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notesSlides/notesSlide10.xml" ContentType="application/vnd.openxmlformats-officedocument.presentationml.notesSlide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notesSlides/notesSlide11.xml" ContentType="application/vnd.openxmlformats-officedocument.presentationml.notesSlide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notesSlides/notesSlide12.xml" ContentType="application/vnd.openxmlformats-officedocument.presentationml.notesSlide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notesSlides/notesSlide13.xml" ContentType="application/vnd.openxmlformats-officedocument.presentationml.notesSlide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notesSlides/notesSlide14.xml" ContentType="application/vnd.openxmlformats-officedocument.presentationml.notesSlide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notesSlides/notesSlide15.xml" ContentType="application/vnd.openxmlformats-officedocument.presentationml.notesSlide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notesSlides/notesSlide16.xml" ContentType="application/vnd.openxmlformats-officedocument.presentationml.notesSlide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notesSlides/notesSlide17.xml" ContentType="application/vnd.openxmlformats-officedocument.presentationml.notesSlide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notesSlides/notesSlide18.xml" ContentType="application/vnd.openxmlformats-officedocument.presentationml.notesSlide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notesSlides/notesSlide19.xml" ContentType="application/vnd.openxmlformats-officedocument.presentationml.notesSlide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notesSlides/notesSlide21.xml" ContentType="application/vnd.openxmlformats-officedocument.presentationml.notesSlide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notesSlides/notesSlide22.xml" ContentType="application/vnd.openxmlformats-officedocument.presentationml.notesSlide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notesSlides/notesSlide23.xml" ContentType="application/vnd.openxmlformats-officedocument.presentationml.notesSlide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0.xml" ContentType="application/vnd.openxmlformats-officedocument.presentationml.tags+xml"/>
  <Override PartName="/ppt/tags/tag1951.xml" ContentType="application/vnd.openxmlformats-officedocument.presentationml.tags+xml"/>
  <Override PartName="/ppt/tags/tag1952.xml" ContentType="application/vnd.openxmlformats-officedocument.presentationml.tags+xml"/>
  <Override PartName="/ppt/tags/tag1953.xml" ContentType="application/vnd.openxmlformats-officedocument.presentationml.tags+xml"/>
  <Override PartName="/ppt/tags/tag1954.xml" ContentType="application/vnd.openxmlformats-officedocument.presentationml.tags+xml"/>
  <Override PartName="/ppt/tags/tag1955.xml" ContentType="application/vnd.openxmlformats-officedocument.presentationml.tags+xml"/>
  <Override PartName="/ppt/tags/tag1956.xml" ContentType="application/vnd.openxmlformats-officedocument.presentationml.tags+xml"/>
  <Override PartName="/ppt/tags/tag1957.xml" ContentType="application/vnd.openxmlformats-officedocument.presentationml.tags+xml"/>
  <Override PartName="/ppt/tags/tag1958.xml" ContentType="application/vnd.openxmlformats-officedocument.presentationml.tags+xml"/>
  <Override PartName="/ppt/tags/tag1959.xml" ContentType="application/vnd.openxmlformats-officedocument.presentationml.tags+xml"/>
  <Override PartName="/ppt/tags/tag1960.xml" ContentType="application/vnd.openxmlformats-officedocument.presentationml.tags+xml"/>
  <Override PartName="/ppt/tags/tag1961.xml" ContentType="application/vnd.openxmlformats-officedocument.presentationml.tags+xml"/>
  <Override PartName="/ppt/tags/tag1962.xml" ContentType="application/vnd.openxmlformats-officedocument.presentationml.tags+xml"/>
  <Override PartName="/ppt/tags/tag1963.xml" ContentType="application/vnd.openxmlformats-officedocument.presentationml.tags+xml"/>
  <Override PartName="/ppt/tags/tag1964.xml" ContentType="application/vnd.openxmlformats-officedocument.presentationml.tags+xml"/>
  <Override PartName="/ppt/tags/tag1965.xml" ContentType="application/vnd.openxmlformats-officedocument.presentationml.tags+xml"/>
  <Override PartName="/ppt/tags/tag1966.xml" ContentType="application/vnd.openxmlformats-officedocument.presentationml.tags+xml"/>
  <Override PartName="/ppt/tags/tag1967.xml" ContentType="application/vnd.openxmlformats-officedocument.presentationml.tags+xml"/>
  <Override PartName="/ppt/tags/tag1968.xml" ContentType="application/vnd.openxmlformats-officedocument.presentationml.tags+xml"/>
  <Override PartName="/ppt/tags/tag1969.xml" ContentType="application/vnd.openxmlformats-officedocument.presentationml.tags+xml"/>
  <Override PartName="/ppt/tags/tag1970.xml" ContentType="application/vnd.openxmlformats-officedocument.presentationml.tags+xml"/>
  <Override PartName="/ppt/tags/tag1971.xml" ContentType="application/vnd.openxmlformats-officedocument.presentationml.tags+xml"/>
  <Override PartName="/ppt/tags/tag1972.xml" ContentType="application/vnd.openxmlformats-officedocument.presentationml.tags+xml"/>
  <Override PartName="/ppt/tags/tag1973.xml" ContentType="application/vnd.openxmlformats-officedocument.presentationml.tags+xml"/>
  <Override PartName="/ppt/tags/tag1974.xml" ContentType="application/vnd.openxmlformats-officedocument.presentationml.tags+xml"/>
  <Override PartName="/ppt/tags/tag1975.xml" ContentType="application/vnd.openxmlformats-officedocument.presentationml.tags+xml"/>
  <Override PartName="/ppt/tags/tag1976.xml" ContentType="application/vnd.openxmlformats-officedocument.presentationml.tags+xml"/>
  <Override PartName="/ppt/tags/tag1977.xml" ContentType="application/vnd.openxmlformats-officedocument.presentationml.tags+xml"/>
  <Override PartName="/ppt/tags/tag1978.xml" ContentType="application/vnd.openxmlformats-officedocument.presentationml.tags+xml"/>
  <Override PartName="/ppt/tags/tag1979.xml" ContentType="application/vnd.openxmlformats-officedocument.presentationml.tags+xml"/>
  <Override PartName="/ppt/tags/tag1980.xml" ContentType="application/vnd.openxmlformats-officedocument.presentationml.tags+xml"/>
  <Override PartName="/ppt/tags/tag1981.xml" ContentType="application/vnd.openxmlformats-officedocument.presentationml.tags+xml"/>
  <Override PartName="/ppt/tags/tag1982.xml" ContentType="application/vnd.openxmlformats-officedocument.presentationml.tags+xml"/>
  <Override PartName="/ppt/tags/tag1983.xml" ContentType="application/vnd.openxmlformats-officedocument.presentationml.tags+xml"/>
  <Override PartName="/ppt/tags/tag1984.xml" ContentType="application/vnd.openxmlformats-officedocument.presentationml.tags+xml"/>
  <Override PartName="/ppt/tags/tag1985.xml" ContentType="application/vnd.openxmlformats-officedocument.presentationml.tags+xml"/>
  <Override PartName="/ppt/tags/tag1986.xml" ContentType="application/vnd.openxmlformats-officedocument.presentationml.tags+xml"/>
  <Override PartName="/ppt/tags/tag1987.xml" ContentType="application/vnd.openxmlformats-officedocument.presentationml.tags+xml"/>
  <Override PartName="/ppt/tags/tag1988.xml" ContentType="application/vnd.openxmlformats-officedocument.presentationml.tags+xml"/>
  <Override PartName="/ppt/tags/tag1989.xml" ContentType="application/vnd.openxmlformats-officedocument.presentationml.tags+xml"/>
  <Override PartName="/ppt/tags/tag1990.xml" ContentType="application/vnd.openxmlformats-officedocument.presentationml.tags+xml"/>
  <Override PartName="/ppt/tags/tag1991.xml" ContentType="application/vnd.openxmlformats-officedocument.presentationml.tags+xml"/>
  <Override PartName="/ppt/tags/tag1992.xml" ContentType="application/vnd.openxmlformats-officedocument.presentationml.tags+xml"/>
  <Override PartName="/ppt/tags/tag1993.xml" ContentType="application/vnd.openxmlformats-officedocument.presentationml.tags+xml"/>
  <Override PartName="/ppt/tags/tag1994.xml" ContentType="application/vnd.openxmlformats-officedocument.presentationml.tags+xml"/>
  <Override PartName="/ppt/tags/tag1995.xml" ContentType="application/vnd.openxmlformats-officedocument.presentationml.tags+xml"/>
  <Override PartName="/ppt/tags/tag1996.xml" ContentType="application/vnd.openxmlformats-officedocument.presentationml.tags+xml"/>
  <Override PartName="/ppt/tags/tag1997.xml" ContentType="application/vnd.openxmlformats-officedocument.presentationml.tags+xml"/>
  <Override PartName="/ppt/tags/tag1998.xml" ContentType="application/vnd.openxmlformats-officedocument.presentationml.tags+xml"/>
  <Override PartName="/ppt/tags/tag1999.xml" ContentType="application/vnd.openxmlformats-officedocument.presentationml.tags+xml"/>
  <Override PartName="/ppt/tags/tag2000.xml" ContentType="application/vnd.openxmlformats-officedocument.presentationml.tags+xml"/>
  <Override PartName="/ppt/tags/tag2001.xml" ContentType="application/vnd.openxmlformats-officedocument.presentationml.tags+xml"/>
  <Override PartName="/ppt/tags/tag2002.xml" ContentType="application/vnd.openxmlformats-officedocument.presentationml.tags+xml"/>
  <Override PartName="/ppt/tags/tag2003.xml" ContentType="application/vnd.openxmlformats-officedocument.presentationml.tags+xml"/>
  <Override PartName="/ppt/tags/tag2004.xml" ContentType="application/vnd.openxmlformats-officedocument.presentationml.tags+xml"/>
  <Override PartName="/ppt/tags/tag2005.xml" ContentType="application/vnd.openxmlformats-officedocument.presentationml.tags+xml"/>
  <Override PartName="/ppt/tags/tag2006.xml" ContentType="application/vnd.openxmlformats-officedocument.presentationml.tags+xml"/>
  <Override PartName="/ppt/tags/tag2007.xml" ContentType="application/vnd.openxmlformats-officedocument.presentationml.tags+xml"/>
  <Override PartName="/ppt/tags/tag2008.xml" ContentType="application/vnd.openxmlformats-officedocument.presentationml.tags+xml"/>
  <Override PartName="/ppt/tags/tag2009.xml" ContentType="application/vnd.openxmlformats-officedocument.presentationml.tags+xml"/>
  <Override PartName="/ppt/tags/tag2010.xml" ContentType="application/vnd.openxmlformats-officedocument.presentationml.tags+xml"/>
  <Override PartName="/ppt/tags/tag2011.xml" ContentType="application/vnd.openxmlformats-officedocument.presentationml.tags+xml"/>
  <Override PartName="/ppt/tags/tag2012.xml" ContentType="application/vnd.openxmlformats-officedocument.presentationml.tags+xml"/>
  <Override PartName="/ppt/tags/tag2013.xml" ContentType="application/vnd.openxmlformats-officedocument.presentationml.tags+xml"/>
  <Override PartName="/ppt/tags/tag2014.xml" ContentType="application/vnd.openxmlformats-officedocument.presentationml.tags+xml"/>
  <Override PartName="/ppt/tags/tag2015.xml" ContentType="application/vnd.openxmlformats-officedocument.presentationml.tags+xml"/>
  <Override PartName="/ppt/tags/tag2016.xml" ContentType="application/vnd.openxmlformats-officedocument.presentationml.tags+xml"/>
  <Override PartName="/ppt/tags/tag2017.xml" ContentType="application/vnd.openxmlformats-officedocument.presentationml.tags+xml"/>
  <Override PartName="/ppt/tags/tag2018.xml" ContentType="application/vnd.openxmlformats-officedocument.presentationml.tags+xml"/>
  <Override PartName="/ppt/tags/tag2019.xml" ContentType="application/vnd.openxmlformats-officedocument.presentationml.tags+xml"/>
  <Override PartName="/ppt/tags/tag2020.xml" ContentType="application/vnd.openxmlformats-officedocument.presentationml.tags+xml"/>
  <Override PartName="/ppt/tags/tag2021.xml" ContentType="application/vnd.openxmlformats-officedocument.presentationml.tags+xml"/>
  <Override PartName="/ppt/tags/tag2022.xml" ContentType="application/vnd.openxmlformats-officedocument.presentationml.tags+xml"/>
  <Override PartName="/ppt/tags/tag2023.xml" ContentType="application/vnd.openxmlformats-officedocument.presentationml.tags+xml"/>
  <Override PartName="/ppt/tags/tag2024.xml" ContentType="application/vnd.openxmlformats-officedocument.presentationml.tags+xml"/>
  <Override PartName="/ppt/tags/tag2025.xml" ContentType="application/vnd.openxmlformats-officedocument.presentationml.tags+xml"/>
  <Override PartName="/ppt/tags/tag2026.xml" ContentType="application/vnd.openxmlformats-officedocument.presentationml.tags+xml"/>
  <Override PartName="/ppt/tags/tag2027.xml" ContentType="application/vnd.openxmlformats-officedocument.presentationml.tags+xml"/>
  <Override PartName="/ppt/tags/tag2028.xml" ContentType="application/vnd.openxmlformats-officedocument.presentationml.tags+xml"/>
  <Override PartName="/ppt/tags/tag2029.xml" ContentType="application/vnd.openxmlformats-officedocument.presentationml.tags+xml"/>
  <Override PartName="/ppt/tags/tag2030.xml" ContentType="application/vnd.openxmlformats-officedocument.presentationml.tags+xml"/>
  <Override PartName="/ppt/tags/tag2031.xml" ContentType="application/vnd.openxmlformats-officedocument.presentationml.tags+xml"/>
  <Override PartName="/ppt/tags/tag2032.xml" ContentType="application/vnd.openxmlformats-officedocument.presentationml.tags+xml"/>
  <Override PartName="/ppt/tags/tag2033.xml" ContentType="application/vnd.openxmlformats-officedocument.presentationml.tags+xml"/>
  <Override PartName="/ppt/tags/tag2034.xml" ContentType="application/vnd.openxmlformats-officedocument.presentationml.tags+xml"/>
  <Override PartName="/ppt/tags/tag2035.xml" ContentType="application/vnd.openxmlformats-officedocument.presentationml.tags+xml"/>
  <Override PartName="/ppt/tags/tag2036.xml" ContentType="application/vnd.openxmlformats-officedocument.presentationml.tags+xml"/>
  <Override PartName="/ppt/tags/tag2037.xml" ContentType="application/vnd.openxmlformats-officedocument.presentationml.tags+xml"/>
  <Override PartName="/ppt/tags/tag2038.xml" ContentType="application/vnd.openxmlformats-officedocument.presentationml.tags+xml"/>
  <Override PartName="/ppt/tags/tag2039.xml" ContentType="application/vnd.openxmlformats-officedocument.presentationml.tags+xml"/>
  <Override PartName="/ppt/tags/tag2040.xml" ContentType="application/vnd.openxmlformats-officedocument.presentationml.tags+xml"/>
  <Override PartName="/ppt/tags/tag2041.xml" ContentType="application/vnd.openxmlformats-officedocument.presentationml.tags+xml"/>
  <Override PartName="/ppt/tags/tag2042.xml" ContentType="application/vnd.openxmlformats-officedocument.presentationml.tags+xml"/>
  <Override PartName="/ppt/tags/tag2043.xml" ContentType="application/vnd.openxmlformats-officedocument.presentationml.tags+xml"/>
  <Override PartName="/ppt/tags/tag2044.xml" ContentType="application/vnd.openxmlformats-officedocument.presentationml.tags+xml"/>
  <Override PartName="/ppt/tags/tag2045.xml" ContentType="application/vnd.openxmlformats-officedocument.presentationml.tags+xml"/>
  <Override PartName="/ppt/tags/tag2046.xml" ContentType="application/vnd.openxmlformats-officedocument.presentationml.tags+xml"/>
  <Override PartName="/ppt/tags/tag2047.xml" ContentType="application/vnd.openxmlformats-officedocument.presentationml.tags+xml"/>
  <Override PartName="/ppt/tags/tag2048.xml" ContentType="application/vnd.openxmlformats-officedocument.presentationml.tags+xml"/>
  <Override PartName="/ppt/tags/tag2049.xml" ContentType="application/vnd.openxmlformats-officedocument.presentationml.tags+xml"/>
  <Override PartName="/ppt/tags/tag2050.xml" ContentType="application/vnd.openxmlformats-officedocument.presentationml.tags+xml"/>
  <Override PartName="/ppt/tags/tag2051.xml" ContentType="application/vnd.openxmlformats-officedocument.presentationml.tags+xml"/>
  <Override PartName="/ppt/tags/tag2052.xml" ContentType="application/vnd.openxmlformats-officedocument.presentationml.tags+xml"/>
  <Override PartName="/ppt/tags/tag2053.xml" ContentType="application/vnd.openxmlformats-officedocument.presentationml.tags+xml"/>
  <Override PartName="/ppt/tags/tag2054.xml" ContentType="application/vnd.openxmlformats-officedocument.presentationml.tags+xml"/>
  <Override PartName="/ppt/tags/tag2055.xml" ContentType="application/vnd.openxmlformats-officedocument.presentationml.tags+xml"/>
  <Override PartName="/ppt/tags/tag2056.xml" ContentType="application/vnd.openxmlformats-officedocument.presentationml.tags+xml"/>
  <Override PartName="/ppt/tags/tag2057.xml" ContentType="application/vnd.openxmlformats-officedocument.presentationml.tags+xml"/>
  <Override PartName="/ppt/tags/tag2058.xml" ContentType="application/vnd.openxmlformats-officedocument.presentationml.tags+xml"/>
  <Override PartName="/ppt/tags/tag2059.xml" ContentType="application/vnd.openxmlformats-officedocument.presentationml.tags+xml"/>
  <Override PartName="/ppt/tags/tag2060.xml" ContentType="application/vnd.openxmlformats-officedocument.presentationml.tags+xml"/>
  <Override PartName="/ppt/tags/tag2061.xml" ContentType="application/vnd.openxmlformats-officedocument.presentationml.tags+xml"/>
  <Override PartName="/ppt/tags/tag2062.xml" ContentType="application/vnd.openxmlformats-officedocument.presentationml.tags+xml"/>
  <Override PartName="/ppt/tags/tag2063.xml" ContentType="application/vnd.openxmlformats-officedocument.presentationml.tags+xml"/>
  <Override PartName="/ppt/tags/tag2064.xml" ContentType="application/vnd.openxmlformats-officedocument.presentationml.tags+xml"/>
  <Override PartName="/ppt/tags/tag2065.xml" ContentType="application/vnd.openxmlformats-officedocument.presentationml.tags+xml"/>
  <Override PartName="/ppt/tags/tag2066.xml" ContentType="application/vnd.openxmlformats-officedocument.presentationml.tags+xml"/>
  <Override PartName="/ppt/tags/tag2067.xml" ContentType="application/vnd.openxmlformats-officedocument.presentationml.tags+xml"/>
  <Override PartName="/ppt/tags/tag2068.xml" ContentType="application/vnd.openxmlformats-officedocument.presentationml.tags+xml"/>
  <Override PartName="/ppt/tags/tag2069.xml" ContentType="application/vnd.openxmlformats-officedocument.presentationml.tags+xml"/>
  <Override PartName="/ppt/tags/tag2070.xml" ContentType="application/vnd.openxmlformats-officedocument.presentationml.tags+xml"/>
  <Override PartName="/ppt/tags/tag2071.xml" ContentType="application/vnd.openxmlformats-officedocument.presentationml.tags+xml"/>
  <Override PartName="/ppt/tags/tag2072.xml" ContentType="application/vnd.openxmlformats-officedocument.presentationml.tags+xml"/>
  <Override PartName="/ppt/tags/tag2073.xml" ContentType="application/vnd.openxmlformats-officedocument.presentationml.tags+xml"/>
  <Override PartName="/ppt/tags/tag2074.xml" ContentType="application/vnd.openxmlformats-officedocument.presentationml.tags+xml"/>
  <Override PartName="/ppt/tags/tag2075.xml" ContentType="application/vnd.openxmlformats-officedocument.presentationml.tags+xml"/>
  <Override PartName="/ppt/tags/tag2076.xml" ContentType="application/vnd.openxmlformats-officedocument.presentationml.tags+xml"/>
  <Override PartName="/ppt/tags/tag2077.xml" ContentType="application/vnd.openxmlformats-officedocument.presentationml.tags+xml"/>
  <Override PartName="/ppt/tags/tag2078.xml" ContentType="application/vnd.openxmlformats-officedocument.presentationml.tags+xml"/>
  <Override PartName="/ppt/tags/tag2079.xml" ContentType="application/vnd.openxmlformats-officedocument.presentationml.tags+xml"/>
  <Override PartName="/ppt/tags/tag2080.xml" ContentType="application/vnd.openxmlformats-officedocument.presentationml.tags+xml"/>
  <Override PartName="/ppt/tags/tag2081.xml" ContentType="application/vnd.openxmlformats-officedocument.presentationml.tags+xml"/>
  <Override PartName="/ppt/tags/tag2082.xml" ContentType="application/vnd.openxmlformats-officedocument.presentationml.tags+xml"/>
  <Override PartName="/ppt/tags/tag2083.xml" ContentType="application/vnd.openxmlformats-officedocument.presentationml.tags+xml"/>
  <Override PartName="/ppt/tags/tag2084.xml" ContentType="application/vnd.openxmlformats-officedocument.presentationml.tags+xml"/>
  <Override PartName="/ppt/tags/tag2085.xml" ContentType="application/vnd.openxmlformats-officedocument.presentationml.tags+xml"/>
  <Override PartName="/ppt/tags/tag2086.xml" ContentType="application/vnd.openxmlformats-officedocument.presentationml.tags+xml"/>
  <Override PartName="/ppt/tags/tag2087.xml" ContentType="application/vnd.openxmlformats-officedocument.presentationml.tags+xml"/>
  <Override PartName="/ppt/tags/tag2088.xml" ContentType="application/vnd.openxmlformats-officedocument.presentationml.tags+xml"/>
  <Override PartName="/ppt/tags/tag2089.xml" ContentType="application/vnd.openxmlformats-officedocument.presentationml.tags+xml"/>
  <Override PartName="/ppt/tags/tag2090.xml" ContentType="application/vnd.openxmlformats-officedocument.presentationml.tags+xml"/>
  <Override PartName="/ppt/tags/tag2091.xml" ContentType="application/vnd.openxmlformats-officedocument.presentationml.tags+xml"/>
  <Override PartName="/ppt/tags/tag2092.xml" ContentType="application/vnd.openxmlformats-officedocument.presentationml.tags+xml"/>
  <Override PartName="/ppt/tags/tag2093.xml" ContentType="application/vnd.openxmlformats-officedocument.presentationml.tags+xml"/>
  <Override PartName="/ppt/tags/tag2094.xml" ContentType="application/vnd.openxmlformats-officedocument.presentationml.tags+xml"/>
  <Override PartName="/ppt/tags/tag2095.xml" ContentType="application/vnd.openxmlformats-officedocument.presentationml.tags+xml"/>
  <Override PartName="/ppt/tags/tag2096.xml" ContentType="application/vnd.openxmlformats-officedocument.presentationml.tags+xml"/>
  <Override PartName="/ppt/tags/tag2097.xml" ContentType="application/vnd.openxmlformats-officedocument.presentationml.tags+xml"/>
  <Override PartName="/ppt/tags/tag2098.xml" ContentType="application/vnd.openxmlformats-officedocument.presentationml.tags+xml"/>
  <Override PartName="/ppt/tags/tag2099.xml" ContentType="application/vnd.openxmlformats-officedocument.presentationml.tags+xml"/>
  <Override PartName="/ppt/tags/tag2100.xml" ContentType="application/vnd.openxmlformats-officedocument.presentationml.tags+xml"/>
  <Override PartName="/ppt/tags/tag2101.xml" ContentType="application/vnd.openxmlformats-officedocument.presentationml.tags+xml"/>
  <Override PartName="/ppt/tags/tag2102.xml" ContentType="application/vnd.openxmlformats-officedocument.presentationml.tags+xml"/>
  <Override PartName="/ppt/tags/tag2103.xml" ContentType="application/vnd.openxmlformats-officedocument.presentationml.tags+xml"/>
  <Override PartName="/ppt/tags/tag2104.xml" ContentType="application/vnd.openxmlformats-officedocument.presentationml.tags+xml"/>
  <Override PartName="/ppt/tags/tag2105.xml" ContentType="application/vnd.openxmlformats-officedocument.presentationml.tags+xml"/>
  <Override PartName="/ppt/tags/tag2106.xml" ContentType="application/vnd.openxmlformats-officedocument.presentationml.tags+xml"/>
  <Override PartName="/ppt/tags/tag2107.xml" ContentType="application/vnd.openxmlformats-officedocument.presentationml.tags+xml"/>
  <Override PartName="/ppt/tags/tag2108.xml" ContentType="application/vnd.openxmlformats-officedocument.presentationml.tags+xml"/>
  <Override PartName="/ppt/tags/tag2109.xml" ContentType="application/vnd.openxmlformats-officedocument.presentationml.tags+xml"/>
  <Override PartName="/ppt/tags/tag2110.xml" ContentType="application/vnd.openxmlformats-officedocument.presentationml.tags+xml"/>
  <Override PartName="/ppt/tags/tag2111.xml" ContentType="application/vnd.openxmlformats-officedocument.presentationml.tags+xml"/>
  <Override PartName="/ppt/tags/tag2112.xml" ContentType="application/vnd.openxmlformats-officedocument.presentationml.tags+xml"/>
  <Override PartName="/ppt/tags/tag2113.xml" ContentType="application/vnd.openxmlformats-officedocument.presentationml.tags+xml"/>
  <Override PartName="/ppt/tags/tag2114.xml" ContentType="application/vnd.openxmlformats-officedocument.presentationml.tags+xml"/>
  <Override PartName="/ppt/tags/tag2115.xml" ContentType="application/vnd.openxmlformats-officedocument.presentationml.tags+xml"/>
  <Override PartName="/ppt/tags/tag2116.xml" ContentType="application/vnd.openxmlformats-officedocument.presentationml.tags+xml"/>
  <Override PartName="/ppt/tags/tag2117.xml" ContentType="application/vnd.openxmlformats-officedocument.presentationml.tags+xml"/>
  <Override PartName="/ppt/tags/tag2118.xml" ContentType="application/vnd.openxmlformats-officedocument.presentationml.tags+xml"/>
  <Override PartName="/ppt/tags/tag2119.xml" ContentType="application/vnd.openxmlformats-officedocument.presentationml.tags+xml"/>
  <Override PartName="/ppt/tags/tag2120.xml" ContentType="application/vnd.openxmlformats-officedocument.presentationml.tags+xml"/>
  <Override PartName="/ppt/tags/tag2121.xml" ContentType="application/vnd.openxmlformats-officedocument.presentationml.tags+xml"/>
  <Override PartName="/ppt/tags/tag2122.xml" ContentType="application/vnd.openxmlformats-officedocument.presentationml.tags+xml"/>
  <Override PartName="/ppt/tags/tag2123.xml" ContentType="application/vnd.openxmlformats-officedocument.presentationml.tags+xml"/>
  <Override PartName="/ppt/tags/tag2124.xml" ContentType="application/vnd.openxmlformats-officedocument.presentationml.tags+xml"/>
  <Override PartName="/ppt/tags/tag2125.xml" ContentType="application/vnd.openxmlformats-officedocument.presentationml.tags+xml"/>
  <Override PartName="/ppt/tags/tag2126.xml" ContentType="application/vnd.openxmlformats-officedocument.presentationml.tags+xml"/>
  <Override PartName="/ppt/tags/tag2127.xml" ContentType="application/vnd.openxmlformats-officedocument.presentationml.tags+xml"/>
  <Override PartName="/ppt/tags/tag2128.xml" ContentType="application/vnd.openxmlformats-officedocument.presentationml.tags+xml"/>
  <Override PartName="/ppt/tags/tag2129.xml" ContentType="application/vnd.openxmlformats-officedocument.presentationml.tags+xml"/>
  <Override PartName="/ppt/tags/tag2130.xml" ContentType="application/vnd.openxmlformats-officedocument.presentationml.tags+xml"/>
  <Override PartName="/ppt/tags/tag2131.xml" ContentType="application/vnd.openxmlformats-officedocument.presentationml.tags+xml"/>
  <Override PartName="/ppt/tags/tag2132.xml" ContentType="application/vnd.openxmlformats-officedocument.presentationml.tags+xml"/>
  <Override PartName="/ppt/tags/tag2133.xml" ContentType="application/vnd.openxmlformats-officedocument.presentationml.tags+xml"/>
  <Override PartName="/ppt/tags/tag2134.xml" ContentType="application/vnd.openxmlformats-officedocument.presentationml.tags+xml"/>
  <Override PartName="/ppt/tags/tag2135.xml" ContentType="application/vnd.openxmlformats-officedocument.presentationml.tags+xml"/>
  <Override PartName="/ppt/tags/tag2136.xml" ContentType="application/vnd.openxmlformats-officedocument.presentationml.tags+xml"/>
  <Override PartName="/ppt/tags/tag2137.xml" ContentType="application/vnd.openxmlformats-officedocument.presentationml.tags+xml"/>
  <Override PartName="/ppt/tags/tag2138.xml" ContentType="application/vnd.openxmlformats-officedocument.presentationml.tags+xml"/>
  <Override PartName="/ppt/tags/tag2139.xml" ContentType="application/vnd.openxmlformats-officedocument.presentationml.tags+xml"/>
  <Override PartName="/ppt/tags/tag2140.xml" ContentType="application/vnd.openxmlformats-officedocument.presentationml.tags+xml"/>
  <Override PartName="/ppt/tags/tag2141.xml" ContentType="application/vnd.openxmlformats-officedocument.presentationml.tags+xml"/>
  <Override PartName="/ppt/tags/tag2142.xml" ContentType="application/vnd.openxmlformats-officedocument.presentationml.tags+xml"/>
  <Override PartName="/ppt/tags/tag2143.xml" ContentType="application/vnd.openxmlformats-officedocument.presentationml.tags+xml"/>
  <Override PartName="/ppt/tags/tag2144.xml" ContentType="application/vnd.openxmlformats-officedocument.presentationml.tags+xml"/>
  <Override PartName="/ppt/tags/tag2145.xml" ContentType="application/vnd.openxmlformats-officedocument.presentationml.tags+xml"/>
  <Override PartName="/ppt/tags/tag2146.xml" ContentType="application/vnd.openxmlformats-officedocument.presentationml.tags+xml"/>
  <Override PartName="/ppt/tags/tag2147.xml" ContentType="application/vnd.openxmlformats-officedocument.presentationml.tags+xml"/>
  <Override PartName="/ppt/tags/tag2148.xml" ContentType="application/vnd.openxmlformats-officedocument.presentationml.tags+xml"/>
  <Override PartName="/ppt/tags/tag2149.xml" ContentType="application/vnd.openxmlformats-officedocument.presentationml.tags+xml"/>
  <Override PartName="/ppt/tags/tag2150.xml" ContentType="application/vnd.openxmlformats-officedocument.presentationml.tags+xml"/>
  <Override PartName="/ppt/tags/tag2151.xml" ContentType="application/vnd.openxmlformats-officedocument.presentationml.tags+xml"/>
  <Override PartName="/ppt/tags/tag2152.xml" ContentType="application/vnd.openxmlformats-officedocument.presentationml.tags+xml"/>
  <Override PartName="/ppt/tags/tag2153.xml" ContentType="application/vnd.openxmlformats-officedocument.presentationml.tags+xml"/>
  <Override PartName="/ppt/tags/tag2154.xml" ContentType="application/vnd.openxmlformats-officedocument.presentationml.tags+xml"/>
  <Override PartName="/ppt/tags/tag2155.xml" ContentType="application/vnd.openxmlformats-officedocument.presentationml.tags+xml"/>
  <Override PartName="/ppt/tags/tag2156.xml" ContentType="application/vnd.openxmlformats-officedocument.presentationml.tags+xml"/>
  <Override PartName="/ppt/tags/tag2157.xml" ContentType="application/vnd.openxmlformats-officedocument.presentationml.tags+xml"/>
  <Override PartName="/ppt/tags/tag2158.xml" ContentType="application/vnd.openxmlformats-officedocument.presentationml.tags+xml"/>
  <Override PartName="/ppt/tags/tag2159.xml" ContentType="application/vnd.openxmlformats-officedocument.presentationml.tags+xml"/>
  <Override PartName="/ppt/tags/tag2160.xml" ContentType="application/vnd.openxmlformats-officedocument.presentationml.tags+xml"/>
  <Override PartName="/ppt/tags/tag2161.xml" ContentType="application/vnd.openxmlformats-officedocument.presentationml.tags+xml"/>
  <Override PartName="/ppt/tags/tag2162.xml" ContentType="application/vnd.openxmlformats-officedocument.presentationml.tags+xml"/>
  <Override PartName="/ppt/tags/tag2163.xml" ContentType="application/vnd.openxmlformats-officedocument.presentationml.tags+xml"/>
  <Override PartName="/ppt/tags/tag2164.xml" ContentType="application/vnd.openxmlformats-officedocument.presentationml.tags+xml"/>
  <Override PartName="/ppt/tags/tag2165.xml" ContentType="application/vnd.openxmlformats-officedocument.presentationml.tags+xml"/>
  <Override PartName="/ppt/tags/tag2166.xml" ContentType="application/vnd.openxmlformats-officedocument.presentationml.tags+xml"/>
  <Override PartName="/ppt/tags/tag2167.xml" ContentType="application/vnd.openxmlformats-officedocument.presentationml.tags+xml"/>
  <Override PartName="/ppt/tags/tag2168.xml" ContentType="application/vnd.openxmlformats-officedocument.presentationml.tags+xml"/>
  <Override PartName="/ppt/tags/tag2169.xml" ContentType="application/vnd.openxmlformats-officedocument.presentationml.tags+xml"/>
  <Override PartName="/ppt/tags/tag2170.xml" ContentType="application/vnd.openxmlformats-officedocument.presentationml.tags+xml"/>
  <Override PartName="/ppt/tags/tag2171.xml" ContentType="application/vnd.openxmlformats-officedocument.presentationml.tags+xml"/>
  <Override PartName="/ppt/tags/tag2172.xml" ContentType="application/vnd.openxmlformats-officedocument.presentationml.tags+xml"/>
  <Override PartName="/ppt/tags/tag2173.xml" ContentType="application/vnd.openxmlformats-officedocument.presentationml.tags+xml"/>
  <Override PartName="/ppt/tags/tag2174.xml" ContentType="application/vnd.openxmlformats-officedocument.presentationml.tags+xml"/>
  <Override PartName="/ppt/tags/tag2175.xml" ContentType="application/vnd.openxmlformats-officedocument.presentationml.tags+xml"/>
  <Override PartName="/ppt/tags/tag2176.xml" ContentType="application/vnd.openxmlformats-officedocument.presentationml.tags+xml"/>
  <Override PartName="/ppt/tags/tag2177.xml" ContentType="application/vnd.openxmlformats-officedocument.presentationml.tags+xml"/>
  <Override PartName="/ppt/tags/tag2178.xml" ContentType="application/vnd.openxmlformats-officedocument.presentationml.tags+xml"/>
  <Override PartName="/ppt/tags/tag2179.xml" ContentType="application/vnd.openxmlformats-officedocument.presentationml.tags+xml"/>
  <Override PartName="/ppt/tags/tag2180.xml" ContentType="application/vnd.openxmlformats-officedocument.presentationml.tags+xml"/>
  <Override PartName="/ppt/tags/tag2181.xml" ContentType="application/vnd.openxmlformats-officedocument.presentationml.tags+xml"/>
  <Override PartName="/ppt/tags/tag2182.xml" ContentType="application/vnd.openxmlformats-officedocument.presentationml.tags+xml"/>
  <Override PartName="/ppt/tags/tag2183.xml" ContentType="application/vnd.openxmlformats-officedocument.presentationml.tags+xml"/>
  <Override PartName="/ppt/tags/tag2184.xml" ContentType="application/vnd.openxmlformats-officedocument.presentationml.tags+xml"/>
  <Override PartName="/ppt/tags/tag2185.xml" ContentType="application/vnd.openxmlformats-officedocument.presentationml.tags+xml"/>
  <Override PartName="/ppt/tags/tag2186.xml" ContentType="application/vnd.openxmlformats-officedocument.presentationml.tags+xml"/>
  <Override PartName="/ppt/tags/tag2187.xml" ContentType="application/vnd.openxmlformats-officedocument.presentationml.tags+xml"/>
  <Override PartName="/ppt/tags/tag2188.xml" ContentType="application/vnd.openxmlformats-officedocument.presentationml.tags+xml"/>
  <Override PartName="/ppt/tags/tag2189.xml" ContentType="application/vnd.openxmlformats-officedocument.presentationml.tags+xml"/>
  <Override PartName="/ppt/tags/tag2190.xml" ContentType="application/vnd.openxmlformats-officedocument.presentationml.tags+xml"/>
  <Override PartName="/ppt/tags/tag2191.xml" ContentType="application/vnd.openxmlformats-officedocument.presentationml.tags+xml"/>
  <Override PartName="/ppt/tags/tag2192.xml" ContentType="application/vnd.openxmlformats-officedocument.presentationml.tags+xml"/>
  <Override PartName="/ppt/tags/tag2193.xml" ContentType="application/vnd.openxmlformats-officedocument.presentationml.tags+xml"/>
  <Override PartName="/ppt/tags/tag2194.xml" ContentType="application/vnd.openxmlformats-officedocument.presentationml.tags+xml"/>
  <Override PartName="/ppt/tags/tag2195.xml" ContentType="application/vnd.openxmlformats-officedocument.presentationml.tags+xml"/>
  <Override PartName="/ppt/tags/tag2196.xml" ContentType="application/vnd.openxmlformats-officedocument.presentationml.tags+xml"/>
  <Override PartName="/ppt/tags/tag2197.xml" ContentType="application/vnd.openxmlformats-officedocument.presentationml.tags+xml"/>
  <Override PartName="/ppt/tags/tag2198.xml" ContentType="application/vnd.openxmlformats-officedocument.presentationml.tags+xml"/>
  <Override PartName="/ppt/tags/tag2199.xml" ContentType="application/vnd.openxmlformats-officedocument.presentationml.tags+xml"/>
  <Override PartName="/ppt/tags/tag2200.xml" ContentType="application/vnd.openxmlformats-officedocument.presentationml.tags+xml"/>
  <Override PartName="/ppt/tags/tag2201.xml" ContentType="application/vnd.openxmlformats-officedocument.presentationml.tags+xml"/>
  <Override PartName="/ppt/tags/tag2202.xml" ContentType="application/vnd.openxmlformats-officedocument.presentationml.tags+xml"/>
  <Override PartName="/ppt/tags/tag2203.xml" ContentType="application/vnd.openxmlformats-officedocument.presentationml.tags+xml"/>
  <Override PartName="/ppt/tags/tag2204.xml" ContentType="application/vnd.openxmlformats-officedocument.presentationml.tags+xml"/>
  <Override PartName="/ppt/tags/tag2205.xml" ContentType="application/vnd.openxmlformats-officedocument.presentationml.tags+xml"/>
  <Override PartName="/ppt/tags/tag2206.xml" ContentType="application/vnd.openxmlformats-officedocument.presentationml.tags+xml"/>
  <Override PartName="/ppt/tags/tag2207.xml" ContentType="application/vnd.openxmlformats-officedocument.presentationml.tags+xml"/>
  <Override PartName="/ppt/tags/tag2208.xml" ContentType="application/vnd.openxmlformats-officedocument.presentationml.tags+xml"/>
  <Override PartName="/ppt/tags/tag2209.xml" ContentType="application/vnd.openxmlformats-officedocument.presentationml.tags+xml"/>
  <Override PartName="/ppt/tags/tag2210.xml" ContentType="application/vnd.openxmlformats-officedocument.presentationml.tags+xml"/>
  <Override PartName="/ppt/tags/tag2211.xml" ContentType="application/vnd.openxmlformats-officedocument.presentationml.tags+xml"/>
  <Override PartName="/ppt/tags/tag2212.xml" ContentType="application/vnd.openxmlformats-officedocument.presentationml.tags+xml"/>
  <Override PartName="/ppt/tags/tag2213.xml" ContentType="application/vnd.openxmlformats-officedocument.presentationml.tags+xml"/>
  <Override PartName="/ppt/tags/tag2214.xml" ContentType="application/vnd.openxmlformats-officedocument.presentationml.tags+xml"/>
  <Override PartName="/ppt/tags/tag2215.xml" ContentType="application/vnd.openxmlformats-officedocument.presentationml.tags+xml"/>
  <Override PartName="/ppt/tags/tag2216.xml" ContentType="application/vnd.openxmlformats-officedocument.presentationml.tags+xml"/>
  <Override PartName="/ppt/tags/tag2217.xml" ContentType="application/vnd.openxmlformats-officedocument.presentationml.tags+xml"/>
  <Override PartName="/ppt/tags/tag2218.xml" ContentType="application/vnd.openxmlformats-officedocument.presentationml.tags+xml"/>
  <Override PartName="/ppt/tags/tag2219.xml" ContentType="application/vnd.openxmlformats-officedocument.presentationml.tags+xml"/>
  <Override PartName="/ppt/tags/tag2220.xml" ContentType="application/vnd.openxmlformats-officedocument.presentationml.tags+xml"/>
  <Override PartName="/ppt/tags/tag2221.xml" ContentType="application/vnd.openxmlformats-officedocument.presentationml.tags+xml"/>
  <Override PartName="/ppt/tags/tag2222.xml" ContentType="application/vnd.openxmlformats-officedocument.presentationml.tags+xml"/>
  <Override PartName="/ppt/tags/tag2223.xml" ContentType="application/vnd.openxmlformats-officedocument.presentationml.tags+xml"/>
  <Override PartName="/ppt/tags/tag2224.xml" ContentType="application/vnd.openxmlformats-officedocument.presentationml.tags+xml"/>
  <Override PartName="/ppt/tags/tag2225.xml" ContentType="application/vnd.openxmlformats-officedocument.presentationml.tags+xml"/>
  <Override PartName="/ppt/tags/tag2226.xml" ContentType="application/vnd.openxmlformats-officedocument.presentationml.tags+xml"/>
  <Override PartName="/ppt/tags/tag2227.xml" ContentType="application/vnd.openxmlformats-officedocument.presentationml.tags+xml"/>
  <Override PartName="/ppt/tags/tag2228.xml" ContentType="application/vnd.openxmlformats-officedocument.presentationml.tags+xml"/>
  <Override PartName="/ppt/tags/tag2229.xml" ContentType="application/vnd.openxmlformats-officedocument.presentationml.tags+xml"/>
  <Override PartName="/ppt/tags/tag2230.xml" ContentType="application/vnd.openxmlformats-officedocument.presentationml.tags+xml"/>
  <Override PartName="/ppt/tags/tag2231.xml" ContentType="application/vnd.openxmlformats-officedocument.presentationml.tags+xml"/>
  <Override PartName="/ppt/tags/tag2232.xml" ContentType="application/vnd.openxmlformats-officedocument.presentationml.tags+xml"/>
  <Override PartName="/ppt/tags/tag2233.xml" ContentType="application/vnd.openxmlformats-officedocument.presentationml.tags+xml"/>
  <Override PartName="/ppt/tags/tag2234.xml" ContentType="application/vnd.openxmlformats-officedocument.presentationml.tags+xml"/>
  <Override PartName="/ppt/tags/tag2235.xml" ContentType="application/vnd.openxmlformats-officedocument.presentationml.tags+xml"/>
  <Override PartName="/ppt/tags/tag2236.xml" ContentType="application/vnd.openxmlformats-officedocument.presentationml.tags+xml"/>
  <Override PartName="/ppt/tags/tag2237.xml" ContentType="application/vnd.openxmlformats-officedocument.presentationml.tags+xml"/>
  <Override PartName="/ppt/tags/tag2238.xml" ContentType="application/vnd.openxmlformats-officedocument.presentationml.tags+xml"/>
  <Override PartName="/ppt/tags/tag2239.xml" ContentType="application/vnd.openxmlformats-officedocument.presentationml.tags+xml"/>
  <Override PartName="/ppt/tags/tag2240.xml" ContentType="application/vnd.openxmlformats-officedocument.presentationml.tags+xml"/>
  <Override PartName="/ppt/tags/tag2241.xml" ContentType="application/vnd.openxmlformats-officedocument.presentationml.tags+xml"/>
  <Override PartName="/ppt/tags/tag2242.xml" ContentType="application/vnd.openxmlformats-officedocument.presentationml.tags+xml"/>
  <Override PartName="/ppt/tags/tag2243.xml" ContentType="application/vnd.openxmlformats-officedocument.presentationml.tags+xml"/>
  <Override PartName="/ppt/tags/tag2244.xml" ContentType="application/vnd.openxmlformats-officedocument.presentationml.tags+xml"/>
  <Override PartName="/ppt/tags/tag2245.xml" ContentType="application/vnd.openxmlformats-officedocument.presentationml.tags+xml"/>
  <Override PartName="/ppt/tags/tag2246.xml" ContentType="application/vnd.openxmlformats-officedocument.presentationml.tags+xml"/>
  <Override PartName="/ppt/tags/tag2247.xml" ContentType="application/vnd.openxmlformats-officedocument.presentationml.tags+xml"/>
  <Override PartName="/ppt/tags/tag2248.xml" ContentType="application/vnd.openxmlformats-officedocument.presentationml.tags+xml"/>
  <Override PartName="/ppt/tags/tag2249.xml" ContentType="application/vnd.openxmlformats-officedocument.presentationml.tags+xml"/>
  <Override PartName="/ppt/tags/tag2250.xml" ContentType="application/vnd.openxmlformats-officedocument.presentationml.tags+xml"/>
  <Override PartName="/ppt/tags/tag2251.xml" ContentType="application/vnd.openxmlformats-officedocument.presentationml.tags+xml"/>
  <Override PartName="/ppt/tags/tag2252.xml" ContentType="application/vnd.openxmlformats-officedocument.presentationml.tags+xml"/>
  <Override PartName="/ppt/tags/tag2253.xml" ContentType="application/vnd.openxmlformats-officedocument.presentationml.tags+xml"/>
  <Override PartName="/ppt/tags/tag2254.xml" ContentType="application/vnd.openxmlformats-officedocument.presentationml.tags+xml"/>
  <Override PartName="/ppt/tags/tag2255.xml" ContentType="application/vnd.openxmlformats-officedocument.presentationml.tags+xml"/>
  <Override PartName="/ppt/tags/tag2256.xml" ContentType="application/vnd.openxmlformats-officedocument.presentationml.tags+xml"/>
  <Override PartName="/ppt/tags/tag2257.xml" ContentType="application/vnd.openxmlformats-officedocument.presentationml.tags+xml"/>
  <Override PartName="/ppt/tags/tag2258.xml" ContentType="application/vnd.openxmlformats-officedocument.presentationml.tags+xml"/>
  <Override PartName="/ppt/tags/tag2259.xml" ContentType="application/vnd.openxmlformats-officedocument.presentationml.tags+xml"/>
  <Override PartName="/ppt/tags/tag2260.xml" ContentType="application/vnd.openxmlformats-officedocument.presentationml.tags+xml"/>
  <Override PartName="/ppt/tags/tag2261.xml" ContentType="application/vnd.openxmlformats-officedocument.presentationml.tags+xml"/>
  <Override PartName="/ppt/tags/tag2262.xml" ContentType="application/vnd.openxmlformats-officedocument.presentationml.tags+xml"/>
  <Override PartName="/ppt/tags/tag2263.xml" ContentType="application/vnd.openxmlformats-officedocument.presentationml.tags+xml"/>
  <Override PartName="/ppt/tags/tag2264.xml" ContentType="application/vnd.openxmlformats-officedocument.presentationml.tags+xml"/>
  <Override PartName="/ppt/tags/tag2265.xml" ContentType="application/vnd.openxmlformats-officedocument.presentationml.tags+xml"/>
  <Override PartName="/ppt/tags/tag2266.xml" ContentType="application/vnd.openxmlformats-officedocument.presentationml.tags+xml"/>
  <Override PartName="/ppt/tags/tag2267.xml" ContentType="application/vnd.openxmlformats-officedocument.presentationml.tags+xml"/>
  <Override PartName="/ppt/tags/tag2268.xml" ContentType="application/vnd.openxmlformats-officedocument.presentationml.tags+xml"/>
  <Override PartName="/ppt/tags/tag2269.xml" ContentType="application/vnd.openxmlformats-officedocument.presentationml.tags+xml"/>
  <Override PartName="/ppt/tags/tag2270.xml" ContentType="application/vnd.openxmlformats-officedocument.presentationml.tags+xml"/>
  <Override PartName="/ppt/tags/tag2271.xml" ContentType="application/vnd.openxmlformats-officedocument.presentationml.tags+xml"/>
  <Override PartName="/ppt/tags/tag2272.xml" ContentType="application/vnd.openxmlformats-officedocument.presentationml.tags+xml"/>
  <Override PartName="/ppt/tags/tag2273.xml" ContentType="application/vnd.openxmlformats-officedocument.presentationml.tags+xml"/>
  <Override PartName="/ppt/tags/tag2274.xml" ContentType="application/vnd.openxmlformats-officedocument.presentationml.tags+xml"/>
  <Override PartName="/ppt/tags/tag2275.xml" ContentType="application/vnd.openxmlformats-officedocument.presentationml.tags+xml"/>
  <Override PartName="/ppt/tags/tag2276.xml" ContentType="application/vnd.openxmlformats-officedocument.presentationml.tags+xml"/>
  <Override PartName="/ppt/tags/tag2277.xml" ContentType="application/vnd.openxmlformats-officedocument.presentationml.tags+xml"/>
  <Override PartName="/ppt/tags/tag2278.xml" ContentType="application/vnd.openxmlformats-officedocument.presentationml.tags+xml"/>
  <Override PartName="/ppt/tags/tag2279.xml" ContentType="application/vnd.openxmlformats-officedocument.presentationml.tags+xml"/>
  <Override PartName="/ppt/tags/tag2280.xml" ContentType="application/vnd.openxmlformats-officedocument.presentationml.tags+xml"/>
  <Override PartName="/ppt/tags/tag2281.xml" ContentType="application/vnd.openxmlformats-officedocument.presentationml.tags+xml"/>
  <Override PartName="/ppt/tags/tag2282.xml" ContentType="application/vnd.openxmlformats-officedocument.presentationml.tags+xml"/>
  <Override PartName="/ppt/tags/tag2283.xml" ContentType="application/vnd.openxmlformats-officedocument.presentationml.tags+xml"/>
  <Override PartName="/ppt/tags/tag2284.xml" ContentType="application/vnd.openxmlformats-officedocument.presentationml.tags+xml"/>
  <Override PartName="/ppt/tags/tag2285.xml" ContentType="application/vnd.openxmlformats-officedocument.presentationml.tags+xml"/>
  <Override PartName="/ppt/tags/tag2286.xml" ContentType="application/vnd.openxmlformats-officedocument.presentationml.tags+xml"/>
  <Override PartName="/ppt/tags/tag2287.xml" ContentType="application/vnd.openxmlformats-officedocument.presentationml.tags+xml"/>
  <Override PartName="/ppt/tags/tag2288.xml" ContentType="application/vnd.openxmlformats-officedocument.presentationml.tags+xml"/>
  <Override PartName="/ppt/tags/tag2289.xml" ContentType="application/vnd.openxmlformats-officedocument.presentationml.tags+xml"/>
  <Override PartName="/ppt/tags/tag2290.xml" ContentType="application/vnd.openxmlformats-officedocument.presentationml.tags+xml"/>
  <Override PartName="/ppt/tags/tag2291.xml" ContentType="application/vnd.openxmlformats-officedocument.presentationml.tags+xml"/>
  <Override PartName="/ppt/tags/tag2292.xml" ContentType="application/vnd.openxmlformats-officedocument.presentationml.tags+xml"/>
  <Override PartName="/ppt/tags/tag2293.xml" ContentType="application/vnd.openxmlformats-officedocument.presentationml.tags+xml"/>
  <Override PartName="/ppt/tags/tag2294.xml" ContentType="application/vnd.openxmlformats-officedocument.presentationml.tags+xml"/>
  <Override PartName="/ppt/tags/tag2295.xml" ContentType="application/vnd.openxmlformats-officedocument.presentationml.tags+xml"/>
  <Override PartName="/ppt/tags/tag2296.xml" ContentType="application/vnd.openxmlformats-officedocument.presentationml.tags+xml"/>
  <Override PartName="/ppt/tags/tag2297.xml" ContentType="application/vnd.openxmlformats-officedocument.presentationml.tags+xml"/>
  <Override PartName="/ppt/tags/tag2298.xml" ContentType="application/vnd.openxmlformats-officedocument.presentationml.tags+xml"/>
  <Override PartName="/ppt/tags/tag2299.xml" ContentType="application/vnd.openxmlformats-officedocument.presentationml.tags+xml"/>
  <Override PartName="/ppt/tags/tag2300.xml" ContentType="application/vnd.openxmlformats-officedocument.presentationml.tags+xml"/>
  <Override PartName="/ppt/tags/tag2301.xml" ContentType="application/vnd.openxmlformats-officedocument.presentationml.tags+xml"/>
  <Override PartName="/ppt/tags/tag2302.xml" ContentType="application/vnd.openxmlformats-officedocument.presentationml.tags+xml"/>
  <Override PartName="/ppt/tags/tag2303.xml" ContentType="application/vnd.openxmlformats-officedocument.presentationml.tags+xml"/>
  <Override PartName="/ppt/tags/tag2304.xml" ContentType="application/vnd.openxmlformats-officedocument.presentationml.tags+xml"/>
  <Override PartName="/ppt/tags/tag2305.xml" ContentType="application/vnd.openxmlformats-officedocument.presentationml.tags+xml"/>
  <Override PartName="/ppt/tags/tag2306.xml" ContentType="application/vnd.openxmlformats-officedocument.presentationml.tags+xml"/>
  <Override PartName="/ppt/tags/tag2307.xml" ContentType="application/vnd.openxmlformats-officedocument.presentationml.tags+xml"/>
  <Override PartName="/ppt/tags/tag2308.xml" ContentType="application/vnd.openxmlformats-officedocument.presentationml.tags+xml"/>
  <Override PartName="/ppt/tags/tag2309.xml" ContentType="application/vnd.openxmlformats-officedocument.presentationml.tags+xml"/>
  <Override PartName="/ppt/tags/tag2310.xml" ContentType="application/vnd.openxmlformats-officedocument.presentationml.tags+xml"/>
  <Override PartName="/ppt/tags/tag2311.xml" ContentType="application/vnd.openxmlformats-officedocument.presentationml.tags+xml"/>
  <Override PartName="/ppt/tags/tag2312.xml" ContentType="application/vnd.openxmlformats-officedocument.presentationml.tags+xml"/>
  <Override PartName="/ppt/tags/tag2313.xml" ContentType="application/vnd.openxmlformats-officedocument.presentationml.tags+xml"/>
  <Override PartName="/ppt/tags/tag2314.xml" ContentType="application/vnd.openxmlformats-officedocument.presentationml.tags+xml"/>
  <Override PartName="/ppt/tags/tag2315.xml" ContentType="application/vnd.openxmlformats-officedocument.presentationml.tags+xml"/>
  <Override PartName="/ppt/tags/tag2316.xml" ContentType="application/vnd.openxmlformats-officedocument.presentationml.tags+xml"/>
  <Override PartName="/ppt/tags/tag2317.xml" ContentType="application/vnd.openxmlformats-officedocument.presentationml.tags+xml"/>
  <Override PartName="/ppt/tags/tag2318.xml" ContentType="application/vnd.openxmlformats-officedocument.presentationml.tags+xml"/>
  <Override PartName="/ppt/tags/tag2319.xml" ContentType="application/vnd.openxmlformats-officedocument.presentationml.tags+xml"/>
  <Override PartName="/ppt/tags/tag2320.xml" ContentType="application/vnd.openxmlformats-officedocument.presentationml.tags+xml"/>
  <Override PartName="/ppt/tags/tag2321.xml" ContentType="application/vnd.openxmlformats-officedocument.presentationml.tags+xml"/>
  <Override PartName="/ppt/tags/tag2322.xml" ContentType="application/vnd.openxmlformats-officedocument.presentationml.tags+xml"/>
  <Override PartName="/ppt/tags/tag2323.xml" ContentType="application/vnd.openxmlformats-officedocument.presentationml.tags+xml"/>
  <Override PartName="/ppt/tags/tag2324.xml" ContentType="application/vnd.openxmlformats-officedocument.presentationml.tags+xml"/>
  <Override PartName="/ppt/tags/tag2325.xml" ContentType="application/vnd.openxmlformats-officedocument.presentationml.tags+xml"/>
  <Override PartName="/ppt/tags/tag2326.xml" ContentType="application/vnd.openxmlformats-officedocument.presentationml.tags+xml"/>
  <Override PartName="/ppt/tags/tag2327.xml" ContentType="application/vnd.openxmlformats-officedocument.presentationml.tags+xml"/>
  <Override PartName="/ppt/tags/tag2328.xml" ContentType="application/vnd.openxmlformats-officedocument.presentationml.tags+xml"/>
  <Override PartName="/ppt/tags/tag2329.xml" ContentType="application/vnd.openxmlformats-officedocument.presentationml.tags+xml"/>
  <Override PartName="/ppt/tags/tag2330.xml" ContentType="application/vnd.openxmlformats-officedocument.presentationml.tags+xml"/>
  <Override PartName="/ppt/tags/tag2331.xml" ContentType="application/vnd.openxmlformats-officedocument.presentationml.tags+xml"/>
  <Override PartName="/ppt/tags/tag2332.xml" ContentType="application/vnd.openxmlformats-officedocument.presentationml.tags+xml"/>
  <Override PartName="/ppt/tags/tag2333.xml" ContentType="application/vnd.openxmlformats-officedocument.presentationml.tags+xml"/>
  <Override PartName="/ppt/tags/tag2334.xml" ContentType="application/vnd.openxmlformats-officedocument.presentationml.tags+xml"/>
  <Override PartName="/ppt/tags/tag2335.xml" ContentType="application/vnd.openxmlformats-officedocument.presentationml.tags+xml"/>
  <Override PartName="/ppt/tags/tag2336.xml" ContentType="application/vnd.openxmlformats-officedocument.presentationml.tags+xml"/>
  <Override PartName="/ppt/tags/tag2337.xml" ContentType="application/vnd.openxmlformats-officedocument.presentationml.tags+xml"/>
  <Override PartName="/ppt/tags/tag2338.xml" ContentType="application/vnd.openxmlformats-officedocument.presentationml.tags+xml"/>
  <Override PartName="/ppt/tags/tag2339.xml" ContentType="application/vnd.openxmlformats-officedocument.presentationml.tags+xml"/>
  <Override PartName="/ppt/tags/tag2340.xml" ContentType="application/vnd.openxmlformats-officedocument.presentationml.tags+xml"/>
  <Override PartName="/ppt/tags/tag2341.xml" ContentType="application/vnd.openxmlformats-officedocument.presentationml.tags+xml"/>
  <Override PartName="/ppt/tags/tag2342.xml" ContentType="application/vnd.openxmlformats-officedocument.presentationml.tags+xml"/>
  <Override PartName="/ppt/tags/tag2343.xml" ContentType="application/vnd.openxmlformats-officedocument.presentationml.tags+xml"/>
  <Override PartName="/ppt/tags/tag2344.xml" ContentType="application/vnd.openxmlformats-officedocument.presentationml.tags+xml"/>
  <Override PartName="/ppt/tags/tag2345.xml" ContentType="application/vnd.openxmlformats-officedocument.presentationml.tags+xml"/>
  <Override PartName="/ppt/tags/tag2346.xml" ContentType="application/vnd.openxmlformats-officedocument.presentationml.tags+xml"/>
  <Override PartName="/ppt/tags/tag2347.xml" ContentType="application/vnd.openxmlformats-officedocument.presentationml.tags+xml"/>
  <Override PartName="/ppt/tags/tag2348.xml" ContentType="application/vnd.openxmlformats-officedocument.presentationml.tags+xml"/>
  <Override PartName="/ppt/tags/tag2349.xml" ContentType="application/vnd.openxmlformats-officedocument.presentationml.tags+xml"/>
  <Override PartName="/ppt/tags/tag2350.xml" ContentType="application/vnd.openxmlformats-officedocument.presentationml.tags+xml"/>
  <Override PartName="/ppt/tags/tag2351.xml" ContentType="application/vnd.openxmlformats-officedocument.presentationml.tags+xml"/>
  <Override PartName="/ppt/tags/tag2352.xml" ContentType="application/vnd.openxmlformats-officedocument.presentationml.tags+xml"/>
  <Override PartName="/ppt/tags/tag2353.xml" ContentType="application/vnd.openxmlformats-officedocument.presentationml.tags+xml"/>
  <Override PartName="/ppt/tags/tag2354.xml" ContentType="application/vnd.openxmlformats-officedocument.presentationml.tags+xml"/>
  <Override PartName="/ppt/tags/tag2355.xml" ContentType="application/vnd.openxmlformats-officedocument.presentationml.tags+xml"/>
  <Override PartName="/ppt/tags/tag2356.xml" ContentType="application/vnd.openxmlformats-officedocument.presentationml.tags+xml"/>
  <Override PartName="/ppt/tags/tag2357.xml" ContentType="application/vnd.openxmlformats-officedocument.presentationml.tags+xml"/>
  <Override PartName="/ppt/tags/tag2358.xml" ContentType="application/vnd.openxmlformats-officedocument.presentationml.tags+xml"/>
  <Override PartName="/ppt/tags/tag2359.xml" ContentType="application/vnd.openxmlformats-officedocument.presentationml.tags+xml"/>
  <Override PartName="/ppt/tags/tag2360.xml" ContentType="application/vnd.openxmlformats-officedocument.presentationml.tags+xml"/>
  <Override PartName="/ppt/tags/tag2361.xml" ContentType="application/vnd.openxmlformats-officedocument.presentationml.tags+xml"/>
  <Override PartName="/ppt/tags/tag2362.xml" ContentType="application/vnd.openxmlformats-officedocument.presentationml.tags+xml"/>
  <Override PartName="/ppt/tags/tag2363.xml" ContentType="application/vnd.openxmlformats-officedocument.presentationml.tags+xml"/>
  <Override PartName="/ppt/tags/tag2364.xml" ContentType="application/vnd.openxmlformats-officedocument.presentationml.tags+xml"/>
  <Override PartName="/ppt/tags/tag2365.xml" ContentType="application/vnd.openxmlformats-officedocument.presentationml.tags+xml"/>
  <Override PartName="/ppt/tags/tag2366.xml" ContentType="application/vnd.openxmlformats-officedocument.presentationml.tags+xml"/>
  <Override PartName="/ppt/tags/tag2367.xml" ContentType="application/vnd.openxmlformats-officedocument.presentationml.tags+xml"/>
  <Override PartName="/ppt/tags/tag2368.xml" ContentType="application/vnd.openxmlformats-officedocument.presentationml.tags+xml"/>
  <Override PartName="/ppt/tags/tag2369.xml" ContentType="application/vnd.openxmlformats-officedocument.presentationml.tags+xml"/>
  <Override PartName="/ppt/tags/tag2370.xml" ContentType="application/vnd.openxmlformats-officedocument.presentationml.tags+xml"/>
  <Override PartName="/ppt/tags/tag2371.xml" ContentType="application/vnd.openxmlformats-officedocument.presentationml.tags+xml"/>
  <Override PartName="/ppt/tags/tag2372.xml" ContentType="application/vnd.openxmlformats-officedocument.presentationml.tags+xml"/>
  <Override PartName="/ppt/tags/tag2373.xml" ContentType="application/vnd.openxmlformats-officedocument.presentationml.tags+xml"/>
  <Override PartName="/ppt/tags/tag2374.xml" ContentType="application/vnd.openxmlformats-officedocument.presentationml.tags+xml"/>
  <Override PartName="/ppt/tags/tag2375.xml" ContentType="application/vnd.openxmlformats-officedocument.presentationml.tags+xml"/>
  <Override PartName="/ppt/tags/tag2376.xml" ContentType="application/vnd.openxmlformats-officedocument.presentationml.tags+xml"/>
  <Override PartName="/ppt/tags/tag2377.xml" ContentType="application/vnd.openxmlformats-officedocument.presentationml.tags+xml"/>
  <Override PartName="/ppt/tags/tag2378.xml" ContentType="application/vnd.openxmlformats-officedocument.presentationml.tags+xml"/>
  <Override PartName="/ppt/tags/tag2379.xml" ContentType="application/vnd.openxmlformats-officedocument.presentationml.tags+xml"/>
  <Override PartName="/ppt/tags/tag2380.xml" ContentType="application/vnd.openxmlformats-officedocument.presentationml.tags+xml"/>
  <Override PartName="/ppt/tags/tag2381.xml" ContentType="application/vnd.openxmlformats-officedocument.presentationml.tags+xml"/>
  <Override PartName="/ppt/tags/tag2382.xml" ContentType="application/vnd.openxmlformats-officedocument.presentationml.tags+xml"/>
  <Override PartName="/ppt/tags/tag2383.xml" ContentType="application/vnd.openxmlformats-officedocument.presentationml.tags+xml"/>
  <Override PartName="/ppt/tags/tag2384.xml" ContentType="application/vnd.openxmlformats-officedocument.presentationml.tags+xml"/>
  <Override PartName="/ppt/tags/tag2385.xml" ContentType="application/vnd.openxmlformats-officedocument.presentationml.tags+xml"/>
  <Override PartName="/ppt/tags/tag2386.xml" ContentType="application/vnd.openxmlformats-officedocument.presentationml.tags+xml"/>
  <Override PartName="/ppt/tags/tag2387.xml" ContentType="application/vnd.openxmlformats-officedocument.presentationml.tags+xml"/>
  <Override PartName="/ppt/tags/tag2388.xml" ContentType="application/vnd.openxmlformats-officedocument.presentationml.tags+xml"/>
  <Override PartName="/ppt/tags/tag2389.xml" ContentType="application/vnd.openxmlformats-officedocument.presentationml.tags+xml"/>
  <Override PartName="/ppt/tags/tag2390.xml" ContentType="application/vnd.openxmlformats-officedocument.presentationml.tags+xml"/>
  <Override PartName="/ppt/tags/tag2391.xml" ContentType="application/vnd.openxmlformats-officedocument.presentationml.tags+xml"/>
  <Override PartName="/ppt/tags/tag2392.xml" ContentType="application/vnd.openxmlformats-officedocument.presentationml.tags+xml"/>
  <Override PartName="/ppt/tags/tag2393.xml" ContentType="application/vnd.openxmlformats-officedocument.presentationml.tags+xml"/>
  <Override PartName="/ppt/tags/tag2394.xml" ContentType="application/vnd.openxmlformats-officedocument.presentationml.tags+xml"/>
  <Override PartName="/ppt/tags/tag2395.xml" ContentType="application/vnd.openxmlformats-officedocument.presentationml.tags+xml"/>
  <Override PartName="/ppt/tags/tag2396.xml" ContentType="application/vnd.openxmlformats-officedocument.presentationml.tags+xml"/>
  <Override PartName="/ppt/tags/tag2397.xml" ContentType="application/vnd.openxmlformats-officedocument.presentationml.tags+xml"/>
  <Override PartName="/ppt/tags/tag2398.xml" ContentType="application/vnd.openxmlformats-officedocument.presentationml.tags+xml"/>
  <Override PartName="/ppt/tags/tag2399.xml" ContentType="application/vnd.openxmlformats-officedocument.presentationml.tags+xml"/>
  <Override PartName="/ppt/tags/tag2400.xml" ContentType="application/vnd.openxmlformats-officedocument.presentationml.tags+xml"/>
  <Override PartName="/ppt/tags/tag2401.xml" ContentType="application/vnd.openxmlformats-officedocument.presentationml.tags+xml"/>
  <Override PartName="/ppt/tags/tag2402.xml" ContentType="application/vnd.openxmlformats-officedocument.presentationml.tags+xml"/>
  <Override PartName="/ppt/tags/tag2403.xml" ContentType="application/vnd.openxmlformats-officedocument.presentationml.tags+xml"/>
  <Override PartName="/ppt/tags/tag2404.xml" ContentType="application/vnd.openxmlformats-officedocument.presentationml.tags+xml"/>
  <Override PartName="/ppt/tags/tag2405.xml" ContentType="application/vnd.openxmlformats-officedocument.presentationml.tags+xml"/>
  <Override PartName="/ppt/tags/tag2406.xml" ContentType="application/vnd.openxmlformats-officedocument.presentationml.tags+xml"/>
  <Override PartName="/ppt/tags/tag2407.xml" ContentType="application/vnd.openxmlformats-officedocument.presentationml.tags+xml"/>
  <Override PartName="/ppt/tags/tag2408.xml" ContentType="application/vnd.openxmlformats-officedocument.presentationml.tags+xml"/>
  <Override PartName="/ppt/tags/tag2409.xml" ContentType="application/vnd.openxmlformats-officedocument.presentationml.tags+xml"/>
  <Override PartName="/ppt/tags/tag2410.xml" ContentType="application/vnd.openxmlformats-officedocument.presentationml.tags+xml"/>
  <Override PartName="/ppt/tags/tag2411.xml" ContentType="application/vnd.openxmlformats-officedocument.presentationml.tags+xml"/>
  <Override PartName="/ppt/tags/tag2412.xml" ContentType="application/vnd.openxmlformats-officedocument.presentationml.tags+xml"/>
  <Override PartName="/ppt/tags/tag2413.xml" ContentType="application/vnd.openxmlformats-officedocument.presentationml.tags+xml"/>
  <Override PartName="/ppt/tags/tag2414.xml" ContentType="application/vnd.openxmlformats-officedocument.presentationml.tags+xml"/>
  <Override PartName="/ppt/tags/tag2415.xml" ContentType="application/vnd.openxmlformats-officedocument.presentationml.tags+xml"/>
  <Override PartName="/ppt/tags/tag2416.xml" ContentType="application/vnd.openxmlformats-officedocument.presentationml.tags+xml"/>
  <Override PartName="/ppt/tags/tag2417.xml" ContentType="application/vnd.openxmlformats-officedocument.presentationml.tags+xml"/>
  <Override PartName="/ppt/tags/tag2418.xml" ContentType="application/vnd.openxmlformats-officedocument.presentationml.tags+xml"/>
  <Override PartName="/ppt/tags/tag2419.xml" ContentType="application/vnd.openxmlformats-officedocument.presentationml.tags+xml"/>
  <Override PartName="/ppt/tags/tag2420.xml" ContentType="application/vnd.openxmlformats-officedocument.presentationml.tags+xml"/>
  <Override PartName="/ppt/tags/tag2421.xml" ContentType="application/vnd.openxmlformats-officedocument.presentationml.tags+xml"/>
  <Override PartName="/ppt/tags/tag2422.xml" ContentType="application/vnd.openxmlformats-officedocument.presentationml.tags+xml"/>
  <Override PartName="/ppt/tags/tag2423.xml" ContentType="application/vnd.openxmlformats-officedocument.presentationml.tags+xml"/>
  <Override PartName="/ppt/tags/tag2424.xml" ContentType="application/vnd.openxmlformats-officedocument.presentationml.tags+xml"/>
  <Override PartName="/ppt/tags/tag2425.xml" ContentType="application/vnd.openxmlformats-officedocument.presentationml.tags+xml"/>
  <Override PartName="/ppt/tags/tag2426.xml" ContentType="application/vnd.openxmlformats-officedocument.presentationml.tags+xml"/>
  <Override PartName="/ppt/tags/tag2427.xml" ContentType="application/vnd.openxmlformats-officedocument.presentationml.tags+xml"/>
  <Override PartName="/ppt/tags/tag2428.xml" ContentType="application/vnd.openxmlformats-officedocument.presentationml.tags+xml"/>
  <Override PartName="/ppt/tags/tag2429.xml" ContentType="application/vnd.openxmlformats-officedocument.presentationml.tags+xml"/>
  <Override PartName="/ppt/tags/tag2430.xml" ContentType="application/vnd.openxmlformats-officedocument.presentationml.tags+xml"/>
  <Override PartName="/ppt/tags/tag2431.xml" ContentType="application/vnd.openxmlformats-officedocument.presentationml.tags+xml"/>
  <Override PartName="/ppt/tags/tag2432.xml" ContentType="application/vnd.openxmlformats-officedocument.presentationml.tags+xml"/>
  <Override PartName="/ppt/tags/tag2433.xml" ContentType="application/vnd.openxmlformats-officedocument.presentationml.tags+xml"/>
  <Override PartName="/ppt/tags/tag2434.xml" ContentType="application/vnd.openxmlformats-officedocument.presentationml.tags+xml"/>
  <Override PartName="/ppt/tags/tag2435.xml" ContentType="application/vnd.openxmlformats-officedocument.presentationml.tags+xml"/>
  <Override PartName="/ppt/tags/tag2436.xml" ContentType="application/vnd.openxmlformats-officedocument.presentationml.tags+xml"/>
  <Override PartName="/ppt/tags/tag2437.xml" ContentType="application/vnd.openxmlformats-officedocument.presentationml.tags+xml"/>
  <Override PartName="/ppt/tags/tag2438.xml" ContentType="application/vnd.openxmlformats-officedocument.presentationml.tags+xml"/>
  <Override PartName="/ppt/tags/tag2439.xml" ContentType="application/vnd.openxmlformats-officedocument.presentationml.tags+xml"/>
  <Override PartName="/ppt/tags/tag2440.xml" ContentType="application/vnd.openxmlformats-officedocument.presentationml.tags+xml"/>
  <Override PartName="/ppt/tags/tag2441.xml" ContentType="application/vnd.openxmlformats-officedocument.presentationml.tags+xml"/>
  <Override PartName="/ppt/tags/tag2442.xml" ContentType="application/vnd.openxmlformats-officedocument.presentationml.tags+xml"/>
  <Override PartName="/ppt/tags/tag2443.xml" ContentType="application/vnd.openxmlformats-officedocument.presentationml.tags+xml"/>
  <Override PartName="/ppt/tags/tag2444.xml" ContentType="application/vnd.openxmlformats-officedocument.presentationml.tags+xml"/>
  <Override PartName="/ppt/tags/tag2445.xml" ContentType="application/vnd.openxmlformats-officedocument.presentationml.tags+xml"/>
  <Override PartName="/ppt/tags/tag2446.xml" ContentType="application/vnd.openxmlformats-officedocument.presentationml.tags+xml"/>
  <Override PartName="/ppt/tags/tag2447.xml" ContentType="application/vnd.openxmlformats-officedocument.presentationml.tags+xml"/>
  <Override PartName="/ppt/tags/tag2448.xml" ContentType="application/vnd.openxmlformats-officedocument.presentationml.tags+xml"/>
  <Override PartName="/ppt/tags/tag2449.xml" ContentType="application/vnd.openxmlformats-officedocument.presentationml.tags+xml"/>
  <Override PartName="/ppt/tags/tag2450.xml" ContentType="application/vnd.openxmlformats-officedocument.presentationml.tags+xml"/>
  <Override PartName="/ppt/tags/tag2451.xml" ContentType="application/vnd.openxmlformats-officedocument.presentationml.tags+xml"/>
  <Override PartName="/ppt/tags/tag2452.xml" ContentType="application/vnd.openxmlformats-officedocument.presentationml.tags+xml"/>
  <Override PartName="/ppt/tags/tag2453.xml" ContentType="application/vnd.openxmlformats-officedocument.presentationml.tags+xml"/>
  <Override PartName="/ppt/tags/tag2454.xml" ContentType="application/vnd.openxmlformats-officedocument.presentationml.tags+xml"/>
  <Override PartName="/ppt/tags/tag2455.xml" ContentType="application/vnd.openxmlformats-officedocument.presentationml.tags+xml"/>
  <Override PartName="/ppt/tags/tag2456.xml" ContentType="application/vnd.openxmlformats-officedocument.presentationml.tags+xml"/>
  <Override PartName="/ppt/tags/tag2457.xml" ContentType="application/vnd.openxmlformats-officedocument.presentationml.tags+xml"/>
  <Override PartName="/ppt/tags/tag2458.xml" ContentType="application/vnd.openxmlformats-officedocument.presentationml.tags+xml"/>
  <Override PartName="/ppt/tags/tag2459.xml" ContentType="application/vnd.openxmlformats-officedocument.presentationml.tags+xml"/>
  <Override PartName="/ppt/notesSlides/notesSlide27.xml" ContentType="application/vnd.openxmlformats-officedocument.presentationml.notesSlide+xml"/>
  <Override PartName="/ppt/tags/tag2460.xml" ContentType="application/vnd.openxmlformats-officedocument.presentationml.tags+xml"/>
  <Override PartName="/ppt/tags/tag2461.xml" ContentType="application/vnd.openxmlformats-officedocument.presentationml.tags+xml"/>
  <Override PartName="/ppt/tags/tag2462.xml" ContentType="application/vnd.openxmlformats-officedocument.presentationml.tags+xml"/>
  <Override PartName="/ppt/tags/tag2463.xml" ContentType="application/vnd.openxmlformats-officedocument.presentationml.tags+xml"/>
  <Override PartName="/ppt/tags/tag2464.xml" ContentType="application/vnd.openxmlformats-officedocument.presentationml.tags+xml"/>
  <Override PartName="/ppt/tags/tag2465.xml" ContentType="application/vnd.openxmlformats-officedocument.presentationml.tags+xml"/>
  <Override PartName="/ppt/tags/tag2466.xml" ContentType="application/vnd.openxmlformats-officedocument.presentationml.tags+xml"/>
  <Override PartName="/ppt/tags/tag2467.xml" ContentType="application/vnd.openxmlformats-officedocument.presentationml.tags+xml"/>
  <Override PartName="/ppt/tags/tag2468.xml" ContentType="application/vnd.openxmlformats-officedocument.presentationml.tags+xml"/>
  <Override PartName="/ppt/tags/tag2469.xml" ContentType="application/vnd.openxmlformats-officedocument.presentationml.tags+xml"/>
  <Override PartName="/ppt/tags/tag2470.xml" ContentType="application/vnd.openxmlformats-officedocument.presentationml.tags+xml"/>
  <Override PartName="/ppt/tags/tag2471.xml" ContentType="application/vnd.openxmlformats-officedocument.presentationml.tags+xml"/>
  <Override PartName="/ppt/tags/tag2472.xml" ContentType="application/vnd.openxmlformats-officedocument.presentationml.tags+xml"/>
  <Override PartName="/ppt/tags/tag2473.xml" ContentType="application/vnd.openxmlformats-officedocument.presentationml.tags+xml"/>
  <Override PartName="/ppt/tags/tag2474.xml" ContentType="application/vnd.openxmlformats-officedocument.presentationml.tags+xml"/>
  <Override PartName="/ppt/tags/tag2475.xml" ContentType="application/vnd.openxmlformats-officedocument.presentationml.tags+xml"/>
  <Override PartName="/ppt/tags/tag2476.xml" ContentType="application/vnd.openxmlformats-officedocument.presentationml.tags+xml"/>
  <Override PartName="/ppt/tags/tag2477.xml" ContentType="application/vnd.openxmlformats-officedocument.presentationml.tags+xml"/>
  <Override PartName="/ppt/tags/tag2478.xml" ContentType="application/vnd.openxmlformats-officedocument.presentationml.tags+xml"/>
  <Override PartName="/ppt/tags/tag2479.xml" ContentType="application/vnd.openxmlformats-officedocument.presentationml.tags+xml"/>
  <Override PartName="/ppt/tags/tag2480.xml" ContentType="application/vnd.openxmlformats-officedocument.presentationml.tags+xml"/>
  <Override PartName="/ppt/tags/tag2481.xml" ContentType="application/vnd.openxmlformats-officedocument.presentationml.tags+xml"/>
  <Override PartName="/ppt/notesSlides/notesSlide28.xml" ContentType="application/vnd.openxmlformats-officedocument.presentationml.notesSlide+xml"/>
  <Override PartName="/ppt/tags/tag2482.xml" ContentType="application/vnd.openxmlformats-officedocument.presentationml.tags+xml"/>
  <Override PartName="/ppt/tags/tag2483.xml" ContentType="application/vnd.openxmlformats-officedocument.presentationml.tags+xml"/>
  <Override PartName="/ppt/tags/tag2484.xml" ContentType="application/vnd.openxmlformats-officedocument.presentationml.tags+xml"/>
  <Override PartName="/ppt/tags/tag2485.xml" ContentType="application/vnd.openxmlformats-officedocument.presentationml.tags+xml"/>
  <Override PartName="/ppt/tags/tag2486.xml" ContentType="application/vnd.openxmlformats-officedocument.presentationml.tags+xml"/>
  <Override PartName="/ppt/tags/tag2487.xml" ContentType="application/vnd.openxmlformats-officedocument.presentationml.tags+xml"/>
  <Override PartName="/ppt/tags/tag2488.xml" ContentType="application/vnd.openxmlformats-officedocument.presentationml.tags+xml"/>
  <Override PartName="/ppt/tags/tag2489.xml" ContentType="application/vnd.openxmlformats-officedocument.presentationml.tags+xml"/>
  <Override PartName="/ppt/tags/tag2490.xml" ContentType="application/vnd.openxmlformats-officedocument.presentationml.tags+xml"/>
  <Override PartName="/ppt/tags/tag2491.xml" ContentType="application/vnd.openxmlformats-officedocument.presentationml.tags+xml"/>
  <Override PartName="/ppt/tags/tag2492.xml" ContentType="application/vnd.openxmlformats-officedocument.presentationml.tags+xml"/>
  <Override PartName="/ppt/tags/tag2493.xml" ContentType="application/vnd.openxmlformats-officedocument.presentationml.tags+xml"/>
  <Override PartName="/ppt/tags/tag2494.xml" ContentType="application/vnd.openxmlformats-officedocument.presentationml.tags+xml"/>
  <Override PartName="/ppt/tags/tag2495.xml" ContentType="application/vnd.openxmlformats-officedocument.presentationml.tags+xml"/>
  <Override PartName="/ppt/tags/tag2496.xml" ContentType="application/vnd.openxmlformats-officedocument.presentationml.tags+xml"/>
  <Override PartName="/ppt/tags/tag2497.xml" ContentType="application/vnd.openxmlformats-officedocument.presentationml.tags+xml"/>
  <Override PartName="/ppt/tags/tag2498.xml" ContentType="application/vnd.openxmlformats-officedocument.presentationml.tags+xml"/>
  <Override PartName="/ppt/tags/tag2499.xml" ContentType="application/vnd.openxmlformats-officedocument.presentationml.tags+xml"/>
  <Override PartName="/ppt/tags/tag2500.xml" ContentType="application/vnd.openxmlformats-officedocument.presentationml.tags+xml"/>
  <Override PartName="/ppt/tags/tag2501.xml" ContentType="application/vnd.openxmlformats-officedocument.presentationml.tags+xml"/>
  <Override PartName="/ppt/tags/tag2502.xml" ContentType="application/vnd.openxmlformats-officedocument.presentationml.tags+xml"/>
  <Override PartName="/ppt/tags/tag2503.xml" ContentType="application/vnd.openxmlformats-officedocument.presentationml.tags+xml"/>
  <Override PartName="/ppt/tags/tag2504.xml" ContentType="application/vnd.openxmlformats-officedocument.presentationml.tags+xml"/>
  <Override PartName="/ppt/tags/tag2505.xml" ContentType="application/vnd.openxmlformats-officedocument.presentationml.tags+xml"/>
  <Override PartName="/ppt/tags/tag2506.xml" ContentType="application/vnd.openxmlformats-officedocument.presentationml.tags+xml"/>
  <Override PartName="/ppt/tags/tag2507.xml" ContentType="application/vnd.openxmlformats-officedocument.presentationml.tags+xml"/>
  <Override PartName="/ppt/tags/tag2508.xml" ContentType="application/vnd.openxmlformats-officedocument.presentationml.tags+xml"/>
  <Override PartName="/ppt/notesSlides/notesSlide29.xml" ContentType="application/vnd.openxmlformats-officedocument.presentationml.notesSlide+xml"/>
  <Override PartName="/ppt/tags/tag2509.xml" ContentType="application/vnd.openxmlformats-officedocument.presentationml.tags+xml"/>
  <Override PartName="/ppt/tags/tag2510.xml" ContentType="application/vnd.openxmlformats-officedocument.presentationml.tags+xml"/>
  <Override PartName="/ppt/tags/tag2511.xml" ContentType="application/vnd.openxmlformats-officedocument.presentationml.tags+xml"/>
  <Override PartName="/ppt/tags/tag2512.xml" ContentType="application/vnd.openxmlformats-officedocument.presentationml.tags+xml"/>
  <Override PartName="/ppt/tags/tag2513.xml" ContentType="application/vnd.openxmlformats-officedocument.presentationml.tags+xml"/>
  <Override PartName="/ppt/tags/tag2514.xml" ContentType="application/vnd.openxmlformats-officedocument.presentationml.tags+xml"/>
  <Override PartName="/ppt/tags/tag2515.xml" ContentType="application/vnd.openxmlformats-officedocument.presentationml.tags+xml"/>
  <Override PartName="/ppt/tags/tag2516.xml" ContentType="application/vnd.openxmlformats-officedocument.presentationml.tags+xml"/>
  <Override PartName="/ppt/tags/tag2517.xml" ContentType="application/vnd.openxmlformats-officedocument.presentationml.tags+xml"/>
  <Override PartName="/ppt/tags/tag2518.xml" ContentType="application/vnd.openxmlformats-officedocument.presentationml.tags+xml"/>
  <Override PartName="/ppt/tags/tag2519.xml" ContentType="application/vnd.openxmlformats-officedocument.presentationml.tags+xml"/>
  <Override PartName="/ppt/tags/tag2520.xml" ContentType="application/vnd.openxmlformats-officedocument.presentationml.tags+xml"/>
  <Override PartName="/ppt/tags/tag2521.xml" ContentType="application/vnd.openxmlformats-officedocument.presentationml.tags+xml"/>
  <Override PartName="/ppt/tags/tag2522.xml" ContentType="application/vnd.openxmlformats-officedocument.presentationml.tags+xml"/>
  <Override PartName="/ppt/tags/tag2523.xml" ContentType="application/vnd.openxmlformats-officedocument.presentationml.tags+xml"/>
  <Override PartName="/ppt/tags/tag2524.xml" ContentType="application/vnd.openxmlformats-officedocument.presentationml.tags+xml"/>
  <Override PartName="/ppt/tags/tag2525.xml" ContentType="application/vnd.openxmlformats-officedocument.presentationml.tags+xml"/>
  <Override PartName="/ppt/tags/tag2526.xml" ContentType="application/vnd.openxmlformats-officedocument.presentationml.tags+xml"/>
  <Override PartName="/ppt/tags/tag2527.xml" ContentType="application/vnd.openxmlformats-officedocument.presentationml.tags+xml"/>
  <Override PartName="/ppt/tags/tag2528.xml" ContentType="application/vnd.openxmlformats-officedocument.presentationml.tags+xml"/>
  <Override PartName="/ppt/tags/tag2529.xml" ContentType="application/vnd.openxmlformats-officedocument.presentationml.tags+xml"/>
  <Override PartName="/ppt/tags/tag2530.xml" ContentType="application/vnd.openxmlformats-officedocument.presentationml.tags+xml"/>
  <Override PartName="/ppt/tags/tag2531.xml" ContentType="application/vnd.openxmlformats-officedocument.presentationml.tags+xml"/>
  <Override PartName="/ppt/tags/tag2532.xml" ContentType="application/vnd.openxmlformats-officedocument.presentationml.tags+xml"/>
  <Override PartName="/ppt/tags/tag2533.xml" ContentType="application/vnd.openxmlformats-officedocument.presentationml.tags+xml"/>
  <Override PartName="/ppt/tags/tag2534.xml" ContentType="application/vnd.openxmlformats-officedocument.presentationml.tags+xml"/>
  <Override PartName="/ppt/tags/tag2535.xml" ContentType="application/vnd.openxmlformats-officedocument.presentationml.tags+xml"/>
  <Override PartName="/ppt/tags/tag2536.xml" ContentType="application/vnd.openxmlformats-officedocument.presentationml.tags+xml"/>
  <Override PartName="/ppt/tags/tag2537.xml" ContentType="application/vnd.openxmlformats-officedocument.presentationml.tags+xml"/>
  <Override PartName="/ppt/tags/tag2538.xml" ContentType="application/vnd.openxmlformats-officedocument.presentationml.tags+xml"/>
  <Override PartName="/ppt/tags/tag2539.xml" ContentType="application/vnd.openxmlformats-officedocument.presentationml.tags+xml"/>
  <Override PartName="/ppt/tags/tag2540.xml" ContentType="application/vnd.openxmlformats-officedocument.presentationml.tags+xml"/>
  <Override PartName="/ppt/tags/tag2541.xml" ContentType="application/vnd.openxmlformats-officedocument.presentationml.tags+xml"/>
  <Override PartName="/ppt/tags/tag2542.xml" ContentType="application/vnd.openxmlformats-officedocument.presentationml.tags+xml"/>
  <Override PartName="/ppt/tags/tag2543.xml" ContentType="application/vnd.openxmlformats-officedocument.presentationml.tags+xml"/>
  <Override PartName="/ppt/tags/tag2544.xml" ContentType="application/vnd.openxmlformats-officedocument.presentationml.tags+xml"/>
  <Override PartName="/ppt/tags/tag2545.xml" ContentType="application/vnd.openxmlformats-officedocument.presentationml.tags+xml"/>
  <Override PartName="/ppt/tags/tag2546.xml" ContentType="application/vnd.openxmlformats-officedocument.presentationml.tags+xml"/>
  <Override PartName="/ppt/tags/tag2547.xml" ContentType="application/vnd.openxmlformats-officedocument.presentationml.tags+xml"/>
  <Override PartName="/ppt/tags/tag2548.xml" ContentType="application/vnd.openxmlformats-officedocument.presentationml.tags+xml"/>
  <Override PartName="/ppt/tags/tag2549.xml" ContentType="application/vnd.openxmlformats-officedocument.presentationml.tags+xml"/>
  <Override PartName="/ppt/tags/tag2550.xml" ContentType="application/vnd.openxmlformats-officedocument.presentationml.tags+xml"/>
  <Override PartName="/ppt/tags/tag2551.xml" ContentType="application/vnd.openxmlformats-officedocument.presentationml.tags+xml"/>
  <Override PartName="/ppt/tags/tag2552.xml" ContentType="application/vnd.openxmlformats-officedocument.presentationml.tags+xml"/>
  <Override PartName="/ppt/tags/tag2553.xml" ContentType="application/vnd.openxmlformats-officedocument.presentationml.tags+xml"/>
  <Override PartName="/ppt/tags/tag2554.xml" ContentType="application/vnd.openxmlformats-officedocument.presentationml.tags+xml"/>
  <Override PartName="/ppt/tags/tag2555.xml" ContentType="application/vnd.openxmlformats-officedocument.presentationml.tags+xml"/>
  <Override PartName="/ppt/tags/tag2556.xml" ContentType="application/vnd.openxmlformats-officedocument.presentationml.tags+xml"/>
  <Override PartName="/ppt/tags/tag2557.xml" ContentType="application/vnd.openxmlformats-officedocument.presentationml.tags+xml"/>
  <Override PartName="/ppt/tags/tag2558.xml" ContentType="application/vnd.openxmlformats-officedocument.presentationml.tags+xml"/>
  <Override PartName="/ppt/tags/tag2559.xml" ContentType="application/vnd.openxmlformats-officedocument.presentationml.tags+xml"/>
  <Override PartName="/ppt/tags/tag2560.xml" ContentType="application/vnd.openxmlformats-officedocument.presentationml.tags+xml"/>
  <Override PartName="/ppt/tags/tag2561.xml" ContentType="application/vnd.openxmlformats-officedocument.presentationml.tags+xml"/>
  <Override PartName="/ppt/tags/tag2562.xml" ContentType="application/vnd.openxmlformats-officedocument.presentationml.tags+xml"/>
  <Override PartName="/ppt/tags/tag256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564.xml" ContentType="application/vnd.openxmlformats-officedocument.presentationml.tags+xml"/>
  <Override PartName="/ppt/tags/tag2565.xml" ContentType="application/vnd.openxmlformats-officedocument.presentationml.tags+xml"/>
  <Override PartName="/ppt/tags/tag2566.xml" ContentType="application/vnd.openxmlformats-officedocument.presentationml.tags+xml"/>
  <Override PartName="/ppt/tags/tag2567.xml" ContentType="application/vnd.openxmlformats-officedocument.presentationml.tags+xml"/>
  <Override PartName="/ppt/tags/tag2568.xml" ContentType="application/vnd.openxmlformats-officedocument.presentationml.tags+xml"/>
  <Override PartName="/ppt/tags/tag2569.xml" ContentType="application/vnd.openxmlformats-officedocument.presentationml.tags+xml"/>
  <Override PartName="/ppt/tags/tag2570.xml" ContentType="application/vnd.openxmlformats-officedocument.presentationml.tags+xml"/>
  <Override PartName="/ppt/tags/tag2571.xml" ContentType="application/vnd.openxmlformats-officedocument.presentationml.tags+xml"/>
  <Override PartName="/ppt/tags/tag2572.xml" ContentType="application/vnd.openxmlformats-officedocument.presentationml.tags+xml"/>
  <Override PartName="/ppt/tags/tag2573.xml" ContentType="application/vnd.openxmlformats-officedocument.presentationml.tags+xml"/>
  <Override PartName="/ppt/tags/tag2574.xml" ContentType="application/vnd.openxmlformats-officedocument.presentationml.tags+xml"/>
  <Override PartName="/ppt/tags/tag2575.xml" ContentType="application/vnd.openxmlformats-officedocument.presentationml.tags+xml"/>
  <Override PartName="/ppt/tags/tag2576.xml" ContentType="application/vnd.openxmlformats-officedocument.presentationml.tags+xml"/>
  <Override PartName="/ppt/tags/tag2577.xml" ContentType="application/vnd.openxmlformats-officedocument.presentationml.tags+xml"/>
  <Override PartName="/ppt/tags/tag2578.xml" ContentType="application/vnd.openxmlformats-officedocument.presentationml.tags+xml"/>
  <Override PartName="/ppt/tags/tag2579.xml" ContentType="application/vnd.openxmlformats-officedocument.presentationml.tags+xml"/>
  <Override PartName="/ppt/tags/tag2580.xml" ContentType="application/vnd.openxmlformats-officedocument.presentationml.tags+xml"/>
  <Override PartName="/ppt/tags/tag2581.xml" ContentType="application/vnd.openxmlformats-officedocument.presentationml.tags+xml"/>
  <Override PartName="/ppt/tags/tag2582.xml" ContentType="application/vnd.openxmlformats-officedocument.presentationml.tags+xml"/>
  <Override PartName="/ppt/tags/tag2583.xml" ContentType="application/vnd.openxmlformats-officedocument.presentationml.tags+xml"/>
  <Override PartName="/ppt/tags/tag2584.xml" ContentType="application/vnd.openxmlformats-officedocument.presentationml.tags+xml"/>
  <Override PartName="/ppt/tags/tag2585.xml" ContentType="application/vnd.openxmlformats-officedocument.presentationml.tags+xml"/>
  <Override PartName="/ppt/tags/tag2586.xml" ContentType="application/vnd.openxmlformats-officedocument.presentationml.tags+xml"/>
  <Override PartName="/ppt/tags/tag2587.xml" ContentType="application/vnd.openxmlformats-officedocument.presentationml.tags+xml"/>
  <Override PartName="/ppt/tags/tag2588.xml" ContentType="application/vnd.openxmlformats-officedocument.presentationml.tags+xml"/>
  <Override PartName="/ppt/tags/tag2589.xml" ContentType="application/vnd.openxmlformats-officedocument.presentationml.tags+xml"/>
  <Override PartName="/ppt/tags/tag2590.xml" ContentType="application/vnd.openxmlformats-officedocument.presentationml.tags+xml"/>
  <Override PartName="/ppt/tags/tag2591.xml" ContentType="application/vnd.openxmlformats-officedocument.presentationml.tags+xml"/>
  <Override PartName="/ppt/tags/tag2592.xml" ContentType="application/vnd.openxmlformats-officedocument.presentationml.tags+xml"/>
  <Override PartName="/ppt/tags/tag2593.xml" ContentType="application/vnd.openxmlformats-officedocument.presentationml.tags+xml"/>
  <Override PartName="/ppt/tags/tag2594.xml" ContentType="application/vnd.openxmlformats-officedocument.presentationml.tags+xml"/>
  <Override PartName="/ppt/tags/tag2595.xml" ContentType="application/vnd.openxmlformats-officedocument.presentationml.tags+xml"/>
  <Override PartName="/ppt/tags/tag2596.xml" ContentType="application/vnd.openxmlformats-officedocument.presentationml.tags+xml"/>
  <Override PartName="/ppt/tags/tag2597.xml" ContentType="application/vnd.openxmlformats-officedocument.presentationml.tags+xml"/>
  <Override PartName="/ppt/tags/tag2598.xml" ContentType="application/vnd.openxmlformats-officedocument.presentationml.tags+xml"/>
  <Override PartName="/ppt/tags/tag2599.xml" ContentType="application/vnd.openxmlformats-officedocument.presentationml.tags+xml"/>
  <Override PartName="/ppt/tags/tag2600.xml" ContentType="application/vnd.openxmlformats-officedocument.presentationml.tags+xml"/>
  <Override PartName="/ppt/tags/tag2601.xml" ContentType="application/vnd.openxmlformats-officedocument.presentationml.tags+xml"/>
  <Override PartName="/ppt/tags/tag2602.xml" ContentType="application/vnd.openxmlformats-officedocument.presentationml.tags+xml"/>
  <Override PartName="/ppt/tags/tag2603.xml" ContentType="application/vnd.openxmlformats-officedocument.presentationml.tags+xml"/>
  <Override PartName="/ppt/tags/tag2604.xml" ContentType="application/vnd.openxmlformats-officedocument.presentationml.tags+xml"/>
  <Override PartName="/ppt/tags/tag2605.xml" ContentType="application/vnd.openxmlformats-officedocument.presentationml.tags+xml"/>
  <Override PartName="/ppt/tags/tag2606.xml" ContentType="application/vnd.openxmlformats-officedocument.presentationml.tags+xml"/>
  <Override PartName="/ppt/tags/tag2607.xml" ContentType="application/vnd.openxmlformats-officedocument.presentationml.tags+xml"/>
  <Override PartName="/ppt/tags/tag2608.xml" ContentType="application/vnd.openxmlformats-officedocument.presentationml.tags+xml"/>
  <Override PartName="/ppt/tags/tag2609.xml" ContentType="application/vnd.openxmlformats-officedocument.presentationml.tags+xml"/>
  <Override PartName="/ppt/tags/tag2610.xml" ContentType="application/vnd.openxmlformats-officedocument.presentationml.tags+xml"/>
  <Override PartName="/ppt/tags/tag2611.xml" ContentType="application/vnd.openxmlformats-officedocument.presentationml.tags+xml"/>
  <Override PartName="/ppt/tags/tag2612.xml" ContentType="application/vnd.openxmlformats-officedocument.presentationml.tags+xml"/>
  <Override PartName="/ppt/tags/tag2613.xml" ContentType="application/vnd.openxmlformats-officedocument.presentationml.tags+xml"/>
  <Override PartName="/ppt/tags/tag2614.xml" ContentType="application/vnd.openxmlformats-officedocument.presentationml.tags+xml"/>
  <Override PartName="/ppt/tags/tag2615.xml" ContentType="application/vnd.openxmlformats-officedocument.presentationml.tags+xml"/>
  <Override PartName="/ppt/tags/tag2616.xml" ContentType="application/vnd.openxmlformats-officedocument.presentationml.tags+xml"/>
  <Override PartName="/ppt/tags/tag2617.xml" ContentType="application/vnd.openxmlformats-officedocument.presentationml.tags+xml"/>
  <Override PartName="/ppt/tags/tag2618.xml" ContentType="application/vnd.openxmlformats-officedocument.presentationml.tags+xml"/>
  <Override PartName="/ppt/tags/tag2619.xml" ContentType="application/vnd.openxmlformats-officedocument.presentationml.tags+xml"/>
  <Override PartName="/ppt/tags/tag2620.xml" ContentType="application/vnd.openxmlformats-officedocument.presentationml.tags+xml"/>
  <Override PartName="/ppt/tags/tag2621.xml" ContentType="application/vnd.openxmlformats-officedocument.presentationml.tags+xml"/>
  <Override PartName="/ppt/tags/tag2622.xml" ContentType="application/vnd.openxmlformats-officedocument.presentationml.tags+xml"/>
  <Override PartName="/ppt/tags/tag2623.xml" ContentType="application/vnd.openxmlformats-officedocument.presentationml.tags+xml"/>
  <Override PartName="/ppt/tags/tag2624.xml" ContentType="application/vnd.openxmlformats-officedocument.presentationml.tags+xml"/>
  <Override PartName="/ppt/tags/tag2625.xml" ContentType="application/vnd.openxmlformats-officedocument.presentationml.tags+xml"/>
  <Override PartName="/ppt/tags/tag2626.xml" ContentType="application/vnd.openxmlformats-officedocument.presentationml.tags+xml"/>
  <Override PartName="/ppt/tags/tag2627.xml" ContentType="application/vnd.openxmlformats-officedocument.presentationml.tags+xml"/>
  <Override PartName="/ppt/tags/tag2628.xml" ContentType="application/vnd.openxmlformats-officedocument.presentationml.tags+xml"/>
  <Override PartName="/ppt/tags/tag2629.xml" ContentType="application/vnd.openxmlformats-officedocument.presentationml.tags+xml"/>
  <Override PartName="/ppt/tags/tag2630.xml" ContentType="application/vnd.openxmlformats-officedocument.presentationml.tags+xml"/>
  <Override PartName="/ppt/tags/tag2631.xml" ContentType="application/vnd.openxmlformats-officedocument.presentationml.tags+xml"/>
  <Override PartName="/ppt/tags/tag2632.xml" ContentType="application/vnd.openxmlformats-officedocument.presentationml.tags+xml"/>
  <Override PartName="/ppt/tags/tag2633.xml" ContentType="application/vnd.openxmlformats-officedocument.presentationml.tags+xml"/>
  <Override PartName="/ppt/tags/tag2634.xml" ContentType="application/vnd.openxmlformats-officedocument.presentationml.tags+xml"/>
  <Override PartName="/ppt/tags/tag2635.xml" ContentType="application/vnd.openxmlformats-officedocument.presentationml.tags+xml"/>
  <Override PartName="/ppt/tags/tag2636.xml" ContentType="application/vnd.openxmlformats-officedocument.presentationml.tags+xml"/>
  <Override PartName="/ppt/tags/tag2637.xml" ContentType="application/vnd.openxmlformats-officedocument.presentationml.tags+xml"/>
  <Override PartName="/ppt/tags/tag2638.xml" ContentType="application/vnd.openxmlformats-officedocument.presentationml.tags+xml"/>
  <Override PartName="/ppt/tags/tag2639.xml" ContentType="application/vnd.openxmlformats-officedocument.presentationml.tags+xml"/>
  <Override PartName="/ppt/tags/tag2640.xml" ContentType="application/vnd.openxmlformats-officedocument.presentationml.tags+xml"/>
  <Override PartName="/ppt/tags/tag2641.xml" ContentType="application/vnd.openxmlformats-officedocument.presentationml.tags+xml"/>
  <Override PartName="/ppt/tags/tag2642.xml" ContentType="application/vnd.openxmlformats-officedocument.presentationml.tags+xml"/>
  <Override PartName="/ppt/tags/tag2643.xml" ContentType="application/vnd.openxmlformats-officedocument.presentationml.tags+xml"/>
  <Override PartName="/ppt/tags/tag2644.xml" ContentType="application/vnd.openxmlformats-officedocument.presentationml.tags+xml"/>
  <Override PartName="/ppt/tags/tag2645.xml" ContentType="application/vnd.openxmlformats-officedocument.presentationml.tags+xml"/>
  <Override PartName="/ppt/tags/tag2646.xml" ContentType="application/vnd.openxmlformats-officedocument.presentationml.tags+xml"/>
  <Override PartName="/ppt/tags/tag2647.xml" ContentType="application/vnd.openxmlformats-officedocument.presentationml.tags+xml"/>
  <Override PartName="/ppt/tags/tag2648.xml" ContentType="application/vnd.openxmlformats-officedocument.presentationml.tags+xml"/>
  <Override PartName="/ppt/tags/tag2649.xml" ContentType="application/vnd.openxmlformats-officedocument.presentationml.tags+xml"/>
  <Override PartName="/ppt/tags/tag2650.xml" ContentType="application/vnd.openxmlformats-officedocument.presentationml.tags+xml"/>
  <Override PartName="/ppt/tags/tag2651.xml" ContentType="application/vnd.openxmlformats-officedocument.presentationml.tags+xml"/>
  <Override PartName="/ppt/tags/tag2652.xml" ContentType="application/vnd.openxmlformats-officedocument.presentationml.tags+xml"/>
  <Override PartName="/ppt/tags/tag2653.xml" ContentType="application/vnd.openxmlformats-officedocument.presentationml.tags+xml"/>
  <Override PartName="/ppt/tags/tag2654.xml" ContentType="application/vnd.openxmlformats-officedocument.presentationml.tags+xml"/>
  <Override PartName="/ppt/tags/tag2655.xml" ContentType="application/vnd.openxmlformats-officedocument.presentationml.tags+xml"/>
  <Override PartName="/ppt/tags/tag2656.xml" ContentType="application/vnd.openxmlformats-officedocument.presentationml.tags+xml"/>
  <Override PartName="/ppt/tags/tag2657.xml" ContentType="application/vnd.openxmlformats-officedocument.presentationml.tags+xml"/>
  <Override PartName="/ppt/tags/tag2658.xml" ContentType="application/vnd.openxmlformats-officedocument.presentationml.tags+xml"/>
  <Override PartName="/ppt/tags/tag2659.xml" ContentType="application/vnd.openxmlformats-officedocument.presentationml.tags+xml"/>
  <Override PartName="/ppt/tags/tag2660.xml" ContentType="application/vnd.openxmlformats-officedocument.presentationml.tags+xml"/>
  <Override PartName="/ppt/tags/tag2661.xml" ContentType="application/vnd.openxmlformats-officedocument.presentationml.tags+xml"/>
  <Override PartName="/ppt/tags/tag2662.xml" ContentType="application/vnd.openxmlformats-officedocument.presentationml.tags+xml"/>
  <Override PartName="/ppt/tags/tag2663.xml" ContentType="application/vnd.openxmlformats-officedocument.presentationml.tags+xml"/>
  <Override PartName="/ppt/tags/tag2664.xml" ContentType="application/vnd.openxmlformats-officedocument.presentationml.tags+xml"/>
  <Override PartName="/ppt/tags/tag2665.xml" ContentType="application/vnd.openxmlformats-officedocument.presentationml.tags+xml"/>
  <Override PartName="/ppt/tags/tag2666.xml" ContentType="application/vnd.openxmlformats-officedocument.presentationml.tags+xml"/>
  <Override PartName="/ppt/tags/tag2667.xml" ContentType="application/vnd.openxmlformats-officedocument.presentationml.tags+xml"/>
  <Override PartName="/ppt/tags/tag2668.xml" ContentType="application/vnd.openxmlformats-officedocument.presentationml.tags+xml"/>
  <Override PartName="/ppt/tags/tag2669.xml" ContentType="application/vnd.openxmlformats-officedocument.presentationml.tags+xml"/>
  <Override PartName="/ppt/tags/tag2670.xml" ContentType="application/vnd.openxmlformats-officedocument.presentationml.tags+xml"/>
  <Override PartName="/ppt/tags/tag2671.xml" ContentType="application/vnd.openxmlformats-officedocument.presentationml.tags+xml"/>
  <Override PartName="/ppt/tags/tag2672.xml" ContentType="application/vnd.openxmlformats-officedocument.presentationml.tags+xml"/>
  <Override PartName="/ppt/tags/tag2673.xml" ContentType="application/vnd.openxmlformats-officedocument.presentationml.tags+xml"/>
  <Override PartName="/ppt/tags/tag2674.xml" ContentType="application/vnd.openxmlformats-officedocument.presentationml.tags+xml"/>
  <Override PartName="/ppt/tags/tag2675.xml" ContentType="application/vnd.openxmlformats-officedocument.presentationml.tags+xml"/>
  <Override PartName="/ppt/tags/tag2676.xml" ContentType="application/vnd.openxmlformats-officedocument.presentationml.tags+xml"/>
  <Override PartName="/ppt/tags/tag2677.xml" ContentType="application/vnd.openxmlformats-officedocument.presentationml.tags+xml"/>
  <Override PartName="/ppt/tags/tag2678.xml" ContentType="application/vnd.openxmlformats-officedocument.presentationml.tags+xml"/>
  <Override PartName="/ppt/tags/tag2679.xml" ContentType="application/vnd.openxmlformats-officedocument.presentationml.tags+xml"/>
  <Override PartName="/ppt/tags/tag2680.xml" ContentType="application/vnd.openxmlformats-officedocument.presentationml.tags+xml"/>
  <Override PartName="/ppt/tags/tag2681.xml" ContentType="application/vnd.openxmlformats-officedocument.presentationml.tags+xml"/>
  <Override PartName="/ppt/tags/tag2682.xml" ContentType="application/vnd.openxmlformats-officedocument.presentationml.tags+xml"/>
  <Override PartName="/ppt/tags/tag2683.xml" ContentType="application/vnd.openxmlformats-officedocument.presentationml.tags+xml"/>
  <Override PartName="/ppt/tags/tag2684.xml" ContentType="application/vnd.openxmlformats-officedocument.presentationml.tags+xml"/>
  <Override PartName="/ppt/tags/tag2685.xml" ContentType="application/vnd.openxmlformats-officedocument.presentationml.tags+xml"/>
  <Override PartName="/ppt/tags/tag2686.xml" ContentType="application/vnd.openxmlformats-officedocument.presentationml.tags+xml"/>
  <Override PartName="/ppt/tags/tag2687.xml" ContentType="application/vnd.openxmlformats-officedocument.presentationml.tags+xml"/>
  <Override PartName="/ppt/tags/tag2688.xml" ContentType="application/vnd.openxmlformats-officedocument.presentationml.tags+xml"/>
  <Override PartName="/ppt/tags/tag2689.xml" ContentType="application/vnd.openxmlformats-officedocument.presentationml.tags+xml"/>
  <Override PartName="/ppt/tags/tag2690.xml" ContentType="application/vnd.openxmlformats-officedocument.presentationml.tags+xml"/>
  <Override PartName="/ppt/tags/tag2691.xml" ContentType="application/vnd.openxmlformats-officedocument.presentationml.tags+xml"/>
  <Override PartName="/ppt/tags/tag2692.xml" ContentType="application/vnd.openxmlformats-officedocument.presentationml.tags+xml"/>
  <Override PartName="/ppt/tags/tag2693.xml" ContentType="application/vnd.openxmlformats-officedocument.presentationml.tags+xml"/>
  <Override PartName="/ppt/tags/tag2694.xml" ContentType="application/vnd.openxmlformats-officedocument.presentationml.tags+xml"/>
  <Override PartName="/ppt/tags/tag2695.xml" ContentType="application/vnd.openxmlformats-officedocument.presentationml.tags+xml"/>
  <Override PartName="/ppt/tags/tag2696.xml" ContentType="application/vnd.openxmlformats-officedocument.presentationml.tags+xml"/>
  <Override PartName="/ppt/tags/tag2697.xml" ContentType="application/vnd.openxmlformats-officedocument.presentationml.tags+xml"/>
  <Override PartName="/ppt/tags/tag2698.xml" ContentType="application/vnd.openxmlformats-officedocument.presentationml.tags+xml"/>
  <Override PartName="/ppt/tags/tag2699.xml" ContentType="application/vnd.openxmlformats-officedocument.presentationml.tags+xml"/>
  <Override PartName="/ppt/tags/tag2700.xml" ContentType="application/vnd.openxmlformats-officedocument.presentationml.tags+xml"/>
  <Override PartName="/ppt/tags/tag2701.xml" ContentType="application/vnd.openxmlformats-officedocument.presentationml.tags+xml"/>
  <Override PartName="/ppt/tags/tag2702.xml" ContentType="application/vnd.openxmlformats-officedocument.presentationml.tags+xml"/>
  <Override PartName="/ppt/notesSlides/notesSlide32.xml" ContentType="application/vnd.openxmlformats-officedocument.presentationml.notesSlide+xml"/>
  <Override PartName="/ppt/tags/tag2703.xml" ContentType="application/vnd.openxmlformats-officedocument.presentationml.tags+xml"/>
  <Override PartName="/ppt/tags/tag2704.xml" ContentType="application/vnd.openxmlformats-officedocument.presentationml.tags+xml"/>
  <Override PartName="/ppt/tags/tag2705.xml" ContentType="application/vnd.openxmlformats-officedocument.presentationml.tags+xml"/>
  <Override PartName="/ppt/tags/tag2706.xml" ContentType="application/vnd.openxmlformats-officedocument.presentationml.tags+xml"/>
  <Override PartName="/ppt/tags/tag2707.xml" ContentType="application/vnd.openxmlformats-officedocument.presentationml.tags+xml"/>
  <Override PartName="/ppt/tags/tag2708.xml" ContentType="application/vnd.openxmlformats-officedocument.presentationml.tags+xml"/>
  <Override PartName="/ppt/tags/tag2709.xml" ContentType="application/vnd.openxmlformats-officedocument.presentationml.tags+xml"/>
  <Override PartName="/ppt/tags/tag2710.xml" ContentType="application/vnd.openxmlformats-officedocument.presentationml.tags+xml"/>
  <Override PartName="/ppt/tags/tag2711.xml" ContentType="application/vnd.openxmlformats-officedocument.presentationml.tags+xml"/>
  <Override PartName="/ppt/tags/tag2712.xml" ContentType="application/vnd.openxmlformats-officedocument.presentationml.tags+xml"/>
  <Override PartName="/ppt/tags/tag2713.xml" ContentType="application/vnd.openxmlformats-officedocument.presentationml.tags+xml"/>
  <Override PartName="/ppt/tags/tag2714.xml" ContentType="application/vnd.openxmlformats-officedocument.presentationml.tags+xml"/>
  <Override PartName="/ppt/tags/tag2715.xml" ContentType="application/vnd.openxmlformats-officedocument.presentationml.tags+xml"/>
  <Override PartName="/ppt/tags/tag2716.xml" ContentType="application/vnd.openxmlformats-officedocument.presentationml.tags+xml"/>
  <Override PartName="/ppt/tags/tag2717.xml" ContentType="application/vnd.openxmlformats-officedocument.presentationml.tags+xml"/>
  <Override PartName="/ppt/tags/tag2718.xml" ContentType="application/vnd.openxmlformats-officedocument.presentationml.tags+xml"/>
  <Override PartName="/ppt/tags/tag2719.xml" ContentType="application/vnd.openxmlformats-officedocument.presentationml.tags+xml"/>
  <Override PartName="/ppt/tags/tag2720.xml" ContentType="application/vnd.openxmlformats-officedocument.presentationml.tags+xml"/>
  <Override PartName="/ppt/tags/tag2721.xml" ContentType="application/vnd.openxmlformats-officedocument.presentationml.tags+xml"/>
  <Override PartName="/ppt/tags/tag2722.xml" ContentType="application/vnd.openxmlformats-officedocument.presentationml.tags+xml"/>
  <Override PartName="/ppt/tags/tag2723.xml" ContentType="application/vnd.openxmlformats-officedocument.presentationml.tags+xml"/>
  <Override PartName="/ppt/tags/tag2724.xml" ContentType="application/vnd.openxmlformats-officedocument.presentationml.tags+xml"/>
  <Override PartName="/ppt/tags/tag2725.xml" ContentType="application/vnd.openxmlformats-officedocument.presentationml.tags+xml"/>
  <Override PartName="/ppt/tags/tag2726.xml" ContentType="application/vnd.openxmlformats-officedocument.presentationml.tags+xml"/>
  <Override PartName="/ppt/tags/tag2727.xml" ContentType="application/vnd.openxmlformats-officedocument.presentationml.tags+xml"/>
  <Override PartName="/ppt/tags/tag2728.xml" ContentType="application/vnd.openxmlformats-officedocument.presentationml.tags+xml"/>
  <Override PartName="/ppt/tags/tag2729.xml" ContentType="application/vnd.openxmlformats-officedocument.presentationml.tags+xml"/>
  <Override PartName="/ppt/tags/tag2730.xml" ContentType="application/vnd.openxmlformats-officedocument.presentationml.tags+xml"/>
  <Override PartName="/ppt/tags/tag2731.xml" ContentType="application/vnd.openxmlformats-officedocument.presentationml.tags+xml"/>
  <Override PartName="/ppt/tags/tag2732.xml" ContentType="application/vnd.openxmlformats-officedocument.presentationml.tags+xml"/>
  <Override PartName="/ppt/tags/tag2733.xml" ContentType="application/vnd.openxmlformats-officedocument.presentationml.tags+xml"/>
  <Override PartName="/ppt/tags/tag2734.xml" ContentType="application/vnd.openxmlformats-officedocument.presentationml.tags+xml"/>
  <Override PartName="/ppt/tags/tag2735.xml" ContentType="application/vnd.openxmlformats-officedocument.presentationml.tags+xml"/>
  <Override PartName="/ppt/tags/tag2736.xml" ContentType="application/vnd.openxmlformats-officedocument.presentationml.tags+xml"/>
  <Override PartName="/ppt/tags/tag2737.xml" ContentType="application/vnd.openxmlformats-officedocument.presentationml.tags+xml"/>
  <Override PartName="/ppt/tags/tag2738.xml" ContentType="application/vnd.openxmlformats-officedocument.presentationml.tags+xml"/>
  <Override PartName="/ppt/tags/tag2739.xml" ContentType="application/vnd.openxmlformats-officedocument.presentationml.tags+xml"/>
  <Override PartName="/ppt/tags/tag2740.xml" ContentType="application/vnd.openxmlformats-officedocument.presentationml.tags+xml"/>
  <Override PartName="/ppt/tags/tag2741.xml" ContentType="application/vnd.openxmlformats-officedocument.presentationml.tags+xml"/>
  <Override PartName="/ppt/tags/tag2742.xml" ContentType="application/vnd.openxmlformats-officedocument.presentationml.tags+xml"/>
  <Override PartName="/ppt/tags/tag2743.xml" ContentType="application/vnd.openxmlformats-officedocument.presentationml.tags+xml"/>
  <Override PartName="/ppt/tags/tag2744.xml" ContentType="application/vnd.openxmlformats-officedocument.presentationml.tags+xml"/>
  <Override PartName="/ppt/tags/tag2745.xml" ContentType="application/vnd.openxmlformats-officedocument.presentationml.tags+xml"/>
  <Override PartName="/ppt/tags/tag2746.xml" ContentType="application/vnd.openxmlformats-officedocument.presentationml.tags+xml"/>
  <Override PartName="/ppt/tags/tag2747.xml" ContentType="application/vnd.openxmlformats-officedocument.presentationml.tags+xml"/>
  <Override PartName="/ppt/tags/tag2748.xml" ContentType="application/vnd.openxmlformats-officedocument.presentationml.tags+xml"/>
  <Override PartName="/ppt/tags/tag2749.xml" ContentType="application/vnd.openxmlformats-officedocument.presentationml.tags+xml"/>
  <Override PartName="/ppt/tags/tag2750.xml" ContentType="application/vnd.openxmlformats-officedocument.presentationml.tags+xml"/>
  <Override PartName="/ppt/tags/tag2751.xml" ContentType="application/vnd.openxmlformats-officedocument.presentationml.tags+xml"/>
  <Override PartName="/ppt/tags/tag2752.xml" ContentType="application/vnd.openxmlformats-officedocument.presentationml.tags+xml"/>
  <Override PartName="/ppt/tags/tag2753.xml" ContentType="application/vnd.openxmlformats-officedocument.presentationml.tags+xml"/>
  <Override PartName="/ppt/tags/tag2754.xml" ContentType="application/vnd.openxmlformats-officedocument.presentationml.tags+xml"/>
  <Override PartName="/ppt/tags/tag2755.xml" ContentType="application/vnd.openxmlformats-officedocument.presentationml.tags+xml"/>
  <Override PartName="/ppt/tags/tag2756.xml" ContentType="application/vnd.openxmlformats-officedocument.presentationml.tags+xml"/>
  <Override PartName="/ppt/tags/tag2757.xml" ContentType="application/vnd.openxmlformats-officedocument.presentationml.tags+xml"/>
  <Override PartName="/ppt/tags/tag2758.xml" ContentType="application/vnd.openxmlformats-officedocument.presentationml.tags+xml"/>
  <Override PartName="/ppt/tags/tag2759.xml" ContentType="application/vnd.openxmlformats-officedocument.presentationml.tags+xml"/>
  <Override PartName="/ppt/tags/tag2760.xml" ContentType="application/vnd.openxmlformats-officedocument.presentationml.tags+xml"/>
  <Override PartName="/ppt/tags/tag2761.xml" ContentType="application/vnd.openxmlformats-officedocument.presentationml.tags+xml"/>
  <Override PartName="/ppt/tags/tag2762.xml" ContentType="application/vnd.openxmlformats-officedocument.presentationml.tags+xml"/>
  <Override PartName="/ppt/tags/tag2763.xml" ContentType="application/vnd.openxmlformats-officedocument.presentationml.tags+xml"/>
  <Override PartName="/ppt/tags/tag2764.xml" ContentType="application/vnd.openxmlformats-officedocument.presentationml.tags+xml"/>
  <Override PartName="/ppt/tags/tag2765.xml" ContentType="application/vnd.openxmlformats-officedocument.presentationml.tags+xml"/>
  <Override PartName="/ppt/tags/tag2766.xml" ContentType="application/vnd.openxmlformats-officedocument.presentationml.tags+xml"/>
  <Override PartName="/ppt/tags/tag2767.xml" ContentType="application/vnd.openxmlformats-officedocument.presentationml.tags+xml"/>
  <Override PartName="/ppt/tags/tag2768.xml" ContentType="application/vnd.openxmlformats-officedocument.presentationml.tags+xml"/>
  <Override PartName="/ppt/tags/tag2769.xml" ContentType="application/vnd.openxmlformats-officedocument.presentationml.tags+xml"/>
  <Override PartName="/ppt/tags/tag2770.xml" ContentType="application/vnd.openxmlformats-officedocument.presentationml.tags+xml"/>
  <Override PartName="/ppt/tags/tag2771.xml" ContentType="application/vnd.openxmlformats-officedocument.presentationml.tags+xml"/>
  <Override PartName="/ppt/tags/tag2772.xml" ContentType="application/vnd.openxmlformats-officedocument.presentationml.tags+xml"/>
  <Override PartName="/ppt/tags/tag2773.xml" ContentType="application/vnd.openxmlformats-officedocument.presentationml.tags+xml"/>
  <Override PartName="/ppt/tags/tag2774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94" r:id="rId3"/>
    <p:sldId id="393" r:id="rId4"/>
    <p:sldId id="392" r:id="rId5"/>
    <p:sldId id="334" r:id="rId6"/>
    <p:sldId id="395" r:id="rId7"/>
    <p:sldId id="396" r:id="rId8"/>
    <p:sldId id="397" r:id="rId9"/>
    <p:sldId id="269" r:id="rId10"/>
    <p:sldId id="416" r:id="rId11"/>
    <p:sldId id="351" r:id="rId12"/>
    <p:sldId id="417" r:id="rId13"/>
    <p:sldId id="421" r:id="rId14"/>
    <p:sldId id="418" r:id="rId15"/>
    <p:sldId id="419" r:id="rId16"/>
    <p:sldId id="420" r:id="rId17"/>
    <p:sldId id="422" r:id="rId18"/>
    <p:sldId id="386" r:id="rId19"/>
    <p:sldId id="262" r:id="rId20"/>
    <p:sldId id="377" r:id="rId21"/>
    <p:sldId id="376" r:id="rId22"/>
    <p:sldId id="375" r:id="rId23"/>
    <p:sldId id="374" r:id="rId24"/>
    <p:sldId id="378" r:id="rId25"/>
    <p:sldId id="352" r:id="rId26"/>
    <p:sldId id="379" r:id="rId27"/>
    <p:sldId id="380" r:id="rId28"/>
    <p:sldId id="423" r:id="rId29"/>
    <p:sldId id="353" r:id="rId30"/>
    <p:sldId id="372" r:id="rId31"/>
    <p:sldId id="384" r:id="rId32"/>
    <p:sldId id="389" r:id="rId33"/>
    <p:sldId id="390" r:id="rId34"/>
    <p:sldId id="354" r:id="rId35"/>
    <p:sldId id="432" r:id="rId36"/>
    <p:sldId id="391" r:id="rId37"/>
    <p:sldId id="383" r:id="rId38"/>
    <p:sldId id="277" r:id="rId39"/>
    <p:sldId id="431" r:id="rId40"/>
    <p:sldId id="279" r:id="rId41"/>
    <p:sldId id="398" r:id="rId42"/>
    <p:sldId id="385" r:id="rId43"/>
    <p:sldId id="337" r:id="rId44"/>
    <p:sldId id="341" r:id="rId45"/>
    <p:sldId id="348" r:id="rId46"/>
    <p:sldId id="349" r:id="rId47"/>
    <p:sldId id="399" r:id="rId48"/>
    <p:sldId id="400" r:id="rId49"/>
    <p:sldId id="415" r:id="rId50"/>
    <p:sldId id="402" r:id="rId51"/>
    <p:sldId id="408" r:id="rId52"/>
    <p:sldId id="407" r:id="rId53"/>
    <p:sldId id="406" r:id="rId54"/>
    <p:sldId id="35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B"/>
    <a:srgbClr val="E36A00"/>
    <a:srgbClr val="6F6FE3"/>
    <a:srgbClr val="000000"/>
    <a:srgbClr val="D11A1A"/>
    <a:srgbClr val="DA4444"/>
    <a:srgbClr val="4141D9"/>
    <a:srgbClr val="9393E9"/>
    <a:srgbClr val="4848DB"/>
    <a:srgbClr val="000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3" autoAdjust="0"/>
    <p:restoredTop sz="71279" autoAdjust="0"/>
  </p:normalViewPr>
  <p:slideViewPr>
    <p:cSldViewPr snapToGrid="0">
      <p:cViewPr varScale="1">
        <p:scale>
          <a:sx n="55" d="100"/>
          <a:sy n="55" d="100"/>
        </p:scale>
        <p:origin x="16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F79FFD-A7BE-D2DC-40DE-36212A1381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4F8E5-8E75-094E-2AC4-37B7B945FB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8A1DD-499F-4F69-BD5E-F34F31675549}" type="datetimeFigureOut">
              <a:rPr lang="en-AU" smtClean="0"/>
              <a:t>11/07/2024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F76E4-A8A3-2CDA-D9FD-A22CD1768E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4B136-D210-6E69-F4CC-3E923BED2E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ADF0B-0C60-48CE-9421-AA58EC9BED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7219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BA829-2AE5-415C-A5E9-22321CB97014}" type="datetimeFigureOut">
              <a:rPr lang="en-AU" smtClean="0"/>
              <a:t>11/07/2024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BA9B1-3149-4E74-B3C7-4654DC5808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0866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1878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4463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5539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894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167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3696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0392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9075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1739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874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5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14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8768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7233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2310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4383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3793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6565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2343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1117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1160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80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6335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899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42052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3361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3311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5541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84501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9468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54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99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172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754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20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9483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377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BA9B1-3149-4E74-B3C7-4654DC58089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620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FBD2-F4FB-F88A-64FD-4C8C5F6A3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C8DC3-958B-EB0E-B900-51F6CDF03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AB95-3003-B379-CA08-89ABA445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E952-FA54-49F9-B8C4-C698D3D31C84}" type="datetime1">
              <a:rPr lang="en-AU" smtClean="0"/>
              <a:t>11/07/2024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C87F9-4C6B-7CE5-64FE-FDF5E04F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D9E08-31E8-F743-B02D-8DB5E867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405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AC059-2176-6BC1-9871-4A5DA4E4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8E9F8-E21E-7502-390E-2DF54AAB3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88596-3656-8AC3-F4F7-7F55F632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1B061-6C92-41F7-ABBD-9DE881C4A3D6}" type="datetime1">
              <a:rPr lang="en-AU" smtClean="0"/>
              <a:t>11/07/2024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FECE4-702F-946E-E961-AAFBD49E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FD0D-71A8-DD29-9E2F-E747240E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540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D8132-B293-BF47-211F-23496A373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61F69-88CC-8D8B-C400-0DE5ACA77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CF537-4A02-72D8-E448-2D63576F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F00-264C-4339-9F4F-334C00820863}" type="datetime1">
              <a:rPr lang="en-AU" smtClean="0"/>
              <a:t>11/07/2024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8A298-4E4C-DA48-110E-F42A7557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D3677-4D5A-7C76-C2F0-2F113A0E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460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6FA9-5B80-01E2-5604-6BCD5A960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4D157-6059-3D7F-B8EB-62490E0E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3B269-6566-5086-A8D8-AE303414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634D-3671-4D23-992B-F047C14E146F}" type="datetime1">
              <a:rPr lang="en-AU" smtClean="0"/>
              <a:t>11/07/2024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B237C-B8BF-FAC7-1BDB-4AE2A43E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A475-D81C-0C74-F3E0-F38359CF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65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8664-6B1A-34E9-A6F0-A59326C4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82F6C-9420-69B6-5251-6C40566A9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02792-C8D2-4B12-EEB3-EEF45C18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11C2-53EF-4933-8651-2D3FC5413AB9}" type="datetime1">
              <a:rPr lang="en-AU" smtClean="0"/>
              <a:t>11/07/2024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25800-368C-2285-3D49-27BF3B77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214D-4E44-0603-9FD1-8E0BF6EC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637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9783-E6C1-C921-7105-EF4466ED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FA616-4686-0AFA-1E33-DF9F8E70F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161C7-33F7-CF1C-96EF-A05F8C6BF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97A02-8B20-EFD7-AED2-2B1AD517F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FE29D-FDED-4684-8EB3-941FB9AE6E57}" type="datetime1">
              <a:rPr lang="en-AU" smtClean="0"/>
              <a:t>11/07/2024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59609-8FD4-153A-60BD-7880EEBE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01F5-C2AD-685F-07F4-0867625A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96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163C-9F0B-0FBE-B54A-7D833290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9D32D-0260-045D-8659-8F26C56E5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35469-B983-44AD-7743-1DDFD1BD7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3E1AD-439D-D56C-96D4-8FDDE22BF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DB287-B04B-7877-AE7E-38FC19DE4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367918-ADC6-0C71-A88A-66ADA3578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F96D-3E6B-46F6-A7B7-2700AC89A0B6}" type="datetime1">
              <a:rPr lang="en-AU" smtClean="0"/>
              <a:t>11/07/2024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A02294-D032-38B8-2677-ADC3900A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6B6E2-C916-0FA0-0B70-680B8C72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5374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16AE-6709-8C90-5A3B-4E21DD8B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AF553-BF0C-9EFF-F973-B104BCC4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8CE3-2676-4017-8BFD-AB1F097E53B4}" type="datetime1">
              <a:rPr lang="en-AU" smtClean="0"/>
              <a:t>11/07/2024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9FAA2-BF01-904A-25AD-D850D354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39001-F945-E7BE-236B-AE64FFD1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973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FE402-599F-9FF4-B8F7-3362A1C9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82A-CF7A-4216-B1AD-05486CE04731}" type="datetime1">
              <a:rPr lang="en-AU" smtClean="0"/>
              <a:t>11/07/2024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86BF4-CD43-3FEF-641D-81FB4F8DA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F142D-FD39-D04A-234F-0CD238CC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133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6165-1043-12D4-47E7-3C130E2F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BF0F-5E54-A09F-1708-AAFC27AC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07952-96D1-2367-DE3D-8CCAEAD5B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AC078-363B-0D12-4933-A8ACCAC2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E572-8575-43D1-A6FD-DA9CC2334472}" type="datetime1">
              <a:rPr lang="en-AU" smtClean="0"/>
              <a:t>11/07/2024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121FD-ADC0-A6E8-4D7E-DF68485A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46E28-C634-EBC6-F749-D8A6507D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627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46C56-434B-43DF-0091-D62AC0AF8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789E3-F976-FD97-C0F5-9CD2AD4C3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32781-4EE7-19DB-B6A2-157E8E357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0116B-5149-B664-9C66-10B2E50D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F738-F902-483B-A17B-FD7EF4DDB088}" type="datetime1">
              <a:rPr lang="en-AU" smtClean="0"/>
              <a:t>11/07/2024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819E7-E6AE-685E-C61B-901F6F74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B1017-4C52-BEE0-F316-C8CE2CFF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578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A7F69C-D147-F755-9C50-699626AF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718C6-9591-D726-C925-8F626FF9A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32ED8-7A57-4CBA-A3C7-63351656A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FFD0C-8F75-45D4-977E-6DCF825281AE}" type="datetime1">
              <a:rPr lang="en-AU" smtClean="0"/>
              <a:t>11/07/2024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30AB5-813C-A36C-5673-BE8EF9E36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2DEE3-0ADF-A1FC-A2C4-1CC2FDAD4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F12B2-5A88-4189-ACFE-584F096B9C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218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hackaday.com/2021/03/08/a-scientist-made-an-artificial-black-hole-in-the-lab-and-you-wont-believe-what-happened-next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hyperlink" Target="https://arxiv.org/abs/2112.06515" TargetMode="External"/><Relationship Id="rId2" Type="http://schemas.openxmlformats.org/officeDocument/2006/relationships/tags" Target="../tags/tag2.xml"/><Relationship Id="rId16" Type="http://schemas.openxmlformats.org/officeDocument/2006/relationships/image" Target="../media/image5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8.sv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7.png"/><Relationship Id="rId2" Type="http://schemas.openxmlformats.org/officeDocument/2006/relationships/tags" Target="../tags/tag15.xml"/><Relationship Id="rId16" Type="http://schemas.openxmlformats.org/officeDocument/2006/relationships/image" Target="../media/image5.sv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4.png"/><Relationship Id="rId10" Type="http://schemas.openxmlformats.org/officeDocument/2006/relationships/tags" Target="../tags/tag23.xml"/><Relationship Id="rId19" Type="http://schemas.openxmlformats.org/officeDocument/2006/relationships/hyperlink" Target="https://arxiv.org/abs/2112.06515" TargetMode="Externa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8.svg"/><Relationship Id="rId3" Type="http://schemas.openxmlformats.org/officeDocument/2006/relationships/tags" Target="../tags/tag29.xml"/><Relationship Id="rId21" Type="http://schemas.openxmlformats.org/officeDocument/2006/relationships/hyperlink" Target="https://arxiv.org/abs/2312.16804" TargetMode="Externa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7.png"/><Relationship Id="rId2" Type="http://schemas.openxmlformats.org/officeDocument/2006/relationships/tags" Target="../tags/tag28.xml"/><Relationship Id="rId16" Type="http://schemas.openxmlformats.org/officeDocument/2006/relationships/image" Target="../media/image5.svg"/><Relationship Id="rId20" Type="http://schemas.openxmlformats.org/officeDocument/2006/relationships/hyperlink" Target="https://arxiv.org/abs/2311.02981" TargetMode="Externa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image" Target="../media/image4.png"/><Relationship Id="rId10" Type="http://schemas.openxmlformats.org/officeDocument/2006/relationships/tags" Target="../tags/tag36.xml"/><Relationship Id="rId19" Type="http://schemas.openxmlformats.org/officeDocument/2006/relationships/hyperlink" Target="https://arxiv.org/abs/2303.15793" TargetMode="Externa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slideLayout" Target="../slideLayouts/slideLayout6.xml"/><Relationship Id="rId22" Type="http://schemas.openxmlformats.org/officeDocument/2006/relationships/hyperlink" Target="https://arxiv.org/abs/2112.06515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tags" Target="../tags/tag65.xml"/><Relationship Id="rId39" Type="http://schemas.openxmlformats.org/officeDocument/2006/relationships/tags" Target="../tags/tag78.xml"/><Relationship Id="rId21" Type="http://schemas.openxmlformats.org/officeDocument/2006/relationships/tags" Target="../tags/tag60.xml"/><Relationship Id="rId34" Type="http://schemas.openxmlformats.org/officeDocument/2006/relationships/tags" Target="../tags/tag73.xml"/><Relationship Id="rId42" Type="http://schemas.openxmlformats.org/officeDocument/2006/relationships/tags" Target="../tags/tag81.xml"/><Relationship Id="rId47" Type="http://schemas.openxmlformats.org/officeDocument/2006/relationships/tags" Target="../tags/tag86.xml"/><Relationship Id="rId50" Type="http://schemas.openxmlformats.org/officeDocument/2006/relationships/tags" Target="../tags/tag89.xml"/><Relationship Id="rId55" Type="http://schemas.openxmlformats.org/officeDocument/2006/relationships/image" Target="../media/image5.svg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9" Type="http://schemas.openxmlformats.org/officeDocument/2006/relationships/tags" Target="../tags/tag68.xml"/><Relationship Id="rId11" Type="http://schemas.openxmlformats.org/officeDocument/2006/relationships/tags" Target="../tags/tag50.xml"/><Relationship Id="rId24" Type="http://schemas.openxmlformats.org/officeDocument/2006/relationships/tags" Target="../tags/tag63.xml"/><Relationship Id="rId32" Type="http://schemas.openxmlformats.org/officeDocument/2006/relationships/tags" Target="../tags/tag71.xml"/><Relationship Id="rId37" Type="http://schemas.openxmlformats.org/officeDocument/2006/relationships/tags" Target="../tags/tag76.xml"/><Relationship Id="rId40" Type="http://schemas.openxmlformats.org/officeDocument/2006/relationships/tags" Target="../tags/tag79.xml"/><Relationship Id="rId45" Type="http://schemas.openxmlformats.org/officeDocument/2006/relationships/tags" Target="../tags/tag84.xml"/><Relationship Id="rId53" Type="http://schemas.openxmlformats.org/officeDocument/2006/relationships/slideLayout" Target="../slideLayouts/slideLayout6.xml"/><Relationship Id="rId5" Type="http://schemas.openxmlformats.org/officeDocument/2006/relationships/tags" Target="../tags/tag44.xml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tags" Target="../tags/tag70.xml"/><Relationship Id="rId44" Type="http://schemas.openxmlformats.org/officeDocument/2006/relationships/tags" Target="../tags/tag83.xml"/><Relationship Id="rId52" Type="http://schemas.openxmlformats.org/officeDocument/2006/relationships/tags" Target="../tags/tag91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tags" Target="../tags/tag61.xml"/><Relationship Id="rId27" Type="http://schemas.openxmlformats.org/officeDocument/2006/relationships/tags" Target="../tags/tag66.xml"/><Relationship Id="rId30" Type="http://schemas.openxmlformats.org/officeDocument/2006/relationships/tags" Target="../tags/tag69.xml"/><Relationship Id="rId35" Type="http://schemas.openxmlformats.org/officeDocument/2006/relationships/tags" Target="../tags/tag74.xml"/><Relationship Id="rId43" Type="http://schemas.openxmlformats.org/officeDocument/2006/relationships/tags" Target="../tags/tag82.xml"/><Relationship Id="rId48" Type="http://schemas.openxmlformats.org/officeDocument/2006/relationships/tags" Target="../tags/tag87.xml"/><Relationship Id="rId56" Type="http://schemas.openxmlformats.org/officeDocument/2006/relationships/hyperlink" Target="https://arxiv.org/abs/2112.06515" TargetMode="External"/><Relationship Id="rId8" Type="http://schemas.openxmlformats.org/officeDocument/2006/relationships/tags" Target="../tags/tag47.xml"/><Relationship Id="rId51" Type="http://schemas.openxmlformats.org/officeDocument/2006/relationships/tags" Target="../tags/tag90.xml"/><Relationship Id="rId3" Type="http://schemas.openxmlformats.org/officeDocument/2006/relationships/tags" Target="../tags/tag42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tags" Target="../tags/tag64.xml"/><Relationship Id="rId33" Type="http://schemas.openxmlformats.org/officeDocument/2006/relationships/tags" Target="../tags/tag72.xml"/><Relationship Id="rId38" Type="http://schemas.openxmlformats.org/officeDocument/2006/relationships/tags" Target="../tags/tag77.xml"/><Relationship Id="rId46" Type="http://schemas.openxmlformats.org/officeDocument/2006/relationships/tags" Target="../tags/tag85.xml"/><Relationship Id="rId20" Type="http://schemas.openxmlformats.org/officeDocument/2006/relationships/tags" Target="../tags/tag59.xml"/><Relationship Id="rId41" Type="http://schemas.openxmlformats.org/officeDocument/2006/relationships/tags" Target="../tags/tag80.xml"/><Relationship Id="rId54" Type="http://schemas.openxmlformats.org/officeDocument/2006/relationships/image" Target="../media/image4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5" Type="http://schemas.openxmlformats.org/officeDocument/2006/relationships/tags" Target="../tags/tag54.xml"/><Relationship Id="rId23" Type="http://schemas.openxmlformats.org/officeDocument/2006/relationships/tags" Target="../tags/tag62.xml"/><Relationship Id="rId28" Type="http://schemas.openxmlformats.org/officeDocument/2006/relationships/tags" Target="../tags/tag67.xml"/><Relationship Id="rId36" Type="http://schemas.openxmlformats.org/officeDocument/2006/relationships/tags" Target="../tags/tag75.xml"/><Relationship Id="rId49" Type="http://schemas.openxmlformats.org/officeDocument/2006/relationships/tags" Target="../tags/tag88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117.xml"/><Relationship Id="rId21" Type="http://schemas.openxmlformats.org/officeDocument/2006/relationships/tags" Target="../tags/tag112.xml"/><Relationship Id="rId42" Type="http://schemas.openxmlformats.org/officeDocument/2006/relationships/tags" Target="../tags/tag133.xml"/><Relationship Id="rId47" Type="http://schemas.openxmlformats.org/officeDocument/2006/relationships/tags" Target="../tags/tag138.xml"/><Relationship Id="rId63" Type="http://schemas.openxmlformats.org/officeDocument/2006/relationships/tags" Target="../tags/tag154.xml"/><Relationship Id="rId68" Type="http://schemas.openxmlformats.org/officeDocument/2006/relationships/tags" Target="../tags/tag159.xml"/><Relationship Id="rId84" Type="http://schemas.openxmlformats.org/officeDocument/2006/relationships/tags" Target="../tags/tag175.xml"/><Relationship Id="rId16" Type="http://schemas.openxmlformats.org/officeDocument/2006/relationships/tags" Target="../tags/tag107.xml"/><Relationship Id="rId11" Type="http://schemas.openxmlformats.org/officeDocument/2006/relationships/tags" Target="../tags/tag102.xml"/><Relationship Id="rId32" Type="http://schemas.openxmlformats.org/officeDocument/2006/relationships/tags" Target="../tags/tag123.xml"/><Relationship Id="rId37" Type="http://schemas.openxmlformats.org/officeDocument/2006/relationships/tags" Target="../tags/tag128.xml"/><Relationship Id="rId53" Type="http://schemas.openxmlformats.org/officeDocument/2006/relationships/tags" Target="../tags/tag144.xml"/><Relationship Id="rId58" Type="http://schemas.openxmlformats.org/officeDocument/2006/relationships/tags" Target="../tags/tag149.xml"/><Relationship Id="rId74" Type="http://schemas.openxmlformats.org/officeDocument/2006/relationships/tags" Target="../tags/tag165.xml"/><Relationship Id="rId79" Type="http://schemas.openxmlformats.org/officeDocument/2006/relationships/tags" Target="../tags/tag170.xml"/><Relationship Id="rId5" Type="http://schemas.openxmlformats.org/officeDocument/2006/relationships/tags" Target="../tags/tag96.xml"/><Relationship Id="rId19" Type="http://schemas.openxmlformats.org/officeDocument/2006/relationships/tags" Target="../tags/tag110.xml"/><Relationship Id="rId14" Type="http://schemas.openxmlformats.org/officeDocument/2006/relationships/tags" Target="../tags/tag105.xml"/><Relationship Id="rId22" Type="http://schemas.openxmlformats.org/officeDocument/2006/relationships/tags" Target="../tags/tag113.xml"/><Relationship Id="rId27" Type="http://schemas.openxmlformats.org/officeDocument/2006/relationships/tags" Target="../tags/tag118.xml"/><Relationship Id="rId30" Type="http://schemas.openxmlformats.org/officeDocument/2006/relationships/tags" Target="../tags/tag121.xml"/><Relationship Id="rId35" Type="http://schemas.openxmlformats.org/officeDocument/2006/relationships/tags" Target="../tags/tag126.xml"/><Relationship Id="rId43" Type="http://schemas.openxmlformats.org/officeDocument/2006/relationships/tags" Target="../tags/tag134.xml"/><Relationship Id="rId48" Type="http://schemas.openxmlformats.org/officeDocument/2006/relationships/tags" Target="../tags/tag139.xml"/><Relationship Id="rId56" Type="http://schemas.openxmlformats.org/officeDocument/2006/relationships/tags" Target="../tags/tag147.xml"/><Relationship Id="rId64" Type="http://schemas.openxmlformats.org/officeDocument/2006/relationships/tags" Target="../tags/tag155.xml"/><Relationship Id="rId69" Type="http://schemas.openxmlformats.org/officeDocument/2006/relationships/tags" Target="../tags/tag160.xml"/><Relationship Id="rId77" Type="http://schemas.openxmlformats.org/officeDocument/2006/relationships/tags" Target="../tags/tag168.xml"/><Relationship Id="rId8" Type="http://schemas.openxmlformats.org/officeDocument/2006/relationships/tags" Target="../tags/tag99.xml"/><Relationship Id="rId51" Type="http://schemas.openxmlformats.org/officeDocument/2006/relationships/tags" Target="../tags/tag142.xml"/><Relationship Id="rId72" Type="http://schemas.openxmlformats.org/officeDocument/2006/relationships/tags" Target="../tags/tag163.xml"/><Relationship Id="rId80" Type="http://schemas.openxmlformats.org/officeDocument/2006/relationships/tags" Target="../tags/tag171.xml"/><Relationship Id="rId85" Type="http://schemas.openxmlformats.org/officeDocument/2006/relationships/slideLayout" Target="../slideLayouts/slideLayout6.xml"/><Relationship Id="rId3" Type="http://schemas.openxmlformats.org/officeDocument/2006/relationships/tags" Target="../tags/tag94.xml"/><Relationship Id="rId12" Type="http://schemas.openxmlformats.org/officeDocument/2006/relationships/tags" Target="../tags/tag103.xml"/><Relationship Id="rId17" Type="http://schemas.openxmlformats.org/officeDocument/2006/relationships/tags" Target="../tags/tag108.xml"/><Relationship Id="rId25" Type="http://schemas.openxmlformats.org/officeDocument/2006/relationships/tags" Target="../tags/tag116.xml"/><Relationship Id="rId33" Type="http://schemas.openxmlformats.org/officeDocument/2006/relationships/tags" Target="../tags/tag124.xml"/><Relationship Id="rId38" Type="http://schemas.openxmlformats.org/officeDocument/2006/relationships/tags" Target="../tags/tag129.xml"/><Relationship Id="rId46" Type="http://schemas.openxmlformats.org/officeDocument/2006/relationships/tags" Target="../tags/tag137.xml"/><Relationship Id="rId59" Type="http://schemas.openxmlformats.org/officeDocument/2006/relationships/tags" Target="../tags/tag150.xml"/><Relationship Id="rId67" Type="http://schemas.openxmlformats.org/officeDocument/2006/relationships/tags" Target="../tags/tag158.xml"/><Relationship Id="rId20" Type="http://schemas.openxmlformats.org/officeDocument/2006/relationships/tags" Target="../tags/tag111.xml"/><Relationship Id="rId41" Type="http://schemas.openxmlformats.org/officeDocument/2006/relationships/tags" Target="../tags/tag132.xml"/><Relationship Id="rId54" Type="http://schemas.openxmlformats.org/officeDocument/2006/relationships/tags" Target="../tags/tag145.xml"/><Relationship Id="rId62" Type="http://schemas.openxmlformats.org/officeDocument/2006/relationships/tags" Target="../tags/tag153.xml"/><Relationship Id="rId70" Type="http://schemas.openxmlformats.org/officeDocument/2006/relationships/tags" Target="../tags/tag161.xml"/><Relationship Id="rId75" Type="http://schemas.openxmlformats.org/officeDocument/2006/relationships/tags" Target="../tags/tag166.xml"/><Relationship Id="rId83" Type="http://schemas.openxmlformats.org/officeDocument/2006/relationships/tags" Target="../tags/tag174.xml"/><Relationship Id="rId88" Type="http://schemas.openxmlformats.org/officeDocument/2006/relationships/hyperlink" Target="https://arxiv.org/abs/2112.06515" TargetMode="Externa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5" Type="http://schemas.openxmlformats.org/officeDocument/2006/relationships/tags" Target="../tags/tag106.xml"/><Relationship Id="rId23" Type="http://schemas.openxmlformats.org/officeDocument/2006/relationships/tags" Target="../tags/tag114.xml"/><Relationship Id="rId28" Type="http://schemas.openxmlformats.org/officeDocument/2006/relationships/tags" Target="../tags/tag119.xml"/><Relationship Id="rId36" Type="http://schemas.openxmlformats.org/officeDocument/2006/relationships/tags" Target="../tags/tag127.xml"/><Relationship Id="rId49" Type="http://schemas.openxmlformats.org/officeDocument/2006/relationships/tags" Target="../tags/tag140.xml"/><Relationship Id="rId57" Type="http://schemas.openxmlformats.org/officeDocument/2006/relationships/tags" Target="../tags/tag148.xml"/><Relationship Id="rId10" Type="http://schemas.openxmlformats.org/officeDocument/2006/relationships/tags" Target="../tags/tag101.xml"/><Relationship Id="rId31" Type="http://schemas.openxmlformats.org/officeDocument/2006/relationships/tags" Target="../tags/tag122.xml"/><Relationship Id="rId44" Type="http://schemas.openxmlformats.org/officeDocument/2006/relationships/tags" Target="../tags/tag135.xml"/><Relationship Id="rId52" Type="http://schemas.openxmlformats.org/officeDocument/2006/relationships/tags" Target="../tags/tag143.xml"/><Relationship Id="rId60" Type="http://schemas.openxmlformats.org/officeDocument/2006/relationships/tags" Target="../tags/tag151.xml"/><Relationship Id="rId65" Type="http://schemas.openxmlformats.org/officeDocument/2006/relationships/tags" Target="../tags/tag156.xml"/><Relationship Id="rId73" Type="http://schemas.openxmlformats.org/officeDocument/2006/relationships/tags" Target="../tags/tag164.xml"/><Relationship Id="rId78" Type="http://schemas.openxmlformats.org/officeDocument/2006/relationships/tags" Target="../tags/tag169.xml"/><Relationship Id="rId81" Type="http://schemas.openxmlformats.org/officeDocument/2006/relationships/tags" Target="../tags/tag172.xml"/><Relationship Id="rId86" Type="http://schemas.openxmlformats.org/officeDocument/2006/relationships/image" Target="../media/image4.png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3" Type="http://schemas.openxmlformats.org/officeDocument/2006/relationships/tags" Target="../tags/tag104.xml"/><Relationship Id="rId18" Type="http://schemas.openxmlformats.org/officeDocument/2006/relationships/tags" Target="../tags/tag109.xml"/><Relationship Id="rId39" Type="http://schemas.openxmlformats.org/officeDocument/2006/relationships/tags" Target="../tags/tag130.xml"/><Relationship Id="rId34" Type="http://schemas.openxmlformats.org/officeDocument/2006/relationships/tags" Target="../tags/tag125.xml"/><Relationship Id="rId50" Type="http://schemas.openxmlformats.org/officeDocument/2006/relationships/tags" Target="../tags/tag141.xml"/><Relationship Id="rId55" Type="http://schemas.openxmlformats.org/officeDocument/2006/relationships/tags" Target="../tags/tag146.xml"/><Relationship Id="rId76" Type="http://schemas.openxmlformats.org/officeDocument/2006/relationships/tags" Target="../tags/tag167.xml"/><Relationship Id="rId7" Type="http://schemas.openxmlformats.org/officeDocument/2006/relationships/tags" Target="../tags/tag98.xml"/><Relationship Id="rId71" Type="http://schemas.openxmlformats.org/officeDocument/2006/relationships/tags" Target="../tags/tag162.xml"/><Relationship Id="rId2" Type="http://schemas.openxmlformats.org/officeDocument/2006/relationships/tags" Target="../tags/tag93.xml"/><Relationship Id="rId29" Type="http://schemas.openxmlformats.org/officeDocument/2006/relationships/tags" Target="../tags/tag120.xml"/><Relationship Id="rId24" Type="http://schemas.openxmlformats.org/officeDocument/2006/relationships/tags" Target="../tags/tag115.xml"/><Relationship Id="rId40" Type="http://schemas.openxmlformats.org/officeDocument/2006/relationships/tags" Target="../tags/tag131.xml"/><Relationship Id="rId45" Type="http://schemas.openxmlformats.org/officeDocument/2006/relationships/tags" Target="../tags/tag136.xml"/><Relationship Id="rId66" Type="http://schemas.openxmlformats.org/officeDocument/2006/relationships/tags" Target="../tags/tag157.xml"/><Relationship Id="rId87" Type="http://schemas.openxmlformats.org/officeDocument/2006/relationships/image" Target="../media/image5.svg"/><Relationship Id="rId61" Type="http://schemas.openxmlformats.org/officeDocument/2006/relationships/tags" Target="../tags/tag152.xml"/><Relationship Id="rId82" Type="http://schemas.openxmlformats.org/officeDocument/2006/relationships/tags" Target="../tags/tag173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201.xml"/><Relationship Id="rId21" Type="http://schemas.openxmlformats.org/officeDocument/2006/relationships/tags" Target="../tags/tag196.xml"/><Relationship Id="rId42" Type="http://schemas.openxmlformats.org/officeDocument/2006/relationships/tags" Target="../tags/tag217.xml"/><Relationship Id="rId47" Type="http://schemas.openxmlformats.org/officeDocument/2006/relationships/tags" Target="../tags/tag222.xml"/><Relationship Id="rId63" Type="http://schemas.openxmlformats.org/officeDocument/2006/relationships/tags" Target="../tags/tag238.xml"/><Relationship Id="rId68" Type="http://schemas.openxmlformats.org/officeDocument/2006/relationships/tags" Target="../tags/tag243.xml"/><Relationship Id="rId84" Type="http://schemas.openxmlformats.org/officeDocument/2006/relationships/tags" Target="../tags/tag259.xml"/><Relationship Id="rId89" Type="http://schemas.openxmlformats.org/officeDocument/2006/relationships/tags" Target="../tags/tag264.xml"/><Relationship Id="rId16" Type="http://schemas.openxmlformats.org/officeDocument/2006/relationships/tags" Target="../tags/tag191.xml"/><Relationship Id="rId11" Type="http://schemas.openxmlformats.org/officeDocument/2006/relationships/tags" Target="../tags/tag186.xml"/><Relationship Id="rId32" Type="http://schemas.openxmlformats.org/officeDocument/2006/relationships/tags" Target="../tags/tag207.xml"/><Relationship Id="rId37" Type="http://schemas.openxmlformats.org/officeDocument/2006/relationships/tags" Target="../tags/tag212.xml"/><Relationship Id="rId53" Type="http://schemas.openxmlformats.org/officeDocument/2006/relationships/tags" Target="../tags/tag228.xml"/><Relationship Id="rId58" Type="http://schemas.openxmlformats.org/officeDocument/2006/relationships/tags" Target="../tags/tag233.xml"/><Relationship Id="rId74" Type="http://schemas.openxmlformats.org/officeDocument/2006/relationships/tags" Target="../tags/tag249.xml"/><Relationship Id="rId79" Type="http://schemas.openxmlformats.org/officeDocument/2006/relationships/tags" Target="../tags/tag254.xml"/><Relationship Id="rId5" Type="http://schemas.openxmlformats.org/officeDocument/2006/relationships/tags" Target="../tags/tag180.xml"/><Relationship Id="rId90" Type="http://schemas.openxmlformats.org/officeDocument/2006/relationships/tags" Target="../tags/tag265.xml"/><Relationship Id="rId95" Type="http://schemas.openxmlformats.org/officeDocument/2006/relationships/slideLayout" Target="../slideLayouts/slideLayout6.xml"/><Relationship Id="rId22" Type="http://schemas.openxmlformats.org/officeDocument/2006/relationships/tags" Target="../tags/tag197.xml"/><Relationship Id="rId27" Type="http://schemas.openxmlformats.org/officeDocument/2006/relationships/tags" Target="../tags/tag202.xml"/><Relationship Id="rId43" Type="http://schemas.openxmlformats.org/officeDocument/2006/relationships/tags" Target="../tags/tag218.xml"/><Relationship Id="rId48" Type="http://schemas.openxmlformats.org/officeDocument/2006/relationships/tags" Target="../tags/tag223.xml"/><Relationship Id="rId64" Type="http://schemas.openxmlformats.org/officeDocument/2006/relationships/tags" Target="../tags/tag239.xml"/><Relationship Id="rId69" Type="http://schemas.openxmlformats.org/officeDocument/2006/relationships/tags" Target="../tags/tag244.xml"/><Relationship Id="rId80" Type="http://schemas.openxmlformats.org/officeDocument/2006/relationships/tags" Target="../tags/tag255.xml"/><Relationship Id="rId85" Type="http://schemas.openxmlformats.org/officeDocument/2006/relationships/tags" Target="../tags/tag260.xml"/><Relationship Id="rId3" Type="http://schemas.openxmlformats.org/officeDocument/2006/relationships/tags" Target="../tags/tag178.xml"/><Relationship Id="rId12" Type="http://schemas.openxmlformats.org/officeDocument/2006/relationships/tags" Target="../tags/tag187.xml"/><Relationship Id="rId17" Type="http://schemas.openxmlformats.org/officeDocument/2006/relationships/tags" Target="../tags/tag192.xml"/><Relationship Id="rId25" Type="http://schemas.openxmlformats.org/officeDocument/2006/relationships/tags" Target="../tags/tag200.xml"/><Relationship Id="rId33" Type="http://schemas.openxmlformats.org/officeDocument/2006/relationships/tags" Target="../tags/tag208.xml"/><Relationship Id="rId38" Type="http://schemas.openxmlformats.org/officeDocument/2006/relationships/tags" Target="../tags/tag213.xml"/><Relationship Id="rId46" Type="http://schemas.openxmlformats.org/officeDocument/2006/relationships/tags" Target="../tags/tag221.xml"/><Relationship Id="rId59" Type="http://schemas.openxmlformats.org/officeDocument/2006/relationships/tags" Target="../tags/tag234.xml"/><Relationship Id="rId67" Type="http://schemas.openxmlformats.org/officeDocument/2006/relationships/tags" Target="../tags/tag242.xml"/><Relationship Id="rId20" Type="http://schemas.openxmlformats.org/officeDocument/2006/relationships/tags" Target="../tags/tag195.xml"/><Relationship Id="rId41" Type="http://schemas.openxmlformats.org/officeDocument/2006/relationships/tags" Target="../tags/tag216.xml"/><Relationship Id="rId54" Type="http://schemas.openxmlformats.org/officeDocument/2006/relationships/tags" Target="../tags/tag229.xml"/><Relationship Id="rId62" Type="http://schemas.openxmlformats.org/officeDocument/2006/relationships/tags" Target="../tags/tag237.xml"/><Relationship Id="rId70" Type="http://schemas.openxmlformats.org/officeDocument/2006/relationships/tags" Target="../tags/tag245.xml"/><Relationship Id="rId75" Type="http://schemas.openxmlformats.org/officeDocument/2006/relationships/tags" Target="../tags/tag250.xml"/><Relationship Id="rId83" Type="http://schemas.openxmlformats.org/officeDocument/2006/relationships/tags" Target="../tags/tag258.xml"/><Relationship Id="rId88" Type="http://schemas.openxmlformats.org/officeDocument/2006/relationships/tags" Target="../tags/tag263.xml"/><Relationship Id="rId91" Type="http://schemas.openxmlformats.org/officeDocument/2006/relationships/tags" Target="../tags/tag266.xml"/><Relationship Id="rId96" Type="http://schemas.openxmlformats.org/officeDocument/2006/relationships/image" Target="../media/image4.png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5" Type="http://schemas.openxmlformats.org/officeDocument/2006/relationships/tags" Target="../tags/tag190.xml"/><Relationship Id="rId23" Type="http://schemas.openxmlformats.org/officeDocument/2006/relationships/tags" Target="../tags/tag198.xml"/><Relationship Id="rId28" Type="http://schemas.openxmlformats.org/officeDocument/2006/relationships/tags" Target="../tags/tag203.xml"/><Relationship Id="rId36" Type="http://schemas.openxmlformats.org/officeDocument/2006/relationships/tags" Target="../tags/tag211.xml"/><Relationship Id="rId49" Type="http://schemas.openxmlformats.org/officeDocument/2006/relationships/tags" Target="../tags/tag224.xml"/><Relationship Id="rId57" Type="http://schemas.openxmlformats.org/officeDocument/2006/relationships/tags" Target="../tags/tag232.xml"/><Relationship Id="rId10" Type="http://schemas.openxmlformats.org/officeDocument/2006/relationships/tags" Target="../tags/tag185.xml"/><Relationship Id="rId31" Type="http://schemas.openxmlformats.org/officeDocument/2006/relationships/tags" Target="../tags/tag206.xml"/><Relationship Id="rId44" Type="http://schemas.openxmlformats.org/officeDocument/2006/relationships/tags" Target="../tags/tag219.xml"/><Relationship Id="rId52" Type="http://schemas.openxmlformats.org/officeDocument/2006/relationships/tags" Target="../tags/tag227.xml"/><Relationship Id="rId60" Type="http://schemas.openxmlformats.org/officeDocument/2006/relationships/tags" Target="../tags/tag235.xml"/><Relationship Id="rId65" Type="http://schemas.openxmlformats.org/officeDocument/2006/relationships/tags" Target="../tags/tag240.xml"/><Relationship Id="rId73" Type="http://schemas.openxmlformats.org/officeDocument/2006/relationships/tags" Target="../tags/tag248.xml"/><Relationship Id="rId78" Type="http://schemas.openxmlformats.org/officeDocument/2006/relationships/tags" Target="../tags/tag253.xml"/><Relationship Id="rId81" Type="http://schemas.openxmlformats.org/officeDocument/2006/relationships/tags" Target="../tags/tag256.xml"/><Relationship Id="rId86" Type="http://schemas.openxmlformats.org/officeDocument/2006/relationships/tags" Target="../tags/tag261.xml"/><Relationship Id="rId94" Type="http://schemas.openxmlformats.org/officeDocument/2006/relationships/tags" Target="../tags/tag269.xml"/><Relationship Id="rId99" Type="http://schemas.openxmlformats.org/officeDocument/2006/relationships/image" Target="../media/image8.svg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3" Type="http://schemas.openxmlformats.org/officeDocument/2006/relationships/tags" Target="../tags/tag188.xml"/><Relationship Id="rId18" Type="http://schemas.openxmlformats.org/officeDocument/2006/relationships/tags" Target="../tags/tag193.xml"/><Relationship Id="rId39" Type="http://schemas.openxmlformats.org/officeDocument/2006/relationships/tags" Target="../tags/tag214.xml"/><Relationship Id="rId34" Type="http://schemas.openxmlformats.org/officeDocument/2006/relationships/tags" Target="../tags/tag209.xml"/><Relationship Id="rId50" Type="http://schemas.openxmlformats.org/officeDocument/2006/relationships/tags" Target="../tags/tag225.xml"/><Relationship Id="rId55" Type="http://schemas.openxmlformats.org/officeDocument/2006/relationships/tags" Target="../tags/tag230.xml"/><Relationship Id="rId76" Type="http://schemas.openxmlformats.org/officeDocument/2006/relationships/tags" Target="../tags/tag251.xml"/><Relationship Id="rId97" Type="http://schemas.openxmlformats.org/officeDocument/2006/relationships/image" Target="../media/image5.svg"/><Relationship Id="rId7" Type="http://schemas.openxmlformats.org/officeDocument/2006/relationships/tags" Target="../tags/tag182.xml"/><Relationship Id="rId71" Type="http://schemas.openxmlformats.org/officeDocument/2006/relationships/tags" Target="../tags/tag246.xml"/><Relationship Id="rId92" Type="http://schemas.openxmlformats.org/officeDocument/2006/relationships/tags" Target="../tags/tag267.xml"/><Relationship Id="rId2" Type="http://schemas.openxmlformats.org/officeDocument/2006/relationships/tags" Target="../tags/tag177.xml"/><Relationship Id="rId29" Type="http://schemas.openxmlformats.org/officeDocument/2006/relationships/tags" Target="../tags/tag204.xml"/><Relationship Id="rId24" Type="http://schemas.openxmlformats.org/officeDocument/2006/relationships/tags" Target="../tags/tag199.xml"/><Relationship Id="rId40" Type="http://schemas.openxmlformats.org/officeDocument/2006/relationships/tags" Target="../tags/tag215.xml"/><Relationship Id="rId45" Type="http://schemas.openxmlformats.org/officeDocument/2006/relationships/tags" Target="../tags/tag220.xml"/><Relationship Id="rId66" Type="http://schemas.openxmlformats.org/officeDocument/2006/relationships/tags" Target="../tags/tag241.xml"/><Relationship Id="rId87" Type="http://schemas.openxmlformats.org/officeDocument/2006/relationships/tags" Target="../tags/tag262.xml"/><Relationship Id="rId61" Type="http://schemas.openxmlformats.org/officeDocument/2006/relationships/tags" Target="../tags/tag236.xml"/><Relationship Id="rId82" Type="http://schemas.openxmlformats.org/officeDocument/2006/relationships/tags" Target="../tags/tag257.xml"/><Relationship Id="rId19" Type="http://schemas.openxmlformats.org/officeDocument/2006/relationships/tags" Target="../tags/tag194.xml"/><Relationship Id="rId14" Type="http://schemas.openxmlformats.org/officeDocument/2006/relationships/tags" Target="../tags/tag189.xml"/><Relationship Id="rId30" Type="http://schemas.openxmlformats.org/officeDocument/2006/relationships/tags" Target="../tags/tag205.xml"/><Relationship Id="rId35" Type="http://schemas.openxmlformats.org/officeDocument/2006/relationships/tags" Target="../tags/tag210.xml"/><Relationship Id="rId56" Type="http://schemas.openxmlformats.org/officeDocument/2006/relationships/tags" Target="../tags/tag231.xml"/><Relationship Id="rId77" Type="http://schemas.openxmlformats.org/officeDocument/2006/relationships/tags" Target="../tags/tag252.xml"/><Relationship Id="rId100" Type="http://schemas.openxmlformats.org/officeDocument/2006/relationships/hyperlink" Target="https://arxiv.org/abs/2112.06515" TargetMode="External"/><Relationship Id="rId8" Type="http://schemas.openxmlformats.org/officeDocument/2006/relationships/tags" Target="../tags/tag183.xml"/><Relationship Id="rId51" Type="http://schemas.openxmlformats.org/officeDocument/2006/relationships/tags" Target="../tags/tag226.xml"/><Relationship Id="rId72" Type="http://schemas.openxmlformats.org/officeDocument/2006/relationships/tags" Target="../tags/tag247.xml"/><Relationship Id="rId93" Type="http://schemas.openxmlformats.org/officeDocument/2006/relationships/tags" Target="../tags/tag268.xml"/><Relationship Id="rId98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tags" Target="../tags/tag295.xml"/><Relationship Id="rId117" Type="http://schemas.openxmlformats.org/officeDocument/2006/relationships/tags" Target="../tags/tag386.xml"/><Relationship Id="rId21" Type="http://schemas.openxmlformats.org/officeDocument/2006/relationships/tags" Target="../tags/tag290.xml"/><Relationship Id="rId42" Type="http://schemas.openxmlformats.org/officeDocument/2006/relationships/tags" Target="../tags/tag311.xml"/><Relationship Id="rId47" Type="http://schemas.openxmlformats.org/officeDocument/2006/relationships/tags" Target="../tags/tag316.xml"/><Relationship Id="rId63" Type="http://schemas.openxmlformats.org/officeDocument/2006/relationships/tags" Target="../tags/tag332.xml"/><Relationship Id="rId68" Type="http://schemas.openxmlformats.org/officeDocument/2006/relationships/tags" Target="../tags/tag337.xml"/><Relationship Id="rId84" Type="http://schemas.openxmlformats.org/officeDocument/2006/relationships/tags" Target="../tags/tag353.xml"/><Relationship Id="rId89" Type="http://schemas.openxmlformats.org/officeDocument/2006/relationships/tags" Target="../tags/tag358.xml"/><Relationship Id="rId112" Type="http://schemas.openxmlformats.org/officeDocument/2006/relationships/tags" Target="../tags/tag381.xml"/><Relationship Id="rId16" Type="http://schemas.openxmlformats.org/officeDocument/2006/relationships/tags" Target="../tags/tag285.xml"/><Relationship Id="rId107" Type="http://schemas.openxmlformats.org/officeDocument/2006/relationships/tags" Target="../tags/tag376.xml"/><Relationship Id="rId11" Type="http://schemas.openxmlformats.org/officeDocument/2006/relationships/tags" Target="../tags/tag280.xml"/><Relationship Id="rId32" Type="http://schemas.openxmlformats.org/officeDocument/2006/relationships/tags" Target="../tags/tag301.xml"/><Relationship Id="rId37" Type="http://schemas.openxmlformats.org/officeDocument/2006/relationships/tags" Target="../tags/tag306.xml"/><Relationship Id="rId53" Type="http://schemas.openxmlformats.org/officeDocument/2006/relationships/tags" Target="../tags/tag322.xml"/><Relationship Id="rId58" Type="http://schemas.openxmlformats.org/officeDocument/2006/relationships/tags" Target="../tags/tag327.xml"/><Relationship Id="rId74" Type="http://schemas.openxmlformats.org/officeDocument/2006/relationships/tags" Target="../tags/tag343.xml"/><Relationship Id="rId79" Type="http://schemas.openxmlformats.org/officeDocument/2006/relationships/tags" Target="../tags/tag348.xml"/><Relationship Id="rId102" Type="http://schemas.openxmlformats.org/officeDocument/2006/relationships/tags" Target="../tags/tag371.xml"/><Relationship Id="rId123" Type="http://schemas.openxmlformats.org/officeDocument/2006/relationships/image" Target="../media/image4.png"/><Relationship Id="rId5" Type="http://schemas.openxmlformats.org/officeDocument/2006/relationships/tags" Target="../tags/tag274.xml"/><Relationship Id="rId90" Type="http://schemas.openxmlformats.org/officeDocument/2006/relationships/tags" Target="../tags/tag359.xml"/><Relationship Id="rId95" Type="http://schemas.openxmlformats.org/officeDocument/2006/relationships/tags" Target="../tags/tag364.xml"/><Relationship Id="rId22" Type="http://schemas.openxmlformats.org/officeDocument/2006/relationships/tags" Target="../tags/tag291.xml"/><Relationship Id="rId27" Type="http://schemas.openxmlformats.org/officeDocument/2006/relationships/tags" Target="../tags/tag296.xml"/><Relationship Id="rId43" Type="http://schemas.openxmlformats.org/officeDocument/2006/relationships/tags" Target="../tags/tag312.xml"/><Relationship Id="rId48" Type="http://schemas.openxmlformats.org/officeDocument/2006/relationships/tags" Target="../tags/tag317.xml"/><Relationship Id="rId64" Type="http://schemas.openxmlformats.org/officeDocument/2006/relationships/tags" Target="../tags/tag333.xml"/><Relationship Id="rId69" Type="http://schemas.openxmlformats.org/officeDocument/2006/relationships/tags" Target="../tags/tag338.xml"/><Relationship Id="rId113" Type="http://schemas.openxmlformats.org/officeDocument/2006/relationships/tags" Target="../tags/tag382.xml"/><Relationship Id="rId118" Type="http://schemas.openxmlformats.org/officeDocument/2006/relationships/tags" Target="../tags/tag387.xml"/><Relationship Id="rId80" Type="http://schemas.openxmlformats.org/officeDocument/2006/relationships/tags" Target="../tags/tag349.xml"/><Relationship Id="rId85" Type="http://schemas.openxmlformats.org/officeDocument/2006/relationships/tags" Target="../tags/tag354.xml"/><Relationship Id="rId12" Type="http://schemas.openxmlformats.org/officeDocument/2006/relationships/tags" Target="../tags/tag281.xml"/><Relationship Id="rId17" Type="http://schemas.openxmlformats.org/officeDocument/2006/relationships/tags" Target="../tags/tag286.xml"/><Relationship Id="rId33" Type="http://schemas.openxmlformats.org/officeDocument/2006/relationships/tags" Target="../tags/tag302.xml"/><Relationship Id="rId38" Type="http://schemas.openxmlformats.org/officeDocument/2006/relationships/tags" Target="../tags/tag307.xml"/><Relationship Id="rId59" Type="http://schemas.openxmlformats.org/officeDocument/2006/relationships/tags" Target="../tags/tag328.xml"/><Relationship Id="rId103" Type="http://schemas.openxmlformats.org/officeDocument/2006/relationships/tags" Target="../tags/tag372.xml"/><Relationship Id="rId108" Type="http://schemas.openxmlformats.org/officeDocument/2006/relationships/tags" Target="../tags/tag377.xml"/><Relationship Id="rId124" Type="http://schemas.openxmlformats.org/officeDocument/2006/relationships/image" Target="../media/image5.svg"/><Relationship Id="rId54" Type="http://schemas.openxmlformats.org/officeDocument/2006/relationships/tags" Target="../tags/tag323.xml"/><Relationship Id="rId70" Type="http://schemas.openxmlformats.org/officeDocument/2006/relationships/tags" Target="../tags/tag339.xml"/><Relationship Id="rId75" Type="http://schemas.openxmlformats.org/officeDocument/2006/relationships/tags" Target="../tags/tag344.xml"/><Relationship Id="rId91" Type="http://schemas.openxmlformats.org/officeDocument/2006/relationships/tags" Target="../tags/tag360.xml"/><Relationship Id="rId96" Type="http://schemas.openxmlformats.org/officeDocument/2006/relationships/tags" Target="../tags/tag365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23" Type="http://schemas.openxmlformats.org/officeDocument/2006/relationships/tags" Target="../tags/tag292.xml"/><Relationship Id="rId28" Type="http://schemas.openxmlformats.org/officeDocument/2006/relationships/tags" Target="../tags/tag297.xml"/><Relationship Id="rId49" Type="http://schemas.openxmlformats.org/officeDocument/2006/relationships/tags" Target="../tags/tag318.xml"/><Relationship Id="rId114" Type="http://schemas.openxmlformats.org/officeDocument/2006/relationships/tags" Target="../tags/tag383.xml"/><Relationship Id="rId119" Type="http://schemas.openxmlformats.org/officeDocument/2006/relationships/tags" Target="../tags/tag388.xml"/><Relationship Id="rId44" Type="http://schemas.openxmlformats.org/officeDocument/2006/relationships/tags" Target="../tags/tag313.xml"/><Relationship Id="rId60" Type="http://schemas.openxmlformats.org/officeDocument/2006/relationships/tags" Target="../tags/tag329.xml"/><Relationship Id="rId65" Type="http://schemas.openxmlformats.org/officeDocument/2006/relationships/tags" Target="../tags/tag334.xml"/><Relationship Id="rId81" Type="http://schemas.openxmlformats.org/officeDocument/2006/relationships/tags" Target="../tags/tag350.xml"/><Relationship Id="rId86" Type="http://schemas.openxmlformats.org/officeDocument/2006/relationships/tags" Target="../tags/tag355.xml"/><Relationship Id="rId13" Type="http://schemas.openxmlformats.org/officeDocument/2006/relationships/tags" Target="../tags/tag282.xml"/><Relationship Id="rId18" Type="http://schemas.openxmlformats.org/officeDocument/2006/relationships/tags" Target="../tags/tag287.xml"/><Relationship Id="rId39" Type="http://schemas.openxmlformats.org/officeDocument/2006/relationships/tags" Target="../tags/tag308.xml"/><Relationship Id="rId109" Type="http://schemas.openxmlformats.org/officeDocument/2006/relationships/tags" Target="../tags/tag378.xml"/><Relationship Id="rId34" Type="http://schemas.openxmlformats.org/officeDocument/2006/relationships/tags" Target="../tags/tag303.xml"/><Relationship Id="rId50" Type="http://schemas.openxmlformats.org/officeDocument/2006/relationships/tags" Target="../tags/tag319.xml"/><Relationship Id="rId55" Type="http://schemas.openxmlformats.org/officeDocument/2006/relationships/tags" Target="../tags/tag324.xml"/><Relationship Id="rId76" Type="http://schemas.openxmlformats.org/officeDocument/2006/relationships/tags" Target="../tags/tag345.xml"/><Relationship Id="rId97" Type="http://schemas.openxmlformats.org/officeDocument/2006/relationships/tags" Target="../tags/tag366.xml"/><Relationship Id="rId104" Type="http://schemas.openxmlformats.org/officeDocument/2006/relationships/tags" Target="../tags/tag373.xml"/><Relationship Id="rId120" Type="http://schemas.openxmlformats.org/officeDocument/2006/relationships/tags" Target="../tags/tag389.xml"/><Relationship Id="rId125" Type="http://schemas.openxmlformats.org/officeDocument/2006/relationships/image" Target="../media/image7.png"/><Relationship Id="rId7" Type="http://schemas.openxmlformats.org/officeDocument/2006/relationships/tags" Target="../tags/tag276.xml"/><Relationship Id="rId71" Type="http://schemas.openxmlformats.org/officeDocument/2006/relationships/tags" Target="../tags/tag340.xml"/><Relationship Id="rId92" Type="http://schemas.openxmlformats.org/officeDocument/2006/relationships/tags" Target="../tags/tag361.xml"/><Relationship Id="rId2" Type="http://schemas.openxmlformats.org/officeDocument/2006/relationships/tags" Target="../tags/tag271.xml"/><Relationship Id="rId29" Type="http://schemas.openxmlformats.org/officeDocument/2006/relationships/tags" Target="../tags/tag298.xml"/><Relationship Id="rId24" Type="http://schemas.openxmlformats.org/officeDocument/2006/relationships/tags" Target="../tags/tag293.xml"/><Relationship Id="rId40" Type="http://schemas.openxmlformats.org/officeDocument/2006/relationships/tags" Target="../tags/tag309.xml"/><Relationship Id="rId45" Type="http://schemas.openxmlformats.org/officeDocument/2006/relationships/tags" Target="../tags/tag314.xml"/><Relationship Id="rId66" Type="http://schemas.openxmlformats.org/officeDocument/2006/relationships/tags" Target="../tags/tag335.xml"/><Relationship Id="rId87" Type="http://schemas.openxmlformats.org/officeDocument/2006/relationships/tags" Target="../tags/tag356.xml"/><Relationship Id="rId110" Type="http://schemas.openxmlformats.org/officeDocument/2006/relationships/tags" Target="../tags/tag379.xml"/><Relationship Id="rId115" Type="http://schemas.openxmlformats.org/officeDocument/2006/relationships/tags" Target="../tags/tag384.xml"/><Relationship Id="rId61" Type="http://schemas.openxmlformats.org/officeDocument/2006/relationships/tags" Target="../tags/tag330.xml"/><Relationship Id="rId82" Type="http://schemas.openxmlformats.org/officeDocument/2006/relationships/tags" Target="../tags/tag351.xml"/><Relationship Id="rId19" Type="http://schemas.openxmlformats.org/officeDocument/2006/relationships/tags" Target="../tags/tag288.xml"/><Relationship Id="rId14" Type="http://schemas.openxmlformats.org/officeDocument/2006/relationships/tags" Target="../tags/tag283.xml"/><Relationship Id="rId30" Type="http://schemas.openxmlformats.org/officeDocument/2006/relationships/tags" Target="../tags/tag299.xml"/><Relationship Id="rId35" Type="http://schemas.openxmlformats.org/officeDocument/2006/relationships/tags" Target="../tags/tag304.xml"/><Relationship Id="rId56" Type="http://schemas.openxmlformats.org/officeDocument/2006/relationships/tags" Target="../tags/tag325.xml"/><Relationship Id="rId77" Type="http://schemas.openxmlformats.org/officeDocument/2006/relationships/tags" Target="../tags/tag346.xml"/><Relationship Id="rId100" Type="http://schemas.openxmlformats.org/officeDocument/2006/relationships/tags" Target="../tags/tag369.xml"/><Relationship Id="rId105" Type="http://schemas.openxmlformats.org/officeDocument/2006/relationships/tags" Target="../tags/tag374.xml"/><Relationship Id="rId126" Type="http://schemas.openxmlformats.org/officeDocument/2006/relationships/image" Target="../media/image8.svg"/><Relationship Id="rId8" Type="http://schemas.openxmlformats.org/officeDocument/2006/relationships/tags" Target="../tags/tag277.xml"/><Relationship Id="rId51" Type="http://schemas.openxmlformats.org/officeDocument/2006/relationships/tags" Target="../tags/tag320.xml"/><Relationship Id="rId72" Type="http://schemas.openxmlformats.org/officeDocument/2006/relationships/tags" Target="../tags/tag341.xml"/><Relationship Id="rId93" Type="http://schemas.openxmlformats.org/officeDocument/2006/relationships/tags" Target="../tags/tag362.xml"/><Relationship Id="rId98" Type="http://schemas.openxmlformats.org/officeDocument/2006/relationships/tags" Target="../tags/tag367.xml"/><Relationship Id="rId121" Type="http://schemas.openxmlformats.org/officeDocument/2006/relationships/slideLayout" Target="../slideLayouts/slideLayout6.xml"/><Relationship Id="rId3" Type="http://schemas.openxmlformats.org/officeDocument/2006/relationships/tags" Target="../tags/tag272.xml"/><Relationship Id="rId25" Type="http://schemas.openxmlformats.org/officeDocument/2006/relationships/tags" Target="../tags/tag294.xml"/><Relationship Id="rId46" Type="http://schemas.openxmlformats.org/officeDocument/2006/relationships/tags" Target="../tags/tag315.xml"/><Relationship Id="rId67" Type="http://schemas.openxmlformats.org/officeDocument/2006/relationships/tags" Target="../tags/tag336.xml"/><Relationship Id="rId116" Type="http://schemas.openxmlformats.org/officeDocument/2006/relationships/tags" Target="../tags/tag385.xml"/><Relationship Id="rId20" Type="http://schemas.openxmlformats.org/officeDocument/2006/relationships/tags" Target="../tags/tag289.xml"/><Relationship Id="rId41" Type="http://schemas.openxmlformats.org/officeDocument/2006/relationships/tags" Target="../tags/tag310.xml"/><Relationship Id="rId62" Type="http://schemas.openxmlformats.org/officeDocument/2006/relationships/tags" Target="../tags/tag331.xml"/><Relationship Id="rId83" Type="http://schemas.openxmlformats.org/officeDocument/2006/relationships/tags" Target="../tags/tag352.xml"/><Relationship Id="rId88" Type="http://schemas.openxmlformats.org/officeDocument/2006/relationships/tags" Target="../tags/tag357.xml"/><Relationship Id="rId111" Type="http://schemas.openxmlformats.org/officeDocument/2006/relationships/tags" Target="../tags/tag380.xml"/><Relationship Id="rId15" Type="http://schemas.openxmlformats.org/officeDocument/2006/relationships/tags" Target="../tags/tag284.xml"/><Relationship Id="rId36" Type="http://schemas.openxmlformats.org/officeDocument/2006/relationships/tags" Target="../tags/tag305.xml"/><Relationship Id="rId57" Type="http://schemas.openxmlformats.org/officeDocument/2006/relationships/tags" Target="../tags/tag326.xml"/><Relationship Id="rId106" Type="http://schemas.openxmlformats.org/officeDocument/2006/relationships/tags" Target="../tags/tag375.xml"/><Relationship Id="rId10" Type="http://schemas.openxmlformats.org/officeDocument/2006/relationships/tags" Target="../tags/tag279.xml"/><Relationship Id="rId31" Type="http://schemas.openxmlformats.org/officeDocument/2006/relationships/tags" Target="../tags/tag300.xml"/><Relationship Id="rId52" Type="http://schemas.openxmlformats.org/officeDocument/2006/relationships/tags" Target="../tags/tag321.xml"/><Relationship Id="rId73" Type="http://schemas.openxmlformats.org/officeDocument/2006/relationships/tags" Target="../tags/tag342.xml"/><Relationship Id="rId78" Type="http://schemas.openxmlformats.org/officeDocument/2006/relationships/tags" Target="../tags/tag347.xml"/><Relationship Id="rId94" Type="http://schemas.openxmlformats.org/officeDocument/2006/relationships/tags" Target="../tags/tag363.xml"/><Relationship Id="rId99" Type="http://schemas.openxmlformats.org/officeDocument/2006/relationships/tags" Target="../tags/tag368.xml"/><Relationship Id="rId101" Type="http://schemas.openxmlformats.org/officeDocument/2006/relationships/tags" Target="../tags/tag370.xml"/><Relationship Id="rId122" Type="http://schemas.openxmlformats.org/officeDocument/2006/relationships/hyperlink" Target="https://arxiv.org/abs/2112.06515" TargetMode="External"/><Relationship Id="rId4" Type="http://schemas.openxmlformats.org/officeDocument/2006/relationships/tags" Target="../tags/tag273.xml"/><Relationship Id="rId9" Type="http://schemas.openxmlformats.org/officeDocument/2006/relationships/tags" Target="../tags/tag278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tags" Target="../tags/tag506.xml"/><Relationship Id="rId21" Type="http://schemas.openxmlformats.org/officeDocument/2006/relationships/tags" Target="../tags/tag410.xml"/><Relationship Id="rId42" Type="http://schemas.openxmlformats.org/officeDocument/2006/relationships/tags" Target="../tags/tag431.xml"/><Relationship Id="rId63" Type="http://schemas.openxmlformats.org/officeDocument/2006/relationships/tags" Target="../tags/tag452.xml"/><Relationship Id="rId84" Type="http://schemas.openxmlformats.org/officeDocument/2006/relationships/tags" Target="../tags/tag473.xml"/><Relationship Id="rId138" Type="http://schemas.openxmlformats.org/officeDocument/2006/relationships/tags" Target="../tags/tag527.xml"/><Relationship Id="rId159" Type="http://schemas.openxmlformats.org/officeDocument/2006/relationships/image" Target="../media/image4.png"/><Relationship Id="rId107" Type="http://schemas.openxmlformats.org/officeDocument/2006/relationships/tags" Target="../tags/tag496.xml"/><Relationship Id="rId11" Type="http://schemas.openxmlformats.org/officeDocument/2006/relationships/tags" Target="../tags/tag400.xml"/><Relationship Id="rId32" Type="http://schemas.openxmlformats.org/officeDocument/2006/relationships/tags" Target="../tags/tag421.xml"/><Relationship Id="rId53" Type="http://schemas.openxmlformats.org/officeDocument/2006/relationships/tags" Target="../tags/tag442.xml"/><Relationship Id="rId74" Type="http://schemas.openxmlformats.org/officeDocument/2006/relationships/tags" Target="../tags/tag463.xml"/><Relationship Id="rId128" Type="http://schemas.openxmlformats.org/officeDocument/2006/relationships/tags" Target="../tags/tag517.xml"/><Relationship Id="rId149" Type="http://schemas.openxmlformats.org/officeDocument/2006/relationships/tags" Target="../tags/tag538.xml"/><Relationship Id="rId5" Type="http://schemas.openxmlformats.org/officeDocument/2006/relationships/tags" Target="../tags/tag394.xml"/><Relationship Id="rId95" Type="http://schemas.openxmlformats.org/officeDocument/2006/relationships/tags" Target="../tags/tag484.xml"/><Relationship Id="rId160" Type="http://schemas.openxmlformats.org/officeDocument/2006/relationships/image" Target="../media/image5.svg"/><Relationship Id="rId22" Type="http://schemas.openxmlformats.org/officeDocument/2006/relationships/tags" Target="../tags/tag411.xml"/><Relationship Id="rId43" Type="http://schemas.openxmlformats.org/officeDocument/2006/relationships/tags" Target="../tags/tag432.xml"/><Relationship Id="rId64" Type="http://schemas.openxmlformats.org/officeDocument/2006/relationships/tags" Target="../tags/tag453.xml"/><Relationship Id="rId118" Type="http://schemas.openxmlformats.org/officeDocument/2006/relationships/tags" Target="../tags/tag507.xml"/><Relationship Id="rId139" Type="http://schemas.openxmlformats.org/officeDocument/2006/relationships/tags" Target="../tags/tag528.xml"/><Relationship Id="rId85" Type="http://schemas.openxmlformats.org/officeDocument/2006/relationships/tags" Target="../tags/tag474.xml"/><Relationship Id="rId150" Type="http://schemas.openxmlformats.org/officeDocument/2006/relationships/tags" Target="../tags/tag539.xml"/><Relationship Id="rId12" Type="http://schemas.openxmlformats.org/officeDocument/2006/relationships/tags" Target="../tags/tag401.xml"/><Relationship Id="rId17" Type="http://schemas.openxmlformats.org/officeDocument/2006/relationships/tags" Target="../tags/tag406.xml"/><Relationship Id="rId33" Type="http://schemas.openxmlformats.org/officeDocument/2006/relationships/tags" Target="../tags/tag422.xml"/><Relationship Id="rId38" Type="http://schemas.openxmlformats.org/officeDocument/2006/relationships/tags" Target="../tags/tag427.xml"/><Relationship Id="rId59" Type="http://schemas.openxmlformats.org/officeDocument/2006/relationships/tags" Target="../tags/tag448.xml"/><Relationship Id="rId103" Type="http://schemas.openxmlformats.org/officeDocument/2006/relationships/tags" Target="../tags/tag492.xml"/><Relationship Id="rId108" Type="http://schemas.openxmlformats.org/officeDocument/2006/relationships/tags" Target="../tags/tag497.xml"/><Relationship Id="rId124" Type="http://schemas.openxmlformats.org/officeDocument/2006/relationships/tags" Target="../tags/tag513.xml"/><Relationship Id="rId129" Type="http://schemas.openxmlformats.org/officeDocument/2006/relationships/tags" Target="../tags/tag518.xml"/><Relationship Id="rId54" Type="http://schemas.openxmlformats.org/officeDocument/2006/relationships/tags" Target="../tags/tag443.xml"/><Relationship Id="rId70" Type="http://schemas.openxmlformats.org/officeDocument/2006/relationships/tags" Target="../tags/tag459.xml"/><Relationship Id="rId75" Type="http://schemas.openxmlformats.org/officeDocument/2006/relationships/tags" Target="../tags/tag464.xml"/><Relationship Id="rId91" Type="http://schemas.openxmlformats.org/officeDocument/2006/relationships/tags" Target="../tags/tag480.xml"/><Relationship Id="rId96" Type="http://schemas.openxmlformats.org/officeDocument/2006/relationships/tags" Target="../tags/tag485.xml"/><Relationship Id="rId140" Type="http://schemas.openxmlformats.org/officeDocument/2006/relationships/tags" Target="../tags/tag529.xml"/><Relationship Id="rId145" Type="http://schemas.openxmlformats.org/officeDocument/2006/relationships/tags" Target="../tags/tag534.xml"/><Relationship Id="rId161" Type="http://schemas.openxmlformats.org/officeDocument/2006/relationships/image" Target="../media/image7.png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23" Type="http://schemas.openxmlformats.org/officeDocument/2006/relationships/tags" Target="../tags/tag412.xml"/><Relationship Id="rId28" Type="http://schemas.openxmlformats.org/officeDocument/2006/relationships/tags" Target="../tags/tag417.xml"/><Relationship Id="rId49" Type="http://schemas.openxmlformats.org/officeDocument/2006/relationships/tags" Target="../tags/tag438.xml"/><Relationship Id="rId114" Type="http://schemas.openxmlformats.org/officeDocument/2006/relationships/tags" Target="../tags/tag503.xml"/><Relationship Id="rId119" Type="http://schemas.openxmlformats.org/officeDocument/2006/relationships/tags" Target="../tags/tag508.xml"/><Relationship Id="rId44" Type="http://schemas.openxmlformats.org/officeDocument/2006/relationships/tags" Target="../tags/tag433.xml"/><Relationship Id="rId60" Type="http://schemas.openxmlformats.org/officeDocument/2006/relationships/tags" Target="../tags/tag449.xml"/><Relationship Id="rId65" Type="http://schemas.openxmlformats.org/officeDocument/2006/relationships/tags" Target="../tags/tag454.xml"/><Relationship Id="rId81" Type="http://schemas.openxmlformats.org/officeDocument/2006/relationships/tags" Target="../tags/tag470.xml"/><Relationship Id="rId86" Type="http://schemas.openxmlformats.org/officeDocument/2006/relationships/tags" Target="../tags/tag475.xml"/><Relationship Id="rId130" Type="http://schemas.openxmlformats.org/officeDocument/2006/relationships/tags" Target="../tags/tag519.xml"/><Relationship Id="rId135" Type="http://schemas.openxmlformats.org/officeDocument/2006/relationships/tags" Target="../tags/tag524.xml"/><Relationship Id="rId151" Type="http://schemas.openxmlformats.org/officeDocument/2006/relationships/tags" Target="../tags/tag540.xml"/><Relationship Id="rId156" Type="http://schemas.openxmlformats.org/officeDocument/2006/relationships/tags" Target="../tags/tag545.xml"/><Relationship Id="rId13" Type="http://schemas.openxmlformats.org/officeDocument/2006/relationships/tags" Target="../tags/tag402.xml"/><Relationship Id="rId18" Type="http://schemas.openxmlformats.org/officeDocument/2006/relationships/tags" Target="../tags/tag407.xml"/><Relationship Id="rId39" Type="http://schemas.openxmlformats.org/officeDocument/2006/relationships/tags" Target="../tags/tag428.xml"/><Relationship Id="rId109" Type="http://schemas.openxmlformats.org/officeDocument/2006/relationships/tags" Target="../tags/tag498.xml"/><Relationship Id="rId34" Type="http://schemas.openxmlformats.org/officeDocument/2006/relationships/tags" Target="../tags/tag423.xml"/><Relationship Id="rId50" Type="http://schemas.openxmlformats.org/officeDocument/2006/relationships/tags" Target="../tags/tag439.xml"/><Relationship Id="rId55" Type="http://schemas.openxmlformats.org/officeDocument/2006/relationships/tags" Target="../tags/tag444.xml"/><Relationship Id="rId76" Type="http://schemas.openxmlformats.org/officeDocument/2006/relationships/tags" Target="../tags/tag465.xml"/><Relationship Id="rId97" Type="http://schemas.openxmlformats.org/officeDocument/2006/relationships/tags" Target="../tags/tag486.xml"/><Relationship Id="rId104" Type="http://schemas.openxmlformats.org/officeDocument/2006/relationships/tags" Target="../tags/tag493.xml"/><Relationship Id="rId120" Type="http://schemas.openxmlformats.org/officeDocument/2006/relationships/tags" Target="../tags/tag509.xml"/><Relationship Id="rId125" Type="http://schemas.openxmlformats.org/officeDocument/2006/relationships/tags" Target="../tags/tag514.xml"/><Relationship Id="rId141" Type="http://schemas.openxmlformats.org/officeDocument/2006/relationships/tags" Target="../tags/tag530.xml"/><Relationship Id="rId146" Type="http://schemas.openxmlformats.org/officeDocument/2006/relationships/tags" Target="../tags/tag535.xml"/><Relationship Id="rId7" Type="http://schemas.openxmlformats.org/officeDocument/2006/relationships/tags" Target="../tags/tag396.xml"/><Relationship Id="rId71" Type="http://schemas.openxmlformats.org/officeDocument/2006/relationships/tags" Target="../tags/tag460.xml"/><Relationship Id="rId92" Type="http://schemas.openxmlformats.org/officeDocument/2006/relationships/tags" Target="../tags/tag481.xml"/><Relationship Id="rId162" Type="http://schemas.openxmlformats.org/officeDocument/2006/relationships/image" Target="../media/image8.svg"/><Relationship Id="rId2" Type="http://schemas.openxmlformats.org/officeDocument/2006/relationships/tags" Target="../tags/tag391.xml"/><Relationship Id="rId29" Type="http://schemas.openxmlformats.org/officeDocument/2006/relationships/tags" Target="../tags/tag418.xml"/><Relationship Id="rId24" Type="http://schemas.openxmlformats.org/officeDocument/2006/relationships/tags" Target="../tags/tag413.xml"/><Relationship Id="rId40" Type="http://schemas.openxmlformats.org/officeDocument/2006/relationships/tags" Target="../tags/tag429.xml"/><Relationship Id="rId45" Type="http://schemas.openxmlformats.org/officeDocument/2006/relationships/tags" Target="../tags/tag434.xml"/><Relationship Id="rId66" Type="http://schemas.openxmlformats.org/officeDocument/2006/relationships/tags" Target="../tags/tag455.xml"/><Relationship Id="rId87" Type="http://schemas.openxmlformats.org/officeDocument/2006/relationships/tags" Target="../tags/tag476.xml"/><Relationship Id="rId110" Type="http://schemas.openxmlformats.org/officeDocument/2006/relationships/tags" Target="../tags/tag499.xml"/><Relationship Id="rId115" Type="http://schemas.openxmlformats.org/officeDocument/2006/relationships/tags" Target="../tags/tag504.xml"/><Relationship Id="rId131" Type="http://schemas.openxmlformats.org/officeDocument/2006/relationships/tags" Target="../tags/tag520.xml"/><Relationship Id="rId136" Type="http://schemas.openxmlformats.org/officeDocument/2006/relationships/tags" Target="../tags/tag525.xml"/><Relationship Id="rId157" Type="http://schemas.openxmlformats.org/officeDocument/2006/relationships/tags" Target="../tags/tag546.xml"/><Relationship Id="rId61" Type="http://schemas.openxmlformats.org/officeDocument/2006/relationships/tags" Target="../tags/tag450.xml"/><Relationship Id="rId82" Type="http://schemas.openxmlformats.org/officeDocument/2006/relationships/tags" Target="../tags/tag471.xml"/><Relationship Id="rId152" Type="http://schemas.openxmlformats.org/officeDocument/2006/relationships/tags" Target="../tags/tag541.xml"/><Relationship Id="rId19" Type="http://schemas.openxmlformats.org/officeDocument/2006/relationships/tags" Target="../tags/tag408.xml"/><Relationship Id="rId14" Type="http://schemas.openxmlformats.org/officeDocument/2006/relationships/tags" Target="../tags/tag403.xml"/><Relationship Id="rId30" Type="http://schemas.openxmlformats.org/officeDocument/2006/relationships/tags" Target="../tags/tag419.xml"/><Relationship Id="rId35" Type="http://schemas.openxmlformats.org/officeDocument/2006/relationships/tags" Target="../tags/tag424.xml"/><Relationship Id="rId56" Type="http://schemas.openxmlformats.org/officeDocument/2006/relationships/tags" Target="../tags/tag445.xml"/><Relationship Id="rId77" Type="http://schemas.openxmlformats.org/officeDocument/2006/relationships/tags" Target="../tags/tag466.xml"/><Relationship Id="rId100" Type="http://schemas.openxmlformats.org/officeDocument/2006/relationships/tags" Target="../tags/tag489.xml"/><Relationship Id="rId105" Type="http://schemas.openxmlformats.org/officeDocument/2006/relationships/tags" Target="../tags/tag494.xml"/><Relationship Id="rId126" Type="http://schemas.openxmlformats.org/officeDocument/2006/relationships/tags" Target="../tags/tag515.xml"/><Relationship Id="rId147" Type="http://schemas.openxmlformats.org/officeDocument/2006/relationships/tags" Target="../tags/tag536.xml"/><Relationship Id="rId8" Type="http://schemas.openxmlformats.org/officeDocument/2006/relationships/tags" Target="../tags/tag397.xml"/><Relationship Id="rId51" Type="http://schemas.openxmlformats.org/officeDocument/2006/relationships/tags" Target="../tags/tag440.xml"/><Relationship Id="rId72" Type="http://schemas.openxmlformats.org/officeDocument/2006/relationships/tags" Target="../tags/tag461.xml"/><Relationship Id="rId93" Type="http://schemas.openxmlformats.org/officeDocument/2006/relationships/tags" Target="../tags/tag482.xml"/><Relationship Id="rId98" Type="http://schemas.openxmlformats.org/officeDocument/2006/relationships/tags" Target="../tags/tag487.xml"/><Relationship Id="rId121" Type="http://schemas.openxmlformats.org/officeDocument/2006/relationships/tags" Target="../tags/tag510.xml"/><Relationship Id="rId142" Type="http://schemas.openxmlformats.org/officeDocument/2006/relationships/tags" Target="../tags/tag531.xml"/><Relationship Id="rId163" Type="http://schemas.openxmlformats.org/officeDocument/2006/relationships/hyperlink" Target="https://arxiv.org/abs/2112.06515" TargetMode="External"/><Relationship Id="rId3" Type="http://schemas.openxmlformats.org/officeDocument/2006/relationships/tags" Target="../tags/tag392.xml"/><Relationship Id="rId25" Type="http://schemas.openxmlformats.org/officeDocument/2006/relationships/tags" Target="../tags/tag414.xml"/><Relationship Id="rId46" Type="http://schemas.openxmlformats.org/officeDocument/2006/relationships/tags" Target="../tags/tag435.xml"/><Relationship Id="rId67" Type="http://schemas.openxmlformats.org/officeDocument/2006/relationships/tags" Target="../tags/tag456.xml"/><Relationship Id="rId116" Type="http://schemas.openxmlformats.org/officeDocument/2006/relationships/tags" Target="../tags/tag505.xml"/><Relationship Id="rId137" Type="http://schemas.openxmlformats.org/officeDocument/2006/relationships/tags" Target="../tags/tag526.xml"/><Relationship Id="rId158" Type="http://schemas.openxmlformats.org/officeDocument/2006/relationships/slideLayout" Target="../slideLayouts/slideLayout6.xml"/><Relationship Id="rId20" Type="http://schemas.openxmlformats.org/officeDocument/2006/relationships/tags" Target="../tags/tag409.xml"/><Relationship Id="rId41" Type="http://schemas.openxmlformats.org/officeDocument/2006/relationships/tags" Target="../tags/tag430.xml"/><Relationship Id="rId62" Type="http://schemas.openxmlformats.org/officeDocument/2006/relationships/tags" Target="../tags/tag451.xml"/><Relationship Id="rId83" Type="http://schemas.openxmlformats.org/officeDocument/2006/relationships/tags" Target="../tags/tag472.xml"/><Relationship Id="rId88" Type="http://schemas.openxmlformats.org/officeDocument/2006/relationships/tags" Target="../tags/tag477.xml"/><Relationship Id="rId111" Type="http://schemas.openxmlformats.org/officeDocument/2006/relationships/tags" Target="../tags/tag500.xml"/><Relationship Id="rId132" Type="http://schemas.openxmlformats.org/officeDocument/2006/relationships/tags" Target="../tags/tag521.xml"/><Relationship Id="rId153" Type="http://schemas.openxmlformats.org/officeDocument/2006/relationships/tags" Target="../tags/tag542.xml"/><Relationship Id="rId15" Type="http://schemas.openxmlformats.org/officeDocument/2006/relationships/tags" Target="../tags/tag404.xml"/><Relationship Id="rId36" Type="http://schemas.openxmlformats.org/officeDocument/2006/relationships/tags" Target="../tags/tag425.xml"/><Relationship Id="rId57" Type="http://schemas.openxmlformats.org/officeDocument/2006/relationships/tags" Target="../tags/tag446.xml"/><Relationship Id="rId106" Type="http://schemas.openxmlformats.org/officeDocument/2006/relationships/tags" Target="../tags/tag495.xml"/><Relationship Id="rId127" Type="http://schemas.openxmlformats.org/officeDocument/2006/relationships/tags" Target="../tags/tag516.xml"/><Relationship Id="rId10" Type="http://schemas.openxmlformats.org/officeDocument/2006/relationships/tags" Target="../tags/tag399.xml"/><Relationship Id="rId31" Type="http://schemas.openxmlformats.org/officeDocument/2006/relationships/tags" Target="../tags/tag420.xml"/><Relationship Id="rId52" Type="http://schemas.openxmlformats.org/officeDocument/2006/relationships/tags" Target="../tags/tag441.xml"/><Relationship Id="rId73" Type="http://schemas.openxmlformats.org/officeDocument/2006/relationships/tags" Target="../tags/tag462.xml"/><Relationship Id="rId78" Type="http://schemas.openxmlformats.org/officeDocument/2006/relationships/tags" Target="../tags/tag467.xml"/><Relationship Id="rId94" Type="http://schemas.openxmlformats.org/officeDocument/2006/relationships/tags" Target="../tags/tag483.xml"/><Relationship Id="rId99" Type="http://schemas.openxmlformats.org/officeDocument/2006/relationships/tags" Target="../tags/tag488.xml"/><Relationship Id="rId101" Type="http://schemas.openxmlformats.org/officeDocument/2006/relationships/tags" Target="../tags/tag490.xml"/><Relationship Id="rId122" Type="http://schemas.openxmlformats.org/officeDocument/2006/relationships/tags" Target="../tags/tag511.xml"/><Relationship Id="rId143" Type="http://schemas.openxmlformats.org/officeDocument/2006/relationships/tags" Target="../tags/tag532.xml"/><Relationship Id="rId148" Type="http://schemas.openxmlformats.org/officeDocument/2006/relationships/tags" Target="../tags/tag537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26" Type="http://schemas.openxmlformats.org/officeDocument/2006/relationships/tags" Target="../tags/tag415.xml"/><Relationship Id="rId47" Type="http://schemas.openxmlformats.org/officeDocument/2006/relationships/tags" Target="../tags/tag436.xml"/><Relationship Id="rId68" Type="http://schemas.openxmlformats.org/officeDocument/2006/relationships/tags" Target="../tags/tag457.xml"/><Relationship Id="rId89" Type="http://schemas.openxmlformats.org/officeDocument/2006/relationships/tags" Target="../tags/tag478.xml"/><Relationship Id="rId112" Type="http://schemas.openxmlformats.org/officeDocument/2006/relationships/tags" Target="../tags/tag501.xml"/><Relationship Id="rId133" Type="http://schemas.openxmlformats.org/officeDocument/2006/relationships/tags" Target="../tags/tag522.xml"/><Relationship Id="rId154" Type="http://schemas.openxmlformats.org/officeDocument/2006/relationships/tags" Target="../tags/tag543.xml"/><Relationship Id="rId16" Type="http://schemas.openxmlformats.org/officeDocument/2006/relationships/tags" Target="../tags/tag405.xml"/><Relationship Id="rId37" Type="http://schemas.openxmlformats.org/officeDocument/2006/relationships/tags" Target="../tags/tag426.xml"/><Relationship Id="rId58" Type="http://schemas.openxmlformats.org/officeDocument/2006/relationships/tags" Target="../tags/tag447.xml"/><Relationship Id="rId79" Type="http://schemas.openxmlformats.org/officeDocument/2006/relationships/tags" Target="../tags/tag468.xml"/><Relationship Id="rId102" Type="http://schemas.openxmlformats.org/officeDocument/2006/relationships/tags" Target="../tags/tag491.xml"/><Relationship Id="rId123" Type="http://schemas.openxmlformats.org/officeDocument/2006/relationships/tags" Target="../tags/tag512.xml"/><Relationship Id="rId144" Type="http://schemas.openxmlformats.org/officeDocument/2006/relationships/tags" Target="../tags/tag533.xml"/><Relationship Id="rId90" Type="http://schemas.openxmlformats.org/officeDocument/2006/relationships/tags" Target="../tags/tag479.xml"/><Relationship Id="rId27" Type="http://schemas.openxmlformats.org/officeDocument/2006/relationships/tags" Target="../tags/tag416.xml"/><Relationship Id="rId48" Type="http://schemas.openxmlformats.org/officeDocument/2006/relationships/tags" Target="../tags/tag437.xml"/><Relationship Id="rId69" Type="http://schemas.openxmlformats.org/officeDocument/2006/relationships/tags" Target="../tags/tag458.xml"/><Relationship Id="rId113" Type="http://schemas.openxmlformats.org/officeDocument/2006/relationships/tags" Target="../tags/tag502.xml"/><Relationship Id="rId134" Type="http://schemas.openxmlformats.org/officeDocument/2006/relationships/tags" Target="../tags/tag523.xml"/><Relationship Id="rId80" Type="http://schemas.openxmlformats.org/officeDocument/2006/relationships/tags" Target="../tags/tag469.xml"/><Relationship Id="rId155" Type="http://schemas.openxmlformats.org/officeDocument/2006/relationships/tags" Target="../tags/tag544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tags" Target="../tags/tag663.xml"/><Relationship Id="rId21" Type="http://schemas.openxmlformats.org/officeDocument/2006/relationships/tags" Target="../tags/tag567.xml"/><Relationship Id="rId42" Type="http://schemas.openxmlformats.org/officeDocument/2006/relationships/tags" Target="../tags/tag588.xml"/><Relationship Id="rId63" Type="http://schemas.openxmlformats.org/officeDocument/2006/relationships/tags" Target="../tags/tag609.xml"/><Relationship Id="rId84" Type="http://schemas.openxmlformats.org/officeDocument/2006/relationships/tags" Target="../tags/tag630.xml"/><Relationship Id="rId138" Type="http://schemas.openxmlformats.org/officeDocument/2006/relationships/tags" Target="../tags/tag684.xml"/><Relationship Id="rId159" Type="http://schemas.openxmlformats.org/officeDocument/2006/relationships/tags" Target="../tags/tag705.xml"/><Relationship Id="rId170" Type="http://schemas.openxmlformats.org/officeDocument/2006/relationships/image" Target="../media/image7.png"/><Relationship Id="rId107" Type="http://schemas.openxmlformats.org/officeDocument/2006/relationships/tags" Target="../tags/tag653.xml"/><Relationship Id="rId11" Type="http://schemas.openxmlformats.org/officeDocument/2006/relationships/tags" Target="../tags/tag557.xml"/><Relationship Id="rId32" Type="http://schemas.openxmlformats.org/officeDocument/2006/relationships/tags" Target="../tags/tag578.xml"/><Relationship Id="rId53" Type="http://schemas.openxmlformats.org/officeDocument/2006/relationships/tags" Target="../tags/tag599.xml"/><Relationship Id="rId74" Type="http://schemas.openxmlformats.org/officeDocument/2006/relationships/tags" Target="../tags/tag620.xml"/><Relationship Id="rId128" Type="http://schemas.openxmlformats.org/officeDocument/2006/relationships/tags" Target="../tags/tag674.xml"/><Relationship Id="rId149" Type="http://schemas.openxmlformats.org/officeDocument/2006/relationships/tags" Target="../tags/tag695.xml"/><Relationship Id="rId5" Type="http://schemas.openxmlformats.org/officeDocument/2006/relationships/tags" Target="../tags/tag551.xml"/><Relationship Id="rId95" Type="http://schemas.openxmlformats.org/officeDocument/2006/relationships/tags" Target="../tags/tag641.xml"/><Relationship Id="rId160" Type="http://schemas.openxmlformats.org/officeDocument/2006/relationships/tags" Target="../tags/tag706.xml"/><Relationship Id="rId22" Type="http://schemas.openxmlformats.org/officeDocument/2006/relationships/tags" Target="../tags/tag568.xml"/><Relationship Id="rId43" Type="http://schemas.openxmlformats.org/officeDocument/2006/relationships/tags" Target="../tags/tag589.xml"/><Relationship Id="rId64" Type="http://schemas.openxmlformats.org/officeDocument/2006/relationships/tags" Target="../tags/tag610.xml"/><Relationship Id="rId118" Type="http://schemas.openxmlformats.org/officeDocument/2006/relationships/tags" Target="../tags/tag664.xml"/><Relationship Id="rId139" Type="http://schemas.openxmlformats.org/officeDocument/2006/relationships/tags" Target="../tags/tag685.xml"/><Relationship Id="rId85" Type="http://schemas.openxmlformats.org/officeDocument/2006/relationships/tags" Target="../tags/tag631.xml"/><Relationship Id="rId150" Type="http://schemas.openxmlformats.org/officeDocument/2006/relationships/tags" Target="../tags/tag696.xml"/><Relationship Id="rId171" Type="http://schemas.openxmlformats.org/officeDocument/2006/relationships/image" Target="../media/image8.svg"/><Relationship Id="rId12" Type="http://schemas.openxmlformats.org/officeDocument/2006/relationships/tags" Target="../tags/tag558.xml"/><Relationship Id="rId33" Type="http://schemas.openxmlformats.org/officeDocument/2006/relationships/tags" Target="../tags/tag579.xml"/><Relationship Id="rId108" Type="http://schemas.openxmlformats.org/officeDocument/2006/relationships/tags" Target="../tags/tag654.xml"/><Relationship Id="rId129" Type="http://schemas.openxmlformats.org/officeDocument/2006/relationships/tags" Target="../tags/tag675.xml"/><Relationship Id="rId54" Type="http://schemas.openxmlformats.org/officeDocument/2006/relationships/tags" Target="../tags/tag600.xml"/><Relationship Id="rId70" Type="http://schemas.openxmlformats.org/officeDocument/2006/relationships/tags" Target="../tags/tag616.xml"/><Relationship Id="rId75" Type="http://schemas.openxmlformats.org/officeDocument/2006/relationships/tags" Target="../tags/tag621.xml"/><Relationship Id="rId91" Type="http://schemas.openxmlformats.org/officeDocument/2006/relationships/tags" Target="../tags/tag637.xml"/><Relationship Id="rId96" Type="http://schemas.openxmlformats.org/officeDocument/2006/relationships/tags" Target="../tags/tag642.xml"/><Relationship Id="rId140" Type="http://schemas.openxmlformats.org/officeDocument/2006/relationships/tags" Target="../tags/tag686.xml"/><Relationship Id="rId145" Type="http://schemas.openxmlformats.org/officeDocument/2006/relationships/tags" Target="../tags/tag691.xml"/><Relationship Id="rId161" Type="http://schemas.openxmlformats.org/officeDocument/2006/relationships/tags" Target="../tags/tag707.xml"/><Relationship Id="rId166" Type="http://schemas.openxmlformats.org/officeDocument/2006/relationships/tags" Target="../tags/tag712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23" Type="http://schemas.openxmlformats.org/officeDocument/2006/relationships/tags" Target="../tags/tag569.xml"/><Relationship Id="rId28" Type="http://schemas.openxmlformats.org/officeDocument/2006/relationships/tags" Target="../tags/tag574.xml"/><Relationship Id="rId49" Type="http://schemas.openxmlformats.org/officeDocument/2006/relationships/tags" Target="../tags/tag595.xml"/><Relationship Id="rId114" Type="http://schemas.openxmlformats.org/officeDocument/2006/relationships/tags" Target="../tags/tag660.xml"/><Relationship Id="rId119" Type="http://schemas.openxmlformats.org/officeDocument/2006/relationships/tags" Target="../tags/tag665.xml"/><Relationship Id="rId44" Type="http://schemas.openxmlformats.org/officeDocument/2006/relationships/tags" Target="../tags/tag590.xml"/><Relationship Id="rId60" Type="http://schemas.openxmlformats.org/officeDocument/2006/relationships/tags" Target="../tags/tag606.xml"/><Relationship Id="rId65" Type="http://schemas.openxmlformats.org/officeDocument/2006/relationships/tags" Target="../tags/tag611.xml"/><Relationship Id="rId81" Type="http://schemas.openxmlformats.org/officeDocument/2006/relationships/tags" Target="../tags/tag627.xml"/><Relationship Id="rId86" Type="http://schemas.openxmlformats.org/officeDocument/2006/relationships/tags" Target="../tags/tag632.xml"/><Relationship Id="rId130" Type="http://schemas.openxmlformats.org/officeDocument/2006/relationships/tags" Target="../tags/tag676.xml"/><Relationship Id="rId135" Type="http://schemas.openxmlformats.org/officeDocument/2006/relationships/tags" Target="../tags/tag681.xml"/><Relationship Id="rId151" Type="http://schemas.openxmlformats.org/officeDocument/2006/relationships/tags" Target="../tags/tag697.xml"/><Relationship Id="rId156" Type="http://schemas.openxmlformats.org/officeDocument/2006/relationships/tags" Target="../tags/tag702.xml"/><Relationship Id="rId172" Type="http://schemas.openxmlformats.org/officeDocument/2006/relationships/hyperlink" Target="https://arxiv.org/abs/2112.06515" TargetMode="External"/><Relationship Id="rId13" Type="http://schemas.openxmlformats.org/officeDocument/2006/relationships/tags" Target="../tags/tag559.xml"/><Relationship Id="rId18" Type="http://schemas.openxmlformats.org/officeDocument/2006/relationships/tags" Target="../tags/tag564.xml"/><Relationship Id="rId39" Type="http://schemas.openxmlformats.org/officeDocument/2006/relationships/tags" Target="../tags/tag585.xml"/><Relationship Id="rId109" Type="http://schemas.openxmlformats.org/officeDocument/2006/relationships/tags" Target="../tags/tag655.xml"/><Relationship Id="rId34" Type="http://schemas.openxmlformats.org/officeDocument/2006/relationships/tags" Target="../tags/tag580.xml"/><Relationship Id="rId50" Type="http://schemas.openxmlformats.org/officeDocument/2006/relationships/tags" Target="../tags/tag596.xml"/><Relationship Id="rId55" Type="http://schemas.openxmlformats.org/officeDocument/2006/relationships/tags" Target="../tags/tag601.xml"/><Relationship Id="rId76" Type="http://schemas.openxmlformats.org/officeDocument/2006/relationships/tags" Target="../tags/tag622.xml"/><Relationship Id="rId97" Type="http://schemas.openxmlformats.org/officeDocument/2006/relationships/tags" Target="../tags/tag643.xml"/><Relationship Id="rId104" Type="http://schemas.openxmlformats.org/officeDocument/2006/relationships/tags" Target="../tags/tag650.xml"/><Relationship Id="rId120" Type="http://schemas.openxmlformats.org/officeDocument/2006/relationships/tags" Target="../tags/tag666.xml"/><Relationship Id="rId125" Type="http://schemas.openxmlformats.org/officeDocument/2006/relationships/tags" Target="../tags/tag671.xml"/><Relationship Id="rId141" Type="http://schemas.openxmlformats.org/officeDocument/2006/relationships/tags" Target="../tags/tag687.xml"/><Relationship Id="rId146" Type="http://schemas.openxmlformats.org/officeDocument/2006/relationships/tags" Target="../tags/tag692.xml"/><Relationship Id="rId167" Type="http://schemas.openxmlformats.org/officeDocument/2006/relationships/slideLayout" Target="../slideLayouts/slideLayout6.xml"/><Relationship Id="rId7" Type="http://schemas.openxmlformats.org/officeDocument/2006/relationships/tags" Target="../tags/tag553.xml"/><Relationship Id="rId71" Type="http://schemas.openxmlformats.org/officeDocument/2006/relationships/tags" Target="../tags/tag617.xml"/><Relationship Id="rId92" Type="http://schemas.openxmlformats.org/officeDocument/2006/relationships/tags" Target="../tags/tag638.xml"/><Relationship Id="rId162" Type="http://schemas.openxmlformats.org/officeDocument/2006/relationships/tags" Target="../tags/tag708.xml"/><Relationship Id="rId2" Type="http://schemas.openxmlformats.org/officeDocument/2006/relationships/tags" Target="../tags/tag548.xml"/><Relationship Id="rId29" Type="http://schemas.openxmlformats.org/officeDocument/2006/relationships/tags" Target="../tags/tag575.xml"/><Relationship Id="rId24" Type="http://schemas.openxmlformats.org/officeDocument/2006/relationships/tags" Target="../tags/tag570.xml"/><Relationship Id="rId40" Type="http://schemas.openxmlformats.org/officeDocument/2006/relationships/tags" Target="../tags/tag586.xml"/><Relationship Id="rId45" Type="http://schemas.openxmlformats.org/officeDocument/2006/relationships/tags" Target="../tags/tag591.xml"/><Relationship Id="rId66" Type="http://schemas.openxmlformats.org/officeDocument/2006/relationships/tags" Target="../tags/tag612.xml"/><Relationship Id="rId87" Type="http://schemas.openxmlformats.org/officeDocument/2006/relationships/tags" Target="../tags/tag633.xml"/><Relationship Id="rId110" Type="http://schemas.openxmlformats.org/officeDocument/2006/relationships/tags" Target="../tags/tag656.xml"/><Relationship Id="rId115" Type="http://schemas.openxmlformats.org/officeDocument/2006/relationships/tags" Target="../tags/tag661.xml"/><Relationship Id="rId131" Type="http://schemas.openxmlformats.org/officeDocument/2006/relationships/tags" Target="../tags/tag677.xml"/><Relationship Id="rId136" Type="http://schemas.openxmlformats.org/officeDocument/2006/relationships/tags" Target="../tags/tag682.xml"/><Relationship Id="rId157" Type="http://schemas.openxmlformats.org/officeDocument/2006/relationships/tags" Target="../tags/tag703.xml"/><Relationship Id="rId61" Type="http://schemas.openxmlformats.org/officeDocument/2006/relationships/tags" Target="../tags/tag607.xml"/><Relationship Id="rId82" Type="http://schemas.openxmlformats.org/officeDocument/2006/relationships/tags" Target="../tags/tag628.xml"/><Relationship Id="rId152" Type="http://schemas.openxmlformats.org/officeDocument/2006/relationships/tags" Target="../tags/tag698.xml"/><Relationship Id="rId19" Type="http://schemas.openxmlformats.org/officeDocument/2006/relationships/tags" Target="../tags/tag565.xml"/><Relationship Id="rId14" Type="http://schemas.openxmlformats.org/officeDocument/2006/relationships/tags" Target="../tags/tag560.xml"/><Relationship Id="rId30" Type="http://schemas.openxmlformats.org/officeDocument/2006/relationships/tags" Target="../tags/tag576.xml"/><Relationship Id="rId35" Type="http://schemas.openxmlformats.org/officeDocument/2006/relationships/tags" Target="../tags/tag581.xml"/><Relationship Id="rId56" Type="http://schemas.openxmlformats.org/officeDocument/2006/relationships/tags" Target="../tags/tag602.xml"/><Relationship Id="rId77" Type="http://schemas.openxmlformats.org/officeDocument/2006/relationships/tags" Target="../tags/tag623.xml"/><Relationship Id="rId100" Type="http://schemas.openxmlformats.org/officeDocument/2006/relationships/tags" Target="../tags/tag646.xml"/><Relationship Id="rId105" Type="http://schemas.openxmlformats.org/officeDocument/2006/relationships/tags" Target="../tags/tag651.xml"/><Relationship Id="rId126" Type="http://schemas.openxmlformats.org/officeDocument/2006/relationships/tags" Target="../tags/tag672.xml"/><Relationship Id="rId147" Type="http://schemas.openxmlformats.org/officeDocument/2006/relationships/tags" Target="../tags/tag693.xml"/><Relationship Id="rId168" Type="http://schemas.openxmlformats.org/officeDocument/2006/relationships/image" Target="../media/image4.png"/><Relationship Id="rId8" Type="http://schemas.openxmlformats.org/officeDocument/2006/relationships/tags" Target="../tags/tag554.xml"/><Relationship Id="rId51" Type="http://schemas.openxmlformats.org/officeDocument/2006/relationships/tags" Target="../tags/tag597.xml"/><Relationship Id="rId72" Type="http://schemas.openxmlformats.org/officeDocument/2006/relationships/tags" Target="../tags/tag618.xml"/><Relationship Id="rId93" Type="http://schemas.openxmlformats.org/officeDocument/2006/relationships/tags" Target="../tags/tag639.xml"/><Relationship Id="rId98" Type="http://schemas.openxmlformats.org/officeDocument/2006/relationships/tags" Target="../tags/tag644.xml"/><Relationship Id="rId121" Type="http://schemas.openxmlformats.org/officeDocument/2006/relationships/tags" Target="../tags/tag667.xml"/><Relationship Id="rId142" Type="http://schemas.openxmlformats.org/officeDocument/2006/relationships/tags" Target="../tags/tag688.xml"/><Relationship Id="rId163" Type="http://schemas.openxmlformats.org/officeDocument/2006/relationships/tags" Target="../tags/tag709.xml"/><Relationship Id="rId3" Type="http://schemas.openxmlformats.org/officeDocument/2006/relationships/tags" Target="../tags/tag549.xml"/><Relationship Id="rId25" Type="http://schemas.openxmlformats.org/officeDocument/2006/relationships/tags" Target="../tags/tag571.xml"/><Relationship Id="rId46" Type="http://schemas.openxmlformats.org/officeDocument/2006/relationships/tags" Target="../tags/tag592.xml"/><Relationship Id="rId67" Type="http://schemas.openxmlformats.org/officeDocument/2006/relationships/tags" Target="../tags/tag613.xml"/><Relationship Id="rId116" Type="http://schemas.openxmlformats.org/officeDocument/2006/relationships/tags" Target="../tags/tag662.xml"/><Relationship Id="rId137" Type="http://schemas.openxmlformats.org/officeDocument/2006/relationships/tags" Target="../tags/tag683.xml"/><Relationship Id="rId158" Type="http://schemas.openxmlformats.org/officeDocument/2006/relationships/tags" Target="../tags/tag704.xml"/><Relationship Id="rId20" Type="http://schemas.openxmlformats.org/officeDocument/2006/relationships/tags" Target="../tags/tag566.xml"/><Relationship Id="rId41" Type="http://schemas.openxmlformats.org/officeDocument/2006/relationships/tags" Target="../tags/tag587.xml"/><Relationship Id="rId62" Type="http://schemas.openxmlformats.org/officeDocument/2006/relationships/tags" Target="../tags/tag608.xml"/><Relationship Id="rId83" Type="http://schemas.openxmlformats.org/officeDocument/2006/relationships/tags" Target="../tags/tag629.xml"/><Relationship Id="rId88" Type="http://schemas.openxmlformats.org/officeDocument/2006/relationships/tags" Target="../tags/tag634.xml"/><Relationship Id="rId111" Type="http://schemas.openxmlformats.org/officeDocument/2006/relationships/tags" Target="../tags/tag657.xml"/><Relationship Id="rId132" Type="http://schemas.openxmlformats.org/officeDocument/2006/relationships/tags" Target="../tags/tag678.xml"/><Relationship Id="rId153" Type="http://schemas.openxmlformats.org/officeDocument/2006/relationships/tags" Target="../tags/tag699.xml"/><Relationship Id="rId15" Type="http://schemas.openxmlformats.org/officeDocument/2006/relationships/tags" Target="../tags/tag561.xml"/><Relationship Id="rId36" Type="http://schemas.openxmlformats.org/officeDocument/2006/relationships/tags" Target="../tags/tag582.xml"/><Relationship Id="rId57" Type="http://schemas.openxmlformats.org/officeDocument/2006/relationships/tags" Target="../tags/tag603.xml"/><Relationship Id="rId106" Type="http://schemas.openxmlformats.org/officeDocument/2006/relationships/tags" Target="../tags/tag652.xml"/><Relationship Id="rId127" Type="http://schemas.openxmlformats.org/officeDocument/2006/relationships/tags" Target="../tags/tag673.xml"/><Relationship Id="rId10" Type="http://schemas.openxmlformats.org/officeDocument/2006/relationships/tags" Target="../tags/tag556.xml"/><Relationship Id="rId31" Type="http://schemas.openxmlformats.org/officeDocument/2006/relationships/tags" Target="../tags/tag577.xml"/><Relationship Id="rId52" Type="http://schemas.openxmlformats.org/officeDocument/2006/relationships/tags" Target="../tags/tag598.xml"/><Relationship Id="rId73" Type="http://schemas.openxmlformats.org/officeDocument/2006/relationships/tags" Target="../tags/tag619.xml"/><Relationship Id="rId78" Type="http://schemas.openxmlformats.org/officeDocument/2006/relationships/tags" Target="../tags/tag624.xml"/><Relationship Id="rId94" Type="http://schemas.openxmlformats.org/officeDocument/2006/relationships/tags" Target="../tags/tag640.xml"/><Relationship Id="rId99" Type="http://schemas.openxmlformats.org/officeDocument/2006/relationships/tags" Target="../tags/tag645.xml"/><Relationship Id="rId101" Type="http://schemas.openxmlformats.org/officeDocument/2006/relationships/tags" Target="../tags/tag647.xml"/><Relationship Id="rId122" Type="http://schemas.openxmlformats.org/officeDocument/2006/relationships/tags" Target="../tags/tag668.xml"/><Relationship Id="rId143" Type="http://schemas.openxmlformats.org/officeDocument/2006/relationships/tags" Target="../tags/tag689.xml"/><Relationship Id="rId148" Type="http://schemas.openxmlformats.org/officeDocument/2006/relationships/tags" Target="../tags/tag694.xml"/><Relationship Id="rId164" Type="http://schemas.openxmlformats.org/officeDocument/2006/relationships/tags" Target="../tags/tag710.xml"/><Relationship Id="rId169" Type="http://schemas.openxmlformats.org/officeDocument/2006/relationships/image" Target="../media/image5.svg"/><Relationship Id="rId4" Type="http://schemas.openxmlformats.org/officeDocument/2006/relationships/tags" Target="../tags/tag550.xml"/><Relationship Id="rId9" Type="http://schemas.openxmlformats.org/officeDocument/2006/relationships/tags" Target="../tags/tag555.xml"/><Relationship Id="rId26" Type="http://schemas.openxmlformats.org/officeDocument/2006/relationships/tags" Target="../tags/tag572.xml"/><Relationship Id="rId47" Type="http://schemas.openxmlformats.org/officeDocument/2006/relationships/tags" Target="../tags/tag593.xml"/><Relationship Id="rId68" Type="http://schemas.openxmlformats.org/officeDocument/2006/relationships/tags" Target="../tags/tag614.xml"/><Relationship Id="rId89" Type="http://schemas.openxmlformats.org/officeDocument/2006/relationships/tags" Target="../tags/tag635.xml"/><Relationship Id="rId112" Type="http://schemas.openxmlformats.org/officeDocument/2006/relationships/tags" Target="../tags/tag658.xml"/><Relationship Id="rId133" Type="http://schemas.openxmlformats.org/officeDocument/2006/relationships/tags" Target="../tags/tag679.xml"/><Relationship Id="rId154" Type="http://schemas.openxmlformats.org/officeDocument/2006/relationships/tags" Target="../tags/tag700.xml"/><Relationship Id="rId16" Type="http://schemas.openxmlformats.org/officeDocument/2006/relationships/tags" Target="../tags/tag562.xml"/><Relationship Id="rId37" Type="http://schemas.openxmlformats.org/officeDocument/2006/relationships/tags" Target="../tags/tag583.xml"/><Relationship Id="rId58" Type="http://schemas.openxmlformats.org/officeDocument/2006/relationships/tags" Target="../tags/tag604.xml"/><Relationship Id="rId79" Type="http://schemas.openxmlformats.org/officeDocument/2006/relationships/tags" Target="../tags/tag625.xml"/><Relationship Id="rId102" Type="http://schemas.openxmlformats.org/officeDocument/2006/relationships/tags" Target="../tags/tag648.xml"/><Relationship Id="rId123" Type="http://schemas.openxmlformats.org/officeDocument/2006/relationships/tags" Target="../tags/tag669.xml"/><Relationship Id="rId144" Type="http://schemas.openxmlformats.org/officeDocument/2006/relationships/tags" Target="../tags/tag690.xml"/><Relationship Id="rId90" Type="http://schemas.openxmlformats.org/officeDocument/2006/relationships/tags" Target="../tags/tag636.xml"/><Relationship Id="rId165" Type="http://schemas.openxmlformats.org/officeDocument/2006/relationships/tags" Target="../tags/tag711.xml"/><Relationship Id="rId27" Type="http://schemas.openxmlformats.org/officeDocument/2006/relationships/tags" Target="../tags/tag573.xml"/><Relationship Id="rId48" Type="http://schemas.openxmlformats.org/officeDocument/2006/relationships/tags" Target="../tags/tag594.xml"/><Relationship Id="rId69" Type="http://schemas.openxmlformats.org/officeDocument/2006/relationships/tags" Target="../tags/tag615.xml"/><Relationship Id="rId113" Type="http://schemas.openxmlformats.org/officeDocument/2006/relationships/tags" Target="../tags/tag659.xml"/><Relationship Id="rId134" Type="http://schemas.openxmlformats.org/officeDocument/2006/relationships/tags" Target="../tags/tag680.xml"/><Relationship Id="rId80" Type="http://schemas.openxmlformats.org/officeDocument/2006/relationships/tags" Target="../tags/tag626.xml"/><Relationship Id="rId155" Type="http://schemas.openxmlformats.org/officeDocument/2006/relationships/tags" Target="../tags/tag701.xml"/><Relationship Id="rId17" Type="http://schemas.openxmlformats.org/officeDocument/2006/relationships/tags" Target="../tags/tag563.xml"/><Relationship Id="rId38" Type="http://schemas.openxmlformats.org/officeDocument/2006/relationships/tags" Target="../tags/tag584.xml"/><Relationship Id="rId59" Type="http://schemas.openxmlformats.org/officeDocument/2006/relationships/tags" Target="../tags/tag605.xml"/><Relationship Id="rId103" Type="http://schemas.openxmlformats.org/officeDocument/2006/relationships/tags" Target="../tags/tag649.xml"/><Relationship Id="rId124" Type="http://schemas.openxmlformats.org/officeDocument/2006/relationships/tags" Target="../tags/tag6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4.0536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210.03750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738.xml"/><Relationship Id="rId21" Type="http://schemas.openxmlformats.org/officeDocument/2006/relationships/tags" Target="../tags/tag733.xml"/><Relationship Id="rId34" Type="http://schemas.openxmlformats.org/officeDocument/2006/relationships/tags" Target="../tags/tag746.xml"/><Relationship Id="rId42" Type="http://schemas.openxmlformats.org/officeDocument/2006/relationships/tags" Target="../tags/tag754.xml"/><Relationship Id="rId47" Type="http://schemas.openxmlformats.org/officeDocument/2006/relationships/tags" Target="../tags/tag759.xml"/><Relationship Id="rId50" Type="http://schemas.openxmlformats.org/officeDocument/2006/relationships/tags" Target="../tags/tag762.xml"/><Relationship Id="rId55" Type="http://schemas.openxmlformats.org/officeDocument/2006/relationships/tags" Target="../tags/tag767.xml"/><Relationship Id="rId63" Type="http://schemas.openxmlformats.org/officeDocument/2006/relationships/slideLayout" Target="../slideLayouts/slideLayout6.xml"/><Relationship Id="rId7" Type="http://schemas.openxmlformats.org/officeDocument/2006/relationships/tags" Target="../tags/tag719.xml"/><Relationship Id="rId2" Type="http://schemas.openxmlformats.org/officeDocument/2006/relationships/tags" Target="../tags/tag714.xml"/><Relationship Id="rId16" Type="http://schemas.openxmlformats.org/officeDocument/2006/relationships/tags" Target="../tags/tag728.xml"/><Relationship Id="rId29" Type="http://schemas.openxmlformats.org/officeDocument/2006/relationships/tags" Target="../tags/tag741.xml"/><Relationship Id="rId11" Type="http://schemas.openxmlformats.org/officeDocument/2006/relationships/tags" Target="../tags/tag723.xml"/><Relationship Id="rId24" Type="http://schemas.openxmlformats.org/officeDocument/2006/relationships/tags" Target="../tags/tag736.xml"/><Relationship Id="rId32" Type="http://schemas.openxmlformats.org/officeDocument/2006/relationships/tags" Target="../tags/tag744.xml"/><Relationship Id="rId37" Type="http://schemas.openxmlformats.org/officeDocument/2006/relationships/tags" Target="../tags/tag749.xml"/><Relationship Id="rId40" Type="http://schemas.openxmlformats.org/officeDocument/2006/relationships/tags" Target="../tags/tag752.xml"/><Relationship Id="rId45" Type="http://schemas.openxmlformats.org/officeDocument/2006/relationships/tags" Target="../tags/tag757.xml"/><Relationship Id="rId53" Type="http://schemas.openxmlformats.org/officeDocument/2006/relationships/tags" Target="../tags/tag765.xml"/><Relationship Id="rId58" Type="http://schemas.openxmlformats.org/officeDocument/2006/relationships/tags" Target="../tags/tag770.xml"/><Relationship Id="rId5" Type="http://schemas.openxmlformats.org/officeDocument/2006/relationships/tags" Target="../tags/tag717.xml"/><Relationship Id="rId61" Type="http://schemas.openxmlformats.org/officeDocument/2006/relationships/tags" Target="../tags/tag773.xml"/><Relationship Id="rId19" Type="http://schemas.openxmlformats.org/officeDocument/2006/relationships/tags" Target="../tags/tag731.xml"/><Relationship Id="rId14" Type="http://schemas.openxmlformats.org/officeDocument/2006/relationships/tags" Target="../tags/tag726.xml"/><Relationship Id="rId22" Type="http://schemas.openxmlformats.org/officeDocument/2006/relationships/tags" Target="../tags/tag734.xml"/><Relationship Id="rId27" Type="http://schemas.openxmlformats.org/officeDocument/2006/relationships/tags" Target="../tags/tag739.xml"/><Relationship Id="rId30" Type="http://schemas.openxmlformats.org/officeDocument/2006/relationships/tags" Target="../tags/tag742.xml"/><Relationship Id="rId35" Type="http://schemas.openxmlformats.org/officeDocument/2006/relationships/tags" Target="../tags/tag747.xml"/><Relationship Id="rId43" Type="http://schemas.openxmlformats.org/officeDocument/2006/relationships/tags" Target="../tags/tag755.xml"/><Relationship Id="rId48" Type="http://schemas.openxmlformats.org/officeDocument/2006/relationships/tags" Target="../tags/tag760.xml"/><Relationship Id="rId56" Type="http://schemas.openxmlformats.org/officeDocument/2006/relationships/tags" Target="../tags/tag768.xml"/><Relationship Id="rId64" Type="http://schemas.openxmlformats.org/officeDocument/2006/relationships/notesSlide" Target="../notesSlides/notesSlide11.xml"/><Relationship Id="rId8" Type="http://schemas.openxmlformats.org/officeDocument/2006/relationships/tags" Target="../tags/tag720.xml"/><Relationship Id="rId51" Type="http://schemas.openxmlformats.org/officeDocument/2006/relationships/tags" Target="../tags/tag763.xml"/><Relationship Id="rId3" Type="http://schemas.openxmlformats.org/officeDocument/2006/relationships/tags" Target="../tags/tag715.xml"/><Relationship Id="rId12" Type="http://schemas.openxmlformats.org/officeDocument/2006/relationships/tags" Target="../tags/tag724.xml"/><Relationship Id="rId17" Type="http://schemas.openxmlformats.org/officeDocument/2006/relationships/tags" Target="../tags/tag729.xml"/><Relationship Id="rId25" Type="http://schemas.openxmlformats.org/officeDocument/2006/relationships/tags" Target="../tags/tag737.xml"/><Relationship Id="rId33" Type="http://schemas.openxmlformats.org/officeDocument/2006/relationships/tags" Target="../tags/tag745.xml"/><Relationship Id="rId38" Type="http://schemas.openxmlformats.org/officeDocument/2006/relationships/tags" Target="../tags/tag750.xml"/><Relationship Id="rId46" Type="http://schemas.openxmlformats.org/officeDocument/2006/relationships/tags" Target="../tags/tag758.xml"/><Relationship Id="rId59" Type="http://schemas.openxmlformats.org/officeDocument/2006/relationships/tags" Target="../tags/tag771.xml"/><Relationship Id="rId20" Type="http://schemas.openxmlformats.org/officeDocument/2006/relationships/tags" Target="../tags/tag732.xml"/><Relationship Id="rId41" Type="http://schemas.openxmlformats.org/officeDocument/2006/relationships/tags" Target="../tags/tag753.xml"/><Relationship Id="rId54" Type="http://schemas.openxmlformats.org/officeDocument/2006/relationships/tags" Target="../tags/tag766.xml"/><Relationship Id="rId62" Type="http://schemas.openxmlformats.org/officeDocument/2006/relationships/tags" Target="../tags/tag774.xml"/><Relationship Id="rId1" Type="http://schemas.openxmlformats.org/officeDocument/2006/relationships/tags" Target="../tags/tag713.xml"/><Relationship Id="rId6" Type="http://schemas.openxmlformats.org/officeDocument/2006/relationships/tags" Target="../tags/tag718.xml"/><Relationship Id="rId15" Type="http://schemas.openxmlformats.org/officeDocument/2006/relationships/tags" Target="../tags/tag727.xml"/><Relationship Id="rId23" Type="http://schemas.openxmlformats.org/officeDocument/2006/relationships/tags" Target="../tags/tag735.xml"/><Relationship Id="rId28" Type="http://schemas.openxmlformats.org/officeDocument/2006/relationships/tags" Target="../tags/tag740.xml"/><Relationship Id="rId36" Type="http://schemas.openxmlformats.org/officeDocument/2006/relationships/tags" Target="../tags/tag748.xml"/><Relationship Id="rId49" Type="http://schemas.openxmlformats.org/officeDocument/2006/relationships/tags" Target="../tags/tag761.xml"/><Relationship Id="rId57" Type="http://schemas.openxmlformats.org/officeDocument/2006/relationships/tags" Target="../tags/tag769.xml"/><Relationship Id="rId10" Type="http://schemas.openxmlformats.org/officeDocument/2006/relationships/tags" Target="../tags/tag722.xml"/><Relationship Id="rId31" Type="http://schemas.openxmlformats.org/officeDocument/2006/relationships/tags" Target="../tags/tag743.xml"/><Relationship Id="rId44" Type="http://schemas.openxmlformats.org/officeDocument/2006/relationships/tags" Target="../tags/tag756.xml"/><Relationship Id="rId52" Type="http://schemas.openxmlformats.org/officeDocument/2006/relationships/tags" Target="../tags/tag764.xml"/><Relationship Id="rId60" Type="http://schemas.openxmlformats.org/officeDocument/2006/relationships/tags" Target="../tags/tag772.xml"/><Relationship Id="rId65" Type="http://schemas.openxmlformats.org/officeDocument/2006/relationships/image" Target="../media/image11.jpg"/><Relationship Id="rId4" Type="http://schemas.openxmlformats.org/officeDocument/2006/relationships/tags" Target="../tags/tag716.xml"/><Relationship Id="rId9" Type="http://schemas.openxmlformats.org/officeDocument/2006/relationships/tags" Target="../tags/tag721.xml"/><Relationship Id="rId13" Type="http://schemas.openxmlformats.org/officeDocument/2006/relationships/tags" Target="../tags/tag725.xml"/><Relationship Id="rId18" Type="http://schemas.openxmlformats.org/officeDocument/2006/relationships/tags" Target="../tags/tag730.xml"/><Relationship Id="rId39" Type="http://schemas.openxmlformats.org/officeDocument/2006/relationships/tags" Target="../tags/tag751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tags" Target="../tags/tag800.xml"/><Relationship Id="rId21" Type="http://schemas.openxmlformats.org/officeDocument/2006/relationships/tags" Target="../tags/tag795.xml"/><Relationship Id="rId42" Type="http://schemas.openxmlformats.org/officeDocument/2006/relationships/tags" Target="../tags/tag816.xml"/><Relationship Id="rId47" Type="http://schemas.openxmlformats.org/officeDocument/2006/relationships/tags" Target="../tags/tag821.xml"/><Relationship Id="rId63" Type="http://schemas.openxmlformats.org/officeDocument/2006/relationships/tags" Target="../tags/tag837.xml"/><Relationship Id="rId68" Type="http://schemas.openxmlformats.org/officeDocument/2006/relationships/image" Target="../media/image11.jpg"/><Relationship Id="rId7" Type="http://schemas.openxmlformats.org/officeDocument/2006/relationships/tags" Target="../tags/tag781.xml"/><Relationship Id="rId2" Type="http://schemas.openxmlformats.org/officeDocument/2006/relationships/tags" Target="../tags/tag776.xml"/><Relationship Id="rId16" Type="http://schemas.openxmlformats.org/officeDocument/2006/relationships/tags" Target="../tags/tag790.xml"/><Relationship Id="rId29" Type="http://schemas.openxmlformats.org/officeDocument/2006/relationships/tags" Target="../tags/tag803.xml"/><Relationship Id="rId11" Type="http://schemas.openxmlformats.org/officeDocument/2006/relationships/tags" Target="../tags/tag785.xml"/><Relationship Id="rId24" Type="http://schemas.openxmlformats.org/officeDocument/2006/relationships/tags" Target="../tags/tag798.xml"/><Relationship Id="rId32" Type="http://schemas.openxmlformats.org/officeDocument/2006/relationships/tags" Target="../tags/tag806.xml"/><Relationship Id="rId37" Type="http://schemas.openxmlformats.org/officeDocument/2006/relationships/tags" Target="../tags/tag811.xml"/><Relationship Id="rId40" Type="http://schemas.openxmlformats.org/officeDocument/2006/relationships/tags" Target="../tags/tag814.xml"/><Relationship Id="rId45" Type="http://schemas.openxmlformats.org/officeDocument/2006/relationships/tags" Target="../tags/tag819.xml"/><Relationship Id="rId53" Type="http://schemas.openxmlformats.org/officeDocument/2006/relationships/tags" Target="../tags/tag827.xml"/><Relationship Id="rId58" Type="http://schemas.openxmlformats.org/officeDocument/2006/relationships/tags" Target="../tags/tag832.xml"/><Relationship Id="rId66" Type="http://schemas.openxmlformats.org/officeDocument/2006/relationships/slideLayout" Target="../slideLayouts/slideLayout6.xml"/><Relationship Id="rId5" Type="http://schemas.openxmlformats.org/officeDocument/2006/relationships/tags" Target="../tags/tag779.xml"/><Relationship Id="rId61" Type="http://schemas.openxmlformats.org/officeDocument/2006/relationships/tags" Target="../tags/tag835.xml"/><Relationship Id="rId19" Type="http://schemas.openxmlformats.org/officeDocument/2006/relationships/tags" Target="../tags/tag793.xml"/><Relationship Id="rId14" Type="http://schemas.openxmlformats.org/officeDocument/2006/relationships/tags" Target="../tags/tag788.xml"/><Relationship Id="rId22" Type="http://schemas.openxmlformats.org/officeDocument/2006/relationships/tags" Target="../tags/tag796.xml"/><Relationship Id="rId27" Type="http://schemas.openxmlformats.org/officeDocument/2006/relationships/tags" Target="../tags/tag801.xml"/><Relationship Id="rId30" Type="http://schemas.openxmlformats.org/officeDocument/2006/relationships/tags" Target="../tags/tag804.xml"/><Relationship Id="rId35" Type="http://schemas.openxmlformats.org/officeDocument/2006/relationships/tags" Target="../tags/tag809.xml"/><Relationship Id="rId43" Type="http://schemas.openxmlformats.org/officeDocument/2006/relationships/tags" Target="../tags/tag817.xml"/><Relationship Id="rId48" Type="http://schemas.openxmlformats.org/officeDocument/2006/relationships/tags" Target="../tags/tag822.xml"/><Relationship Id="rId56" Type="http://schemas.openxmlformats.org/officeDocument/2006/relationships/tags" Target="../tags/tag830.xml"/><Relationship Id="rId64" Type="http://schemas.openxmlformats.org/officeDocument/2006/relationships/tags" Target="../tags/tag838.xml"/><Relationship Id="rId69" Type="http://schemas.openxmlformats.org/officeDocument/2006/relationships/image" Target="../media/image12.png"/><Relationship Id="rId8" Type="http://schemas.openxmlformats.org/officeDocument/2006/relationships/tags" Target="../tags/tag782.xml"/><Relationship Id="rId51" Type="http://schemas.openxmlformats.org/officeDocument/2006/relationships/tags" Target="../tags/tag825.xml"/><Relationship Id="rId3" Type="http://schemas.openxmlformats.org/officeDocument/2006/relationships/tags" Target="../tags/tag777.xml"/><Relationship Id="rId12" Type="http://schemas.openxmlformats.org/officeDocument/2006/relationships/tags" Target="../tags/tag786.xml"/><Relationship Id="rId17" Type="http://schemas.openxmlformats.org/officeDocument/2006/relationships/tags" Target="../tags/tag791.xml"/><Relationship Id="rId25" Type="http://schemas.openxmlformats.org/officeDocument/2006/relationships/tags" Target="../tags/tag799.xml"/><Relationship Id="rId33" Type="http://schemas.openxmlformats.org/officeDocument/2006/relationships/tags" Target="../tags/tag807.xml"/><Relationship Id="rId38" Type="http://schemas.openxmlformats.org/officeDocument/2006/relationships/tags" Target="../tags/tag812.xml"/><Relationship Id="rId46" Type="http://schemas.openxmlformats.org/officeDocument/2006/relationships/tags" Target="../tags/tag820.xml"/><Relationship Id="rId59" Type="http://schemas.openxmlformats.org/officeDocument/2006/relationships/tags" Target="../tags/tag833.xml"/><Relationship Id="rId67" Type="http://schemas.openxmlformats.org/officeDocument/2006/relationships/notesSlide" Target="../notesSlides/notesSlide12.xml"/><Relationship Id="rId20" Type="http://schemas.openxmlformats.org/officeDocument/2006/relationships/tags" Target="../tags/tag794.xml"/><Relationship Id="rId41" Type="http://schemas.openxmlformats.org/officeDocument/2006/relationships/tags" Target="../tags/tag815.xml"/><Relationship Id="rId54" Type="http://schemas.openxmlformats.org/officeDocument/2006/relationships/tags" Target="../tags/tag828.xml"/><Relationship Id="rId62" Type="http://schemas.openxmlformats.org/officeDocument/2006/relationships/tags" Target="../tags/tag836.xml"/><Relationship Id="rId70" Type="http://schemas.openxmlformats.org/officeDocument/2006/relationships/image" Target="../media/image13.svg"/><Relationship Id="rId1" Type="http://schemas.openxmlformats.org/officeDocument/2006/relationships/tags" Target="../tags/tag775.xml"/><Relationship Id="rId6" Type="http://schemas.openxmlformats.org/officeDocument/2006/relationships/tags" Target="../tags/tag780.xml"/><Relationship Id="rId15" Type="http://schemas.openxmlformats.org/officeDocument/2006/relationships/tags" Target="../tags/tag789.xml"/><Relationship Id="rId23" Type="http://schemas.openxmlformats.org/officeDocument/2006/relationships/tags" Target="../tags/tag797.xml"/><Relationship Id="rId28" Type="http://schemas.openxmlformats.org/officeDocument/2006/relationships/tags" Target="../tags/tag802.xml"/><Relationship Id="rId36" Type="http://schemas.openxmlformats.org/officeDocument/2006/relationships/tags" Target="../tags/tag810.xml"/><Relationship Id="rId49" Type="http://schemas.openxmlformats.org/officeDocument/2006/relationships/tags" Target="../tags/tag823.xml"/><Relationship Id="rId57" Type="http://schemas.openxmlformats.org/officeDocument/2006/relationships/tags" Target="../tags/tag831.xml"/><Relationship Id="rId10" Type="http://schemas.openxmlformats.org/officeDocument/2006/relationships/tags" Target="../tags/tag784.xml"/><Relationship Id="rId31" Type="http://schemas.openxmlformats.org/officeDocument/2006/relationships/tags" Target="../tags/tag805.xml"/><Relationship Id="rId44" Type="http://schemas.openxmlformats.org/officeDocument/2006/relationships/tags" Target="../tags/tag818.xml"/><Relationship Id="rId52" Type="http://schemas.openxmlformats.org/officeDocument/2006/relationships/tags" Target="../tags/tag826.xml"/><Relationship Id="rId60" Type="http://schemas.openxmlformats.org/officeDocument/2006/relationships/tags" Target="../tags/tag834.xml"/><Relationship Id="rId65" Type="http://schemas.openxmlformats.org/officeDocument/2006/relationships/tags" Target="../tags/tag839.xml"/><Relationship Id="rId4" Type="http://schemas.openxmlformats.org/officeDocument/2006/relationships/tags" Target="../tags/tag778.xml"/><Relationship Id="rId9" Type="http://schemas.openxmlformats.org/officeDocument/2006/relationships/tags" Target="../tags/tag783.xml"/><Relationship Id="rId13" Type="http://schemas.openxmlformats.org/officeDocument/2006/relationships/tags" Target="../tags/tag787.xml"/><Relationship Id="rId18" Type="http://schemas.openxmlformats.org/officeDocument/2006/relationships/tags" Target="../tags/tag792.xml"/><Relationship Id="rId39" Type="http://schemas.openxmlformats.org/officeDocument/2006/relationships/tags" Target="../tags/tag813.xml"/><Relationship Id="rId34" Type="http://schemas.openxmlformats.org/officeDocument/2006/relationships/tags" Target="../tags/tag808.xml"/><Relationship Id="rId50" Type="http://schemas.openxmlformats.org/officeDocument/2006/relationships/tags" Target="../tags/tag824.xml"/><Relationship Id="rId55" Type="http://schemas.openxmlformats.org/officeDocument/2006/relationships/tags" Target="../tags/tag829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865.xml"/><Relationship Id="rId21" Type="http://schemas.openxmlformats.org/officeDocument/2006/relationships/tags" Target="../tags/tag860.xml"/><Relationship Id="rId42" Type="http://schemas.openxmlformats.org/officeDocument/2006/relationships/tags" Target="../tags/tag881.xml"/><Relationship Id="rId47" Type="http://schemas.openxmlformats.org/officeDocument/2006/relationships/tags" Target="../tags/tag886.xml"/><Relationship Id="rId63" Type="http://schemas.openxmlformats.org/officeDocument/2006/relationships/tags" Target="../tags/tag902.xml"/><Relationship Id="rId68" Type="http://schemas.openxmlformats.org/officeDocument/2006/relationships/tags" Target="../tags/tag907.xml"/><Relationship Id="rId16" Type="http://schemas.openxmlformats.org/officeDocument/2006/relationships/tags" Target="../tags/tag855.xml"/><Relationship Id="rId11" Type="http://schemas.openxmlformats.org/officeDocument/2006/relationships/tags" Target="../tags/tag850.xml"/><Relationship Id="rId32" Type="http://schemas.openxmlformats.org/officeDocument/2006/relationships/tags" Target="../tags/tag871.xml"/><Relationship Id="rId37" Type="http://schemas.openxmlformats.org/officeDocument/2006/relationships/tags" Target="../tags/tag876.xml"/><Relationship Id="rId53" Type="http://schemas.openxmlformats.org/officeDocument/2006/relationships/tags" Target="../tags/tag892.xml"/><Relationship Id="rId58" Type="http://schemas.openxmlformats.org/officeDocument/2006/relationships/tags" Target="../tags/tag897.xml"/><Relationship Id="rId74" Type="http://schemas.openxmlformats.org/officeDocument/2006/relationships/tags" Target="../tags/tag913.xml"/><Relationship Id="rId79" Type="http://schemas.openxmlformats.org/officeDocument/2006/relationships/image" Target="../media/image11.jpg"/><Relationship Id="rId5" Type="http://schemas.openxmlformats.org/officeDocument/2006/relationships/tags" Target="../tags/tag844.xml"/><Relationship Id="rId61" Type="http://schemas.openxmlformats.org/officeDocument/2006/relationships/tags" Target="../tags/tag900.xml"/><Relationship Id="rId19" Type="http://schemas.openxmlformats.org/officeDocument/2006/relationships/tags" Target="../tags/tag858.xml"/><Relationship Id="rId14" Type="http://schemas.openxmlformats.org/officeDocument/2006/relationships/tags" Target="../tags/tag853.xml"/><Relationship Id="rId22" Type="http://schemas.openxmlformats.org/officeDocument/2006/relationships/tags" Target="../tags/tag861.xml"/><Relationship Id="rId27" Type="http://schemas.openxmlformats.org/officeDocument/2006/relationships/tags" Target="../tags/tag866.xml"/><Relationship Id="rId30" Type="http://schemas.openxmlformats.org/officeDocument/2006/relationships/tags" Target="../tags/tag869.xml"/><Relationship Id="rId35" Type="http://schemas.openxmlformats.org/officeDocument/2006/relationships/tags" Target="../tags/tag874.xml"/><Relationship Id="rId43" Type="http://schemas.openxmlformats.org/officeDocument/2006/relationships/tags" Target="../tags/tag882.xml"/><Relationship Id="rId48" Type="http://schemas.openxmlformats.org/officeDocument/2006/relationships/tags" Target="../tags/tag887.xml"/><Relationship Id="rId56" Type="http://schemas.openxmlformats.org/officeDocument/2006/relationships/tags" Target="../tags/tag895.xml"/><Relationship Id="rId64" Type="http://schemas.openxmlformats.org/officeDocument/2006/relationships/tags" Target="../tags/tag903.xml"/><Relationship Id="rId69" Type="http://schemas.openxmlformats.org/officeDocument/2006/relationships/tags" Target="../tags/tag908.xml"/><Relationship Id="rId77" Type="http://schemas.openxmlformats.org/officeDocument/2006/relationships/slideLayout" Target="../slideLayouts/slideLayout6.xml"/><Relationship Id="rId8" Type="http://schemas.openxmlformats.org/officeDocument/2006/relationships/tags" Target="../tags/tag847.xml"/><Relationship Id="rId51" Type="http://schemas.openxmlformats.org/officeDocument/2006/relationships/tags" Target="../tags/tag890.xml"/><Relationship Id="rId72" Type="http://schemas.openxmlformats.org/officeDocument/2006/relationships/tags" Target="../tags/tag911.xml"/><Relationship Id="rId80" Type="http://schemas.openxmlformats.org/officeDocument/2006/relationships/image" Target="../media/image12.png"/><Relationship Id="rId3" Type="http://schemas.openxmlformats.org/officeDocument/2006/relationships/tags" Target="../tags/tag842.xml"/><Relationship Id="rId12" Type="http://schemas.openxmlformats.org/officeDocument/2006/relationships/tags" Target="../tags/tag851.xml"/><Relationship Id="rId17" Type="http://schemas.openxmlformats.org/officeDocument/2006/relationships/tags" Target="../tags/tag856.xml"/><Relationship Id="rId25" Type="http://schemas.openxmlformats.org/officeDocument/2006/relationships/tags" Target="../tags/tag864.xml"/><Relationship Id="rId33" Type="http://schemas.openxmlformats.org/officeDocument/2006/relationships/tags" Target="../tags/tag872.xml"/><Relationship Id="rId38" Type="http://schemas.openxmlformats.org/officeDocument/2006/relationships/tags" Target="../tags/tag877.xml"/><Relationship Id="rId46" Type="http://schemas.openxmlformats.org/officeDocument/2006/relationships/tags" Target="../tags/tag885.xml"/><Relationship Id="rId59" Type="http://schemas.openxmlformats.org/officeDocument/2006/relationships/tags" Target="../tags/tag898.xml"/><Relationship Id="rId67" Type="http://schemas.openxmlformats.org/officeDocument/2006/relationships/tags" Target="../tags/tag906.xml"/><Relationship Id="rId20" Type="http://schemas.openxmlformats.org/officeDocument/2006/relationships/tags" Target="../tags/tag859.xml"/><Relationship Id="rId41" Type="http://schemas.openxmlformats.org/officeDocument/2006/relationships/tags" Target="../tags/tag880.xml"/><Relationship Id="rId54" Type="http://schemas.openxmlformats.org/officeDocument/2006/relationships/tags" Target="../tags/tag893.xml"/><Relationship Id="rId62" Type="http://schemas.openxmlformats.org/officeDocument/2006/relationships/tags" Target="../tags/tag901.xml"/><Relationship Id="rId70" Type="http://schemas.openxmlformats.org/officeDocument/2006/relationships/tags" Target="../tags/tag909.xml"/><Relationship Id="rId75" Type="http://schemas.openxmlformats.org/officeDocument/2006/relationships/tags" Target="../tags/tag914.xml"/><Relationship Id="rId1" Type="http://schemas.openxmlformats.org/officeDocument/2006/relationships/tags" Target="../tags/tag840.xml"/><Relationship Id="rId6" Type="http://schemas.openxmlformats.org/officeDocument/2006/relationships/tags" Target="../tags/tag845.xml"/><Relationship Id="rId15" Type="http://schemas.openxmlformats.org/officeDocument/2006/relationships/tags" Target="../tags/tag854.xml"/><Relationship Id="rId23" Type="http://schemas.openxmlformats.org/officeDocument/2006/relationships/tags" Target="../tags/tag862.xml"/><Relationship Id="rId28" Type="http://schemas.openxmlformats.org/officeDocument/2006/relationships/tags" Target="../tags/tag867.xml"/><Relationship Id="rId36" Type="http://schemas.openxmlformats.org/officeDocument/2006/relationships/tags" Target="../tags/tag875.xml"/><Relationship Id="rId49" Type="http://schemas.openxmlformats.org/officeDocument/2006/relationships/tags" Target="../tags/tag888.xml"/><Relationship Id="rId57" Type="http://schemas.openxmlformats.org/officeDocument/2006/relationships/tags" Target="../tags/tag896.xml"/><Relationship Id="rId10" Type="http://schemas.openxmlformats.org/officeDocument/2006/relationships/tags" Target="../tags/tag849.xml"/><Relationship Id="rId31" Type="http://schemas.openxmlformats.org/officeDocument/2006/relationships/tags" Target="../tags/tag870.xml"/><Relationship Id="rId44" Type="http://schemas.openxmlformats.org/officeDocument/2006/relationships/tags" Target="../tags/tag883.xml"/><Relationship Id="rId52" Type="http://schemas.openxmlformats.org/officeDocument/2006/relationships/tags" Target="../tags/tag891.xml"/><Relationship Id="rId60" Type="http://schemas.openxmlformats.org/officeDocument/2006/relationships/tags" Target="../tags/tag899.xml"/><Relationship Id="rId65" Type="http://schemas.openxmlformats.org/officeDocument/2006/relationships/tags" Target="../tags/tag904.xml"/><Relationship Id="rId73" Type="http://schemas.openxmlformats.org/officeDocument/2006/relationships/tags" Target="../tags/tag912.xml"/><Relationship Id="rId78" Type="http://schemas.openxmlformats.org/officeDocument/2006/relationships/notesSlide" Target="../notesSlides/notesSlide13.xml"/><Relationship Id="rId81" Type="http://schemas.openxmlformats.org/officeDocument/2006/relationships/image" Target="../media/image13.svg"/><Relationship Id="rId4" Type="http://schemas.openxmlformats.org/officeDocument/2006/relationships/tags" Target="../tags/tag843.xml"/><Relationship Id="rId9" Type="http://schemas.openxmlformats.org/officeDocument/2006/relationships/tags" Target="../tags/tag848.xml"/><Relationship Id="rId13" Type="http://schemas.openxmlformats.org/officeDocument/2006/relationships/tags" Target="../tags/tag852.xml"/><Relationship Id="rId18" Type="http://schemas.openxmlformats.org/officeDocument/2006/relationships/tags" Target="../tags/tag857.xml"/><Relationship Id="rId39" Type="http://schemas.openxmlformats.org/officeDocument/2006/relationships/tags" Target="../tags/tag878.xml"/><Relationship Id="rId34" Type="http://schemas.openxmlformats.org/officeDocument/2006/relationships/tags" Target="../tags/tag873.xml"/><Relationship Id="rId50" Type="http://schemas.openxmlformats.org/officeDocument/2006/relationships/tags" Target="../tags/tag889.xml"/><Relationship Id="rId55" Type="http://schemas.openxmlformats.org/officeDocument/2006/relationships/tags" Target="../tags/tag894.xml"/><Relationship Id="rId76" Type="http://schemas.openxmlformats.org/officeDocument/2006/relationships/tags" Target="../tags/tag915.xml"/><Relationship Id="rId7" Type="http://schemas.openxmlformats.org/officeDocument/2006/relationships/tags" Target="../tags/tag846.xml"/><Relationship Id="rId71" Type="http://schemas.openxmlformats.org/officeDocument/2006/relationships/tags" Target="../tags/tag910.xml"/><Relationship Id="rId2" Type="http://schemas.openxmlformats.org/officeDocument/2006/relationships/tags" Target="../tags/tag841.xml"/><Relationship Id="rId29" Type="http://schemas.openxmlformats.org/officeDocument/2006/relationships/tags" Target="../tags/tag868.xml"/><Relationship Id="rId24" Type="http://schemas.openxmlformats.org/officeDocument/2006/relationships/tags" Target="../tags/tag863.xml"/><Relationship Id="rId40" Type="http://schemas.openxmlformats.org/officeDocument/2006/relationships/tags" Target="../tags/tag879.xml"/><Relationship Id="rId45" Type="http://schemas.openxmlformats.org/officeDocument/2006/relationships/tags" Target="../tags/tag884.xml"/><Relationship Id="rId66" Type="http://schemas.openxmlformats.org/officeDocument/2006/relationships/tags" Target="../tags/tag905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tags" Target="../tags/tag941.xml"/><Relationship Id="rId21" Type="http://schemas.openxmlformats.org/officeDocument/2006/relationships/tags" Target="../tags/tag936.xml"/><Relationship Id="rId42" Type="http://schemas.openxmlformats.org/officeDocument/2006/relationships/tags" Target="../tags/tag957.xml"/><Relationship Id="rId47" Type="http://schemas.openxmlformats.org/officeDocument/2006/relationships/tags" Target="../tags/tag962.xml"/><Relationship Id="rId63" Type="http://schemas.openxmlformats.org/officeDocument/2006/relationships/tags" Target="../tags/tag978.xml"/><Relationship Id="rId68" Type="http://schemas.openxmlformats.org/officeDocument/2006/relationships/tags" Target="../tags/tag983.xml"/><Relationship Id="rId84" Type="http://schemas.openxmlformats.org/officeDocument/2006/relationships/image" Target="../media/image11.jpg"/><Relationship Id="rId16" Type="http://schemas.openxmlformats.org/officeDocument/2006/relationships/tags" Target="../tags/tag931.xml"/><Relationship Id="rId11" Type="http://schemas.openxmlformats.org/officeDocument/2006/relationships/tags" Target="../tags/tag926.xml"/><Relationship Id="rId32" Type="http://schemas.openxmlformats.org/officeDocument/2006/relationships/tags" Target="../tags/tag947.xml"/><Relationship Id="rId37" Type="http://schemas.openxmlformats.org/officeDocument/2006/relationships/tags" Target="../tags/tag952.xml"/><Relationship Id="rId53" Type="http://schemas.openxmlformats.org/officeDocument/2006/relationships/tags" Target="../tags/tag968.xml"/><Relationship Id="rId58" Type="http://schemas.openxmlformats.org/officeDocument/2006/relationships/tags" Target="../tags/tag973.xml"/><Relationship Id="rId74" Type="http://schemas.openxmlformats.org/officeDocument/2006/relationships/tags" Target="../tags/tag989.xml"/><Relationship Id="rId79" Type="http://schemas.openxmlformats.org/officeDocument/2006/relationships/tags" Target="../tags/tag994.xml"/><Relationship Id="rId5" Type="http://schemas.openxmlformats.org/officeDocument/2006/relationships/tags" Target="../tags/tag920.xml"/><Relationship Id="rId19" Type="http://schemas.openxmlformats.org/officeDocument/2006/relationships/tags" Target="../tags/tag934.xml"/><Relationship Id="rId14" Type="http://schemas.openxmlformats.org/officeDocument/2006/relationships/tags" Target="../tags/tag929.xml"/><Relationship Id="rId22" Type="http://schemas.openxmlformats.org/officeDocument/2006/relationships/tags" Target="../tags/tag937.xml"/><Relationship Id="rId27" Type="http://schemas.openxmlformats.org/officeDocument/2006/relationships/tags" Target="../tags/tag942.xml"/><Relationship Id="rId30" Type="http://schemas.openxmlformats.org/officeDocument/2006/relationships/tags" Target="../tags/tag945.xml"/><Relationship Id="rId35" Type="http://schemas.openxmlformats.org/officeDocument/2006/relationships/tags" Target="../tags/tag950.xml"/><Relationship Id="rId43" Type="http://schemas.openxmlformats.org/officeDocument/2006/relationships/tags" Target="../tags/tag958.xml"/><Relationship Id="rId48" Type="http://schemas.openxmlformats.org/officeDocument/2006/relationships/tags" Target="../tags/tag963.xml"/><Relationship Id="rId56" Type="http://schemas.openxmlformats.org/officeDocument/2006/relationships/tags" Target="../tags/tag971.xml"/><Relationship Id="rId64" Type="http://schemas.openxmlformats.org/officeDocument/2006/relationships/tags" Target="../tags/tag979.xml"/><Relationship Id="rId69" Type="http://schemas.openxmlformats.org/officeDocument/2006/relationships/tags" Target="../tags/tag984.xml"/><Relationship Id="rId77" Type="http://schemas.openxmlformats.org/officeDocument/2006/relationships/tags" Target="../tags/tag992.xml"/><Relationship Id="rId8" Type="http://schemas.openxmlformats.org/officeDocument/2006/relationships/tags" Target="../tags/tag923.xml"/><Relationship Id="rId51" Type="http://schemas.openxmlformats.org/officeDocument/2006/relationships/tags" Target="../tags/tag966.xml"/><Relationship Id="rId72" Type="http://schemas.openxmlformats.org/officeDocument/2006/relationships/tags" Target="../tags/tag987.xml"/><Relationship Id="rId80" Type="http://schemas.openxmlformats.org/officeDocument/2006/relationships/tags" Target="../tags/tag995.xml"/><Relationship Id="rId85" Type="http://schemas.openxmlformats.org/officeDocument/2006/relationships/image" Target="../media/image12.png"/><Relationship Id="rId3" Type="http://schemas.openxmlformats.org/officeDocument/2006/relationships/tags" Target="../tags/tag918.xml"/><Relationship Id="rId12" Type="http://schemas.openxmlformats.org/officeDocument/2006/relationships/tags" Target="../tags/tag927.xml"/><Relationship Id="rId17" Type="http://schemas.openxmlformats.org/officeDocument/2006/relationships/tags" Target="../tags/tag932.xml"/><Relationship Id="rId25" Type="http://schemas.openxmlformats.org/officeDocument/2006/relationships/tags" Target="../tags/tag940.xml"/><Relationship Id="rId33" Type="http://schemas.openxmlformats.org/officeDocument/2006/relationships/tags" Target="../tags/tag948.xml"/><Relationship Id="rId38" Type="http://schemas.openxmlformats.org/officeDocument/2006/relationships/tags" Target="../tags/tag953.xml"/><Relationship Id="rId46" Type="http://schemas.openxmlformats.org/officeDocument/2006/relationships/tags" Target="../tags/tag961.xml"/><Relationship Id="rId59" Type="http://schemas.openxmlformats.org/officeDocument/2006/relationships/tags" Target="../tags/tag974.xml"/><Relationship Id="rId67" Type="http://schemas.openxmlformats.org/officeDocument/2006/relationships/tags" Target="../tags/tag982.xml"/><Relationship Id="rId20" Type="http://schemas.openxmlformats.org/officeDocument/2006/relationships/tags" Target="../tags/tag935.xml"/><Relationship Id="rId41" Type="http://schemas.openxmlformats.org/officeDocument/2006/relationships/tags" Target="../tags/tag956.xml"/><Relationship Id="rId54" Type="http://schemas.openxmlformats.org/officeDocument/2006/relationships/tags" Target="../tags/tag969.xml"/><Relationship Id="rId62" Type="http://schemas.openxmlformats.org/officeDocument/2006/relationships/tags" Target="../tags/tag977.xml"/><Relationship Id="rId70" Type="http://schemas.openxmlformats.org/officeDocument/2006/relationships/tags" Target="../tags/tag985.xml"/><Relationship Id="rId75" Type="http://schemas.openxmlformats.org/officeDocument/2006/relationships/tags" Target="../tags/tag990.xml"/><Relationship Id="rId83" Type="http://schemas.openxmlformats.org/officeDocument/2006/relationships/notesSlide" Target="../notesSlides/notesSlide14.xml"/><Relationship Id="rId1" Type="http://schemas.openxmlformats.org/officeDocument/2006/relationships/tags" Target="../tags/tag916.xml"/><Relationship Id="rId6" Type="http://schemas.openxmlformats.org/officeDocument/2006/relationships/tags" Target="../tags/tag921.xml"/><Relationship Id="rId15" Type="http://schemas.openxmlformats.org/officeDocument/2006/relationships/tags" Target="../tags/tag930.xml"/><Relationship Id="rId23" Type="http://schemas.openxmlformats.org/officeDocument/2006/relationships/tags" Target="../tags/tag938.xml"/><Relationship Id="rId28" Type="http://schemas.openxmlformats.org/officeDocument/2006/relationships/tags" Target="../tags/tag943.xml"/><Relationship Id="rId36" Type="http://schemas.openxmlformats.org/officeDocument/2006/relationships/tags" Target="../tags/tag951.xml"/><Relationship Id="rId49" Type="http://schemas.openxmlformats.org/officeDocument/2006/relationships/tags" Target="../tags/tag964.xml"/><Relationship Id="rId57" Type="http://schemas.openxmlformats.org/officeDocument/2006/relationships/tags" Target="../tags/tag972.xml"/><Relationship Id="rId10" Type="http://schemas.openxmlformats.org/officeDocument/2006/relationships/tags" Target="../tags/tag925.xml"/><Relationship Id="rId31" Type="http://schemas.openxmlformats.org/officeDocument/2006/relationships/tags" Target="../tags/tag946.xml"/><Relationship Id="rId44" Type="http://schemas.openxmlformats.org/officeDocument/2006/relationships/tags" Target="../tags/tag959.xml"/><Relationship Id="rId52" Type="http://schemas.openxmlformats.org/officeDocument/2006/relationships/tags" Target="../tags/tag967.xml"/><Relationship Id="rId60" Type="http://schemas.openxmlformats.org/officeDocument/2006/relationships/tags" Target="../tags/tag975.xml"/><Relationship Id="rId65" Type="http://schemas.openxmlformats.org/officeDocument/2006/relationships/tags" Target="../tags/tag980.xml"/><Relationship Id="rId73" Type="http://schemas.openxmlformats.org/officeDocument/2006/relationships/tags" Target="../tags/tag988.xml"/><Relationship Id="rId78" Type="http://schemas.openxmlformats.org/officeDocument/2006/relationships/tags" Target="../tags/tag993.xml"/><Relationship Id="rId81" Type="http://schemas.openxmlformats.org/officeDocument/2006/relationships/tags" Target="../tags/tag996.xml"/><Relationship Id="rId86" Type="http://schemas.openxmlformats.org/officeDocument/2006/relationships/image" Target="../media/image13.svg"/><Relationship Id="rId4" Type="http://schemas.openxmlformats.org/officeDocument/2006/relationships/tags" Target="../tags/tag919.xml"/><Relationship Id="rId9" Type="http://schemas.openxmlformats.org/officeDocument/2006/relationships/tags" Target="../tags/tag924.xml"/><Relationship Id="rId13" Type="http://schemas.openxmlformats.org/officeDocument/2006/relationships/tags" Target="../tags/tag928.xml"/><Relationship Id="rId18" Type="http://schemas.openxmlformats.org/officeDocument/2006/relationships/tags" Target="../tags/tag933.xml"/><Relationship Id="rId39" Type="http://schemas.openxmlformats.org/officeDocument/2006/relationships/tags" Target="../tags/tag954.xml"/><Relationship Id="rId34" Type="http://schemas.openxmlformats.org/officeDocument/2006/relationships/tags" Target="../tags/tag949.xml"/><Relationship Id="rId50" Type="http://schemas.openxmlformats.org/officeDocument/2006/relationships/tags" Target="../tags/tag965.xml"/><Relationship Id="rId55" Type="http://schemas.openxmlformats.org/officeDocument/2006/relationships/tags" Target="../tags/tag970.xml"/><Relationship Id="rId76" Type="http://schemas.openxmlformats.org/officeDocument/2006/relationships/tags" Target="../tags/tag991.xml"/><Relationship Id="rId7" Type="http://schemas.openxmlformats.org/officeDocument/2006/relationships/tags" Target="../tags/tag922.xml"/><Relationship Id="rId71" Type="http://schemas.openxmlformats.org/officeDocument/2006/relationships/tags" Target="../tags/tag986.xml"/><Relationship Id="rId2" Type="http://schemas.openxmlformats.org/officeDocument/2006/relationships/tags" Target="../tags/tag917.xml"/><Relationship Id="rId29" Type="http://schemas.openxmlformats.org/officeDocument/2006/relationships/tags" Target="../tags/tag944.xml"/><Relationship Id="rId24" Type="http://schemas.openxmlformats.org/officeDocument/2006/relationships/tags" Target="../tags/tag939.xml"/><Relationship Id="rId40" Type="http://schemas.openxmlformats.org/officeDocument/2006/relationships/tags" Target="../tags/tag955.xml"/><Relationship Id="rId45" Type="http://schemas.openxmlformats.org/officeDocument/2006/relationships/tags" Target="../tags/tag960.xml"/><Relationship Id="rId66" Type="http://schemas.openxmlformats.org/officeDocument/2006/relationships/tags" Target="../tags/tag981.xml"/><Relationship Id="rId61" Type="http://schemas.openxmlformats.org/officeDocument/2006/relationships/tags" Target="../tags/tag976.xml"/><Relationship Id="rId8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1022.xml"/><Relationship Id="rId21" Type="http://schemas.openxmlformats.org/officeDocument/2006/relationships/tags" Target="../tags/tag1017.xml"/><Relationship Id="rId42" Type="http://schemas.openxmlformats.org/officeDocument/2006/relationships/tags" Target="../tags/tag1038.xml"/><Relationship Id="rId47" Type="http://schemas.openxmlformats.org/officeDocument/2006/relationships/tags" Target="../tags/tag1043.xml"/><Relationship Id="rId63" Type="http://schemas.openxmlformats.org/officeDocument/2006/relationships/tags" Target="../tags/tag1059.xml"/><Relationship Id="rId68" Type="http://schemas.openxmlformats.org/officeDocument/2006/relationships/tags" Target="../tags/tag1064.xml"/><Relationship Id="rId84" Type="http://schemas.openxmlformats.org/officeDocument/2006/relationships/tags" Target="../tags/tag1080.xml"/><Relationship Id="rId89" Type="http://schemas.openxmlformats.org/officeDocument/2006/relationships/image" Target="../media/image11.jpg"/><Relationship Id="rId16" Type="http://schemas.openxmlformats.org/officeDocument/2006/relationships/tags" Target="../tags/tag1012.xml"/><Relationship Id="rId11" Type="http://schemas.openxmlformats.org/officeDocument/2006/relationships/tags" Target="../tags/tag1007.xml"/><Relationship Id="rId32" Type="http://schemas.openxmlformats.org/officeDocument/2006/relationships/tags" Target="../tags/tag1028.xml"/><Relationship Id="rId37" Type="http://schemas.openxmlformats.org/officeDocument/2006/relationships/tags" Target="../tags/tag1033.xml"/><Relationship Id="rId53" Type="http://schemas.openxmlformats.org/officeDocument/2006/relationships/tags" Target="../tags/tag1049.xml"/><Relationship Id="rId58" Type="http://schemas.openxmlformats.org/officeDocument/2006/relationships/tags" Target="../tags/tag1054.xml"/><Relationship Id="rId74" Type="http://schemas.openxmlformats.org/officeDocument/2006/relationships/tags" Target="../tags/tag1070.xml"/><Relationship Id="rId79" Type="http://schemas.openxmlformats.org/officeDocument/2006/relationships/tags" Target="../tags/tag1075.xml"/><Relationship Id="rId5" Type="http://schemas.openxmlformats.org/officeDocument/2006/relationships/tags" Target="../tags/tag1001.xml"/><Relationship Id="rId90" Type="http://schemas.openxmlformats.org/officeDocument/2006/relationships/image" Target="../media/image12.png"/><Relationship Id="rId14" Type="http://schemas.openxmlformats.org/officeDocument/2006/relationships/tags" Target="../tags/tag1010.xml"/><Relationship Id="rId22" Type="http://schemas.openxmlformats.org/officeDocument/2006/relationships/tags" Target="../tags/tag1018.xml"/><Relationship Id="rId27" Type="http://schemas.openxmlformats.org/officeDocument/2006/relationships/tags" Target="../tags/tag1023.xml"/><Relationship Id="rId30" Type="http://schemas.openxmlformats.org/officeDocument/2006/relationships/tags" Target="../tags/tag1026.xml"/><Relationship Id="rId35" Type="http://schemas.openxmlformats.org/officeDocument/2006/relationships/tags" Target="../tags/tag1031.xml"/><Relationship Id="rId43" Type="http://schemas.openxmlformats.org/officeDocument/2006/relationships/tags" Target="../tags/tag1039.xml"/><Relationship Id="rId48" Type="http://schemas.openxmlformats.org/officeDocument/2006/relationships/tags" Target="../tags/tag1044.xml"/><Relationship Id="rId56" Type="http://schemas.openxmlformats.org/officeDocument/2006/relationships/tags" Target="../tags/tag1052.xml"/><Relationship Id="rId64" Type="http://schemas.openxmlformats.org/officeDocument/2006/relationships/tags" Target="../tags/tag1060.xml"/><Relationship Id="rId69" Type="http://schemas.openxmlformats.org/officeDocument/2006/relationships/tags" Target="../tags/tag1065.xml"/><Relationship Id="rId77" Type="http://schemas.openxmlformats.org/officeDocument/2006/relationships/tags" Target="../tags/tag1073.xml"/><Relationship Id="rId8" Type="http://schemas.openxmlformats.org/officeDocument/2006/relationships/tags" Target="../tags/tag1004.xml"/><Relationship Id="rId51" Type="http://schemas.openxmlformats.org/officeDocument/2006/relationships/tags" Target="../tags/tag1047.xml"/><Relationship Id="rId72" Type="http://schemas.openxmlformats.org/officeDocument/2006/relationships/tags" Target="../tags/tag1068.xml"/><Relationship Id="rId80" Type="http://schemas.openxmlformats.org/officeDocument/2006/relationships/tags" Target="../tags/tag1076.xml"/><Relationship Id="rId85" Type="http://schemas.openxmlformats.org/officeDocument/2006/relationships/tags" Target="../tags/tag1081.xml"/><Relationship Id="rId3" Type="http://schemas.openxmlformats.org/officeDocument/2006/relationships/tags" Target="../tags/tag999.xml"/><Relationship Id="rId12" Type="http://schemas.openxmlformats.org/officeDocument/2006/relationships/tags" Target="../tags/tag1008.xml"/><Relationship Id="rId17" Type="http://schemas.openxmlformats.org/officeDocument/2006/relationships/tags" Target="../tags/tag1013.xml"/><Relationship Id="rId25" Type="http://schemas.openxmlformats.org/officeDocument/2006/relationships/tags" Target="../tags/tag1021.xml"/><Relationship Id="rId33" Type="http://schemas.openxmlformats.org/officeDocument/2006/relationships/tags" Target="../tags/tag1029.xml"/><Relationship Id="rId38" Type="http://schemas.openxmlformats.org/officeDocument/2006/relationships/tags" Target="../tags/tag1034.xml"/><Relationship Id="rId46" Type="http://schemas.openxmlformats.org/officeDocument/2006/relationships/tags" Target="../tags/tag1042.xml"/><Relationship Id="rId59" Type="http://schemas.openxmlformats.org/officeDocument/2006/relationships/tags" Target="../tags/tag1055.xml"/><Relationship Id="rId67" Type="http://schemas.openxmlformats.org/officeDocument/2006/relationships/tags" Target="../tags/tag1063.xml"/><Relationship Id="rId20" Type="http://schemas.openxmlformats.org/officeDocument/2006/relationships/tags" Target="../tags/tag1016.xml"/><Relationship Id="rId41" Type="http://schemas.openxmlformats.org/officeDocument/2006/relationships/tags" Target="../tags/tag1037.xml"/><Relationship Id="rId54" Type="http://schemas.openxmlformats.org/officeDocument/2006/relationships/tags" Target="../tags/tag1050.xml"/><Relationship Id="rId62" Type="http://schemas.openxmlformats.org/officeDocument/2006/relationships/tags" Target="../tags/tag1058.xml"/><Relationship Id="rId70" Type="http://schemas.openxmlformats.org/officeDocument/2006/relationships/tags" Target="../tags/tag1066.xml"/><Relationship Id="rId75" Type="http://schemas.openxmlformats.org/officeDocument/2006/relationships/tags" Target="../tags/tag1071.xml"/><Relationship Id="rId83" Type="http://schemas.openxmlformats.org/officeDocument/2006/relationships/tags" Target="../tags/tag1079.xml"/><Relationship Id="rId88" Type="http://schemas.openxmlformats.org/officeDocument/2006/relationships/notesSlide" Target="../notesSlides/notesSlide15.xml"/><Relationship Id="rId91" Type="http://schemas.openxmlformats.org/officeDocument/2006/relationships/image" Target="../media/image13.svg"/><Relationship Id="rId1" Type="http://schemas.openxmlformats.org/officeDocument/2006/relationships/tags" Target="../tags/tag997.xml"/><Relationship Id="rId6" Type="http://schemas.openxmlformats.org/officeDocument/2006/relationships/tags" Target="../tags/tag1002.xml"/><Relationship Id="rId15" Type="http://schemas.openxmlformats.org/officeDocument/2006/relationships/tags" Target="../tags/tag1011.xml"/><Relationship Id="rId23" Type="http://schemas.openxmlformats.org/officeDocument/2006/relationships/tags" Target="../tags/tag1019.xml"/><Relationship Id="rId28" Type="http://schemas.openxmlformats.org/officeDocument/2006/relationships/tags" Target="../tags/tag1024.xml"/><Relationship Id="rId36" Type="http://schemas.openxmlformats.org/officeDocument/2006/relationships/tags" Target="../tags/tag1032.xml"/><Relationship Id="rId49" Type="http://schemas.openxmlformats.org/officeDocument/2006/relationships/tags" Target="../tags/tag1045.xml"/><Relationship Id="rId57" Type="http://schemas.openxmlformats.org/officeDocument/2006/relationships/tags" Target="../tags/tag1053.xml"/><Relationship Id="rId10" Type="http://schemas.openxmlformats.org/officeDocument/2006/relationships/tags" Target="../tags/tag1006.xml"/><Relationship Id="rId31" Type="http://schemas.openxmlformats.org/officeDocument/2006/relationships/tags" Target="../tags/tag1027.xml"/><Relationship Id="rId44" Type="http://schemas.openxmlformats.org/officeDocument/2006/relationships/tags" Target="../tags/tag1040.xml"/><Relationship Id="rId52" Type="http://schemas.openxmlformats.org/officeDocument/2006/relationships/tags" Target="../tags/tag1048.xml"/><Relationship Id="rId60" Type="http://schemas.openxmlformats.org/officeDocument/2006/relationships/tags" Target="../tags/tag1056.xml"/><Relationship Id="rId65" Type="http://schemas.openxmlformats.org/officeDocument/2006/relationships/tags" Target="../tags/tag1061.xml"/><Relationship Id="rId73" Type="http://schemas.openxmlformats.org/officeDocument/2006/relationships/tags" Target="../tags/tag1069.xml"/><Relationship Id="rId78" Type="http://schemas.openxmlformats.org/officeDocument/2006/relationships/tags" Target="../tags/tag1074.xml"/><Relationship Id="rId81" Type="http://schemas.openxmlformats.org/officeDocument/2006/relationships/tags" Target="../tags/tag1077.xml"/><Relationship Id="rId86" Type="http://schemas.openxmlformats.org/officeDocument/2006/relationships/tags" Target="../tags/tag1082.xml"/><Relationship Id="rId4" Type="http://schemas.openxmlformats.org/officeDocument/2006/relationships/tags" Target="../tags/tag1000.xml"/><Relationship Id="rId9" Type="http://schemas.openxmlformats.org/officeDocument/2006/relationships/tags" Target="../tags/tag1005.xml"/><Relationship Id="rId13" Type="http://schemas.openxmlformats.org/officeDocument/2006/relationships/tags" Target="../tags/tag1009.xml"/><Relationship Id="rId18" Type="http://schemas.openxmlformats.org/officeDocument/2006/relationships/tags" Target="../tags/tag1014.xml"/><Relationship Id="rId39" Type="http://schemas.openxmlformats.org/officeDocument/2006/relationships/tags" Target="../tags/tag1035.xml"/><Relationship Id="rId34" Type="http://schemas.openxmlformats.org/officeDocument/2006/relationships/tags" Target="../tags/tag1030.xml"/><Relationship Id="rId50" Type="http://schemas.openxmlformats.org/officeDocument/2006/relationships/tags" Target="../tags/tag1046.xml"/><Relationship Id="rId55" Type="http://schemas.openxmlformats.org/officeDocument/2006/relationships/tags" Target="../tags/tag1051.xml"/><Relationship Id="rId76" Type="http://schemas.openxmlformats.org/officeDocument/2006/relationships/tags" Target="../tags/tag1072.xml"/><Relationship Id="rId7" Type="http://schemas.openxmlformats.org/officeDocument/2006/relationships/tags" Target="../tags/tag1003.xml"/><Relationship Id="rId71" Type="http://schemas.openxmlformats.org/officeDocument/2006/relationships/tags" Target="../tags/tag1067.xml"/><Relationship Id="rId2" Type="http://schemas.openxmlformats.org/officeDocument/2006/relationships/tags" Target="../tags/tag998.xml"/><Relationship Id="rId29" Type="http://schemas.openxmlformats.org/officeDocument/2006/relationships/tags" Target="../tags/tag1025.xml"/><Relationship Id="rId24" Type="http://schemas.openxmlformats.org/officeDocument/2006/relationships/tags" Target="../tags/tag1020.xml"/><Relationship Id="rId40" Type="http://schemas.openxmlformats.org/officeDocument/2006/relationships/tags" Target="../tags/tag1036.xml"/><Relationship Id="rId45" Type="http://schemas.openxmlformats.org/officeDocument/2006/relationships/tags" Target="../tags/tag1041.xml"/><Relationship Id="rId66" Type="http://schemas.openxmlformats.org/officeDocument/2006/relationships/tags" Target="../tags/tag1062.xml"/><Relationship Id="rId87" Type="http://schemas.openxmlformats.org/officeDocument/2006/relationships/slideLayout" Target="../slideLayouts/slideLayout6.xml"/><Relationship Id="rId61" Type="http://schemas.openxmlformats.org/officeDocument/2006/relationships/tags" Target="../tags/tag1057.xml"/><Relationship Id="rId82" Type="http://schemas.openxmlformats.org/officeDocument/2006/relationships/tags" Target="../tags/tag1078.xml"/><Relationship Id="rId19" Type="http://schemas.openxmlformats.org/officeDocument/2006/relationships/tags" Target="../tags/tag1015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1095.xml"/><Relationship Id="rId18" Type="http://schemas.openxmlformats.org/officeDocument/2006/relationships/tags" Target="../tags/tag1100.xml"/><Relationship Id="rId26" Type="http://schemas.openxmlformats.org/officeDocument/2006/relationships/tags" Target="../tags/tag1108.xml"/><Relationship Id="rId39" Type="http://schemas.openxmlformats.org/officeDocument/2006/relationships/tags" Target="../tags/tag1121.xml"/><Relationship Id="rId21" Type="http://schemas.openxmlformats.org/officeDocument/2006/relationships/tags" Target="../tags/tag1103.xml"/><Relationship Id="rId34" Type="http://schemas.openxmlformats.org/officeDocument/2006/relationships/tags" Target="../tags/tag1116.xml"/><Relationship Id="rId42" Type="http://schemas.openxmlformats.org/officeDocument/2006/relationships/tags" Target="../tags/tag1124.xml"/><Relationship Id="rId47" Type="http://schemas.openxmlformats.org/officeDocument/2006/relationships/hyperlink" Target="https://arxiv.org/abs/2205.13556" TargetMode="External"/><Relationship Id="rId50" Type="http://schemas.openxmlformats.org/officeDocument/2006/relationships/hyperlink" Target="https://arxiv.org/abs/2309.06002" TargetMode="External"/><Relationship Id="rId7" Type="http://schemas.openxmlformats.org/officeDocument/2006/relationships/tags" Target="../tags/tag1089.xml"/><Relationship Id="rId2" Type="http://schemas.openxmlformats.org/officeDocument/2006/relationships/tags" Target="../tags/tag1084.xml"/><Relationship Id="rId16" Type="http://schemas.openxmlformats.org/officeDocument/2006/relationships/tags" Target="../tags/tag1098.xml"/><Relationship Id="rId29" Type="http://schemas.openxmlformats.org/officeDocument/2006/relationships/tags" Target="../tags/tag1111.xml"/><Relationship Id="rId11" Type="http://schemas.openxmlformats.org/officeDocument/2006/relationships/tags" Target="../tags/tag1093.xml"/><Relationship Id="rId24" Type="http://schemas.openxmlformats.org/officeDocument/2006/relationships/tags" Target="../tags/tag1106.xml"/><Relationship Id="rId32" Type="http://schemas.openxmlformats.org/officeDocument/2006/relationships/tags" Target="../tags/tag1114.xml"/><Relationship Id="rId37" Type="http://schemas.openxmlformats.org/officeDocument/2006/relationships/tags" Target="../tags/tag1119.xml"/><Relationship Id="rId40" Type="http://schemas.openxmlformats.org/officeDocument/2006/relationships/tags" Target="../tags/tag1122.xml"/><Relationship Id="rId45" Type="http://schemas.openxmlformats.org/officeDocument/2006/relationships/notesSlide" Target="../notesSlides/notesSlide16.xml"/><Relationship Id="rId5" Type="http://schemas.openxmlformats.org/officeDocument/2006/relationships/tags" Target="../tags/tag1087.xml"/><Relationship Id="rId15" Type="http://schemas.openxmlformats.org/officeDocument/2006/relationships/tags" Target="../tags/tag1097.xml"/><Relationship Id="rId23" Type="http://schemas.openxmlformats.org/officeDocument/2006/relationships/tags" Target="../tags/tag1105.xml"/><Relationship Id="rId28" Type="http://schemas.openxmlformats.org/officeDocument/2006/relationships/tags" Target="../tags/tag1110.xml"/><Relationship Id="rId36" Type="http://schemas.openxmlformats.org/officeDocument/2006/relationships/tags" Target="../tags/tag1118.xml"/><Relationship Id="rId49" Type="http://schemas.openxmlformats.org/officeDocument/2006/relationships/image" Target="../media/image5.svg"/><Relationship Id="rId10" Type="http://schemas.openxmlformats.org/officeDocument/2006/relationships/tags" Target="../tags/tag1092.xml"/><Relationship Id="rId19" Type="http://schemas.openxmlformats.org/officeDocument/2006/relationships/tags" Target="../tags/tag1101.xml"/><Relationship Id="rId31" Type="http://schemas.openxmlformats.org/officeDocument/2006/relationships/tags" Target="../tags/tag1113.xml"/><Relationship Id="rId44" Type="http://schemas.openxmlformats.org/officeDocument/2006/relationships/slideLayout" Target="../slideLayouts/slideLayout6.xml"/><Relationship Id="rId4" Type="http://schemas.openxmlformats.org/officeDocument/2006/relationships/tags" Target="../tags/tag1086.xml"/><Relationship Id="rId9" Type="http://schemas.openxmlformats.org/officeDocument/2006/relationships/tags" Target="../tags/tag1091.xml"/><Relationship Id="rId14" Type="http://schemas.openxmlformats.org/officeDocument/2006/relationships/tags" Target="../tags/tag1096.xml"/><Relationship Id="rId22" Type="http://schemas.openxmlformats.org/officeDocument/2006/relationships/tags" Target="../tags/tag1104.xml"/><Relationship Id="rId27" Type="http://schemas.openxmlformats.org/officeDocument/2006/relationships/tags" Target="../tags/tag1109.xml"/><Relationship Id="rId30" Type="http://schemas.openxmlformats.org/officeDocument/2006/relationships/tags" Target="../tags/tag1112.xml"/><Relationship Id="rId35" Type="http://schemas.openxmlformats.org/officeDocument/2006/relationships/tags" Target="../tags/tag1117.xml"/><Relationship Id="rId43" Type="http://schemas.openxmlformats.org/officeDocument/2006/relationships/tags" Target="../tags/tag1125.xml"/><Relationship Id="rId48" Type="http://schemas.openxmlformats.org/officeDocument/2006/relationships/image" Target="../media/image4.png"/><Relationship Id="rId8" Type="http://schemas.openxmlformats.org/officeDocument/2006/relationships/tags" Target="../tags/tag1090.xml"/><Relationship Id="rId3" Type="http://schemas.openxmlformats.org/officeDocument/2006/relationships/tags" Target="../tags/tag1085.xml"/><Relationship Id="rId12" Type="http://schemas.openxmlformats.org/officeDocument/2006/relationships/tags" Target="../tags/tag1094.xml"/><Relationship Id="rId17" Type="http://schemas.openxmlformats.org/officeDocument/2006/relationships/tags" Target="../tags/tag1099.xml"/><Relationship Id="rId25" Type="http://schemas.openxmlformats.org/officeDocument/2006/relationships/tags" Target="../tags/tag1107.xml"/><Relationship Id="rId33" Type="http://schemas.openxmlformats.org/officeDocument/2006/relationships/tags" Target="../tags/tag1115.xml"/><Relationship Id="rId38" Type="http://schemas.openxmlformats.org/officeDocument/2006/relationships/tags" Target="../tags/tag1120.xml"/><Relationship Id="rId46" Type="http://schemas.openxmlformats.org/officeDocument/2006/relationships/image" Target="../media/image14.png"/><Relationship Id="rId20" Type="http://schemas.openxmlformats.org/officeDocument/2006/relationships/tags" Target="../tags/tag1102.xml"/><Relationship Id="rId41" Type="http://schemas.openxmlformats.org/officeDocument/2006/relationships/tags" Target="../tags/tag1123.xml"/><Relationship Id="rId1" Type="http://schemas.openxmlformats.org/officeDocument/2006/relationships/tags" Target="../tags/tag1083.xml"/><Relationship Id="rId6" Type="http://schemas.openxmlformats.org/officeDocument/2006/relationships/tags" Target="../tags/tag1088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tags" Target="../tags/tag1151.xml"/><Relationship Id="rId21" Type="http://schemas.openxmlformats.org/officeDocument/2006/relationships/tags" Target="../tags/tag1146.xml"/><Relationship Id="rId42" Type="http://schemas.openxmlformats.org/officeDocument/2006/relationships/tags" Target="../tags/tag1167.xml"/><Relationship Id="rId47" Type="http://schemas.openxmlformats.org/officeDocument/2006/relationships/tags" Target="../tags/tag1172.xml"/><Relationship Id="rId63" Type="http://schemas.openxmlformats.org/officeDocument/2006/relationships/tags" Target="../tags/tag1188.xml"/><Relationship Id="rId68" Type="http://schemas.openxmlformats.org/officeDocument/2006/relationships/tags" Target="../tags/tag1193.xml"/><Relationship Id="rId84" Type="http://schemas.openxmlformats.org/officeDocument/2006/relationships/tags" Target="../tags/tag1209.xml"/><Relationship Id="rId89" Type="http://schemas.openxmlformats.org/officeDocument/2006/relationships/image" Target="../media/image7.png"/><Relationship Id="rId16" Type="http://schemas.openxmlformats.org/officeDocument/2006/relationships/tags" Target="../tags/tag1141.xml"/><Relationship Id="rId11" Type="http://schemas.openxmlformats.org/officeDocument/2006/relationships/tags" Target="../tags/tag1136.xml"/><Relationship Id="rId32" Type="http://schemas.openxmlformats.org/officeDocument/2006/relationships/tags" Target="../tags/tag1157.xml"/><Relationship Id="rId37" Type="http://schemas.openxmlformats.org/officeDocument/2006/relationships/tags" Target="../tags/tag1162.xml"/><Relationship Id="rId53" Type="http://schemas.openxmlformats.org/officeDocument/2006/relationships/tags" Target="../tags/tag1178.xml"/><Relationship Id="rId58" Type="http://schemas.openxmlformats.org/officeDocument/2006/relationships/tags" Target="../tags/tag1183.xml"/><Relationship Id="rId74" Type="http://schemas.openxmlformats.org/officeDocument/2006/relationships/tags" Target="../tags/tag1199.xml"/><Relationship Id="rId79" Type="http://schemas.openxmlformats.org/officeDocument/2006/relationships/tags" Target="../tags/tag1204.xml"/><Relationship Id="rId5" Type="http://schemas.openxmlformats.org/officeDocument/2006/relationships/tags" Target="../tags/tag1130.xml"/><Relationship Id="rId90" Type="http://schemas.openxmlformats.org/officeDocument/2006/relationships/image" Target="../media/image8.svg"/><Relationship Id="rId22" Type="http://schemas.openxmlformats.org/officeDocument/2006/relationships/tags" Target="../tags/tag1147.xml"/><Relationship Id="rId27" Type="http://schemas.openxmlformats.org/officeDocument/2006/relationships/tags" Target="../tags/tag1152.xml"/><Relationship Id="rId43" Type="http://schemas.openxmlformats.org/officeDocument/2006/relationships/tags" Target="../tags/tag1168.xml"/><Relationship Id="rId48" Type="http://schemas.openxmlformats.org/officeDocument/2006/relationships/tags" Target="../tags/tag1173.xml"/><Relationship Id="rId64" Type="http://schemas.openxmlformats.org/officeDocument/2006/relationships/tags" Target="../tags/tag1189.xml"/><Relationship Id="rId69" Type="http://schemas.openxmlformats.org/officeDocument/2006/relationships/tags" Target="../tags/tag1194.xml"/><Relationship Id="rId8" Type="http://schemas.openxmlformats.org/officeDocument/2006/relationships/tags" Target="../tags/tag1133.xml"/><Relationship Id="rId51" Type="http://schemas.openxmlformats.org/officeDocument/2006/relationships/tags" Target="../tags/tag1176.xml"/><Relationship Id="rId72" Type="http://schemas.openxmlformats.org/officeDocument/2006/relationships/tags" Target="../tags/tag1197.xml"/><Relationship Id="rId80" Type="http://schemas.openxmlformats.org/officeDocument/2006/relationships/tags" Target="../tags/tag1205.xml"/><Relationship Id="rId85" Type="http://schemas.openxmlformats.org/officeDocument/2006/relationships/tags" Target="../tags/tag1210.xml"/><Relationship Id="rId93" Type="http://schemas.openxmlformats.org/officeDocument/2006/relationships/hyperlink" Target="https://arxiv.org/abs/2205.13556" TargetMode="External"/><Relationship Id="rId3" Type="http://schemas.openxmlformats.org/officeDocument/2006/relationships/tags" Target="../tags/tag1128.xml"/><Relationship Id="rId12" Type="http://schemas.openxmlformats.org/officeDocument/2006/relationships/tags" Target="../tags/tag1137.xml"/><Relationship Id="rId17" Type="http://schemas.openxmlformats.org/officeDocument/2006/relationships/tags" Target="../tags/tag1142.xml"/><Relationship Id="rId25" Type="http://schemas.openxmlformats.org/officeDocument/2006/relationships/tags" Target="../tags/tag1150.xml"/><Relationship Id="rId33" Type="http://schemas.openxmlformats.org/officeDocument/2006/relationships/tags" Target="../tags/tag1158.xml"/><Relationship Id="rId38" Type="http://schemas.openxmlformats.org/officeDocument/2006/relationships/tags" Target="../tags/tag1163.xml"/><Relationship Id="rId46" Type="http://schemas.openxmlformats.org/officeDocument/2006/relationships/tags" Target="../tags/tag1171.xml"/><Relationship Id="rId59" Type="http://schemas.openxmlformats.org/officeDocument/2006/relationships/tags" Target="../tags/tag1184.xml"/><Relationship Id="rId67" Type="http://schemas.openxmlformats.org/officeDocument/2006/relationships/tags" Target="../tags/tag1192.xml"/><Relationship Id="rId20" Type="http://schemas.openxmlformats.org/officeDocument/2006/relationships/tags" Target="../tags/tag1145.xml"/><Relationship Id="rId41" Type="http://schemas.openxmlformats.org/officeDocument/2006/relationships/tags" Target="../tags/tag1166.xml"/><Relationship Id="rId54" Type="http://schemas.openxmlformats.org/officeDocument/2006/relationships/tags" Target="../tags/tag1179.xml"/><Relationship Id="rId62" Type="http://schemas.openxmlformats.org/officeDocument/2006/relationships/tags" Target="../tags/tag1187.xml"/><Relationship Id="rId70" Type="http://schemas.openxmlformats.org/officeDocument/2006/relationships/tags" Target="../tags/tag1195.xml"/><Relationship Id="rId75" Type="http://schemas.openxmlformats.org/officeDocument/2006/relationships/tags" Target="../tags/tag1200.xml"/><Relationship Id="rId83" Type="http://schemas.openxmlformats.org/officeDocument/2006/relationships/tags" Target="../tags/tag1208.xml"/><Relationship Id="rId88" Type="http://schemas.openxmlformats.org/officeDocument/2006/relationships/image" Target="../media/image14.png"/><Relationship Id="rId91" Type="http://schemas.openxmlformats.org/officeDocument/2006/relationships/image" Target="../media/image4.png"/><Relationship Id="rId1" Type="http://schemas.openxmlformats.org/officeDocument/2006/relationships/tags" Target="../tags/tag1126.xml"/><Relationship Id="rId6" Type="http://schemas.openxmlformats.org/officeDocument/2006/relationships/tags" Target="../tags/tag1131.xml"/><Relationship Id="rId15" Type="http://schemas.openxmlformats.org/officeDocument/2006/relationships/tags" Target="../tags/tag1140.xml"/><Relationship Id="rId23" Type="http://schemas.openxmlformats.org/officeDocument/2006/relationships/tags" Target="../tags/tag1148.xml"/><Relationship Id="rId28" Type="http://schemas.openxmlformats.org/officeDocument/2006/relationships/tags" Target="../tags/tag1153.xml"/><Relationship Id="rId36" Type="http://schemas.openxmlformats.org/officeDocument/2006/relationships/tags" Target="../tags/tag1161.xml"/><Relationship Id="rId49" Type="http://schemas.openxmlformats.org/officeDocument/2006/relationships/tags" Target="../tags/tag1174.xml"/><Relationship Id="rId57" Type="http://schemas.openxmlformats.org/officeDocument/2006/relationships/tags" Target="../tags/tag1182.xml"/><Relationship Id="rId10" Type="http://schemas.openxmlformats.org/officeDocument/2006/relationships/tags" Target="../tags/tag1135.xml"/><Relationship Id="rId31" Type="http://schemas.openxmlformats.org/officeDocument/2006/relationships/tags" Target="../tags/tag1156.xml"/><Relationship Id="rId44" Type="http://schemas.openxmlformats.org/officeDocument/2006/relationships/tags" Target="../tags/tag1169.xml"/><Relationship Id="rId52" Type="http://schemas.openxmlformats.org/officeDocument/2006/relationships/tags" Target="../tags/tag1177.xml"/><Relationship Id="rId60" Type="http://schemas.openxmlformats.org/officeDocument/2006/relationships/tags" Target="../tags/tag1185.xml"/><Relationship Id="rId65" Type="http://schemas.openxmlformats.org/officeDocument/2006/relationships/tags" Target="../tags/tag1190.xml"/><Relationship Id="rId73" Type="http://schemas.openxmlformats.org/officeDocument/2006/relationships/tags" Target="../tags/tag1198.xml"/><Relationship Id="rId78" Type="http://schemas.openxmlformats.org/officeDocument/2006/relationships/tags" Target="../tags/tag1203.xml"/><Relationship Id="rId81" Type="http://schemas.openxmlformats.org/officeDocument/2006/relationships/tags" Target="../tags/tag1206.xml"/><Relationship Id="rId86" Type="http://schemas.openxmlformats.org/officeDocument/2006/relationships/slideLayout" Target="../slideLayouts/slideLayout6.xml"/><Relationship Id="rId94" Type="http://schemas.openxmlformats.org/officeDocument/2006/relationships/hyperlink" Target="https://arxiv.org/abs/2309.06002" TargetMode="External"/><Relationship Id="rId4" Type="http://schemas.openxmlformats.org/officeDocument/2006/relationships/tags" Target="../tags/tag1129.xml"/><Relationship Id="rId9" Type="http://schemas.openxmlformats.org/officeDocument/2006/relationships/tags" Target="../tags/tag1134.xml"/><Relationship Id="rId13" Type="http://schemas.openxmlformats.org/officeDocument/2006/relationships/tags" Target="../tags/tag1138.xml"/><Relationship Id="rId18" Type="http://schemas.openxmlformats.org/officeDocument/2006/relationships/tags" Target="../tags/tag1143.xml"/><Relationship Id="rId39" Type="http://schemas.openxmlformats.org/officeDocument/2006/relationships/tags" Target="../tags/tag1164.xml"/><Relationship Id="rId34" Type="http://schemas.openxmlformats.org/officeDocument/2006/relationships/tags" Target="../tags/tag1159.xml"/><Relationship Id="rId50" Type="http://schemas.openxmlformats.org/officeDocument/2006/relationships/tags" Target="../tags/tag1175.xml"/><Relationship Id="rId55" Type="http://schemas.openxmlformats.org/officeDocument/2006/relationships/tags" Target="../tags/tag1180.xml"/><Relationship Id="rId76" Type="http://schemas.openxmlformats.org/officeDocument/2006/relationships/tags" Target="../tags/tag1201.xml"/><Relationship Id="rId7" Type="http://schemas.openxmlformats.org/officeDocument/2006/relationships/tags" Target="../tags/tag1132.xml"/><Relationship Id="rId71" Type="http://schemas.openxmlformats.org/officeDocument/2006/relationships/tags" Target="../tags/tag1196.xml"/><Relationship Id="rId92" Type="http://schemas.openxmlformats.org/officeDocument/2006/relationships/image" Target="../media/image5.svg"/><Relationship Id="rId2" Type="http://schemas.openxmlformats.org/officeDocument/2006/relationships/tags" Target="../tags/tag1127.xml"/><Relationship Id="rId29" Type="http://schemas.openxmlformats.org/officeDocument/2006/relationships/tags" Target="../tags/tag1154.xml"/><Relationship Id="rId24" Type="http://schemas.openxmlformats.org/officeDocument/2006/relationships/tags" Target="../tags/tag1149.xml"/><Relationship Id="rId40" Type="http://schemas.openxmlformats.org/officeDocument/2006/relationships/tags" Target="../tags/tag1165.xml"/><Relationship Id="rId45" Type="http://schemas.openxmlformats.org/officeDocument/2006/relationships/tags" Target="../tags/tag1170.xml"/><Relationship Id="rId66" Type="http://schemas.openxmlformats.org/officeDocument/2006/relationships/tags" Target="../tags/tag1191.xml"/><Relationship Id="rId87" Type="http://schemas.openxmlformats.org/officeDocument/2006/relationships/notesSlide" Target="../notesSlides/notesSlide17.xml"/><Relationship Id="rId61" Type="http://schemas.openxmlformats.org/officeDocument/2006/relationships/tags" Target="../tags/tag1186.xml"/><Relationship Id="rId82" Type="http://schemas.openxmlformats.org/officeDocument/2006/relationships/tags" Target="../tags/tag1207.xml"/><Relationship Id="rId19" Type="http://schemas.openxmlformats.org/officeDocument/2006/relationships/tags" Target="../tags/tag1144.xml"/><Relationship Id="rId14" Type="http://schemas.openxmlformats.org/officeDocument/2006/relationships/tags" Target="../tags/tag1139.xml"/><Relationship Id="rId30" Type="http://schemas.openxmlformats.org/officeDocument/2006/relationships/tags" Target="../tags/tag1155.xml"/><Relationship Id="rId35" Type="http://schemas.openxmlformats.org/officeDocument/2006/relationships/tags" Target="../tags/tag1160.xml"/><Relationship Id="rId56" Type="http://schemas.openxmlformats.org/officeDocument/2006/relationships/tags" Target="../tags/tag1181.xml"/><Relationship Id="rId77" Type="http://schemas.openxmlformats.org/officeDocument/2006/relationships/tags" Target="../tags/tag1202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tags" Target="../tags/tag1327.xml"/><Relationship Id="rId21" Type="http://schemas.openxmlformats.org/officeDocument/2006/relationships/tags" Target="../tags/tag1231.xml"/><Relationship Id="rId42" Type="http://schemas.openxmlformats.org/officeDocument/2006/relationships/tags" Target="../tags/tag1252.xml"/><Relationship Id="rId63" Type="http://schemas.openxmlformats.org/officeDocument/2006/relationships/tags" Target="../tags/tag1273.xml"/><Relationship Id="rId84" Type="http://schemas.openxmlformats.org/officeDocument/2006/relationships/tags" Target="../tags/tag1294.xml"/><Relationship Id="rId138" Type="http://schemas.openxmlformats.org/officeDocument/2006/relationships/image" Target="../media/image5.svg"/><Relationship Id="rId16" Type="http://schemas.openxmlformats.org/officeDocument/2006/relationships/tags" Target="../tags/tag1226.xml"/><Relationship Id="rId107" Type="http://schemas.openxmlformats.org/officeDocument/2006/relationships/tags" Target="../tags/tag1317.xml"/><Relationship Id="rId11" Type="http://schemas.openxmlformats.org/officeDocument/2006/relationships/tags" Target="../tags/tag1221.xml"/><Relationship Id="rId32" Type="http://schemas.openxmlformats.org/officeDocument/2006/relationships/tags" Target="../tags/tag1242.xml"/><Relationship Id="rId37" Type="http://schemas.openxmlformats.org/officeDocument/2006/relationships/tags" Target="../tags/tag1247.xml"/><Relationship Id="rId53" Type="http://schemas.openxmlformats.org/officeDocument/2006/relationships/tags" Target="../tags/tag1263.xml"/><Relationship Id="rId58" Type="http://schemas.openxmlformats.org/officeDocument/2006/relationships/tags" Target="../tags/tag1268.xml"/><Relationship Id="rId74" Type="http://schemas.openxmlformats.org/officeDocument/2006/relationships/tags" Target="../tags/tag1284.xml"/><Relationship Id="rId79" Type="http://schemas.openxmlformats.org/officeDocument/2006/relationships/tags" Target="../tags/tag1289.xml"/><Relationship Id="rId102" Type="http://schemas.openxmlformats.org/officeDocument/2006/relationships/tags" Target="../tags/tag1312.xml"/><Relationship Id="rId123" Type="http://schemas.openxmlformats.org/officeDocument/2006/relationships/tags" Target="../tags/tag1333.xml"/><Relationship Id="rId128" Type="http://schemas.openxmlformats.org/officeDocument/2006/relationships/tags" Target="../tags/tag1338.xml"/><Relationship Id="rId5" Type="http://schemas.openxmlformats.org/officeDocument/2006/relationships/tags" Target="../tags/tag1215.xml"/><Relationship Id="rId90" Type="http://schemas.openxmlformats.org/officeDocument/2006/relationships/tags" Target="../tags/tag1300.xml"/><Relationship Id="rId95" Type="http://schemas.openxmlformats.org/officeDocument/2006/relationships/tags" Target="../tags/tag1305.xml"/><Relationship Id="rId22" Type="http://schemas.openxmlformats.org/officeDocument/2006/relationships/tags" Target="../tags/tag1232.xml"/><Relationship Id="rId27" Type="http://schemas.openxmlformats.org/officeDocument/2006/relationships/tags" Target="../tags/tag1237.xml"/><Relationship Id="rId43" Type="http://schemas.openxmlformats.org/officeDocument/2006/relationships/tags" Target="../tags/tag1253.xml"/><Relationship Id="rId48" Type="http://schemas.openxmlformats.org/officeDocument/2006/relationships/tags" Target="../tags/tag1258.xml"/><Relationship Id="rId64" Type="http://schemas.openxmlformats.org/officeDocument/2006/relationships/tags" Target="../tags/tag1274.xml"/><Relationship Id="rId69" Type="http://schemas.openxmlformats.org/officeDocument/2006/relationships/tags" Target="../tags/tag1279.xml"/><Relationship Id="rId113" Type="http://schemas.openxmlformats.org/officeDocument/2006/relationships/tags" Target="../tags/tag1323.xml"/><Relationship Id="rId118" Type="http://schemas.openxmlformats.org/officeDocument/2006/relationships/tags" Target="../tags/tag1328.xml"/><Relationship Id="rId134" Type="http://schemas.openxmlformats.org/officeDocument/2006/relationships/image" Target="../media/image14.png"/><Relationship Id="rId139" Type="http://schemas.openxmlformats.org/officeDocument/2006/relationships/hyperlink" Target="https://arxiv.org/abs/2205.13556" TargetMode="External"/><Relationship Id="rId80" Type="http://schemas.openxmlformats.org/officeDocument/2006/relationships/tags" Target="../tags/tag1290.xml"/><Relationship Id="rId85" Type="http://schemas.openxmlformats.org/officeDocument/2006/relationships/tags" Target="../tags/tag1295.xml"/><Relationship Id="rId12" Type="http://schemas.openxmlformats.org/officeDocument/2006/relationships/tags" Target="../tags/tag1222.xml"/><Relationship Id="rId17" Type="http://schemas.openxmlformats.org/officeDocument/2006/relationships/tags" Target="../tags/tag1227.xml"/><Relationship Id="rId33" Type="http://schemas.openxmlformats.org/officeDocument/2006/relationships/tags" Target="../tags/tag1243.xml"/><Relationship Id="rId38" Type="http://schemas.openxmlformats.org/officeDocument/2006/relationships/tags" Target="../tags/tag1248.xml"/><Relationship Id="rId59" Type="http://schemas.openxmlformats.org/officeDocument/2006/relationships/tags" Target="../tags/tag1269.xml"/><Relationship Id="rId103" Type="http://schemas.openxmlformats.org/officeDocument/2006/relationships/tags" Target="../tags/tag1313.xml"/><Relationship Id="rId108" Type="http://schemas.openxmlformats.org/officeDocument/2006/relationships/tags" Target="../tags/tag1318.xml"/><Relationship Id="rId124" Type="http://schemas.openxmlformats.org/officeDocument/2006/relationships/tags" Target="../tags/tag1334.xml"/><Relationship Id="rId129" Type="http://schemas.openxmlformats.org/officeDocument/2006/relationships/tags" Target="../tags/tag1339.xml"/><Relationship Id="rId54" Type="http://schemas.openxmlformats.org/officeDocument/2006/relationships/tags" Target="../tags/tag1264.xml"/><Relationship Id="rId70" Type="http://schemas.openxmlformats.org/officeDocument/2006/relationships/tags" Target="../tags/tag1280.xml"/><Relationship Id="rId75" Type="http://schemas.openxmlformats.org/officeDocument/2006/relationships/tags" Target="../tags/tag1285.xml"/><Relationship Id="rId91" Type="http://schemas.openxmlformats.org/officeDocument/2006/relationships/tags" Target="../tags/tag1301.xml"/><Relationship Id="rId96" Type="http://schemas.openxmlformats.org/officeDocument/2006/relationships/tags" Target="../tags/tag1306.xml"/><Relationship Id="rId140" Type="http://schemas.openxmlformats.org/officeDocument/2006/relationships/hyperlink" Target="https://arxiv.org/abs/2309.06002" TargetMode="External"/><Relationship Id="rId1" Type="http://schemas.openxmlformats.org/officeDocument/2006/relationships/tags" Target="../tags/tag1211.xml"/><Relationship Id="rId6" Type="http://schemas.openxmlformats.org/officeDocument/2006/relationships/tags" Target="../tags/tag1216.xml"/><Relationship Id="rId23" Type="http://schemas.openxmlformats.org/officeDocument/2006/relationships/tags" Target="../tags/tag1233.xml"/><Relationship Id="rId28" Type="http://schemas.openxmlformats.org/officeDocument/2006/relationships/tags" Target="../tags/tag1238.xml"/><Relationship Id="rId49" Type="http://schemas.openxmlformats.org/officeDocument/2006/relationships/tags" Target="../tags/tag1259.xml"/><Relationship Id="rId114" Type="http://schemas.openxmlformats.org/officeDocument/2006/relationships/tags" Target="../tags/tag1324.xml"/><Relationship Id="rId119" Type="http://schemas.openxmlformats.org/officeDocument/2006/relationships/tags" Target="../tags/tag1329.xml"/><Relationship Id="rId44" Type="http://schemas.openxmlformats.org/officeDocument/2006/relationships/tags" Target="../tags/tag1254.xml"/><Relationship Id="rId60" Type="http://schemas.openxmlformats.org/officeDocument/2006/relationships/tags" Target="../tags/tag1270.xml"/><Relationship Id="rId65" Type="http://schemas.openxmlformats.org/officeDocument/2006/relationships/tags" Target="../tags/tag1275.xml"/><Relationship Id="rId81" Type="http://schemas.openxmlformats.org/officeDocument/2006/relationships/tags" Target="../tags/tag1291.xml"/><Relationship Id="rId86" Type="http://schemas.openxmlformats.org/officeDocument/2006/relationships/tags" Target="../tags/tag1296.xml"/><Relationship Id="rId130" Type="http://schemas.openxmlformats.org/officeDocument/2006/relationships/tags" Target="../tags/tag1340.xml"/><Relationship Id="rId135" Type="http://schemas.openxmlformats.org/officeDocument/2006/relationships/image" Target="../media/image7.png"/><Relationship Id="rId13" Type="http://schemas.openxmlformats.org/officeDocument/2006/relationships/tags" Target="../tags/tag1223.xml"/><Relationship Id="rId18" Type="http://schemas.openxmlformats.org/officeDocument/2006/relationships/tags" Target="../tags/tag1228.xml"/><Relationship Id="rId39" Type="http://schemas.openxmlformats.org/officeDocument/2006/relationships/tags" Target="../tags/tag1249.xml"/><Relationship Id="rId109" Type="http://schemas.openxmlformats.org/officeDocument/2006/relationships/tags" Target="../tags/tag1319.xml"/><Relationship Id="rId34" Type="http://schemas.openxmlformats.org/officeDocument/2006/relationships/tags" Target="../tags/tag1244.xml"/><Relationship Id="rId50" Type="http://schemas.openxmlformats.org/officeDocument/2006/relationships/tags" Target="../tags/tag1260.xml"/><Relationship Id="rId55" Type="http://schemas.openxmlformats.org/officeDocument/2006/relationships/tags" Target="../tags/tag1265.xml"/><Relationship Id="rId76" Type="http://schemas.openxmlformats.org/officeDocument/2006/relationships/tags" Target="../tags/tag1286.xml"/><Relationship Id="rId97" Type="http://schemas.openxmlformats.org/officeDocument/2006/relationships/tags" Target="../tags/tag1307.xml"/><Relationship Id="rId104" Type="http://schemas.openxmlformats.org/officeDocument/2006/relationships/tags" Target="../tags/tag1314.xml"/><Relationship Id="rId120" Type="http://schemas.openxmlformats.org/officeDocument/2006/relationships/tags" Target="../tags/tag1330.xml"/><Relationship Id="rId125" Type="http://schemas.openxmlformats.org/officeDocument/2006/relationships/tags" Target="../tags/tag1335.xml"/><Relationship Id="rId7" Type="http://schemas.openxmlformats.org/officeDocument/2006/relationships/tags" Target="../tags/tag1217.xml"/><Relationship Id="rId71" Type="http://schemas.openxmlformats.org/officeDocument/2006/relationships/tags" Target="../tags/tag1281.xml"/><Relationship Id="rId92" Type="http://schemas.openxmlformats.org/officeDocument/2006/relationships/tags" Target="../tags/tag1302.xml"/><Relationship Id="rId2" Type="http://schemas.openxmlformats.org/officeDocument/2006/relationships/tags" Target="../tags/tag1212.xml"/><Relationship Id="rId29" Type="http://schemas.openxmlformats.org/officeDocument/2006/relationships/tags" Target="../tags/tag1239.xml"/><Relationship Id="rId24" Type="http://schemas.openxmlformats.org/officeDocument/2006/relationships/tags" Target="../tags/tag1234.xml"/><Relationship Id="rId40" Type="http://schemas.openxmlformats.org/officeDocument/2006/relationships/tags" Target="../tags/tag1250.xml"/><Relationship Id="rId45" Type="http://schemas.openxmlformats.org/officeDocument/2006/relationships/tags" Target="../tags/tag1255.xml"/><Relationship Id="rId66" Type="http://schemas.openxmlformats.org/officeDocument/2006/relationships/tags" Target="../tags/tag1276.xml"/><Relationship Id="rId87" Type="http://schemas.openxmlformats.org/officeDocument/2006/relationships/tags" Target="../tags/tag1297.xml"/><Relationship Id="rId110" Type="http://schemas.openxmlformats.org/officeDocument/2006/relationships/tags" Target="../tags/tag1320.xml"/><Relationship Id="rId115" Type="http://schemas.openxmlformats.org/officeDocument/2006/relationships/tags" Target="../tags/tag1325.xml"/><Relationship Id="rId131" Type="http://schemas.openxmlformats.org/officeDocument/2006/relationships/tags" Target="../tags/tag1341.xml"/><Relationship Id="rId136" Type="http://schemas.openxmlformats.org/officeDocument/2006/relationships/image" Target="../media/image8.svg"/><Relationship Id="rId61" Type="http://schemas.openxmlformats.org/officeDocument/2006/relationships/tags" Target="../tags/tag1271.xml"/><Relationship Id="rId82" Type="http://schemas.openxmlformats.org/officeDocument/2006/relationships/tags" Target="../tags/tag1292.xml"/><Relationship Id="rId19" Type="http://schemas.openxmlformats.org/officeDocument/2006/relationships/tags" Target="../tags/tag1229.xml"/><Relationship Id="rId14" Type="http://schemas.openxmlformats.org/officeDocument/2006/relationships/tags" Target="../tags/tag1224.xml"/><Relationship Id="rId30" Type="http://schemas.openxmlformats.org/officeDocument/2006/relationships/tags" Target="../tags/tag1240.xml"/><Relationship Id="rId35" Type="http://schemas.openxmlformats.org/officeDocument/2006/relationships/tags" Target="../tags/tag1245.xml"/><Relationship Id="rId56" Type="http://schemas.openxmlformats.org/officeDocument/2006/relationships/tags" Target="../tags/tag1266.xml"/><Relationship Id="rId77" Type="http://schemas.openxmlformats.org/officeDocument/2006/relationships/tags" Target="../tags/tag1287.xml"/><Relationship Id="rId100" Type="http://schemas.openxmlformats.org/officeDocument/2006/relationships/tags" Target="../tags/tag1310.xml"/><Relationship Id="rId105" Type="http://schemas.openxmlformats.org/officeDocument/2006/relationships/tags" Target="../tags/tag1315.xml"/><Relationship Id="rId126" Type="http://schemas.openxmlformats.org/officeDocument/2006/relationships/tags" Target="../tags/tag1336.xml"/><Relationship Id="rId8" Type="http://schemas.openxmlformats.org/officeDocument/2006/relationships/tags" Target="../tags/tag1218.xml"/><Relationship Id="rId51" Type="http://schemas.openxmlformats.org/officeDocument/2006/relationships/tags" Target="../tags/tag1261.xml"/><Relationship Id="rId72" Type="http://schemas.openxmlformats.org/officeDocument/2006/relationships/tags" Target="../tags/tag1282.xml"/><Relationship Id="rId93" Type="http://schemas.openxmlformats.org/officeDocument/2006/relationships/tags" Target="../tags/tag1303.xml"/><Relationship Id="rId98" Type="http://schemas.openxmlformats.org/officeDocument/2006/relationships/tags" Target="../tags/tag1308.xml"/><Relationship Id="rId121" Type="http://schemas.openxmlformats.org/officeDocument/2006/relationships/tags" Target="../tags/tag1331.xml"/><Relationship Id="rId3" Type="http://schemas.openxmlformats.org/officeDocument/2006/relationships/tags" Target="../tags/tag1213.xml"/><Relationship Id="rId25" Type="http://schemas.openxmlformats.org/officeDocument/2006/relationships/tags" Target="../tags/tag1235.xml"/><Relationship Id="rId46" Type="http://schemas.openxmlformats.org/officeDocument/2006/relationships/tags" Target="../tags/tag1256.xml"/><Relationship Id="rId67" Type="http://schemas.openxmlformats.org/officeDocument/2006/relationships/tags" Target="../tags/tag1277.xml"/><Relationship Id="rId116" Type="http://schemas.openxmlformats.org/officeDocument/2006/relationships/tags" Target="../tags/tag1326.xml"/><Relationship Id="rId137" Type="http://schemas.openxmlformats.org/officeDocument/2006/relationships/image" Target="../media/image4.png"/><Relationship Id="rId20" Type="http://schemas.openxmlformats.org/officeDocument/2006/relationships/tags" Target="../tags/tag1230.xml"/><Relationship Id="rId41" Type="http://schemas.openxmlformats.org/officeDocument/2006/relationships/tags" Target="../tags/tag1251.xml"/><Relationship Id="rId62" Type="http://schemas.openxmlformats.org/officeDocument/2006/relationships/tags" Target="../tags/tag1272.xml"/><Relationship Id="rId83" Type="http://schemas.openxmlformats.org/officeDocument/2006/relationships/tags" Target="../tags/tag1293.xml"/><Relationship Id="rId88" Type="http://schemas.openxmlformats.org/officeDocument/2006/relationships/tags" Target="../tags/tag1298.xml"/><Relationship Id="rId111" Type="http://schemas.openxmlformats.org/officeDocument/2006/relationships/tags" Target="../tags/tag1321.xml"/><Relationship Id="rId132" Type="http://schemas.openxmlformats.org/officeDocument/2006/relationships/slideLayout" Target="../slideLayouts/slideLayout6.xml"/><Relationship Id="rId15" Type="http://schemas.openxmlformats.org/officeDocument/2006/relationships/tags" Target="../tags/tag1225.xml"/><Relationship Id="rId36" Type="http://schemas.openxmlformats.org/officeDocument/2006/relationships/tags" Target="../tags/tag1246.xml"/><Relationship Id="rId57" Type="http://schemas.openxmlformats.org/officeDocument/2006/relationships/tags" Target="../tags/tag1267.xml"/><Relationship Id="rId106" Type="http://schemas.openxmlformats.org/officeDocument/2006/relationships/tags" Target="../tags/tag1316.xml"/><Relationship Id="rId127" Type="http://schemas.openxmlformats.org/officeDocument/2006/relationships/tags" Target="../tags/tag1337.xml"/><Relationship Id="rId10" Type="http://schemas.openxmlformats.org/officeDocument/2006/relationships/tags" Target="../tags/tag1220.xml"/><Relationship Id="rId31" Type="http://schemas.openxmlformats.org/officeDocument/2006/relationships/tags" Target="../tags/tag1241.xml"/><Relationship Id="rId52" Type="http://schemas.openxmlformats.org/officeDocument/2006/relationships/tags" Target="../tags/tag1262.xml"/><Relationship Id="rId73" Type="http://schemas.openxmlformats.org/officeDocument/2006/relationships/tags" Target="../tags/tag1283.xml"/><Relationship Id="rId78" Type="http://schemas.openxmlformats.org/officeDocument/2006/relationships/tags" Target="../tags/tag1288.xml"/><Relationship Id="rId94" Type="http://schemas.openxmlformats.org/officeDocument/2006/relationships/tags" Target="../tags/tag1304.xml"/><Relationship Id="rId99" Type="http://schemas.openxmlformats.org/officeDocument/2006/relationships/tags" Target="../tags/tag1309.xml"/><Relationship Id="rId101" Type="http://schemas.openxmlformats.org/officeDocument/2006/relationships/tags" Target="../tags/tag1311.xml"/><Relationship Id="rId122" Type="http://schemas.openxmlformats.org/officeDocument/2006/relationships/tags" Target="../tags/tag1332.xml"/><Relationship Id="rId4" Type="http://schemas.openxmlformats.org/officeDocument/2006/relationships/tags" Target="../tags/tag1214.xml"/><Relationship Id="rId9" Type="http://schemas.openxmlformats.org/officeDocument/2006/relationships/tags" Target="../tags/tag1219.xml"/><Relationship Id="rId26" Type="http://schemas.openxmlformats.org/officeDocument/2006/relationships/tags" Target="../tags/tag1236.xml"/><Relationship Id="rId47" Type="http://schemas.openxmlformats.org/officeDocument/2006/relationships/tags" Target="../tags/tag1257.xml"/><Relationship Id="rId68" Type="http://schemas.openxmlformats.org/officeDocument/2006/relationships/tags" Target="../tags/tag1278.xml"/><Relationship Id="rId89" Type="http://schemas.openxmlformats.org/officeDocument/2006/relationships/tags" Target="../tags/tag1299.xml"/><Relationship Id="rId112" Type="http://schemas.openxmlformats.org/officeDocument/2006/relationships/tags" Target="../tags/tag1322.xml"/><Relationship Id="rId133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1354.xml"/><Relationship Id="rId18" Type="http://schemas.openxmlformats.org/officeDocument/2006/relationships/tags" Target="../tags/tag1359.xml"/><Relationship Id="rId26" Type="http://schemas.openxmlformats.org/officeDocument/2006/relationships/tags" Target="../tags/tag1367.xml"/><Relationship Id="rId21" Type="http://schemas.openxmlformats.org/officeDocument/2006/relationships/tags" Target="../tags/tag1362.xml"/><Relationship Id="rId34" Type="http://schemas.openxmlformats.org/officeDocument/2006/relationships/image" Target="../media/image15.png"/><Relationship Id="rId7" Type="http://schemas.openxmlformats.org/officeDocument/2006/relationships/tags" Target="../tags/tag1348.xml"/><Relationship Id="rId12" Type="http://schemas.openxmlformats.org/officeDocument/2006/relationships/tags" Target="../tags/tag1353.xml"/><Relationship Id="rId17" Type="http://schemas.openxmlformats.org/officeDocument/2006/relationships/tags" Target="../tags/tag1358.xml"/><Relationship Id="rId25" Type="http://schemas.openxmlformats.org/officeDocument/2006/relationships/tags" Target="../tags/tag1366.xml"/><Relationship Id="rId33" Type="http://schemas.openxmlformats.org/officeDocument/2006/relationships/slideLayout" Target="../slideLayouts/slideLayout6.xml"/><Relationship Id="rId38" Type="http://schemas.openxmlformats.org/officeDocument/2006/relationships/image" Target="../media/image5.svg"/><Relationship Id="rId2" Type="http://schemas.openxmlformats.org/officeDocument/2006/relationships/tags" Target="../tags/tag1343.xml"/><Relationship Id="rId16" Type="http://schemas.openxmlformats.org/officeDocument/2006/relationships/tags" Target="../tags/tag1357.xml"/><Relationship Id="rId20" Type="http://schemas.openxmlformats.org/officeDocument/2006/relationships/tags" Target="../tags/tag1361.xml"/><Relationship Id="rId29" Type="http://schemas.openxmlformats.org/officeDocument/2006/relationships/tags" Target="../tags/tag1370.xml"/><Relationship Id="rId1" Type="http://schemas.openxmlformats.org/officeDocument/2006/relationships/tags" Target="../tags/tag1342.xml"/><Relationship Id="rId6" Type="http://schemas.openxmlformats.org/officeDocument/2006/relationships/tags" Target="../tags/tag1347.xml"/><Relationship Id="rId11" Type="http://schemas.openxmlformats.org/officeDocument/2006/relationships/tags" Target="../tags/tag1352.xml"/><Relationship Id="rId24" Type="http://schemas.openxmlformats.org/officeDocument/2006/relationships/tags" Target="../tags/tag1365.xml"/><Relationship Id="rId32" Type="http://schemas.openxmlformats.org/officeDocument/2006/relationships/tags" Target="../tags/tag1373.xml"/><Relationship Id="rId37" Type="http://schemas.openxmlformats.org/officeDocument/2006/relationships/image" Target="../media/image4.png"/><Relationship Id="rId5" Type="http://schemas.openxmlformats.org/officeDocument/2006/relationships/tags" Target="../tags/tag1346.xml"/><Relationship Id="rId15" Type="http://schemas.openxmlformats.org/officeDocument/2006/relationships/tags" Target="../tags/tag1356.xml"/><Relationship Id="rId23" Type="http://schemas.openxmlformats.org/officeDocument/2006/relationships/tags" Target="../tags/tag1364.xml"/><Relationship Id="rId28" Type="http://schemas.openxmlformats.org/officeDocument/2006/relationships/tags" Target="../tags/tag1369.xml"/><Relationship Id="rId36" Type="http://schemas.openxmlformats.org/officeDocument/2006/relationships/hyperlink" Target="https://arxiv.org/abs/2309.06002" TargetMode="External"/><Relationship Id="rId10" Type="http://schemas.openxmlformats.org/officeDocument/2006/relationships/tags" Target="../tags/tag1351.xml"/><Relationship Id="rId19" Type="http://schemas.openxmlformats.org/officeDocument/2006/relationships/tags" Target="../tags/tag1360.xml"/><Relationship Id="rId31" Type="http://schemas.openxmlformats.org/officeDocument/2006/relationships/tags" Target="../tags/tag1372.xml"/><Relationship Id="rId4" Type="http://schemas.openxmlformats.org/officeDocument/2006/relationships/tags" Target="../tags/tag1345.xml"/><Relationship Id="rId9" Type="http://schemas.openxmlformats.org/officeDocument/2006/relationships/tags" Target="../tags/tag1350.xml"/><Relationship Id="rId14" Type="http://schemas.openxmlformats.org/officeDocument/2006/relationships/tags" Target="../tags/tag1355.xml"/><Relationship Id="rId22" Type="http://schemas.openxmlformats.org/officeDocument/2006/relationships/tags" Target="../tags/tag1363.xml"/><Relationship Id="rId27" Type="http://schemas.openxmlformats.org/officeDocument/2006/relationships/tags" Target="../tags/tag1368.xml"/><Relationship Id="rId30" Type="http://schemas.openxmlformats.org/officeDocument/2006/relationships/tags" Target="../tags/tag1371.xml"/><Relationship Id="rId35" Type="http://schemas.openxmlformats.org/officeDocument/2006/relationships/image" Target="../media/image16.png"/><Relationship Id="rId8" Type="http://schemas.openxmlformats.org/officeDocument/2006/relationships/tags" Target="../tags/tag1349.xml"/><Relationship Id="rId3" Type="http://schemas.openxmlformats.org/officeDocument/2006/relationships/tags" Target="../tags/tag1344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386.xml"/><Relationship Id="rId18" Type="http://schemas.openxmlformats.org/officeDocument/2006/relationships/tags" Target="../tags/tag1391.xml"/><Relationship Id="rId26" Type="http://schemas.openxmlformats.org/officeDocument/2006/relationships/tags" Target="../tags/tag1399.xml"/><Relationship Id="rId21" Type="http://schemas.openxmlformats.org/officeDocument/2006/relationships/tags" Target="../tags/tag1394.xml"/><Relationship Id="rId34" Type="http://schemas.openxmlformats.org/officeDocument/2006/relationships/image" Target="../media/image15.png"/><Relationship Id="rId7" Type="http://schemas.openxmlformats.org/officeDocument/2006/relationships/tags" Target="../tags/tag1380.xml"/><Relationship Id="rId12" Type="http://schemas.openxmlformats.org/officeDocument/2006/relationships/tags" Target="../tags/tag1385.xml"/><Relationship Id="rId17" Type="http://schemas.openxmlformats.org/officeDocument/2006/relationships/tags" Target="../tags/tag1390.xml"/><Relationship Id="rId25" Type="http://schemas.openxmlformats.org/officeDocument/2006/relationships/tags" Target="../tags/tag1398.xml"/><Relationship Id="rId33" Type="http://schemas.openxmlformats.org/officeDocument/2006/relationships/slideLayout" Target="../slideLayouts/slideLayout6.xml"/><Relationship Id="rId38" Type="http://schemas.openxmlformats.org/officeDocument/2006/relationships/hyperlink" Target="https://arxiv.org/abs/2309.06002" TargetMode="External"/><Relationship Id="rId2" Type="http://schemas.openxmlformats.org/officeDocument/2006/relationships/tags" Target="../tags/tag1375.xml"/><Relationship Id="rId16" Type="http://schemas.openxmlformats.org/officeDocument/2006/relationships/tags" Target="../tags/tag1389.xml"/><Relationship Id="rId20" Type="http://schemas.openxmlformats.org/officeDocument/2006/relationships/tags" Target="../tags/tag1393.xml"/><Relationship Id="rId29" Type="http://schemas.openxmlformats.org/officeDocument/2006/relationships/tags" Target="../tags/tag1402.xml"/><Relationship Id="rId1" Type="http://schemas.openxmlformats.org/officeDocument/2006/relationships/tags" Target="../tags/tag1374.xml"/><Relationship Id="rId6" Type="http://schemas.openxmlformats.org/officeDocument/2006/relationships/tags" Target="../tags/tag1379.xml"/><Relationship Id="rId11" Type="http://schemas.openxmlformats.org/officeDocument/2006/relationships/tags" Target="../tags/tag1384.xml"/><Relationship Id="rId24" Type="http://schemas.openxmlformats.org/officeDocument/2006/relationships/tags" Target="../tags/tag1397.xml"/><Relationship Id="rId32" Type="http://schemas.openxmlformats.org/officeDocument/2006/relationships/tags" Target="../tags/tag1405.xml"/><Relationship Id="rId37" Type="http://schemas.openxmlformats.org/officeDocument/2006/relationships/image" Target="../media/image5.svg"/><Relationship Id="rId5" Type="http://schemas.openxmlformats.org/officeDocument/2006/relationships/tags" Target="../tags/tag1378.xml"/><Relationship Id="rId15" Type="http://schemas.openxmlformats.org/officeDocument/2006/relationships/tags" Target="../tags/tag1388.xml"/><Relationship Id="rId23" Type="http://schemas.openxmlformats.org/officeDocument/2006/relationships/tags" Target="../tags/tag1396.xml"/><Relationship Id="rId28" Type="http://schemas.openxmlformats.org/officeDocument/2006/relationships/tags" Target="../tags/tag1401.xml"/><Relationship Id="rId36" Type="http://schemas.openxmlformats.org/officeDocument/2006/relationships/image" Target="../media/image4.png"/><Relationship Id="rId10" Type="http://schemas.openxmlformats.org/officeDocument/2006/relationships/tags" Target="../tags/tag1383.xml"/><Relationship Id="rId19" Type="http://schemas.openxmlformats.org/officeDocument/2006/relationships/tags" Target="../tags/tag1392.xml"/><Relationship Id="rId31" Type="http://schemas.openxmlformats.org/officeDocument/2006/relationships/tags" Target="../tags/tag1404.xml"/><Relationship Id="rId4" Type="http://schemas.openxmlformats.org/officeDocument/2006/relationships/tags" Target="../tags/tag1377.xml"/><Relationship Id="rId9" Type="http://schemas.openxmlformats.org/officeDocument/2006/relationships/tags" Target="../tags/tag1382.xml"/><Relationship Id="rId14" Type="http://schemas.openxmlformats.org/officeDocument/2006/relationships/tags" Target="../tags/tag1387.xml"/><Relationship Id="rId22" Type="http://schemas.openxmlformats.org/officeDocument/2006/relationships/tags" Target="../tags/tag1395.xml"/><Relationship Id="rId27" Type="http://schemas.openxmlformats.org/officeDocument/2006/relationships/tags" Target="../tags/tag1400.xml"/><Relationship Id="rId30" Type="http://schemas.openxmlformats.org/officeDocument/2006/relationships/tags" Target="../tags/tag1403.xml"/><Relationship Id="rId35" Type="http://schemas.openxmlformats.org/officeDocument/2006/relationships/image" Target="../media/image16.png"/><Relationship Id="rId8" Type="http://schemas.openxmlformats.org/officeDocument/2006/relationships/tags" Target="../tags/tag1381.xml"/><Relationship Id="rId3" Type="http://schemas.openxmlformats.org/officeDocument/2006/relationships/tags" Target="../tags/tag13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arxiv.org/abs/1904.0536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210.03750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rxiv.org/abs/2309.06002" TargetMode="External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tags" Target="../tags/tag1522.xml"/><Relationship Id="rId21" Type="http://schemas.openxmlformats.org/officeDocument/2006/relationships/tags" Target="../tags/tag1426.xml"/><Relationship Id="rId42" Type="http://schemas.openxmlformats.org/officeDocument/2006/relationships/tags" Target="../tags/tag1447.xml"/><Relationship Id="rId63" Type="http://schemas.openxmlformats.org/officeDocument/2006/relationships/tags" Target="../tags/tag1468.xml"/><Relationship Id="rId84" Type="http://schemas.openxmlformats.org/officeDocument/2006/relationships/tags" Target="../tags/tag1489.xml"/><Relationship Id="rId138" Type="http://schemas.openxmlformats.org/officeDocument/2006/relationships/tags" Target="../tags/tag1543.xml"/><Relationship Id="rId107" Type="http://schemas.openxmlformats.org/officeDocument/2006/relationships/tags" Target="../tags/tag1512.xml"/><Relationship Id="rId11" Type="http://schemas.openxmlformats.org/officeDocument/2006/relationships/tags" Target="../tags/tag1416.xml"/><Relationship Id="rId32" Type="http://schemas.openxmlformats.org/officeDocument/2006/relationships/tags" Target="../tags/tag1437.xml"/><Relationship Id="rId53" Type="http://schemas.openxmlformats.org/officeDocument/2006/relationships/tags" Target="../tags/tag1458.xml"/><Relationship Id="rId74" Type="http://schemas.openxmlformats.org/officeDocument/2006/relationships/tags" Target="../tags/tag1479.xml"/><Relationship Id="rId128" Type="http://schemas.openxmlformats.org/officeDocument/2006/relationships/tags" Target="../tags/tag1533.xml"/><Relationship Id="rId149" Type="http://schemas.openxmlformats.org/officeDocument/2006/relationships/slideLayout" Target="../slideLayouts/slideLayout6.xml"/><Relationship Id="rId5" Type="http://schemas.openxmlformats.org/officeDocument/2006/relationships/tags" Target="../tags/tag1410.xml"/><Relationship Id="rId95" Type="http://schemas.openxmlformats.org/officeDocument/2006/relationships/tags" Target="../tags/tag1500.xml"/><Relationship Id="rId22" Type="http://schemas.openxmlformats.org/officeDocument/2006/relationships/tags" Target="../tags/tag1427.xml"/><Relationship Id="rId27" Type="http://schemas.openxmlformats.org/officeDocument/2006/relationships/tags" Target="../tags/tag1432.xml"/><Relationship Id="rId43" Type="http://schemas.openxmlformats.org/officeDocument/2006/relationships/tags" Target="../tags/tag1448.xml"/><Relationship Id="rId48" Type="http://schemas.openxmlformats.org/officeDocument/2006/relationships/tags" Target="../tags/tag1453.xml"/><Relationship Id="rId64" Type="http://schemas.openxmlformats.org/officeDocument/2006/relationships/tags" Target="../tags/tag1469.xml"/><Relationship Id="rId69" Type="http://schemas.openxmlformats.org/officeDocument/2006/relationships/tags" Target="../tags/tag1474.xml"/><Relationship Id="rId113" Type="http://schemas.openxmlformats.org/officeDocument/2006/relationships/tags" Target="../tags/tag1518.xml"/><Relationship Id="rId118" Type="http://schemas.openxmlformats.org/officeDocument/2006/relationships/tags" Target="../tags/tag1523.xml"/><Relationship Id="rId134" Type="http://schemas.openxmlformats.org/officeDocument/2006/relationships/tags" Target="../tags/tag1539.xml"/><Relationship Id="rId139" Type="http://schemas.openxmlformats.org/officeDocument/2006/relationships/tags" Target="../tags/tag1544.xml"/><Relationship Id="rId80" Type="http://schemas.openxmlformats.org/officeDocument/2006/relationships/tags" Target="../tags/tag1485.xml"/><Relationship Id="rId85" Type="http://schemas.openxmlformats.org/officeDocument/2006/relationships/tags" Target="../tags/tag1490.xml"/><Relationship Id="rId150" Type="http://schemas.openxmlformats.org/officeDocument/2006/relationships/hyperlink" Target="https://arxiv.org/abs/2209.10766" TargetMode="External"/><Relationship Id="rId12" Type="http://schemas.openxmlformats.org/officeDocument/2006/relationships/tags" Target="../tags/tag1417.xml"/><Relationship Id="rId17" Type="http://schemas.openxmlformats.org/officeDocument/2006/relationships/tags" Target="../tags/tag1422.xml"/><Relationship Id="rId33" Type="http://schemas.openxmlformats.org/officeDocument/2006/relationships/tags" Target="../tags/tag1438.xml"/><Relationship Id="rId38" Type="http://schemas.openxmlformats.org/officeDocument/2006/relationships/tags" Target="../tags/tag1443.xml"/><Relationship Id="rId59" Type="http://schemas.openxmlformats.org/officeDocument/2006/relationships/tags" Target="../tags/tag1464.xml"/><Relationship Id="rId103" Type="http://schemas.openxmlformats.org/officeDocument/2006/relationships/tags" Target="../tags/tag1508.xml"/><Relationship Id="rId108" Type="http://schemas.openxmlformats.org/officeDocument/2006/relationships/tags" Target="../tags/tag1513.xml"/><Relationship Id="rId124" Type="http://schemas.openxmlformats.org/officeDocument/2006/relationships/tags" Target="../tags/tag1529.xml"/><Relationship Id="rId129" Type="http://schemas.openxmlformats.org/officeDocument/2006/relationships/tags" Target="../tags/tag1534.xml"/><Relationship Id="rId54" Type="http://schemas.openxmlformats.org/officeDocument/2006/relationships/tags" Target="../tags/tag1459.xml"/><Relationship Id="rId70" Type="http://schemas.openxmlformats.org/officeDocument/2006/relationships/tags" Target="../tags/tag1475.xml"/><Relationship Id="rId75" Type="http://schemas.openxmlformats.org/officeDocument/2006/relationships/tags" Target="../tags/tag1480.xml"/><Relationship Id="rId91" Type="http://schemas.openxmlformats.org/officeDocument/2006/relationships/tags" Target="../tags/tag1496.xml"/><Relationship Id="rId96" Type="http://schemas.openxmlformats.org/officeDocument/2006/relationships/tags" Target="../tags/tag1501.xml"/><Relationship Id="rId140" Type="http://schemas.openxmlformats.org/officeDocument/2006/relationships/tags" Target="../tags/tag1545.xml"/><Relationship Id="rId145" Type="http://schemas.openxmlformats.org/officeDocument/2006/relationships/tags" Target="../tags/tag1550.xml"/><Relationship Id="rId1" Type="http://schemas.openxmlformats.org/officeDocument/2006/relationships/tags" Target="../tags/tag1406.xml"/><Relationship Id="rId6" Type="http://schemas.openxmlformats.org/officeDocument/2006/relationships/tags" Target="../tags/tag1411.xml"/><Relationship Id="rId23" Type="http://schemas.openxmlformats.org/officeDocument/2006/relationships/tags" Target="../tags/tag1428.xml"/><Relationship Id="rId28" Type="http://schemas.openxmlformats.org/officeDocument/2006/relationships/tags" Target="../tags/tag1433.xml"/><Relationship Id="rId49" Type="http://schemas.openxmlformats.org/officeDocument/2006/relationships/tags" Target="../tags/tag1454.xml"/><Relationship Id="rId114" Type="http://schemas.openxmlformats.org/officeDocument/2006/relationships/tags" Target="../tags/tag1519.xml"/><Relationship Id="rId119" Type="http://schemas.openxmlformats.org/officeDocument/2006/relationships/tags" Target="../tags/tag1524.xml"/><Relationship Id="rId44" Type="http://schemas.openxmlformats.org/officeDocument/2006/relationships/tags" Target="../tags/tag1449.xml"/><Relationship Id="rId60" Type="http://schemas.openxmlformats.org/officeDocument/2006/relationships/tags" Target="../tags/tag1465.xml"/><Relationship Id="rId65" Type="http://schemas.openxmlformats.org/officeDocument/2006/relationships/tags" Target="../tags/tag1470.xml"/><Relationship Id="rId81" Type="http://schemas.openxmlformats.org/officeDocument/2006/relationships/tags" Target="../tags/tag1486.xml"/><Relationship Id="rId86" Type="http://schemas.openxmlformats.org/officeDocument/2006/relationships/tags" Target="../tags/tag1491.xml"/><Relationship Id="rId130" Type="http://schemas.openxmlformats.org/officeDocument/2006/relationships/tags" Target="../tags/tag1535.xml"/><Relationship Id="rId135" Type="http://schemas.openxmlformats.org/officeDocument/2006/relationships/tags" Target="../tags/tag1540.xml"/><Relationship Id="rId151" Type="http://schemas.openxmlformats.org/officeDocument/2006/relationships/image" Target="../media/image4.png"/><Relationship Id="rId13" Type="http://schemas.openxmlformats.org/officeDocument/2006/relationships/tags" Target="../tags/tag1418.xml"/><Relationship Id="rId18" Type="http://schemas.openxmlformats.org/officeDocument/2006/relationships/tags" Target="../tags/tag1423.xml"/><Relationship Id="rId39" Type="http://schemas.openxmlformats.org/officeDocument/2006/relationships/tags" Target="../tags/tag1444.xml"/><Relationship Id="rId109" Type="http://schemas.openxmlformats.org/officeDocument/2006/relationships/tags" Target="../tags/tag1514.xml"/><Relationship Id="rId34" Type="http://schemas.openxmlformats.org/officeDocument/2006/relationships/tags" Target="../tags/tag1439.xml"/><Relationship Id="rId50" Type="http://schemas.openxmlformats.org/officeDocument/2006/relationships/tags" Target="../tags/tag1455.xml"/><Relationship Id="rId55" Type="http://schemas.openxmlformats.org/officeDocument/2006/relationships/tags" Target="../tags/tag1460.xml"/><Relationship Id="rId76" Type="http://schemas.openxmlformats.org/officeDocument/2006/relationships/tags" Target="../tags/tag1481.xml"/><Relationship Id="rId97" Type="http://schemas.openxmlformats.org/officeDocument/2006/relationships/tags" Target="../tags/tag1502.xml"/><Relationship Id="rId104" Type="http://schemas.openxmlformats.org/officeDocument/2006/relationships/tags" Target="../tags/tag1509.xml"/><Relationship Id="rId120" Type="http://schemas.openxmlformats.org/officeDocument/2006/relationships/tags" Target="../tags/tag1525.xml"/><Relationship Id="rId125" Type="http://schemas.openxmlformats.org/officeDocument/2006/relationships/tags" Target="../tags/tag1530.xml"/><Relationship Id="rId141" Type="http://schemas.openxmlformats.org/officeDocument/2006/relationships/tags" Target="../tags/tag1546.xml"/><Relationship Id="rId146" Type="http://schemas.openxmlformats.org/officeDocument/2006/relationships/tags" Target="../tags/tag1551.xml"/><Relationship Id="rId7" Type="http://schemas.openxmlformats.org/officeDocument/2006/relationships/tags" Target="../tags/tag1412.xml"/><Relationship Id="rId71" Type="http://schemas.openxmlformats.org/officeDocument/2006/relationships/tags" Target="../tags/tag1476.xml"/><Relationship Id="rId92" Type="http://schemas.openxmlformats.org/officeDocument/2006/relationships/tags" Target="../tags/tag1497.xml"/><Relationship Id="rId2" Type="http://schemas.openxmlformats.org/officeDocument/2006/relationships/tags" Target="../tags/tag1407.xml"/><Relationship Id="rId29" Type="http://schemas.openxmlformats.org/officeDocument/2006/relationships/tags" Target="../tags/tag1434.xml"/><Relationship Id="rId24" Type="http://schemas.openxmlformats.org/officeDocument/2006/relationships/tags" Target="../tags/tag1429.xml"/><Relationship Id="rId40" Type="http://schemas.openxmlformats.org/officeDocument/2006/relationships/tags" Target="../tags/tag1445.xml"/><Relationship Id="rId45" Type="http://schemas.openxmlformats.org/officeDocument/2006/relationships/tags" Target="../tags/tag1450.xml"/><Relationship Id="rId66" Type="http://schemas.openxmlformats.org/officeDocument/2006/relationships/tags" Target="../tags/tag1471.xml"/><Relationship Id="rId87" Type="http://schemas.openxmlformats.org/officeDocument/2006/relationships/tags" Target="../tags/tag1492.xml"/><Relationship Id="rId110" Type="http://schemas.openxmlformats.org/officeDocument/2006/relationships/tags" Target="../tags/tag1515.xml"/><Relationship Id="rId115" Type="http://schemas.openxmlformats.org/officeDocument/2006/relationships/tags" Target="../tags/tag1520.xml"/><Relationship Id="rId131" Type="http://schemas.openxmlformats.org/officeDocument/2006/relationships/tags" Target="../tags/tag1536.xml"/><Relationship Id="rId136" Type="http://schemas.openxmlformats.org/officeDocument/2006/relationships/tags" Target="../tags/tag1541.xml"/><Relationship Id="rId61" Type="http://schemas.openxmlformats.org/officeDocument/2006/relationships/tags" Target="../tags/tag1466.xml"/><Relationship Id="rId82" Type="http://schemas.openxmlformats.org/officeDocument/2006/relationships/tags" Target="../tags/tag1487.xml"/><Relationship Id="rId152" Type="http://schemas.openxmlformats.org/officeDocument/2006/relationships/image" Target="../media/image5.svg"/><Relationship Id="rId19" Type="http://schemas.openxmlformats.org/officeDocument/2006/relationships/tags" Target="../tags/tag1424.xml"/><Relationship Id="rId14" Type="http://schemas.openxmlformats.org/officeDocument/2006/relationships/tags" Target="../tags/tag1419.xml"/><Relationship Id="rId30" Type="http://schemas.openxmlformats.org/officeDocument/2006/relationships/tags" Target="../tags/tag1435.xml"/><Relationship Id="rId35" Type="http://schemas.openxmlformats.org/officeDocument/2006/relationships/tags" Target="../tags/tag1440.xml"/><Relationship Id="rId56" Type="http://schemas.openxmlformats.org/officeDocument/2006/relationships/tags" Target="../tags/tag1461.xml"/><Relationship Id="rId77" Type="http://schemas.openxmlformats.org/officeDocument/2006/relationships/tags" Target="../tags/tag1482.xml"/><Relationship Id="rId100" Type="http://schemas.openxmlformats.org/officeDocument/2006/relationships/tags" Target="../tags/tag1505.xml"/><Relationship Id="rId105" Type="http://schemas.openxmlformats.org/officeDocument/2006/relationships/tags" Target="../tags/tag1510.xml"/><Relationship Id="rId126" Type="http://schemas.openxmlformats.org/officeDocument/2006/relationships/tags" Target="../tags/tag1531.xml"/><Relationship Id="rId147" Type="http://schemas.openxmlformats.org/officeDocument/2006/relationships/tags" Target="../tags/tag1552.xml"/><Relationship Id="rId8" Type="http://schemas.openxmlformats.org/officeDocument/2006/relationships/tags" Target="../tags/tag1413.xml"/><Relationship Id="rId51" Type="http://schemas.openxmlformats.org/officeDocument/2006/relationships/tags" Target="../tags/tag1456.xml"/><Relationship Id="rId72" Type="http://schemas.openxmlformats.org/officeDocument/2006/relationships/tags" Target="../tags/tag1477.xml"/><Relationship Id="rId93" Type="http://schemas.openxmlformats.org/officeDocument/2006/relationships/tags" Target="../tags/tag1498.xml"/><Relationship Id="rId98" Type="http://schemas.openxmlformats.org/officeDocument/2006/relationships/tags" Target="../tags/tag1503.xml"/><Relationship Id="rId121" Type="http://schemas.openxmlformats.org/officeDocument/2006/relationships/tags" Target="../tags/tag1526.xml"/><Relationship Id="rId142" Type="http://schemas.openxmlformats.org/officeDocument/2006/relationships/tags" Target="../tags/tag1547.xml"/><Relationship Id="rId3" Type="http://schemas.openxmlformats.org/officeDocument/2006/relationships/tags" Target="../tags/tag1408.xml"/><Relationship Id="rId25" Type="http://schemas.openxmlformats.org/officeDocument/2006/relationships/tags" Target="../tags/tag1430.xml"/><Relationship Id="rId46" Type="http://schemas.openxmlformats.org/officeDocument/2006/relationships/tags" Target="../tags/tag1451.xml"/><Relationship Id="rId67" Type="http://schemas.openxmlformats.org/officeDocument/2006/relationships/tags" Target="../tags/tag1472.xml"/><Relationship Id="rId116" Type="http://schemas.openxmlformats.org/officeDocument/2006/relationships/tags" Target="../tags/tag1521.xml"/><Relationship Id="rId137" Type="http://schemas.openxmlformats.org/officeDocument/2006/relationships/tags" Target="../tags/tag1542.xml"/><Relationship Id="rId20" Type="http://schemas.openxmlformats.org/officeDocument/2006/relationships/tags" Target="../tags/tag1425.xml"/><Relationship Id="rId41" Type="http://schemas.openxmlformats.org/officeDocument/2006/relationships/tags" Target="../tags/tag1446.xml"/><Relationship Id="rId62" Type="http://schemas.openxmlformats.org/officeDocument/2006/relationships/tags" Target="../tags/tag1467.xml"/><Relationship Id="rId83" Type="http://schemas.openxmlformats.org/officeDocument/2006/relationships/tags" Target="../tags/tag1488.xml"/><Relationship Id="rId88" Type="http://schemas.openxmlformats.org/officeDocument/2006/relationships/tags" Target="../tags/tag1493.xml"/><Relationship Id="rId111" Type="http://schemas.openxmlformats.org/officeDocument/2006/relationships/tags" Target="../tags/tag1516.xml"/><Relationship Id="rId132" Type="http://schemas.openxmlformats.org/officeDocument/2006/relationships/tags" Target="../tags/tag1537.xml"/><Relationship Id="rId153" Type="http://schemas.openxmlformats.org/officeDocument/2006/relationships/hyperlink" Target="https://arxiv.org/abs/2309.06002" TargetMode="External"/><Relationship Id="rId15" Type="http://schemas.openxmlformats.org/officeDocument/2006/relationships/tags" Target="../tags/tag1420.xml"/><Relationship Id="rId36" Type="http://schemas.openxmlformats.org/officeDocument/2006/relationships/tags" Target="../tags/tag1441.xml"/><Relationship Id="rId57" Type="http://schemas.openxmlformats.org/officeDocument/2006/relationships/tags" Target="../tags/tag1462.xml"/><Relationship Id="rId106" Type="http://schemas.openxmlformats.org/officeDocument/2006/relationships/tags" Target="../tags/tag1511.xml"/><Relationship Id="rId127" Type="http://schemas.openxmlformats.org/officeDocument/2006/relationships/tags" Target="../tags/tag1532.xml"/><Relationship Id="rId10" Type="http://schemas.openxmlformats.org/officeDocument/2006/relationships/tags" Target="../tags/tag1415.xml"/><Relationship Id="rId31" Type="http://schemas.openxmlformats.org/officeDocument/2006/relationships/tags" Target="../tags/tag1436.xml"/><Relationship Id="rId52" Type="http://schemas.openxmlformats.org/officeDocument/2006/relationships/tags" Target="../tags/tag1457.xml"/><Relationship Id="rId73" Type="http://schemas.openxmlformats.org/officeDocument/2006/relationships/tags" Target="../tags/tag1478.xml"/><Relationship Id="rId78" Type="http://schemas.openxmlformats.org/officeDocument/2006/relationships/tags" Target="../tags/tag1483.xml"/><Relationship Id="rId94" Type="http://schemas.openxmlformats.org/officeDocument/2006/relationships/tags" Target="../tags/tag1499.xml"/><Relationship Id="rId99" Type="http://schemas.openxmlformats.org/officeDocument/2006/relationships/tags" Target="../tags/tag1504.xml"/><Relationship Id="rId101" Type="http://schemas.openxmlformats.org/officeDocument/2006/relationships/tags" Target="../tags/tag1506.xml"/><Relationship Id="rId122" Type="http://schemas.openxmlformats.org/officeDocument/2006/relationships/tags" Target="../tags/tag1527.xml"/><Relationship Id="rId143" Type="http://schemas.openxmlformats.org/officeDocument/2006/relationships/tags" Target="../tags/tag1548.xml"/><Relationship Id="rId148" Type="http://schemas.openxmlformats.org/officeDocument/2006/relationships/tags" Target="../tags/tag1553.xml"/><Relationship Id="rId4" Type="http://schemas.openxmlformats.org/officeDocument/2006/relationships/tags" Target="../tags/tag1409.xml"/><Relationship Id="rId9" Type="http://schemas.openxmlformats.org/officeDocument/2006/relationships/tags" Target="../tags/tag1414.xml"/><Relationship Id="rId26" Type="http://schemas.openxmlformats.org/officeDocument/2006/relationships/tags" Target="../tags/tag1431.xml"/><Relationship Id="rId47" Type="http://schemas.openxmlformats.org/officeDocument/2006/relationships/tags" Target="../tags/tag1452.xml"/><Relationship Id="rId68" Type="http://schemas.openxmlformats.org/officeDocument/2006/relationships/tags" Target="../tags/tag1473.xml"/><Relationship Id="rId89" Type="http://schemas.openxmlformats.org/officeDocument/2006/relationships/tags" Target="../tags/tag1494.xml"/><Relationship Id="rId112" Type="http://schemas.openxmlformats.org/officeDocument/2006/relationships/tags" Target="../tags/tag1517.xml"/><Relationship Id="rId133" Type="http://schemas.openxmlformats.org/officeDocument/2006/relationships/tags" Target="../tags/tag1538.xml"/><Relationship Id="rId16" Type="http://schemas.openxmlformats.org/officeDocument/2006/relationships/tags" Target="../tags/tag1421.xml"/><Relationship Id="rId37" Type="http://schemas.openxmlformats.org/officeDocument/2006/relationships/tags" Target="../tags/tag1442.xml"/><Relationship Id="rId58" Type="http://schemas.openxmlformats.org/officeDocument/2006/relationships/tags" Target="../tags/tag1463.xml"/><Relationship Id="rId79" Type="http://schemas.openxmlformats.org/officeDocument/2006/relationships/tags" Target="../tags/tag1484.xml"/><Relationship Id="rId102" Type="http://schemas.openxmlformats.org/officeDocument/2006/relationships/tags" Target="../tags/tag1507.xml"/><Relationship Id="rId123" Type="http://schemas.openxmlformats.org/officeDocument/2006/relationships/tags" Target="../tags/tag1528.xml"/><Relationship Id="rId144" Type="http://schemas.openxmlformats.org/officeDocument/2006/relationships/tags" Target="../tags/tag1549.xml"/><Relationship Id="rId90" Type="http://schemas.openxmlformats.org/officeDocument/2006/relationships/tags" Target="../tags/tag1495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tags" Target="../tags/tag1579.xml"/><Relationship Id="rId21" Type="http://schemas.openxmlformats.org/officeDocument/2006/relationships/tags" Target="../tags/tag1574.xml"/><Relationship Id="rId42" Type="http://schemas.openxmlformats.org/officeDocument/2006/relationships/tags" Target="../tags/tag1595.xml"/><Relationship Id="rId47" Type="http://schemas.openxmlformats.org/officeDocument/2006/relationships/tags" Target="../tags/tag1600.xml"/><Relationship Id="rId63" Type="http://schemas.openxmlformats.org/officeDocument/2006/relationships/tags" Target="../tags/tag1616.xml"/><Relationship Id="rId68" Type="http://schemas.openxmlformats.org/officeDocument/2006/relationships/tags" Target="../tags/tag1621.xml"/><Relationship Id="rId84" Type="http://schemas.openxmlformats.org/officeDocument/2006/relationships/image" Target="../media/image20.svg"/><Relationship Id="rId16" Type="http://schemas.openxmlformats.org/officeDocument/2006/relationships/tags" Target="../tags/tag1569.xml"/><Relationship Id="rId11" Type="http://schemas.openxmlformats.org/officeDocument/2006/relationships/tags" Target="../tags/tag1564.xml"/><Relationship Id="rId32" Type="http://schemas.openxmlformats.org/officeDocument/2006/relationships/tags" Target="../tags/tag1585.xml"/><Relationship Id="rId37" Type="http://schemas.openxmlformats.org/officeDocument/2006/relationships/tags" Target="../tags/tag1590.xml"/><Relationship Id="rId53" Type="http://schemas.openxmlformats.org/officeDocument/2006/relationships/tags" Target="../tags/tag1606.xml"/><Relationship Id="rId58" Type="http://schemas.openxmlformats.org/officeDocument/2006/relationships/tags" Target="../tags/tag1611.xml"/><Relationship Id="rId74" Type="http://schemas.openxmlformats.org/officeDocument/2006/relationships/tags" Target="../tags/tag1627.xml"/><Relationship Id="rId79" Type="http://schemas.openxmlformats.org/officeDocument/2006/relationships/image" Target="../media/image18.png"/><Relationship Id="rId5" Type="http://schemas.openxmlformats.org/officeDocument/2006/relationships/tags" Target="../tags/tag1558.xml"/><Relationship Id="rId19" Type="http://schemas.openxmlformats.org/officeDocument/2006/relationships/tags" Target="../tags/tag1572.xml"/><Relationship Id="rId14" Type="http://schemas.openxmlformats.org/officeDocument/2006/relationships/tags" Target="../tags/tag1567.xml"/><Relationship Id="rId22" Type="http://schemas.openxmlformats.org/officeDocument/2006/relationships/tags" Target="../tags/tag1575.xml"/><Relationship Id="rId27" Type="http://schemas.openxmlformats.org/officeDocument/2006/relationships/tags" Target="../tags/tag1580.xml"/><Relationship Id="rId30" Type="http://schemas.openxmlformats.org/officeDocument/2006/relationships/tags" Target="../tags/tag1583.xml"/><Relationship Id="rId35" Type="http://schemas.openxmlformats.org/officeDocument/2006/relationships/tags" Target="../tags/tag1588.xml"/><Relationship Id="rId43" Type="http://schemas.openxmlformats.org/officeDocument/2006/relationships/tags" Target="../tags/tag1596.xml"/><Relationship Id="rId48" Type="http://schemas.openxmlformats.org/officeDocument/2006/relationships/tags" Target="../tags/tag1601.xml"/><Relationship Id="rId56" Type="http://schemas.openxmlformats.org/officeDocument/2006/relationships/tags" Target="../tags/tag1609.xml"/><Relationship Id="rId64" Type="http://schemas.openxmlformats.org/officeDocument/2006/relationships/tags" Target="../tags/tag1617.xml"/><Relationship Id="rId69" Type="http://schemas.openxmlformats.org/officeDocument/2006/relationships/tags" Target="../tags/tag1622.xml"/><Relationship Id="rId77" Type="http://schemas.openxmlformats.org/officeDocument/2006/relationships/slideLayout" Target="../slideLayouts/slideLayout6.xml"/><Relationship Id="rId8" Type="http://schemas.openxmlformats.org/officeDocument/2006/relationships/tags" Target="../tags/tag1561.xml"/><Relationship Id="rId51" Type="http://schemas.openxmlformats.org/officeDocument/2006/relationships/tags" Target="../tags/tag1604.xml"/><Relationship Id="rId72" Type="http://schemas.openxmlformats.org/officeDocument/2006/relationships/tags" Target="../tags/tag1625.xml"/><Relationship Id="rId80" Type="http://schemas.openxmlformats.org/officeDocument/2006/relationships/image" Target="../media/image4.png"/><Relationship Id="rId85" Type="http://schemas.openxmlformats.org/officeDocument/2006/relationships/hyperlink" Target="https://arxiv.org/abs/2209.10766" TargetMode="External"/><Relationship Id="rId3" Type="http://schemas.openxmlformats.org/officeDocument/2006/relationships/tags" Target="../tags/tag1556.xml"/><Relationship Id="rId12" Type="http://schemas.openxmlformats.org/officeDocument/2006/relationships/tags" Target="../tags/tag1565.xml"/><Relationship Id="rId17" Type="http://schemas.openxmlformats.org/officeDocument/2006/relationships/tags" Target="../tags/tag1570.xml"/><Relationship Id="rId25" Type="http://schemas.openxmlformats.org/officeDocument/2006/relationships/tags" Target="../tags/tag1578.xml"/><Relationship Id="rId33" Type="http://schemas.openxmlformats.org/officeDocument/2006/relationships/tags" Target="../tags/tag1586.xml"/><Relationship Id="rId38" Type="http://schemas.openxmlformats.org/officeDocument/2006/relationships/tags" Target="../tags/tag1591.xml"/><Relationship Id="rId46" Type="http://schemas.openxmlformats.org/officeDocument/2006/relationships/tags" Target="../tags/tag1599.xml"/><Relationship Id="rId59" Type="http://schemas.openxmlformats.org/officeDocument/2006/relationships/tags" Target="../tags/tag1612.xml"/><Relationship Id="rId67" Type="http://schemas.openxmlformats.org/officeDocument/2006/relationships/tags" Target="../tags/tag1620.xml"/><Relationship Id="rId20" Type="http://schemas.openxmlformats.org/officeDocument/2006/relationships/tags" Target="../tags/tag1573.xml"/><Relationship Id="rId41" Type="http://schemas.openxmlformats.org/officeDocument/2006/relationships/tags" Target="../tags/tag1594.xml"/><Relationship Id="rId54" Type="http://schemas.openxmlformats.org/officeDocument/2006/relationships/tags" Target="../tags/tag1607.xml"/><Relationship Id="rId62" Type="http://schemas.openxmlformats.org/officeDocument/2006/relationships/tags" Target="../tags/tag1615.xml"/><Relationship Id="rId70" Type="http://schemas.openxmlformats.org/officeDocument/2006/relationships/tags" Target="../tags/tag1623.xml"/><Relationship Id="rId75" Type="http://schemas.openxmlformats.org/officeDocument/2006/relationships/tags" Target="../tags/tag1628.xml"/><Relationship Id="rId83" Type="http://schemas.openxmlformats.org/officeDocument/2006/relationships/image" Target="../media/image19.png"/><Relationship Id="rId1" Type="http://schemas.openxmlformats.org/officeDocument/2006/relationships/tags" Target="../tags/tag1554.xml"/><Relationship Id="rId6" Type="http://schemas.openxmlformats.org/officeDocument/2006/relationships/tags" Target="../tags/tag1559.xml"/><Relationship Id="rId15" Type="http://schemas.openxmlformats.org/officeDocument/2006/relationships/tags" Target="../tags/tag1568.xml"/><Relationship Id="rId23" Type="http://schemas.openxmlformats.org/officeDocument/2006/relationships/tags" Target="../tags/tag1576.xml"/><Relationship Id="rId28" Type="http://schemas.openxmlformats.org/officeDocument/2006/relationships/tags" Target="../tags/tag1581.xml"/><Relationship Id="rId36" Type="http://schemas.openxmlformats.org/officeDocument/2006/relationships/tags" Target="../tags/tag1589.xml"/><Relationship Id="rId49" Type="http://schemas.openxmlformats.org/officeDocument/2006/relationships/tags" Target="../tags/tag1602.xml"/><Relationship Id="rId57" Type="http://schemas.openxmlformats.org/officeDocument/2006/relationships/tags" Target="../tags/tag1610.xml"/><Relationship Id="rId10" Type="http://schemas.openxmlformats.org/officeDocument/2006/relationships/tags" Target="../tags/tag1563.xml"/><Relationship Id="rId31" Type="http://schemas.openxmlformats.org/officeDocument/2006/relationships/tags" Target="../tags/tag1584.xml"/><Relationship Id="rId44" Type="http://schemas.openxmlformats.org/officeDocument/2006/relationships/tags" Target="../tags/tag1597.xml"/><Relationship Id="rId52" Type="http://schemas.openxmlformats.org/officeDocument/2006/relationships/tags" Target="../tags/tag1605.xml"/><Relationship Id="rId60" Type="http://schemas.openxmlformats.org/officeDocument/2006/relationships/tags" Target="../tags/tag1613.xml"/><Relationship Id="rId65" Type="http://schemas.openxmlformats.org/officeDocument/2006/relationships/tags" Target="../tags/tag1618.xml"/><Relationship Id="rId73" Type="http://schemas.openxmlformats.org/officeDocument/2006/relationships/tags" Target="../tags/tag1626.xml"/><Relationship Id="rId78" Type="http://schemas.openxmlformats.org/officeDocument/2006/relationships/notesSlide" Target="../notesSlides/notesSlide19.xml"/><Relationship Id="rId81" Type="http://schemas.openxmlformats.org/officeDocument/2006/relationships/image" Target="../media/image5.svg"/><Relationship Id="rId4" Type="http://schemas.openxmlformats.org/officeDocument/2006/relationships/tags" Target="../tags/tag1557.xml"/><Relationship Id="rId9" Type="http://schemas.openxmlformats.org/officeDocument/2006/relationships/tags" Target="../tags/tag1562.xml"/><Relationship Id="rId13" Type="http://schemas.openxmlformats.org/officeDocument/2006/relationships/tags" Target="../tags/tag1566.xml"/><Relationship Id="rId18" Type="http://schemas.openxmlformats.org/officeDocument/2006/relationships/tags" Target="../tags/tag1571.xml"/><Relationship Id="rId39" Type="http://schemas.openxmlformats.org/officeDocument/2006/relationships/tags" Target="../tags/tag1592.xml"/><Relationship Id="rId34" Type="http://schemas.openxmlformats.org/officeDocument/2006/relationships/tags" Target="../tags/tag1587.xml"/><Relationship Id="rId50" Type="http://schemas.openxmlformats.org/officeDocument/2006/relationships/tags" Target="../tags/tag1603.xml"/><Relationship Id="rId55" Type="http://schemas.openxmlformats.org/officeDocument/2006/relationships/tags" Target="../tags/tag1608.xml"/><Relationship Id="rId76" Type="http://schemas.openxmlformats.org/officeDocument/2006/relationships/tags" Target="../tags/tag1629.xml"/><Relationship Id="rId7" Type="http://schemas.openxmlformats.org/officeDocument/2006/relationships/tags" Target="../tags/tag1560.xml"/><Relationship Id="rId71" Type="http://schemas.openxmlformats.org/officeDocument/2006/relationships/tags" Target="../tags/tag1624.xml"/><Relationship Id="rId2" Type="http://schemas.openxmlformats.org/officeDocument/2006/relationships/tags" Target="../tags/tag1555.xml"/><Relationship Id="rId29" Type="http://schemas.openxmlformats.org/officeDocument/2006/relationships/tags" Target="../tags/tag1582.xml"/><Relationship Id="rId24" Type="http://schemas.openxmlformats.org/officeDocument/2006/relationships/tags" Target="../tags/tag1577.xml"/><Relationship Id="rId40" Type="http://schemas.openxmlformats.org/officeDocument/2006/relationships/tags" Target="../tags/tag1593.xml"/><Relationship Id="rId45" Type="http://schemas.openxmlformats.org/officeDocument/2006/relationships/tags" Target="../tags/tag1598.xml"/><Relationship Id="rId66" Type="http://schemas.openxmlformats.org/officeDocument/2006/relationships/tags" Target="../tags/tag1619.xml"/><Relationship Id="rId61" Type="http://schemas.openxmlformats.org/officeDocument/2006/relationships/tags" Target="../tags/tag1614.xml"/><Relationship Id="rId82" Type="http://schemas.openxmlformats.org/officeDocument/2006/relationships/hyperlink" Target="https://arxiv.org/abs/2309.06002" TargetMode="Externa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tags" Target="../tags/tag1655.xml"/><Relationship Id="rId21" Type="http://schemas.openxmlformats.org/officeDocument/2006/relationships/tags" Target="../tags/tag1650.xml"/><Relationship Id="rId42" Type="http://schemas.openxmlformats.org/officeDocument/2006/relationships/tags" Target="../tags/tag1671.xml"/><Relationship Id="rId47" Type="http://schemas.openxmlformats.org/officeDocument/2006/relationships/tags" Target="../tags/tag1676.xml"/><Relationship Id="rId63" Type="http://schemas.openxmlformats.org/officeDocument/2006/relationships/tags" Target="../tags/tag1692.xml"/><Relationship Id="rId68" Type="http://schemas.openxmlformats.org/officeDocument/2006/relationships/tags" Target="../tags/tag1697.xml"/><Relationship Id="rId84" Type="http://schemas.openxmlformats.org/officeDocument/2006/relationships/tags" Target="../tags/tag1713.xml"/><Relationship Id="rId89" Type="http://schemas.openxmlformats.org/officeDocument/2006/relationships/notesSlide" Target="../notesSlides/notesSlide20.xml"/><Relationship Id="rId16" Type="http://schemas.openxmlformats.org/officeDocument/2006/relationships/tags" Target="../tags/tag1645.xml"/><Relationship Id="rId11" Type="http://schemas.openxmlformats.org/officeDocument/2006/relationships/tags" Target="../tags/tag1640.xml"/><Relationship Id="rId32" Type="http://schemas.openxmlformats.org/officeDocument/2006/relationships/tags" Target="../tags/tag1661.xml"/><Relationship Id="rId37" Type="http://schemas.openxmlformats.org/officeDocument/2006/relationships/tags" Target="../tags/tag1666.xml"/><Relationship Id="rId53" Type="http://schemas.openxmlformats.org/officeDocument/2006/relationships/tags" Target="../tags/tag1682.xml"/><Relationship Id="rId58" Type="http://schemas.openxmlformats.org/officeDocument/2006/relationships/tags" Target="../tags/tag1687.xml"/><Relationship Id="rId74" Type="http://schemas.openxmlformats.org/officeDocument/2006/relationships/tags" Target="../tags/tag1703.xml"/><Relationship Id="rId79" Type="http://schemas.openxmlformats.org/officeDocument/2006/relationships/tags" Target="../tags/tag1708.xml"/><Relationship Id="rId5" Type="http://schemas.openxmlformats.org/officeDocument/2006/relationships/tags" Target="../tags/tag1634.xml"/><Relationship Id="rId90" Type="http://schemas.openxmlformats.org/officeDocument/2006/relationships/image" Target="../media/image18.png"/><Relationship Id="rId95" Type="http://schemas.openxmlformats.org/officeDocument/2006/relationships/image" Target="../media/image20.svg"/><Relationship Id="rId22" Type="http://schemas.openxmlformats.org/officeDocument/2006/relationships/tags" Target="../tags/tag1651.xml"/><Relationship Id="rId27" Type="http://schemas.openxmlformats.org/officeDocument/2006/relationships/tags" Target="../tags/tag1656.xml"/><Relationship Id="rId43" Type="http://schemas.openxmlformats.org/officeDocument/2006/relationships/tags" Target="../tags/tag1672.xml"/><Relationship Id="rId48" Type="http://schemas.openxmlformats.org/officeDocument/2006/relationships/tags" Target="../tags/tag1677.xml"/><Relationship Id="rId64" Type="http://schemas.openxmlformats.org/officeDocument/2006/relationships/tags" Target="../tags/tag1693.xml"/><Relationship Id="rId69" Type="http://schemas.openxmlformats.org/officeDocument/2006/relationships/tags" Target="../tags/tag1698.xml"/><Relationship Id="rId80" Type="http://schemas.openxmlformats.org/officeDocument/2006/relationships/tags" Target="../tags/tag1709.xml"/><Relationship Id="rId85" Type="http://schemas.openxmlformats.org/officeDocument/2006/relationships/tags" Target="../tags/tag1714.xml"/><Relationship Id="rId3" Type="http://schemas.openxmlformats.org/officeDocument/2006/relationships/tags" Target="../tags/tag1632.xml"/><Relationship Id="rId12" Type="http://schemas.openxmlformats.org/officeDocument/2006/relationships/tags" Target="../tags/tag1641.xml"/><Relationship Id="rId17" Type="http://schemas.openxmlformats.org/officeDocument/2006/relationships/tags" Target="../tags/tag1646.xml"/><Relationship Id="rId25" Type="http://schemas.openxmlformats.org/officeDocument/2006/relationships/tags" Target="../tags/tag1654.xml"/><Relationship Id="rId33" Type="http://schemas.openxmlformats.org/officeDocument/2006/relationships/tags" Target="../tags/tag1662.xml"/><Relationship Id="rId38" Type="http://schemas.openxmlformats.org/officeDocument/2006/relationships/tags" Target="../tags/tag1667.xml"/><Relationship Id="rId46" Type="http://schemas.openxmlformats.org/officeDocument/2006/relationships/tags" Target="../tags/tag1675.xml"/><Relationship Id="rId59" Type="http://schemas.openxmlformats.org/officeDocument/2006/relationships/tags" Target="../tags/tag1688.xml"/><Relationship Id="rId67" Type="http://schemas.openxmlformats.org/officeDocument/2006/relationships/tags" Target="../tags/tag1696.xml"/><Relationship Id="rId20" Type="http://schemas.openxmlformats.org/officeDocument/2006/relationships/tags" Target="../tags/tag1649.xml"/><Relationship Id="rId41" Type="http://schemas.openxmlformats.org/officeDocument/2006/relationships/tags" Target="../tags/tag1670.xml"/><Relationship Id="rId54" Type="http://schemas.openxmlformats.org/officeDocument/2006/relationships/tags" Target="../tags/tag1683.xml"/><Relationship Id="rId62" Type="http://schemas.openxmlformats.org/officeDocument/2006/relationships/tags" Target="../tags/tag1691.xml"/><Relationship Id="rId70" Type="http://schemas.openxmlformats.org/officeDocument/2006/relationships/tags" Target="../tags/tag1699.xml"/><Relationship Id="rId75" Type="http://schemas.openxmlformats.org/officeDocument/2006/relationships/tags" Target="../tags/tag1704.xml"/><Relationship Id="rId83" Type="http://schemas.openxmlformats.org/officeDocument/2006/relationships/tags" Target="../tags/tag1712.xml"/><Relationship Id="rId88" Type="http://schemas.openxmlformats.org/officeDocument/2006/relationships/slideLayout" Target="../slideLayouts/slideLayout6.xml"/><Relationship Id="rId91" Type="http://schemas.openxmlformats.org/officeDocument/2006/relationships/image" Target="../media/image4.png"/><Relationship Id="rId96" Type="http://schemas.openxmlformats.org/officeDocument/2006/relationships/image" Target="../media/image21.png"/><Relationship Id="rId1" Type="http://schemas.openxmlformats.org/officeDocument/2006/relationships/tags" Target="../tags/tag1630.xml"/><Relationship Id="rId6" Type="http://schemas.openxmlformats.org/officeDocument/2006/relationships/tags" Target="../tags/tag1635.xml"/><Relationship Id="rId15" Type="http://schemas.openxmlformats.org/officeDocument/2006/relationships/tags" Target="../tags/tag1644.xml"/><Relationship Id="rId23" Type="http://schemas.openxmlformats.org/officeDocument/2006/relationships/tags" Target="../tags/tag1652.xml"/><Relationship Id="rId28" Type="http://schemas.openxmlformats.org/officeDocument/2006/relationships/tags" Target="../tags/tag1657.xml"/><Relationship Id="rId36" Type="http://schemas.openxmlformats.org/officeDocument/2006/relationships/tags" Target="../tags/tag1665.xml"/><Relationship Id="rId49" Type="http://schemas.openxmlformats.org/officeDocument/2006/relationships/tags" Target="../tags/tag1678.xml"/><Relationship Id="rId57" Type="http://schemas.openxmlformats.org/officeDocument/2006/relationships/tags" Target="../tags/tag1686.xml"/><Relationship Id="rId10" Type="http://schemas.openxmlformats.org/officeDocument/2006/relationships/tags" Target="../tags/tag1639.xml"/><Relationship Id="rId31" Type="http://schemas.openxmlformats.org/officeDocument/2006/relationships/tags" Target="../tags/tag1660.xml"/><Relationship Id="rId44" Type="http://schemas.openxmlformats.org/officeDocument/2006/relationships/tags" Target="../tags/tag1673.xml"/><Relationship Id="rId52" Type="http://schemas.openxmlformats.org/officeDocument/2006/relationships/tags" Target="../tags/tag1681.xml"/><Relationship Id="rId60" Type="http://schemas.openxmlformats.org/officeDocument/2006/relationships/tags" Target="../tags/tag1689.xml"/><Relationship Id="rId65" Type="http://schemas.openxmlformats.org/officeDocument/2006/relationships/tags" Target="../tags/tag1694.xml"/><Relationship Id="rId73" Type="http://schemas.openxmlformats.org/officeDocument/2006/relationships/tags" Target="../tags/tag1702.xml"/><Relationship Id="rId78" Type="http://schemas.openxmlformats.org/officeDocument/2006/relationships/tags" Target="../tags/tag1707.xml"/><Relationship Id="rId81" Type="http://schemas.openxmlformats.org/officeDocument/2006/relationships/tags" Target="../tags/tag1710.xml"/><Relationship Id="rId86" Type="http://schemas.openxmlformats.org/officeDocument/2006/relationships/tags" Target="../tags/tag1715.xml"/><Relationship Id="rId94" Type="http://schemas.openxmlformats.org/officeDocument/2006/relationships/image" Target="../media/image19.png"/><Relationship Id="rId4" Type="http://schemas.openxmlformats.org/officeDocument/2006/relationships/tags" Target="../tags/tag1633.xml"/><Relationship Id="rId9" Type="http://schemas.openxmlformats.org/officeDocument/2006/relationships/tags" Target="../tags/tag1638.xml"/><Relationship Id="rId13" Type="http://schemas.openxmlformats.org/officeDocument/2006/relationships/tags" Target="../tags/tag1642.xml"/><Relationship Id="rId18" Type="http://schemas.openxmlformats.org/officeDocument/2006/relationships/tags" Target="../tags/tag1647.xml"/><Relationship Id="rId39" Type="http://schemas.openxmlformats.org/officeDocument/2006/relationships/tags" Target="../tags/tag1668.xml"/><Relationship Id="rId34" Type="http://schemas.openxmlformats.org/officeDocument/2006/relationships/tags" Target="../tags/tag1663.xml"/><Relationship Id="rId50" Type="http://schemas.openxmlformats.org/officeDocument/2006/relationships/tags" Target="../tags/tag1679.xml"/><Relationship Id="rId55" Type="http://schemas.openxmlformats.org/officeDocument/2006/relationships/tags" Target="../tags/tag1684.xml"/><Relationship Id="rId76" Type="http://schemas.openxmlformats.org/officeDocument/2006/relationships/tags" Target="../tags/tag1705.xml"/><Relationship Id="rId97" Type="http://schemas.openxmlformats.org/officeDocument/2006/relationships/image" Target="../media/image22.svg"/><Relationship Id="rId7" Type="http://schemas.openxmlformats.org/officeDocument/2006/relationships/tags" Target="../tags/tag1636.xml"/><Relationship Id="rId71" Type="http://schemas.openxmlformats.org/officeDocument/2006/relationships/tags" Target="../tags/tag1700.xml"/><Relationship Id="rId92" Type="http://schemas.openxmlformats.org/officeDocument/2006/relationships/image" Target="../media/image5.svg"/><Relationship Id="rId2" Type="http://schemas.openxmlformats.org/officeDocument/2006/relationships/tags" Target="../tags/tag1631.xml"/><Relationship Id="rId29" Type="http://schemas.openxmlformats.org/officeDocument/2006/relationships/tags" Target="../tags/tag1658.xml"/><Relationship Id="rId24" Type="http://schemas.openxmlformats.org/officeDocument/2006/relationships/tags" Target="../tags/tag1653.xml"/><Relationship Id="rId40" Type="http://schemas.openxmlformats.org/officeDocument/2006/relationships/tags" Target="../tags/tag1669.xml"/><Relationship Id="rId45" Type="http://schemas.openxmlformats.org/officeDocument/2006/relationships/tags" Target="../tags/tag1674.xml"/><Relationship Id="rId66" Type="http://schemas.openxmlformats.org/officeDocument/2006/relationships/tags" Target="../tags/tag1695.xml"/><Relationship Id="rId87" Type="http://schemas.openxmlformats.org/officeDocument/2006/relationships/tags" Target="../tags/tag1716.xml"/><Relationship Id="rId61" Type="http://schemas.openxmlformats.org/officeDocument/2006/relationships/tags" Target="../tags/tag1690.xml"/><Relationship Id="rId82" Type="http://schemas.openxmlformats.org/officeDocument/2006/relationships/tags" Target="../tags/tag1711.xml"/><Relationship Id="rId19" Type="http://schemas.openxmlformats.org/officeDocument/2006/relationships/tags" Target="../tags/tag1648.xml"/><Relationship Id="rId14" Type="http://schemas.openxmlformats.org/officeDocument/2006/relationships/tags" Target="../tags/tag1643.xml"/><Relationship Id="rId30" Type="http://schemas.openxmlformats.org/officeDocument/2006/relationships/tags" Target="../tags/tag1659.xml"/><Relationship Id="rId35" Type="http://schemas.openxmlformats.org/officeDocument/2006/relationships/tags" Target="../tags/tag1664.xml"/><Relationship Id="rId56" Type="http://schemas.openxmlformats.org/officeDocument/2006/relationships/tags" Target="../tags/tag1685.xml"/><Relationship Id="rId77" Type="http://schemas.openxmlformats.org/officeDocument/2006/relationships/tags" Target="../tags/tag1706.xml"/><Relationship Id="rId8" Type="http://schemas.openxmlformats.org/officeDocument/2006/relationships/tags" Target="../tags/tag1637.xml"/><Relationship Id="rId51" Type="http://schemas.openxmlformats.org/officeDocument/2006/relationships/tags" Target="../tags/tag1680.xml"/><Relationship Id="rId72" Type="http://schemas.openxmlformats.org/officeDocument/2006/relationships/tags" Target="../tags/tag1701.xml"/><Relationship Id="rId93" Type="http://schemas.openxmlformats.org/officeDocument/2006/relationships/hyperlink" Target="https://arxiv.org/abs/2309.06002" TargetMode="External"/><Relationship Id="rId98" Type="http://schemas.openxmlformats.org/officeDocument/2006/relationships/hyperlink" Target="https://arxiv.org/abs/2209.10766" TargetMode="Externa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tags" Target="../tags/tag1742.xml"/><Relationship Id="rId21" Type="http://schemas.openxmlformats.org/officeDocument/2006/relationships/tags" Target="../tags/tag1737.xml"/><Relationship Id="rId42" Type="http://schemas.openxmlformats.org/officeDocument/2006/relationships/tags" Target="../tags/tag1758.xml"/><Relationship Id="rId47" Type="http://schemas.openxmlformats.org/officeDocument/2006/relationships/tags" Target="../tags/tag1763.xml"/><Relationship Id="rId63" Type="http://schemas.openxmlformats.org/officeDocument/2006/relationships/tags" Target="../tags/tag1779.xml"/><Relationship Id="rId68" Type="http://schemas.openxmlformats.org/officeDocument/2006/relationships/tags" Target="../tags/tag1784.xml"/><Relationship Id="rId84" Type="http://schemas.openxmlformats.org/officeDocument/2006/relationships/tags" Target="../tags/tag1800.xml"/><Relationship Id="rId89" Type="http://schemas.openxmlformats.org/officeDocument/2006/relationships/image" Target="../media/image18.png"/><Relationship Id="rId16" Type="http://schemas.openxmlformats.org/officeDocument/2006/relationships/tags" Target="../tags/tag1732.xml"/><Relationship Id="rId11" Type="http://schemas.openxmlformats.org/officeDocument/2006/relationships/tags" Target="../tags/tag1727.xml"/><Relationship Id="rId32" Type="http://schemas.openxmlformats.org/officeDocument/2006/relationships/tags" Target="../tags/tag1748.xml"/><Relationship Id="rId37" Type="http://schemas.openxmlformats.org/officeDocument/2006/relationships/tags" Target="../tags/tag1753.xml"/><Relationship Id="rId53" Type="http://schemas.openxmlformats.org/officeDocument/2006/relationships/tags" Target="../tags/tag1769.xml"/><Relationship Id="rId58" Type="http://schemas.openxmlformats.org/officeDocument/2006/relationships/tags" Target="../tags/tag1774.xml"/><Relationship Id="rId74" Type="http://schemas.openxmlformats.org/officeDocument/2006/relationships/tags" Target="../tags/tag1790.xml"/><Relationship Id="rId79" Type="http://schemas.openxmlformats.org/officeDocument/2006/relationships/tags" Target="../tags/tag1795.xml"/><Relationship Id="rId5" Type="http://schemas.openxmlformats.org/officeDocument/2006/relationships/tags" Target="../tags/tag1721.xml"/><Relationship Id="rId90" Type="http://schemas.openxmlformats.org/officeDocument/2006/relationships/image" Target="../media/image4.png"/><Relationship Id="rId95" Type="http://schemas.openxmlformats.org/officeDocument/2006/relationships/image" Target="../media/image21.png"/><Relationship Id="rId22" Type="http://schemas.openxmlformats.org/officeDocument/2006/relationships/tags" Target="../tags/tag1738.xml"/><Relationship Id="rId27" Type="http://schemas.openxmlformats.org/officeDocument/2006/relationships/tags" Target="../tags/tag1743.xml"/><Relationship Id="rId43" Type="http://schemas.openxmlformats.org/officeDocument/2006/relationships/tags" Target="../tags/tag1759.xml"/><Relationship Id="rId48" Type="http://schemas.openxmlformats.org/officeDocument/2006/relationships/tags" Target="../tags/tag1764.xml"/><Relationship Id="rId64" Type="http://schemas.openxmlformats.org/officeDocument/2006/relationships/tags" Target="../tags/tag1780.xml"/><Relationship Id="rId69" Type="http://schemas.openxmlformats.org/officeDocument/2006/relationships/tags" Target="../tags/tag1785.xml"/><Relationship Id="rId80" Type="http://schemas.openxmlformats.org/officeDocument/2006/relationships/tags" Target="../tags/tag1796.xml"/><Relationship Id="rId85" Type="http://schemas.openxmlformats.org/officeDocument/2006/relationships/tags" Target="../tags/tag1801.xml"/><Relationship Id="rId3" Type="http://schemas.openxmlformats.org/officeDocument/2006/relationships/tags" Target="../tags/tag1719.xml"/><Relationship Id="rId12" Type="http://schemas.openxmlformats.org/officeDocument/2006/relationships/tags" Target="../tags/tag1728.xml"/><Relationship Id="rId17" Type="http://schemas.openxmlformats.org/officeDocument/2006/relationships/tags" Target="../tags/tag1733.xml"/><Relationship Id="rId25" Type="http://schemas.openxmlformats.org/officeDocument/2006/relationships/tags" Target="../tags/tag1741.xml"/><Relationship Id="rId33" Type="http://schemas.openxmlformats.org/officeDocument/2006/relationships/tags" Target="../tags/tag1749.xml"/><Relationship Id="rId38" Type="http://schemas.openxmlformats.org/officeDocument/2006/relationships/tags" Target="../tags/tag1754.xml"/><Relationship Id="rId46" Type="http://schemas.openxmlformats.org/officeDocument/2006/relationships/tags" Target="../tags/tag1762.xml"/><Relationship Id="rId59" Type="http://schemas.openxmlformats.org/officeDocument/2006/relationships/tags" Target="../tags/tag1775.xml"/><Relationship Id="rId67" Type="http://schemas.openxmlformats.org/officeDocument/2006/relationships/tags" Target="../tags/tag1783.xml"/><Relationship Id="rId20" Type="http://schemas.openxmlformats.org/officeDocument/2006/relationships/tags" Target="../tags/tag1736.xml"/><Relationship Id="rId41" Type="http://schemas.openxmlformats.org/officeDocument/2006/relationships/tags" Target="../tags/tag1757.xml"/><Relationship Id="rId54" Type="http://schemas.openxmlformats.org/officeDocument/2006/relationships/tags" Target="../tags/tag1770.xml"/><Relationship Id="rId62" Type="http://schemas.openxmlformats.org/officeDocument/2006/relationships/tags" Target="../tags/tag1778.xml"/><Relationship Id="rId70" Type="http://schemas.openxmlformats.org/officeDocument/2006/relationships/tags" Target="../tags/tag1786.xml"/><Relationship Id="rId75" Type="http://schemas.openxmlformats.org/officeDocument/2006/relationships/tags" Target="../tags/tag1791.xml"/><Relationship Id="rId83" Type="http://schemas.openxmlformats.org/officeDocument/2006/relationships/tags" Target="../tags/tag1799.xml"/><Relationship Id="rId88" Type="http://schemas.openxmlformats.org/officeDocument/2006/relationships/notesSlide" Target="../notesSlides/notesSlide21.xml"/><Relationship Id="rId91" Type="http://schemas.openxmlformats.org/officeDocument/2006/relationships/image" Target="../media/image5.svg"/><Relationship Id="rId96" Type="http://schemas.openxmlformats.org/officeDocument/2006/relationships/image" Target="../media/image22.svg"/><Relationship Id="rId1" Type="http://schemas.openxmlformats.org/officeDocument/2006/relationships/tags" Target="../tags/tag1717.xml"/><Relationship Id="rId6" Type="http://schemas.openxmlformats.org/officeDocument/2006/relationships/tags" Target="../tags/tag1722.xml"/><Relationship Id="rId15" Type="http://schemas.openxmlformats.org/officeDocument/2006/relationships/tags" Target="../tags/tag1731.xml"/><Relationship Id="rId23" Type="http://schemas.openxmlformats.org/officeDocument/2006/relationships/tags" Target="../tags/tag1739.xml"/><Relationship Id="rId28" Type="http://schemas.openxmlformats.org/officeDocument/2006/relationships/tags" Target="../tags/tag1744.xml"/><Relationship Id="rId36" Type="http://schemas.openxmlformats.org/officeDocument/2006/relationships/tags" Target="../tags/tag1752.xml"/><Relationship Id="rId49" Type="http://schemas.openxmlformats.org/officeDocument/2006/relationships/tags" Target="../tags/tag1765.xml"/><Relationship Id="rId57" Type="http://schemas.openxmlformats.org/officeDocument/2006/relationships/tags" Target="../tags/tag1773.xml"/><Relationship Id="rId10" Type="http://schemas.openxmlformats.org/officeDocument/2006/relationships/tags" Target="../tags/tag1726.xml"/><Relationship Id="rId31" Type="http://schemas.openxmlformats.org/officeDocument/2006/relationships/tags" Target="../tags/tag1747.xml"/><Relationship Id="rId44" Type="http://schemas.openxmlformats.org/officeDocument/2006/relationships/tags" Target="../tags/tag1760.xml"/><Relationship Id="rId52" Type="http://schemas.openxmlformats.org/officeDocument/2006/relationships/tags" Target="../tags/tag1768.xml"/><Relationship Id="rId60" Type="http://schemas.openxmlformats.org/officeDocument/2006/relationships/tags" Target="../tags/tag1776.xml"/><Relationship Id="rId65" Type="http://schemas.openxmlformats.org/officeDocument/2006/relationships/tags" Target="../tags/tag1781.xml"/><Relationship Id="rId73" Type="http://schemas.openxmlformats.org/officeDocument/2006/relationships/tags" Target="../tags/tag1789.xml"/><Relationship Id="rId78" Type="http://schemas.openxmlformats.org/officeDocument/2006/relationships/tags" Target="../tags/tag1794.xml"/><Relationship Id="rId81" Type="http://schemas.openxmlformats.org/officeDocument/2006/relationships/tags" Target="../tags/tag1797.xml"/><Relationship Id="rId86" Type="http://schemas.openxmlformats.org/officeDocument/2006/relationships/tags" Target="../tags/tag1802.xml"/><Relationship Id="rId94" Type="http://schemas.openxmlformats.org/officeDocument/2006/relationships/image" Target="../media/image20.svg"/><Relationship Id="rId4" Type="http://schemas.openxmlformats.org/officeDocument/2006/relationships/tags" Target="../tags/tag1720.xml"/><Relationship Id="rId9" Type="http://schemas.openxmlformats.org/officeDocument/2006/relationships/tags" Target="../tags/tag1725.xml"/><Relationship Id="rId13" Type="http://schemas.openxmlformats.org/officeDocument/2006/relationships/tags" Target="../tags/tag1729.xml"/><Relationship Id="rId18" Type="http://schemas.openxmlformats.org/officeDocument/2006/relationships/tags" Target="../tags/tag1734.xml"/><Relationship Id="rId39" Type="http://schemas.openxmlformats.org/officeDocument/2006/relationships/tags" Target="../tags/tag1755.xml"/><Relationship Id="rId34" Type="http://schemas.openxmlformats.org/officeDocument/2006/relationships/tags" Target="../tags/tag1750.xml"/><Relationship Id="rId50" Type="http://schemas.openxmlformats.org/officeDocument/2006/relationships/tags" Target="../tags/tag1766.xml"/><Relationship Id="rId55" Type="http://schemas.openxmlformats.org/officeDocument/2006/relationships/tags" Target="../tags/tag1771.xml"/><Relationship Id="rId76" Type="http://schemas.openxmlformats.org/officeDocument/2006/relationships/tags" Target="../tags/tag1792.xml"/><Relationship Id="rId97" Type="http://schemas.openxmlformats.org/officeDocument/2006/relationships/hyperlink" Target="https://arxiv.org/abs/2209.10766" TargetMode="External"/><Relationship Id="rId7" Type="http://schemas.openxmlformats.org/officeDocument/2006/relationships/tags" Target="../tags/tag1723.xml"/><Relationship Id="rId71" Type="http://schemas.openxmlformats.org/officeDocument/2006/relationships/tags" Target="../tags/tag1787.xml"/><Relationship Id="rId92" Type="http://schemas.openxmlformats.org/officeDocument/2006/relationships/hyperlink" Target="https://arxiv.org/abs/2309.06002" TargetMode="External"/><Relationship Id="rId2" Type="http://schemas.openxmlformats.org/officeDocument/2006/relationships/tags" Target="../tags/tag1718.xml"/><Relationship Id="rId29" Type="http://schemas.openxmlformats.org/officeDocument/2006/relationships/tags" Target="../tags/tag1745.xml"/><Relationship Id="rId24" Type="http://schemas.openxmlformats.org/officeDocument/2006/relationships/tags" Target="../tags/tag1740.xml"/><Relationship Id="rId40" Type="http://schemas.openxmlformats.org/officeDocument/2006/relationships/tags" Target="../tags/tag1756.xml"/><Relationship Id="rId45" Type="http://schemas.openxmlformats.org/officeDocument/2006/relationships/tags" Target="../tags/tag1761.xml"/><Relationship Id="rId66" Type="http://schemas.openxmlformats.org/officeDocument/2006/relationships/tags" Target="../tags/tag1782.xml"/><Relationship Id="rId87" Type="http://schemas.openxmlformats.org/officeDocument/2006/relationships/slideLayout" Target="../slideLayouts/slideLayout6.xml"/><Relationship Id="rId61" Type="http://schemas.openxmlformats.org/officeDocument/2006/relationships/tags" Target="../tags/tag1777.xml"/><Relationship Id="rId82" Type="http://schemas.openxmlformats.org/officeDocument/2006/relationships/tags" Target="../tags/tag1798.xml"/><Relationship Id="rId19" Type="http://schemas.openxmlformats.org/officeDocument/2006/relationships/tags" Target="../tags/tag1735.xml"/><Relationship Id="rId14" Type="http://schemas.openxmlformats.org/officeDocument/2006/relationships/tags" Target="../tags/tag1730.xml"/><Relationship Id="rId30" Type="http://schemas.openxmlformats.org/officeDocument/2006/relationships/tags" Target="../tags/tag1746.xml"/><Relationship Id="rId35" Type="http://schemas.openxmlformats.org/officeDocument/2006/relationships/tags" Target="../tags/tag1751.xml"/><Relationship Id="rId56" Type="http://schemas.openxmlformats.org/officeDocument/2006/relationships/tags" Target="../tags/tag1772.xml"/><Relationship Id="rId77" Type="http://schemas.openxmlformats.org/officeDocument/2006/relationships/tags" Target="../tags/tag1793.xml"/><Relationship Id="rId8" Type="http://schemas.openxmlformats.org/officeDocument/2006/relationships/tags" Target="../tags/tag1724.xml"/><Relationship Id="rId51" Type="http://schemas.openxmlformats.org/officeDocument/2006/relationships/tags" Target="../tags/tag1767.xml"/><Relationship Id="rId72" Type="http://schemas.openxmlformats.org/officeDocument/2006/relationships/tags" Target="../tags/tag1788.xml"/><Relationship Id="rId9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tags" Target="../tags/tag1828.xml"/><Relationship Id="rId21" Type="http://schemas.openxmlformats.org/officeDocument/2006/relationships/tags" Target="../tags/tag1823.xml"/><Relationship Id="rId42" Type="http://schemas.openxmlformats.org/officeDocument/2006/relationships/tags" Target="../tags/tag1844.xml"/><Relationship Id="rId47" Type="http://schemas.openxmlformats.org/officeDocument/2006/relationships/tags" Target="../tags/tag1849.xml"/><Relationship Id="rId63" Type="http://schemas.openxmlformats.org/officeDocument/2006/relationships/tags" Target="../tags/tag1865.xml"/><Relationship Id="rId68" Type="http://schemas.openxmlformats.org/officeDocument/2006/relationships/tags" Target="../tags/tag1870.xml"/><Relationship Id="rId84" Type="http://schemas.openxmlformats.org/officeDocument/2006/relationships/image" Target="../media/image18.png"/><Relationship Id="rId89" Type="http://schemas.openxmlformats.org/officeDocument/2006/relationships/image" Target="../media/image20.svg"/><Relationship Id="rId16" Type="http://schemas.openxmlformats.org/officeDocument/2006/relationships/tags" Target="../tags/tag1818.xml"/><Relationship Id="rId11" Type="http://schemas.openxmlformats.org/officeDocument/2006/relationships/tags" Target="../tags/tag1813.xml"/><Relationship Id="rId32" Type="http://schemas.openxmlformats.org/officeDocument/2006/relationships/tags" Target="../tags/tag1834.xml"/><Relationship Id="rId37" Type="http://schemas.openxmlformats.org/officeDocument/2006/relationships/tags" Target="../tags/tag1839.xml"/><Relationship Id="rId53" Type="http://schemas.openxmlformats.org/officeDocument/2006/relationships/tags" Target="../tags/tag1855.xml"/><Relationship Id="rId58" Type="http://schemas.openxmlformats.org/officeDocument/2006/relationships/tags" Target="../tags/tag1860.xml"/><Relationship Id="rId74" Type="http://schemas.openxmlformats.org/officeDocument/2006/relationships/tags" Target="../tags/tag1876.xml"/><Relationship Id="rId79" Type="http://schemas.openxmlformats.org/officeDocument/2006/relationships/tags" Target="../tags/tag1881.xml"/><Relationship Id="rId5" Type="http://schemas.openxmlformats.org/officeDocument/2006/relationships/tags" Target="../tags/tag1807.xml"/><Relationship Id="rId90" Type="http://schemas.openxmlformats.org/officeDocument/2006/relationships/image" Target="../media/image21.png"/><Relationship Id="rId14" Type="http://schemas.openxmlformats.org/officeDocument/2006/relationships/tags" Target="../tags/tag1816.xml"/><Relationship Id="rId22" Type="http://schemas.openxmlformats.org/officeDocument/2006/relationships/tags" Target="../tags/tag1824.xml"/><Relationship Id="rId27" Type="http://schemas.openxmlformats.org/officeDocument/2006/relationships/tags" Target="../tags/tag1829.xml"/><Relationship Id="rId30" Type="http://schemas.openxmlformats.org/officeDocument/2006/relationships/tags" Target="../tags/tag1832.xml"/><Relationship Id="rId35" Type="http://schemas.openxmlformats.org/officeDocument/2006/relationships/tags" Target="../tags/tag1837.xml"/><Relationship Id="rId43" Type="http://schemas.openxmlformats.org/officeDocument/2006/relationships/tags" Target="../tags/tag1845.xml"/><Relationship Id="rId48" Type="http://schemas.openxmlformats.org/officeDocument/2006/relationships/tags" Target="../tags/tag1850.xml"/><Relationship Id="rId56" Type="http://schemas.openxmlformats.org/officeDocument/2006/relationships/tags" Target="../tags/tag1858.xml"/><Relationship Id="rId64" Type="http://schemas.openxmlformats.org/officeDocument/2006/relationships/tags" Target="../tags/tag1866.xml"/><Relationship Id="rId69" Type="http://schemas.openxmlformats.org/officeDocument/2006/relationships/tags" Target="../tags/tag1871.xml"/><Relationship Id="rId77" Type="http://schemas.openxmlformats.org/officeDocument/2006/relationships/tags" Target="../tags/tag1879.xml"/><Relationship Id="rId8" Type="http://schemas.openxmlformats.org/officeDocument/2006/relationships/tags" Target="../tags/tag1810.xml"/><Relationship Id="rId51" Type="http://schemas.openxmlformats.org/officeDocument/2006/relationships/tags" Target="../tags/tag1853.xml"/><Relationship Id="rId72" Type="http://schemas.openxmlformats.org/officeDocument/2006/relationships/tags" Target="../tags/tag1874.xml"/><Relationship Id="rId80" Type="http://schemas.openxmlformats.org/officeDocument/2006/relationships/tags" Target="../tags/tag1882.xml"/><Relationship Id="rId85" Type="http://schemas.openxmlformats.org/officeDocument/2006/relationships/image" Target="../media/image4.png"/><Relationship Id="rId3" Type="http://schemas.openxmlformats.org/officeDocument/2006/relationships/tags" Target="../tags/tag1805.xml"/><Relationship Id="rId12" Type="http://schemas.openxmlformats.org/officeDocument/2006/relationships/tags" Target="../tags/tag1814.xml"/><Relationship Id="rId17" Type="http://schemas.openxmlformats.org/officeDocument/2006/relationships/tags" Target="../tags/tag1819.xml"/><Relationship Id="rId25" Type="http://schemas.openxmlformats.org/officeDocument/2006/relationships/tags" Target="../tags/tag1827.xml"/><Relationship Id="rId33" Type="http://schemas.openxmlformats.org/officeDocument/2006/relationships/tags" Target="../tags/tag1835.xml"/><Relationship Id="rId38" Type="http://schemas.openxmlformats.org/officeDocument/2006/relationships/tags" Target="../tags/tag1840.xml"/><Relationship Id="rId46" Type="http://schemas.openxmlformats.org/officeDocument/2006/relationships/tags" Target="../tags/tag1848.xml"/><Relationship Id="rId59" Type="http://schemas.openxmlformats.org/officeDocument/2006/relationships/tags" Target="../tags/tag1861.xml"/><Relationship Id="rId67" Type="http://schemas.openxmlformats.org/officeDocument/2006/relationships/tags" Target="../tags/tag1869.xml"/><Relationship Id="rId20" Type="http://schemas.openxmlformats.org/officeDocument/2006/relationships/tags" Target="../tags/tag1822.xml"/><Relationship Id="rId41" Type="http://schemas.openxmlformats.org/officeDocument/2006/relationships/tags" Target="../tags/tag1843.xml"/><Relationship Id="rId54" Type="http://schemas.openxmlformats.org/officeDocument/2006/relationships/tags" Target="../tags/tag1856.xml"/><Relationship Id="rId62" Type="http://schemas.openxmlformats.org/officeDocument/2006/relationships/tags" Target="../tags/tag1864.xml"/><Relationship Id="rId70" Type="http://schemas.openxmlformats.org/officeDocument/2006/relationships/tags" Target="../tags/tag1872.xml"/><Relationship Id="rId75" Type="http://schemas.openxmlformats.org/officeDocument/2006/relationships/tags" Target="../tags/tag1877.xml"/><Relationship Id="rId83" Type="http://schemas.openxmlformats.org/officeDocument/2006/relationships/notesSlide" Target="../notesSlides/notesSlide22.xml"/><Relationship Id="rId88" Type="http://schemas.openxmlformats.org/officeDocument/2006/relationships/image" Target="../media/image19.png"/><Relationship Id="rId91" Type="http://schemas.openxmlformats.org/officeDocument/2006/relationships/image" Target="../media/image22.svg"/><Relationship Id="rId1" Type="http://schemas.openxmlformats.org/officeDocument/2006/relationships/tags" Target="../tags/tag1803.xml"/><Relationship Id="rId6" Type="http://schemas.openxmlformats.org/officeDocument/2006/relationships/tags" Target="../tags/tag1808.xml"/><Relationship Id="rId15" Type="http://schemas.openxmlformats.org/officeDocument/2006/relationships/tags" Target="../tags/tag1817.xml"/><Relationship Id="rId23" Type="http://schemas.openxmlformats.org/officeDocument/2006/relationships/tags" Target="../tags/tag1825.xml"/><Relationship Id="rId28" Type="http://schemas.openxmlformats.org/officeDocument/2006/relationships/tags" Target="../tags/tag1830.xml"/><Relationship Id="rId36" Type="http://schemas.openxmlformats.org/officeDocument/2006/relationships/tags" Target="../tags/tag1838.xml"/><Relationship Id="rId49" Type="http://schemas.openxmlformats.org/officeDocument/2006/relationships/tags" Target="../tags/tag1851.xml"/><Relationship Id="rId57" Type="http://schemas.openxmlformats.org/officeDocument/2006/relationships/tags" Target="../tags/tag1859.xml"/><Relationship Id="rId10" Type="http://schemas.openxmlformats.org/officeDocument/2006/relationships/tags" Target="../tags/tag1812.xml"/><Relationship Id="rId31" Type="http://schemas.openxmlformats.org/officeDocument/2006/relationships/tags" Target="../tags/tag1833.xml"/><Relationship Id="rId44" Type="http://schemas.openxmlformats.org/officeDocument/2006/relationships/tags" Target="../tags/tag1846.xml"/><Relationship Id="rId52" Type="http://schemas.openxmlformats.org/officeDocument/2006/relationships/tags" Target="../tags/tag1854.xml"/><Relationship Id="rId60" Type="http://schemas.openxmlformats.org/officeDocument/2006/relationships/tags" Target="../tags/tag1862.xml"/><Relationship Id="rId65" Type="http://schemas.openxmlformats.org/officeDocument/2006/relationships/tags" Target="../tags/tag1867.xml"/><Relationship Id="rId73" Type="http://schemas.openxmlformats.org/officeDocument/2006/relationships/tags" Target="../tags/tag1875.xml"/><Relationship Id="rId78" Type="http://schemas.openxmlformats.org/officeDocument/2006/relationships/tags" Target="../tags/tag1880.xml"/><Relationship Id="rId81" Type="http://schemas.openxmlformats.org/officeDocument/2006/relationships/tags" Target="../tags/tag1883.xml"/><Relationship Id="rId86" Type="http://schemas.openxmlformats.org/officeDocument/2006/relationships/image" Target="../media/image5.svg"/><Relationship Id="rId4" Type="http://schemas.openxmlformats.org/officeDocument/2006/relationships/tags" Target="../tags/tag1806.xml"/><Relationship Id="rId9" Type="http://schemas.openxmlformats.org/officeDocument/2006/relationships/tags" Target="../tags/tag1811.xml"/><Relationship Id="rId13" Type="http://schemas.openxmlformats.org/officeDocument/2006/relationships/tags" Target="../tags/tag1815.xml"/><Relationship Id="rId18" Type="http://schemas.openxmlformats.org/officeDocument/2006/relationships/tags" Target="../tags/tag1820.xml"/><Relationship Id="rId39" Type="http://schemas.openxmlformats.org/officeDocument/2006/relationships/tags" Target="../tags/tag1841.xml"/><Relationship Id="rId34" Type="http://schemas.openxmlformats.org/officeDocument/2006/relationships/tags" Target="../tags/tag1836.xml"/><Relationship Id="rId50" Type="http://schemas.openxmlformats.org/officeDocument/2006/relationships/tags" Target="../tags/tag1852.xml"/><Relationship Id="rId55" Type="http://schemas.openxmlformats.org/officeDocument/2006/relationships/tags" Target="../tags/tag1857.xml"/><Relationship Id="rId76" Type="http://schemas.openxmlformats.org/officeDocument/2006/relationships/tags" Target="../tags/tag1878.xml"/><Relationship Id="rId7" Type="http://schemas.openxmlformats.org/officeDocument/2006/relationships/tags" Target="../tags/tag1809.xml"/><Relationship Id="rId71" Type="http://schemas.openxmlformats.org/officeDocument/2006/relationships/tags" Target="../tags/tag1873.xml"/><Relationship Id="rId92" Type="http://schemas.openxmlformats.org/officeDocument/2006/relationships/hyperlink" Target="https://arxiv.org/abs/2209.10766" TargetMode="External"/><Relationship Id="rId2" Type="http://schemas.openxmlformats.org/officeDocument/2006/relationships/tags" Target="../tags/tag1804.xml"/><Relationship Id="rId29" Type="http://schemas.openxmlformats.org/officeDocument/2006/relationships/tags" Target="../tags/tag1831.xml"/><Relationship Id="rId24" Type="http://schemas.openxmlformats.org/officeDocument/2006/relationships/tags" Target="../tags/tag1826.xml"/><Relationship Id="rId40" Type="http://schemas.openxmlformats.org/officeDocument/2006/relationships/tags" Target="../tags/tag1842.xml"/><Relationship Id="rId45" Type="http://schemas.openxmlformats.org/officeDocument/2006/relationships/tags" Target="../tags/tag1847.xml"/><Relationship Id="rId66" Type="http://schemas.openxmlformats.org/officeDocument/2006/relationships/tags" Target="../tags/tag1868.xml"/><Relationship Id="rId87" Type="http://schemas.openxmlformats.org/officeDocument/2006/relationships/hyperlink" Target="https://arxiv.org/abs/2309.06002" TargetMode="External"/><Relationship Id="rId61" Type="http://schemas.openxmlformats.org/officeDocument/2006/relationships/tags" Target="../tags/tag1863.xml"/><Relationship Id="rId82" Type="http://schemas.openxmlformats.org/officeDocument/2006/relationships/slideLayout" Target="../slideLayouts/slideLayout6.xml"/><Relationship Id="rId19" Type="http://schemas.openxmlformats.org/officeDocument/2006/relationships/tags" Target="../tags/tag1821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1896.xml"/><Relationship Id="rId18" Type="http://schemas.openxmlformats.org/officeDocument/2006/relationships/tags" Target="../tags/tag1901.xml"/><Relationship Id="rId26" Type="http://schemas.openxmlformats.org/officeDocument/2006/relationships/tags" Target="../tags/tag1909.xml"/><Relationship Id="rId21" Type="http://schemas.openxmlformats.org/officeDocument/2006/relationships/tags" Target="../tags/tag1904.xml"/><Relationship Id="rId34" Type="http://schemas.openxmlformats.org/officeDocument/2006/relationships/image" Target="../media/image20.svg"/><Relationship Id="rId7" Type="http://schemas.openxmlformats.org/officeDocument/2006/relationships/tags" Target="../tags/tag1890.xml"/><Relationship Id="rId12" Type="http://schemas.openxmlformats.org/officeDocument/2006/relationships/tags" Target="../tags/tag1895.xml"/><Relationship Id="rId17" Type="http://schemas.openxmlformats.org/officeDocument/2006/relationships/tags" Target="../tags/tag1900.xml"/><Relationship Id="rId25" Type="http://schemas.openxmlformats.org/officeDocument/2006/relationships/tags" Target="../tags/tag1908.xml"/><Relationship Id="rId33" Type="http://schemas.openxmlformats.org/officeDocument/2006/relationships/image" Target="../media/image19.png"/><Relationship Id="rId2" Type="http://schemas.openxmlformats.org/officeDocument/2006/relationships/tags" Target="../tags/tag1885.xml"/><Relationship Id="rId16" Type="http://schemas.openxmlformats.org/officeDocument/2006/relationships/tags" Target="../tags/tag1899.xml"/><Relationship Id="rId20" Type="http://schemas.openxmlformats.org/officeDocument/2006/relationships/tags" Target="../tags/tag1903.xml"/><Relationship Id="rId29" Type="http://schemas.openxmlformats.org/officeDocument/2006/relationships/image" Target="../media/image18.png"/><Relationship Id="rId1" Type="http://schemas.openxmlformats.org/officeDocument/2006/relationships/tags" Target="../tags/tag1884.xml"/><Relationship Id="rId6" Type="http://schemas.openxmlformats.org/officeDocument/2006/relationships/tags" Target="../tags/tag1889.xml"/><Relationship Id="rId11" Type="http://schemas.openxmlformats.org/officeDocument/2006/relationships/tags" Target="../tags/tag1894.xml"/><Relationship Id="rId24" Type="http://schemas.openxmlformats.org/officeDocument/2006/relationships/tags" Target="../tags/tag1907.xml"/><Relationship Id="rId32" Type="http://schemas.openxmlformats.org/officeDocument/2006/relationships/hyperlink" Target="https://arxiv.org/abs/2309.06002" TargetMode="External"/><Relationship Id="rId37" Type="http://schemas.openxmlformats.org/officeDocument/2006/relationships/hyperlink" Target="https://arxiv.org/abs/2209.10766" TargetMode="External"/><Relationship Id="rId5" Type="http://schemas.openxmlformats.org/officeDocument/2006/relationships/tags" Target="../tags/tag1888.xml"/><Relationship Id="rId15" Type="http://schemas.openxmlformats.org/officeDocument/2006/relationships/tags" Target="../tags/tag1898.xml"/><Relationship Id="rId23" Type="http://schemas.openxmlformats.org/officeDocument/2006/relationships/tags" Target="../tags/tag1906.xml"/><Relationship Id="rId28" Type="http://schemas.openxmlformats.org/officeDocument/2006/relationships/notesSlide" Target="../notesSlides/notesSlide23.xml"/><Relationship Id="rId36" Type="http://schemas.openxmlformats.org/officeDocument/2006/relationships/image" Target="../media/image22.svg"/><Relationship Id="rId10" Type="http://schemas.openxmlformats.org/officeDocument/2006/relationships/tags" Target="../tags/tag1893.xml"/><Relationship Id="rId19" Type="http://schemas.openxmlformats.org/officeDocument/2006/relationships/tags" Target="../tags/tag1902.xml"/><Relationship Id="rId31" Type="http://schemas.openxmlformats.org/officeDocument/2006/relationships/image" Target="../media/image5.svg"/><Relationship Id="rId4" Type="http://schemas.openxmlformats.org/officeDocument/2006/relationships/tags" Target="../tags/tag1887.xml"/><Relationship Id="rId9" Type="http://schemas.openxmlformats.org/officeDocument/2006/relationships/tags" Target="../tags/tag1892.xml"/><Relationship Id="rId14" Type="http://schemas.openxmlformats.org/officeDocument/2006/relationships/tags" Target="../tags/tag1897.xml"/><Relationship Id="rId22" Type="http://schemas.openxmlformats.org/officeDocument/2006/relationships/tags" Target="../tags/tag1905.xml"/><Relationship Id="rId27" Type="http://schemas.openxmlformats.org/officeDocument/2006/relationships/slideLayout" Target="../slideLayouts/slideLayout6.xml"/><Relationship Id="rId30" Type="http://schemas.openxmlformats.org/officeDocument/2006/relationships/image" Target="../media/image4.png"/><Relationship Id="rId35" Type="http://schemas.openxmlformats.org/officeDocument/2006/relationships/image" Target="../media/image21.png"/><Relationship Id="rId8" Type="http://schemas.openxmlformats.org/officeDocument/2006/relationships/tags" Target="../tags/tag1891.xml"/><Relationship Id="rId3" Type="http://schemas.openxmlformats.org/officeDocument/2006/relationships/tags" Target="../tags/tag188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917.xml"/><Relationship Id="rId13" Type="http://schemas.openxmlformats.org/officeDocument/2006/relationships/image" Target="../media/image23.png"/><Relationship Id="rId18" Type="http://schemas.openxmlformats.org/officeDocument/2006/relationships/image" Target="../media/image25.svg"/><Relationship Id="rId3" Type="http://schemas.openxmlformats.org/officeDocument/2006/relationships/tags" Target="../tags/tag1912.xml"/><Relationship Id="rId7" Type="http://schemas.openxmlformats.org/officeDocument/2006/relationships/tags" Target="../tags/tag1916.xml"/><Relationship Id="rId12" Type="http://schemas.openxmlformats.org/officeDocument/2006/relationships/slideLayout" Target="../slideLayouts/slideLayout6.xml"/><Relationship Id="rId17" Type="http://schemas.openxmlformats.org/officeDocument/2006/relationships/image" Target="../media/image24.png"/><Relationship Id="rId2" Type="http://schemas.openxmlformats.org/officeDocument/2006/relationships/tags" Target="../tags/tag1911.xml"/><Relationship Id="rId16" Type="http://schemas.openxmlformats.org/officeDocument/2006/relationships/image" Target="../media/image5.svg"/><Relationship Id="rId1" Type="http://schemas.openxmlformats.org/officeDocument/2006/relationships/tags" Target="../tags/tag1910.xml"/><Relationship Id="rId6" Type="http://schemas.openxmlformats.org/officeDocument/2006/relationships/tags" Target="../tags/tag1915.xml"/><Relationship Id="rId11" Type="http://schemas.openxmlformats.org/officeDocument/2006/relationships/tags" Target="../tags/tag1920.xml"/><Relationship Id="rId5" Type="http://schemas.openxmlformats.org/officeDocument/2006/relationships/tags" Target="../tags/tag1914.xml"/><Relationship Id="rId15" Type="http://schemas.openxmlformats.org/officeDocument/2006/relationships/image" Target="../media/image4.png"/><Relationship Id="rId10" Type="http://schemas.openxmlformats.org/officeDocument/2006/relationships/tags" Target="../tags/tag1919.xml"/><Relationship Id="rId4" Type="http://schemas.openxmlformats.org/officeDocument/2006/relationships/tags" Target="../tags/tag1913.xml"/><Relationship Id="rId9" Type="http://schemas.openxmlformats.org/officeDocument/2006/relationships/tags" Target="../tags/tag1918.xml"/><Relationship Id="rId14" Type="http://schemas.openxmlformats.org/officeDocument/2006/relationships/hyperlink" Target="https://arxiv.org/abs/2309.06002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File:Black_hole_-_Messier_87_crop_max_res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0.03750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svg"/><Relationship Id="rId9" Type="http://schemas.openxmlformats.org/officeDocument/2006/relationships/hyperlink" Target="https://arxiv.org/abs/1904.05363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publicdomainpictures.net/en/view-image.php?image=265143&amp;picture=mentorhelp-climbing-hand" TargetMode="External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tags" Target="../tags/tag2037.xml"/><Relationship Id="rId21" Type="http://schemas.openxmlformats.org/officeDocument/2006/relationships/tags" Target="../tags/tag1941.xml"/><Relationship Id="rId42" Type="http://schemas.openxmlformats.org/officeDocument/2006/relationships/tags" Target="../tags/tag1962.xml"/><Relationship Id="rId63" Type="http://schemas.openxmlformats.org/officeDocument/2006/relationships/tags" Target="../tags/tag1983.xml"/><Relationship Id="rId84" Type="http://schemas.openxmlformats.org/officeDocument/2006/relationships/tags" Target="../tags/tag2004.xml"/><Relationship Id="rId138" Type="http://schemas.openxmlformats.org/officeDocument/2006/relationships/tags" Target="../tags/tag2058.xml"/><Relationship Id="rId159" Type="http://schemas.openxmlformats.org/officeDocument/2006/relationships/tags" Target="../tags/tag2079.xml"/><Relationship Id="rId170" Type="http://schemas.openxmlformats.org/officeDocument/2006/relationships/tags" Target="../tags/tag2090.xml"/><Relationship Id="rId107" Type="http://schemas.openxmlformats.org/officeDocument/2006/relationships/tags" Target="../tags/tag2027.xml"/><Relationship Id="rId11" Type="http://schemas.openxmlformats.org/officeDocument/2006/relationships/tags" Target="../tags/tag1931.xml"/><Relationship Id="rId32" Type="http://schemas.openxmlformats.org/officeDocument/2006/relationships/tags" Target="../tags/tag1952.xml"/><Relationship Id="rId53" Type="http://schemas.openxmlformats.org/officeDocument/2006/relationships/tags" Target="../tags/tag1973.xml"/><Relationship Id="rId74" Type="http://schemas.openxmlformats.org/officeDocument/2006/relationships/tags" Target="../tags/tag1994.xml"/><Relationship Id="rId128" Type="http://schemas.openxmlformats.org/officeDocument/2006/relationships/tags" Target="../tags/tag2048.xml"/><Relationship Id="rId149" Type="http://schemas.openxmlformats.org/officeDocument/2006/relationships/tags" Target="../tags/tag2069.xml"/><Relationship Id="rId5" Type="http://schemas.openxmlformats.org/officeDocument/2006/relationships/tags" Target="../tags/tag1925.xml"/><Relationship Id="rId95" Type="http://schemas.openxmlformats.org/officeDocument/2006/relationships/tags" Target="../tags/tag2015.xml"/><Relationship Id="rId160" Type="http://schemas.openxmlformats.org/officeDocument/2006/relationships/tags" Target="../tags/tag2080.xml"/><Relationship Id="rId181" Type="http://schemas.openxmlformats.org/officeDocument/2006/relationships/tags" Target="../tags/tag2101.xml"/><Relationship Id="rId22" Type="http://schemas.openxmlformats.org/officeDocument/2006/relationships/tags" Target="../tags/tag1942.xml"/><Relationship Id="rId43" Type="http://schemas.openxmlformats.org/officeDocument/2006/relationships/tags" Target="../tags/tag1963.xml"/><Relationship Id="rId64" Type="http://schemas.openxmlformats.org/officeDocument/2006/relationships/tags" Target="../tags/tag1984.xml"/><Relationship Id="rId118" Type="http://schemas.openxmlformats.org/officeDocument/2006/relationships/tags" Target="../tags/tag2038.xml"/><Relationship Id="rId139" Type="http://schemas.openxmlformats.org/officeDocument/2006/relationships/tags" Target="../tags/tag2059.xml"/><Relationship Id="rId85" Type="http://schemas.openxmlformats.org/officeDocument/2006/relationships/tags" Target="../tags/tag2005.xml"/><Relationship Id="rId150" Type="http://schemas.openxmlformats.org/officeDocument/2006/relationships/tags" Target="../tags/tag2070.xml"/><Relationship Id="rId171" Type="http://schemas.openxmlformats.org/officeDocument/2006/relationships/tags" Target="../tags/tag2091.xml"/><Relationship Id="rId12" Type="http://schemas.openxmlformats.org/officeDocument/2006/relationships/tags" Target="../tags/tag1932.xml"/><Relationship Id="rId33" Type="http://schemas.openxmlformats.org/officeDocument/2006/relationships/tags" Target="../tags/tag1953.xml"/><Relationship Id="rId108" Type="http://schemas.openxmlformats.org/officeDocument/2006/relationships/tags" Target="../tags/tag2028.xml"/><Relationship Id="rId129" Type="http://schemas.openxmlformats.org/officeDocument/2006/relationships/tags" Target="../tags/tag2049.xml"/><Relationship Id="rId54" Type="http://schemas.openxmlformats.org/officeDocument/2006/relationships/tags" Target="../tags/tag1974.xml"/><Relationship Id="rId75" Type="http://schemas.openxmlformats.org/officeDocument/2006/relationships/tags" Target="../tags/tag1995.xml"/><Relationship Id="rId96" Type="http://schemas.openxmlformats.org/officeDocument/2006/relationships/tags" Target="../tags/tag2016.xml"/><Relationship Id="rId140" Type="http://schemas.openxmlformats.org/officeDocument/2006/relationships/tags" Target="../tags/tag2060.xml"/><Relationship Id="rId161" Type="http://schemas.openxmlformats.org/officeDocument/2006/relationships/tags" Target="../tags/tag2081.xml"/><Relationship Id="rId182" Type="http://schemas.openxmlformats.org/officeDocument/2006/relationships/slideLayout" Target="../slideLayouts/slideLayout6.xml"/><Relationship Id="rId6" Type="http://schemas.openxmlformats.org/officeDocument/2006/relationships/tags" Target="../tags/tag1926.xml"/><Relationship Id="rId23" Type="http://schemas.openxmlformats.org/officeDocument/2006/relationships/tags" Target="../tags/tag1943.xml"/><Relationship Id="rId119" Type="http://schemas.openxmlformats.org/officeDocument/2006/relationships/tags" Target="../tags/tag2039.xml"/><Relationship Id="rId44" Type="http://schemas.openxmlformats.org/officeDocument/2006/relationships/tags" Target="../tags/tag1964.xml"/><Relationship Id="rId65" Type="http://schemas.openxmlformats.org/officeDocument/2006/relationships/tags" Target="../tags/tag1985.xml"/><Relationship Id="rId86" Type="http://schemas.openxmlformats.org/officeDocument/2006/relationships/tags" Target="../tags/tag2006.xml"/><Relationship Id="rId130" Type="http://schemas.openxmlformats.org/officeDocument/2006/relationships/tags" Target="../tags/tag2050.xml"/><Relationship Id="rId151" Type="http://schemas.openxmlformats.org/officeDocument/2006/relationships/tags" Target="../tags/tag2071.xml"/><Relationship Id="rId172" Type="http://schemas.openxmlformats.org/officeDocument/2006/relationships/tags" Target="../tags/tag2092.xml"/><Relationship Id="rId13" Type="http://schemas.openxmlformats.org/officeDocument/2006/relationships/tags" Target="../tags/tag1933.xml"/><Relationship Id="rId18" Type="http://schemas.openxmlformats.org/officeDocument/2006/relationships/tags" Target="../tags/tag1938.xml"/><Relationship Id="rId39" Type="http://schemas.openxmlformats.org/officeDocument/2006/relationships/tags" Target="../tags/tag1959.xml"/><Relationship Id="rId109" Type="http://schemas.openxmlformats.org/officeDocument/2006/relationships/tags" Target="../tags/tag2029.xml"/><Relationship Id="rId34" Type="http://schemas.openxmlformats.org/officeDocument/2006/relationships/tags" Target="../tags/tag1954.xml"/><Relationship Id="rId50" Type="http://schemas.openxmlformats.org/officeDocument/2006/relationships/tags" Target="../tags/tag1970.xml"/><Relationship Id="rId55" Type="http://schemas.openxmlformats.org/officeDocument/2006/relationships/tags" Target="../tags/tag1975.xml"/><Relationship Id="rId76" Type="http://schemas.openxmlformats.org/officeDocument/2006/relationships/tags" Target="../tags/tag1996.xml"/><Relationship Id="rId97" Type="http://schemas.openxmlformats.org/officeDocument/2006/relationships/tags" Target="../tags/tag2017.xml"/><Relationship Id="rId104" Type="http://schemas.openxmlformats.org/officeDocument/2006/relationships/tags" Target="../tags/tag2024.xml"/><Relationship Id="rId120" Type="http://schemas.openxmlformats.org/officeDocument/2006/relationships/tags" Target="../tags/tag2040.xml"/><Relationship Id="rId125" Type="http://schemas.openxmlformats.org/officeDocument/2006/relationships/tags" Target="../tags/tag2045.xml"/><Relationship Id="rId141" Type="http://schemas.openxmlformats.org/officeDocument/2006/relationships/tags" Target="../tags/tag2061.xml"/><Relationship Id="rId146" Type="http://schemas.openxmlformats.org/officeDocument/2006/relationships/tags" Target="../tags/tag2066.xml"/><Relationship Id="rId167" Type="http://schemas.openxmlformats.org/officeDocument/2006/relationships/tags" Target="../tags/tag2087.xml"/><Relationship Id="rId7" Type="http://schemas.openxmlformats.org/officeDocument/2006/relationships/tags" Target="../tags/tag1927.xml"/><Relationship Id="rId71" Type="http://schemas.openxmlformats.org/officeDocument/2006/relationships/tags" Target="../tags/tag1991.xml"/><Relationship Id="rId92" Type="http://schemas.openxmlformats.org/officeDocument/2006/relationships/tags" Target="../tags/tag2012.xml"/><Relationship Id="rId162" Type="http://schemas.openxmlformats.org/officeDocument/2006/relationships/tags" Target="../tags/tag2082.xml"/><Relationship Id="rId183" Type="http://schemas.openxmlformats.org/officeDocument/2006/relationships/image" Target="../media/image30.png"/><Relationship Id="rId2" Type="http://schemas.openxmlformats.org/officeDocument/2006/relationships/tags" Target="../tags/tag1922.xml"/><Relationship Id="rId29" Type="http://schemas.openxmlformats.org/officeDocument/2006/relationships/tags" Target="../tags/tag1949.xml"/><Relationship Id="rId24" Type="http://schemas.openxmlformats.org/officeDocument/2006/relationships/tags" Target="../tags/tag1944.xml"/><Relationship Id="rId40" Type="http://schemas.openxmlformats.org/officeDocument/2006/relationships/tags" Target="../tags/tag1960.xml"/><Relationship Id="rId45" Type="http://schemas.openxmlformats.org/officeDocument/2006/relationships/tags" Target="../tags/tag1965.xml"/><Relationship Id="rId66" Type="http://schemas.openxmlformats.org/officeDocument/2006/relationships/tags" Target="../tags/tag1986.xml"/><Relationship Id="rId87" Type="http://schemas.openxmlformats.org/officeDocument/2006/relationships/tags" Target="../tags/tag2007.xml"/><Relationship Id="rId110" Type="http://schemas.openxmlformats.org/officeDocument/2006/relationships/tags" Target="../tags/tag2030.xml"/><Relationship Id="rId115" Type="http://schemas.openxmlformats.org/officeDocument/2006/relationships/tags" Target="../tags/tag2035.xml"/><Relationship Id="rId131" Type="http://schemas.openxmlformats.org/officeDocument/2006/relationships/tags" Target="../tags/tag2051.xml"/><Relationship Id="rId136" Type="http://schemas.openxmlformats.org/officeDocument/2006/relationships/tags" Target="../tags/tag2056.xml"/><Relationship Id="rId157" Type="http://schemas.openxmlformats.org/officeDocument/2006/relationships/tags" Target="../tags/tag2077.xml"/><Relationship Id="rId178" Type="http://schemas.openxmlformats.org/officeDocument/2006/relationships/tags" Target="../tags/tag2098.xml"/><Relationship Id="rId61" Type="http://schemas.openxmlformats.org/officeDocument/2006/relationships/tags" Target="../tags/tag1981.xml"/><Relationship Id="rId82" Type="http://schemas.openxmlformats.org/officeDocument/2006/relationships/tags" Target="../tags/tag2002.xml"/><Relationship Id="rId152" Type="http://schemas.openxmlformats.org/officeDocument/2006/relationships/tags" Target="../tags/tag2072.xml"/><Relationship Id="rId173" Type="http://schemas.openxmlformats.org/officeDocument/2006/relationships/tags" Target="../tags/tag2093.xml"/><Relationship Id="rId19" Type="http://schemas.openxmlformats.org/officeDocument/2006/relationships/tags" Target="../tags/tag1939.xml"/><Relationship Id="rId14" Type="http://schemas.openxmlformats.org/officeDocument/2006/relationships/tags" Target="../tags/tag1934.xml"/><Relationship Id="rId30" Type="http://schemas.openxmlformats.org/officeDocument/2006/relationships/tags" Target="../tags/tag1950.xml"/><Relationship Id="rId35" Type="http://schemas.openxmlformats.org/officeDocument/2006/relationships/tags" Target="../tags/tag1955.xml"/><Relationship Id="rId56" Type="http://schemas.openxmlformats.org/officeDocument/2006/relationships/tags" Target="../tags/tag1976.xml"/><Relationship Id="rId77" Type="http://schemas.openxmlformats.org/officeDocument/2006/relationships/tags" Target="../tags/tag1997.xml"/><Relationship Id="rId100" Type="http://schemas.openxmlformats.org/officeDocument/2006/relationships/tags" Target="../tags/tag2020.xml"/><Relationship Id="rId105" Type="http://schemas.openxmlformats.org/officeDocument/2006/relationships/tags" Target="../tags/tag2025.xml"/><Relationship Id="rId126" Type="http://schemas.openxmlformats.org/officeDocument/2006/relationships/tags" Target="../tags/tag2046.xml"/><Relationship Id="rId147" Type="http://schemas.openxmlformats.org/officeDocument/2006/relationships/tags" Target="../tags/tag2067.xml"/><Relationship Id="rId168" Type="http://schemas.openxmlformats.org/officeDocument/2006/relationships/tags" Target="../tags/tag2088.xml"/><Relationship Id="rId8" Type="http://schemas.openxmlformats.org/officeDocument/2006/relationships/tags" Target="../tags/tag1928.xml"/><Relationship Id="rId51" Type="http://schemas.openxmlformats.org/officeDocument/2006/relationships/tags" Target="../tags/tag1971.xml"/><Relationship Id="rId72" Type="http://schemas.openxmlformats.org/officeDocument/2006/relationships/tags" Target="../tags/tag1992.xml"/><Relationship Id="rId93" Type="http://schemas.openxmlformats.org/officeDocument/2006/relationships/tags" Target="../tags/tag2013.xml"/><Relationship Id="rId98" Type="http://schemas.openxmlformats.org/officeDocument/2006/relationships/tags" Target="../tags/tag2018.xml"/><Relationship Id="rId121" Type="http://schemas.openxmlformats.org/officeDocument/2006/relationships/tags" Target="../tags/tag2041.xml"/><Relationship Id="rId142" Type="http://schemas.openxmlformats.org/officeDocument/2006/relationships/tags" Target="../tags/tag2062.xml"/><Relationship Id="rId163" Type="http://schemas.openxmlformats.org/officeDocument/2006/relationships/tags" Target="../tags/tag2083.xml"/><Relationship Id="rId184" Type="http://schemas.openxmlformats.org/officeDocument/2006/relationships/image" Target="../media/image31.svg"/><Relationship Id="rId3" Type="http://schemas.openxmlformats.org/officeDocument/2006/relationships/tags" Target="../tags/tag1923.xml"/><Relationship Id="rId25" Type="http://schemas.openxmlformats.org/officeDocument/2006/relationships/tags" Target="../tags/tag1945.xml"/><Relationship Id="rId46" Type="http://schemas.openxmlformats.org/officeDocument/2006/relationships/tags" Target="../tags/tag1966.xml"/><Relationship Id="rId67" Type="http://schemas.openxmlformats.org/officeDocument/2006/relationships/tags" Target="../tags/tag1987.xml"/><Relationship Id="rId116" Type="http://schemas.openxmlformats.org/officeDocument/2006/relationships/tags" Target="../tags/tag2036.xml"/><Relationship Id="rId137" Type="http://schemas.openxmlformats.org/officeDocument/2006/relationships/tags" Target="../tags/tag2057.xml"/><Relationship Id="rId158" Type="http://schemas.openxmlformats.org/officeDocument/2006/relationships/tags" Target="../tags/tag2078.xml"/><Relationship Id="rId20" Type="http://schemas.openxmlformats.org/officeDocument/2006/relationships/tags" Target="../tags/tag1940.xml"/><Relationship Id="rId41" Type="http://schemas.openxmlformats.org/officeDocument/2006/relationships/tags" Target="../tags/tag1961.xml"/><Relationship Id="rId62" Type="http://schemas.openxmlformats.org/officeDocument/2006/relationships/tags" Target="../tags/tag1982.xml"/><Relationship Id="rId83" Type="http://schemas.openxmlformats.org/officeDocument/2006/relationships/tags" Target="../tags/tag2003.xml"/><Relationship Id="rId88" Type="http://schemas.openxmlformats.org/officeDocument/2006/relationships/tags" Target="../tags/tag2008.xml"/><Relationship Id="rId111" Type="http://schemas.openxmlformats.org/officeDocument/2006/relationships/tags" Target="../tags/tag2031.xml"/><Relationship Id="rId132" Type="http://schemas.openxmlformats.org/officeDocument/2006/relationships/tags" Target="../tags/tag2052.xml"/><Relationship Id="rId153" Type="http://schemas.openxmlformats.org/officeDocument/2006/relationships/tags" Target="../tags/tag2073.xml"/><Relationship Id="rId174" Type="http://schemas.openxmlformats.org/officeDocument/2006/relationships/tags" Target="../tags/tag2094.xml"/><Relationship Id="rId179" Type="http://schemas.openxmlformats.org/officeDocument/2006/relationships/tags" Target="../tags/tag2099.xml"/><Relationship Id="rId15" Type="http://schemas.openxmlformats.org/officeDocument/2006/relationships/tags" Target="../tags/tag1935.xml"/><Relationship Id="rId36" Type="http://schemas.openxmlformats.org/officeDocument/2006/relationships/tags" Target="../tags/tag1956.xml"/><Relationship Id="rId57" Type="http://schemas.openxmlformats.org/officeDocument/2006/relationships/tags" Target="../tags/tag1977.xml"/><Relationship Id="rId106" Type="http://schemas.openxmlformats.org/officeDocument/2006/relationships/tags" Target="../tags/tag2026.xml"/><Relationship Id="rId127" Type="http://schemas.openxmlformats.org/officeDocument/2006/relationships/tags" Target="../tags/tag2047.xml"/><Relationship Id="rId10" Type="http://schemas.openxmlformats.org/officeDocument/2006/relationships/tags" Target="../tags/tag1930.xml"/><Relationship Id="rId31" Type="http://schemas.openxmlformats.org/officeDocument/2006/relationships/tags" Target="../tags/tag1951.xml"/><Relationship Id="rId52" Type="http://schemas.openxmlformats.org/officeDocument/2006/relationships/tags" Target="../tags/tag1972.xml"/><Relationship Id="rId73" Type="http://schemas.openxmlformats.org/officeDocument/2006/relationships/tags" Target="../tags/tag1993.xml"/><Relationship Id="rId78" Type="http://schemas.openxmlformats.org/officeDocument/2006/relationships/tags" Target="../tags/tag1998.xml"/><Relationship Id="rId94" Type="http://schemas.openxmlformats.org/officeDocument/2006/relationships/tags" Target="../tags/tag2014.xml"/><Relationship Id="rId99" Type="http://schemas.openxmlformats.org/officeDocument/2006/relationships/tags" Target="../tags/tag2019.xml"/><Relationship Id="rId101" Type="http://schemas.openxmlformats.org/officeDocument/2006/relationships/tags" Target="../tags/tag2021.xml"/><Relationship Id="rId122" Type="http://schemas.openxmlformats.org/officeDocument/2006/relationships/tags" Target="../tags/tag2042.xml"/><Relationship Id="rId143" Type="http://schemas.openxmlformats.org/officeDocument/2006/relationships/tags" Target="../tags/tag2063.xml"/><Relationship Id="rId148" Type="http://schemas.openxmlformats.org/officeDocument/2006/relationships/tags" Target="../tags/tag2068.xml"/><Relationship Id="rId164" Type="http://schemas.openxmlformats.org/officeDocument/2006/relationships/tags" Target="../tags/tag2084.xml"/><Relationship Id="rId169" Type="http://schemas.openxmlformats.org/officeDocument/2006/relationships/tags" Target="../tags/tag2089.xml"/><Relationship Id="rId185" Type="http://schemas.openxmlformats.org/officeDocument/2006/relationships/hyperlink" Target="https://arxiv.org/abs/2309.06002" TargetMode="External"/><Relationship Id="rId4" Type="http://schemas.openxmlformats.org/officeDocument/2006/relationships/tags" Target="../tags/tag1924.xml"/><Relationship Id="rId9" Type="http://schemas.openxmlformats.org/officeDocument/2006/relationships/tags" Target="../tags/tag1929.xml"/><Relationship Id="rId180" Type="http://schemas.openxmlformats.org/officeDocument/2006/relationships/tags" Target="../tags/tag2100.xml"/><Relationship Id="rId26" Type="http://schemas.openxmlformats.org/officeDocument/2006/relationships/tags" Target="../tags/tag1946.xml"/><Relationship Id="rId47" Type="http://schemas.openxmlformats.org/officeDocument/2006/relationships/tags" Target="../tags/tag1967.xml"/><Relationship Id="rId68" Type="http://schemas.openxmlformats.org/officeDocument/2006/relationships/tags" Target="../tags/tag1988.xml"/><Relationship Id="rId89" Type="http://schemas.openxmlformats.org/officeDocument/2006/relationships/tags" Target="../tags/tag2009.xml"/><Relationship Id="rId112" Type="http://schemas.openxmlformats.org/officeDocument/2006/relationships/tags" Target="../tags/tag2032.xml"/><Relationship Id="rId133" Type="http://schemas.openxmlformats.org/officeDocument/2006/relationships/tags" Target="../tags/tag2053.xml"/><Relationship Id="rId154" Type="http://schemas.openxmlformats.org/officeDocument/2006/relationships/tags" Target="../tags/tag2074.xml"/><Relationship Id="rId175" Type="http://schemas.openxmlformats.org/officeDocument/2006/relationships/tags" Target="../tags/tag2095.xml"/><Relationship Id="rId16" Type="http://schemas.openxmlformats.org/officeDocument/2006/relationships/tags" Target="../tags/tag1936.xml"/><Relationship Id="rId37" Type="http://schemas.openxmlformats.org/officeDocument/2006/relationships/tags" Target="../tags/tag1957.xml"/><Relationship Id="rId58" Type="http://schemas.openxmlformats.org/officeDocument/2006/relationships/tags" Target="../tags/tag1978.xml"/><Relationship Id="rId79" Type="http://schemas.openxmlformats.org/officeDocument/2006/relationships/tags" Target="../tags/tag1999.xml"/><Relationship Id="rId102" Type="http://schemas.openxmlformats.org/officeDocument/2006/relationships/tags" Target="../tags/tag2022.xml"/><Relationship Id="rId123" Type="http://schemas.openxmlformats.org/officeDocument/2006/relationships/tags" Target="../tags/tag2043.xml"/><Relationship Id="rId144" Type="http://schemas.openxmlformats.org/officeDocument/2006/relationships/tags" Target="../tags/tag2064.xml"/><Relationship Id="rId90" Type="http://schemas.openxmlformats.org/officeDocument/2006/relationships/tags" Target="../tags/tag2010.xml"/><Relationship Id="rId165" Type="http://schemas.openxmlformats.org/officeDocument/2006/relationships/tags" Target="../tags/tag2085.xml"/><Relationship Id="rId186" Type="http://schemas.openxmlformats.org/officeDocument/2006/relationships/image" Target="../media/image4.png"/><Relationship Id="rId27" Type="http://schemas.openxmlformats.org/officeDocument/2006/relationships/tags" Target="../tags/tag1947.xml"/><Relationship Id="rId48" Type="http://schemas.openxmlformats.org/officeDocument/2006/relationships/tags" Target="../tags/tag1968.xml"/><Relationship Id="rId69" Type="http://schemas.openxmlformats.org/officeDocument/2006/relationships/tags" Target="../tags/tag1989.xml"/><Relationship Id="rId113" Type="http://schemas.openxmlformats.org/officeDocument/2006/relationships/tags" Target="../tags/tag2033.xml"/><Relationship Id="rId134" Type="http://schemas.openxmlformats.org/officeDocument/2006/relationships/tags" Target="../tags/tag2054.xml"/><Relationship Id="rId80" Type="http://schemas.openxmlformats.org/officeDocument/2006/relationships/tags" Target="../tags/tag2000.xml"/><Relationship Id="rId155" Type="http://schemas.openxmlformats.org/officeDocument/2006/relationships/tags" Target="../tags/tag2075.xml"/><Relationship Id="rId176" Type="http://schemas.openxmlformats.org/officeDocument/2006/relationships/tags" Target="../tags/tag2096.xml"/><Relationship Id="rId17" Type="http://schemas.openxmlformats.org/officeDocument/2006/relationships/tags" Target="../tags/tag1937.xml"/><Relationship Id="rId38" Type="http://schemas.openxmlformats.org/officeDocument/2006/relationships/tags" Target="../tags/tag1958.xml"/><Relationship Id="rId59" Type="http://schemas.openxmlformats.org/officeDocument/2006/relationships/tags" Target="../tags/tag1979.xml"/><Relationship Id="rId103" Type="http://schemas.openxmlformats.org/officeDocument/2006/relationships/tags" Target="../tags/tag2023.xml"/><Relationship Id="rId124" Type="http://schemas.openxmlformats.org/officeDocument/2006/relationships/tags" Target="../tags/tag2044.xml"/><Relationship Id="rId70" Type="http://schemas.openxmlformats.org/officeDocument/2006/relationships/tags" Target="../tags/tag1990.xml"/><Relationship Id="rId91" Type="http://schemas.openxmlformats.org/officeDocument/2006/relationships/tags" Target="../tags/tag2011.xml"/><Relationship Id="rId145" Type="http://schemas.openxmlformats.org/officeDocument/2006/relationships/tags" Target="../tags/tag2065.xml"/><Relationship Id="rId166" Type="http://schemas.openxmlformats.org/officeDocument/2006/relationships/tags" Target="../tags/tag2086.xml"/><Relationship Id="rId187" Type="http://schemas.openxmlformats.org/officeDocument/2006/relationships/image" Target="../media/image5.svg"/><Relationship Id="rId1" Type="http://schemas.openxmlformats.org/officeDocument/2006/relationships/tags" Target="../tags/tag1921.xml"/><Relationship Id="rId28" Type="http://schemas.openxmlformats.org/officeDocument/2006/relationships/tags" Target="../tags/tag1948.xml"/><Relationship Id="rId49" Type="http://schemas.openxmlformats.org/officeDocument/2006/relationships/tags" Target="../tags/tag1969.xml"/><Relationship Id="rId114" Type="http://schemas.openxmlformats.org/officeDocument/2006/relationships/tags" Target="../tags/tag2034.xml"/><Relationship Id="rId60" Type="http://schemas.openxmlformats.org/officeDocument/2006/relationships/tags" Target="../tags/tag1980.xml"/><Relationship Id="rId81" Type="http://schemas.openxmlformats.org/officeDocument/2006/relationships/tags" Target="../tags/tag2001.xml"/><Relationship Id="rId135" Type="http://schemas.openxmlformats.org/officeDocument/2006/relationships/tags" Target="../tags/tag2055.xml"/><Relationship Id="rId156" Type="http://schemas.openxmlformats.org/officeDocument/2006/relationships/tags" Target="../tags/tag2076.xml"/><Relationship Id="rId177" Type="http://schemas.openxmlformats.org/officeDocument/2006/relationships/tags" Target="../tags/tag2097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2114.xml"/><Relationship Id="rId18" Type="http://schemas.openxmlformats.org/officeDocument/2006/relationships/tags" Target="../tags/tag2119.xml"/><Relationship Id="rId26" Type="http://schemas.openxmlformats.org/officeDocument/2006/relationships/image" Target="../media/image34.svg"/><Relationship Id="rId3" Type="http://schemas.openxmlformats.org/officeDocument/2006/relationships/tags" Target="../tags/tag2104.xml"/><Relationship Id="rId21" Type="http://schemas.openxmlformats.org/officeDocument/2006/relationships/tags" Target="../tags/tag2122.xml"/><Relationship Id="rId7" Type="http://schemas.openxmlformats.org/officeDocument/2006/relationships/tags" Target="../tags/tag2108.xml"/><Relationship Id="rId12" Type="http://schemas.openxmlformats.org/officeDocument/2006/relationships/tags" Target="../tags/tag2113.xml"/><Relationship Id="rId17" Type="http://schemas.openxmlformats.org/officeDocument/2006/relationships/tags" Target="../tags/tag2118.xml"/><Relationship Id="rId25" Type="http://schemas.openxmlformats.org/officeDocument/2006/relationships/image" Target="../media/image33.png"/><Relationship Id="rId33" Type="http://schemas.openxmlformats.org/officeDocument/2006/relationships/image" Target="../media/image5.svg"/><Relationship Id="rId2" Type="http://schemas.openxmlformats.org/officeDocument/2006/relationships/tags" Target="../tags/tag2103.xml"/><Relationship Id="rId16" Type="http://schemas.openxmlformats.org/officeDocument/2006/relationships/tags" Target="../tags/tag2117.xml"/><Relationship Id="rId20" Type="http://schemas.openxmlformats.org/officeDocument/2006/relationships/tags" Target="../tags/tag2121.xml"/><Relationship Id="rId29" Type="http://schemas.openxmlformats.org/officeDocument/2006/relationships/image" Target="../media/image7.png"/><Relationship Id="rId1" Type="http://schemas.openxmlformats.org/officeDocument/2006/relationships/tags" Target="../tags/tag2102.xml"/><Relationship Id="rId6" Type="http://schemas.openxmlformats.org/officeDocument/2006/relationships/tags" Target="../tags/tag2107.xml"/><Relationship Id="rId11" Type="http://schemas.openxmlformats.org/officeDocument/2006/relationships/tags" Target="../tags/tag2112.xml"/><Relationship Id="rId24" Type="http://schemas.openxmlformats.org/officeDocument/2006/relationships/image" Target="../media/image32.png"/><Relationship Id="rId32" Type="http://schemas.openxmlformats.org/officeDocument/2006/relationships/image" Target="../media/image4.png"/><Relationship Id="rId5" Type="http://schemas.openxmlformats.org/officeDocument/2006/relationships/tags" Target="../tags/tag2106.xml"/><Relationship Id="rId15" Type="http://schemas.openxmlformats.org/officeDocument/2006/relationships/tags" Target="../tags/tag2116.xml"/><Relationship Id="rId23" Type="http://schemas.openxmlformats.org/officeDocument/2006/relationships/slideLayout" Target="../slideLayouts/slideLayout6.xml"/><Relationship Id="rId28" Type="http://schemas.openxmlformats.org/officeDocument/2006/relationships/image" Target="../media/image36.svg"/><Relationship Id="rId10" Type="http://schemas.openxmlformats.org/officeDocument/2006/relationships/tags" Target="../tags/tag2111.xml"/><Relationship Id="rId19" Type="http://schemas.openxmlformats.org/officeDocument/2006/relationships/tags" Target="../tags/tag2120.xml"/><Relationship Id="rId31" Type="http://schemas.openxmlformats.org/officeDocument/2006/relationships/hyperlink" Target="https://arxiv.org/abs/2304.05421" TargetMode="External"/><Relationship Id="rId4" Type="http://schemas.openxmlformats.org/officeDocument/2006/relationships/tags" Target="../tags/tag2105.xml"/><Relationship Id="rId9" Type="http://schemas.openxmlformats.org/officeDocument/2006/relationships/tags" Target="../tags/tag2110.xml"/><Relationship Id="rId14" Type="http://schemas.openxmlformats.org/officeDocument/2006/relationships/tags" Target="../tags/tag2115.xml"/><Relationship Id="rId22" Type="http://schemas.openxmlformats.org/officeDocument/2006/relationships/tags" Target="../tags/tag2123.xml"/><Relationship Id="rId27" Type="http://schemas.openxmlformats.org/officeDocument/2006/relationships/image" Target="../media/image35.png"/><Relationship Id="rId30" Type="http://schemas.openxmlformats.org/officeDocument/2006/relationships/image" Target="../media/image8.svg"/><Relationship Id="rId8" Type="http://schemas.openxmlformats.org/officeDocument/2006/relationships/tags" Target="../tags/tag2109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tags" Target="../tags/tag2149.xml"/><Relationship Id="rId21" Type="http://schemas.openxmlformats.org/officeDocument/2006/relationships/tags" Target="../tags/tag2144.xml"/><Relationship Id="rId42" Type="http://schemas.openxmlformats.org/officeDocument/2006/relationships/tags" Target="../tags/tag2165.xml"/><Relationship Id="rId47" Type="http://schemas.openxmlformats.org/officeDocument/2006/relationships/tags" Target="../tags/tag2170.xml"/><Relationship Id="rId63" Type="http://schemas.openxmlformats.org/officeDocument/2006/relationships/tags" Target="../tags/tag2186.xml"/><Relationship Id="rId68" Type="http://schemas.openxmlformats.org/officeDocument/2006/relationships/tags" Target="../tags/tag2191.xml"/><Relationship Id="rId16" Type="http://schemas.openxmlformats.org/officeDocument/2006/relationships/tags" Target="../tags/tag2139.xml"/><Relationship Id="rId11" Type="http://schemas.openxmlformats.org/officeDocument/2006/relationships/tags" Target="../tags/tag2134.xml"/><Relationship Id="rId32" Type="http://schemas.openxmlformats.org/officeDocument/2006/relationships/tags" Target="../tags/tag2155.xml"/><Relationship Id="rId37" Type="http://schemas.openxmlformats.org/officeDocument/2006/relationships/tags" Target="../tags/tag2160.xml"/><Relationship Id="rId53" Type="http://schemas.openxmlformats.org/officeDocument/2006/relationships/tags" Target="../tags/tag2176.xml"/><Relationship Id="rId58" Type="http://schemas.openxmlformats.org/officeDocument/2006/relationships/tags" Target="../tags/tag2181.xml"/><Relationship Id="rId74" Type="http://schemas.openxmlformats.org/officeDocument/2006/relationships/image" Target="../media/image38.svg"/><Relationship Id="rId79" Type="http://schemas.openxmlformats.org/officeDocument/2006/relationships/image" Target="../media/image5.svg"/><Relationship Id="rId5" Type="http://schemas.openxmlformats.org/officeDocument/2006/relationships/tags" Target="../tags/tag2128.xml"/><Relationship Id="rId61" Type="http://schemas.openxmlformats.org/officeDocument/2006/relationships/tags" Target="../tags/tag2184.xml"/><Relationship Id="rId19" Type="http://schemas.openxmlformats.org/officeDocument/2006/relationships/tags" Target="../tags/tag2142.xml"/><Relationship Id="rId14" Type="http://schemas.openxmlformats.org/officeDocument/2006/relationships/tags" Target="../tags/tag2137.xml"/><Relationship Id="rId22" Type="http://schemas.openxmlformats.org/officeDocument/2006/relationships/tags" Target="../tags/tag2145.xml"/><Relationship Id="rId27" Type="http://schemas.openxmlformats.org/officeDocument/2006/relationships/tags" Target="../tags/tag2150.xml"/><Relationship Id="rId30" Type="http://schemas.openxmlformats.org/officeDocument/2006/relationships/tags" Target="../tags/tag2153.xml"/><Relationship Id="rId35" Type="http://schemas.openxmlformats.org/officeDocument/2006/relationships/tags" Target="../tags/tag2158.xml"/><Relationship Id="rId43" Type="http://schemas.openxmlformats.org/officeDocument/2006/relationships/tags" Target="../tags/tag2166.xml"/><Relationship Id="rId48" Type="http://schemas.openxmlformats.org/officeDocument/2006/relationships/tags" Target="../tags/tag2171.xml"/><Relationship Id="rId56" Type="http://schemas.openxmlformats.org/officeDocument/2006/relationships/tags" Target="../tags/tag2179.xml"/><Relationship Id="rId64" Type="http://schemas.openxmlformats.org/officeDocument/2006/relationships/tags" Target="../tags/tag2187.xml"/><Relationship Id="rId69" Type="http://schemas.openxmlformats.org/officeDocument/2006/relationships/tags" Target="../tags/tag2192.xml"/><Relationship Id="rId77" Type="http://schemas.openxmlformats.org/officeDocument/2006/relationships/hyperlink" Target="https://arxiv.org/abs/1610.02636" TargetMode="External"/><Relationship Id="rId8" Type="http://schemas.openxmlformats.org/officeDocument/2006/relationships/tags" Target="../tags/tag2131.xml"/><Relationship Id="rId51" Type="http://schemas.openxmlformats.org/officeDocument/2006/relationships/tags" Target="../tags/tag2174.xml"/><Relationship Id="rId72" Type="http://schemas.openxmlformats.org/officeDocument/2006/relationships/image" Target="../media/image13.svg"/><Relationship Id="rId80" Type="http://schemas.openxmlformats.org/officeDocument/2006/relationships/hyperlink" Target="https://arxiv.org/abs/2306.14162" TargetMode="External"/><Relationship Id="rId3" Type="http://schemas.openxmlformats.org/officeDocument/2006/relationships/tags" Target="../tags/tag2126.xml"/><Relationship Id="rId12" Type="http://schemas.openxmlformats.org/officeDocument/2006/relationships/tags" Target="../tags/tag2135.xml"/><Relationship Id="rId17" Type="http://schemas.openxmlformats.org/officeDocument/2006/relationships/tags" Target="../tags/tag2140.xml"/><Relationship Id="rId25" Type="http://schemas.openxmlformats.org/officeDocument/2006/relationships/tags" Target="../tags/tag2148.xml"/><Relationship Id="rId33" Type="http://schemas.openxmlformats.org/officeDocument/2006/relationships/tags" Target="../tags/tag2156.xml"/><Relationship Id="rId38" Type="http://schemas.openxmlformats.org/officeDocument/2006/relationships/tags" Target="../tags/tag2161.xml"/><Relationship Id="rId46" Type="http://schemas.openxmlformats.org/officeDocument/2006/relationships/tags" Target="../tags/tag2169.xml"/><Relationship Id="rId59" Type="http://schemas.openxmlformats.org/officeDocument/2006/relationships/tags" Target="../tags/tag2182.xml"/><Relationship Id="rId67" Type="http://schemas.openxmlformats.org/officeDocument/2006/relationships/tags" Target="../tags/tag2190.xml"/><Relationship Id="rId20" Type="http://schemas.openxmlformats.org/officeDocument/2006/relationships/tags" Target="../tags/tag2143.xml"/><Relationship Id="rId41" Type="http://schemas.openxmlformats.org/officeDocument/2006/relationships/tags" Target="../tags/tag2164.xml"/><Relationship Id="rId54" Type="http://schemas.openxmlformats.org/officeDocument/2006/relationships/tags" Target="../tags/tag2177.xml"/><Relationship Id="rId62" Type="http://schemas.openxmlformats.org/officeDocument/2006/relationships/tags" Target="../tags/tag2185.xml"/><Relationship Id="rId70" Type="http://schemas.openxmlformats.org/officeDocument/2006/relationships/slideLayout" Target="../slideLayouts/slideLayout6.xml"/><Relationship Id="rId75" Type="http://schemas.openxmlformats.org/officeDocument/2006/relationships/image" Target="../media/image39.png"/><Relationship Id="rId1" Type="http://schemas.openxmlformats.org/officeDocument/2006/relationships/tags" Target="../tags/tag2124.xml"/><Relationship Id="rId6" Type="http://schemas.openxmlformats.org/officeDocument/2006/relationships/tags" Target="../tags/tag2129.xml"/><Relationship Id="rId15" Type="http://schemas.openxmlformats.org/officeDocument/2006/relationships/tags" Target="../tags/tag2138.xml"/><Relationship Id="rId23" Type="http://schemas.openxmlformats.org/officeDocument/2006/relationships/tags" Target="../tags/tag2146.xml"/><Relationship Id="rId28" Type="http://schemas.openxmlformats.org/officeDocument/2006/relationships/tags" Target="../tags/tag2151.xml"/><Relationship Id="rId36" Type="http://schemas.openxmlformats.org/officeDocument/2006/relationships/tags" Target="../tags/tag2159.xml"/><Relationship Id="rId49" Type="http://schemas.openxmlformats.org/officeDocument/2006/relationships/tags" Target="../tags/tag2172.xml"/><Relationship Id="rId57" Type="http://schemas.openxmlformats.org/officeDocument/2006/relationships/tags" Target="../tags/tag2180.xml"/><Relationship Id="rId10" Type="http://schemas.openxmlformats.org/officeDocument/2006/relationships/tags" Target="../tags/tag2133.xml"/><Relationship Id="rId31" Type="http://schemas.openxmlformats.org/officeDocument/2006/relationships/tags" Target="../tags/tag2154.xml"/><Relationship Id="rId44" Type="http://schemas.openxmlformats.org/officeDocument/2006/relationships/tags" Target="../tags/tag2167.xml"/><Relationship Id="rId52" Type="http://schemas.openxmlformats.org/officeDocument/2006/relationships/tags" Target="../tags/tag2175.xml"/><Relationship Id="rId60" Type="http://schemas.openxmlformats.org/officeDocument/2006/relationships/tags" Target="../tags/tag2183.xml"/><Relationship Id="rId65" Type="http://schemas.openxmlformats.org/officeDocument/2006/relationships/tags" Target="../tags/tag2188.xml"/><Relationship Id="rId73" Type="http://schemas.openxmlformats.org/officeDocument/2006/relationships/image" Target="../media/image37.png"/><Relationship Id="rId78" Type="http://schemas.openxmlformats.org/officeDocument/2006/relationships/image" Target="../media/image4.png"/><Relationship Id="rId81" Type="http://schemas.openxmlformats.org/officeDocument/2006/relationships/hyperlink" Target="https://arxiv.org/abs/2301.01309" TargetMode="External"/><Relationship Id="rId4" Type="http://schemas.openxmlformats.org/officeDocument/2006/relationships/tags" Target="../tags/tag2127.xml"/><Relationship Id="rId9" Type="http://schemas.openxmlformats.org/officeDocument/2006/relationships/tags" Target="../tags/tag2132.xml"/><Relationship Id="rId13" Type="http://schemas.openxmlformats.org/officeDocument/2006/relationships/tags" Target="../tags/tag2136.xml"/><Relationship Id="rId18" Type="http://schemas.openxmlformats.org/officeDocument/2006/relationships/tags" Target="../tags/tag2141.xml"/><Relationship Id="rId39" Type="http://schemas.openxmlformats.org/officeDocument/2006/relationships/tags" Target="../tags/tag2162.xml"/><Relationship Id="rId34" Type="http://schemas.openxmlformats.org/officeDocument/2006/relationships/tags" Target="../tags/tag2157.xml"/><Relationship Id="rId50" Type="http://schemas.openxmlformats.org/officeDocument/2006/relationships/tags" Target="../tags/tag2173.xml"/><Relationship Id="rId55" Type="http://schemas.openxmlformats.org/officeDocument/2006/relationships/tags" Target="../tags/tag2178.xml"/><Relationship Id="rId76" Type="http://schemas.openxmlformats.org/officeDocument/2006/relationships/image" Target="../media/image40.svg"/><Relationship Id="rId7" Type="http://schemas.openxmlformats.org/officeDocument/2006/relationships/tags" Target="../tags/tag2130.xml"/><Relationship Id="rId71" Type="http://schemas.openxmlformats.org/officeDocument/2006/relationships/image" Target="../media/image12.png"/><Relationship Id="rId2" Type="http://schemas.openxmlformats.org/officeDocument/2006/relationships/tags" Target="../tags/tag2125.xml"/><Relationship Id="rId29" Type="http://schemas.openxmlformats.org/officeDocument/2006/relationships/tags" Target="../tags/tag2152.xml"/><Relationship Id="rId24" Type="http://schemas.openxmlformats.org/officeDocument/2006/relationships/tags" Target="../tags/tag2147.xml"/><Relationship Id="rId40" Type="http://schemas.openxmlformats.org/officeDocument/2006/relationships/tags" Target="../tags/tag2163.xml"/><Relationship Id="rId45" Type="http://schemas.openxmlformats.org/officeDocument/2006/relationships/tags" Target="../tags/tag2168.xml"/><Relationship Id="rId66" Type="http://schemas.openxmlformats.org/officeDocument/2006/relationships/tags" Target="../tags/tag2189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tags" Target="../tags/tag2309.xml"/><Relationship Id="rId21" Type="http://schemas.openxmlformats.org/officeDocument/2006/relationships/tags" Target="../tags/tag2213.xml"/><Relationship Id="rId63" Type="http://schemas.openxmlformats.org/officeDocument/2006/relationships/tags" Target="../tags/tag2255.xml"/><Relationship Id="rId159" Type="http://schemas.openxmlformats.org/officeDocument/2006/relationships/tags" Target="../tags/tag2351.xml"/><Relationship Id="rId170" Type="http://schemas.openxmlformats.org/officeDocument/2006/relationships/tags" Target="../tags/tag2362.xml"/><Relationship Id="rId226" Type="http://schemas.openxmlformats.org/officeDocument/2006/relationships/tags" Target="../tags/tag2418.xml"/><Relationship Id="rId268" Type="http://schemas.openxmlformats.org/officeDocument/2006/relationships/slideLayout" Target="../slideLayouts/slideLayout6.xml"/><Relationship Id="rId11" Type="http://schemas.openxmlformats.org/officeDocument/2006/relationships/tags" Target="../tags/tag2203.xml"/><Relationship Id="rId32" Type="http://schemas.openxmlformats.org/officeDocument/2006/relationships/tags" Target="../tags/tag2224.xml"/><Relationship Id="rId53" Type="http://schemas.openxmlformats.org/officeDocument/2006/relationships/tags" Target="../tags/tag2245.xml"/><Relationship Id="rId74" Type="http://schemas.openxmlformats.org/officeDocument/2006/relationships/tags" Target="../tags/tag2266.xml"/><Relationship Id="rId128" Type="http://schemas.openxmlformats.org/officeDocument/2006/relationships/tags" Target="../tags/tag2320.xml"/><Relationship Id="rId149" Type="http://schemas.openxmlformats.org/officeDocument/2006/relationships/tags" Target="../tags/tag2341.xml"/><Relationship Id="rId5" Type="http://schemas.openxmlformats.org/officeDocument/2006/relationships/tags" Target="../tags/tag2197.xml"/><Relationship Id="rId95" Type="http://schemas.openxmlformats.org/officeDocument/2006/relationships/tags" Target="../tags/tag2287.xml"/><Relationship Id="rId160" Type="http://schemas.openxmlformats.org/officeDocument/2006/relationships/tags" Target="../tags/tag2352.xml"/><Relationship Id="rId181" Type="http://schemas.openxmlformats.org/officeDocument/2006/relationships/tags" Target="../tags/tag2373.xml"/><Relationship Id="rId216" Type="http://schemas.openxmlformats.org/officeDocument/2006/relationships/tags" Target="../tags/tag2408.xml"/><Relationship Id="rId237" Type="http://schemas.openxmlformats.org/officeDocument/2006/relationships/tags" Target="../tags/tag2429.xml"/><Relationship Id="rId258" Type="http://schemas.openxmlformats.org/officeDocument/2006/relationships/tags" Target="../tags/tag2450.xml"/><Relationship Id="rId22" Type="http://schemas.openxmlformats.org/officeDocument/2006/relationships/tags" Target="../tags/tag2214.xml"/><Relationship Id="rId43" Type="http://schemas.openxmlformats.org/officeDocument/2006/relationships/tags" Target="../tags/tag2235.xml"/><Relationship Id="rId64" Type="http://schemas.openxmlformats.org/officeDocument/2006/relationships/tags" Target="../tags/tag2256.xml"/><Relationship Id="rId118" Type="http://schemas.openxmlformats.org/officeDocument/2006/relationships/tags" Target="../tags/tag2310.xml"/><Relationship Id="rId139" Type="http://schemas.openxmlformats.org/officeDocument/2006/relationships/tags" Target="../tags/tag2331.xml"/><Relationship Id="rId85" Type="http://schemas.openxmlformats.org/officeDocument/2006/relationships/tags" Target="../tags/tag2277.xml"/><Relationship Id="rId150" Type="http://schemas.openxmlformats.org/officeDocument/2006/relationships/tags" Target="../tags/tag2342.xml"/><Relationship Id="rId171" Type="http://schemas.openxmlformats.org/officeDocument/2006/relationships/tags" Target="../tags/tag2363.xml"/><Relationship Id="rId192" Type="http://schemas.openxmlformats.org/officeDocument/2006/relationships/tags" Target="../tags/tag2384.xml"/><Relationship Id="rId206" Type="http://schemas.openxmlformats.org/officeDocument/2006/relationships/tags" Target="../tags/tag2398.xml"/><Relationship Id="rId227" Type="http://schemas.openxmlformats.org/officeDocument/2006/relationships/tags" Target="../tags/tag2419.xml"/><Relationship Id="rId248" Type="http://schemas.openxmlformats.org/officeDocument/2006/relationships/tags" Target="../tags/tag2440.xml"/><Relationship Id="rId269" Type="http://schemas.openxmlformats.org/officeDocument/2006/relationships/notesSlide" Target="../notesSlides/notesSlide27.xml"/><Relationship Id="rId12" Type="http://schemas.openxmlformats.org/officeDocument/2006/relationships/tags" Target="../tags/tag2204.xml"/><Relationship Id="rId33" Type="http://schemas.openxmlformats.org/officeDocument/2006/relationships/tags" Target="../tags/tag2225.xml"/><Relationship Id="rId108" Type="http://schemas.openxmlformats.org/officeDocument/2006/relationships/tags" Target="../tags/tag2300.xml"/><Relationship Id="rId129" Type="http://schemas.openxmlformats.org/officeDocument/2006/relationships/tags" Target="../tags/tag2321.xml"/><Relationship Id="rId54" Type="http://schemas.openxmlformats.org/officeDocument/2006/relationships/tags" Target="../tags/tag2246.xml"/><Relationship Id="rId75" Type="http://schemas.openxmlformats.org/officeDocument/2006/relationships/tags" Target="../tags/tag2267.xml"/><Relationship Id="rId96" Type="http://schemas.openxmlformats.org/officeDocument/2006/relationships/tags" Target="../tags/tag2288.xml"/><Relationship Id="rId140" Type="http://schemas.openxmlformats.org/officeDocument/2006/relationships/tags" Target="../tags/tag2332.xml"/><Relationship Id="rId161" Type="http://schemas.openxmlformats.org/officeDocument/2006/relationships/tags" Target="../tags/tag2353.xml"/><Relationship Id="rId182" Type="http://schemas.openxmlformats.org/officeDocument/2006/relationships/tags" Target="../tags/tag2374.xml"/><Relationship Id="rId217" Type="http://schemas.openxmlformats.org/officeDocument/2006/relationships/tags" Target="../tags/tag2409.xml"/><Relationship Id="rId6" Type="http://schemas.openxmlformats.org/officeDocument/2006/relationships/tags" Target="../tags/tag2198.xml"/><Relationship Id="rId238" Type="http://schemas.openxmlformats.org/officeDocument/2006/relationships/tags" Target="../tags/tag2430.xml"/><Relationship Id="rId259" Type="http://schemas.openxmlformats.org/officeDocument/2006/relationships/tags" Target="../tags/tag2451.xml"/><Relationship Id="rId23" Type="http://schemas.openxmlformats.org/officeDocument/2006/relationships/tags" Target="../tags/tag2215.xml"/><Relationship Id="rId119" Type="http://schemas.openxmlformats.org/officeDocument/2006/relationships/tags" Target="../tags/tag2311.xml"/><Relationship Id="rId44" Type="http://schemas.openxmlformats.org/officeDocument/2006/relationships/tags" Target="../tags/tag2236.xml"/><Relationship Id="rId65" Type="http://schemas.openxmlformats.org/officeDocument/2006/relationships/tags" Target="../tags/tag2257.xml"/><Relationship Id="rId86" Type="http://schemas.openxmlformats.org/officeDocument/2006/relationships/tags" Target="../tags/tag2278.xml"/><Relationship Id="rId130" Type="http://schemas.openxmlformats.org/officeDocument/2006/relationships/tags" Target="../tags/tag2322.xml"/><Relationship Id="rId151" Type="http://schemas.openxmlformats.org/officeDocument/2006/relationships/tags" Target="../tags/tag2343.xml"/><Relationship Id="rId172" Type="http://schemas.openxmlformats.org/officeDocument/2006/relationships/tags" Target="../tags/tag2364.xml"/><Relationship Id="rId193" Type="http://schemas.openxmlformats.org/officeDocument/2006/relationships/tags" Target="../tags/tag2385.xml"/><Relationship Id="rId207" Type="http://schemas.openxmlformats.org/officeDocument/2006/relationships/tags" Target="../tags/tag2399.xml"/><Relationship Id="rId228" Type="http://schemas.openxmlformats.org/officeDocument/2006/relationships/tags" Target="../tags/tag2420.xml"/><Relationship Id="rId249" Type="http://schemas.openxmlformats.org/officeDocument/2006/relationships/tags" Target="../tags/tag2441.xml"/><Relationship Id="rId13" Type="http://schemas.openxmlformats.org/officeDocument/2006/relationships/tags" Target="../tags/tag2205.xml"/><Relationship Id="rId109" Type="http://schemas.openxmlformats.org/officeDocument/2006/relationships/tags" Target="../tags/tag2301.xml"/><Relationship Id="rId260" Type="http://schemas.openxmlformats.org/officeDocument/2006/relationships/tags" Target="../tags/tag2452.xml"/><Relationship Id="rId34" Type="http://schemas.openxmlformats.org/officeDocument/2006/relationships/tags" Target="../tags/tag2226.xml"/><Relationship Id="rId55" Type="http://schemas.openxmlformats.org/officeDocument/2006/relationships/tags" Target="../tags/tag2247.xml"/><Relationship Id="rId76" Type="http://schemas.openxmlformats.org/officeDocument/2006/relationships/tags" Target="../tags/tag2268.xml"/><Relationship Id="rId97" Type="http://schemas.openxmlformats.org/officeDocument/2006/relationships/tags" Target="../tags/tag2289.xml"/><Relationship Id="rId120" Type="http://schemas.openxmlformats.org/officeDocument/2006/relationships/tags" Target="../tags/tag2312.xml"/><Relationship Id="rId141" Type="http://schemas.openxmlformats.org/officeDocument/2006/relationships/tags" Target="../tags/tag2333.xml"/><Relationship Id="rId7" Type="http://schemas.openxmlformats.org/officeDocument/2006/relationships/tags" Target="../tags/tag2199.xml"/><Relationship Id="rId162" Type="http://schemas.openxmlformats.org/officeDocument/2006/relationships/tags" Target="../tags/tag2354.xml"/><Relationship Id="rId183" Type="http://schemas.openxmlformats.org/officeDocument/2006/relationships/tags" Target="../tags/tag2375.xml"/><Relationship Id="rId218" Type="http://schemas.openxmlformats.org/officeDocument/2006/relationships/tags" Target="../tags/tag2410.xml"/><Relationship Id="rId239" Type="http://schemas.openxmlformats.org/officeDocument/2006/relationships/tags" Target="../tags/tag2431.xml"/><Relationship Id="rId250" Type="http://schemas.openxmlformats.org/officeDocument/2006/relationships/tags" Target="../tags/tag2442.xml"/><Relationship Id="rId24" Type="http://schemas.openxmlformats.org/officeDocument/2006/relationships/tags" Target="../tags/tag2216.xml"/><Relationship Id="rId45" Type="http://schemas.openxmlformats.org/officeDocument/2006/relationships/tags" Target="../tags/tag2237.xml"/><Relationship Id="rId66" Type="http://schemas.openxmlformats.org/officeDocument/2006/relationships/tags" Target="../tags/tag2258.xml"/><Relationship Id="rId87" Type="http://schemas.openxmlformats.org/officeDocument/2006/relationships/tags" Target="../tags/tag2279.xml"/><Relationship Id="rId110" Type="http://schemas.openxmlformats.org/officeDocument/2006/relationships/tags" Target="../tags/tag2302.xml"/><Relationship Id="rId131" Type="http://schemas.openxmlformats.org/officeDocument/2006/relationships/tags" Target="../tags/tag2323.xml"/><Relationship Id="rId152" Type="http://schemas.openxmlformats.org/officeDocument/2006/relationships/tags" Target="../tags/tag2344.xml"/><Relationship Id="rId173" Type="http://schemas.openxmlformats.org/officeDocument/2006/relationships/tags" Target="../tags/tag2365.xml"/><Relationship Id="rId194" Type="http://schemas.openxmlformats.org/officeDocument/2006/relationships/tags" Target="../tags/tag2386.xml"/><Relationship Id="rId208" Type="http://schemas.openxmlformats.org/officeDocument/2006/relationships/tags" Target="../tags/tag2400.xml"/><Relationship Id="rId229" Type="http://schemas.openxmlformats.org/officeDocument/2006/relationships/tags" Target="../tags/tag2421.xml"/><Relationship Id="rId240" Type="http://schemas.openxmlformats.org/officeDocument/2006/relationships/tags" Target="../tags/tag2432.xml"/><Relationship Id="rId261" Type="http://schemas.openxmlformats.org/officeDocument/2006/relationships/tags" Target="../tags/tag2453.xml"/><Relationship Id="rId14" Type="http://schemas.openxmlformats.org/officeDocument/2006/relationships/tags" Target="../tags/tag2206.xml"/><Relationship Id="rId35" Type="http://schemas.openxmlformats.org/officeDocument/2006/relationships/tags" Target="../tags/tag2227.xml"/><Relationship Id="rId56" Type="http://schemas.openxmlformats.org/officeDocument/2006/relationships/tags" Target="../tags/tag2248.xml"/><Relationship Id="rId77" Type="http://schemas.openxmlformats.org/officeDocument/2006/relationships/tags" Target="../tags/tag2269.xml"/><Relationship Id="rId100" Type="http://schemas.openxmlformats.org/officeDocument/2006/relationships/tags" Target="../tags/tag2292.xml"/><Relationship Id="rId8" Type="http://schemas.openxmlformats.org/officeDocument/2006/relationships/tags" Target="../tags/tag2200.xml"/><Relationship Id="rId98" Type="http://schemas.openxmlformats.org/officeDocument/2006/relationships/tags" Target="../tags/tag2290.xml"/><Relationship Id="rId121" Type="http://schemas.openxmlformats.org/officeDocument/2006/relationships/tags" Target="../tags/tag2313.xml"/><Relationship Id="rId142" Type="http://schemas.openxmlformats.org/officeDocument/2006/relationships/tags" Target="../tags/tag2334.xml"/><Relationship Id="rId163" Type="http://schemas.openxmlformats.org/officeDocument/2006/relationships/tags" Target="../tags/tag2355.xml"/><Relationship Id="rId184" Type="http://schemas.openxmlformats.org/officeDocument/2006/relationships/tags" Target="../tags/tag2376.xml"/><Relationship Id="rId219" Type="http://schemas.openxmlformats.org/officeDocument/2006/relationships/tags" Target="../tags/tag2411.xml"/><Relationship Id="rId230" Type="http://schemas.openxmlformats.org/officeDocument/2006/relationships/tags" Target="../tags/tag2422.xml"/><Relationship Id="rId251" Type="http://schemas.openxmlformats.org/officeDocument/2006/relationships/tags" Target="../tags/tag2443.xml"/><Relationship Id="rId25" Type="http://schemas.openxmlformats.org/officeDocument/2006/relationships/tags" Target="../tags/tag2217.xml"/><Relationship Id="rId46" Type="http://schemas.openxmlformats.org/officeDocument/2006/relationships/tags" Target="../tags/tag2238.xml"/><Relationship Id="rId67" Type="http://schemas.openxmlformats.org/officeDocument/2006/relationships/tags" Target="../tags/tag2259.xml"/><Relationship Id="rId88" Type="http://schemas.openxmlformats.org/officeDocument/2006/relationships/tags" Target="../tags/tag2280.xml"/><Relationship Id="rId111" Type="http://schemas.openxmlformats.org/officeDocument/2006/relationships/tags" Target="../tags/tag2303.xml"/><Relationship Id="rId132" Type="http://schemas.openxmlformats.org/officeDocument/2006/relationships/tags" Target="../tags/tag2324.xml"/><Relationship Id="rId153" Type="http://schemas.openxmlformats.org/officeDocument/2006/relationships/tags" Target="../tags/tag2345.xml"/><Relationship Id="rId174" Type="http://schemas.openxmlformats.org/officeDocument/2006/relationships/tags" Target="../tags/tag2366.xml"/><Relationship Id="rId195" Type="http://schemas.openxmlformats.org/officeDocument/2006/relationships/tags" Target="../tags/tag2387.xml"/><Relationship Id="rId209" Type="http://schemas.openxmlformats.org/officeDocument/2006/relationships/tags" Target="../tags/tag2401.xml"/><Relationship Id="rId220" Type="http://schemas.openxmlformats.org/officeDocument/2006/relationships/tags" Target="../tags/tag2412.xml"/><Relationship Id="rId241" Type="http://schemas.openxmlformats.org/officeDocument/2006/relationships/tags" Target="../tags/tag2433.xml"/><Relationship Id="rId15" Type="http://schemas.openxmlformats.org/officeDocument/2006/relationships/tags" Target="../tags/tag2207.xml"/><Relationship Id="rId36" Type="http://schemas.openxmlformats.org/officeDocument/2006/relationships/tags" Target="../tags/tag2228.xml"/><Relationship Id="rId57" Type="http://schemas.openxmlformats.org/officeDocument/2006/relationships/tags" Target="../tags/tag2249.xml"/><Relationship Id="rId262" Type="http://schemas.openxmlformats.org/officeDocument/2006/relationships/tags" Target="../tags/tag2454.xml"/><Relationship Id="rId78" Type="http://schemas.openxmlformats.org/officeDocument/2006/relationships/tags" Target="../tags/tag2270.xml"/><Relationship Id="rId99" Type="http://schemas.openxmlformats.org/officeDocument/2006/relationships/tags" Target="../tags/tag2291.xml"/><Relationship Id="rId101" Type="http://schemas.openxmlformats.org/officeDocument/2006/relationships/tags" Target="../tags/tag2293.xml"/><Relationship Id="rId122" Type="http://schemas.openxmlformats.org/officeDocument/2006/relationships/tags" Target="../tags/tag2314.xml"/><Relationship Id="rId143" Type="http://schemas.openxmlformats.org/officeDocument/2006/relationships/tags" Target="../tags/tag2335.xml"/><Relationship Id="rId164" Type="http://schemas.openxmlformats.org/officeDocument/2006/relationships/tags" Target="../tags/tag2356.xml"/><Relationship Id="rId185" Type="http://schemas.openxmlformats.org/officeDocument/2006/relationships/tags" Target="../tags/tag2377.xml"/><Relationship Id="rId9" Type="http://schemas.openxmlformats.org/officeDocument/2006/relationships/tags" Target="../tags/tag2201.xml"/><Relationship Id="rId210" Type="http://schemas.openxmlformats.org/officeDocument/2006/relationships/tags" Target="../tags/tag2402.xml"/><Relationship Id="rId26" Type="http://schemas.openxmlformats.org/officeDocument/2006/relationships/tags" Target="../tags/tag2218.xml"/><Relationship Id="rId231" Type="http://schemas.openxmlformats.org/officeDocument/2006/relationships/tags" Target="../tags/tag2423.xml"/><Relationship Id="rId252" Type="http://schemas.openxmlformats.org/officeDocument/2006/relationships/tags" Target="../tags/tag2444.xml"/><Relationship Id="rId47" Type="http://schemas.openxmlformats.org/officeDocument/2006/relationships/tags" Target="../tags/tag2239.xml"/><Relationship Id="rId68" Type="http://schemas.openxmlformats.org/officeDocument/2006/relationships/tags" Target="../tags/tag2260.xml"/><Relationship Id="rId89" Type="http://schemas.openxmlformats.org/officeDocument/2006/relationships/tags" Target="../tags/tag2281.xml"/><Relationship Id="rId112" Type="http://schemas.openxmlformats.org/officeDocument/2006/relationships/tags" Target="../tags/tag2304.xml"/><Relationship Id="rId133" Type="http://schemas.openxmlformats.org/officeDocument/2006/relationships/tags" Target="../tags/tag2325.xml"/><Relationship Id="rId154" Type="http://schemas.openxmlformats.org/officeDocument/2006/relationships/tags" Target="../tags/tag2346.xml"/><Relationship Id="rId175" Type="http://schemas.openxmlformats.org/officeDocument/2006/relationships/tags" Target="../tags/tag2367.xml"/><Relationship Id="rId196" Type="http://schemas.openxmlformats.org/officeDocument/2006/relationships/tags" Target="../tags/tag2388.xml"/><Relationship Id="rId200" Type="http://schemas.openxmlformats.org/officeDocument/2006/relationships/tags" Target="../tags/tag2392.xml"/><Relationship Id="rId16" Type="http://schemas.openxmlformats.org/officeDocument/2006/relationships/tags" Target="../tags/tag2208.xml"/><Relationship Id="rId221" Type="http://schemas.openxmlformats.org/officeDocument/2006/relationships/tags" Target="../tags/tag2413.xml"/><Relationship Id="rId242" Type="http://schemas.openxmlformats.org/officeDocument/2006/relationships/tags" Target="../tags/tag2434.xml"/><Relationship Id="rId263" Type="http://schemas.openxmlformats.org/officeDocument/2006/relationships/tags" Target="../tags/tag2455.xml"/><Relationship Id="rId37" Type="http://schemas.openxmlformats.org/officeDocument/2006/relationships/tags" Target="../tags/tag2229.xml"/><Relationship Id="rId58" Type="http://schemas.openxmlformats.org/officeDocument/2006/relationships/tags" Target="../tags/tag2250.xml"/><Relationship Id="rId79" Type="http://schemas.openxmlformats.org/officeDocument/2006/relationships/tags" Target="../tags/tag2271.xml"/><Relationship Id="rId102" Type="http://schemas.openxmlformats.org/officeDocument/2006/relationships/tags" Target="../tags/tag2294.xml"/><Relationship Id="rId123" Type="http://schemas.openxmlformats.org/officeDocument/2006/relationships/tags" Target="../tags/tag2315.xml"/><Relationship Id="rId144" Type="http://schemas.openxmlformats.org/officeDocument/2006/relationships/tags" Target="../tags/tag2336.xml"/><Relationship Id="rId90" Type="http://schemas.openxmlformats.org/officeDocument/2006/relationships/tags" Target="../tags/tag2282.xml"/><Relationship Id="rId165" Type="http://schemas.openxmlformats.org/officeDocument/2006/relationships/tags" Target="../tags/tag2357.xml"/><Relationship Id="rId186" Type="http://schemas.openxmlformats.org/officeDocument/2006/relationships/tags" Target="../tags/tag2378.xml"/><Relationship Id="rId211" Type="http://schemas.openxmlformats.org/officeDocument/2006/relationships/tags" Target="../tags/tag2403.xml"/><Relationship Id="rId232" Type="http://schemas.openxmlformats.org/officeDocument/2006/relationships/tags" Target="../tags/tag2424.xml"/><Relationship Id="rId253" Type="http://schemas.openxmlformats.org/officeDocument/2006/relationships/tags" Target="../tags/tag2445.xml"/><Relationship Id="rId27" Type="http://schemas.openxmlformats.org/officeDocument/2006/relationships/tags" Target="../tags/tag2219.xml"/><Relationship Id="rId48" Type="http://schemas.openxmlformats.org/officeDocument/2006/relationships/tags" Target="../tags/tag2240.xml"/><Relationship Id="rId69" Type="http://schemas.openxmlformats.org/officeDocument/2006/relationships/tags" Target="../tags/tag2261.xml"/><Relationship Id="rId113" Type="http://schemas.openxmlformats.org/officeDocument/2006/relationships/tags" Target="../tags/tag2305.xml"/><Relationship Id="rId134" Type="http://schemas.openxmlformats.org/officeDocument/2006/relationships/tags" Target="../tags/tag2326.xml"/><Relationship Id="rId80" Type="http://schemas.openxmlformats.org/officeDocument/2006/relationships/tags" Target="../tags/tag2272.xml"/><Relationship Id="rId155" Type="http://schemas.openxmlformats.org/officeDocument/2006/relationships/tags" Target="../tags/tag2347.xml"/><Relationship Id="rId176" Type="http://schemas.openxmlformats.org/officeDocument/2006/relationships/tags" Target="../tags/tag2368.xml"/><Relationship Id="rId197" Type="http://schemas.openxmlformats.org/officeDocument/2006/relationships/tags" Target="../tags/tag2389.xml"/><Relationship Id="rId201" Type="http://schemas.openxmlformats.org/officeDocument/2006/relationships/tags" Target="../tags/tag2393.xml"/><Relationship Id="rId222" Type="http://schemas.openxmlformats.org/officeDocument/2006/relationships/tags" Target="../tags/tag2414.xml"/><Relationship Id="rId243" Type="http://schemas.openxmlformats.org/officeDocument/2006/relationships/tags" Target="../tags/tag2435.xml"/><Relationship Id="rId264" Type="http://schemas.openxmlformats.org/officeDocument/2006/relationships/tags" Target="../tags/tag2456.xml"/><Relationship Id="rId17" Type="http://schemas.openxmlformats.org/officeDocument/2006/relationships/tags" Target="../tags/tag2209.xml"/><Relationship Id="rId38" Type="http://schemas.openxmlformats.org/officeDocument/2006/relationships/tags" Target="../tags/tag2230.xml"/><Relationship Id="rId59" Type="http://schemas.openxmlformats.org/officeDocument/2006/relationships/tags" Target="../tags/tag2251.xml"/><Relationship Id="rId103" Type="http://schemas.openxmlformats.org/officeDocument/2006/relationships/tags" Target="../tags/tag2295.xml"/><Relationship Id="rId124" Type="http://schemas.openxmlformats.org/officeDocument/2006/relationships/tags" Target="../tags/tag2316.xml"/><Relationship Id="rId70" Type="http://schemas.openxmlformats.org/officeDocument/2006/relationships/tags" Target="../tags/tag2262.xml"/><Relationship Id="rId91" Type="http://schemas.openxmlformats.org/officeDocument/2006/relationships/tags" Target="../tags/tag2283.xml"/><Relationship Id="rId145" Type="http://schemas.openxmlformats.org/officeDocument/2006/relationships/tags" Target="../tags/tag2337.xml"/><Relationship Id="rId166" Type="http://schemas.openxmlformats.org/officeDocument/2006/relationships/tags" Target="../tags/tag2358.xml"/><Relationship Id="rId187" Type="http://schemas.openxmlformats.org/officeDocument/2006/relationships/tags" Target="../tags/tag2379.xml"/><Relationship Id="rId1" Type="http://schemas.openxmlformats.org/officeDocument/2006/relationships/tags" Target="../tags/tag2193.xml"/><Relationship Id="rId212" Type="http://schemas.openxmlformats.org/officeDocument/2006/relationships/tags" Target="../tags/tag2404.xml"/><Relationship Id="rId233" Type="http://schemas.openxmlformats.org/officeDocument/2006/relationships/tags" Target="../tags/tag2425.xml"/><Relationship Id="rId254" Type="http://schemas.openxmlformats.org/officeDocument/2006/relationships/tags" Target="../tags/tag2446.xml"/><Relationship Id="rId28" Type="http://schemas.openxmlformats.org/officeDocument/2006/relationships/tags" Target="../tags/tag2220.xml"/><Relationship Id="rId49" Type="http://schemas.openxmlformats.org/officeDocument/2006/relationships/tags" Target="../tags/tag2241.xml"/><Relationship Id="rId114" Type="http://schemas.openxmlformats.org/officeDocument/2006/relationships/tags" Target="../tags/tag2306.xml"/><Relationship Id="rId60" Type="http://schemas.openxmlformats.org/officeDocument/2006/relationships/tags" Target="../tags/tag2252.xml"/><Relationship Id="rId81" Type="http://schemas.openxmlformats.org/officeDocument/2006/relationships/tags" Target="../tags/tag2273.xml"/><Relationship Id="rId135" Type="http://schemas.openxmlformats.org/officeDocument/2006/relationships/tags" Target="../tags/tag2327.xml"/><Relationship Id="rId156" Type="http://schemas.openxmlformats.org/officeDocument/2006/relationships/tags" Target="../tags/tag2348.xml"/><Relationship Id="rId177" Type="http://schemas.openxmlformats.org/officeDocument/2006/relationships/tags" Target="../tags/tag2369.xml"/><Relationship Id="rId198" Type="http://schemas.openxmlformats.org/officeDocument/2006/relationships/tags" Target="../tags/tag2390.xml"/><Relationship Id="rId202" Type="http://schemas.openxmlformats.org/officeDocument/2006/relationships/tags" Target="../tags/tag2394.xml"/><Relationship Id="rId223" Type="http://schemas.openxmlformats.org/officeDocument/2006/relationships/tags" Target="../tags/tag2415.xml"/><Relationship Id="rId244" Type="http://schemas.openxmlformats.org/officeDocument/2006/relationships/tags" Target="../tags/tag2436.xml"/><Relationship Id="rId18" Type="http://schemas.openxmlformats.org/officeDocument/2006/relationships/tags" Target="../tags/tag2210.xml"/><Relationship Id="rId39" Type="http://schemas.openxmlformats.org/officeDocument/2006/relationships/tags" Target="../tags/tag2231.xml"/><Relationship Id="rId265" Type="http://schemas.openxmlformats.org/officeDocument/2006/relationships/tags" Target="../tags/tag2457.xml"/><Relationship Id="rId50" Type="http://schemas.openxmlformats.org/officeDocument/2006/relationships/tags" Target="../tags/tag2242.xml"/><Relationship Id="rId104" Type="http://schemas.openxmlformats.org/officeDocument/2006/relationships/tags" Target="../tags/tag2296.xml"/><Relationship Id="rId125" Type="http://schemas.openxmlformats.org/officeDocument/2006/relationships/tags" Target="../tags/tag2317.xml"/><Relationship Id="rId146" Type="http://schemas.openxmlformats.org/officeDocument/2006/relationships/tags" Target="../tags/tag2338.xml"/><Relationship Id="rId167" Type="http://schemas.openxmlformats.org/officeDocument/2006/relationships/tags" Target="../tags/tag2359.xml"/><Relationship Id="rId188" Type="http://schemas.openxmlformats.org/officeDocument/2006/relationships/tags" Target="../tags/tag2380.xml"/><Relationship Id="rId71" Type="http://schemas.openxmlformats.org/officeDocument/2006/relationships/tags" Target="../tags/tag2263.xml"/><Relationship Id="rId92" Type="http://schemas.openxmlformats.org/officeDocument/2006/relationships/tags" Target="../tags/tag2284.xml"/><Relationship Id="rId213" Type="http://schemas.openxmlformats.org/officeDocument/2006/relationships/tags" Target="../tags/tag2405.xml"/><Relationship Id="rId234" Type="http://schemas.openxmlformats.org/officeDocument/2006/relationships/tags" Target="../tags/tag2426.xml"/><Relationship Id="rId2" Type="http://schemas.openxmlformats.org/officeDocument/2006/relationships/tags" Target="../tags/tag2194.xml"/><Relationship Id="rId29" Type="http://schemas.openxmlformats.org/officeDocument/2006/relationships/tags" Target="../tags/tag2221.xml"/><Relationship Id="rId255" Type="http://schemas.openxmlformats.org/officeDocument/2006/relationships/tags" Target="../tags/tag2447.xml"/><Relationship Id="rId40" Type="http://schemas.openxmlformats.org/officeDocument/2006/relationships/tags" Target="../tags/tag2232.xml"/><Relationship Id="rId115" Type="http://schemas.openxmlformats.org/officeDocument/2006/relationships/tags" Target="../tags/tag2307.xml"/><Relationship Id="rId136" Type="http://schemas.openxmlformats.org/officeDocument/2006/relationships/tags" Target="../tags/tag2328.xml"/><Relationship Id="rId157" Type="http://schemas.openxmlformats.org/officeDocument/2006/relationships/tags" Target="../tags/tag2349.xml"/><Relationship Id="rId178" Type="http://schemas.openxmlformats.org/officeDocument/2006/relationships/tags" Target="../tags/tag2370.xml"/><Relationship Id="rId61" Type="http://schemas.openxmlformats.org/officeDocument/2006/relationships/tags" Target="../tags/tag2253.xml"/><Relationship Id="rId82" Type="http://schemas.openxmlformats.org/officeDocument/2006/relationships/tags" Target="../tags/tag2274.xml"/><Relationship Id="rId199" Type="http://schemas.openxmlformats.org/officeDocument/2006/relationships/tags" Target="../tags/tag2391.xml"/><Relationship Id="rId203" Type="http://schemas.openxmlformats.org/officeDocument/2006/relationships/tags" Target="../tags/tag2395.xml"/><Relationship Id="rId19" Type="http://schemas.openxmlformats.org/officeDocument/2006/relationships/tags" Target="../tags/tag2211.xml"/><Relationship Id="rId224" Type="http://schemas.openxmlformats.org/officeDocument/2006/relationships/tags" Target="../tags/tag2416.xml"/><Relationship Id="rId245" Type="http://schemas.openxmlformats.org/officeDocument/2006/relationships/tags" Target="../tags/tag2437.xml"/><Relationship Id="rId266" Type="http://schemas.openxmlformats.org/officeDocument/2006/relationships/tags" Target="../tags/tag2458.xml"/><Relationship Id="rId30" Type="http://schemas.openxmlformats.org/officeDocument/2006/relationships/tags" Target="../tags/tag2222.xml"/><Relationship Id="rId105" Type="http://schemas.openxmlformats.org/officeDocument/2006/relationships/tags" Target="../tags/tag2297.xml"/><Relationship Id="rId126" Type="http://schemas.openxmlformats.org/officeDocument/2006/relationships/tags" Target="../tags/tag2318.xml"/><Relationship Id="rId147" Type="http://schemas.openxmlformats.org/officeDocument/2006/relationships/tags" Target="../tags/tag2339.xml"/><Relationship Id="rId168" Type="http://schemas.openxmlformats.org/officeDocument/2006/relationships/tags" Target="../tags/tag2360.xml"/><Relationship Id="rId51" Type="http://schemas.openxmlformats.org/officeDocument/2006/relationships/tags" Target="../tags/tag2243.xml"/><Relationship Id="rId72" Type="http://schemas.openxmlformats.org/officeDocument/2006/relationships/tags" Target="../tags/tag2264.xml"/><Relationship Id="rId93" Type="http://schemas.openxmlformats.org/officeDocument/2006/relationships/tags" Target="../tags/tag2285.xml"/><Relationship Id="rId189" Type="http://schemas.openxmlformats.org/officeDocument/2006/relationships/tags" Target="../tags/tag2381.xml"/><Relationship Id="rId3" Type="http://schemas.openxmlformats.org/officeDocument/2006/relationships/tags" Target="../tags/tag2195.xml"/><Relationship Id="rId214" Type="http://schemas.openxmlformats.org/officeDocument/2006/relationships/tags" Target="../tags/tag2406.xml"/><Relationship Id="rId235" Type="http://schemas.openxmlformats.org/officeDocument/2006/relationships/tags" Target="../tags/tag2427.xml"/><Relationship Id="rId256" Type="http://schemas.openxmlformats.org/officeDocument/2006/relationships/tags" Target="../tags/tag2448.xml"/><Relationship Id="rId116" Type="http://schemas.openxmlformats.org/officeDocument/2006/relationships/tags" Target="../tags/tag2308.xml"/><Relationship Id="rId137" Type="http://schemas.openxmlformats.org/officeDocument/2006/relationships/tags" Target="../tags/tag2329.xml"/><Relationship Id="rId158" Type="http://schemas.openxmlformats.org/officeDocument/2006/relationships/tags" Target="../tags/tag2350.xml"/><Relationship Id="rId20" Type="http://schemas.openxmlformats.org/officeDocument/2006/relationships/tags" Target="../tags/tag2212.xml"/><Relationship Id="rId41" Type="http://schemas.openxmlformats.org/officeDocument/2006/relationships/tags" Target="../tags/tag2233.xml"/><Relationship Id="rId62" Type="http://schemas.openxmlformats.org/officeDocument/2006/relationships/tags" Target="../tags/tag2254.xml"/><Relationship Id="rId83" Type="http://schemas.openxmlformats.org/officeDocument/2006/relationships/tags" Target="../tags/tag2275.xml"/><Relationship Id="rId179" Type="http://schemas.openxmlformats.org/officeDocument/2006/relationships/tags" Target="../tags/tag2371.xml"/><Relationship Id="rId190" Type="http://schemas.openxmlformats.org/officeDocument/2006/relationships/tags" Target="../tags/tag2382.xml"/><Relationship Id="rId204" Type="http://schemas.openxmlformats.org/officeDocument/2006/relationships/tags" Target="../tags/tag2396.xml"/><Relationship Id="rId225" Type="http://schemas.openxmlformats.org/officeDocument/2006/relationships/tags" Target="../tags/tag2417.xml"/><Relationship Id="rId246" Type="http://schemas.openxmlformats.org/officeDocument/2006/relationships/tags" Target="../tags/tag2438.xml"/><Relationship Id="rId267" Type="http://schemas.openxmlformats.org/officeDocument/2006/relationships/tags" Target="../tags/tag2459.xml"/><Relationship Id="rId106" Type="http://schemas.openxmlformats.org/officeDocument/2006/relationships/tags" Target="../tags/tag2298.xml"/><Relationship Id="rId127" Type="http://schemas.openxmlformats.org/officeDocument/2006/relationships/tags" Target="../tags/tag2319.xml"/><Relationship Id="rId10" Type="http://schemas.openxmlformats.org/officeDocument/2006/relationships/tags" Target="../tags/tag2202.xml"/><Relationship Id="rId31" Type="http://schemas.openxmlformats.org/officeDocument/2006/relationships/tags" Target="../tags/tag2223.xml"/><Relationship Id="rId52" Type="http://schemas.openxmlformats.org/officeDocument/2006/relationships/tags" Target="../tags/tag2244.xml"/><Relationship Id="rId73" Type="http://schemas.openxmlformats.org/officeDocument/2006/relationships/tags" Target="../tags/tag2265.xml"/><Relationship Id="rId94" Type="http://schemas.openxmlformats.org/officeDocument/2006/relationships/tags" Target="../tags/tag2286.xml"/><Relationship Id="rId148" Type="http://schemas.openxmlformats.org/officeDocument/2006/relationships/tags" Target="../tags/tag2340.xml"/><Relationship Id="rId169" Type="http://schemas.openxmlformats.org/officeDocument/2006/relationships/tags" Target="../tags/tag2361.xml"/><Relationship Id="rId4" Type="http://schemas.openxmlformats.org/officeDocument/2006/relationships/tags" Target="../tags/tag2196.xml"/><Relationship Id="rId180" Type="http://schemas.openxmlformats.org/officeDocument/2006/relationships/tags" Target="../tags/tag2372.xml"/><Relationship Id="rId215" Type="http://schemas.openxmlformats.org/officeDocument/2006/relationships/tags" Target="../tags/tag2407.xml"/><Relationship Id="rId236" Type="http://schemas.openxmlformats.org/officeDocument/2006/relationships/tags" Target="../tags/tag2428.xml"/><Relationship Id="rId257" Type="http://schemas.openxmlformats.org/officeDocument/2006/relationships/tags" Target="../tags/tag2449.xml"/><Relationship Id="rId42" Type="http://schemas.openxmlformats.org/officeDocument/2006/relationships/tags" Target="../tags/tag2234.xml"/><Relationship Id="rId84" Type="http://schemas.openxmlformats.org/officeDocument/2006/relationships/tags" Target="../tags/tag2276.xml"/><Relationship Id="rId138" Type="http://schemas.openxmlformats.org/officeDocument/2006/relationships/tags" Target="../tags/tag2330.xml"/><Relationship Id="rId191" Type="http://schemas.openxmlformats.org/officeDocument/2006/relationships/tags" Target="../tags/tag2383.xml"/><Relationship Id="rId205" Type="http://schemas.openxmlformats.org/officeDocument/2006/relationships/tags" Target="../tags/tag2397.xml"/><Relationship Id="rId247" Type="http://schemas.openxmlformats.org/officeDocument/2006/relationships/tags" Target="../tags/tag2439.xml"/><Relationship Id="rId107" Type="http://schemas.openxmlformats.org/officeDocument/2006/relationships/tags" Target="../tags/tag229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2467.xml"/><Relationship Id="rId13" Type="http://schemas.openxmlformats.org/officeDocument/2006/relationships/tags" Target="../tags/tag2472.xml"/><Relationship Id="rId18" Type="http://schemas.openxmlformats.org/officeDocument/2006/relationships/tags" Target="../tags/tag2477.xml"/><Relationship Id="rId26" Type="http://schemas.openxmlformats.org/officeDocument/2006/relationships/image" Target="../media/image42.svg"/><Relationship Id="rId3" Type="http://schemas.openxmlformats.org/officeDocument/2006/relationships/tags" Target="../tags/tag2462.xml"/><Relationship Id="rId21" Type="http://schemas.openxmlformats.org/officeDocument/2006/relationships/tags" Target="../tags/tag2480.xml"/><Relationship Id="rId7" Type="http://schemas.openxmlformats.org/officeDocument/2006/relationships/tags" Target="../tags/tag2466.xml"/><Relationship Id="rId12" Type="http://schemas.openxmlformats.org/officeDocument/2006/relationships/tags" Target="../tags/tag2471.xml"/><Relationship Id="rId17" Type="http://schemas.openxmlformats.org/officeDocument/2006/relationships/tags" Target="../tags/tag2476.xml"/><Relationship Id="rId25" Type="http://schemas.openxmlformats.org/officeDocument/2006/relationships/image" Target="../media/image41.png"/><Relationship Id="rId2" Type="http://schemas.openxmlformats.org/officeDocument/2006/relationships/tags" Target="../tags/tag2461.xml"/><Relationship Id="rId16" Type="http://schemas.openxmlformats.org/officeDocument/2006/relationships/tags" Target="../tags/tag2475.xml"/><Relationship Id="rId20" Type="http://schemas.openxmlformats.org/officeDocument/2006/relationships/tags" Target="../tags/tag2479.xml"/><Relationship Id="rId29" Type="http://schemas.openxmlformats.org/officeDocument/2006/relationships/image" Target="../media/image4.png"/><Relationship Id="rId1" Type="http://schemas.openxmlformats.org/officeDocument/2006/relationships/tags" Target="../tags/tag2460.xml"/><Relationship Id="rId6" Type="http://schemas.openxmlformats.org/officeDocument/2006/relationships/tags" Target="../tags/tag2465.xml"/><Relationship Id="rId11" Type="http://schemas.openxmlformats.org/officeDocument/2006/relationships/tags" Target="../tags/tag2470.xml"/><Relationship Id="rId24" Type="http://schemas.openxmlformats.org/officeDocument/2006/relationships/notesSlide" Target="../notesSlides/notesSlide28.xml"/><Relationship Id="rId5" Type="http://schemas.openxmlformats.org/officeDocument/2006/relationships/tags" Target="../tags/tag2464.xml"/><Relationship Id="rId15" Type="http://schemas.openxmlformats.org/officeDocument/2006/relationships/tags" Target="../tags/tag2474.xml"/><Relationship Id="rId23" Type="http://schemas.openxmlformats.org/officeDocument/2006/relationships/slideLayout" Target="../slideLayouts/slideLayout6.xml"/><Relationship Id="rId28" Type="http://schemas.openxmlformats.org/officeDocument/2006/relationships/hyperlink" Target="https://arxiv.org/abs/2310.07228" TargetMode="External"/><Relationship Id="rId10" Type="http://schemas.openxmlformats.org/officeDocument/2006/relationships/tags" Target="../tags/tag2469.xml"/><Relationship Id="rId19" Type="http://schemas.openxmlformats.org/officeDocument/2006/relationships/tags" Target="../tags/tag2478.xml"/><Relationship Id="rId31" Type="http://schemas.openxmlformats.org/officeDocument/2006/relationships/hyperlink" Target="https://arxiv.org/abs/2211.11585" TargetMode="External"/><Relationship Id="rId4" Type="http://schemas.openxmlformats.org/officeDocument/2006/relationships/tags" Target="../tags/tag2463.xml"/><Relationship Id="rId9" Type="http://schemas.openxmlformats.org/officeDocument/2006/relationships/tags" Target="../tags/tag2468.xml"/><Relationship Id="rId14" Type="http://schemas.openxmlformats.org/officeDocument/2006/relationships/tags" Target="../tags/tag2473.xml"/><Relationship Id="rId22" Type="http://schemas.openxmlformats.org/officeDocument/2006/relationships/tags" Target="../tags/tag2481.xml"/><Relationship Id="rId27" Type="http://schemas.openxmlformats.org/officeDocument/2006/relationships/image" Target="../media/image43.png"/><Relationship Id="rId30" Type="http://schemas.openxmlformats.org/officeDocument/2006/relationships/image" Target="../media/image5.sv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tags" Target="../tags/tag2494.xml"/><Relationship Id="rId18" Type="http://schemas.openxmlformats.org/officeDocument/2006/relationships/tags" Target="../tags/tag2499.xml"/><Relationship Id="rId26" Type="http://schemas.openxmlformats.org/officeDocument/2006/relationships/tags" Target="../tags/tag2507.xml"/><Relationship Id="rId21" Type="http://schemas.openxmlformats.org/officeDocument/2006/relationships/tags" Target="../tags/tag2502.xml"/><Relationship Id="rId34" Type="http://schemas.openxmlformats.org/officeDocument/2006/relationships/image" Target="../media/image35.png"/><Relationship Id="rId7" Type="http://schemas.openxmlformats.org/officeDocument/2006/relationships/tags" Target="../tags/tag2488.xml"/><Relationship Id="rId12" Type="http://schemas.openxmlformats.org/officeDocument/2006/relationships/tags" Target="../tags/tag2493.xml"/><Relationship Id="rId17" Type="http://schemas.openxmlformats.org/officeDocument/2006/relationships/tags" Target="../tags/tag2498.xml"/><Relationship Id="rId25" Type="http://schemas.openxmlformats.org/officeDocument/2006/relationships/tags" Target="../tags/tag2506.xml"/><Relationship Id="rId33" Type="http://schemas.openxmlformats.org/officeDocument/2006/relationships/image" Target="../media/image45.svg"/><Relationship Id="rId38" Type="http://schemas.openxmlformats.org/officeDocument/2006/relationships/image" Target="../media/image5.svg"/><Relationship Id="rId2" Type="http://schemas.openxmlformats.org/officeDocument/2006/relationships/tags" Target="../tags/tag2483.xml"/><Relationship Id="rId16" Type="http://schemas.openxmlformats.org/officeDocument/2006/relationships/tags" Target="../tags/tag2497.xml"/><Relationship Id="rId20" Type="http://schemas.openxmlformats.org/officeDocument/2006/relationships/tags" Target="../tags/tag2501.xml"/><Relationship Id="rId29" Type="http://schemas.openxmlformats.org/officeDocument/2006/relationships/notesSlide" Target="../notesSlides/notesSlide29.xml"/><Relationship Id="rId1" Type="http://schemas.openxmlformats.org/officeDocument/2006/relationships/tags" Target="../tags/tag2482.xml"/><Relationship Id="rId6" Type="http://schemas.openxmlformats.org/officeDocument/2006/relationships/tags" Target="../tags/tag2487.xml"/><Relationship Id="rId11" Type="http://schemas.openxmlformats.org/officeDocument/2006/relationships/tags" Target="../tags/tag2492.xml"/><Relationship Id="rId24" Type="http://schemas.openxmlformats.org/officeDocument/2006/relationships/tags" Target="../tags/tag2505.xml"/><Relationship Id="rId32" Type="http://schemas.openxmlformats.org/officeDocument/2006/relationships/image" Target="../media/image44.png"/><Relationship Id="rId37" Type="http://schemas.openxmlformats.org/officeDocument/2006/relationships/image" Target="../media/image4.png"/><Relationship Id="rId5" Type="http://schemas.openxmlformats.org/officeDocument/2006/relationships/tags" Target="../tags/tag2486.xml"/><Relationship Id="rId15" Type="http://schemas.openxmlformats.org/officeDocument/2006/relationships/tags" Target="../tags/tag2496.xml"/><Relationship Id="rId23" Type="http://schemas.openxmlformats.org/officeDocument/2006/relationships/tags" Target="../tags/tag2504.xml"/><Relationship Id="rId28" Type="http://schemas.openxmlformats.org/officeDocument/2006/relationships/slideLayout" Target="../slideLayouts/slideLayout6.xml"/><Relationship Id="rId36" Type="http://schemas.openxmlformats.org/officeDocument/2006/relationships/hyperlink" Target="https://arxiv.org/abs/2406.07957" TargetMode="External"/><Relationship Id="rId10" Type="http://schemas.openxmlformats.org/officeDocument/2006/relationships/tags" Target="../tags/tag2491.xml"/><Relationship Id="rId19" Type="http://schemas.openxmlformats.org/officeDocument/2006/relationships/tags" Target="../tags/tag2500.xml"/><Relationship Id="rId31" Type="http://schemas.openxmlformats.org/officeDocument/2006/relationships/image" Target="../media/image8.svg"/><Relationship Id="rId4" Type="http://schemas.openxmlformats.org/officeDocument/2006/relationships/tags" Target="../tags/tag2485.xml"/><Relationship Id="rId9" Type="http://schemas.openxmlformats.org/officeDocument/2006/relationships/tags" Target="../tags/tag2490.xml"/><Relationship Id="rId14" Type="http://schemas.openxmlformats.org/officeDocument/2006/relationships/tags" Target="../tags/tag2495.xml"/><Relationship Id="rId22" Type="http://schemas.openxmlformats.org/officeDocument/2006/relationships/tags" Target="../tags/tag2503.xml"/><Relationship Id="rId27" Type="http://schemas.openxmlformats.org/officeDocument/2006/relationships/tags" Target="../tags/tag2508.xml"/><Relationship Id="rId30" Type="http://schemas.openxmlformats.org/officeDocument/2006/relationships/image" Target="../media/image7.png"/><Relationship Id="rId35" Type="http://schemas.openxmlformats.org/officeDocument/2006/relationships/image" Target="../media/image36.svg"/><Relationship Id="rId8" Type="http://schemas.openxmlformats.org/officeDocument/2006/relationships/tags" Target="../tags/tag2489.xml"/><Relationship Id="rId3" Type="http://schemas.openxmlformats.org/officeDocument/2006/relationships/tags" Target="../tags/tag2484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tags" Target="../tags/tag2521.xml"/><Relationship Id="rId18" Type="http://schemas.openxmlformats.org/officeDocument/2006/relationships/tags" Target="../tags/tag2526.xml"/><Relationship Id="rId26" Type="http://schemas.openxmlformats.org/officeDocument/2006/relationships/tags" Target="../tags/tag2534.xml"/><Relationship Id="rId39" Type="http://schemas.openxmlformats.org/officeDocument/2006/relationships/tags" Target="../tags/tag2547.xml"/><Relationship Id="rId21" Type="http://schemas.openxmlformats.org/officeDocument/2006/relationships/tags" Target="../tags/tag2529.xml"/><Relationship Id="rId34" Type="http://schemas.openxmlformats.org/officeDocument/2006/relationships/tags" Target="../tags/tag2542.xml"/><Relationship Id="rId42" Type="http://schemas.openxmlformats.org/officeDocument/2006/relationships/tags" Target="../tags/tag2550.xml"/><Relationship Id="rId47" Type="http://schemas.openxmlformats.org/officeDocument/2006/relationships/tags" Target="../tags/tag2555.xml"/><Relationship Id="rId50" Type="http://schemas.openxmlformats.org/officeDocument/2006/relationships/tags" Target="../tags/tag2558.xml"/><Relationship Id="rId55" Type="http://schemas.openxmlformats.org/officeDocument/2006/relationships/tags" Target="../tags/tag2563.xml"/><Relationship Id="rId7" Type="http://schemas.openxmlformats.org/officeDocument/2006/relationships/tags" Target="../tags/tag2515.xml"/><Relationship Id="rId2" Type="http://schemas.openxmlformats.org/officeDocument/2006/relationships/tags" Target="../tags/tag2510.xml"/><Relationship Id="rId16" Type="http://schemas.openxmlformats.org/officeDocument/2006/relationships/tags" Target="../tags/tag2524.xml"/><Relationship Id="rId29" Type="http://schemas.openxmlformats.org/officeDocument/2006/relationships/tags" Target="../tags/tag2537.xml"/><Relationship Id="rId11" Type="http://schemas.openxmlformats.org/officeDocument/2006/relationships/tags" Target="../tags/tag2519.xml"/><Relationship Id="rId24" Type="http://schemas.openxmlformats.org/officeDocument/2006/relationships/tags" Target="../tags/tag2532.xml"/><Relationship Id="rId32" Type="http://schemas.openxmlformats.org/officeDocument/2006/relationships/tags" Target="../tags/tag2540.xml"/><Relationship Id="rId37" Type="http://schemas.openxmlformats.org/officeDocument/2006/relationships/tags" Target="../tags/tag2545.xml"/><Relationship Id="rId40" Type="http://schemas.openxmlformats.org/officeDocument/2006/relationships/tags" Target="../tags/tag2548.xml"/><Relationship Id="rId45" Type="http://schemas.openxmlformats.org/officeDocument/2006/relationships/tags" Target="../tags/tag2553.xml"/><Relationship Id="rId53" Type="http://schemas.openxmlformats.org/officeDocument/2006/relationships/tags" Target="../tags/tag2561.xml"/><Relationship Id="rId58" Type="http://schemas.openxmlformats.org/officeDocument/2006/relationships/image" Target="../media/image46.png"/><Relationship Id="rId5" Type="http://schemas.openxmlformats.org/officeDocument/2006/relationships/tags" Target="../tags/tag2513.xml"/><Relationship Id="rId61" Type="http://schemas.openxmlformats.org/officeDocument/2006/relationships/image" Target="../media/image5.svg"/><Relationship Id="rId19" Type="http://schemas.openxmlformats.org/officeDocument/2006/relationships/tags" Target="../tags/tag2527.xml"/><Relationship Id="rId14" Type="http://schemas.openxmlformats.org/officeDocument/2006/relationships/tags" Target="../tags/tag2522.xml"/><Relationship Id="rId22" Type="http://schemas.openxmlformats.org/officeDocument/2006/relationships/tags" Target="../tags/tag2530.xml"/><Relationship Id="rId27" Type="http://schemas.openxmlformats.org/officeDocument/2006/relationships/tags" Target="../tags/tag2535.xml"/><Relationship Id="rId30" Type="http://schemas.openxmlformats.org/officeDocument/2006/relationships/tags" Target="../tags/tag2538.xml"/><Relationship Id="rId35" Type="http://schemas.openxmlformats.org/officeDocument/2006/relationships/tags" Target="../tags/tag2543.xml"/><Relationship Id="rId43" Type="http://schemas.openxmlformats.org/officeDocument/2006/relationships/tags" Target="../tags/tag2551.xml"/><Relationship Id="rId48" Type="http://schemas.openxmlformats.org/officeDocument/2006/relationships/tags" Target="../tags/tag2556.xml"/><Relationship Id="rId56" Type="http://schemas.openxmlformats.org/officeDocument/2006/relationships/slideLayout" Target="../slideLayouts/slideLayout6.xml"/><Relationship Id="rId8" Type="http://schemas.openxmlformats.org/officeDocument/2006/relationships/tags" Target="../tags/tag2516.xml"/><Relationship Id="rId51" Type="http://schemas.openxmlformats.org/officeDocument/2006/relationships/tags" Target="../tags/tag2559.xml"/><Relationship Id="rId3" Type="http://schemas.openxmlformats.org/officeDocument/2006/relationships/tags" Target="../tags/tag2511.xml"/><Relationship Id="rId12" Type="http://schemas.openxmlformats.org/officeDocument/2006/relationships/tags" Target="../tags/tag2520.xml"/><Relationship Id="rId17" Type="http://schemas.openxmlformats.org/officeDocument/2006/relationships/tags" Target="../tags/tag2525.xml"/><Relationship Id="rId25" Type="http://schemas.openxmlformats.org/officeDocument/2006/relationships/tags" Target="../tags/tag2533.xml"/><Relationship Id="rId33" Type="http://schemas.openxmlformats.org/officeDocument/2006/relationships/tags" Target="../tags/tag2541.xml"/><Relationship Id="rId38" Type="http://schemas.openxmlformats.org/officeDocument/2006/relationships/tags" Target="../tags/tag2546.xml"/><Relationship Id="rId46" Type="http://schemas.openxmlformats.org/officeDocument/2006/relationships/tags" Target="../tags/tag2554.xml"/><Relationship Id="rId59" Type="http://schemas.openxmlformats.org/officeDocument/2006/relationships/hyperlink" Target="https://arxiv.org/abs/2406.07957" TargetMode="External"/><Relationship Id="rId20" Type="http://schemas.openxmlformats.org/officeDocument/2006/relationships/tags" Target="../tags/tag2528.xml"/><Relationship Id="rId41" Type="http://schemas.openxmlformats.org/officeDocument/2006/relationships/tags" Target="../tags/tag2549.xml"/><Relationship Id="rId54" Type="http://schemas.openxmlformats.org/officeDocument/2006/relationships/tags" Target="../tags/tag2562.xml"/><Relationship Id="rId1" Type="http://schemas.openxmlformats.org/officeDocument/2006/relationships/tags" Target="../tags/tag2509.xml"/><Relationship Id="rId6" Type="http://schemas.openxmlformats.org/officeDocument/2006/relationships/tags" Target="../tags/tag2514.xml"/><Relationship Id="rId15" Type="http://schemas.openxmlformats.org/officeDocument/2006/relationships/tags" Target="../tags/tag2523.xml"/><Relationship Id="rId23" Type="http://schemas.openxmlformats.org/officeDocument/2006/relationships/tags" Target="../tags/tag2531.xml"/><Relationship Id="rId28" Type="http://schemas.openxmlformats.org/officeDocument/2006/relationships/tags" Target="../tags/tag2536.xml"/><Relationship Id="rId36" Type="http://schemas.openxmlformats.org/officeDocument/2006/relationships/tags" Target="../tags/tag2544.xml"/><Relationship Id="rId49" Type="http://schemas.openxmlformats.org/officeDocument/2006/relationships/tags" Target="../tags/tag2557.xml"/><Relationship Id="rId57" Type="http://schemas.openxmlformats.org/officeDocument/2006/relationships/notesSlide" Target="../notesSlides/notesSlide30.xml"/><Relationship Id="rId10" Type="http://schemas.openxmlformats.org/officeDocument/2006/relationships/tags" Target="../tags/tag2518.xml"/><Relationship Id="rId31" Type="http://schemas.openxmlformats.org/officeDocument/2006/relationships/tags" Target="../tags/tag2539.xml"/><Relationship Id="rId44" Type="http://schemas.openxmlformats.org/officeDocument/2006/relationships/tags" Target="../tags/tag2552.xml"/><Relationship Id="rId52" Type="http://schemas.openxmlformats.org/officeDocument/2006/relationships/tags" Target="../tags/tag2560.xml"/><Relationship Id="rId60" Type="http://schemas.openxmlformats.org/officeDocument/2006/relationships/image" Target="../media/image4.png"/><Relationship Id="rId4" Type="http://schemas.openxmlformats.org/officeDocument/2006/relationships/tags" Target="../tags/tag2512.xml"/><Relationship Id="rId9" Type="http://schemas.openxmlformats.org/officeDocument/2006/relationships/tags" Target="../tags/tag25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arxiv.org/abs/2406.07957" TargetMode="External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tags" Target="../tags/tag2680.xml"/><Relationship Id="rId21" Type="http://schemas.openxmlformats.org/officeDocument/2006/relationships/tags" Target="../tags/tag2584.xml"/><Relationship Id="rId42" Type="http://schemas.openxmlformats.org/officeDocument/2006/relationships/tags" Target="../tags/tag2605.xml"/><Relationship Id="rId63" Type="http://schemas.openxmlformats.org/officeDocument/2006/relationships/tags" Target="../tags/tag2626.xml"/><Relationship Id="rId84" Type="http://schemas.openxmlformats.org/officeDocument/2006/relationships/tags" Target="../tags/tag2647.xml"/><Relationship Id="rId138" Type="http://schemas.openxmlformats.org/officeDocument/2006/relationships/tags" Target="../tags/tag2701.xml"/><Relationship Id="rId107" Type="http://schemas.openxmlformats.org/officeDocument/2006/relationships/tags" Target="../tags/tag2670.xml"/><Relationship Id="rId11" Type="http://schemas.openxmlformats.org/officeDocument/2006/relationships/tags" Target="../tags/tag2574.xml"/><Relationship Id="rId32" Type="http://schemas.openxmlformats.org/officeDocument/2006/relationships/tags" Target="../tags/tag2595.xml"/><Relationship Id="rId53" Type="http://schemas.openxmlformats.org/officeDocument/2006/relationships/tags" Target="../tags/tag2616.xml"/><Relationship Id="rId74" Type="http://schemas.openxmlformats.org/officeDocument/2006/relationships/tags" Target="../tags/tag2637.xml"/><Relationship Id="rId128" Type="http://schemas.openxmlformats.org/officeDocument/2006/relationships/tags" Target="../tags/tag2691.xml"/><Relationship Id="rId5" Type="http://schemas.openxmlformats.org/officeDocument/2006/relationships/tags" Target="../tags/tag2568.xml"/><Relationship Id="rId90" Type="http://schemas.openxmlformats.org/officeDocument/2006/relationships/tags" Target="../tags/tag2653.xml"/><Relationship Id="rId95" Type="http://schemas.openxmlformats.org/officeDocument/2006/relationships/tags" Target="../tags/tag2658.xml"/><Relationship Id="rId22" Type="http://schemas.openxmlformats.org/officeDocument/2006/relationships/tags" Target="../tags/tag2585.xml"/><Relationship Id="rId27" Type="http://schemas.openxmlformats.org/officeDocument/2006/relationships/tags" Target="../tags/tag2590.xml"/><Relationship Id="rId43" Type="http://schemas.openxmlformats.org/officeDocument/2006/relationships/tags" Target="../tags/tag2606.xml"/><Relationship Id="rId48" Type="http://schemas.openxmlformats.org/officeDocument/2006/relationships/tags" Target="../tags/tag2611.xml"/><Relationship Id="rId64" Type="http://schemas.openxmlformats.org/officeDocument/2006/relationships/tags" Target="../tags/tag2627.xml"/><Relationship Id="rId69" Type="http://schemas.openxmlformats.org/officeDocument/2006/relationships/tags" Target="../tags/tag2632.xml"/><Relationship Id="rId113" Type="http://schemas.openxmlformats.org/officeDocument/2006/relationships/tags" Target="../tags/tag2676.xml"/><Relationship Id="rId118" Type="http://schemas.openxmlformats.org/officeDocument/2006/relationships/tags" Target="../tags/tag2681.xml"/><Relationship Id="rId134" Type="http://schemas.openxmlformats.org/officeDocument/2006/relationships/tags" Target="../tags/tag2697.xml"/><Relationship Id="rId139" Type="http://schemas.openxmlformats.org/officeDocument/2006/relationships/tags" Target="../tags/tag2702.xml"/><Relationship Id="rId80" Type="http://schemas.openxmlformats.org/officeDocument/2006/relationships/tags" Target="../tags/tag2643.xml"/><Relationship Id="rId85" Type="http://schemas.openxmlformats.org/officeDocument/2006/relationships/tags" Target="../tags/tag2648.xml"/><Relationship Id="rId12" Type="http://schemas.openxmlformats.org/officeDocument/2006/relationships/tags" Target="../tags/tag2575.xml"/><Relationship Id="rId17" Type="http://schemas.openxmlformats.org/officeDocument/2006/relationships/tags" Target="../tags/tag2580.xml"/><Relationship Id="rId33" Type="http://schemas.openxmlformats.org/officeDocument/2006/relationships/tags" Target="../tags/tag2596.xml"/><Relationship Id="rId38" Type="http://schemas.openxmlformats.org/officeDocument/2006/relationships/tags" Target="../tags/tag2601.xml"/><Relationship Id="rId59" Type="http://schemas.openxmlformats.org/officeDocument/2006/relationships/tags" Target="../tags/tag2622.xml"/><Relationship Id="rId103" Type="http://schemas.openxmlformats.org/officeDocument/2006/relationships/tags" Target="../tags/tag2666.xml"/><Relationship Id="rId108" Type="http://schemas.openxmlformats.org/officeDocument/2006/relationships/tags" Target="../tags/tag2671.xml"/><Relationship Id="rId124" Type="http://schemas.openxmlformats.org/officeDocument/2006/relationships/tags" Target="../tags/tag2687.xml"/><Relationship Id="rId129" Type="http://schemas.openxmlformats.org/officeDocument/2006/relationships/tags" Target="../tags/tag2692.xml"/><Relationship Id="rId54" Type="http://schemas.openxmlformats.org/officeDocument/2006/relationships/tags" Target="../tags/tag2617.xml"/><Relationship Id="rId70" Type="http://schemas.openxmlformats.org/officeDocument/2006/relationships/tags" Target="../tags/tag2633.xml"/><Relationship Id="rId75" Type="http://schemas.openxmlformats.org/officeDocument/2006/relationships/tags" Target="../tags/tag2638.xml"/><Relationship Id="rId91" Type="http://schemas.openxmlformats.org/officeDocument/2006/relationships/tags" Target="../tags/tag2654.xml"/><Relationship Id="rId96" Type="http://schemas.openxmlformats.org/officeDocument/2006/relationships/tags" Target="../tags/tag2659.xml"/><Relationship Id="rId140" Type="http://schemas.openxmlformats.org/officeDocument/2006/relationships/slideLayout" Target="../slideLayouts/slideLayout6.xml"/><Relationship Id="rId145" Type="http://schemas.openxmlformats.org/officeDocument/2006/relationships/image" Target="../media/image4.png"/><Relationship Id="rId1" Type="http://schemas.openxmlformats.org/officeDocument/2006/relationships/tags" Target="../tags/tag2564.xml"/><Relationship Id="rId6" Type="http://schemas.openxmlformats.org/officeDocument/2006/relationships/tags" Target="../tags/tag2569.xml"/><Relationship Id="rId23" Type="http://schemas.openxmlformats.org/officeDocument/2006/relationships/tags" Target="../tags/tag2586.xml"/><Relationship Id="rId28" Type="http://schemas.openxmlformats.org/officeDocument/2006/relationships/tags" Target="../tags/tag2591.xml"/><Relationship Id="rId49" Type="http://schemas.openxmlformats.org/officeDocument/2006/relationships/tags" Target="../tags/tag2612.xml"/><Relationship Id="rId114" Type="http://schemas.openxmlformats.org/officeDocument/2006/relationships/tags" Target="../tags/tag2677.xml"/><Relationship Id="rId119" Type="http://schemas.openxmlformats.org/officeDocument/2006/relationships/tags" Target="../tags/tag2682.xml"/><Relationship Id="rId44" Type="http://schemas.openxmlformats.org/officeDocument/2006/relationships/tags" Target="../tags/tag2607.xml"/><Relationship Id="rId60" Type="http://schemas.openxmlformats.org/officeDocument/2006/relationships/tags" Target="../tags/tag2623.xml"/><Relationship Id="rId65" Type="http://schemas.openxmlformats.org/officeDocument/2006/relationships/tags" Target="../tags/tag2628.xml"/><Relationship Id="rId81" Type="http://schemas.openxmlformats.org/officeDocument/2006/relationships/tags" Target="../tags/tag2644.xml"/><Relationship Id="rId86" Type="http://schemas.openxmlformats.org/officeDocument/2006/relationships/tags" Target="../tags/tag2649.xml"/><Relationship Id="rId130" Type="http://schemas.openxmlformats.org/officeDocument/2006/relationships/tags" Target="../tags/tag2693.xml"/><Relationship Id="rId135" Type="http://schemas.openxmlformats.org/officeDocument/2006/relationships/tags" Target="../tags/tag2698.xml"/><Relationship Id="rId13" Type="http://schemas.openxmlformats.org/officeDocument/2006/relationships/tags" Target="../tags/tag2576.xml"/><Relationship Id="rId18" Type="http://schemas.openxmlformats.org/officeDocument/2006/relationships/tags" Target="../tags/tag2581.xml"/><Relationship Id="rId39" Type="http://schemas.openxmlformats.org/officeDocument/2006/relationships/tags" Target="../tags/tag2602.xml"/><Relationship Id="rId109" Type="http://schemas.openxmlformats.org/officeDocument/2006/relationships/tags" Target="../tags/tag2672.xml"/><Relationship Id="rId34" Type="http://schemas.openxmlformats.org/officeDocument/2006/relationships/tags" Target="../tags/tag2597.xml"/><Relationship Id="rId50" Type="http://schemas.openxmlformats.org/officeDocument/2006/relationships/tags" Target="../tags/tag2613.xml"/><Relationship Id="rId55" Type="http://schemas.openxmlformats.org/officeDocument/2006/relationships/tags" Target="../tags/tag2618.xml"/><Relationship Id="rId76" Type="http://schemas.openxmlformats.org/officeDocument/2006/relationships/tags" Target="../tags/tag2639.xml"/><Relationship Id="rId97" Type="http://schemas.openxmlformats.org/officeDocument/2006/relationships/tags" Target="../tags/tag2660.xml"/><Relationship Id="rId104" Type="http://schemas.openxmlformats.org/officeDocument/2006/relationships/tags" Target="../tags/tag2667.xml"/><Relationship Id="rId120" Type="http://schemas.openxmlformats.org/officeDocument/2006/relationships/tags" Target="../tags/tag2683.xml"/><Relationship Id="rId125" Type="http://schemas.openxmlformats.org/officeDocument/2006/relationships/tags" Target="../tags/tag2688.xml"/><Relationship Id="rId141" Type="http://schemas.openxmlformats.org/officeDocument/2006/relationships/notesSlide" Target="../notesSlides/notesSlide32.xml"/><Relationship Id="rId146" Type="http://schemas.openxmlformats.org/officeDocument/2006/relationships/image" Target="../media/image5.svg"/><Relationship Id="rId7" Type="http://schemas.openxmlformats.org/officeDocument/2006/relationships/tags" Target="../tags/tag2570.xml"/><Relationship Id="rId71" Type="http://schemas.openxmlformats.org/officeDocument/2006/relationships/tags" Target="../tags/tag2634.xml"/><Relationship Id="rId92" Type="http://schemas.openxmlformats.org/officeDocument/2006/relationships/tags" Target="../tags/tag2655.xml"/><Relationship Id="rId2" Type="http://schemas.openxmlformats.org/officeDocument/2006/relationships/tags" Target="../tags/tag2565.xml"/><Relationship Id="rId29" Type="http://schemas.openxmlformats.org/officeDocument/2006/relationships/tags" Target="../tags/tag2592.xml"/><Relationship Id="rId24" Type="http://schemas.openxmlformats.org/officeDocument/2006/relationships/tags" Target="../tags/tag2587.xml"/><Relationship Id="rId40" Type="http://schemas.openxmlformats.org/officeDocument/2006/relationships/tags" Target="../tags/tag2603.xml"/><Relationship Id="rId45" Type="http://schemas.openxmlformats.org/officeDocument/2006/relationships/tags" Target="../tags/tag2608.xml"/><Relationship Id="rId66" Type="http://schemas.openxmlformats.org/officeDocument/2006/relationships/tags" Target="../tags/tag2629.xml"/><Relationship Id="rId87" Type="http://schemas.openxmlformats.org/officeDocument/2006/relationships/tags" Target="../tags/tag2650.xml"/><Relationship Id="rId110" Type="http://schemas.openxmlformats.org/officeDocument/2006/relationships/tags" Target="../tags/tag2673.xml"/><Relationship Id="rId115" Type="http://schemas.openxmlformats.org/officeDocument/2006/relationships/tags" Target="../tags/tag2678.xml"/><Relationship Id="rId131" Type="http://schemas.openxmlformats.org/officeDocument/2006/relationships/tags" Target="../tags/tag2694.xml"/><Relationship Id="rId136" Type="http://schemas.openxmlformats.org/officeDocument/2006/relationships/tags" Target="../tags/tag2699.xml"/><Relationship Id="rId61" Type="http://schemas.openxmlformats.org/officeDocument/2006/relationships/tags" Target="../tags/tag2624.xml"/><Relationship Id="rId82" Type="http://schemas.openxmlformats.org/officeDocument/2006/relationships/tags" Target="../tags/tag2645.xml"/><Relationship Id="rId19" Type="http://schemas.openxmlformats.org/officeDocument/2006/relationships/tags" Target="../tags/tag2582.xml"/><Relationship Id="rId14" Type="http://schemas.openxmlformats.org/officeDocument/2006/relationships/tags" Target="../tags/tag2577.xml"/><Relationship Id="rId30" Type="http://schemas.openxmlformats.org/officeDocument/2006/relationships/tags" Target="../tags/tag2593.xml"/><Relationship Id="rId35" Type="http://schemas.openxmlformats.org/officeDocument/2006/relationships/tags" Target="../tags/tag2598.xml"/><Relationship Id="rId56" Type="http://schemas.openxmlformats.org/officeDocument/2006/relationships/tags" Target="../tags/tag2619.xml"/><Relationship Id="rId77" Type="http://schemas.openxmlformats.org/officeDocument/2006/relationships/tags" Target="../tags/tag2640.xml"/><Relationship Id="rId100" Type="http://schemas.openxmlformats.org/officeDocument/2006/relationships/tags" Target="../tags/tag2663.xml"/><Relationship Id="rId105" Type="http://schemas.openxmlformats.org/officeDocument/2006/relationships/tags" Target="../tags/tag2668.xml"/><Relationship Id="rId126" Type="http://schemas.openxmlformats.org/officeDocument/2006/relationships/tags" Target="../tags/tag2689.xml"/><Relationship Id="rId8" Type="http://schemas.openxmlformats.org/officeDocument/2006/relationships/tags" Target="../tags/tag2571.xml"/><Relationship Id="rId51" Type="http://schemas.openxmlformats.org/officeDocument/2006/relationships/tags" Target="../tags/tag2614.xml"/><Relationship Id="rId72" Type="http://schemas.openxmlformats.org/officeDocument/2006/relationships/tags" Target="../tags/tag2635.xml"/><Relationship Id="rId93" Type="http://schemas.openxmlformats.org/officeDocument/2006/relationships/tags" Target="../tags/tag2656.xml"/><Relationship Id="rId98" Type="http://schemas.openxmlformats.org/officeDocument/2006/relationships/tags" Target="../tags/tag2661.xml"/><Relationship Id="rId121" Type="http://schemas.openxmlformats.org/officeDocument/2006/relationships/tags" Target="../tags/tag2684.xml"/><Relationship Id="rId142" Type="http://schemas.openxmlformats.org/officeDocument/2006/relationships/image" Target="../media/image21.png"/><Relationship Id="rId3" Type="http://schemas.openxmlformats.org/officeDocument/2006/relationships/tags" Target="../tags/tag2566.xml"/><Relationship Id="rId25" Type="http://schemas.openxmlformats.org/officeDocument/2006/relationships/tags" Target="../tags/tag2588.xml"/><Relationship Id="rId46" Type="http://schemas.openxmlformats.org/officeDocument/2006/relationships/tags" Target="../tags/tag2609.xml"/><Relationship Id="rId67" Type="http://schemas.openxmlformats.org/officeDocument/2006/relationships/tags" Target="../tags/tag2630.xml"/><Relationship Id="rId116" Type="http://schemas.openxmlformats.org/officeDocument/2006/relationships/tags" Target="../tags/tag2679.xml"/><Relationship Id="rId137" Type="http://schemas.openxmlformats.org/officeDocument/2006/relationships/tags" Target="../tags/tag2700.xml"/><Relationship Id="rId20" Type="http://schemas.openxmlformats.org/officeDocument/2006/relationships/tags" Target="../tags/tag2583.xml"/><Relationship Id="rId41" Type="http://schemas.openxmlformats.org/officeDocument/2006/relationships/tags" Target="../tags/tag2604.xml"/><Relationship Id="rId62" Type="http://schemas.openxmlformats.org/officeDocument/2006/relationships/tags" Target="../tags/tag2625.xml"/><Relationship Id="rId83" Type="http://schemas.openxmlformats.org/officeDocument/2006/relationships/tags" Target="../tags/tag2646.xml"/><Relationship Id="rId88" Type="http://schemas.openxmlformats.org/officeDocument/2006/relationships/tags" Target="../tags/tag2651.xml"/><Relationship Id="rId111" Type="http://schemas.openxmlformats.org/officeDocument/2006/relationships/tags" Target="../tags/tag2674.xml"/><Relationship Id="rId132" Type="http://schemas.openxmlformats.org/officeDocument/2006/relationships/tags" Target="../tags/tag2695.xml"/><Relationship Id="rId15" Type="http://schemas.openxmlformats.org/officeDocument/2006/relationships/tags" Target="../tags/tag2578.xml"/><Relationship Id="rId36" Type="http://schemas.openxmlformats.org/officeDocument/2006/relationships/tags" Target="../tags/tag2599.xml"/><Relationship Id="rId57" Type="http://schemas.openxmlformats.org/officeDocument/2006/relationships/tags" Target="../tags/tag2620.xml"/><Relationship Id="rId106" Type="http://schemas.openxmlformats.org/officeDocument/2006/relationships/tags" Target="../tags/tag2669.xml"/><Relationship Id="rId127" Type="http://schemas.openxmlformats.org/officeDocument/2006/relationships/tags" Target="../tags/tag2690.xml"/><Relationship Id="rId10" Type="http://schemas.openxmlformats.org/officeDocument/2006/relationships/tags" Target="../tags/tag2573.xml"/><Relationship Id="rId31" Type="http://schemas.openxmlformats.org/officeDocument/2006/relationships/tags" Target="../tags/tag2594.xml"/><Relationship Id="rId52" Type="http://schemas.openxmlformats.org/officeDocument/2006/relationships/tags" Target="../tags/tag2615.xml"/><Relationship Id="rId73" Type="http://schemas.openxmlformats.org/officeDocument/2006/relationships/tags" Target="../tags/tag2636.xml"/><Relationship Id="rId78" Type="http://schemas.openxmlformats.org/officeDocument/2006/relationships/tags" Target="../tags/tag2641.xml"/><Relationship Id="rId94" Type="http://schemas.openxmlformats.org/officeDocument/2006/relationships/tags" Target="../tags/tag2657.xml"/><Relationship Id="rId99" Type="http://schemas.openxmlformats.org/officeDocument/2006/relationships/tags" Target="../tags/tag2662.xml"/><Relationship Id="rId101" Type="http://schemas.openxmlformats.org/officeDocument/2006/relationships/tags" Target="../tags/tag2664.xml"/><Relationship Id="rId122" Type="http://schemas.openxmlformats.org/officeDocument/2006/relationships/tags" Target="../tags/tag2685.xml"/><Relationship Id="rId143" Type="http://schemas.openxmlformats.org/officeDocument/2006/relationships/image" Target="../media/image22.svg"/><Relationship Id="rId4" Type="http://schemas.openxmlformats.org/officeDocument/2006/relationships/tags" Target="../tags/tag2567.xml"/><Relationship Id="rId9" Type="http://schemas.openxmlformats.org/officeDocument/2006/relationships/tags" Target="../tags/tag2572.xml"/><Relationship Id="rId26" Type="http://schemas.openxmlformats.org/officeDocument/2006/relationships/tags" Target="../tags/tag2589.xml"/><Relationship Id="rId47" Type="http://schemas.openxmlformats.org/officeDocument/2006/relationships/tags" Target="../tags/tag2610.xml"/><Relationship Id="rId68" Type="http://schemas.openxmlformats.org/officeDocument/2006/relationships/tags" Target="../tags/tag2631.xml"/><Relationship Id="rId89" Type="http://schemas.openxmlformats.org/officeDocument/2006/relationships/tags" Target="../tags/tag2652.xml"/><Relationship Id="rId112" Type="http://schemas.openxmlformats.org/officeDocument/2006/relationships/tags" Target="../tags/tag2675.xml"/><Relationship Id="rId133" Type="http://schemas.openxmlformats.org/officeDocument/2006/relationships/tags" Target="../tags/tag2696.xml"/><Relationship Id="rId16" Type="http://schemas.openxmlformats.org/officeDocument/2006/relationships/tags" Target="../tags/tag2579.xml"/><Relationship Id="rId37" Type="http://schemas.openxmlformats.org/officeDocument/2006/relationships/tags" Target="../tags/tag2600.xml"/><Relationship Id="rId58" Type="http://schemas.openxmlformats.org/officeDocument/2006/relationships/tags" Target="../tags/tag2621.xml"/><Relationship Id="rId79" Type="http://schemas.openxmlformats.org/officeDocument/2006/relationships/tags" Target="../tags/tag2642.xml"/><Relationship Id="rId102" Type="http://schemas.openxmlformats.org/officeDocument/2006/relationships/tags" Target="../tags/tag2665.xml"/><Relationship Id="rId123" Type="http://schemas.openxmlformats.org/officeDocument/2006/relationships/tags" Target="../tags/tag2686.xml"/><Relationship Id="rId144" Type="http://schemas.openxmlformats.org/officeDocument/2006/relationships/hyperlink" Target="https://arxiv.org/abs/2406.07957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0.03750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svg"/><Relationship Id="rId9" Type="http://schemas.openxmlformats.org/officeDocument/2006/relationships/hyperlink" Target="https://arxiv.org/abs/1904.05363" TargetMode="Externa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tags" Target="../tags/tag2728.xml"/><Relationship Id="rId21" Type="http://schemas.openxmlformats.org/officeDocument/2006/relationships/tags" Target="../tags/tag2723.xml"/><Relationship Id="rId42" Type="http://schemas.openxmlformats.org/officeDocument/2006/relationships/tags" Target="../tags/tag2744.xml"/><Relationship Id="rId47" Type="http://schemas.openxmlformats.org/officeDocument/2006/relationships/tags" Target="../tags/tag2749.xml"/><Relationship Id="rId63" Type="http://schemas.openxmlformats.org/officeDocument/2006/relationships/tags" Target="../tags/tag2765.xml"/><Relationship Id="rId68" Type="http://schemas.openxmlformats.org/officeDocument/2006/relationships/tags" Target="../tags/tag2770.xml"/><Relationship Id="rId16" Type="http://schemas.openxmlformats.org/officeDocument/2006/relationships/tags" Target="../tags/tag2718.xml"/><Relationship Id="rId11" Type="http://schemas.openxmlformats.org/officeDocument/2006/relationships/tags" Target="../tags/tag2713.xml"/><Relationship Id="rId24" Type="http://schemas.openxmlformats.org/officeDocument/2006/relationships/tags" Target="../tags/tag2726.xml"/><Relationship Id="rId32" Type="http://schemas.openxmlformats.org/officeDocument/2006/relationships/tags" Target="../tags/tag2734.xml"/><Relationship Id="rId37" Type="http://schemas.openxmlformats.org/officeDocument/2006/relationships/tags" Target="../tags/tag2739.xml"/><Relationship Id="rId40" Type="http://schemas.openxmlformats.org/officeDocument/2006/relationships/tags" Target="../tags/tag2742.xml"/><Relationship Id="rId45" Type="http://schemas.openxmlformats.org/officeDocument/2006/relationships/tags" Target="../tags/tag2747.xml"/><Relationship Id="rId53" Type="http://schemas.openxmlformats.org/officeDocument/2006/relationships/tags" Target="../tags/tag2755.xml"/><Relationship Id="rId58" Type="http://schemas.openxmlformats.org/officeDocument/2006/relationships/tags" Target="../tags/tag2760.xml"/><Relationship Id="rId66" Type="http://schemas.openxmlformats.org/officeDocument/2006/relationships/tags" Target="../tags/tag2768.xml"/><Relationship Id="rId74" Type="http://schemas.openxmlformats.org/officeDocument/2006/relationships/notesSlide" Target="../notesSlides/notesSlide33.xml"/><Relationship Id="rId5" Type="http://schemas.openxmlformats.org/officeDocument/2006/relationships/tags" Target="../tags/tag2707.xml"/><Relationship Id="rId61" Type="http://schemas.openxmlformats.org/officeDocument/2006/relationships/tags" Target="../tags/tag2763.xml"/><Relationship Id="rId19" Type="http://schemas.openxmlformats.org/officeDocument/2006/relationships/tags" Target="../tags/tag2721.xml"/><Relationship Id="rId14" Type="http://schemas.openxmlformats.org/officeDocument/2006/relationships/tags" Target="../tags/tag2716.xml"/><Relationship Id="rId22" Type="http://schemas.openxmlformats.org/officeDocument/2006/relationships/tags" Target="../tags/tag2724.xml"/><Relationship Id="rId27" Type="http://schemas.openxmlformats.org/officeDocument/2006/relationships/tags" Target="../tags/tag2729.xml"/><Relationship Id="rId30" Type="http://schemas.openxmlformats.org/officeDocument/2006/relationships/tags" Target="../tags/tag2732.xml"/><Relationship Id="rId35" Type="http://schemas.openxmlformats.org/officeDocument/2006/relationships/tags" Target="../tags/tag2737.xml"/><Relationship Id="rId43" Type="http://schemas.openxmlformats.org/officeDocument/2006/relationships/tags" Target="../tags/tag2745.xml"/><Relationship Id="rId48" Type="http://schemas.openxmlformats.org/officeDocument/2006/relationships/tags" Target="../tags/tag2750.xml"/><Relationship Id="rId56" Type="http://schemas.openxmlformats.org/officeDocument/2006/relationships/tags" Target="../tags/tag2758.xml"/><Relationship Id="rId64" Type="http://schemas.openxmlformats.org/officeDocument/2006/relationships/tags" Target="../tags/tag2766.xml"/><Relationship Id="rId69" Type="http://schemas.openxmlformats.org/officeDocument/2006/relationships/tags" Target="../tags/tag2771.xml"/><Relationship Id="rId77" Type="http://schemas.openxmlformats.org/officeDocument/2006/relationships/image" Target="../media/image4.png"/><Relationship Id="rId8" Type="http://schemas.openxmlformats.org/officeDocument/2006/relationships/tags" Target="../tags/tag2710.xml"/><Relationship Id="rId51" Type="http://schemas.openxmlformats.org/officeDocument/2006/relationships/tags" Target="../tags/tag2753.xml"/><Relationship Id="rId72" Type="http://schemas.openxmlformats.org/officeDocument/2006/relationships/tags" Target="../tags/tag2774.xml"/><Relationship Id="rId3" Type="http://schemas.openxmlformats.org/officeDocument/2006/relationships/tags" Target="../tags/tag2705.xml"/><Relationship Id="rId12" Type="http://schemas.openxmlformats.org/officeDocument/2006/relationships/tags" Target="../tags/tag2714.xml"/><Relationship Id="rId17" Type="http://schemas.openxmlformats.org/officeDocument/2006/relationships/tags" Target="../tags/tag2719.xml"/><Relationship Id="rId25" Type="http://schemas.openxmlformats.org/officeDocument/2006/relationships/tags" Target="../tags/tag2727.xml"/><Relationship Id="rId33" Type="http://schemas.openxmlformats.org/officeDocument/2006/relationships/tags" Target="../tags/tag2735.xml"/><Relationship Id="rId38" Type="http://schemas.openxmlformats.org/officeDocument/2006/relationships/tags" Target="../tags/tag2740.xml"/><Relationship Id="rId46" Type="http://schemas.openxmlformats.org/officeDocument/2006/relationships/tags" Target="../tags/tag2748.xml"/><Relationship Id="rId59" Type="http://schemas.openxmlformats.org/officeDocument/2006/relationships/tags" Target="../tags/tag2761.xml"/><Relationship Id="rId67" Type="http://schemas.openxmlformats.org/officeDocument/2006/relationships/tags" Target="../tags/tag2769.xml"/><Relationship Id="rId20" Type="http://schemas.openxmlformats.org/officeDocument/2006/relationships/tags" Target="../tags/tag2722.xml"/><Relationship Id="rId41" Type="http://schemas.openxmlformats.org/officeDocument/2006/relationships/tags" Target="../tags/tag2743.xml"/><Relationship Id="rId54" Type="http://schemas.openxmlformats.org/officeDocument/2006/relationships/tags" Target="../tags/tag2756.xml"/><Relationship Id="rId62" Type="http://schemas.openxmlformats.org/officeDocument/2006/relationships/tags" Target="../tags/tag2764.xml"/><Relationship Id="rId70" Type="http://schemas.openxmlformats.org/officeDocument/2006/relationships/tags" Target="../tags/tag2772.xml"/><Relationship Id="rId75" Type="http://schemas.openxmlformats.org/officeDocument/2006/relationships/image" Target="../media/image48.png"/><Relationship Id="rId1" Type="http://schemas.openxmlformats.org/officeDocument/2006/relationships/tags" Target="../tags/tag2703.xml"/><Relationship Id="rId6" Type="http://schemas.openxmlformats.org/officeDocument/2006/relationships/tags" Target="../tags/tag2708.xml"/><Relationship Id="rId15" Type="http://schemas.openxmlformats.org/officeDocument/2006/relationships/tags" Target="../tags/tag2717.xml"/><Relationship Id="rId23" Type="http://schemas.openxmlformats.org/officeDocument/2006/relationships/tags" Target="../tags/tag2725.xml"/><Relationship Id="rId28" Type="http://schemas.openxmlformats.org/officeDocument/2006/relationships/tags" Target="../tags/tag2730.xml"/><Relationship Id="rId36" Type="http://schemas.openxmlformats.org/officeDocument/2006/relationships/tags" Target="../tags/tag2738.xml"/><Relationship Id="rId49" Type="http://schemas.openxmlformats.org/officeDocument/2006/relationships/tags" Target="../tags/tag2751.xml"/><Relationship Id="rId57" Type="http://schemas.openxmlformats.org/officeDocument/2006/relationships/tags" Target="../tags/tag2759.xml"/><Relationship Id="rId10" Type="http://schemas.openxmlformats.org/officeDocument/2006/relationships/tags" Target="../tags/tag2712.xml"/><Relationship Id="rId31" Type="http://schemas.openxmlformats.org/officeDocument/2006/relationships/tags" Target="../tags/tag2733.xml"/><Relationship Id="rId44" Type="http://schemas.openxmlformats.org/officeDocument/2006/relationships/tags" Target="../tags/tag2746.xml"/><Relationship Id="rId52" Type="http://schemas.openxmlformats.org/officeDocument/2006/relationships/tags" Target="../tags/tag2754.xml"/><Relationship Id="rId60" Type="http://schemas.openxmlformats.org/officeDocument/2006/relationships/tags" Target="../tags/tag2762.xml"/><Relationship Id="rId65" Type="http://schemas.openxmlformats.org/officeDocument/2006/relationships/tags" Target="../tags/tag2767.xml"/><Relationship Id="rId73" Type="http://schemas.openxmlformats.org/officeDocument/2006/relationships/slideLayout" Target="../slideLayouts/slideLayout6.xml"/><Relationship Id="rId78" Type="http://schemas.openxmlformats.org/officeDocument/2006/relationships/image" Target="../media/image5.svg"/><Relationship Id="rId4" Type="http://schemas.openxmlformats.org/officeDocument/2006/relationships/tags" Target="../tags/tag2706.xml"/><Relationship Id="rId9" Type="http://schemas.openxmlformats.org/officeDocument/2006/relationships/tags" Target="../tags/tag2711.xml"/><Relationship Id="rId13" Type="http://schemas.openxmlformats.org/officeDocument/2006/relationships/tags" Target="../tags/tag2715.xml"/><Relationship Id="rId18" Type="http://schemas.openxmlformats.org/officeDocument/2006/relationships/tags" Target="../tags/tag2720.xml"/><Relationship Id="rId39" Type="http://schemas.openxmlformats.org/officeDocument/2006/relationships/tags" Target="../tags/tag2741.xml"/><Relationship Id="rId34" Type="http://schemas.openxmlformats.org/officeDocument/2006/relationships/tags" Target="../tags/tag2736.xml"/><Relationship Id="rId50" Type="http://schemas.openxmlformats.org/officeDocument/2006/relationships/tags" Target="../tags/tag2752.xml"/><Relationship Id="rId55" Type="http://schemas.openxmlformats.org/officeDocument/2006/relationships/tags" Target="../tags/tag2757.xml"/><Relationship Id="rId76" Type="http://schemas.openxmlformats.org/officeDocument/2006/relationships/hyperlink" Target="https://arxiv.org/abs/2406.07957" TargetMode="External"/><Relationship Id="rId7" Type="http://schemas.openxmlformats.org/officeDocument/2006/relationships/tags" Target="../tags/tag2709.xml"/><Relationship Id="rId71" Type="http://schemas.openxmlformats.org/officeDocument/2006/relationships/tags" Target="../tags/tag2773.xml"/><Relationship Id="rId2" Type="http://schemas.openxmlformats.org/officeDocument/2006/relationships/tags" Target="../tags/tag2704.xml"/><Relationship Id="rId29" Type="http://schemas.openxmlformats.org/officeDocument/2006/relationships/tags" Target="../tags/tag27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arxiv.org/abs/2406.07957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hyperlink" Target="https://arxiv.org/abs/2406.07957" TargetMode="Externa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arxiv.org/abs/2406.07957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hyperlink" Target="https://orcid.org/0000-0003-3082-7853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hyperlink" Target="https://orcid.org/0000-0002-0779-0100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hyperlink" Target="https://orcid.org/0000-0001-7296-0420" TargetMode="External"/><Relationship Id="rId5" Type="http://schemas.openxmlformats.org/officeDocument/2006/relationships/image" Target="../media/image54.png"/><Relationship Id="rId10" Type="http://schemas.openxmlformats.org/officeDocument/2006/relationships/hyperlink" Target="https://orcid.org/0000-0003-1736-8779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s://orcid.org/0000-0002-8652-9874" TargetMode="External"/><Relationship Id="rId14" Type="http://schemas.openxmlformats.org/officeDocument/2006/relationships/hyperlink" Target="https://orcid.org/0009-0004-6006-8637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0.03750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svg"/><Relationship Id="rId9" Type="http://schemas.openxmlformats.org/officeDocument/2006/relationships/hyperlink" Target="https://arxiv.org/abs/1904.0536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904.05363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svg"/><Relationship Id="rId9" Type="http://schemas.openxmlformats.org/officeDocument/2006/relationships/hyperlink" Target="https://arxiv.org/abs/2210.0375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0.03750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hyperlink" Target="https://arxiv.org/abs/1904.0536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DA1A4-E5D2-1A94-C3C1-DA17353D4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2840" y="119856"/>
            <a:ext cx="105156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en-AU" sz="40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Properties of dynamical regular black holes in semiclassical gravity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F0A41-908B-C0FA-1778-5EEBEF37D771}"/>
              </a:ext>
            </a:extLst>
          </p:cNvPr>
          <p:cNvSpPr txBox="1"/>
          <p:nvPr/>
        </p:nvSpPr>
        <p:spPr>
          <a:xfrm>
            <a:off x="215900" y="4939544"/>
            <a:ext cx="265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+mj-lt"/>
              </a:rPr>
              <a:t>Ioannis Soranidis</a:t>
            </a:r>
          </a:p>
        </p:txBody>
      </p:sp>
      <p:pic>
        <p:nvPicPr>
          <p:cNvPr id="13" name="Picture 12" descr="A black background with a black square">
            <a:extLst>
              <a:ext uri="{FF2B5EF4-FFF2-40B4-BE49-F238E27FC236}">
                <a16:creationId xmlns:a16="http://schemas.microsoft.com/office/drawing/2014/main" id="{7E5D6B37-C57F-1139-943A-91E656E0B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37" y="5155181"/>
            <a:ext cx="4535433" cy="1697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1A1E93-DE90-3CEC-B88B-8DB8C8EDEF2C}"/>
              </a:ext>
            </a:extLst>
          </p:cNvPr>
          <p:cNvSpPr txBox="1"/>
          <p:nvPr/>
        </p:nvSpPr>
        <p:spPr>
          <a:xfrm>
            <a:off x="1341120" y="5497502"/>
            <a:ext cx="3806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Macquarie 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B181F-0B00-8179-F788-3AD3CFF07CE3}"/>
              </a:ext>
            </a:extLst>
          </p:cNvPr>
          <p:cNvSpPr txBox="1"/>
          <p:nvPr/>
        </p:nvSpPr>
        <p:spPr>
          <a:xfrm>
            <a:off x="1341120" y="6004049"/>
            <a:ext cx="2509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500" dirty="0">
                <a:solidFill>
                  <a:schemeClr val="bg1"/>
                </a:solidFill>
              </a:rPr>
              <a:t>Sydney, Australia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5EE3E2-79A3-DD11-8708-C046264B05F3}"/>
              </a:ext>
            </a:extLst>
          </p:cNvPr>
          <p:cNvSpPr txBox="1"/>
          <p:nvPr/>
        </p:nvSpPr>
        <p:spPr>
          <a:xfrm>
            <a:off x="7585873" y="5525109"/>
            <a:ext cx="4777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0" cap="all" dirty="0">
                <a:solidFill>
                  <a:srgbClr val="FFFFFF"/>
                </a:solidFill>
                <a:effectLst/>
              </a:rPr>
              <a:t>Seventeenth Marcel Grossmann meeting</a:t>
            </a:r>
            <a:r>
              <a:rPr lang="en-US" sz="2200" b="1" cap="all" dirty="0">
                <a:solidFill>
                  <a:srgbClr val="FFFFFF"/>
                </a:solidFill>
              </a:rPr>
              <a:t> </a:t>
            </a:r>
            <a:endParaRPr lang="en-US" sz="2200" b="1" i="0" cap="all" dirty="0">
              <a:solidFill>
                <a:srgbClr val="FFFFFF"/>
              </a:solidFill>
              <a:effectLst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FD3BB8-C519-EFF1-2D42-F5F087E3DEA7}"/>
              </a:ext>
            </a:extLst>
          </p:cNvPr>
          <p:cNvCxnSpPr>
            <a:cxnSpLocks/>
          </p:cNvCxnSpPr>
          <p:nvPr/>
        </p:nvCxnSpPr>
        <p:spPr>
          <a:xfrm>
            <a:off x="298704" y="5412580"/>
            <a:ext cx="468985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F8E0A8-A179-AC08-8B61-62DA2FF7443C}"/>
              </a:ext>
            </a:extLst>
          </p:cNvPr>
          <p:cNvSpPr txBox="1"/>
          <p:nvPr/>
        </p:nvSpPr>
        <p:spPr>
          <a:xfrm>
            <a:off x="7122093" y="6265659"/>
            <a:ext cx="5705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0" cap="all" dirty="0">
                <a:solidFill>
                  <a:srgbClr val="FFFFFF"/>
                </a:solidFill>
                <a:effectLst/>
              </a:rPr>
              <a:t>7-12 July 2024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509A265-FDC6-074A-4BC5-406B7D811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788" y="5909829"/>
            <a:ext cx="942625" cy="92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"/>
    </mc:Choice>
    <mc:Fallback xmlns="">
      <p:transition spd="slow" advTm="35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10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phic 4" descr="Signature with solid fill">
            <a:extLst>
              <a:ext uri="{FF2B5EF4-FFF2-40B4-BE49-F238E27FC236}">
                <a16:creationId xmlns:a16="http://schemas.microsoft.com/office/drawing/2014/main" id="{8208BCA1-79E1-8EF6-EA80-3C358DCCC1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5450F-D9D9-942A-8DE2-048ED60C4CA2}"/>
              </a:ext>
            </a:extLst>
          </p:cNvPr>
          <p:cNvSpPr txBox="1"/>
          <p:nvPr/>
        </p:nvSpPr>
        <p:spPr>
          <a:xfrm>
            <a:off x="741218" y="1476408"/>
            <a:ext cx="650133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Spherical symmetry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Finite formation time according to a distant observer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Finite curvature scalars on the apparent horizon</a:t>
            </a:r>
          </a:p>
        </p:txBody>
      </p:sp>
      <p:grpSp>
        <p:nvGrpSpPr>
          <p:cNvPr id="8" name="Group 7" descr="\documentclass{article}&#10;\usepackage{amsmath}&#10;\usepackage{tensor}&#10;\pagestyle{empty}&#10;\begin{document}&#10;&#10;$$G_{\mu\nu}=8\pi \langle T_{\mu\nu}\rangle_{\psi}$$&#10;&#10;&#10;\end{document}" title="IguanaTex Vector Display">
            <a:extLst>
              <a:ext uri="{FF2B5EF4-FFF2-40B4-BE49-F238E27FC236}">
                <a16:creationId xmlns:a16="http://schemas.microsoft.com/office/drawing/2014/main" id="{DA66730D-74E9-8294-261E-DF88E447F7E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91419" y="2464888"/>
            <a:ext cx="1760854" cy="278935"/>
            <a:chOff x="7545338" y="4333499"/>
            <a:chExt cx="1760854" cy="27893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6228B1-3F60-EF68-854E-567B9E46701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545338" y="4345456"/>
              <a:ext cx="178400" cy="193166"/>
            </a:xfrm>
            <a:custGeom>
              <a:avLst/>
              <a:gdLst>
                <a:gd name="connsiteX0" fmla="*/ 178599 w 178400"/>
                <a:gd name="connsiteY0" fmla="*/ 2732 h 193166"/>
                <a:gd name="connsiteX1" fmla="*/ 175835 w 178400"/>
                <a:gd name="connsiteY1" fmla="*/ 75 h 193166"/>
                <a:gd name="connsiteX2" fmla="*/ 172066 w 178400"/>
                <a:gd name="connsiteY2" fmla="*/ 3263 h 193166"/>
                <a:gd name="connsiteX3" fmla="*/ 154477 w 178400"/>
                <a:gd name="connsiteY3" fmla="*/ 23722 h 193166"/>
                <a:gd name="connsiteX4" fmla="*/ 112766 w 178400"/>
                <a:gd name="connsiteY4" fmla="*/ 75 h 193166"/>
                <a:gd name="connsiteX5" fmla="*/ 198 w 178400"/>
                <a:gd name="connsiteY5" fmla="*/ 120438 h 193166"/>
                <a:gd name="connsiteX6" fmla="*/ 68794 w 178400"/>
                <a:gd name="connsiteY6" fmla="*/ 193241 h 193166"/>
                <a:gd name="connsiteX7" fmla="*/ 100203 w 178400"/>
                <a:gd name="connsiteY7" fmla="*/ 186864 h 193166"/>
                <a:gd name="connsiteX8" fmla="*/ 122063 w 178400"/>
                <a:gd name="connsiteY8" fmla="*/ 170656 h 193166"/>
                <a:gd name="connsiteX9" fmla="*/ 133371 w 178400"/>
                <a:gd name="connsiteY9" fmla="*/ 187130 h 193166"/>
                <a:gd name="connsiteX10" fmla="*/ 135129 w 178400"/>
                <a:gd name="connsiteY10" fmla="*/ 186067 h 193166"/>
                <a:gd name="connsiteX11" fmla="*/ 139401 w 178400"/>
                <a:gd name="connsiteY11" fmla="*/ 169859 h 193166"/>
                <a:gd name="connsiteX12" fmla="*/ 144175 w 178400"/>
                <a:gd name="connsiteY12" fmla="*/ 149400 h 193166"/>
                <a:gd name="connsiteX13" fmla="*/ 147442 w 178400"/>
                <a:gd name="connsiteY13" fmla="*/ 135849 h 193166"/>
                <a:gd name="connsiteX14" fmla="*/ 164779 w 178400"/>
                <a:gd name="connsiteY14" fmla="*/ 123095 h 193166"/>
                <a:gd name="connsiteX15" fmla="*/ 168799 w 178400"/>
                <a:gd name="connsiteY15" fmla="*/ 117781 h 193166"/>
                <a:gd name="connsiteX16" fmla="*/ 165533 w 178400"/>
                <a:gd name="connsiteY16" fmla="*/ 114859 h 193166"/>
                <a:gd name="connsiteX17" fmla="*/ 139150 w 178400"/>
                <a:gd name="connsiteY17" fmla="*/ 115656 h 193166"/>
                <a:gd name="connsiteX18" fmla="*/ 103972 w 178400"/>
                <a:gd name="connsiteY18" fmla="*/ 114859 h 193166"/>
                <a:gd name="connsiteX19" fmla="*/ 98695 w 178400"/>
                <a:gd name="connsiteY19" fmla="*/ 120173 h 193166"/>
                <a:gd name="connsiteX20" fmla="*/ 106233 w 178400"/>
                <a:gd name="connsiteY20" fmla="*/ 123095 h 193166"/>
                <a:gd name="connsiteX21" fmla="*/ 119551 w 178400"/>
                <a:gd name="connsiteY21" fmla="*/ 123627 h 193166"/>
                <a:gd name="connsiteX22" fmla="*/ 127340 w 178400"/>
                <a:gd name="connsiteY22" fmla="*/ 128675 h 193166"/>
                <a:gd name="connsiteX23" fmla="*/ 122063 w 178400"/>
                <a:gd name="connsiteY23" fmla="*/ 152854 h 193166"/>
                <a:gd name="connsiteX24" fmla="*/ 73569 w 178400"/>
                <a:gd name="connsiteY24" fmla="*/ 185004 h 193166"/>
                <a:gd name="connsiteX25" fmla="*/ 23063 w 178400"/>
                <a:gd name="connsiteY25" fmla="*/ 129207 h 193166"/>
                <a:gd name="connsiteX26" fmla="*/ 51959 w 178400"/>
                <a:gd name="connsiteY26" fmla="*/ 42587 h 193166"/>
                <a:gd name="connsiteX27" fmla="*/ 114777 w 178400"/>
                <a:gd name="connsiteY27" fmla="*/ 8312 h 193166"/>
                <a:gd name="connsiteX28" fmla="*/ 155231 w 178400"/>
                <a:gd name="connsiteY28" fmla="*/ 59592 h 193166"/>
                <a:gd name="connsiteX29" fmla="*/ 154477 w 178400"/>
                <a:gd name="connsiteY29" fmla="*/ 73143 h 193166"/>
                <a:gd name="connsiteX30" fmla="*/ 158246 w 178400"/>
                <a:gd name="connsiteY30" fmla="*/ 75800 h 193166"/>
                <a:gd name="connsiteX31" fmla="*/ 162769 w 178400"/>
                <a:gd name="connsiteY31" fmla="*/ 70486 h 193166"/>
                <a:gd name="connsiteX32" fmla="*/ 178599 w 178400"/>
                <a:gd name="connsiteY32" fmla="*/ 2732 h 19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8400" h="193166">
                  <a:moveTo>
                    <a:pt x="178599" y="2732"/>
                  </a:moveTo>
                  <a:cubicBezTo>
                    <a:pt x="178599" y="1935"/>
                    <a:pt x="178096" y="75"/>
                    <a:pt x="175835" y="75"/>
                  </a:cubicBezTo>
                  <a:cubicBezTo>
                    <a:pt x="175081" y="75"/>
                    <a:pt x="174830" y="340"/>
                    <a:pt x="172066" y="3263"/>
                  </a:cubicBezTo>
                  <a:lnTo>
                    <a:pt x="154477" y="23722"/>
                  </a:lnTo>
                  <a:cubicBezTo>
                    <a:pt x="152216" y="20002"/>
                    <a:pt x="140657" y="75"/>
                    <a:pt x="112766" y="75"/>
                  </a:cubicBezTo>
                  <a:cubicBezTo>
                    <a:pt x="56733" y="75"/>
                    <a:pt x="198" y="58795"/>
                    <a:pt x="198" y="120438"/>
                  </a:cubicBezTo>
                  <a:cubicBezTo>
                    <a:pt x="198" y="162685"/>
                    <a:pt x="28089" y="193241"/>
                    <a:pt x="68794" y="193241"/>
                  </a:cubicBezTo>
                  <a:cubicBezTo>
                    <a:pt x="79850" y="193241"/>
                    <a:pt x="91157" y="190850"/>
                    <a:pt x="100203" y="186864"/>
                  </a:cubicBezTo>
                  <a:cubicBezTo>
                    <a:pt x="112766" y="181550"/>
                    <a:pt x="117541" y="175971"/>
                    <a:pt x="122063" y="170656"/>
                  </a:cubicBezTo>
                  <a:cubicBezTo>
                    <a:pt x="124325" y="177299"/>
                    <a:pt x="130858" y="187130"/>
                    <a:pt x="133371" y="187130"/>
                  </a:cubicBezTo>
                  <a:cubicBezTo>
                    <a:pt x="134627" y="187130"/>
                    <a:pt x="135129" y="186333"/>
                    <a:pt x="135129" y="186067"/>
                  </a:cubicBezTo>
                  <a:cubicBezTo>
                    <a:pt x="135632" y="185536"/>
                    <a:pt x="138145" y="175439"/>
                    <a:pt x="139401" y="169859"/>
                  </a:cubicBezTo>
                  <a:lnTo>
                    <a:pt x="144175" y="149400"/>
                  </a:lnTo>
                  <a:cubicBezTo>
                    <a:pt x="145180" y="144883"/>
                    <a:pt x="146437" y="140366"/>
                    <a:pt x="147442" y="135849"/>
                  </a:cubicBezTo>
                  <a:cubicBezTo>
                    <a:pt x="150206" y="123893"/>
                    <a:pt x="150457" y="123361"/>
                    <a:pt x="164779" y="123095"/>
                  </a:cubicBezTo>
                  <a:cubicBezTo>
                    <a:pt x="166036" y="123095"/>
                    <a:pt x="168799" y="122830"/>
                    <a:pt x="168799" y="117781"/>
                  </a:cubicBezTo>
                  <a:cubicBezTo>
                    <a:pt x="168799" y="115921"/>
                    <a:pt x="167543" y="114859"/>
                    <a:pt x="165533" y="114859"/>
                  </a:cubicBezTo>
                  <a:cubicBezTo>
                    <a:pt x="159754" y="114859"/>
                    <a:pt x="144929" y="115656"/>
                    <a:pt x="139150" y="115656"/>
                  </a:cubicBezTo>
                  <a:cubicBezTo>
                    <a:pt x="131360" y="115656"/>
                    <a:pt x="111761" y="114859"/>
                    <a:pt x="103972" y="114859"/>
                  </a:cubicBezTo>
                  <a:cubicBezTo>
                    <a:pt x="101711" y="114859"/>
                    <a:pt x="98695" y="114859"/>
                    <a:pt x="98695" y="120173"/>
                  </a:cubicBezTo>
                  <a:cubicBezTo>
                    <a:pt x="98695" y="123095"/>
                    <a:pt x="100706" y="123095"/>
                    <a:pt x="106233" y="123095"/>
                  </a:cubicBezTo>
                  <a:cubicBezTo>
                    <a:pt x="106485" y="123095"/>
                    <a:pt x="113772" y="123095"/>
                    <a:pt x="119551" y="123627"/>
                  </a:cubicBezTo>
                  <a:cubicBezTo>
                    <a:pt x="126084" y="124424"/>
                    <a:pt x="127340" y="125221"/>
                    <a:pt x="127340" y="128675"/>
                  </a:cubicBezTo>
                  <a:cubicBezTo>
                    <a:pt x="127340" y="131067"/>
                    <a:pt x="124576" y="143023"/>
                    <a:pt x="122063" y="152854"/>
                  </a:cubicBezTo>
                  <a:cubicBezTo>
                    <a:pt x="115028" y="182082"/>
                    <a:pt x="82363" y="185004"/>
                    <a:pt x="73569" y="185004"/>
                  </a:cubicBezTo>
                  <a:cubicBezTo>
                    <a:pt x="49447" y="185004"/>
                    <a:pt x="23063" y="169859"/>
                    <a:pt x="23063" y="129207"/>
                  </a:cubicBezTo>
                  <a:cubicBezTo>
                    <a:pt x="23063" y="120970"/>
                    <a:pt x="25576" y="77129"/>
                    <a:pt x="51959" y="42587"/>
                  </a:cubicBezTo>
                  <a:cubicBezTo>
                    <a:pt x="65528" y="24519"/>
                    <a:pt x="89901" y="8312"/>
                    <a:pt x="114777" y="8312"/>
                  </a:cubicBezTo>
                  <a:cubicBezTo>
                    <a:pt x="140406" y="8312"/>
                    <a:pt x="155231" y="28771"/>
                    <a:pt x="155231" y="59592"/>
                  </a:cubicBezTo>
                  <a:cubicBezTo>
                    <a:pt x="155231" y="70220"/>
                    <a:pt x="154477" y="70486"/>
                    <a:pt x="154477" y="73143"/>
                  </a:cubicBezTo>
                  <a:cubicBezTo>
                    <a:pt x="154477" y="75800"/>
                    <a:pt x="157241" y="75800"/>
                    <a:pt x="158246" y="75800"/>
                  </a:cubicBezTo>
                  <a:cubicBezTo>
                    <a:pt x="161513" y="75800"/>
                    <a:pt x="161513" y="75269"/>
                    <a:pt x="162769" y="70486"/>
                  </a:cubicBezTo>
                  <a:lnTo>
                    <a:pt x="178599" y="27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4E49E46-BE7B-603D-EBC3-12927238076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739128" y="4490609"/>
              <a:ext cx="104829" cy="121825"/>
            </a:xfrm>
            <a:custGeom>
              <a:avLst/>
              <a:gdLst>
                <a:gd name="connsiteX0" fmla="*/ 909 w 104829"/>
                <a:gd name="connsiteY0" fmla="*/ 112044 h 121825"/>
                <a:gd name="connsiteX1" fmla="*/ 206 w 104829"/>
                <a:gd name="connsiteY1" fmla="*/ 115950 h 121825"/>
                <a:gd name="connsiteX2" fmla="*/ 6186 w 104829"/>
                <a:gd name="connsiteY2" fmla="*/ 121901 h 121825"/>
                <a:gd name="connsiteX3" fmla="*/ 14629 w 104829"/>
                <a:gd name="connsiteY3" fmla="*/ 112602 h 121825"/>
                <a:gd name="connsiteX4" fmla="*/ 22720 w 104829"/>
                <a:gd name="connsiteY4" fmla="*/ 78565 h 121825"/>
                <a:gd name="connsiteX5" fmla="*/ 41540 w 104829"/>
                <a:gd name="connsiteY5" fmla="*/ 83959 h 121825"/>
                <a:gd name="connsiteX6" fmla="*/ 66867 w 104829"/>
                <a:gd name="connsiteY6" fmla="*/ 70567 h 121825"/>
                <a:gd name="connsiteX7" fmla="*/ 84984 w 104829"/>
                <a:gd name="connsiteY7" fmla="*/ 83959 h 121825"/>
                <a:gd name="connsiteX8" fmla="*/ 98879 w 104829"/>
                <a:gd name="connsiteY8" fmla="*/ 74101 h 121825"/>
                <a:gd name="connsiteX9" fmla="*/ 105035 w 104829"/>
                <a:gd name="connsiteY9" fmla="*/ 55502 h 121825"/>
                <a:gd name="connsiteX10" fmla="*/ 102221 w 104829"/>
                <a:gd name="connsiteY10" fmla="*/ 53084 h 121825"/>
                <a:gd name="connsiteX11" fmla="*/ 98351 w 104829"/>
                <a:gd name="connsiteY11" fmla="*/ 58850 h 121825"/>
                <a:gd name="connsiteX12" fmla="*/ 85512 w 104829"/>
                <a:gd name="connsiteY12" fmla="*/ 78751 h 121825"/>
                <a:gd name="connsiteX13" fmla="*/ 79707 w 104829"/>
                <a:gd name="connsiteY13" fmla="*/ 69637 h 121825"/>
                <a:gd name="connsiteX14" fmla="*/ 82346 w 104829"/>
                <a:gd name="connsiteY14" fmla="*/ 54944 h 121825"/>
                <a:gd name="connsiteX15" fmla="*/ 86215 w 104829"/>
                <a:gd name="connsiteY15" fmla="*/ 38205 h 121825"/>
                <a:gd name="connsiteX16" fmla="*/ 90261 w 104829"/>
                <a:gd name="connsiteY16" fmla="*/ 21651 h 121825"/>
                <a:gd name="connsiteX17" fmla="*/ 93251 w 104829"/>
                <a:gd name="connsiteY17" fmla="*/ 7888 h 121825"/>
                <a:gd name="connsiteX18" fmla="*/ 87446 w 104829"/>
                <a:gd name="connsiteY18" fmla="*/ 1936 h 121825"/>
                <a:gd name="connsiteX19" fmla="*/ 80235 w 104829"/>
                <a:gd name="connsiteY19" fmla="*/ 6400 h 121825"/>
                <a:gd name="connsiteX20" fmla="*/ 77421 w 104829"/>
                <a:gd name="connsiteY20" fmla="*/ 17188 h 121825"/>
                <a:gd name="connsiteX21" fmla="*/ 73727 w 104829"/>
                <a:gd name="connsiteY21" fmla="*/ 32625 h 121825"/>
                <a:gd name="connsiteX22" fmla="*/ 68275 w 104829"/>
                <a:gd name="connsiteY22" fmla="*/ 55874 h 121825"/>
                <a:gd name="connsiteX23" fmla="*/ 65460 w 104829"/>
                <a:gd name="connsiteY23" fmla="*/ 63314 h 121825"/>
                <a:gd name="connsiteX24" fmla="*/ 42243 w 104829"/>
                <a:gd name="connsiteY24" fmla="*/ 78751 h 121825"/>
                <a:gd name="connsiteX25" fmla="*/ 27820 w 104829"/>
                <a:gd name="connsiteY25" fmla="*/ 62198 h 121825"/>
                <a:gd name="connsiteX26" fmla="*/ 30810 w 104829"/>
                <a:gd name="connsiteY26" fmla="*/ 44900 h 121825"/>
                <a:gd name="connsiteX27" fmla="*/ 34680 w 104829"/>
                <a:gd name="connsiteY27" fmla="*/ 28161 h 121825"/>
                <a:gd name="connsiteX28" fmla="*/ 37142 w 104829"/>
                <a:gd name="connsiteY28" fmla="*/ 17746 h 121825"/>
                <a:gd name="connsiteX29" fmla="*/ 39781 w 104829"/>
                <a:gd name="connsiteY29" fmla="*/ 6028 h 121825"/>
                <a:gd name="connsiteX30" fmla="*/ 33800 w 104829"/>
                <a:gd name="connsiteY30" fmla="*/ 76 h 121825"/>
                <a:gd name="connsiteX31" fmla="*/ 25358 w 104829"/>
                <a:gd name="connsiteY31" fmla="*/ 8818 h 121825"/>
                <a:gd name="connsiteX32" fmla="*/ 909 w 104829"/>
                <a:gd name="connsiteY32" fmla="*/ 112044 h 1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4829" h="121825">
                  <a:moveTo>
                    <a:pt x="909" y="112044"/>
                  </a:moveTo>
                  <a:cubicBezTo>
                    <a:pt x="206" y="114834"/>
                    <a:pt x="206" y="115764"/>
                    <a:pt x="206" y="115950"/>
                  </a:cubicBezTo>
                  <a:cubicBezTo>
                    <a:pt x="206" y="120041"/>
                    <a:pt x="3372" y="121901"/>
                    <a:pt x="6186" y="121901"/>
                  </a:cubicBezTo>
                  <a:cubicBezTo>
                    <a:pt x="12518" y="121901"/>
                    <a:pt x="13925" y="115764"/>
                    <a:pt x="14629" y="112602"/>
                  </a:cubicBezTo>
                  <a:cubicBezTo>
                    <a:pt x="14980" y="111672"/>
                    <a:pt x="18498" y="96792"/>
                    <a:pt x="22720" y="78565"/>
                  </a:cubicBezTo>
                  <a:cubicBezTo>
                    <a:pt x="28172" y="82471"/>
                    <a:pt x="35208" y="83959"/>
                    <a:pt x="41540" y="83959"/>
                  </a:cubicBezTo>
                  <a:cubicBezTo>
                    <a:pt x="56666" y="83959"/>
                    <a:pt x="66516" y="70939"/>
                    <a:pt x="66867" y="70567"/>
                  </a:cubicBezTo>
                  <a:cubicBezTo>
                    <a:pt x="70209" y="83401"/>
                    <a:pt x="82346" y="83959"/>
                    <a:pt x="84984" y="83959"/>
                  </a:cubicBezTo>
                  <a:cubicBezTo>
                    <a:pt x="91316" y="83959"/>
                    <a:pt x="95713" y="79867"/>
                    <a:pt x="98879" y="74101"/>
                  </a:cubicBezTo>
                  <a:cubicBezTo>
                    <a:pt x="102749" y="66848"/>
                    <a:pt x="105035" y="56246"/>
                    <a:pt x="105035" y="55502"/>
                  </a:cubicBezTo>
                  <a:cubicBezTo>
                    <a:pt x="105035" y="53084"/>
                    <a:pt x="102749" y="53084"/>
                    <a:pt x="102221" y="53084"/>
                  </a:cubicBezTo>
                  <a:cubicBezTo>
                    <a:pt x="99759" y="53084"/>
                    <a:pt x="99583" y="53828"/>
                    <a:pt x="98351" y="58850"/>
                  </a:cubicBezTo>
                  <a:cubicBezTo>
                    <a:pt x="96241" y="67778"/>
                    <a:pt x="92899" y="78751"/>
                    <a:pt x="85512" y="78751"/>
                  </a:cubicBezTo>
                  <a:cubicBezTo>
                    <a:pt x="80939" y="78751"/>
                    <a:pt x="79707" y="74659"/>
                    <a:pt x="79707" y="69637"/>
                  </a:cubicBezTo>
                  <a:cubicBezTo>
                    <a:pt x="79707" y="66476"/>
                    <a:pt x="81114" y="59780"/>
                    <a:pt x="82346" y="54944"/>
                  </a:cubicBezTo>
                  <a:cubicBezTo>
                    <a:pt x="83577" y="49922"/>
                    <a:pt x="85336" y="42297"/>
                    <a:pt x="86215" y="38205"/>
                  </a:cubicBezTo>
                  <a:lnTo>
                    <a:pt x="90261" y="21651"/>
                  </a:lnTo>
                  <a:cubicBezTo>
                    <a:pt x="91316" y="17002"/>
                    <a:pt x="93251" y="8818"/>
                    <a:pt x="93251" y="7888"/>
                  </a:cubicBezTo>
                  <a:cubicBezTo>
                    <a:pt x="93251" y="4168"/>
                    <a:pt x="90436" y="1936"/>
                    <a:pt x="87446" y="1936"/>
                  </a:cubicBezTo>
                  <a:cubicBezTo>
                    <a:pt x="85512" y="1936"/>
                    <a:pt x="82170" y="2866"/>
                    <a:pt x="80235" y="6400"/>
                  </a:cubicBezTo>
                  <a:cubicBezTo>
                    <a:pt x="79707" y="7516"/>
                    <a:pt x="78300" y="13468"/>
                    <a:pt x="77421" y="17188"/>
                  </a:cubicBezTo>
                  <a:lnTo>
                    <a:pt x="73727" y="32625"/>
                  </a:lnTo>
                  <a:lnTo>
                    <a:pt x="68275" y="55874"/>
                  </a:lnTo>
                  <a:cubicBezTo>
                    <a:pt x="67043" y="60524"/>
                    <a:pt x="67043" y="60896"/>
                    <a:pt x="65460" y="63314"/>
                  </a:cubicBezTo>
                  <a:cubicBezTo>
                    <a:pt x="60008" y="71497"/>
                    <a:pt x="52269" y="78751"/>
                    <a:pt x="42243" y="78751"/>
                  </a:cubicBezTo>
                  <a:cubicBezTo>
                    <a:pt x="27820" y="78751"/>
                    <a:pt x="27820" y="65546"/>
                    <a:pt x="27820" y="62198"/>
                  </a:cubicBezTo>
                  <a:cubicBezTo>
                    <a:pt x="27820" y="57362"/>
                    <a:pt x="28348" y="54944"/>
                    <a:pt x="30810" y="44900"/>
                  </a:cubicBezTo>
                  <a:cubicBezTo>
                    <a:pt x="32569" y="36717"/>
                    <a:pt x="32921" y="35415"/>
                    <a:pt x="34680" y="28161"/>
                  </a:cubicBezTo>
                  <a:lnTo>
                    <a:pt x="37142" y="17746"/>
                  </a:lnTo>
                  <a:cubicBezTo>
                    <a:pt x="38022" y="13840"/>
                    <a:pt x="39781" y="6772"/>
                    <a:pt x="39781" y="6028"/>
                  </a:cubicBezTo>
                  <a:cubicBezTo>
                    <a:pt x="39781" y="2680"/>
                    <a:pt x="37318" y="76"/>
                    <a:pt x="33800" y="76"/>
                  </a:cubicBezTo>
                  <a:cubicBezTo>
                    <a:pt x="27468" y="76"/>
                    <a:pt x="25885" y="6586"/>
                    <a:pt x="25358" y="8818"/>
                  </a:cubicBezTo>
                  <a:lnTo>
                    <a:pt x="909" y="1120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CC722EB-28BB-7490-B51B-6366185AFC7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865349" y="4490609"/>
              <a:ext cx="90406" cy="82022"/>
            </a:xfrm>
            <a:custGeom>
              <a:avLst/>
              <a:gdLst>
                <a:gd name="connsiteX0" fmla="*/ 31519 w 90406"/>
                <a:gd name="connsiteY0" fmla="*/ 5470 h 82022"/>
                <a:gd name="connsiteX1" fmla="*/ 31871 w 90406"/>
                <a:gd name="connsiteY1" fmla="*/ 2680 h 82022"/>
                <a:gd name="connsiteX2" fmla="*/ 29056 w 90406"/>
                <a:gd name="connsiteY2" fmla="*/ 76 h 82022"/>
                <a:gd name="connsiteX3" fmla="*/ 17624 w 90406"/>
                <a:gd name="connsiteY3" fmla="*/ 1006 h 82022"/>
                <a:gd name="connsiteX4" fmla="*/ 7774 w 90406"/>
                <a:gd name="connsiteY4" fmla="*/ 1936 h 82022"/>
                <a:gd name="connsiteX5" fmla="*/ 2849 w 90406"/>
                <a:gd name="connsiteY5" fmla="*/ 6214 h 82022"/>
                <a:gd name="connsiteX6" fmla="*/ 7422 w 90406"/>
                <a:gd name="connsiteY6" fmla="*/ 8818 h 82022"/>
                <a:gd name="connsiteX7" fmla="*/ 15865 w 90406"/>
                <a:gd name="connsiteY7" fmla="*/ 11608 h 82022"/>
                <a:gd name="connsiteX8" fmla="*/ 14282 w 90406"/>
                <a:gd name="connsiteY8" fmla="*/ 18861 h 82022"/>
                <a:gd name="connsiteX9" fmla="*/ 5487 w 90406"/>
                <a:gd name="connsiteY9" fmla="*/ 56432 h 82022"/>
                <a:gd name="connsiteX10" fmla="*/ 211 w 90406"/>
                <a:gd name="connsiteY10" fmla="*/ 79495 h 82022"/>
                <a:gd name="connsiteX11" fmla="*/ 3553 w 90406"/>
                <a:gd name="connsiteY11" fmla="*/ 82099 h 82022"/>
                <a:gd name="connsiteX12" fmla="*/ 6367 w 90406"/>
                <a:gd name="connsiteY12" fmla="*/ 82099 h 82022"/>
                <a:gd name="connsiteX13" fmla="*/ 63179 w 90406"/>
                <a:gd name="connsiteY13" fmla="*/ 53084 h 82022"/>
                <a:gd name="connsiteX14" fmla="*/ 90617 w 90406"/>
                <a:gd name="connsiteY14" fmla="*/ 6028 h 82022"/>
                <a:gd name="connsiteX15" fmla="*/ 84637 w 90406"/>
                <a:gd name="connsiteY15" fmla="*/ 76 h 82022"/>
                <a:gd name="connsiteX16" fmla="*/ 75667 w 90406"/>
                <a:gd name="connsiteY16" fmla="*/ 10492 h 82022"/>
                <a:gd name="connsiteX17" fmla="*/ 15161 w 90406"/>
                <a:gd name="connsiteY17" fmla="*/ 74659 h 82022"/>
                <a:gd name="connsiteX18" fmla="*/ 31519 w 90406"/>
                <a:gd name="connsiteY18" fmla="*/ 5470 h 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406" h="82022">
                  <a:moveTo>
                    <a:pt x="31519" y="5470"/>
                  </a:moveTo>
                  <a:cubicBezTo>
                    <a:pt x="31695" y="4726"/>
                    <a:pt x="31871" y="3610"/>
                    <a:pt x="31871" y="2680"/>
                  </a:cubicBezTo>
                  <a:cubicBezTo>
                    <a:pt x="31871" y="2494"/>
                    <a:pt x="31871" y="76"/>
                    <a:pt x="29056" y="76"/>
                  </a:cubicBezTo>
                  <a:cubicBezTo>
                    <a:pt x="28880" y="76"/>
                    <a:pt x="18855" y="1006"/>
                    <a:pt x="17624" y="1006"/>
                  </a:cubicBezTo>
                  <a:cubicBezTo>
                    <a:pt x="14282" y="1378"/>
                    <a:pt x="11116" y="1564"/>
                    <a:pt x="7774" y="1936"/>
                  </a:cubicBezTo>
                  <a:cubicBezTo>
                    <a:pt x="4960" y="2122"/>
                    <a:pt x="2849" y="2308"/>
                    <a:pt x="2849" y="6214"/>
                  </a:cubicBezTo>
                  <a:cubicBezTo>
                    <a:pt x="2849" y="8818"/>
                    <a:pt x="5311" y="8818"/>
                    <a:pt x="7422" y="8818"/>
                  </a:cubicBezTo>
                  <a:cubicBezTo>
                    <a:pt x="15865" y="8818"/>
                    <a:pt x="15865" y="9934"/>
                    <a:pt x="15865" y="11608"/>
                  </a:cubicBezTo>
                  <a:cubicBezTo>
                    <a:pt x="15865" y="12724"/>
                    <a:pt x="14985" y="16444"/>
                    <a:pt x="14282" y="18861"/>
                  </a:cubicBezTo>
                  <a:lnTo>
                    <a:pt x="5487" y="56432"/>
                  </a:lnTo>
                  <a:cubicBezTo>
                    <a:pt x="1090" y="75031"/>
                    <a:pt x="211" y="78751"/>
                    <a:pt x="211" y="79495"/>
                  </a:cubicBezTo>
                  <a:cubicBezTo>
                    <a:pt x="211" y="82099"/>
                    <a:pt x="2849" y="82099"/>
                    <a:pt x="3553" y="82099"/>
                  </a:cubicBezTo>
                  <a:lnTo>
                    <a:pt x="6367" y="82099"/>
                  </a:lnTo>
                  <a:cubicBezTo>
                    <a:pt x="22021" y="79495"/>
                    <a:pt x="44359" y="70753"/>
                    <a:pt x="63179" y="53084"/>
                  </a:cubicBezTo>
                  <a:cubicBezTo>
                    <a:pt x="87099" y="30579"/>
                    <a:pt x="90617" y="6400"/>
                    <a:pt x="90617" y="6028"/>
                  </a:cubicBezTo>
                  <a:cubicBezTo>
                    <a:pt x="90617" y="2680"/>
                    <a:pt x="88155" y="76"/>
                    <a:pt x="84637" y="76"/>
                  </a:cubicBezTo>
                  <a:cubicBezTo>
                    <a:pt x="78481" y="76"/>
                    <a:pt x="77250" y="5284"/>
                    <a:pt x="75667" y="10492"/>
                  </a:cubicBezTo>
                  <a:cubicBezTo>
                    <a:pt x="68631" y="36903"/>
                    <a:pt x="45062" y="65360"/>
                    <a:pt x="15161" y="74659"/>
                  </a:cubicBezTo>
                  <a:lnTo>
                    <a:pt x="31519" y="547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DC2EF81-443A-188A-93A6-9EE031608D1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061400" y="4435263"/>
              <a:ext cx="167093" cy="62174"/>
            </a:xfrm>
            <a:custGeom>
              <a:avLst/>
              <a:gdLst>
                <a:gd name="connsiteX0" fmla="*/ 158769 w 167093"/>
                <a:gd name="connsiteY0" fmla="*/ 10703 h 62174"/>
                <a:gd name="connsiteX1" fmla="*/ 167312 w 167093"/>
                <a:gd name="connsiteY1" fmla="*/ 5389 h 62174"/>
                <a:gd name="connsiteX2" fmla="*/ 159020 w 167093"/>
                <a:gd name="connsiteY2" fmla="*/ 75 h 62174"/>
                <a:gd name="connsiteX3" fmla="*/ 8510 w 167093"/>
                <a:gd name="connsiteY3" fmla="*/ 75 h 62174"/>
                <a:gd name="connsiteX4" fmla="*/ 218 w 167093"/>
                <a:gd name="connsiteY4" fmla="*/ 5389 h 62174"/>
                <a:gd name="connsiteX5" fmla="*/ 8762 w 167093"/>
                <a:gd name="connsiteY5" fmla="*/ 10703 h 62174"/>
                <a:gd name="connsiteX6" fmla="*/ 158769 w 167093"/>
                <a:gd name="connsiteY6" fmla="*/ 10703 h 62174"/>
                <a:gd name="connsiteX7" fmla="*/ 159020 w 167093"/>
                <a:gd name="connsiteY7" fmla="*/ 62249 h 62174"/>
                <a:gd name="connsiteX8" fmla="*/ 167312 w 167093"/>
                <a:gd name="connsiteY8" fmla="*/ 56935 h 62174"/>
                <a:gd name="connsiteX9" fmla="*/ 158769 w 167093"/>
                <a:gd name="connsiteY9" fmla="*/ 51621 h 62174"/>
                <a:gd name="connsiteX10" fmla="*/ 8762 w 167093"/>
                <a:gd name="connsiteY10" fmla="*/ 51621 h 62174"/>
                <a:gd name="connsiteX11" fmla="*/ 218 w 167093"/>
                <a:gd name="connsiteY11" fmla="*/ 56935 h 62174"/>
                <a:gd name="connsiteX12" fmla="*/ 8510 w 167093"/>
                <a:gd name="connsiteY12" fmla="*/ 62249 h 62174"/>
                <a:gd name="connsiteX13" fmla="*/ 159020 w 167093"/>
                <a:gd name="connsiteY13" fmla="*/ 62249 h 6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093" h="62174">
                  <a:moveTo>
                    <a:pt x="158769" y="10703"/>
                  </a:moveTo>
                  <a:cubicBezTo>
                    <a:pt x="162538" y="10703"/>
                    <a:pt x="167312" y="10703"/>
                    <a:pt x="167312" y="5389"/>
                  </a:cubicBezTo>
                  <a:cubicBezTo>
                    <a:pt x="167312" y="75"/>
                    <a:pt x="162538" y="75"/>
                    <a:pt x="159020" y="75"/>
                  </a:cubicBezTo>
                  <a:lnTo>
                    <a:pt x="8510" y="75"/>
                  </a:lnTo>
                  <a:cubicBezTo>
                    <a:pt x="4992" y="75"/>
                    <a:pt x="218" y="75"/>
                    <a:pt x="218" y="5389"/>
                  </a:cubicBezTo>
                  <a:cubicBezTo>
                    <a:pt x="218" y="10703"/>
                    <a:pt x="4992" y="10703"/>
                    <a:pt x="8762" y="10703"/>
                  </a:cubicBezTo>
                  <a:lnTo>
                    <a:pt x="158769" y="10703"/>
                  </a:lnTo>
                  <a:close/>
                  <a:moveTo>
                    <a:pt x="159020" y="62249"/>
                  </a:moveTo>
                  <a:cubicBezTo>
                    <a:pt x="162538" y="62249"/>
                    <a:pt x="167312" y="62249"/>
                    <a:pt x="167312" y="56935"/>
                  </a:cubicBezTo>
                  <a:cubicBezTo>
                    <a:pt x="167312" y="51621"/>
                    <a:pt x="162538" y="51621"/>
                    <a:pt x="158769" y="51621"/>
                  </a:cubicBezTo>
                  <a:lnTo>
                    <a:pt x="8762" y="51621"/>
                  </a:lnTo>
                  <a:cubicBezTo>
                    <a:pt x="4992" y="51621"/>
                    <a:pt x="218" y="51621"/>
                    <a:pt x="218" y="56935"/>
                  </a:cubicBezTo>
                  <a:cubicBezTo>
                    <a:pt x="218" y="62249"/>
                    <a:pt x="4992" y="62249"/>
                    <a:pt x="8510" y="62249"/>
                  </a:cubicBezTo>
                  <a:lnTo>
                    <a:pt x="159020" y="6224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7A03B86-5CB0-FC31-7A17-96A26B9491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323110" y="4355818"/>
              <a:ext cx="104276" cy="182804"/>
            </a:xfrm>
            <a:custGeom>
              <a:avLst/>
              <a:gdLst>
                <a:gd name="connsiteX0" fmla="*/ 30632 w 104276"/>
                <a:gd name="connsiteY0" fmla="*/ 55607 h 182804"/>
                <a:gd name="connsiteX1" fmla="*/ 18069 w 104276"/>
                <a:gd name="connsiteY1" fmla="*/ 34085 h 182804"/>
                <a:gd name="connsiteX2" fmla="*/ 52242 w 104276"/>
                <a:gd name="connsiteY2" fmla="*/ 6717 h 182804"/>
                <a:gd name="connsiteX3" fmla="*/ 86665 w 104276"/>
                <a:gd name="connsiteY3" fmla="*/ 39665 h 182804"/>
                <a:gd name="connsiteX4" fmla="*/ 61790 w 104276"/>
                <a:gd name="connsiteY4" fmla="*/ 76863 h 182804"/>
                <a:gd name="connsiteX5" fmla="*/ 30632 w 104276"/>
                <a:gd name="connsiteY5" fmla="*/ 55607 h 182804"/>
                <a:gd name="connsiteX6" fmla="*/ 67318 w 104276"/>
                <a:gd name="connsiteY6" fmla="*/ 80849 h 182804"/>
                <a:gd name="connsiteX7" fmla="*/ 97721 w 104276"/>
                <a:gd name="connsiteY7" fmla="*/ 39665 h 182804"/>
                <a:gd name="connsiteX8" fmla="*/ 52493 w 104276"/>
                <a:gd name="connsiteY8" fmla="*/ 75 h 182804"/>
                <a:gd name="connsiteX9" fmla="*/ 7013 w 104276"/>
                <a:gd name="connsiteY9" fmla="*/ 44447 h 182804"/>
                <a:gd name="connsiteX10" fmla="*/ 18069 w 104276"/>
                <a:gd name="connsiteY10" fmla="*/ 73675 h 182804"/>
                <a:gd name="connsiteX11" fmla="*/ 36412 w 104276"/>
                <a:gd name="connsiteY11" fmla="*/ 88023 h 182804"/>
                <a:gd name="connsiteX12" fmla="*/ 229 w 104276"/>
                <a:gd name="connsiteY12" fmla="*/ 136912 h 182804"/>
                <a:gd name="connsiteX13" fmla="*/ 52242 w 104276"/>
                <a:gd name="connsiteY13" fmla="*/ 182879 h 182804"/>
                <a:gd name="connsiteX14" fmla="*/ 104506 w 104276"/>
                <a:gd name="connsiteY14" fmla="*/ 132395 h 182804"/>
                <a:gd name="connsiteX15" fmla="*/ 92193 w 104276"/>
                <a:gd name="connsiteY15" fmla="*/ 99714 h 182804"/>
                <a:gd name="connsiteX16" fmla="*/ 67318 w 104276"/>
                <a:gd name="connsiteY16" fmla="*/ 80849 h 182804"/>
                <a:gd name="connsiteX17" fmla="*/ 42191 w 104276"/>
                <a:gd name="connsiteY17" fmla="*/ 92008 h 182804"/>
                <a:gd name="connsiteX18" fmla="*/ 73097 w 104276"/>
                <a:gd name="connsiteY18" fmla="*/ 112733 h 182804"/>
                <a:gd name="connsiteX19" fmla="*/ 91942 w 104276"/>
                <a:gd name="connsiteY19" fmla="*/ 141960 h 182804"/>
                <a:gd name="connsiteX20" fmla="*/ 52493 w 104276"/>
                <a:gd name="connsiteY20" fmla="*/ 175439 h 182804"/>
                <a:gd name="connsiteX21" fmla="*/ 12792 w 104276"/>
                <a:gd name="connsiteY21" fmla="*/ 136912 h 182804"/>
                <a:gd name="connsiteX22" fmla="*/ 42191 w 104276"/>
                <a:gd name="connsiteY22" fmla="*/ 92008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276" h="182804">
                  <a:moveTo>
                    <a:pt x="30632" y="55607"/>
                  </a:moveTo>
                  <a:cubicBezTo>
                    <a:pt x="19074" y="47636"/>
                    <a:pt x="18069" y="38602"/>
                    <a:pt x="18069" y="34085"/>
                  </a:cubicBezTo>
                  <a:cubicBezTo>
                    <a:pt x="18069" y="17877"/>
                    <a:pt x="34401" y="6717"/>
                    <a:pt x="52242" y="6717"/>
                  </a:cubicBezTo>
                  <a:cubicBezTo>
                    <a:pt x="70584" y="6717"/>
                    <a:pt x="86665" y="20534"/>
                    <a:pt x="86665" y="39665"/>
                  </a:cubicBezTo>
                  <a:cubicBezTo>
                    <a:pt x="86665" y="54810"/>
                    <a:pt x="76866" y="67563"/>
                    <a:pt x="61790" y="76863"/>
                  </a:cubicBezTo>
                  <a:lnTo>
                    <a:pt x="30632" y="55607"/>
                  </a:lnTo>
                  <a:close/>
                  <a:moveTo>
                    <a:pt x="67318" y="80849"/>
                  </a:moveTo>
                  <a:cubicBezTo>
                    <a:pt x="85409" y="71018"/>
                    <a:pt x="97721" y="57201"/>
                    <a:pt x="97721" y="39665"/>
                  </a:cubicBezTo>
                  <a:cubicBezTo>
                    <a:pt x="97721" y="15220"/>
                    <a:pt x="75358" y="75"/>
                    <a:pt x="52493" y="75"/>
                  </a:cubicBezTo>
                  <a:cubicBezTo>
                    <a:pt x="27366" y="75"/>
                    <a:pt x="7013" y="19737"/>
                    <a:pt x="7013" y="44447"/>
                  </a:cubicBezTo>
                  <a:cubicBezTo>
                    <a:pt x="7013" y="49230"/>
                    <a:pt x="7516" y="61187"/>
                    <a:pt x="18069" y="73675"/>
                  </a:cubicBezTo>
                  <a:cubicBezTo>
                    <a:pt x="20833" y="76863"/>
                    <a:pt x="30130" y="83506"/>
                    <a:pt x="36412" y="88023"/>
                  </a:cubicBezTo>
                  <a:cubicBezTo>
                    <a:pt x="21838" y="95728"/>
                    <a:pt x="229" y="110607"/>
                    <a:pt x="229" y="136912"/>
                  </a:cubicBezTo>
                  <a:cubicBezTo>
                    <a:pt x="229" y="165077"/>
                    <a:pt x="25858" y="182879"/>
                    <a:pt x="52242" y="182879"/>
                  </a:cubicBezTo>
                  <a:cubicBezTo>
                    <a:pt x="80635" y="182879"/>
                    <a:pt x="104506" y="160825"/>
                    <a:pt x="104506" y="132395"/>
                  </a:cubicBezTo>
                  <a:cubicBezTo>
                    <a:pt x="104506" y="122830"/>
                    <a:pt x="101742" y="110873"/>
                    <a:pt x="92193" y="99714"/>
                  </a:cubicBezTo>
                  <a:cubicBezTo>
                    <a:pt x="87419" y="94134"/>
                    <a:pt x="83399" y="91477"/>
                    <a:pt x="67318" y="80849"/>
                  </a:cubicBezTo>
                  <a:close/>
                  <a:moveTo>
                    <a:pt x="42191" y="92008"/>
                  </a:moveTo>
                  <a:lnTo>
                    <a:pt x="73097" y="112733"/>
                  </a:lnTo>
                  <a:cubicBezTo>
                    <a:pt x="80132" y="117781"/>
                    <a:pt x="91942" y="125753"/>
                    <a:pt x="91942" y="141960"/>
                  </a:cubicBezTo>
                  <a:cubicBezTo>
                    <a:pt x="91942" y="161623"/>
                    <a:pt x="73097" y="175439"/>
                    <a:pt x="52493" y="175439"/>
                  </a:cubicBezTo>
                  <a:cubicBezTo>
                    <a:pt x="30884" y="175439"/>
                    <a:pt x="12792" y="158965"/>
                    <a:pt x="12792" y="136912"/>
                  </a:cubicBezTo>
                  <a:cubicBezTo>
                    <a:pt x="12792" y="121501"/>
                    <a:pt x="20833" y="104496"/>
                    <a:pt x="42191" y="9200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4E6487-F312-8E10-64DF-9461B7B1D70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444976" y="4418258"/>
              <a:ext cx="135685" cy="117441"/>
            </a:xfrm>
            <a:custGeom>
              <a:avLst/>
              <a:gdLst>
                <a:gd name="connsiteX0" fmla="*/ 60036 w 135685"/>
                <a:gd name="connsiteY0" fmla="*/ 15486 h 117441"/>
                <a:gd name="connsiteX1" fmla="*/ 88429 w 135685"/>
                <a:gd name="connsiteY1" fmla="*/ 15486 h 117441"/>
                <a:gd name="connsiteX2" fmla="*/ 77876 w 135685"/>
                <a:gd name="connsiteY2" fmla="*/ 84037 h 117441"/>
                <a:gd name="connsiteX3" fmla="*/ 79886 w 135685"/>
                <a:gd name="connsiteY3" fmla="*/ 104231 h 117441"/>
                <a:gd name="connsiteX4" fmla="*/ 88932 w 135685"/>
                <a:gd name="connsiteY4" fmla="*/ 117516 h 117441"/>
                <a:gd name="connsiteX5" fmla="*/ 99234 w 135685"/>
                <a:gd name="connsiteY5" fmla="*/ 107419 h 117441"/>
                <a:gd name="connsiteX6" fmla="*/ 97726 w 135685"/>
                <a:gd name="connsiteY6" fmla="*/ 101574 h 117441"/>
                <a:gd name="connsiteX7" fmla="*/ 90439 w 135685"/>
                <a:gd name="connsiteY7" fmla="*/ 57732 h 117441"/>
                <a:gd name="connsiteX8" fmla="*/ 94962 w 135685"/>
                <a:gd name="connsiteY8" fmla="*/ 15486 h 117441"/>
                <a:gd name="connsiteX9" fmla="*/ 123607 w 135685"/>
                <a:gd name="connsiteY9" fmla="*/ 15486 h 117441"/>
                <a:gd name="connsiteX10" fmla="*/ 135919 w 135685"/>
                <a:gd name="connsiteY10" fmla="*/ 6452 h 117441"/>
                <a:gd name="connsiteX11" fmla="*/ 125868 w 135685"/>
                <a:gd name="connsiteY11" fmla="*/ 75 h 117441"/>
                <a:gd name="connsiteX12" fmla="*/ 41693 w 135685"/>
                <a:gd name="connsiteY12" fmla="*/ 75 h 117441"/>
                <a:gd name="connsiteX13" fmla="*/ 15561 w 135685"/>
                <a:gd name="connsiteY13" fmla="*/ 12563 h 117441"/>
                <a:gd name="connsiteX14" fmla="*/ 234 w 135685"/>
                <a:gd name="connsiteY14" fmla="*/ 36476 h 117441"/>
                <a:gd name="connsiteX15" fmla="*/ 3249 w 135685"/>
                <a:gd name="connsiteY15" fmla="*/ 39133 h 117441"/>
                <a:gd name="connsiteX16" fmla="*/ 7269 w 135685"/>
                <a:gd name="connsiteY16" fmla="*/ 35945 h 117441"/>
                <a:gd name="connsiteX17" fmla="*/ 39181 w 135685"/>
                <a:gd name="connsiteY17" fmla="*/ 15486 h 117441"/>
                <a:gd name="connsiteX18" fmla="*/ 53503 w 135685"/>
                <a:gd name="connsiteY18" fmla="*/ 15486 h 117441"/>
                <a:gd name="connsiteX19" fmla="*/ 21340 w 135685"/>
                <a:gd name="connsiteY19" fmla="*/ 103965 h 117441"/>
                <a:gd name="connsiteX20" fmla="*/ 19330 w 135685"/>
                <a:gd name="connsiteY20" fmla="*/ 110342 h 117441"/>
                <a:gd name="connsiteX21" fmla="*/ 26617 w 135685"/>
                <a:gd name="connsiteY21" fmla="*/ 117516 h 117441"/>
                <a:gd name="connsiteX22" fmla="*/ 39181 w 135685"/>
                <a:gd name="connsiteY22" fmla="*/ 100245 h 117441"/>
                <a:gd name="connsiteX23" fmla="*/ 45965 w 135685"/>
                <a:gd name="connsiteY23" fmla="*/ 74206 h 117441"/>
                <a:gd name="connsiteX24" fmla="*/ 60036 w 135685"/>
                <a:gd name="connsiteY24" fmla="*/ 15486 h 11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5685" h="117441">
                  <a:moveTo>
                    <a:pt x="60036" y="15486"/>
                  </a:moveTo>
                  <a:lnTo>
                    <a:pt x="88429" y="15486"/>
                  </a:lnTo>
                  <a:cubicBezTo>
                    <a:pt x="80137" y="54810"/>
                    <a:pt x="77876" y="66235"/>
                    <a:pt x="77876" y="84037"/>
                  </a:cubicBezTo>
                  <a:cubicBezTo>
                    <a:pt x="77876" y="88023"/>
                    <a:pt x="77876" y="95197"/>
                    <a:pt x="79886" y="104231"/>
                  </a:cubicBezTo>
                  <a:cubicBezTo>
                    <a:pt x="82399" y="115921"/>
                    <a:pt x="85163" y="117516"/>
                    <a:pt x="88932" y="117516"/>
                  </a:cubicBezTo>
                  <a:cubicBezTo>
                    <a:pt x="93957" y="117516"/>
                    <a:pt x="99234" y="112733"/>
                    <a:pt x="99234" y="107419"/>
                  </a:cubicBezTo>
                  <a:cubicBezTo>
                    <a:pt x="99234" y="105825"/>
                    <a:pt x="99234" y="105293"/>
                    <a:pt x="97726" y="101574"/>
                  </a:cubicBezTo>
                  <a:cubicBezTo>
                    <a:pt x="90439" y="82443"/>
                    <a:pt x="90439" y="65172"/>
                    <a:pt x="90439" y="57732"/>
                  </a:cubicBezTo>
                  <a:cubicBezTo>
                    <a:pt x="90439" y="43650"/>
                    <a:pt x="92198" y="29302"/>
                    <a:pt x="94962" y="15486"/>
                  </a:cubicBezTo>
                  <a:lnTo>
                    <a:pt x="123607" y="15486"/>
                  </a:lnTo>
                  <a:cubicBezTo>
                    <a:pt x="126873" y="15486"/>
                    <a:pt x="135919" y="15486"/>
                    <a:pt x="135919" y="6452"/>
                  </a:cubicBezTo>
                  <a:cubicBezTo>
                    <a:pt x="135919" y="75"/>
                    <a:pt x="130642" y="75"/>
                    <a:pt x="125868" y="75"/>
                  </a:cubicBezTo>
                  <a:lnTo>
                    <a:pt x="41693" y="75"/>
                  </a:lnTo>
                  <a:cubicBezTo>
                    <a:pt x="36165" y="75"/>
                    <a:pt x="26617" y="75"/>
                    <a:pt x="15561" y="12563"/>
                  </a:cubicBezTo>
                  <a:cubicBezTo>
                    <a:pt x="6767" y="22925"/>
                    <a:pt x="234" y="35148"/>
                    <a:pt x="234" y="36476"/>
                  </a:cubicBezTo>
                  <a:cubicBezTo>
                    <a:pt x="234" y="36742"/>
                    <a:pt x="234" y="39133"/>
                    <a:pt x="3249" y="39133"/>
                  </a:cubicBezTo>
                  <a:cubicBezTo>
                    <a:pt x="5259" y="39133"/>
                    <a:pt x="5762" y="38070"/>
                    <a:pt x="7269" y="35945"/>
                  </a:cubicBezTo>
                  <a:cubicBezTo>
                    <a:pt x="19582" y="15486"/>
                    <a:pt x="34155" y="15486"/>
                    <a:pt x="39181" y="15486"/>
                  </a:cubicBezTo>
                  <a:lnTo>
                    <a:pt x="53503" y="15486"/>
                  </a:lnTo>
                  <a:cubicBezTo>
                    <a:pt x="45462" y="47636"/>
                    <a:pt x="31894" y="79786"/>
                    <a:pt x="21340" y="103965"/>
                  </a:cubicBezTo>
                  <a:cubicBezTo>
                    <a:pt x="19330" y="107950"/>
                    <a:pt x="19330" y="108482"/>
                    <a:pt x="19330" y="110342"/>
                  </a:cubicBezTo>
                  <a:cubicBezTo>
                    <a:pt x="19330" y="115390"/>
                    <a:pt x="23351" y="117516"/>
                    <a:pt x="26617" y="117516"/>
                  </a:cubicBezTo>
                  <a:cubicBezTo>
                    <a:pt x="34155" y="117516"/>
                    <a:pt x="36165" y="110076"/>
                    <a:pt x="39181" y="100245"/>
                  </a:cubicBezTo>
                  <a:cubicBezTo>
                    <a:pt x="42698" y="88023"/>
                    <a:pt x="42698" y="87491"/>
                    <a:pt x="45965" y="74206"/>
                  </a:cubicBezTo>
                  <a:lnTo>
                    <a:pt x="60036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56F71FB-7DE6-5E1F-156D-CE95D3D1C60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618076" y="4333499"/>
              <a:ext cx="56032" cy="265703"/>
            </a:xfrm>
            <a:custGeom>
              <a:avLst/>
              <a:gdLst>
                <a:gd name="connsiteX0" fmla="*/ 55017 w 56032"/>
                <a:gd name="connsiteY0" fmla="*/ 10171 h 265703"/>
                <a:gd name="connsiteX1" fmla="*/ 56273 w 56032"/>
                <a:gd name="connsiteY1" fmla="*/ 5389 h 265703"/>
                <a:gd name="connsiteX2" fmla="*/ 51248 w 56032"/>
                <a:gd name="connsiteY2" fmla="*/ 75 h 265703"/>
                <a:gd name="connsiteX3" fmla="*/ 45468 w 56032"/>
                <a:gd name="connsiteY3" fmla="*/ 6186 h 265703"/>
                <a:gd name="connsiteX4" fmla="*/ 1496 w 56032"/>
                <a:gd name="connsiteY4" fmla="*/ 128144 h 265703"/>
                <a:gd name="connsiteX5" fmla="*/ 240 w 56032"/>
                <a:gd name="connsiteY5" fmla="*/ 132927 h 265703"/>
                <a:gd name="connsiteX6" fmla="*/ 1496 w 56032"/>
                <a:gd name="connsiteY6" fmla="*/ 137443 h 265703"/>
                <a:gd name="connsiteX7" fmla="*/ 45468 w 56032"/>
                <a:gd name="connsiteY7" fmla="*/ 259401 h 265703"/>
                <a:gd name="connsiteX8" fmla="*/ 51248 w 56032"/>
                <a:gd name="connsiteY8" fmla="*/ 265778 h 265703"/>
                <a:gd name="connsiteX9" fmla="*/ 56273 w 56032"/>
                <a:gd name="connsiteY9" fmla="*/ 260464 h 265703"/>
                <a:gd name="connsiteX10" fmla="*/ 55017 w 56032"/>
                <a:gd name="connsiteY10" fmla="*/ 256213 h 265703"/>
                <a:gd name="connsiteX11" fmla="*/ 10542 w 56032"/>
                <a:gd name="connsiteY11" fmla="*/ 132927 h 265703"/>
                <a:gd name="connsiteX12" fmla="*/ 55017 w 56032"/>
                <a:gd name="connsiteY12" fmla="*/ 10171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032" h="265703">
                  <a:moveTo>
                    <a:pt x="55017" y="10171"/>
                  </a:moveTo>
                  <a:cubicBezTo>
                    <a:pt x="56273" y="7249"/>
                    <a:pt x="56273" y="6717"/>
                    <a:pt x="56273" y="5389"/>
                  </a:cubicBezTo>
                  <a:cubicBezTo>
                    <a:pt x="56273" y="2466"/>
                    <a:pt x="54011" y="75"/>
                    <a:pt x="51248" y="75"/>
                  </a:cubicBezTo>
                  <a:cubicBezTo>
                    <a:pt x="48986" y="75"/>
                    <a:pt x="47227" y="1403"/>
                    <a:pt x="45468" y="6186"/>
                  </a:cubicBezTo>
                  <a:lnTo>
                    <a:pt x="1496" y="128144"/>
                  </a:lnTo>
                  <a:cubicBezTo>
                    <a:pt x="994" y="129738"/>
                    <a:pt x="240" y="131332"/>
                    <a:pt x="240" y="132927"/>
                  </a:cubicBezTo>
                  <a:cubicBezTo>
                    <a:pt x="240" y="133724"/>
                    <a:pt x="240" y="134255"/>
                    <a:pt x="1496" y="137443"/>
                  </a:cubicBezTo>
                  <a:lnTo>
                    <a:pt x="45468" y="259401"/>
                  </a:lnTo>
                  <a:cubicBezTo>
                    <a:pt x="46473" y="262324"/>
                    <a:pt x="47730" y="265778"/>
                    <a:pt x="51248" y="265778"/>
                  </a:cubicBezTo>
                  <a:cubicBezTo>
                    <a:pt x="54011" y="265778"/>
                    <a:pt x="56273" y="263387"/>
                    <a:pt x="56273" y="260464"/>
                  </a:cubicBezTo>
                  <a:cubicBezTo>
                    <a:pt x="56273" y="259667"/>
                    <a:pt x="56273" y="259136"/>
                    <a:pt x="55017" y="256213"/>
                  </a:cubicBezTo>
                  <a:lnTo>
                    <a:pt x="10542" y="132927"/>
                  </a:lnTo>
                  <a:lnTo>
                    <a:pt x="55017" y="1017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4B7CDD-4609-C98C-C12A-E8FCBA5B425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694183" y="4352895"/>
              <a:ext cx="170862" cy="179881"/>
            </a:xfrm>
            <a:custGeom>
              <a:avLst/>
              <a:gdLst>
                <a:gd name="connsiteX0" fmla="*/ 101505 w 170862"/>
                <a:gd name="connsiteY0" fmla="*/ 18674 h 179881"/>
                <a:gd name="connsiteX1" fmla="*/ 107284 w 170862"/>
                <a:gd name="connsiteY1" fmla="*/ 8843 h 179881"/>
                <a:gd name="connsiteX2" fmla="*/ 123114 w 170862"/>
                <a:gd name="connsiteY2" fmla="*/ 8312 h 179881"/>
                <a:gd name="connsiteX3" fmla="*/ 159800 w 170862"/>
                <a:gd name="connsiteY3" fmla="*/ 30099 h 179881"/>
                <a:gd name="connsiteX4" fmla="*/ 157789 w 170862"/>
                <a:gd name="connsiteY4" fmla="*/ 51356 h 179881"/>
                <a:gd name="connsiteX5" fmla="*/ 157036 w 170862"/>
                <a:gd name="connsiteY5" fmla="*/ 56404 h 179881"/>
                <a:gd name="connsiteX6" fmla="*/ 160051 w 170862"/>
                <a:gd name="connsiteY6" fmla="*/ 59858 h 179881"/>
                <a:gd name="connsiteX7" fmla="*/ 163820 w 170862"/>
                <a:gd name="connsiteY7" fmla="*/ 53747 h 179881"/>
                <a:gd name="connsiteX8" fmla="*/ 170604 w 170862"/>
                <a:gd name="connsiteY8" fmla="*/ 7514 h 179881"/>
                <a:gd name="connsiteX9" fmla="*/ 171107 w 170862"/>
                <a:gd name="connsiteY9" fmla="*/ 2997 h 179881"/>
                <a:gd name="connsiteX10" fmla="*/ 164322 w 170862"/>
                <a:gd name="connsiteY10" fmla="*/ 75 h 179881"/>
                <a:gd name="connsiteX11" fmla="*/ 24868 w 170862"/>
                <a:gd name="connsiteY11" fmla="*/ 75 h 179881"/>
                <a:gd name="connsiteX12" fmla="*/ 16828 w 170862"/>
                <a:gd name="connsiteY12" fmla="*/ 5389 h 179881"/>
                <a:gd name="connsiteX13" fmla="*/ 1751 w 170862"/>
                <a:gd name="connsiteY13" fmla="*/ 52153 h 179881"/>
                <a:gd name="connsiteX14" fmla="*/ 244 w 170862"/>
                <a:gd name="connsiteY14" fmla="*/ 56935 h 179881"/>
                <a:gd name="connsiteX15" fmla="*/ 3259 w 170862"/>
                <a:gd name="connsiteY15" fmla="*/ 59858 h 179881"/>
                <a:gd name="connsiteX16" fmla="*/ 7531 w 170862"/>
                <a:gd name="connsiteY16" fmla="*/ 54278 h 179881"/>
                <a:gd name="connsiteX17" fmla="*/ 64820 w 170862"/>
                <a:gd name="connsiteY17" fmla="*/ 8312 h 179881"/>
                <a:gd name="connsiteX18" fmla="*/ 74619 w 170862"/>
                <a:gd name="connsiteY18" fmla="*/ 8312 h 179881"/>
                <a:gd name="connsiteX19" fmla="*/ 81655 w 170862"/>
                <a:gd name="connsiteY19" fmla="*/ 11500 h 179881"/>
                <a:gd name="connsiteX20" fmla="*/ 80650 w 170862"/>
                <a:gd name="connsiteY20" fmla="*/ 17080 h 179881"/>
                <a:gd name="connsiteX21" fmla="*/ 46980 w 170862"/>
                <a:gd name="connsiteY21" fmla="*/ 158965 h 179881"/>
                <a:gd name="connsiteX22" fmla="*/ 17079 w 170862"/>
                <a:gd name="connsiteY22" fmla="*/ 171719 h 179881"/>
                <a:gd name="connsiteX23" fmla="*/ 6525 w 170862"/>
                <a:gd name="connsiteY23" fmla="*/ 176768 h 179881"/>
                <a:gd name="connsiteX24" fmla="*/ 10797 w 170862"/>
                <a:gd name="connsiteY24" fmla="*/ 179956 h 179881"/>
                <a:gd name="connsiteX25" fmla="*/ 31401 w 170862"/>
                <a:gd name="connsiteY25" fmla="*/ 179425 h 179881"/>
                <a:gd name="connsiteX26" fmla="*/ 52759 w 170862"/>
                <a:gd name="connsiteY26" fmla="*/ 179159 h 179881"/>
                <a:gd name="connsiteX27" fmla="*/ 73614 w 170862"/>
                <a:gd name="connsiteY27" fmla="*/ 179425 h 179881"/>
                <a:gd name="connsiteX28" fmla="*/ 95475 w 170862"/>
                <a:gd name="connsiteY28" fmla="*/ 179956 h 179881"/>
                <a:gd name="connsiteX29" fmla="*/ 101003 w 170862"/>
                <a:gd name="connsiteY29" fmla="*/ 174642 h 179881"/>
                <a:gd name="connsiteX30" fmla="*/ 92460 w 170862"/>
                <a:gd name="connsiteY30" fmla="*/ 171719 h 179881"/>
                <a:gd name="connsiteX31" fmla="*/ 76378 w 170862"/>
                <a:gd name="connsiteY31" fmla="*/ 171188 h 179881"/>
                <a:gd name="connsiteX32" fmla="*/ 67081 w 170862"/>
                <a:gd name="connsiteY32" fmla="*/ 165342 h 179881"/>
                <a:gd name="connsiteX33" fmla="*/ 68086 w 170862"/>
                <a:gd name="connsiteY33" fmla="*/ 159763 h 179881"/>
                <a:gd name="connsiteX34" fmla="*/ 101505 w 170862"/>
                <a:gd name="connsiteY34" fmla="*/ 18674 h 1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862" h="179881">
                  <a:moveTo>
                    <a:pt x="101505" y="18674"/>
                  </a:moveTo>
                  <a:cubicBezTo>
                    <a:pt x="103264" y="11234"/>
                    <a:pt x="104269" y="9640"/>
                    <a:pt x="107284" y="8843"/>
                  </a:cubicBezTo>
                  <a:cubicBezTo>
                    <a:pt x="109546" y="8312"/>
                    <a:pt x="117838" y="8312"/>
                    <a:pt x="123114" y="8312"/>
                  </a:cubicBezTo>
                  <a:cubicBezTo>
                    <a:pt x="148493" y="8312"/>
                    <a:pt x="159800" y="9374"/>
                    <a:pt x="159800" y="30099"/>
                  </a:cubicBezTo>
                  <a:cubicBezTo>
                    <a:pt x="159800" y="34085"/>
                    <a:pt x="158795" y="44447"/>
                    <a:pt x="157789" y="51356"/>
                  </a:cubicBezTo>
                  <a:cubicBezTo>
                    <a:pt x="157538" y="52418"/>
                    <a:pt x="157036" y="55607"/>
                    <a:pt x="157036" y="56404"/>
                  </a:cubicBezTo>
                  <a:cubicBezTo>
                    <a:pt x="157036" y="57998"/>
                    <a:pt x="157789" y="59858"/>
                    <a:pt x="160051" y="59858"/>
                  </a:cubicBezTo>
                  <a:cubicBezTo>
                    <a:pt x="162815" y="59858"/>
                    <a:pt x="163317" y="57732"/>
                    <a:pt x="163820" y="53747"/>
                  </a:cubicBezTo>
                  <a:lnTo>
                    <a:pt x="170604" y="7514"/>
                  </a:lnTo>
                  <a:cubicBezTo>
                    <a:pt x="170855" y="6452"/>
                    <a:pt x="171107" y="3795"/>
                    <a:pt x="171107" y="2997"/>
                  </a:cubicBezTo>
                  <a:cubicBezTo>
                    <a:pt x="171107" y="75"/>
                    <a:pt x="168594" y="75"/>
                    <a:pt x="164322" y="75"/>
                  </a:cubicBezTo>
                  <a:lnTo>
                    <a:pt x="24868" y="75"/>
                  </a:lnTo>
                  <a:cubicBezTo>
                    <a:pt x="18838" y="75"/>
                    <a:pt x="18586" y="340"/>
                    <a:pt x="16828" y="5389"/>
                  </a:cubicBezTo>
                  <a:lnTo>
                    <a:pt x="1751" y="52153"/>
                  </a:lnTo>
                  <a:cubicBezTo>
                    <a:pt x="1500" y="52684"/>
                    <a:pt x="244" y="56404"/>
                    <a:pt x="244" y="56935"/>
                  </a:cubicBezTo>
                  <a:cubicBezTo>
                    <a:pt x="244" y="58529"/>
                    <a:pt x="1500" y="59858"/>
                    <a:pt x="3259" y="59858"/>
                  </a:cubicBezTo>
                  <a:cubicBezTo>
                    <a:pt x="5772" y="59858"/>
                    <a:pt x="6023" y="58529"/>
                    <a:pt x="7531" y="54278"/>
                  </a:cubicBezTo>
                  <a:cubicBezTo>
                    <a:pt x="21099" y="13094"/>
                    <a:pt x="27632" y="8312"/>
                    <a:pt x="64820" y="8312"/>
                  </a:cubicBezTo>
                  <a:lnTo>
                    <a:pt x="74619" y="8312"/>
                  </a:lnTo>
                  <a:cubicBezTo>
                    <a:pt x="81655" y="8312"/>
                    <a:pt x="81655" y="9374"/>
                    <a:pt x="81655" y="11500"/>
                  </a:cubicBezTo>
                  <a:cubicBezTo>
                    <a:pt x="81655" y="13094"/>
                    <a:pt x="80901" y="16283"/>
                    <a:pt x="80650" y="17080"/>
                  </a:cubicBezTo>
                  <a:lnTo>
                    <a:pt x="46980" y="158965"/>
                  </a:lnTo>
                  <a:cubicBezTo>
                    <a:pt x="44718" y="168797"/>
                    <a:pt x="43965" y="171719"/>
                    <a:pt x="17079" y="171719"/>
                  </a:cubicBezTo>
                  <a:cubicBezTo>
                    <a:pt x="8033" y="171719"/>
                    <a:pt x="6525" y="171719"/>
                    <a:pt x="6525" y="176768"/>
                  </a:cubicBezTo>
                  <a:cubicBezTo>
                    <a:pt x="6525" y="179956"/>
                    <a:pt x="9289" y="179956"/>
                    <a:pt x="10797" y="179956"/>
                  </a:cubicBezTo>
                  <a:cubicBezTo>
                    <a:pt x="17581" y="179956"/>
                    <a:pt x="24617" y="179425"/>
                    <a:pt x="31401" y="179425"/>
                  </a:cubicBezTo>
                  <a:cubicBezTo>
                    <a:pt x="38437" y="179425"/>
                    <a:pt x="45723" y="179159"/>
                    <a:pt x="52759" y="179159"/>
                  </a:cubicBezTo>
                  <a:cubicBezTo>
                    <a:pt x="59795" y="179159"/>
                    <a:pt x="66830" y="179425"/>
                    <a:pt x="73614" y="179425"/>
                  </a:cubicBezTo>
                  <a:cubicBezTo>
                    <a:pt x="80901" y="179425"/>
                    <a:pt x="88439" y="179956"/>
                    <a:pt x="95475" y="179956"/>
                  </a:cubicBezTo>
                  <a:cubicBezTo>
                    <a:pt x="97987" y="179956"/>
                    <a:pt x="101003" y="179956"/>
                    <a:pt x="101003" y="174642"/>
                  </a:cubicBezTo>
                  <a:cubicBezTo>
                    <a:pt x="101003" y="171719"/>
                    <a:pt x="98993" y="171719"/>
                    <a:pt x="92460" y="171719"/>
                  </a:cubicBezTo>
                  <a:cubicBezTo>
                    <a:pt x="86178" y="171719"/>
                    <a:pt x="82911" y="171719"/>
                    <a:pt x="76378" y="171188"/>
                  </a:cubicBezTo>
                  <a:cubicBezTo>
                    <a:pt x="69091" y="170391"/>
                    <a:pt x="67081" y="169594"/>
                    <a:pt x="67081" y="165342"/>
                  </a:cubicBezTo>
                  <a:cubicBezTo>
                    <a:pt x="67081" y="165077"/>
                    <a:pt x="67081" y="163748"/>
                    <a:pt x="68086" y="159763"/>
                  </a:cubicBezTo>
                  <a:lnTo>
                    <a:pt x="101505" y="1867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800136-479C-1EC1-C31C-9B3E7189C07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843783" y="4490609"/>
              <a:ext cx="104829" cy="121825"/>
            </a:xfrm>
            <a:custGeom>
              <a:avLst/>
              <a:gdLst>
                <a:gd name="connsiteX0" fmla="*/ 953 w 104829"/>
                <a:gd name="connsiteY0" fmla="*/ 112044 h 121825"/>
                <a:gd name="connsiteX1" fmla="*/ 250 w 104829"/>
                <a:gd name="connsiteY1" fmla="*/ 115950 h 121825"/>
                <a:gd name="connsiteX2" fmla="*/ 6230 w 104829"/>
                <a:gd name="connsiteY2" fmla="*/ 121901 h 121825"/>
                <a:gd name="connsiteX3" fmla="*/ 14672 w 104829"/>
                <a:gd name="connsiteY3" fmla="*/ 112602 h 121825"/>
                <a:gd name="connsiteX4" fmla="*/ 22763 w 104829"/>
                <a:gd name="connsiteY4" fmla="*/ 78565 h 121825"/>
                <a:gd name="connsiteX5" fmla="*/ 41583 w 104829"/>
                <a:gd name="connsiteY5" fmla="*/ 83959 h 121825"/>
                <a:gd name="connsiteX6" fmla="*/ 66911 w 104829"/>
                <a:gd name="connsiteY6" fmla="*/ 70567 h 121825"/>
                <a:gd name="connsiteX7" fmla="*/ 85028 w 104829"/>
                <a:gd name="connsiteY7" fmla="*/ 83959 h 121825"/>
                <a:gd name="connsiteX8" fmla="*/ 98923 w 104829"/>
                <a:gd name="connsiteY8" fmla="*/ 74101 h 121825"/>
                <a:gd name="connsiteX9" fmla="*/ 105079 w 104829"/>
                <a:gd name="connsiteY9" fmla="*/ 55502 h 121825"/>
                <a:gd name="connsiteX10" fmla="*/ 102265 w 104829"/>
                <a:gd name="connsiteY10" fmla="*/ 53084 h 121825"/>
                <a:gd name="connsiteX11" fmla="*/ 98395 w 104829"/>
                <a:gd name="connsiteY11" fmla="*/ 58850 h 121825"/>
                <a:gd name="connsiteX12" fmla="*/ 85555 w 104829"/>
                <a:gd name="connsiteY12" fmla="*/ 78751 h 121825"/>
                <a:gd name="connsiteX13" fmla="*/ 79751 w 104829"/>
                <a:gd name="connsiteY13" fmla="*/ 69637 h 121825"/>
                <a:gd name="connsiteX14" fmla="*/ 82389 w 104829"/>
                <a:gd name="connsiteY14" fmla="*/ 54944 h 121825"/>
                <a:gd name="connsiteX15" fmla="*/ 86259 w 104829"/>
                <a:gd name="connsiteY15" fmla="*/ 38205 h 121825"/>
                <a:gd name="connsiteX16" fmla="*/ 90304 w 104829"/>
                <a:gd name="connsiteY16" fmla="*/ 21651 h 121825"/>
                <a:gd name="connsiteX17" fmla="*/ 93295 w 104829"/>
                <a:gd name="connsiteY17" fmla="*/ 7888 h 121825"/>
                <a:gd name="connsiteX18" fmla="*/ 87490 w 104829"/>
                <a:gd name="connsiteY18" fmla="*/ 1936 h 121825"/>
                <a:gd name="connsiteX19" fmla="*/ 80279 w 104829"/>
                <a:gd name="connsiteY19" fmla="*/ 6400 h 121825"/>
                <a:gd name="connsiteX20" fmla="*/ 77465 w 104829"/>
                <a:gd name="connsiteY20" fmla="*/ 17188 h 121825"/>
                <a:gd name="connsiteX21" fmla="*/ 73771 w 104829"/>
                <a:gd name="connsiteY21" fmla="*/ 32625 h 121825"/>
                <a:gd name="connsiteX22" fmla="*/ 68318 w 104829"/>
                <a:gd name="connsiteY22" fmla="*/ 55874 h 121825"/>
                <a:gd name="connsiteX23" fmla="*/ 65504 w 104829"/>
                <a:gd name="connsiteY23" fmla="*/ 63314 h 121825"/>
                <a:gd name="connsiteX24" fmla="*/ 42287 w 104829"/>
                <a:gd name="connsiteY24" fmla="*/ 78751 h 121825"/>
                <a:gd name="connsiteX25" fmla="*/ 27864 w 104829"/>
                <a:gd name="connsiteY25" fmla="*/ 62198 h 121825"/>
                <a:gd name="connsiteX26" fmla="*/ 30854 w 104829"/>
                <a:gd name="connsiteY26" fmla="*/ 44900 h 121825"/>
                <a:gd name="connsiteX27" fmla="*/ 34724 w 104829"/>
                <a:gd name="connsiteY27" fmla="*/ 28161 h 121825"/>
                <a:gd name="connsiteX28" fmla="*/ 37186 w 104829"/>
                <a:gd name="connsiteY28" fmla="*/ 17746 h 121825"/>
                <a:gd name="connsiteX29" fmla="*/ 39824 w 104829"/>
                <a:gd name="connsiteY29" fmla="*/ 6028 h 121825"/>
                <a:gd name="connsiteX30" fmla="*/ 33844 w 104829"/>
                <a:gd name="connsiteY30" fmla="*/ 76 h 121825"/>
                <a:gd name="connsiteX31" fmla="*/ 25402 w 104829"/>
                <a:gd name="connsiteY31" fmla="*/ 8818 h 121825"/>
                <a:gd name="connsiteX32" fmla="*/ 953 w 104829"/>
                <a:gd name="connsiteY32" fmla="*/ 112044 h 1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4829" h="121825">
                  <a:moveTo>
                    <a:pt x="953" y="112044"/>
                  </a:moveTo>
                  <a:cubicBezTo>
                    <a:pt x="250" y="114834"/>
                    <a:pt x="250" y="115764"/>
                    <a:pt x="250" y="115950"/>
                  </a:cubicBezTo>
                  <a:cubicBezTo>
                    <a:pt x="250" y="120041"/>
                    <a:pt x="3416" y="121901"/>
                    <a:pt x="6230" y="121901"/>
                  </a:cubicBezTo>
                  <a:cubicBezTo>
                    <a:pt x="12562" y="121901"/>
                    <a:pt x="13969" y="115764"/>
                    <a:pt x="14672" y="112602"/>
                  </a:cubicBezTo>
                  <a:cubicBezTo>
                    <a:pt x="15024" y="111672"/>
                    <a:pt x="18542" y="96792"/>
                    <a:pt x="22763" y="78565"/>
                  </a:cubicBezTo>
                  <a:cubicBezTo>
                    <a:pt x="28216" y="82471"/>
                    <a:pt x="35251" y="83959"/>
                    <a:pt x="41583" y="83959"/>
                  </a:cubicBezTo>
                  <a:cubicBezTo>
                    <a:pt x="56710" y="83959"/>
                    <a:pt x="66559" y="70939"/>
                    <a:pt x="66911" y="70567"/>
                  </a:cubicBezTo>
                  <a:cubicBezTo>
                    <a:pt x="70253" y="83401"/>
                    <a:pt x="82389" y="83959"/>
                    <a:pt x="85028" y="83959"/>
                  </a:cubicBezTo>
                  <a:cubicBezTo>
                    <a:pt x="91360" y="83959"/>
                    <a:pt x="95757" y="79867"/>
                    <a:pt x="98923" y="74101"/>
                  </a:cubicBezTo>
                  <a:cubicBezTo>
                    <a:pt x="102792" y="66848"/>
                    <a:pt x="105079" y="56246"/>
                    <a:pt x="105079" y="55502"/>
                  </a:cubicBezTo>
                  <a:cubicBezTo>
                    <a:pt x="105079" y="53084"/>
                    <a:pt x="102792" y="53084"/>
                    <a:pt x="102265" y="53084"/>
                  </a:cubicBezTo>
                  <a:cubicBezTo>
                    <a:pt x="99802" y="53084"/>
                    <a:pt x="99627" y="53828"/>
                    <a:pt x="98395" y="58850"/>
                  </a:cubicBezTo>
                  <a:cubicBezTo>
                    <a:pt x="96285" y="67778"/>
                    <a:pt x="92943" y="78751"/>
                    <a:pt x="85555" y="78751"/>
                  </a:cubicBezTo>
                  <a:cubicBezTo>
                    <a:pt x="80982" y="78751"/>
                    <a:pt x="79751" y="74659"/>
                    <a:pt x="79751" y="69637"/>
                  </a:cubicBezTo>
                  <a:cubicBezTo>
                    <a:pt x="79751" y="66476"/>
                    <a:pt x="81158" y="59780"/>
                    <a:pt x="82389" y="54944"/>
                  </a:cubicBezTo>
                  <a:cubicBezTo>
                    <a:pt x="83621" y="49922"/>
                    <a:pt x="85380" y="42297"/>
                    <a:pt x="86259" y="38205"/>
                  </a:cubicBezTo>
                  <a:lnTo>
                    <a:pt x="90304" y="21651"/>
                  </a:lnTo>
                  <a:cubicBezTo>
                    <a:pt x="91360" y="17002"/>
                    <a:pt x="93295" y="8818"/>
                    <a:pt x="93295" y="7888"/>
                  </a:cubicBezTo>
                  <a:cubicBezTo>
                    <a:pt x="93295" y="4168"/>
                    <a:pt x="90480" y="1936"/>
                    <a:pt x="87490" y="1936"/>
                  </a:cubicBezTo>
                  <a:cubicBezTo>
                    <a:pt x="85555" y="1936"/>
                    <a:pt x="82214" y="2866"/>
                    <a:pt x="80279" y="6400"/>
                  </a:cubicBezTo>
                  <a:cubicBezTo>
                    <a:pt x="79751" y="7516"/>
                    <a:pt x="78344" y="13468"/>
                    <a:pt x="77465" y="17188"/>
                  </a:cubicBezTo>
                  <a:lnTo>
                    <a:pt x="73771" y="32625"/>
                  </a:lnTo>
                  <a:lnTo>
                    <a:pt x="68318" y="55874"/>
                  </a:lnTo>
                  <a:cubicBezTo>
                    <a:pt x="67087" y="60524"/>
                    <a:pt x="67087" y="60896"/>
                    <a:pt x="65504" y="63314"/>
                  </a:cubicBezTo>
                  <a:cubicBezTo>
                    <a:pt x="60052" y="71497"/>
                    <a:pt x="52313" y="78751"/>
                    <a:pt x="42287" y="78751"/>
                  </a:cubicBezTo>
                  <a:cubicBezTo>
                    <a:pt x="27864" y="78751"/>
                    <a:pt x="27864" y="65546"/>
                    <a:pt x="27864" y="62198"/>
                  </a:cubicBezTo>
                  <a:cubicBezTo>
                    <a:pt x="27864" y="57362"/>
                    <a:pt x="28392" y="54944"/>
                    <a:pt x="30854" y="44900"/>
                  </a:cubicBezTo>
                  <a:cubicBezTo>
                    <a:pt x="32613" y="36717"/>
                    <a:pt x="32965" y="35415"/>
                    <a:pt x="34724" y="28161"/>
                  </a:cubicBezTo>
                  <a:lnTo>
                    <a:pt x="37186" y="17746"/>
                  </a:lnTo>
                  <a:cubicBezTo>
                    <a:pt x="38066" y="13840"/>
                    <a:pt x="39824" y="6772"/>
                    <a:pt x="39824" y="6028"/>
                  </a:cubicBezTo>
                  <a:cubicBezTo>
                    <a:pt x="39824" y="2680"/>
                    <a:pt x="37362" y="76"/>
                    <a:pt x="33844" y="76"/>
                  </a:cubicBezTo>
                  <a:cubicBezTo>
                    <a:pt x="27512" y="76"/>
                    <a:pt x="25929" y="6586"/>
                    <a:pt x="25402" y="8818"/>
                  </a:cubicBezTo>
                  <a:lnTo>
                    <a:pt x="953" y="1120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68E51D-EA1D-46B2-CA2F-E6277E3D2C0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970003" y="4490609"/>
              <a:ext cx="90406" cy="82022"/>
            </a:xfrm>
            <a:custGeom>
              <a:avLst/>
              <a:gdLst>
                <a:gd name="connsiteX0" fmla="*/ 31563 w 90406"/>
                <a:gd name="connsiteY0" fmla="*/ 5470 h 82022"/>
                <a:gd name="connsiteX1" fmla="*/ 31914 w 90406"/>
                <a:gd name="connsiteY1" fmla="*/ 2680 h 82022"/>
                <a:gd name="connsiteX2" fmla="*/ 29100 w 90406"/>
                <a:gd name="connsiteY2" fmla="*/ 76 h 82022"/>
                <a:gd name="connsiteX3" fmla="*/ 17667 w 90406"/>
                <a:gd name="connsiteY3" fmla="*/ 1006 h 82022"/>
                <a:gd name="connsiteX4" fmla="*/ 7818 w 90406"/>
                <a:gd name="connsiteY4" fmla="*/ 1936 h 82022"/>
                <a:gd name="connsiteX5" fmla="*/ 2893 w 90406"/>
                <a:gd name="connsiteY5" fmla="*/ 6214 h 82022"/>
                <a:gd name="connsiteX6" fmla="*/ 7466 w 90406"/>
                <a:gd name="connsiteY6" fmla="*/ 8818 h 82022"/>
                <a:gd name="connsiteX7" fmla="*/ 15908 w 90406"/>
                <a:gd name="connsiteY7" fmla="*/ 11608 h 82022"/>
                <a:gd name="connsiteX8" fmla="*/ 14326 w 90406"/>
                <a:gd name="connsiteY8" fmla="*/ 18861 h 82022"/>
                <a:gd name="connsiteX9" fmla="*/ 5531 w 90406"/>
                <a:gd name="connsiteY9" fmla="*/ 56432 h 82022"/>
                <a:gd name="connsiteX10" fmla="*/ 254 w 90406"/>
                <a:gd name="connsiteY10" fmla="*/ 79495 h 82022"/>
                <a:gd name="connsiteX11" fmla="*/ 3596 w 90406"/>
                <a:gd name="connsiteY11" fmla="*/ 82099 h 82022"/>
                <a:gd name="connsiteX12" fmla="*/ 6411 w 90406"/>
                <a:gd name="connsiteY12" fmla="*/ 82099 h 82022"/>
                <a:gd name="connsiteX13" fmla="*/ 63222 w 90406"/>
                <a:gd name="connsiteY13" fmla="*/ 53084 h 82022"/>
                <a:gd name="connsiteX14" fmla="*/ 90661 w 90406"/>
                <a:gd name="connsiteY14" fmla="*/ 6028 h 82022"/>
                <a:gd name="connsiteX15" fmla="*/ 84681 w 90406"/>
                <a:gd name="connsiteY15" fmla="*/ 76 h 82022"/>
                <a:gd name="connsiteX16" fmla="*/ 75711 w 90406"/>
                <a:gd name="connsiteY16" fmla="*/ 10492 h 82022"/>
                <a:gd name="connsiteX17" fmla="*/ 15205 w 90406"/>
                <a:gd name="connsiteY17" fmla="*/ 74659 h 82022"/>
                <a:gd name="connsiteX18" fmla="*/ 31563 w 90406"/>
                <a:gd name="connsiteY18" fmla="*/ 5470 h 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406" h="82022">
                  <a:moveTo>
                    <a:pt x="31563" y="5470"/>
                  </a:moveTo>
                  <a:cubicBezTo>
                    <a:pt x="31738" y="4726"/>
                    <a:pt x="31914" y="3610"/>
                    <a:pt x="31914" y="2680"/>
                  </a:cubicBezTo>
                  <a:cubicBezTo>
                    <a:pt x="31914" y="2494"/>
                    <a:pt x="31914" y="76"/>
                    <a:pt x="29100" y="76"/>
                  </a:cubicBezTo>
                  <a:cubicBezTo>
                    <a:pt x="28924" y="76"/>
                    <a:pt x="18899" y="1006"/>
                    <a:pt x="17667" y="1006"/>
                  </a:cubicBezTo>
                  <a:cubicBezTo>
                    <a:pt x="14326" y="1378"/>
                    <a:pt x="11159" y="1564"/>
                    <a:pt x="7818" y="1936"/>
                  </a:cubicBezTo>
                  <a:cubicBezTo>
                    <a:pt x="5003" y="2122"/>
                    <a:pt x="2893" y="2308"/>
                    <a:pt x="2893" y="6214"/>
                  </a:cubicBezTo>
                  <a:cubicBezTo>
                    <a:pt x="2893" y="8818"/>
                    <a:pt x="5355" y="8818"/>
                    <a:pt x="7466" y="8818"/>
                  </a:cubicBezTo>
                  <a:cubicBezTo>
                    <a:pt x="15908" y="8818"/>
                    <a:pt x="15908" y="9934"/>
                    <a:pt x="15908" y="11608"/>
                  </a:cubicBezTo>
                  <a:cubicBezTo>
                    <a:pt x="15908" y="12724"/>
                    <a:pt x="15029" y="16444"/>
                    <a:pt x="14326" y="18861"/>
                  </a:cubicBezTo>
                  <a:lnTo>
                    <a:pt x="5531" y="56432"/>
                  </a:lnTo>
                  <a:cubicBezTo>
                    <a:pt x="1134" y="75031"/>
                    <a:pt x="254" y="78751"/>
                    <a:pt x="254" y="79495"/>
                  </a:cubicBezTo>
                  <a:cubicBezTo>
                    <a:pt x="254" y="82099"/>
                    <a:pt x="2893" y="82099"/>
                    <a:pt x="3596" y="82099"/>
                  </a:cubicBezTo>
                  <a:lnTo>
                    <a:pt x="6411" y="82099"/>
                  </a:lnTo>
                  <a:cubicBezTo>
                    <a:pt x="22065" y="79495"/>
                    <a:pt x="44402" y="70753"/>
                    <a:pt x="63222" y="53084"/>
                  </a:cubicBezTo>
                  <a:cubicBezTo>
                    <a:pt x="87143" y="30579"/>
                    <a:pt x="90661" y="6400"/>
                    <a:pt x="90661" y="6028"/>
                  </a:cubicBezTo>
                  <a:cubicBezTo>
                    <a:pt x="90661" y="2680"/>
                    <a:pt x="88199" y="76"/>
                    <a:pt x="84681" y="76"/>
                  </a:cubicBezTo>
                  <a:cubicBezTo>
                    <a:pt x="78525" y="76"/>
                    <a:pt x="77294" y="5284"/>
                    <a:pt x="75711" y="10492"/>
                  </a:cubicBezTo>
                  <a:cubicBezTo>
                    <a:pt x="68675" y="36903"/>
                    <a:pt x="45106" y="65360"/>
                    <a:pt x="15205" y="74659"/>
                  </a:cubicBezTo>
                  <a:lnTo>
                    <a:pt x="31563" y="547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806224-DB18-BBDE-1ACA-F89923C7A7D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096008" y="4333499"/>
              <a:ext cx="56032" cy="265703"/>
            </a:xfrm>
            <a:custGeom>
              <a:avLst/>
              <a:gdLst>
                <a:gd name="connsiteX0" fmla="*/ 55036 w 56032"/>
                <a:gd name="connsiteY0" fmla="*/ 137443 h 265703"/>
                <a:gd name="connsiteX1" fmla="*/ 56292 w 56032"/>
                <a:gd name="connsiteY1" fmla="*/ 132927 h 265703"/>
                <a:gd name="connsiteX2" fmla="*/ 55036 w 56032"/>
                <a:gd name="connsiteY2" fmla="*/ 128410 h 265703"/>
                <a:gd name="connsiteX3" fmla="*/ 11064 w 56032"/>
                <a:gd name="connsiteY3" fmla="*/ 6186 h 265703"/>
                <a:gd name="connsiteX4" fmla="*/ 5285 w 56032"/>
                <a:gd name="connsiteY4" fmla="*/ 75 h 265703"/>
                <a:gd name="connsiteX5" fmla="*/ 259 w 56032"/>
                <a:gd name="connsiteY5" fmla="*/ 5389 h 265703"/>
                <a:gd name="connsiteX6" fmla="*/ 1516 w 56032"/>
                <a:gd name="connsiteY6" fmla="*/ 9640 h 265703"/>
                <a:gd name="connsiteX7" fmla="*/ 45990 w 56032"/>
                <a:gd name="connsiteY7" fmla="*/ 132927 h 265703"/>
                <a:gd name="connsiteX8" fmla="*/ 1516 w 56032"/>
                <a:gd name="connsiteY8" fmla="*/ 255682 h 265703"/>
                <a:gd name="connsiteX9" fmla="*/ 259 w 56032"/>
                <a:gd name="connsiteY9" fmla="*/ 260464 h 265703"/>
                <a:gd name="connsiteX10" fmla="*/ 5285 w 56032"/>
                <a:gd name="connsiteY10" fmla="*/ 265778 h 265703"/>
                <a:gd name="connsiteX11" fmla="*/ 10561 w 56032"/>
                <a:gd name="connsiteY11" fmla="*/ 260464 h 265703"/>
                <a:gd name="connsiteX12" fmla="*/ 55036 w 56032"/>
                <a:gd name="connsiteY12" fmla="*/ 137443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032" h="265703">
                  <a:moveTo>
                    <a:pt x="55036" y="137443"/>
                  </a:moveTo>
                  <a:cubicBezTo>
                    <a:pt x="56292" y="134255"/>
                    <a:pt x="56292" y="133724"/>
                    <a:pt x="56292" y="132927"/>
                  </a:cubicBezTo>
                  <a:cubicBezTo>
                    <a:pt x="56292" y="132129"/>
                    <a:pt x="56292" y="131598"/>
                    <a:pt x="55036" y="128410"/>
                  </a:cubicBezTo>
                  <a:lnTo>
                    <a:pt x="11064" y="6186"/>
                  </a:lnTo>
                  <a:cubicBezTo>
                    <a:pt x="9556" y="1669"/>
                    <a:pt x="8049" y="75"/>
                    <a:pt x="5285" y="75"/>
                  </a:cubicBezTo>
                  <a:cubicBezTo>
                    <a:pt x="2521" y="75"/>
                    <a:pt x="259" y="2466"/>
                    <a:pt x="259" y="5389"/>
                  </a:cubicBezTo>
                  <a:cubicBezTo>
                    <a:pt x="259" y="6186"/>
                    <a:pt x="259" y="6717"/>
                    <a:pt x="1516" y="9640"/>
                  </a:cubicBezTo>
                  <a:lnTo>
                    <a:pt x="45990" y="132927"/>
                  </a:lnTo>
                  <a:lnTo>
                    <a:pt x="1516" y="255682"/>
                  </a:lnTo>
                  <a:cubicBezTo>
                    <a:pt x="259" y="258604"/>
                    <a:pt x="259" y="259136"/>
                    <a:pt x="259" y="260464"/>
                  </a:cubicBezTo>
                  <a:cubicBezTo>
                    <a:pt x="259" y="263387"/>
                    <a:pt x="2521" y="265778"/>
                    <a:pt x="5285" y="265778"/>
                  </a:cubicBezTo>
                  <a:cubicBezTo>
                    <a:pt x="8551" y="265778"/>
                    <a:pt x="9556" y="263121"/>
                    <a:pt x="10561" y="260464"/>
                  </a:cubicBezTo>
                  <a:lnTo>
                    <a:pt x="55036" y="13744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A415B5F-1A50-5521-174F-4BA93BE0D24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188171" y="4443553"/>
              <a:ext cx="118021" cy="167021"/>
            </a:xfrm>
            <a:custGeom>
              <a:avLst/>
              <a:gdLst>
                <a:gd name="connsiteX0" fmla="*/ 87680 w 118021"/>
                <a:gd name="connsiteY0" fmla="*/ 5098 h 167021"/>
                <a:gd name="connsiteX1" fmla="*/ 88207 w 118021"/>
                <a:gd name="connsiteY1" fmla="*/ 2308 h 167021"/>
                <a:gd name="connsiteX2" fmla="*/ 85393 w 118021"/>
                <a:gd name="connsiteY2" fmla="*/ 76 h 167021"/>
                <a:gd name="connsiteX3" fmla="*/ 81875 w 118021"/>
                <a:gd name="connsiteY3" fmla="*/ 4168 h 167021"/>
                <a:gd name="connsiteX4" fmla="*/ 53206 w 118021"/>
                <a:gd name="connsiteY4" fmla="*/ 125435 h 167021"/>
                <a:gd name="connsiteX5" fmla="*/ 31044 w 118021"/>
                <a:gd name="connsiteY5" fmla="*/ 104604 h 167021"/>
                <a:gd name="connsiteX6" fmla="*/ 39838 w 118021"/>
                <a:gd name="connsiteY6" fmla="*/ 73543 h 167021"/>
                <a:gd name="connsiteX7" fmla="*/ 42476 w 118021"/>
                <a:gd name="connsiteY7" fmla="*/ 63128 h 167021"/>
                <a:gd name="connsiteX8" fmla="*/ 25767 w 118021"/>
                <a:gd name="connsiteY8" fmla="*/ 47132 h 167021"/>
                <a:gd name="connsiteX9" fmla="*/ 263 w 118021"/>
                <a:gd name="connsiteY9" fmla="*/ 75589 h 167021"/>
                <a:gd name="connsiteX10" fmla="*/ 3253 w 118021"/>
                <a:gd name="connsiteY10" fmla="*/ 78007 h 167021"/>
                <a:gd name="connsiteX11" fmla="*/ 6419 w 118021"/>
                <a:gd name="connsiteY11" fmla="*/ 75031 h 167021"/>
                <a:gd name="connsiteX12" fmla="*/ 25239 w 118021"/>
                <a:gd name="connsiteY12" fmla="*/ 52340 h 167021"/>
                <a:gd name="connsiteX13" fmla="*/ 29637 w 118021"/>
                <a:gd name="connsiteY13" fmla="*/ 58850 h 167021"/>
                <a:gd name="connsiteX14" fmla="*/ 26295 w 118021"/>
                <a:gd name="connsiteY14" fmla="*/ 72241 h 167021"/>
                <a:gd name="connsiteX15" fmla="*/ 17500 w 118021"/>
                <a:gd name="connsiteY15" fmla="*/ 103302 h 167021"/>
                <a:gd name="connsiteX16" fmla="*/ 51974 w 118021"/>
                <a:gd name="connsiteY16" fmla="*/ 130643 h 167021"/>
                <a:gd name="connsiteX17" fmla="*/ 44059 w 118021"/>
                <a:gd name="connsiteY17" fmla="*/ 164680 h 167021"/>
                <a:gd name="connsiteX18" fmla="*/ 46874 w 118021"/>
                <a:gd name="connsiteY18" fmla="*/ 167098 h 167021"/>
                <a:gd name="connsiteX19" fmla="*/ 50391 w 118021"/>
                <a:gd name="connsiteY19" fmla="*/ 163192 h 167021"/>
                <a:gd name="connsiteX20" fmla="*/ 57955 w 118021"/>
                <a:gd name="connsiteY20" fmla="*/ 131015 h 167021"/>
                <a:gd name="connsiteX21" fmla="*/ 99464 w 118021"/>
                <a:gd name="connsiteY21" fmla="*/ 111486 h 167021"/>
                <a:gd name="connsiteX22" fmla="*/ 112128 w 118021"/>
                <a:gd name="connsiteY22" fmla="*/ 91585 h 167021"/>
                <a:gd name="connsiteX23" fmla="*/ 118284 w 118021"/>
                <a:gd name="connsiteY23" fmla="*/ 61640 h 167021"/>
                <a:gd name="connsiteX24" fmla="*/ 109490 w 118021"/>
                <a:gd name="connsiteY24" fmla="*/ 46946 h 167021"/>
                <a:gd name="connsiteX25" fmla="*/ 99992 w 118021"/>
                <a:gd name="connsiteY25" fmla="*/ 56804 h 167021"/>
                <a:gd name="connsiteX26" fmla="*/ 102454 w 118021"/>
                <a:gd name="connsiteY26" fmla="*/ 62012 h 167021"/>
                <a:gd name="connsiteX27" fmla="*/ 109490 w 118021"/>
                <a:gd name="connsiteY27" fmla="*/ 77449 h 167021"/>
                <a:gd name="connsiteX28" fmla="*/ 59186 w 118021"/>
                <a:gd name="connsiteY28" fmla="*/ 125807 h 167021"/>
                <a:gd name="connsiteX29" fmla="*/ 87680 w 118021"/>
                <a:gd name="connsiteY29" fmla="*/ 5098 h 16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021" h="167021">
                  <a:moveTo>
                    <a:pt x="87680" y="5098"/>
                  </a:moveTo>
                  <a:cubicBezTo>
                    <a:pt x="88207" y="3238"/>
                    <a:pt x="88207" y="2494"/>
                    <a:pt x="88207" y="2308"/>
                  </a:cubicBezTo>
                  <a:cubicBezTo>
                    <a:pt x="88207" y="76"/>
                    <a:pt x="85921" y="76"/>
                    <a:pt x="85393" y="76"/>
                  </a:cubicBezTo>
                  <a:cubicBezTo>
                    <a:pt x="82755" y="76"/>
                    <a:pt x="82755" y="820"/>
                    <a:pt x="81875" y="4168"/>
                  </a:cubicBezTo>
                  <a:lnTo>
                    <a:pt x="53206" y="125435"/>
                  </a:lnTo>
                  <a:cubicBezTo>
                    <a:pt x="38783" y="123575"/>
                    <a:pt x="31044" y="117066"/>
                    <a:pt x="31044" y="104604"/>
                  </a:cubicBezTo>
                  <a:cubicBezTo>
                    <a:pt x="31044" y="101814"/>
                    <a:pt x="31044" y="96606"/>
                    <a:pt x="39838" y="73543"/>
                  </a:cubicBezTo>
                  <a:cubicBezTo>
                    <a:pt x="41245" y="69451"/>
                    <a:pt x="42476" y="66290"/>
                    <a:pt x="42476" y="63128"/>
                  </a:cubicBezTo>
                  <a:cubicBezTo>
                    <a:pt x="42476" y="53456"/>
                    <a:pt x="34737" y="47132"/>
                    <a:pt x="25767" y="47132"/>
                  </a:cubicBezTo>
                  <a:cubicBezTo>
                    <a:pt x="8178" y="47132"/>
                    <a:pt x="263" y="72613"/>
                    <a:pt x="263" y="75589"/>
                  </a:cubicBezTo>
                  <a:cubicBezTo>
                    <a:pt x="263" y="78007"/>
                    <a:pt x="2726" y="78007"/>
                    <a:pt x="3253" y="78007"/>
                  </a:cubicBezTo>
                  <a:cubicBezTo>
                    <a:pt x="5716" y="78007"/>
                    <a:pt x="5892" y="77077"/>
                    <a:pt x="6419" y="75031"/>
                  </a:cubicBezTo>
                  <a:cubicBezTo>
                    <a:pt x="10641" y="59780"/>
                    <a:pt x="18380" y="52340"/>
                    <a:pt x="25239" y="52340"/>
                  </a:cubicBezTo>
                  <a:cubicBezTo>
                    <a:pt x="28230" y="52340"/>
                    <a:pt x="29637" y="54386"/>
                    <a:pt x="29637" y="58850"/>
                  </a:cubicBezTo>
                  <a:cubicBezTo>
                    <a:pt x="29637" y="63128"/>
                    <a:pt x="28230" y="66662"/>
                    <a:pt x="26295" y="72241"/>
                  </a:cubicBezTo>
                  <a:cubicBezTo>
                    <a:pt x="17500" y="95676"/>
                    <a:pt x="17500" y="99954"/>
                    <a:pt x="17500" y="103302"/>
                  </a:cubicBezTo>
                  <a:cubicBezTo>
                    <a:pt x="17500" y="124691"/>
                    <a:pt x="38783" y="129899"/>
                    <a:pt x="51974" y="130643"/>
                  </a:cubicBezTo>
                  <a:cubicBezTo>
                    <a:pt x="50743" y="135479"/>
                    <a:pt x="44059" y="163936"/>
                    <a:pt x="44059" y="164680"/>
                  </a:cubicBezTo>
                  <a:cubicBezTo>
                    <a:pt x="44059" y="167098"/>
                    <a:pt x="46170" y="167098"/>
                    <a:pt x="46874" y="167098"/>
                  </a:cubicBezTo>
                  <a:cubicBezTo>
                    <a:pt x="49336" y="167098"/>
                    <a:pt x="49688" y="166168"/>
                    <a:pt x="50391" y="163192"/>
                  </a:cubicBezTo>
                  <a:lnTo>
                    <a:pt x="57955" y="131015"/>
                  </a:lnTo>
                  <a:cubicBezTo>
                    <a:pt x="64814" y="131015"/>
                    <a:pt x="80996" y="131015"/>
                    <a:pt x="99464" y="111486"/>
                  </a:cubicBezTo>
                  <a:cubicBezTo>
                    <a:pt x="104213" y="106278"/>
                    <a:pt x="108962" y="99768"/>
                    <a:pt x="112128" y="91585"/>
                  </a:cubicBezTo>
                  <a:cubicBezTo>
                    <a:pt x="114591" y="85447"/>
                    <a:pt x="118284" y="70195"/>
                    <a:pt x="118284" y="61640"/>
                  </a:cubicBezTo>
                  <a:cubicBezTo>
                    <a:pt x="118284" y="47132"/>
                    <a:pt x="110018" y="46946"/>
                    <a:pt x="109490" y="46946"/>
                  </a:cubicBezTo>
                  <a:cubicBezTo>
                    <a:pt x="104917" y="46946"/>
                    <a:pt x="99992" y="51968"/>
                    <a:pt x="99992" y="56804"/>
                  </a:cubicBezTo>
                  <a:cubicBezTo>
                    <a:pt x="99992" y="59966"/>
                    <a:pt x="101751" y="61454"/>
                    <a:pt x="102454" y="62012"/>
                  </a:cubicBezTo>
                  <a:cubicBezTo>
                    <a:pt x="105269" y="64616"/>
                    <a:pt x="109490" y="69265"/>
                    <a:pt x="109490" y="77449"/>
                  </a:cubicBezTo>
                  <a:cubicBezTo>
                    <a:pt x="109490" y="93072"/>
                    <a:pt x="89263" y="125807"/>
                    <a:pt x="59186" y="125807"/>
                  </a:cubicBezTo>
                  <a:lnTo>
                    <a:pt x="87680" y="509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C5AD5900-F147-AE5E-4017-2CC3E8858606}"/>
              </a:ext>
            </a:extLst>
          </p:cNvPr>
          <p:cNvSpPr/>
          <p:nvPr/>
        </p:nvSpPr>
        <p:spPr>
          <a:xfrm>
            <a:off x="8001119" y="2110309"/>
            <a:ext cx="2696901" cy="9415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extBox 22">
            <a:hlinkClick r:id="rId17"/>
            <a:extLst>
              <a:ext uri="{FF2B5EF4-FFF2-40B4-BE49-F238E27FC236}">
                <a16:creationId xmlns:a16="http://schemas.microsoft.com/office/drawing/2014/main" id="{8AC36FBE-29A2-8565-0850-24BFD2C3FECF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6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11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phic 4" descr="Signature with solid fill">
            <a:extLst>
              <a:ext uri="{FF2B5EF4-FFF2-40B4-BE49-F238E27FC236}">
                <a16:creationId xmlns:a16="http://schemas.microsoft.com/office/drawing/2014/main" id="{8208BCA1-79E1-8EF6-EA80-3C358DCCC1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5450F-D9D9-942A-8DE2-048ED60C4CA2}"/>
              </a:ext>
            </a:extLst>
          </p:cNvPr>
          <p:cNvSpPr txBox="1"/>
          <p:nvPr/>
        </p:nvSpPr>
        <p:spPr>
          <a:xfrm>
            <a:off x="741218" y="1476408"/>
            <a:ext cx="650133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Spherical symmetry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Finite formation time according to a distant observer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Finite curvature scalars on the apparent horizon</a:t>
            </a:r>
          </a:p>
        </p:txBody>
      </p:sp>
      <p:pic>
        <p:nvPicPr>
          <p:cNvPr id="9" name="Graphic 8" descr="Arrow Down with solid fill">
            <a:extLst>
              <a:ext uri="{FF2B5EF4-FFF2-40B4-BE49-F238E27FC236}">
                <a16:creationId xmlns:a16="http://schemas.microsoft.com/office/drawing/2014/main" id="{5766696C-EC10-CA4E-D2AF-F4C2BA4FC0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06429" y="3367164"/>
            <a:ext cx="914400" cy="906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9EA2E5-2496-FD71-8DF8-6ABED7B2DCDC}"/>
              </a:ext>
            </a:extLst>
          </p:cNvPr>
          <p:cNvSpPr txBox="1"/>
          <p:nvPr/>
        </p:nvSpPr>
        <p:spPr>
          <a:xfrm>
            <a:off x="803503" y="4503006"/>
            <a:ext cx="4890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Evaporating future horizons (Black holes)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Accreting anti-trapping horizons (White holes)</a:t>
            </a:r>
            <a:endParaRPr lang="en-AU" dirty="0"/>
          </a:p>
        </p:txBody>
      </p:sp>
      <p:grpSp>
        <p:nvGrpSpPr>
          <p:cNvPr id="8" name="Group 7" descr="\documentclass{article}&#10;\usepackage{amsmath}&#10;\usepackage{tensor}&#10;\pagestyle{empty}&#10;\begin{document}&#10;&#10;$$G_{\mu\nu}=8\pi \langle T_{\mu\nu}\rangle_{\psi}$$&#10;&#10;&#10;\end{document}" title="IguanaTex Vector Display">
            <a:extLst>
              <a:ext uri="{FF2B5EF4-FFF2-40B4-BE49-F238E27FC236}">
                <a16:creationId xmlns:a16="http://schemas.microsoft.com/office/drawing/2014/main" id="{E9545056-DEA6-0CAC-4941-39516189E08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91419" y="2464888"/>
            <a:ext cx="1760854" cy="278935"/>
            <a:chOff x="7545338" y="4333499"/>
            <a:chExt cx="1760854" cy="27893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FE19158-96BB-CB95-D36E-D68858677BB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545338" y="4345456"/>
              <a:ext cx="178400" cy="193166"/>
            </a:xfrm>
            <a:custGeom>
              <a:avLst/>
              <a:gdLst>
                <a:gd name="connsiteX0" fmla="*/ 178599 w 178400"/>
                <a:gd name="connsiteY0" fmla="*/ 2732 h 193166"/>
                <a:gd name="connsiteX1" fmla="*/ 175835 w 178400"/>
                <a:gd name="connsiteY1" fmla="*/ 75 h 193166"/>
                <a:gd name="connsiteX2" fmla="*/ 172066 w 178400"/>
                <a:gd name="connsiteY2" fmla="*/ 3263 h 193166"/>
                <a:gd name="connsiteX3" fmla="*/ 154477 w 178400"/>
                <a:gd name="connsiteY3" fmla="*/ 23722 h 193166"/>
                <a:gd name="connsiteX4" fmla="*/ 112766 w 178400"/>
                <a:gd name="connsiteY4" fmla="*/ 75 h 193166"/>
                <a:gd name="connsiteX5" fmla="*/ 198 w 178400"/>
                <a:gd name="connsiteY5" fmla="*/ 120438 h 193166"/>
                <a:gd name="connsiteX6" fmla="*/ 68794 w 178400"/>
                <a:gd name="connsiteY6" fmla="*/ 193241 h 193166"/>
                <a:gd name="connsiteX7" fmla="*/ 100203 w 178400"/>
                <a:gd name="connsiteY7" fmla="*/ 186864 h 193166"/>
                <a:gd name="connsiteX8" fmla="*/ 122063 w 178400"/>
                <a:gd name="connsiteY8" fmla="*/ 170656 h 193166"/>
                <a:gd name="connsiteX9" fmla="*/ 133371 w 178400"/>
                <a:gd name="connsiteY9" fmla="*/ 187130 h 193166"/>
                <a:gd name="connsiteX10" fmla="*/ 135129 w 178400"/>
                <a:gd name="connsiteY10" fmla="*/ 186067 h 193166"/>
                <a:gd name="connsiteX11" fmla="*/ 139401 w 178400"/>
                <a:gd name="connsiteY11" fmla="*/ 169859 h 193166"/>
                <a:gd name="connsiteX12" fmla="*/ 144175 w 178400"/>
                <a:gd name="connsiteY12" fmla="*/ 149400 h 193166"/>
                <a:gd name="connsiteX13" fmla="*/ 147442 w 178400"/>
                <a:gd name="connsiteY13" fmla="*/ 135849 h 193166"/>
                <a:gd name="connsiteX14" fmla="*/ 164779 w 178400"/>
                <a:gd name="connsiteY14" fmla="*/ 123095 h 193166"/>
                <a:gd name="connsiteX15" fmla="*/ 168799 w 178400"/>
                <a:gd name="connsiteY15" fmla="*/ 117781 h 193166"/>
                <a:gd name="connsiteX16" fmla="*/ 165533 w 178400"/>
                <a:gd name="connsiteY16" fmla="*/ 114859 h 193166"/>
                <a:gd name="connsiteX17" fmla="*/ 139150 w 178400"/>
                <a:gd name="connsiteY17" fmla="*/ 115656 h 193166"/>
                <a:gd name="connsiteX18" fmla="*/ 103972 w 178400"/>
                <a:gd name="connsiteY18" fmla="*/ 114859 h 193166"/>
                <a:gd name="connsiteX19" fmla="*/ 98695 w 178400"/>
                <a:gd name="connsiteY19" fmla="*/ 120173 h 193166"/>
                <a:gd name="connsiteX20" fmla="*/ 106233 w 178400"/>
                <a:gd name="connsiteY20" fmla="*/ 123095 h 193166"/>
                <a:gd name="connsiteX21" fmla="*/ 119551 w 178400"/>
                <a:gd name="connsiteY21" fmla="*/ 123627 h 193166"/>
                <a:gd name="connsiteX22" fmla="*/ 127340 w 178400"/>
                <a:gd name="connsiteY22" fmla="*/ 128675 h 193166"/>
                <a:gd name="connsiteX23" fmla="*/ 122063 w 178400"/>
                <a:gd name="connsiteY23" fmla="*/ 152854 h 193166"/>
                <a:gd name="connsiteX24" fmla="*/ 73569 w 178400"/>
                <a:gd name="connsiteY24" fmla="*/ 185004 h 193166"/>
                <a:gd name="connsiteX25" fmla="*/ 23063 w 178400"/>
                <a:gd name="connsiteY25" fmla="*/ 129207 h 193166"/>
                <a:gd name="connsiteX26" fmla="*/ 51959 w 178400"/>
                <a:gd name="connsiteY26" fmla="*/ 42587 h 193166"/>
                <a:gd name="connsiteX27" fmla="*/ 114777 w 178400"/>
                <a:gd name="connsiteY27" fmla="*/ 8312 h 193166"/>
                <a:gd name="connsiteX28" fmla="*/ 155231 w 178400"/>
                <a:gd name="connsiteY28" fmla="*/ 59592 h 193166"/>
                <a:gd name="connsiteX29" fmla="*/ 154477 w 178400"/>
                <a:gd name="connsiteY29" fmla="*/ 73143 h 193166"/>
                <a:gd name="connsiteX30" fmla="*/ 158246 w 178400"/>
                <a:gd name="connsiteY30" fmla="*/ 75800 h 193166"/>
                <a:gd name="connsiteX31" fmla="*/ 162769 w 178400"/>
                <a:gd name="connsiteY31" fmla="*/ 70486 h 193166"/>
                <a:gd name="connsiteX32" fmla="*/ 178599 w 178400"/>
                <a:gd name="connsiteY32" fmla="*/ 2732 h 19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8400" h="193166">
                  <a:moveTo>
                    <a:pt x="178599" y="2732"/>
                  </a:moveTo>
                  <a:cubicBezTo>
                    <a:pt x="178599" y="1935"/>
                    <a:pt x="178096" y="75"/>
                    <a:pt x="175835" y="75"/>
                  </a:cubicBezTo>
                  <a:cubicBezTo>
                    <a:pt x="175081" y="75"/>
                    <a:pt x="174830" y="340"/>
                    <a:pt x="172066" y="3263"/>
                  </a:cubicBezTo>
                  <a:lnTo>
                    <a:pt x="154477" y="23722"/>
                  </a:lnTo>
                  <a:cubicBezTo>
                    <a:pt x="152216" y="20002"/>
                    <a:pt x="140657" y="75"/>
                    <a:pt x="112766" y="75"/>
                  </a:cubicBezTo>
                  <a:cubicBezTo>
                    <a:pt x="56733" y="75"/>
                    <a:pt x="198" y="58795"/>
                    <a:pt x="198" y="120438"/>
                  </a:cubicBezTo>
                  <a:cubicBezTo>
                    <a:pt x="198" y="162685"/>
                    <a:pt x="28089" y="193241"/>
                    <a:pt x="68794" y="193241"/>
                  </a:cubicBezTo>
                  <a:cubicBezTo>
                    <a:pt x="79850" y="193241"/>
                    <a:pt x="91157" y="190850"/>
                    <a:pt x="100203" y="186864"/>
                  </a:cubicBezTo>
                  <a:cubicBezTo>
                    <a:pt x="112766" y="181550"/>
                    <a:pt x="117541" y="175971"/>
                    <a:pt x="122063" y="170656"/>
                  </a:cubicBezTo>
                  <a:cubicBezTo>
                    <a:pt x="124325" y="177299"/>
                    <a:pt x="130858" y="187130"/>
                    <a:pt x="133371" y="187130"/>
                  </a:cubicBezTo>
                  <a:cubicBezTo>
                    <a:pt x="134627" y="187130"/>
                    <a:pt x="135129" y="186333"/>
                    <a:pt x="135129" y="186067"/>
                  </a:cubicBezTo>
                  <a:cubicBezTo>
                    <a:pt x="135632" y="185536"/>
                    <a:pt x="138145" y="175439"/>
                    <a:pt x="139401" y="169859"/>
                  </a:cubicBezTo>
                  <a:lnTo>
                    <a:pt x="144175" y="149400"/>
                  </a:lnTo>
                  <a:cubicBezTo>
                    <a:pt x="145180" y="144883"/>
                    <a:pt x="146437" y="140366"/>
                    <a:pt x="147442" y="135849"/>
                  </a:cubicBezTo>
                  <a:cubicBezTo>
                    <a:pt x="150206" y="123893"/>
                    <a:pt x="150457" y="123361"/>
                    <a:pt x="164779" y="123095"/>
                  </a:cubicBezTo>
                  <a:cubicBezTo>
                    <a:pt x="166036" y="123095"/>
                    <a:pt x="168799" y="122830"/>
                    <a:pt x="168799" y="117781"/>
                  </a:cubicBezTo>
                  <a:cubicBezTo>
                    <a:pt x="168799" y="115921"/>
                    <a:pt x="167543" y="114859"/>
                    <a:pt x="165533" y="114859"/>
                  </a:cubicBezTo>
                  <a:cubicBezTo>
                    <a:pt x="159754" y="114859"/>
                    <a:pt x="144929" y="115656"/>
                    <a:pt x="139150" y="115656"/>
                  </a:cubicBezTo>
                  <a:cubicBezTo>
                    <a:pt x="131360" y="115656"/>
                    <a:pt x="111761" y="114859"/>
                    <a:pt x="103972" y="114859"/>
                  </a:cubicBezTo>
                  <a:cubicBezTo>
                    <a:pt x="101711" y="114859"/>
                    <a:pt x="98695" y="114859"/>
                    <a:pt x="98695" y="120173"/>
                  </a:cubicBezTo>
                  <a:cubicBezTo>
                    <a:pt x="98695" y="123095"/>
                    <a:pt x="100706" y="123095"/>
                    <a:pt x="106233" y="123095"/>
                  </a:cubicBezTo>
                  <a:cubicBezTo>
                    <a:pt x="106485" y="123095"/>
                    <a:pt x="113772" y="123095"/>
                    <a:pt x="119551" y="123627"/>
                  </a:cubicBezTo>
                  <a:cubicBezTo>
                    <a:pt x="126084" y="124424"/>
                    <a:pt x="127340" y="125221"/>
                    <a:pt x="127340" y="128675"/>
                  </a:cubicBezTo>
                  <a:cubicBezTo>
                    <a:pt x="127340" y="131067"/>
                    <a:pt x="124576" y="143023"/>
                    <a:pt x="122063" y="152854"/>
                  </a:cubicBezTo>
                  <a:cubicBezTo>
                    <a:pt x="115028" y="182082"/>
                    <a:pt x="82363" y="185004"/>
                    <a:pt x="73569" y="185004"/>
                  </a:cubicBezTo>
                  <a:cubicBezTo>
                    <a:pt x="49447" y="185004"/>
                    <a:pt x="23063" y="169859"/>
                    <a:pt x="23063" y="129207"/>
                  </a:cubicBezTo>
                  <a:cubicBezTo>
                    <a:pt x="23063" y="120970"/>
                    <a:pt x="25576" y="77129"/>
                    <a:pt x="51959" y="42587"/>
                  </a:cubicBezTo>
                  <a:cubicBezTo>
                    <a:pt x="65528" y="24519"/>
                    <a:pt x="89901" y="8312"/>
                    <a:pt x="114777" y="8312"/>
                  </a:cubicBezTo>
                  <a:cubicBezTo>
                    <a:pt x="140406" y="8312"/>
                    <a:pt x="155231" y="28771"/>
                    <a:pt x="155231" y="59592"/>
                  </a:cubicBezTo>
                  <a:cubicBezTo>
                    <a:pt x="155231" y="70220"/>
                    <a:pt x="154477" y="70486"/>
                    <a:pt x="154477" y="73143"/>
                  </a:cubicBezTo>
                  <a:cubicBezTo>
                    <a:pt x="154477" y="75800"/>
                    <a:pt x="157241" y="75800"/>
                    <a:pt x="158246" y="75800"/>
                  </a:cubicBezTo>
                  <a:cubicBezTo>
                    <a:pt x="161513" y="75800"/>
                    <a:pt x="161513" y="75269"/>
                    <a:pt x="162769" y="70486"/>
                  </a:cubicBezTo>
                  <a:lnTo>
                    <a:pt x="178599" y="27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115E698-7BE6-75C6-BE14-5FFB3F03AEF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739128" y="4490609"/>
              <a:ext cx="104829" cy="121825"/>
            </a:xfrm>
            <a:custGeom>
              <a:avLst/>
              <a:gdLst>
                <a:gd name="connsiteX0" fmla="*/ 909 w 104829"/>
                <a:gd name="connsiteY0" fmla="*/ 112044 h 121825"/>
                <a:gd name="connsiteX1" fmla="*/ 206 w 104829"/>
                <a:gd name="connsiteY1" fmla="*/ 115950 h 121825"/>
                <a:gd name="connsiteX2" fmla="*/ 6186 w 104829"/>
                <a:gd name="connsiteY2" fmla="*/ 121901 h 121825"/>
                <a:gd name="connsiteX3" fmla="*/ 14629 w 104829"/>
                <a:gd name="connsiteY3" fmla="*/ 112602 h 121825"/>
                <a:gd name="connsiteX4" fmla="*/ 22720 w 104829"/>
                <a:gd name="connsiteY4" fmla="*/ 78565 h 121825"/>
                <a:gd name="connsiteX5" fmla="*/ 41540 w 104829"/>
                <a:gd name="connsiteY5" fmla="*/ 83959 h 121825"/>
                <a:gd name="connsiteX6" fmla="*/ 66867 w 104829"/>
                <a:gd name="connsiteY6" fmla="*/ 70567 h 121825"/>
                <a:gd name="connsiteX7" fmla="*/ 84984 w 104829"/>
                <a:gd name="connsiteY7" fmla="*/ 83959 h 121825"/>
                <a:gd name="connsiteX8" fmla="*/ 98879 w 104829"/>
                <a:gd name="connsiteY8" fmla="*/ 74101 h 121825"/>
                <a:gd name="connsiteX9" fmla="*/ 105035 w 104829"/>
                <a:gd name="connsiteY9" fmla="*/ 55502 h 121825"/>
                <a:gd name="connsiteX10" fmla="*/ 102221 w 104829"/>
                <a:gd name="connsiteY10" fmla="*/ 53084 h 121825"/>
                <a:gd name="connsiteX11" fmla="*/ 98351 w 104829"/>
                <a:gd name="connsiteY11" fmla="*/ 58850 h 121825"/>
                <a:gd name="connsiteX12" fmla="*/ 85512 w 104829"/>
                <a:gd name="connsiteY12" fmla="*/ 78751 h 121825"/>
                <a:gd name="connsiteX13" fmla="*/ 79707 w 104829"/>
                <a:gd name="connsiteY13" fmla="*/ 69637 h 121825"/>
                <a:gd name="connsiteX14" fmla="*/ 82346 w 104829"/>
                <a:gd name="connsiteY14" fmla="*/ 54944 h 121825"/>
                <a:gd name="connsiteX15" fmla="*/ 86215 w 104829"/>
                <a:gd name="connsiteY15" fmla="*/ 38205 h 121825"/>
                <a:gd name="connsiteX16" fmla="*/ 90261 w 104829"/>
                <a:gd name="connsiteY16" fmla="*/ 21651 h 121825"/>
                <a:gd name="connsiteX17" fmla="*/ 93251 w 104829"/>
                <a:gd name="connsiteY17" fmla="*/ 7888 h 121825"/>
                <a:gd name="connsiteX18" fmla="*/ 87446 w 104829"/>
                <a:gd name="connsiteY18" fmla="*/ 1936 h 121825"/>
                <a:gd name="connsiteX19" fmla="*/ 80235 w 104829"/>
                <a:gd name="connsiteY19" fmla="*/ 6400 h 121825"/>
                <a:gd name="connsiteX20" fmla="*/ 77421 w 104829"/>
                <a:gd name="connsiteY20" fmla="*/ 17188 h 121825"/>
                <a:gd name="connsiteX21" fmla="*/ 73727 w 104829"/>
                <a:gd name="connsiteY21" fmla="*/ 32625 h 121825"/>
                <a:gd name="connsiteX22" fmla="*/ 68275 w 104829"/>
                <a:gd name="connsiteY22" fmla="*/ 55874 h 121825"/>
                <a:gd name="connsiteX23" fmla="*/ 65460 w 104829"/>
                <a:gd name="connsiteY23" fmla="*/ 63314 h 121825"/>
                <a:gd name="connsiteX24" fmla="*/ 42243 w 104829"/>
                <a:gd name="connsiteY24" fmla="*/ 78751 h 121825"/>
                <a:gd name="connsiteX25" fmla="*/ 27820 w 104829"/>
                <a:gd name="connsiteY25" fmla="*/ 62198 h 121825"/>
                <a:gd name="connsiteX26" fmla="*/ 30810 w 104829"/>
                <a:gd name="connsiteY26" fmla="*/ 44900 h 121825"/>
                <a:gd name="connsiteX27" fmla="*/ 34680 w 104829"/>
                <a:gd name="connsiteY27" fmla="*/ 28161 h 121825"/>
                <a:gd name="connsiteX28" fmla="*/ 37142 w 104829"/>
                <a:gd name="connsiteY28" fmla="*/ 17746 h 121825"/>
                <a:gd name="connsiteX29" fmla="*/ 39781 w 104829"/>
                <a:gd name="connsiteY29" fmla="*/ 6028 h 121825"/>
                <a:gd name="connsiteX30" fmla="*/ 33800 w 104829"/>
                <a:gd name="connsiteY30" fmla="*/ 76 h 121825"/>
                <a:gd name="connsiteX31" fmla="*/ 25358 w 104829"/>
                <a:gd name="connsiteY31" fmla="*/ 8818 h 121825"/>
                <a:gd name="connsiteX32" fmla="*/ 909 w 104829"/>
                <a:gd name="connsiteY32" fmla="*/ 112044 h 1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4829" h="121825">
                  <a:moveTo>
                    <a:pt x="909" y="112044"/>
                  </a:moveTo>
                  <a:cubicBezTo>
                    <a:pt x="206" y="114834"/>
                    <a:pt x="206" y="115764"/>
                    <a:pt x="206" y="115950"/>
                  </a:cubicBezTo>
                  <a:cubicBezTo>
                    <a:pt x="206" y="120041"/>
                    <a:pt x="3372" y="121901"/>
                    <a:pt x="6186" y="121901"/>
                  </a:cubicBezTo>
                  <a:cubicBezTo>
                    <a:pt x="12518" y="121901"/>
                    <a:pt x="13925" y="115764"/>
                    <a:pt x="14629" y="112602"/>
                  </a:cubicBezTo>
                  <a:cubicBezTo>
                    <a:pt x="14980" y="111672"/>
                    <a:pt x="18498" y="96792"/>
                    <a:pt x="22720" y="78565"/>
                  </a:cubicBezTo>
                  <a:cubicBezTo>
                    <a:pt x="28172" y="82471"/>
                    <a:pt x="35208" y="83959"/>
                    <a:pt x="41540" y="83959"/>
                  </a:cubicBezTo>
                  <a:cubicBezTo>
                    <a:pt x="56666" y="83959"/>
                    <a:pt x="66516" y="70939"/>
                    <a:pt x="66867" y="70567"/>
                  </a:cubicBezTo>
                  <a:cubicBezTo>
                    <a:pt x="70209" y="83401"/>
                    <a:pt x="82346" y="83959"/>
                    <a:pt x="84984" y="83959"/>
                  </a:cubicBezTo>
                  <a:cubicBezTo>
                    <a:pt x="91316" y="83959"/>
                    <a:pt x="95713" y="79867"/>
                    <a:pt x="98879" y="74101"/>
                  </a:cubicBezTo>
                  <a:cubicBezTo>
                    <a:pt x="102749" y="66848"/>
                    <a:pt x="105035" y="56246"/>
                    <a:pt x="105035" y="55502"/>
                  </a:cubicBezTo>
                  <a:cubicBezTo>
                    <a:pt x="105035" y="53084"/>
                    <a:pt x="102749" y="53084"/>
                    <a:pt x="102221" y="53084"/>
                  </a:cubicBezTo>
                  <a:cubicBezTo>
                    <a:pt x="99759" y="53084"/>
                    <a:pt x="99583" y="53828"/>
                    <a:pt x="98351" y="58850"/>
                  </a:cubicBezTo>
                  <a:cubicBezTo>
                    <a:pt x="96241" y="67778"/>
                    <a:pt x="92899" y="78751"/>
                    <a:pt x="85512" y="78751"/>
                  </a:cubicBezTo>
                  <a:cubicBezTo>
                    <a:pt x="80939" y="78751"/>
                    <a:pt x="79707" y="74659"/>
                    <a:pt x="79707" y="69637"/>
                  </a:cubicBezTo>
                  <a:cubicBezTo>
                    <a:pt x="79707" y="66476"/>
                    <a:pt x="81114" y="59780"/>
                    <a:pt x="82346" y="54944"/>
                  </a:cubicBezTo>
                  <a:cubicBezTo>
                    <a:pt x="83577" y="49922"/>
                    <a:pt x="85336" y="42297"/>
                    <a:pt x="86215" y="38205"/>
                  </a:cubicBezTo>
                  <a:lnTo>
                    <a:pt x="90261" y="21651"/>
                  </a:lnTo>
                  <a:cubicBezTo>
                    <a:pt x="91316" y="17002"/>
                    <a:pt x="93251" y="8818"/>
                    <a:pt x="93251" y="7888"/>
                  </a:cubicBezTo>
                  <a:cubicBezTo>
                    <a:pt x="93251" y="4168"/>
                    <a:pt x="90436" y="1936"/>
                    <a:pt x="87446" y="1936"/>
                  </a:cubicBezTo>
                  <a:cubicBezTo>
                    <a:pt x="85512" y="1936"/>
                    <a:pt x="82170" y="2866"/>
                    <a:pt x="80235" y="6400"/>
                  </a:cubicBezTo>
                  <a:cubicBezTo>
                    <a:pt x="79707" y="7516"/>
                    <a:pt x="78300" y="13468"/>
                    <a:pt x="77421" y="17188"/>
                  </a:cubicBezTo>
                  <a:lnTo>
                    <a:pt x="73727" y="32625"/>
                  </a:lnTo>
                  <a:lnTo>
                    <a:pt x="68275" y="55874"/>
                  </a:lnTo>
                  <a:cubicBezTo>
                    <a:pt x="67043" y="60524"/>
                    <a:pt x="67043" y="60896"/>
                    <a:pt x="65460" y="63314"/>
                  </a:cubicBezTo>
                  <a:cubicBezTo>
                    <a:pt x="60008" y="71497"/>
                    <a:pt x="52269" y="78751"/>
                    <a:pt x="42243" y="78751"/>
                  </a:cubicBezTo>
                  <a:cubicBezTo>
                    <a:pt x="27820" y="78751"/>
                    <a:pt x="27820" y="65546"/>
                    <a:pt x="27820" y="62198"/>
                  </a:cubicBezTo>
                  <a:cubicBezTo>
                    <a:pt x="27820" y="57362"/>
                    <a:pt x="28348" y="54944"/>
                    <a:pt x="30810" y="44900"/>
                  </a:cubicBezTo>
                  <a:cubicBezTo>
                    <a:pt x="32569" y="36717"/>
                    <a:pt x="32921" y="35415"/>
                    <a:pt x="34680" y="28161"/>
                  </a:cubicBezTo>
                  <a:lnTo>
                    <a:pt x="37142" y="17746"/>
                  </a:lnTo>
                  <a:cubicBezTo>
                    <a:pt x="38022" y="13840"/>
                    <a:pt x="39781" y="6772"/>
                    <a:pt x="39781" y="6028"/>
                  </a:cubicBezTo>
                  <a:cubicBezTo>
                    <a:pt x="39781" y="2680"/>
                    <a:pt x="37318" y="76"/>
                    <a:pt x="33800" y="76"/>
                  </a:cubicBezTo>
                  <a:cubicBezTo>
                    <a:pt x="27468" y="76"/>
                    <a:pt x="25885" y="6586"/>
                    <a:pt x="25358" y="8818"/>
                  </a:cubicBezTo>
                  <a:lnTo>
                    <a:pt x="909" y="1120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95DB3D3-014D-3F6E-52F7-AB24C3DF268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865349" y="4490609"/>
              <a:ext cx="90406" cy="82022"/>
            </a:xfrm>
            <a:custGeom>
              <a:avLst/>
              <a:gdLst>
                <a:gd name="connsiteX0" fmla="*/ 31519 w 90406"/>
                <a:gd name="connsiteY0" fmla="*/ 5470 h 82022"/>
                <a:gd name="connsiteX1" fmla="*/ 31871 w 90406"/>
                <a:gd name="connsiteY1" fmla="*/ 2680 h 82022"/>
                <a:gd name="connsiteX2" fmla="*/ 29056 w 90406"/>
                <a:gd name="connsiteY2" fmla="*/ 76 h 82022"/>
                <a:gd name="connsiteX3" fmla="*/ 17624 w 90406"/>
                <a:gd name="connsiteY3" fmla="*/ 1006 h 82022"/>
                <a:gd name="connsiteX4" fmla="*/ 7774 w 90406"/>
                <a:gd name="connsiteY4" fmla="*/ 1936 h 82022"/>
                <a:gd name="connsiteX5" fmla="*/ 2849 w 90406"/>
                <a:gd name="connsiteY5" fmla="*/ 6214 h 82022"/>
                <a:gd name="connsiteX6" fmla="*/ 7422 w 90406"/>
                <a:gd name="connsiteY6" fmla="*/ 8818 h 82022"/>
                <a:gd name="connsiteX7" fmla="*/ 15865 w 90406"/>
                <a:gd name="connsiteY7" fmla="*/ 11608 h 82022"/>
                <a:gd name="connsiteX8" fmla="*/ 14282 w 90406"/>
                <a:gd name="connsiteY8" fmla="*/ 18861 h 82022"/>
                <a:gd name="connsiteX9" fmla="*/ 5487 w 90406"/>
                <a:gd name="connsiteY9" fmla="*/ 56432 h 82022"/>
                <a:gd name="connsiteX10" fmla="*/ 211 w 90406"/>
                <a:gd name="connsiteY10" fmla="*/ 79495 h 82022"/>
                <a:gd name="connsiteX11" fmla="*/ 3553 w 90406"/>
                <a:gd name="connsiteY11" fmla="*/ 82099 h 82022"/>
                <a:gd name="connsiteX12" fmla="*/ 6367 w 90406"/>
                <a:gd name="connsiteY12" fmla="*/ 82099 h 82022"/>
                <a:gd name="connsiteX13" fmla="*/ 63179 w 90406"/>
                <a:gd name="connsiteY13" fmla="*/ 53084 h 82022"/>
                <a:gd name="connsiteX14" fmla="*/ 90617 w 90406"/>
                <a:gd name="connsiteY14" fmla="*/ 6028 h 82022"/>
                <a:gd name="connsiteX15" fmla="*/ 84637 w 90406"/>
                <a:gd name="connsiteY15" fmla="*/ 76 h 82022"/>
                <a:gd name="connsiteX16" fmla="*/ 75667 w 90406"/>
                <a:gd name="connsiteY16" fmla="*/ 10492 h 82022"/>
                <a:gd name="connsiteX17" fmla="*/ 15161 w 90406"/>
                <a:gd name="connsiteY17" fmla="*/ 74659 h 82022"/>
                <a:gd name="connsiteX18" fmla="*/ 31519 w 90406"/>
                <a:gd name="connsiteY18" fmla="*/ 5470 h 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406" h="82022">
                  <a:moveTo>
                    <a:pt x="31519" y="5470"/>
                  </a:moveTo>
                  <a:cubicBezTo>
                    <a:pt x="31695" y="4726"/>
                    <a:pt x="31871" y="3610"/>
                    <a:pt x="31871" y="2680"/>
                  </a:cubicBezTo>
                  <a:cubicBezTo>
                    <a:pt x="31871" y="2494"/>
                    <a:pt x="31871" y="76"/>
                    <a:pt x="29056" y="76"/>
                  </a:cubicBezTo>
                  <a:cubicBezTo>
                    <a:pt x="28880" y="76"/>
                    <a:pt x="18855" y="1006"/>
                    <a:pt x="17624" y="1006"/>
                  </a:cubicBezTo>
                  <a:cubicBezTo>
                    <a:pt x="14282" y="1378"/>
                    <a:pt x="11116" y="1564"/>
                    <a:pt x="7774" y="1936"/>
                  </a:cubicBezTo>
                  <a:cubicBezTo>
                    <a:pt x="4960" y="2122"/>
                    <a:pt x="2849" y="2308"/>
                    <a:pt x="2849" y="6214"/>
                  </a:cubicBezTo>
                  <a:cubicBezTo>
                    <a:pt x="2849" y="8818"/>
                    <a:pt x="5311" y="8818"/>
                    <a:pt x="7422" y="8818"/>
                  </a:cubicBezTo>
                  <a:cubicBezTo>
                    <a:pt x="15865" y="8818"/>
                    <a:pt x="15865" y="9934"/>
                    <a:pt x="15865" y="11608"/>
                  </a:cubicBezTo>
                  <a:cubicBezTo>
                    <a:pt x="15865" y="12724"/>
                    <a:pt x="14985" y="16444"/>
                    <a:pt x="14282" y="18861"/>
                  </a:cubicBezTo>
                  <a:lnTo>
                    <a:pt x="5487" y="56432"/>
                  </a:lnTo>
                  <a:cubicBezTo>
                    <a:pt x="1090" y="75031"/>
                    <a:pt x="211" y="78751"/>
                    <a:pt x="211" y="79495"/>
                  </a:cubicBezTo>
                  <a:cubicBezTo>
                    <a:pt x="211" y="82099"/>
                    <a:pt x="2849" y="82099"/>
                    <a:pt x="3553" y="82099"/>
                  </a:cubicBezTo>
                  <a:lnTo>
                    <a:pt x="6367" y="82099"/>
                  </a:lnTo>
                  <a:cubicBezTo>
                    <a:pt x="22021" y="79495"/>
                    <a:pt x="44359" y="70753"/>
                    <a:pt x="63179" y="53084"/>
                  </a:cubicBezTo>
                  <a:cubicBezTo>
                    <a:pt x="87099" y="30579"/>
                    <a:pt x="90617" y="6400"/>
                    <a:pt x="90617" y="6028"/>
                  </a:cubicBezTo>
                  <a:cubicBezTo>
                    <a:pt x="90617" y="2680"/>
                    <a:pt x="88155" y="76"/>
                    <a:pt x="84637" y="76"/>
                  </a:cubicBezTo>
                  <a:cubicBezTo>
                    <a:pt x="78481" y="76"/>
                    <a:pt x="77250" y="5284"/>
                    <a:pt x="75667" y="10492"/>
                  </a:cubicBezTo>
                  <a:cubicBezTo>
                    <a:pt x="68631" y="36903"/>
                    <a:pt x="45062" y="65360"/>
                    <a:pt x="15161" y="74659"/>
                  </a:cubicBezTo>
                  <a:lnTo>
                    <a:pt x="31519" y="547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94147A-9008-D805-127B-4A845E1AB85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061400" y="4435263"/>
              <a:ext cx="167093" cy="62174"/>
            </a:xfrm>
            <a:custGeom>
              <a:avLst/>
              <a:gdLst>
                <a:gd name="connsiteX0" fmla="*/ 158769 w 167093"/>
                <a:gd name="connsiteY0" fmla="*/ 10703 h 62174"/>
                <a:gd name="connsiteX1" fmla="*/ 167312 w 167093"/>
                <a:gd name="connsiteY1" fmla="*/ 5389 h 62174"/>
                <a:gd name="connsiteX2" fmla="*/ 159020 w 167093"/>
                <a:gd name="connsiteY2" fmla="*/ 75 h 62174"/>
                <a:gd name="connsiteX3" fmla="*/ 8510 w 167093"/>
                <a:gd name="connsiteY3" fmla="*/ 75 h 62174"/>
                <a:gd name="connsiteX4" fmla="*/ 218 w 167093"/>
                <a:gd name="connsiteY4" fmla="*/ 5389 h 62174"/>
                <a:gd name="connsiteX5" fmla="*/ 8762 w 167093"/>
                <a:gd name="connsiteY5" fmla="*/ 10703 h 62174"/>
                <a:gd name="connsiteX6" fmla="*/ 158769 w 167093"/>
                <a:gd name="connsiteY6" fmla="*/ 10703 h 62174"/>
                <a:gd name="connsiteX7" fmla="*/ 159020 w 167093"/>
                <a:gd name="connsiteY7" fmla="*/ 62249 h 62174"/>
                <a:gd name="connsiteX8" fmla="*/ 167312 w 167093"/>
                <a:gd name="connsiteY8" fmla="*/ 56935 h 62174"/>
                <a:gd name="connsiteX9" fmla="*/ 158769 w 167093"/>
                <a:gd name="connsiteY9" fmla="*/ 51621 h 62174"/>
                <a:gd name="connsiteX10" fmla="*/ 8762 w 167093"/>
                <a:gd name="connsiteY10" fmla="*/ 51621 h 62174"/>
                <a:gd name="connsiteX11" fmla="*/ 218 w 167093"/>
                <a:gd name="connsiteY11" fmla="*/ 56935 h 62174"/>
                <a:gd name="connsiteX12" fmla="*/ 8510 w 167093"/>
                <a:gd name="connsiteY12" fmla="*/ 62249 h 62174"/>
                <a:gd name="connsiteX13" fmla="*/ 159020 w 167093"/>
                <a:gd name="connsiteY13" fmla="*/ 62249 h 6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093" h="62174">
                  <a:moveTo>
                    <a:pt x="158769" y="10703"/>
                  </a:moveTo>
                  <a:cubicBezTo>
                    <a:pt x="162538" y="10703"/>
                    <a:pt x="167312" y="10703"/>
                    <a:pt x="167312" y="5389"/>
                  </a:cubicBezTo>
                  <a:cubicBezTo>
                    <a:pt x="167312" y="75"/>
                    <a:pt x="162538" y="75"/>
                    <a:pt x="159020" y="75"/>
                  </a:cubicBezTo>
                  <a:lnTo>
                    <a:pt x="8510" y="75"/>
                  </a:lnTo>
                  <a:cubicBezTo>
                    <a:pt x="4992" y="75"/>
                    <a:pt x="218" y="75"/>
                    <a:pt x="218" y="5389"/>
                  </a:cubicBezTo>
                  <a:cubicBezTo>
                    <a:pt x="218" y="10703"/>
                    <a:pt x="4992" y="10703"/>
                    <a:pt x="8762" y="10703"/>
                  </a:cubicBezTo>
                  <a:lnTo>
                    <a:pt x="158769" y="10703"/>
                  </a:lnTo>
                  <a:close/>
                  <a:moveTo>
                    <a:pt x="159020" y="62249"/>
                  </a:moveTo>
                  <a:cubicBezTo>
                    <a:pt x="162538" y="62249"/>
                    <a:pt x="167312" y="62249"/>
                    <a:pt x="167312" y="56935"/>
                  </a:cubicBezTo>
                  <a:cubicBezTo>
                    <a:pt x="167312" y="51621"/>
                    <a:pt x="162538" y="51621"/>
                    <a:pt x="158769" y="51621"/>
                  </a:cubicBezTo>
                  <a:lnTo>
                    <a:pt x="8762" y="51621"/>
                  </a:lnTo>
                  <a:cubicBezTo>
                    <a:pt x="4992" y="51621"/>
                    <a:pt x="218" y="51621"/>
                    <a:pt x="218" y="56935"/>
                  </a:cubicBezTo>
                  <a:cubicBezTo>
                    <a:pt x="218" y="62249"/>
                    <a:pt x="4992" y="62249"/>
                    <a:pt x="8510" y="62249"/>
                  </a:cubicBezTo>
                  <a:lnTo>
                    <a:pt x="159020" y="6224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F3E902-A062-63FD-A859-09503822B83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323110" y="4355818"/>
              <a:ext cx="104276" cy="182804"/>
            </a:xfrm>
            <a:custGeom>
              <a:avLst/>
              <a:gdLst>
                <a:gd name="connsiteX0" fmla="*/ 30632 w 104276"/>
                <a:gd name="connsiteY0" fmla="*/ 55607 h 182804"/>
                <a:gd name="connsiteX1" fmla="*/ 18069 w 104276"/>
                <a:gd name="connsiteY1" fmla="*/ 34085 h 182804"/>
                <a:gd name="connsiteX2" fmla="*/ 52242 w 104276"/>
                <a:gd name="connsiteY2" fmla="*/ 6717 h 182804"/>
                <a:gd name="connsiteX3" fmla="*/ 86665 w 104276"/>
                <a:gd name="connsiteY3" fmla="*/ 39665 h 182804"/>
                <a:gd name="connsiteX4" fmla="*/ 61790 w 104276"/>
                <a:gd name="connsiteY4" fmla="*/ 76863 h 182804"/>
                <a:gd name="connsiteX5" fmla="*/ 30632 w 104276"/>
                <a:gd name="connsiteY5" fmla="*/ 55607 h 182804"/>
                <a:gd name="connsiteX6" fmla="*/ 67318 w 104276"/>
                <a:gd name="connsiteY6" fmla="*/ 80849 h 182804"/>
                <a:gd name="connsiteX7" fmla="*/ 97721 w 104276"/>
                <a:gd name="connsiteY7" fmla="*/ 39665 h 182804"/>
                <a:gd name="connsiteX8" fmla="*/ 52493 w 104276"/>
                <a:gd name="connsiteY8" fmla="*/ 75 h 182804"/>
                <a:gd name="connsiteX9" fmla="*/ 7013 w 104276"/>
                <a:gd name="connsiteY9" fmla="*/ 44447 h 182804"/>
                <a:gd name="connsiteX10" fmla="*/ 18069 w 104276"/>
                <a:gd name="connsiteY10" fmla="*/ 73675 h 182804"/>
                <a:gd name="connsiteX11" fmla="*/ 36412 w 104276"/>
                <a:gd name="connsiteY11" fmla="*/ 88023 h 182804"/>
                <a:gd name="connsiteX12" fmla="*/ 229 w 104276"/>
                <a:gd name="connsiteY12" fmla="*/ 136912 h 182804"/>
                <a:gd name="connsiteX13" fmla="*/ 52242 w 104276"/>
                <a:gd name="connsiteY13" fmla="*/ 182879 h 182804"/>
                <a:gd name="connsiteX14" fmla="*/ 104506 w 104276"/>
                <a:gd name="connsiteY14" fmla="*/ 132395 h 182804"/>
                <a:gd name="connsiteX15" fmla="*/ 92193 w 104276"/>
                <a:gd name="connsiteY15" fmla="*/ 99714 h 182804"/>
                <a:gd name="connsiteX16" fmla="*/ 67318 w 104276"/>
                <a:gd name="connsiteY16" fmla="*/ 80849 h 182804"/>
                <a:gd name="connsiteX17" fmla="*/ 42191 w 104276"/>
                <a:gd name="connsiteY17" fmla="*/ 92008 h 182804"/>
                <a:gd name="connsiteX18" fmla="*/ 73097 w 104276"/>
                <a:gd name="connsiteY18" fmla="*/ 112733 h 182804"/>
                <a:gd name="connsiteX19" fmla="*/ 91942 w 104276"/>
                <a:gd name="connsiteY19" fmla="*/ 141960 h 182804"/>
                <a:gd name="connsiteX20" fmla="*/ 52493 w 104276"/>
                <a:gd name="connsiteY20" fmla="*/ 175439 h 182804"/>
                <a:gd name="connsiteX21" fmla="*/ 12792 w 104276"/>
                <a:gd name="connsiteY21" fmla="*/ 136912 h 182804"/>
                <a:gd name="connsiteX22" fmla="*/ 42191 w 104276"/>
                <a:gd name="connsiteY22" fmla="*/ 92008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276" h="182804">
                  <a:moveTo>
                    <a:pt x="30632" y="55607"/>
                  </a:moveTo>
                  <a:cubicBezTo>
                    <a:pt x="19074" y="47636"/>
                    <a:pt x="18069" y="38602"/>
                    <a:pt x="18069" y="34085"/>
                  </a:cubicBezTo>
                  <a:cubicBezTo>
                    <a:pt x="18069" y="17877"/>
                    <a:pt x="34401" y="6717"/>
                    <a:pt x="52242" y="6717"/>
                  </a:cubicBezTo>
                  <a:cubicBezTo>
                    <a:pt x="70584" y="6717"/>
                    <a:pt x="86665" y="20534"/>
                    <a:pt x="86665" y="39665"/>
                  </a:cubicBezTo>
                  <a:cubicBezTo>
                    <a:pt x="86665" y="54810"/>
                    <a:pt x="76866" y="67563"/>
                    <a:pt x="61790" y="76863"/>
                  </a:cubicBezTo>
                  <a:lnTo>
                    <a:pt x="30632" y="55607"/>
                  </a:lnTo>
                  <a:close/>
                  <a:moveTo>
                    <a:pt x="67318" y="80849"/>
                  </a:moveTo>
                  <a:cubicBezTo>
                    <a:pt x="85409" y="71018"/>
                    <a:pt x="97721" y="57201"/>
                    <a:pt x="97721" y="39665"/>
                  </a:cubicBezTo>
                  <a:cubicBezTo>
                    <a:pt x="97721" y="15220"/>
                    <a:pt x="75358" y="75"/>
                    <a:pt x="52493" y="75"/>
                  </a:cubicBezTo>
                  <a:cubicBezTo>
                    <a:pt x="27366" y="75"/>
                    <a:pt x="7013" y="19737"/>
                    <a:pt x="7013" y="44447"/>
                  </a:cubicBezTo>
                  <a:cubicBezTo>
                    <a:pt x="7013" y="49230"/>
                    <a:pt x="7516" y="61187"/>
                    <a:pt x="18069" y="73675"/>
                  </a:cubicBezTo>
                  <a:cubicBezTo>
                    <a:pt x="20833" y="76863"/>
                    <a:pt x="30130" y="83506"/>
                    <a:pt x="36412" y="88023"/>
                  </a:cubicBezTo>
                  <a:cubicBezTo>
                    <a:pt x="21838" y="95728"/>
                    <a:pt x="229" y="110607"/>
                    <a:pt x="229" y="136912"/>
                  </a:cubicBezTo>
                  <a:cubicBezTo>
                    <a:pt x="229" y="165077"/>
                    <a:pt x="25858" y="182879"/>
                    <a:pt x="52242" y="182879"/>
                  </a:cubicBezTo>
                  <a:cubicBezTo>
                    <a:pt x="80635" y="182879"/>
                    <a:pt x="104506" y="160825"/>
                    <a:pt x="104506" y="132395"/>
                  </a:cubicBezTo>
                  <a:cubicBezTo>
                    <a:pt x="104506" y="122830"/>
                    <a:pt x="101742" y="110873"/>
                    <a:pt x="92193" y="99714"/>
                  </a:cubicBezTo>
                  <a:cubicBezTo>
                    <a:pt x="87419" y="94134"/>
                    <a:pt x="83399" y="91477"/>
                    <a:pt x="67318" y="80849"/>
                  </a:cubicBezTo>
                  <a:close/>
                  <a:moveTo>
                    <a:pt x="42191" y="92008"/>
                  </a:moveTo>
                  <a:lnTo>
                    <a:pt x="73097" y="112733"/>
                  </a:lnTo>
                  <a:cubicBezTo>
                    <a:pt x="80132" y="117781"/>
                    <a:pt x="91942" y="125753"/>
                    <a:pt x="91942" y="141960"/>
                  </a:cubicBezTo>
                  <a:cubicBezTo>
                    <a:pt x="91942" y="161623"/>
                    <a:pt x="73097" y="175439"/>
                    <a:pt x="52493" y="175439"/>
                  </a:cubicBezTo>
                  <a:cubicBezTo>
                    <a:pt x="30884" y="175439"/>
                    <a:pt x="12792" y="158965"/>
                    <a:pt x="12792" y="136912"/>
                  </a:cubicBezTo>
                  <a:cubicBezTo>
                    <a:pt x="12792" y="121501"/>
                    <a:pt x="20833" y="104496"/>
                    <a:pt x="42191" y="9200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ABCFAD6-C251-1E40-FED2-631D6E48701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444976" y="4418258"/>
              <a:ext cx="135685" cy="117441"/>
            </a:xfrm>
            <a:custGeom>
              <a:avLst/>
              <a:gdLst>
                <a:gd name="connsiteX0" fmla="*/ 60036 w 135685"/>
                <a:gd name="connsiteY0" fmla="*/ 15486 h 117441"/>
                <a:gd name="connsiteX1" fmla="*/ 88429 w 135685"/>
                <a:gd name="connsiteY1" fmla="*/ 15486 h 117441"/>
                <a:gd name="connsiteX2" fmla="*/ 77876 w 135685"/>
                <a:gd name="connsiteY2" fmla="*/ 84037 h 117441"/>
                <a:gd name="connsiteX3" fmla="*/ 79886 w 135685"/>
                <a:gd name="connsiteY3" fmla="*/ 104231 h 117441"/>
                <a:gd name="connsiteX4" fmla="*/ 88932 w 135685"/>
                <a:gd name="connsiteY4" fmla="*/ 117516 h 117441"/>
                <a:gd name="connsiteX5" fmla="*/ 99234 w 135685"/>
                <a:gd name="connsiteY5" fmla="*/ 107419 h 117441"/>
                <a:gd name="connsiteX6" fmla="*/ 97726 w 135685"/>
                <a:gd name="connsiteY6" fmla="*/ 101574 h 117441"/>
                <a:gd name="connsiteX7" fmla="*/ 90439 w 135685"/>
                <a:gd name="connsiteY7" fmla="*/ 57732 h 117441"/>
                <a:gd name="connsiteX8" fmla="*/ 94962 w 135685"/>
                <a:gd name="connsiteY8" fmla="*/ 15486 h 117441"/>
                <a:gd name="connsiteX9" fmla="*/ 123607 w 135685"/>
                <a:gd name="connsiteY9" fmla="*/ 15486 h 117441"/>
                <a:gd name="connsiteX10" fmla="*/ 135919 w 135685"/>
                <a:gd name="connsiteY10" fmla="*/ 6452 h 117441"/>
                <a:gd name="connsiteX11" fmla="*/ 125868 w 135685"/>
                <a:gd name="connsiteY11" fmla="*/ 75 h 117441"/>
                <a:gd name="connsiteX12" fmla="*/ 41693 w 135685"/>
                <a:gd name="connsiteY12" fmla="*/ 75 h 117441"/>
                <a:gd name="connsiteX13" fmla="*/ 15561 w 135685"/>
                <a:gd name="connsiteY13" fmla="*/ 12563 h 117441"/>
                <a:gd name="connsiteX14" fmla="*/ 234 w 135685"/>
                <a:gd name="connsiteY14" fmla="*/ 36476 h 117441"/>
                <a:gd name="connsiteX15" fmla="*/ 3249 w 135685"/>
                <a:gd name="connsiteY15" fmla="*/ 39133 h 117441"/>
                <a:gd name="connsiteX16" fmla="*/ 7269 w 135685"/>
                <a:gd name="connsiteY16" fmla="*/ 35945 h 117441"/>
                <a:gd name="connsiteX17" fmla="*/ 39181 w 135685"/>
                <a:gd name="connsiteY17" fmla="*/ 15486 h 117441"/>
                <a:gd name="connsiteX18" fmla="*/ 53503 w 135685"/>
                <a:gd name="connsiteY18" fmla="*/ 15486 h 117441"/>
                <a:gd name="connsiteX19" fmla="*/ 21340 w 135685"/>
                <a:gd name="connsiteY19" fmla="*/ 103965 h 117441"/>
                <a:gd name="connsiteX20" fmla="*/ 19330 w 135685"/>
                <a:gd name="connsiteY20" fmla="*/ 110342 h 117441"/>
                <a:gd name="connsiteX21" fmla="*/ 26617 w 135685"/>
                <a:gd name="connsiteY21" fmla="*/ 117516 h 117441"/>
                <a:gd name="connsiteX22" fmla="*/ 39181 w 135685"/>
                <a:gd name="connsiteY22" fmla="*/ 100245 h 117441"/>
                <a:gd name="connsiteX23" fmla="*/ 45965 w 135685"/>
                <a:gd name="connsiteY23" fmla="*/ 74206 h 117441"/>
                <a:gd name="connsiteX24" fmla="*/ 60036 w 135685"/>
                <a:gd name="connsiteY24" fmla="*/ 15486 h 11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5685" h="117441">
                  <a:moveTo>
                    <a:pt x="60036" y="15486"/>
                  </a:moveTo>
                  <a:lnTo>
                    <a:pt x="88429" y="15486"/>
                  </a:lnTo>
                  <a:cubicBezTo>
                    <a:pt x="80137" y="54810"/>
                    <a:pt x="77876" y="66235"/>
                    <a:pt x="77876" y="84037"/>
                  </a:cubicBezTo>
                  <a:cubicBezTo>
                    <a:pt x="77876" y="88023"/>
                    <a:pt x="77876" y="95197"/>
                    <a:pt x="79886" y="104231"/>
                  </a:cubicBezTo>
                  <a:cubicBezTo>
                    <a:pt x="82399" y="115921"/>
                    <a:pt x="85163" y="117516"/>
                    <a:pt x="88932" y="117516"/>
                  </a:cubicBezTo>
                  <a:cubicBezTo>
                    <a:pt x="93957" y="117516"/>
                    <a:pt x="99234" y="112733"/>
                    <a:pt x="99234" y="107419"/>
                  </a:cubicBezTo>
                  <a:cubicBezTo>
                    <a:pt x="99234" y="105825"/>
                    <a:pt x="99234" y="105293"/>
                    <a:pt x="97726" y="101574"/>
                  </a:cubicBezTo>
                  <a:cubicBezTo>
                    <a:pt x="90439" y="82443"/>
                    <a:pt x="90439" y="65172"/>
                    <a:pt x="90439" y="57732"/>
                  </a:cubicBezTo>
                  <a:cubicBezTo>
                    <a:pt x="90439" y="43650"/>
                    <a:pt x="92198" y="29302"/>
                    <a:pt x="94962" y="15486"/>
                  </a:cubicBezTo>
                  <a:lnTo>
                    <a:pt x="123607" y="15486"/>
                  </a:lnTo>
                  <a:cubicBezTo>
                    <a:pt x="126873" y="15486"/>
                    <a:pt x="135919" y="15486"/>
                    <a:pt x="135919" y="6452"/>
                  </a:cubicBezTo>
                  <a:cubicBezTo>
                    <a:pt x="135919" y="75"/>
                    <a:pt x="130642" y="75"/>
                    <a:pt x="125868" y="75"/>
                  </a:cubicBezTo>
                  <a:lnTo>
                    <a:pt x="41693" y="75"/>
                  </a:lnTo>
                  <a:cubicBezTo>
                    <a:pt x="36165" y="75"/>
                    <a:pt x="26617" y="75"/>
                    <a:pt x="15561" y="12563"/>
                  </a:cubicBezTo>
                  <a:cubicBezTo>
                    <a:pt x="6767" y="22925"/>
                    <a:pt x="234" y="35148"/>
                    <a:pt x="234" y="36476"/>
                  </a:cubicBezTo>
                  <a:cubicBezTo>
                    <a:pt x="234" y="36742"/>
                    <a:pt x="234" y="39133"/>
                    <a:pt x="3249" y="39133"/>
                  </a:cubicBezTo>
                  <a:cubicBezTo>
                    <a:pt x="5259" y="39133"/>
                    <a:pt x="5762" y="38070"/>
                    <a:pt x="7269" y="35945"/>
                  </a:cubicBezTo>
                  <a:cubicBezTo>
                    <a:pt x="19582" y="15486"/>
                    <a:pt x="34155" y="15486"/>
                    <a:pt x="39181" y="15486"/>
                  </a:cubicBezTo>
                  <a:lnTo>
                    <a:pt x="53503" y="15486"/>
                  </a:lnTo>
                  <a:cubicBezTo>
                    <a:pt x="45462" y="47636"/>
                    <a:pt x="31894" y="79786"/>
                    <a:pt x="21340" y="103965"/>
                  </a:cubicBezTo>
                  <a:cubicBezTo>
                    <a:pt x="19330" y="107950"/>
                    <a:pt x="19330" y="108482"/>
                    <a:pt x="19330" y="110342"/>
                  </a:cubicBezTo>
                  <a:cubicBezTo>
                    <a:pt x="19330" y="115390"/>
                    <a:pt x="23351" y="117516"/>
                    <a:pt x="26617" y="117516"/>
                  </a:cubicBezTo>
                  <a:cubicBezTo>
                    <a:pt x="34155" y="117516"/>
                    <a:pt x="36165" y="110076"/>
                    <a:pt x="39181" y="100245"/>
                  </a:cubicBezTo>
                  <a:cubicBezTo>
                    <a:pt x="42698" y="88023"/>
                    <a:pt x="42698" y="87491"/>
                    <a:pt x="45965" y="74206"/>
                  </a:cubicBezTo>
                  <a:lnTo>
                    <a:pt x="60036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7C3867F-C438-65D4-4F31-49D3C99F633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618076" y="4333499"/>
              <a:ext cx="56032" cy="265703"/>
            </a:xfrm>
            <a:custGeom>
              <a:avLst/>
              <a:gdLst>
                <a:gd name="connsiteX0" fmla="*/ 55017 w 56032"/>
                <a:gd name="connsiteY0" fmla="*/ 10171 h 265703"/>
                <a:gd name="connsiteX1" fmla="*/ 56273 w 56032"/>
                <a:gd name="connsiteY1" fmla="*/ 5389 h 265703"/>
                <a:gd name="connsiteX2" fmla="*/ 51248 w 56032"/>
                <a:gd name="connsiteY2" fmla="*/ 75 h 265703"/>
                <a:gd name="connsiteX3" fmla="*/ 45468 w 56032"/>
                <a:gd name="connsiteY3" fmla="*/ 6186 h 265703"/>
                <a:gd name="connsiteX4" fmla="*/ 1496 w 56032"/>
                <a:gd name="connsiteY4" fmla="*/ 128144 h 265703"/>
                <a:gd name="connsiteX5" fmla="*/ 240 w 56032"/>
                <a:gd name="connsiteY5" fmla="*/ 132927 h 265703"/>
                <a:gd name="connsiteX6" fmla="*/ 1496 w 56032"/>
                <a:gd name="connsiteY6" fmla="*/ 137443 h 265703"/>
                <a:gd name="connsiteX7" fmla="*/ 45468 w 56032"/>
                <a:gd name="connsiteY7" fmla="*/ 259401 h 265703"/>
                <a:gd name="connsiteX8" fmla="*/ 51248 w 56032"/>
                <a:gd name="connsiteY8" fmla="*/ 265778 h 265703"/>
                <a:gd name="connsiteX9" fmla="*/ 56273 w 56032"/>
                <a:gd name="connsiteY9" fmla="*/ 260464 h 265703"/>
                <a:gd name="connsiteX10" fmla="*/ 55017 w 56032"/>
                <a:gd name="connsiteY10" fmla="*/ 256213 h 265703"/>
                <a:gd name="connsiteX11" fmla="*/ 10542 w 56032"/>
                <a:gd name="connsiteY11" fmla="*/ 132927 h 265703"/>
                <a:gd name="connsiteX12" fmla="*/ 55017 w 56032"/>
                <a:gd name="connsiteY12" fmla="*/ 10171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032" h="265703">
                  <a:moveTo>
                    <a:pt x="55017" y="10171"/>
                  </a:moveTo>
                  <a:cubicBezTo>
                    <a:pt x="56273" y="7249"/>
                    <a:pt x="56273" y="6717"/>
                    <a:pt x="56273" y="5389"/>
                  </a:cubicBezTo>
                  <a:cubicBezTo>
                    <a:pt x="56273" y="2466"/>
                    <a:pt x="54011" y="75"/>
                    <a:pt x="51248" y="75"/>
                  </a:cubicBezTo>
                  <a:cubicBezTo>
                    <a:pt x="48986" y="75"/>
                    <a:pt x="47227" y="1403"/>
                    <a:pt x="45468" y="6186"/>
                  </a:cubicBezTo>
                  <a:lnTo>
                    <a:pt x="1496" y="128144"/>
                  </a:lnTo>
                  <a:cubicBezTo>
                    <a:pt x="994" y="129738"/>
                    <a:pt x="240" y="131332"/>
                    <a:pt x="240" y="132927"/>
                  </a:cubicBezTo>
                  <a:cubicBezTo>
                    <a:pt x="240" y="133724"/>
                    <a:pt x="240" y="134255"/>
                    <a:pt x="1496" y="137443"/>
                  </a:cubicBezTo>
                  <a:lnTo>
                    <a:pt x="45468" y="259401"/>
                  </a:lnTo>
                  <a:cubicBezTo>
                    <a:pt x="46473" y="262324"/>
                    <a:pt x="47730" y="265778"/>
                    <a:pt x="51248" y="265778"/>
                  </a:cubicBezTo>
                  <a:cubicBezTo>
                    <a:pt x="54011" y="265778"/>
                    <a:pt x="56273" y="263387"/>
                    <a:pt x="56273" y="260464"/>
                  </a:cubicBezTo>
                  <a:cubicBezTo>
                    <a:pt x="56273" y="259667"/>
                    <a:pt x="56273" y="259136"/>
                    <a:pt x="55017" y="256213"/>
                  </a:cubicBezTo>
                  <a:lnTo>
                    <a:pt x="10542" y="132927"/>
                  </a:lnTo>
                  <a:lnTo>
                    <a:pt x="55017" y="1017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85A4AC8-0FE0-9C87-488B-60F628F33FB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694183" y="4352895"/>
              <a:ext cx="170862" cy="179881"/>
            </a:xfrm>
            <a:custGeom>
              <a:avLst/>
              <a:gdLst>
                <a:gd name="connsiteX0" fmla="*/ 101505 w 170862"/>
                <a:gd name="connsiteY0" fmla="*/ 18674 h 179881"/>
                <a:gd name="connsiteX1" fmla="*/ 107284 w 170862"/>
                <a:gd name="connsiteY1" fmla="*/ 8843 h 179881"/>
                <a:gd name="connsiteX2" fmla="*/ 123114 w 170862"/>
                <a:gd name="connsiteY2" fmla="*/ 8312 h 179881"/>
                <a:gd name="connsiteX3" fmla="*/ 159800 w 170862"/>
                <a:gd name="connsiteY3" fmla="*/ 30099 h 179881"/>
                <a:gd name="connsiteX4" fmla="*/ 157789 w 170862"/>
                <a:gd name="connsiteY4" fmla="*/ 51356 h 179881"/>
                <a:gd name="connsiteX5" fmla="*/ 157036 w 170862"/>
                <a:gd name="connsiteY5" fmla="*/ 56404 h 179881"/>
                <a:gd name="connsiteX6" fmla="*/ 160051 w 170862"/>
                <a:gd name="connsiteY6" fmla="*/ 59858 h 179881"/>
                <a:gd name="connsiteX7" fmla="*/ 163820 w 170862"/>
                <a:gd name="connsiteY7" fmla="*/ 53747 h 179881"/>
                <a:gd name="connsiteX8" fmla="*/ 170604 w 170862"/>
                <a:gd name="connsiteY8" fmla="*/ 7514 h 179881"/>
                <a:gd name="connsiteX9" fmla="*/ 171107 w 170862"/>
                <a:gd name="connsiteY9" fmla="*/ 2997 h 179881"/>
                <a:gd name="connsiteX10" fmla="*/ 164322 w 170862"/>
                <a:gd name="connsiteY10" fmla="*/ 75 h 179881"/>
                <a:gd name="connsiteX11" fmla="*/ 24868 w 170862"/>
                <a:gd name="connsiteY11" fmla="*/ 75 h 179881"/>
                <a:gd name="connsiteX12" fmla="*/ 16828 w 170862"/>
                <a:gd name="connsiteY12" fmla="*/ 5389 h 179881"/>
                <a:gd name="connsiteX13" fmla="*/ 1751 w 170862"/>
                <a:gd name="connsiteY13" fmla="*/ 52153 h 179881"/>
                <a:gd name="connsiteX14" fmla="*/ 244 w 170862"/>
                <a:gd name="connsiteY14" fmla="*/ 56935 h 179881"/>
                <a:gd name="connsiteX15" fmla="*/ 3259 w 170862"/>
                <a:gd name="connsiteY15" fmla="*/ 59858 h 179881"/>
                <a:gd name="connsiteX16" fmla="*/ 7531 w 170862"/>
                <a:gd name="connsiteY16" fmla="*/ 54278 h 179881"/>
                <a:gd name="connsiteX17" fmla="*/ 64820 w 170862"/>
                <a:gd name="connsiteY17" fmla="*/ 8312 h 179881"/>
                <a:gd name="connsiteX18" fmla="*/ 74619 w 170862"/>
                <a:gd name="connsiteY18" fmla="*/ 8312 h 179881"/>
                <a:gd name="connsiteX19" fmla="*/ 81655 w 170862"/>
                <a:gd name="connsiteY19" fmla="*/ 11500 h 179881"/>
                <a:gd name="connsiteX20" fmla="*/ 80650 w 170862"/>
                <a:gd name="connsiteY20" fmla="*/ 17080 h 179881"/>
                <a:gd name="connsiteX21" fmla="*/ 46980 w 170862"/>
                <a:gd name="connsiteY21" fmla="*/ 158965 h 179881"/>
                <a:gd name="connsiteX22" fmla="*/ 17079 w 170862"/>
                <a:gd name="connsiteY22" fmla="*/ 171719 h 179881"/>
                <a:gd name="connsiteX23" fmla="*/ 6525 w 170862"/>
                <a:gd name="connsiteY23" fmla="*/ 176768 h 179881"/>
                <a:gd name="connsiteX24" fmla="*/ 10797 w 170862"/>
                <a:gd name="connsiteY24" fmla="*/ 179956 h 179881"/>
                <a:gd name="connsiteX25" fmla="*/ 31401 w 170862"/>
                <a:gd name="connsiteY25" fmla="*/ 179425 h 179881"/>
                <a:gd name="connsiteX26" fmla="*/ 52759 w 170862"/>
                <a:gd name="connsiteY26" fmla="*/ 179159 h 179881"/>
                <a:gd name="connsiteX27" fmla="*/ 73614 w 170862"/>
                <a:gd name="connsiteY27" fmla="*/ 179425 h 179881"/>
                <a:gd name="connsiteX28" fmla="*/ 95475 w 170862"/>
                <a:gd name="connsiteY28" fmla="*/ 179956 h 179881"/>
                <a:gd name="connsiteX29" fmla="*/ 101003 w 170862"/>
                <a:gd name="connsiteY29" fmla="*/ 174642 h 179881"/>
                <a:gd name="connsiteX30" fmla="*/ 92460 w 170862"/>
                <a:gd name="connsiteY30" fmla="*/ 171719 h 179881"/>
                <a:gd name="connsiteX31" fmla="*/ 76378 w 170862"/>
                <a:gd name="connsiteY31" fmla="*/ 171188 h 179881"/>
                <a:gd name="connsiteX32" fmla="*/ 67081 w 170862"/>
                <a:gd name="connsiteY32" fmla="*/ 165342 h 179881"/>
                <a:gd name="connsiteX33" fmla="*/ 68086 w 170862"/>
                <a:gd name="connsiteY33" fmla="*/ 159763 h 179881"/>
                <a:gd name="connsiteX34" fmla="*/ 101505 w 170862"/>
                <a:gd name="connsiteY34" fmla="*/ 18674 h 1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862" h="179881">
                  <a:moveTo>
                    <a:pt x="101505" y="18674"/>
                  </a:moveTo>
                  <a:cubicBezTo>
                    <a:pt x="103264" y="11234"/>
                    <a:pt x="104269" y="9640"/>
                    <a:pt x="107284" y="8843"/>
                  </a:cubicBezTo>
                  <a:cubicBezTo>
                    <a:pt x="109546" y="8312"/>
                    <a:pt x="117838" y="8312"/>
                    <a:pt x="123114" y="8312"/>
                  </a:cubicBezTo>
                  <a:cubicBezTo>
                    <a:pt x="148493" y="8312"/>
                    <a:pt x="159800" y="9374"/>
                    <a:pt x="159800" y="30099"/>
                  </a:cubicBezTo>
                  <a:cubicBezTo>
                    <a:pt x="159800" y="34085"/>
                    <a:pt x="158795" y="44447"/>
                    <a:pt x="157789" y="51356"/>
                  </a:cubicBezTo>
                  <a:cubicBezTo>
                    <a:pt x="157538" y="52418"/>
                    <a:pt x="157036" y="55607"/>
                    <a:pt x="157036" y="56404"/>
                  </a:cubicBezTo>
                  <a:cubicBezTo>
                    <a:pt x="157036" y="57998"/>
                    <a:pt x="157789" y="59858"/>
                    <a:pt x="160051" y="59858"/>
                  </a:cubicBezTo>
                  <a:cubicBezTo>
                    <a:pt x="162815" y="59858"/>
                    <a:pt x="163317" y="57732"/>
                    <a:pt x="163820" y="53747"/>
                  </a:cubicBezTo>
                  <a:lnTo>
                    <a:pt x="170604" y="7514"/>
                  </a:lnTo>
                  <a:cubicBezTo>
                    <a:pt x="170855" y="6452"/>
                    <a:pt x="171107" y="3795"/>
                    <a:pt x="171107" y="2997"/>
                  </a:cubicBezTo>
                  <a:cubicBezTo>
                    <a:pt x="171107" y="75"/>
                    <a:pt x="168594" y="75"/>
                    <a:pt x="164322" y="75"/>
                  </a:cubicBezTo>
                  <a:lnTo>
                    <a:pt x="24868" y="75"/>
                  </a:lnTo>
                  <a:cubicBezTo>
                    <a:pt x="18838" y="75"/>
                    <a:pt x="18586" y="340"/>
                    <a:pt x="16828" y="5389"/>
                  </a:cubicBezTo>
                  <a:lnTo>
                    <a:pt x="1751" y="52153"/>
                  </a:lnTo>
                  <a:cubicBezTo>
                    <a:pt x="1500" y="52684"/>
                    <a:pt x="244" y="56404"/>
                    <a:pt x="244" y="56935"/>
                  </a:cubicBezTo>
                  <a:cubicBezTo>
                    <a:pt x="244" y="58529"/>
                    <a:pt x="1500" y="59858"/>
                    <a:pt x="3259" y="59858"/>
                  </a:cubicBezTo>
                  <a:cubicBezTo>
                    <a:pt x="5772" y="59858"/>
                    <a:pt x="6023" y="58529"/>
                    <a:pt x="7531" y="54278"/>
                  </a:cubicBezTo>
                  <a:cubicBezTo>
                    <a:pt x="21099" y="13094"/>
                    <a:pt x="27632" y="8312"/>
                    <a:pt x="64820" y="8312"/>
                  </a:cubicBezTo>
                  <a:lnTo>
                    <a:pt x="74619" y="8312"/>
                  </a:lnTo>
                  <a:cubicBezTo>
                    <a:pt x="81655" y="8312"/>
                    <a:pt x="81655" y="9374"/>
                    <a:pt x="81655" y="11500"/>
                  </a:cubicBezTo>
                  <a:cubicBezTo>
                    <a:pt x="81655" y="13094"/>
                    <a:pt x="80901" y="16283"/>
                    <a:pt x="80650" y="17080"/>
                  </a:cubicBezTo>
                  <a:lnTo>
                    <a:pt x="46980" y="158965"/>
                  </a:lnTo>
                  <a:cubicBezTo>
                    <a:pt x="44718" y="168797"/>
                    <a:pt x="43965" y="171719"/>
                    <a:pt x="17079" y="171719"/>
                  </a:cubicBezTo>
                  <a:cubicBezTo>
                    <a:pt x="8033" y="171719"/>
                    <a:pt x="6525" y="171719"/>
                    <a:pt x="6525" y="176768"/>
                  </a:cubicBezTo>
                  <a:cubicBezTo>
                    <a:pt x="6525" y="179956"/>
                    <a:pt x="9289" y="179956"/>
                    <a:pt x="10797" y="179956"/>
                  </a:cubicBezTo>
                  <a:cubicBezTo>
                    <a:pt x="17581" y="179956"/>
                    <a:pt x="24617" y="179425"/>
                    <a:pt x="31401" y="179425"/>
                  </a:cubicBezTo>
                  <a:cubicBezTo>
                    <a:pt x="38437" y="179425"/>
                    <a:pt x="45723" y="179159"/>
                    <a:pt x="52759" y="179159"/>
                  </a:cubicBezTo>
                  <a:cubicBezTo>
                    <a:pt x="59795" y="179159"/>
                    <a:pt x="66830" y="179425"/>
                    <a:pt x="73614" y="179425"/>
                  </a:cubicBezTo>
                  <a:cubicBezTo>
                    <a:pt x="80901" y="179425"/>
                    <a:pt x="88439" y="179956"/>
                    <a:pt x="95475" y="179956"/>
                  </a:cubicBezTo>
                  <a:cubicBezTo>
                    <a:pt x="97987" y="179956"/>
                    <a:pt x="101003" y="179956"/>
                    <a:pt x="101003" y="174642"/>
                  </a:cubicBezTo>
                  <a:cubicBezTo>
                    <a:pt x="101003" y="171719"/>
                    <a:pt x="98993" y="171719"/>
                    <a:pt x="92460" y="171719"/>
                  </a:cubicBezTo>
                  <a:cubicBezTo>
                    <a:pt x="86178" y="171719"/>
                    <a:pt x="82911" y="171719"/>
                    <a:pt x="76378" y="171188"/>
                  </a:cubicBezTo>
                  <a:cubicBezTo>
                    <a:pt x="69091" y="170391"/>
                    <a:pt x="67081" y="169594"/>
                    <a:pt x="67081" y="165342"/>
                  </a:cubicBezTo>
                  <a:cubicBezTo>
                    <a:pt x="67081" y="165077"/>
                    <a:pt x="67081" y="163748"/>
                    <a:pt x="68086" y="159763"/>
                  </a:cubicBezTo>
                  <a:lnTo>
                    <a:pt x="101505" y="1867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DDE5873-564F-D270-979E-4F55FB30A45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843783" y="4490609"/>
              <a:ext cx="104829" cy="121825"/>
            </a:xfrm>
            <a:custGeom>
              <a:avLst/>
              <a:gdLst>
                <a:gd name="connsiteX0" fmla="*/ 953 w 104829"/>
                <a:gd name="connsiteY0" fmla="*/ 112044 h 121825"/>
                <a:gd name="connsiteX1" fmla="*/ 250 w 104829"/>
                <a:gd name="connsiteY1" fmla="*/ 115950 h 121825"/>
                <a:gd name="connsiteX2" fmla="*/ 6230 w 104829"/>
                <a:gd name="connsiteY2" fmla="*/ 121901 h 121825"/>
                <a:gd name="connsiteX3" fmla="*/ 14672 w 104829"/>
                <a:gd name="connsiteY3" fmla="*/ 112602 h 121825"/>
                <a:gd name="connsiteX4" fmla="*/ 22763 w 104829"/>
                <a:gd name="connsiteY4" fmla="*/ 78565 h 121825"/>
                <a:gd name="connsiteX5" fmla="*/ 41583 w 104829"/>
                <a:gd name="connsiteY5" fmla="*/ 83959 h 121825"/>
                <a:gd name="connsiteX6" fmla="*/ 66911 w 104829"/>
                <a:gd name="connsiteY6" fmla="*/ 70567 h 121825"/>
                <a:gd name="connsiteX7" fmla="*/ 85028 w 104829"/>
                <a:gd name="connsiteY7" fmla="*/ 83959 h 121825"/>
                <a:gd name="connsiteX8" fmla="*/ 98923 w 104829"/>
                <a:gd name="connsiteY8" fmla="*/ 74101 h 121825"/>
                <a:gd name="connsiteX9" fmla="*/ 105079 w 104829"/>
                <a:gd name="connsiteY9" fmla="*/ 55502 h 121825"/>
                <a:gd name="connsiteX10" fmla="*/ 102265 w 104829"/>
                <a:gd name="connsiteY10" fmla="*/ 53084 h 121825"/>
                <a:gd name="connsiteX11" fmla="*/ 98395 w 104829"/>
                <a:gd name="connsiteY11" fmla="*/ 58850 h 121825"/>
                <a:gd name="connsiteX12" fmla="*/ 85555 w 104829"/>
                <a:gd name="connsiteY12" fmla="*/ 78751 h 121825"/>
                <a:gd name="connsiteX13" fmla="*/ 79751 w 104829"/>
                <a:gd name="connsiteY13" fmla="*/ 69637 h 121825"/>
                <a:gd name="connsiteX14" fmla="*/ 82389 w 104829"/>
                <a:gd name="connsiteY14" fmla="*/ 54944 h 121825"/>
                <a:gd name="connsiteX15" fmla="*/ 86259 w 104829"/>
                <a:gd name="connsiteY15" fmla="*/ 38205 h 121825"/>
                <a:gd name="connsiteX16" fmla="*/ 90304 w 104829"/>
                <a:gd name="connsiteY16" fmla="*/ 21651 h 121825"/>
                <a:gd name="connsiteX17" fmla="*/ 93295 w 104829"/>
                <a:gd name="connsiteY17" fmla="*/ 7888 h 121825"/>
                <a:gd name="connsiteX18" fmla="*/ 87490 w 104829"/>
                <a:gd name="connsiteY18" fmla="*/ 1936 h 121825"/>
                <a:gd name="connsiteX19" fmla="*/ 80279 w 104829"/>
                <a:gd name="connsiteY19" fmla="*/ 6400 h 121825"/>
                <a:gd name="connsiteX20" fmla="*/ 77465 w 104829"/>
                <a:gd name="connsiteY20" fmla="*/ 17188 h 121825"/>
                <a:gd name="connsiteX21" fmla="*/ 73771 w 104829"/>
                <a:gd name="connsiteY21" fmla="*/ 32625 h 121825"/>
                <a:gd name="connsiteX22" fmla="*/ 68318 w 104829"/>
                <a:gd name="connsiteY22" fmla="*/ 55874 h 121825"/>
                <a:gd name="connsiteX23" fmla="*/ 65504 w 104829"/>
                <a:gd name="connsiteY23" fmla="*/ 63314 h 121825"/>
                <a:gd name="connsiteX24" fmla="*/ 42287 w 104829"/>
                <a:gd name="connsiteY24" fmla="*/ 78751 h 121825"/>
                <a:gd name="connsiteX25" fmla="*/ 27864 w 104829"/>
                <a:gd name="connsiteY25" fmla="*/ 62198 h 121825"/>
                <a:gd name="connsiteX26" fmla="*/ 30854 w 104829"/>
                <a:gd name="connsiteY26" fmla="*/ 44900 h 121825"/>
                <a:gd name="connsiteX27" fmla="*/ 34724 w 104829"/>
                <a:gd name="connsiteY27" fmla="*/ 28161 h 121825"/>
                <a:gd name="connsiteX28" fmla="*/ 37186 w 104829"/>
                <a:gd name="connsiteY28" fmla="*/ 17746 h 121825"/>
                <a:gd name="connsiteX29" fmla="*/ 39824 w 104829"/>
                <a:gd name="connsiteY29" fmla="*/ 6028 h 121825"/>
                <a:gd name="connsiteX30" fmla="*/ 33844 w 104829"/>
                <a:gd name="connsiteY30" fmla="*/ 76 h 121825"/>
                <a:gd name="connsiteX31" fmla="*/ 25402 w 104829"/>
                <a:gd name="connsiteY31" fmla="*/ 8818 h 121825"/>
                <a:gd name="connsiteX32" fmla="*/ 953 w 104829"/>
                <a:gd name="connsiteY32" fmla="*/ 112044 h 1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4829" h="121825">
                  <a:moveTo>
                    <a:pt x="953" y="112044"/>
                  </a:moveTo>
                  <a:cubicBezTo>
                    <a:pt x="250" y="114834"/>
                    <a:pt x="250" y="115764"/>
                    <a:pt x="250" y="115950"/>
                  </a:cubicBezTo>
                  <a:cubicBezTo>
                    <a:pt x="250" y="120041"/>
                    <a:pt x="3416" y="121901"/>
                    <a:pt x="6230" y="121901"/>
                  </a:cubicBezTo>
                  <a:cubicBezTo>
                    <a:pt x="12562" y="121901"/>
                    <a:pt x="13969" y="115764"/>
                    <a:pt x="14672" y="112602"/>
                  </a:cubicBezTo>
                  <a:cubicBezTo>
                    <a:pt x="15024" y="111672"/>
                    <a:pt x="18542" y="96792"/>
                    <a:pt x="22763" y="78565"/>
                  </a:cubicBezTo>
                  <a:cubicBezTo>
                    <a:pt x="28216" y="82471"/>
                    <a:pt x="35251" y="83959"/>
                    <a:pt x="41583" y="83959"/>
                  </a:cubicBezTo>
                  <a:cubicBezTo>
                    <a:pt x="56710" y="83959"/>
                    <a:pt x="66559" y="70939"/>
                    <a:pt x="66911" y="70567"/>
                  </a:cubicBezTo>
                  <a:cubicBezTo>
                    <a:pt x="70253" y="83401"/>
                    <a:pt x="82389" y="83959"/>
                    <a:pt x="85028" y="83959"/>
                  </a:cubicBezTo>
                  <a:cubicBezTo>
                    <a:pt x="91360" y="83959"/>
                    <a:pt x="95757" y="79867"/>
                    <a:pt x="98923" y="74101"/>
                  </a:cubicBezTo>
                  <a:cubicBezTo>
                    <a:pt x="102792" y="66848"/>
                    <a:pt x="105079" y="56246"/>
                    <a:pt x="105079" y="55502"/>
                  </a:cubicBezTo>
                  <a:cubicBezTo>
                    <a:pt x="105079" y="53084"/>
                    <a:pt x="102792" y="53084"/>
                    <a:pt x="102265" y="53084"/>
                  </a:cubicBezTo>
                  <a:cubicBezTo>
                    <a:pt x="99802" y="53084"/>
                    <a:pt x="99627" y="53828"/>
                    <a:pt x="98395" y="58850"/>
                  </a:cubicBezTo>
                  <a:cubicBezTo>
                    <a:pt x="96285" y="67778"/>
                    <a:pt x="92943" y="78751"/>
                    <a:pt x="85555" y="78751"/>
                  </a:cubicBezTo>
                  <a:cubicBezTo>
                    <a:pt x="80982" y="78751"/>
                    <a:pt x="79751" y="74659"/>
                    <a:pt x="79751" y="69637"/>
                  </a:cubicBezTo>
                  <a:cubicBezTo>
                    <a:pt x="79751" y="66476"/>
                    <a:pt x="81158" y="59780"/>
                    <a:pt x="82389" y="54944"/>
                  </a:cubicBezTo>
                  <a:cubicBezTo>
                    <a:pt x="83621" y="49922"/>
                    <a:pt x="85380" y="42297"/>
                    <a:pt x="86259" y="38205"/>
                  </a:cubicBezTo>
                  <a:lnTo>
                    <a:pt x="90304" y="21651"/>
                  </a:lnTo>
                  <a:cubicBezTo>
                    <a:pt x="91360" y="17002"/>
                    <a:pt x="93295" y="8818"/>
                    <a:pt x="93295" y="7888"/>
                  </a:cubicBezTo>
                  <a:cubicBezTo>
                    <a:pt x="93295" y="4168"/>
                    <a:pt x="90480" y="1936"/>
                    <a:pt x="87490" y="1936"/>
                  </a:cubicBezTo>
                  <a:cubicBezTo>
                    <a:pt x="85555" y="1936"/>
                    <a:pt x="82214" y="2866"/>
                    <a:pt x="80279" y="6400"/>
                  </a:cubicBezTo>
                  <a:cubicBezTo>
                    <a:pt x="79751" y="7516"/>
                    <a:pt x="78344" y="13468"/>
                    <a:pt x="77465" y="17188"/>
                  </a:cubicBezTo>
                  <a:lnTo>
                    <a:pt x="73771" y="32625"/>
                  </a:lnTo>
                  <a:lnTo>
                    <a:pt x="68318" y="55874"/>
                  </a:lnTo>
                  <a:cubicBezTo>
                    <a:pt x="67087" y="60524"/>
                    <a:pt x="67087" y="60896"/>
                    <a:pt x="65504" y="63314"/>
                  </a:cubicBezTo>
                  <a:cubicBezTo>
                    <a:pt x="60052" y="71497"/>
                    <a:pt x="52313" y="78751"/>
                    <a:pt x="42287" y="78751"/>
                  </a:cubicBezTo>
                  <a:cubicBezTo>
                    <a:pt x="27864" y="78751"/>
                    <a:pt x="27864" y="65546"/>
                    <a:pt x="27864" y="62198"/>
                  </a:cubicBezTo>
                  <a:cubicBezTo>
                    <a:pt x="27864" y="57362"/>
                    <a:pt x="28392" y="54944"/>
                    <a:pt x="30854" y="44900"/>
                  </a:cubicBezTo>
                  <a:cubicBezTo>
                    <a:pt x="32613" y="36717"/>
                    <a:pt x="32965" y="35415"/>
                    <a:pt x="34724" y="28161"/>
                  </a:cubicBezTo>
                  <a:lnTo>
                    <a:pt x="37186" y="17746"/>
                  </a:lnTo>
                  <a:cubicBezTo>
                    <a:pt x="38066" y="13840"/>
                    <a:pt x="39824" y="6772"/>
                    <a:pt x="39824" y="6028"/>
                  </a:cubicBezTo>
                  <a:cubicBezTo>
                    <a:pt x="39824" y="2680"/>
                    <a:pt x="37362" y="76"/>
                    <a:pt x="33844" y="76"/>
                  </a:cubicBezTo>
                  <a:cubicBezTo>
                    <a:pt x="27512" y="76"/>
                    <a:pt x="25929" y="6586"/>
                    <a:pt x="25402" y="8818"/>
                  </a:cubicBezTo>
                  <a:lnTo>
                    <a:pt x="953" y="1120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4D8B1E9-959E-97E7-E0F2-CE3B8858EAD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970003" y="4490609"/>
              <a:ext cx="90406" cy="82022"/>
            </a:xfrm>
            <a:custGeom>
              <a:avLst/>
              <a:gdLst>
                <a:gd name="connsiteX0" fmla="*/ 31563 w 90406"/>
                <a:gd name="connsiteY0" fmla="*/ 5470 h 82022"/>
                <a:gd name="connsiteX1" fmla="*/ 31914 w 90406"/>
                <a:gd name="connsiteY1" fmla="*/ 2680 h 82022"/>
                <a:gd name="connsiteX2" fmla="*/ 29100 w 90406"/>
                <a:gd name="connsiteY2" fmla="*/ 76 h 82022"/>
                <a:gd name="connsiteX3" fmla="*/ 17667 w 90406"/>
                <a:gd name="connsiteY3" fmla="*/ 1006 h 82022"/>
                <a:gd name="connsiteX4" fmla="*/ 7818 w 90406"/>
                <a:gd name="connsiteY4" fmla="*/ 1936 h 82022"/>
                <a:gd name="connsiteX5" fmla="*/ 2893 w 90406"/>
                <a:gd name="connsiteY5" fmla="*/ 6214 h 82022"/>
                <a:gd name="connsiteX6" fmla="*/ 7466 w 90406"/>
                <a:gd name="connsiteY6" fmla="*/ 8818 h 82022"/>
                <a:gd name="connsiteX7" fmla="*/ 15908 w 90406"/>
                <a:gd name="connsiteY7" fmla="*/ 11608 h 82022"/>
                <a:gd name="connsiteX8" fmla="*/ 14326 w 90406"/>
                <a:gd name="connsiteY8" fmla="*/ 18861 h 82022"/>
                <a:gd name="connsiteX9" fmla="*/ 5531 w 90406"/>
                <a:gd name="connsiteY9" fmla="*/ 56432 h 82022"/>
                <a:gd name="connsiteX10" fmla="*/ 254 w 90406"/>
                <a:gd name="connsiteY10" fmla="*/ 79495 h 82022"/>
                <a:gd name="connsiteX11" fmla="*/ 3596 w 90406"/>
                <a:gd name="connsiteY11" fmla="*/ 82099 h 82022"/>
                <a:gd name="connsiteX12" fmla="*/ 6411 w 90406"/>
                <a:gd name="connsiteY12" fmla="*/ 82099 h 82022"/>
                <a:gd name="connsiteX13" fmla="*/ 63222 w 90406"/>
                <a:gd name="connsiteY13" fmla="*/ 53084 h 82022"/>
                <a:gd name="connsiteX14" fmla="*/ 90661 w 90406"/>
                <a:gd name="connsiteY14" fmla="*/ 6028 h 82022"/>
                <a:gd name="connsiteX15" fmla="*/ 84681 w 90406"/>
                <a:gd name="connsiteY15" fmla="*/ 76 h 82022"/>
                <a:gd name="connsiteX16" fmla="*/ 75711 w 90406"/>
                <a:gd name="connsiteY16" fmla="*/ 10492 h 82022"/>
                <a:gd name="connsiteX17" fmla="*/ 15205 w 90406"/>
                <a:gd name="connsiteY17" fmla="*/ 74659 h 82022"/>
                <a:gd name="connsiteX18" fmla="*/ 31563 w 90406"/>
                <a:gd name="connsiteY18" fmla="*/ 5470 h 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406" h="82022">
                  <a:moveTo>
                    <a:pt x="31563" y="5470"/>
                  </a:moveTo>
                  <a:cubicBezTo>
                    <a:pt x="31738" y="4726"/>
                    <a:pt x="31914" y="3610"/>
                    <a:pt x="31914" y="2680"/>
                  </a:cubicBezTo>
                  <a:cubicBezTo>
                    <a:pt x="31914" y="2494"/>
                    <a:pt x="31914" y="76"/>
                    <a:pt x="29100" y="76"/>
                  </a:cubicBezTo>
                  <a:cubicBezTo>
                    <a:pt x="28924" y="76"/>
                    <a:pt x="18899" y="1006"/>
                    <a:pt x="17667" y="1006"/>
                  </a:cubicBezTo>
                  <a:cubicBezTo>
                    <a:pt x="14326" y="1378"/>
                    <a:pt x="11159" y="1564"/>
                    <a:pt x="7818" y="1936"/>
                  </a:cubicBezTo>
                  <a:cubicBezTo>
                    <a:pt x="5003" y="2122"/>
                    <a:pt x="2893" y="2308"/>
                    <a:pt x="2893" y="6214"/>
                  </a:cubicBezTo>
                  <a:cubicBezTo>
                    <a:pt x="2893" y="8818"/>
                    <a:pt x="5355" y="8818"/>
                    <a:pt x="7466" y="8818"/>
                  </a:cubicBezTo>
                  <a:cubicBezTo>
                    <a:pt x="15908" y="8818"/>
                    <a:pt x="15908" y="9934"/>
                    <a:pt x="15908" y="11608"/>
                  </a:cubicBezTo>
                  <a:cubicBezTo>
                    <a:pt x="15908" y="12724"/>
                    <a:pt x="15029" y="16444"/>
                    <a:pt x="14326" y="18861"/>
                  </a:cubicBezTo>
                  <a:lnTo>
                    <a:pt x="5531" y="56432"/>
                  </a:lnTo>
                  <a:cubicBezTo>
                    <a:pt x="1134" y="75031"/>
                    <a:pt x="254" y="78751"/>
                    <a:pt x="254" y="79495"/>
                  </a:cubicBezTo>
                  <a:cubicBezTo>
                    <a:pt x="254" y="82099"/>
                    <a:pt x="2893" y="82099"/>
                    <a:pt x="3596" y="82099"/>
                  </a:cubicBezTo>
                  <a:lnTo>
                    <a:pt x="6411" y="82099"/>
                  </a:lnTo>
                  <a:cubicBezTo>
                    <a:pt x="22065" y="79495"/>
                    <a:pt x="44402" y="70753"/>
                    <a:pt x="63222" y="53084"/>
                  </a:cubicBezTo>
                  <a:cubicBezTo>
                    <a:pt x="87143" y="30579"/>
                    <a:pt x="90661" y="6400"/>
                    <a:pt x="90661" y="6028"/>
                  </a:cubicBezTo>
                  <a:cubicBezTo>
                    <a:pt x="90661" y="2680"/>
                    <a:pt x="88199" y="76"/>
                    <a:pt x="84681" y="76"/>
                  </a:cubicBezTo>
                  <a:cubicBezTo>
                    <a:pt x="78525" y="76"/>
                    <a:pt x="77294" y="5284"/>
                    <a:pt x="75711" y="10492"/>
                  </a:cubicBezTo>
                  <a:cubicBezTo>
                    <a:pt x="68675" y="36903"/>
                    <a:pt x="45106" y="65360"/>
                    <a:pt x="15205" y="74659"/>
                  </a:cubicBezTo>
                  <a:lnTo>
                    <a:pt x="31563" y="547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6CF1E35-9812-99C9-E62A-4E034B247D2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096008" y="4333499"/>
              <a:ext cx="56032" cy="265703"/>
            </a:xfrm>
            <a:custGeom>
              <a:avLst/>
              <a:gdLst>
                <a:gd name="connsiteX0" fmla="*/ 55036 w 56032"/>
                <a:gd name="connsiteY0" fmla="*/ 137443 h 265703"/>
                <a:gd name="connsiteX1" fmla="*/ 56292 w 56032"/>
                <a:gd name="connsiteY1" fmla="*/ 132927 h 265703"/>
                <a:gd name="connsiteX2" fmla="*/ 55036 w 56032"/>
                <a:gd name="connsiteY2" fmla="*/ 128410 h 265703"/>
                <a:gd name="connsiteX3" fmla="*/ 11064 w 56032"/>
                <a:gd name="connsiteY3" fmla="*/ 6186 h 265703"/>
                <a:gd name="connsiteX4" fmla="*/ 5285 w 56032"/>
                <a:gd name="connsiteY4" fmla="*/ 75 h 265703"/>
                <a:gd name="connsiteX5" fmla="*/ 259 w 56032"/>
                <a:gd name="connsiteY5" fmla="*/ 5389 h 265703"/>
                <a:gd name="connsiteX6" fmla="*/ 1516 w 56032"/>
                <a:gd name="connsiteY6" fmla="*/ 9640 h 265703"/>
                <a:gd name="connsiteX7" fmla="*/ 45990 w 56032"/>
                <a:gd name="connsiteY7" fmla="*/ 132927 h 265703"/>
                <a:gd name="connsiteX8" fmla="*/ 1516 w 56032"/>
                <a:gd name="connsiteY8" fmla="*/ 255682 h 265703"/>
                <a:gd name="connsiteX9" fmla="*/ 259 w 56032"/>
                <a:gd name="connsiteY9" fmla="*/ 260464 h 265703"/>
                <a:gd name="connsiteX10" fmla="*/ 5285 w 56032"/>
                <a:gd name="connsiteY10" fmla="*/ 265778 h 265703"/>
                <a:gd name="connsiteX11" fmla="*/ 10561 w 56032"/>
                <a:gd name="connsiteY11" fmla="*/ 260464 h 265703"/>
                <a:gd name="connsiteX12" fmla="*/ 55036 w 56032"/>
                <a:gd name="connsiteY12" fmla="*/ 137443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032" h="265703">
                  <a:moveTo>
                    <a:pt x="55036" y="137443"/>
                  </a:moveTo>
                  <a:cubicBezTo>
                    <a:pt x="56292" y="134255"/>
                    <a:pt x="56292" y="133724"/>
                    <a:pt x="56292" y="132927"/>
                  </a:cubicBezTo>
                  <a:cubicBezTo>
                    <a:pt x="56292" y="132129"/>
                    <a:pt x="56292" y="131598"/>
                    <a:pt x="55036" y="128410"/>
                  </a:cubicBezTo>
                  <a:lnTo>
                    <a:pt x="11064" y="6186"/>
                  </a:lnTo>
                  <a:cubicBezTo>
                    <a:pt x="9556" y="1669"/>
                    <a:pt x="8049" y="75"/>
                    <a:pt x="5285" y="75"/>
                  </a:cubicBezTo>
                  <a:cubicBezTo>
                    <a:pt x="2521" y="75"/>
                    <a:pt x="259" y="2466"/>
                    <a:pt x="259" y="5389"/>
                  </a:cubicBezTo>
                  <a:cubicBezTo>
                    <a:pt x="259" y="6186"/>
                    <a:pt x="259" y="6717"/>
                    <a:pt x="1516" y="9640"/>
                  </a:cubicBezTo>
                  <a:lnTo>
                    <a:pt x="45990" y="132927"/>
                  </a:lnTo>
                  <a:lnTo>
                    <a:pt x="1516" y="255682"/>
                  </a:lnTo>
                  <a:cubicBezTo>
                    <a:pt x="259" y="258604"/>
                    <a:pt x="259" y="259136"/>
                    <a:pt x="259" y="260464"/>
                  </a:cubicBezTo>
                  <a:cubicBezTo>
                    <a:pt x="259" y="263387"/>
                    <a:pt x="2521" y="265778"/>
                    <a:pt x="5285" y="265778"/>
                  </a:cubicBezTo>
                  <a:cubicBezTo>
                    <a:pt x="8551" y="265778"/>
                    <a:pt x="9556" y="263121"/>
                    <a:pt x="10561" y="260464"/>
                  </a:cubicBezTo>
                  <a:lnTo>
                    <a:pt x="55036" y="13744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241D4F3-1DCD-D7AB-A7ED-181F15B3542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188171" y="4443553"/>
              <a:ext cx="118021" cy="167021"/>
            </a:xfrm>
            <a:custGeom>
              <a:avLst/>
              <a:gdLst>
                <a:gd name="connsiteX0" fmla="*/ 87680 w 118021"/>
                <a:gd name="connsiteY0" fmla="*/ 5098 h 167021"/>
                <a:gd name="connsiteX1" fmla="*/ 88207 w 118021"/>
                <a:gd name="connsiteY1" fmla="*/ 2308 h 167021"/>
                <a:gd name="connsiteX2" fmla="*/ 85393 w 118021"/>
                <a:gd name="connsiteY2" fmla="*/ 76 h 167021"/>
                <a:gd name="connsiteX3" fmla="*/ 81875 w 118021"/>
                <a:gd name="connsiteY3" fmla="*/ 4168 h 167021"/>
                <a:gd name="connsiteX4" fmla="*/ 53206 w 118021"/>
                <a:gd name="connsiteY4" fmla="*/ 125435 h 167021"/>
                <a:gd name="connsiteX5" fmla="*/ 31044 w 118021"/>
                <a:gd name="connsiteY5" fmla="*/ 104604 h 167021"/>
                <a:gd name="connsiteX6" fmla="*/ 39838 w 118021"/>
                <a:gd name="connsiteY6" fmla="*/ 73543 h 167021"/>
                <a:gd name="connsiteX7" fmla="*/ 42476 w 118021"/>
                <a:gd name="connsiteY7" fmla="*/ 63128 h 167021"/>
                <a:gd name="connsiteX8" fmla="*/ 25767 w 118021"/>
                <a:gd name="connsiteY8" fmla="*/ 47132 h 167021"/>
                <a:gd name="connsiteX9" fmla="*/ 263 w 118021"/>
                <a:gd name="connsiteY9" fmla="*/ 75589 h 167021"/>
                <a:gd name="connsiteX10" fmla="*/ 3253 w 118021"/>
                <a:gd name="connsiteY10" fmla="*/ 78007 h 167021"/>
                <a:gd name="connsiteX11" fmla="*/ 6419 w 118021"/>
                <a:gd name="connsiteY11" fmla="*/ 75031 h 167021"/>
                <a:gd name="connsiteX12" fmla="*/ 25239 w 118021"/>
                <a:gd name="connsiteY12" fmla="*/ 52340 h 167021"/>
                <a:gd name="connsiteX13" fmla="*/ 29637 w 118021"/>
                <a:gd name="connsiteY13" fmla="*/ 58850 h 167021"/>
                <a:gd name="connsiteX14" fmla="*/ 26295 w 118021"/>
                <a:gd name="connsiteY14" fmla="*/ 72241 h 167021"/>
                <a:gd name="connsiteX15" fmla="*/ 17500 w 118021"/>
                <a:gd name="connsiteY15" fmla="*/ 103302 h 167021"/>
                <a:gd name="connsiteX16" fmla="*/ 51974 w 118021"/>
                <a:gd name="connsiteY16" fmla="*/ 130643 h 167021"/>
                <a:gd name="connsiteX17" fmla="*/ 44059 w 118021"/>
                <a:gd name="connsiteY17" fmla="*/ 164680 h 167021"/>
                <a:gd name="connsiteX18" fmla="*/ 46874 w 118021"/>
                <a:gd name="connsiteY18" fmla="*/ 167098 h 167021"/>
                <a:gd name="connsiteX19" fmla="*/ 50391 w 118021"/>
                <a:gd name="connsiteY19" fmla="*/ 163192 h 167021"/>
                <a:gd name="connsiteX20" fmla="*/ 57955 w 118021"/>
                <a:gd name="connsiteY20" fmla="*/ 131015 h 167021"/>
                <a:gd name="connsiteX21" fmla="*/ 99464 w 118021"/>
                <a:gd name="connsiteY21" fmla="*/ 111486 h 167021"/>
                <a:gd name="connsiteX22" fmla="*/ 112128 w 118021"/>
                <a:gd name="connsiteY22" fmla="*/ 91585 h 167021"/>
                <a:gd name="connsiteX23" fmla="*/ 118284 w 118021"/>
                <a:gd name="connsiteY23" fmla="*/ 61640 h 167021"/>
                <a:gd name="connsiteX24" fmla="*/ 109490 w 118021"/>
                <a:gd name="connsiteY24" fmla="*/ 46946 h 167021"/>
                <a:gd name="connsiteX25" fmla="*/ 99992 w 118021"/>
                <a:gd name="connsiteY25" fmla="*/ 56804 h 167021"/>
                <a:gd name="connsiteX26" fmla="*/ 102454 w 118021"/>
                <a:gd name="connsiteY26" fmla="*/ 62012 h 167021"/>
                <a:gd name="connsiteX27" fmla="*/ 109490 w 118021"/>
                <a:gd name="connsiteY27" fmla="*/ 77449 h 167021"/>
                <a:gd name="connsiteX28" fmla="*/ 59186 w 118021"/>
                <a:gd name="connsiteY28" fmla="*/ 125807 h 167021"/>
                <a:gd name="connsiteX29" fmla="*/ 87680 w 118021"/>
                <a:gd name="connsiteY29" fmla="*/ 5098 h 16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021" h="167021">
                  <a:moveTo>
                    <a:pt x="87680" y="5098"/>
                  </a:moveTo>
                  <a:cubicBezTo>
                    <a:pt x="88207" y="3238"/>
                    <a:pt x="88207" y="2494"/>
                    <a:pt x="88207" y="2308"/>
                  </a:cubicBezTo>
                  <a:cubicBezTo>
                    <a:pt x="88207" y="76"/>
                    <a:pt x="85921" y="76"/>
                    <a:pt x="85393" y="76"/>
                  </a:cubicBezTo>
                  <a:cubicBezTo>
                    <a:pt x="82755" y="76"/>
                    <a:pt x="82755" y="820"/>
                    <a:pt x="81875" y="4168"/>
                  </a:cubicBezTo>
                  <a:lnTo>
                    <a:pt x="53206" y="125435"/>
                  </a:lnTo>
                  <a:cubicBezTo>
                    <a:pt x="38783" y="123575"/>
                    <a:pt x="31044" y="117066"/>
                    <a:pt x="31044" y="104604"/>
                  </a:cubicBezTo>
                  <a:cubicBezTo>
                    <a:pt x="31044" y="101814"/>
                    <a:pt x="31044" y="96606"/>
                    <a:pt x="39838" y="73543"/>
                  </a:cubicBezTo>
                  <a:cubicBezTo>
                    <a:pt x="41245" y="69451"/>
                    <a:pt x="42476" y="66290"/>
                    <a:pt x="42476" y="63128"/>
                  </a:cubicBezTo>
                  <a:cubicBezTo>
                    <a:pt x="42476" y="53456"/>
                    <a:pt x="34737" y="47132"/>
                    <a:pt x="25767" y="47132"/>
                  </a:cubicBezTo>
                  <a:cubicBezTo>
                    <a:pt x="8178" y="47132"/>
                    <a:pt x="263" y="72613"/>
                    <a:pt x="263" y="75589"/>
                  </a:cubicBezTo>
                  <a:cubicBezTo>
                    <a:pt x="263" y="78007"/>
                    <a:pt x="2726" y="78007"/>
                    <a:pt x="3253" y="78007"/>
                  </a:cubicBezTo>
                  <a:cubicBezTo>
                    <a:pt x="5716" y="78007"/>
                    <a:pt x="5892" y="77077"/>
                    <a:pt x="6419" y="75031"/>
                  </a:cubicBezTo>
                  <a:cubicBezTo>
                    <a:pt x="10641" y="59780"/>
                    <a:pt x="18380" y="52340"/>
                    <a:pt x="25239" y="52340"/>
                  </a:cubicBezTo>
                  <a:cubicBezTo>
                    <a:pt x="28230" y="52340"/>
                    <a:pt x="29637" y="54386"/>
                    <a:pt x="29637" y="58850"/>
                  </a:cubicBezTo>
                  <a:cubicBezTo>
                    <a:pt x="29637" y="63128"/>
                    <a:pt x="28230" y="66662"/>
                    <a:pt x="26295" y="72241"/>
                  </a:cubicBezTo>
                  <a:cubicBezTo>
                    <a:pt x="17500" y="95676"/>
                    <a:pt x="17500" y="99954"/>
                    <a:pt x="17500" y="103302"/>
                  </a:cubicBezTo>
                  <a:cubicBezTo>
                    <a:pt x="17500" y="124691"/>
                    <a:pt x="38783" y="129899"/>
                    <a:pt x="51974" y="130643"/>
                  </a:cubicBezTo>
                  <a:cubicBezTo>
                    <a:pt x="50743" y="135479"/>
                    <a:pt x="44059" y="163936"/>
                    <a:pt x="44059" y="164680"/>
                  </a:cubicBezTo>
                  <a:cubicBezTo>
                    <a:pt x="44059" y="167098"/>
                    <a:pt x="46170" y="167098"/>
                    <a:pt x="46874" y="167098"/>
                  </a:cubicBezTo>
                  <a:cubicBezTo>
                    <a:pt x="49336" y="167098"/>
                    <a:pt x="49688" y="166168"/>
                    <a:pt x="50391" y="163192"/>
                  </a:cubicBezTo>
                  <a:lnTo>
                    <a:pt x="57955" y="131015"/>
                  </a:lnTo>
                  <a:cubicBezTo>
                    <a:pt x="64814" y="131015"/>
                    <a:pt x="80996" y="131015"/>
                    <a:pt x="99464" y="111486"/>
                  </a:cubicBezTo>
                  <a:cubicBezTo>
                    <a:pt x="104213" y="106278"/>
                    <a:pt x="108962" y="99768"/>
                    <a:pt x="112128" y="91585"/>
                  </a:cubicBezTo>
                  <a:cubicBezTo>
                    <a:pt x="114591" y="85447"/>
                    <a:pt x="118284" y="70195"/>
                    <a:pt x="118284" y="61640"/>
                  </a:cubicBezTo>
                  <a:cubicBezTo>
                    <a:pt x="118284" y="47132"/>
                    <a:pt x="110018" y="46946"/>
                    <a:pt x="109490" y="46946"/>
                  </a:cubicBezTo>
                  <a:cubicBezTo>
                    <a:pt x="104917" y="46946"/>
                    <a:pt x="99992" y="51968"/>
                    <a:pt x="99992" y="56804"/>
                  </a:cubicBezTo>
                  <a:cubicBezTo>
                    <a:pt x="99992" y="59966"/>
                    <a:pt x="101751" y="61454"/>
                    <a:pt x="102454" y="62012"/>
                  </a:cubicBezTo>
                  <a:cubicBezTo>
                    <a:pt x="105269" y="64616"/>
                    <a:pt x="109490" y="69265"/>
                    <a:pt x="109490" y="77449"/>
                  </a:cubicBezTo>
                  <a:cubicBezTo>
                    <a:pt x="109490" y="93072"/>
                    <a:pt x="89263" y="125807"/>
                    <a:pt x="59186" y="125807"/>
                  </a:cubicBezTo>
                  <a:lnTo>
                    <a:pt x="87680" y="509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18BEB12A-0E8D-DAB1-9084-1128EB0E4D44}"/>
              </a:ext>
            </a:extLst>
          </p:cNvPr>
          <p:cNvSpPr/>
          <p:nvPr/>
        </p:nvSpPr>
        <p:spPr>
          <a:xfrm>
            <a:off x="8001119" y="2110309"/>
            <a:ext cx="2696901" cy="9415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extBox 24">
            <a:hlinkClick r:id="rId19"/>
            <a:extLst>
              <a:ext uri="{FF2B5EF4-FFF2-40B4-BE49-F238E27FC236}">
                <a16:creationId xmlns:a16="http://schemas.microsoft.com/office/drawing/2014/main" id="{02FDE88F-49D0-A7DE-C02E-EEB215183653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9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12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Graphic 4" descr="Signature with solid fill">
            <a:extLst>
              <a:ext uri="{FF2B5EF4-FFF2-40B4-BE49-F238E27FC236}">
                <a16:creationId xmlns:a16="http://schemas.microsoft.com/office/drawing/2014/main" id="{8208BCA1-79E1-8EF6-EA80-3C358DCCC1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5450F-D9D9-942A-8DE2-048ED60C4CA2}"/>
              </a:ext>
            </a:extLst>
          </p:cNvPr>
          <p:cNvSpPr txBox="1"/>
          <p:nvPr/>
        </p:nvSpPr>
        <p:spPr>
          <a:xfrm>
            <a:off x="741218" y="1476408"/>
            <a:ext cx="650133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Spherical symmetry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Finite formation time according to a distant observer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2200" dirty="0"/>
              <a:t>Finite curvature scalars on the apparent horizon</a:t>
            </a:r>
          </a:p>
        </p:txBody>
      </p:sp>
      <p:pic>
        <p:nvPicPr>
          <p:cNvPr id="9" name="Graphic 8" descr="Arrow Down with solid fill">
            <a:extLst>
              <a:ext uri="{FF2B5EF4-FFF2-40B4-BE49-F238E27FC236}">
                <a16:creationId xmlns:a16="http://schemas.microsoft.com/office/drawing/2014/main" id="{5766696C-EC10-CA4E-D2AF-F4C2BA4FC0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06429" y="3367164"/>
            <a:ext cx="914400" cy="906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9EA2E5-2496-FD71-8DF8-6ABED7B2DCDC}"/>
              </a:ext>
            </a:extLst>
          </p:cNvPr>
          <p:cNvSpPr txBox="1"/>
          <p:nvPr/>
        </p:nvSpPr>
        <p:spPr>
          <a:xfrm>
            <a:off x="803503" y="4503006"/>
            <a:ext cx="4890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Evaporating future horizons (Black holes)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Accreting anti-trapping horizons (White holes)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98FB7-39DD-0FE8-9503-BCA6128652D8}"/>
              </a:ext>
            </a:extLst>
          </p:cNvPr>
          <p:cNvSpPr txBox="1"/>
          <p:nvPr/>
        </p:nvSpPr>
        <p:spPr>
          <a:xfrm>
            <a:off x="7086599" y="3728816"/>
            <a:ext cx="3761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Extensions to axial symmetry and cosmological spacetimes:</a:t>
            </a:r>
            <a:endParaRPr lang="en-AU" sz="2200" dirty="0"/>
          </a:p>
        </p:txBody>
      </p:sp>
      <p:sp>
        <p:nvSpPr>
          <p:cNvPr id="13" name="TextBox 12">
            <a:hlinkClick r:id="rId19"/>
            <a:extLst>
              <a:ext uri="{FF2B5EF4-FFF2-40B4-BE49-F238E27FC236}">
                <a16:creationId xmlns:a16="http://schemas.microsoft.com/office/drawing/2014/main" id="{C84C7CE9-412F-7C23-3478-14C4B2CAD02A}"/>
              </a:ext>
            </a:extLst>
          </p:cNvPr>
          <p:cNvSpPr txBox="1"/>
          <p:nvPr/>
        </p:nvSpPr>
        <p:spPr>
          <a:xfrm>
            <a:off x="6368534" y="4536018"/>
            <a:ext cx="4784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Simovic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Soranidis,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2303.15793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Graphic 13" descr="Signature with solid fill">
            <a:extLst>
              <a:ext uri="{FF2B5EF4-FFF2-40B4-BE49-F238E27FC236}">
                <a16:creationId xmlns:a16="http://schemas.microsoft.com/office/drawing/2014/main" id="{1CF868FB-6EB1-39A9-F5C0-1D08E6D244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71553" y="4536017"/>
            <a:ext cx="369333" cy="369333"/>
          </a:xfrm>
          <a:prstGeom prst="rect">
            <a:avLst/>
          </a:prstGeom>
        </p:spPr>
      </p:pic>
      <p:sp>
        <p:nvSpPr>
          <p:cNvPr id="15" name="TextBox 14">
            <a:hlinkClick r:id="rId20"/>
            <a:extLst>
              <a:ext uri="{FF2B5EF4-FFF2-40B4-BE49-F238E27FC236}">
                <a16:creationId xmlns:a16="http://schemas.microsoft.com/office/drawing/2014/main" id="{5EBEBF38-81FF-74E5-7F64-A9D669F6DAFD}"/>
              </a:ext>
            </a:extLst>
          </p:cNvPr>
          <p:cNvSpPr txBox="1"/>
          <p:nvPr/>
        </p:nvSpPr>
        <p:spPr>
          <a:xfrm>
            <a:off x="6368534" y="4960863"/>
            <a:ext cx="4784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Maharana,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Simovic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,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2311.02981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Graphic 15" descr="Signature with solid fill">
            <a:extLst>
              <a:ext uri="{FF2B5EF4-FFF2-40B4-BE49-F238E27FC236}">
                <a16:creationId xmlns:a16="http://schemas.microsoft.com/office/drawing/2014/main" id="{D630E99B-54E6-4B4A-7025-2506F4AC46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71553" y="4960862"/>
            <a:ext cx="369333" cy="369333"/>
          </a:xfrm>
          <a:prstGeom prst="rect">
            <a:avLst/>
          </a:prstGeom>
        </p:spPr>
      </p:pic>
      <p:sp>
        <p:nvSpPr>
          <p:cNvPr id="17" name="TextBox 16">
            <a:hlinkClick r:id="rId21"/>
            <a:extLst>
              <a:ext uri="{FF2B5EF4-FFF2-40B4-BE49-F238E27FC236}">
                <a16:creationId xmlns:a16="http://schemas.microsoft.com/office/drawing/2014/main" id="{1624CBD7-6C28-551F-191A-592A5EA05117}"/>
              </a:ext>
            </a:extLst>
          </p:cNvPr>
          <p:cNvSpPr txBox="1"/>
          <p:nvPr/>
        </p:nvSpPr>
        <p:spPr>
          <a:xfrm>
            <a:off x="6368534" y="5381592"/>
            <a:ext cx="5962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Maharana,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Simovic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,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 Soranidis,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2312.16804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Graphic 17" descr="Signature with solid fill">
            <a:extLst>
              <a:ext uri="{FF2B5EF4-FFF2-40B4-BE49-F238E27FC236}">
                <a16:creationId xmlns:a16="http://schemas.microsoft.com/office/drawing/2014/main" id="{F1929A43-8B34-BB4E-43F1-890E2BF86D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71553" y="5381591"/>
            <a:ext cx="369333" cy="3693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C292E1-3F16-4E55-32D3-3D49E3519378}"/>
              </a:ext>
            </a:extLst>
          </p:cNvPr>
          <p:cNvSpPr/>
          <p:nvPr/>
        </p:nvSpPr>
        <p:spPr>
          <a:xfrm>
            <a:off x="5832947" y="3728816"/>
            <a:ext cx="6290473" cy="213096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3" name="Group 72" descr="\documentclass{article}&#10;\usepackage{amsmath}&#10;\usepackage{tensor}&#10;\pagestyle{empty}&#10;\begin{document}&#10;&#10;$$G_{\mu\nu}=8\pi \langle T_{\mu\nu}\rangle_{\psi}$$&#10;&#10;&#10;\end{document}" title="IguanaTex Vector Display">
            <a:extLst>
              <a:ext uri="{FF2B5EF4-FFF2-40B4-BE49-F238E27FC236}">
                <a16:creationId xmlns:a16="http://schemas.microsoft.com/office/drawing/2014/main" id="{1D0065C3-AF5D-2CFA-40D3-4EB726143D1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91419" y="2464888"/>
            <a:ext cx="1760854" cy="278935"/>
            <a:chOff x="7545338" y="4333499"/>
            <a:chExt cx="1760854" cy="278935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A933C52-4D55-7AD6-CB60-AF62AC5A908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545338" y="4345456"/>
              <a:ext cx="178400" cy="193166"/>
            </a:xfrm>
            <a:custGeom>
              <a:avLst/>
              <a:gdLst>
                <a:gd name="connsiteX0" fmla="*/ 178599 w 178400"/>
                <a:gd name="connsiteY0" fmla="*/ 2732 h 193166"/>
                <a:gd name="connsiteX1" fmla="*/ 175835 w 178400"/>
                <a:gd name="connsiteY1" fmla="*/ 75 h 193166"/>
                <a:gd name="connsiteX2" fmla="*/ 172066 w 178400"/>
                <a:gd name="connsiteY2" fmla="*/ 3263 h 193166"/>
                <a:gd name="connsiteX3" fmla="*/ 154477 w 178400"/>
                <a:gd name="connsiteY3" fmla="*/ 23722 h 193166"/>
                <a:gd name="connsiteX4" fmla="*/ 112766 w 178400"/>
                <a:gd name="connsiteY4" fmla="*/ 75 h 193166"/>
                <a:gd name="connsiteX5" fmla="*/ 198 w 178400"/>
                <a:gd name="connsiteY5" fmla="*/ 120438 h 193166"/>
                <a:gd name="connsiteX6" fmla="*/ 68794 w 178400"/>
                <a:gd name="connsiteY6" fmla="*/ 193241 h 193166"/>
                <a:gd name="connsiteX7" fmla="*/ 100203 w 178400"/>
                <a:gd name="connsiteY7" fmla="*/ 186864 h 193166"/>
                <a:gd name="connsiteX8" fmla="*/ 122063 w 178400"/>
                <a:gd name="connsiteY8" fmla="*/ 170656 h 193166"/>
                <a:gd name="connsiteX9" fmla="*/ 133371 w 178400"/>
                <a:gd name="connsiteY9" fmla="*/ 187130 h 193166"/>
                <a:gd name="connsiteX10" fmla="*/ 135129 w 178400"/>
                <a:gd name="connsiteY10" fmla="*/ 186067 h 193166"/>
                <a:gd name="connsiteX11" fmla="*/ 139401 w 178400"/>
                <a:gd name="connsiteY11" fmla="*/ 169859 h 193166"/>
                <a:gd name="connsiteX12" fmla="*/ 144175 w 178400"/>
                <a:gd name="connsiteY12" fmla="*/ 149400 h 193166"/>
                <a:gd name="connsiteX13" fmla="*/ 147442 w 178400"/>
                <a:gd name="connsiteY13" fmla="*/ 135849 h 193166"/>
                <a:gd name="connsiteX14" fmla="*/ 164779 w 178400"/>
                <a:gd name="connsiteY14" fmla="*/ 123095 h 193166"/>
                <a:gd name="connsiteX15" fmla="*/ 168799 w 178400"/>
                <a:gd name="connsiteY15" fmla="*/ 117781 h 193166"/>
                <a:gd name="connsiteX16" fmla="*/ 165533 w 178400"/>
                <a:gd name="connsiteY16" fmla="*/ 114859 h 193166"/>
                <a:gd name="connsiteX17" fmla="*/ 139150 w 178400"/>
                <a:gd name="connsiteY17" fmla="*/ 115656 h 193166"/>
                <a:gd name="connsiteX18" fmla="*/ 103972 w 178400"/>
                <a:gd name="connsiteY18" fmla="*/ 114859 h 193166"/>
                <a:gd name="connsiteX19" fmla="*/ 98695 w 178400"/>
                <a:gd name="connsiteY19" fmla="*/ 120173 h 193166"/>
                <a:gd name="connsiteX20" fmla="*/ 106233 w 178400"/>
                <a:gd name="connsiteY20" fmla="*/ 123095 h 193166"/>
                <a:gd name="connsiteX21" fmla="*/ 119551 w 178400"/>
                <a:gd name="connsiteY21" fmla="*/ 123627 h 193166"/>
                <a:gd name="connsiteX22" fmla="*/ 127340 w 178400"/>
                <a:gd name="connsiteY22" fmla="*/ 128675 h 193166"/>
                <a:gd name="connsiteX23" fmla="*/ 122063 w 178400"/>
                <a:gd name="connsiteY23" fmla="*/ 152854 h 193166"/>
                <a:gd name="connsiteX24" fmla="*/ 73569 w 178400"/>
                <a:gd name="connsiteY24" fmla="*/ 185004 h 193166"/>
                <a:gd name="connsiteX25" fmla="*/ 23063 w 178400"/>
                <a:gd name="connsiteY25" fmla="*/ 129207 h 193166"/>
                <a:gd name="connsiteX26" fmla="*/ 51959 w 178400"/>
                <a:gd name="connsiteY26" fmla="*/ 42587 h 193166"/>
                <a:gd name="connsiteX27" fmla="*/ 114777 w 178400"/>
                <a:gd name="connsiteY27" fmla="*/ 8312 h 193166"/>
                <a:gd name="connsiteX28" fmla="*/ 155231 w 178400"/>
                <a:gd name="connsiteY28" fmla="*/ 59592 h 193166"/>
                <a:gd name="connsiteX29" fmla="*/ 154477 w 178400"/>
                <a:gd name="connsiteY29" fmla="*/ 73143 h 193166"/>
                <a:gd name="connsiteX30" fmla="*/ 158246 w 178400"/>
                <a:gd name="connsiteY30" fmla="*/ 75800 h 193166"/>
                <a:gd name="connsiteX31" fmla="*/ 162769 w 178400"/>
                <a:gd name="connsiteY31" fmla="*/ 70486 h 193166"/>
                <a:gd name="connsiteX32" fmla="*/ 178599 w 178400"/>
                <a:gd name="connsiteY32" fmla="*/ 2732 h 19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8400" h="193166">
                  <a:moveTo>
                    <a:pt x="178599" y="2732"/>
                  </a:moveTo>
                  <a:cubicBezTo>
                    <a:pt x="178599" y="1935"/>
                    <a:pt x="178096" y="75"/>
                    <a:pt x="175835" y="75"/>
                  </a:cubicBezTo>
                  <a:cubicBezTo>
                    <a:pt x="175081" y="75"/>
                    <a:pt x="174830" y="340"/>
                    <a:pt x="172066" y="3263"/>
                  </a:cubicBezTo>
                  <a:lnTo>
                    <a:pt x="154477" y="23722"/>
                  </a:lnTo>
                  <a:cubicBezTo>
                    <a:pt x="152216" y="20002"/>
                    <a:pt x="140657" y="75"/>
                    <a:pt x="112766" y="75"/>
                  </a:cubicBezTo>
                  <a:cubicBezTo>
                    <a:pt x="56733" y="75"/>
                    <a:pt x="198" y="58795"/>
                    <a:pt x="198" y="120438"/>
                  </a:cubicBezTo>
                  <a:cubicBezTo>
                    <a:pt x="198" y="162685"/>
                    <a:pt x="28089" y="193241"/>
                    <a:pt x="68794" y="193241"/>
                  </a:cubicBezTo>
                  <a:cubicBezTo>
                    <a:pt x="79850" y="193241"/>
                    <a:pt x="91157" y="190850"/>
                    <a:pt x="100203" y="186864"/>
                  </a:cubicBezTo>
                  <a:cubicBezTo>
                    <a:pt x="112766" y="181550"/>
                    <a:pt x="117541" y="175971"/>
                    <a:pt x="122063" y="170656"/>
                  </a:cubicBezTo>
                  <a:cubicBezTo>
                    <a:pt x="124325" y="177299"/>
                    <a:pt x="130858" y="187130"/>
                    <a:pt x="133371" y="187130"/>
                  </a:cubicBezTo>
                  <a:cubicBezTo>
                    <a:pt x="134627" y="187130"/>
                    <a:pt x="135129" y="186333"/>
                    <a:pt x="135129" y="186067"/>
                  </a:cubicBezTo>
                  <a:cubicBezTo>
                    <a:pt x="135632" y="185536"/>
                    <a:pt x="138145" y="175439"/>
                    <a:pt x="139401" y="169859"/>
                  </a:cubicBezTo>
                  <a:lnTo>
                    <a:pt x="144175" y="149400"/>
                  </a:lnTo>
                  <a:cubicBezTo>
                    <a:pt x="145180" y="144883"/>
                    <a:pt x="146437" y="140366"/>
                    <a:pt x="147442" y="135849"/>
                  </a:cubicBezTo>
                  <a:cubicBezTo>
                    <a:pt x="150206" y="123893"/>
                    <a:pt x="150457" y="123361"/>
                    <a:pt x="164779" y="123095"/>
                  </a:cubicBezTo>
                  <a:cubicBezTo>
                    <a:pt x="166036" y="123095"/>
                    <a:pt x="168799" y="122830"/>
                    <a:pt x="168799" y="117781"/>
                  </a:cubicBezTo>
                  <a:cubicBezTo>
                    <a:pt x="168799" y="115921"/>
                    <a:pt x="167543" y="114859"/>
                    <a:pt x="165533" y="114859"/>
                  </a:cubicBezTo>
                  <a:cubicBezTo>
                    <a:pt x="159754" y="114859"/>
                    <a:pt x="144929" y="115656"/>
                    <a:pt x="139150" y="115656"/>
                  </a:cubicBezTo>
                  <a:cubicBezTo>
                    <a:pt x="131360" y="115656"/>
                    <a:pt x="111761" y="114859"/>
                    <a:pt x="103972" y="114859"/>
                  </a:cubicBezTo>
                  <a:cubicBezTo>
                    <a:pt x="101711" y="114859"/>
                    <a:pt x="98695" y="114859"/>
                    <a:pt x="98695" y="120173"/>
                  </a:cubicBezTo>
                  <a:cubicBezTo>
                    <a:pt x="98695" y="123095"/>
                    <a:pt x="100706" y="123095"/>
                    <a:pt x="106233" y="123095"/>
                  </a:cubicBezTo>
                  <a:cubicBezTo>
                    <a:pt x="106485" y="123095"/>
                    <a:pt x="113772" y="123095"/>
                    <a:pt x="119551" y="123627"/>
                  </a:cubicBezTo>
                  <a:cubicBezTo>
                    <a:pt x="126084" y="124424"/>
                    <a:pt x="127340" y="125221"/>
                    <a:pt x="127340" y="128675"/>
                  </a:cubicBezTo>
                  <a:cubicBezTo>
                    <a:pt x="127340" y="131067"/>
                    <a:pt x="124576" y="143023"/>
                    <a:pt x="122063" y="152854"/>
                  </a:cubicBezTo>
                  <a:cubicBezTo>
                    <a:pt x="115028" y="182082"/>
                    <a:pt x="82363" y="185004"/>
                    <a:pt x="73569" y="185004"/>
                  </a:cubicBezTo>
                  <a:cubicBezTo>
                    <a:pt x="49447" y="185004"/>
                    <a:pt x="23063" y="169859"/>
                    <a:pt x="23063" y="129207"/>
                  </a:cubicBezTo>
                  <a:cubicBezTo>
                    <a:pt x="23063" y="120970"/>
                    <a:pt x="25576" y="77129"/>
                    <a:pt x="51959" y="42587"/>
                  </a:cubicBezTo>
                  <a:cubicBezTo>
                    <a:pt x="65528" y="24519"/>
                    <a:pt x="89901" y="8312"/>
                    <a:pt x="114777" y="8312"/>
                  </a:cubicBezTo>
                  <a:cubicBezTo>
                    <a:pt x="140406" y="8312"/>
                    <a:pt x="155231" y="28771"/>
                    <a:pt x="155231" y="59592"/>
                  </a:cubicBezTo>
                  <a:cubicBezTo>
                    <a:pt x="155231" y="70220"/>
                    <a:pt x="154477" y="70486"/>
                    <a:pt x="154477" y="73143"/>
                  </a:cubicBezTo>
                  <a:cubicBezTo>
                    <a:pt x="154477" y="75800"/>
                    <a:pt x="157241" y="75800"/>
                    <a:pt x="158246" y="75800"/>
                  </a:cubicBezTo>
                  <a:cubicBezTo>
                    <a:pt x="161513" y="75800"/>
                    <a:pt x="161513" y="75269"/>
                    <a:pt x="162769" y="70486"/>
                  </a:cubicBezTo>
                  <a:lnTo>
                    <a:pt x="178599" y="27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DE8780-9775-E47B-CBD4-B7BB99E9AAF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739128" y="4490609"/>
              <a:ext cx="104829" cy="121825"/>
            </a:xfrm>
            <a:custGeom>
              <a:avLst/>
              <a:gdLst>
                <a:gd name="connsiteX0" fmla="*/ 909 w 104829"/>
                <a:gd name="connsiteY0" fmla="*/ 112044 h 121825"/>
                <a:gd name="connsiteX1" fmla="*/ 206 w 104829"/>
                <a:gd name="connsiteY1" fmla="*/ 115950 h 121825"/>
                <a:gd name="connsiteX2" fmla="*/ 6186 w 104829"/>
                <a:gd name="connsiteY2" fmla="*/ 121901 h 121825"/>
                <a:gd name="connsiteX3" fmla="*/ 14629 w 104829"/>
                <a:gd name="connsiteY3" fmla="*/ 112602 h 121825"/>
                <a:gd name="connsiteX4" fmla="*/ 22720 w 104829"/>
                <a:gd name="connsiteY4" fmla="*/ 78565 h 121825"/>
                <a:gd name="connsiteX5" fmla="*/ 41540 w 104829"/>
                <a:gd name="connsiteY5" fmla="*/ 83959 h 121825"/>
                <a:gd name="connsiteX6" fmla="*/ 66867 w 104829"/>
                <a:gd name="connsiteY6" fmla="*/ 70567 h 121825"/>
                <a:gd name="connsiteX7" fmla="*/ 84984 w 104829"/>
                <a:gd name="connsiteY7" fmla="*/ 83959 h 121825"/>
                <a:gd name="connsiteX8" fmla="*/ 98879 w 104829"/>
                <a:gd name="connsiteY8" fmla="*/ 74101 h 121825"/>
                <a:gd name="connsiteX9" fmla="*/ 105035 w 104829"/>
                <a:gd name="connsiteY9" fmla="*/ 55502 h 121825"/>
                <a:gd name="connsiteX10" fmla="*/ 102221 w 104829"/>
                <a:gd name="connsiteY10" fmla="*/ 53084 h 121825"/>
                <a:gd name="connsiteX11" fmla="*/ 98351 w 104829"/>
                <a:gd name="connsiteY11" fmla="*/ 58850 h 121825"/>
                <a:gd name="connsiteX12" fmla="*/ 85512 w 104829"/>
                <a:gd name="connsiteY12" fmla="*/ 78751 h 121825"/>
                <a:gd name="connsiteX13" fmla="*/ 79707 w 104829"/>
                <a:gd name="connsiteY13" fmla="*/ 69637 h 121825"/>
                <a:gd name="connsiteX14" fmla="*/ 82346 w 104829"/>
                <a:gd name="connsiteY14" fmla="*/ 54944 h 121825"/>
                <a:gd name="connsiteX15" fmla="*/ 86215 w 104829"/>
                <a:gd name="connsiteY15" fmla="*/ 38205 h 121825"/>
                <a:gd name="connsiteX16" fmla="*/ 90261 w 104829"/>
                <a:gd name="connsiteY16" fmla="*/ 21651 h 121825"/>
                <a:gd name="connsiteX17" fmla="*/ 93251 w 104829"/>
                <a:gd name="connsiteY17" fmla="*/ 7888 h 121825"/>
                <a:gd name="connsiteX18" fmla="*/ 87446 w 104829"/>
                <a:gd name="connsiteY18" fmla="*/ 1936 h 121825"/>
                <a:gd name="connsiteX19" fmla="*/ 80235 w 104829"/>
                <a:gd name="connsiteY19" fmla="*/ 6400 h 121825"/>
                <a:gd name="connsiteX20" fmla="*/ 77421 w 104829"/>
                <a:gd name="connsiteY20" fmla="*/ 17188 h 121825"/>
                <a:gd name="connsiteX21" fmla="*/ 73727 w 104829"/>
                <a:gd name="connsiteY21" fmla="*/ 32625 h 121825"/>
                <a:gd name="connsiteX22" fmla="*/ 68275 w 104829"/>
                <a:gd name="connsiteY22" fmla="*/ 55874 h 121825"/>
                <a:gd name="connsiteX23" fmla="*/ 65460 w 104829"/>
                <a:gd name="connsiteY23" fmla="*/ 63314 h 121825"/>
                <a:gd name="connsiteX24" fmla="*/ 42243 w 104829"/>
                <a:gd name="connsiteY24" fmla="*/ 78751 h 121825"/>
                <a:gd name="connsiteX25" fmla="*/ 27820 w 104829"/>
                <a:gd name="connsiteY25" fmla="*/ 62198 h 121825"/>
                <a:gd name="connsiteX26" fmla="*/ 30810 w 104829"/>
                <a:gd name="connsiteY26" fmla="*/ 44900 h 121825"/>
                <a:gd name="connsiteX27" fmla="*/ 34680 w 104829"/>
                <a:gd name="connsiteY27" fmla="*/ 28161 h 121825"/>
                <a:gd name="connsiteX28" fmla="*/ 37142 w 104829"/>
                <a:gd name="connsiteY28" fmla="*/ 17746 h 121825"/>
                <a:gd name="connsiteX29" fmla="*/ 39781 w 104829"/>
                <a:gd name="connsiteY29" fmla="*/ 6028 h 121825"/>
                <a:gd name="connsiteX30" fmla="*/ 33800 w 104829"/>
                <a:gd name="connsiteY30" fmla="*/ 76 h 121825"/>
                <a:gd name="connsiteX31" fmla="*/ 25358 w 104829"/>
                <a:gd name="connsiteY31" fmla="*/ 8818 h 121825"/>
                <a:gd name="connsiteX32" fmla="*/ 909 w 104829"/>
                <a:gd name="connsiteY32" fmla="*/ 112044 h 1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4829" h="121825">
                  <a:moveTo>
                    <a:pt x="909" y="112044"/>
                  </a:moveTo>
                  <a:cubicBezTo>
                    <a:pt x="206" y="114834"/>
                    <a:pt x="206" y="115764"/>
                    <a:pt x="206" y="115950"/>
                  </a:cubicBezTo>
                  <a:cubicBezTo>
                    <a:pt x="206" y="120041"/>
                    <a:pt x="3372" y="121901"/>
                    <a:pt x="6186" y="121901"/>
                  </a:cubicBezTo>
                  <a:cubicBezTo>
                    <a:pt x="12518" y="121901"/>
                    <a:pt x="13925" y="115764"/>
                    <a:pt x="14629" y="112602"/>
                  </a:cubicBezTo>
                  <a:cubicBezTo>
                    <a:pt x="14980" y="111672"/>
                    <a:pt x="18498" y="96792"/>
                    <a:pt x="22720" y="78565"/>
                  </a:cubicBezTo>
                  <a:cubicBezTo>
                    <a:pt x="28172" y="82471"/>
                    <a:pt x="35208" y="83959"/>
                    <a:pt x="41540" y="83959"/>
                  </a:cubicBezTo>
                  <a:cubicBezTo>
                    <a:pt x="56666" y="83959"/>
                    <a:pt x="66516" y="70939"/>
                    <a:pt x="66867" y="70567"/>
                  </a:cubicBezTo>
                  <a:cubicBezTo>
                    <a:pt x="70209" y="83401"/>
                    <a:pt x="82346" y="83959"/>
                    <a:pt x="84984" y="83959"/>
                  </a:cubicBezTo>
                  <a:cubicBezTo>
                    <a:pt x="91316" y="83959"/>
                    <a:pt x="95713" y="79867"/>
                    <a:pt x="98879" y="74101"/>
                  </a:cubicBezTo>
                  <a:cubicBezTo>
                    <a:pt x="102749" y="66848"/>
                    <a:pt x="105035" y="56246"/>
                    <a:pt x="105035" y="55502"/>
                  </a:cubicBezTo>
                  <a:cubicBezTo>
                    <a:pt x="105035" y="53084"/>
                    <a:pt x="102749" y="53084"/>
                    <a:pt x="102221" y="53084"/>
                  </a:cubicBezTo>
                  <a:cubicBezTo>
                    <a:pt x="99759" y="53084"/>
                    <a:pt x="99583" y="53828"/>
                    <a:pt x="98351" y="58850"/>
                  </a:cubicBezTo>
                  <a:cubicBezTo>
                    <a:pt x="96241" y="67778"/>
                    <a:pt x="92899" y="78751"/>
                    <a:pt x="85512" y="78751"/>
                  </a:cubicBezTo>
                  <a:cubicBezTo>
                    <a:pt x="80939" y="78751"/>
                    <a:pt x="79707" y="74659"/>
                    <a:pt x="79707" y="69637"/>
                  </a:cubicBezTo>
                  <a:cubicBezTo>
                    <a:pt x="79707" y="66476"/>
                    <a:pt x="81114" y="59780"/>
                    <a:pt x="82346" y="54944"/>
                  </a:cubicBezTo>
                  <a:cubicBezTo>
                    <a:pt x="83577" y="49922"/>
                    <a:pt x="85336" y="42297"/>
                    <a:pt x="86215" y="38205"/>
                  </a:cubicBezTo>
                  <a:lnTo>
                    <a:pt x="90261" y="21651"/>
                  </a:lnTo>
                  <a:cubicBezTo>
                    <a:pt x="91316" y="17002"/>
                    <a:pt x="93251" y="8818"/>
                    <a:pt x="93251" y="7888"/>
                  </a:cubicBezTo>
                  <a:cubicBezTo>
                    <a:pt x="93251" y="4168"/>
                    <a:pt x="90436" y="1936"/>
                    <a:pt x="87446" y="1936"/>
                  </a:cubicBezTo>
                  <a:cubicBezTo>
                    <a:pt x="85512" y="1936"/>
                    <a:pt x="82170" y="2866"/>
                    <a:pt x="80235" y="6400"/>
                  </a:cubicBezTo>
                  <a:cubicBezTo>
                    <a:pt x="79707" y="7516"/>
                    <a:pt x="78300" y="13468"/>
                    <a:pt x="77421" y="17188"/>
                  </a:cubicBezTo>
                  <a:lnTo>
                    <a:pt x="73727" y="32625"/>
                  </a:lnTo>
                  <a:lnTo>
                    <a:pt x="68275" y="55874"/>
                  </a:lnTo>
                  <a:cubicBezTo>
                    <a:pt x="67043" y="60524"/>
                    <a:pt x="67043" y="60896"/>
                    <a:pt x="65460" y="63314"/>
                  </a:cubicBezTo>
                  <a:cubicBezTo>
                    <a:pt x="60008" y="71497"/>
                    <a:pt x="52269" y="78751"/>
                    <a:pt x="42243" y="78751"/>
                  </a:cubicBezTo>
                  <a:cubicBezTo>
                    <a:pt x="27820" y="78751"/>
                    <a:pt x="27820" y="65546"/>
                    <a:pt x="27820" y="62198"/>
                  </a:cubicBezTo>
                  <a:cubicBezTo>
                    <a:pt x="27820" y="57362"/>
                    <a:pt x="28348" y="54944"/>
                    <a:pt x="30810" y="44900"/>
                  </a:cubicBezTo>
                  <a:cubicBezTo>
                    <a:pt x="32569" y="36717"/>
                    <a:pt x="32921" y="35415"/>
                    <a:pt x="34680" y="28161"/>
                  </a:cubicBezTo>
                  <a:lnTo>
                    <a:pt x="37142" y="17746"/>
                  </a:lnTo>
                  <a:cubicBezTo>
                    <a:pt x="38022" y="13840"/>
                    <a:pt x="39781" y="6772"/>
                    <a:pt x="39781" y="6028"/>
                  </a:cubicBezTo>
                  <a:cubicBezTo>
                    <a:pt x="39781" y="2680"/>
                    <a:pt x="37318" y="76"/>
                    <a:pt x="33800" y="76"/>
                  </a:cubicBezTo>
                  <a:cubicBezTo>
                    <a:pt x="27468" y="76"/>
                    <a:pt x="25885" y="6586"/>
                    <a:pt x="25358" y="8818"/>
                  </a:cubicBezTo>
                  <a:lnTo>
                    <a:pt x="909" y="1120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268C020-F90A-C395-E72F-06D28625FA5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865349" y="4490609"/>
              <a:ext cx="90406" cy="82022"/>
            </a:xfrm>
            <a:custGeom>
              <a:avLst/>
              <a:gdLst>
                <a:gd name="connsiteX0" fmla="*/ 31519 w 90406"/>
                <a:gd name="connsiteY0" fmla="*/ 5470 h 82022"/>
                <a:gd name="connsiteX1" fmla="*/ 31871 w 90406"/>
                <a:gd name="connsiteY1" fmla="*/ 2680 h 82022"/>
                <a:gd name="connsiteX2" fmla="*/ 29056 w 90406"/>
                <a:gd name="connsiteY2" fmla="*/ 76 h 82022"/>
                <a:gd name="connsiteX3" fmla="*/ 17624 w 90406"/>
                <a:gd name="connsiteY3" fmla="*/ 1006 h 82022"/>
                <a:gd name="connsiteX4" fmla="*/ 7774 w 90406"/>
                <a:gd name="connsiteY4" fmla="*/ 1936 h 82022"/>
                <a:gd name="connsiteX5" fmla="*/ 2849 w 90406"/>
                <a:gd name="connsiteY5" fmla="*/ 6214 h 82022"/>
                <a:gd name="connsiteX6" fmla="*/ 7422 w 90406"/>
                <a:gd name="connsiteY6" fmla="*/ 8818 h 82022"/>
                <a:gd name="connsiteX7" fmla="*/ 15865 w 90406"/>
                <a:gd name="connsiteY7" fmla="*/ 11608 h 82022"/>
                <a:gd name="connsiteX8" fmla="*/ 14282 w 90406"/>
                <a:gd name="connsiteY8" fmla="*/ 18861 h 82022"/>
                <a:gd name="connsiteX9" fmla="*/ 5487 w 90406"/>
                <a:gd name="connsiteY9" fmla="*/ 56432 h 82022"/>
                <a:gd name="connsiteX10" fmla="*/ 211 w 90406"/>
                <a:gd name="connsiteY10" fmla="*/ 79495 h 82022"/>
                <a:gd name="connsiteX11" fmla="*/ 3553 w 90406"/>
                <a:gd name="connsiteY11" fmla="*/ 82099 h 82022"/>
                <a:gd name="connsiteX12" fmla="*/ 6367 w 90406"/>
                <a:gd name="connsiteY12" fmla="*/ 82099 h 82022"/>
                <a:gd name="connsiteX13" fmla="*/ 63179 w 90406"/>
                <a:gd name="connsiteY13" fmla="*/ 53084 h 82022"/>
                <a:gd name="connsiteX14" fmla="*/ 90617 w 90406"/>
                <a:gd name="connsiteY14" fmla="*/ 6028 h 82022"/>
                <a:gd name="connsiteX15" fmla="*/ 84637 w 90406"/>
                <a:gd name="connsiteY15" fmla="*/ 76 h 82022"/>
                <a:gd name="connsiteX16" fmla="*/ 75667 w 90406"/>
                <a:gd name="connsiteY16" fmla="*/ 10492 h 82022"/>
                <a:gd name="connsiteX17" fmla="*/ 15161 w 90406"/>
                <a:gd name="connsiteY17" fmla="*/ 74659 h 82022"/>
                <a:gd name="connsiteX18" fmla="*/ 31519 w 90406"/>
                <a:gd name="connsiteY18" fmla="*/ 5470 h 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406" h="82022">
                  <a:moveTo>
                    <a:pt x="31519" y="5470"/>
                  </a:moveTo>
                  <a:cubicBezTo>
                    <a:pt x="31695" y="4726"/>
                    <a:pt x="31871" y="3610"/>
                    <a:pt x="31871" y="2680"/>
                  </a:cubicBezTo>
                  <a:cubicBezTo>
                    <a:pt x="31871" y="2494"/>
                    <a:pt x="31871" y="76"/>
                    <a:pt x="29056" y="76"/>
                  </a:cubicBezTo>
                  <a:cubicBezTo>
                    <a:pt x="28880" y="76"/>
                    <a:pt x="18855" y="1006"/>
                    <a:pt x="17624" y="1006"/>
                  </a:cubicBezTo>
                  <a:cubicBezTo>
                    <a:pt x="14282" y="1378"/>
                    <a:pt x="11116" y="1564"/>
                    <a:pt x="7774" y="1936"/>
                  </a:cubicBezTo>
                  <a:cubicBezTo>
                    <a:pt x="4960" y="2122"/>
                    <a:pt x="2849" y="2308"/>
                    <a:pt x="2849" y="6214"/>
                  </a:cubicBezTo>
                  <a:cubicBezTo>
                    <a:pt x="2849" y="8818"/>
                    <a:pt x="5311" y="8818"/>
                    <a:pt x="7422" y="8818"/>
                  </a:cubicBezTo>
                  <a:cubicBezTo>
                    <a:pt x="15865" y="8818"/>
                    <a:pt x="15865" y="9934"/>
                    <a:pt x="15865" y="11608"/>
                  </a:cubicBezTo>
                  <a:cubicBezTo>
                    <a:pt x="15865" y="12724"/>
                    <a:pt x="14985" y="16444"/>
                    <a:pt x="14282" y="18861"/>
                  </a:cubicBezTo>
                  <a:lnTo>
                    <a:pt x="5487" y="56432"/>
                  </a:lnTo>
                  <a:cubicBezTo>
                    <a:pt x="1090" y="75031"/>
                    <a:pt x="211" y="78751"/>
                    <a:pt x="211" y="79495"/>
                  </a:cubicBezTo>
                  <a:cubicBezTo>
                    <a:pt x="211" y="82099"/>
                    <a:pt x="2849" y="82099"/>
                    <a:pt x="3553" y="82099"/>
                  </a:cubicBezTo>
                  <a:lnTo>
                    <a:pt x="6367" y="82099"/>
                  </a:lnTo>
                  <a:cubicBezTo>
                    <a:pt x="22021" y="79495"/>
                    <a:pt x="44359" y="70753"/>
                    <a:pt x="63179" y="53084"/>
                  </a:cubicBezTo>
                  <a:cubicBezTo>
                    <a:pt x="87099" y="30579"/>
                    <a:pt x="90617" y="6400"/>
                    <a:pt x="90617" y="6028"/>
                  </a:cubicBezTo>
                  <a:cubicBezTo>
                    <a:pt x="90617" y="2680"/>
                    <a:pt x="88155" y="76"/>
                    <a:pt x="84637" y="76"/>
                  </a:cubicBezTo>
                  <a:cubicBezTo>
                    <a:pt x="78481" y="76"/>
                    <a:pt x="77250" y="5284"/>
                    <a:pt x="75667" y="10492"/>
                  </a:cubicBezTo>
                  <a:cubicBezTo>
                    <a:pt x="68631" y="36903"/>
                    <a:pt x="45062" y="65360"/>
                    <a:pt x="15161" y="74659"/>
                  </a:cubicBezTo>
                  <a:lnTo>
                    <a:pt x="31519" y="547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5F9D153-C7A4-BF4D-DA13-446D8B39BAB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061400" y="4435263"/>
              <a:ext cx="167093" cy="62174"/>
            </a:xfrm>
            <a:custGeom>
              <a:avLst/>
              <a:gdLst>
                <a:gd name="connsiteX0" fmla="*/ 158769 w 167093"/>
                <a:gd name="connsiteY0" fmla="*/ 10703 h 62174"/>
                <a:gd name="connsiteX1" fmla="*/ 167312 w 167093"/>
                <a:gd name="connsiteY1" fmla="*/ 5389 h 62174"/>
                <a:gd name="connsiteX2" fmla="*/ 159020 w 167093"/>
                <a:gd name="connsiteY2" fmla="*/ 75 h 62174"/>
                <a:gd name="connsiteX3" fmla="*/ 8510 w 167093"/>
                <a:gd name="connsiteY3" fmla="*/ 75 h 62174"/>
                <a:gd name="connsiteX4" fmla="*/ 218 w 167093"/>
                <a:gd name="connsiteY4" fmla="*/ 5389 h 62174"/>
                <a:gd name="connsiteX5" fmla="*/ 8762 w 167093"/>
                <a:gd name="connsiteY5" fmla="*/ 10703 h 62174"/>
                <a:gd name="connsiteX6" fmla="*/ 158769 w 167093"/>
                <a:gd name="connsiteY6" fmla="*/ 10703 h 62174"/>
                <a:gd name="connsiteX7" fmla="*/ 159020 w 167093"/>
                <a:gd name="connsiteY7" fmla="*/ 62249 h 62174"/>
                <a:gd name="connsiteX8" fmla="*/ 167312 w 167093"/>
                <a:gd name="connsiteY8" fmla="*/ 56935 h 62174"/>
                <a:gd name="connsiteX9" fmla="*/ 158769 w 167093"/>
                <a:gd name="connsiteY9" fmla="*/ 51621 h 62174"/>
                <a:gd name="connsiteX10" fmla="*/ 8762 w 167093"/>
                <a:gd name="connsiteY10" fmla="*/ 51621 h 62174"/>
                <a:gd name="connsiteX11" fmla="*/ 218 w 167093"/>
                <a:gd name="connsiteY11" fmla="*/ 56935 h 62174"/>
                <a:gd name="connsiteX12" fmla="*/ 8510 w 167093"/>
                <a:gd name="connsiteY12" fmla="*/ 62249 h 62174"/>
                <a:gd name="connsiteX13" fmla="*/ 159020 w 167093"/>
                <a:gd name="connsiteY13" fmla="*/ 62249 h 6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093" h="62174">
                  <a:moveTo>
                    <a:pt x="158769" y="10703"/>
                  </a:moveTo>
                  <a:cubicBezTo>
                    <a:pt x="162538" y="10703"/>
                    <a:pt x="167312" y="10703"/>
                    <a:pt x="167312" y="5389"/>
                  </a:cubicBezTo>
                  <a:cubicBezTo>
                    <a:pt x="167312" y="75"/>
                    <a:pt x="162538" y="75"/>
                    <a:pt x="159020" y="75"/>
                  </a:cubicBezTo>
                  <a:lnTo>
                    <a:pt x="8510" y="75"/>
                  </a:lnTo>
                  <a:cubicBezTo>
                    <a:pt x="4992" y="75"/>
                    <a:pt x="218" y="75"/>
                    <a:pt x="218" y="5389"/>
                  </a:cubicBezTo>
                  <a:cubicBezTo>
                    <a:pt x="218" y="10703"/>
                    <a:pt x="4992" y="10703"/>
                    <a:pt x="8762" y="10703"/>
                  </a:cubicBezTo>
                  <a:lnTo>
                    <a:pt x="158769" y="10703"/>
                  </a:lnTo>
                  <a:close/>
                  <a:moveTo>
                    <a:pt x="159020" y="62249"/>
                  </a:moveTo>
                  <a:cubicBezTo>
                    <a:pt x="162538" y="62249"/>
                    <a:pt x="167312" y="62249"/>
                    <a:pt x="167312" y="56935"/>
                  </a:cubicBezTo>
                  <a:cubicBezTo>
                    <a:pt x="167312" y="51621"/>
                    <a:pt x="162538" y="51621"/>
                    <a:pt x="158769" y="51621"/>
                  </a:cubicBezTo>
                  <a:lnTo>
                    <a:pt x="8762" y="51621"/>
                  </a:lnTo>
                  <a:cubicBezTo>
                    <a:pt x="4992" y="51621"/>
                    <a:pt x="218" y="51621"/>
                    <a:pt x="218" y="56935"/>
                  </a:cubicBezTo>
                  <a:cubicBezTo>
                    <a:pt x="218" y="62249"/>
                    <a:pt x="4992" y="62249"/>
                    <a:pt x="8510" y="62249"/>
                  </a:cubicBezTo>
                  <a:lnTo>
                    <a:pt x="159020" y="6224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9488D08-C9BD-AEFD-C52D-38A2C432CCC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323110" y="4355818"/>
              <a:ext cx="104276" cy="182804"/>
            </a:xfrm>
            <a:custGeom>
              <a:avLst/>
              <a:gdLst>
                <a:gd name="connsiteX0" fmla="*/ 30632 w 104276"/>
                <a:gd name="connsiteY0" fmla="*/ 55607 h 182804"/>
                <a:gd name="connsiteX1" fmla="*/ 18069 w 104276"/>
                <a:gd name="connsiteY1" fmla="*/ 34085 h 182804"/>
                <a:gd name="connsiteX2" fmla="*/ 52242 w 104276"/>
                <a:gd name="connsiteY2" fmla="*/ 6717 h 182804"/>
                <a:gd name="connsiteX3" fmla="*/ 86665 w 104276"/>
                <a:gd name="connsiteY3" fmla="*/ 39665 h 182804"/>
                <a:gd name="connsiteX4" fmla="*/ 61790 w 104276"/>
                <a:gd name="connsiteY4" fmla="*/ 76863 h 182804"/>
                <a:gd name="connsiteX5" fmla="*/ 30632 w 104276"/>
                <a:gd name="connsiteY5" fmla="*/ 55607 h 182804"/>
                <a:gd name="connsiteX6" fmla="*/ 67318 w 104276"/>
                <a:gd name="connsiteY6" fmla="*/ 80849 h 182804"/>
                <a:gd name="connsiteX7" fmla="*/ 97721 w 104276"/>
                <a:gd name="connsiteY7" fmla="*/ 39665 h 182804"/>
                <a:gd name="connsiteX8" fmla="*/ 52493 w 104276"/>
                <a:gd name="connsiteY8" fmla="*/ 75 h 182804"/>
                <a:gd name="connsiteX9" fmla="*/ 7013 w 104276"/>
                <a:gd name="connsiteY9" fmla="*/ 44447 h 182804"/>
                <a:gd name="connsiteX10" fmla="*/ 18069 w 104276"/>
                <a:gd name="connsiteY10" fmla="*/ 73675 h 182804"/>
                <a:gd name="connsiteX11" fmla="*/ 36412 w 104276"/>
                <a:gd name="connsiteY11" fmla="*/ 88023 h 182804"/>
                <a:gd name="connsiteX12" fmla="*/ 229 w 104276"/>
                <a:gd name="connsiteY12" fmla="*/ 136912 h 182804"/>
                <a:gd name="connsiteX13" fmla="*/ 52242 w 104276"/>
                <a:gd name="connsiteY13" fmla="*/ 182879 h 182804"/>
                <a:gd name="connsiteX14" fmla="*/ 104506 w 104276"/>
                <a:gd name="connsiteY14" fmla="*/ 132395 h 182804"/>
                <a:gd name="connsiteX15" fmla="*/ 92193 w 104276"/>
                <a:gd name="connsiteY15" fmla="*/ 99714 h 182804"/>
                <a:gd name="connsiteX16" fmla="*/ 67318 w 104276"/>
                <a:gd name="connsiteY16" fmla="*/ 80849 h 182804"/>
                <a:gd name="connsiteX17" fmla="*/ 42191 w 104276"/>
                <a:gd name="connsiteY17" fmla="*/ 92008 h 182804"/>
                <a:gd name="connsiteX18" fmla="*/ 73097 w 104276"/>
                <a:gd name="connsiteY18" fmla="*/ 112733 h 182804"/>
                <a:gd name="connsiteX19" fmla="*/ 91942 w 104276"/>
                <a:gd name="connsiteY19" fmla="*/ 141960 h 182804"/>
                <a:gd name="connsiteX20" fmla="*/ 52493 w 104276"/>
                <a:gd name="connsiteY20" fmla="*/ 175439 h 182804"/>
                <a:gd name="connsiteX21" fmla="*/ 12792 w 104276"/>
                <a:gd name="connsiteY21" fmla="*/ 136912 h 182804"/>
                <a:gd name="connsiteX22" fmla="*/ 42191 w 104276"/>
                <a:gd name="connsiteY22" fmla="*/ 92008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276" h="182804">
                  <a:moveTo>
                    <a:pt x="30632" y="55607"/>
                  </a:moveTo>
                  <a:cubicBezTo>
                    <a:pt x="19074" y="47636"/>
                    <a:pt x="18069" y="38602"/>
                    <a:pt x="18069" y="34085"/>
                  </a:cubicBezTo>
                  <a:cubicBezTo>
                    <a:pt x="18069" y="17877"/>
                    <a:pt x="34401" y="6717"/>
                    <a:pt x="52242" y="6717"/>
                  </a:cubicBezTo>
                  <a:cubicBezTo>
                    <a:pt x="70584" y="6717"/>
                    <a:pt x="86665" y="20534"/>
                    <a:pt x="86665" y="39665"/>
                  </a:cubicBezTo>
                  <a:cubicBezTo>
                    <a:pt x="86665" y="54810"/>
                    <a:pt x="76866" y="67563"/>
                    <a:pt x="61790" y="76863"/>
                  </a:cubicBezTo>
                  <a:lnTo>
                    <a:pt x="30632" y="55607"/>
                  </a:lnTo>
                  <a:close/>
                  <a:moveTo>
                    <a:pt x="67318" y="80849"/>
                  </a:moveTo>
                  <a:cubicBezTo>
                    <a:pt x="85409" y="71018"/>
                    <a:pt x="97721" y="57201"/>
                    <a:pt x="97721" y="39665"/>
                  </a:cubicBezTo>
                  <a:cubicBezTo>
                    <a:pt x="97721" y="15220"/>
                    <a:pt x="75358" y="75"/>
                    <a:pt x="52493" y="75"/>
                  </a:cubicBezTo>
                  <a:cubicBezTo>
                    <a:pt x="27366" y="75"/>
                    <a:pt x="7013" y="19737"/>
                    <a:pt x="7013" y="44447"/>
                  </a:cubicBezTo>
                  <a:cubicBezTo>
                    <a:pt x="7013" y="49230"/>
                    <a:pt x="7516" y="61187"/>
                    <a:pt x="18069" y="73675"/>
                  </a:cubicBezTo>
                  <a:cubicBezTo>
                    <a:pt x="20833" y="76863"/>
                    <a:pt x="30130" y="83506"/>
                    <a:pt x="36412" y="88023"/>
                  </a:cubicBezTo>
                  <a:cubicBezTo>
                    <a:pt x="21838" y="95728"/>
                    <a:pt x="229" y="110607"/>
                    <a:pt x="229" y="136912"/>
                  </a:cubicBezTo>
                  <a:cubicBezTo>
                    <a:pt x="229" y="165077"/>
                    <a:pt x="25858" y="182879"/>
                    <a:pt x="52242" y="182879"/>
                  </a:cubicBezTo>
                  <a:cubicBezTo>
                    <a:pt x="80635" y="182879"/>
                    <a:pt x="104506" y="160825"/>
                    <a:pt x="104506" y="132395"/>
                  </a:cubicBezTo>
                  <a:cubicBezTo>
                    <a:pt x="104506" y="122830"/>
                    <a:pt x="101742" y="110873"/>
                    <a:pt x="92193" y="99714"/>
                  </a:cubicBezTo>
                  <a:cubicBezTo>
                    <a:pt x="87419" y="94134"/>
                    <a:pt x="83399" y="91477"/>
                    <a:pt x="67318" y="80849"/>
                  </a:cubicBezTo>
                  <a:close/>
                  <a:moveTo>
                    <a:pt x="42191" y="92008"/>
                  </a:moveTo>
                  <a:lnTo>
                    <a:pt x="73097" y="112733"/>
                  </a:lnTo>
                  <a:cubicBezTo>
                    <a:pt x="80132" y="117781"/>
                    <a:pt x="91942" y="125753"/>
                    <a:pt x="91942" y="141960"/>
                  </a:cubicBezTo>
                  <a:cubicBezTo>
                    <a:pt x="91942" y="161623"/>
                    <a:pt x="73097" y="175439"/>
                    <a:pt x="52493" y="175439"/>
                  </a:cubicBezTo>
                  <a:cubicBezTo>
                    <a:pt x="30884" y="175439"/>
                    <a:pt x="12792" y="158965"/>
                    <a:pt x="12792" y="136912"/>
                  </a:cubicBezTo>
                  <a:cubicBezTo>
                    <a:pt x="12792" y="121501"/>
                    <a:pt x="20833" y="104496"/>
                    <a:pt x="42191" y="9200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CC5F031-1ED5-E176-D072-FDC429528E1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444976" y="4418258"/>
              <a:ext cx="135685" cy="117441"/>
            </a:xfrm>
            <a:custGeom>
              <a:avLst/>
              <a:gdLst>
                <a:gd name="connsiteX0" fmla="*/ 60036 w 135685"/>
                <a:gd name="connsiteY0" fmla="*/ 15486 h 117441"/>
                <a:gd name="connsiteX1" fmla="*/ 88429 w 135685"/>
                <a:gd name="connsiteY1" fmla="*/ 15486 h 117441"/>
                <a:gd name="connsiteX2" fmla="*/ 77876 w 135685"/>
                <a:gd name="connsiteY2" fmla="*/ 84037 h 117441"/>
                <a:gd name="connsiteX3" fmla="*/ 79886 w 135685"/>
                <a:gd name="connsiteY3" fmla="*/ 104231 h 117441"/>
                <a:gd name="connsiteX4" fmla="*/ 88932 w 135685"/>
                <a:gd name="connsiteY4" fmla="*/ 117516 h 117441"/>
                <a:gd name="connsiteX5" fmla="*/ 99234 w 135685"/>
                <a:gd name="connsiteY5" fmla="*/ 107419 h 117441"/>
                <a:gd name="connsiteX6" fmla="*/ 97726 w 135685"/>
                <a:gd name="connsiteY6" fmla="*/ 101574 h 117441"/>
                <a:gd name="connsiteX7" fmla="*/ 90439 w 135685"/>
                <a:gd name="connsiteY7" fmla="*/ 57732 h 117441"/>
                <a:gd name="connsiteX8" fmla="*/ 94962 w 135685"/>
                <a:gd name="connsiteY8" fmla="*/ 15486 h 117441"/>
                <a:gd name="connsiteX9" fmla="*/ 123607 w 135685"/>
                <a:gd name="connsiteY9" fmla="*/ 15486 h 117441"/>
                <a:gd name="connsiteX10" fmla="*/ 135919 w 135685"/>
                <a:gd name="connsiteY10" fmla="*/ 6452 h 117441"/>
                <a:gd name="connsiteX11" fmla="*/ 125868 w 135685"/>
                <a:gd name="connsiteY11" fmla="*/ 75 h 117441"/>
                <a:gd name="connsiteX12" fmla="*/ 41693 w 135685"/>
                <a:gd name="connsiteY12" fmla="*/ 75 h 117441"/>
                <a:gd name="connsiteX13" fmla="*/ 15561 w 135685"/>
                <a:gd name="connsiteY13" fmla="*/ 12563 h 117441"/>
                <a:gd name="connsiteX14" fmla="*/ 234 w 135685"/>
                <a:gd name="connsiteY14" fmla="*/ 36476 h 117441"/>
                <a:gd name="connsiteX15" fmla="*/ 3249 w 135685"/>
                <a:gd name="connsiteY15" fmla="*/ 39133 h 117441"/>
                <a:gd name="connsiteX16" fmla="*/ 7269 w 135685"/>
                <a:gd name="connsiteY16" fmla="*/ 35945 h 117441"/>
                <a:gd name="connsiteX17" fmla="*/ 39181 w 135685"/>
                <a:gd name="connsiteY17" fmla="*/ 15486 h 117441"/>
                <a:gd name="connsiteX18" fmla="*/ 53503 w 135685"/>
                <a:gd name="connsiteY18" fmla="*/ 15486 h 117441"/>
                <a:gd name="connsiteX19" fmla="*/ 21340 w 135685"/>
                <a:gd name="connsiteY19" fmla="*/ 103965 h 117441"/>
                <a:gd name="connsiteX20" fmla="*/ 19330 w 135685"/>
                <a:gd name="connsiteY20" fmla="*/ 110342 h 117441"/>
                <a:gd name="connsiteX21" fmla="*/ 26617 w 135685"/>
                <a:gd name="connsiteY21" fmla="*/ 117516 h 117441"/>
                <a:gd name="connsiteX22" fmla="*/ 39181 w 135685"/>
                <a:gd name="connsiteY22" fmla="*/ 100245 h 117441"/>
                <a:gd name="connsiteX23" fmla="*/ 45965 w 135685"/>
                <a:gd name="connsiteY23" fmla="*/ 74206 h 117441"/>
                <a:gd name="connsiteX24" fmla="*/ 60036 w 135685"/>
                <a:gd name="connsiteY24" fmla="*/ 15486 h 11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5685" h="117441">
                  <a:moveTo>
                    <a:pt x="60036" y="15486"/>
                  </a:moveTo>
                  <a:lnTo>
                    <a:pt x="88429" y="15486"/>
                  </a:lnTo>
                  <a:cubicBezTo>
                    <a:pt x="80137" y="54810"/>
                    <a:pt x="77876" y="66235"/>
                    <a:pt x="77876" y="84037"/>
                  </a:cubicBezTo>
                  <a:cubicBezTo>
                    <a:pt x="77876" y="88023"/>
                    <a:pt x="77876" y="95197"/>
                    <a:pt x="79886" y="104231"/>
                  </a:cubicBezTo>
                  <a:cubicBezTo>
                    <a:pt x="82399" y="115921"/>
                    <a:pt x="85163" y="117516"/>
                    <a:pt x="88932" y="117516"/>
                  </a:cubicBezTo>
                  <a:cubicBezTo>
                    <a:pt x="93957" y="117516"/>
                    <a:pt x="99234" y="112733"/>
                    <a:pt x="99234" y="107419"/>
                  </a:cubicBezTo>
                  <a:cubicBezTo>
                    <a:pt x="99234" y="105825"/>
                    <a:pt x="99234" y="105293"/>
                    <a:pt x="97726" y="101574"/>
                  </a:cubicBezTo>
                  <a:cubicBezTo>
                    <a:pt x="90439" y="82443"/>
                    <a:pt x="90439" y="65172"/>
                    <a:pt x="90439" y="57732"/>
                  </a:cubicBezTo>
                  <a:cubicBezTo>
                    <a:pt x="90439" y="43650"/>
                    <a:pt x="92198" y="29302"/>
                    <a:pt x="94962" y="15486"/>
                  </a:cubicBezTo>
                  <a:lnTo>
                    <a:pt x="123607" y="15486"/>
                  </a:lnTo>
                  <a:cubicBezTo>
                    <a:pt x="126873" y="15486"/>
                    <a:pt x="135919" y="15486"/>
                    <a:pt x="135919" y="6452"/>
                  </a:cubicBezTo>
                  <a:cubicBezTo>
                    <a:pt x="135919" y="75"/>
                    <a:pt x="130642" y="75"/>
                    <a:pt x="125868" y="75"/>
                  </a:cubicBezTo>
                  <a:lnTo>
                    <a:pt x="41693" y="75"/>
                  </a:lnTo>
                  <a:cubicBezTo>
                    <a:pt x="36165" y="75"/>
                    <a:pt x="26617" y="75"/>
                    <a:pt x="15561" y="12563"/>
                  </a:cubicBezTo>
                  <a:cubicBezTo>
                    <a:pt x="6767" y="22925"/>
                    <a:pt x="234" y="35148"/>
                    <a:pt x="234" y="36476"/>
                  </a:cubicBezTo>
                  <a:cubicBezTo>
                    <a:pt x="234" y="36742"/>
                    <a:pt x="234" y="39133"/>
                    <a:pt x="3249" y="39133"/>
                  </a:cubicBezTo>
                  <a:cubicBezTo>
                    <a:pt x="5259" y="39133"/>
                    <a:pt x="5762" y="38070"/>
                    <a:pt x="7269" y="35945"/>
                  </a:cubicBezTo>
                  <a:cubicBezTo>
                    <a:pt x="19582" y="15486"/>
                    <a:pt x="34155" y="15486"/>
                    <a:pt x="39181" y="15486"/>
                  </a:cubicBezTo>
                  <a:lnTo>
                    <a:pt x="53503" y="15486"/>
                  </a:lnTo>
                  <a:cubicBezTo>
                    <a:pt x="45462" y="47636"/>
                    <a:pt x="31894" y="79786"/>
                    <a:pt x="21340" y="103965"/>
                  </a:cubicBezTo>
                  <a:cubicBezTo>
                    <a:pt x="19330" y="107950"/>
                    <a:pt x="19330" y="108482"/>
                    <a:pt x="19330" y="110342"/>
                  </a:cubicBezTo>
                  <a:cubicBezTo>
                    <a:pt x="19330" y="115390"/>
                    <a:pt x="23351" y="117516"/>
                    <a:pt x="26617" y="117516"/>
                  </a:cubicBezTo>
                  <a:cubicBezTo>
                    <a:pt x="34155" y="117516"/>
                    <a:pt x="36165" y="110076"/>
                    <a:pt x="39181" y="100245"/>
                  </a:cubicBezTo>
                  <a:cubicBezTo>
                    <a:pt x="42698" y="88023"/>
                    <a:pt x="42698" y="87491"/>
                    <a:pt x="45965" y="74206"/>
                  </a:cubicBezTo>
                  <a:lnTo>
                    <a:pt x="60036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333F840-4EBD-EC40-9907-93DCDBF6E63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618076" y="4333499"/>
              <a:ext cx="56032" cy="265703"/>
            </a:xfrm>
            <a:custGeom>
              <a:avLst/>
              <a:gdLst>
                <a:gd name="connsiteX0" fmla="*/ 55017 w 56032"/>
                <a:gd name="connsiteY0" fmla="*/ 10171 h 265703"/>
                <a:gd name="connsiteX1" fmla="*/ 56273 w 56032"/>
                <a:gd name="connsiteY1" fmla="*/ 5389 h 265703"/>
                <a:gd name="connsiteX2" fmla="*/ 51248 w 56032"/>
                <a:gd name="connsiteY2" fmla="*/ 75 h 265703"/>
                <a:gd name="connsiteX3" fmla="*/ 45468 w 56032"/>
                <a:gd name="connsiteY3" fmla="*/ 6186 h 265703"/>
                <a:gd name="connsiteX4" fmla="*/ 1496 w 56032"/>
                <a:gd name="connsiteY4" fmla="*/ 128144 h 265703"/>
                <a:gd name="connsiteX5" fmla="*/ 240 w 56032"/>
                <a:gd name="connsiteY5" fmla="*/ 132927 h 265703"/>
                <a:gd name="connsiteX6" fmla="*/ 1496 w 56032"/>
                <a:gd name="connsiteY6" fmla="*/ 137443 h 265703"/>
                <a:gd name="connsiteX7" fmla="*/ 45468 w 56032"/>
                <a:gd name="connsiteY7" fmla="*/ 259401 h 265703"/>
                <a:gd name="connsiteX8" fmla="*/ 51248 w 56032"/>
                <a:gd name="connsiteY8" fmla="*/ 265778 h 265703"/>
                <a:gd name="connsiteX9" fmla="*/ 56273 w 56032"/>
                <a:gd name="connsiteY9" fmla="*/ 260464 h 265703"/>
                <a:gd name="connsiteX10" fmla="*/ 55017 w 56032"/>
                <a:gd name="connsiteY10" fmla="*/ 256213 h 265703"/>
                <a:gd name="connsiteX11" fmla="*/ 10542 w 56032"/>
                <a:gd name="connsiteY11" fmla="*/ 132927 h 265703"/>
                <a:gd name="connsiteX12" fmla="*/ 55017 w 56032"/>
                <a:gd name="connsiteY12" fmla="*/ 10171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032" h="265703">
                  <a:moveTo>
                    <a:pt x="55017" y="10171"/>
                  </a:moveTo>
                  <a:cubicBezTo>
                    <a:pt x="56273" y="7249"/>
                    <a:pt x="56273" y="6717"/>
                    <a:pt x="56273" y="5389"/>
                  </a:cubicBezTo>
                  <a:cubicBezTo>
                    <a:pt x="56273" y="2466"/>
                    <a:pt x="54011" y="75"/>
                    <a:pt x="51248" y="75"/>
                  </a:cubicBezTo>
                  <a:cubicBezTo>
                    <a:pt x="48986" y="75"/>
                    <a:pt x="47227" y="1403"/>
                    <a:pt x="45468" y="6186"/>
                  </a:cubicBezTo>
                  <a:lnTo>
                    <a:pt x="1496" y="128144"/>
                  </a:lnTo>
                  <a:cubicBezTo>
                    <a:pt x="994" y="129738"/>
                    <a:pt x="240" y="131332"/>
                    <a:pt x="240" y="132927"/>
                  </a:cubicBezTo>
                  <a:cubicBezTo>
                    <a:pt x="240" y="133724"/>
                    <a:pt x="240" y="134255"/>
                    <a:pt x="1496" y="137443"/>
                  </a:cubicBezTo>
                  <a:lnTo>
                    <a:pt x="45468" y="259401"/>
                  </a:lnTo>
                  <a:cubicBezTo>
                    <a:pt x="46473" y="262324"/>
                    <a:pt x="47730" y="265778"/>
                    <a:pt x="51248" y="265778"/>
                  </a:cubicBezTo>
                  <a:cubicBezTo>
                    <a:pt x="54011" y="265778"/>
                    <a:pt x="56273" y="263387"/>
                    <a:pt x="56273" y="260464"/>
                  </a:cubicBezTo>
                  <a:cubicBezTo>
                    <a:pt x="56273" y="259667"/>
                    <a:pt x="56273" y="259136"/>
                    <a:pt x="55017" y="256213"/>
                  </a:cubicBezTo>
                  <a:lnTo>
                    <a:pt x="10542" y="132927"/>
                  </a:lnTo>
                  <a:lnTo>
                    <a:pt x="55017" y="1017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F02C1D4-50B9-E1B8-2801-D707403F426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694183" y="4352895"/>
              <a:ext cx="170862" cy="179881"/>
            </a:xfrm>
            <a:custGeom>
              <a:avLst/>
              <a:gdLst>
                <a:gd name="connsiteX0" fmla="*/ 101505 w 170862"/>
                <a:gd name="connsiteY0" fmla="*/ 18674 h 179881"/>
                <a:gd name="connsiteX1" fmla="*/ 107284 w 170862"/>
                <a:gd name="connsiteY1" fmla="*/ 8843 h 179881"/>
                <a:gd name="connsiteX2" fmla="*/ 123114 w 170862"/>
                <a:gd name="connsiteY2" fmla="*/ 8312 h 179881"/>
                <a:gd name="connsiteX3" fmla="*/ 159800 w 170862"/>
                <a:gd name="connsiteY3" fmla="*/ 30099 h 179881"/>
                <a:gd name="connsiteX4" fmla="*/ 157789 w 170862"/>
                <a:gd name="connsiteY4" fmla="*/ 51356 h 179881"/>
                <a:gd name="connsiteX5" fmla="*/ 157036 w 170862"/>
                <a:gd name="connsiteY5" fmla="*/ 56404 h 179881"/>
                <a:gd name="connsiteX6" fmla="*/ 160051 w 170862"/>
                <a:gd name="connsiteY6" fmla="*/ 59858 h 179881"/>
                <a:gd name="connsiteX7" fmla="*/ 163820 w 170862"/>
                <a:gd name="connsiteY7" fmla="*/ 53747 h 179881"/>
                <a:gd name="connsiteX8" fmla="*/ 170604 w 170862"/>
                <a:gd name="connsiteY8" fmla="*/ 7514 h 179881"/>
                <a:gd name="connsiteX9" fmla="*/ 171107 w 170862"/>
                <a:gd name="connsiteY9" fmla="*/ 2997 h 179881"/>
                <a:gd name="connsiteX10" fmla="*/ 164322 w 170862"/>
                <a:gd name="connsiteY10" fmla="*/ 75 h 179881"/>
                <a:gd name="connsiteX11" fmla="*/ 24868 w 170862"/>
                <a:gd name="connsiteY11" fmla="*/ 75 h 179881"/>
                <a:gd name="connsiteX12" fmla="*/ 16828 w 170862"/>
                <a:gd name="connsiteY12" fmla="*/ 5389 h 179881"/>
                <a:gd name="connsiteX13" fmla="*/ 1751 w 170862"/>
                <a:gd name="connsiteY13" fmla="*/ 52153 h 179881"/>
                <a:gd name="connsiteX14" fmla="*/ 244 w 170862"/>
                <a:gd name="connsiteY14" fmla="*/ 56935 h 179881"/>
                <a:gd name="connsiteX15" fmla="*/ 3259 w 170862"/>
                <a:gd name="connsiteY15" fmla="*/ 59858 h 179881"/>
                <a:gd name="connsiteX16" fmla="*/ 7531 w 170862"/>
                <a:gd name="connsiteY16" fmla="*/ 54278 h 179881"/>
                <a:gd name="connsiteX17" fmla="*/ 64820 w 170862"/>
                <a:gd name="connsiteY17" fmla="*/ 8312 h 179881"/>
                <a:gd name="connsiteX18" fmla="*/ 74619 w 170862"/>
                <a:gd name="connsiteY18" fmla="*/ 8312 h 179881"/>
                <a:gd name="connsiteX19" fmla="*/ 81655 w 170862"/>
                <a:gd name="connsiteY19" fmla="*/ 11500 h 179881"/>
                <a:gd name="connsiteX20" fmla="*/ 80650 w 170862"/>
                <a:gd name="connsiteY20" fmla="*/ 17080 h 179881"/>
                <a:gd name="connsiteX21" fmla="*/ 46980 w 170862"/>
                <a:gd name="connsiteY21" fmla="*/ 158965 h 179881"/>
                <a:gd name="connsiteX22" fmla="*/ 17079 w 170862"/>
                <a:gd name="connsiteY22" fmla="*/ 171719 h 179881"/>
                <a:gd name="connsiteX23" fmla="*/ 6525 w 170862"/>
                <a:gd name="connsiteY23" fmla="*/ 176768 h 179881"/>
                <a:gd name="connsiteX24" fmla="*/ 10797 w 170862"/>
                <a:gd name="connsiteY24" fmla="*/ 179956 h 179881"/>
                <a:gd name="connsiteX25" fmla="*/ 31401 w 170862"/>
                <a:gd name="connsiteY25" fmla="*/ 179425 h 179881"/>
                <a:gd name="connsiteX26" fmla="*/ 52759 w 170862"/>
                <a:gd name="connsiteY26" fmla="*/ 179159 h 179881"/>
                <a:gd name="connsiteX27" fmla="*/ 73614 w 170862"/>
                <a:gd name="connsiteY27" fmla="*/ 179425 h 179881"/>
                <a:gd name="connsiteX28" fmla="*/ 95475 w 170862"/>
                <a:gd name="connsiteY28" fmla="*/ 179956 h 179881"/>
                <a:gd name="connsiteX29" fmla="*/ 101003 w 170862"/>
                <a:gd name="connsiteY29" fmla="*/ 174642 h 179881"/>
                <a:gd name="connsiteX30" fmla="*/ 92460 w 170862"/>
                <a:gd name="connsiteY30" fmla="*/ 171719 h 179881"/>
                <a:gd name="connsiteX31" fmla="*/ 76378 w 170862"/>
                <a:gd name="connsiteY31" fmla="*/ 171188 h 179881"/>
                <a:gd name="connsiteX32" fmla="*/ 67081 w 170862"/>
                <a:gd name="connsiteY32" fmla="*/ 165342 h 179881"/>
                <a:gd name="connsiteX33" fmla="*/ 68086 w 170862"/>
                <a:gd name="connsiteY33" fmla="*/ 159763 h 179881"/>
                <a:gd name="connsiteX34" fmla="*/ 101505 w 170862"/>
                <a:gd name="connsiteY34" fmla="*/ 18674 h 1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862" h="179881">
                  <a:moveTo>
                    <a:pt x="101505" y="18674"/>
                  </a:moveTo>
                  <a:cubicBezTo>
                    <a:pt x="103264" y="11234"/>
                    <a:pt x="104269" y="9640"/>
                    <a:pt x="107284" y="8843"/>
                  </a:cubicBezTo>
                  <a:cubicBezTo>
                    <a:pt x="109546" y="8312"/>
                    <a:pt x="117838" y="8312"/>
                    <a:pt x="123114" y="8312"/>
                  </a:cubicBezTo>
                  <a:cubicBezTo>
                    <a:pt x="148493" y="8312"/>
                    <a:pt x="159800" y="9374"/>
                    <a:pt x="159800" y="30099"/>
                  </a:cubicBezTo>
                  <a:cubicBezTo>
                    <a:pt x="159800" y="34085"/>
                    <a:pt x="158795" y="44447"/>
                    <a:pt x="157789" y="51356"/>
                  </a:cubicBezTo>
                  <a:cubicBezTo>
                    <a:pt x="157538" y="52418"/>
                    <a:pt x="157036" y="55607"/>
                    <a:pt x="157036" y="56404"/>
                  </a:cubicBezTo>
                  <a:cubicBezTo>
                    <a:pt x="157036" y="57998"/>
                    <a:pt x="157789" y="59858"/>
                    <a:pt x="160051" y="59858"/>
                  </a:cubicBezTo>
                  <a:cubicBezTo>
                    <a:pt x="162815" y="59858"/>
                    <a:pt x="163317" y="57732"/>
                    <a:pt x="163820" y="53747"/>
                  </a:cubicBezTo>
                  <a:lnTo>
                    <a:pt x="170604" y="7514"/>
                  </a:lnTo>
                  <a:cubicBezTo>
                    <a:pt x="170855" y="6452"/>
                    <a:pt x="171107" y="3795"/>
                    <a:pt x="171107" y="2997"/>
                  </a:cubicBezTo>
                  <a:cubicBezTo>
                    <a:pt x="171107" y="75"/>
                    <a:pt x="168594" y="75"/>
                    <a:pt x="164322" y="75"/>
                  </a:cubicBezTo>
                  <a:lnTo>
                    <a:pt x="24868" y="75"/>
                  </a:lnTo>
                  <a:cubicBezTo>
                    <a:pt x="18838" y="75"/>
                    <a:pt x="18586" y="340"/>
                    <a:pt x="16828" y="5389"/>
                  </a:cubicBezTo>
                  <a:lnTo>
                    <a:pt x="1751" y="52153"/>
                  </a:lnTo>
                  <a:cubicBezTo>
                    <a:pt x="1500" y="52684"/>
                    <a:pt x="244" y="56404"/>
                    <a:pt x="244" y="56935"/>
                  </a:cubicBezTo>
                  <a:cubicBezTo>
                    <a:pt x="244" y="58529"/>
                    <a:pt x="1500" y="59858"/>
                    <a:pt x="3259" y="59858"/>
                  </a:cubicBezTo>
                  <a:cubicBezTo>
                    <a:pt x="5772" y="59858"/>
                    <a:pt x="6023" y="58529"/>
                    <a:pt x="7531" y="54278"/>
                  </a:cubicBezTo>
                  <a:cubicBezTo>
                    <a:pt x="21099" y="13094"/>
                    <a:pt x="27632" y="8312"/>
                    <a:pt x="64820" y="8312"/>
                  </a:cubicBezTo>
                  <a:lnTo>
                    <a:pt x="74619" y="8312"/>
                  </a:lnTo>
                  <a:cubicBezTo>
                    <a:pt x="81655" y="8312"/>
                    <a:pt x="81655" y="9374"/>
                    <a:pt x="81655" y="11500"/>
                  </a:cubicBezTo>
                  <a:cubicBezTo>
                    <a:pt x="81655" y="13094"/>
                    <a:pt x="80901" y="16283"/>
                    <a:pt x="80650" y="17080"/>
                  </a:cubicBezTo>
                  <a:lnTo>
                    <a:pt x="46980" y="158965"/>
                  </a:lnTo>
                  <a:cubicBezTo>
                    <a:pt x="44718" y="168797"/>
                    <a:pt x="43965" y="171719"/>
                    <a:pt x="17079" y="171719"/>
                  </a:cubicBezTo>
                  <a:cubicBezTo>
                    <a:pt x="8033" y="171719"/>
                    <a:pt x="6525" y="171719"/>
                    <a:pt x="6525" y="176768"/>
                  </a:cubicBezTo>
                  <a:cubicBezTo>
                    <a:pt x="6525" y="179956"/>
                    <a:pt x="9289" y="179956"/>
                    <a:pt x="10797" y="179956"/>
                  </a:cubicBezTo>
                  <a:cubicBezTo>
                    <a:pt x="17581" y="179956"/>
                    <a:pt x="24617" y="179425"/>
                    <a:pt x="31401" y="179425"/>
                  </a:cubicBezTo>
                  <a:cubicBezTo>
                    <a:pt x="38437" y="179425"/>
                    <a:pt x="45723" y="179159"/>
                    <a:pt x="52759" y="179159"/>
                  </a:cubicBezTo>
                  <a:cubicBezTo>
                    <a:pt x="59795" y="179159"/>
                    <a:pt x="66830" y="179425"/>
                    <a:pt x="73614" y="179425"/>
                  </a:cubicBezTo>
                  <a:cubicBezTo>
                    <a:pt x="80901" y="179425"/>
                    <a:pt x="88439" y="179956"/>
                    <a:pt x="95475" y="179956"/>
                  </a:cubicBezTo>
                  <a:cubicBezTo>
                    <a:pt x="97987" y="179956"/>
                    <a:pt x="101003" y="179956"/>
                    <a:pt x="101003" y="174642"/>
                  </a:cubicBezTo>
                  <a:cubicBezTo>
                    <a:pt x="101003" y="171719"/>
                    <a:pt x="98993" y="171719"/>
                    <a:pt x="92460" y="171719"/>
                  </a:cubicBezTo>
                  <a:cubicBezTo>
                    <a:pt x="86178" y="171719"/>
                    <a:pt x="82911" y="171719"/>
                    <a:pt x="76378" y="171188"/>
                  </a:cubicBezTo>
                  <a:cubicBezTo>
                    <a:pt x="69091" y="170391"/>
                    <a:pt x="67081" y="169594"/>
                    <a:pt x="67081" y="165342"/>
                  </a:cubicBezTo>
                  <a:cubicBezTo>
                    <a:pt x="67081" y="165077"/>
                    <a:pt x="67081" y="163748"/>
                    <a:pt x="68086" y="159763"/>
                  </a:cubicBezTo>
                  <a:lnTo>
                    <a:pt x="101505" y="1867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9F4839B-98AD-3BBB-9479-391791538B6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843783" y="4490609"/>
              <a:ext cx="104829" cy="121825"/>
            </a:xfrm>
            <a:custGeom>
              <a:avLst/>
              <a:gdLst>
                <a:gd name="connsiteX0" fmla="*/ 953 w 104829"/>
                <a:gd name="connsiteY0" fmla="*/ 112044 h 121825"/>
                <a:gd name="connsiteX1" fmla="*/ 250 w 104829"/>
                <a:gd name="connsiteY1" fmla="*/ 115950 h 121825"/>
                <a:gd name="connsiteX2" fmla="*/ 6230 w 104829"/>
                <a:gd name="connsiteY2" fmla="*/ 121901 h 121825"/>
                <a:gd name="connsiteX3" fmla="*/ 14672 w 104829"/>
                <a:gd name="connsiteY3" fmla="*/ 112602 h 121825"/>
                <a:gd name="connsiteX4" fmla="*/ 22763 w 104829"/>
                <a:gd name="connsiteY4" fmla="*/ 78565 h 121825"/>
                <a:gd name="connsiteX5" fmla="*/ 41583 w 104829"/>
                <a:gd name="connsiteY5" fmla="*/ 83959 h 121825"/>
                <a:gd name="connsiteX6" fmla="*/ 66911 w 104829"/>
                <a:gd name="connsiteY6" fmla="*/ 70567 h 121825"/>
                <a:gd name="connsiteX7" fmla="*/ 85028 w 104829"/>
                <a:gd name="connsiteY7" fmla="*/ 83959 h 121825"/>
                <a:gd name="connsiteX8" fmla="*/ 98923 w 104829"/>
                <a:gd name="connsiteY8" fmla="*/ 74101 h 121825"/>
                <a:gd name="connsiteX9" fmla="*/ 105079 w 104829"/>
                <a:gd name="connsiteY9" fmla="*/ 55502 h 121825"/>
                <a:gd name="connsiteX10" fmla="*/ 102265 w 104829"/>
                <a:gd name="connsiteY10" fmla="*/ 53084 h 121825"/>
                <a:gd name="connsiteX11" fmla="*/ 98395 w 104829"/>
                <a:gd name="connsiteY11" fmla="*/ 58850 h 121825"/>
                <a:gd name="connsiteX12" fmla="*/ 85555 w 104829"/>
                <a:gd name="connsiteY12" fmla="*/ 78751 h 121825"/>
                <a:gd name="connsiteX13" fmla="*/ 79751 w 104829"/>
                <a:gd name="connsiteY13" fmla="*/ 69637 h 121825"/>
                <a:gd name="connsiteX14" fmla="*/ 82389 w 104829"/>
                <a:gd name="connsiteY14" fmla="*/ 54944 h 121825"/>
                <a:gd name="connsiteX15" fmla="*/ 86259 w 104829"/>
                <a:gd name="connsiteY15" fmla="*/ 38205 h 121825"/>
                <a:gd name="connsiteX16" fmla="*/ 90304 w 104829"/>
                <a:gd name="connsiteY16" fmla="*/ 21651 h 121825"/>
                <a:gd name="connsiteX17" fmla="*/ 93295 w 104829"/>
                <a:gd name="connsiteY17" fmla="*/ 7888 h 121825"/>
                <a:gd name="connsiteX18" fmla="*/ 87490 w 104829"/>
                <a:gd name="connsiteY18" fmla="*/ 1936 h 121825"/>
                <a:gd name="connsiteX19" fmla="*/ 80279 w 104829"/>
                <a:gd name="connsiteY19" fmla="*/ 6400 h 121825"/>
                <a:gd name="connsiteX20" fmla="*/ 77465 w 104829"/>
                <a:gd name="connsiteY20" fmla="*/ 17188 h 121825"/>
                <a:gd name="connsiteX21" fmla="*/ 73771 w 104829"/>
                <a:gd name="connsiteY21" fmla="*/ 32625 h 121825"/>
                <a:gd name="connsiteX22" fmla="*/ 68318 w 104829"/>
                <a:gd name="connsiteY22" fmla="*/ 55874 h 121825"/>
                <a:gd name="connsiteX23" fmla="*/ 65504 w 104829"/>
                <a:gd name="connsiteY23" fmla="*/ 63314 h 121825"/>
                <a:gd name="connsiteX24" fmla="*/ 42287 w 104829"/>
                <a:gd name="connsiteY24" fmla="*/ 78751 h 121825"/>
                <a:gd name="connsiteX25" fmla="*/ 27864 w 104829"/>
                <a:gd name="connsiteY25" fmla="*/ 62198 h 121825"/>
                <a:gd name="connsiteX26" fmla="*/ 30854 w 104829"/>
                <a:gd name="connsiteY26" fmla="*/ 44900 h 121825"/>
                <a:gd name="connsiteX27" fmla="*/ 34724 w 104829"/>
                <a:gd name="connsiteY27" fmla="*/ 28161 h 121825"/>
                <a:gd name="connsiteX28" fmla="*/ 37186 w 104829"/>
                <a:gd name="connsiteY28" fmla="*/ 17746 h 121825"/>
                <a:gd name="connsiteX29" fmla="*/ 39824 w 104829"/>
                <a:gd name="connsiteY29" fmla="*/ 6028 h 121825"/>
                <a:gd name="connsiteX30" fmla="*/ 33844 w 104829"/>
                <a:gd name="connsiteY30" fmla="*/ 76 h 121825"/>
                <a:gd name="connsiteX31" fmla="*/ 25402 w 104829"/>
                <a:gd name="connsiteY31" fmla="*/ 8818 h 121825"/>
                <a:gd name="connsiteX32" fmla="*/ 953 w 104829"/>
                <a:gd name="connsiteY32" fmla="*/ 112044 h 1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4829" h="121825">
                  <a:moveTo>
                    <a:pt x="953" y="112044"/>
                  </a:moveTo>
                  <a:cubicBezTo>
                    <a:pt x="250" y="114834"/>
                    <a:pt x="250" y="115764"/>
                    <a:pt x="250" y="115950"/>
                  </a:cubicBezTo>
                  <a:cubicBezTo>
                    <a:pt x="250" y="120041"/>
                    <a:pt x="3416" y="121901"/>
                    <a:pt x="6230" y="121901"/>
                  </a:cubicBezTo>
                  <a:cubicBezTo>
                    <a:pt x="12562" y="121901"/>
                    <a:pt x="13969" y="115764"/>
                    <a:pt x="14672" y="112602"/>
                  </a:cubicBezTo>
                  <a:cubicBezTo>
                    <a:pt x="15024" y="111672"/>
                    <a:pt x="18542" y="96792"/>
                    <a:pt x="22763" y="78565"/>
                  </a:cubicBezTo>
                  <a:cubicBezTo>
                    <a:pt x="28216" y="82471"/>
                    <a:pt x="35251" y="83959"/>
                    <a:pt x="41583" y="83959"/>
                  </a:cubicBezTo>
                  <a:cubicBezTo>
                    <a:pt x="56710" y="83959"/>
                    <a:pt x="66559" y="70939"/>
                    <a:pt x="66911" y="70567"/>
                  </a:cubicBezTo>
                  <a:cubicBezTo>
                    <a:pt x="70253" y="83401"/>
                    <a:pt x="82389" y="83959"/>
                    <a:pt x="85028" y="83959"/>
                  </a:cubicBezTo>
                  <a:cubicBezTo>
                    <a:pt x="91360" y="83959"/>
                    <a:pt x="95757" y="79867"/>
                    <a:pt x="98923" y="74101"/>
                  </a:cubicBezTo>
                  <a:cubicBezTo>
                    <a:pt x="102792" y="66848"/>
                    <a:pt x="105079" y="56246"/>
                    <a:pt x="105079" y="55502"/>
                  </a:cubicBezTo>
                  <a:cubicBezTo>
                    <a:pt x="105079" y="53084"/>
                    <a:pt x="102792" y="53084"/>
                    <a:pt x="102265" y="53084"/>
                  </a:cubicBezTo>
                  <a:cubicBezTo>
                    <a:pt x="99802" y="53084"/>
                    <a:pt x="99627" y="53828"/>
                    <a:pt x="98395" y="58850"/>
                  </a:cubicBezTo>
                  <a:cubicBezTo>
                    <a:pt x="96285" y="67778"/>
                    <a:pt x="92943" y="78751"/>
                    <a:pt x="85555" y="78751"/>
                  </a:cubicBezTo>
                  <a:cubicBezTo>
                    <a:pt x="80982" y="78751"/>
                    <a:pt x="79751" y="74659"/>
                    <a:pt x="79751" y="69637"/>
                  </a:cubicBezTo>
                  <a:cubicBezTo>
                    <a:pt x="79751" y="66476"/>
                    <a:pt x="81158" y="59780"/>
                    <a:pt x="82389" y="54944"/>
                  </a:cubicBezTo>
                  <a:cubicBezTo>
                    <a:pt x="83621" y="49922"/>
                    <a:pt x="85380" y="42297"/>
                    <a:pt x="86259" y="38205"/>
                  </a:cubicBezTo>
                  <a:lnTo>
                    <a:pt x="90304" y="21651"/>
                  </a:lnTo>
                  <a:cubicBezTo>
                    <a:pt x="91360" y="17002"/>
                    <a:pt x="93295" y="8818"/>
                    <a:pt x="93295" y="7888"/>
                  </a:cubicBezTo>
                  <a:cubicBezTo>
                    <a:pt x="93295" y="4168"/>
                    <a:pt x="90480" y="1936"/>
                    <a:pt x="87490" y="1936"/>
                  </a:cubicBezTo>
                  <a:cubicBezTo>
                    <a:pt x="85555" y="1936"/>
                    <a:pt x="82214" y="2866"/>
                    <a:pt x="80279" y="6400"/>
                  </a:cubicBezTo>
                  <a:cubicBezTo>
                    <a:pt x="79751" y="7516"/>
                    <a:pt x="78344" y="13468"/>
                    <a:pt x="77465" y="17188"/>
                  </a:cubicBezTo>
                  <a:lnTo>
                    <a:pt x="73771" y="32625"/>
                  </a:lnTo>
                  <a:lnTo>
                    <a:pt x="68318" y="55874"/>
                  </a:lnTo>
                  <a:cubicBezTo>
                    <a:pt x="67087" y="60524"/>
                    <a:pt x="67087" y="60896"/>
                    <a:pt x="65504" y="63314"/>
                  </a:cubicBezTo>
                  <a:cubicBezTo>
                    <a:pt x="60052" y="71497"/>
                    <a:pt x="52313" y="78751"/>
                    <a:pt x="42287" y="78751"/>
                  </a:cubicBezTo>
                  <a:cubicBezTo>
                    <a:pt x="27864" y="78751"/>
                    <a:pt x="27864" y="65546"/>
                    <a:pt x="27864" y="62198"/>
                  </a:cubicBezTo>
                  <a:cubicBezTo>
                    <a:pt x="27864" y="57362"/>
                    <a:pt x="28392" y="54944"/>
                    <a:pt x="30854" y="44900"/>
                  </a:cubicBezTo>
                  <a:cubicBezTo>
                    <a:pt x="32613" y="36717"/>
                    <a:pt x="32965" y="35415"/>
                    <a:pt x="34724" y="28161"/>
                  </a:cubicBezTo>
                  <a:lnTo>
                    <a:pt x="37186" y="17746"/>
                  </a:lnTo>
                  <a:cubicBezTo>
                    <a:pt x="38066" y="13840"/>
                    <a:pt x="39824" y="6772"/>
                    <a:pt x="39824" y="6028"/>
                  </a:cubicBezTo>
                  <a:cubicBezTo>
                    <a:pt x="39824" y="2680"/>
                    <a:pt x="37362" y="76"/>
                    <a:pt x="33844" y="76"/>
                  </a:cubicBezTo>
                  <a:cubicBezTo>
                    <a:pt x="27512" y="76"/>
                    <a:pt x="25929" y="6586"/>
                    <a:pt x="25402" y="8818"/>
                  </a:cubicBezTo>
                  <a:lnTo>
                    <a:pt x="953" y="1120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94C7AA9-DB4A-EE9C-6D65-51142432D7E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970003" y="4490609"/>
              <a:ext cx="90406" cy="82022"/>
            </a:xfrm>
            <a:custGeom>
              <a:avLst/>
              <a:gdLst>
                <a:gd name="connsiteX0" fmla="*/ 31563 w 90406"/>
                <a:gd name="connsiteY0" fmla="*/ 5470 h 82022"/>
                <a:gd name="connsiteX1" fmla="*/ 31914 w 90406"/>
                <a:gd name="connsiteY1" fmla="*/ 2680 h 82022"/>
                <a:gd name="connsiteX2" fmla="*/ 29100 w 90406"/>
                <a:gd name="connsiteY2" fmla="*/ 76 h 82022"/>
                <a:gd name="connsiteX3" fmla="*/ 17667 w 90406"/>
                <a:gd name="connsiteY3" fmla="*/ 1006 h 82022"/>
                <a:gd name="connsiteX4" fmla="*/ 7818 w 90406"/>
                <a:gd name="connsiteY4" fmla="*/ 1936 h 82022"/>
                <a:gd name="connsiteX5" fmla="*/ 2893 w 90406"/>
                <a:gd name="connsiteY5" fmla="*/ 6214 h 82022"/>
                <a:gd name="connsiteX6" fmla="*/ 7466 w 90406"/>
                <a:gd name="connsiteY6" fmla="*/ 8818 h 82022"/>
                <a:gd name="connsiteX7" fmla="*/ 15908 w 90406"/>
                <a:gd name="connsiteY7" fmla="*/ 11608 h 82022"/>
                <a:gd name="connsiteX8" fmla="*/ 14326 w 90406"/>
                <a:gd name="connsiteY8" fmla="*/ 18861 h 82022"/>
                <a:gd name="connsiteX9" fmla="*/ 5531 w 90406"/>
                <a:gd name="connsiteY9" fmla="*/ 56432 h 82022"/>
                <a:gd name="connsiteX10" fmla="*/ 254 w 90406"/>
                <a:gd name="connsiteY10" fmla="*/ 79495 h 82022"/>
                <a:gd name="connsiteX11" fmla="*/ 3596 w 90406"/>
                <a:gd name="connsiteY11" fmla="*/ 82099 h 82022"/>
                <a:gd name="connsiteX12" fmla="*/ 6411 w 90406"/>
                <a:gd name="connsiteY12" fmla="*/ 82099 h 82022"/>
                <a:gd name="connsiteX13" fmla="*/ 63222 w 90406"/>
                <a:gd name="connsiteY13" fmla="*/ 53084 h 82022"/>
                <a:gd name="connsiteX14" fmla="*/ 90661 w 90406"/>
                <a:gd name="connsiteY14" fmla="*/ 6028 h 82022"/>
                <a:gd name="connsiteX15" fmla="*/ 84681 w 90406"/>
                <a:gd name="connsiteY15" fmla="*/ 76 h 82022"/>
                <a:gd name="connsiteX16" fmla="*/ 75711 w 90406"/>
                <a:gd name="connsiteY16" fmla="*/ 10492 h 82022"/>
                <a:gd name="connsiteX17" fmla="*/ 15205 w 90406"/>
                <a:gd name="connsiteY17" fmla="*/ 74659 h 82022"/>
                <a:gd name="connsiteX18" fmla="*/ 31563 w 90406"/>
                <a:gd name="connsiteY18" fmla="*/ 5470 h 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406" h="82022">
                  <a:moveTo>
                    <a:pt x="31563" y="5470"/>
                  </a:moveTo>
                  <a:cubicBezTo>
                    <a:pt x="31738" y="4726"/>
                    <a:pt x="31914" y="3610"/>
                    <a:pt x="31914" y="2680"/>
                  </a:cubicBezTo>
                  <a:cubicBezTo>
                    <a:pt x="31914" y="2494"/>
                    <a:pt x="31914" y="76"/>
                    <a:pt x="29100" y="76"/>
                  </a:cubicBezTo>
                  <a:cubicBezTo>
                    <a:pt x="28924" y="76"/>
                    <a:pt x="18899" y="1006"/>
                    <a:pt x="17667" y="1006"/>
                  </a:cubicBezTo>
                  <a:cubicBezTo>
                    <a:pt x="14326" y="1378"/>
                    <a:pt x="11159" y="1564"/>
                    <a:pt x="7818" y="1936"/>
                  </a:cubicBezTo>
                  <a:cubicBezTo>
                    <a:pt x="5003" y="2122"/>
                    <a:pt x="2893" y="2308"/>
                    <a:pt x="2893" y="6214"/>
                  </a:cubicBezTo>
                  <a:cubicBezTo>
                    <a:pt x="2893" y="8818"/>
                    <a:pt x="5355" y="8818"/>
                    <a:pt x="7466" y="8818"/>
                  </a:cubicBezTo>
                  <a:cubicBezTo>
                    <a:pt x="15908" y="8818"/>
                    <a:pt x="15908" y="9934"/>
                    <a:pt x="15908" y="11608"/>
                  </a:cubicBezTo>
                  <a:cubicBezTo>
                    <a:pt x="15908" y="12724"/>
                    <a:pt x="15029" y="16444"/>
                    <a:pt x="14326" y="18861"/>
                  </a:cubicBezTo>
                  <a:lnTo>
                    <a:pt x="5531" y="56432"/>
                  </a:lnTo>
                  <a:cubicBezTo>
                    <a:pt x="1134" y="75031"/>
                    <a:pt x="254" y="78751"/>
                    <a:pt x="254" y="79495"/>
                  </a:cubicBezTo>
                  <a:cubicBezTo>
                    <a:pt x="254" y="82099"/>
                    <a:pt x="2893" y="82099"/>
                    <a:pt x="3596" y="82099"/>
                  </a:cubicBezTo>
                  <a:lnTo>
                    <a:pt x="6411" y="82099"/>
                  </a:lnTo>
                  <a:cubicBezTo>
                    <a:pt x="22065" y="79495"/>
                    <a:pt x="44402" y="70753"/>
                    <a:pt x="63222" y="53084"/>
                  </a:cubicBezTo>
                  <a:cubicBezTo>
                    <a:pt x="87143" y="30579"/>
                    <a:pt x="90661" y="6400"/>
                    <a:pt x="90661" y="6028"/>
                  </a:cubicBezTo>
                  <a:cubicBezTo>
                    <a:pt x="90661" y="2680"/>
                    <a:pt x="88199" y="76"/>
                    <a:pt x="84681" y="76"/>
                  </a:cubicBezTo>
                  <a:cubicBezTo>
                    <a:pt x="78525" y="76"/>
                    <a:pt x="77294" y="5284"/>
                    <a:pt x="75711" y="10492"/>
                  </a:cubicBezTo>
                  <a:cubicBezTo>
                    <a:pt x="68675" y="36903"/>
                    <a:pt x="45106" y="65360"/>
                    <a:pt x="15205" y="74659"/>
                  </a:cubicBezTo>
                  <a:lnTo>
                    <a:pt x="31563" y="547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A23C5E3-0A32-9301-E1DD-BCA9015AA22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096008" y="4333499"/>
              <a:ext cx="56032" cy="265703"/>
            </a:xfrm>
            <a:custGeom>
              <a:avLst/>
              <a:gdLst>
                <a:gd name="connsiteX0" fmla="*/ 55036 w 56032"/>
                <a:gd name="connsiteY0" fmla="*/ 137443 h 265703"/>
                <a:gd name="connsiteX1" fmla="*/ 56292 w 56032"/>
                <a:gd name="connsiteY1" fmla="*/ 132927 h 265703"/>
                <a:gd name="connsiteX2" fmla="*/ 55036 w 56032"/>
                <a:gd name="connsiteY2" fmla="*/ 128410 h 265703"/>
                <a:gd name="connsiteX3" fmla="*/ 11064 w 56032"/>
                <a:gd name="connsiteY3" fmla="*/ 6186 h 265703"/>
                <a:gd name="connsiteX4" fmla="*/ 5285 w 56032"/>
                <a:gd name="connsiteY4" fmla="*/ 75 h 265703"/>
                <a:gd name="connsiteX5" fmla="*/ 259 w 56032"/>
                <a:gd name="connsiteY5" fmla="*/ 5389 h 265703"/>
                <a:gd name="connsiteX6" fmla="*/ 1516 w 56032"/>
                <a:gd name="connsiteY6" fmla="*/ 9640 h 265703"/>
                <a:gd name="connsiteX7" fmla="*/ 45990 w 56032"/>
                <a:gd name="connsiteY7" fmla="*/ 132927 h 265703"/>
                <a:gd name="connsiteX8" fmla="*/ 1516 w 56032"/>
                <a:gd name="connsiteY8" fmla="*/ 255682 h 265703"/>
                <a:gd name="connsiteX9" fmla="*/ 259 w 56032"/>
                <a:gd name="connsiteY9" fmla="*/ 260464 h 265703"/>
                <a:gd name="connsiteX10" fmla="*/ 5285 w 56032"/>
                <a:gd name="connsiteY10" fmla="*/ 265778 h 265703"/>
                <a:gd name="connsiteX11" fmla="*/ 10561 w 56032"/>
                <a:gd name="connsiteY11" fmla="*/ 260464 h 265703"/>
                <a:gd name="connsiteX12" fmla="*/ 55036 w 56032"/>
                <a:gd name="connsiteY12" fmla="*/ 137443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032" h="265703">
                  <a:moveTo>
                    <a:pt x="55036" y="137443"/>
                  </a:moveTo>
                  <a:cubicBezTo>
                    <a:pt x="56292" y="134255"/>
                    <a:pt x="56292" y="133724"/>
                    <a:pt x="56292" y="132927"/>
                  </a:cubicBezTo>
                  <a:cubicBezTo>
                    <a:pt x="56292" y="132129"/>
                    <a:pt x="56292" y="131598"/>
                    <a:pt x="55036" y="128410"/>
                  </a:cubicBezTo>
                  <a:lnTo>
                    <a:pt x="11064" y="6186"/>
                  </a:lnTo>
                  <a:cubicBezTo>
                    <a:pt x="9556" y="1669"/>
                    <a:pt x="8049" y="75"/>
                    <a:pt x="5285" y="75"/>
                  </a:cubicBezTo>
                  <a:cubicBezTo>
                    <a:pt x="2521" y="75"/>
                    <a:pt x="259" y="2466"/>
                    <a:pt x="259" y="5389"/>
                  </a:cubicBezTo>
                  <a:cubicBezTo>
                    <a:pt x="259" y="6186"/>
                    <a:pt x="259" y="6717"/>
                    <a:pt x="1516" y="9640"/>
                  </a:cubicBezTo>
                  <a:lnTo>
                    <a:pt x="45990" y="132927"/>
                  </a:lnTo>
                  <a:lnTo>
                    <a:pt x="1516" y="255682"/>
                  </a:lnTo>
                  <a:cubicBezTo>
                    <a:pt x="259" y="258604"/>
                    <a:pt x="259" y="259136"/>
                    <a:pt x="259" y="260464"/>
                  </a:cubicBezTo>
                  <a:cubicBezTo>
                    <a:pt x="259" y="263387"/>
                    <a:pt x="2521" y="265778"/>
                    <a:pt x="5285" y="265778"/>
                  </a:cubicBezTo>
                  <a:cubicBezTo>
                    <a:pt x="8551" y="265778"/>
                    <a:pt x="9556" y="263121"/>
                    <a:pt x="10561" y="260464"/>
                  </a:cubicBezTo>
                  <a:lnTo>
                    <a:pt x="55036" y="13744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BBC98B3-B203-2D7A-8C8B-CE4178D7923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188171" y="4443553"/>
              <a:ext cx="118021" cy="167021"/>
            </a:xfrm>
            <a:custGeom>
              <a:avLst/>
              <a:gdLst>
                <a:gd name="connsiteX0" fmla="*/ 87680 w 118021"/>
                <a:gd name="connsiteY0" fmla="*/ 5098 h 167021"/>
                <a:gd name="connsiteX1" fmla="*/ 88207 w 118021"/>
                <a:gd name="connsiteY1" fmla="*/ 2308 h 167021"/>
                <a:gd name="connsiteX2" fmla="*/ 85393 w 118021"/>
                <a:gd name="connsiteY2" fmla="*/ 76 h 167021"/>
                <a:gd name="connsiteX3" fmla="*/ 81875 w 118021"/>
                <a:gd name="connsiteY3" fmla="*/ 4168 h 167021"/>
                <a:gd name="connsiteX4" fmla="*/ 53206 w 118021"/>
                <a:gd name="connsiteY4" fmla="*/ 125435 h 167021"/>
                <a:gd name="connsiteX5" fmla="*/ 31044 w 118021"/>
                <a:gd name="connsiteY5" fmla="*/ 104604 h 167021"/>
                <a:gd name="connsiteX6" fmla="*/ 39838 w 118021"/>
                <a:gd name="connsiteY6" fmla="*/ 73543 h 167021"/>
                <a:gd name="connsiteX7" fmla="*/ 42476 w 118021"/>
                <a:gd name="connsiteY7" fmla="*/ 63128 h 167021"/>
                <a:gd name="connsiteX8" fmla="*/ 25767 w 118021"/>
                <a:gd name="connsiteY8" fmla="*/ 47132 h 167021"/>
                <a:gd name="connsiteX9" fmla="*/ 263 w 118021"/>
                <a:gd name="connsiteY9" fmla="*/ 75589 h 167021"/>
                <a:gd name="connsiteX10" fmla="*/ 3253 w 118021"/>
                <a:gd name="connsiteY10" fmla="*/ 78007 h 167021"/>
                <a:gd name="connsiteX11" fmla="*/ 6419 w 118021"/>
                <a:gd name="connsiteY11" fmla="*/ 75031 h 167021"/>
                <a:gd name="connsiteX12" fmla="*/ 25239 w 118021"/>
                <a:gd name="connsiteY12" fmla="*/ 52340 h 167021"/>
                <a:gd name="connsiteX13" fmla="*/ 29637 w 118021"/>
                <a:gd name="connsiteY13" fmla="*/ 58850 h 167021"/>
                <a:gd name="connsiteX14" fmla="*/ 26295 w 118021"/>
                <a:gd name="connsiteY14" fmla="*/ 72241 h 167021"/>
                <a:gd name="connsiteX15" fmla="*/ 17500 w 118021"/>
                <a:gd name="connsiteY15" fmla="*/ 103302 h 167021"/>
                <a:gd name="connsiteX16" fmla="*/ 51974 w 118021"/>
                <a:gd name="connsiteY16" fmla="*/ 130643 h 167021"/>
                <a:gd name="connsiteX17" fmla="*/ 44059 w 118021"/>
                <a:gd name="connsiteY17" fmla="*/ 164680 h 167021"/>
                <a:gd name="connsiteX18" fmla="*/ 46874 w 118021"/>
                <a:gd name="connsiteY18" fmla="*/ 167098 h 167021"/>
                <a:gd name="connsiteX19" fmla="*/ 50391 w 118021"/>
                <a:gd name="connsiteY19" fmla="*/ 163192 h 167021"/>
                <a:gd name="connsiteX20" fmla="*/ 57955 w 118021"/>
                <a:gd name="connsiteY20" fmla="*/ 131015 h 167021"/>
                <a:gd name="connsiteX21" fmla="*/ 99464 w 118021"/>
                <a:gd name="connsiteY21" fmla="*/ 111486 h 167021"/>
                <a:gd name="connsiteX22" fmla="*/ 112128 w 118021"/>
                <a:gd name="connsiteY22" fmla="*/ 91585 h 167021"/>
                <a:gd name="connsiteX23" fmla="*/ 118284 w 118021"/>
                <a:gd name="connsiteY23" fmla="*/ 61640 h 167021"/>
                <a:gd name="connsiteX24" fmla="*/ 109490 w 118021"/>
                <a:gd name="connsiteY24" fmla="*/ 46946 h 167021"/>
                <a:gd name="connsiteX25" fmla="*/ 99992 w 118021"/>
                <a:gd name="connsiteY25" fmla="*/ 56804 h 167021"/>
                <a:gd name="connsiteX26" fmla="*/ 102454 w 118021"/>
                <a:gd name="connsiteY26" fmla="*/ 62012 h 167021"/>
                <a:gd name="connsiteX27" fmla="*/ 109490 w 118021"/>
                <a:gd name="connsiteY27" fmla="*/ 77449 h 167021"/>
                <a:gd name="connsiteX28" fmla="*/ 59186 w 118021"/>
                <a:gd name="connsiteY28" fmla="*/ 125807 h 167021"/>
                <a:gd name="connsiteX29" fmla="*/ 87680 w 118021"/>
                <a:gd name="connsiteY29" fmla="*/ 5098 h 16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021" h="167021">
                  <a:moveTo>
                    <a:pt x="87680" y="5098"/>
                  </a:moveTo>
                  <a:cubicBezTo>
                    <a:pt x="88207" y="3238"/>
                    <a:pt x="88207" y="2494"/>
                    <a:pt x="88207" y="2308"/>
                  </a:cubicBezTo>
                  <a:cubicBezTo>
                    <a:pt x="88207" y="76"/>
                    <a:pt x="85921" y="76"/>
                    <a:pt x="85393" y="76"/>
                  </a:cubicBezTo>
                  <a:cubicBezTo>
                    <a:pt x="82755" y="76"/>
                    <a:pt x="82755" y="820"/>
                    <a:pt x="81875" y="4168"/>
                  </a:cubicBezTo>
                  <a:lnTo>
                    <a:pt x="53206" y="125435"/>
                  </a:lnTo>
                  <a:cubicBezTo>
                    <a:pt x="38783" y="123575"/>
                    <a:pt x="31044" y="117066"/>
                    <a:pt x="31044" y="104604"/>
                  </a:cubicBezTo>
                  <a:cubicBezTo>
                    <a:pt x="31044" y="101814"/>
                    <a:pt x="31044" y="96606"/>
                    <a:pt x="39838" y="73543"/>
                  </a:cubicBezTo>
                  <a:cubicBezTo>
                    <a:pt x="41245" y="69451"/>
                    <a:pt x="42476" y="66290"/>
                    <a:pt x="42476" y="63128"/>
                  </a:cubicBezTo>
                  <a:cubicBezTo>
                    <a:pt x="42476" y="53456"/>
                    <a:pt x="34737" y="47132"/>
                    <a:pt x="25767" y="47132"/>
                  </a:cubicBezTo>
                  <a:cubicBezTo>
                    <a:pt x="8178" y="47132"/>
                    <a:pt x="263" y="72613"/>
                    <a:pt x="263" y="75589"/>
                  </a:cubicBezTo>
                  <a:cubicBezTo>
                    <a:pt x="263" y="78007"/>
                    <a:pt x="2726" y="78007"/>
                    <a:pt x="3253" y="78007"/>
                  </a:cubicBezTo>
                  <a:cubicBezTo>
                    <a:pt x="5716" y="78007"/>
                    <a:pt x="5892" y="77077"/>
                    <a:pt x="6419" y="75031"/>
                  </a:cubicBezTo>
                  <a:cubicBezTo>
                    <a:pt x="10641" y="59780"/>
                    <a:pt x="18380" y="52340"/>
                    <a:pt x="25239" y="52340"/>
                  </a:cubicBezTo>
                  <a:cubicBezTo>
                    <a:pt x="28230" y="52340"/>
                    <a:pt x="29637" y="54386"/>
                    <a:pt x="29637" y="58850"/>
                  </a:cubicBezTo>
                  <a:cubicBezTo>
                    <a:pt x="29637" y="63128"/>
                    <a:pt x="28230" y="66662"/>
                    <a:pt x="26295" y="72241"/>
                  </a:cubicBezTo>
                  <a:cubicBezTo>
                    <a:pt x="17500" y="95676"/>
                    <a:pt x="17500" y="99954"/>
                    <a:pt x="17500" y="103302"/>
                  </a:cubicBezTo>
                  <a:cubicBezTo>
                    <a:pt x="17500" y="124691"/>
                    <a:pt x="38783" y="129899"/>
                    <a:pt x="51974" y="130643"/>
                  </a:cubicBezTo>
                  <a:cubicBezTo>
                    <a:pt x="50743" y="135479"/>
                    <a:pt x="44059" y="163936"/>
                    <a:pt x="44059" y="164680"/>
                  </a:cubicBezTo>
                  <a:cubicBezTo>
                    <a:pt x="44059" y="167098"/>
                    <a:pt x="46170" y="167098"/>
                    <a:pt x="46874" y="167098"/>
                  </a:cubicBezTo>
                  <a:cubicBezTo>
                    <a:pt x="49336" y="167098"/>
                    <a:pt x="49688" y="166168"/>
                    <a:pt x="50391" y="163192"/>
                  </a:cubicBezTo>
                  <a:lnTo>
                    <a:pt x="57955" y="131015"/>
                  </a:lnTo>
                  <a:cubicBezTo>
                    <a:pt x="64814" y="131015"/>
                    <a:pt x="80996" y="131015"/>
                    <a:pt x="99464" y="111486"/>
                  </a:cubicBezTo>
                  <a:cubicBezTo>
                    <a:pt x="104213" y="106278"/>
                    <a:pt x="108962" y="99768"/>
                    <a:pt x="112128" y="91585"/>
                  </a:cubicBezTo>
                  <a:cubicBezTo>
                    <a:pt x="114591" y="85447"/>
                    <a:pt x="118284" y="70195"/>
                    <a:pt x="118284" y="61640"/>
                  </a:cubicBezTo>
                  <a:cubicBezTo>
                    <a:pt x="118284" y="47132"/>
                    <a:pt x="110018" y="46946"/>
                    <a:pt x="109490" y="46946"/>
                  </a:cubicBezTo>
                  <a:cubicBezTo>
                    <a:pt x="104917" y="46946"/>
                    <a:pt x="99992" y="51968"/>
                    <a:pt x="99992" y="56804"/>
                  </a:cubicBezTo>
                  <a:cubicBezTo>
                    <a:pt x="99992" y="59966"/>
                    <a:pt x="101751" y="61454"/>
                    <a:pt x="102454" y="62012"/>
                  </a:cubicBezTo>
                  <a:cubicBezTo>
                    <a:pt x="105269" y="64616"/>
                    <a:pt x="109490" y="69265"/>
                    <a:pt x="109490" y="77449"/>
                  </a:cubicBezTo>
                  <a:cubicBezTo>
                    <a:pt x="109490" y="93072"/>
                    <a:pt x="89263" y="125807"/>
                    <a:pt x="59186" y="125807"/>
                  </a:cubicBezTo>
                  <a:lnTo>
                    <a:pt x="87680" y="509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BFB3A52F-D56A-965B-84A2-2A2362CA0D1F}"/>
              </a:ext>
            </a:extLst>
          </p:cNvPr>
          <p:cNvSpPr/>
          <p:nvPr/>
        </p:nvSpPr>
        <p:spPr>
          <a:xfrm>
            <a:off x="8001119" y="2110309"/>
            <a:ext cx="2696901" cy="9415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hlinkClick r:id="rId22"/>
            <a:extLst>
              <a:ext uri="{FF2B5EF4-FFF2-40B4-BE49-F238E27FC236}">
                <a16:creationId xmlns:a16="http://schemas.microsoft.com/office/drawing/2014/main" id="{4397D00B-1A7D-173D-3303-0591E762D5A2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1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13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 (Black holes)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3" name="Graphic 142" descr="Signature with solid fill">
            <a:extLst>
              <a:ext uri="{FF2B5EF4-FFF2-40B4-BE49-F238E27FC236}">
                <a16:creationId xmlns:a16="http://schemas.microsoft.com/office/drawing/2014/main" id="{574FC974-F9B9-9688-53C9-86BA0E308B8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grpSp>
        <p:nvGrpSpPr>
          <p:cNvPr id="2" name="Group 1" descr="\documentclass{article}&#10;\usepackage{amsmath}&#10;\pagestyle{empty}&#10;\begin{document}&#10;&#10;$$ds^2=-e^{h_{+}(v,r)}f(v,r)dv^2+2e^{h_{+}(v,r)}dvdr+r^2d\Omega_{2}, \quad r'_{+}(v)&lt;0$$&#10;&#10;&#10;\end{document}" title="IguanaTex Vector Display">
            <a:extLst>
              <a:ext uri="{FF2B5EF4-FFF2-40B4-BE49-F238E27FC236}">
                <a16:creationId xmlns:a16="http://schemas.microsoft.com/office/drawing/2014/main" id="{8763E296-CE86-3B39-CBC2-77D0FB07570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33400" y="1905000"/>
            <a:ext cx="7403200" cy="334057"/>
            <a:chOff x="3136482" y="3903117"/>
            <a:chExt cx="7403200" cy="33405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94B8562-B966-25A3-FF12-6141CBD44C7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136482" y="3967386"/>
              <a:ext cx="128007" cy="185776"/>
            </a:xfrm>
            <a:custGeom>
              <a:avLst/>
              <a:gdLst>
                <a:gd name="connsiteX0" fmla="*/ 128104 w 128007"/>
                <a:gd name="connsiteY0" fmla="*/ 2983 h 185776"/>
                <a:gd name="connsiteX1" fmla="*/ 124608 w 128007"/>
                <a:gd name="connsiteY1" fmla="*/ 85 h 185776"/>
                <a:gd name="connsiteX2" fmla="*/ 90455 w 128007"/>
                <a:gd name="connsiteY2" fmla="*/ 2983 h 185776"/>
                <a:gd name="connsiteX3" fmla="*/ 86690 w 128007"/>
                <a:gd name="connsiteY3" fmla="*/ 7990 h 185776"/>
                <a:gd name="connsiteX4" fmla="*/ 93144 w 128007"/>
                <a:gd name="connsiteY4" fmla="*/ 11152 h 185776"/>
                <a:gd name="connsiteX5" fmla="*/ 106590 w 128007"/>
                <a:gd name="connsiteY5" fmla="*/ 15632 h 185776"/>
                <a:gd name="connsiteX6" fmla="*/ 105783 w 128007"/>
                <a:gd name="connsiteY6" fmla="*/ 20902 h 185776"/>
                <a:gd name="connsiteX7" fmla="*/ 89648 w 128007"/>
                <a:gd name="connsiteY7" fmla="*/ 83355 h 185776"/>
                <a:gd name="connsiteX8" fmla="*/ 64907 w 128007"/>
                <a:gd name="connsiteY8" fmla="*/ 66490 h 185776"/>
                <a:gd name="connsiteX9" fmla="*/ 96 w 128007"/>
                <a:gd name="connsiteY9" fmla="*/ 143699 h 185776"/>
                <a:gd name="connsiteX10" fmla="*/ 35863 w 128007"/>
                <a:gd name="connsiteY10" fmla="*/ 185861 h 185776"/>
                <a:gd name="connsiteX11" fmla="*/ 70823 w 128007"/>
                <a:gd name="connsiteY11" fmla="*/ 166098 h 185776"/>
                <a:gd name="connsiteX12" fmla="*/ 95295 w 128007"/>
                <a:gd name="connsiteY12" fmla="*/ 185861 h 185776"/>
                <a:gd name="connsiteX13" fmla="*/ 115196 w 128007"/>
                <a:gd name="connsiteY13" fmla="*/ 171368 h 185776"/>
                <a:gd name="connsiteX14" fmla="*/ 123263 w 128007"/>
                <a:gd name="connsiteY14" fmla="*/ 145280 h 185776"/>
                <a:gd name="connsiteX15" fmla="*/ 120036 w 128007"/>
                <a:gd name="connsiteY15" fmla="*/ 142645 h 185776"/>
                <a:gd name="connsiteX16" fmla="*/ 116271 w 128007"/>
                <a:gd name="connsiteY16" fmla="*/ 147388 h 185776"/>
                <a:gd name="connsiteX17" fmla="*/ 95833 w 128007"/>
                <a:gd name="connsiteY17" fmla="*/ 180064 h 185776"/>
                <a:gd name="connsiteX18" fmla="*/ 87765 w 128007"/>
                <a:gd name="connsiteY18" fmla="*/ 167942 h 185776"/>
                <a:gd name="connsiteX19" fmla="*/ 89379 w 128007"/>
                <a:gd name="connsiteY19" fmla="*/ 155294 h 185776"/>
                <a:gd name="connsiteX20" fmla="*/ 128104 w 128007"/>
                <a:gd name="connsiteY20" fmla="*/ 2983 h 185776"/>
                <a:gd name="connsiteX21" fmla="*/ 72168 w 128007"/>
                <a:gd name="connsiteY21" fmla="*/ 151604 h 185776"/>
                <a:gd name="connsiteX22" fmla="*/ 66789 w 128007"/>
                <a:gd name="connsiteY22" fmla="*/ 161354 h 185776"/>
                <a:gd name="connsiteX23" fmla="*/ 36401 w 128007"/>
                <a:gd name="connsiteY23" fmla="*/ 180064 h 185776"/>
                <a:gd name="connsiteX24" fmla="*/ 19190 w 128007"/>
                <a:gd name="connsiteY24" fmla="*/ 155294 h 185776"/>
                <a:gd name="connsiteX25" fmla="*/ 33981 w 128007"/>
                <a:gd name="connsiteY25" fmla="*/ 97584 h 185776"/>
                <a:gd name="connsiteX26" fmla="*/ 65176 w 128007"/>
                <a:gd name="connsiteY26" fmla="*/ 72287 h 185776"/>
                <a:gd name="connsiteX27" fmla="*/ 86421 w 128007"/>
                <a:gd name="connsiteY27" fmla="*/ 95476 h 185776"/>
                <a:gd name="connsiteX28" fmla="*/ 85614 w 128007"/>
                <a:gd name="connsiteY28" fmla="*/ 99956 h 185776"/>
                <a:gd name="connsiteX29" fmla="*/ 7216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104" y="2983"/>
                  </a:moveTo>
                  <a:cubicBezTo>
                    <a:pt x="128104" y="2720"/>
                    <a:pt x="128104" y="85"/>
                    <a:pt x="124608" y="85"/>
                  </a:cubicBezTo>
                  <a:cubicBezTo>
                    <a:pt x="120574" y="85"/>
                    <a:pt x="95026" y="2456"/>
                    <a:pt x="90455" y="2983"/>
                  </a:cubicBezTo>
                  <a:cubicBezTo>
                    <a:pt x="88303" y="3247"/>
                    <a:pt x="86690" y="4564"/>
                    <a:pt x="86690" y="7990"/>
                  </a:cubicBezTo>
                  <a:cubicBezTo>
                    <a:pt x="86690" y="11152"/>
                    <a:pt x="89110" y="11152"/>
                    <a:pt x="93144" y="11152"/>
                  </a:cubicBezTo>
                  <a:cubicBezTo>
                    <a:pt x="106052" y="11152"/>
                    <a:pt x="106590" y="12997"/>
                    <a:pt x="106590" y="15632"/>
                  </a:cubicBezTo>
                  <a:lnTo>
                    <a:pt x="105783" y="20902"/>
                  </a:lnTo>
                  <a:lnTo>
                    <a:pt x="89648" y="83355"/>
                  </a:lnTo>
                  <a:cubicBezTo>
                    <a:pt x="84807" y="73605"/>
                    <a:pt x="77008" y="66490"/>
                    <a:pt x="64907" y="66490"/>
                  </a:cubicBezTo>
                  <a:cubicBezTo>
                    <a:pt x="33443" y="66490"/>
                    <a:pt x="96" y="105226"/>
                    <a:pt x="96" y="143699"/>
                  </a:cubicBezTo>
                  <a:cubicBezTo>
                    <a:pt x="96" y="168469"/>
                    <a:pt x="14887" y="185861"/>
                    <a:pt x="35863" y="185861"/>
                  </a:cubicBezTo>
                  <a:cubicBezTo>
                    <a:pt x="41241" y="185861"/>
                    <a:pt x="54688" y="184807"/>
                    <a:pt x="70823" y="166098"/>
                  </a:cubicBezTo>
                  <a:cubicBezTo>
                    <a:pt x="72975" y="177165"/>
                    <a:pt x="82387" y="185861"/>
                    <a:pt x="95295" y="185861"/>
                  </a:cubicBezTo>
                  <a:cubicBezTo>
                    <a:pt x="104708" y="185861"/>
                    <a:pt x="110893" y="179800"/>
                    <a:pt x="115196" y="171368"/>
                  </a:cubicBezTo>
                  <a:cubicBezTo>
                    <a:pt x="119767" y="161881"/>
                    <a:pt x="123263" y="145807"/>
                    <a:pt x="123263" y="145280"/>
                  </a:cubicBezTo>
                  <a:cubicBezTo>
                    <a:pt x="123263" y="142645"/>
                    <a:pt x="120843" y="142645"/>
                    <a:pt x="120036" y="142645"/>
                  </a:cubicBezTo>
                  <a:cubicBezTo>
                    <a:pt x="117347" y="142645"/>
                    <a:pt x="117078" y="143699"/>
                    <a:pt x="116271" y="147388"/>
                  </a:cubicBezTo>
                  <a:cubicBezTo>
                    <a:pt x="111700" y="164517"/>
                    <a:pt x="106859" y="180064"/>
                    <a:pt x="95833" y="180064"/>
                  </a:cubicBezTo>
                  <a:cubicBezTo>
                    <a:pt x="88572" y="180064"/>
                    <a:pt x="87765" y="173212"/>
                    <a:pt x="87765" y="167942"/>
                  </a:cubicBezTo>
                  <a:cubicBezTo>
                    <a:pt x="87765" y="161618"/>
                    <a:pt x="88303" y="159773"/>
                    <a:pt x="89379" y="155294"/>
                  </a:cubicBezTo>
                  <a:lnTo>
                    <a:pt x="128104" y="2983"/>
                  </a:lnTo>
                  <a:close/>
                  <a:moveTo>
                    <a:pt x="72168" y="151604"/>
                  </a:moveTo>
                  <a:cubicBezTo>
                    <a:pt x="70823" y="156348"/>
                    <a:pt x="70823" y="156875"/>
                    <a:pt x="66789" y="161354"/>
                  </a:cubicBezTo>
                  <a:cubicBezTo>
                    <a:pt x="54957" y="175848"/>
                    <a:pt x="43931" y="180064"/>
                    <a:pt x="36401" y="180064"/>
                  </a:cubicBezTo>
                  <a:cubicBezTo>
                    <a:pt x="22955" y="180064"/>
                    <a:pt x="19190" y="165571"/>
                    <a:pt x="19190" y="155294"/>
                  </a:cubicBezTo>
                  <a:cubicBezTo>
                    <a:pt x="19190" y="142118"/>
                    <a:pt x="27795" y="109706"/>
                    <a:pt x="33981" y="97584"/>
                  </a:cubicBezTo>
                  <a:cubicBezTo>
                    <a:pt x="42317" y="82037"/>
                    <a:pt x="54419" y="72287"/>
                    <a:pt x="65176" y="72287"/>
                  </a:cubicBezTo>
                  <a:cubicBezTo>
                    <a:pt x="82656" y="72287"/>
                    <a:pt x="86421" y="93895"/>
                    <a:pt x="86421" y="95476"/>
                  </a:cubicBezTo>
                  <a:cubicBezTo>
                    <a:pt x="86421" y="97057"/>
                    <a:pt x="85883" y="98638"/>
                    <a:pt x="85614" y="99956"/>
                  </a:cubicBezTo>
                  <a:lnTo>
                    <a:pt x="7216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ADFED99-7400-577B-41A7-D4BDE3F6A6F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279681" y="4033791"/>
              <a:ext cx="98964" cy="119371"/>
            </a:xfrm>
            <a:custGeom>
              <a:avLst/>
              <a:gdLst>
                <a:gd name="connsiteX0" fmla="*/ 91267 w 98964"/>
                <a:gd name="connsiteY0" fmla="*/ 18004 h 119371"/>
                <a:gd name="connsiteX1" fmla="*/ 78358 w 98964"/>
                <a:gd name="connsiteY1" fmla="*/ 29862 h 119371"/>
                <a:gd name="connsiteX2" fmla="*/ 86695 w 98964"/>
                <a:gd name="connsiteY2" fmla="*/ 37503 h 119371"/>
                <a:gd name="connsiteX3" fmla="*/ 99065 w 98964"/>
                <a:gd name="connsiteY3" fmla="*/ 22747 h 119371"/>
                <a:gd name="connsiteX4" fmla="*/ 67063 w 98964"/>
                <a:gd name="connsiteY4" fmla="*/ 85 h 119371"/>
                <a:gd name="connsiteX5" fmla="*/ 21615 w 98964"/>
                <a:gd name="connsiteY5" fmla="*/ 38558 h 119371"/>
                <a:gd name="connsiteX6" fmla="*/ 49314 w 98964"/>
                <a:gd name="connsiteY6" fmla="*/ 64645 h 119371"/>
                <a:gd name="connsiteX7" fmla="*/ 77283 w 98964"/>
                <a:gd name="connsiteY7" fmla="*/ 84672 h 119371"/>
                <a:gd name="connsiteX8" fmla="*/ 38826 w 98964"/>
                <a:gd name="connsiteY8" fmla="*/ 113659 h 119371"/>
                <a:gd name="connsiteX9" fmla="*/ 8169 w 98964"/>
                <a:gd name="connsiteY9" fmla="*/ 99692 h 119371"/>
                <a:gd name="connsiteX10" fmla="*/ 25111 w 98964"/>
                <a:gd name="connsiteY10" fmla="*/ 85726 h 119371"/>
                <a:gd name="connsiteX11" fmla="*/ 15161 w 98964"/>
                <a:gd name="connsiteY11" fmla="*/ 76503 h 119371"/>
                <a:gd name="connsiteX12" fmla="*/ 101 w 98964"/>
                <a:gd name="connsiteY12" fmla="*/ 93895 h 119371"/>
                <a:gd name="connsiteX13" fmla="*/ 38557 w 98964"/>
                <a:gd name="connsiteY13" fmla="*/ 119456 h 119371"/>
                <a:gd name="connsiteX14" fmla="*/ 92611 w 98964"/>
                <a:gd name="connsiteY14" fmla="*/ 75713 h 119371"/>
                <a:gd name="connsiteX15" fmla="*/ 84275 w 98964"/>
                <a:gd name="connsiteY15" fmla="*/ 56476 h 119371"/>
                <a:gd name="connsiteX16" fmla="*/ 57382 w 98964"/>
                <a:gd name="connsiteY16" fmla="*/ 45409 h 119371"/>
                <a:gd name="connsiteX17" fmla="*/ 36944 w 98964"/>
                <a:gd name="connsiteY17" fmla="*/ 29598 h 119371"/>
                <a:gd name="connsiteX18" fmla="*/ 67063 w 98964"/>
                <a:gd name="connsiteY18" fmla="*/ 5882 h 119371"/>
                <a:gd name="connsiteX19" fmla="*/ 91267 w 98964"/>
                <a:gd name="connsiteY19" fmla="*/ 18004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964" h="119371">
                  <a:moveTo>
                    <a:pt x="91267" y="18004"/>
                  </a:moveTo>
                  <a:cubicBezTo>
                    <a:pt x="83737" y="18267"/>
                    <a:pt x="78358" y="24064"/>
                    <a:pt x="78358" y="29862"/>
                  </a:cubicBezTo>
                  <a:cubicBezTo>
                    <a:pt x="78358" y="33551"/>
                    <a:pt x="80779" y="37503"/>
                    <a:pt x="86695" y="37503"/>
                  </a:cubicBezTo>
                  <a:cubicBezTo>
                    <a:pt x="92611" y="37503"/>
                    <a:pt x="99065" y="33024"/>
                    <a:pt x="99065" y="22747"/>
                  </a:cubicBezTo>
                  <a:cubicBezTo>
                    <a:pt x="99065" y="10889"/>
                    <a:pt x="87502" y="85"/>
                    <a:pt x="67063" y="85"/>
                  </a:cubicBezTo>
                  <a:cubicBezTo>
                    <a:pt x="31565" y="85"/>
                    <a:pt x="21615" y="26963"/>
                    <a:pt x="21615" y="38558"/>
                  </a:cubicBezTo>
                  <a:cubicBezTo>
                    <a:pt x="21615" y="59112"/>
                    <a:pt x="41516" y="63064"/>
                    <a:pt x="49314" y="64645"/>
                  </a:cubicBezTo>
                  <a:cubicBezTo>
                    <a:pt x="63298" y="67280"/>
                    <a:pt x="77283" y="70179"/>
                    <a:pt x="77283" y="84672"/>
                  </a:cubicBezTo>
                  <a:cubicBezTo>
                    <a:pt x="77283" y="91524"/>
                    <a:pt x="71097" y="113659"/>
                    <a:pt x="38826" y="113659"/>
                  </a:cubicBezTo>
                  <a:cubicBezTo>
                    <a:pt x="35061" y="113659"/>
                    <a:pt x="14354" y="113659"/>
                    <a:pt x="8169" y="99692"/>
                  </a:cubicBezTo>
                  <a:cubicBezTo>
                    <a:pt x="18388" y="101010"/>
                    <a:pt x="25111" y="93105"/>
                    <a:pt x="25111" y="85726"/>
                  </a:cubicBezTo>
                  <a:cubicBezTo>
                    <a:pt x="25111" y="79665"/>
                    <a:pt x="20808" y="76503"/>
                    <a:pt x="15161" y="76503"/>
                  </a:cubicBezTo>
                  <a:cubicBezTo>
                    <a:pt x="8169" y="76503"/>
                    <a:pt x="101" y="82037"/>
                    <a:pt x="101" y="93895"/>
                  </a:cubicBezTo>
                  <a:cubicBezTo>
                    <a:pt x="101" y="108915"/>
                    <a:pt x="15430" y="119456"/>
                    <a:pt x="38557" y="119456"/>
                  </a:cubicBezTo>
                  <a:cubicBezTo>
                    <a:pt x="82123" y="119456"/>
                    <a:pt x="92611" y="87571"/>
                    <a:pt x="92611" y="75713"/>
                  </a:cubicBezTo>
                  <a:cubicBezTo>
                    <a:pt x="92611" y="66226"/>
                    <a:pt x="87502" y="59639"/>
                    <a:pt x="84275" y="56476"/>
                  </a:cubicBezTo>
                  <a:cubicBezTo>
                    <a:pt x="77014" y="49098"/>
                    <a:pt x="69215" y="47780"/>
                    <a:pt x="57382" y="45409"/>
                  </a:cubicBezTo>
                  <a:cubicBezTo>
                    <a:pt x="47701" y="43301"/>
                    <a:pt x="36944" y="41456"/>
                    <a:pt x="36944" y="29598"/>
                  </a:cubicBezTo>
                  <a:cubicBezTo>
                    <a:pt x="36944" y="21956"/>
                    <a:pt x="43398" y="5882"/>
                    <a:pt x="67063" y="5882"/>
                  </a:cubicBezTo>
                  <a:cubicBezTo>
                    <a:pt x="73787" y="5882"/>
                    <a:pt x="87233" y="7727"/>
                    <a:pt x="91267" y="1800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D216322-29CA-2A56-A091-67E6964E4F1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403614" y="3918981"/>
              <a:ext cx="83205" cy="122480"/>
            </a:xfrm>
            <a:custGeom>
              <a:avLst/>
              <a:gdLst>
                <a:gd name="connsiteX0" fmla="*/ 83311 w 83205"/>
                <a:gd name="connsiteY0" fmla="*/ 88990 h 122480"/>
                <a:gd name="connsiteX1" fmla="*/ 76911 w 83205"/>
                <a:gd name="connsiteY1" fmla="*/ 88990 h 122480"/>
                <a:gd name="connsiteX2" fmla="*/ 72016 w 83205"/>
                <a:gd name="connsiteY2" fmla="*/ 105775 h 122480"/>
                <a:gd name="connsiteX3" fmla="*/ 53380 w 83205"/>
                <a:gd name="connsiteY3" fmla="*/ 106882 h 122480"/>
                <a:gd name="connsiteX4" fmla="*/ 18742 w 83205"/>
                <a:gd name="connsiteY4" fmla="*/ 106882 h 122480"/>
                <a:gd name="connsiteX5" fmla="*/ 56392 w 83205"/>
                <a:gd name="connsiteY5" fmla="*/ 75893 h 122480"/>
                <a:gd name="connsiteX6" fmla="*/ 83311 w 83205"/>
                <a:gd name="connsiteY6" fmla="*/ 36050 h 122480"/>
                <a:gd name="connsiteX7" fmla="*/ 39261 w 83205"/>
                <a:gd name="connsiteY7" fmla="*/ 81 h 122480"/>
                <a:gd name="connsiteX8" fmla="*/ 106 w 83205"/>
                <a:gd name="connsiteY8" fmla="*/ 33099 h 122480"/>
                <a:gd name="connsiteX9" fmla="*/ 10083 w 83205"/>
                <a:gd name="connsiteY9" fmla="*/ 43428 h 122480"/>
                <a:gd name="connsiteX10" fmla="*/ 20060 w 83205"/>
                <a:gd name="connsiteY10" fmla="*/ 33652 h 122480"/>
                <a:gd name="connsiteX11" fmla="*/ 8954 w 83205"/>
                <a:gd name="connsiteY11" fmla="*/ 23876 h 122480"/>
                <a:gd name="connsiteX12" fmla="*/ 36438 w 83205"/>
                <a:gd name="connsiteY12" fmla="*/ 6721 h 122480"/>
                <a:gd name="connsiteX13" fmla="*/ 65051 w 83205"/>
                <a:gd name="connsiteY13" fmla="*/ 36050 h 122480"/>
                <a:gd name="connsiteX14" fmla="*/ 47356 w 83205"/>
                <a:gd name="connsiteY14" fmla="*/ 71466 h 122480"/>
                <a:gd name="connsiteX15" fmla="*/ 1988 w 83205"/>
                <a:gd name="connsiteY15" fmla="*/ 115367 h 122480"/>
                <a:gd name="connsiteX16" fmla="*/ 106 w 83205"/>
                <a:gd name="connsiteY16" fmla="*/ 122561 h 122480"/>
                <a:gd name="connsiteX17" fmla="*/ 77664 w 83205"/>
                <a:gd name="connsiteY17" fmla="*/ 122561 h 122480"/>
                <a:gd name="connsiteX18" fmla="*/ 83311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311" y="88990"/>
                  </a:moveTo>
                  <a:lnTo>
                    <a:pt x="76911" y="88990"/>
                  </a:lnTo>
                  <a:cubicBezTo>
                    <a:pt x="76346" y="93048"/>
                    <a:pt x="74463" y="103931"/>
                    <a:pt x="72016" y="105775"/>
                  </a:cubicBezTo>
                  <a:cubicBezTo>
                    <a:pt x="70510" y="106882"/>
                    <a:pt x="56015" y="106882"/>
                    <a:pt x="53380" y="106882"/>
                  </a:cubicBezTo>
                  <a:lnTo>
                    <a:pt x="18742" y="106882"/>
                  </a:lnTo>
                  <a:cubicBezTo>
                    <a:pt x="38508" y="89728"/>
                    <a:pt x="45097" y="84563"/>
                    <a:pt x="56392" y="75893"/>
                  </a:cubicBezTo>
                  <a:cubicBezTo>
                    <a:pt x="70322" y="65010"/>
                    <a:pt x="83311" y="53574"/>
                    <a:pt x="83311" y="36050"/>
                  </a:cubicBezTo>
                  <a:cubicBezTo>
                    <a:pt x="83311" y="13731"/>
                    <a:pt x="63357" y="81"/>
                    <a:pt x="39261" y="81"/>
                  </a:cubicBezTo>
                  <a:cubicBezTo>
                    <a:pt x="15919" y="81"/>
                    <a:pt x="106" y="16128"/>
                    <a:pt x="106" y="33099"/>
                  </a:cubicBezTo>
                  <a:cubicBezTo>
                    <a:pt x="106" y="42506"/>
                    <a:pt x="8201" y="43428"/>
                    <a:pt x="10083" y="43428"/>
                  </a:cubicBezTo>
                  <a:cubicBezTo>
                    <a:pt x="14601" y="43428"/>
                    <a:pt x="20060" y="40293"/>
                    <a:pt x="20060" y="33652"/>
                  </a:cubicBezTo>
                  <a:cubicBezTo>
                    <a:pt x="20060" y="30332"/>
                    <a:pt x="18742" y="23876"/>
                    <a:pt x="8954" y="23876"/>
                  </a:cubicBezTo>
                  <a:cubicBezTo>
                    <a:pt x="14789" y="10779"/>
                    <a:pt x="27590" y="6721"/>
                    <a:pt x="36438" y="6721"/>
                  </a:cubicBezTo>
                  <a:cubicBezTo>
                    <a:pt x="55262" y="6721"/>
                    <a:pt x="65051" y="21109"/>
                    <a:pt x="65051" y="36050"/>
                  </a:cubicBezTo>
                  <a:cubicBezTo>
                    <a:pt x="65051" y="52098"/>
                    <a:pt x="53380" y="64826"/>
                    <a:pt x="47356" y="71466"/>
                  </a:cubicBezTo>
                  <a:lnTo>
                    <a:pt x="1988" y="115367"/>
                  </a:lnTo>
                  <a:cubicBezTo>
                    <a:pt x="106" y="117027"/>
                    <a:pt x="106" y="117396"/>
                    <a:pt x="106" y="122561"/>
                  </a:cubicBezTo>
                  <a:lnTo>
                    <a:pt x="77664" y="122561"/>
                  </a:lnTo>
                  <a:lnTo>
                    <a:pt x="83311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A87B40D-8920-14C9-F993-B914B274895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602157" y="4053554"/>
              <a:ext cx="178834" cy="61661"/>
            </a:xfrm>
            <a:custGeom>
              <a:avLst/>
              <a:gdLst>
                <a:gd name="connsiteX0" fmla="*/ 169804 w 178834"/>
                <a:gd name="connsiteY0" fmla="*/ 10625 h 61661"/>
                <a:gd name="connsiteX1" fmla="*/ 178948 w 178834"/>
                <a:gd name="connsiteY1" fmla="*/ 5355 h 61661"/>
                <a:gd name="connsiteX2" fmla="*/ 170073 w 178834"/>
                <a:gd name="connsiteY2" fmla="*/ 85 h 61661"/>
                <a:gd name="connsiteX3" fmla="*/ 8988 w 178834"/>
                <a:gd name="connsiteY3" fmla="*/ 85 h 61661"/>
                <a:gd name="connsiteX4" fmla="*/ 113 w 178834"/>
                <a:gd name="connsiteY4" fmla="*/ 5355 h 61661"/>
                <a:gd name="connsiteX5" fmla="*/ 9257 w 178834"/>
                <a:gd name="connsiteY5" fmla="*/ 10625 h 61661"/>
                <a:gd name="connsiteX6" fmla="*/ 169804 w 178834"/>
                <a:gd name="connsiteY6" fmla="*/ 10625 h 61661"/>
                <a:gd name="connsiteX7" fmla="*/ 170073 w 178834"/>
                <a:gd name="connsiteY7" fmla="*/ 61747 h 61661"/>
                <a:gd name="connsiteX8" fmla="*/ 178948 w 178834"/>
                <a:gd name="connsiteY8" fmla="*/ 56476 h 61661"/>
                <a:gd name="connsiteX9" fmla="*/ 169804 w 178834"/>
                <a:gd name="connsiteY9" fmla="*/ 51206 h 61661"/>
                <a:gd name="connsiteX10" fmla="*/ 9257 w 178834"/>
                <a:gd name="connsiteY10" fmla="*/ 51206 h 61661"/>
                <a:gd name="connsiteX11" fmla="*/ 113 w 178834"/>
                <a:gd name="connsiteY11" fmla="*/ 56476 h 61661"/>
                <a:gd name="connsiteX12" fmla="*/ 8988 w 178834"/>
                <a:gd name="connsiteY12" fmla="*/ 61747 h 61661"/>
                <a:gd name="connsiteX13" fmla="*/ 170073 w 178834"/>
                <a:gd name="connsiteY13" fmla="*/ 61747 h 6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834" h="61661">
                  <a:moveTo>
                    <a:pt x="169804" y="10625"/>
                  </a:moveTo>
                  <a:cubicBezTo>
                    <a:pt x="173838" y="10625"/>
                    <a:pt x="178948" y="10625"/>
                    <a:pt x="178948" y="5355"/>
                  </a:cubicBezTo>
                  <a:cubicBezTo>
                    <a:pt x="178948" y="85"/>
                    <a:pt x="173838" y="85"/>
                    <a:pt x="170073" y="85"/>
                  </a:cubicBezTo>
                  <a:lnTo>
                    <a:pt x="8988" y="85"/>
                  </a:lnTo>
                  <a:cubicBezTo>
                    <a:pt x="5223" y="85"/>
                    <a:pt x="113" y="85"/>
                    <a:pt x="113" y="5355"/>
                  </a:cubicBezTo>
                  <a:cubicBezTo>
                    <a:pt x="113" y="10625"/>
                    <a:pt x="5223" y="10625"/>
                    <a:pt x="9257" y="10625"/>
                  </a:cubicBezTo>
                  <a:lnTo>
                    <a:pt x="169804" y="10625"/>
                  </a:lnTo>
                  <a:close/>
                  <a:moveTo>
                    <a:pt x="170073" y="61747"/>
                  </a:moveTo>
                  <a:cubicBezTo>
                    <a:pt x="173838" y="61747"/>
                    <a:pt x="178948" y="61747"/>
                    <a:pt x="178948" y="56476"/>
                  </a:cubicBezTo>
                  <a:cubicBezTo>
                    <a:pt x="178948" y="51206"/>
                    <a:pt x="173838" y="51206"/>
                    <a:pt x="169804" y="51206"/>
                  </a:cubicBezTo>
                  <a:lnTo>
                    <a:pt x="9257" y="51206"/>
                  </a:lnTo>
                  <a:cubicBezTo>
                    <a:pt x="5223" y="51206"/>
                    <a:pt x="113" y="51206"/>
                    <a:pt x="113" y="56476"/>
                  </a:cubicBezTo>
                  <a:cubicBezTo>
                    <a:pt x="113" y="61747"/>
                    <a:pt x="5223" y="61747"/>
                    <a:pt x="8988" y="61747"/>
                  </a:cubicBezTo>
                  <a:lnTo>
                    <a:pt x="170073" y="61747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E1795ED-D2A6-5326-D569-0B4B1CBB38E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93281" y="4079115"/>
              <a:ext cx="164312" cy="10540"/>
            </a:xfrm>
            <a:custGeom>
              <a:avLst/>
              <a:gdLst>
                <a:gd name="connsiteX0" fmla="*/ 155024 w 164312"/>
                <a:gd name="connsiteY0" fmla="*/ 10625 h 10540"/>
                <a:gd name="connsiteX1" fmla="*/ 164436 w 164312"/>
                <a:gd name="connsiteY1" fmla="*/ 5355 h 10540"/>
                <a:gd name="connsiteX2" fmla="*/ 155024 w 164312"/>
                <a:gd name="connsiteY2" fmla="*/ 85 h 10540"/>
                <a:gd name="connsiteX3" fmla="*/ 9536 w 164312"/>
                <a:gd name="connsiteY3" fmla="*/ 85 h 10540"/>
                <a:gd name="connsiteX4" fmla="*/ 124 w 164312"/>
                <a:gd name="connsiteY4" fmla="*/ 5355 h 10540"/>
                <a:gd name="connsiteX5" fmla="*/ 9536 w 164312"/>
                <a:gd name="connsiteY5" fmla="*/ 10625 h 10540"/>
                <a:gd name="connsiteX6" fmla="*/ 155024 w 164312"/>
                <a:gd name="connsiteY6" fmla="*/ 10625 h 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312" h="10540">
                  <a:moveTo>
                    <a:pt x="155024" y="10625"/>
                  </a:moveTo>
                  <a:cubicBezTo>
                    <a:pt x="159596" y="10625"/>
                    <a:pt x="164436" y="10625"/>
                    <a:pt x="164436" y="5355"/>
                  </a:cubicBezTo>
                  <a:cubicBezTo>
                    <a:pt x="164436" y="85"/>
                    <a:pt x="159596" y="85"/>
                    <a:pt x="155024" y="85"/>
                  </a:cubicBezTo>
                  <a:lnTo>
                    <a:pt x="9536" y="85"/>
                  </a:lnTo>
                  <a:cubicBezTo>
                    <a:pt x="4964" y="85"/>
                    <a:pt x="124" y="85"/>
                    <a:pt x="124" y="5355"/>
                  </a:cubicBezTo>
                  <a:cubicBezTo>
                    <a:pt x="124" y="10625"/>
                    <a:pt x="4964" y="10625"/>
                    <a:pt x="9536" y="10625"/>
                  </a:cubicBezTo>
                  <a:lnTo>
                    <a:pt x="155024" y="1062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773A9E4-A75E-2186-79CA-8988BE4D613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092495" y="4033791"/>
              <a:ext cx="103266" cy="119371"/>
            </a:xfrm>
            <a:custGeom>
              <a:avLst/>
              <a:gdLst>
                <a:gd name="connsiteX0" fmla="*/ 38050 w 103266"/>
                <a:gd name="connsiteY0" fmla="*/ 55686 h 119371"/>
                <a:gd name="connsiteX1" fmla="*/ 79195 w 103266"/>
                <a:gd name="connsiteY1" fmla="*/ 49625 h 119371"/>
                <a:gd name="connsiteX2" fmla="*/ 99364 w 103266"/>
                <a:gd name="connsiteY2" fmla="*/ 22483 h 119371"/>
                <a:gd name="connsiteX3" fmla="*/ 70590 w 103266"/>
                <a:gd name="connsiteY3" fmla="*/ 85 h 119371"/>
                <a:gd name="connsiteX4" fmla="*/ 131 w 103266"/>
                <a:gd name="connsiteY4" fmla="*/ 71760 h 119371"/>
                <a:gd name="connsiteX5" fmla="*/ 42353 w 103266"/>
                <a:gd name="connsiteY5" fmla="*/ 119456 h 119371"/>
                <a:gd name="connsiteX6" fmla="*/ 103398 w 103266"/>
                <a:gd name="connsiteY6" fmla="*/ 88361 h 119371"/>
                <a:gd name="connsiteX7" fmla="*/ 100171 w 103266"/>
                <a:gd name="connsiteY7" fmla="*/ 84936 h 119371"/>
                <a:gd name="connsiteX8" fmla="*/ 96675 w 103266"/>
                <a:gd name="connsiteY8" fmla="*/ 87571 h 119371"/>
                <a:gd name="connsiteX9" fmla="*/ 42890 w 103266"/>
                <a:gd name="connsiteY9" fmla="*/ 113659 h 119371"/>
                <a:gd name="connsiteX10" fmla="*/ 19494 w 103266"/>
                <a:gd name="connsiteY10" fmla="*/ 83091 h 119371"/>
                <a:gd name="connsiteX11" fmla="*/ 23797 w 103266"/>
                <a:gd name="connsiteY11" fmla="*/ 55686 h 119371"/>
                <a:gd name="connsiteX12" fmla="*/ 38050 w 103266"/>
                <a:gd name="connsiteY12" fmla="*/ 55686 h 119371"/>
                <a:gd name="connsiteX13" fmla="*/ 25410 w 103266"/>
                <a:gd name="connsiteY13" fmla="*/ 49889 h 119371"/>
                <a:gd name="connsiteX14" fmla="*/ 70590 w 103266"/>
                <a:gd name="connsiteY14" fmla="*/ 5882 h 119371"/>
                <a:gd name="connsiteX15" fmla="*/ 90490 w 103266"/>
                <a:gd name="connsiteY15" fmla="*/ 22483 h 119371"/>
                <a:gd name="connsiteX16" fmla="*/ 36436 w 103266"/>
                <a:gd name="connsiteY16" fmla="*/ 49889 h 119371"/>
                <a:gd name="connsiteX17" fmla="*/ 25410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050" y="55686"/>
                  </a:moveTo>
                  <a:cubicBezTo>
                    <a:pt x="45849" y="55686"/>
                    <a:pt x="65749" y="55159"/>
                    <a:pt x="79195" y="49625"/>
                  </a:cubicBezTo>
                  <a:cubicBezTo>
                    <a:pt x="98020" y="41720"/>
                    <a:pt x="99364" y="26172"/>
                    <a:pt x="99364" y="22483"/>
                  </a:cubicBezTo>
                  <a:cubicBezTo>
                    <a:pt x="99364" y="10889"/>
                    <a:pt x="89145" y="85"/>
                    <a:pt x="70590" y="85"/>
                  </a:cubicBezTo>
                  <a:cubicBezTo>
                    <a:pt x="40739" y="85"/>
                    <a:pt x="131" y="25645"/>
                    <a:pt x="131" y="71760"/>
                  </a:cubicBezTo>
                  <a:cubicBezTo>
                    <a:pt x="131" y="98638"/>
                    <a:pt x="15998" y="119456"/>
                    <a:pt x="42353" y="119456"/>
                  </a:cubicBezTo>
                  <a:cubicBezTo>
                    <a:pt x="80809" y="119456"/>
                    <a:pt x="103398" y="91524"/>
                    <a:pt x="103398" y="88361"/>
                  </a:cubicBezTo>
                  <a:cubicBezTo>
                    <a:pt x="103398" y="86780"/>
                    <a:pt x="101785" y="84936"/>
                    <a:pt x="100171" y="84936"/>
                  </a:cubicBezTo>
                  <a:cubicBezTo>
                    <a:pt x="98827" y="84936"/>
                    <a:pt x="98289" y="85463"/>
                    <a:pt x="96675" y="87571"/>
                  </a:cubicBezTo>
                  <a:cubicBezTo>
                    <a:pt x="75430" y="113659"/>
                    <a:pt x="46117" y="113659"/>
                    <a:pt x="42890" y="113659"/>
                  </a:cubicBezTo>
                  <a:cubicBezTo>
                    <a:pt x="21914" y="113659"/>
                    <a:pt x="19494" y="91524"/>
                    <a:pt x="19494" y="83091"/>
                  </a:cubicBezTo>
                  <a:cubicBezTo>
                    <a:pt x="19494" y="79929"/>
                    <a:pt x="19763" y="71760"/>
                    <a:pt x="23797" y="55686"/>
                  </a:cubicBezTo>
                  <a:lnTo>
                    <a:pt x="38050" y="55686"/>
                  </a:lnTo>
                  <a:close/>
                  <a:moveTo>
                    <a:pt x="25410" y="49889"/>
                  </a:moveTo>
                  <a:cubicBezTo>
                    <a:pt x="35898" y="9835"/>
                    <a:pt x="63598" y="5882"/>
                    <a:pt x="70590" y="5882"/>
                  </a:cubicBezTo>
                  <a:cubicBezTo>
                    <a:pt x="83229" y="5882"/>
                    <a:pt x="90490" y="13524"/>
                    <a:pt x="90490" y="22483"/>
                  </a:cubicBezTo>
                  <a:cubicBezTo>
                    <a:pt x="90490" y="49889"/>
                    <a:pt x="47462" y="49889"/>
                    <a:pt x="36436" y="49889"/>
                  </a:cubicBezTo>
                  <a:lnTo>
                    <a:pt x="25410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1A6386E-081C-4524-D623-88323AA50EF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219461" y="3913447"/>
              <a:ext cx="102594" cy="129859"/>
            </a:xfrm>
            <a:custGeom>
              <a:avLst/>
              <a:gdLst>
                <a:gd name="connsiteX0" fmla="*/ 44939 w 102594"/>
                <a:gd name="connsiteY0" fmla="*/ 5614 h 129859"/>
                <a:gd name="connsiteX1" fmla="*/ 45692 w 102594"/>
                <a:gd name="connsiteY1" fmla="*/ 2663 h 129859"/>
                <a:gd name="connsiteX2" fmla="*/ 42680 w 102594"/>
                <a:gd name="connsiteY2" fmla="*/ 81 h 129859"/>
                <a:gd name="connsiteX3" fmla="*/ 18584 w 102594"/>
                <a:gd name="connsiteY3" fmla="*/ 1925 h 129859"/>
                <a:gd name="connsiteX4" fmla="*/ 14443 w 102594"/>
                <a:gd name="connsiteY4" fmla="*/ 6168 h 129859"/>
                <a:gd name="connsiteX5" fmla="*/ 19337 w 102594"/>
                <a:gd name="connsiteY5" fmla="*/ 8750 h 129859"/>
                <a:gd name="connsiteX6" fmla="*/ 28373 w 102594"/>
                <a:gd name="connsiteY6" fmla="*/ 11517 h 129859"/>
                <a:gd name="connsiteX7" fmla="*/ 27620 w 102594"/>
                <a:gd name="connsiteY7" fmla="*/ 15575 h 129859"/>
                <a:gd name="connsiteX8" fmla="*/ 1077 w 102594"/>
                <a:gd name="connsiteY8" fmla="*/ 119979 h 129859"/>
                <a:gd name="connsiteX9" fmla="*/ 136 w 102594"/>
                <a:gd name="connsiteY9" fmla="*/ 124037 h 129859"/>
                <a:gd name="connsiteX10" fmla="*/ 6536 w 102594"/>
                <a:gd name="connsiteY10" fmla="*/ 129940 h 129859"/>
                <a:gd name="connsiteX11" fmla="*/ 14255 w 102594"/>
                <a:gd name="connsiteY11" fmla="*/ 125144 h 129859"/>
                <a:gd name="connsiteX12" fmla="*/ 17455 w 102594"/>
                <a:gd name="connsiteY12" fmla="*/ 113523 h 129859"/>
                <a:gd name="connsiteX13" fmla="*/ 21784 w 102594"/>
                <a:gd name="connsiteY13" fmla="*/ 97106 h 129859"/>
                <a:gd name="connsiteX14" fmla="*/ 24796 w 102594"/>
                <a:gd name="connsiteY14" fmla="*/ 84563 h 129859"/>
                <a:gd name="connsiteX15" fmla="*/ 30444 w 102594"/>
                <a:gd name="connsiteY15" fmla="*/ 71466 h 129859"/>
                <a:gd name="connsiteX16" fmla="*/ 60563 w 102594"/>
                <a:gd name="connsiteY16" fmla="*/ 51914 h 129859"/>
                <a:gd name="connsiteX17" fmla="*/ 71670 w 102594"/>
                <a:gd name="connsiteY17" fmla="*/ 64826 h 129859"/>
                <a:gd name="connsiteX18" fmla="*/ 60563 w 102594"/>
                <a:gd name="connsiteY18" fmla="*/ 104115 h 129859"/>
                <a:gd name="connsiteX19" fmla="*/ 57740 w 102594"/>
                <a:gd name="connsiteY19" fmla="*/ 114076 h 129859"/>
                <a:gd name="connsiteX20" fmla="*/ 75623 w 102594"/>
                <a:gd name="connsiteY20" fmla="*/ 129940 h 129859"/>
                <a:gd name="connsiteX21" fmla="*/ 102731 w 102594"/>
                <a:gd name="connsiteY21" fmla="*/ 101717 h 129859"/>
                <a:gd name="connsiteX22" fmla="*/ 99719 w 102594"/>
                <a:gd name="connsiteY22" fmla="*/ 99319 h 129859"/>
                <a:gd name="connsiteX23" fmla="*/ 96142 w 102594"/>
                <a:gd name="connsiteY23" fmla="*/ 102455 h 129859"/>
                <a:gd name="connsiteX24" fmla="*/ 76188 w 102594"/>
                <a:gd name="connsiteY24" fmla="*/ 124775 h 129859"/>
                <a:gd name="connsiteX25" fmla="*/ 71482 w 102594"/>
                <a:gd name="connsiteY25" fmla="*/ 118319 h 129859"/>
                <a:gd name="connsiteX26" fmla="*/ 75811 w 102594"/>
                <a:gd name="connsiteY26" fmla="*/ 103378 h 129859"/>
                <a:gd name="connsiteX27" fmla="*/ 85788 w 102594"/>
                <a:gd name="connsiteY27" fmla="*/ 67777 h 129859"/>
                <a:gd name="connsiteX28" fmla="*/ 78823 w 102594"/>
                <a:gd name="connsiteY28" fmla="*/ 51729 h 129859"/>
                <a:gd name="connsiteX29" fmla="*/ 61316 w 102594"/>
                <a:gd name="connsiteY29" fmla="*/ 46749 h 129859"/>
                <a:gd name="connsiteX30" fmla="*/ 30632 w 102594"/>
                <a:gd name="connsiteY30" fmla="*/ 62059 h 129859"/>
                <a:gd name="connsiteX31" fmla="*/ 44939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4939" y="5614"/>
                  </a:moveTo>
                  <a:cubicBezTo>
                    <a:pt x="45127" y="5245"/>
                    <a:pt x="45692" y="2847"/>
                    <a:pt x="45692" y="2663"/>
                  </a:cubicBezTo>
                  <a:cubicBezTo>
                    <a:pt x="45692" y="1741"/>
                    <a:pt x="44939" y="81"/>
                    <a:pt x="42680" y="81"/>
                  </a:cubicBezTo>
                  <a:cubicBezTo>
                    <a:pt x="38915" y="81"/>
                    <a:pt x="23290" y="1556"/>
                    <a:pt x="18584" y="1925"/>
                  </a:cubicBezTo>
                  <a:cubicBezTo>
                    <a:pt x="17078" y="2110"/>
                    <a:pt x="14443" y="2294"/>
                    <a:pt x="14443" y="6168"/>
                  </a:cubicBezTo>
                  <a:cubicBezTo>
                    <a:pt x="14443" y="8750"/>
                    <a:pt x="17078" y="8750"/>
                    <a:pt x="19337" y="8750"/>
                  </a:cubicBezTo>
                  <a:cubicBezTo>
                    <a:pt x="28373" y="8750"/>
                    <a:pt x="28373" y="10041"/>
                    <a:pt x="28373" y="11517"/>
                  </a:cubicBezTo>
                  <a:cubicBezTo>
                    <a:pt x="28373" y="12808"/>
                    <a:pt x="27997" y="13915"/>
                    <a:pt x="27620" y="15575"/>
                  </a:cubicBezTo>
                  <a:lnTo>
                    <a:pt x="1077" y="119979"/>
                  </a:lnTo>
                  <a:cubicBezTo>
                    <a:pt x="136" y="123299"/>
                    <a:pt x="136" y="123668"/>
                    <a:pt x="136" y="124037"/>
                  </a:cubicBezTo>
                  <a:cubicBezTo>
                    <a:pt x="136" y="126804"/>
                    <a:pt x="2395" y="129940"/>
                    <a:pt x="6536" y="129940"/>
                  </a:cubicBezTo>
                  <a:cubicBezTo>
                    <a:pt x="8607" y="129940"/>
                    <a:pt x="12184" y="129017"/>
                    <a:pt x="14255" y="125144"/>
                  </a:cubicBezTo>
                  <a:cubicBezTo>
                    <a:pt x="14819" y="124037"/>
                    <a:pt x="16514" y="117396"/>
                    <a:pt x="17455" y="113523"/>
                  </a:cubicBezTo>
                  <a:lnTo>
                    <a:pt x="21784" y="97106"/>
                  </a:lnTo>
                  <a:cubicBezTo>
                    <a:pt x="22349" y="94339"/>
                    <a:pt x="24232" y="87330"/>
                    <a:pt x="24796" y="84563"/>
                  </a:cubicBezTo>
                  <a:cubicBezTo>
                    <a:pt x="26679" y="77553"/>
                    <a:pt x="26679" y="77369"/>
                    <a:pt x="30444" y="71466"/>
                  </a:cubicBezTo>
                  <a:cubicBezTo>
                    <a:pt x="36468" y="62428"/>
                    <a:pt x="45880" y="51914"/>
                    <a:pt x="60563" y="51914"/>
                  </a:cubicBezTo>
                  <a:cubicBezTo>
                    <a:pt x="71105" y="51914"/>
                    <a:pt x="71670" y="60399"/>
                    <a:pt x="71670" y="64826"/>
                  </a:cubicBezTo>
                  <a:cubicBezTo>
                    <a:pt x="71670" y="75893"/>
                    <a:pt x="63575" y="96368"/>
                    <a:pt x="60563" y="104115"/>
                  </a:cubicBezTo>
                  <a:cubicBezTo>
                    <a:pt x="58493" y="109280"/>
                    <a:pt x="57740" y="110940"/>
                    <a:pt x="57740" y="114076"/>
                  </a:cubicBezTo>
                  <a:cubicBezTo>
                    <a:pt x="57740" y="123852"/>
                    <a:pt x="66022" y="129940"/>
                    <a:pt x="75623" y="129940"/>
                  </a:cubicBezTo>
                  <a:cubicBezTo>
                    <a:pt x="94448" y="129940"/>
                    <a:pt x="102731" y="104484"/>
                    <a:pt x="102731" y="101717"/>
                  </a:cubicBezTo>
                  <a:cubicBezTo>
                    <a:pt x="102731" y="99319"/>
                    <a:pt x="100283" y="99319"/>
                    <a:pt x="99719" y="99319"/>
                  </a:cubicBezTo>
                  <a:cubicBezTo>
                    <a:pt x="97083" y="99319"/>
                    <a:pt x="96895" y="100426"/>
                    <a:pt x="96142" y="102455"/>
                  </a:cubicBezTo>
                  <a:cubicBezTo>
                    <a:pt x="91812" y="117212"/>
                    <a:pt x="83529" y="124775"/>
                    <a:pt x="76188" y="124775"/>
                  </a:cubicBezTo>
                  <a:cubicBezTo>
                    <a:pt x="72235" y="124775"/>
                    <a:pt x="71482" y="122192"/>
                    <a:pt x="71482" y="118319"/>
                  </a:cubicBezTo>
                  <a:cubicBezTo>
                    <a:pt x="71482" y="114076"/>
                    <a:pt x="72423" y="111678"/>
                    <a:pt x="75811" y="103378"/>
                  </a:cubicBezTo>
                  <a:cubicBezTo>
                    <a:pt x="78070" y="97659"/>
                    <a:pt x="85788" y="78107"/>
                    <a:pt x="85788" y="67777"/>
                  </a:cubicBezTo>
                  <a:cubicBezTo>
                    <a:pt x="85788" y="64826"/>
                    <a:pt x="85788" y="57078"/>
                    <a:pt x="78823" y="51729"/>
                  </a:cubicBezTo>
                  <a:cubicBezTo>
                    <a:pt x="75623" y="49331"/>
                    <a:pt x="70164" y="46749"/>
                    <a:pt x="61316" y="46749"/>
                  </a:cubicBezTo>
                  <a:cubicBezTo>
                    <a:pt x="47574" y="46749"/>
                    <a:pt x="37597" y="54127"/>
                    <a:pt x="30632" y="62059"/>
                  </a:cubicBezTo>
                  <a:lnTo>
                    <a:pt x="44939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A6B95A-18C9-3C73-108F-5BAA00C70CD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344289" y="3979931"/>
              <a:ext cx="112006" cy="109884"/>
            </a:xfrm>
            <a:custGeom>
              <a:avLst/>
              <a:gdLst>
                <a:gd name="connsiteX0" fmla="*/ 59976 w 112006"/>
                <a:gd name="connsiteY0" fmla="*/ 58713 h 109884"/>
                <a:gd name="connsiteX1" fmla="*/ 106769 w 112006"/>
                <a:gd name="connsiteY1" fmla="*/ 58713 h 109884"/>
                <a:gd name="connsiteX2" fmla="*/ 112148 w 112006"/>
                <a:gd name="connsiteY2" fmla="*/ 55024 h 109884"/>
                <a:gd name="connsiteX3" fmla="*/ 106769 w 112006"/>
                <a:gd name="connsiteY3" fmla="*/ 51335 h 109884"/>
                <a:gd name="connsiteX4" fmla="*/ 59976 w 112006"/>
                <a:gd name="connsiteY4" fmla="*/ 51335 h 109884"/>
                <a:gd name="connsiteX5" fmla="*/ 59976 w 112006"/>
                <a:gd name="connsiteY5" fmla="*/ 5484 h 109884"/>
                <a:gd name="connsiteX6" fmla="*/ 56211 w 112006"/>
                <a:gd name="connsiteY6" fmla="*/ 82 h 109884"/>
                <a:gd name="connsiteX7" fmla="*/ 52447 w 112006"/>
                <a:gd name="connsiteY7" fmla="*/ 5484 h 109884"/>
                <a:gd name="connsiteX8" fmla="*/ 52447 w 112006"/>
                <a:gd name="connsiteY8" fmla="*/ 51335 h 109884"/>
                <a:gd name="connsiteX9" fmla="*/ 5519 w 112006"/>
                <a:gd name="connsiteY9" fmla="*/ 51335 h 109884"/>
                <a:gd name="connsiteX10" fmla="*/ 141 w 112006"/>
                <a:gd name="connsiteY10" fmla="*/ 55024 h 109884"/>
                <a:gd name="connsiteX11" fmla="*/ 5519 w 112006"/>
                <a:gd name="connsiteY11" fmla="*/ 58713 h 109884"/>
                <a:gd name="connsiteX12" fmla="*/ 52447 w 112006"/>
                <a:gd name="connsiteY12" fmla="*/ 58713 h 109884"/>
                <a:gd name="connsiteX13" fmla="*/ 52447 w 112006"/>
                <a:gd name="connsiteY13" fmla="*/ 104564 h 109884"/>
                <a:gd name="connsiteX14" fmla="*/ 56211 w 112006"/>
                <a:gd name="connsiteY14" fmla="*/ 109966 h 109884"/>
                <a:gd name="connsiteX15" fmla="*/ 59976 w 112006"/>
                <a:gd name="connsiteY15" fmla="*/ 104564 h 109884"/>
                <a:gd name="connsiteX16" fmla="*/ 59976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59976" y="58713"/>
                  </a:moveTo>
                  <a:lnTo>
                    <a:pt x="106769" y="58713"/>
                  </a:lnTo>
                  <a:cubicBezTo>
                    <a:pt x="108517" y="58713"/>
                    <a:pt x="112148" y="58713"/>
                    <a:pt x="112148" y="55024"/>
                  </a:cubicBezTo>
                  <a:cubicBezTo>
                    <a:pt x="112148" y="51335"/>
                    <a:pt x="108517" y="51335"/>
                    <a:pt x="106769" y="51335"/>
                  </a:cubicBezTo>
                  <a:lnTo>
                    <a:pt x="59976" y="51335"/>
                  </a:lnTo>
                  <a:lnTo>
                    <a:pt x="59976" y="5484"/>
                  </a:lnTo>
                  <a:cubicBezTo>
                    <a:pt x="59976" y="3639"/>
                    <a:pt x="59976" y="82"/>
                    <a:pt x="56211" y="82"/>
                  </a:cubicBezTo>
                  <a:cubicBezTo>
                    <a:pt x="52447" y="82"/>
                    <a:pt x="52447" y="3639"/>
                    <a:pt x="52447" y="5484"/>
                  </a:cubicBezTo>
                  <a:lnTo>
                    <a:pt x="52447" y="51335"/>
                  </a:lnTo>
                  <a:lnTo>
                    <a:pt x="5519" y="51335"/>
                  </a:lnTo>
                  <a:cubicBezTo>
                    <a:pt x="3771" y="51335"/>
                    <a:pt x="141" y="51335"/>
                    <a:pt x="141" y="55024"/>
                  </a:cubicBezTo>
                  <a:cubicBezTo>
                    <a:pt x="141" y="58713"/>
                    <a:pt x="3771" y="58713"/>
                    <a:pt x="5519" y="58713"/>
                  </a:cubicBezTo>
                  <a:lnTo>
                    <a:pt x="52447" y="58713"/>
                  </a:lnTo>
                  <a:lnTo>
                    <a:pt x="52447" y="104564"/>
                  </a:lnTo>
                  <a:cubicBezTo>
                    <a:pt x="52447" y="106409"/>
                    <a:pt x="52447" y="109966"/>
                    <a:pt x="56211" y="109966"/>
                  </a:cubicBezTo>
                  <a:cubicBezTo>
                    <a:pt x="59976" y="109966"/>
                    <a:pt x="59976" y="106409"/>
                    <a:pt x="59976" y="104564"/>
                  </a:cubicBezTo>
                  <a:lnTo>
                    <a:pt x="59976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393C5A8-1432-C885-4731-849C56C31EB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504540" y="3903117"/>
              <a:ext cx="48944" cy="184274"/>
            </a:xfrm>
            <a:custGeom>
              <a:avLst/>
              <a:gdLst>
                <a:gd name="connsiteX0" fmla="*/ 45326 w 48944"/>
                <a:gd name="connsiteY0" fmla="*/ 81 h 184274"/>
                <a:gd name="connsiteX1" fmla="*/ 146 w 48944"/>
                <a:gd name="connsiteY1" fmla="*/ 92126 h 184274"/>
                <a:gd name="connsiteX2" fmla="*/ 45326 w 48944"/>
                <a:gd name="connsiteY2" fmla="*/ 184355 h 184274"/>
                <a:gd name="connsiteX3" fmla="*/ 49091 w 48944"/>
                <a:gd name="connsiteY3" fmla="*/ 182141 h 184274"/>
                <a:gd name="connsiteX4" fmla="*/ 47208 w 48944"/>
                <a:gd name="connsiteY4" fmla="*/ 179375 h 184274"/>
                <a:gd name="connsiteX5" fmla="*/ 12947 w 48944"/>
                <a:gd name="connsiteY5" fmla="*/ 92310 h 184274"/>
                <a:gd name="connsiteX6" fmla="*/ 47773 w 48944"/>
                <a:gd name="connsiteY6" fmla="*/ 4508 h 184274"/>
                <a:gd name="connsiteX7" fmla="*/ 49091 w 48944"/>
                <a:gd name="connsiteY7" fmla="*/ 2294 h 184274"/>
                <a:gd name="connsiteX8" fmla="*/ 45326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326" y="81"/>
                  </a:moveTo>
                  <a:cubicBezTo>
                    <a:pt x="9559" y="24798"/>
                    <a:pt x="146" y="63903"/>
                    <a:pt x="146" y="92126"/>
                  </a:cubicBezTo>
                  <a:cubicBezTo>
                    <a:pt x="146" y="118134"/>
                    <a:pt x="8053" y="158531"/>
                    <a:pt x="45326" y="184355"/>
                  </a:cubicBezTo>
                  <a:cubicBezTo>
                    <a:pt x="46832" y="184355"/>
                    <a:pt x="49091" y="184355"/>
                    <a:pt x="49091" y="182141"/>
                  </a:cubicBezTo>
                  <a:cubicBezTo>
                    <a:pt x="49091" y="181035"/>
                    <a:pt x="48526" y="180666"/>
                    <a:pt x="47208" y="179375"/>
                  </a:cubicBezTo>
                  <a:cubicBezTo>
                    <a:pt x="22171" y="157239"/>
                    <a:pt x="12947" y="125881"/>
                    <a:pt x="12947" y="92310"/>
                  </a:cubicBezTo>
                  <a:cubicBezTo>
                    <a:pt x="12947" y="42506"/>
                    <a:pt x="32337" y="18158"/>
                    <a:pt x="47773" y="4508"/>
                  </a:cubicBezTo>
                  <a:cubicBezTo>
                    <a:pt x="48526" y="3770"/>
                    <a:pt x="49091" y="3216"/>
                    <a:pt x="49091" y="2294"/>
                  </a:cubicBezTo>
                  <a:cubicBezTo>
                    <a:pt x="49091" y="81"/>
                    <a:pt x="46832" y="81"/>
                    <a:pt x="45326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1F7FC89-61F1-62E8-D3C4-B4DE818AB02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575778" y="3959930"/>
              <a:ext cx="91676" cy="83375"/>
            </a:xfrm>
            <a:custGeom>
              <a:avLst/>
              <a:gdLst>
                <a:gd name="connsiteX0" fmla="*/ 91826 w 91676"/>
                <a:gd name="connsiteY0" fmla="*/ 14653 h 83375"/>
                <a:gd name="connsiteX1" fmla="*/ 82413 w 91676"/>
                <a:gd name="connsiteY1" fmla="*/ 81 h 83375"/>
                <a:gd name="connsiteX2" fmla="*/ 72248 w 91676"/>
                <a:gd name="connsiteY2" fmla="*/ 9857 h 83375"/>
                <a:gd name="connsiteX3" fmla="*/ 75448 w 91676"/>
                <a:gd name="connsiteY3" fmla="*/ 15575 h 83375"/>
                <a:gd name="connsiteX4" fmla="*/ 82413 w 91676"/>
                <a:gd name="connsiteY4" fmla="*/ 30332 h 83375"/>
                <a:gd name="connsiteX5" fmla="*/ 47588 w 91676"/>
                <a:gd name="connsiteY5" fmla="*/ 78291 h 83375"/>
                <a:gd name="connsiteX6" fmla="*/ 32340 w 91676"/>
                <a:gd name="connsiteY6" fmla="*/ 61874 h 83375"/>
                <a:gd name="connsiteX7" fmla="*/ 42693 w 91676"/>
                <a:gd name="connsiteY7" fmla="*/ 25905 h 83375"/>
                <a:gd name="connsiteX8" fmla="*/ 45329 w 91676"/>
                <a:gd name="connsiteY8" fmla="*/ 16128 h 83375"/>
                <a:gd name="connsiteX9" fmla="*/ 27445 w 91676"/>
                <a:gd name="connsiteY9" fmla="*/ 265 h 83375"/>
                <a:gd name="connsiteX10" fmla="*/ 149 w 91676"/>
                <a:gd name="connsiteY10" fmla="*/ 28487 h 83375"/>
                <a:gd name="connsiteX11" fmla="*/ 3350 w 91676"/>
                <a:gd name="connsiteY11" fmla="*/ 30885 h 83375"/>
                <a:gd name="connsiteX12" fmla="*/ 6738 w 91676"/>
                <a:gd name="connsiteY12" fmla="*/ 27934 h 83375"/>
                <a:gd name="connsiteX13" fmla="*/ 26881 w 91676"/>
                <a:gd name="connsiteY13" fmla="*/ 5430 h 83375"/>
                <a:gd name="connsiteX14" fmla="*/ 31587 w 91676"/>
                <a:gd name="connsiteY14" fmla="*/ 11886 h 83375"/>
                <a:gd name="connsiteX15" fmla="*/ 28198 w 91676"/>
                <a:gd name="connsiteY15" fmla="*/ 24245 h 83375"/>
                <a:gd name="connsiteX16" fmla="*/ 18033 w 91676"/>
                <a:gd name="connsiteY16" fmla="*/ 59292 h 83375"/>
                <a:gd name="connsiteX17" fmla="*/ 47023 w 91676"/>
                <a:gd name="connsiteY17" fmla="*/ 83456 h 83375"/>
                <a:gd name="connsiteX18" fmla="*/ 91826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826" y="14653"/>
                  </a:moveTo>
                  <a:cubicBezTo>
                    <a:pt x="91826" y="265"/>
                    <a:pt x="82978" y="81"/>
                    <a:pt x="82413" y="81"/>
                  </a:cubicBezTo>
                  <a:cubicBezTo>
                    <a:pt x="77519" y="81"/>
                    <a:pt x="72248" y="5061"/>
                    <a:pt x="72248" y="9857"/>
                  </a:cubicBezTo>
                  <a:cubicBezTo>
                    <a:pt x="72248" y="12993"/>
                    <a:pt x="74130" y="14468"/>
                    <a:pt x="75448" y="15575"/>
                  </a:cubicBezTo>
                  <a:cubicBezTo>
                    <a:pt x="78648" y="18158"/>
                    <a:pt x="82413" y="22953"/>
                    <a:pt x="82413" y="30332"/>
                  </a:cubicBezTo>
                  <a:cubicBezTo>
                    <a:pt x="82413" y="38632"/>
                    <a:pt x="69989" y="78291"/>
                    <a:pt x="47588" y="78291"/>
                  </a:cubicBezTo>
                  <a:cubicBezTo>
                    <a:pt x="32340" y="78291"/>
                    <a:pt x="32340" y="65010"/>
                    <a:pt x="32340" y="61874"/>
                  </a:cubicBezTo>
                  <a:cubicBezTo>
                    <a:pt x="32340" y="53389"/>
                    <a:pt x="35728" y="43059"/>
                    <a:pt x="42693" y="25905"/>
                  </a:cubicBezTo>
                  <a:cubicBezTo>
                    <a:pt x="44199" y="22031"/>
                    <a:pt x="45329" y="19264"/>
                    <a:pt x="45329" y="16128"/>
                  </a:cubicBezTo>
                  <a:cubicBezTo>
                    <a:pt x="45329" y="6537"/>
                    <a:pt x="37046" y="265"/>
                    <a:pt x="27445" y="265"/>
                  </a:cubicBezTo>
                  <a:cubicBezTo>
                    <a:pt x="8621" y="265"/>
                    <a:pt x="149" y="25536"/>
                    <a:pt x="149" y="28487"/>
                  </a:cubicBezTo>
                  <a:cubicBezTo>
                    <a:pt x="149" y="30885"/>
                    <a:pt x="2785" y="30885"/>
                    <a:pt x="3350" y="30885"/>
                  </a:cubicBezTo>
                  <a:cubicBezTo>
                    <a:pt x="5985" y="30885"/>
                    <a:pt x="6173" y="29963"/>
                    <a:pt x="6738" y="27934"/>
                  </a:cubicBezTo>
                  <a:cubicBezTo>
                    <a:pt x="11256" y="12808"/>
                    <a:pt x="19351" y="5430"/>
                    <a:pt x="26881" y="5430"/>
                  </a:cubicBezTo>
                  <a:cubicBezTo>
                    <a:pt x="30081" y="5430"/>
                    <a:pt x="31587" y="7459"/>
                    <a:pt x="31587" y="11886"/>
                  </a:cubicBezTo>
                  <a:cubicBezTo>
                    <a:pt x="31587" y="16128"/>
                    <a:pt x="30081" y="20002"/>
                    <a:pt x="28198" y="24245"/>
                  </a:cubicBezTo>
                  <a:cubicBezTo>
                    <a:pt x="20104" y="44720"/>
                    <a:pt x="18033" y="52651"/>
                    <a:pt x="18033" y="59292"/>
                  </a:cubicBezTo>
                  <a:cubicBezTo>
                    <a:pt x="18033" y="77553"/>
                    <a:pt x="32716" y="83456"/>
                    <a:pt x="47023" y="83456"/>
                  </a:cubicBezTo>
                  <a:cubicBezTo>
                    <a:pt x="78648" y="83456"/>
                    <a:pt x="91826" y="29778"/>
                    <a:pt x="91826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7943DF-0BEA-0D4E-4E68-EE7B0DB5B09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702339" y="4020249"/>
              <a:ext cx="23907" cy="56813"/>
            </a:xfrm>
            <a:custGeom>
              <a:avLst/>
              <a:gdLst>
                <a:gd name="connsiteX0" fmla="*/ 18790 w 23907"/>
                <a:gd name="connsiteY0" fmla="*/ 18342 h 56813"/>
                <a:gd name="connsiteX1" fmla="*/ 4107 w 23907"/>
                <a:gd name="connsiteY1" fmla="*/ 52098 h 56813"/>
                <a:gd name="connsiteX2" fmla="*/ 2789 w 23907"/>
                <a:gd name="connsiteY2" fmla="*/ 54311 h 56813"/>
                <a:gd name="connsiteX3" fmla="*/ 5425 w 23907"/>
                <a:gd name="connsiteY3" fmla="*/ 56894 h 56813"/>
                <a:gd name="connsiteX4" fmla="*/ 24061 w 23907"/>
                <a:gd name="connsiteY4" fmla="*/ 20187 h 56813"/>
                <a:gd name="connsiteX5" fmla="*/ 10884 w 23907"/>
                <a:gd name="connsiteY5" fmla="*/ 81 h 56813"/>
                <a:gd name="connsiteX6" fmla="*/ 154 w 23907"/>
                <a:gd name="connsiteY6" fmla="*/ 10595 h 56813"/>
                <a:gd name="connsiteX7" fmla="*/ 11072 w 23907"/>
                <a:gd name="connsiteY7" fmla="*/ 21293 h 56813"/>
                <a:gd name="connsiteX8" fmla="*/ 18790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790" y="18342"/>
                  </a:moveTo>
                  <a:cubicBezTo>
                    <a:pt x="18790" y="28487"/>
                    <a:pt x="16908" y="40293"/>
                    <a:pt x="4107" y="52098"/>
                  </a:cubicBezTo>
                  <a:cubicBezTo>
                    <a:pt x="3354" y="52836"/>
                    <a:pt x="2789" y="53389"/>
                    <a:pt x="2789" y="54311"/>
                  </a:cubicBezTo>
                  <a:cubicBezTo>
                    <a:pt x="2789" y="55603"/>
                    <a:pt x="4295" y="56894"/>
                    <a:pt x="5425" y="56894"/>
                  </a:cubicBezTo>
                  <a:cubicBezTo>
                    <a:pt x="8060" y="56894"/>
                    <a:pt x="24061" y="42137"/>
                    <a:pt x="24061" y="20187"/>
                  </a:cubicBezTo>
                  <a:cubicBezTo>
                    <a:pt x="24061" y="8750"/>
                    <a:pt x="19543" y="81"/>
                    <a:pt x="10884" y="81"/>
                  </a:cubicBezTo>
                  <a:cubicBezTo>
                    <a:pt x="4672" y="81"/>
                    <a:pt x="154" y="4877"/>
                    <a:pt x="154" y="10595"/>
                  </a:cubicBezTo>
                  <a:cubicBezTo>
                    <a:pt x="154" y="16497"/>
                    <a:pt x="4483" y="21293"/>
                    <a:pt x="11072" y="21293"/>
                  </a:cubicBezTo>
                  <a:cubicBezTo>
                    <a:pt x="15590" y="21293"/>
                    <a:pt x="18602" y="18342"/>
                    <a:pt x="18790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1945C14-BA93-1DFB-A1C5-D2648D8DB63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753973" y="3960115"/>
              <a:ext cx="87534" cy="83190"/>
            </a:xfrm>
            <a:custGeom>
              <a:avLst/>
              <a:gdLst>
                <a:gd name="connsiteX0" fmla="*/ 35546 w 87534"/>
                <a:gd name="connsiteY0" fmla="*/ 44166 h 83190"/>
                <a:gd name="connsiteX1" fmla="*/ 40441 w 87534"/>
                <a:gd name="connsiteY1" fmla="*/ 25536 h 83190"/>
                <a:gd name="connsiteX2" fmla="*/ 52300 w 87534"/>
                <a:gd name="connsiteY2" fmla="*/ 10410 h 83190"/>
                <a:gd name="connsiteX3" fmla="*/ 67548 w 87534"/>
                <a:gd name="connsiteY3" fmla="*/ 5245 h 83190"/>
                <a:gd name="connsiteX4" fmla="*/ 77902 w 87534"/>
                <a:gd name="connsiteY4" fmla="*/ 7828 h 83190"/>
                <a:gd name="connsiteX5" fmla="*/ 69619 w 87534"/>
                <a:gd name="connsiteY5" fmla="*/ 17973 h 83190"/>
                <a:gd name="connsiteX6" fmla="*/ 77149 w 87534"/>
                <a:gd name="connsiteY6" fmla="*/ 24798 h 83190"/>
                <a:gd name="connsiteX7" fmla="*/ 87691 w 87534"/>
                <a:gd name="connsiteY7" fmla="*/ 13546 h 83190"/>
                <a:gd name="connsiteX8" fmla="*/ 67737 w 87534"/>
                <a:gd name="connsiteY8" fmla="*/ 81 h 83190"/>
                <a:gd name="connsiteX9" fmla="*/ 41194 w 87534"/>
                <a:gd name="connsiteY9" fmla="*/ 13177 h 83190"/>
                <a:gd name="connsiteX10" fmla="*/ 21804 w 87534"/>
                <a:gd name="connsiteY10" fmla="*/ 81 h 83190"/>
                <a:gd name="connsiteX11" fmla="*/ 7121 w 87534"/>
                <a:gd name="connsiteY11" fmla="*/ 9488 h 83190"/>
                <a:gd name="connsiteX12" fmla="*/ 156 w 87534"/>
                <a:gd name="connsiteY12" fmla="*/ 28303 h 83190"/>
                <a:gd name="connsiteX13" fmla="*/ 3356 w 87534"/>
                <a:gd name="connsiteY13" fmla="*/ 30701 h 83190"/>
                <a:gd name="connsiteX14" fmla="*/ 7498 w 87534"/>
                <a:gd name="connsiteY14" fmla="*/ 25167 h 83190"/>
                <a:gd name="connsiteX15" fmla="*/ 21240 w 87534"/>
                <a:gd name="connsiteY15" fmla="*/ 5245 h 83190"/>
                <a:gd name="connsiteX16" fmla="*/ 27452 w 87534"/>
                <a:gd name="connsiteY16" fmla="*/ 14284 h 83190"/>
                <a:gd name="connsiteX17" fmla="*/ 24440 w 87534"/>
                <a:gd name="connsiteY17" fmla="*/ 29594 h 83190"/>
                <a:gd name="connsiteX18" fmla="*/ 20299 w 87534"/>
                <a:gd name="connsiteY18" fmla="*/ 46195 h 83190"/>
                <a:gd name="connsiteX19" fmla="*/ 14275 w 87534"/>
                <a:gd name="connsiteY19" fmla="*/ 69806 h 83190"/>
                <a:gd name="connsiteX20" fmla="*/ 12392 w 87534"/>
                <a:gd name="connsiteY20" fmla="*/ 77369 h 83190"/>
                <a:gd name="connsiteX21" fmla="*/ 18793 w 87534"/>
                <a:gd name="connsiteY21" fmla="*/ 83271 h 83190"/>
                <a:gd name="connsiteX22" fmla="*/ 26887 w 87534"/>
                <a:gd name="connsiteY22" fmla="*/ 77922 h 83190"/>
                <a:gd name="connsiteX23" fmla="*/ 30464 w 87534"/>
                <a:gd name="connsiteY23" fmla="*/ 64088 h 83190"/>
                <a:gd name="connsiteX24" fmla="*/ 35546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546" y="44166"/>
                  </a:moveTo>
                  <a:cubicBezTo>
                    <a:pt x="35735" y="43059"/>
                    <a:pt x="40064" y="26458"/>
                    <a:pt x="40441" y="25536"/>
                  </a:cubicBezTo>
                  <a:cubicBezTo>
                    <a:pt x="40817" y="24060"/>
                    <a:pt x="46277" y="14837"/>
                    <a:pt x="52300" y="10410"/>
                  </a:cubicBezTo>
                  <a:cubicBezTo>
                    <a:pt x="54371" y="8935"/>
                    <a:pt x="59454" y="5245"/>
                    <a:pt x="67548" y="5245"/>
                  </a:cubicBezTo>
                  <a:cubicBezTo>
                    <a:pt x="69431" y="5245"/>
                    <a:pt x="74137" y="5430"/>
                    <a:pt x="77902" y="7828"/>
                  </a:cubicBezTo>
                  <a:cubicBezTo>
                    <a:pt x="71878" y="9488"/>
                    <a:pt x="69619" y="14653"/>
                    <a:pt x="69619" y="17973"/>
                  </a:cubicBezTo>
                  <a:cubicBezTo>
                    <a:pt x="69619" y="22031"/>
                    <a:pt x="72819" y="24798"/>
                    <a:pt x="77149" y="24798"/>
                  </a:cubicBezTo>
                  <a:cubicBezTo>
                    <a:pt x="81479" y="24798"/>
                    <a:pt x="87691" y="21293"/>
                    <a:pt x="87691" y="13546"/>
                  </a:cubicBezTo>
                  <a:cubicBezTo>
                    <a:pt x="87691" y="3954"/>
                    <a:pt x="77337" y="81"/>
                    <a:pt x="67737" y="81"/>
                  </a:cubicBezTo>
                  <a:cubicBezTo>
                    <a:pt x="57948" y="81"/>
                    <a:pt x="49477" y="3954"/>
                    <a:pt x="41194" y="13177"/>
                  </a:cubicBezTo>
                  <a:cubicBezTo>
                    <a:pt x="37805" y="1925"/>
                    <a:pt x="26322" y="81"/>
                    <a:pt x="21804" y="81"/>
                  </a:cubicBezTo>
                  <a:cubicBezTo>
                    <a:pt x="14839" y="81"/>
                    <a:pt x="10133" y="4323"/>
                    <a:pt x="7121" y="9488"/>
                  </a:cubicBezTo>
                  <a:cubicBezTo>
                    <a:pt x="2792" y="16682"/>
                    <a:pt x="156" y="27380"/>
                    <a:pt x="156" y="28303"/>
                  </a:cubicBezTo>
                  <a:cubicBezTo>
                    <a:pt x="156" y="30701"/>
                    <a:pt x="2792" y="30701"/>
                    <a:pt x="3356" y="30701"/>
                  </a:cubicBezTo>
                  <a:cubicBezTo>
                    <a:pt x="5992" y="30701"/>
                    <a:pt x="6180" y="30147"/>
                    <a:pt x="7498" y="25167"/>
                  </a:cubicBezTo>
                  <a:cubicBezTo>
                    <a:pt x="10321" y="13915"/>
                    <a:pt x="13898" y="5245"/>
                    <a:pt x="21240" y="5245"/>
                  </a:cubicBezTo>
                  <a:cubicBezTo>
                    <a:pt x="26134" y="5245"/>
                    <a:pt x="27452" y="9304"/>
                    <a:pt x="27452" y="14284"/>
                  </a:cubicBezTo>
                  <a:cubicBezTo>
                    <a:pt x="27452" y="17789"/>
                    <a:pt x="25758" y="24614"/>
                    <a:pt x="24440" y="29594"/>
                  </a:cubicBezTo>
                  <a:cubicBezTo>
                    <a:pt x="23122" y="34574"/>
                    <a:pt x="21240" y="42137"/>
                    <a:pt x="20299" y="46195"/>
                  </a:cubicBezTo>
                  <a:lnTo>
                    <a:pt x="14275" y="69806"/>
                  </a:lnTo>
                  <a:cubicBezTo>
                    <a:pt x="13522" y="72204"/>
                    <a:pt x="12392" y="76815"/>
                    <a:pt x="12392" y="77369"/>
                  </a:cubicBezTo>
                  <a:cubicBezTo>
                    <a:pt x="12392" y="81427"/>
                    <a:pt x="15781" y="83271"/>
                    <a:pt x="18793" y="83271"/>
                  </a:cubicBezTo>
                  <a:cubicBezTo>
                    <a:pt x="21616" y="83271"/>
                    <a:pt x="25381" y="81611"/>
                    <a:pt x="26887" y="77922"/>
                  </a:cubicBezTo>
                  <a:cubicBezTo>
                    <a:pt x="27264" y="76815"/>
                    <a:pt x="29334" y="68699"/>
                    <a:pt x="30464" y="64088"/>
                  </a:cubicBezTo>
                  <a:lnTo>
                    <a:pt x="35546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ADE7DFB-607D-A65D-0D77-4FDFC9EB866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864131" y="3903117"/>
              <a:ext cx="48755" cy="184274"/>
            </a:xfrm>
            <a:custGeom>
              <a:avLst/>
              <a:gdLst>
                <a:gd name="connsiteX0" fmla="*/ 3737 w 48755"/>
                <a:gd name="connsiteY0" fmla="*/ 81 h 184274"/>
                <a:gd name="connsiteX1" fmla="*/ 160 w 48755"/>
                <a:gd name="connsiteY1" fmla="*/ 2294 h 184274"/>
                <a:gd name="connsiteX2" fmla="*/ 1854 w 48755"/>
                <a:gd name="connsiteY2" fmla="*/ 5061 h 184274"/>
                <a:gd name="connsiteX3" fmla="*/ 36115 w 48755"/>
                <a:gd name="connsiteY3" fmla="*/ 92126 h 184274"/>
                <a:gd name="connsiteX4" fmla="*/ 3548 w 48755"/>
                <a:gd name="connsiteY4" fmla="*/ 177899 h 184274"/>
                <a:gd name="connsiteX5" fmla="*/ 160 w 48755"/>
                <a:gd name="connsiteY5" fmla="*/ 182141 h 184274"/>
                <a:gd name="connsiteX6" fmla="*/ 2607 w 48755"/>
                <a:gd name="connsiteY6" fmla="*/ 184355 h 184274"/>
                <a:gd name="connsiteX7" fmla="*/ 35174 w 48755"/>
                <a:gd name="connsiteY7" fmla="*/ 149123 h 184274"/>
                <a:gd name="connsiteX8" fmla="*/ 48916 w 48755"/>
                <a:gd name="connsiteY8" fmla="*/ 92310 h 184274"/>
                <a:gd name="connsiteX9" fmla="*/ 3737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737" y="81"/>
                  </a:moveTo>
                  <a:cubicBezTo>
                    <a:pt x="2419" y="81"/>
                    <a:pt x="160" y="81"/>
                    <a:pt x="160" y="2294"/>
                  </a:cubicBezTo>
                  <a:cubicBezTo>
                    <a:pt x="160" y="3216"/>
                    <a:pt x="725" y="3770"/>
                    <a:pt x="1854" y="5061"/>
                  </a:cubicBezTo>
                  <a:cubicBezTo>
                    <a:pt x="18043" y="19633"/>
                    <a:pt x="36115" y="44535"/>
                    <a:pt x="36115" y="92126"/>
                  </a:cubicBezTo>
                  <a:cubicBezTo>
                    <a:pt x="36115" y="130677"/>
                    <a:pt x="23879" y="159822"/>
                    <a:pt x="3548" y="177899"/>
                  </a:cubicBezTo>
                  <a:cubicBezTo>
                    <a:pt x="348" y="181035"/>
                    <a:pt x="160" y="181219"/>
                    <a:pt x="160" y="182141"/>
                  </a:cubicBezTo>
                  <a:cubicBezTo>
                    <a:pt x="160" y="183064"/>
                    <a:pt x="725" y="184355"/>
                    <a:pt x="2607" y="184355"/>
                  </a:cubicBezTo>
                  <a:cubicBezTo>
                    <a:pt x="4866" y="184355"/>
                    <a:pt x="22750" y="172181"/>
                    <a:pt x="35174" y="149123"/>
                  </a:cubicBezTo>
                  <a:cubicBezTo>
                    <a:pt x="43457" y="133813"/>
                    <a:pt x="48916" y="113892"/>
                    <a:pt x="48916" y="92310"/>
                  </a:cubicBezTo>
                  <a:cubicBezTo>
                    <a:pt x="48916" y="66301"/>
                    <a:pt x="41010" y="25905"/>
                    <a:pt x="3737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5D019A-4D36-DA80-ADC1-ED4B9740A00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962503" y="3964487"/>
              <a:ext cx="134193" cy="239796"/>
            </a:xfrm>
            <a:custGeom>
              <a:avLst/>
              <a:gdLst>
                <a:gd name="connsiteX0" fmla="*/ 84606 w 134193"/>
                <a:gd name="connsiteY0" fmla="*/ 80456 h 239796"/>
                <a:gd name="connsiteX1" fmla="*/ 107733 w 134193"/>
                <a:gd name="connsiteY1" fmla="*/ 80456 h 239796"/>
                <a:gd name="connsiteX2" fmla="*/ 115801 w 134193"/>
                <a:gd name="connsiteY2" fmla="*/ 75186 h 239796"/>
                <a:gd name="connsiteX3" fmla="*/ 108540 w 134193"/>
                <a:gd name="connsiteY3" fmla="*/ 72287 h 239796"/>
                <a:gd name="connsiteX4" fmla="*/ 86219 w 134193"/>
                <a:gd name="connsiteY4" fmla="*/ 72287 h 239796"/>
                <a:gd name="connsiteX5" fmla="*/ 91867 w 134193"/>
                <a:gd name="connsiteY5" fmla="*/ 42247 h 239796"/>
                <a:gd name="connsiteX6" fmla="*/ 98321 w 134193"/>
                <a:gd name="connsiteY6" fmla="*/ 14841 h 239796"/>
                <a:gd name="connsiteX7" fmla="*/ 110960 w 134193"/>
                <a:gd name="connsiteY7" fmla="*/ 5882 h 239796"/>
                <a:gd name="connsiteX8" fmla="*/ 124138 w 134193"/>
                <a:gd name="connsiteY8" fmla="*/ 10625 h 239796"/>
                <a:gd name="connsiteX9" fmla="*/ 109616 w 134193"/>
                <a:gd name="connsiteY9" fmla="*/ 24855 h 239796"/>
                <a:gd name="connsiteX10" fmla="*/ 119566 w 134193"/>
                <a:gd name="connsiteY10" fmla="*/ 34078 h 239796"/>
                <a:gd name="connsiteX11" fmla="*/ 134357 w 134193"/>
                <a:gd name="connsiteY11" fmla="*/ 18267 h 239796"/>
                <a:gd name="connsiteX12" fmla="*/ 110960 w 134193"/>
                <a:gd name="connsiteY12" fmla="*/ 85 h 239796"/>
                <a:gd name="connsiteX13" fmla="*/ 76807 w 134193"/>
                <a:gd name="connsiteY13" fmla="*/ 30916 h 239796"/>
                <a:gd name="connsiteX14" fmla="*/ 67932 w 134193"/>
                <a:gd name="connsiteY14" fmla="*/ 72287 h 239796"/>
                <a:gd name="connsiteX15" fmla="*/ 49377 w 134193"/>
                <a:gd name="connsiteY15" fmla="*/ 72287 h 239796"/>
                <a:gd name="connsiteX16" fmla="*/ 41309 w 134193"/>
                <a:gd name="connsiteY16" fmla="*/ 77294 h 239796"/>
                <a:gd name="connsiteX17" fmla="*/ 48839 w 134193"/>
                <a:gd name="connsiteY17" fmla="*/ 80456 h 239796"/>
                <a:gd name="connsiteX18" fmla="*/ 66588 w 134193"/>
                <a:gd name="connsiteY18" fmla="*/ 80456 h 239796"/>
                <a:gd name="connsiteX19" fmla="*/ 46419 w 134193"/>
                <a:gd name="connsiteY19" fmla="*/ 184544 h 239796"/>
                <a:gd name="connsiteX20" fmla="*/ 23022 w 134193"/>
                <a:gd name="connsiteY20" fmla="*/ 234084 h 239796"/>
                <a:gd name="connsiteX21" fmla="*/ 10114 w 134193"/>
                <a:gd name="connsiteY21" fmla="*/ 229341 h 239796"/>
                <a:gd name="connsiteX22" fmla="*/ 24905 w 134193"/>
                <a:gd name="connsiteY22" fmla="*/ 215111 h 239796"/>
                <a:gd name="connsiteX23" fmla="*/ 14954 w 134193"/>
                <a:gd name="connsiteY23" fmla="*/ 205888 h 239796"/>
                <a:gd name="connsiteX24" fmla="*/ 164 w 134193"/>
                <a:gd name="connsiteY24" fmla="*/ 221699 h 239796"/>
                <a:gd name="connsiteX25" fmla="*/ 23022 w 134193"/>
                <a:gd name="connsiteY25" fmla="*/ 239881 h 239796"/>
                <a:gd name="connsiteX26" fmla="*/ 53411 w 134193"/>
                <a:gd name="connsiteY26" fmla="*/ 214320 h 239796"/>
                <a:gd name="connsiteX27" fmla="*/ 68470 w 134193"/>
                <a:gd name="connsiteY27" fmla="*/ 163990 h 239796"/>
                <a:gd name="connsiteX28" fmla="*/ 84606 w 134193"/>
                <a:gd name="connsiteY28" fmla="*/ 80456 h 23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193" h="239796">
                  <a:moveTo>
                    <a:pt x="84606" y="80456"/>
                  </a:moveTo>
                  <a:lnTo>
                    <a:pt x="107733" y="80456"/>
                  </a:lnTo>
                  <a:cubicBezTo>
                    <a:pt x="113112" y="80456"/>
                    <a:pt x="115801" y="80456"/>
                    <a:pt x="115801" y="75186"/>
                  </a:cubicBezTo>
                  <a:cubicBezTo>
                    <a:pt x="115801" y="72287"/>
                    <a:pt x="113112" y="72287"/>
                    <a:pt x="108540" y="72287"/>
                  </a:cubicBezTo>
                  <a:lnTo>
                    <a:pt x="86219" y="72287"/>
                  </a:lnTo>
                  <a:lnTo>
                    <a:pt x="91867" y="42247"/>
                  </a:lnTo>
                  <a:cubicBezTo>
                    <a:pt x="92942" y="36713"/>
                    <a:pt x="96707" y="18004"/>
                    <a:pt x="98321" y="14841"/>
                  </a:cubicBezTo>
                  <a:cubicBezTo>
                    <a:pt x="100741" y="9835"/>
                    <a:pt x="105313" y="5882"/>
                    <a:pt x="110960" y="5882"/>
                  </a:cubicBezTo>
                  <a:cubicBezTo>
                    <a:pt x="112036" y="5882"/>
                    <a:pt x="119028" y="5882"/>
                    <a:pt x="124138" y="10625"/>
                  </a:cubicBezTo>
                  <a:cubicBezTo>
                    <a:pt x="112305" y="11679"/>
                    <a:pt x="109616" y="20902"/>
                    <a:pt x="109616" y="24855"/>
                  </a:cubicBezTo>
                  <a:cubicBezTo>
                    <a:pt x="109616" y="30916"/>
                    <a:pt x="114456" y="34078"/>
                    <a:pt x="119566" y="34078"/>
                  </a:cubicBezTo>
                  <a:cubicBezTo>
                    <a:pt x="126558" y="34078"/>
                    <a:pt x="134357" y="28281"/>
                    <a:pt x="134357" y="18267"/>
                  </a:cubicBezTo>
                  <a:cubicBezTo>
                    <a:pt x="134357" y="6145"/>
                    <a:pt x="121986" y="85"/>
                    <a:pt x="110960" y="85"/>
                  </a:cubicBezTo>
                  <a:cubicBezTo>
                    <a:pt x="101817" y="85"/>
                    <a:pt x="84875" y="4828"/>
                    <a:pt x="76807" y="30916"/>
                  </a:cubicBezTo>
                  <a:cubicBezTo>
                    <a:pt x="75193" y="36449"/>
                    <a:pt x="74387" y="39085"/>
                    <a:pt x="67932" y="72287"/>
                  </a:cubicBezTo>
                  <a:lnTo>
                    <a:pt x="49377" y="72287"/>
                  </a:lnTo>
                  <a:cubicBezTo>
                    <a:pt x="44267" y="72287"/>
                    <a:pt x="41309" y="72287"/>
                    <a:pt x="41309" y="77294"/>
                  </a:cubicBezTo>
                  <a:cubicBezTo>
                    <a:pt x="41309" y="80456"/>
                    <a:pt x="43729" y="80456"/>
                    <a:pt x="48839" y="80456"/>
                  </a:cubicBezTo>
                  <a:lnTo>
                    <a:pt x="66588" y="80456"/>
                  </a:lnTo>
                  <a:lnTo>
                    <a:pt x="46419" y="184544"/>
                  </a:lnTo>
                  <a:cubicBezTo>
                    <a:pt x="41578" y="210104"/>
                    <a:pt x="37006" y="234084"/>
                    <a:pt x="23022" y="234084"/>
                  </a:cubicBezTo>
                  <a:cubicBezTo>
                    <a:pt x="21946" y="234084"/>
                    <a:pt x="15223" y="234084"/>
                    <a:pt x="10114" y="229341"/>
                  </a:cubicBezTo>
                  <a:cubicBezTo>
                    <a:pt x="22484" y="228550"/>
                    <a:pt x="24905" y="219064"/>
                    <a:pt x="24905" y="215111"/>
                  </a:cubicBezTo>
                  <a:cubicBezTo>
                    <a:pt x="24905" y="209050"/>
                    <a:pt x="20064" y="205888"/>
                    <a:pt x="14954" y="205888"/>
                  </a:cubicBezTo>
                  <a:cubicBezTo>
                    <a:pt x="7962" y="205888"/>
                    <a:pt x="164" y="211685"/>
                    <a:pt x="164" y="221699"/>
                  </a:cubicBezTo>
                  <a:cubicBezTo>
                    <a:pt x="164" y="233557"/>
                    <a:pt x="11996" y="239881"/>
                    <a:pt x="23022" y="239881"/>
                  </a:cubicBezTo>
                  <a:cubicBezTo>
                    <a:pt x="37813" y="239881"/>
                    <a:pt x="48570" y="224334"/>
                    <a:pt x="53411" y="214320"/>
                  </a:cubicBezTo>
                  <a:cubicBezTo>
                    <a:pt x="62016" y="197719"/>
                    <a:pt x="68201" y="165834"/>
                    <a:pt x="68470" y="163990"/>
                  </a:cubicBezTo>
                  <a:lnTo>
                    <a:pt x="84606" y="8045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FD754C2-D231-AE55-00EC-D570D16E50C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135482" y="3952629"/>
              <a:ext cx="62390" cy="263512"/>
            </a:xfrm>
            <a:custGeom>
              <a:avLst/>
              <a:gdLst>
                <a:gd name="connsiteX0" fmla="*/ 62560 w 62390"/>
                <a:gd name="connsiteY0" fmla="*/ 260962 h 263512"/>
                <a:gd name="connsiteX1" fmla="*/ 57988 w 62390"/>
                <a:gd name="connsiteY1" fmla="*/ 255165 h 263512"/>
                <a:gd name="connsiteX2" fmla="*/ 15767 w 62390"/>
                <a:gd name="connsiteY2" fmla="*/ 131841 h 263512"/>
                <a:gd name="connsiteX3" fmla="*/ 59064 w 62390"/>
                <a:gd name="connsiteY3" fmla="*/ 7200 h 263512"/>
                <a:gd name="connsiteX4" fmla="*/ 62560 w 62390"/>
                <a:gd name="connsiteY4" fmla="*/ 2720 h 263512"/>
                <a:gd name="connsiteX5" fmla="*/ 59871 w 62390"/>
                <a:gd name="connsiteY5" fmla="*/ 85 h 263512"/>
                <a:gd name="connsiteX6" fmla="*/ 17112 w 62390"/>
                <a:gd name="connsiteY6" fmla="*/ 51470 h 263512"/>
                <a:gd name="connsiteX7" fmla="*/ 170 w 62390"/>
                <a:gd name="connsiteY7" fmla="*/ 131841 h 263512"/>
                <a:gd name="connsiteX8" fmla="*/ 17919 w 62390"/>
                <a:gd name="connsiteY8" fmla="*/ 214057 h 263512"/>
                <a:gd name="connsiteX9" fmla="*/ 59871 w 62390"/>
                <a:gd name="connsiteY9" fmla="*/ 263597 h 263512"/>
                <a:gd name="connsiteX10" fmla="*/ 6256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60" y="260962"/>
                  </a:moveTo>
                  <a:cubicBezTo>
                    <a:pt x="62560" y="260172"/>
                    <a:pt x="62560" y="259645"/>
                    <a:pt x="57988" y="255165"/>
                  </a:cubicBezTo>
                  <a:cubicBezTo>
                    <a:pt x="24373" y="221962"/>
                    <a:pt x="15767" y="172158"/>
                    <a:pt x="15767" y="131841"/>
                  </a:cubicBezTo>
                  <a:cubicBezTo>
                    <a:pt x="15767" y="85990"/>
                    <a:pt x="25986" y="40139"/>
                    <a:pt x="59064" y="7200"/>
                  </a:cubicBezTo>
                  <a:cubicBezTo>
                    <a:pt x="62560" y="4037"/>
                    <a:pt x="62560" y="3510"/>
                    <a:pt x="62560" y="2720"/>
                  </a:cubicBezTo>
                  <a:cubicBezTo>
                    <a:pt x="62560" y="875"/>
                    <a:pt x="61484" y="85"/>
                    <a:pt x="59871" y="85"/>
                  </a:cubicBezTo>
                  <a:cubicBezTo>
                    <a:pt x="57181" y="85"/>
                    <a:pt x="32978" y="18004"/>
                    <a:pt x="17112" y="51470"/>
                  </a:cubicBezTo>
                  <a:cubicBezTo>
                    <a:pt x="3397" y="80456"/>
                    <a:pt x="170" y="109706"/>
                    <a:pt x="170" y="131841"/>
                  </a:cubicBezTo>
                  <a:cubicBezTo>
                    <a:pt x="170" y="152395"/>
                    <a:pt x="3128" y="184280"/>
                    <a:pt x="17919" y="214057"/>
                  </a:cubicBezTo>
                  <a:cubicBezTo>
                    <a:pt x="34054" y="246469"/>
                    <a:pt x="57181" y="263597"/>
                    <a:pt x="59871" y="263597"/>
                  </a:cubicBezTo>
                  <a:cubicBezTo>
                    <a:pt x="61484" y="263597"/>
                    <a:pt x="62560" y="262807"/>
                    <a:pt x="6256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A9F4073-43FA-A6B1-2000-3D50BFCA793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221240" y="4033791"/>
              <a:ext cx="118057" cy="119371"/>
            </a:xfrm>
            <a:custGeom>
              <a:avLst/>
              <a:gdLst>
                <a:gd name="connsiteX0" fmla="*/ 118231 w 118057"/>
                <a:gd name="connsiteY0" fmla="*/ 18531 h 119371"/>
                <a:gd name="connsiteX1" fmla="*/ 106398 w 118057"/>
                <a:gd name="connsiteY1" fmla="*/ 85 h 119371"/>
                <a:gd name="connsiteX2" fmla="*/ 93221 w 118057"/>
                <a:gd name="connsiteY2" fmla="*/ 12733 h 119371"/>
                <a:gd name="connsiteX3" fmla="*/ 97524 w 118057"/>
                <a:gd name="connsiteY3" fmla="*/ 20639 h 119371"/>
                <a:gd name="connsiteX4" fmla="*/ 106667 w 118057"/>
                <a:gd name="connsiteY4" fmla="*/ 42247 h 119371"/>
                <a:gd name="connsiteX5" fmla="*/ 58799 w 118057"/>
                <a:gd name="connsiteY5" fmla="*/ 113659 h 119371"/>
                <a:gd name="connsiteX6" fmla="*/ 38899 w 118057"/>
                <a:gd name="connsiteY6" fmla="*/ 90733 h 119371"/>
                <a:gd name="connsiteX7" fmla="*/ 54496 w 118057"/>
                <a:gd name="connsiteY7" fmla="*/ 34868 h 119371"/>
                <a:gd name="connsiteX8" fmla="*/ 57723 w 118057"/>
                <a:gd name="connsiteY8" fmla="*/ 21693 h 119371"/>
                <a:gd name="connsiteX9" fmla="*/ 35671 w 118057"/>
                <a:gd name="connsiteY9" fmla="*/ 85 h 119371"/>
                <a:gd name="connsiteX10" fmla="*/ 173 w 118057"/>
                <a:gd name="connsiteY10" fmla="*/ 40666 h 119371"/>
                <a:gd name="connsiteX11" fmla="*/ 3401 w 118057"/>
                <a:gd name="connsiteY11" fmla="*/ 43301 h 119371"/>
                <a:gd name="connsiteX12" fmla="*/ 7703 w 118057"/>
                <a:gd name="connsiteY12" fmla="*/ 38558 h 119371"/>
                <a:gd name="connsiteX13" fmla="*/ 34865 w 118057"/>
                <a:gd name="connsiteY13" fmla="*/ 5882 h 119371"/>
                <a:gd name="connsiteX14" fmla="*/ 41588 w 118057"/>
                <a:gd name="connsiteY14" fmla="*/ 14314 h 119371"/>
                <a:gd name="connsiteX15" fmla="*/ 37016 w 118057"/>
                <a:gd name="connsiteY15" fmla="*/ 32760 h 119371"/>
                <a:gd name="connsiteX16" fmla="*/ 21687 w 118057"/>
                <a:gd name="connsiteY16" fmla="*/ 86780 h 119371"/>
                <a:gd name="connsiteX17" fmla="*/ 57723 w 118057"/>
                <a:gd name="connsiteY17" fmla="*/ 119456 h 119371"/>
                <a:gd name="connsiteX18" fmla="*/ 118231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31" y="18531"/>
                  </a:moveTo>
                  <a:cubicBezTo>
                    <a:pt x="118231" y="4301"/>
                    <a:pt x="111239" y="85"/>
                    <a:pt x="106398" y="85"/>
                  </a:cubicBezTo>
                  <a:cubicBezTo>
                    <a:pt x="99675" y="85"/>
                    <a:pt x="93221" y="6936"/>
                    <a:pt x="93221" y="12733"/>
                  </a:cubicBezTo>
                  <a:cubicBezTo>
                    <a:pt x="93221" y="16159"/>
                    <a:pt x="94566" y="17740"/>
                    <a:pt x="97524" y="20639"/>
                  </a:cubicBezTo>
                  <a:cubicBezTo>
                    <a:pt x="103171" y="25909"/>
                    <a:pt x="106667" y="32760"/>
                    <a:pt x="106667" y="42247"/>
                  </a:cubicBezTo>
                  <a:cubicBezTo>
                    <a:pt x="106667" y="53314"/>
                    <a:pt x="90263" y="113659"/>
                    <a:pt x="58799" y="113659"/>
                  </a:cubicBezTo>
                  <a:cubicBezTo>
                    <a:pt x="45084" y="113659"/>
                    <a:pt x="38899" y="104436"/>
                    <a:pt x="38899" y="90733"/>
                  </a:cubicBezTo>
                  <a:cubicBezTo>
                    <a:pt x="38899" y="75976"/>
                    <a:pt x="46159" y="56740"/>
                    <a:pt x="54496" y="34868"/>
                  </a:cubicBezTo>
                  <a:cubicBezTo>
                    <a:pt x="56379" y="30389"/>
                    <a:pt x="57723" y="26699"/>
                    <a:pt x="57723" y="21693"/>
                  </a:cubicBezTo>
                  <a:cubicBezTo>
                    <a:pt x="57723" y="9835"/>
                    <a:pt x="49118" y="85"/>
                    <a:pt x="35671" y="85"/>
                  </a:cubicBezTo>
                  <a:cubicBezTo>
                    <a:pt x="10393" y="85"/>
                    <a:pt x="173" y="38294"/>
                    <a:pt x="173" y="40666"/>
                  </a:cubicBezTo>
                  <a:cubicBezTo>
                    <a:pt x="173" y="43301"/>
                    <a:pt x="2863" y="43301"/>
                    <a:pt x="3401" y="43301"/>
                  </a:cubicBezTo>
                  <a:cubicBezTo>
                    <a:pt x="6090" y="43301"/>
                    <a:pt x="6359" y="42774"/>
                    <a:pt x="7703" y="38558"/>
                  </a:cubicBezTo>
                  <a:cubicBezTo>
                    <a:pt x="15502" y="11943"/>
                    <a:pt x="27066" y="5882"/>
                    <a:pt x="34865" y="5882"/>
                  </a:cubicBezTo>
                  <a:cubicBezTo>
                    <a:pt x="37016" y="5882"/>
                    <a:pt x="41588" y="5882"/>
                    <a:pt x="41588" y="14314"/>
                  </a:cubicBezTo>
                  <a:cubicBezTo>
                    <a:pt x="41588" y="20902"/>
                    <a:pt x="38899" y="28017"/>
                    <a:pt x="37016" y="32760"/>
                  </a:cubicBezTo>
                  <a:cubicBezTo>
                    <a:pt x="25183" y="63328"/>
                    <a:pt x="21687" y="75449"/>
                    <a:pt x="21687" y="86780"/>
                  </a:cubicBezTo>
                  <a:cubicBezTo>
                    <a:pt x="21687" y="115240"/>
                    <a:pt x="45353" y="119456"/>
                    <a:pt x="57723" y="119456"/>
                  </a:cubicBezTo>
                  <a:cubicBezTo>
                    <a:pt x="102902" y="119456"/>
                    <a:pt x="118231" y="32233"/>
                    <a:pt x="118231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60D316A-73CE-8C1D-0BC0-AD2BCA72409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376571" y="4122331"/>
              <a:ext cx="31464" cy="78790"/>
            </a:xfrm>
            <a:custGeom>
              <a:avLst/>
              <a:gdLst>
                <a:gd name="connsiteX0" fmla="*/ 31643 w 31464"/>
                <a:gd name="connsiteY0" fmla="*/ 27754 h 78790"/>
                <a:gd name="connsiteX1" fmla="*/ 14432 w 31464"/>
                <a:gd name="connsiteY1" fmla="*/ 85 h 78790"/>
                <a:gd name="connsiteX2" fmla="*/ 179 w 31464"/>
                <a:gd name="connsiteY2" fmla="*/ 14051 h 78790"/>
                <a:gd name="connsiteX3" fmla="*/ 14432 w 31464"/>
                <a:gd name="connsiteY3" fmla="*/ 28017 h 78790"/>
                <a:gd name="connsiteX4" fmla="*/ 23844 w 31464"/>
                <a:gd name="connsiteY4" fmla="*/ 24591 h 78790"/>
                <a:gd name="connsiteX5" fmla="*/ 25189 w 31464"/>
                <a:gd name="connsiteY5" fmla="*/ 23801 h 78790"/>
                <a:gd name="connsiteX6" fmla="*/ 25726 w 31464"/>
                <a:gd name="connsiteY6" fmla="*/ 27754 h 78790"/>
                <a:gd name="connsiteX7" fmla="*/ 7440 w 31464"/>
                <a:gd name="connsiteY7" fmla="*/ 71760 h 78790"/>
                <a:gd name="connsiteX8" fmla="*/ 4481 w 31464"/>
                <a:gd name="connsiteY8" fmla="*/ 75976 h 78790"/>
                <a:gd name="connsiteX9" fmla="*/ 7171 w 31464"/>
                <a:gd name="connsiteY9" fmla="*/ 78875 h 78790"/>
                <a:gd name="connsiteX10" fmla="*/ 31643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643" y="27754"/>
                  </a:moveTo>
                  <a:cubicBezTo>
                    <a:pt x="31643" y="10362"/>
                    <a:pt x="24920" y="85"/>
                    <a:pt x="14432" y="85"/>
                  </a:cubicBezTo>
                  <a:cubicBezTo>
                    <a:pt x="5557" y="85"/>
                    <a:pt x="179" y="6672"/>
                    <a:pt x="179" y="14051"/>
                  </a:cubicBezTo>
                  <a:cubicBezTo>
                    <a:pt x="179" y="21166"/>
                    <a:pt x="5557" y="28017"/>
                    <a:pt x="14432" y="28017"/>
                  </a:cubicBezTo>
                  <a:cubicBezTo>
                    <a:pt x="17659" y="28017"/>
                    <a:pt x="21155" y="26963"/>
                    <a:pt x="23844" y="24591"/>
                  </a:cubicBezTo>
                  <a:cubicBezTo>
                    <a:pt x="24651" y="24064"/>
                    <a:pt x="24920" y="23801"/>
                    <a:pt x="25189" y="23801"/>
                  </a:cubicBezTo>
                  <a:cubicBezTo>
                    <a:pt x="25458" y="23801"/>
                    <a:pt x="25726" y="24064"/>
                    <a:pt x="25726" y="27754"/>
                  </a:cubicBezTo>
                  <a:cubicBezTo>
                    <a:pt x="25726" y="47253"/>
                    <a:pt x="16314" y="63064"/>
                    <a:pt x="7440" y="71760"/>
                  </a:cubicBezTo>
                  <a:cubicBezTo>
                    <a:pt x="4481" y="74659"/>
                    <a:pt x="4481" y="75186"/>
                    <a:pt x="4481" y="75976"/>
                  </a:cubicBezTo>
                  <a:cubicBezTo>
                    <a:pt x="4481" y="77821"/>
                    <a:pt x="5826" y="78875"/>
                    <a:pt x="7171" y="78875"/>
                  </a:cubicBezTo>
                  <a:cubicBezTo>
                    <a:pt x="10129" y="78875"/>
                    <a:pt x="31643" y="58584"/>
                    <a:pt x="31643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06BB41B-A447-14E0-C108-C8DB02FC2BA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480763" y="4033791"/>
              <a:ext cx="109452" cy="119371"/>
            </a:xfrm>
            <a:custGeom>
              <a:avLst/>
              <a:gdLst>
                <a:gd name="connsiteX0" fmla="*/ 16050 w 109452"/>
                <a:gd name="connsiteY0" fmla="*/ 101010 h 119371"/>
                <a:gd name="connsiteX1" fmla="*/ 13629 w 109452"/>
                <a:gd name="connsiteY1" fmla="*/ 112341 h 119371"/>
                <a:gd name="connsiteX2" fmla="*/ 21428 w 109452"/>
                <a:gd name="connsiteY2" fmla="*/ 119456 h 119371"/>
                <a:gd name="connsiteX3" fmla="*/ 31378 w 109452"/>
                <a:gd name="connsiteY3" fmla="*/ 112078 h 119371"/>
                <a:gd name="connsiteX4" fmla="*/ 42135 w 109452"/>
                <a:gd name="connsiteY4" fmla="*/ 70443 h 119371"/>
                <a:gd name="connsiteX5" fmla="*/ 50741 w 109452"/>
                <a:gd name="connsiteY5" fmla="*/ 36186 h 119371"/>
                <a:gd name="connsiteX6" fmla="*/ 65801 w 109452"/>
                <a:gd name="connsiteY6" fmla="*/ 14578 h 119371"/>
                <a:gd name="connsiteX7" fmla="*/ 87314 w 109452"/>
                <a:gd name="connsiteY7" fmla="*/ 5882 h 119371"/>
                <a:gd name="connsiteX8" fmla="*/ 98609 w 109452"/>
                <a:gd name="connsiteY8" fmla="*/ 9044 h 119371"/>
                <a:gd name="connsiteX9" fmla="*/ 84625 w 109452"/>
                <a:gd name="connsiteY9" fmla="*/ 23537 h 119371"/>
                <a:gd name="connsiteX10" fmla="*/ 94844 w 109452"/>
                <a:gd name="connsiteY10" fmla="*/ 32760 h 119371"/>
                <a:gd name="connsiteX11" fmla="*/ 109635 w 109452"/>
                <a:gd name="connsiteY11" fmla="*/ 17213 h 119371"/>
                <a:gd name="connsiteX12" fmla="*/ 87314 w 109452"/>
                <a:gd name="connsiteY12" fmla="*/ 85 h 119371"/>
                <a:gd name="connsiteX13" fmla="*/ 52892 w 109452"/>
                <a:gd name="connsiteY13" fmla="*/ 20375 h 119371"/>
                <a:gd name="connsiteX14" fmla="*/ 28420 w 109452"/>
                <a:gd name="connsiteY14" fmla="*/ 85 h 119371"/>
                <a:gd name="connsiteX15" fmla="*/ 8520 w 109452"/>
                <a:gd name="connsiteY15" fmla="*/ 15105 h 119371"/>
                <a:gd name="connsiteX16" fmla="*/ 183 w 109452"/>
                <a:gd name="connsiteY16" fmla="*/ 40666 h 119371"/>
                <a:gd name="connsiteX17" fmla="*/ 3410 w 109452"/>
                <a:gd name="connsiteY17" fmla="*/ 43301 h 119371"/>
                <a:gd name="connsiteX18" fmla="*/ 7982 w 109452"/>
                <a:gd name="connsiteY18" fmla="*/ 37240 h 119371"/>
                <a:gd name="connsiteX19" fmla="*/ 27613 w 109452"/>
                <a:gd name="connsiteY19" fmla="*/ 5882 h 119371"/>
                <a:gd name="connsiteX20" fmla="*/ 35950 w 109452"/>
                <a:gd name="connsiteY20" fmla="*/ 18004 h 119371"/>
                <a:gd name="connsiteX21" fmla="*/ 31647 w 109452"/>
                <a:gd name="connsiteY21" fmla="*/ 40139 h 119371"/>
                <a:gd name="connsiteX22" fmla="*/ 16050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050" y="101010"/>
                  </a:moveTo>
                  <a:cubicBezTo>
                    <a:pt x="15243" y="104963"/>
                    <a:pt x="13629" y="111024"/>
                    <a:pt x="13629" y="112341"/>
                  </a:cubicBezTo>
                  <a:cubicBezTo>
                    <a:pt x="13629" y="117084"/>
                    <a:pt x="17394" y="119456"/>
                    <a:pt x="21428" y="119456"/>
                  </a:cubicBezTo>
                  <a:cubicBezTo>
                    <a:pt x="24655" y="119456"/>
                    <a:pt x="29496" y="117348"/>
                    <a:pt x="31378" y="112078"/>
                  </a:cubicBezTo>
                  <a:cubicBezTo>
                    <a:pt x="31916" y="111024"/>
                    <a:pt x="41060" y="75186"/>
                    <a:pt x="42135" y="70443"/>
                  </a:cubicBezTo>
                  <a:cubicBezTo>
                    <a:pt x="44287" y="61747"/>
                    <a:pt x="49127" y="43301"/>
                    <a:pt x="50741" y="36186"/>
                  </a:cubicBezTo>
                  <a:cubicBezTo>
                    <a:pt x="51816" y="32760"/>
                    <a:pt x="59346" y="20375"/>
                    <a:pt x="65801" y="14578"/>
                  </a:cubicBezTo>
                  <a:cubicBezTo>
                    <a:pt x="67952" y="12733"/>
                    <a:pt x="75751" y="5882"/>
                    <a:pt x="87314" y="5882"/>
                  </a:cubicBezTo>
                  <a:cubicBezTo>
                    <a:pt x="94306" y="5882"/>
                    <a:pt x="98340" y="9044"/>
                    <a:pt x="98609" y="9044"/>
                  </a:cubicBezTo>
                  <a:cubicBezTo>
                    <a:pt x="90542" y="10362"/>
                    <a:pt x="84625" y="16686"/>
                    <a:pt x="84625" y="23537"/>
                  </a:cubicBezTo>
                  <a:cubicBezTo>
                    <a:pt x="84625" y="27754"/>
                    <a:pt x="87583" y="32760"/>
                    <a:pt x="94844" y="32760"/>
                  </a:cubicBezTo>
                  <a:cubicBezTo>
                    <a:pt x="102105" y="32760"/>
                    <a:pt x="109635" y="26699"/>
                    <a:pt x="109635" y="17213"/>
                  </a:cubicBezTo>
                  <a:cubicBezTo>
                    <a:pt x="109635" y="7990"/>
                    <a:pt x="101030" y="85"/>
                    <a:pt x="87314" y="85"/>
                  </a:cubicBezTo>
                  <a:cubicBezTo>
                    <a:pt x="69834" y="85"/>
                    <a:pt x="58002" y="12997"/>
                    <a:pt x="52892" y="20375"/>
                  </a:cubicBezTo>
                  <a:cubicBezTo>
                    <a:pt x="50741" y="8517"/>
                    <a:pt x="41060" y="85"/>
                    <a:pt x="28420" y="85"/>
                  </a:cubicBezTo>
                  <a:cubicBezTo>
                    <a:pt x="16050" y="85"/>
                    <a:pt x="10940" y="10362"/>
                    <a:pt x="8520" y="15105"/>
                  </a:cubicBezTo>
                  <a:cubicBezTo>
                    <a:pt x="3679" y="24064"/>
                    <a:pt x="183" y="39875"/>
                    <a:pt x="183" y="40666"/>
                  </a:cubicBezTo>
                  <a:cubicBezTo>
                    <a:pt x="183" y="43301"/>
                    <a:pt x="2872" y="43301"/>
                    <a:pt x="3410" y="43301"/>
                  </a:cubicBezTo>
                  <a:cubicBezTo>
                    <a:pt x="6099" y="43301"/>
                    <a:pt x="6368" y="43037"/>
                    <a:pt x="7982" y="37240"/>
                  </a:cubicBezTo>
                  <a:cubicBezTo>
                    <a:pt x="12554" y="18531"/>
                    <a:pt x="17932" y="5882"/>
                    <a:pt x="27613" y="5882"/>
                  </a:cubicBezTo>
                  <a:cubicBezTo>
                    <a:pt x="32185" y="5882"/>
                    <a:pt x="35950" y="7990"/>
                    <a:pt x="35950" y="18004"/>
                  </a:cubicBezTo>
                  <a:cubicBezTo>
                    <a:pt x="35950" y="23537"/>
                    <a:pt x="35143" y="26436"/>
                    <a:pt x="31647" y="40139"/>
                  </a:cubicBezTo>
                  <a:lnTo>
                    <a:pt x="16050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25CAE99-B6CB-E7B1-8380-7E09EF4A40B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617091" y="3952629"/>
              <a:ext cx="62390" cy="263512"/>
            </a:xfrm>
            <a:custGeom>
              <a:avLst/>
              <a:gdLst>
                <a:gd name="connsiteX0" fmla="*/ 62578 w 62390"/>
                <a:gd name="connsiteY0" fmla="*/ 131841 h 263512"/>
                <a:gd name="connsiteX1" fmla="*/ 44829 w 62390"/>
                <a:gd name="connsiteY1" fmla="*/ 49625 h 263512"/>
                <a:gd name="connsiteX2" fmla="*/ 2877 w 62390"/>
                <a:gd name="connsiteY2" fmla="*/ 85 h 263512"/>
                <a:gd name="connsiteX3" fmla="*/ 188 w 62390"/>
                <a:gd name="connsiteY3" fmla="*/ 2720 h 263512"/>
                <a:gd name="connsiteX4" fmla="*/ 5297 w 62390"/>
                <a:gd name="connsiteY4" fmla="*/ 8781 h 263512"/>
                <a:gd name="connsiteX5" fmla="*/ 46981 w 62390"/>
                <a:gd name="connsiteY5" fmla="*/ 131841 h 263512"/>
                <a:gd name="connsiteX6" fmla="*/ 3684 w 62390"/>
                <a:gd name="connsiteY6" fmla="*/ 256482 h 263512"/>
                <a:gd name="connsiteX7" fmla="*/ 188 w 62390"/>
                <a:gd name="connsiteY7" fmla="*/ 260962 h 263512"/>
                <a:gd name="connsiteX8" fmla="*/ 2877 w 62390"/>
                <a:gd name="connsiteY8" fmla="*/ 263597 h 263512"/>
                <a:gd name="connsiteX9" fmla="*/ 45636 w 62390"/>
                <a:gd name="connsiteY9" fmla="*/ 212212 h 263512"/>
                <a:gd name="connsiteX10" fmla="*/ 62578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78" y="131841"/>
                  </a:moveTo>
                  <a:cubicBezTo>
                    <a:pt x="62578" y="111287"/>
                    <a:pt x="59620" y="79402"/>
                    <a:pt x="44829" y="49625"/>
                  </a:cubicBezTo>
                  <a:cubicBezTo>
                    <a:pt x="28694" y="17213"/>
                    <a:pt x="5566" y="85"/>
                    <a:pt x="2877" y="85"/>
                  </a:cubicBezTo>
                  <a:cubicBezTo>
                    <a:pt x="1264" y="85"/>
                    <a:pt x="188" y="1139"/>
                    <a:pt x="188" y="2720"/>
                  </a:cubicBezTo>
                  <a:cubicBezTo>
                    <a:pt x="188" y="3510"/>
                    <a:pt x="188" y="4037"/>
                    <a:pt x="5297" y="8781"/>
                  </a:cubicBezTo>
                  <a:cubicBezTo>
                    <a:pt x="31652" y="34868"/>
                    <a:pt x="46981" y="76767"/>
                    <a:pt x="46981" y="131841"/>
                  </a:cubicBezTo>
                  <a:cubicBezTo>
                    <a:pt x="46981" y="176902"/>
                    <a:pt x="37030" y="223280"/>
                    <a:pt x="3684" y="256482"/>
                  </a:cubicBezTo>
                  <a:cubicBezTo>
                    <a:pt x="188" y="259645"/>
                    <a:pt x="188" y="260172"/>
                    <a:pt x="188" y="260962"/>
                  </a:cubicBezTo>
                  <a:cubicBezTo>
                    <a:pt x="188" y="262543"/>
                    <a:pt x="1264" y="263597"/>
                    <a:pt x="2877" y="263597"/>
                  </a:cubicBezTo>
                  <a:cubicBezTo>
                    <a:pt x="5566" y="263597"/>
                    <a:pt x="29769" y="245678"/>
                    <a:pt x="45636" y="212212"/>
                  </a:cubicBezTo>
                  <a:cubicBezTo>
                    <a:pt x="59351" y="183226"/>
                    <a:pt x="62578" y="153976"/>
                    <a:pt x="62578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8D3C1A-1FC4-4D41-134B-3FF3BDE7DF0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717101" y="3967386"/>
              <a:ext cx="128007" cy="185776"/>
            </a:xfrm>
            <a:custGeom>
              <a:avLst/>
              <a:gdLst>
                <a:gd name="connsiteX0" fmla="*/ 128200 w 128007"/>
                <a:gd name="connsiteY0" fmla="*/ 2983 h 185776"/>
                <a:gd name="connsiteX1" fmla="*/ 124704 w 128007"/>
                <a:gd name="connsiteY1" fmla="*/ 85 h 185776"/>
                <a:gd name="connsiteX2" fmla="*/ 90550 w 128007"/>
                <a:gd name="connsiteY2" fmla="*/ 2983 h 185776"/>
                <a:gd name="connsiteX3" fmla="*/ 86785 w 128007"/>
                <a:gd name="connsiteY3" fmla="*/ 7990 h 185776"/>
                <a:gd name="connsiteX4" fmla="*/ 93239 w 128007"/>
                <a:gd name="connsiteY4" fmla="*/ 11152 h 185776"/>
                <a:gd name="connsiteX5" fmla="*/ 106686 w 128007"/>
                <a:gd name="connsiteY5" fmla="*/ 15632 h 185776"/>
                <a:gd name="connsiteX6" fmla="*/ 105879 w 128007"/>
                <a:gd name="connsiteY6" fmla="*/ 20902 h 185776"/>
                <a:gd name="connsiteX7" fmla="*/ 89743 w 128007"/>
                <a:gd name="connsiteY7" fmla="*/ 83355 h 185776"/>
                <a:gd name="connsiteX8" fmla="*/ 65002 w 128007"/>
                <a:gd name="connsiteY8" fmla="*/ 66490 h 185776"/>
                <a:gd name="connsiteX9" fmla="*/ 192 w 128007"/>
                <a:gd name="connsiteY9" fmla="*/ 143699 h 185776"/>
                <a:gd name="connsiteX10" fmla="*/ 35959 w 128007"/>
                <a:gd name="connsiteY10" fmla="*/ 185861 h 185776"/>
                <a:gd name="connsiteX11" fmla="*/ 70919 w 128007"/>
                <a:gd name="connsiteY11" fmla="*/ 166098 h 185776"/>
                <a:gd name="connsiteX12" fmla="*/ 95391 w 128007"/>
                <a:gd name="connsiteY12" fmla="*/ 185861 h 185776"/>
                <a:gd name="connsiteX13" fmla="*/ 115291 w 128007"/>
                <a:gd name="connsiteY13" fmla="*/ 171368 h 185776"/>
                <a:gd name="connsiteX14" fmla="*/ 123359 w 128007"/>
                <a:gd name="connsiteY14" fmla="*/ 145280 h 185776"/>
                <a:gd name="connsiteX15" fmla="*/ 120132 w 128007"/>
                <a:gd name="connsiteY15" fmla="*/ 142645 h 185776"/>
                <a:gd name="connsiteX16" fmla="*/ 116367 w 128007"/>
                <a:gd name="connsiteY16" fmla="*/ 147388 h 185776"/>
                <a:gd name="connsiteX17" fmla="*/ 95929 w 128007"/>
                <a:gd name="connsiteY17" fmla="*/ 180064 h 185776"/>
                <a:gd name="connsiteX18" fmla="*/ 87861 w 128007"/>
                <a:gd name="connsiteY18" fmla="*/ 167942 h 185776"/>
                <a:gd name="connsiteX19" fmla="*/ 89474 w 128007"/>
                <a:gd name="connsiteY19" fmla="*/ 155294 h 185776"/>
                <a:gd name="connsiteX20" fmla="*/ 128200 w 128007"/>
                <a:gd name="connsiteY20" fmla="*/ 2983 h 185776"/>
                <a:gd name="connsiteX21" fmla="*/ 72263 w 128007"/>
                <a:gd name="connsiteY21" fmla="*/ 151604 h 185776"/>
                <a:gd name="connsiteX22" fmla="*/ 66885 w 128007"/>
                <a:gd name="connsiteY22" fmla="*/ 161354 h 185776"/>
                <a:gd name="connsiteX23" fmla="*/ 36496 w 128007"/>
                <a:gd name="connsiteY23" fmla="*/ 180064 h 185776"/>
                <a:gd name="connsiteX24" fmla="*/ 19285 w 128007"/>
                <a:gd name="connsiteY24" fmla="*/ 155294 h 185776"/>
                <a:gd name="connsiteX25" fmla="*/ 34076 w 128007"/>
                <a:gd name="connsiteY25" fmla="*/ 97584 h 185776"/>
                <a:gd name="connsiteX26" fmla="*/ 65271 w 128007"/>
                <a:gd name="connsiteY26" fmla="*/ 72287 h 185776"/>
                <a:gd name="connsiteX27" fmla="*/ 86516 w 128007"/>
                <a:gd name="connsiteY27" fmla="*/ 95476 h 185776"/>
                <a:gd name="connsiteX28" fmla="*/ 85710 w 128007"/>
                <a:gd name="connsiteY28" fmla="*/ 99956 h 185776"/>
                <a:gd name="connsiteX29" fmla="*/ 72263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00" y="2983"/>
                  </a:moveTo>
                  <a:cubicBezTo>
                    <a:pt x="128200" y="2720"/>
                    <a:pt x="128200" y="85"/>
                    <a:pt x="124704" y="85"/>
                  </a:cubicBezTo>
                  <a:cubicBezTo>
                    <a:pt x="120670" y="85"/>
                    <a:pt x="95122" y="2456"/>
                    <a:pt x="90550" y="2983"/>
                  </a:cubicBezTo>
                  <a:cubicBezTo>
                    <a:pt x="88399" y="3247"/>
                    <a:pt x="86785" y="4564"/>
                    <a:pt x="86785" y="7990"/>
                  </a:cubicBezTo>
                  <a:cubicBezTo>
                    <a:pt x="86785" y="11152"/>
                    <a:pt x="89206" y="11152"/>
                    <a:pt x="93239" y="11152"/>
                  </a:cubicBezTo>
                  <a:cubicBezTo>
                    <a:pt x="106148" y="11152"/>
                    <a:pt x="106686" y="12997"/>
                    <a:pt x="106686" y="15632"/>
                  </a:cubicBezTo>
                  <a:lnTo>
                    <a:pt x="105879" y="20902"/>
                  </a:lnTo>
                  <a:lnTo>
                    <a:pt x="89743" y="83355"/>
                  </a:lnTo>
                  <a:cubicBezTo>
                    <a:pt x="84903" y="73605"/>
                    <a:pt x="77104" y="66490"/>
                    <a:pt x="65002" y="66490"/>
                  </a:cubicBezTo>
                  <a:cubicBezTo>
                    <a:pt x="33538" y="66490"/>
                    <a:pt x="192" y="105226"/>
                    <a:pt x="192" y="143699"/>
                  </a:cubicBezTo>
                  <a:cubicBezTo>
                    <a:pt x="192" y="168469"/>
                    <a:pt x="14983" y="185861"/>
                    <a:pt x="35959" y="185861"/>
                  </a:cubicBezTo>
                  <a:cubicBezTo>
                    <a:pt x="41337" y="185861"/>
                    <a:pt x="54783" y="184807"/>
                    <a:pt x="70919" y="166098"/>
                  </a:cubicBezTo>
                  <a:cubicBezTo>
                    <a:pt x="73070" y="177165"/>
                    <a:pt x="82482" y="185861"/>
                    <a:pt x="95391" y="185861"/>
                  </a:cubicBezTo>
                  <a:cubicBezTo>
                    <a:pt x="104803" y="185861"/>
                    <a:pt x="110988" y="179800"/>
                    <a:pt x="115291" y="171368"/>
                  </a:cubicBezTo>
                  <a:cubicBezTo>
                    <a:pt x="119863" y="161881"/>
                    <a:pt x="123359" y="145807"/>
                    <a:pt x="123359" y="145280"/>
                  </a:cubicBezTo>
                  <a:cubicBezTo>
                    <a:pt x="123359" y="142645"/>
                    <a:pt x="120939" y="142645"/>
                    <a:pt x="120132" y="142645"/>
                  </a:cubicBezTo>
                  <a:cubicBezTo>
                    <a:pt x="117443" y="142645"/>
                    <a:pt x="117174" y="143699"/>
                    <a:pt x="116367" y="147388"/>
                  </a:cubicBezTo>
                  <a:cubicBezTo>
                    <a:pt x="111795" y="164517"/>
                    <a:pt x="106955" y="180064"/>
                    <a:pt x="95929" y="180064"/>
                  </a:cubicBezTo>
                  <a:cubicBezTo>
                    <a:pt x="88668" y="180064"/>
                    <a:pt x="87861" y="173212"/>
                    <a:pt x="87861" y="167942"/>
                  </a:cubicBezTo>
                  <a:cubicBezTo>
                    <a:pt x="87861" y="161618"/>
                    <a:pt x="88399" y="159773"/>
                    <a:pt x="89474" y="155294"/>
                  </a:cubicBezTo>
                  <a:lnTo>
                    <a:pt x="128200" y="2983"/>
                  </a:lnTo>
                  <a:close/>
                  <a:moveTo>
                    <a:pt x="72263" y="151604"/>
                  </a:moveTo>
                  <a:cubicBezTo>
                    <a:pt x="70919" y="156348"/>
                    <a:pt x="70919" y="156875"/>
                    <a:pt x="66885" y="161354"/>
                  </a:cubicBezTo>
                  <a:cubicBezTo>
                    <a:pt x="55052" y="175848"/>
                    <a:pt x="44026" y="180064"/>
                    <a:pt x="36496" y="180064"/>
                  </a:cubicBezTo>
                  <a:cubicBezTo>
                    <a:pt x="23050" y="180064"/>
                    <a:pt x="19285" y="165571"/>
                    <a:pt x="19285" y="155294"/>
                  </a:cubicBezTo>
                  <a:cubicBezTo>
                    <a:pt x="19285" y="142118"/>
                    <a:pt x="27891" y="109706"/>
                    <a:pt x="34076" y="97584"/>
                  </a:cubicBezTo>
                  <a:cubicBezTo>
                    <a:pt x="42413" y="82037"/>
                    <a:pt x="54514" y="72287"/>
                    <a:pt x="65271" y="72287"/>
                  </a:cubicBezTo>
                  <a:cubicBezTo>
                    <a:pt x="82751" y="72287"/>
                    <a:pt x="86516" y="93895"/>
                    <a:pt x="86516" y="95476"/>
                  </a:cubicBezTo>
                  <a:cubicBezTo>
                    <a:pt x="86516" y="97057"/>
                    <a:pt x="85978" y="98638"/>
                    <a:pt x="85710" y="99956"/>
                  </a:cubicBezTo>
                  <a:lnTo>
                    <a:pt x="72263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CA8481-D86F-8020-B0FF-92946A4756E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854115" y="4033791"/>
              <a:ext cx="118057" cy="119371"/>
            </a:xfrm>
            <a:custGeom>
              <a:avLst/>
              <a:gdLst>
                <a:gd name="connsiteX0" fmla="*/ 118255 w 118057"/>
                <a:gd name="connsiteY0" fmla="*/ 18531 h 119371"/>
                <a:gd name="connsiteX1" fmla="*/ 106422 w 118057"/>
                <a:gd name="connsiteY1" fmla="*/ 85 h 119371"/>
                <a:gd name="connsiteX2" fmla="*/ 93245 w 118057"/>
                <a:gd name="connsiteY2" fmla="*/ 12733 h 119371"/>
                <a:gd name="connsiteX3" fmla="*/ 97547 w 118057"/>
                <a:gd name="connsiteY3" fmla="*/ 20639 h 119371"/>
                <a:gd name="connsiteX4" fmla="*/ 106691 w 118057"/>
                <a:gd name="connsiteY4" fmla="*/ 42247 h 119371"/>
                <a:gd name="connsiteX5" fmla="*/ 58822 w 118057"/>
                <a:gd name="connsiteY5" fmla="*/ 113659 h 119371"/>
                <a:gd name="connsiteX6" fmla="*/ 38922 w 118057"/>
                <a:gd name="connsiteY6" fmla="*/ 90733 h 119371"/>
                <a:gd name="connsiteX7" fmla="*/ 54520 w 118057"/>
                <a:gd name="connsiteY7" fmla="*/ 34868 h 119371"/>
                <a:gd name="connsiteX8" fmla="*/ 57747 w 118057"/>
                <a:gd name="connsiteY8" fmla="*/ 21693 h 119371"/>
                <a:gd name="connsiteX9" fmla="*/ 35695 w 118057"/>
                <a:gd name="connsiteY9" fmla="*/ 85 h 119371"/>
                <a:gd name="connsiteX10" fmla="*/ 197 w 118057"/>
                <a:gd name="connsiteY10" fmla="*/ 40666 h 119371"/>
                <a:gd name="connsiteX11" fmla="*/ 3424 w 118057"/>
                <a:gd name="connsiteY11" fmla="*/ 43301 h 119371"/>
                <a:gd name="connsiteX12" fmla="*/ 7727 w 118057"/>
                <a:gd name="connsiteY12" fmla="*/ 38558 h 119371"/>
                <a:gd name="connsiteX13" fmla="*/ 34888 w 118057"/>
                <a:gd name="connsiteY13" fmla="*/ 5882 h 119371"/>
                <a:gd name="connsiteX14" fmla="*/ 41611 w 118057"/>
                <a:gd name="connsiteY14" fmla="*/ 14314 h 119371"/>
                <a:gd name="connsiteX15" fmla="*/ 37039 w 118057"/>
                <a:gd name="connsiteY15" fmla="*/ 32760 h 119371"/>
                <a:gd name="connsiteX16" fmla="*/ 21711 w 118057"/>
                <a:gd name="connsiteY16" fmla="*/ 86780 h 119371"/>
                <a:gd name="connsiteX17" fmla="*/ 57747 w 118057"/>
                <a:gd name="connsiteY17" fmla="*/ 119456 h 119371"/>
                <a:gd name="connsiteX18" fmla="*/ 118255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55" y="18531"/>
                  </a:moveTo>
                  <a:cubicBezTo>
                    <a:pt x="118255" y="4301"/>
                    <a:pt x="111263" y="85"/>
                    <a:pt x="106422" y="85"/>
                  </a:cubicBezTo>
                  <a:cubicBezTo>
                    <a:pt x="99699" y="85"/>
                    <a:pt x="93245" y="6936"/>
                    <a:pt x="93245" y="12733"/>
                  </a:cubicBezTo>
                  <a:cubicBezTo>
                    <a:pt x="93245" y="16159"/>
                    <a:pt x="94589" y="17740"/>
                    <a:pt x="97547" y="20639"/>
                  </a:cubicBezTo>
                  <a:cubicBezTo>
                    <a:pt x="103195" y="25909"/>
                    <a:pt x="106691" y="32760"/>
                    <a:pt x="106691" y="42247"/>
                  </a:cubicBezTo>
                  <a:cubicBezTo>
                    <a:pt x="106691" y="53314"/>
                    <a:pt x="90286" y="113659"/>
                    <a:pt x="58822" y="113659"/>
                  </a:cubicBezTo>
                  <a:cubicBezTo>
                    <a:pt x="45107" y="113659"/>
                    <a:pt x="38922" y="104436"/>
                    <a:pt x="38922" y="90733"/>
                  </a:cubicBezTo>
                  <a:cubicBezTo>
                    <a:pt x="38922" y="75976"/>
                    <a:pt x="46183" y="56740"/>
                    <a:pt x="54520" y="34868"/>
                  </a:cubicBezTo>
                  <a:cubicBezTo>
                    <a:pt x="56402" y="30389"/>
                    <a:pt x="57747" y="26699"/>
                    <a:pt x="57747" y="21693"/>
                  </a:cubicBezTo>
                  <a:cubicBezTo>
                    <a:pt x="57747" y="9835"/>
                    <a:pt x="49141" y="85"/>
                    <a:pt x="35695" y="85"/>
                  </a:cubicBezTo>
                  <a:cubicBezTo>
                    <a:pt x="10416" y="85"/>
                    <a:pt x="197" y="38294"/>
                    <a:pt x="197" y="40666"/>
                  </a:cubicBezTo>
                  <a:cubicBezTo>
                    <a:pt x="197" y="43301"/>
                    <a:pt x="2886" y="43301"/>
                    <a:pt x="3424" y="43301"/>
                  </a:cubicBezTo>
                  <a:cubicBezTo>
                    <a:pt x="6113" y="43301"/>
                    <a:pt x="6382" y="42774"/>
                    <a:pt x="7727" y="38558"/>
                  </a:cubicBezTo>
                  <a:cubicBezTo>
                    <a:pt x="15526" y="11943"/>
                    <a:pt x="27089" y="5882"/>
                    <a:pt x="34888" y="5882"/>
                  </a:cubicBezTo>
                  <a:cubicBezTo>
                    <a:pt x="37039" y="5882"/>
                    <a:pt x="41611" y="5882"/>
                    <a:pt x="41611" y="14314"/>
                  </a:cubicBezTo>
                  <a:cubicBezTo>
                    <a:pt x="41611" y="20902"/>
                    <a:pt x="38922" y="28017"/>
                    <a:pt x="37039" y="32760"/>
                  </a:cubicBezTo>
                  <a:cubicBezTo>
                    <a:pt x="25207" y="63328"/>
                    <a:pt x="21711" y="75449"/>
                    <a:pt x="21711" y="86780"/>
                  </a:cubicBezTo>
                  <a:cubicBezTo>
                    <a:pt x="21711" y="115240"/>
                    <a:pt x="45376" y="119456"/>
                    <a:pt x="57747" y="119456"/>
                  </a:cubicBezTo>
                  <a:cubicBezTo>
                    <a:pt x="102926" y="119456"/>
                    <a:pt x="118255" y="32233"/>
                    <a:pt x="118255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F385C85-18F5-FC0A-8F0D-3BDF4A9D09B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998178" y="3918981"/>
              <a:ext cx="83205" cy="122480"/>
            </a:xfrm>
            <a:custGeom>
              <a:avLst/>
              <a:gdLst>
                <a:gd name="connsiteX0" fmla="*/ 83407 w 83205"/>
                <a:gd name="connsiteY0" fmla="*/ 88990 h 122480"/>
                <a:gd name="connsiteX1" fmla="*/ 77007 w 83205"/>
                <a:gd name="connsiteY1" fmla="*/ 88990 h 122480"/>
                <a:gd name="connsiteX2" fmla="*/ 72112 w 83205"/>
                <a:gd name="connsiteY2" fmla="*/ 105775 h 122480"/>
                <a:gd name="connsiteX3" fmla="*/ 53476 w 83205"/>
                <a:gd name="connsiteY3" fmla="*/ 106882 h 122480"/>
                <a:gd name="connsiteX4" fmla="*/ 18839 w 83205"/>
                <a:gd name="connsiteY4" fmla="*/ 106882 h 122480"/>
                <a:gd name="connsiteX5" fmla="*/ 56488 w 83205"/>
                <a:gd name="connsiteY5" fmla="*/ 75893 h 122480"/>
                <a:gd name="connsiteX6" fmla="*/ 83407 w 83205"/>
                <a:gd name="connsiteY6" fmla="*/ 36050 h 122480"/>
                <a:gd name="connsiteX7" fmla="*/ 39357 w 83205"/>
                <a:gd name="connsiteY7" fmla="*/ 81 h 122480"/>
                <a:gd name="connsiteX8" fmla="*/ 202 w 83205"/>
                <a:gd name="connsiteY8" fmla="*/ 33099 h 122480"/>
                <a:gd name="connsiteX9" fmla="*/ 10179 w 83205"/>
                <a:gd name="connsiteY9" fmla="*/ 43428 h 122480"/>
                <a:gd name="connsiteX10" fmla="*/ 20156 w 83205"/>
                <a:gd name="connsiteY10" fmla="*/ 33652 h 122480"/>
                <a:gd name="connsiteX11" fmla="*/ 9050 w 83205"/>
                <a:gd name="connsiteY11" fmla="*/ 23876 h 122480"/>
                <a:gd name="connsiteX12" fmla="*/ 36534 w 83205"/>
                <a:gd name="connsiteY12" fmla="*/ 6721 h 122480"/>
                <a:gd name="connsiteX13" fmla="*/ 65147 w 83205"/>
                <a:gd name="connsiteY13" fmla="*/ 36050 h 122480"/>
                <a:gd name="connsiteX14" fmla="*/ 47452 w 83205"/>
                <a:gd name="connsiteY14" fmla="*/ 71466 h 122480"/>
                <a:gd name="connsiteX15" fmla="*/ 2085 w 83205"/>
                <a:gd name="connsiteY15" fmla="*/ 115367 h 122480"/>
                <a:gd name="connsiteX16" fmla="*/ 202 w 83205"/>
                <a:gd name="connsiteY16" fmla="*/ 122561 h 122480"/>
                <a:gd name="connsiteX17" fmla="*/ 77760 w 83205"/>
                <a:gd name="connsiteY17" fmla="*/ 122561 h 122480"/>
                <a:gd name="connsiteX18" fmla="*/ 83407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07" y="88990"/>
                  </a:moveTo>
                  <a:lnTo>
                    <a:pt x="77007" y="88990"/>
                  </a:lnTo>
                  <a:cubicBezTo>
                    <a:pt x="76442" y="93048"/>
                    <a:pt x="74560" y="103931"/>
                    <a:pt x="72112" y="105775"/>
                  </a:cubicBezTo>
                  <a:cubicBezTo>
                    <a:pt x="70606" y="106882"/>
                    <a:pt x="56111" y="106882"/>
                    <a:pt x="53476" y="106882"/>
                  </a:cubicBezTo>
                  <a:lnTo>
                    <a:pt x="18839" y="106882"/>
                  </a:lnTo>
                  <a:cubicBezTo>
                    <a:pt x="38604" y="89728"/>
                    <a:pt x="45193" y="84563"/>
                    <a:pt x="56488" y="75893"/>
                  </a:cubicBezTo>
                  <a:cubicBezTo>
                    <a:pt x="70418" y="65010"/>
                    <a:pt x="83407" y="53574"/>
                    <a:pt x="83407" y="36050"/>
                  </a:cubicBezTo>
                  <a:cubicBezTo>
                    <a:pt x="83407" y="13731"/>
                    <a:pt x="63453" y="81"/>
                    <a:pt x="39357" y="81"/>
                  </a:cubicBezTo>
                  <a:cubicBezTo>
                    <a:pt x="16015" y="81"/>
                    <a:pt x="202" y="16128"/>
                    <a:pt x="202" y="33099"/>
                  </a:cubicBezTo>
                  <a:cubicBezTo>
                    <a:pt x="202" y="42506"/>
                    <a:pt x="8297" y="43428"/>
                    <a:pt x="10179" y="43428"/>
                  </a:cubicBezTo>
                  <a:cubicBezTo>
                    <a:pt x="14697" y="43428"/>
                    <a:pt x="20156" y="40293"/>
                    <a:pt x="20156" y="33652"/>
                  </a:cubicBezTo>
                  <a:cubicBezTo>
                    <a:pt x="20156" y="30332"/>
                    <a:pt x="18839" y="23876"/>
                    <a:pt x="9050" y="23876"/>
                  </a:cubicBezTo>
                  <a:cubicBezTo>
                    <a:pt x="14885" y="10779"/>
                    <a:pt x="27686" y="6721"/>
                    <a:pt x="36534" y="6721"/>
                  </a:cubicBezTo>
                  <a:cubicBezTo>
                    <a:pt x="55358" y="6721"/>
                    <a:pt x="65147" y="21109"/>
                    <a:pt x="65147" y="36050"/>
                  </a:cubicBezTo>
                  <a:cubicBezTo>
                    <a:pt x="65147" y="52098"/>
                    <a:pt x="53476" y="64826"/>
                    <a:pt x="47452" y="71466"/>
                  </a:cubicBezTo>
                  <a:lnTo>
                    <a:pt x="2085" y="115367"/>
                  </a:lnTo>
                  <a:cubicBezTo>
                    <a:pt x="202" y="117027"/>
                    <a:pt x="202" y="117396"/>
                    <a:pt x="202" y="122561"/>
                  </a:cubicBezTo>
                  <a:lnTo>
                    <a:pt x="77760" y="122561"/>
                  </a:lnTo>
                  <a:lnTo>
                    <a:pt x="83407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D628989-A3E0-DE46-EB34-559A8A6383D3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181780" y="3996636"/>
              <a:ext cx="178834" cy="175499"/>
            </a:xfrm>
            <a:custGeom>
              <a:avLst/>
              <a:gdLst>
                <a:gd name="connsiteX0" fmla="*/ 95139 w 178834"/>
                <a:gd name="connsiteY0" fmla="*/ 93105 h 175499"/>
                <a:gd name="connsiteX1" fmla="*/ 170169 w 178834"/>
                <a:gd name="connsiteY1" fmla="*/ 93105 h 175499"/>
                <a:gd name="connsiteX2" fmla="*/ 179043 w 178834"/>
                <a:gd name="connsiteY2" fmla="*/ 87834 h 175499"/>
                <a:gd name="connsiteX3" fmla="*/ 170169 w 178834"/>
                <a:gd name="connsiteY3" fmla="*/ 82564 h 175499"/>
                <a:gd name="connsiteX4" fmla="*/ 95139 w 178834"/>
                <a:gd name="connsiteY4" fmla="*/ 82564 h 175499"/>
                <a:gd name="connsiteX5" fmla="*/ 95139 w 178834"/>
                <a:gd name="connsiteY5" fmla="*/ 8781 h 175499"/>
                <a:gd name="connsiteX6" fmla="*/ 89760 w 178834"/>
                <a:gd name="connsiteY6" fmla="*/ 85 h 175499"/>
                <a:gd name="connsiteX7" fmla="*/ 84382 w 178834"/>
                <a:gd name="connsiteY7" fmla="*/ 8781 h 175499"/>
                <a:gd name="connsiteX8" fmla="*/ 84382 w 178834"/>
                <a:gd name="connsiteY8" fmla="*/ 82564 h 175499"/>
                <a:gd name="connsiteX9" fmla="*/ 9083 w 178834"/>
                <a:gd name="connsiteY9" fmla="*/ 82564 h 175499"/>
                <a:gd name="connsiteX10" fmla="*/ 209 w 178834"/>
                <a:gd name="connsiteY10" fmla="*/ 87834 h 175499"/>
                <a:gd name="connsiteX11" fmla="*/ 9083 w 178834"/>
                <a:gd name="connsiteY11" fmla="*/ 93105 h 175499"/>
                <a:gd name="connsiteX12" fmla="*/ 84382 w 178834"/>
                <a:gd name="connsiteY12" fmla="*/ 93105 h 175499"/>
                <a:gd name="connsiteX13" fmla="*/ 84382 w 178834"/>
                <a:gd name="connsiteY13" fmla="*/ 166888 h 175499"/>
                <a:gd name="connsiteX14" fmla="*/ 89760 w 178834"/>
                <a:gd name="connsiteY14" fmla="*/ 175584 h 175499"/>
                <a:gd name="connsiteX15" fmla="*/ 95139 w 178834"/>
                <a:gd name="connsiteY15" fmla="*/ 166888 h 175499"/>
                <a:gd name="connsiteX16" fmla="*/ 9513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139" y="93105"/>
                  </a:moveTo>
                  <a:lnTo>
                    <a:pt x="170169" y="93105"/>
                  </a:lnTo>
                  <a:cubicBezTo>
                    <a:pt x="173934" y="93105"/>
                    <a:pt x="179043" y="93105"/>
                    <a:pt x="179043" y="87834"/>
                  </a:cubicBezTo>
                  <a:cubicBezTo>
                    <a:pt x="179043" y="82564"/>
                    <a:pt x="173934" y="82564"/>
                    <a:pt x="170169" y="82564"/>
                  </a:cubicBezTo>
                  <a:lnTo>
                    <a:pt x="95139" y="82564"/>
                  </a:lnTo>
                  <a:lnTo>
                    <a:pt x="95139" y="8781"/>
                  </a:lnTo>
                  <a:cubicBezTo>
                    <a:pt x="95139" y="5091"/>
                    <a:pt x="95139" y="85"/>
                    <a:pt x="89760" y="85"/>
                  </a:cubicBezTo>
                  <a:cubicBezTo>
                    <a:pt x="84382" y="85"/>
                    <a:pt x="84382" y="5091"/>
                    <a:pt x="84382" y="8781"/>
                  </a:cubicBezTo>
                  <a:lnTo>
                    <a:pt x="84382" y="82564"/>
                  </a:lnTo>
                  <a:lnTo>
                    <a:pt x="9083" y="82564"/>
                  </a:lnTo>
                  <a:cubicBezTo>
                    <a:pt x="5318" y="82564"/>
                    <a:pt x="209" y="82564"/>
                    <a:pt x="209" y="87834"/>
                  </a:cubicBezTo>
                  <a:cubicBezTo>
                    <a:pt x="209" y="93105"/>
                    <a:pt x="5318" y="93105"/>
                    <a:pt x="9083" y="93105"/>
                  </a:cubicBezTo>
                  <a:lnTo>
                    <a:pt x="84382" y="93105"/>
                  </a:lnTo>
                  <a:lnTo>
                    <a:pt x="84382" y="166888"/>
                  </a:lnTo>
                  <a:cubicBezTo>
                    <a:pt x="84382" y="170577"/>
                    <a:pt x="84382" y="175584"/>
                    <a:pt x="89760" y="175584"/>
                  </a:cubicBezTo>
                  <a:cubicBezTo>
                    <a:pt x="95139" y="175584"/>
                    <a:pt x="95139" y="170577"/>
                    <a:pt x="95139" y="166888"/>
                  </a:cubicBezTo>
                  <a:lnTo>
                    <a:pt x="9513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4A502B-803C-765D-92BF-ABC20D2DDF2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449090" y="3974764"/>
              <a:ext cx="107300" cy="175499"/>
            </a:xfrm>
            <a:custGeom>
              <a:avLst/>
              <a:gdLst>
                <a:gd name="connsiteX0" fmla="*/ 20926 w 107300"/>
                <a:gd name="connsiteY0" fmla="*/ 155294 h 175499"/>
                <a:gd name="connsiteX1" fmla="*/ 49432 w 107300"/>
                <a:gd name="connsiteY1" fmla="*/ 128152 h 175499"/>
                <a:gd name="connsiteX2" fmla="*/ 107519 w 107300"/>
                <a:gd name="connsiteY2" fmla="*/ 51206 h 175499"/>
                <a:gd name="connsiteX3" fmla="*/ 50508 w 107300"/>
                <a:gd name="connsiteY3" fmla="*/ 85 h 175499"/>
                <a:gd name="connsiteX4" fmla="*/ 219 w 107300"/>
                <a:gd name="connsiteY4" fmla="*/ 47780 h 175499"/>
                <a:gd name="connsiteX5" fmla="*/ 14472 w 107300"/>
                <a:gd name="connsiteY5" fmla="*/ 62537 h 175499"/>
                <a:gd name="connsiteX6" fmla="*/ 28456 w 107300"/>
                <a:gd name="connsiteY6" fmla="*/ 48571 h 175499"/>
                <a:gd name="connsiteX7" fmla="*/ 14203 w 107300"/>
                <a:gd name="connsiteY7" fmla="*/ 34868 h 175499"/>
                <a:gd name="connsiteX8" fmla="*/ 10707 w 107300"/>
                <a:gd name="connsiteY8" fmla="*/ 35132 h 175499"/>
                <a:gd name="connsiteX9" fmla="*/ 47011 w 107300"/>
                <a:gd name="connsiteY9" fmla="*/ 8254 h 175499"/>
                <a:gd name="connsiteX10" fmla="*/ 83047 w 107300"/>
                <a:gd name="connsiteY10" fmla="*/ 51206 h 175499"/>
                <a:gd name="connsiteX11" fmla="*/ 54810 w 107300"/>
                <a:gd name="connsiteY11" fmla="*/ 109442 h 175499"/>
                <a:gd name="connsiteX12" fmla="*/ 3177 w 107300"/>
                <a:gd name="connsiteY12" fmla="*/ 165834 h 175499"/>
                <a:gd name="connsiteX13" fmla="*/ 219 w 107300"/>
                <a:gd name="connsiteY13" fmla="*/ 175584 h 175499"/>
                <a:gd name="connsiteX14" fmla="*/ 99990 w 107300"/>
                <a:gd name="connsiteY14" fmla="*/ 175584 h 175499"/>
                <a:gd name="connsiteX15" fmla="*/ 107519 w 107300"/>
                <a:gd name="connsiteY15" fmla="*/ 129733 h 175499"/>
                <a:gd name="connsiteX16" fmla="*/ 100796 w 107300"/>
                <a:gd name="connsiteY16" fmla="*/ 129733 h 175499"/>
                <a:gd name="connsiteX17" fmla="*/ 94880 w 107300"/>
                <a:gd name="connsiteY17" fmla="*/ 153186 h 175499"/>
                <a:gd name="connsiteX18" fmla="*/ 69332 w 107300"/>
                <a:gd name="connsiteY18" fmla="*/ 155294 h 175499"/>
                <a:gd name="connsiteX19" fmla="*/ 20926 w 107300"/>
                <a:gd name="connsiteY19" fmla="*/ 155294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300" h="175499">
                  <a:moveTo>
                    <a:pt x="20926" y="155294"/>
                  </a:moveTo>
                  <a:lnTo>
                    <a:pt x="49432" y="128152"/>
                  </a:lnTo>
                  <a:cubicBezTo>
                    <a:pt x="91384" y="91787"/>
                    <a:pt x="107519" y="77557"/>
                    <a:pt x="107519" y="51206"/>
                  </a:cubicBezTo>
                  <a:cubicBezTo>
                    <a:pt x="107519" y="21166"/>
                    <a:pt x="83316" y="85"/>
                    <a:pt x="50508" y="85"/>
                  </a:cubicBezTo>
                  <a:cubicBezTo>
                    <a:pt x="20119" y="85"/>
                    <a:pt x="219" y="24328"/>
                    <a:pt x="219" y="47780"/>
                  </a:cubicBezTo>
                  <a:cubicBezTo>
                    <a:pt x="219" y="62537"/>
                    <a:pt x="13665" y="62537"/>
                    <a:pt x="14472" y="62537"/>
                  </a:cubicBezTo>
                  <a:cubicBezTo>
                    <a:pt x="19043" y="62537"/>
                    <a:pt x="28456" y="59375"/>
                    <a:pt x="28456" y="48571"/>
                  </a:cubicBezTo>
                  <a:cubicBezTo>
                    <a:pt x="28456" y="41720"/>
                    <a:pt x="23615" y="34868"/>
                    <a:pt x="14203" y="34868"/>
                  </a:cubicBezTo>
                  <a:cubicBezTo>
                    <a:pt x="12051" y="34868"/>
                    <a:pt x="11514" y="34868"/>
                    <a:pt x="10707" y="35132"/>
                  </a:cubicBezTo>
                  <a:cubicBezTo>
                    <a:pt x="16892" y="18004"/>
                    <a:pt x="31414" y="8254"/>
                    <a:pt x="47011" y="8254"/>
                  </a:cubicBezTo>
                  <a:cubicBezTo>
                    <a:pt x="71484" y="8254"/>
                    <a:pt x="83047" y="29598"/>
                    <a:pt x="83047" y="51206"/>
                  </a:cubicBezTo>
                  <a:cubicBezTo>
                    <a:pt x="83047" y="72287"/>
                    <a:pt x="69601" y="93105"/>
                    <a:pt x="54810" y="109442"/>
                  </a:cubicBezTo>
                  <a:lnTo>
                    <a:pt x="3177" y="165834"/>
                  </a:lnTo>
                  <a:cubicBezTo>
                    <a:pt x="219" y="168733"/>
                    <a:pt x="219" y="169260"/>
                    <a:pt x="219" y="175584"/>
                  </a:cubicBezTo>
                  <a:lnTo>
                    <a:pt x="99990" y="175584"/>
                  </a:lnTo>
                  <a:lnTo>
                    <a:pt x="107519" y="129733"/>
                  </a:lnTo>
                  <a:lnTo>
                    <a:pt x="100796" y="129733"/>
                  </a:lnTo>
                  <a:cubicBezTo>
                    <a:pt x="99452" y="137638"/>
                    <a:pt x="97569" y="149233"/>
                    <a:pt x="94880" y="153186"/>
                  </a:cubicBezTo>
                  <a:cubicBezTo>
                    <a:pt x="92998" y="155294"/>
                    <a:pt x="75249" y="155294"/>
                    <a:pt x="69332" y="155294"/>
                  </a:cubicBezTo>
                  <a:lnTo>
                    <a:pt x="20926" y="15529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D7A79D8-3032-3F74-65ED-C202C137F89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582477" y="4033791"/>
              <a:ext cx="103266" cy="119371"/>
            </a:xfrm>
            <a:custGeom>
              <a:avLst/>
              <a:gdLst>
                <a:gd name="connsiteX0" fmla="*/ 38142 w 103266"/>
                <a:gd name="connsiteY0" fmla="*/ 55686 h 119371"/>
                <a:gd name="connsiteX1" fmla="*/ 79287 w 103266"/>
                <a:gd name="connsiteY1" fmla="*/ 49625 h 119371"/>
                <a:gd name="connsiteX2" fmla="*/ 99457 w 103266"/>
                <a:gd name="connsiteY2" fmla="*/ 22483 h 119371"/>
                <a:gd name="connsiteX3" fmla="*/ 70682 w 103266"/>
                <a:gd name="connsiteY3" fmla="*/ 85 h 119371"/>
                <a:gd name="connsiteX4" fmla="*/ 224 w 103266"/>
                <a:gd name="connsiteY4" fmla="*/ 71760 h 119371"/>
                <a:gd name="connsiteX5" fmla="*/ 42445 w 103266"/>
                <a:gd name="connsiteY5" fmla="*/ 119456 h 119371"/>
                <a:gd name="connsiteX6" fmla="*/ 103491 w 103266"/>
                <a:gd name="connsiteY6" fmla="*/ 88361 h 119371"/>
                <a:gd name="connsiteX7" fmla="*/ 100263 w 103266"/>
                <a:gd name="connsiteY7" fmla="*/ 84936 h 119371"/>
                <a:gd name="connsiteX8" fmla="*/ 96767 w 103266"/>
                <a:gd name="connsiteY8" fmla="*/ 87571 h 119371"/>
                <a:gd name="connsiteX9" fmla="*/ 42983 w 103266"/>
                <a:gd name="connsiteY9" fmla="*/ 113659 h 119371"/>
                <a:gd name="connsiteX10" fmla="*/ 19586 w 103266"/>
                <a:gd name="connsiteY10" fmla="*/ 83091 h 119371"/>
                <a:gd name="connsiteX11" fmla="*/ 23889 w 103266"/>
                <a:gd name="connsiteY11" fmla="*/ 55686 h 119371"/>
                <a:gd name="connsiteX12" fmla="*/ 38142 w 103266"/>
                <a:gd name="connsiteY12" fmla="*/ 55686 h 119371"/>
                <a:gd name="connsiteX13" fmla="*/ 25503 w 103266"/>
                <a:gd name="connsiteY13" fmla="*/ 49889 h 119371"/>
                <a:gd name="connsiteX14" fmla="*/ 70682 w 103266"/>
                <a:gd name="connsiteY14" fmla="*/ 5882 h 119371"/>
                <a:gd name="connsiteX15" fmla="*/ 90582 w 103266"/>
                <a:gd name="connsiteY15" fmla="*/ 22483 h 119371"/>
                <a:gd name="connsiteX16" fmla="*/ 36528 w 103266"/>
                <a:gd name="connsiteY16" fmla="*/ 49889 h 119371"/>
                <a:gd name="connsiteX17" fmla="*/ 25503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142" y="55686"/>
                  </a:moveTo>
                  <a:cubicBezTo>
                    <a:pt x="45941" y="55686"/>
                    <a:pt x="65841" y="55159"/>
                    <a:pt x="79287" y="49625"/>
                  </a:cubicBezTo>
                  <a:cubicBezTo>
                    <a:pt x="98112" y="41720"/>
                    <a:pt x="99457" y="26172"/>
                    <a:pt x="99457" y="22483"/>
                  </a:cubicBezTo>
                  <a:cubicBezTo>
                    <a:pt x="99457" y="10889"/>
                    <a:pt x="89238" y="85"/>
                    <a:pt x="70682" y="85"/>
                  </a:cubicBezTo>
                  <a:cubicBezTo>
                    <a:pt x="40831" y="85"/>
                    <a:pt x="224" y="25645"/>
                    <a:pt x="224" y="71760"/>
                  </a:cubicBezTo>
                  <a:cubicBezTo>
                    <a:pt x="224" y="98638"/>
                    <a:pt x="16090" y="119456"/>
                    <a:pt x="42445" y="119456"/>
                  </a:cubicBezTo>
                  <a:cubicBezTo>
                    <a:pt x="80901" y="119456"/>
                    <a:pt x="103491" y="91524"/>
                    <a:pt x="103491" y="88361"/>
                  </a:cubicBezTo>
                  <a:cubicBezTo>
                    <a:pt x="103491" y="86780"/>
                    <a:pt x="101877" y="84936"/>
                    <a:pt x="100263" y="84936"/>
                  </a:cubicBezTo>
                  <a:cubicBezTo>
                    <a:pt x="98919" y="84936"/>
                    <a:pt x="98381" y="85463"/>
                    <a:pt x="96767" y="87571"/>
                  </a:cubicBezTo>
                  <a:cubicBezTo>
                    <a:pt x="75522" y="113659"/>
                    <a:pt x="46210" y="113659"/>
                    <a:pt x="42983" y="113659"/>
                  </a:cubicBezTo>
                  <a:cubicBezTo>
                    <a:pt x="22007" y="113659"/>
                    <a:pt x="19586" y="91524"/>
                    <a:pt x="19586" y="83091"/>
                  </a:cubicBezTo>
                  <a:cubicBezTo>
                    <a:pt x="19586" y="79929"/>
                    <a:pt x="19855" y="71760"/>
                    <a:pt x="23889" y="55686"/>
                  </a:cubicBezTo>
                  <a:lnTo>
                    <a:pt x="38142" y="55686"/>
                  </a:lnTo>
                  <a:close/>
                  <a:moveTo>
                    <a:pt x="25503" y="49889"/>
                  </a:moveTo>
                  <a:cubicBezTo>
                    <a:pt x="35991" y="9835"/>
                    <a:pt x="63690" y="5882"/>
                    <a:pt x="70682" y="5882"/>
                  </a:cubicBezTo>
                  <a:cubicBezTo>
                    <a:pt x="83321" y="5882"/>
                    <a:pt x="90582" y="13524"/>
                    <a:pt x="90582" y="22483"/>
                  </a:cubicBezTo>
                  <a:cubicBezTo>
                    <a:pt x="90582" y="49889"/>
                    <a:pt x="47554" y="49889"/>
                    <a:pt x="36528" y="49889"/>
                  </a:cubicBezTo>
                  <a:lnTo>
                    <a:pt x="25503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F486341-1190-F220-7204-91CD095624E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709443" y="3913447"/>
              <a:ext cx="102594" cy="129859"/>
            </a:xfrm>
            <a:custGeom>
              <a:avLst/>
              <a:gdLst>
                <a:gd name="connsiteX0" fmla="*/ 45031 w 102594"/>
                <a:gd name="connsiteY0" fmla="*/ 5614 h 129859"/>
                <a:gd name="connsiteX1" fmla="*/ 45784 w 102594"/>
                <a:gd name="connsiteY1" fmla="*/ 2663 h 129859"/>
                <a:gd name="connsiteX2" fmla="*/ 42772 w 102594"/>
                <a:gd name="connsiteY2" fmla="*/ 81 h 129859"/>
                <a:gd name="connsiteX3" fmla="*/ 18677 w 102594"/>
                <a:gd name="connsiteY3" fmla="*/ 1925 h 129859"/>
                <a:gd name="connsiteX4" fmla="*/ 14535 w 102594"/>
                <a:gd name="connsiteY4" fmla="*/ 6168 h 129859"/>
                <a:gd name="connsiteX5" fmla="*/ 19430 w 102594"/>
                <a:gd name="connsiteY5" fmla="*/ 8750 h 129859"/>
                <a:gd name="connsiteX6" fmla="*/ 28465 w 102594"/>
                <a:gd name="connsiteY6" fmla="*/ 11517 h 129859"/>
                <a:gd name="connsiteX7" fmla="*/ 27712 w 102594"/>
                <a:gd name="connsiteY7" fmla="*/ 15575 h 129859"/>
                <a:gd name="connsiteX8" fmla="*/ 1170 w 102594"/>
                <a:gd name="connsiteY8" fmla="*/ 119979 h 129859"/>
                <a:gd name="connsiteX9" fmla="*/ 228 w 102594"/>
                <a:gd name="connsiteY9" fmla="*/ 124037 h 129859"/>
                <a:gd name="connsiteX10" fmla="*/ 6629 w 102594"/>
                <a:gd name="connsiteY10" fmla="*/ 129940 h 129859"/>
                <a:gd name="connsiteX11" fmla="*/ 14347 w 102594"/>
                <a:gd name="connsiteY11" fmla="*/ 125144 h 129859"/>
                <a:gd name="connsiteX12" fmla="*/ 17547 w 102594"/>
                <a:gd name="connsiteY12" fmla="*/ 113523 h 129859"/>
                <a:gd name="connsiteX13" fmla="*/ 21877 w 102594"/>
                <a:gd name="connsiteY13" fmla="*/ 97106 h 129859"/>
                <a:gd name="connsiteX14" fmla="*/ 24889 w 102594"/>
                <a:gd name="connsiteY14" fmla="*/ 84563 h 129859"/>
                <a:gd name="connsiteX15" fmla="*/ 30536 w 102594"/>
                <a:gd name="connsiteY15" fmla="*/ 71466 h 129859"/>
                <a:gd name="connsiteX16" fmla="*/ 60656 w 102594"/>
                <a:gd name="connsiteY16" fmla="*/ 51914 h 129859"/>
                <a:gd name="connsiteX17" fmla="*/ 71762 w 102594"/>
                <a:gd name="connsiteY17" fmla="*/ 64826 h 129859"/>
                <a:gd name="connsiteX18" fmla="*/ 60656 w 102594"/>
                <a:gd name="connsiteY18" fmla="*/ 104115 h 129859"/>
                <a:gd name="connsiteX19" fmla="*/ 57832 w 102594"/>
                <a:gd name="connsiteY19" fmla="*/ 114076 h 129859"/>
                <a:gd name="connsiteX20" fmla="*/ 75715 w 102594"/>
                <a:gd name="connsiteY20" fmla="*/ 129940 h 129859"/>
                <a:gd name="connsiteX21" fmla="*/ 102823 w 102594"/>
                <a:gd name="connsiteY21" fmla="*/ 101717 h 129859"/>
                <a:gd name="connsiteX22" fmla="*/ 99811 w 102594"/>
                <a:gd name="connsiteY22" fmla="*/ 99319 h 129859"/>
                <a:gd name="connsiteX23" fmla="*/ 96234 w 102594"/>
                <a:gd name="connsiteY23" fmla="*/ 102455 h 129859"/>
                <a:gd name="connsiteX24" fmla="*/ 76280 w 102594"/>
                <a:gd name="connsiteY24" fmla="*/ 124775 h 129859"/>
                <a:gd name="connsiteX25" fmla="*/ 71574 w 102594"/>
                <a:gd name="connsiteY25" fmla="*/ 118319 h 129859"/>
                <a:gd name="connsiteX26" fmla="*/ 75904 w 102594"/>
                <a:gd name="connsiteY26" fmla="*/ 103378 h 129859"/>
                <a:gd name="connsiteX27" fmla="*/ 85881 w 102594"/>
                <a:gd name="connsiteY27" fmla="*/ 67777 h 129859"/>
                <a:gd name="connsiteX28" fmla="*/ 78916 w 102594"/>
                <a:gd name="connsiteY28" fmla="*/ 51729 h 129859"/>
                <a:gd name="connsiteX29" fmla="*/ 61409 w 102594"/>
                <a:gd name="connsiteY29" fmla="*/ 46749 h 129859"/>
                <a:gd name="connsiteX30" fmla="*/ 30724 w 102594"/>
                <a:gd name="connsiteY30" fmla="*/ 62059 h 129859"/>
                <a:gd name="connsiteX31" fmla="*/ 45031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5031" y="5614"/>
                  </a:moveTo>
                  <a:cubicBezTo>
                    <a:pt x="45219" y="5245"/>
                    <a:pt x="45784" y="2847"/>
                    <a:pt x="45784" y="2663"/>
                  </a:cubicBezTo>
                  <a:cubicBezTo>
                    <a:pt x="45784" y="1741"/>
                    <a:pt x="45031" y="81"/>
                    <a:pt x="42772" y="81"/>
                  </a:cubicBezTo>
                  <a:cubicBezTo>
                    <a:pt x="39007" y="81"/>
                    <a:pt x="23383" y="1556"/>
                    <a:pt x="18677" y="1925"/>
                  </a:cubicBezTo>
                  <a:cubicBezTo>
                    <a:pt x="17171" y="2110"/>
                    <a:pt x="14535" y="2294"/>
                    <a:pt x="14535" y="6168"/>
                  </a:cubicBezTo>
                  <a:cubicBezTo>
                    <a:pt x="14535" y="8750"/>
                    <a:pt x="17171" y="8750"/>
                    <a:pt x="19430" y="8750"/>
                  </a:cubicBezTo>
                  <a:cubicBezTo>
                    <a:pt x="28465" y="8750"/>
                    <a:pt x="28465" y="10041"/>
                    <a:pt x="28465" y="11517"/>
                  </a:cubicBezTo>
                  <a:cubicBezTo>
                    <a:pt x="28465" y="12808"/>
                    <a:pt x="28089" y="13915"/>
                    <a:pt x="27712" y="15575"/>
                  </a:cubicBezTo>
                  <a:lnTo>
                    <a:pt x="1170" y="119979"/>
                  </a:lnTo>
                  <a:cubicBezTo>
                    <a:pt x="228" y="123299"/>
                    <a:pt x="228" y="123668"/>
                    <a:pt x="228" y="124037"/>
                  </a:cubicBezTo>
                  <a:cubicBezTo>
                    <a:pt x="228" y="126804"/>
                    <a:pt x="2487" y="129940"/>
                    <a:pt x="6629" y="129940"/>
                  </a:cubicBezTo>
                  <a:cubicBezTo>
                    <a:pt x="8699" y="129940"/>
                    <a:pt x="12276" y="129017"/>
                    <a:pt x="14347" y="125144"/>
                  </a:cubicBezTo>
                  <a:cubicBezTo>
                    <a:pt x="14912" y="124037"/>
                    <a:pt x="16606" y="117396"/>
                    <a:pt x="17547" y="113523"/>
                  </a:cubicBezTo>
                  <a:lnTo>
                    <a:pt x="21877" y="97106"/>
                  </a:lnTo>
                  <a:cubicBezTo>
                    <a:pt x="22441" y="94339"/>
                    <a:pt x="24324" y="87330"/>
                    <a:pt x="24889" y="84563"/>
                  </a:cubicBezTo>
                  <a:cubicBezTo>
                    <a:pt x="26771" y="77553"/>
                    <a:pt x="26771" y="77369"/>
                    <a:pt x="30536" y="71466"/>
                  </a:cubicBezTo>
                  <a:cubicBezTo>
                    <a:pt x="36560" y="62428"/>
                    <a:pt x="45972" y="51914"/>
                    <a:pt x="60656" y="51914"/>
                  </a:cubicBezTo>
                  <a:cubicBezTo>
                    <a:pt x="71197" y="51914"/>
                    <a:pt x="71762" y="60399"/>
                    <a:pt x="71762" y="64826"/>
                  </a:cubicBezTo>
                  <a:cubicBezTo>
                    <a:pt x="71762" y="75893"/>
                    <a:pt x="63668" y="96368"/>
                    <a:pt x="60656" y="104115"/>
                  </a:cubicBezTo>
                  <a:cubicBezTo>
                    <a:pt x="58585" y="109280"/>
                    <a:pt x="57832" y="110940"/>
                    <a:pt x="57832" y="114076"/>
                  </a:cubicBezTo>
                  <a:cubicBezTo>
                    <a:pt x="57832" y="123852"/>
                    <a:pt x="66115" y="129940"/>
                    <a:pt x="75715" y="129940"/>
                  </a:cubicBezTo>
                  <a:cubicBezTo>
                    <a:pt x="94540" y="129940"/>
                    <a:pt x="102823" y="104484"/>
                    <a:pt x="102823" y="101717"/>
                  </a:cubicBezTo>
                  <a:cubicBezTo>
                    <a:pt x="102823" y="99319"/>
                    <a:pt x="100376" y="99319"/>
                    <a:pt x="99811" y="99319"/>
                  </a:cubicBezTo>
                  <a:cubicBezTo>
                    <a:pt x="97175" y="99319"/>
                    <a:pt x="96987" y="100426"/>
                    <a:pt x="96234" y="102455"/>
                  </a:cubicBezTo>
                  <a:cubicBezTo>
                    <a:pt x="91905" y="117212"/>
                    <a:pt x="83622" y="124775"/>
                    <a:pt x="76280" y="124775"/>
                  </a:cubicBezTo>
                  <a:cubicBezTo>
                    <a:pt x="72327" y="124775"/>
                    <a:pt x="71574" y="122192"/>
                    <a:pt x="71574" y="118319"/>
                  </a:cubicBezTo>
                  <a:cubicBezTo>
                    <a:pt x="71574" y="114076"/>
                    <a:pt x="72515" y="111678"/>
                    <a:pt x="75904" y="103378"/>
                  </a:cubicBezTo>
                  <a:cubicBezTo>
                    <a:pt x="78163" y="97659"/>
                    <a:pt x="85881" y="78107"/>
                    <a:pt x="85881" y="67777"/>
                  </a:cubicBezTo>
                  <a:cubicBezTo>
                    <a:pt x="85881" y="64826"/>
                    <a:pt x="85881" y="57078"/>
                    <a:pt x="78916" y="51729"/>
                  </a:cubicBezTo>
                  <a:cubicBezTo>
                    <a:pt x="75715" y="49331"/>
                    <a:pt x="70256" y="46749"/>
                    <a:pt x="61409" y="46749"/>
                  </a:cubicBezTo>
                  <a:cubicBezTo>
                    <a:pt x="47667" y="46749"/>
                    <a:pt x="37689" y="54127"/>
                    <a:pt x="30724" y="62059"/>
                  </a:cubicBezTo>
                  <a:lnTo>
                    <a:pt x="45031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504F951-EC34-558F-BD33-168C9E5CE93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834271" y="3979931"/>
              <a:ext cx="112006" cy="109884"/>
            </a:xfrm>
            <a:custGeom>
              <a:avLst/>
              <a:gdLst>
                <a:gd name="connsiteX0" fmla="*/ 60069 w 112006"/>
                <a:gd name="connsiteY0" fmla="*/ 58713 h 109884"/>
                <a:gd name="connsiteX1" fmla="*/ 106861 w 112006"/>
                <a:gd name="connsiteY1" fmla="*/ 58713 h 109884"/>
                <a:gd name="connsiteX2" fmla="*/ 112240 w 112006"/>
                <a:gd name="connsiteY2" fmla="*/ 55024 h 109884"/>
                <a:gd name="connsiteX3" fmla="*/ 106861 w 112006"/>
                <a:gd name="connsiteY3" fmla="*/ 51335 h 109884"/>
                <a:gd name="connsiteX4" fmla="*/ 60069 w 112006"/>
                <a:gd name="connsiteY4" fmla="*/ 51335 h 109884"/>
                <a:gd name="connsiteX5" fmla="*/ 60069 w 112006"/>
                <a:gd name="connsiteY5" fmla="*/ 5484 h 109884"/>
                <a:gd name="connsiteX6" fmla="*/ 56304 w 112006"/>
                <a:gd name="connsiteY6" fmla="*/ 82 h 109884"/>
                <a:gd name="connsiteX7" fmla="*/ 52539 w 112006"/>
                <a:gd name="connsiteY7" fmla="*/ 5484 h 109884"/>
                <a:gd name="connsiteX8" fmla="*/ 52539 w 112006"/>
                <a:gd name="connsiteY8" fmla="*/ 51335 h 109884"/>
                <a:gd name="connsiteX9" fmla="*/ 5611 w 112006"/>
                <a:gd name="connsiteY9" fmla="*/ 51335 h 109884"/>
                <a:gd name="connsiteX10" fmla="*/ 233 w 112006"/>
                <a:gd name="connsiteY10" fmla="*/ 55024 h 109884"/>
                <a:gd name="connsiteX11" fmla="*/ 5611 w 112006"/>
                <a:gd name="connsiteY11" fmla="*/ 58713 h 109884"/>
                <a:gd name="connsiteX12" fmla="*/ 52539 w 112006"/>
                <a:gd name="connsiteY12" fmla="*/ 58713 h 109884"/>
                <a:gd name="connsiteX13" fmla="*/ 52539 w 112006"/>
                <a:gd name="connsiteY13" fmla="*/ 104564 h 109884"/>
                <a:gd name="connsiteX14" fmla="*/ 56304 w 112006"/>
                <a:gd name="connsiteY14" fmla="*/ 109966 h 109884"/>
                <a:gd name="connsiteX15" fmla="*/ 60069 w 112006"/>
                <a:gd name="connsiteY15" fmla="*/ 104564 h 109884"/>
                <a:gd name="connsiteX16" fmla="*/ 60069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60069" y="58713"/>
                  </a:moveTo>
                  <a:lnTo>
                    <a:pt x="106861" y="58713"/>
                  </a:lnTo>
                  <a:cubicBezTo>
                    <a:pt x="108609" y="58713"/>
                    <a:pt x="112240" y="58713"/>
                    <a:pt x="112240" y="55024"/>
                  </a:cubicBezTo>
                  <a:cubicBezTo>
                    <a:pt x="112240" y="51335"/>
                    <a:pt x="108609" y="51335"/>
                    <a:pt x="106861" y="51335"/>
                  </a:cubicBezTo>
                  <a:lnTo>
                    <a:pt x="60069" y="51335"/>
                  </a:lnTo>
                  <a:lnTo>
                    <a:pt x="60069" y="5484"/>
                  </a:lnTo>
                  <a:cubicBezTo>
                    <a:pt x="60069" y="3639"/>
                    <a:pt x="60069" y="82"/>
                    <a:pt x="56304" y="82"/>
                  </a:cubicBezTo>
                  <a:cubicBezTo>
                    <a:pt x="52539" y="82"/>
                    <a:pt x="52539" y="3639"/>
                    <a:pt x="52539" y="5484"/>
                  </a:cubicBezTo>
                  <a:lnTo>
                    <a:pt x="52539" y="51335"/>
                  </a:lnTo>
                  <a:lnTo>
                    <a:pt x="5611" y="51335"/>
                  </a:lnTo>
                  <a:cubicBezTo>
                    <a:pt x="3863" y="51335"/>
                    <a:pt x="233" y="51335"/>
                    <a:pt x="233" y="55024"/>
                  </a:cubicBezTo>
                  <a:cubicBezTo>
                    <a:pt x="233" y="58713"/>
                    <a:pt x="3863" y="58713"/>
                    <a:pt x="5611" y="58713"/>
                  </a:cubicBezTo>
                  <a:lnTo>
                    <a:pt x="52539" y="58713"/>
                  </a:lnTo>
                  <a:lnTo>
                    <a:pt x="52539" y="104564"/>
                  </a:lnTo>
                  <a:cubicBezTo>
                    <a:pt x="52539" y="106409"/>
                    <a:pt x="52539" y="109966"/>
                    <a:pt x="56304" y="109966"/>
                  </a:cubicBezTo>
                  <a:cubicBezTo>
                    <a:pt x="60069" y="109966"/>
                    <a:pt x="60069" y="106409"/>
                    <a:pt x="60069" y="104564"/>
                  </a:cubicBezTo>
                  <a:lnTo>
                    <a:pt x="60069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A0D997A-D4D5-68CC-C61E-8FD62B76EDB0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994522" y="3903117"/>
              <a:ext cx="48944" cy="184274"/>
            </a:xfrm>
            <a:custGeom>
              <a:avLst/>
              <a:gdLst>
                <a:gd name="connsiteX0" fmla="*/ 45418 w 48944"/>
                <a:gd name="connsiteY0" fmla="*/ 81 h 184274"/>
                <a:gd name="connsiteX1" fmla="*/ 239 w 48944"/>
                <a:gd name="connsiteY1" fmla="*/ 92126 h 184274"/>
                <a:gd name="connsiteX2" fmla="*/ 45418 w 48944"/>
                <a:gd name="connsiteY2" fmla="*/ 184355 h 184274"/>
                <a:gd name="connsiteX3" fmla="*/ 49183 w 48944"/>
                <a:gd name="connsiteY3" fmla="*/ 182141 h 184274"/>
                <a:gd name="connsiteX4" fmla="*/ 47300 w 48944"/>
                <a:gd name="connsiteY4" fmla="*/ 179375 h 184274"/>
                <a:gd name="connsiteX5" fmla="*/ 13039 w 48944"/>
                <a:gd name="connsiteY5" fmla="*/ 92310 h 184274"/>
                <a:gd name="connsiteX6" fmla="*/ 47865 w 48944"/>
                <a:gd name="connsiteY6" fmla="*/ 4508 h 184274"/>
                <a:gd name="connsiteX7" fmla="*/ 49183 w 48944"/>
                <a:gd name="connsiteY7" fmla="*/ 2294 h 184274"/>
                <a:gd name="connsiteX8" fmla="*/ 45418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418" y="81"/>
                  </a:moveTo>
                  <a:cubicBezTo>
                    <a:pt x="9651" y="24798"/>
                    <a:pt x="239" y="63903"/>
                    <a:pt x="239" y="92126"/>
                  </a:cubicBezTo>
                  <a:cubicBezTo>
                    <a:pt x="239" y="118134"/>
                    <a:pt x="8145" y="158531"/>
                    <a:pt x="45418" y="184355"/>
                  </a:cubicBezTo>
                  <a:cubicBezTo>
                    <a:pt x="46924" y="184355"/>
                    <a:pt x="49183" y="184355"/>
                    <a:pt x="49183" y="182141"/>
                  </a:cubicBezTo>
                  <a:cubicBezTo>
                    <a:pt x="49183" y="181035"/>
                    <a:pt x="48618" y="180666"/>
                    <a:pt x="47300" y="179375"/>
                  </a:cubicBezTo>
                  <a:cubicBezTo>
                    <a:pt x="22263" y="157239"/>
                    <a:pt x="13039" y="125881"/>
                    <a:pt x="13039" y="92310"/>
                  </a:cubicBezTo>
                  <a:cubicBezTo>
                    <a:pt x="13039" y="42506"/>
                    <a:pt x="32429" y="18158"/>
                    <a:pt x="47865" y="4508"/>
                  </a:cubicBezTo>
                  <a:cubicBezTo>
                    <a:pt x="48618" y="3770"/>
                    <a:pt x="49183" y="3216"/>
                    <a:pt x="49183" y="2294"/>
                  </a:cubicBezTo>
                  <a:cubicBezTo>
                    <a:pt x="49183" y="81"/>
                    <a:pt x="46924" y="81"/>
                    <a:pt x="45418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5E172CD-C569-CEF5-FDF9-AAAC481F7F3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065761" y="3959930"/>
              <a:ext cx="91676" cy="83375"/>
            </a:xfrm>
            <a:custGeom>
              <a:avLst/>
              <a:gdLst>
                <a:gd name="connsiteX0" fmla="*/ 91918 w 91676"/>
                <a:gd name="connsiteY0" fmla="*/ 14653 h 83375"/>
                <a:gd name="connsiteX1" fmla="*/ 82506 w 91676"/>
                <a:gd name="connsiteY1" fmla="*/ 81 h 83375"/>
                <a:gd name="connsiteX2" fmla="*/ 72340 w 91676"/>
                <a:gd name="connsiteY2" fmla="*/ 9857 h 83375"/>
                <a:gd name="connsiteX3" fmla="*/ 75540 w 91676"/>
                <a:gd name="connsiteY3" fmla="*/ 15575 h 83375"/>
                <a:gd name="connsiteX4" fmla="*/ 82506 w 91676"/>
                <a:gd name="connsiteY4" fmla="*/ 30332 h 83375"/>
                <a:gd name="connsiteX5" fmla="*/ 47680 w 91676"/>
                <a:gd name="connsiteY5" fmla="*/ 78291 h 83375"/>
                <a:gd name="connsiteX6" fmla="*/ 32432 w 91676"/>
                <a:gd name="connsiteY6" fmla="*/ 61874 h 83375"/>
                <a:gd name="connsiteX7" fmla="*/ 42786 w 91676"/>
                <a:gd name="connsiteY7" fmla="*/ 25905 h 83375"/>
                <a:gd name="connsiteX8" fmla="*/ 45421 w 91676"/>
                <a:gd name="connsiteY8" fmla="*/ 16128 h 83375"/>
                <a:gd name="connsiteX9" fmla="*/ 27538 w 91676"/>
                <a:gd name="connsiteY9" fmla="*/ 265 h 83375"/>
                <a:gd name="connsiteX10" fmla="*/ 242 w 91676"/>
                <a:gd name="connsiteY10" fmla="*/ 28487 h 83375"/>
                <a:gd name="connsiteX11" fmla="*/ 3442 w 91676"/>
                <a:gd name="connsiteY11" fmla="*/ 30885 h 83375"/>
                <a:gd name="connsiteX12" fmla="*/ 6830 w 91676"/>
                <a:gd name="connsiteY12" fmla="*/ 27934 h 83375"/>
                <a:gd name="connsiteX13" fmla="*/ 26973 w 91676"/>
                <a:gd name="connsiteY13" fmla="*/ 5430 h 83375"/>
                <a:gd name="connsiteX14" fmla="*/ 31679 w 91676"/>
                <a:gd name="connsiteY14" fmla="*/ 11886 h 83375"/>
                <a:gd name="connsiteX15" fmla="*/ 28291 w 91676"/>
                <a:gd name="connsiteY15" fmla="*/ 24245 h 83375"/>
                <a:gd name="connsiteX16" fmla="*/ 18125 w 91676"/>
                <a:gd name="connsiteY16" fmla="*/ 59292 h 83375"/>
                <a:gd name="connsiteX17" fmla="*/ 47115 w 91676"/>
                <a:gd name="connsiteY17" fmla="*/ 83456 h 83375"/>
                <a:gd name="connsiteX18" fmla="*/ 91918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918" y="14653"/>
                  </a:moveTo>
                  <a:cubicBezTo>
                    <a:pt x="91918" y="265"/>
                    <a:pt x="83070" y="81"/>
                    <a:pt x="82506" y="81"/>
                  </a:cubicBezTo>
                  <a:cubicBezTo>
                    <a:pt x="77611" y="81"/>
                    <a:pt x="72340" y="5061"/>
                    <a:pt x="72340" y="9857"/>
                  </a:cubicBezTo>
                  <a:cubicBezTo>
                    <a:pt x="72340" y="12993"/>
                    <a:pt x="74223" y="14468"/>
                    <a:pt x="75540" y="15575"/>
                  </a:cubicBezTo>
                  <a:cubicBezTo>
                    <a:pt x="78741" y="18158"/>
                    <a:pt x="82506" y="22953"/>
                    <a:pt x="82506" y="30332"/>
                  </a:cubicBezTo>
                  <a:cubicBezTo>
                    <a:pt x="82506" y="38632"/>
                    <a:pt x="70081" y="78291"/>
                    <a:pt x="47680" y="78291"/>
                  </a:cubicBezTo>
                  <a:cubicBezTo>
                    <a:pt x="32432" y="78291"/>
                    <a:pt x="32432" y="65010"/>
                    <a:pt x="32432" y="61874"/>
                  </a:cubicBezTo>
                  <a:cubicBezTo>
                    <a:pt x="32432" y="53389"/>
                    <a:pt x="35820" y="43059"/>
                    <a:pt x="42786" y="25905"/>
                  </a:cubicBezTo>
                  <a:cubicBezTo>
                    <a:pt x="44291" y="22031"/>
                    <a:pt x="45421" y="19264"/>
                    <a:pt x="45421" y="16128"/>
                  </a:cubicBezTo>
                  <a:cubicBezTo>
                    <a:pt x="45421" y="6537"/>
                    <a:pt x="37138" y="265"/>
                    <a:pt x="27538" y="265"/>
                  </a:cubicBezTo>
                  <a:cubicBezTo>
                    <a:pt x="8713" y="265"/>
                    <a:pt x="242" y="25536"/>
                    <a:pt x="242" y="28487"/>
                  </a:cubicBezTo>
                  <a:cubicBezTo>
                    <a:pt x="242" y="30885"/>
                    <a:pt x="2877" y="30885"/>
                    <a:pt x="3442" y="30885"/>
                  </a:cubicBezTo>
                  <a:cubicBezTo>
                    <a:pt x="6077" y="30885"/>
                    <a:pt x="6266" y="29963"/>
                    <a:pt x="6830" y="27934"/>
                  </a:cubicBezTo>
                  <a:cubicBezTo>
                    <a:pt x="11348" y="12808"/>
                    <a:pt x="19443" y="5430"/>
                    <a:pt x="26973" y="5430"/>
                  </a:cubicBezTo>
                  <a:cubicBezTo>
                    <a:pt x="30173" y="5430"/>
                    <a:pt x="31679" y="7459"/>
                    <a:pt x="31679" y="11886"/>
                  </a:cubicBezTo>
                  <a:cubicBezTo>
                    <a:pt x="31679" y="16128"/>
                    <a:pt x="30173" y="20002"/>
                    <a:pt x="28291" y="24245"/>
                  </a:cubicBezTo>
                  <a:cubicBezTo>
                    <a:pt x="20196" y="44720"/>
                    <a:pt x="18125" y="52651"/>
                    <a:pt x="18125" y="59292"/>
                  </a:cubicBezTo>
                  <a:cubicBezTo>
                    <a:pt x="18125" y="77553"/>
                    <a:pt x="32808" y="83456"/>
                    <a:pt x="47115" y="83456"/>
                  </a:cubicBezTo>
                  <a:cubicBezTo>
                    <a:pt x="78741" y="83456"/>
                    <a:pt x="91918" y="29778"/>
                    <a:pt x="91918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695A0F9-6888-BB1C-A538-056732E4DC6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192322" y="4020249"/>
              <a:ext cx="23907" cy="56813"/>
            </a:xfrm>
            <a:custGeom>
              <a:avLst/>
              <a:gdLst>
                <a:gd name="connsiteX0" fmla="*/ 18882 w 23907"/>
                <a:gd name="connsiteY0" fmla="*/ 18342 h 56813"/>
                <a:gd name="connsiteX1" fmla="*/ 4199 w 23907"/>
                <a:gd name="connsiteY1" fmla="*/ 52098 h 56813"/>
                <a:gd name="connsiteX2" fmla="*/ 2881 w 23907"/>
                <a:gd name="connsiteY2" fmla="*/ 54311 h 56813"/>
                <a:gd name="connsiteX3" fmla="*/ 5517 w 23907"/>
                <a:gd name="connsiteY3" fmla="*/ 56894 h 56813"/>
                <a:gd name="connsiteX4" fmla="*/ 24153 w 23907"/>
                <a:gd name="connsiteY4" fmla="*/ 20187 h 56813"/>
                <a:gd name="connsiteX5" fmla="*/ 10976 w 23907"/>
                <a:gd name="connsiteY5" fmla="*/ 81 h 56813"/>
                <a:gd name="connsiteX6" fmla="*/ 246 w 23907"/>
                <a:gd name="connsiteY6" fmla="*/ 10595 h 56813"/>
                <a:gd name="connsiteX7" fmla="*/ 11164 w 23907"/>
                <a:gd name="connsiteY7" fmla="*/ 21293 h 56813"/>
                <a:gd name="connsiteX8" fmla="*/ 18882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882" y="18342"/>
                  </a:moveTo>
                  <a:cubicBezTo>
                    <a:pt x="18882" y="28487"/>
                    <a:pt x="17000" y="40293"/>
                    <a:pt x="4199" y="52098"/>
                  </a:cubicBezTo>
                  <a:cubicBezTo>
                    <a:pt x="3446" y="52836"/>
                    <a:pt x="2881" y="53389"/>
                    <a:pt x="2881" y="54311"/>
                  </a:cubicBezTo>
                  <a:cubicBezTo>
                    <a:pt x="2881" y="55603"/>
                    <a:pt x="4387" y="56894"/>
                    <a:pt x="5517" y="56894"/>
                  </a:cubicBezTo>
                  <a:cubicBezTo>
                    <a:pt x="8152" y="56894"/>
                    <a:pt x="24153" y="42137"/>
                    <a:pt x="24153" y="20187"/>
                  </a:cubicBezTo>
                  <a:cubicBezTo>
                    <a:pt x="24153" y="8750"/>
                    <a:pt x="19635" y="81"/>
                    <a:pt x="10976" y="81"/>
                  </a:cubicBezTo>
                  <a:cubicBezTo>
                    <a:pt x="4764" y="81"/>
                    <a:pt x="246" y="4877"/>
                    <a:pt x="246" y="10595"/>
                  </a:cubicBezTo>
                  <a:cubicBezTo>
                    <a:pt x="246" y="16497"/>
                    <a:pt x="4576" y="21293"/>
                    <a:pt x="11164" y="21293"/>
                  </a:cubicBezTo>
                  <a:cubicBezTo>
                    <a:pt x="15682" y="21293"/>
                    <a:pt x="18694" y="18342"/>
                    <a:pt x="18882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7732AAC-3D69-F1EF-1D68-A7C49BA0ED3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243955" y="3960115"/>
              <a:ext cx="87534" cy="83190"/>
            </a:xfrm>
            <a:custGeom>
              <a:avLst/>
              <a:gdLst>
                <a:gd name="connsiteX0" fmla="*/ 35639 w 87534"/>
                <a:gd name="connsiteY0" fmla="*/ 44166 h 83190"/>
                <a:gd name="connsiteX1" fmla="*/ 40533 w 87534"/>
                <a:gd name="connsiteY1" fmla="*/ 25536 h 83190"/>
                <a:gd name="connsiteX2" fmla="*/ 52393 w 87534"/>
                <a:gd name="connsiteY2" fmla="*/ 10410 h 83190"/>
                <a:gd name="connsiteX3" fmla="*/ 67641 w 87534"/>
                <a:gd name="connsiteY3" fmla="*/ 5245 h 83190"/>
                <a:gd name="connsiteX4" fmla="*/ 77994 w 87534"/>
                <a:gd name="connsiteY4" fmla="*/ 7828 h 83190"/>
                <a:gd name="connsiteX5" fmla="*/ 69711 w 87534"/>
                <a:gd name="connsiteY5" fmla="*/ 17973 h 83190"/>
                <a:gd name="connsiteX6" fmla="*/ 77241 w 87534"/>
                <a:gd name="connsiteY6" fmla="*/ 24798 h 83190"/>
                <a:gd name="connsiteX7" fmla="*/ 87783 w 87534"/>
                <a:gd name="connsiteY7" fmla="*/ 13546 h 83190"/>
                <a:gd name="connsiteX8" fmla="*/ 67829 w 87534"/>
                <a:gd name="connsiteY8" fmla="*/ 81 h 83190"/>
                <a:gd name="connsiteX9" fmla="*/ 41286 w 87534"/>
                <a:gd name="connsiteY9" fmla="*/ 13177 h 83190"/>
                <a:gd name="connsiteX10" fmla="*/ 21897 w 87534"/>
                <a:gd name="connsiteY10" fmla="*/ 81 h 83190"/>
                <a:gd name="connsiteX11" fmla="*/ 7213 w 87534"/>
                <a:gd name="connsiteY11" fmla="*/ 9488 h 83190"/>
                <a:gd name="connsiteX12" fmla="*/ 248 w 87534"/>
                <a:gd name="connsiteY12" fmla="*/ 28303 h 83190"/>
                <a:gd name="connsiteX13" fmla="*/ 3449 w 87534"/>
                <a:gd name="connsiteY13" fmla="*/ 30701 h 83190"/>
                <a:gd name="connsiteX14" fmla="*/ 7590 w 87534"/>
                <a:gd name="connsiteY14" fmla="*/ 25167 h 83190"/>
                <a:gd name="connsiteX15" fmla="*/ 21332 w 87534"/>
                <a:gd name="connsiteY15" fmla="*/ 5245 h 83190"/>
                <a:gd name="connsiteX16" fmla="*/ 27544 w 87534"/>
                <a:gd name="connsiteY16" fmla="*/ 14284 h 83190"/>
                <a:gd name="connsiteX17" fmla="*/ 24532 w 87534"/>
                <a:gd name="connsiteY17" fmla="*/ 29594 h 83190"/>
                <a:gd name="connsiteX18" fmla="*/ 20391 w 87534"/>
                <a:gd name="connsiteY18" fmla="*/ 46195 h 83190"/>
                <a:gd name="connsiteX19" fmla="*/ 14367 w 87534"/>
                <a:gd name="connsiteY19" fmla="*/ 69806 h 83190"/>
                <a:gd name="connsiteX20" fmla="*/ 12484 w 87534"/>
                <a:gd name="connsiteY20" fmla="*/ 77369 h 83190"/>
                <a:gd name="connsiteX21" fmla="*/ 18885 w 87534"/>
                <a:gd name="connsiteY21" fmla="*/ 83271 h 83190"/>
                <a:gd name="connsiteX22" fmla="*/ 26979 w 87534"/>
                <a:gd name="connsiteY22" fmla="*/ 77922 h 83190"/>
                <a:gd name="connsiteX23" fmla="*/ 30556 w 87534"/>
                <a:gd name="connsiteY23" fmla="*/ 64088 h 83190"/>
                <a:gd name="connsiteX24" fmla="*/ 35639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639" y="44166"/>
                  </a:moveTo>
                  <a:cubicBezTo>
                    <a:pt x="35827" y="43059"/>
                    <a:pt x="40157" y="26458"/>
                    <a:pt x="40533" y="25536"/>
                  </a:cubicBezTo>
                  <a:cubicBezTo>
                    <a:pt x="40910" y="24060"/>
                    <a:pt x="46369" y="14837"/>
                    <a:pt x="52393" y="10410"/>
                  </a:cubicBezTo>
                  <a:cubicBezTo>
                    <a:pt x="54463" y="8935"/>
                    <a:pt x="59546" y="5245"/>
                    <a:pt x="67641" y="5245"/>
                  </a:cubicBezTo>
                  <a:cubicBezTo>
                    <a:pt x="69523" y="5245"/>
                    <a:pt x="74229" y="5430"/>
                    <a:pt x="77994" y="7828"/>
                  </a:cubicBezTo>
                  <a:cubicBezTo>
                    <a:pt x="71970" y="9488"/>
                    <a:pt x="69711" y="14653"/>
                    <a:pt x="69711" y="17973"/>
                  </a:cubicBezTo>
                  <a:cubicBezTo>
                    <a:pt x="69711" y="22031"/>
                    <a:pt x="72912" y="24798"/>
                    <a:pt x="77241" y="24798"/>
                  </a:cubicBezTo>
                  <a:cubicBezTo>
                    <a:pt x="81571" y="24798"/>
                    <a:pt x="87783" y="21293"/>
                    <a:pt x="87783" y="13546"/>
                  </a:cubicBezTo>
                  <a:cubicBezTo>
                    <a:pt x="87783" y="3954"/>
                    <a:pt x="77430" y="81"/>
                    <a:pt x="67829" y="81"/>
                  </a:cubicBezTo>
                  <a:cubicBezTo>
                    <a:pt x="58040" y="81"/>
                    <a:pt x="49569" y="3954"/>
                    <a:pt x="41286" y="13177"/>
                  </a:cubicBezTo>
                  <a:cubicBezTo>
                    <a:pt x="37898" y="1925"/>
                    <a:pt x="26415" y="81"/>
                    <a:pt x="21897" y="81"/>
                  </a:cubicBezTo>
                  <a:cubicBezTo>
                    <a:pt x="14932" y="81"/>
                    <a:pt x="10225" y="4323"/>
                    <a:pt x="7213" y="9488"/>
                  </a:cubicBezTo>
                  <a:cubicBezTo>
                    <a:pt x="2884" y="16682"/>
                    <a:pt x="248" y="27380"/>
                    <a:pt x="248" y="28303"/>
                  </a:cubicBezTo>
                  <a:cubicBezTo>
                    <a:pt x="248" y="30701"/>
                    <a:pt x="2884" y="30701"/>
                    <a:pt x="3449" y="30701"/>
                  </a:cubicBezTo>
                  <a:cubicBezTo>
                    <a:pt x="6084" y="30701"/>
                    <a:pt x="6272" y="30147"/>
                    <a:pt x="7590" y="25167"/>
                  </a:cubicBezTo>
                  <a:cubicBezTo>
                    <a:pt x="10414" y="13915"/>
                    <a:pt x="13990" y="5245"/>
                    <a:pt x="21332" y="5245"/>
                  </a:cubicBezTo>
                  <a:cubicBezTo>
                    <a:pt x="26226" y="5245"/>
                    <a:pt x="27544" y="9304"/>
                    <a:pt x="27544" y="14284"/>
                  </a:cubicBezTo>
                  <a:cubicBezTo>
                    <a:pt x="27544" y="17789"/>
                    <a:pt x="25850" y="24614"/>
                    <a:pt x="24532" y="29594"/>
                  </a:cubicBezTo>
                  <a:cubicBezTo>
                    <a:pt x="23214" y="34574"/>
                    <a:pt x="21332" y="42137"/>
                    <a:pt x="20391" y="46195"/>
                  </a:cubicBezTo>
                  <a:lnTo>
                    <a:pt x="14367" y="69806"/>
                  </a:lnTo>
                  <a:cubicBezTo>
                    <a:pt x="13614" y="72204"/>
                    <a:pt x="12484" y="76815"/>
                    <a:pt x="12484" y="77369"/>
                  </a:cubicBezTo>
                  <a:cubicBezTo>
                    <a:pt x="12484" y="81427"/>
                    <a:pt x="15873" y="83271"/>
                    <a:pt x="18885" y="83271"/>
                  </a:cubicBezTo>
                  <a:cubicBezTo>
                    <a:pt x="21708" y="83271"/>
                    <a:pt x="25473" y="81611"/>
                    <a:pt x="26979" y="77922"/>
                  </a:cubicBezTo>
                  <a:cubicBezTo>
                    <a:pt x="27356" y="76815"/>
                    <a:pt x="29427" y="68699"/>
                    <a:pt x="30556" y="64088"/>
                  </a:cubicBezTo>
                  <a:lnTo>
                    <a:pt x="35639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4A7E4D-5C9D-4D77-1B7A-1B4F5ED19ED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354114" y="3903117"/>
              <a:ext cx="48755" cy="184274"/>
            </a:xfrm>
            <a:custGeom>
              <a:avLst/>
              <a:gdLst>
                <a:gd name="connsiteX0" fmla="*/ 3829 w 48755"/>
                <a:gd name="connsiteY0" fmla="*/ 81 h 184274"/>
                <a:gd name="connsiteX1" fmla="*/ 252 w 48755"/>
                <a:gd name="connsiteY1" fmla="*/ 2294 h 184274"/>
                <a:gd name="connsiteX2" fmla="*/ 1946 w 48755"/>
                <a:gd name="connsiteY2" fmla="*/ 5061 h 184274"/>
                <a:gd name="connsiteX3" fmla="*/ 36207 w 48755"/>
                <a:gd name="connsiteY3" fmla="*/ 92126 h 184274"/>
                <a:gd name="connsiteX4" fmla="*/ 3641 w 48755"/>
                <a:gd name="connsiteY4" fmla="*/ 177899 h 184274"/>
                <a:gd name="connsiteX5" fmla="*/ 252 w 48755"/>
                <a:gd name="connsiteY5" fmla="*/ 182141 h 184274"/>
                <a:gd name="connsiteX6" fmla="*/ 2699 w 48755"/>
                <a:gd name="connsiteY6" fmla="*/ 184355 h 184274"/>
                <a:gd name="connsiteX7" fmla="*/ 35266 w 48755"/>
                <a:gd name="connsiteY7" fmla="*/ 149123 h 184274"/>
                <a:gd name="connsiteX8" fmla="*/ 49008 w 48755"/>
                <a:gd name="connsiteY8" fmla="*/ 92310 h 184274"/>
                <a:gd name="connsiteX9" fmla="*/ 3829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829" y="81"/>
                  </a:moveTo>
                  <a:cubicBezTo>
                    <a:pt x="2511" y="81"/>
                    <a:pt x="252" y="81"/>
                    <a:pt x="252" y="2294"/>
                  </a:cubicBezTo>
                  <a:cubicBezTo>
                    <a:pt x="252" y="3216"/>
                    <a:pt x="817" y="3770"/>
                    <a:pt x="1946" y="5061"/>
                  </a:cubicBezTo>
                  <a:cubicBezTo>
                    <a:pt x="18136" y="19633"/>
                    <a:pt x="36207" y="44535"/>
                    <a:pt x="36207" y="92126"/>
                  </a:cubicBezTo>
                  <a:cubicBezTo>
                    <a:pt x="36207" y="130677"/>
                    <a:pt x="23971" y="159822"/>
                    <a:pt x="3641" y="177899"/>
                  </a:cubicBezTo>
                  <a:cubicBezTo>
                    <a:pt x="440" y="181035"/>
                    <a:pt x="252" y="181219"/>
                    <a:pt x="252" y="182141"/>
                  </a:cubicBezTo>
                  <a:cubicBezTo>
                    <a:pt x="252" y="183064"/>
                    <a:pt x="817" y="184355"/>
                    <a:pt x="2699" y="184355"/>
                  </a:cubicBezTo>
                  <a:cubicBezTo>
                    <a:pt x="4958" y="184355"/>
                    <a:pt x="22842" y="172181"/>
                    <a:pt x="35266" y="149123"/>
                  </a:cubicBezTo>
                  <a:cubicBezTo>
                    <a:pt x="43549" y="133813"/>
                    <a:pt x="49008" y="113892"/>
                    <a:pt x="49008" y="92310"/>
                  </a:cubicBezTo>
                  <a:cubicBezTo>
                    <a:pt x="49008" y="66301"/>
                    <a:pt x="41102" y="25905"/>
                    <a:pt x="3829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861C5EA-1EBB-8748-AD5E-60454011946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448990" y="3967386"/>
              <a:ext cx="128007" cy="185776"/>
            </a:xfrm>
            <a:custGeom>
              <a:avLst/>
              <a:gdLst>
                <a:gd name="connsiteX0" fmla="*/ 128264 w 128007"/>
                <a:gd name="connsiteY0" fmla="*/ 2983 h 185776"/>
                <a:gd name="connsiteX1" fmla="*/ 124768 w 128007"/>
                <a:gd name="connsiteY1" fmla="*/ 85 h 185776"/>
                <a:gd name="connsiteX2" fmla="*/ 90614 w 128007"/>
                <a:gd name="connsiteY2" fmla="*/ 2983 h 185776"/>
                <a:gd name="connsiteX3" fmla="*/ 86849 w 128007"/>
                <a:gd name="connsiteY3" fmla="*/ 7990 h 185776"/>
                <a:gd name="connsiteX4" fmla="*/ 93304 w 128007"/>
                <a:gd name="connsiteY4" fmla="*/ 11152 h 185776"/>
                <a:gd name="connsiteX5" fmla="*/ 106750 w 128007"/>
                <a:gd name="connsiteY5" fmla="*/ 15632 h 185776"/>
                <a:gd name="connsiteX6" fmla="*/ 105943 w 128007"/>
                <a:gd name="connsiteY6" fmla="*/ 20902 h 185776"/>
                <a:gd name="connsiteX7" fmla="*/ 89808 w 128007"/>
                <a:gd name="connsiteY7" fmla="*/ 83355 h 185776"/>
                <a:gd name="connsiteX8" fmla="*/ 65067 w 128007"/>
                <a:gd name="connsiteY8" fmla="*/ 66490 h 185776"/>
                <a:gd name="connsiteX9" fmla="*/ 256 w 128007"/>
                <a:gd name="connsiteY9" fmla="*/ 143699 h 185776"/>
                <a:gd name="connsiteX10" fmla="*/ 36023 w 128007"/>
                <a:gd name="connsiteY10" fmla="*/ 185861 h 185776"/>
                <a:gd name="connsiteX11" fmla="*/ 70983 w 128007"/>
                <a:gd name="connsiteY11" fmla="*/ 166098 h 185776"/>
                <a:gd name="connsiteX12" fmla="*/ 95455 w 128007"/>
                <a:gd name="connsiteY12" fmla="*/ 185861 h 185776"/>
                <a:gd name="connsiteX13" fmla="*/ 115355 w 128007"/>
                <a:gd name="connsiteY13" fmla="*/ 171368 h 185776"/>
                <a:gd name="connsiteX14" fmla="*/ 123423 w 128007"/>
                <a:gd name="connsiteY14" fmla="*/ 145280 h 185776"/>
                <a:gd name="connsiteX15" fmla="*/ 120196 w 128007"/>
                <a:gd name="connsiteY15" fmla="*/ 142645 h 185776"/>
                <a:gd name="connsiteX16" fmla="*/ 116431 w 128007"/>
                <a:gd name="connsiteY16" fmla="*/ 147388 h 185776"/>
                <a:gd name="connsiteX17" fmla="*/ 95993 w 128007"/>
                <a:gd name="connsiteY17" fmla="*/ 180064 h 185776"/>
                <a:gd name="connsiteX18" fmla="*/ 87925 w 128007"/>
                <a:gd name="connsiteY18" fmla="*/ 167942 h 185776"/>
                <a:gd name="connsiteX19" fmla="*/ 89539 w 128007"/>
                <a:gd name="connsiteY19" fmla="*/ 155294 h 185776"/>
                <a:gd name="connsiteX20" fmla="*/ 128264 w 128007"/>
                <a:gd name="connsiteY20" fmla="*/ 2983 h 185776"/>
                <a:gd name="connsiteX21" fmla="*/ 72327 w 128007"/>
                <a:gd name="connsiteY21" fmla="*/ 151604 h 185776"/>
                <a:gd name="connsiteX22" fmla="*/ 66949 w 128007"/>
                <a:gd name="connsiteY22" fmla="*/ 161354 h 185776"/>
                <a:gd name="connsiteX23" fmla="*/ 36561 w 128007"/>
                <a:gd name="connsiteY23" fmla="*/ 180064 h 185776"/>
                <a:gd name="connsiteX24" fmla="*/ 19349 w 128007"/>
                <a:gd name="connsiteY24" fmla="*/ 155294 h 185776"/>
                <a:gd name="connsiteX25" fmla="*/ 34140 w 128007"/>
                <a:gd name="connsiteY25" fmla="*/ 97584 h 185776"/>
                <a:gd name="connsiteX26" fmla="*/ 65335 w 128007"/>
                <a:gd name="connsiteY26" fmla="*/ 72287 h 185776"/>
                <a:gd name="connsiteX27" fmla="*/ 86580 w 128007"/>
                <a:gd name="connsiteY27" fmla="*/ 95476 h 185776"/>
                <a:gd name="connsiteX28" fmla="*/ 85774 w 128007"/>
                <a:gd name="connsiteY28" fmla="*/ 99956 h 185776"/>
                <a:gd name="connsiteX29" fmla="*/ 72327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64" y="2983"/>
                  </a:moveTo>
                  <a:cubicBezTo>
                    <a:pt x="128264" y="2720"/>
                    <a:pt x="128264" y="85"/>
                    <a:pt x="124768" y="85"/>
                  </a:cubicBezTo>
                  <a:cubicBezTo>
                    <a:pt x="120734" y="85"/>
                    <a:pt x="95186" y="2456"/>
                    <a:pt x="90614" y="2983"/>
                  </a:cubicBezTo>
                  <a:cubicBezTo>
                    <a:pt x="88463" y="3247"/>
                    <a:pt x="86849" y="4564"/>
                    <a:pt x="86849" y="7990"/>
                  </a:cubicBezTo>
                  <a:cubicBezTo>
                    <a:pt x="86849" y="11152"/>
                    <a:pt x="89270" y="11152"/>
                    <a:pt x="93304" y="11152"/>
                  </a:cubicBezTo>
                  <a:cubicBezTo>
                    <a:pt x="106212" y="11152"/>
                    <a:pt x="106750" y="12997"/>
                    <a:pt x="106750" y="15632"/>
                  </a:cubicBezTo>
                  <a:lnTo>
                    <a:pt x="105943" y="20902"/>
                  </a:lnTo>
                  <a:lnTo>
                    <a:pt x="89808" y="83355"/>
                  </a:lnTo>
                  <a:cubicBezTo>
                    <a:pt x="84967" y="73605"/>
                    <a:pt x="77168" y="66490"/>
                    <a:pt x="65067" y="66490"/>
                  </a:cubicBezTo>
                  <a:cubicBezTo>
                    <a:pt x="33602" y="66490"/>
                    <a:pt x="256" y="105226"/>
                    <a:pt x="256" y="143699"/>
                  </a:cubicBezTo>
                  <a:cubicBezTo>
                    <a:pt x="256" y="168469"/>
                    <a:pt x="15047" y="185861"/>
                    <a:pt x="36023" y="185861"/>
                  </a:cubicBezTo>
                  <a:cubicBezTo>
                    <a:pt x="41401" y="185861"/>
                    <a:pt x="54847" y="184807"/>
                    <a:pt x="70983" y="166098"/>
                  </a:cubicBezTo>
                  <a:cubicBezTo>
                    <a:pt x="73134" y="177165"/>
                    <a:pt x="82547" y="185861"/>
                    <a:pt x="95455" y="185861"/>
                  </a:cubicBezTo>
                  <a:cubicBezTo>
                    <a:pt x="104867" y="185861"/>
                    <a:pt x="111053" y="179800"/>
                    <a:pt x="115355" y="171368"/>
                  </a:cubicBezTo>
                  <a:cubicBezTo>
                    <a:pt x="119927" y="161881"/>
                    <a:pt x="123423" y="145807"/>
                    <a:pt x="123423" y="145280"/>
                  </a:cubicBezTo>
                  <a:cubicBezTo>
                    <a:pt x="123423" y="142645"/>
                    <a:pt x="121003" y="142645"/>
                    <a:pt x="120196" y="142645"/>
                  </a:cubicBezTo>
                  <a:cubicBezTo>
                    <a:pt x="117507" y="142645"/>
                    <a:pt x="117238" y="143699"/>
                    <a:pt x="116431" y="147388"/>
                  </a:cubicBezTo>
                  <a:cubicBezTo>
                    <a:pt x="111859" y="164517"/>
                    <a:pt x="107019" y="180064"/>
                    <a:pt x="95993" y="180064"/>
                  </a:cubicBezTo>
                  <a:cubicBezTo>
                    <a:pt x="88732" y="180064"/>
                    <a:pt x="87925" y="173212"/>
                    <a:pt x="87925" y="167942"/>
                  </a:cubicBezTo>
                  <a:cubicBezTo>
                    <a:pt x="87925" y="161618"/>
                    <a:pt x="88463" y="159773"/>
                    <a:pt x="89539" y="155294"/>
                  </a:cubicBezTo>
                  <a:lnTo>
                    <a:pt x="128264" y="2983"/>
                  </a:lnTo>
                  <a:close/>
                  <a:moveTo>
                    <a:pt x="72327" y="151604"/>
                  </a:moveTo>
                  <a:cubicBezTo>
                    <a:pt x="70983" y="156348"/>
                    <a:pt x="70983" y="156875"/>
                    <a:pt x="66949" y="161354"/>
                  </a:cubicBezTo>
                  <a:cubicBezTo>
                    <a:pt x="55116" y="175848"/>
                    <a:pt x="44090" y="180064"/>
                    <a:pt x="36561" y="180064"/>
                  </a:cubicBezTo>
                  <a:cubicBezTo>
                    <a:pt x="23114" y="180064"/>
                    <a:pt x="19349" y="165571"/>
                    <a:pt x="19349" y="155294"/>
                  </a:cubicBezTo>
                  <a:cubicBezTo>
                    <a:pt x="19349" y="142118"/>
                    <a:pt x="27955" y="109706"/>
                    <a:pt x="34140" y="97584"/>
                  </a:cubicBezTo>
                  <a:cubicBezTo>
                    <a:pt x="42477" y="82037"/>
                    <a:pt x="54579" y="72287"/>
                    <a:pt x="65335" y="72287"/>
                  </a:cubicBezTo>
                  <a:cubicBezTo>
                    <a:pt x="82816" y="72287"/>
                    <a:pt x="86580" y="93895"/>
                    <a:pt x="86580" y="95476"/>
                  </a:cubicBezTo>
                  <a:cubicBezTo>
                    <a:pt x="86580" y="97057"/>
                    <a:pt x="86043" y="98638"/>
                    <a:pt x="85774" y="99956"/>
                  </a:cubicBezTo>
                  <a:lnTo>
                    <a:pt x="72327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A2D25D6-8838-2632-33C5-B79D51DC49C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586003" y="4033791"/>
              <a:ext cx="118057" cy="119371"/>
            </a:xfrm>
            <a:custGeom>
              <a:avLst/>
              <a:gdLst>
                <a:gd name="connsiteX0" fmla="*/ 118319 w 118057"/>
                <a:gd name="connsiteY0" fmla="*/ 18531 h 119371"/>
                <a:gd name="connsiteX1" fmla="*/ 106486 w 118057"/>
                <a:gd name="connsiteY1" fmla="*/ 85 h 119371"/>
                <a:gd name="connsiteX2" fmla="*/ 93309 w 118057"/>
                <a:gd name="connsiteY2" fmla="*/ 12733 h 119371"/>
                <a:gd name="connsiteX3" fmla="*/ 97612 w 118057"/>
                <a:gd name="connsiteY3" fmla="*/ 20639 h 119371"/>
                <a:gd name="connsiteX4" fmla="*/ 106755 w 118057"/>
                <a:gd name="connsiteY4" fmla="*/ 42247 h 119371"/>
                <a:gd name="connsiteX5" fmla="*/ 58886 w 118057"/>
                <a:gd name="connsiteY5" fmla="*/ 113659 h 119371"/>
                <a:gd name="connsiteX6" fmla="*/ 38986 w 118057"/>
                <a:gd name="connsiteY6" fmla="*/ 90733 h 119371"/>
                <a:gd name="connsiteX7" fmla="*/ 54584 w 118057"/>
                <a:gd name="connsiteY7" fmla="*/ 34868 h 119371"/>
                <a:gd name="connsiteX8" fmla="*/ 57811 w 118057"/>
                <a:gd name="connsiteY8" fmla="*/ 21693 h 119371"/>
                <a:gd name="connsiteX9" fmla="*/ 35759 w 118057"/>
                <a:gd name="connsiteY9" fmla="*/ 85 h 119371"/>
                <a:gd name="connsiteX10" fmla="*/ 261 w 118057"/>
                <a:gd name="connsiteY10" fmla="*/ 40666 h 119371"/>
                <a:gd name="connsiteX11" fmla="*/ 3488 w 118057"/>
                <a:gd name="connsiteY11" fmla="*/ 43301 h 119371"/>
                <a:gd name="connsiteX12" fmla="*/ 7791 w 118057"/>
                <a:gd name="connsiteY12" fmla="*/ 38558 h 119371"/>
                <a:gd name="connsiteX13" fmla="*/ 34952 w 118057"/>
                <a:gd name="connsiteY13" fmla="*/ 5882 h 119371"/>
                <a:gd name="connsiteX14" fmla="*/ 41675 w 118057"/>
                <a:gd name="connsiteY14" fmla="*/ 14314 h 119371"/>
                <a:gd name="connsiteX15" fmla="*/ 37104 w 118057"/>
                <a:gd name="connsiteY15" fmla="*/ 32760 h 119371"/>
                <a:gd name="connsiteX16" fmla="*/ 21775 w 118057"/>
                <a:gd name="connsiteY16" fmla="*/ 86780 h 119371"/>
                <a:gd name="connsiteX17" fmla="*/ 57811 w 118057"/>
                <a:gd name="connsiteY17" fmla="*/ 119456 h 119371"/>
                <a:gd name="connsiteX18" fmla="*/ 118319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319" y="18531"/>
                  </a:moveTo>
                  <a:cubicBezTo>
                    <a:pt x="118319" y="4301"/>
                    <a:pt x="111327" y="85"/>
                    <a:pt x="106486" y="85"/>
                  </a:cubicBezTo>
                  <a:cubicBezTo>
                    <a:pt x="99763" y="85"/>
                    <a:pt x="93309" y="6936"/>
                    <a:pt x="93309" y="12733"/>
                  </a:cubicBezTo>
                  <a:cubicBezTo>
                    <a:pt x="93309" y="16159"/>
                    <a:pt x="94653" y="17740"/>
                    <a:pt x="97612" y="20639"/>
                  </a:cubicBezTo>
                  <a:cubicBezTo>
                    <a:pt x="103259" y="25909"/>
                    <a:pt x="106755" y="32760"/>
                    <a:pt x="106755" y="42247"/>
                  </a:cubicBezTo>
                  <a:cubicBezTo>
                    <a:pt x="106755" y="53314"/>
                    <a:pt x="90351" y="113659"/>
                    <a:pt x="58886" y="113659"/>
                  </a:cubicBezTo>
                  <a:cubicBezTo>
                    <a:pt x="45171" y="113659"/>
                    <a:pt x="38986" y="104436"/>
                    <a:pt x="38986" y="90733"/>
                  </a:cubicBezTo>
                  <a:cubicBezTo>
                    <a:pt x="38986" y="75976"/>
                    <a:pt x="46247" y="56740"/>
                    <a:pt x="54584" y="34868"/>
                  </a:cubicBezTo>
                  <a:cubicBezTo>
                    <a:pt x="56466" y="30389"/>
                    <a:pt x="57811" y="26699"/>
                    <a:pt x="57811" y="21693"/>
                  </a:cubicBezTo>
                  <a:cubicBezTo>
                    <a:pt x="57811" y="9835"/>
                    <a:pt x="49205" y="85"/>
                    <a:pt x="35759" y="85"/>
                  </a:cubicBezTo>
                  <a:cubicBezTo>
                    <a:pt x="10480" y="85"/>
                    <a:pt x="261" y="38294"/>
                    <a:pt x="261" y="40666"/>
                  </a:cubicBezTo>
                  <a:cubicBezTo>
                    <a:pt x="261" y="43301"/>
                    <a:pt x="2950" y="43301"/>
                    <a:pt x="3488" y="43301"/>
                  </a:cubicBezTo>
                  <a:cubicBezTo>
                    <a:pt x="6177" y="43301"/>
                    <a:pt x="6446" y="42774"/>
                    <a:pt x="7791" y="38558"/>
                  </a:cubicBezTo>
                  <a:cubicBezTo>
                    <a:pt x="15590" y="11943"/>
                    <a:pt x="27153" y="5882"/>
                    <a:pt x="34952" y="5882"/>
                  </a:cubicBezTo>
                  <a:cubicBezTo>
                    <a:pt x="37104" y="5882"/>
                    <a:pt x="41675" y="5882"/>
                    <a:pt x="41675" y="14314"/>
                  </a:cubicBezTo>
                  <a:cubicBezTo>
                    <a:pt x="41675" y="20902"/>
                    <a:pt x="38986" y="28017"/>
                    <a:pt x="37104" y="32760"/>
                  </a:cubicBezTo>
                  <a:cubicBezTo>
                    <a:pt x="25271" y="63328"/>
                    <a:pt x="21775" y="75449"/>
                    <a:pt x="21775" y="86780"/>
                  </a:cubicBezTo>
                  <a:cubicBezTo>
                    <a:pt x="21775" y="115240"/>
                    <a:pt x="45440" y="119456"/>
                    <a:pt x="57811" y="119456"/>
                  </a:cubicBezTo>
                  <a:cubicBezTo>
                    <a:pt x="102990" y="119456"/>
                    <a:pt x="118319" y="32233"/>
                    <a:pt x="118319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10BECD7-EE16-1AE8-7914-E62E2C181E0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728964" y="3967386"/>
              <a:ext cx="128007" cy="185776"/>
            </a:xfrm>
            <a:custGeom>
              <a:avLst/>
              <a:gdLst>
                <a:gd name="connsiteX0" fmla="*/ 128274 w 128007"/>
                <a:gd name="connsiteY0" fmla="*/ 2983 h 185776"/>
                <a:gd name="connsiteX1" fmla="*/ 124778 w 128007"/>
                <a:gd name="connsiteY1" fmla="*/ 85 h 185776"/>
                <a:gd name="connsiteX2" fmla="*/ 90625 w 128007"/>
                <a:gd name="connsiteY2" fmla="*/ 2983 h 185776"/>
                <a:gd name="connsiteX3" fmla="*/ 86860 w 128007"/>
                <a:gd name="connsiteY3" fmla="*/ 7990 h 185776"/>
                <a:gd name="connsiteX4" fmla="*/ 93314 w 128007"/>
                <a:gd name="connsiteY4" fmla="*/ 11152 h 185776"/>
                <a:gd name="connsiteX5" fmla="*/ 106760 w 128007"/>
                <a:gd name="connsiteY5" fmla="*/ 15632 h 185776"/>
                <a:gd name="connsiteX6" fmla="*/ 105953 w 128007"/>
                <a:gd name="connsiteY6" fmla="*/ 20902 h 185776"/>
                <a:gd name="connsiteX7" fmla="*/ 89818 w 128007"/>
                <a:gd name="connsiteY7" fmla="*/ 83355 h 185776"/>
                <a:gd name="connsiteX8" fmla="*/ 65077 w 128007"/>
                <a:gd name="connsiteY8" fmla="*/ 66490 h 185776"/>
                <a:gd name="connsiteX9" fmla="*/ 266 w 128007"/>
                <a:gd name="connsiteY9" fmla="*/ 143699 h 185776"/>
                <a:gd name="connsiteX10" fmla="*/ 36033 w 128007"/>
                <a:gd name="connsiteY10" fmla="*/ 185861 h 185776"/>
                <a:gd name="connsiteX11" fmla="*/ 70993 w 128007"/>
                <a:gd name="connsiteY11" fmla="*/ 166098 h 185776"/>
                <a:gd name="connsiteX12" fmla="*/ 95465 w 128007"/>
                <a:gd name="connsiteY12" fmla="*/ 185861 h 185776"/>
                <a:gd name="connsiteX13" fmla="*/ 115366 w 128007"/>
                <a:gd name="connsiteY13" fmla="*/ 171368 h 185776"/>
                <a:gd name="connsiteX14" fmla="*/ 123433 w 128007"/>
                <a:gd name="connsiteY14" fmla="*/ 145280 h 185776"/>
                <a:gd name="connsiteX15" fmla="*/ 120206 w 128007"/>
                <a:gd name="connsiteY15" fmla="*/ 142645 h 185776"/>
                <a:gd name="connsiteX16" fmla="*/ 116441 w 128007"/>
                <a:gd name="connsiteY16" fmla="*/ 147388 h 185776"/>
                <a:gd name="connsiteX17" fmla="*/ 96003 w 128007"/>
                <a:gd name="connsiteY17" fmla="*/ 180064 h 185776"/>
                <a:gd name="connsiteX18" fmla="*/ 87935 w 128007"/>
                <a:gd name="connsiteY18" fmla="*/ 167942 h 185776"/>
                <a:gd name="connsiteX19" fmla="*/ 89549 w 128007"/>
                <a:gd name="connsiteY19" fmla="*/ 155294 h 185776"/>
                <a:gd name="connsiteX20" fmla="*/ 128274 w 128007"/>
                <a:gd name="connsiteY20" fmla="*/ 2983 h 185776"/>
                <a:gd name="connsiteX21" fmla="*/ 72338 w 128007"/>
                <a:gd name="connsiteY21" fmla="*/ 151604 h 185776"/>
                <a:gd name="connsiteX22" fmla="*/ 66959 w 128007"/>
                <a:gd name="connsiteY22" fmla="*/ 161354 h 185776"/>
                <a:gd name="connsiteX23" fmla="*/ 36571 w 128007"/>
                <a:gd name="connsiteY23" fmla="*/ 180064 h 185776"/>
                <a:gd name="connsiteX24" fmla="*/ 19360 w 128007"/>
                <a:gd name="connsiteY24" fmla="*/ 155294 h 185776"/>
                <a:gd name="connsiteX25" fmla="*/ 34151 w 128007"/>
                <a:gd name="connsiteY25" fmla="*/ 97584 h 185776"/>
                <a:gd name="connsiteX26" fmla="*/ 65346 w 128007"/>
                <a:gd name="connsiteY26" fmla="*/ 72287 h 185776"/>
                <a:gd name="connsiteX27" fmla="*/ 86591 w 128007"/>
                <a:gd name="connsiteY27" fmla="*/ 95476 h 185776"/>
                <a:gd name="connsiteX28" fmla="*/ 85784 w 128007"/>
                <a:gd name="connsiteY28" fmla="*/ 99956 h 185776"/>
                <a:gd name="connsiteX29" fmla="*/ 7233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74" y="2983"/>
                  </a:moveTo>
                  <a:cubicBezTo>
                    <a:pt x="128274" y="2720"/>
                    <a:pt x="128274" y="85"/>
                    <a:pt x="124778" y="85"/>
                  </a:cubicBezTo>
                  <a:cubicBezTo>
                    <a:pt x="120744" y="85"/>
                    <a:pt x="95196" y="2456"/>
                    <a:pt x="90625" y="2983"/>
                  </a:cubicBezTo>
                  <a:cubicBezTo>
                    <a:pt x="88473" y="3247"/>
                    <a:pt x="86860" y="4564"/>
                    <a:pt x="86860" y="7990"/>
                  </a:cubicBezTo>
                  <a:cubicBezTo>
                    <a:pt x="86860" y="11152"/>
                    <a:pt x="89280" y="11152"/>
                    <a:pt x="93314" y="11152"/>
                  </a:cubicBezTo>
                  <a:cubicBezTo>
                    <a:pt x="106222" y="11152"/>
                    <a:pt x="106760" y="12997"/>
                    <a:pt x="106760" y="15632"/>
                  </a:cubicBezTo>
                  <a:lnTo>
                    <a:pt x="105953" y="20902"/>
                  </a:lnTo>
                  <a:lnTo>
                    <a:pt x="89818" y="83355"/>
                  </a:lnTo>
                  <a:cubicBezTo>
                    <a:pt x="84977" y="73605"/>
                    <a:pt x="77179" y="66490"/>
                    <a:pt x="65077" y="66490"/>
                  </a:cubicBezTo>
                  <a:cubicBezTo>
                    <a:pt x="33613" y="66490"/>
                    <a:pt x="266" y="105226"/>
                    <a:pt x="266" y="143699"/>
                  </a:cubicBezTo>
                  <a:cubicBezTo>
                    <a:pt x="266" y="168469"/>
                    <a:pt x="15057" y="185861"/>
                    <a:pt x="36033" y="185861"/>
                  </a:cubicBezTo>
                  <a:cubicBezTo>
                    <a:pt x="41412" y="185861"/>
                    <a:pt x="54858" y="184807"/>
                    <a:pt x="70993" y="166098"/>
                  </a:cubicBezTo>
                  <a:cubicBezTo>
                    <a:pt x="73145" y="177165"/>
                    <a:pt x="82557" y="185861"/>
                    <a:pt x="95465" y="185861"/>
                  </a:cubicBezTo>
                  <a:cubicBezTo>
                    <a:pt x="104878" y="185861"/>
                    <a:pt x="111063" y="179800"/>
                    <a:pt x="115366" y="171368"/>
                  </a:cubicBezTo>
                  <a:cubicBezTo>
                    <a:pt x="119937" y="161881"/>
                    <a:pt x="123433" y="145807"/>
                    <a:pt x="123433" y="145280"/>
                  </a:cubicBezTo>
                  <a:cubicBezTo>
                    <a:pt x="123433" y="142645"/>
                    <a:pt x="121013" y="142645"/>
                    <a:pt x="120206" y="142645"/>
                  </a:cubicBezTo>
                  <a:cubicBezTo>
                    <a:pt x="117517" y="142645"/>
                    <a:pt x="117248" y="143699"/>
                    <a:pt x="116441" y="147388"/>
                  </a:cubicBezTo>
                  <a:cubicBezTo>
                    <a:pt x="111870" y="164517"/>
                    <a:pt x="107029" y="180064"/>
                    <a:pt x="96003" y="180064"/>
                  </a:cubicBezTo>
                  <a:cubicBezTo>
                    <a:pt x="88742" y="180064"/>
                    <a:pt x="87935" y="173212"/>
                    <a:pt x="87935" y="167942"/>
                  </a:cubicBezTo>
                  <a:cubicBezTo>
                    <a:pt x="87935" y="161618"/>
                    <a:pt x="88473" y="159773"/>
                    <a:pt x="89549" y="155294"/>
                  </a:cubicBezTo>
                  <a:lnTo>
                    <a:pt x="128274" y="2983"/>
                  </a:lnTo>
                  <a:close/>
                  <a:moveTo>
                    <a:pt x="72338" y="151604"/>
                  </a:moveTo>
                  <a:cubicBezTo>
                    <a:pt x="70993" y="156348"/>
                    <a:pt x="70993" y="156875"/>
                    <a:pt x="66959" y="161354"/>
                  </a:cubicBezTo>
                  <a:cubicBezTo>
                    <a:pt x="55127" y="175848"/>
                    <a:pt x="44101" y="180064"/>
                    <a:pt x="36571" y="180064"/>
                  </a:cubicBezTo>
                  <a:cubicBezTo>
                    <a:pt x="23125" y="180064"/>
                    <a:pt x="19360" y="165571"/>
                    <a:pt x="19360" y="155294"/>
                  </a:cubicBezTo>
                  <a:cubicBezTo>
                    <a:pt x="19360" y="142118"/>
                    <a:pt x="27965" y="109706"/>
                    <a:pt x="34151" y="97584"/>
                  </a:cubicBezTo>
                  <a:cubicBezTo>
                    <a:pt x="42487" y="82037"/>
                    <a:pt x="54589" y="72287"/>
                    <a:pt x="65346" y="72287"/>
                  </a:cubicBezTo>
                  <a:cubicBezTo>
                    <a:pt x="82826" y="72287"/>
                    <a:pt x="86591" y="93895"/>
                    <a:pt x="86591" y="95476"/>
                  </a:cubicBezTo>
                  <a:cubicBezTo>
                    <a:pt x="86591" y="97057"/>
                    <a:pt x="86053" y="98638"/>
                    <a:pt x="85784" y="99956"/>
                  </a:cubicBezTo>
                  <a:lnTo>
                    <a:pt x="7233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A913889-1169-F51A-96C4-BB6484EF2723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865977" y="4033791"/>
              <a:ext cx="109452" cy="119371"/>
            </a:xfrm>
            <a:custGeom>
              <a:avLst/>
              <a:gdLst>
                <a:gd name="connsiteX0" fmla="*/ 16138 w 109452"/>
                <a:gd name="connsiteY0" fmla="*/ 101010 h 119371"/>
                <a:gd name="connsiteX1" fmla="*/ 13718 w 109452"/>
                <a:gd name="connsiteY1" fmla="*/ 112341 h 119371"/>
                <a:gd name="connsiteX2" fmla="*/ 21516 w 109452"/>
                <a:gd name="connsiteY2" fmla="*/ 119456 h 119371"/>
                <a:gd name="connsiteX3" fmla="*/ 31467 w 109452"/>
                <a:gd name="connsiteY3" fmla="*/ 112078 h 119371"/>
                <a:gd name="connsiteX4" fmla="*/ 42224 w 109452"/>
                <a:gd name="connsiteY4" fmla="*/ 70443 h 119371"/>
                <a:gd name="connsiteX5" fmla="*/ 50829 w 109452"/>
                <a:gd name="connsiteY5" fmla="*/ 36186 h 119371"/>
                <a:gd name="connsiteX6" fmla="*/ 65889 w 109452"/>
                <a:gd name="connsiteY6" fmla="*/ 14578 h 119371"/>
                <a:gd name="connsiteX7" fmla="*/ 87403 w 109452"/>
                <a:gd name="connsiteY7" fmla="*/ 5882 h 119371"/>
                <a:gd name="connsiteX8" fmla="*/ 98698 w 109452"/>
                <a:gd name="connsiteY8" fmla="*/ 9044 h 119371"/>
                <a:gd name="connsiteX9" fmla="*/ 84714 w 109452"/>
                <a:gd name="connsiteY9" fmla="*/ 23537 h 119371"/>
                <a:gd name="connsiteX10" fmla="*/ 94933 w 109452"/>
                <a:gd name="connsiteY10" fmla="*/ 32760 h 119371"/>
                <a:gd name="connsiteX11" fmla="*/ 109724 w 109452"/>
                <a:gd name="connsiteY11" fmla="*/ 17213 h 119371"/>
                <a:gd name="connsiteX12" fmla="*/ 87403 w 109452"/>
                <a:gd name="connsiteY12" fmla="*/ 85 h 119371"/>
                <a:gd name="connsiteX13" fmla="*/ 52981 w 109452"/>
                <a:gd name="connsiteY13" fmla="*/ 20375 h 119371"/>
                <a:gd name="connsiteX14" fmla="*/ 28508 w 109452"/>
                <a:gd name="connsiteY14" fmla="*/ 85 h 119371"/>
                <a:gd name="connsiteX15" fmla="*/ 8608 w 109452"/>
                <a:gd name="connsiteY15" fmla="*/ 15105 h 119371"/>
                <a:gd name="connsiteX16" fmla="*/ 271 w 109452"/>
                <a:gd name="connsiteY16" fmla="*/ 40666 h 119371"/>
                <a:gd name="connsiteX17" fmla="*/ 3498 w 109452"/>
                <a:gd name="connsiteY17" fmla="*/ 43301 h 119371"/>
                <a:gd name="connsiteX18" fmla="*/ 8070 w 109452"/>
                <a:gd name="connsiteY18" fmla="*/ 37240 h 119371"/>
                <a:gd name="connsiteX19" fmla="*/ 27702 w 109452"/>
                <a:gd name="connsiteY19" fmla="*/ 5882 h 119371"/>
                <a:gd name="connsiteX20" fmla="*/ 36038 w 109452"/>
                <a:gd name="connsiteY20" fmla="*/ 18004 h 119371"/>
                <a:gd name="connsiteX21" fmla="*/ 31736 w 109452"/>
                <a:gd name="connsiteY21" fmla="*/ 40139 h 119371"/>
                <a:gd name="connsiteX22" fmla="*/ 16138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38" y="101010"/>
                  </a:moveTo>
                  <a:cubicBezTo>
                    <a:pt x="15331" y="104963"/>
                    <a:pt x="13718" y="111024"/>
                    <a:pt x="13718" y="112341"/>
                  </a:cubicBezTo>
                  <a:cubicBezTo>
                    <a:pt x="13718" y="117084"/>
                    <a:pt x="17483" y="119456"/>
                    <a:pt x="21516" y="119456"/>
                  </a:cubicBezTo>
                  <a:cubicBezTo>
                    <a:pt x="24743" y="119456"/>
                    <a:pt x="29584" y="117348"/>
                    <a:pt x="31467" y="112078"/>
                  </a:cubicBezTo>
                  <a:cubicBezTo>
                    <a:pt x="32004" y="111024"/>
                    <a:pt x="41148" y="75186"/>
                    <a:pt x="42224" y="70443"/>
                  </a:cubicBezTo>
                  <a:cubicBezTo>
                    <a:pt x="44375" y="61747"/>
                    <a:pt x="49216" y="43301"/>
                    <a:pt x="50829" y="36186"/>
                  </a:cubicBezTo>
                  <a:cubicBezTo>
                    <a:pt x="51905" y="32760"/>
                    <a:pt x="59435" y="20375"/>
                    <a:pt x="65889" y="14578"/>
                  </a:cubicBezTo>
                  <a:cubicBezTo>
                    <a:pt x="68040" y="12733"/>
                    <a:pt x="75839" y="5882"/>
                    <a:pt x="87403" y="5882"/>
                  </a:cubicBezTo>
                  <a:cubicBezTo>
                    <a:pt x="94395" y="5882"/>
                    <a:pt x="98429" y="9044"/>
                    <a:pt x="98698" y="9044"/>
                  </a:cubicBezTo>
                  <a:cubicBezTo>
                    <a:pt x="90630" y="10362"/>
                    <a:pt x="84714" y="16686"/>
                    <a:pt x="84714" y="23537"/>
                  </a:cubicBezTo>
                  <a:cubicBezTo>
                    <a:pt x="84714" y="27754"/>
                    <a:pt x="87672" y="32760"/>
                    <a:pt x="94933" y="32760"/>
                  </a:cubicBezTo>
                  <a:cubicBezTo>
                    <a:pt x="102194" y="32760"/>
                    <a:pt x="109724" y="26699"/>
                    <a:pt x="109724" y="17213"/>
                  </a:cubicBezTo>
                  <a:cubicBezTo>
                    <a:pt x="109724" y="7990"/>
                    <a:pt x="101118" y="85"/>
                    <a:pt x="87403" y="85"/>
                  </a:cubicBezTo>
                  <a:cubicBezTo>
                    <a:pt x="69923" y="85"/>
                    <a:pt x="58090" y="12997"/>
                    <a:pt x="52981" y="20375"/>
                  </a:cubicBezTo>
                  <a:cubicBezTo>
                    <a:pt x="50829" y="8517"/>
                    <a:pt x="41148" y="85"/>
                    <a:pt x="28508" y="85"/>
                  </a:cubicBezTo>
                  <a:cubicBezTo>
                    <a:pt x="16138" y="85"/>
                    <a:pt x="11028" y="10362"/>
                    <a:pt x="8608" y="15105"/>
                  </a:cubicBezTo>
                  <a:cubicBezTo>
                    <a:pt x="3767" y="24064"/>
                    <a:pt x="271" y="39875"/>
                    <a:pt x="271" y="40666"/>
                  </a:cubicBezTo>
                  <a:cubicBezTo>
                    <a:pt x="271" y="43301"/>
                    <a:pt x="2961" y="43301"/>
                    <a:pt x="3498" y="43301"/>
                  </a:cubicBezTo>
                  <a:cubicBezTo>
                    <a:pt x="6188" y="43301"/>
                    <a:pt x="6457" y="43037"/>
                    <a:pt x="8070" y="37240"/>
                  </a:cubicBezTo>
                  <a:cubicBezTo>
                    <a:pt x="12642" y="18531"/>
                    <a:pt x="18020" y="5882"/>
                    <a:pt x="27702" y="5882"/>
                  </a:cubicBezTo>
                  <a:cubicBezTo>
                    <a:pt x="32273" y="5882"/>
                    <a:pt x="36038" y="7990"/>
                    <a:pt x="36038" y="18004"/>
                  </a:cubicBezTo>
                  <a:cubicBezTo>
                    <a:pt x="36038" y="23537"/>
                    <a:pt x="35232" y="26436"/>
                    <a:pt x="31736" y="40139"/>
                  </a:cubicBezTo>
                  <a:lnTo>
                    <a:pt x="16138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8A57202-BA3D-7BF6-0426-97711AA6547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061796" y="3996636"/>
              <a:ext cx="178834" cy="175499"/>
            </a:xfrm>
            <a:custGeom>
              <a:avLst/>
              <a:gdLst>
                <a:gd name="connsiteX0" fmla="*/ 95209 w 178834"/>
                <a:gd name="connsiteY0" fmla="*/ 93105 h 175499"/>
                <a:gd name="connsiteX1" fmla="*/ 170238 w 178834"/>
                <a:gd name="connsiteY1" fmla="*/ 93105 h 175499"/>
                <a:gd name="connsiteX2" fmla="*/ 179113 w 178834"/>
                <a:gd name="connsiteY2" fmla="*/ 87834 h 175499"/>
                <a:gd name="connsiteX3" fmla="*/ 170238 w 178834"/>
                <a:gd name="connsiteY3" fmla="*/ 82564 h 175499"/>
                <a:gd name="connsiteX4" fmla="*/ 95209 w 178834"/>
                <a:gd name="connsiteY4" fmla="*/ 82564 h 175499"/>
                <a:gd name="connsiteX5" fmla="*/ 95209 w 178834"/>
                <a:gd name="connsiteY5" fmla="*/ 8781 h 175499"/>
                <a:gd name="connsiteX6" fmla="*/ 89830 w 178834"/>
                <a:gd name="connsiteY6" fmla="*/ 85 h 175499"/>
                <a:gd name="connsiteX7" fmla="*/ 84452 w 178834"/>
                <a:gd name="connsiteY7" fmla="*/ 8781 h 175499"/>
                <a:gd name="connsiteX8" fmla="*/ 84452 w 178834"/>
                <a:gd name="connsiteY8" fmla="*/ 82564 h 175499"/>
                <a:gd name="connsiteX9" fmla="*/ 9153 w 178834"/>
                <a:gd name="connsiteY9" fmla="*/ 82564 h 175499"/>
                <a:gd name="connsiteX10" fmla="*/ 278 w 178834"/>
                <a:gd name="connsiteY10" fmla="*/ 87834 h 175499"/>
                <a:gd name="connsiteX11" fmla="*/ 9153 w 178834"/>
                <a:gd name="connsiteY11" fmla="*/ 93105 h 175499"/>
                <a:gd name="connsiteX12" fmla="*/ 84452 w 178834"/>
                <a:gd name="connsiteY12" fmla="*/ 93105 h 175499"/>
                <a:gd name="connsiteX13" fmla="*/ 84452 w 178834"/>
                <a:gd name="connsiteY13" fmla="*/ 166888 h 175499"/>
                <a:gd name="connsiteX14" fmla="*/ 89830 w 178834"/>
                <a:gd name="connsiteY14" fmla="*/ 175584 h 175499"/>
                <a:gd name="connsiteX15" fmla="*/ 95209 w 178834"/>
                <a:gd name="connsiteY15" fmla="*/ 166888 h 175499"/>
                <a:gd name="connsiteX16" fmla="*/ 9520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209" y="93105"/>
                  </a:moveTo>
                  <a:lnTo>
                    <a:pt x="170238" y="93105"/>
                  </a:lnTo>
                  <a:cubicBezTo>
                    <a:pt x="174003" y="93105"/>
                    <a:pt x="179113" y="93105"/>
                    <a:pt x="179113" y="87834"/>
                  </a:cubicBezTo>
                  <a:cubicBezTo>
                    <a:pt x="179113" y="82564"/>
                    <a:pt x="174003" y="82564"/>
                    <a:pt x="170238" y="82564"/>
                  </a:cubicBezTo>
                  <a:lnTo>
                    <a:pt x="95209" y="82564"/>
                  </a:lnTo>
                  <a:lnTo>
                    <a:pt x="95209" y="8781"/>
                  </a:lnTo>
                  <a:cubicBezTo>
                    <a:pt x="95209" y="5091"/>
                    <a:pt x="95209" y="85"/>
                    <a:pt x="89830" y="85"/>
                  </a:cubicBezTo>
                  <a:cubicBezTo>
                    <a:pt x="84452" y="85"/>
                    <a:pt x="84452" y="5091"/>
                    <a:pt x="84452" y="8781"/>
                  </a:cubicBezTo>
                  <a:lnTo>
                    <a:pt x="84452" y="82564"/>
                  </a:lnTo>
                  <a:lnTo>
                    <a:pt x="9153" y="82564"/>
                  </a:lnTo>
                  <a:cubicBezTo>
                    <a:pt x="5388" y="82564"/>
                    <a:pt x="278" y="82564"/>
                    <a:pt x="278" y="87834"/>
                  </a:cubicBezTo>
                  <a:cubicBezTo>
                    <a:pt x="278" y="93105"/>
                    <a:pt x="5388" y="93105"/>
                    <a:pt x="9153" y="93105"/>
                  </a:cubicBezTo>
                  <a:lnTo>
                    <a:pt x="84452" y="93105"/>
                  </a:lnTo>
                  <a:lnTo>
                    <a:pt x="84452" y="166888"/>
                  </a:lnTo>
                  <a:cubicBezTo>
                    <a:pt x="84452" y="170577"/>
                    <a:pt x="84452" y="175584"/>
                    <a:pt x="89830" y="175584"/>
                  </a:cubicBezTo>
                  <a:cubicBezTo>
                    <a:pt x="95209" y="175584"/>
                    <a:pt x="95209" y="170577"/>
                    <a:pt x="95209" y="166888"/>
                  </a:cubicBezTo>
                  <a:lnTo>
                    <a:pt x="9520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20487AB-D64F-46D0-A929-FCB1A350BE8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323458" y="4033791"/>
              <a:ext cx="109452" cy="119371"/>
            </a:xfrm>
            <a:custGeom>
              <a:avLst/>
              <a:gdLst>
                <a:gd name="connsiteX0" fmla="*/ 16155 w 109452"/>
                <a:gd name="connsiteY0" fmla="*/ 101010 h 119371"/>
                <a:gd name="connsiteX1" fmla="*/ 13735 w 109452"/>
                <a:gd name="connsiteY1" fmla="*/ 112341 h 119371"/>
                <a:gd name="connsiteX2" fmla="*/ 21533 w 109452"/>
                <a:gd name="connsiteY2" fmla="*/ 119456 h 119371"/>
                <a:gd name="connsiteX3" fmla="*/ 31484 w 109452"/>
                <a:gd name="connsiteY3" fmla="*/ 112078 h 119371"/>
                <a:gd name="connsiteX4" fmla="*/ 42240 w 109452"/>
                <a:gd name="connsiteY4" fmla="*/ 70443 h 119371"/>
                <a:gd name="connsiteX5" fmla="*/ 50846 w 109452"/>
                <a:gd name="connsiteY5" fmla="*/ 36186 h 119371"/>
                <a:gd name="connsiteX6" fmla="*/ 65906 w 109452"/>
                <a:gd name="connsiteY6" fmla="*/ 14578 h 119371"/>
                <a:gd name="connsiteX7" fmla="*/ 87420 w 109452"/>
                <a:gd name="connsiteY7" fmla="*/ 5882 h 119371"/>
                <a:gd name="connsiteX8" fmla="*/ 98715 w 109452"/>
                <a:gd name="connsiteY8" fmla="*/ 9044 h 119371"/>
                <a:gd name="connsiteX9" fmla="*/ 84731 w 109452"/>
                <a:gd name="connsiteY9" fmla="*/ 23537 h 119371"/>
                <a:gd name="connsiteX10" fmla="*/ 94950 w 109452"/>
                <a:gd name="connsiteY10" fmla="*/ 32760 h 119371"/>
                <a:gd name="connsiteX11" fmla="*/ 109740 w 109452"/>
                <a:gd name="connsiteY11" fmla="*/ 17213 h 119371"/>
                <a:gd name="connsiteX12" fmla="*/ 87420 w 109452"/>
                <a:gd name="connsiteY12" fmla="*/ 85 h 119371"/>
                <a:gd name="connsiteX13" fmla="*/ 52997 w 109452"/>
                <a:gd name="connsiteY13" fmla="*/ 20375 h 119371"/>
                <a:gd name="connsiteX14" fmla="*/ 28525 w 109452"/>
                <a:gd name="connsiteY14" fmla="*/ 85 h 119371"/>
                <a:gd name="connsiteX15" fmla="*/ 8625 w 109452"/>
                <a:gd name="connsiteY15" fmla="*/ 15105 h 119371"/>
                <a:gd name="connsiteX16" fmla="*/ 288 w 109452"/>
                <a:gd name="connsiteY16" fmla="*/ 40666 h 119371"/>
                <a:gd name="connsiteX17" fmla="*/ 3515 w 109452"/>
                <a:gd name="connsiteY17" fmla="*/ 43301 h 119371"/>
                <a:gd name="connsiteX18" fmla="*/ 8087 w 109452"/>
                <a:gd name="connsiteY18" fmla="*/ 37240 h 119371"/>
                <a:gd name="connsiteX19" fmla="*/ 27719 w 109452"/>
                <a:gd name="connsiteY19" fmla="*/ 5882 h 119371"/>
                <a:gd name="connsiteX20" fmla="*/ 36055 w 109452"/>
                <a:gd name="connsiteY20" fmla="*/ 18004 h 119371"/>
                <a:gd name="connsiteX21" fmla="*/ 31752 w 109452"/>
                <a:gd name="connsiteY21" fmla="*/ 40139 h 119371"/>
                <a:gd name="connsiteX22" fmla="*/ 1615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55" y="101010"/>
                  </a:moveTo>
                  <a:cubicBezTo>
                    <a:pt x="15348" y="104963"/>
                    <a:pt x="13735" y="111024"/>
                    <a:pt x="13735" y="112341"/>
                  </a:cubicBezTo>
                  <a:cubicBezTo>
                    <a:pt x="13735" y="117084"/>
                    <a:pt x="17500" y="119456"/>
                    <a:pt x="21533" y="119456"/>
                  </a:cubicBezTo>
                  <a:cubicBezTo>
                    <a:pt x="24760" y="119456"/>
                    <a:pt x="29601" y="117348"/>
                    <a:pt x="31484" y="112078"/>
                  </a:cubicBezTo>
                  <a:cubicBezTo>
                    <a:pt x="32021" y="111024"/>
                    <a:pt x="41165" y="75186"/>
                    <a:pt x="42240" y="70443"/>
                  </a:cubicBezTo>
                  <a:cubicBezTo>
                    <a:pt x="44392" y="61747"/>
                    <a:pt x="49233" y="43301"/>
                    <a:pt x="50846" y="36186"/>
                  </a:cubicBezTo>
                  <a:cubicBezTo>
                    <a:pt x="51922" y="32760"/>
                    <a:pt x="59452" y="20375"/>
                    <a:pt x="65906" y="14578"/>
                  </a:cubicBezTo>
                  <a:cubicBezTo>
                    <a:pt x="68057" y="12733"/>
                    <a:pt x="75856" y="5882"/>
                    <a:pt x="87420" y="5882"/>
                  </a:cubicBezTo>
                  <a:cubicBezTo>
                    <a:pt x="94412" y="5882"/>
                    <a:pt x="98446" y="9044"/>
                    <a:pt x="98715" y="9044"/>
                  </a:cubicBezTo>
                  <a:cubicBezTo>
                    <a:pt x="90647" y="10362"/>
                    <a:pt x="84731" y="16686"/>
                    <a:pt x="84731" y="23537"/>
                  </a:cubicBezTo>
                  <a:cubicBezTo>
                    <a:pt x="84731" y="27754"/>
                    <a:pt x="87689" y="32760"/>
                    <a:pt x="94950" y="32760"/>
                  </a:cubicBezTo>
                  <a:cubicBezTo>
                    <a:pt x="102211" y="32760"/>
                    <a:pt x="109740" y="26699"/>
                    <a:pt x="109740" y="17213"/>
                  </a:cubicBezTo>
                  <a:cubicBezTo>
                    <a:pt x="109740" y="7990"/>
                    <a:pt x="101135" y="85"/>
                    <a:pt x="87420" y="85"/>
                  </a:cubicBezTo>
                  <a:cubicBezTo>
                    <a:pt x="69940" y="85"/>
                    <a:pt x="58107" y="12997"/>
                    <a:pt x="52997" y="20375"/>
                  </a:cubicBezTo>
                  <a:cubicBezTo>
                    <a:pt x="50846" y="8517"/>
                    <a:pt x="41165" y="85"/>
                    <a:pt x="28525" y="85"/>
                  </a:cubicBezTo>
                  <a:cubicBezTo>
                    <a:pt x="16155" y="85"/>
                    <a:pt x="11045" y="10362"/>
                    <a:pt x="8625" y="15105"/>
                  </a:cubicBezTo>
                  <a:cubicBezTo>
                    <a:pt x="3784" y="24064"/>
                    <a:pt x="288" y="39875"/>
                    <a:pt x="288" y="40666"/>
                  </a:cubicBezTo>
                  <a:cubicBezTo>
                    <a:pt x="288" y="43301"/>
                    <a:pt x="2978" y="43301"/>
                    <a:pt x="3515" y="43301"/>
                  </a:cubicBezTo>
                  <a:cubicBezTo>
                    <a:pt x="6205" y="43301"/>
                    <a:pt x="6474" y="43037"/>
                    <a:pt x="8087" y="37240"/>
                  </a:cubicBezTo>
                  <a:cubicBezTo>
                    <a:pt x="12659" y="18531"/>
                    <a:pt x="18037" y="5882"/>
                    <a:pt x="27719" y="5882"/>
                  </a:cubicBezTo>
                  <a:cubicBezTo>
                    <a:pt x="32290" y="5882"/>
                    <a:pt x="36055" y="7990"/>
                    <a:pt x="36055" y="18004"/>
                  </a:cubicBezTo>
                  <a:cubicBezTo>
                    <a:pt x="36055" y="23537"/>
                    <a:pt x="35248" y="26436"/>
                    <a:pt x="31752" y="40139"/>
                  </a:cubicBezTo>
                  <a:lnTo>
                    <a:pt x="1615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70B93D-EADA-5ADA-4896-98B16FD90D1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456317" y="3918981"/>
              <a:ext cx="83205" cy="122480"/>
            </a:xfrm>
            <a:custGeom>
              <a:avLst/>
              <a:gdLst>
                <a:gd name="connsiteX0" fmla="*/ 83498 w 83205"/>
                <a:gd name="connsiteY0" fmla="*/ 88990 h 122480"/>
                <a:gd name="connsiteX1" fmla="*/ 77098 w 83205"/>
                <a:gd name="connsiteY1" fmla="*/ 88990 h 122480"/>
                <a:gd name="connsiteX2" fmla="*/ 72203 w 83205"/>
                <a:gd name="connsiteY2" fmla="*/ 105775 h 122480"/>
                <a:gd name="connsiteX3" fmla="*/ 53567 w 83205"/>
                <a:gd name="connsiteY3" fmla="*/ 106882 h 122480"/>
                <a:gd name="connsiteX4" fmla="*/ 18930 w 83205"/>
                <a:gd name="connsiteY4" fmla="*/ 106882 h 122480"/>
                <a:gd name="connsiteX5" fmla="*/ 56579 w 83205"/>
                <a:gd name="connsiteY5" fmla="*/ 75893 h 122480"/>
                <a:gd name="connsiteX6" fmla="*/ 83498 w 83205"/>
                <a:gd name="connsiteY6" fmla="*/ 36050 h 122480"/>
                <a:gd name="connsiteX7" fmla="*/ 39448 w 83205"/>
                <a:gd name="connsiteY7" fmla="*/ 81 h 122480"/>
                <a:gd name="connsiteX8" fmla="*/ 293 w 83205"/>
                <a:gd name="connsiteY8" fmla="*/ 33099 h 122480"/>
                <a:gd name="connsiteX9" fmla="*/ 10270 w 83205"/>
                <a:gd name="connsiteY9" fmla="*/ 43428 h 122480"/>
                <a:gd name="connsiteX10" fmla="*/ 20247 w 83205"/>
                <a:gd name="connsiteY10" fmla="*/ 33652 h 122480"/>
                <a:gd name="connsiteX11" fmla="*/ 9141 w 83205"/>
                <a:gd name="connsiteY11" fmla="*/ 23876 h 122480"/>
                <a:gd name="connsiteX12" fmla="*/ 36625 w 83205"/>
                <a:gd name="connsiteY12" fmla="*/ 6721 h 122480"/>
                <a:gd name="connsiteX13" fmla="*/ 65238 w 83205"/>
                <a:gd name="connsiteY13" fmla="*/ 36050 h 122480"/>
                <a:gd name="connsiteX14" fmla="*/ 47543 w 83205"/>
                <a:gd name="connsiteY14" fmla="*/ 71466 h 122480"/>
                <a:gd name="connsiteX15" fmla="*/ 2176 w 83205"/>
                <a:gd name="connsiteY15" fmla="*/ 115367 h 122480"/>
                <a:gd name="connsiteX16" fmla="*/ 293 w 83205"/>
                <a:gd name="connsiteY16" fmla="*/ 122561 h 122480"/>
                <a:gd name="connsiteX17" fmla="*/ 77851 w 83205"/>
                <a:gd name="connsiteY17" fmla="*/ 122561 h 122480"/>
                <a:gd name="connsiteX18" fmla="*/ 83498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98" y="88990"/>
                  </a:moveTo>
                  <a:lnTo>
                    <a:pt x="77098" y="88990"/>
                  </a:lnTo>
                  <a:cubicBezTo>
                    <a:pt x="76533" y="93048"/>
                    <a:pt x="74651" y="103931"/>
                    <a:pt x="72203" y="105775"/>
                  </a:cubicBezTo>
                  <a:cubicBezTo>
                    <a:pt x="70697" y="106882"/>
                    <a:pt x="56202" y="106882"/>
                    <a:pt x="53567" y="106882"/>
                  </a:cubicBezTo>
                  <a:lnTo>
                    <a:pt x="18930" y="106882"/>
                  </a:lnTo>
                  <a:cubicBezTo>
                    <a:pt x="38695" y="89728"/>
                    <a:pt x="45284" y="84563"/>
                    <a:pt x="56579" y="75893"/>
                  </a:cubicBezTo>
                  <a:cubicBezTo>
                    <a:pt x="70509" y="65010"/>
                    <a:pt x="83498" y="53574"/>
                    <a:pt x="83498" y="36050"/>
                  </a:cubicBezTo>
                  <a:cubicBezTo>
                    <a:pt x="83498" y="13731"/>
                    <a:pt x="63544" y="81"/>
                    <a:pt x="39448" y="81"/>
                  </a:cubicBezTo>
                  <a:cubicBezTo>
                    <a:pt x="16106" y="81"/>
                    <a:pt x="293" y="16128"/>
                    <a:pt x="293" y="33099"/>
                  </a:cubicBezTo>
                  <a:cubicBezTo>
                    <a:pt x="293" y="42506"/>
                    <a:pt x="8388" y="43428"/>
                    <a:pt x="10270" y="43428"/>
                  </a:cubicBezTo>
                  <a:cubicBezTo>
                    <a:pt x="14788" y="43428"/>
                    <a:pt x="20247" y="40293"/>
                    <a:pt x="20247" y="33652"/>
                  </a:cubicBezTo>
                  <a:cubicBezTo>
                    <a:pt x="20247" y="30332"/>
                    <a:pt x="18930" y="23876"/>
                    <a:pt x="9141" y="23876"/>
                  </a:cubicBezTo>
                  <a:cubicBezTo>
                    <a:pt x="14976" y="10779"/>
                    <a:pt x="27777" y="6721"/>
                    <a:pt x="36625" y="6721"/>
                  </a:cubicBezTo>
                  <a:cubicBezTo>
                    <a:pt x="55449" y="6721"/>
                    <a:pt x="65238" y="21109"/>
                    <a:pt x="65238" y="36050"/>
                  </a:cubicBezTo>
                  <a:cubicBezTo>
                    <a:pt x="65238" y="52098"/>
                    <a:pt x="53567" y="64826"/>
                    <a:pt x="47543" y="71466"/>
                  </a:cubicBezTo>
                  <a:lnTo>
                    <a:pt x="2176" y="115367"/>
                  </a:lnTo>
                  <a:cubicBezTo>
                    <a:pt x="293" y="117027"/>
                    <a:pt x="293" y="117396"/>
                    <a:pt x="293" y="122561"/>
                  </a:cubicBezTo>
                  <a:lnTo>
                    <a:pt x="77851" y="122561"/>
                  </a:lnTo>
                  <a:lnTo>
                    <a:pt x="83498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D919850-AEEA-A16C-69E2-F0A1CD24CF5A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575857" y="3967386"/>
              <a:ext cx="128007" cy="185776"/>
            </a:xfrm>
            <a:custGeom>
              <a:avLst/>
              <a:gdLst>
                <a:gd name="connsiteX0" fmla="*/ 128305 w 128007"/>
                <a:gd name="connsiteY0" fmla="*/ 2983 h 185776"/>
                <a:gd name="connsiteX1" fmla="*/ 124809 w 128007"/>
                <a:gd name="connsiteY1" fmla="*/ 85 h 185776"/>
                <a:gd name="connsiteX2" fmla="*/ 90656 w 128007"/>
                <a:gd name="connsiteY2" fmla="*/ 2983 h 185776"/>
                <a:gd name="connsiteX3" fmla="*/ 86891 w 128007"/>
                <a:gd name="connsiteY3" fmla="*/ 7990 h 185776"/>
                <a:gd name="connsiteX4" fmla="*/ 93345 w 128007"/>
                <a:gd name="connsiteY4" fmla="*/ 11152 h 185776"/>
                <a:gd name="connsiteX5" fmla="*/ 106792 w 128007"/>
                <a:gd name="connsiteY5" fmla="*/ 15632 h 185776"/>
                <a:gd name="connsiteX6" fmla="*/ 105985 w 128007"/>
                <a:gd name="connsiteY6" fmla="*/ 20902 h 185776"/>
                <a:gd name="connsiteX7" fmla="*/ 89849 w 128007"/>
                <a:gd name="connsiteY7" fmla="*/ 83355 h 185776"/>
                <a:gd name="connsiteX8" fmla="*/ 65108 w 128007"/>
                <a:gd name="connsiteY8" fmla="*/ 66490 h 185776"/>
                <a:gd name="connsiteX9" fmla="*/ 298 w 128007"/>
                <a:gd name="connsiteY9" fmla="*/ 143699 h 185776"/>
                <a:gd name="connsiteX10" fmla="*/ 36065 w 128007"/>
                <a:gd name="connsiteY10" fmla="*/ 185861 h 185776"/>
                <a:gd name="connsiteX11" fmla="*/ 71025 w 128007"/>
                <a:gd name="connsiteY11" fmla="*/ 166098 h 185776"/>
                <a:gd name="connsiteX12" fmla="*/ 95497 w 128007"/>
                <a:gd name="connsiteY12" fmla="*/ 185861 h 185776"/>
                <a:gd name="connsiteX13" fmla="*/ 115397 w 128007"/>
                <a:gd name="connsiteY13" fmla="*/ 171368 h 185776"/>
                <a:gd name="connsiteX14" fmla="*/ 123465 w 128007"/>
                <a:gd name="connsiteY14" fmla="*/ 145280 h 185776"/>
                <a:gd name="connsiteX15" fmla="*/ 120238 w 128007"/>
                <a:gd name="connsiteY15" fmla="*/ 142645 h 185776"/>
                <a:gd name="connsiteX16" fmla="*/ 116473 w 128007"/>
                <a:gd name="connsiteY16" fmla="*/ 147388 h 185776"/>
                <a:gd name="connsiteX17" fmla="*/ 96035 w 128007"/>
                <a:gd name="connsiteY17" fmla="*/ 180064 h 185776"/>
                <a:gd name="connsiteX18" fmla="*/ 87967 w 128007"/>
                <a:gd name="connsiteY18" fmla="*/ 167942 h 185776"/>
                <a:gd name="connsiteX19" fmla="*/ 89580 w 128007"/>
                <a:gd name="connsiteY19" fmla="*/ 155294 h 185776"/>
                <a:gd name="connsiteX20" fmla="*/ 128305 w 128007"/>
                <a:gd name="connsiteY20" fmla="*/ 2983 h 185776"/>
                <a:gd name="connsiteX21" fmla="*/ 72369 w 128007"/>
                <a:gd name="connsiteY21" fmla="*/ 151604 h 185776"/>
                <a:gd name="connsiteX22" fmla="*/ 66991 w 128007"/>
                <a:gd name="connsiteY22" fmla="*/ 161354 h 185776"/>
                <a:gd name="connsiteX23" fmla="*/ 36602 w 128007"/>
                <a:gd name="connsiteY23" fmla="*/ 180064 h 185776"/>
                <a:gd name="connsiteX24" fmla="*/ 19391 w 128007"/>
                <a:gd name="connsiteY24" fmla="*/ 155294 h 185776"/>
                <a:gd name="connsiteX25" fmla="*/ 34182 w 128007"/>
                <a:gd name="connsiteY25" fmla="*/ 97584 h 185776"/>
                <a:gd name="connsiteX26" fmla="*/ 65377 w 128007"/>
                <a:gd name="connsiteY26" fmla="*/ 72287 h 185776"/>
                <a:gd name="connsiteX27" fmla="*/ 86622 w 128007"/>
                <a:gd name="connsiteY27" fmla="*/ 95476 h 185776"/>
                <a:gd name="connsiteX28" fmla="*/ 85815 w 128007"/>
                <a:gd name="connsiteY28" fmla="*/ 99956 h 185776"/>
                <a:gd name="connsiteX29" fmla="*/ 72369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305" y="2983"/>
                  </a:moveTo>
                  <a:cubicBezTo>
                    <a:pt x="128305" y="2720"/>
                    <a:pt x="128305" y="85"/>
                    <a:pt x="124809" y="85"/>
                  </a:cubicBezTo>
                  <a:cubicBezTo>
                    <a:pt x="120776" y="85"/>
                    <a:pt x="95228" y="2456"/>
                    <a:pt x="90656" y="2983"/>
                  </a:cubicBezTo>
                  <a:cubicBezTo>
                    <a:pt x="88505" y="3247"/>
                    <a:pt x="86891" y="4564"/>
                    <a:pt x="86891" y="7990"/>
                  </a:cubicBezTo>
                  <a:cubicBezTo>
                    <a:pt x="86891" y="11152"/>
                    <a:pt x="89311" y="11152"/>
                    <a:pt x="93345" y="11152"/>
                  </a:cubicBezTo>
                  <a:cubicBezTo>
                    <a:pt x="106254" y="11152"/>
                    <a:pt x="106792" y="12997"/>
                    <a:pt x="106792" y="15632"/>
                  </a:cubicBezTo>
                  <a:lnTo>
                    <a:pt x="105985" y="20902"/>
                  </a:lnTo>
                  <a:lnTo>
                    <a:pt x="89849" y="83355"/>
                  </a:lnTo>
                  <a:cubicBezTo>
                    <a:pt x="85009" y="73605"/>
                    <a:pt x="77210" y="66490"/>
                    <a:pt x="65108" y="66490"/>
                  </a:cubicBezTo>
                  <a:cubicBezTo>
                    <a:pt x="33644" y="66490"/>
                    <a:pt x="298" y="105226"/>
                    <a:pt x="298" y="143699"/>
                  </a:cubicBezTo>
                  <a:cubicBezTo>
                    <a:pt x="298" y="168469"/>
                    <a:pt x="15088" y="185861"/>
                    <a:pt x="36065" y="185861"/>
                  </a:cubicBezTo>
                  <a:cubicBezTo>
                    <a:pt x="41443" y="185861"/>
                    <a:pt x="54889" y="184807"/>
                    <a:pt x="71025" y="166098"/>
                  </a:cubicBezTo>
                  <a:cubicBezTo>
                    <a:pt x="73176" y="177165"/>
                    <a:pt x="82588" y="185861"/>
                    <a:pt x="95497" y="185861"/>
                  </a:cubicBezTo>
                  <a:cubicBezTo>
                    <a:pt x="104909" y="185861"/>
                    <a:pt x="111094" y="179800"/>
                    <a:pt x="115397" y="171368"/>
                  </a:cubicBezTo>
                  <a:cubicBezTo>
                    <a:pt x="119969" y="161881"/>
                    <a:pt x="123465" y="145807"/>
                    <a:pt x="123465" y="145280"/>
                  </a:cubicBezTo>
                  <a:cubicBezTo>
                    <a:pt x="123465" y="142645"/>
                    <a:pt x="121045" y="142645"/>
                    <a:pt x="120238" y="142645"/>
                  </a:cubicBezTo>
                  <a:cubicBezTo>
                    <a:pt x="117549" y="142645"/>
                    <a:pt x="117280" y="143699"/>
                    <a:pt x="116473" y="147388"/>
                  </a:cubicBezTo>
                  <a:cubicBezTo>
                    <a:pt x="111901" y="164517"/>
                    <a:pt x="107060" y="180064"/>
                    <a:pt x="96035" y="180064"/>
                  </a:cubicBezTo>
                  <a:cubicBezTo>
                    <a:pt x="88774" y="180064"/>
                    <a:pt x="87967" y="173212"/>
                    <a:pt x="87967" y="167942"/>
                  </a:cubicBezTo>
                  <a:cubicBezTo>
                    <a:pt x="87967" y="161618"/>
                    <a:pt x="88505" y="159773"/>
                    <a:pt x="89580" y="155294"/>
                  </a:cubicBezTo>
                  <a:lnTo>
                    <a:pt x="128305" y="2983"/>
                  </a:lnTo>
                  <a:close/>
                  <a:moveTo>
                    <a:pt x="72369" y="151604"/>
                  </a:moveTo>
                  <a:cubicBezTo>
                    <a:pt x="71025" y="156348"/>
                    <a:pt x="71025" y="156875"/>
                    <a:pt x="66991" y="161354"/>
                  </a:cubicBezTo>
                  <a:cubicBezTo>
                    <a:pt x="55158" y="175848"/>
                    <a:pt x="44132" y="180064"/>
                    <a:pt x="36602" y="180064"/>
                  </a:cubicBezTo>
                  <a:cubicBezTo>
                    <a:pt x="23156" y="180064"/>
                    <a:pt x="19391" y="165571"/>
                    <a:pt x="19391" y="155294"/>
                  </a:cubicBezTo>
                  <a:cubicBezTo>
                    <a:pt x="19391" y="142118"/>
                    <a:pt x="27997" y="109706"/>
                    <a:pt x="34182" y="97584"/>
                  </a:cubicBezTo>
                  <a:cubicBezTo>
                    <a:pt x="42519" y="82037"/>
                    <a:pt x="54620" y="72287"/>
                    <a:pt x="65377" y="72287"/>
                  </a:cubicBezTo>
                  <a:cubicBezTo>
                    <a:pt x="82857" y="72287"/>
                    <a:pt x="86622" y="93895"/>
                    <a:pt x="86622" y="95476"/>
                  </a:cubicBezTo>
                  <a:cubicBezTo>
                    <a:pt x="86622" y="97057"/>
                    <a:pt x="86084" y="98638"/>
                    <a:pt x="85815" y="99956"/>
                  </a:cubicBezTo>
                  <a:lnTo>
                    <a:pt x="72369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7E9D04B-4F4F-E899-EED3-F8C4D2D9AB51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716905" y="3964487"/>
              <a:ext cx="170228" cy="185776"/>
            </a:xfrm>
            <a:custGeom>
              <a:avLst/>
              <a:gdLst>
                <a:gd name="connsiteX0" fmla="*/ 170532 w 170228"/>
                <a:gd name="connsiteY0" fmla="*/ 143172 h 185776"/>
                <a:gd name="connsiteX1" fmla="*/ 163809 w 170228"/>
                <a:gd name="connsiteY1" fmla="*/ 143172 h 185776"/>
                <a:gd name="connsiteX2" fmla="*/ 158968 w 170228"/>
                <a:gd name="connsiteY2" fmla="*/ 162408 h 185776"/>
                <a:gd name="connsiteX3" fmla="*/ 141219 w 170228"/>
                <a:gd name="connsiteY3" fmla="*/ 168733 h 185776"/>
                <a:gd name="connsiteX4" fmla="*/ 119705 w 170228"/>
                <a:gd name="connsiteY4" fmla="*/ 168733 h 185776"/>
                <a:gd name="connsiteX5" fmla="*/ 143639 w 170228"/>
                <a:gd name="connsiteY5" fmla="*/ 123936 h 185776"/>
                <a:gd name="connsiteX6" fmla="*/ 167305 w 170228"/>
                <a:gd name="connsiteY6" fmla="*/ 66226 h 185776"/>
                <a:gd name="connsiteX7" fmla="*/ 85552 w 170228"/>
                <a:gd name="connsiteY7" fmla="*/ 85 h 185776"/>
                <a:gd name="connsiteX8" fmla="*/ 3530 w 170228"/>
                <a:gd name="connsiteY8" fmla="*/ 66226 h 185776"/>
                <a:gd name="connsiteX9" fmla="*/ 27195 w 170228"/>
                <a:gd name="connsiteY9" fmla="*/ 123936 h 185776"/>
                <a:gd name="connsiteX10" fmla="*/ 51129 w 170228"/>
                <a:gd name="connsiteY10" fmla="*/ 168733 h 185776"/>
                <a:gd name="connsiteX11" fmla="*/ 29616 w 170228"/>
                <a:gd name="connsiteY11" fmla="*/ 168733 h 185776"/>
                <a:gd name="connsiteX12" fmla="*/ 11867 w 170228"/>
                <a:gd name="connsiteY12" fmla="*/ 162672 h 185776"/>
                <a:gd name="connsiteX13" fmla="*/ 7026 w 170228"/>
                <a:gd name="connsiteY13" fmla="*/ 143172 h 185776"/>
                <a:gd name="connsiteX14" fmla="*/ 303 w 170228"/>
                <a:gd name="connsiteY14" fmla="*/ 143172 h 185776"/>
                <a:gd name="connsiteX15" fmla="*/ 9177 w 170228"/>
                <a:gd name="connsiteY15" fmla="*/ 185861 h 185776"/>
                <a:gd name="connsiteX16" fmla="*/ 52205 w 170228"/>
                <a:gd name="connsiteY16" fmla="*/ 185861 h 185776"/>
                <a:gd name="connsiteX17" fmla="*/ 58928 w 170228"/>
                <a:gd name="connsiteY17" fmla="*/ 180327 h 185776"/>
                <a:gd name="connsiteX18" fmla="*/ 44406 w 170228"/>
                <a:gd name="connsiteY18" fmla="*/ 121827 h 185776"/>
                <a:gd name="connsiteX19" fmla="*/ 31229 w 170228"/>
                <a:gd name="connsiteY19" fmla="*/ 65963 h 185776"/>
                <a:gd name="connsiteX20" fmla="*/ 85283 w 170228"/>
                <a:gd name="connsiteY20" fmla="*/ 5882 h 185776"/>
                <a:gd name="connsiteX21" fmla="*/ 139605 w 170228"/>
                <a:gd name="connsiteY21" fmla="*/ 65963 h 185776"/>
                <a:gd name="connsiteX22" fmla="*/ 124546 w 170228"/>
                <a:gd name="connsiteY22" fmla="*/ 127361 h 185776"/>
                <a:gd name="connsiteX23" fmla="*/ 111906 w 170228"/>
                <a:gd name="connsiteY23" fmla="*/ 180327 h 185776"/>
                <a:gd name="connsiteX24" fmla="*/ 118898 w 170228"/>
                <a:gd name="connsiteY24" fmla="*/ 185861 h 185776"/>
                <a:gd name="connsiteX25" fmla="*/ 161657 w 170228"/>
                <a:gd name="connsiteY25" fmla="*/ 185861 h 185776"/>
                <a:gd name="connsiteX26" fmla="*/ 170532 w 170228"/>
                <a:gd name="connsiteY26" fmla="*/ 143172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0228" h="185776">
                  <a:moveTo>
                    <a:pt x="170532" y="143172"/>
                  </a:moveTo>
                  <a:lnTo>
                    <a:pt x="163809" y="143172"/>
                  </a:lnTo>
                  <a:cubicBezTo>
                    <a:pt x="162464" y="150023"/>
                    <a:pt x="161388" y="156084"/>
                    <a:pt x="158968" y="162408"/>
                  </a:cubicBezTo>
                  <a:cubicBezTo>
                    <a:pt x="157623" y="166625"/>
                    <a:pt x="156817" y="168733"/>
                    <a:pt x="141219" y="168733"/>
                  </a:cubicBezTo>
                  <a:lnTo>
                    <a:pt x="119705" y="168733"/>
                  </a:lnTo>
                  <a:cubicBezTo>
                    <a:pt x="123201" y="153976"/>
                    <a:pt x="131538" y="141327"/>
                    <a:pt x="143639" y="123936"/>
                  </a:cubicBezTo>
                  <a:cubicBezTo>
                    <a:pt x="156279" y="105226"/>
                    <a:pt x="167305" y="87044"/>
                    <a:pt x="167305" y="66226"/>
                  </a:cubicBezTo>
                  <a:cubicBezTo>
                    <a:pt x="167305" y="29598"/>
                    <a:pt x="131000" y="85"/>
                    <a:pt x="85552" y="85"/>
                  </a:cubicBezTo>
                  <a:cubicBezTo>
                    <a:pt x="39297" y="85"/>
                    <a:pt x="3530" y="30125"/>
                    <a:pt x="3530" y="66226"/>
                  </a:cubicBezTo>
                  <a:cubicBezTo>
                    <a:pt x="3530" y="87044"/>
                    <a:pt x="14556" y="105226"/>
                    <a:pt x="27195" y="123936"/>
                  </a:cubicBezTo>
                  <a:cubicBezTo>
                    <a:pt x="39028" y="141327"/>
                    <a:pt x="47633" y="153976"/>
                    <a:pt x="51129" y="168733"/>
                  </a:cubicBezTo>
                  <a:lnTo>
                    <a:pt x="29616" y="168733"/>
                  </a:lnTo>
                  <a:cubicBezTo>
                    <a:pt x="14018" y="168733"/>
                    <a:pt x="13211" y="166625"/>
                    <a:pt x="11867" y="162672"/>
                  </a:cubicBezTo>
                  <a:cubicBezTo>
                    <a:pt x="9715" y="156611"/>
                    <a:pt x="8371" y="149760"/>
                    <a:pt x="7026" y="143172"/>
                  </a:cubicBezTo>
                  <a:lnTo>
                    <a:pt x="303" y="143172"/>
                  </a:lnTo>
                  <a:lnTo>
                    <a:pt x="9177" y="185861"/>
                  </a:lnTo>
                  <a:lnTo>
                    <a:pt x="52205" y="185861"/>
                  </a:lnTo>
                  <a:cubicBezTo>
                    <a:pt x="58121" y="185861"/>
                    <a:pt x="58928" y="185861"/>
                    <a:pt x="58928" y="180327"/>
                  </a:cubicBezTo>
                  <a:cubicBezTo>
                    <a:pt x="58928" y="161881"/>
                    <a:pt x="50592" y="138692"/>
                    <a:pt x="44406" y="121827"/>
                  </a:cubicBezTo>
                  <a:cubicBezTo>
                    <a:pt x="38759" y="106544"/>
                    <a:pt x="31229" y="85726"/>
                    <a:pt x="31229" y="65963"/>
                  </a:cubicBezTo>
                  <a:cubicBezTo>
                    <a:pt x="31229" y="23801"/>
                    <a:pt x="60811" y="5882"/>
                    <a:pt x="85283" y="5882"/>
                  </a:cubicBezTo>
                  <a:cubicBezTo>
                    <a:pt x="111100" y="5882"/>
                    <a:pt x="139605" y="24855"/>
                    <a:pt x="139605" y="65963"/>
                  </a:cubicBezTo>
                  <a:cubicBezTo>
                    <a:pt x="139605" y="85726"/>
                    <a:pt x="132345" y="105753"/>
                    <a:pt x="124546" y="127361"/>
                  </a:cubicBezTo>
                  <a:cubicBezTo>
                    <a:pt x="120512" y="138429"/>
                    <a:pt x="111906" y="162145"/>
                    <a:pt x="111906" y="180327"/>
                  </a:cubicBezTo>
                  <a:cubicBezTo>
                    <a:pt x="111906" y="185861"/>
                    <a:pt x="112713" y="185861"/>
                    <a:pt x="118898" y="185861"/>
                  </a:cubicBezTo>
                  <a:lnTo>
                    <a:pt x="161657" y="185861"/>
                  </a:lnTo>
                  <a:lnTo>
                    <a:pt x="170532" y="14317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0E91889-633F-2EC6-A2C8-5801E8AD481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911155" y="4067309"/>
              <a:ext cx="83205" cy="122480"/>
            </a:xfrm>
            <a:custGeom>
              <a:avLst/>
              <a:gdLst>
                <a:gd name="connsiteX0" fmla="*/ 83515 w 83205"/>
                <a:gd name="connsiteY0" fmla="*/ 88995 h 122480"/>
                <a:gd name="connsiteX1" fmla="*/ 77115 w 83205"/>
                <a:gd name="connsiteY1" fmla="*/ 88995 h 122480"/>
                <a:gd name="connsiteX2" fmla="*/ 72220 w 83205"/>
                <a:gd name="connsiteY2" fmla="*/ 105781 h 122480"/>
                <a:gd name="connsiteX3" fmla="*/ 53584 w 83205"/>
                <a:gd name="connsiteY3" fmla="*/ 106888 h 122480"/>
                <a:gd name="connsiteX4" fmla="*/ 18946 w 83205"/>
                <a:gd name="connsiteY4" fmla="*/ 106888 h 122480"/>
                <a:gd name="connsiteX5" fmla="*/ 56596 w 83205"/>
                <a:gd name="connsiteY5" fmla="*/ 75899 h 122480"/>
                <a:gd name="connsiteX6" fmla="*/ 83515 w 83205"/>
                <a:gd name="connsiteY6" fmla="*/ 36056 h 122480"/>
                <a:gd name="connsiteX7" fmla="*/ 39465 w 83205"/>
                <a:gd name="connsiteY7" fmla="*/ 86 h 122480"/>
                <a:gd name="connsiteX8" fmla="*/ 310 w 83205"/>
                <a:gd name="connsiteY8" fmla="*/ 33104 h 122480"/>
                <a:gd name="connsiteX9" fmla="*/ 10287 w 83205"/>
                <a:gd name="connsiteY9" fmla="*/ 43434 h 122480"/>
                <a:gd name="connsiteX10" fmla="*/ 20264 w 83205"/>
                <a:gd name="connsiteY10" fmla="*/ 33658 h 122480"/>
                <a:gd name="connsiteX11" fmla="*/ 9158 w 83205"/>
                <a:gd name="connsiteY11" fmla="*/ 23881 h 122480"/>
                <a:gd name="connsiteX12" fmla="*/ 36642 w 83205"/>
                <a:gd name="connsiteY12" fmla="*/ 6727 h 122480"/>
                <a:gd name="connsiteX13" fmla="*/ 65255 w 83205"/>
                <a:gd name="connsiteY13" fmla="*/ 36056 h 122480"/>
                <a:gd name="connsiteX14" fmla="*/ 47560 w 83205"/>
                <a:gd name="connsiteY14" fmla="*/ 71472 h 122480"/>
                <a:gd name="connsiteX15" fmla="*/ 2192 w 83205"/>
                <a:gd name="connsiteY15" fmla="*/ 115373 h 122480"/>
                <a:gd name="connsiteX16" fmla="*/ 310 w 83205"/>
                <a:gd name="connsiteY16" fmla="*/ 122567 h 122480"/>
                <a:gd name="connsiteX17" fmla="*/ 77868 w 83205"/>
                <a:gd name="connsiteY17" fmla="*/ 122567 h 122480"/>
                <a:gd name="connsiteX18" fmla="*/ 83515 w 83205"/>
                <a:gd name="connsiteY18" fmla="*/ 88995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515" y="88995"/>
                  </a:moveTo>
                  <a:lnTo>
                    <a:pt x="77115" y="88995"/>
                  </a:lnTo>
                  <a:cubicBezTo>
                    <a:pt x="76550" y="93053"/>
                    <a:pt x="74667" y="103936"/>
                    <a:pt x="72220" y="105781"/>
                  </a:cubicBezTo>
                  <a:cubicBezTo>
                    <a:pt x="70714" y="106888"/>
                    <a:pt x="56219" y="106888"/>
                    <a:pt x="53584" y="106888"/>
                  </a:cubicBezTo>
                  <a:lnTo>
                    <a:pt x="18946" y="106888"/>
                  </a:lnTo>
                  <a:cubicBezTo>
                    <a:pt x="38712" y="89733"/>
                    <a:pt x="45301" y="84568"/>
                    <a:pt x="56596" y="75899"/>
                  </a:cubicBezTo>
                  <a:cubicBezTo>
                    <a:pt x="70526" y="65016"/>
                    <a:pt x="83515" y="53579"/>
                    <a:pt x="83515" y="36056"/>
                  </a:cubicBezTo>
                  <a:cubicBezTo>
                    <a:pt x="83515" y="13736"/>
                    <a:pt x="63561" y="86"/>
                    <a:pt x="39465" y="86"/>
                  </a:cubicBezTo>
                  <a:cubicBezTo>
                    <a:pt x="16123" y="86"/>
                    <a:pt x="310" y="16134"/>
                    <a:pt x="310" y="33104"/>
                  </a:cubicBezTo>
                  <a:cubicBezTo>
                    <a:pt x="310" y="42512"/>
                    <a:pt x="8405" y="43434"/>
                    <a:pt x="10287" y="43434"/>
                  </a:cubicBezTo>
                  <a:cubicBezTo>
                    <a:pt x="14805" y="43434"/>
                    <a:pt x="20264" y="40298"/>
                    <a:pt x="20264" y="33658"/>
                  </a:cubicBezTo>
                  <a:cubicBezTo>
                    <a:pt x="20264" y="30337"/>
                    <a:pt x="18946" y="23881"/>
                    <a:pt x="9158" y="23881"/>
                  </a:cubicBezTo>
                  <a:cubicBezTo>
                    <a:pt x="14993" y="10785"/>
                    <a:pt x="27794" y="6727"/>
                    <a:pt x="36642" y="6727"/>
                  </a:cubicBezTo>
                  <a:cubicBezTo>
                    <a:pt x="55466" y="6727"/>
                    <a:pt x="65255" y="21114"/>
                    <a:pt x="65255" y="36056"/>
                  </a:cubicBezTo>
                  <a:cubicBezTo>
                    <a:pt x="65255" y="52104"/>
                    <a:pt x="53584" y="64831"/>
                    <a:pt x="47560" y="71472"/>
                  </a:cubicBezTo>
                  <a:lnTo>
                    <a:pt x="2192" y="115373"/>
                  </a:lnTo>
                  <a:cubicBezTo>
                    <a:pt x="310" y="117033"/>
                    <a:pt x="310" y="117402"/>
                    <a:pt x="310" y="122567"/>
                  </a:cubicBezTo>
                  <a:lnTo>
                    <a:pt x="77868" y="122567"/>
                  </a:lnTo>
                  <a:lnTo>
                    <a:pt x="83515" y="8899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8FD7F3F-E6AA-59F1-F063-7E70200F36E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9043066" y="4122331"/>
              <a:ext cx="31464" cy="78790"/>
            </a:xfrm>
            <a:custGeom>
              <a:avLst/>
              <a:gdLst>
                <a:gd name="connsiteX0" fmla="*/ 31779 w 31464"/>
                <a:gd name="connsiteY0" fmla="*/ 27754 h 78790"/>
                <a:gd name="connsiteX1" fmla="*/ 14567 w 31464"/>
                <a:gd name="connsiteY1" fmla="*/ 85 h 78790"/>
                <a:gd name="connsiteX2" fmla="*/ 314 w 31464"/>
                <a:gd name="connsiteY2" fmla="*/ 14051 h 78790"/>
                <a:gd name="connsiteX3" fmla="*/ 14567 w 31464"/>
                <a:gd name="connsiteY3" fmla="*/ 28017 h 78790"/>
                <a:gd name="connsiteX4" fmla="*/ 23980 w 31464"/>
                <a:gd name="connsiteY4" fmla="*/ 24591 h 78790"/>
                <a:gd name="connsiteX5" fmla="*/ 25324 w 31464"/>
                <a:gd name="connsiteY5" fmla="*/ 23801 h 78790"/>
                <a:gd name="connsiteX6" fmla="*/ 25862 w 31464"/>
                <a:gd name="connsiteY6" fmla="*/ 27754 h 78790"/>
                <a:gd name="connsiteX7" fmla="*/ 7575 w 31464"/>
                <a:gd name="connsiteY7" fmla="*/ 71760 h 78790"/>
                <a:gd name="connsiteX8" fmla="*/ 4617 w 31464"/>
                <a:gd name="connsiteY8" fmla="*/ 75976 h 78790"/>
                <a:gd name="connsiteX9" fmla="*/ 7306 w 31464"/>
                <a:gd name="connsiteY9" fmla="*/ 78875 h 78790"/>
                <a:gd name="connsiteX10" fmla="*/ 31779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779" y="27754"/>
                  </a:moveTo>
                  <a:cubicBezTo>
                    <a:pt x="31779" y="10362"/>
                    <a:pt x="25055" y="85"/>
                    <a:pt x="14567" y="85"/>
                  </a:cubicBezTo>
                  <a:cubicBezTo>
                    <a:pt x="5693" y="85"/>
                    <a:pt x="314" y="6672"/>
                    <a:pt x="314" y="14051"/>
                  </a:cubicBezTo>
                  <a:cubicBezTo>
                    <a:pt x="314" y="21166"/>
                    <a:pt x="5693" y="28017"/>
                    <a:pt x="14567" y="28017"/>
                  </a:cubicBezTo>
                  <a:cubicBezTo>
                    <a:pt x="17795" y="28017"/>
                    <a:pt x="21291" y="26963"/>
                    <a:pt x="23980" y="24591"/>
                  </a:cubicBezTo>
                  <a:cubicBezTo>
                    <a:pt x="24787" y="24064"/>
                    <a:pt x="25055" y="23801"/>
                    <a:pt x="25324" y="23801"/>
                  </a:cubicBezTo>
                  <a:cubicBezTo>
                    <a:pt x="25593" y="23801"/>
                    <a:pt x="25862" y="24064"/>
                    <a:pt x="25862" y="27754"/>
                  </a:cubicBezTo>
                  <a:cubicBezTo>
                    <a:pt x="25862" y="47253"/>
                    <a:pt x="16450" y="63064"/>
                    <a:pt x="7575" y="71760"/>
                  </a:cubicBezTo>
                  <a:cubicBezTo>
                    <a:pt x="4617" y="74659"/>
                    <a:pt x="4617" y="75186"/>
                    <a:pt x="4617" y="75976"/>
                  </a:cubicBezTo>
                  <a:cubicBezTo>
                    <a:pt x="4617" y="77821"/>
                    <a:pt x="5962" y="78875"/>
                    <a:pt x="7306" y="78875"/>
                  </a:cubicBezTo>
                  <a:cubicBezTo>
                    <a:pt x="10265" y="78875"/>
                    <a:pt x="31779" y="58584"/>
                    <a:pt x="31779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B757FB3-C54E-16D9-A9DF-7F223C6B036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416183" y="4033791"/>
              <a:ext cx="109452" cy="119371"/>
            </a:xfrm>
            <a:custGeom>
              <a:avLst/>
              <a:gdLst>
                <a:gd name="connsiteX0" fmla="*/ 16195 w 109452"/>
                <a:gd name="connsiteY0" fmla="*/ 101010 h 119371"/>
                <a:gd name="connsiteX1" fmla="*/ 13775 w 109452"/>
                <a:gd name="connsiteY1" fmla="*/ 112341 h 119371"/>
                <a:gd name="connsiteX2" fmla="*/ 21574 w 109452"/>
                <a:gd name="connsiteY2" fmla="*/ 119456 h 119371"/>
                <a:gd name="connsiteX3" fmla="*/ 31524 w 109452"/>
                <a:gd name="connsiteY3" fmla="*/ 112078 h 119371"/>
                <a:gd name="connsiteX4" fmla="*/ 42281 w 109452"/>
                <a:gd name="connsiteY4" fmla="*/ 70443 h 119371"/>
                <a:gd name="connsiteX5" fmla="*/ 50887 w 109452"/>
                <a:gd name="connsiteY5" fmla="*/ 36186 h 119371"/>
                <a:gd name="connsiteX6" fmla="*/ 65946 w 109452"/>
                <a:gd name="connsiteY6" fmla="*/ 14578 h 119371"/>
                <a:gd name="connsiteX7" fmla="*/ 87460 w 109452"/>
                <a:gd name="connsiteY7" fmla="*/ 5882 h 119371"/>
                <a:gd name="connsiteX8" fmla="*/ 98755 w 109452"/>
                <a:gd name="connsiteY8" fmla="*/ 9044 h 119371"/>
                <a:gd name="connsiteX9" fmla="*/ 84771 w 109452"/>
                <a:gd name="connsiteY9" fmla="*/ 23537 h 119371"/>
                <a:gd name="connsiteX10" fmla="*/ 94990 w 109452"/>
                <a:gd name="connsiteY10" fmla="*/ 32760 h 119371"/>
                <a:gd name="connsiteX11" fmla="*/ 109781 w 109452"/>
                <a:gd name="connsiteY11" fmla="*/ 17213 h 119371"/>
                <a:gd name="connsiteX12" fmla="*/ 87460 w 109452"/>
                <a:gd name="connsiteY12" fmla="*/ 85 h 119371"/>
                <a:gd name="connsiteX13" fmla="*/ 53038 w 109452"/>
                <a:gd name="connsiteY13" fmla="*/ 20375 h 119371"/>
                <a:gd name="connsiteX14" fmla="*/ 28566 w 109452"/>
                <a:gd name="connsiteY14" fmla="*/ 85 h 119371"/>
                <a:gd name="connsiteX15" fmla="*/ 8665 w 109452"/>
                <a:gd name="connsiteY15" fmla="*/ 15105 h 119371"/>
                <a:gd name="connsiteX16" fmla="*/ 329 w 109452"/>
                <a:gd name="connsiteY16" fmla="*/ 40666 h 119371"/>
                <a:gd name="connsiteX17" fmla="*/ 3556 w 109452"/>
                <a:gd name="connsiteY17" fmla="*/ 43301 h 119371"/>
                <a:gd name="connsiteX18" fmla="*/ 8128 w 109452"/>
                <a:gd name="connsiteY18" fmla="*/ 37240 h 119371"/>
                <a:gd name="connsiteX19" fmla="*/ 27759 w 109452"/>
                <a:gd name="connsiteY19" fmla="*/ 5882 h 119371"/>
                <a:gd name="connsiteX20" fmla="*/ 36096 w 109452"/>
                <a:gd name="connsiteY20" fmla="*/ 18004 h 119371"/>
                <a:gd name="connsiteX21" fmla="*/ 31793 w 109452"/>
                <a:gd name="connsiteY21" fmla="*/ 40139 h 119371"/>
                <a:gd name="connsiteX22" fmla="*/ 1619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95" y="101010"/>
                  </a:moveTo>
                  <a:cubicBezTo>
                    <a:pt x="15389" y="104963"/>
                    <a:pt x="13775" y="111024"/>
                    <a:pt x="13775" y="112341"/>
                  </a:cubicBezTo>
                  <a:cubicBezTo>
                    <a:pt x="13775" y="117084"/>
                    <a:pt x="17540" y="119456"/>
                    <a:pt x="21574" y="119456"/>
                  </a:cubicBezTo>
                  <a:cubicBezTo>
                    <a:pt x="24801" y="119456"/>
                    <a:pt x="29642" y="117348"/>
                    <a:pt x="31524" y="112078"/>
                  </a:cubicBezTo>
                  <a:cubicBezTo>
                    <a:pt x="32062" y="111024"/>
                    <a:pt x="41205" y="75186"/>
                    <a:pt x="42281" y="70443"/>
                  </a:cubicBezTo>
                  <a:cubicBezTo>
                    <a:pt x="44432" y="61747"/>
                    <a:pt x="49273" y="43301"/>
                    <a:pt x="50887" y="36186"/>
                  </a:cubicBezTo>
                  <a:cubicBezTo>
                    <a:pt x="51962" y="32760"/>
                    <a:pt x="59492" y="20375"/>
                    <a:pt x="65946" y="14578"/>
                  </a:cubicBezTo>
                  <a:cubicBezTo>
                    <a:pt x="68098" y="12733"/>
                    <a:pt x="75896" y="5882"/>
                    <a:pt x="87460" y="5882"/>
                  </a:cubicBezTo>
                  <a:cubicBezTo>
                    <a:pt x="94452" y="5882"/>
                    <a:pt x="98486" y="9044"/>
                    <a:pt x="98755" y="9044"/>
                  </a:cubicBezTo>
                  <a:cubicBezTo>
                    <a:pt x="90687" y="10362"/>
                    <a:pt x="84771" y="16686"/>
                    <a:pt x="84771" y="23537"/>
                  </a:cubicBezTo>
                  <a:cubicBezTo>
                    <a:pt x="84771" y="27754"/>
                    <a:pt x="87729" y="32760"/>
                    <a:pt x="94990" y="32760"/>
                  </a:cubicBezTo>
                  <a:cubicBezTo>
                    <a:pt x="102251" y="32760"/>
                    <a:pt x="109781" y="26699"/>
                    <a:pt x="109781" y="17213"/>
                  </a:cubicBezTo>
                  <a:cubicBezTo>
                    <a:pt x="109781" y="7990"/>
                    <a:pt x="101175" y="85"/>
                    <a:pt x="87460" y="85"/>
                  </a:cubicBezTo>
                  <a:cubicBezTo>
                    <a:pt x="69980" y="85"/>
                    <a:pt x="58148" y="12997"/>
                    <a:pt x="53038" y="20375"/>
                  </a:cubicBezTo>
                  <a:cubicBezTo>
                    <a:pt x="50887" y="8517"/>
                    <a:pt x="41205" y="85"/>
                    <a:pt x="28566" y="85"/>
                  </a:cubicBezTo>
                  <a:cubicBezTo>
                    <a:pt x="16195" y="85"/>
                    <a:pt x="11086" y="10362"/>
                    <a:pt x="8665" y="15105"/>
                  </a:cubicBezTo>
                  <a:cubicBezTo>
                    <a:pt x="3825" y="24064"/>
                    <a:pt x="329" y="39875"/>
                    <a:pt x="329" y="40666"/>
                  </a:cubicBezTo>
                  <a:cubicBezTo>
                    <a:pt x="329" y="43301"/>
                    <a:pt x="3018" y="43301"/>
                    <a:pt x="3556" y="43301"/>
                  </a:cubicBezTo>
                  <a:cubicBezTo>
                    <a:pt x="6245" y="43301"/>
                    <a:pt x="6514" y="43037"/>
                    <a:pt x="8128" y="37240"/>
                  </a:cubicBezTo>
                  <a:cubicBezTo>
                    <a:pt x="12699" y="18531"/>
                    <a:pt x="18078" y="5882"/>
                    <a:pt x="27759" y="5882"/>
                  </a:cubicBezTo>
                  <a:cubicBezTo>
                    <a:pt x="32331" y="5882"/>
                    <a:pt x="36096" y="7990"/>
                    <a:pt x="36096" y="18004"/>
                  </a:cubicBezTo>
                  <a:cubicBezTo>
                    <a:pt x="36096" y="23537"/>
                    <a:pt x="35289" y="26436"/>
                    <a:pt x="31793" y="40139"/>
                  </a:cubicBezTo>
                  <a:lnTo>
                    <a:pt x="1619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C2CEA36-B8C1-472B-2D62-A1BC984A34C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546218" y="3938349"/>
              <a:ext cx="47249" cy="95549"/>
            </a:xfrm>
            <a:custGeom>
              <a:avLst/>
              <a:gdLst>
                <a:gd name="connsiteX0" fmla="*/ 45889 w 47249"/>
                <a:gd name="connsiteY0" fmla="*/ 16128 h 95549"/>
                <a:gd name="connsiteX1" fmla="*/ 47584 w 47249"/>
                <a:gd name="connsiteY1" fmla="*/ 10226 h 95549"/>
                <a:gd name="connsiteX2" fmla="*/ 36477 w 47249"/>
                <a:gd name="connsiteY2" fmla="*/ 81 h 95549"/>
                <a:gd name="connsiteX3" fmla="*/ 26123 w 47249"/>
                <a:gd name="connsiteY3" fmla="*/ 8750 h 95549"/>
                <a:gd name="connsiteX4" fmla="*/ 1275 w 47249"/>
                <a:gd name="connsiteY4" fmla="*/ 88621 h 95549"/>
                <a:gd name="connsiteX5" fmla="*/ 334 w 47249"/>
                <a:gd name="connsiteY5" fmla="*/ 91572 h 95549"/>
                <a:gd name="connsiteX6" fmla="*/ 7675 w 47249"/>
                <a:gd name="connsiteY6" fmla="*/ 95630 h 95549"/>
                <a:gd name="connsiteX7" fmla="*/ 10499 w 47249"/>
                <a:gd name="connsiteY7" fmla="*/ 92494 h 95549"/>
                <a:gd name="connsiteX8" fmla="*/ 45889 w 47249"/>
                <a:gd name="connsiteY8" fmla="*/ 16128 h 9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49" h="95549">
                  <a:moveTo>
                    <a:pt x="45889" y="16128"/>
                  </a:moveTo>
                  <a:cubicBezTo>
                    <a:pt x="47395" y="12993"/>
                    <a:pt x="47584" y="11517"/>
                    <a:pt x="47584" y="10226"/>
                  </a:cubicBezTo>
                  <a:cubicBezTo>
                    <a:pt x="47584" y="4508"/>
                    <a:pt x="42313" y="81"/>
                    <a:pt x="36477" y="81"/>
                  </a:cubicBezTo>
                  <a:cubicBezTo>
                    <a:pt x="29324" y="81"/>
                    <a:pt x="27065" y="5799"/>
                    <a:pt x="26123" y="8750"/>
                  </a:cubicBezTo>
                  <a:lnTo>
                    <a:pt x="1275" y="88621"/>
                  </a:lnTo>
                  <a:cubicBezTo>
                    <a:pt x="1087" y="88990"/>
                    <a:pt x="334" y="91388"/>
                    <a:pt x="334" y="91572"/>
                  </a:cubicBezTo>
                  <a:cubicBezTo>
                    <a:pt x="334" y="93786"/>
                    <a:pt x="6169" y="95630"/>
                    <a:pt x="7675" y="95630"/>
                  </a:cubicBezTo>
                  <a:cubicBezTo>
                    <a:pt x="8993" y="95630"/>
                    <a:pt x="9181" y="95261"/>
                    <a:pt x="10499" y="92494"/>
                  </a:cubicBezTo>
                  <a:lnTo>
                    <a:pt x="45889" y="16128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412DCB2-C354-6005-B586-7DC7DBD9AF2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542889" y="4101228"/>
              <a:ext cx="138549" cy="135946"/>
            </a:xfrm>
            <a:custGeom>
              <a:avLst/>
              <a:gdLst>
                <a:gd name="connsiteX0" fmla="*/ 74314 w 138549"/>
                <a:gd name="connsiteY0" fmla="*/ 72579 h 135946"/>
                <a:gd name="connsiteX1" fmla="*/ 131918 w 138549"/>
                <a:gd name="connsiteY1" fmla="*/ 72579 h 135946"/>
                <a:gd name="connsiteX2" fmla="*/ 138883 w 138549"/>
                <a:gd name="connsiteY2" fmla="*/ 68152 h 135946"/>
                <a:gd name="connsiteX3" fmla="*/ 131918 w 138549"/>
                <a:gd name="connsiteY3" fmla="*/ 63541 h 135946"/>
                <a:gd name="connsiteX4" fmla="*/ 74314 w 138549"/>
                <a:gd name="connsiteY4" fmla="*/ 63541 h 135946"/>
                <a:gd name="connsiteX5" fmla="*/ 74314 w 138549"/>
                <a:gd name="connsiteY5" fmla="*/ 6912 h 135946"/>
                <a:gd name="connsiteX6" fmla="*/ 69796 w 138549"/>
                <a:gd name="connsiteY6" fmla="*/ 87 h 135946"/>
                <a:gd name="connsiteX7" fmla="*/ 65090 w 138549"/>
                <a:gd name="connsiteY7" fmla="*/ 6912 h 135946"/>
                <a:gd name="connsiteX8" fmla="*/ 65090 w 138549"/>
                <a:gd name="connsiteY8" fmla="*/ 63541 h 135946"/>
                <a:gd name="connsiteX9" fmla="*/ 7298 w 138549"/>
                <a:gd name="connsiteY9" fmla="*/ 63541 h 135946"/>
                <a:gd name="connsiteX10" fmla="*/ 333 w 138549"/>
                <a:gd name="connsiteY10" fmla="*/ 67968 h 135946"/>
                <a:gd name="connsiteX11" fmla="*/ 7298 w 138549"/>
                <a:gd name="connsiteY11" fmla="*/ 72579 h 135946"/>
                <a:gd name="connsiteX12" fmla="*/ 65090 w 138549"/>
                <a:gd name="connsiteY12" fmla="*/ 72579 h 135946"/>
                <a:gd name="connsiteX13" fmla="*/ 65090 w 138549"/>
                <a:gd name="connsiteY13" fmla="*/ 129208 h 135946"/>
                <a:gd name="connsiteX14" fmla="*/ 69608 w 138549"/>
                <a:gd name="connsiteY14" fmla="*/ 136033 h 135946"/>
                <a:gd name="connsiteX15" fmla="*/ 74314 w 138549"/>
                <a:gd name="connsiteY15" fmla="*/ 129208 h 135946"/>
                <a:gd name="connsiteX16" fmla="*/ 74314 w 138549"/>
                <a:gd name="connsiteY16" fmla="*/ 72579 h 1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549" h="135946">
                  <a:moveTo>
                    <a:pt x="74314" y="72579"/>
                  </a:moveTo>
                  <a:lnTo>
                    <a:pt x="131918" y="72579"/>
                  </a:lnTo>
                  <a:cubicBezTo>
                    <a:pt x="134365" y="72579"/>
                    <a:pt x="138883" y="72579"/>
                    <a:pt x="138883" y="68152"/>
                  </a:cubicBezTo>
                  <a:cubicBezTo>
                    <a:pt x="138883" y="63541"/>
                    <a:pt x="134553" y="63541"/>
                    <a:pt x="131918" y="63541"/>
                  </a:cubicBezTo>
                  <a:lnTo>
                    <a:pt x="74314" y="63541"/>
                  </a:lnTo>
                  <a:lnTo>
                    <a:pt x="74314" y="6912"/>
                  </a:lnTo>
                  <a:cubicBezTo>
                    <a:pt x="74314" y="4514"/>
                    <a:pt x="74314" y="87"/>
                    <a:pt x="69796" y="87"/>
                  </a:cubicBezTo>
                  <a:cubicBezTo>
                    <a:pt x="65090" y="87"/>
                    <a:pt x="65090" y="4330"/>
                    <a:pt x="65090" y="6912"/>
                  </a:cubicBezTo>
                  <a:lnTo>
                    <a:pt x="65090" y="63541"/>
                  </a:lnTo>
                  <a:lnTo>
                    <a:pt x="7298" y="63541"/>
                  </a:lnTo>
                  <a:cubicBezTo>
                    <a:pt x="4851" y="63541"/>
                    <a:pt x="333" y="63541"/>
                    <a:pt x="333" y="67968"/>
                  </a:cubicBezTo>
                  <a:cubicBezTo>
                    <a:pt x="333" y="72579"/>
                    <a:pt x="4663" y="72579"/>
                    <a:pt x="7298" y="72579"/>
                  </a:cubicBezTo>
                  <a:lnTo>
                    <a:pt x="65090" y="72579"/>
                  </a:lnTo>
                  <a:lnTo>
                    <a:pt x="65090" y="129208"/>
                  </a:lnTo>
                  <a:cubicBezTo>
                    <a:pt x="65090" y="131606"/>
                    <a:pt x="65090" y="136033"/>
                    <a:pt x="69608" y="136033"/>
                  </a:cubicBezTo>
                  <a:cubicBezTo>
                    <a:pt x="74314" y="136033"/>
                    <a:pt x="74314" y="131791"/>
                    <a:pt x="74314" y="129208"/>
                  </a:cubicBezTo>
                  <a:lnTo>
                    <a:pt x="74314" y="7257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69B100-DCDF-5F29-9D95-01A4B7ADA91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734871" y="3952629"/>
              <a:ext cx="62390" cy="263512"/>
            </a:xfrm>
            <a:custGeom>
              <a:avLst/>
              <a:gdLst>
                <a:gd name="connsiteX0" fmla="*/ 62730 w 62390"/>
                <a:gd name="connsiteY0" fmla="*/ 260962 h 263512"/>
                <a:gd name="connsiteX1" fmla="*/ 58159 w 62390"/>
                <a:gd name="connsiteY1" fmla="*/ 255165 h 263512"/>
                <a:gd name="connsiteX2" fmla="*/ 15938 w 62390"/>
                <a:gd name="connsiteY2" fmla="*/ 131841 h 263512"/>
                <a:gd name="connsiteX3" fmla="*/ 59234 w 62390"/>
                <a:gd name="connsiteY3" fmla="*/ 7200 h 263512"/>
                <a:gd name="connsiteX4" fmla="*/ 62730 w 62390"/>
                <a:gd name="connsiteY4" fmla="*/ 2720 h 263512"/>
                <a:gd name="connsiteX5" fmla="*/ 60041 w 62390"/>
                <a:gd name="connsiteY5" fmla="*/ 85 h 263512"/>
                <a:gd name="connsiteX6" fmla="*/ 17282 w 62390"/>
                <a:gd name="connsiteY6" fmla="*/ 51470 h 263512"/>
                <a:gd name="connsiteX7" fmla="*/ 340 w 62390"/>
                <a:gd name="connsiteY7" fmla="*/ 131841 h 263512"/>
                <a:gd name="connsiteX8" fmla="*/ 18089 w 62390"/>
                <a:gd name="connsiteY8" fmla="*/ 214057 h 263512"/>
                <a:gd name="connsiteX9" fmla="*/ 60041 w 62390"/>
                <a:gd name="connsiteY9" fmla="*/ 263597 h 263512"/>
                <a:gd name="connsiteX10" fmla="*/ 6273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0" y="260962"/>
                  </a:moveTo>
                  <a:cubicBezTo>
                    <a:pt x="62730" y="260172"/>
                    <a:pt x="62730" y="259645"/>
                    <a:pt x="58159" y="255165"/>
                  </a:cubicBezTo>
                  <a:cubicBezTo>
                    <a:pt x="24543" y="221962"/>
                    <a:pt x="15938" y="172158"/>
                    <a:pt x="15938" y="131841"/>
                  </a:cubicBezTo>
                  <a:cubicBezTo>
                    <a:pt x="15938" y="85990"/>
                    <a:pt x="26157" y="40139"/>
                    <a:pt x="59234" y="7200"/>
                  </a:cubicBezTo>
                  <a:cubicBezTo>
                    <a:pt x="62730" y="4037"/>
                    <a:pt x="62730" y="3510"/>
                    <a:pt x="62730" y="2720"/>
                  </a:cubicBezTo>
                  <a:cubicBezTo>
                    <a:pt x="62730" y="875"/>
                    <a:pt x="61655" y="85"/>
                    <a:pt x="60041" y="85"/>
                  </a:cubicBezTo>
                  <a:cubicBezTo>
                    <a:pt x="57352" y="85"/>
                    <a:pt x="33149" y="18004"/>
                    <a:pt x="17282" y="51470"/>
                  </a:cubicBezTo>
                  <a:cubicBezTo>
                    <a:pt x="3567" y="80456"/>
                    <a:pt x="340" y="109706"/>
                    <a:pt x="340" y="131841"/>
                  </a:cubicBezTo>
                  <a:cubicBezTo>
                    <a:pt x="340" y="152395"/>
                    <a:pt x="3298" y="184280"/>
                    <a:pt x="18089" y="214057"/>
                  </a:cubicBezTo>
                  <a:cubicBezTo>
                    <a:pt x="34224" y="246469"/>
                    <a:pt x="57352" y="263597"/>
                    <a:pt x="60041" y="263597"/>
                  </a:cubicBezTo>
                  <a:cubicBezTo>
                    <a:pt x="61655" y="263597"/>
                    <a:pt x="62730" y="262807"/>
                    <a:pt x="6273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5B60C83-1E2F-AC1D-D5A6-9F329783BDB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820629" y="4033791"/>
              <a:ext cx="118057" cy="119371"/>
            </a:xfrm>
            <a:custGeom>
              <a:avLst/>
              <a:gdLst>
                <a:gd name="connsiteX0" fmla="*/ 118402 w 118057"/>
                <a:gd name="connsiteY0" fmla="*/ 18531 h 119371"/>
                <a:gd name="connsiteX1" fmla="*/ 106569 w 118057"/>
                <a:gd name="connsiteY1" fmla="*/ 85 h 119371"/>
                <a:gd name="connsiteX2" fmla="*/ 93392 w 118057"/>
                <a:gd name="connsiteY2" fmla="*/ 12733 h 119371"/>
                <a:gd name="connsiteX3" fmla="*/ 97694 w 118057"/>
                <a:gd name="connsiteY3" fmla="*/ 20639 h 119371"/>
                <a:gd name="connsiteX4" fmla="*/ 106838 w 118057"/>
                <a:gd name="connsiteY4" fmla="*/ 42247 h 119371"/>
                <a:gd name="connsiteX5" fmla="*/ 58969 w 118057"/>
                <a:gd name="connsiteY5" fmla="*/ 113659 h 119371"/>
                <a:gd name="connsiteX6" fmla="*/ 39069 w 118057"/>
                <a:gd name="connsiteY6" fmla="*/ 90733 h 119371"/>
                <a:gd name="connsiteX7" fmla="*/ 54666 w 118057"/>
                <a:gd name="connsiteY7" fmla="*/ 34868 h 119371"/>
                <a:gd name="connsiteX8" fmla="*/ 57894 w 118057"/>
                <a:gd name="connsiteY8" fmla="*/ 21693 h 119371"/>
                <a:gd name="connsiteX9" fmla="*/ 35842 w 118057"/>
                <a:gd name="connsiteY9" fmla="*/ 85 h 119371"/>
                <a:gd name="connsiteX10" fmla="*/ 344 w 118057"/>
                <a:gd name="connsiteY10" fmla="*/ 40666 h 119371"/>
                <a:gd name="connsiteX11" fmla="*/ 3571 w 118057"/>
                <a:gd name="connsiteY11" fmla="*/ 43301 h 119371"/>
                <a:gd name="connsiteX12" fmla="*/ 7874 w 118057"/>
                <a:gd name="connsiteY12" fmla="*/ 38558 h 119371"/>
                <a:gd name="connsiteX13" fmla="*/ 35035 w 118057"/>
                <a:gd name="connsiteY13" fmla="*/ 5882 h 119371"/>
                <a:gd name="connsiteX14" fmla="*/ 41758 w 118057"/>
                <a:gd name="connsiteY14" fmla="*/ 14314 h 119371"/>
                <a:gd name="connsiteX15" fmla="*/ 37186 w 118057"/>
                <a:gd name="connsiteY15" fmla="*/ 32760 h 119371"/>
                <a:gd name="connsiteX16" fmla="*/ 21858 w 118057"/>
                <a:gd name="connsiteY16" fmla="*/ 86780 h 119371"/>
                <a:gd name="connsiteX17" fmla="*/ 57894 w 118057"/>
                <a:gd name="connsiteY17" fmla="*/ 119456 h 119371"/>
                <a:gd name="connsiteX18" fmla="*/ 118402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402" y="18531"/>
                  </a:moveTo>
                  <a:cubicBezTo>
                    <a:pt x="118402" y="4301"/>
                    <a:pt x="111409" y="85"/>
                    <a:pt x="106569" y="85"/>
                  </a:cubicBezTo>
                  <a:cubicBezTo>
                    <a:pt x="99846" y="85"/>
                    <a:pt x="93392" y="6936"/>
                    <a:pt x="93392" y="12733"/>
                  </a:cubicBezTo>
                  <a:cubicBezTo>
                    <a:pt x="93392" y="16159"/>
                    <a:pt x="94736" y="17740"/>
                    <a:pt x="97694" y="20639"/>
                  </a:cubicBezTo>
                  <a:cubicBezTo>
                    <a:pt x="103342" y="25909"/>
                    <a:pt x="106838" y="32760"/>
                    <a:pt x="106838" y="42247"/>
                  </a:cubicBezTo>
                  <a:cubicBezTo>
                    <a:pt x="106838" y="53314"/>
                    <a:pt x="90433" y="113659"/>
                    <a:pt x="58969" y="113659"/>
                  </a:cubicBezTo>
                  <a:cubicBezTo>
                    <a:pt x="45254" y="113659"/>
                    <a:pt x="39069" y="104436"/>
                    <a:pt x="39069" y="90733"/>
                  </a:cubicBezTo>
                  <a:cubicBezTo>
                    <a:pt x="39069" y="75976"/>
                    <a:pt x="46330" y="56740"/>
                    <a:pt x="54666" y="34868"/>
                  </a:cubicBezTo>
                  <a:cubicBezTo>
                    <a:pt x="56549" y="30389"/>
                    <a:pt x="57894" y="26699"/>
                    <a:pt x="57894" y="21693"/>
                  </a:cubicBezTo>
                  <a:cubicBezTo>
                    <a:pt x="57894" y="9835"/>
                    <a:pt x="49288" y="85"/>
                    <a:pt x="35842" y="85"/>
                  </a:cubicBezTo>
                  <a:cubicBezTo>
                    <a:pt x="10563" y="85"/>
                    <a:pt x="344" y="38294"/>
                    <a:pt x="344" y="40666"/>
                  </a:cubicBezTo>
                  <a:cubicBezTo>
                    <a:pt x="344" y="43301"/>
                    <a:pt x="3033" y="43301"/>
                    <a:pt x="3571" y="43301"/>
                  </a:cubicBezTo>
                  <a:cubicBezTo>
                    <a:pt x="6260" y="43301"/>
                    <a:pt x="6529" y="42774"/>
                    <a:pt x="7874" y="38558"/>
                  </a:cubicBezTo>
                  <a:cubicBezTo>
                    <a:pt x="15672" y="11943"/>
                    <a:pt x="27236" y="5882"/>
                    <a:pt x="35035" y="5882"/>
                  </a:cubicBezTo>
                  <a:cubicBezTo>
                    <a:pt x="37186" y="5882"/>
                    <a:pt x="41758" y="5882"/>
                    <a:pt x="41758" y="14314"/>
                  </a:cubicBezTo>
                  <a:cubicBezTo>
                    <a:pt x="41758" y="20902"/>
                    <a:pt x="39069" y="28017"/>
                    <a:pt x="37186" y="32760"/>
                  </a:cubicBezTo>
                  <a:cubicBezTo>
                    <a:pt x="25354" y="63328"/>
                    <a:pt x="21858" y="75449"/>
                    <a:pt x="21858" y="86780"/>
                  </a:cubicBezTo>
                  <a:cubicBezTo>
                    <a:pt x="21858" y="115240"/>
                    <a:pt x="45523" y="119456"/>
                    <a:pt x="57894" y="119456"/>
                  </a:cubicBezTo>
                  <a:cubicBezTo>
                    <a:pt x="103073" y="119456"/>
                    <a:pt x="118402" y="32233"/>
                    <a:pt x="118402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F629684-8E5B-B993-AE5E-930BAD8B05D7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968161" y="3952629"/>
              <a:ext cx="62390" cy="263512"/>
            </a:xfrm>
            <a:custGeom>
              <a:avLst/>
              <a:gdLst>
                <a:gd name="connsiteX0" fmla="*/ 62739 w 62390"/>
                <a:gd name="connsiteY0" fmla="*/ 131841 h 263512"/>
                <a:gd name="connsiteX1" fmla="*/ 44990 w 62390"/>
                <a:gd name="connsiteY1" fmla="*/ 49625 h 263512"/>
                <a:gd name="connsiteX2" fmla="*/ 3038 w 62390"/>
                <a:gd name="connsiteY2" fmla="*/ 85 h 263512"/>
                <a:gd name="connsiteX3" fmla="*/ 349 w 62390"/>
                <a:gd name="connsiteY3" fmla="*/ 2720 h 263512"/>
                <a:gd name="connsiteX4" fmla="*/ 5459 w 62390"/>
                <a:gd name="connsiteY4" fmla="*/ 8781 h 263512"/>
                <a:gd name="connsiteX5" fmla="*/ 47142 w 62390"/>
                <a:gd name="connsiteY5" fmla="*/ 131841 h 263512"/>
                <a:gd name="connsiteX6" fmla="*/ 3845 w 62390"/>
                <a:gd name="connsiteY6" fmla="*/ 256482 h 263512"/>
                <a:gd name="connsiteX7" fmla="*/ 349 w 62390"/>
                <a:gd name="connsiteY7" fmla="*/ 260962 h 263512"/>
                <a:gd name="connsiteX8" fmla="*/ 3038 w 62390"/>
                <a:gd name="connsiteY8" fmla="*/ 263597 h 263512"/>
                <a:gd name="connsiteX9" fmla="*/ 45797 w 62390"/>
                <a:gd name="connsiteY9" fmla="*/ 212212 h 263512"/>
                <a:gd name="connsiteX10" fmla="*/ 62739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9" y="131841"/>
                  </a:moveTo>
                  <a:cubicBezTo>
                    <a:pt x="62739" y="111287"/>
                    <a:pt x="59781" y="79402"/>
                    <a:pt x="44990" y="49625"/>
                  </a:cubicBezTo>
                  <a:cubicBezTo>
                    <a:pt x="28855" y="17213"/>
                    <a:pt x="5728" y="85"/>
                    <a:pt x="3038" y="85"/>
                  </a:cubicBezTo>
                  <a:cubicBezTo>
                    <a:pt x="1425" y="85"/>
                    <a:pt x="349" y="1139"/>
                    <a:pt x="349" y="2720"/>
                  </a:cubicBezTo>
                  <a:cubicBezTo>
                    <a:pt x="349" y="3510"/>
                    <a:pt x="349" y="4037"/>
                    <a:pt x="5459" y="8781"/>
                  </a:cubicBezTo>
                  <a:cubicBezTo>
                    <a:pt x="31813" y="34868"/>
                    <a:pt x="47142" y="76767"/>
                    <a:pt x="47142" y="131841"/>
                  </a:cubicBezTo>
                  <a:cubicBezTo>
                    <a:pt x="47142" y="176902"/>
                    <a:pt x="37192" y="223280"/>
                    <a:pt x="3845" y="256482"/>
                  </a:cubicBezTo>
                  <a:cubicBezTo>
                    <a:pt x="349" y="259645"/>
                    <a:pt x="349" y="260172"/>
                    <a:pt x="349" y="260962"/>
                  </a:cubicBezTo>
                  <a:cubicBezTo>
                    <a:pt x="349" y="262543"/>
                    <a:pt x="1425" y="263597"/>
                    <a:pt x="3038" y="263597"/>
                  </a:cubicBezTo>
                  <a:cubicBezTo>
                    <a:pt x="5728" y="263597"/>
                    <a:pt x="29931" y="245678"/>
                    <a:pt x="45797" y="212212"/>
                  </a:cubicBezTo>
                  <a:cubicBezTo>
                    <a:pt x="59512" y="183226"/>
                    <a:pt x="62739" y="153976"/>
                    <a:pt x="62739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087DE2D-B992-3699-B092-78AC26A584A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154434" y="4007967"/>
              <a:ext cx="164312" cy="152837"/>
            </a:xfrm>
            <a:custGeom>
              <a:avLst/>
              <a:gdLst>
                <a:gd name="connsiteX0" fmla="*/ 159559 w 164312"/>
                <a:gd name="connsiteY0" fmla="*/ 11152 h 152837"/>
                <a:gd name="connsiteX1" fmla="*/ 164668 w 164312"/>
                <a:gd name="connsiteY1" fmla="*/ 5355 h 152837"/>
                <a:gd name="connsiteX2" fmla="*/ 159290 w 164312"/>
                <a:gd name="connsiteY2" fmla="*/ 85 h 152837"/>
                <a:gd name="connsiteX3" fmla="*/ 154449 w 164312"/>
                <a:gd name="connsiteY3" fmla="*/ 1929 h 152837"/>
                <a:gd name="connsiteX4" fmla="*/ 5465 w 164312"/>
                <a:gd name="connsiteY4" fmla="*/ 70706 h 152837"/>
                <a:gd name="connsiteX5" fmla="*/ 356 w 164312"/>
                <a:gd name="connsiteY5" fmla="*/ 76503 h 152837"/>
                <a:gd name="connsiteX6" fmla="*/ 5465 w 164312"/>
                <a:gd name="connsiteY6" fmla="*/ 82301 h 152837"/>
                <a:gd name="connsiteX7" fmla="*/ 154449 w 164312"/>
                <a:gd name="connsiteY7" fmla="*/ 151077 h 152837"/>
                <a:gd name="connsiteX8" fmla="*/ 159290 w 164312"/>
                <a:gd name="connsiteY8" fmla="*/ 152922 h 152837"/>
                <a:gd name="connsiteX9" fmla="*/ 164668 w 164312"/>
                <a:gd name="connsiteY9" fmla="*/ 147652 h 152837"/>
                <a:gd name="connsiteX10" fmla="*/ 159559 w 164312"/>
                <a:gd name="connsiteY10" fmla="*/ 141854 h 152837"/>
                <a:gd name="connsiteX11" fmla="*/ 18374 w 164312"/>
                <a:gd name="connsiteY11" fmla="*/ 76503 h 152837"/>
                <a:gd name="connsiteX12" fmla="*/ 159559 w 164312"/>
                <a:gd name="connsiteY12" fmla="*/ 11152 h 15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312" h="152837">
                  <a:moveTo>
                    <a:pt x="159559" y="11152"/>
                  </a:moveTo>
                  <a:cubicBezTo>
                    <a:pt x="162786" y="9571"/>
                    <a:pt x="164668" y="8254"/>
                    <a:pt x="164668" y="5355"/>
                  </a:cubicBezTo>
                  <a:cubicBezTo>
                    <a:pt x="164668" y="2456"/>
                    <a:pt x="162248" y="85"/>
                    <a:pt x="159290" y="85"/>
                  </a:cubicBezTo>
                  <a:cubicBezTo>
                    <a:pt x="158483" y="85"/>
                    <a:pt x="157945" y="85"/>
                    <a:pt x="154449" y="1929"/>
                  </a:cubicBezTo>
                  <a:lnTo>
                    <a:pt x="5465" y="70706"/>
                  </a:lnTo>
                  <a:cubicBezTo>
                    <a:pt x="2507" y="72024"/>
                    <a:pt x="356" y="73341"/>
                    <a:pt x="356" y="76503"/>
                  </a:cubicBezTo>
                  <a:cubicBezTo>
                    <a:pt x="356" y="79666"/>
                    <a:pt x="2507" y="80983"/>
                    <a:pt x="5465" y="82301"/>
                  </a:cubicBezTo>
                  <a:lnTo>
                    <a:pt x="154449" y="151077"/>
                  </a:lnTo>
                  <a:cubicBezTo>
                    <a:pt x="157945" y="152922"/>
                    <a:pt x="158483" y="152922"/>
                    <a:pt x="159290" y="152922"/>
                  </a:cubicBezTo>
                  <a:cubicBezTo>
                    <a:pt x="162248" y="152922"/>
                    <a:pt x="164668" y="150550"/>
                    <a:pt x="164668" y="147652"/>
                  </a:cubicBezTo>
                  <a:cubicBezTo>
                    <a:pt x="164668" y="144753"/>
                    <a:pt x="162786" y="143436"/>
                    <a:pt x="159559" y="141854"/>
                  </a:cubicBezTo>
                  <a:lnTo>
                    <a:pt x="18374" y="76503"/>
                  </a:lnTo>
                  <a:lnTo>
                    <a:pt x="159559" y="1115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71372B6-2FC2-11BC-FBB0-11AC960718B2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426465" y="3974764"/>
              <a:ext cx="113217" cy="181296"/>
            </a:xfrm>
            <a:custGeom>
              <a:avLst/>
              <a:gdLst>
                <a:gd name="connsiteX0" fmla="*/ 113583 w 113217"/>
                <a:gd name="connsiteY0" fmla="*/ 91260 h 181296"/>
                <a:gd name="connsiteX1" fmla="*/ 102826 w 113217"/>
                <a:gd name="connsiteY1" fmla="*/ 29598 h 181296"/>
                <a:gd name="connsiteX2" fmla="*/ 57109 w 113217"/>
                <a:gd name="connsiteY2" fmla="*/ 85 h 181296"/>
                <a:gd name="connsiteX3" fmla="*/ 10316 w 113217"/>
                <a:gd name="connsiteY3" fmla="*/ 31443 h 181296"/>
                <a:gd name="connsiteX4" fmla="*/ 366 w 113217"/>
                <a:gd name="connsiteY4" fmla="*/ 91260 h 181296"/>
                <a:gd name="connsiteX5" fmla="*/ 12468 w 113217"/>
                <a:gd name="connsiteY5" fmla="*/ 154767 h 181296"/>
                <a:gd name="connsiteX6" fmla="*/ 56840 w 113217"/>
                <a:gd name="connsiteY6" fmla="*/ 181381 h 181296"/>
                <a:gd name="connsiteX7" fmla="*/ 103633 w 113217"/>
                <a:gd name="connsiteY7" fmla="*/ 150814 h 181296"/>
                <a:gd name="connsiteX8" fmla="*/ 113583 w 113217"/>
                <a:gd name="connsiteY8" fmla="*/ 91260 h 181296"/>
                <a:gd name="connsiteX9" fmla="*/ 56840 w 113217"/>
                <a:gd name="connsiteY9" fmla="*/ 175584 h 181296"/>
                <a:gd name="connsiteX10" fmla="*/ 25645 w 113217"/>
                <a:gd name="connsiteY10" fmla="*/ 143699 h 181296"/>
                <a:gd name="connsiteX11" fmla="*/ 22687 w 113217"/>
                <a:gd name="connsiteY11" fmla="*/ 88098 h 181296"/>
                <a:gd name="connsiteX12" fmla="*/ 24838 w 113217"/>
                <a:gd name="connsiteY12" fmla="*/ 39612 h 181296"/>
                <a:gd name="connsiteX13" fmla="*/ 56840 w 113217"/>
                <a:gd name="connsiteY13" fmla="*/ 5882 h 181296"/>
                <a:gd name="connsiteX14" fmla="*/ 88573 w 113217"/>
                <a:gd name="connsiteY14" fmla="*/ 36713 h 181296"/>
                <a:gd name="connsiteX15" fmla="*/ 91263 w 113217"/>
                <a:gd name="connsiteY15" fmla="*/ 88098 h 181296"/>
                <a:gd name="connsiteX16" fmla="*/ 88304 w 113217"/>
                <a:gd name="connsiteY16" fmla="*/ 142645 h 181296"/>
                <a:gd name="connsiteX17" fmla="*/ 56840 w 113217"/>
                <a:gd name="connsiteY17" fmla="*/ 175584 h 18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217" h="181296">
                  <a:moveTo>
                    <a:pt x="113583" y="91260"/>
                  </a:moveTo>
                  <a:cubicBezTo>
                    <a:pt x="113583" y="70179"/>
                    <a:pt x="112239" y="49098"/>
                    <a:pt x="102826" y="29598"/>
                  </a:cubicBezTo>
                  <a:cubicBezTo>
                    <a:pt x="90456" y="4301"/>
                    <a:pt x="68404" y="85"/>
                    <a:pt x="57109" y="85"/>
                  </a:cubicBezTo>
                  <a:cubicBezTo>
                    <a:pt x="40974" y="85"/>
                    <a:pt x="21342" y="6936"/>
                    <a:pt x="10316" y="31443"/>
                  </a:cubicBezTo>
                  <a:cubicBezTo>
                    <a:pt x="1711" y="49625"/>
                    <a:pt x="366" y="70179"/>
                    <a:pt x="366" y="91260"/>
                  </a:cubicBezTo>
                  <a:cubicBezTo>
                    <a:pt x="366" y="111023"/>
                    <a:pt x="1442" y="134740"/>
                    <a:pt x="12468" y="154767"/>
                  </a:cubicBezTo>
                  <a:cubicBezTo>
                    <a:pt x="24031" y="176111"/>
                    <a:pt x="43663" y="181381"/>
                    <a:pt x="56840" y="181381"/>
                  </a:cubicBezTo>
                  <a:cubicBezTo>
                    <a:pt x="71362" y="181381"/>
                    <a:pt x="91800" y="175848"/>
                    <a:pt x="103633" y="150814"/>
                  </a:cubicBezTo>
                  <a:cubicBezTo>
                    <a:pt x="112239" y="132632"/>
                    <a:pt x="113583" y="112078"/>
                    <a:pt x="113583" y="91260"/>
                  </a:cubicBezTo>
                  <a:close/>
                  <a:moveTo>
                    <a:pt x="56840" y="175584"/>
                  </a:moveTo>
                  <a:cubicBezTo>
                    <a:pt x="46352" y="175584"/>
                    <a:pt x="30486" y="168996"/>
                    <a:pt x="25645" y="143699"/>
                  </a:cubicBezTo>
                  <a:cubicBezTo>
                    <a:pt x="22687" y="127888"/>
                    <a:pt x="22687" y="103645"/>
                    <a:pt x="22687" y="88098"/>
                  </a:cubicBezTo>
                  <a:cubicBezTo>
                    <a:pt x="22687" y="71233"/>
                    <a:pt x="22687" y="53841"/>
                    <a:pt x="24838" y="39612"/>
                  </a:cubicBezTo>
                  <a:cubicBezTo>
                    <a:pt x="29948" y="8254"/>
                    <a:pt x="50117" y="5882"/>
                    <a:pt x="56840" y="5882"/>
                  </a:cubicBezTo>
                  <a:cubicBezTo>
                    <a:pt x="65715" y="5882"/>
                    <a:pt x="83464" y="10625"/>
                    <a:pt x="88573" y="36713"/>
                  </a:cubicBezTo>
                  <a:cubicBezTo>
                    <a:pt x="91263" y="51470"/>
                    <a:pt x="91263" y="71497"/>
                    <a:pt x="91263" y="88098"/>
                  </a:cubicBezTo>
                  <a:cubicBezTo>
                    <a:pt x="91263" y="107861"/>
                    <a:pt x="91263" y="125780"/>
                    <a:pt x="88304" y="142645"/>
                  </a:cubicBezTo>
                  <a:cubicBezTo>
                    <a:pt x="84270" y="167679"/>
                    <a:pt x="68942" y="175584"/>
                    <a:pt x="56840" y="17558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51" name="TextBox 50">
            <a:hlinkClick r:id="rId56"/>
            <a:extLst>
              <a:ext uri="{FF2B5EF4-FFF2-40B4-BE49-F238E27FC236}">
                <a16:creationId xmlns:a16="http://schemas.microsoft.com/office/drawing/2014/main" id="{951C99EE-32ED-71B8-9CCC-D16E89D7DE0F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56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14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 (Black holes)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3" name="Graphic 142" descr="Signature with solid fill">
            <a:extLst>
              <a:ext uri="{FF2B5EF4-FFF2-40B4-BE49-F238E27FC236}">
                <a16:creationId xmlns:a16="http://schemas.microsoft.com/office/drawing/2014/main" id="{574FC974-F9B9-9688-53C9-86BA0E308B8A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grpSp>
        <p:nvGrpSpPr>
          <p:cNvPr id="276" name="Group 275" descr="\documentclass{article}&#10;\usepackage{amsmath}&#10;\pagestyle{empty}&#10;\begin{document}&#10;&#10;$$h_{+}(v,r)=h_{1}(v)(r-r_{+}(v))+\mathcal{O}(r-r_{+})^2$$&#10;&#10;&#10;\end{document}" title="IguanaTex Vector Display">
            <a:extLst>
              <a:ext uri="{FF2B5EF4-FFF2-40B4-BE49-F238E27FC236}">
                <a16:creationId xmlns:a16="http://schemas.microsoft.com/office/drawing/2014/main" id="{07BD53D3-A3E5-97EC-EC14-22AB5AC007A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44500" y="3314700"/>
            <a:ext cx="4542077" cy="291849"/>
            <a:chOff x="4108600" y="5032847"/>
            <a:chExt cx="4542077" cy="291849"/>
          </a:xfrm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2923731-B2DC-CBA9-F618-F89B5526F477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4108600" y="5080387"/>
              <a:ext cx="124248" cy="182455"/>
            </a:xfrm>
            <a:custGeom>
              <a:avLst/>
              <a:gdLst>
                <a:gd name="connsiteX0" fmla="*/ 58851 w 124248"/>
                <a:gd name="connsiteY0" fmla="*/ 2922 h 182455"/>
                <a:gd name="connsiteX1" fmla="*/ 55562 w 124248"/>
                <a:gd name="connsiteY1" fmla="*/ 75 h 182455"/>
                <a:gd name="connsiteX2" fmla="*/ 24689 w 124248"/>
                <a:gd name="connsiteY2" fmla="*/ 2663 h 182455"/>
                <a:gd name="connsiteX3" fmla="*/ 19881 w 124248"/>
                <a:gd name="connsiteY3" fmla="*/ 7839 h 182455"/>
                <a:gd name="connsiteX4" fmla="*/ 25955 w 124248"/>
                <a:gd name="connsiteY4" fmla="*/ 10944 h 182455"/>
                <a:gd name="connsiteX5" fmla="*/ 38607 w 124248"/>
                <a:gd name="connsiteY5" fmla="*/ 15344 h 182455"/>
                <a:gd name="connsiteX6" fmla="*/ 37848 w 124248"/>
                <a:gd name="connsiteY6" fmla="*/ 20520 h 182455"/>
                <a:gd name="connsiteX7" fmla="*/ 1156 w 124248"/>
                <a:gd name="connsiteY7" fmla="*/ 169590 h 182455"/>
                <a:gd name="connsiteX8" fmla="*/ 143 w 124248"/>
                <a:gd name="connsiteY8" fmla="*/ 175284 h 182455"/>
                <a:gd name="connsiteX9" fmla="*/ 7482 w 124248"/>
                <a:gd name="connsiteY9" fmla="*/ 182530 h 182455"/>
                <a:gd name="connsiteX10" fmla="*/ 16845 w 124248"/>
                <a:gd name="connsiteY10" fmla="*/ 175801 h 182455"/>
                <a:gd name="connsiteX11" fmla="*/ 21653 w 124248"/>
                <a:gd name="connsiteY11" fmla="*/ 156132 h 182455"/>
                <a:gd name="connsiteX12" fmla="*/ 27220 w 124248"/>
                <a:gd name="connsiteY12" fmla="*/ 132840 h 182455"/>
                <a:gd name="connsiteX13" fmla="*/ 31522 w 124248"/>
                <a:gd name="connsiteY13" fmla="*/ 115500 h 182455"/>
                <a:gd name="connsiteX14" fmla="*/ 34305 w 124248"/>
                <a:gd name="connsiteY14" fmla="*/ 103854 h 182455"/>
                <a:gd name="connsiteX15" fmla="*/ 51513 w 124248"/>
                <a:gd name="connsiteY15" fmla="*/ 80045 h 182455"/>
                <a:gd name="connsiteX16" fmla="*/ 75806 w 124248"/>
                <a:gd name="connsiteY16" fmla="*/ 70987 h 182455"/>
                <a:gd name="connsiteX17" fmla="*/ 89471 w 124248"/>
                <a:gd name="connsiteY17" fmla="*/ 89103 h 182455"/>
                <a:gd name="connsiteX18" fmla="*/ 73781 w 124248"/>
                <a:gd name="connsiteY18" fmla="*/ 147074 h 182455"/>
                <a:gd name="connsiteX19" fmla="*/ 70492 w 124248"/>
                <a:gd name="connsiteY19" fmla="*/ 161309 h 182455"/>
                <a:gd name="connsiteX20" fmla="*/ 91242 w 124248"/>
                <a:gd name="connsiteY20" fmla="*/ 182530 h 182455"/>
                <a:gd name="connsiteX21" fmla="*/ 124392 w 124248"/>
                <a:gd name="connsiteY21" fmla="*/ 142675 h 182455"/>
                <a:gd name="connsiteX22" fmla="*/ 121355 w 124248"/>
                <a:gd name="connsiteY22" fmla="*/ 140087 h 182455"/>
                <a:gd name="connsiteX23" fmla="*/ 117559 w 124248"/>
                <a:gd name="connsiteY23" fmla="*/ 144745 h 182455"/>
                <a:gd name="connsiteX24" fmla="*/ 91748 w 124248"/>
                <a:gd name="connsiteY24" fmla="*/ 176837 h 182455"/>
                <a:gd name="connsiteX25" fmla="*/ 85675 w 124248"/>
                <a:gd name="connsiteY25" fmla="*/ 168296 h 182455"/>
                <a:gd name="connsiteX26" fmla="*/ 90230 w 124248"/>
                <a:gd name="connsiteY26" fmla="*/ 149921 h 182455"/>
                <a:gd name="connsiteX27" fmla="*/ 105666 w 124248"/>
                <a:gd name="connsiteY27" fmla="*/ 92985 h 182455"/>
                <a:gd name="connsiteX28" fmla="*/ 76565 w 124248"/>
                <a:gd name="connsiteY28" fmla="*/ 65293 h 182455"/>
                <a:gd name="connsiteX29" fmla="*/ 39113 w 124248"/>
                <a:gd name="connsiteY29" fmla="*/ 85221 h 182455"/>
                <a:gd name="connsiteX30" fmla="*/ 58851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51" y="2922"/>
                  </a:moveTo>
                  <a:cubicBezTo>
                    <a:pt x="58851" y="2663"/>
                    <a:pt x="58851" y="75"/>
                    <a:pt x="55562" y="75"/>
                  </a:cubicBezTo>
                  <a:cubicBezTo>
                    <a:pt x="49741" y="75"/>
                    <a:pt x="31269" y="2145"/>
                    <a:pt x="24689" y="2663"/>
                  </a:cubicBezTo>
                  <a:cubicBezTo>
                    <a:pt x="22665" y="2922"/>
                    <a:pt x="19881" y="3180"/>
                    <a:pt x="19881" y="7839"/>
                  </a:cubicBezTo>
                  <a:cubicBezTo>
                    <a:pt x="19881" y="10944"/>
                    <a:pt x="22159" y="10944"/>
                    <a:pt x="25955" y="10944"/>
                  </a:cubicBezTo>
                  <a:cubicBezTo>
                    <a:pt x="38101" y="10944"/>
                    <a:pt x="38607" y="12756"/>
                    <a:pt x="38607" y="15344"/>
                  </a:cubicBezTo>
                  <a:lnTo>
                    <a:pt x="37848" y="20520"/>
                  </a:lnTo>
                  <a:lnTo>
                    <a:pt x="1156" y="169590"/>
                  </a:lnTo>
                  <a:cubicBezTo>
                    <a:pt x="143" y="173213"/>
                    <a:pt x="143" y="173731"/>
                    <a:pt x="143" y="175284"/>
                  </a:cubicBezTo>
                  <a:cubicBezTo>
                    <a:pt x="143" y="181236"/>
                    <a:pt x="5204" y="182530"/>
                    <a:pt x="7482" y="182530"/>
                  </a:cubicBezTo>
                  <a:cubicBezTo>
                    <a:pt x="11531" y="182530"/>
                    <a:pt x="15580" y="179425"/>
                    <a:pt x="16845" y="175801"/>
                  </a:cubicBezTo>
                  <a:lnTo>
                    <a:pt x="21653" y="156132"/>
                  </a:lnTo>
                  <a:lnTo>
                    <a:pt x="27220" y="132840"/>
                  </a:lnTo>
                  <a:cubicBezTo>
                    <a:pt x="28738" y="127147"/>
                    <a:pt x="30257" y="121453"/>
                    <a:pt x="31522" y="115500"/>
                  </a:cubicBezTo>
                  <a:cubicBezTo>
                    <a:pt x="32028" y="113948"/>
                    <a:pt x="34052" y="105407"/>
                    <a:pt x="34305" y="103854"/>
                  </a:cubicBezTo>
                  <a:cubicBezTo>
                    <a:pt x="35065" y="101525"/>
                    <a:pt x="42909" y="87032"/>
                    <a:pt x="51513" y="80045"/>
                  </a:cubicBezTo>
                  <a:cubicBezTo>
                    <a:pt x="57080" y="75904"/>
                    <a:pt x="64925" y="70987"/>
                    <a:pt x="75806" y="70987"/>
                  </a:cubicBezTo>
                  <a:cubicBezTo>
                    <a:pt x="86687" y="70987"/>
                    <a:pt x="89471" y="79786"/>
                    <a:pt x="89471" y="89103"/>
                  </a:cubicBezTo>
                  <a:cubicBezTo>
                    <a:pt x="89471" y="103078"/>
                    <a:pt x="79855" y="131287"/>
                    <a:pt x="73781" y="147074"/>
                  </a:cubicBezTo>
                  <a:cubicBezTo>
                    <a:pt x="71757" y="153027"/>
                    <a:pt x="70492" y="156132"/>
                    <a:pt x="70492" y="161309"/>
                  </a:cubicBezTo>
                  <a:cubicBezTo>
                    <a:pt x="70492" y="173472"/>
                    <a:pt x="79348" y="182530"/>
                    <a:pt x="91242" y="182530"/>
                  </a:cubicBezTo>
                  <a:cubicBezTo>
                    <a:pt x="115029" y="182530"/>
                    <a:pt x="124392" y="144745"/>
                    <a:pt x="124392" y="142675"/>
                  </a:cubicBezTo>
                  <a:cubicBezTo>
                    <a:pt x="124392" y="140087"/>
                    <a:pt x="122114" y="140087"/>
                    <a:pt x="121355" y="140087"/>
                  </a:cubicBezTo>
                  <a:cubicBezTo>
                    <a:pt x="118824" y="140087"/>
                    <a:pt x="118824" y="140863"/>
                    <a:pt x="117559" y="144745"/>
                  </a:cubicBezTo>
                  <a:cubicBezTo>
                    <a:pt x="113763" y="158462"/>
                    <a:pt x="105666" y="176837"/>
                    <a:pt x="91748" y="176837"/>
                  </a:cubicBezTo>
                  <a:cubicBezTo>
                    <a:pt x="87446" y="176837"/>
                    <a:pt x="85675" y="174249"/>
                    <a:pt x="85675" y="168296"/>
                  </a:cubicBezTo>
                  <a:cubicBezTo>
                    <a:pt x="85675" y="161826"/>
                    <a:pt x="87952" y="155615"/>
                    <a:pt x="90230" y="149921"/>
                  </a:cubicBezTo>
                  <a:cubicBezTo>
                    <a:pt x="94278" y="138793"/>
                    <a:pt x="105666" y="107995"/>
                    <a:pt x="105666" y="92985"/>
                  </a:cubicBezTo>
                  <a:cubicBezTo>
                    <a:pt x="105666" y="76163"/>
                    <a:pt x="95544" y="65293"/>
                    <a:pt x="76565" y="65293"/>
                  </a:cubicBezTo>
                  <a:cubicBezTo>
                    <a:pt x="60623" y="65293"/>
                    <a:pt x="48476" y="73316"/>
                    <a:pt x="39113" y="85221"/>
                  </a:cubicBezTo>
                  <a:lnTo>
                    <a:pt x="58851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8275E09C-CE1B-A31A-6E01-C539040A0F02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4252880" y="5186677"/>
              <a:ext cx="130371" cy="133516"/>
            </a:xfrm>
            <a:custGeom>
              <a:avLst/>
              <a:gdLst>
                <a:gd name="connsiteX0" fmla="*/ 69764 w 130371"/>
                <a:gd name="connsiteY0" fmla="*/ 71273 h 133516"/>
                <a:gd name="connsiteX1" fmla="*/ 123967 w 130371"/>
                <a:gd name="connsiteY1" fmla="*/ 71273 h 133516"/>
                <a:gd name="connsiteX2" fmla="*/ 130521 w 130371"/>
                <a:gd name="connsiteY2" fmla="*/ 66925 h 133516"/>
                <a:gd name="connsiteX3" fmla="*/ 123967 w 130371"/>
                <a:gd name="connsiteY3" fmla="*/ 62396 h 133516"/>
                <a:gd name="connsiteX4" fmla="*/ 69764 w 130371"/>
                <a:gd name="connsiteY4" fmla="*/ 62396 h 133516"/>
                <a:gd name="connsiteX5" fmla="*/ 69764 w 130371"/>
                <a:gd name="connsiteY5" fmla="*/ 6779 h 133516"/>
                <a:gd name="connsiteX6" fmla="*/ 65512 w 130371"/>
                <a:gd name="connsiteY6" fmla="*/ 76 h 133516"/>
                <a:gd name="connsiteX7" fmla="*/ 61084 w 130371"/>
                <a:gd name="connsiteY7" fmla="*/ 6779 h 133516"/>
                <a:gd name="connsiteX8" fmla="*/ 61084 w 130371"/>
                <a:gd name="connsiteY8" fmla="*/ 62396 h 133516"/>
                <a:gd name="connsiteX9" fmla="*/ 6703 w 130371"/>
                <a:gd name="connsiteY9" fmla="*/ 62396 h 133516"/>
                <a:gd name="connsiteX10" fmla="*/ 149 w 130371"/>
                <a:gd name="connsiteY10" fmla="*/ 66744 h 133516"/>
                <a:gd name="connsiteX11" fmla="*/ 6703 w 130371"/>
                <a:gd name="connsiteY11" fmla="*/ 71273 h 133516"/>
                <a:gd name="connsiteX12" fmla="*/ 61084 w 130371"/>
                <a:gd name="connsiteY12" fmla="*/ 71273 h 133516"/>
                <a:gd name="connsiteX13" fmla="*/ 61084 w 130371"/>
                <a:gd name="connsiteY13" fmla="*/ 126889 h 133516"/>
                <a:gd name="connsiteX14" fmla="*/ 65335 w 130371"/>
                <a:gd name="connsiteY14" fmla="*/ 133592 h 133516"/>
                <a:gd name="connsiteX15" fmla="*/ 69764 w 130371"/>
                <a:gd name="connsiteY15" fmla="*/ 126889 h 133516"/>
                <a:gd name="connsiteX16" fmla="*/ 6976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764" y="71273"/>
                  </a:moveTo>
                  <a:lnTo>
                    <a:pt x="123967" y="71273"/>
                  </a:lnTo>
                  <a:cubicBezTo>
                    <a:pt x="126270" y="71273"/>
                    <a:pt x="130521" y="71273"/>
                    <a:pt x="130521" y="66925"/>
                  </a:cubicBezTo>
                  <a:cubicBezTo>
                    <a:pt x="130521" y="62396"/>
                    <a:pt x="126447" y="62396"/>
                    <a:pt x="123967" y="62396"/>
                  </a:cubicBezTo>
                  <a:lnTo>
                    <a:pt x="69764" y="62396"/>
                  </a:lnTo>
                  <a:lnTo>
                    <a:pt x="69764" y="6779"/>
                  </a:lnTo>
                  <a:cubicBezTo>
                    <a:pt x="69764" y="4424"/>
                    <a:pt x="69764" y="76"/>
                    <a:pt x="65512" y="76"/>
                  </a:cubicBezTo>
                  <a:cubicBezTo>
                    <a:pt x="61084" y="76"/>
                    <a:pt x="61084" y="4243"/>
                    <a:pt x="61084" y="6779"/>
                  </a:cubicBezTo>
                  <a:lnTo>
                    <a:pt x="61084" y="62396"/>
                  </a:lnTo>
                  <a:lnTo>
                    <a:pt x="6703" y="62396"/>
                  </a:lnTo>
                  <a:cubicBezTo>
                    <a:pt x="4400" y="62396"/>
                    <a:pt x="149" y="62396"/>
                    <a:pt x="149" y="66744"/>
                  </a:cubicBezTo>
                  <a:cubicBezTo>
                    <a:pt x="149" y="71273"/>
                    <a:pt x="4223" y="71273"/>
                    <a:pt x="6703" y="71273"/>
                  </a:cubicBezTo>
                  <a:lnTo>
                    <a:pt x="61084" y="71273"/>
                  </a:lnTo>
                  <a:lnTo>
                    <a:pt x="61084" y="126889"/>
                  </a:lnTo>
                  <a:cubicBezTo>
                    <a:pt x="61084" y="129244"/>
                    <a:pt x="61084" y="133592"/>
                    <a:pt x="65335" y="133592"/>
                  </a:cubicBezTo>
                  <a:cubicBezTo>
                    <a:pt x="69764" y="133592"/>
                    <a:pt x="69764" y="129426"/>
                    <a:pt x="69764" y="126889"/>
                  </a:cubicBezTo>
                  <a:lnTo>
                    <a:pt x="6976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28F08F4-4774-8C00-4A62-DB8134FC8D0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4433531" y="5065894"/>
              <a:ext cx="58707" cy="258802"/>
            </a:xfrm>
            <a:custGeom>
              <a:avLst/>
              <a:gdLst>
                <a:gd name="connsiteX0" fmla="*/ 58864 w 58707"/>
                <a:gd name="connsiteY0" fmla="*/ 256289 h 258802"/>
                <a:gd name="connsiteX1" fmla="*/ 54562 w 58707"/>
                <a:gd name="connsiteY1" fmla="*/ 250595 h 258802"/>
                <a:gd name="connsiteX2" fmla="*/ 14833 w 58707"/>
                <a:gd name="connsiteY2" fmla="*/ 129476 h 258802"/>
                <a:gd name="connsiteX3" fmla="*/ 55574 w 58707"/>
                <a:gd name="connsiteY3" fmla="*/ 7062 h 258802"/>
                <a:gd name="connsiteX4" fmla="*/ 58864 w 58707"/>
                <a:gd name="connsiteY4" fmla="*/ 2663 h 258802"/>
                <a:gd name="connsiteX5" fmla="*/ 56333 w 58707"/>
                <a:gd name="connsiteY5" fmla="*/ 75 h 258802"/>
                <a:gd name="connsiteX6" fmla="*/ 16098 w 58707"/>
                <a:gd name="connsiteY6" fmla="*/ 50541 h 258802"/>
                <a:gd name="connsiteX7" fmla="*/ 156 w 58707"/>
                <a:gd name="connsiteY7" fmla="*/ 129476 h 258802"/>
                <a:gd name="connsiteX8" fmla="*/ 16857 w 58707"/>
                <a:gd name="connsiteY8" fmla="*/ 210222 h 258802"/>
                <a:gd name="connsiteX9" fmla="*/ 56333 w 58707"/>
                <a:gd name="connsiteY9" fmla="*/ 258877 h 258802"/>
                <a:gd name="connsiteX10" fmla="*/ 5886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64" y="256289"/>
                  </a:moveTo>
                  <a:cubicBezTo>
                    <a:pt x="58864" y="255513"/>
                    <a:pt x="58864" y="254995"/>
                    <a:pt x="54562" y="250595"/>
                  </a:cubicBezTo>
                  <a:cubicBezTo>
                    <a:pt x="22930" y="217986"/>
                    <a:pt x="14833" y="169073"/>
                    <a:pt x="14833" y="129476"/>
                  </a:cubicBezTo>
                  <a:cubicBezTo>
                    <a:pt x="14833" y="84444"/>
                    <a:pt x="24449" y="39413"/>
                    <a:pt x="55574" y="7062"/>
                  </a:cubicBezTo>
                  <a:cubicBezTo>
                    <a:pt x="58864" y="3957"/>
                    <a:pt x="58864" y="3439"/>
                    <a:pt x="58864" y="2663"/>
                  </a:cubicBezTo>
                  <a:cubicBezTo>
                    <a:pt x="58864" y="851"/>
                    <a:pt x="57851" y="75"/>
                    <a:pt x="56333" y="75"/>
                  </a:cubicBezTo>
                  <a:cubicBezTo>
                    <a:pt x="53803" y="75"/>
                    <a:pt x="31028" y="17673"/>
                    <a:pt x="16098" y="50541"/>
                  </a:cubicBezTo>
                  <a:cubicBezTo>
                    <a:pt x="3192" y="79009"/>
                    <a:pt x="156" y="107736"/>
                    <a:pt x="156" y="129476"/>
                  </a:cubicBezTo>
                  <a:cubicBezTo>
                    <a:pt x="156" y="149662"/>
                    <a:pt x="2939" y="180977"/>
                    <a:pt x="16857" y="210222"/>
                  </a:cubicBezTo>
                  <a:cubicBezTo>
                    <a:pt x="32040" y="242055"/>
                    <a:pt x="53803" y="258877"/>
                    <a:pt x="56333" y="258877"/>
                  </a:cubicBezTo>
                  <a:cubicBezTo>
                    <a:pt x="57851" y="258877"/>
                    <a:pt x="58864" y="258101"/>
                    <a:pt x="5886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EF59767-4E3D-3B64-441A-A4C6479C59F3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4514226" y="5145606"/>
              <a:ext cx="111089" cy="117237"/>
            </a:xfrm>
            <a:custGeom>
              <a:avLst/>
              <a:gdLst>
                <a:gd name="connsiteX0" fmla="*/ 111249 w 111089"/>
                <a:gd name="connsiteY0" fmla="*/ 18191 h 117237"/>
                <a:gd name="connsiteX1" fmla="*/ 100115 w 111089"/>
                <a:gd name="connsiteY1" fmla="*/ 75 h 117237"/>
                <a:gd name="connsiteX2" fmla="*/ 87715 w 111089"/>
                <a:gd name="connsiteY2" fmla="*/ 12497 h 117237"/>
                <a:gd name="connsiteX3" fmla="*/ 91764 w 111089"/>
                <a:gd name="connsiteY3" fmla="*/ 20261 h 117237"/>
                <a:gd name="connsiteX4" fmla="*/ 100368 w 111089"/>
                <a:gd name="connsiteY4" fmla="*/ 41483 h 117237"/>
                <a:gd name="connsiteX5" fmla="*/ 55325 w 111089"/>
                <a:gd name="connsiteY5" fmla="*/ 111618 h 117237"/>
                <a:gd name="connsiteX6" fmla="*/ 36599 w 111089"/>
                <a:gd name="connsiteY6" fmla="*/ 89103 h 117237"/>
                <a:gd name="connsiteX7" fmla="*/ 51276 w 111089"/>
                <a:gd name="connsiteY7" fmla="*/ 34237 h 117237"/>
                <a:gd name="connsiteX8" fmla="*/ 54313 w 111089"/>
                <a:gd name="connsiteY8" fmla="*/ 21297 h 117237"/>
                <a:gd name="connsiteX9" fmla="*/ 33562 w 111089"/>
                <a:gd name="connsiteY9" fmla="*/ 75 h 117237"/>
                <a:gd name="connsiteX10" fmla="*/ 160 w 111089"/>
                <a:gd name="connsiteY10" fmla="*/ 39930 h 117237"/>
                <a:gd name="connsiteX11" fmla="*/ 3196 w 111089"/>
                <a:gd name="connsiteY11" fmla="*/ 42518 h 117237"/>
                <a:gd name="connsiteX12" fmla="*/ 7245 w 111089"/>
                <a:gd name="connsiteY12" fmla="*/ 37860 h 117237"/>
                <a:gd name="connsiteX13" fmla="*/ 32803 w 111089"/>
                <a:gd name="connsiteY13" fmla="*/ 5768 h 117237"/>
                <a:gd name="connsiteX14" fmla="*/ 39130 w 111089"/>
                <a:gd name="connsiteY14" fmla="*/ 14050 h 117237"/>
                <a:gd name="connsiteX15" fmla="*/ 34828 w 111089"/>
                <a:gd name="connsiteY15" fmla="*/ 32166 h 117237"/>
                <a:gd name="connsiteX16" fmla="*/ 20404 w 111089"/>
                <a:gd name="connsiteY16" fmla="*/ 85221 h 117237"/>
                <a:gd name="connsiteX17" fmla="*/ 54313 w 111089"/>
                <a:gd name="connsiteY17" fmla="*/ 117312 h 117237"/>
                <a:gd name="connsiteX18" fmla="*/ 111249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49" y="18191"/>
                  </a:moveTo>
                  <a:cubicBezTo>
                    <a:pt x="111249" y="4216"/>
                    <a:pt x="104670" y="75"/>
                    <a:pt x="100115" y="75"/>
                  </a:cubicBezTo>
                  <a:cubicBezTo>
                    <a:pt x="93789" y="75"/>
                    <a:pt x="87715" y="6804"/>
                    <a:pt x="87715" y="12497"/>
                  </a:cubicBezTo>
                  <a:cubicBezTo>
                    <a:pt x="87715" y="15862"/>
                    <a:pt x="88981" y="17414"/>
                    <a:pt x="91764" y="20261"/>
                  </a:cubicBezTo>
                  <a:cubicBezTo>
                    <a:pt x="97078" y="25437"/>
                    <a:pt x="100368" y="32166"/>
                    <a:pt x="100368" y="41483"/>
                  </a:cubicBezTo>
                  <a:cubicBezTo>
                    <a:pt x="100368" y="52353"/>
                    <a:pt x="84932" y="111618"/>
                    <a:pt x="55325" y="111618"/>
                  </a:cubicBezTo>
                  <a:cubicBezTo>
                    <a:pt x="42419" y="111618"/>
                    <a:pt x="36599" y="102560"/>
                    <a:pt x="36599" y="89103"/>
                  </a:cubicBezTo>
                  <a:cubicBezTo>
                    <a:pt x="36599" y="74610"/>
                    <a:pt x="43431" y="55717"/>
                    <a:pt x="51276" y="34237"/>
                  </a:cubicBezTo>
                  <a:cubicBezTo>
                    <a:pt x="53047" y="29837"/>
                    <a:pt x="54313" y="26214"/>
                    <a:pt x="54313" y="21297"/>
                  </a:cubicBezTo>
                  <a:cubicBezTo>
                    <a:pt x="54313" y="9650"/>
                    <a:pt x="46215" y="75"/>
                    <a:pt x="33562" y="75"/>
                  </a:cubicBezTo>
                  <a:cubicBezTo>
                    <a:pt x="9776" y="75"/>
                    <a:pt x="160" y="37601"/>
                    <a:pt x="160" y="39930"/>
                  </a:cubicBezTo>
                  <a:cubicBezTo>
                    <a:pt x="160" y="42518"/>
                    <a:pt x="2690" y="42518"/>
                    <a:pt x="3196" y="42518"/>
                  </a:cubicBezTo>
                  <a:cubicBezTo>
                    <a:pt x="5727" y="42518"/>
                    <a:pt x="5980" y="42001"/>
                    <a:pt x="7245" y="37860"/>
                  </a:cubicBezTo>
                  <a:cubicBezTo>
                    <a:pt x="14584" y="11721"/>
                    <a:pt x="25465" y="5768"/>
                    <a:pt x="32803" y="5768"/>
                  </a:cubicBezTo>
                  <a:cubicBezTo>
                    <a:pt x="34828" y="5768"/>
                    <a:pt x="39130" y="5768"/>
                    <a:pt x="39130" y="14050"/>
                  </a:cubicBezTo>
                  <a:cubicBezTo>
                    <a:pt x="39130" y="20520"/>
                    <a:pt x="36599" y="27508"/>
                    <a:pt x="34828" y="32166"/>
                  </a:cubicBezTo>
                  <a:cubicBezTo>
                    <a:pt x="23693" y="62187"/>
                    <a:pt x="20404" y="74092"/>
                    <a:pt x="20404" y="85221"/>
                  </a:cubicBezTo>
                  <a:cubicBezTo>
                    <a:pt x="20404" y="113171"/>
                    <a:pt x="42672" y="117312"/>
                    <a:pt x="54313" y="117312"/>
                  </a:cubicBezTo>
                  <a:cubicBezTo>
                    <a:pt x="96825" y="117312"/>
                    <a:pt x="111249" y="31649"/>
                    <a:pt x="111249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D55009C-D75C-D444-B308-D023178A131B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4660389" y="5232563"/>
              <a:ext cx="29606" cy="77381"/>
            </a:xfrm>
            <a:custGeom>
              <a:avLst/>
              <a:gdLst>
                <a:gd name="connsiteX0" fmla="*/ 29772 w 29606"/>
                <a:gd name="connsiteY0" fmla="*/ 27249 h 77381"/>
                <a:gd name="connsiteX1" fmla="*/ 13577 w 29606"/>
                <a:gd name="connsiteY1" fmla="*/ 75 h 77381"/>
                <a:gd name="connsiteX2" fmla="*/ 165 w 29606"/>
                <a:gd name="connsiteY2" fmla="*/ 13791 h 77381"/>
                <a:gd name="connsiteX3" fmla="*/ 13577 w 29606"/>
                <a:gd name="connsiteY3" fmla="*/ 27508 h 77381"/>
                <a:gd name="connsiteX4" fmla="*/ 22433 w 29606"/>
                <a:gd name="connsiteY4" fmla="*/ 24143 h 77381"/>
                <a:gd name="connsiteX5" fmla="*/ 23699 w 29606"/>
                <a:gd name="connsiteY5" fmla="*/ 23367 h 77381"/>
                <a:gd name="connsiteX6" fmla="*/ 24205 w 29606"/>
                <a:gd name="connsiteY6" fmla="*/ 27249 h 77381"/>
                <a:gd name="connsiteX7" fmla="*/ 6997 w 29606"/>
                <a:gd name="connsiteY7" fmla="*/ 70469 h 77381"/>
                <a:gd name="connsiteX8" fmla="*/ 4214 w 29606"/>
                <a:gd name="connsiteY8" fmla="*/ 74610 h 77381"/>
                <a:gd name="connsiteX9" fmla="*/ 6744 w 29606"/>
                <a:gd name="connsiteY9" fmla="*/ 77457 h 77381"/>
                <a:gd name="connsiteX10" fmla="*/ 29772 w 29606"/>
                <a:gd name="connsiteY10" fmla="*/ 27249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72" y="27249"/>
                  </a:moveTo>
                  <a:cubicBezTo>
                    <a:pt x="29772" y="10168"/>
                    <a:pt x="23446" y="75"/>
                    <a:pt x="13577" y="75"/>
                  </a:cubicBezTo>
                  <a:cubicBezTo>
                    <a:pt x="5226" y="75"/>
                    <a:pt x="165" y="6545"/>
                    <a:pt x="165" y="13791"/>
                  </a:cubicBezTo>
                  <a:cubicBezTo>
                    <a:pt x="165" y="20779"/>
                    <a:pt x="5226" y="27508"/>
                    <a:pt x="13577" y="27508"/>
                  </a:cubicBezTo>
                  <a:cubicBezTo>
                    <a:pt x="16613" y="27508"/>
                    <a:pt x="19903" y="26473"/>
                    <a:pt x="22433" y="24143"/>
                  </a:cubicBezTo>
                  <a:cubicBezTo>
                    <a:pt x="23193" y="23626"/>
                    <a:pt x="23446" y="23367"/>
                    <a:pt x="23699" y="23367"/>
                  </a:cubicBezTo>
                  <a:cubicBezTo>
                    <a:pt x="23952" y="23367"/>
                    <a:pt x="24205" y="23626"/>
                    <a:pt x="24205" y="27249"/>
                  </a:cubicBezTo>
                  <a:cubicBezTo>
                    <a:pt x="24205" y="46400"/>
                    <a:pt x="15348" y="61928"/>
                    <a:pt x="6997" y="70469"/>
                  </a:cubicBezTo>
                  <a:cubicBezTo>
                    <a:pt x="4214" y="73316"/>
                    <a:pt x="4214" y="73833"/>
                    <a:pt x="4214" y="74610"/>
                  </a:cubicBezTo>
                  <a:cubicBezTo>
                    <a:pt x="4214" y="76421"/>
                    <a:pt x="5479" y="77457"/>
                    <a:pt x="6744" y="77457"/>
                  </a:cubicBezTo>
                  <a:cubicBezTo>
                    <a:pt x="9528" y="77457"/>
                    <a:pt x="29772" y="57529"/>
                    <a:pt x="29772" y="2724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85E6222-074C-CE22-B68F-71689B2B75C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4758432" y="5145606"/>
              <a:ext cx="102991" cy="117237"/>
            </a:xfrm>
            <a:custGeom>
              <a:avLst/>
              <a:gdLst>
                <a:gd name="connsiteX0" fmla="*/ 15099 w 102991"/>
                <a:gd name="connsiteY0" fmla="*/ 99196 h 117237"/>
                <a:gd name="connsiteX1" fmla="*/ 12822 w 102991"/>
                <a:gd name="connsiteY1" fmla="*/ 110324 h 117237"/>
                <a:gd name="connsiteX2" fmla="*/ 20160 w 102991"/>
                <a:gd name="connsiteY2" fmla="*/ 117312 h 117237"/>
                <a:gd name="connsiteX3" fmla="*/ 29523 w 102991"/>
                <a:gd name="connsiteY3" fmla="*/ 110066 h 117237"/>
                <a:gd name="connsiteX4" fmla="*/ 39645 w 102991"/>
                <a:gd name="connsiteY4" fmla="*/ 69175 h 117237"/>
                <a:gd name="connsiteX5" fmla="*/ 47743 w 102991"/>
                <a:gd name="connsiteY5" fmla="*/ 35531 h 117237"/>
                <a:gd name="connsiteX6" fmla="*/ 61914 w 102991"/>
                <a:gd name="connsiteY6" fmla="*/ 14309 h 117237"/>
                <a:gd name="connsiteX7" fmla="*/ 82158 w 102991"/>
                <a:gd name="connsiteY7" fmla="*/ 5768 h 117237"/>
                <a:gd name="connsiteX8" fmla="*/ 92786 w 102991"/>
                <a:gd name="connsiteY8" fmla="*/ 8874 h 117237"/>
                <a:gd name="connsiteX9" fmla="*/ 79627 w 102991"/>
                <a:gd name="connsiteY9" fmla="*/ 23108 h 117237"/>
                <a:gd name="connsiteX10" fmla="*/ 89243 w 102991"/>
                <a:gd name="connsiteY10" fmla="*/ 32166 h 117237"/>
                <a:gd name="connsiteX11" fmla="*/ 103161 w 102991"/>
                <a:gd name="connsiteY11" fmla="*/ 16897 h 117237"/>
                <a:gd name="connsiteX12" fmla="*/ 82158 w 102991"/>
                <a:gd name="connsiteY12" fmla="*/ 75 h 117237"/>
                <a:gd name="connsiteX13" fmla="*/ 49767 w 102991"/>
                <a:gd name="connsiteY13" fmla="*/ 20002 h 117237"/>
                <a:gd name="connsiteX14" fmla="*/ 26740 w 102991"/>
                <a:gd name="connsiteY14" fmla="*/ 75 h 117237"/>
                <a:gd name="connsiteX15" fmla="*/ 8014 w 102991"/>
                <a:gd name="connsiteY15" fmla="*/ 14826 h 117237"/>
                <a:gd name="connsiteX16" fmla="*/ 169 w 102991"/>
                <a:gd name="connsiteY16" fmla="*/ 39930 h 117237"/>
                <a:gd name="connsiteX17" fmla="*/ 3206 w 102991"/>
                <a:gd name="connsiteY17" fmla="*/ 42518 h 117237"/>
                <a:gd name="connsiteX18" fmla="*/ 7508 w 102991"/>
                <a:gd name="connsiteY18" fmla="*/ 36566 h 117237"/>
                <a:gd name="connsiteX19" fmla="*/ 25981 w 102991"/>
                <a:gd name="connsiteY19" fmla="*/ 5768 h 117237"/>
                <a:gd name="connsiteX20" fmla="*/ 33825 w 102991"/>
                <a:gd name="connsiteY20" fmla="*/ 17673 h 117237"/>
                <a:gd name="connsiteX21" fmla="*/ 29776 w 102991"/>
                <a:gd name="connsiteY21" fmla="*/ 39413 h 117237"/>
                <a:gd name="connsiteX22" fmla="*/ 15099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099" y="99196"/>
                  </a:moveTo>
                  <a:cubicBezTo>
                    <a:pt x="14340" y="103078"/>
                    <a:pt x="12822" y="109030"/>
                    <a:pt x="12822" y="110324"/>
                  </a:cubicBezTo>
                  <a:cubicBezTo>
                    <a:pt x="12822" y="114983"/>
                    <a:pt x="16365" y="117312"/>
                    <a:pt x="20160" y="117312"/>
                  </a:cubicBezTo>
                  <a:cubicBezTo>
                    <a:pt x="23197" y="117312"/>
                    <a:pt x="27752" y="115242"/>
                    <a:pt x="29523" y="110066"/>
                  </a:cubicBezTo>
                  <a:cubicBezTo>
                    <a:pt x="30029" y="109030"/>
                    <a:pt x="38633" y="73833"/>
                    <a:pt x="39645" y="69175"/>
                  </a:cubicBezTo>
                  <a:cubicBezTo>
                    <a:pt x="41670" y="60634"/>
                    <a:pt x="46225" y="42518"/>
                    <a:pt x="47743" y="35531"/>
                  </a:cubicBezTo>
                  <a:cubicBezTo>
                    <a:pt x="48755" y="32166"/>
                    <a:pt x="55841" y="20002"/>
                    <a:pt x="61914" y="14309"/>
                  </a:cubicBezTo>
                  <a:cubicBezTo>
                    <a:pt x="63938" y="12497"/>
                    <a:pt x="71277" y="5768"/>
                    <a:pt x="82158" y="5768"/>
                  </a:cubicBezTo>
                  <a:cubicBezTo>
                    <a:pt x="88737" y="5768"/>
                    <a:pt x="92533" y="8874"/>
                    <a:pt x="92786" y="8874"/>
                  </a:cubicBezTo>
                  <a:cubicBezTo>
                    <a:pt x="85194" y="10168"/>
                    <a:pt x="79627" y="16379"/>
                    <a:pt x="79627" y="23108"/>
                  </a:cubicBezTo>
                  <a:cubicBezTo>
                    <a:pt x="79627" y="27249"/>
                    <a:pt x="82411" y="32166"/>
                    <a:pt x="89243" y="32166"/>
                  </a:cubicBezTo>
                  <a:cubicBezTo>
                    <a:pt x="96076" y="32166"/>
                    <a:pt x="103161" y="26214"/>
                    <a:pt x="103161" y="16897"/>
                  </a:cubicBezTo>
                  <a:cubicBezTo>
                    <a:pt x="103161" y="7839"/>
                    <a:pt x="95063" y="75"/>
                    <a:pt x="82158" y="75"/>
                  </a:cubicBezTo>
                  <a:cubicBezTo>
                    <a:pt x="65710" y="75"/>
                    <a:pt x="54575" y="12756"/>
                    <a:pt x="49767" y="20002"/>
                  </a:cubicBezTo>
                  <a:cubicBezTo>
                    <a:pt x="47743" y="8356"/>
                    <a:pt x="38633" y="75"/>
                    <a:pt x="26740" y="75"/>
                  </a:cubicBezTo>
                  <a:cubicBezTo>
                    <a:pt x="15099" y="75"/>
                    <a:pt x="10291" y="10168"/>
                    <a:pt x="8014" y="14826"/>
                  </a:cubicBezTo>
                  <a:cubicBezTo>
                    <a:pt x="3459" y="23626"/>
                    <a:pt x="169" y="39154"/>
                    <a:pt x="169" y="39930"/>
                  </a:cubicBezTo>
                  <a:cubicBezTo>
                    <a:pt x="169" y="42518"/>
                    <a:pt x="2700" y="42518"/>
                    <a:pt x="3206" y="42518"/>
                  </a:cubicBezTo>
                  <a:cubicBezTo>
                    <a:pt x="5736" y="42518"/>
                    <a:pt x="5989" y="42259"/>
                    <a:pt x="7508" y="36566"/>
                  </a:cubicBezTo>
                  <a:cubicBezTo>
                    <a:pt x="11810" y="18191"/>
                    <a:pt x="16871" y="5768"/>
                    <a:pt x="25981" y="5768"/>
                  </a:cubicBezTo>
                  <a:cubicBezTo>
                    <a:pt x="30282" y="5768"/>
                    <a:pt x="33825" y="7839"/>
                    <a:pt x="33825" y="17673"/>
                  </a:cubicBezTo>
                  <a:cubicBezTo>
                    <a:pt x="33825" y="23108"/>
                    <a:pt x="33066" y="25955"/>
                    <a:pt x="29776" y="39413"/>
                  </a:cubicBezTo>
                  <a:lnTo>
                    <a:pt x="15099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7E89BE8-7D80-6B79-3ED0-A8D8FADA6155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4886713" y="5065894"/>
              <a:ext cx="58707" cy="258802"/>
            </a:xfrm>
            <a:custGeom>
              <a:avLst/>
              <a:gdLst>
                <a:gd name="connsiteX0" fmla="*/ 58882 w 58707"/>
                <a:gd name="connsiteY0" fmla="*/ 129476 h 258802"/>
                <a:gd name="connsiteX1" fmla="*/ 42181 w 58707"/>
                <a:gd name="connsiteY1" fmla="*/ 48730 h 258802"/>
                <a:gd name="connsiteX2" fmla="*/ 2705 w 58707"/>
                <a:gd name="connsiteY2" fmla="*/ 75 h 258802"/>
                <a:gd name="connsiteX3" fmla="*/ 174 w 58707"/>
                <a:gd name="connsiteY3" fmla="*/ 2663 h 258802"/>
                <a:gd name="connsiteX4" fmla="*/ 4982 w 58707"/>
                <a:gd name="connsiteY4" fmla="*/ 8615 h 258802"/>
                <a:gd name="connsiteX5" fmla="*/ 44205 w 58707"/>
                <a:gd name="connsiteY5" fmla="*/ 129476 h 258802"/>
                <a:gd name="connsiteX6" fmla="*/ 3464 w 58707"/>
                <a:gd name="connsiteY6" fmla="*/ 251889 h 258802"/>
                <a:gd name="connsiteX7" fmla="*/ 174 w 58707"/>
                <a:gd name="connsiteY7" fmla="*/ 256289 h 258802"/>
                <a:gd name="connsiteX8" fmla="*/ 2705 w 58707"/>
                <a:gd name="connsiteY8" fmla="*/ 258877 h 258802"/>
                <a:gd name="connsiteX9" fmla="*/ 42940 w 58707"/>
                <a:gd name="connsiteY9" fmla="*/ 208411 h 258802"/>
                <a:gd name="connsiteX10" fmla="*/ 58882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82" y="129476"/>
                  </a:moveTo>
                  <a:cubicBezTo>
                    <a:pt x="58882" y="109289"/>
                    <a:pt x="56098" y="77974"/>
                    <a:pt x="42181" y="48730"/>
                  </a:cubicBezTo>
                  <a:cubicBezTo>
                    <a:pt x="26998" y="16897"/>
                    <a:pt x="5235" y="75"/>
                    <a:pt x="2705" y="75"/>
                  </a:cubicBezTo>
                  <a:cubicBezTo>
                    <a:pt x="1186" y="75"/>
                    <a:pt x="174" y="1110"/>
                    <a:pt x="174" y="2663"/>
                  </a:cubicBezTo>
                  <a:cubicBezTo>
                    <a:pt x="174" y="3439"/>
                    <a:pt x="174" y="3957"/>
                    <a:pt x="4982" y="8615"/>
                  </a:cubicBezTo>
                  <a:cubicBezTo>
                    <a:pt x="29781" y="34237"/>
                    <a:pt x="44205" y="75386"/>
                    <a:pt x="44205" y="129476"/>
                  </a:cubicBezTo>
                  <a:cubicBezTo>
                    <a:pt x="44205" y="173731"/>
                    <a:pt x="34842" y="219280"/>
                    <a:pt x="3464" y="251889"/>
                  </a:cubicBezTo>
                  <a:cubicBezTo>
                    <a:pt x="174" y="254995"/>
                    <a:pt x="174" y="255513"/>
                    <a:pt x="174" y="256289"/>
                  </a:cubicBezTo>
                  <a:cubicBezTo>
                    <a:pt x="174" y="257842"/>
                    <a:pt x="1186" y="258877"/>
                    <a:pt x="2705" y="258877"/>
                  </a:cubicBezTo>
                  <a:cubicBezTo>
                    <a:pt x="5235" y="258877"/>
                    <a:pt x="28010" y="241278"/>
                    <a:pt x="42940" y="208411"/>
                  </a:cubicBezTo>
                  <a:cubicBezTo>
                    <a:pt x="55845" y="179942"/>
                    <a:pt x="58882" y="151215"/>
                    <a:pt x="58882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88C42DF-9401-6D99-F5D3-2980F6FC98EA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5055159" y="5165016"/>
              <a:ext cx="168278" cy="60559"/>
            </a:xfrm>
            <a:custGeom>
              <a:avLst/>
              <a:gdLst>
                <a:gd name="connsiteX0" fmla="*/ 159856 w 168278"/>
                <a:gd name="connsiteY0" fmla="*/ 10427 h 60559"/>
                <a:gd name="connsiteX1" fmla="*/ 168460 w 168278"/>
                <a:gd name="connsiteY1" fmla="*/ 5251 h 60559"/>
                <a:gd name="connsiteX2" fmla="*/ 160109 w 168278"/>
                <a:gd name="connsiteY2" fmla="*/ 75 h 60559"/>
                <a:gd name="connsiteX3" fmla="*/ 8531 w 168278"/>
                <a:gd name="connsiteY3" fmla="*/ 75 h 60559"/>
                <a:gd name="connsiteX4" fmla="*/ 181 w 168278"/>
                <a:gd name="connsiteY4" fmla="*/ 5251 h 60559"/>
                <a:gd name="connsiteX5" fmla="*/ 8784 w 168278"/>
                <a:gd name="connsiteY5" fmla="*/ 10427 h 60559"/>
                <a:gd name="connsiteX6" fmla="*/ 159856 w 168278"/>
                <a:gd name="connsiteY6" fmla="*/ 10427 h 60559"/>
                <a:gd name="connsiteX7" fmla="*/ 160109 w 168278"/>
                <a:gd name="connsiteY7" fmla="*/ 60634 h 60559"/>
                <a:gd name="connsiteX8" fmla="*/ 168460 w 168278"/>
                <a:gd name="connsiteY8" fmla="*/ 55458 h 60559"/>
                <a:gd name="connsiteX9" fmla="*/ 159856 w 168278"/>
                <a:gd name="connsiteY9" fmla="*/ 50282 h 60559"/>
                <a:gd name="connsiteX10" fmla="*/ 8784 w 168278"/>
                <a:gd name="connsiteY10" fmla="*/ 50282 h 60559"/>
                <a:gd name="connsiteX11" fmla="*/ 181 w 168278"/>
                <a:gd name="connsiteY11" fmla="*/ 55458 h 60559"/>
                <a:gd name="connsiteX12" fmla="*/ 8531 w 168278"/>
                <a:gd name="connsiteY12" fmla="*/ 60634 h 60559"/>
                <a:gd name="connsiteX13" fmla="*/ 160109 w 168278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0559">
                  <a:moveTo>
                    <a:pt x="159856" y="10427"/>
                  </a:moveTo>
                  <a:cubicBezTo>
                    <a:pt x="163652" y="10427"/>
                    <a:pt x="168460" y="10427"/>
                    <a:pt x="168460" y="5251"/>
                  </a:cubicBezTo>
                  <a:cubicBezTo>
                    <a:pt x="168460" y="75"/>
                    <a:pt x="163652" y="75"/>
                    <a:pt x="160109" y="75"/>
                  </a:cubicBezTo>
                  <a:lnTo>
                    <a:pt x="8531" y="75"/>
                  </a:lnTo>
                  <a:cubicBezTo>
                    <a:pt x="4989" y="75"/>
                    <a:pt x="181" y="75"/>
                    <a:pt x="181" y="5251"/>
                  </a:cubicBezTo>
                  <a:cubicBezTo>
                    <a:pt x="181" y="10427"/>
                    <a:pt x="4989" y="10427"/>
                    <a:pt x="8784" y="10427"/>
                  </a:cubicBezTo>
                  <a:lnTo>
                    <a:pt x="159856" y="10427"/>
                  </a:lnTo>
                  <a:close/>
                  <a:moveTo>
                    <a:pt x="160109" y="60634"/>
                  </a:moveTo>
                  <a:cubicBezTo>
                    <a:pt x="163652" y="60634"/>
                    <a:pt x="168460" y="60634"/>
                    <a:pt x="168460" y="55458"/>
                  </a:cubicBezTo>
                  <a:cubicBezTo>
                    <a:pt x="168460" y="50282"/>
                    <a:pt x="163652" y="50282"/>
                    <a:pt x="159856" y="50282"/>
                  </a:cubicBezTo>
                  <a:lnTo>
                    <a:pt x="8784" y="50282"/>
                  </a:lnTo>
                  <a:cubicBezTo>
                    <a:pt x="4989" y="50282"/>
                    <a:pt x="181" y="50282"/>
                    <a:pt x="181" y="55458"/>
                  </a:cubicBezTo>
                  <a:cubicBezTo>
                    <a:pt x="181" y="60634"/>
                    <a:pt x="4989" y="60634"/>
                    <a:pt x="8531" y="60634"/>
                  </a:cubicBezTo>
                  <a:lnTo>
                    <a:pt x="160109" y="6063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7DFB82A-A671-B2EA-77C7-A97F5790C561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5322015" y="5080387"/>
              <a:ext cx="124248" cy="182455"/>
            </a:xfrm>
            <a:custGeom>
              <a:avLst/>
              <a:gdLst>
                <a:gd name="connsiteX0" fmla="*/ 58899 w 124248"/>
                <a:gd name="connsiteY0" fmla="*/ 2922 h 182455"/>
                <a:gd name="connsiteX1" fmla="*/ 55609 w 124248"/>
                <a:gd name="connsiteY1" fmla="*/ 75 h 182455"/>
                <a:gd name="connsiteX2" fmla="*/ 24737 w 124248"/>
                <a:gd name="connsiteY2" fmla="*/ 2663 h 182455"/>
                <a:gd name="connsiteX3" fmla="*/ 19929 w 124248"/>
                <a:gd name="connsiteY3" fmla="*/ 7839 h 182455"/>
                <a:gd name="connsiteX4" fmla="*/ 26002 w 124248"/>
                <a:gd name="connsiteY4" fmla="*/ 10944 h 182455"/>
                <a:gd name="connsiteX5" fmla="*/ 38655 w 124248"/>
                <a:gd name="connsiteY5" fmla="*/ 15344 h 182455"/>
                <a:gd name="connsiteX6" fmla="*/ 37896 w 124248"/>
                <a:gd name="connsiteY6" fmla="*/ 20520 h 182455"/>
                <a:gd name="connsiteX7" fmla="*/ 1203 w 124248"/>
                <a:gd name="connsiteY7" fmla="*/ 169590 h 182455"/>
                <a:gd name="connsiteX8" fmla="*/ 191 w 124248"/>
                <a:gd name="connsiteY8" fmla="*/ 175284 h 182455"/>
                <a:gd name="connsiteX9" fmla="*/ 7530 w 124248"/>
                <a:gd name="connsiteY9" fmla="*/ 182530 h 182455"/>
                <a:gd name="connsiteX10" fmla="*/ 16893 w 124248"/>
                <a:gd name="connsiteY10" fmla="*/ 175801 h 182455"/>
                <a:gd name="connsiteX11" fmla="*/ 21701 w 124248"/>
                <a:gd name="connsiteY11" fmla="*/ 156132 h 182455"/>
                <a:gd name="connsiteX12" fmla="*/ 27268 w 124248"/>
                <a:gd name="connsiteY12" fmla="*/ 132840 h 182455"/>
                <a:gd name="connsiteX13" fmla="*/ 31570 w 124248"/>
                <a:gd name="connsiteY13" fmla="*/ 115500 h 182455"/>
                <a:gd name="connsiteX14" fmla="*/ 34353 w 124248"/>
                <a:gd name="connsiteY14" fmla="*/ 103854 h 182455"/>
                <a:gd name="connsiteX15" fmla="*/ 51561 w 124248"/>
                <a:gd name="connsiteY15" fmla="*/ 80045 h 182455"/>
                <a:gd name="connsiteX16" fmla="*/ 75854 w 124248"/>
                <a:gd name="connsiteY16" fmla="*/ 70987 h 182455"/>
                <a:gd name="connsiteX17" fmla="*/ 89518 w 124248"/>
                <a:gd name="connsiteY17" fmla="*/ 89103 h 182455"/>
                <a:gd name="connsiteX18" fmla="*/ 73829 w 124248"/>
                <a:gd name="connsiteY18" fmla="*/ 147074 h 182455"/>
                <a:gd name="connsiteX19" fmla="*/ 70539 w 124248"/>
                <a:gd name="connsiteY19" fmla="*/ 161309 h 182455"/>
                <a:gd name="connsiteX20" fmla="*/ 91290 w 124248"/>
                <a:gd name="connsiteY20" fmla="*/ 182530 h 182455"/>
                <a:gd name="connsiteX21" fmla="*/ 124439 w 124248"/>
                <a:gd name="connsiteY21" fmla="*/ 142675 h 182455"/>
                <a:gd name="connsiteX22" fmla="*/ 121403 w 124248"/>
                <a:gd name="connsiteY22" fmla="*/ 140087 h 182455"/>
                <a:gd name="connsiteX23" fmla="*/ 117607 w 124248"/>
                <a:gd name="connsiteY23" fmla="*/ 144745 h 182455"/>
                <a:gd name="connsiteX24" fmla="*/ 91796 w 124248"/>
                <a:gd name="connsiteY24" fmla="*/ 176837 h 182455"/>
                <a:gd name="connsiteX25" fmla="*/ 85723 w 124248"/>
                <a:gd name="connsiteY25" fmla="*/ 168296 h 182455"/>
                <a:gd name="connsiteX26" fmla="*/ 90277 w 124248"/>
                <a:gd name="connsiteY26" fmla="*/ 149921 h 182455"/>
                <a:gd name="connsiteX27" fmla="*/ 105714 w 124248"/>
                <a:gd name="connsiteY27" fmla="*/ 92985 h 182455"/>
                <a:gd name="connsiteX28" fmla="*/ 76613 w 124248"/>
                <a:gd name="connsiteY28" fmla="*/ 65293 h 182455"/>
                <a:gd name="connsiteX29" fmla="*/ 39161 w 124248"/>
                <a:gd name="connsiteY29" fmla="*/ 85221 h 182455"/>
                <a:gd name="connsiteX30" fmla="*/ 58899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99" y="2922"/>
                  </a:moveTo>
                  <a:cubicBezTo>
                    <a:pt x="58899" y="2663"/>
                    <a:pt x="58899" y="75"/>
                    <a:pt x="55609" y="75"/>
                  </a:cubicBezTo>
                  <a:cubicBezTo>
                    <a:pt x="49789" y="75"/>
                    <a:pt x="31317" y="2145"/>
                    <a:pt x="24737" y="2663"/>
                  </a:cubicBezTo>
                  <a:cubicBezTo>
                    <a:pt x="22713" y="2922"/>
                    <a:pt x="19929" y="3180"/>
                    <a:pt x="19929" y="7839"/>
                  </a:cubicBezTo>
                  <a:cubicBezTo>
                    <a:pt x="19929" y="10944"/>
                    <a:pt x="22207" y="10944"/>
                    <a:pt x="26002" y="10944"/>
                  </a:cubicBezTo>
                  <a:cubicBezTo>
                    <a:pt x="38149" y="10944"/>
                    <a:pt x="38655" y="12756"/>
                    <a:pt x="38655" y="15344"/>
                  </a:cubicBezTo>
                  <a:lnTo>
                    <a:pt x="37896" y="20520"/>
                  </a:lnTo>
                  <a:lnTo>
                    <a:pt x="1203" y="169590"/>
                  </a:lnTo>
                  <a:cubicBezTo>
                    <a:pt x="191" y="173213"/>
                    <a:pt x="191" y="173731"/>
                    <a:pt x="191" y="175284"/>
                  </a:cubicBezTo>
                  <a:cubicBezTo>
                    <a:pt x="191" y="181236"/>
                    <a:pt x="5252" y="182530"/>
                    <a:pt x="7530" y="182530"/>
                  </a:cubicBezTo>
                  <a:cubicBezTo>
                    <a:pt x="11579" y="182530"/>
                    <a:pt x="15627" y="179425"/>
                    <a:pt x="16893" y="175801"/>
                  </a:cubicBezTo>
                  <a:lnTo>
                    <a:pt x="21701" y="156132"/>
                  </a:lnTo>
                  <a:lnTo>
                    <a:pt x="27268" y="132840"/>
                  </a:lnTo>
                  <a:cubicBezTo>
                    <a:pt x="28786" y="127147"/>
                    <a:pt x="30304" y="121453"/>
                    <a:pt x="31570" y="115500"/>
                  </a:cubicBezTo>
                  <a:cubicBezTo>
                    <a:pt x="32076" y="113948"/>
                    <a:pt x="34100" y="105407"/>
                    <a:pt x="34353" y="103854"/>
                  </a:cubicBezTo>
                  <a:cubicBezTo>
                    <a:pt x="35112" y="101525"/>
                    <a:pt x="42957" y="87032"/>
                    <a:pt x="51561" y="80045"/>
                  </a:cubicBezTo>
                  <a:cubicBezTo>
                    <a:pt x="57128" y="75904"/>
                    <a:pt x="64972" y="70987"/>
                    <a:pt x="75854" y="70987"/>
                  </a:cubicBezTo>
                  <a:cubicBezTo>
                    <a:pt x="86735" y="70987"/>
                    <a:pt x="89518" y="79786"/>
                    <a:pt x="89518" y="89103"/>
                  </a:cubicBezTo>
                  <a:cubicBezTo>
                    <a:pt x="89518" y="103078"/>
                    <a:pt x="79902" y="131287"/>
                    <a:pt x="73829" y="147074"/>
                  </a:cubicBezTo>
                  <a:cubicBezTo>
                    <a:pt x="71805" y="153027"/>
                    <a:pt x="70539" y="156132"/>
                    <a:pt x="70539" y="161309"/>
                  </a:cubicBezTo>
                  <a:cubicBezTo>
                    <a:pt x="70539" y="173472"/>
                    <a:pt x="79396" y="182530"/>
                    <a:pt x="91290" y="182530"/>
                  </a:cubicBezTo>
                  <a:cubicBezTo>
                    <a:pt x="115076" y="182530"/>
                    <a:pt x="124439" y="144745"/>
                    <a:pt x="124439" y="142675"/>
                  </a:cubicBezTo>
                  <a:cubicBezTo>
                    <a:pt x="124439" y="140087"/>
                    <a:pt x="122162" y="140087"/>
                    <a:pt x="121403" y="140087"/>
                  </a:cubicBezTo>
                  <a:cubicBezTo>
                    <a:pt x="118872" y="140087"/>
                    <a:pt x="118872" y="140863"/>
                    <a:pt x="117607" y="144745"/>
                  </a:cubicBezTo>
                  <a:cubicBezTo>
                    <a:pt x="113811" y="158462"/>
                    <a:pt x="105714" y="176837"/>
                    <a:pt x="91796" y="176837"/>
                  </a:cubicBezTo>
                  <a:cubicBezTo>
                    <a:pt x="87494" y="176837"/>
                    <a:pt x="85723" y="174249"/>
                    <a:pt x="85723" y="168296"/>
                  </a:cubicBezTo>
                  <a:cubicBezTo>
                    <a:pt x="85723" y="161826"/>
                    <a:pt x="88000" y="155615"/>
                    <a:pt x="90277" y="149921"/>
                  </a:cubicBezTo>
                  <a:cubicBezTo>
                    <a:pt x="94326" y="138793"/>
                    <a:pt x="105714" y="107995"/>
                    <a:pt x="105714" y="92985"/>
                  </a:cubicBezTo>
                  <a:cubicBezTo>
                    <a:pt x="105714" y="76163"/>
                    <a:pt x="95592" y="65293"/>
                    <a:pt x="76613" y="65293"/>
                  </a:cubicBezTo>
                  <a:cubicBezTo>
                    <a:pt x="60670" y="65293"/>
                    <a:pt x="48524" y="73316"/>
                    <a:pt x="39161" y="85221"/>
                  </a:cubicBezTo>
                  <a:lnTo>
                    <a:pt x="58899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7AAD8A1-AE4B-B995-B43F-B38B4281A891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5473203" y="5178525"/>
              <a:ext cx="64477" cy="120291"/>
            </a:xfrm>
            <a:custGeom>
              <a:avLst/>
              <a:gdLst>
                <a:gd name="connsiteX0" fmla="*/ 40230 w 64477"/>
                <a:gd name="connsiteY0" fmla="*/ 5149 h 120291"/>
                <a:gd name="connsiteX1" fmla="*/ 34916 w 64477"/>
                <a:gd name="connsiteY1" fmla="*/ 76 h 120291"/>
                <a:gd name="connsiteX2" fmla="*/ 197 w 64477"/>
                <a:gd name="connsiteY2" fmla="*/ 11671 h 120291"/>
                <a:gd name="connsiteX3" fmla="*/ 197 w 64477"/>
                <a:gd name="connsiteY3" fmla="*/ 18192 h 120291"/>
                <a:gd name="connsiteX4" fmla="*/ 25882 w 64477"/>
                <a:gd name="connsiteY4" fmla="*/ 13120 h 120291"/>
                <a:gd name="connsiteX5" fmla="*/ 25882 w 64477"/>
                <a:gd name="connsiteY5" fmla="*/ 105512 h 120291"/>
                <a:gd name="connsiteX6" fmla="*/ 8168 w 64477"/>
                <a:gd name="connsiteY6" fmla="*/ 113846 h 120291"/>
                <a:gd name="connsiteX7" fmla="*/ 1437 w 64477"/>
                <a:gd name="connsiteY7" fmla="*/ 113846 h 120291"/>
                <a:gd name="connsiteX8" fmla="*/ 1437 w 64477"/>
                <a:gd name="connsiteY8" fmla="*/ 120367 h 120291"/>
                <a:gd name="connsiteX9" fmla="*/ 32967 w 64477"/>
                <a:gd name="connsiteY9" fmla="*/ 119643 h 120291"/>
                <a:gd name="connsiteX10" fmla="*/ 64674 w 64477"/>
                <a:gd name="connsiteY10" fmla="*/ 120367 h 120291"/>
                <a:gd name="connsiteX11" fmla="*/ 64674 w 64477"/>
                <a:gd name="connsiteY11" fmla="*/ 113846 h 120291"/>
                <a:gd name="connsiteX12" fmla="*/ 57943 w 64477"/>
                <a:gd name="connsiteY12" fmla="*/ 113846 h 120291"/>
                <a:gd name="connsiteX13" fmla="*/ 40230 w 64477"/>
                <a:gd name="connsiteY13" fmla="*/ 105512 h 120291"/>
                <a:gd name="connsiteX14" fmla="*/ 40230 w 64477"/>
                <a:gd name="connsiteY14" fmla="*/ 514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230" y="5149"/>
                  </a:moveTo>
                  <a:cubicBezTo>
                    <a:pt x="40230" y="257"/>
                    <a:pt x="39875" y="76"/>
                    <a:pt x="34916" y="76"/>
                  </a:cubicBezTo>
                  <a:cubicBezTo>
                    <a:pt x="23579" y="11489"/>
                    <a:pt x="7460" y="11671"/>
                    <a:pt x="197" y="11671"/>
                  </a:cubicBezTo>
                  <a:lnTo>
                    <a:pt x="197" y="18192"/>
                  </a:lnTo>
                  <a:cubicBezTo>
                    <a:pt x="4448" y="18192"/>
                    <a:pt x="16139" y="18192"/>
                    <a:pt x="25882" y="13120"/>
                  </a:cubicBezTo>
                  <a:lnTo>
                    <a:pt x="25882" y="105512"/>
                  </a:lnTo>
                  <a:cubicBezTo>
                    <a:pt x="25882" y="111491"/>
                    <a:pt x="25882" y="113846"/>
                    <a:pt x="8168" y="113846"/>
                  </a:cubicBezTo>
                  <a:lnTo>
                    <a:pt x="1437" y="113846"/>
                  </a:lnTo>
                  <a:lnTo>
                    <a:pt x="1437" y="120367"/>
                  </a:lnTo>
                  <a:cubicBezTo>
                    <a:pt x="4625" y="120186"/>
                    <a:pt x="26413" y="119643"/>
                    <a:pt x="32967" y="119643"/>
                  </a:cubicBezTo>
                  <a:cubicBezTo>
                    <a:pt x="38458" y="119643"/>
                    <a:pt x="60777" y="120186"/>
                    <a:pt x="64674" y="120367"/>
                  </a:cubicBezTo>
                  <a:lnTo>
                    <a:pt x="64674" y="113846"/>
                  </a:lnTo>
                  <a:lnTo>
                    <a:pt x="57943" y="113846"/>
                  </a:lnTo>
                  <a:cubicBezTo>
                    <a:pt x="40230" y="113846"/>
                    <a:pt x="40230" y="111491"/>
                    <a:pt x="40230" y="105512"/>
                  </a:cubicBezTo>
                  <a:lnTo>
                    <a:pt x="40230" y="514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353429D-4DF1-F90E-D067-1C4CF37C5FB8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5592469" y="5065894"/>
              <a:ext cx="58707" cy="258802"/>
            </a:xfrm>
            <a:custGeom>
              <a:avLst/>
              <a:gdLst>
                <a:gd name="connsiteX0" fmla="*/ 58909 w 58707"/>
                <a:gd name="connsiteY0" fmla="*/ 256289 h 258802"/>
                <a:gd name="connsiteX1" fmla="*/ 54607 w 58707"/>
                <a:gd name="connsiteY1" fmla="*/ 250595 h 258802"/>
                <a:gd name="connsiteX2" fmla="*/ 14878 w 58707"/>
                <a:gd name="connsiteY2" fmla="*/ 129476 h 258802"/>
                <a:gd name="connsiteX3" fmla="*/ 55620 w 58707"/>
                <a:gd name="connsiteY3" fmla="*/ 7062 h 258802"/>
                <a:gd name="connsiteX4" fmla="*/ 58909 w 58707"/>
                <a:gd name="connsiteY4" fmla="*/ 2663 h 258802"/>
                <a:gd name="connsiteX5" fmla="*/ 56379 w 58707"/>
                <a:gd name="connsiteY5" fmla="*/ 75 h 258802"/>
                <a:gd name="connsiteX6" fmla="*/ 16144 w 58707"/>
                <a:gd name="connsiteY6" fmla="*/ 50541 h 258802"/>
                <a:gd name="connsiteX7" fmla="*/ 201 w 58707"/>
                <a:gd name="connsiteY7" fmla="*/ 129476 h 258802"/>
                <a:gd name="connsiteX8" fmla="*/ 16903 w 58707"/>
                <a:gd name="connsiteY8" fmla="*/ 210222 h 258802"/>
                <a:gd name="connsiteX9" fmla="*/ 56379 w 58707"/>
                <a:gd name="connsiteY9" fmla="*/ 258877 h 258802"/>
                <a:gd name="connsiteX10" fmla="*/ 5890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09" y="256289"/>
                  </a:moveTo>
                  <a:cubicBezTo>
                    <a:pt x="58909" y="255513"/>
                    <a:pt x="58909" y="254995"/>
                    <a:pt x="54607" y="250595"/>
                  </a:cubicBezTo>
                  <a:cubicBezTo>
                    <a:pt x="22976" y="217986"/>
                    <a:pt x="14878" y="169073"/>
                    <a:pt x="14878" y="129476"/>
                  </a:cubicBezTo>
                  <a:cubicBezTo>
                    <a:pt x="14878" y="84444"/>
                    <a:pt x="24494" y="39413"/>
                    <a:pt x="55620" y="7062"/>
                  </a:cubicBezTo>
                  <a:cubicBezTo>
                    <a:pt x="58909" y="3957"/>
                    <a:pt x="58909" y="3439"/>
                    <a:pt x="58909" y="2663"/>
                  </a:cubicBezTo>
                  <a:cubicBezTo>
                    <a:pt x="58909" y="851"/>
                    <a:pt x="57897" y="75"/>
                    <a:pt x="56379" y="75"/>
                  </a:cubicBezTo>
                  <a:cubicBezTo>
                    <a:pt x="53848" y="75"/>
                    <a:pt x="31074" y="17673"/>
                    <a:pt x="16144" y="50541"/>
                  </a:cubicBezTo>
                  <a:cubicBezTo>
                    <a:pt x="3238" y="79009"/>
                    <a:pt x="201" y="107736"/>
                    <a:pt x="201" y="129476"/>
                  </a:cubicBezTo>
                  <a:cubicBezTo>
                    <a:pt x="201" y="149662"/>
                    <a:pt x="2985" y="180977"/>
                    <a:pt x="16903" y="210222"/>
                  </a:cubicBezTo>
                  <a:cubicBezTo>
                    <a:pt x="32086" y="242055"/>
                    <a:pt x="53848" y="258877"/>
                    <a:pt x="56379" y="258877"/>
                  </a:cubicBezTo>
                  <a:cubicBezTo>
                    <a:pt x="57897" y="258877"/>
                    <a:pt x="58909" y="258101"/>
                    <a:pt x="58909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E387CA1-95D6-134E-4ECB-2E5C10867CB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5673164" y="5145606"/>
              <a:ext cx="111089" cy="117237"/>
            </a:xfrm>
            <a:custGeom>
              <a:avLst/>
              <a:gdLst>
                <a:gd name="connsiteX0" fmla="*/ 111295 w 111089"/>
                <a:gd name="connsiteY0" fmla="*/ 18191 h 117237"/>
                <a:gd name="connsiteX1" fmla="*/ 100160 w 111089"/>
                <a:gd name="connsiteY1" fmla="*/ 75 h 117237"/>
                <a:gd name="connsiteX2" fmla="*/ 87761 w 111089"/>
                <a:gd name="connsiteY2" fmla="*/ 12497 h 117237"/>
                <a:gd name="connsiteX3" fmla="*/ 91810 w 111089"/>
                <a:gd name="connsiteY3" fmla="*/ 20261 h 117237"/>
                <a:gd name="connsiteX4" fmla="*/ 100414 w 111089"/>
                <a:gd name="connsiteY4" fmla="*/ 41483 h 117237"/>
                <a:gd name="connsiteX5" fmla="*/ 55370 w 111089"/>
                <a:gd name="connsiteY5" fmla="*/ 111618 h 117237"/>
                <a:gd name="connsiteX6" fmla="*/ 36645 w 111089"/>
                <a:gd name="connsiteY6" fmla="*/ 89103 h 117237"/>
                <a:gd name="connsiteX7" fmla="*/ 51322 w 111089"/>
                <a:gd name="connsiteY7" fmla="*/ 34237 h 117237"/>
                <a:gd name="connsiteX8" fmla="*/ 54358 w 111089"/>
                <a:gd name="connsiteY8" fmla="*/ 21297 h 117237"/>
                <a:gd name="connsiteX9" fmla="*/ 33608 w 111089"/>
                <a:gd name="connsiteY9" fmla="*/ 75 h 117237"/>
                <a:gd name="connsiteX10" fmla="*/ 205 w 111089"/>
                <a:gd name="connsiteY10" fmla="*/ 39930 h 117237"/>
                <a:gd name="connsiteX11" fmla="*/ 3242 w 111089"/>
                <a:gd name="connsiteY11" fmla="*/ 42518 h 117237"/>
                <a:gd name="connsiteX12" fmla="*/ 7291 w 111089"/>
                <a:gd name="connsiteY12" fmla="*/ 37860 h 117237"/>
                <a:gd name="connsiteX13" fmla="*/ 32849 w 111089"/>
                <a:gd name="connsiteY13" fmla="*/ 5768 h 117237"/>
                <a:gd name="connsiteX14" fmla="*/ 39175 w 111089"/>
                <a:gd name="connsiteY14" fmla="*/ 14050 h 117237"/>
                <a:gd name="connsiteX15" fmla="*/ 34873 w 111089"/>
                <a:gd name="connsiteY15" fmla="*/ 32166 h 117237"/>
                <a:gd name="connsiteX16" fmla="*/ 20449 w 111089"/>
                <a:gd name="connsiteY16" fmla="*/ 85221 h 117237"/>
                <a:gd name="connsiteX17" fmla="*/ 54358 w 111089"/>
                <a:gd name="connsiteY17" fmla="*/ 117312 h 117237"/>
                <a:gd name="connsiteX18" fmla="*/ 111295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95" y="18191"/>
                  </a:moveTo>
                  <a:cubicBezTo>
                    <a:pt x="111295" y="4216"/>
                    <a:pt x="104715" y="75"/>
                    <a:pt x="100160" y="75"/>
                  </a:cubicBezTo>
                  <a:cubicBezTo>
                    <a:pt x="93834" y="75"/>
                    <a:pt x="87761" y="6804"/>
                    <a:pt x="87761" y="12497"/>
                  </a:cubicBezTo>
                  <a:cubicBezTo>
                    <a:pt x="87761" y="15862"/>
                    <a:pt x="89026" y="17414"/>
                    <a:pt x="91810" y="20261"/>
                  </a:cubicBezTo>
                  <a:cubicBezTo>
                    <a:pt x="97124" y="25437"/>
                    <a:pt x="100414" y="32166"/>
                    <a:pt x="100414" y="41483"/>
                  </a:cubicBezTo>
                  <a:cubicBezTo>
                    <a:pt x="100414" y="52353"/>
                    <a:pt x="84977" y="111618"/>
                    <a:pt x="55370" y="111618"/>
                  </a:cubicBezTo>
                  <a:cubicBezTo>
                    <a:pt x="42465" y="111618"/>
                    <a:pt x="36645" y="102560"/>
                    <a:pt x="36645" y="89103"/>
                  </a:cubicBezTo>
                  <a:cubicBezTo>
                    <a:pt x="36645" y="74610"/>
                    <a:pt x="43477" y="55717"/>
                    <a:pt x="51322" y="34237"/>
                  </a:cubicBezTo>
                  <a:cubicBezTo>
                    <a:pt x="53093" y="29837"/>
                    <a:pt x="54358" y="26214"/>
                    <a:pt x="54358" y="21297"/>
                  </a:cubicBezTo>
                  <a:cubicBezTo>
                    <a:pt x="54358" y="9650"/>
                    <a:pt x="46261" y="75"/>
                    <a:pt x="33608" y="75"/>
                  </a:cubicBezTo>
                  <a:cubicBezTo>
                    <a:pt x="9821" y="75"/>
                    <a:pt x="205" y="37601"/>
                    <a:pt x="205" y="39930"/>
                  </a:cubicBezTo>
                  <a:cubicBezTo>
                    <a:pt x="205" y="42518"/>
                    <a:pt x="2736" y="42518"/>
                    <a:pt x="3242" y="42518"/>
                  </a:cubicBezTo>
                  <a:cubicBezTo>
                    <a:pt x="5772" y="42518"/>
                    <a:pt x="6025" y="42001"/>
                    <a:pt x="7291" y="37860"/>
                  </a:cubicBezTo>
                  <a:cubicBezTo>
                    <a:pt x="14629" y="11721"/>
                    <a:pt x="25510" y="5768"/>
                    <a:pt x="32849" y="5768"/>
                  </a:cubicBezTo>
                  <a:cubicBezTo>
                    <a:pt x="34873" y="5768"/>
                    <a:pt x="39175" y="5768"/>
                    <a:pt x="39175" y="14050"/>
                  </a:cubicBezTo>
                  <a:cubicBezTo>
                    <a:pt x="39175" y="20520"/>
                    <a:pt x="36645" y="27508"/>
                    <a:pt x="34873" y="32166"/>
                  </a:cubicBezTo>
                  <a:cubicBezTo>
                    <a:pt x="23739" y="62187"/>
                    <a:pt x="20449" y="74092"/>
                    <a:pt x="20449" y="85221"/>
                  </a:cubicBezTo>
                  <a:cubicBezTo>
                    <a:pt x="20449" y="113171"/>
                    <a:pt x="42718" y="117312"/>
                    <a:pt x="54358" y="117312"/>
                  </a:cubicBezTo>
                  <a:cubicBezTo>
                    <a:pt x="96871" y="117312"/>
                    <a:pt x="111295" y="31649"/>
                    <a:pt x="111295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9871FC6-106A-15C9-A02F-2B9862E1C8D9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5811989" y="5065894"/>
              <a:ext cx="58707" cy="258802"/>
            </a:xfrm>
            <a:custGeom>
              <a:avLst/>
              <a:gdLst>
                <a:gd name="connsiteX0" fmla="*/ 58918 w 58707"/>
                <a:gd name="connsiteY0" fmla="*/ 129476 h 258802"/>
                <a:gd name="connsiteX1" fmla="*/ 42217 w 58707"/>
                <a:gd name="connsiteY1" fmla="*/ 48730 h 258802"/>
                <a:gd name="connsiteX2" fmla="*/ 2741 w 58707"/>
                <a:gd name="connsiteY2" fmla="*/ 75 h 258802"/>
                <a:gd name="connsiteX3" fmla="*/ 211 w 58707"/>
                <a:gd name="connsiteY3" fmla="*/ 2663 h 258802"/>
                <a:gd name="connsiteX4" fmla="*/ 5019 w 58707"/>
                <a:gd name="connsiteY4" fmla="*/ 8615 h 258802"/>
                <a:gd name="connsiteX5" fmla="*/ 44241 w 58707"/>
                <a:gd name="connsiteY5" fmla="*/ 129476 h 258802"/>
                <a:gd name="connsiteX6" fmla="*/ 3500 w 58707"/>
                <a:gd name="connsiteY6" fmla="*/ 251889 h 258802"/>
                <a:gd name="connsiteX7" fmla="*/ 211 w 58707"/>
                <a:gd name="connsiteY7" fmla="*/ 256289 h 258802"/>
                <a:gd name="connsiteX8" fmla="*/ 2741 w 58707"/>
                <a:gd name="connsiteY8" fmla="*/ 258877 h 258802"/>
                <a:gd name="connsiteX9" fmla="*/ 42976 w 58707"/>
                <a:gd name="connsiteY9" fmla="*/ 208411 h 258802"/>
                <a:gd name="connsiteX10" fmla="*/ 58918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18" y="129476"/>
                  </a:moveTo>
                  <a:cubicBezTo>
                    <a:pt x="58918" y="109289"/>
                    <a:pt x="56135" y="77974"/>
                    <a:pt x="42217" y="48730"/>
                  </a:cubicBezTo>
                  <a:cubicBezTo>
                    <a:pt x="27034" y="16897"/>
                    <a:pt x="5272" y="75"/>
                    <a:pt x="2741" y="75"/>
                  </a:cubicBezTo>
                  <a:cubicBezTo>
                    <a:pt x="1223" y="75"/>
                    <a:pt x="211" y="1110"/>
                    <a:pt x="211" y="2663"/>
                  </a:cubicBezTo>
                  <a:cubicBezTo>
                    <a:pt x="211" y="3439"/>
                    <a:pt x="211" y="3957"/>
                    <a:pt x="5019" y="8615"/>
                  </a:cubicBezTo>
                  <a:cubicBezTo>
                    <a:pt x="29817" y="34237"/>
                    <a:pt x="44241" y="75386"/>
                    <a:pt x="44241" y="129476"/>
                  </a:cubicBezTo>
                  <a:cubicBezTo>
                    <a:pt x="44241" y="173731"/>
                    <a:pt x="34879" y="219280"/>
                    <a:pt x="3500" y="251889"/>
                  </a:cubicBezTo>
                  <a:cubicBezTo>
                    <a:pt x="211" y="254995"/>
                    <a:pt x="211" y="255513"/>
                    <a:pt x="211" y="256289"/>
                  </a:cubicBezTo>
                  <a:cubicBezTo>
                    <a:pt x="211" y="257842"/>
                    <a:pt x="1223" y="258877"/>
                    <a:pt x="2741" y="258877"/>
                  </a:cubicBezTo>
                  <a:cubicBezTo>
                    <a:pt x="5272" y="258877"/>
                    <a:pt x="28046" y="241278"/>
                    <a:pt x="42976" y="208411"/>
                  </a:cubicBezTo>
                  <a:cubicBezTo>
                    <a:pt x="55882" y="179942"/>
                    <a:pt x="58918" y="151215"/>
                    <a:pt x="58918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C5C58AA-D575-30A2-FA2D-98830624722D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5921026" y="5065894"/>
              <a:ext cx="58707" cy="258802"/>
            </a:xfrm>
            <a:custGeom>
              <a:avLst/>
              <a:gdLst>
                <a:gd name="connsiteX0" fmla="*/ 58922 w 58707"/>
                <a:gd name="connsiteY0" fmla="*/ 256289 h 258802"/>
                <a:gd name="connsiteX1" fmla="*/ 54620 w 58707"/>
                <a:gd name="connsiteY1" fmla="*/ 250595 h 258802"/>
                <a:gd name="connsiteX2" fmla="*/ 14891 w 58707"/>
                <a:gd name="connsiteY2" fmla="*/ 129476 h 258802"/>
                <a:gd name="connsiteX3" fmla="*/ 55633 w 58707"/>
                <a:gd name="connsiteY3" fmla="*/ 7062 h 258802"/>
                <a:gd name="connsiteX4" fmla="*/ 58922 w 58707"/>
                <a:gd name="connsiteY4" fmla="*/ 2663 h 258802"/>
                <a:gd name="connsiteX5" fmla="*/ 56392 w 58707"/>
                <a:gd name="connsiteY5" fmla="*/ 75 h 258802"/>
                <a:gd name="connsiteX6" fmla="*/ 16157 w 58707"/>
                <a:gd name="connsiteY6" fmla="*/ 50541 h 258802"/>
                <a:gd name="connsiteX7" fmla="*/ 214 w 58707"/>
                <a:gd name="connsiteY7" fmla="*/ 129476 h 258802"/>
                <a:gd name="connsiteX8" fmla="*/ 16916 w 58707"/>
                <a:gd name="connsiteY8" fmla="*/ 210222 h 258802"/>
                <a:gd name="connsiteX9" fmla="*/ 56392 w 58707"/>
                <a:gd name="connsiteY9" fmla="*/ 258877 h 258802"/>
                <a:gd name="connsiteX10" fmla="*/ 58922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22" y="256289"/>
                  </a:moveTo>
                  <a:cubicBezTo>
                    <a:pt x="58922" y="255513"/>
                    <a:pt x="58922" y="254995"/>
                    <a:pt x="54620" y="250595"/>
                  </a:cubicBezTo>
                  <a:cubicBezTo>
                    <a:pt x="22989" y="217986"/>
                    <a:pt x="14891" y="169073"/>
                    <a:pt x="14891" y="129476"/>
                  </a:cubicBezTo>
                  <a:cubicBezTo>
                    <a:pt x="14891" y="84444"/>
                    <a:pt x="24507" y="39413"/>
                    <a:pt x="55633" y="7062"/>
                  </a:cubicBezTo>
                  <a:cubicBezTo>
                    <a:pt x="58922" y="3957"/>
                    <a:pt x="58922" y="3439"/>
                    <a:pt x="58922" y="2663"/>
                  </a:cubicBezTo>
                  <a:cubicBezTo>
                    <a:pt x="58922" y="851"/>
                    <a:pt x="57910" y="75"/>
                    <a:pt x="56392" y="75"/>
                  </a:cubicBezTo>
                  <a:cubicBezTo>
                    <a:pt x="53861" y="75"/>
                    <a:pt x="31087" y="17673"/>
                    <a:pt x="16157" y="50541"/>
                  </a:cubicBezTo>
                  <a:cubicBezTo>
                    <a:pt x="3251" y="79009"/>
                    <a:pt x="214" y="107736"/>
                    <a:pt x="214" y="129476"/>
                  </a:cubicBezTo>
                  <a:cubicBezTo>
                    <a:pt x="214" y="149662"/>
                    <a:pt x="2998" y="180977"/>
                    <a:pt x="16916" y="210222"/>
                  </a:cubicBezTo>
                  <a:cubicBezTo>
                    <a:pt x="32099" y="242055"/>
                    <a:pt x="53861" y="258877"/>
                    <a:pt x="56392" y="258877"/>
                  </a:cubicBezTo>
                  <a:cubicBezTo>
                    <a:pt x="57910" y="258877"/>
                    <a:pt x="58922" y="258101"/>
                    <a:pt x="58922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FB35953-05EF-09FF-E239-A39FFEB117DB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001722" y="5145606"/>
              <a:ext cx="102991" cy="117237"/>
            </a:xfrm>
            <a:custGeom>
              <a:avLst/>
              <a:gdLst>
                <a:gd name="connsiteX0" fmla="*/ 15148 w 102991"/>
                <a:gd name="connsiteY0" fmla="*/ 99196 h 117237"/>
                <a:gd name="connsiteX1" fmla="*/ 12871 w 102991"/>
                <a:gd name="connsiteY1" fmla="*/ 110324 h 117237"/>
                <a:gd name="connsiteX2" fmla="*/ 20209 w 102991"/>
                <a:gd name="connsiteY2" fmla="*/ 117312 h 117237"/>
                <a:gd name="connsiteX3" fmla="*/ 29572 w 102991"/>
                <a:gd name="connsiteY3" fmla="*/ 110066 h 117237"/>
                <a:gd name="connsiteX4" fmla="*/ 39694 w 102991"/>
                <a:gd name="connsiteY4" fmla="*/ 69175 h 117237"/>
                <a:gd name="connsiteX5" fmla="*/ 47792 w 102991"/>
                <a:gd name="connsiteY5" fmla="*/ 35531 h 117237"/>
                <a:gd name="connsiteX6" fmla="*/ 61963 w 102991"/>
                <a:gd name="connsiteY6" fmla="*/ 14309 h 117237"/>
                <a:gd name="connsiteX7" fmla="*/ 82207 w 102991"/>
                <a:gd name="connsiteY7" fmla="*/ 5768 h 117237"/>
                <a:gd name="connsiteX8" fmla="*/ 92835 w 102991"/>
                <a:gd name="connsiteY8" fmla="*/ 8874 h 117237"/>
                <a:gd name="connsiteX9" fmla="*/ 79676 w 102991"/>
                <a:gd name="connsiteY9" fmla="*/ 23108 h 117237"/>
                <a:gd name="connsiteX10" fmla="*/ 89292 w 102991"/>
                <a:gd name="connsiteY10" fmla="*/ 32166 h 117237"/>
                <a:gd name="connsiteX11" fmla="*/ 103210 w 102991"/>
                <a:gd name="connsiteY11" fmla="*/ 16897 h 117237"/>
                <a:gd name="connsiteX12" fmla="*/ 82207 w 102991"/>
                <a:gd name="connsiteY12" fmla="*/ 75 h 117237"/>
                <a:gd name="connsiteX13" fmla="*/ 49816 w 102991"/>
                <a:gd name="connsiteY13" fmla="*/ 20002 h 117237"/>
                <a:gd name="connsiteX14" fmla="*/ 26789 w 102991"/>
                <a:gd name="connsiteY14" fmla="*/ 75 h 117237"/>
                <a:gd name="connsiteX15" fmla="*/ 8063 w 102991"/>
                <a:gd name="connsiteY15" fmla="*/ 14826 h 117237"/>
                <a:gd name="connsiteX16" fmla="*/ 218 w 102991"/>
                <a:gd name="connsiteY16" fmla="*/ 39930 h 117237"/>
                <a:gd name="connsiteX17" fmla="*/ 3255 w 102991"/>
                <a:gd name="connsiteY17" fmla="*/ 42518 h 117237"/>
                <a:gd name="connsiteX18" fmla="*/ 7557 w 102991"/>
                <a:gd name="connsiteY18" fmla="*/ 36566 h 117237"/>
                <a:gd name="connsiteX19" fmla="*/ 26029 w 102991"/>
                <a:gd name="connsiteY19" fmla="*/ 5768 h 117237"/>
                <a:gd name="connsiteX20" fmla="*/ 33874 w 102991"/>
                <a:gd name="connsiteY20" fmla="*/ 17673 h 117237"/>
                <a:gd name="connsiteX21" fmla="*/ 29825 w 102991"/>
                <a:gd name="connsiteY21" fmla="*/ 39413 h 117237"/>
                <a:gd name="connsiteX22" fmla="*/ 15148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48" y="99196"/>
                  </a:moveTo>
                  <a:cubicBezTo>
                    <a:pt x="14389" y="103078"/>
                    <a:pt x="12871" y="109030"/>
                    <a:pt x="12871" y="110324"/>
                  </a:cubicBezTo>
                  <a:cubicBezTo>
                    <a:pt x="12871" y="114983"/>
                    <a:pt x="16414" y="117312"/>
                    <a:pt x="20209" y="117312"/>
                  </a:cubicBezTo>
                  <a:cubicBezTo>
                    <a:pt x="23246" y="117312"/>
                    <a:pt x="27801" y="115242"/>
                    <a:pt x="29572" y="110066"/>
                  </a:cubicBezTo>
                  <a:cubicBezTo>
                    <a:pt x="30078" y="109030"/>
                    <a:pt x="38682" y="73833"/>
                    <a:pt x="39694" y="69175"/>
                  </a:cubicBezTo>
                  <a:cubicBezTo>
                    <a:pt x="41719" y="60634"/>
                    <a:pt x="46274" y="42518"/>
                    <a:pt x="47792" y="35531"/>
                  </a:cubicBezTo>
                  <a:cubicBezTo>
                    <a:pt x="48804" y="32166"/>
                    <a:pt x="55889" y="20002"/>
                    <a:pt x="61963" y="14309"/>
                  </a:cubicBezTo>
                  <a:cubicBezTo>
                    <a:pt x="63987" y="12497"/>
                    <a:pt x="71326" y="5768"/>
                    <a:pt x="82207" y="5768"/>
                  </a:cubicBezTo>
                  <a:cubicBezTo>
                    <a:pt x="88786" y="5768"/>
                    <a:pt x="92582" y="8874"/>
                    <a:pt x="92835" y="8874"/>
                  </a:cubicBezTo>
                  <a:cubicBezTo>
                    <a:pt x="85243" y="10168"/>
                    <a:pt x="79676" y="16379"/>
                    <a:pt x="79676" y="23108"/>
                  </a:cubicBezTo>
                  <a:cubicBezTo>
                    <a:pt x="79676" y="27249"/>
                    <a:pt x="82460" y="32166"/>
                    <a:pt x="89292" y="32166"/>
                  </a:cubicBezTo>
                  <a:cubicBezTo>
                    <a:pt x="96125" y="32166"/>
                    <a:pt x="103210" y="26214"/>
                    <a:pt x="103210" y="16897"/>
                  </a:cubicBezTo>
                  <a:cubicBezTo>
                    <a:pt x="103210" y="7839"/>
                    <a:pt x="95112" y="75"/>
                    <a:pt x="82207" y="75"/>
                  </a:cubicBezTo>
                  <a:cubicBezTo>
                    <a:pt x="65758" y="75"/>
                    <a:pt x="54624" y="12756"/>
                    <a:pt x="49816" y="20002"/>
                  </a:cubicBezTo>
                  <a:cubicBezTo>
                    <a:pt x="47792" y="8356"/>
                    <a:pt x="38682" y="75"/>
                    <a:pt x="26789" y="75"/>
                  </a:cubicBezTo>
                  <a:cubicBezTo>
                    <a:pt x="15148" y="75"/>
                    <a:pt x="10340" y="10168"/>
                    <a:pt x="8063" y="14826"/>
                  </a:cubicBezTo>
                  <a:cubicBezTo>
                    <a:pt x="3508" y="23626"/>
                    <a:pt x="218" y="39154"/>
                    <a:pt x="218" y="39930"/>
                  </a:cubicBezTo>
                  <a:cubicBezTo>
                    <a:pt x="218" y="42518"/>
                    <a:pt x="2749" y="42518"/>
                    <a:pt x="3255" y="42518"/>
                  </a:cubicBezTo>
                  <a:cubicBezTo>
                    <a:pt x="5785" y="42518"/>
                    <a:pt x="6038" y="42259"/>
                    <a:pt x="7557" y="36566"/>
                  </a:cubicBezTo>
                  <a:cubicBezTo>
                    <a:pt x="11859" y="18191"/>
                    <a:pt x="16920" y="5768"/>
                    <a:pt x="26029" y="5768"/>
                  </a:cubicBezTo>
                  <a:cubicBezTo>
                    <a:pt x="30331" y="5768"/>
                    <a:pt x="33874" y="7839"/>
                    <a:pt x="33874" y="17673"/>
                  </a:cubicBezTo>
                  <a:cubicBezTo>
                    <a:pt x="33874" y="23108"/>
                    <a:pt x="33115" y="25955"/>
                    <a:pt x="29825" y="39413"/>
                  </a:cubicBezTo>
                  <a:lnTo>
                    <a:pt x="15148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500870B-B92F-48D4-25DD-DACD99C916AD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192814" y="5190120"/>
              <a:ext cx="154614" cy="10352"/>
            </a:xfrm>
            <a:custGeom>
              <a:avLst/>
              <a:gdLst>
                <a:gd name="connsiteX0" fmla="*/ 145983 w 154614"/>
                <a:gd name="connsiteY0" fmla="*/ 10427 h 10352"/>
                <a:gd name="connsiteX1" fmla="*/ 154839 w 154614"/>
                <a:gd name="connsiteY1" fmla="*/ 5251 h 10352"/>
                <a:gd name="connsiteX2" fmla="*/ 145983 w 154614"/>
                <a:gd name="connsiteY2" fmla="*/ 75 h 10352"/>
                <a:gd name="connsiteX3" fmla="*/ 9082 w 154614"/>
                <a:gd name="connsiteY3" fmla="*/ 75 h 10352"/>
                <a:gd name="connsiteX4" fmla="*/ 225 w 154614"/>
                <a:gd name="connsiteY4" fmla="*/ 5251 h 10352"/>
                <a:gd name="connsiteX5" fmla="*/ 9082 w 154614"/>
                <a:gd name="connsiteY5" fmla="*/ 10427 h 10352"/>
                <a:gd name="connsiteX6" fmla="*/ 145983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5983" y="10427"/>
                  </a:moveTo>
                  <a:cubicBezTo>
                    <a:pt x="150285" y="10427"/>
                    <a:pt x="154839" y="10427"/>
                    <a:pt x="154839" y="5251"/>
                  </a:cubicBezTo>
                  <a:cubicBezTo>
                    <a:pt x="154839" y="75"/>
                    <a:pt x="150285" y="75"/>
                    <a:pt x="145983" y="75"/>
                  </a:cubicBezTo>
                  <a:lnTo>
                    <a:pt x="9082" y="75"/>
                  </a:lnTo>
                  <a:cubicBezTo>
                    <a:pt x="4780" y="75"/>
                    <a:pt x="225" y="75"/>
                    <a:pt x="225" y="5251"/>
                  </a:cubicBezTo>
                  <a:cubicBezTo>
                    <a:pt x="225" y="10427"/>
                    <a:pt x="4780" y="10427"/>
                    <a:pt x="9082" y="10427"/>
                  </a:cubicBezTo>
                  <a:lnTo>
                    <a:pt x="145983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4CB0905D-9AFE-2F9D-6BA5-398BD40E1408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6432200" y="5145606"/>
              <a:ext cx="102991" cy="117237"/>
            </a:xfrm>
            <a:custGeom>
              <a:avLst/>
              <a:gdLst>
                <a:gd name="connsiteX0" fmla="*/ 15165 w 102991"/>
                <a:gd name="connsiteY0" fmla="*/ 99196 h 117237"/>
                <a:gd name="connsiteX1" fmla="*/ 12888 w 102991"/>
                <a:gd name="connsiteY1" fmla="*/ 110324 h 117237"/>
                <a:gd name="connsiteX2" fmla="*/ 20226 w 102991"/>
                <a:gd name="connsiteY2" fmla="*/ 117312 h 117237"/>
                <a:gd name="connsiteX3" fmla="*/ 29589 w 102991"/>
                <a:gd name="connsiteY3" fmla="*/ 110066 h 117237"/>
                <a:gd name="connsiteX4" fmla="*/ 39711 w 102991"/>
                <a:gd name="connsiteY4" fmla="*/ 69175 h 117237"/>
                <a:gd name="connsiteX5" fmla="*/ 47809 w 102991"/>
                <a:gd name="connsiteY5" fmla="*/ 35531 h 117237"/>
                <a:gd name="connsiteX6" fmla="*/ 61980 w 102991"/>
                <a:gd name="connsiteY6" fmla="*/ 14309 h 117237"/>
                <a:gd name="connsiteX7" fmla="*/ 82224 w 102991"/>
                <a:gd name="connsiteY7" fmla="*/ 5768 h 117237"/>
                <a:gd name="connsiteX8" fmla="*/ 92852 w 102991"/>
                <a:gd name="connsiteY8" fmla="*/ 8874 h 117237"/>
                <a:gd name="connsiteX9" fmla="*/ 79693 w 102991"/>
                <a:gd name="connsiteY9" fmla="*/ 23108 h 117237"/>
                <a:gd name="connsiteX10" fmla="*/ 89309 w 102991"/>
                <a:gd name="connsiteY10" fmla="*/ 32166 h 117237"/>
                <a:gd name="connsiteX11" fmla="*/ 103227 w 102991"/>
                <a:gd name="connsiteY11" fmla="*/ 16897 h 117237"/>
                <a:gd name="connsiteX12" fmla="*/ 82224 w 102991"/>
                <a:gd name="connsiteY12" fmla="*/ 75 h 117237"/>
                <a:gd name="connsiteX13" fmla="*/ 49833 w 102991"/>
                <a:gd name="connsiteY13" fmla="*/ 20002 h 117237"/>
                <a:gd name="connsiteX14" fmla="*/ 26806 w 102991"/>
                <a:gd name="connsiteY14" fmla="*/ 75 h 117237"/>
                <a:gd name="connsiteX15" fmla="*/ 8080 w 102991"/>
                <a:gd name="connsiteY15" fmla="*/ 14826 h 117237"/>
                <a:gd name="connsiteX16" fmla="*/ 235 w 102991"/>
                <a:gd name="connsiteY16" fmla="*/ 39930 h 117237"/>
                <a:gd name="connsiteX17" fmla="*/ 3272 w 102991"/>
                <a:gd name="connsiteY17" fmla="*/ 42518 h 117237"/>
                <a:gd name="connsiteX18" fmla="*/ 7574 w 102991"/>
                <a:gd name="connsiteY18" fmla="*/ 36566 h 117237"/>
                <a:gd name="connsiteX19" fmla="*/ 26046 w 102991"/>
                <a:gd name="connsiteY19" fmla="*/ 5768 h 117237"/>
                <a:gd name="connsiteX20" fmla="*/ 33891 w 102991"/>
                <a:gd name="connsiteY20" fmla="*/ 17673 h 117237"/>
                <a:gd name="connsiteX21" fmla="*/ 29842 w 102991"/>
                <a:gd name="connsiteY21" fmla="*/ 39413 h 117237"/>
                <a:gd name="connsiteX22" fmla="*/ 15165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65" y="99196"/>
                  </a:moveTo>
                  <a:cubicBezTo>
                    <a:pt x="14406" y="103078"/>
                    <a:pt x="12888" y="109030"/>
                    <a:pt x="12888" y="110324"/>
                  </a:cubicBezTo>
                  <a:cubicBezTo>
                    <a:pt x="12888" y="114983"/>
                    <a:pt x="16430" y="117312"/>
                    <a:pt x="20226" y="117312"/>
                  </a:cubicBezTo>
                  <a:cubicBezTo>
                    <a:pt x="23263" y="117312"/>
                    <a:pt x="27818" y="115242"/>
                    <a:pt x="29589" y="110066"/>
                  </a:cubicBezTo>
                  <a:cubicBezTo>
                    <a:pt x="30095" y="109030"/>
                    <a:pt x="38699" y="73833"/>
                    <a:pt x="39711" y="69175"/>
                  </a:cubicBezTo>
                  <a:cubicBezTo>
                    <a:pt x="41736" y="60634"/>
                    <a:pt x="46290" y="42518"/>
                    <a:pt x="47809" y="35531"/>
                  </a:cubicBezTo>
                  <a:cubicBezTo>
                    <a:pt x="48821" y="32166"/>
                    <a:pt x="55906" y="20002"/>
                    <a:pt x="61980" y="14309"/>
                  </a:cubicBezTo>
                  <a:cubicBezTo>
                    <a:pt x="64004" y="12497"/>
                    <a:pt x="71343" y="5768"/>
                    <a:pt x="82224" y="5768"/>
                  </a:cubicBezTo>
                  <a:cubicBezTo>
                    <a:pt x="88803" y="5768"/>
                    <a:pt x="92599" y="8874"/>
                    <a:pt x="92852" y="8874"/>
                  </a:cubicBezTo>
                  <a:cubicBezTo>
                    <a:pt x="85260" y="10168"/>
                    <a:pt x="79693" y="16379"/>
                    <a:pt x="79693" y="23108"/>
                  </a:cubicBezTo>
                  <a:cubicBezTo>
                    <a:pt x="79693" y="27249"/>
                    <a:pt x="82477" y="32166"/>
                    <a:pt x="89309" y="32166"/>
                  </a:cubicBezTo>
                  <a:cubicBezTo>
                    <a:pt x="96142" y="32166"/>
                    <a:pt x="103227" y="26214"/>
                    <a:pt x="103227" y="16897"/>
                  </a:cubicBezTo>
                  <a:cubicBezTo>
                    <a:pt x="103227" y="7839"/>
                    <a:pt x="95129" y="75"/>
                    <a:pt x="82224" y="75"/>
                  </a:cubicBezTo>
                  <a:cubicBezTo>
                    <a:pt x="65775" y="75"/>
                    <a:pt x="54641" y="12756"/>
                    <a:pt x="49833" y="20002"/>
                  </a:cubicBezTo>
                  <a:cubicBezTo>
                    <a:pt x="47809" y="8356"/>
                    <a:pt x="38699" y="75"/>
                    <a:pt x="26806" y="75"/>
                  </a:cubicBezTo>
                  <a:cubicBezTo>
                    <a:pt x="15165" y="75"/>
                    <a:pt x="10357" y="10168"/>
                    <a:pt x="8080" y="14826"/>
                  </a:cubicBezTo>
                  <a:cubicBezTo>
                    <a:pt x="3525" y="23626"/>
                    <a:pt x="235" y="39154"/>
                    <a:pt x="235" y="39930"/>
                  </a:cubicBezTo>
                  <a:cubicBezTo>
                    <a:pt x="235" y="42518"/>
                    <a:pt x="2766" y="42518"/>
                    <a:pt x="3272" y="42518"/>
                  </a:cubicBezTo>
                  <a:cubicBezTo>
                    <a:pt x="5802" y="42518"/>
                    <a:pt x="6055" y="42259"/>
                    <a:pt x="7574" y="36566"/>
                  </a:cubicBezTo>
                  <a:cubicBezTo>
                    <a:pt x="11876" y="18191"/>
                    <a:pt x="16937" y="5768"/>
                    <a:pt x="26046" y="5768"/>
                  </a:cubicBezTo>
                  <a:cubicBezTo>
                    <a:pt x="30348" y="5768"/>
                    <a:pt x="33891" y="7839"/>
                    <a:pt x="33891" y="17673"/>
                  </a:cubicBezTo>
                  <a:cubicBezTo>
                    <a:pt x="33891" y="23108"/>
                    <a:pt x="33132" y="25955"/>
                    <a:pt x="29842" y="39413"/>
                  </a:cubicBezTo>
                  <a:lnTo>
                    <a:pt x="15165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E4E9B0F-4D54-04F8-D700-E33BEE3D89EA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6551427" y="5186677"/>
              <a:ext cx="130371" cy="133516"/>
            </a:xfrm>
            <a:custGeom>
              <a:avLst/>
              <a:gdLst>
                <a:gd name="connsiteX0" fmla="*/ 69854 w 130371"/>
                <a:gd name="connsiteY0" fmla="*/ 71273 h 133516"/>
                <a:gd name="connsiteX1" fmla="*/ 124058 w 130371"/>
                <a:gd name="connsiteY1" fmla="*/ 71273 h 133516"/>
                <a:gd name="connsiteX2" fmla="*/ 130612 w 130371"/>
                <a:gd name="connsiteY2" fmla="*/ 66925 h 133516"/>
                <a:gd name="connsiteX3" fmla="*/ 124058 w 130371"/>
                <a:gd name="connsiteY3" fmla="*/ 62396 h 133516"/>
                <a:gd name="connsiteX4" fmla="*/ 69854 w 130371"/>
                <a:gd name="connsiteY4" fmla="*/ 62396 h 133516"/>
                <a:gd name="connsiteX5" fmla="*/ 69854 w 130371"/>
                <a:gd name="connsiteY5" fmla="*/ 6779 h 133516"/>
                <a:gd name="connsiteX6" fmla="*/ 65603 w 130371"/>
                <a:gd name="connsiteY6" fmla="*/ 76 h 133516"/>
                <a:gd name="connsiteX7" fmla="*/ 61174 w 130371"/>
                <a:gd name="connsiteY7" fmla="*/ 6779 h 133516"/>
                <a:gd name="connsiteX8" fmla="*/ 61174 w 130371"/>
                <a:gd name="connsiteY8" fmla="*/ 62396 h 133516"/>
                <a:gd name="connsiteX9" fmla="*/ 6794 w 130371"/>
                <a:gd name="connsiteY9" fmla="*/ 62396 h 133516"/>
                <a:gd name="connsiteX10" fmla="*/ 240 w 130371"/>
                <a:gd name="connsiteY10" fmla="*/ 66744 h 133516"/>
                <a:gd name="connsiteX11" fmla="*/ 6794 w 130371"/>
                <a:gd name="connsiteY11" fmla="*/ 71273 h 133516"/>
                <a:gd name="connsiteX12" fmla="*/ 61174 w 130371"/>
                <a:gd name="connsiteY12" fmla="*/ 71273 h 133516"/>
                <a:gd name="connsiteX13" fmla="*/ 61174 w 130371"/>
                <a:gd name="connsiteY13" fmla="*/ 126889 h 133516"/>
                <a:gd name="connsiteX14" fmla="*/ 65426 w 130371"/>
                <a:gd name="connsiteY14" fmla="*/ 133592 h 133516"/>
                <a:gd name="connsiteX15" fmla="*/ 69854 w 130371"/>
                <a:gd name="connsiteY15" fmla="*/ 126889 h 133516"/>
                <a:gd name="connsiteX16" fmla="*/ 6985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854" y="71273"/>
                  </a:moveTo>
                  <a:lnTo>
                    <a:pt x="124058" y="71273"/>
                  </a:lnTo>
                  <a:cubicBezTo>
                    <a:pt x="126360" y="71273"/>
                    <a:pt x="130612" y="71273"/>
                    <a:pt x="130612" y="66925"/>
                  </a:cubicBezTo>
                  <a:cubicBezTo>
                    <a:pt x="130612" y="62396"/>
                    <a:pt x="126538" y="62396"/>
                    <a:pt x="124058" y="62396"/>
                  </a:cubicBezTo>
                  <a:lnTo>
                    <a:pt x="69854" y="62396"/>
                  </a:lnTo>
                  <a:lnTo>
                    <a:pt x="69854" y="6779"/>
                  </a:lnTo>
                  <a:cubicBezTo>
                    <a:pt x="69854" y="4424"/>
                    <a:pt x="69854" y="76"/>
                    <a:pt x="65603" y="76"/>
                  </a:cubicBezTo>
                  <a:cubicBezTo>
                    <a:pt x="61174" y="76"/>
                    <a:pt x="61174" y="4243"/>
                    <a:pt x="61174" y="6779"/>
                  </a:cubicBezTo>
                  <a:lnTo>
                    <a:pt x="61174" y="62396"/>
                  </a:lnTo>
                  <a:lnTo>
                    <a:pt x="6794" y="62396"/>
                  </a:lnTo>
                  <a:cubicBezTo>
                    <a:pt x="4491" y="62396"/>
                    <a:pt x="240" y="62396"/>
                    <a:pt x="240" y="66744"/>
                  </a:cubicBezTo>
                  <a:cubicBezTo>
                    <a:pt x="240" y="71273"/>
                    <a:pt x="4314" y="71273"/>
                    <a:pt x="6794" y="71273"/>
                  </a:cubicBezTo>
                  <a:lnTo>
                    <a:pt x="61174" y="71273"/>
                  </a:lnTo>
                  <a:lnTo>
                    <a:pt x="61174" y="126889"/>
                  </a:lnTo>
                  <a:cubicBezTo>
                    <a:pt x="61174" y="129244"/>
                    <a:pt x="61174" y="133592"/>
                    <a:pt x="65426" y="133592"/>
                  </a:cubicBezTo>
                  <a:cubicBezTo>
                    <a:pt x="69854" y="133592"/>
                    <a:pt x="69854" y="129426"/>
                    <a:pt x="69854" y="126889"/>
                  </a:cubicBezTo>
                  <a:lnTo>
                    <a:pt x="6985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DF22276-36B4-4C60-38E1-5E3FFCB94A58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6732078" y="5065894"/>
              <a:ext cx="58707" cy="258802"/>
            </a:xfrm>
            <a:custGeom>
              <a:avLst/>
              <a:gdLst>
                <a:gd name="connsiteX0" fmla="*/ 58954 w 58707"/>
                <a:gd name="connsiteY0" fmla="*/ 256289 h 258802"/>
                <a:gd name="connsiteX1" fmla="*/ 54652 w 58707"/>
                <a:gd name="connsiteY1" fmla="*/ 250595 h 258802"/>
                <a:gd name="connsiteX2" fmla="*/ 14923 w 58707"/>
                <a:gd name="connsiteY2" fmla="*/ 129476 h 258802"/>
                <a:gd name="connsiteX3" fmla="*/ 55665 w 58707"/>
                <a:gd name="connsiteY3" fmla="*/ 7062 h 258802"/>
                <a:gd name="connsiteX4" fmla="*/ 58954 w 58707"/>
                <a:gd name="connsiteY4" fmla="*/ 2663 h 258802"/>
                <a:gd name="connsiteX5" fmla="*/ 56424 w 58707"/>
                <a:gd name="connsiteY5" fmla="*/ 75 h 258802"/>
                <a:gd name="connsiteX6" fmla="*/ 16189 w 58707"/>
                <a:gd name="connsiteY6" fmla="*/ 50541 h 258802"/>
                <a:gd name="connsiteX7" fmla="*/ 246 w 58707"/>
                <a:gd name="connsiteY7" fmla="*/ 129476 h 258802"/>
                <a:gd name="connsiteX8" fmla="*/ 16948 w 58707"/>
                <a:gd name="connsiteY8" fmla="*/ 210222 h 258802"/>
                <a:gd name="connsiteX9" fmla="*/ 56424 w 58707"/>
                <a:gd name="connsiteY9" fmla="*/ 258877 h 258802"/>
                <a:gd name="connsiteX10" fmla="*/ 5895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54" y="256289"/>
                  </a:moveTo>
                  <a:cubicBezTo>
                    <a:pt x="58954" y="255513"/>
                    <a:pt x="58954" y="254995"/>
                    <a:pt x="54652" y="250595"/>
                  </a:cubicBezTo>
                  <a:cubicBezTo>
                    <a:pt x="23021" y="217986"/>
                    <a:pt x="14923" y="169073"/>
                    <a:pt x="14923" y="129476"/>
                  </a:cubicBezTo>
                  <a:cubicBezTo>
                    <a:pt x="14923" y="84444"/>
                    <a:pt x="24539" y="39413"/>
                    <a:pt x="55665" y="7062"/>
                  </a:cubicBezTo>
                  <a:cubicBezTo>
                    <a:pt x="58954" y="3957"/>
                    <a:pt x="58954" y="3439"/>
                    <a:pt x="58954" y="2663"/>
                  </a:cubicBezTo>
                  <a:cubicBezTo>
                    <a:pt x="58954" y="851"/>
                    <a:pt x="57942" y="75"/>
                    <a:pt x="56424" y="75"/>
                  </a:cubicBezTo>
                  <a:cubicBezTo>
                    <a:pt x="53893" y="75"/>
                    <a:pt x="31119" y="17673"/>
                    <a:pt x="16189" y="50541"/>
                  </a:cubicBezTo>
                  <a:cubicBezTo>
                    <a:pt x="3283" y="79009"/>
                    <a:pt x="246" y="107736"/>
                    <a:pt x="246" y="129476"/>
                  </a:cubicBezTo>
                  <a:cubicBezTo>
                    <a:pt x="246" y="149662"/>
                    <a:pt x="3030" y="180977"/>
                    <a:pt x="16948" y="210222"/>
                  </a:cubicBezTo>
                  <a:cubicBezTo>
                    <a:pt x="32131" y="242055"/>
                    <a:pt x="53893" y="258877"/>
                    <a:pt x="56424" y="258877"/>
                  </a:cubicBezTo>
                  <a:cubicBezTo>
                    <a:pt x="57942" y="258877"/>
                    <a:pt x="58954" y="258101"/>
                    <a:pt x="5895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F854234-9CC6-12F6-6345-306D941CFAC5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812774" y="5145606"/>
              <a:ext cx="111089" cy="117237"/>
            </a:xfrm>
            <a:custGeom>
              <a:avLst/>
              <a:gdLst>
                <a:gd name="connsiteX0" fmla="*/ 111340 w 111089"/>
                <a:gd name="connsiteY0" fmla="*/ 18191 h 117237"/>
                <a:gd name="connsiteX1" fmla="*/ 100205 w 111089"/>
                <a:gd name="connsiteY1" fmla="*/ 75 h 117237"/>
                <a:gd name="connsiteX2" fmla="*/ 87806 w 111089"/>
                <a:gd name="connsiteY2" fmla="*/ 12497 h 117237"/>
                <a:gd name="connsiteX3" fmla="*/ 91855 w 111089"/>
                <a:gd name="connsiteY3" fmla="*/ 20261 h 117237"/>
                <a:gd name="connsiteX4" fmla="*/ 100458 w 111089"/>
                <a:gd name="connsiteY4" fmla="*/ 41483 h 117237"/>
                <a:gd name="connsiteX5" fmla="*/ 55415 w 111089"/>
                <a:gd name="connsiteY5" fmla="*/ 111618 h 117237"/>
                <a:gd name="connsiteX6" fmla="*/ 36690 w 111089"/>
                <a:gd name="connsiteY6" fmla="*/ 89103 h 117237"/>
                <a:gd name="connsiteX7" fmla="*/ 51367 w 111089"/>
                <a:gd name="connsiteY7" fmla="*/ 34237 h 117237"/>
                <a:gd name="connsiteX8" fmla="*/ 54403 w 111089"/>
                <a:gd name="connsiteY8" fmla="*/ 21297 h 117237"/>
                <a:gd name="connsiteX9" fmla="*/ 33653 w 111089"/>
                <a:gd name="connsiteY9" fmla="*/ 75 h 117237"/>
                <a:gd name="connsiteX10" fmla="*/ 250 w 111089"/>
                <a:gd name="connsiteY10" fmla="*/ 39930 h 117237"/>
                <a:gd name="connsiteX11" fmla="*/ 3287 w 111089"/>
                <a:gd name="connsiteY11" fmla="*/ 42518 h 117237"/>
                <a:gd name="connsiteX12" fmla="*/ 7336 w 111089"/>
                <a:gd name="connsiteY12" fmla="*/ 37860 h 117237"/>
                <a:gd name="connsiteX13" fmla="*/ 32894 w 111089"/>
                <a:gd name="connsiteY13" fmla="*/ 5768 h 117237"/>
                <a:gd name="connsiteX14" fmla="*/ 39220 w 111089"/>
                <a:gd name="connsiteY14" fmla="*/ 14050 h 117237"/>
                <a:gd name="connsiteX15" fmla="*/ 34918 w 111089"/>
                <a:gd name="connsiteY15" fmla="*/ 32166 h 117237"/>
                <a:gd name="connsiteX16" fmla="*/ 20494 w 111089"/>
                <a:gd name="connsiteY16" fmla="*/ 85221 h 117237"/>
                <a:gd name="connsiteX17" fmla="*/ 54403 w 111089"/>
                <a:gd name="connsiteY17" fmla="*/ 117312 h 117237"/>
                <a:gd name="connsiteX18" fmla="*/ 111340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40" y="18191"/>
                  </a:moveTo>
                  <a:cubicBezTo>
                    <a:pt x="111340" y="4216"/>
                    <a:pt x="104760" y="75"/>
                    <a:pt x="100205" y="75"/>
                  </a:cubicBezTo>
                  <a:cubicBezTo>
                    <a:pt x="93879" y="75"/>
                    <a:pt x="87806" y="6804"/>
                    <a:pt x="87806" y="12497"/>
                  </a:cubicBezTo>
                  <a:cubicBezTo>
                    <a:pt x="87806" y="15862"/>
                    <a:pt x="89071" y="17414"/>
                    <a:pt x="91855" y="20261"/>
                  </a:cubicBezTo>
                  <a:cubicBezTo>
                    <a:pt x="97169" y="25437"/>
                    <a:pt x="100458" y="32166"/>
                    <a:pt x="100458" y="41483"/>
                  </a:cubicBezTo>
                  <a:cubicBezTo>
                    <a:pt x="100458" y="52353"/>
                    <a:pt x="85022" y="111618"/>
                    <a:pt x="55415" y="111618"/>
                  </a:cubicBezTo>
                  <a:cubicBezTo>
                    <a:pt x="42510" y="111618"/>
                    <a:pt x="36690" y="102560"/>
                    <a:pt x="36690" y="89103"/>
                  </a:cubicBezTo>
                  <a:cubicBezTo>
                    <a:pt x="36690" y="74610"/>
                    <a:pt x="43522" y="55717"/>
                    <a:pt x="51367" y="34237"/>
                  </a:cubicBezTo>
                  <a:cubicBezTo>
                    <a:pt x="53138" y="29837"/>
                    <a:pt x="54403" y="26214"/>
                    <a:pt x="54403" y="21297"/>
                  </a:cubicBezTo>
                  <a:cubicBezTo>
                    <a:pt x="54403" y="9650"/>
                    <a:pt x="46305" y="75"/>
                    <a:pt x="33653" y="75"/>
                  </a:cubicBezTo>
                  <a:cubicBezTo>
                    <a:pt x="9866" y="75"/>
                    <a:pt x="250" y="37601"/>
                    <a:pt x="250" y="39930"/>
                  </a:cubicBezTo>
                  <a:cubicBezTo>
                    <a:pt x="250" y="42518"/>
                    <a:pt x="2781" y="42518"/>
                    <a:pt x="3287" y="42518"/>
                  </a:cubicBezTo>
                  <a:cubicBezTo>
                    <a:pt x="5817" y="42518"/>
                    <a:pt x="6070" y="42001"/>
                    <a:pt x="7336" y="37860"/>
                  </a:cubicBezTo>
                  <a:cubicBezTo>
                    <a:pt x="14674" y="11721"/>
                    <a:pt x="25555" y="5768"/>
                    <a:pt x="32894" y="5768"/>
                  </a:cubicBezTo>
                  <a:cubicBezTo>
                    <a:pt x="34918" y="5768"/>
                    <a:pt x="39220" y="5768"/>
                    <a:pt x="39220" y="14050"/>
                  </a:cubicBezTo>
                  <a:cubicBezTo>
                    <a:pt x="39220" y="20520"/>
                    <a:pt x="36690" y="27508"/>
                    <a:pt x="34918" y="32166"/>
                  </a:cubicBezTo>
                  <a:cubicBezTo>
                    <a:pt x="23784" y="62187"/>
                    <a:pt x="20494" y="74092"/>
                    <a:pt x="20494" y="85221"/>
                  </a:cubicBezTo>
                  <a:cubicBezTo>
                    <a:pt x="20494" y="113171"/>
                    <a:pt x="42763" y="117312"/>
                    <a:pt x="54403" y="117312"/>
                  </a:cubicBezTo>
                  <a:cubicBezTo>
                    <a:pt x="96916" y="117312"/>
                    <a:pt x="111340" y="31649"/>
                    <a:pt x="111340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2BDB796-5379-5186-9FA1-2D1BA695F637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6951598" y="5065894"/>
              <a:ext cx="58707" cy="258802"/>
            </a:xfrm>
            <a:custGeom>
              <a:avLst/>
              <a:gdLst>
                <a:gd name="connsiteX0" fmla="*/ 58963 w 58707"/>
                <a:gd name="connsiteY0" fmla="*/ 129476 h 258802"/>
                <a:gd name="connsiteX1" fmla="*/ 42262 w 58707"/>
                <a:gd name="connsiteY1" fmla="*/ 48730 h 258802"/>
                <a:gd name="connsiteX2" fmla="*/ 2786 w 58707"/>
                <a:gd name="connsiteY2" fmla="*/ 75 h 258802"/>
                <a:gd name="connsiteX3" fmla="*/ 255 w 58707"/>
                <a:gd name="connsiteY3" fmla="*/ 2663 h 258802"/>
                <a:gd name="connsiteX4" fmla="*/ 5063 w 58707"/>
                <a:gd name="connsiteY4" fmla="*/ 8615 h 258802"/>
                <a:gd name="connsiteX5" fmla="*/ 44286 w 58707"/>
                <a:gd name="connsiteY5" fmla="*/ 129476 h 258802"/>
                <a:gd name="connsiteX6" fmla="*/ 3545 w 58707"/>
                <a:gd name="connsiteY6" fmla="*/ 251889 h 258802"/>
                <a:gd name="connsiteX7" fmla="*/ 255 w 58707"/>
                <a:gd name="connsiteY7" fmla="*/ 256289 h 258802"/>
                <a:gd name="connsiteX8" fmla="*/ 2786 w 58707"/>
                <a:gd name="connsiteY8" fmla="*/ 258877 h 258802"/>
                <a:gd name="connsiteX9" fmla="*/ 43021 w 58707"/>
                <a:gd name="connsiteY9" fmla="*/ 208411 h 258802"/>
                <a:gd name="connsiteX10" fmla="*/ 5896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3" y="129476"/>
                  </a:moveTo>
                  <a:cubicBezTo>
                    <a:pt x="58963" y="109289"/>
                    <a:pt x="56180" y="77974"/>
                    <a:pt x="42262" y="48730"/>
                  </a:cubicBezTo>
                  <a:cubicBezTo>
                    <a:pt x="27079" y="16897"/>
                    <a:pt x="5316" y="75"/>
                    <a:pt x="2786" y="75"/>
                  </a:cubicBezTo>
                  <a:cubicBezTo>
                    <a:pt x="1268" y="75"/>
                    <a:pt x="255" y="1110"/>
                    <a:pt x="255" y="2663"/>
                  </a:cubicBezTo>
                  <a:cubicBezTo>
                    <a:pt x="255" y="3439"/>
                    <a:pt x="255" y="3957"/>
                    <a:pt x="5063" y="8615"/>
                  </a:cubicBezTo>
                  <a:cubicBezTo>
                    <a:pt x="29862" y="34237"/>
                    <a:pt x="44286" y="75386"/>
                    <a:pt x="44286" y="129476"/>
                  </a:cubicBezTo>
                  <a:cubicBezTo>
                    <a:pt x="44286" y="173731"/>
                    <a:pt x="34923" y="219280"/>
                    <a:pt x="3545" y="251889"/>
                  </a:cubicBezTo>
                  <a:cubicBezTo>
                    <a:pt x="255" y="254995"/>
                    <a:pt x="255" y="255513"/>
                    <a:pt x="255" y="256289"/>
                  </a:cubicBezTo>
                  <a:cubicBezTo>
                    <a:pt x="255" y="257842"/>
                    <a:pt x="1268" y="258877"/>
                    <a:pt x="2786" y="258877"/>
                  </a:cubicBezTo>
                  <a:cubicBezTo>
                    <a:pt x="5316" y="258877"/>
                    <a:pt x="28091" y="241278"/>
                    <a:pt x="43021" y="208411"/>
                  </a:cubicBezTo>
                  <a:cubicBezTo>
                    <a:pt x="55927" y="179942"/>
                    <a:pt x="58963" y="151215"/>
                    <a:pt x="5896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7EA15F9-CF86-FD6B-861A-52D7C59869F0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050007" y="5065894"/>
              <a:ext cx="58707" cy="258802"/>
            </a:xfrm>
            <a:custGeom>
              <a:avLst/>
              <a:gdLst>
                <a:gd name="connsiteX0" fmla="*/ 58967 w 58707"/>
                <a:gd name="connsiteY0" fmla="*/ 129476 h 258802"/>
                <a:gd name="connsiteX1" fmla="*/ 42266 w 58707"/>
                <a:gd name="connsiteY1" fmla="*/ 48730 h 258802"/>
                <a:gd name="connsiteX2" fmla="*/ 2790 w 58707"/>
                <a:gd name="connsiteY2" fmla="*/ 75 h 258802"/>
                <a:gd name="connsiteX3" fmla="*/ 259 w 58707"/>
                <a:gd name="connsiteY3" fmla="*/ 2663 h 258802"/>
                <a:gd name="connsiteX4" fmla="*/ 5067 w 58707"/>
                <a:gd name="connsiteY4" fmla="*/ 8615 h 258802"/>
                <a:gd name="connsiteX5" fmla="*/ 44290 w 58707"/>
                <a:gd name="connsiteY5" fmla="*/ 129476 h 258802"/>
                <a:gd name="connsiteX6" fmla="*/ 3549 w 58707"/>
                <a:gd name="connsiteY6" fmla="*/ 251889 h 258802"/>
                <a:gd name="connsiteX7" fmla="*/ 259 w 58707"/>
                <a:gd name="connsiteY7" fmla="*/ 256289 h 258802"/>
                <a:gd name="connsiteX8" fmla="*/ 2790 w 58707"/>
                <a:gd name="connsiteY8" fmla="*/ 258877 h 258802"/>
                <a:gd name="connsiteX9" fmla="*/ 43025 w 58707"/>
                <a:gd name="connsiteY9" fmla="*/ 208411 h 258802"/>
                <a:gd name="connsiteX10" fmla="*/ 58967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7" y="129476"/>
                  </a:moveTo>
                  <a:cubicBezTo>
                    <a:pt x="58967" y="109289"/>
                    <a:pt x="56184" y="77974"/>
                    <a:pt x="42266" y="48730"/>
                  </a:cubicBezTo>
                  <a:cubicBezTo>
                    <a:pt x="27083" y="16897"/>
                    <a:pt x="5320" y="75"/>
                    <a:pt x="2790" y="75"/>
                  </a:cubicBezTo>
                  <a:cubicBezTo>
                    <a:pt x="1271" y="75"/>
                    <a:pt x="259" y="1110"/>
                    <a:pt x="259" y="2663"/>
                  </a:cubicBezTo>
                  <a:cubicBezTo>
                    <a:pt x="259" y="3439"/>
                    <a:pt x="259" y="3957"/>
                    <a:pt x="5067" y="8615"/>
                  </a:cubicBezTo>
                  <a:cubicBezTo>
                    <a:pt x="29866" y="34237"/>
                    <a:pt x="44290" y="75386"/>
                    <a:pt x="44290" y="129476"/>
                  </a:cubicBezTo>
                  <a:cubicBezTo>
                    <a:pt x="44290" y="173731"/>
                    <a:pt x="34927" y="219280"/>
                    <a:pt x="3549" y="251889"/>
                  </a:cubicBezTo>
                  <a:cubicBezTo>
                    <a:pt x="259" y="254995"/>
                    <a:pt x="259" y="255513"/>
                    <a:pt x="259" y="256289"/>
                  </a:cubicBezTo>
                  <a:cubicBezTo>
                    <a:pt x="259" y="257842"/>
                    <a:pt x="1271" y="258877"/>
                    <a:pt x="2790" y="258877"/>
                  </a:cubicBezTo>
                  <a:cubicBezTo>
                    <a:pt x="5320" y="258877"/>
                    <a:pt x="28095" y="241278"/>
                    <a:pt x="43025" y="208411"/>
                  </a:cubicBezTo>
                  <a:cubicBezTo>
                    <a:pt x="55930" y="179942"/>
                    <a:pt x="58967" y="151215"/>
                    <a:pt x="58967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6C1B179-11F6-DF5C-16C9-34BE7DCB769F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204396" y="5109114"/>
              <a:ext cx="168278" cy="172362"/>
            </a:xfrm>
            <a:custGeom>
              <a:avLst/>
              <a:gdLst>
                <a:gd name="connsiteX0" fmla="*/ 89592 w 168278"/>
                <a:gd name="connsiteY0" fmla="*/ 91432 h 172362"/>
                <a:gd name="connsiteX1" fmla="*/ 160194 w 168278"/>
                <a:gd name="connsiteY1" fmla="*/ 91432 h 172362"/>
                <a:gd name="connsiteX2" fmla="*/ 168544 w 168278"/>
                <a:gd name="connsiteY2" fmla="*/ 86256 h 172362"/>
                <a:gd name="connsiteX3" fmla="*/ 160194 w 168278"/>
                <a:gd name="connsiteY3" fmla="*/ 81080 h 172362"/>
                <a:gd name="connsiteX4" fmla="*/ 89592 w 168278"/>
                <a:gd name="connsiteY4" fmla="*/ 81080 h 172362"/>
                <a:gd name="connsiteX5" fmla="*/ 89592 w 168278"/>
                <a:gd name="connsiteY5" fmla="*/ 8615 h 172362"/>
                <a:gd name="connsiteX6" fmla="*/ 84531 w 168278"/>
                <a:gd name="connsiteY6" fmla="*/ 75 h 172362"/>
                <a:gd name="connsiteX7" fmla="*/ 79470 w 168278"/>
                <a:gd name="connsiteY7" fmla="*/ 8615 h 172362"/>
                <a:gd name="connsiteX8" fmla="*/ 79470 w 168278"/>
                <a:gd name="connsiteY8" fmla="*/ 81080 h 172362"/>
                <a:gd name="connsiteX9" fmla="*/ 8616 w 168278"/>
                <a:gd name="connsiteY9" fmla="*/ 81080 h 172362"/>
                <a:gd name="connsiteX10" fmla="*/ 265 w 168278"/>
                <a:gd name="connsiteY10" fmla="*/ 86256 h 172362"/>
                <a:gd name="connsiteX11" fmla="*/ 8616 w 168278"/>
                <a:gd name="connsiteY11" fmla="*/ 91432 h 172362"/>
                <a:gd name="connsiteX12" fmla="*/ 79470 w 168278"/>
                <a:gd name="connsiteY12" fmla="*/ 91432 h 172362"/>
                <a:gd name="connsiteX13" fmla="*/ 79470 w 168278"/>
                <a:gd name="connsiteY13" fmla="*/ 163897 h 172362"/>
                <a:gd name="connsiteX14" fmla="*/ 84531 w 168278"/>
                <a:gd name="connsiteY14" fmla="*/ 172437 h 172362"/>
                <a:gd name="connsiteX15" fmla="*/ 89592 w 168278"/>
                <a:gd name="connsiteY15" fmla="*/ 163897 h 172362"/>
                <a:gd name="connsiteX16" fmla="*/ 89592 w 168278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72362">
                  <a:moveTo>
                    <a:pt x="89592" y="91432"/>
                  </a:moveTo>
                  <a:lnTo>
                    <a:pt x="160194" y="91432"/>
                  </a:lnTo>
                  <a:cubicBezTo>
                    <a:pt x="163736" y="91432"/>
                    <a:pt x="168544" y="91432"/>
                    <a:pt x="168544" y="86256"/>
                  </a:cubicBezTo>
                  <a:cubicBezTo>
                    <a:pt x="168544" y="81080"/>
                    <a:pt x="163736" y="81080"/>
                    <a:pt x="160194" y="81080"/>
                  </a:cubicBezTo>
                  <a:lnTo>
                    <a:pt x="89592" y="81080"/>
                  </a:lnTo>
                  <a:lnTo>
                    <a:pt x="89592" y="8615"/>
                  </a:lnTo>
                  <a:cubicBezTo>
                    <a:pt x="89592" y="4992"/>
                    <a:pt x="89592" y="75"/>
                    <a:pt x="84531" y="75"/>
                  </a:cubicBezTo>
                  <a:cubicBezTo>
                    <a:pt x="79470" y="75"/>
                    <a:pt x="79470" y="4992"/>
                    <a:pt x="79470" y="8615"/>
                  </a:cubicBezTo>
                  <a:lnTo>
                    <a:pt x="79470" y="81080"/>
                  </a:lnTo>
                  <a:lnTo>
                    <a:pt x="8616" y="81080"/>
                  </a:lnTo>
                  <a:cubicBezTo>
                    <a:pt x="5073" y="81080"/>
                    <a:pt x="265" y="81080"/>
                    <a:pt x="265" y="86256"/>
                  </a:cubicBezTo>
                  <a:cubicBezTo>
                    <a:pt x="265" y="91432"/>
                    <a:pt x="5073" y="91432"/>
                    <a:pt x="8616" y="91432"/>
                  </a:cubicBezTo>
                  <a:lnTo>
                    <a:pt x="79470" y="91432"/>
                  </a:lnTo>
                  <a:lnTo>
                    <a:pt x="79470" y="163897"/>
                  </a:lnTo>
                  <a:cubicBezTo>
                    <a:pt x="79470" y="167520"/>
                    <a:pt x="79470" y="172437"/>
                    <a:pt x="84531" y="172437"/>
                  </a:cubicBezTo>
                  <a:cubicBezTo>
                    <a:pt x="89592" y="172437"/>
                    <a:pt x="89592" y="167520"/>
                    <a:pt x="89592" y="163897"/>
                  </a:cubicBezTo>
                  <a:lnTo>
                    <a:pt x="89592" y="9143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800766D-2DEA-DE45-186D-3516D4FC0C02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7457699" y="5077541"/>
              <a:ext cx="182196" cy="188149"/>
            </a:xfrm>
            <a:custGeom>
              <a:avLst/>
              <a:gdLst>
                <a:gd name="connsiteX0" fmla="*/ 182472 w 182196"/>
                <a:gd name="connsiteY0" fmla="*/ 57788 h 188149"/>
                <a:gd name="connsiteX1" fmla="*/ 137429 w 182196"/>
                <a:gd name="connsiteY1" fmla="*/ 75 h 188149"/>
                <a:gd name="connsiteX2" fmla="*/ 87072 w 182196"/>
                <a:gd name="connsiteY2" fmla="*/ 23367 h 188149"/>
                <a:gd name="connsiteX3" fmla="*/ 59236 w 182196"/>
                <a:gd name="connsiteY3" fmla="*/ 67622 h 188149"/>
                <a:gd name="connsiteX4" fmla="*/ 61767 w 182196"/>
                <a:gd name="connsiteY4" fmla="*/ 69434 h 188149"/>
                <a:gd name="connsiteX5" fmla="*/ 74419 w 182196"/>
                <a:gd name="connsiteY5" fmla="*/ 63999 h 188149"/>
                <a:gd name="connsiteX6" fmla="*/ 82011 w 182196"/>
                <a:gd name="connsiteY6" fmla="*/ 53906 h 188149"/>
                <a:gd name="connsiteX7" fmla="*/ 99471 w 182196"/>
                <a:gd name="connsiteY7" fmla="*/ 25179 h 188149"/>
                <a:gd name="connsiteX8" fmla="*/ 120728 w 182196"/>
                <a:gd name="connsiteY8" fmla="*/ 14309 h 188149"/>
                <a:gd name="connsiteX9" fmla="*/ 160963 w 182196"/>
                <a:gd name="connsiteY9" fmla="*/ 68916 h 188149"/>
                <a:gd name="connsiteX10" fmla="*/ 77456 w 182196"/>
                <a:gd name="connsiteY10" fmla="*/ 173990 h 188149"/>
                <a:gd name="connsiteX11" fmla="*/ 21785 w 182196"/>
                <a:gd name="connsiteY11" fmla="*/ 107736 h 188149"/>
                <a:gd name="connsiteX12" fmla="*/ 76444 w 182196"/>
                <a:gd name="connsiteY12" fmla="*/ 11462 h 188149"/>
                <a:gd name="connsiteX13" fmla="*/ 86566 w 182196"/>
                <a:gd name="connsiteY13" fmla="*/ 1886 h 188149"/>
                <a:gd name="connsiteX14" fmla="*/ 84035 w 182196"/>
                <a:gd name="connsiteY14" fmla="*/ 75 h 188149"/>
                <a:gd name="connsiteX15" fmla="*/ 275 w 182196"/>
                <a:gd name="connsiteY15" fmla="*/ 118865 h 188149"/>
                <a:gd name="connsiteX16" fmla="*/ 60755 w 182196"/>
                <a:gd name="connsiteY16" fmla="*/ 188224 h 188149"/>
                <a:gd name="connsiteX17" fmla="*/ 182472 w 182196"/>
                <a:gd name="connsiteY17" fmla="*/ 57788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8149">
                  <a:moveTo>
                    <a:pt x="182472" y="57788"/>
                  </a:moveTo>
                  <a:cubicBezTo>
                    <a:pt x="182472" y="24920"/>
                    <a:pt x="168301" y="75"/>
                    <a:pt x="137429" y="75"/>
                  </a:cubicBezTo>
                  <a:cubicBezTo>
                    <a:pt x="111112" y="75"/>
                    <a:pt x="88843" y="21814"/>
                    <a:pt x="87072" y="23367"/>
                  </a:cubicBezTo>
                  <a:cubicBezTo>
                    <a:pt x="66828" y="43812"/>
                    <a:pt x="59236" y="67105"/>
                    <a:pt x="59236" y="67622"/>
                  </a:cubicBezTo>
                  <a:cubicBezTo>
                    <a:pt x="59236" y="69175"/>
                    <a:pt x="60501" y="69434"/>
                    <a:pt x="61767" y="69434"/>
                  </a:cubicBezTo>
                  <a:cubicBezTo>
                    <a:pt x="66575" y="69434"/>
                    <a:pt x="70624" y="66846"/>
                    <a:pt x="74419" y="63999"/>
                  </a:cubicBezTo>
                  <a:cubicBezTo>
                    <a:pt x="78974" y="60634"/>
                    <a:pt x="79227" y="59858"/>
                    <a:pt x="82011" y="53906"/>
                  </a:cubicBezTo>
                  <a:cubicBezTo>
                    <a:pt x="84288" y="48730"/>
                    <a:pt x="90108" y="36048"/>
                    <a:pt x="99471" y="25179"/>
                  </a:cubicBezTo>
                  <a:cubicBezTo>
                    <a:pt x="105545" y="18191"/>
                    <a:pt x="110606" y="14309"/>
                    <a:pt x="120728" y="14309"/>
                  </a:cubicBezTo>
                  <a:cubicBezTo>
                    <a:pt x="145274" y="14309"/>
                    <a:pt x="160963" y="35013"/>
                    <a:pt x="160963" y="68916"/>
                  </a:cubicBezTo>
                  <a:cubicBezTo>
                    <a:pt x="160963" y="121712"/>
                    <a:pt x="124270" y="173990"/>
                    <a:pt x="77456" y="173990"/>
                  </a:cubicBezTo>
                  <a:cubicBezTo>
                    <a:pt x="41523" y="173990"/>
                    <a:pt x="21785" y="144745"/>
                    <a:pt x="21785" y="107736"/>
                  </a:cubicBezTo>
                  <a:cubicBezTo>
                    <a:pt x="21785" y="72539"/>
                    <a:pt x="39498" y="33719"/>
                    <a:pt x="76444" y="11462"/>
                  </a:cubicBezTo>
                  <a:cubicBezTo>
                    <a:pt x="78974" y="9909"/>
                    <a:pt x="86566" y="5251"/>
                    <a:pt x="86566" y="1886"/>
                  </a:cubicBezTo>
                  <a:cubicBezTo>
                    <a:pt x="86566" y="75"/>
                    <a:pt x="84541" y="75"/>
                    <a:pt x="84035" y="75"/>
                  </a:cubicBezTo>
                  <a:cubicBezTo>
                    <a:pt x="75178" y="75"/>
                    <a:pt x="275" y="41224"/>
                    <a:pt x="275" y="118865"/>
                  </a:cubicBezTo>
                  <a:cubicBezTo>
                    <a:pt x="275" y="155097"/>
                    <a:pt x="18748" y="188224"/>
                    <a:pt x="60755" y="188224"/>
                  </a:cubicBezTo>
                  <a:cubicBezTo>
                    <a:pt x="110099" y="188224"/>
                    <a:pt x="182472" y="137499"/>
                    <a:pt x="182472" y="5778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DBE08DC-F3EC-F5DF-3729-DC0629119BA0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7676814" y="5065894"/>
              <a:ext cx="58707" cy="258802"/>
            </a:xfrm>
            <a:custGeom>
              <a:avLst/>
              <a:gdLst>
                <a:gd name="connsiteX0" fmla="*/ 58991 w 58707"/>
                <a:gd name="connsiteY0" fmla="*/ 256289 h 258802"/>
                <a:gd name="connsiteX1" fmla="*/ 54690 w 58707"/>
                <a:gd name="connsiteY1" fmla="*/ 250595 h 258802"/>
                <a:gd name="connsiteX2" fmla="*/ 14960 w 58707"/>
                <a:gd name="connsiteY2" fmla="*/ 129476 h 258802"/>
                <a:gd name="connsiteX3" fmla="*/ 55702 w 58707"/>
                <a:gd name="connsiteY3" fmla="*/ 7062 h 258802"/>
                <a:gd name="connsiteX4" fmla="*/ 58991 w 58707"/>
                <a:gd name="connsiteY4" fmla="*/ 2663 h 258802"/>
                <a:gd name="connsiteX5" fmla="*/ 56461 w 58707"/>
                <a:gd name="connsiteY5" fmla="*/ 75 h 258802"/>
                <a:gd name="connsiteX6" fmla="*/ 16226 w 58707"/>
                <a:gd name="connsiteY6" fmla="*/ 50541 h 258802"/>
                <a:gd name="connsiteX7" fmla="*/ 284 w 58707"/>
                <a:gd name="connsiteY7" fmla="*/ 129476 h 258802"/>
                <a:gd name="connsiteX8" fmla="*/ 16985 w 58707"/>
                <a:gd name="connsiteY8" fmla="*/ 210222 h 258802"/>
                <a:gd name="connsiteX9" fmla="*/ 56461 w 58707"/>
                <a:gd name="connsiteY9" fmla="*/ 258877 h 258802"/>
                <a:gd name="connsiteX10" fmla="*/ 58991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91" y="256289"/>
                  </a:moveTo>
                  <a:cubicBezTo>
                    <a:pt x="58991" y="255513"/>
                    <a:pt x="58991" y="254995"/>
                    <a:pt x="54690" y="250595"/>
                  </a:cubicBezTo>
                  <a:cubicBezTo>
                    <a:pt x="23058" y="217986"/>
                    <a:pt x="14960" y="169073"/>
                    <a:pt x="14960" y="129476"/>
                  </a:cubicBezTo>
                  <a:cubicBezTo>
                    <a:pt x="14960" y="84444"/>
                    <a:pt x="24576" y="39413"/>
                    <a:pt x="55702" y="7062"/>
                  </a:cubicBezTo>
                  <a:cubicBezTo>
                    <a:pt x="58991" y="3957"/>
                    <a:pt x="58991" y="3439"/>
                    <a:pt x="58991" y="2663"/>
                  </a:cubicBezTo>
                  <a:cubicBezTo>
                    <a:pt x="58991" y="851"/>
                    <a:pt x="57979" y="75"/>
                    <a:pt x="56461" y="75"/>
                  </a:cubicBezTo>
                  <a:cubicBezTo>
                    <a:pt x="53930" y="75"/>
                    <a:pt x="31156" y="17673"/>
                    <a:pt x="16226" y="50541"/>
                  </a:cubicBezTo>
                  <a:cubicBezTo>
                    <a:pt x="3320" y="79009"/>
                    <a:pt x="284" y="107736"/>
                    <a:pt x="284" y="129476"/>
                  </a:cubicBezTo>
                  <a:cubicBezTo>
                    <a:pt x="284" y="149662"/>
                    <a:pt x="3067" y="180977"/>
                    <a:pt x="16985" y="210222"/>
                  </a:cubicBezTo>
                  <a:cubicBezTo>
                    <a:pt x="32168" y="242055"/>
                    <a:pt x="53930" y="258877"/>
                    <a:pt x="56461" y="258877"/>
                  </a:cubicBezTo>
                  <a:cubicBezTo>
                    <a:pt x="57979" y="258877"/>
                    <a:pt x="58991" y="258101"/>
                    <a:pt x="58991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CF1FCEB8-8A9B-6E4F-C782-AE036453B0FB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757510" y="5145606"/>
              <a:ext cx="102991" cy="117237"/>
            </a:xfrm>
            <a:custGeom>
              <a:avLst/>
              <a:gdLst>
                <a:gd name="connsiteX0" fmla="*/ 15217 w 102991"/>
                <a:gd name="connsiteY0" fmla="*/ 99196 h 117237"/>
                <a:gd name="connsiteX1" fmla="*/ 12940 w 102991"/>
                <a:gd name="connsiteY1" fmla="*/ 110324 h 117237"/>
                <a:gd name="connsiteX2" fmla="*/ 20278 w 102991"/>
                <a:gd name="connsiteY2" fmla="*/ 117312 h 117237"/>
                <a:gd name="connsiteX3" fmla="*/ 29641 w 102991"/>
                <a:gd name="connsiteY3" fmla="*/ 110066 h 117237"/>
                <a:gd name="connsiteX4" fmla="*/ 39763 w 102991"/>
                <a:gd name="connsiteY4" fmla="*/ 69175 h 117237"/>
                <a:gd name="connsiteX5" fmla="*/ 47861 w 102991"/>
                <a:gd name="connsiteY5" fmla="*/ 35531 h 117237"/>
                <a:gd name="connsiteX6" fmla="*/ 62032 w 102991"/>
                <a:gd name="connsiteY6" fmla="*/ 14309 h 117237"/>
                <a:gd name="connsiteX7" fmla="*/ 82276 w 102991"/>
                <a:gd name="connsiteY7" fmla="*/ 5768 h 117237"/>
                <a:gd name="connsiteX8" fmla="*/ 92904 w 102991"/>
                <a:gd name="connsiteY8" fmla="*/ 8874 h 117237"/>
                <a:gd name="connsiteX9" fmla="*/ 79745 w 102991"/>
                <a:gd name="connsiteY9" fmla="*/ 23108 h 117237"/>
                <a:gd name="connsiteX10" fmla="*/ 89361 w 102991"/>
                <a:gd name="connsiteY10" fmla="*/ 32166 h 117237"/>
                <a:gd name="connsiteX11" fmla="*/ 103279 w 102991"/>
                <a:gd name="connsiteY11" fmla="*/ 16897 h 117237"/>
                <a:gd name="connsiteX12" fmla="*/ 82276 w 102991"/>
                <a:gd name="connsiteY12" fmla="*/ 75 h 117237"/>
                <a:gd name="connsiteX13" fmla="*/ 49885 w 102991"/>
                <a:gd name="connsiteY13" fmla="*/ 20002 h 117237"/>
                <a:gd name="connsiteX14" fmla="*/ 26858 w 102991"/>
                <a:gd name="connsiteY14" fmla="*/ 75 h 117237"/>
                <a:gd name="connsiteX15" fmla="*/ 8132 w 102991"/>
                <a:gd name="connsiteY15" fmla="*/ 14826 h 117237"/>
                <a:gd name="connsiteX16" fmla="*/ 287 w 102991"/>
                <a:gd name="connsiteY16" fmla="*/ 39930 h 117237"/>
                <a:gd name="connsiteX17" fmla="*/ 3324 w 102991"/>
                <a:gd name="connsiteY17" fmla="*/ 42518 h 117237"/>
                <a:gd name="connsiteX18" fmla="*/ 7626 w 102991"/>
                <a:gd name="connsiteY18" fmla="*/ 36566 h 117237"/>
                <a:gd name="connsiteX19" fmla="*/ 26099 w 102991"/>
                <a:gd name="connsiteY19" fmla="*/ 5768 h 117237"/>
                <a:gd name="connsiteX20" fmla="*/ 33943 w 102991"/>
                <a:gd name="connsiteY20" fmla="*/ 17673 h 117237"/>
                <a:gd name="connsiteX21" fmla="*/ 29894 w 102991"/>
                <a:gd name="connsiteY21" fmla="*/ 39413 h 117237"/>
                <a:gd name="connsiteX22" fmla="*/ 15217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17" y="99196"/>
                  </a:moveTo>
                  <a:cubicBezTo>
                    <a:pt x="14458" y="103078"/>
                    <a:pt x="12940" y="109030"/>
                    <a:pt x="12940" y="110324"/>
                  </a:cubicBezTo>
                  <a:cubicBezTo>
                    <a:pt x="12940" y="114983"/>
                    <a:pt x="16483" y="117312"/>
                    <a:pt x="20278" y="117312"/>
                  </a:cubicBezTo>
                  <a:cubicBezTo>
                    <a:pt x="23315" y="117312"/>
                    <a:pt x="27870" y="115242"/>
                    <a:pt x="29641" y="110066"/>
                  </a:cubicBezTo>
                  <a:cubicBezTo>
                    <a:pt x="30147" y="109030"/>
                    <a:pt x="38751" y="73833"/>
                    <a:pt x="39763" y="69175"/>
                  </a:cubicBezTo>
                  <a:cubicBezTo>
                    <a:pt x="41788" y="60634"/>
                    <a:pt x="46343" y="42518"/>
                    <a:pt x="47861" y="35531"/>
                  </a:cubicBezTo>
                  <a:cubicBezTo>
                    <a:pt x="48873" y="32166"/>
                    <a:pt x="55959" y="20002"/>
                    <a:pt x="62032" y="14309"/>
                  </a:cubicBezTo>
                  <a:cubicBezTo>
                    <a:pt x="64056" y="12497"/>
                    <a:pt x="71395" y="5768"/>
                    <a:pt x="82276" y="5768"/>
                  </a:cubicBezTo>
                  <a:cubicBezTo>
                    <a:pt x="88855" y="5768"/>
                    <a:pt x="92651" y="8874"/>
                    <a:pt x="92904" y="8874"/>
                  </a:cubicBezTo>
                  <a:cubicBezTo>
                    <a:pt x="85313" y="10168"/>
                    <a:pt x="79745" y="16379"/>
                    <a:pt x="79745" y="23108"/>
                  </a:cubicBezTo>
                  <a:cubicBezTo>
                    <a:pt x="79745" y="27249"/>
                    <a:pt x="82529" y="32166"/>
                    <a:pt x="89361" y="32166"/>
                  </a:cubicBezTo>
                  <a:cubicBezTo>
                    <a:pt x="96194" y="32166"/>
                    <a:pt x="103279" y="26214"/>
                    <a:pt x="103279" y="16897"/>
                  </a:cubicBezTo>
                  <a:cubicBezTo>
                    <a:pt x="103279" y="7839"/>
                    <a:pt x="95182" y="75"/>
                    <a:pt x="82276" y="75"/>
                  </a:cubicBezTo>
                  <a:cubicBezTo>
                    <a:pt x="65828" y="75"/>
                    <a:pt x="54693" y="12756"/>
                    <a:pt x="49885" y="20002"/>
                  </a:cubicBezTo>
                  <a:cubicBezTo>
                    <a:pt x="47861" y="8356"/>
                    <a:pt x="38751" y="75"/>
                    <a:pt x="26858" y="75"/>
                  </a:cubicBezTo>
                  <a:cubicBezTo>
                    <a:pt x="15217" y="75"/>
                    <a:pt x="10409" y="10168"/>
                    <a:pt x="8132" y="14826"/>
                  </a:cubicBezTo>
                  <a:cubicBezTo>
                    <a:pt x="3577" y="23626"/>
                    <a:pt x="287" y="39154"/>
                    <a:pt x="287" y="39930"/>
                  </a:cubicBezTo>
                  <a:cubicBezTo>
                    <a:pt x="287" y="42518"/>
                    <a:pt x="2818" y="42518"/>
                    <a:pt x="3324" y="42518"/>
                  </a:cubicBezTo>
                  <a:cubicBezTo>
                    <a:pt x="5855" y="42518"/>
                    <a:pt x="6108" y="42259"/>
                    <a:pt x="7626" y="36566"/>
                  </a:cubicBezTo>
                  <a:cubicBezTo>
                    <a:pt x="11928" y="18191"/>
                    <a:pt x="16989" y="5768"/>
                    <a:pt x="26099" y="5768"/>
                  </a:cubicBezTo>
                  <a:cubicBezTo>
                    <a:pt x="30400" y="5768"/>
                    <a:pt x="33943" y="7839"/>
                    <a:pt x="33943" y="17673"/>
                  </a:cubicBezTo>
                  <a:cubicBezTo>
                    <a:pt x="33943" y="23108"/>
                    <a:pt x="33184" y="25955"/>
                    <a:pt x="29894" y="39413"/>
                  </a:cubicBezTo>
                  <a:lnTo>
                    <a:pt x="15217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8F74DDF-939A-B949-E2BC-0E2EF8DC8D7C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7948603" y="5190120"/>
              <a:ext cx="154614" cy="10352"/>
            </a:xfrm>
            <a:custGeom>
              <a:avLst/>
              <a:gdLst>
                <a:gd name="connsiteX0" fmla="*/ 146052 w 154614"/>
                <a:gd name="connsiteY0" fmla="*/ 10427 h 10352"/>
                <a:gd name="connsiteX1" fmla="*/ 154909 w 154614"/>
                <a:gd name="connsiteY1" fmla="*/ 5251 h 10352"/>
                <a:gd name="connsiteX2" fmla="*/ 146052 w 154614"/>
                <a:gd name="connsiteY2" fmla="*/ 75 h 10352"/>
                <a:gd name="connsiteX3" fmla="*/ 9151 w 154614"/>
                <a:gd name="connsiteY3" fmla="*/ 75 h 10352"/>
                <a:gd name="connsiteX4" fmla="*/ 294 w 154614"/>
                <a:gd name="connsiteY4" fmla="*/ 5251 h 10352"/>
                <a:gd name="connsiteX5" fmla="*/ 9151 w 154614"/>
                <a:gd name="connsiteY5" fmla="*/ 10427 h 10352"/>
                <a:gd name="connsiteX6" fmla="*/ 146052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6052" y="10427"/>
                  </a:moveTo>
                  <a:cubicBezTo>
                    <a:pt x="150354" y="10427"/>
                    <a:pt x="154909" y="10427"/>
                    <a:pt x="154909" y="5251"/>
                  </a:cubicBezTo>
                  <a:cubicBezTo>
                    <a:pt x="154909" y="75"/>
                    <a:pt x="150354" y="75"/>
                    <a:pt x="146052" y="75"/>
                  </a:cubicBezTo>
                  <a:lnTo>
                    <a:pt x="9151" y="75"/>
                  </a:lnTo>
                  <a:cubicBezTo>
                    <a:pt x="4849" y="75"/>
                    <a:pt x="294" y="75"/>
                    <a:pt x="294" y="5251"/>
                  </a:cubicBezTo>
                  <a:cubicBezTo>
                    <a:pt x="294" y="10427"/>
                    <a:pt x="4849" y="10427"/>
                    <a:pt x="9151" y="10427"/>
                  </a:cubicBezTo>
                  <a:lnTo>
                    <a:pt x="146052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2056209-CA0D-0D92-80AF-B4E8BBFCF501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187988" y="5145606"/>
              <a:ext cx="102991" cy="117237"/>
            </a:xfrm>
            <a:custGeom>
              <a:avLst/>
              <a:gdLst>
                <a:gd name="connsiteX0" fmla="*/ 15234 w 102991"/>
                <a:gd name="connsiteY0" fmla="*/ 99196 h 117237"/>
                <a:gd name="connsiteX1" fmla="*/ 12957 w 102991"/>
                <a:gd name="connsiteY1" fmla="*/ 110324 h 117237"/>
                <a:gd name="connsiteX2" fmla="*/ 20295 w 102991"/>
                <a:gd name="connsiteY2" fmla="*/ 117312 h 117237"/>
                <a:gd name="connsiteX3" fmla="*/ 29658 w 102991"/>
                <a:gd name="connsiteY3" fmla="*/ 110066 h 117237"/>
                <a:gd name="connsiteX4" fmla="*/ 39780 w 102991"/>
                <a:gd name="connsiteY4" fmla="*/ 69175 h 117237"/>
                <a:gd name="connsiteX5" fmla="*/ 47878 w 102991"/>
                <a:gd name="connsiteY5" fmla="*/ 35531 h 117237"/>
                <a:gd name="connsiteX6" fmla="*/ 62049 w 102991"/>
                <a:gd name="connsiteY6" fmla="*/ 14309 h 117237"/>
                <a:gd name="connsiteX7" fmla="*/ 82293 w 102991"/>
                <a:gd name="connsiteY7" fmla="*/ 5768 h 117237"/>
                <a:gd name="connsiteX8" fmla="*/ 92921 w 102991"/>
                <a:gd name="connsiteY8" fmla="*/ 8874 h 117237"/>
                <a:gd name="connsiteX9" fmla="*/ 79762 w 102991"/>
                <a:gd name="connsiteY9" fmla="*/ 23108 h 117237"/>
                <a:gd name="connsiteX10" fmla="*/ 89378 w 102991"/>
                <a:gd name="connsiteY10" fmla="*/ 32166 h 117237"/>
                <a:gd name="connsiteX11" fmla="*/ 103296 w 102991"/>
                <a:gd name="connsiteY11" fmla="*/ 16897 h 117237"/>
                <a:gd name="connsiteX12" fmla="*/ 82293 w 102991"/>
                <a:gd name="connsiteY12" fmla="*/ 75 h 117237"/>
                <a:gd name="connsiteX13" fmla="*/ 49902 w 102991"/>
                <a:gd name="connsiteY13" fmla="*/ 20002 h 117237"/>
                <a:gd name="connsiteX14" fmla="*/ 26875 w 102991"/>
                <a:gd name="connsiteY14" fmla="*/ 75 h 117237"/>
                <a:gd name="connsiteX15" fmla="*/ 8149 w 102991"/>
                <a:gd name="connsiteY15" fmla="*/ 14826 h 117237"/>
                <a:gd name="connsiteX16" fmla="*/ 304 w 102991"/>
                <a:gd name="connsiteY16" fmla="*/ 39930 h 117237"/>
                <a:gd name="connsiteX17" fmla="*/ 3341 w 102991"/>
                <a:gd name="connsiteY17" fmla="*/ 42518 h 117237"/>
                <a:gd name="connsiteX18" fmla="*/ 7643 w 102991"/>
                <a:gd name="connsiteY18" fmla="*/ 36566 h 117237"/>
                <a:gd name="connsiteX19" fmla="*/ 26116 w 102991"/>
                <a:gd name="connsiteY19" fmla="*/ 5768 h 117237"/>
                <a:gd name="connsiteX20" fmla="*/ 33960 w 102991"/>
                <a:gd name="connsiteY20" fmla="*/ 17673 h 117237"/>
                <a:gd name="connsiteX21" fmla="*/ 29911 w 102991"/>
                <a:gd name="connsiteY21" fmla="*/ 39413 h 117237"/>
                <a:gd name="connsiteX22" fmla="*/ 15234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34" y="99196"/>
                  </a:moveTo>
                  <a:cubicBezTo>
                    <a:pt x="14475" y="103078"/>
                    <a:pt x="12957" y="109030"/>
                    <a:pt x="12957" y="110324"/>
                  </a:cubicBezTo>
                  <a:cubicBezTo>
                    <a:pt x="12957" y="114983"/>
                    <a:pt x="16500" y="117312"/>
                    <a:pt x="20295" y="117312"/>
                  </a:cubicBezTo>
                  <a:cubicBezTo>
                    <a:pt x="23332" y="117312"/>
                    <a:pt x="27887" y="115242"/>
                    <a:pt x="29658" y="110066"/>
                  </a:cubicBezTo>
                  <a:cubicBezTo>
                    <a:pt x="30164" y="109030"/>
                    <a:pt x="38768" y="73833"/>
                    <a:pt x="39780" y="69175"/>
                  </a:cubicBezTo>
                  <a:cubicBezTo>
                    <a:pt x="41805" y="60634"/>
                    <a:pt x="46360" y="42518"/>
                    <a:pt x="47878" y="35531"/>
                  </a:cubicBezTo>
                  <a:cubicBezTo>
                    <a:pt x="48890" y="32166"/>
                    <a:pt x="55976" y="20002"/>
                    <a:pt x="62049" y="14309"/>
                  </a:cubicBezTo>
                  <a:cubicBezTo>
                    <a:pt x="64073" y="12497"/>
                    <a:pt x="71412" y="5768"/>
                    <a:pt x="82293" y="5768"/>
                  </a:cubicBezTo>
                  <a:cubicBezTo>
                    <a:pt x="88872" y="5768"/>
                    <a:pt x="92668" y="8874"/>
                    <a:pt x="92921" y="8874"/>
                  </a:cubicBezTo>
                  <a:cubicBezTo>
                    <a:pt x="85330" y="10168"/>
                    <a:pt x="79762" y="16379"/>
                    <a:pt x="79762" y="23108"/>
                  </a:cubicBezTo>
                  <a:cubicBezTo>
                    <a:pt x="79762" y="27249"/>
                    <a:pt x="82546" y="32166"/>
                    <a:pt x="89378" y="32166"/>
                  </a:cubicBezTo>
                  <a:cubicBezTo>
                    <a:pt x="96211" y="32166"/>
                    <a:pt x="103296" y="26214"/>
                    <a:pt x="103296" y="16897"/>
                  </a:cubicBezTo>
                  <a:cubicBezTo>
                    <a:pt x="103296" y="7839"/>
                    <a:pt x="95199" y="75"/>
                    <a:pt x="82293" y="75"/>
                  </a:cubicBezTo>
                  <a:cubicBezTo>
                    <a:pt x="65845" y="75"/>
                    <a:pt x="54710" y="12756"/>
                    <a:pt x="49902" y="20002"/>
                  </a:cubicBezTo>
                  <a:cubicBezTo>
                    <a:pt x="47878" y="8356"/>
                    <a:pt x="38768" y="75"/>
                    <a:pt x="26875" y="75"/>
                  </a:cubicBezTo>
                  <a:cubicBezTo>
                    <a:pt x="15234" y="75"/>
                    <a:pt x="10426" y="10168"/>
                    <a:pt x="8149" y="14826"/>
                  </a:cubicBezTo>
                  <a:cubicBezTo>
                    <a:pt x="3594" y="23626"/>
                    <a:pt x="304" y="39154"/>
                    <a:pt x="304" y="39930"/>
                  </a:cubicBezTo>
                  <a:cubicBezTo>
                    <a:pt x="304" y="42518"/>
                    <a:pt x="2835" y="42518"/>
                    <a:pt x="3341" y="42518"/>
                  </a:cubicBezTo>
                  <a:cubicBezTo>
                    <a:pt x="5871" y="42518"/>
                    <a:pt x="6124" y="42259"/>
                    <a:pt x="7643" y="36566"/>
                  </a:cubicBezTo>
                  <a:cubicBezTo>
                    <a:pt x="11945" y="18191"/>
                    <a:pt x="17006" y="5768"/>
                    <a:pt x="26116" y="5768"/>
                  </a:cubicBezTo>
                  <a:cubicBezTo>
                    <a:pt x="30417" y="5768"/>
                    <a:pt x="33960" y="7839"/>
                    <a:pt x="33960" y="17673"/>
                  </a:cubicBezTo>
                  <a:cubicBezTo>
                    <a:pt x="33960" y="23108"/>
                    <a:pt x="33201" y="25955"/>
                    <a:pt x="29911" y="39413"/>
                  </a:cubicBezTo>
                  <a:lnTo>
                    <a:pt x="15234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6AC9E06B-5E82-5784-7A07-BE50C52AAEFE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307216" y="5186677"/>
              <a:ext cx="130371" cy="133516"/>
            </a:xfrm>
            <a:custGeom>
              <a:avLst/>
              <a:gdLst>
                <a:gd name="connsiteX0" fmla="*/ 69923 w 130371"/>
                <a:gd name="connsiteY0" fmla="*/ 71273 h 133516"/>
                <a:gd name="connsiteX1" fmla="*/ 124127 w 130371"/>
                <a:gd name="connsiteY1" fmla="*/ 71273 h 133516"/>
                <a:gd name="connsiteX2" fmla="*/ 130681 w 130371"/>
                <a:gd name="connsiteY2" fmla="*/ 66925 h 133516"/>
                <a:gd name="connsiteX3" fmla="*/ 124127 w 130371"/>
                <a:gd name="connsiteY3" fmla="*/ 62396 h 133516"/>
                <a:gd name="connsiteX4" fmla="*/ 69923 w 130371"/>
                <a:gd name="connsiteY4" fmla="*/ 62396 h 133516"/>
                <a:gd name="connsiteX5" fmla="*/ 69923 w 130371"/>
                <a:gd name="connsiteY5" fmla="*/ 6779 h 133516"/>
                <a:gd name="connsiteX6" fmla="*/ 65672 w 130371"/>
                <a:gd name="connsiteY6" fmla="*/ 76 h 133516"/>
                <a:gd name="connsiteX7" fmla="*/ 61244 w 130371"/>
                <a:gd name="connsiteY7" fmla="*/ 6779 h 133516"/>
                <a:gd name="connsiteX8" fmla="*/ 61244 w 130371"/>
                <a:gd name="connsiteY8" fmla="*/ 62396 h 133516"/>
                <a:gd name="connsiteX9" fmla="*/ 6863 w 130371"/>
                <a:gd name="connsiteY9" fmla="*/ 62396 h 133516"/>
                <a:gd name="connsiteX10" fmla="*/ 309 w 130371"/>
                <a:gd name="connsiteY10" fmla="*/ 66744 h 133516"/>
                <a:gd name="connsiteX11" fmla="*/ 6863 w 130371"/>
                <a:gd name="connsiteY11" fmla="*/ 71273 h 133516"/>
                <a:gd name="connsiteX12" fmla="*/ 61244 w 130371"/>
                <a:gd name="connsiteY12" fmla="*/ 71273 h 133516"/>
                <a:gd name="connsiteX13" fmla="*/ 61244 w 130371"/>
                <a:gd name="connsiteY13" fmla="*/ 126889 h 133516"/>
                <a:gd name="connsiteX14" fmla="*/ 65495 w 130371"/>
                <a:gd name="connsiteY14" fmla="*/ 133592 h 133516"/>
                <a:gd name="connsiteX15" fmla="*/ 69923 w 130371"/>
                <a:gd name="connsiteY15" fmla="*/ 126889 h 133516"/>
                <a:gd name="connsiteX16" fmla="*/ 69923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923" y="71273"/>
                  </a:moveTo>
                  <a:lnTo>
                    <a:pt x="124127" y="71273"/>
                  </a:lnTo>
                  <a:cubicBezTo>
                    <a:pt x="126430" y="71273"/>
                    <a:pt x="130681" y="71273"/>
                    <a:pt x="130681" y="66925"/>
                  </a:cubicBezTo>
                  <a:cubicBezTo>
                    <a:pt x="130681" y="62396"/>
                    <a:pt x="126607" y="62396"/>
                    <a:pt x="124127" y="62396"/>
                  </a:cubicBezTo>
                  <a:lnTo>
                    <a:pt x="69923" y="62396"/>
                  </a:lnTo>
                  <a:lnTo>
                    <a:pt x="69923" y="6779"/>
                  </a:lnTo>
                  <a:cubicBezTo>
                    <a:pt x="69923" y="4424"/>
                    <a:pt x="69923" y="76"/>
                    <a:pt x="65672" y="76"/>
                  </a:cubicBezTo>
                  <a:cubicBezTo>
                    <a:pt x="61244" y="76"/>
                    <a:pt x="61244" y="4243"/>
                    <a:pt x="61244" y="6779"/>
                  </a:cubicBezTo>
                  <a:lnTo>
                    <a:pt x="61244" y="62396"/>
                  </a:lnTo>
                  <a:lnTo>
                    <a:pt x="6863" y="62396"/>
                  </a:lnTo>
                  <a:cubicBezTo>
                    <a:pt x="4560" y="62396"/>
                    <a:pt x="309" y="62396"/>
                    <a:pt x="309" y="66744"/>
                  </a:cubicBezTo>
                  <a:cubicBezTo>
                    <a:pt x="309" y="71273"/>
                    <a:pt x="4383" y="71273"/>
                    <a:pt x="6863" y="71273"/>
                  </a:cubicBezTo>
                  <a:lnTo>
                    <a:pt x="61244" y="71273"/>
                  </a:lnTo>
                  <a:lnTo>
                    <a:pt x="61244" y="126889"/>
                  </a:lnTo>
                  <a:cubicBezTo>
                    <a:pt x="61244" y="129244"/>
                    <a:pt x="61244" y="133592"/>
                    <a:pt x="65495" y="133592"/>
                  </a:cubicBezTo>
                  <a:cubicBezTo>
                    <a:pt x="69923" y="133592"/>
                    <a:pt x="69923" y="129426"/>
                    <a:pt x="69923" y="126889"/>
                  </a:cubicBezTo>
                  <a:lnTo>
                    <a:pt x="69923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D0F8CFF-BBF9-D454-CB2F-AFCBFB04112F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477239" y="5065894"/>
              <a:ext cx="58707" cy="258802"/>
            </a:xfrm>
            <a:custGeom>
              <a:avLst/>
              <a:gdLst>
                <a:gd name="connsiteX0" fmla="*/ 59023 w 58707"/>
                <a:gd name="connsiteY0" fmla="*/ 129476 h 258802"/>
                <a:gd name="connsiteX1" fmla="*/ 42322 w 58707"/>
                <a:gd name="connsiteY1" fmla="*/ 48730 h 258802"/>
                <a:gd name="connsiteX2" fmla="*/ 2846 w 58707"/>
                <a:gd name="connsiteY2" fmla="*/ 75 h 258802"/>
                <a:gd name="connsiteX3" fmla="*/ 315 w 58707"/>
                <a:gd name="connsiteY3" fmla="*/ 2663 h 258802"/>
                <a:gd name="connsiteX4" fmla="*/ 5123 w 58707"/>
                <a:gd name="connsiteY4" fmla="*/ 8615 h 258802"/>
                <a:gd name="connsiteX5" fmla="*/ 44346 w 58707"/>
                <a:gd name="connsiteY5" fmla="*/ 129476 h 258802"/>
                <a:gd name="connsiteX6" fmla="*/ 3605 w 58707"/>
                <a:gd name="connsiteY6" fmla="*/ 251889 h 258802"/>
                <a:gd name="connsiteX7" fmla="*/ 315 w 58707"/>
                <a:gd name="connsiteY7" fmla="*/ 256289 h 258802"/>
                <a:gd name="connsiteX8" fmla="*/ 2846 w 58707"/>
                <a:gd name="connsiteY8" fmla="*/ 258877 h 258802"/>
                <a:gd name="connsiteX9" fmla="*/ 43081 w 58707"/>
                <a:gd name="connsiteY9" fmla="*/ 208411 h 258802"/>
                <a:gd name="connsiteX10" fmla="*/ 5902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23" y="129476"/>
                  </a:moveTo>
                  <a:cubicBezTo>
                    <a:pt x="59023" y="109289"/>
                    <a:pt x="56240" y="77974"/>
                    <a:pt x="42322" y="48730"/>
                  </a:cubicBezTo>
                  <a:cubicBezTo>
                    <a:pt x="27139" y="16897"/>
                    <a:pt x="5376" y="75"/>
                    <a:pt x="2846" y="75"/>
                  </a:cubicBezTo>
                  <a:cubicBezTo>
                    <a:pt x="1328" y="75"/>
                    <a:pt x="315" y="1110"/>
                    <a:pt x="315" y="2663"/>
                  </a:cubicBezTo>
                  <a:cubicBezTo>
                    <a:pt x="315" y="3439"/>
                    <a:pt x="315" y="3957"/>
                    <a:pt x="5123" y="8615"/>
                  </a:cubicBezTo>
                  <a:cubicBezTo>
                    <a:pt x="29922" y="34237"/>
                    <a:pt x="44346" y="75386"/>
                    <a:pt x="44346" y="129476"/>
                  </a:cubicBezTo>
                  <a:cubicBezTo>
                    <a:pt x="44346" y="173731"/>
                    <a:pt x="34983" y="219280"/>
                    <a:pt x="3605" y="251889"/>
                  </a:cubicBezTo>
                  <a:cubicBezTo>
                    <a:pt x="315" y="254995"/>
                    <a:pt x="315" y="255513"/>
                    <a:pt x="315" y="256289"/>
                  </a:cubicBezTo>
                  <a:cubicBezTo>
                    <a:pt x="315" y="257842"/>
                    <a:pt x="1328" y="258877"/>
                    <a:pt x="2846" y="258877"/>
                  </a:cubicBezTo>
                  <a:cubicBezTo>
                    <a:pt x="5376" y="258877"/>
                    <a:pt x="28151" y="241278"/>
                    <a:pt x="43081" y="208411"/>
                  </a:cubicBezTo>
                  <a:cubicBezTo>
                    <a:pt x="55987" y="179942"/>
                    <a:pt x="59023" y="151215"/>
                    <a:pt x="5902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D9D8364-74AD-7FB5-952F-51224CA28ABB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8572383" y="5032847"/>
              <a:ext cx="78294" cy="120291"/>
            </a:xfrm>
            <a:custGeom>
              <a:avLst/>
              <a:gdLst>
                <a:gd name="connsiteX0" fmla="*/ 78613 w 78294"/>
                <a:gd name="connsiteY0" fmla="*/ 87390 h 120291"/>
                <a:gd name="connsiteX1" fmla="*/ 72591 w 78294"/>
                <a:gd name="connsiteY1" fmla="*/ 87390 h 120291"/>
                <a:gd name="connsiteX2" fmla="*/ 67985 w 78294"/>
                <a:gd name="connsiteY2" fmla="*/ 103876 h 120291"/>
                <a:gd name="connsiteX3" fmla="*/ 50449 w 78294"/>
                <a:gd name="connsiteY3" fmla="*/ 104963 h 120291"/>
                <a:gd name="connsiteX4" fmla="*/ 17856 w 78294"/>
                <a:gd name="connsiteY4" fmla="*/ 104963 h 120291"/>
                <a:gd name="connsiteX5" fmla="*/ 53283 w 78294"/>
                <a:gd name="connsiteY5" fmla="*/ 74528 h 120291"/>
                <a:gd name="connsiteX6" fmla="*/ 78613 w 78294"/>
                <a:gd name="connsiteY6" fmla="*/ 35397 h 120291"/>
                <a:gd name="connsiteX7" fmla="*/ 37164 w 78294"/>
                <a:gd name="connsiteY7" fmla="*/ 71 h 120291"/>
                <a:gd name="connsiteX8" fmla="*/ 319 w 78294"/>
                <a:gd name="connsiteY8" fmla="*/ 32499 h 120291"/>
                <a:gd name="connsiteX9" fmla="*/ 9708 w 78294"/>
                <a:gd name="connsiteY9" fmla="*/ 42644 h 120291"/>
                <a:gd name="connsiteX10" fmla="*/ 19096 w 78294"/>
                <a:gd name="connsiteY10" fmla="*/ 33042 h 120291"/>
                <a:gd name="connsiteX11" fmla="*/ 8645 w 78294"/>
                <a:gd name="connsiteY11" fmla="*/ 23440 h 120291"/>
                <a:gd name="connsiteX12" fmla="*/ 34507 w 78294"/>
                <a:gd name="connsiteY12" fmla="*/ 6592 h 120291"/>
                <a:gd name="connsiteX13" fmla="*/ 61431 w 78294"/>
                <a:gd name="connsiteY13" fmla="*/ 35397 h 120291"/>
                <a:gd name="connsiteX14" fmla="*/ 44780 w 78294"/>
                <a:gd name="connsiteY14" fmla="*/ 70180 h 120291"/>
                <a:gd name="connsiteX15" fmla="*/ 2091 w 78294"/>
                <a:gd name="connsiteY15" fmla="*/ 113297 h 120291"/>
                <a:gd name="connsiteX16" fmla="*/ 319 w 78294"/>
                <a:gd name="connsiteY16" fmla="*/ 120362 h 120291"/>
                <a:gd name="connsiteX17" fmla="*/ 73299 w 78294"/>
                <a:gd name="connsiteY17" fmla="*/ 120362 h 120291"/>
                <a:gd name="connsiteX18" fmla="*/ 78613 w 78294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20291">
                  <a:moveTo>
                    <a:pt x="78613" y="87390"/>
                  </a:moveTo>
                  <a:lnTo>
                    <a:pt x="72591" y="87390"/>
                  </a:lnTo>
                  <a:cubicBezTo>
                    <a:pt x="72059" y="91376"/>
                    <a:pt x="70288" y="102065"/>
                    <a:pt x="67985" y="103876"/>
                  </a:cubicBezTo>
                  <a:cubicBezTo>
                    <a:pt x="66568" y="104963"/>
                    <a:pt x="52929" y="104963"/>
                    <a:pt x="50449" y="104963"/>
                  </a:cubicBezTo>
                  <a:lnTo>
                    <a:pt x="17856" y="104963"/>
                  </a:lnTo>
                  <a:cubicBezTo>
                    <a:pt x="36455" y="88115"/>
                    <a:pt x="42655" y="83043"/>
                    <a:pt x="53283" y="74528"/>
                  </a:cubicBezTo>
                  <a:cubicBezTo>
                    <a:pt x="66391" y="63839"/>
                    <a:pt x="78613" y="52607"/>
                    <a:pt x="78613" y="35397"/>
                  </a:cubicBezTo>
                  <a:cubicBezTo>
                    <a:pt x="78613" y="13477"/>
                    <a:pt x="59837" y="71"/>
                    <a:pt x="37164" y="71"/>
                  </a:cubicBezTo>
                  <a:cubicBezTo>
                    <a:pt x="15199" y="71"/>
                    <a:pt x="319" y="15832"/>
                    <a:pt x="319" y="32499"/>
                  </a:cubicBezTo>
                  <a:cubicBezTo>
                    <a:pt x="319" y="41738"/>
                    <a:pt x="7936" y="42644"/>
                    <a:pt x="9708" y="42644"/>
                  </a:cubicBezTo>
                  <a:cubicBezTo>
                    <a:pt x="13959" y="42644"/>
                    <a:pt x="19096" y="39564"/>
                    <a:pt x="19096" y="33042"/>
                  </a:cubicBezTo>
                  <a:cubicBezTo>
                    <a:pt x="19096" y="29781"/>
                    <a:pt x="17856" y="23440"/>
                    <a:pt x="8645" y="23440"/>
                  </a:cubicBezTo>
                  <a:cubicBezTo>
                    <a:pt x="14136" y="10578"/>
                    <a:pt x="26181" y="6592"/>
                    <a:pt x="34507" y="6592"/>
                  </a:cubicBezTo>
                  <a:cubicBezTo>
                    <a:pt x="52220" y="6592"/>
                    <a:pt x="61431" y="20723"/>
                    <a:pt x="61431" y="35397"/>
                  </a:cubicBezTo>
                  <a:cubicBezTo>
                    <a:pt x="61431" y="51158"/>
                    <a:pt x="50449" y="63658"/>
                    <a:pt x="44780" y="70180"/>
                  </a:cubicBezTo>
                  <a:lnTo>
                    <a:pt x="2091" y="113297"/>
                  </a:lnTo>
                  <a:cubicBezTo>
                    <a:pt x="319" y="114927"/>
                    <a:pt x="319" y="115289"/>
                    <a:pt x="319" y="120362"/>
                  </a:cubicBezTo>
                  <a:lnTo>
                    <a:pt x="73299" y="120362"/>
                  </a:lnTo>
                  <a:lnTo>
                    <a:pt x="78613" y="87390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C02E269B-FB67-81E0-AAA7-256FB6F544E3}"/>
              </a:ext>
            </a:extLst>
          </p:cNvPr>
          <p:cNvCxnSpPr>
            <a:cxnSpLocks/>
          </p:cNvCxnSpPr>
          <p:nvPr/>
        </p:nvCxnSpPr>
        <p:spPr>
          <a:xfrm flipH="1">
            <a:off x="1343236" y="2300914"/>
            <a:ext cx="488223" cy="959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 descr="\documentclass{article}&#10;\usepackage{amsmath}&#10;\pagestyle{empty}&#10;\begin{document}&#10;&#10;$$ds^2=-e^{h_{+}(v,r)}f(v,r)dv^2+2e^{h_{+}(v,r)}dvdr+r^2d\Omega_{2}, \quad r'_{+}(v)&lt;0$$&#10;&#10;&#10;\end{document}" title="IguanaTex Vector Display">
            <a:extLst>
              <a:ext uri="{FF2B5EF4-FFF2-40B4-BE49-F238E27FC236}">
                <a16:creationId xmlns:a16="http://schemas.microsoft.com/office/drawing/2014/main" id="{30C15BCB-1EC6-DF31-F322-E343A7B3BDD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33400" y="1905000"/>
            <a:ext cx="7403200" cy="334057"/>
            <a:chOff x="3136482" y="3903117"/>
            <a:chExt cx="7403200" cy="33405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F136EE9-B8AE-FB03-9867-65AED0ADD28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36482" y="3967386"/>
              <a:ext cx="128007" cy="185776"/>
            </a:xfrm>
            <a:custGeom>
              <a:avLst/>
              <a:gdLst>
                <a:gd name="connsiteX0" fmla="*/ 128104 w 128007"/>
                <a:gd name="connsiteY0" fmla="*/ 2983 h 185776"/>
                <a:gd name="connsiteX1" fmla="*/ 124608 w 128007"/>
                <a:gd name="connsiteY1" fmla="*/ 85 h 185776"/>
                <a:gd name="connsiteX2" fmla="*/ 90455 w 128007"/>
                <a:gd name="connsiteY2" fmla="*/ 2983 h 185776"/>
                <a:gd name="connsiteX3" fmla="*/ 86690 w 128007"/>
                <a:gd name="connsiteY3" fmla="*/ 7990 h 185776"/>
                <a:gd name="connsiteX4" fmla="*/ 93144 w 128007"/>
                <a:gd name="connsiteY4" fmla="*/ 11152 h 185776"/>
                <a:gd name="connsiteX5" fmla="*/ 106590 w 128007"/>
                <a:gd name="connsiteY5" fmla="*/ 15632 h 185776"/>
                <a:gd name="connsiteX6" fmla="*/ 105783 w 128007"/>
                <a:gd name="connsiteY6" fmla="*/ 20902 h 185776"/>
                <a:gd name="connsiteX7" fmla="*/ 89648 w 128007"/>
                <a:gd name="connsiteY7" fmla="*/ 83355 h 185776"/>
                <a:gd name="connsiteX8" fmla="*/ 64907 w 128007"/>
                <a:gd name="connsiteY8" fmla="*/ 66490 h 185776"/>
                <a:gd name="connsiteX9" fmla="*/ 96 w 128007"/>
                <a:gd name="connsiteY9" fmla="*/ 143699 h 185776"/>
                <a:gd name="connsiteX10" fmla="*/ 35863 w 128007"/>
                <a:gd name="connsiteY10" fmla="*/ 185861 h 185776"/>
                <a:gd name="connsiteX11" fmla="*/ 70823 w 128007"/>
                <a:gd name="connsiteY11" fmla="*/ 166098 h 185776"/>
                <a:gd name="connsiteX12" fmla="*/ 95295 w 128007"/>
                <a:gd name="connsiteY12" fmla="*/ 185861 h 185776"/>
                <a:gd name="connsiteX13" fmla="*/ 115196 w 128007"/>
                <a:gd name="connsiteY13" fmla="*/ 171368 h 185776"/>
                <a:gd name="connsiteX14" fmla="*/ 123263 w 128007"/>
                <a:gd name="connsiteY14" fmla="*/ 145280 h 185776"/>
                <a:gd name="connsiteX15" fmla="*/ 120036 w 128007"/>
                <a:gd name="connsiteY15" fmla="*/ 142645 h 185776"/>
                <a:gd name="connsiteX16" fmla="*/ 116271 w 128007"/>
                <a:gd name="connsiteY16" fmla="*/ 147388 h 185776"/>
                <a:gd name="connsiteX17" fmla="*/ 95833 w 128007"/>
                <a:gd name="connsiteY17" fmla="*/ 180064 h 185776"/>
                <a:gd name="connsiteX18" fmla="*/ 87765 w 128007"/>
                <a:gd name="connsiteY18" fmla="*/ 167942 h 185776"/>
                <a:gd name="connsiteX19" fmla="*/ 89379 w 128007"/>
                <a:gd name="connsiteY19" fmla="*/ 155294 h 185776"/>
                <a:gd name="connsiteX20" fmla="*/ 128104 w 128007"/>
                <a:gd name="connsiteY20" fmla="*/ 2983 h 185776"/>
                <a:gd name="connsiteX21" fmla="*/ 72168 w 128007"/>
                <a:gd name="connsiteY21" fmla="*/ 151604 h 185776"/>
                <a:gd name="connsiteX22" fmla="*/ 66789 w 128007"/>
                <a:gd name="connsiteY22" fmla="*/ 161354 h 185776"/>
                <a:gd name="connsiteX23" fmla="*/ 36401 w 128007"/>
                <a:gd name="connsiteY23" fmla="*/ 180064 h 185776"/>
                <a:gd name="connsiteX24" fmla="*/ 19190 w 128007"/>
                <a:gd name="connsiteY24" fmla="*/ 155294 h 185776"/>
                <a:gd name="connsiteX25" fmla="*/ 33981 w 128007"/>
                <a:gd name="connsiteY25" fmla="*/ 97584 h 185776"/>
                <a:gd name="connsiteX26" fmla="*/ 65176 w 128007"/>
                <a:gd name="connsiteY26" fmla="*/ 72287 h 185776"/>
                <a:gd name="connsiteX27" fmla="*/ 86421 w 128007"/>
                <a:gd name="connsiteY27" fmla="*/ 95476 h 185776"/>
                <a:gd name="connsiteX28" fmla="*/ 85614 w 128007"/>
                <a:gd name="connsiteY28" fmla="*/ 99956 h 185776"/>
                <a:gd name="connsiteX29" fmla="*/ 7216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104" y="2983"/>
                  </a:moveTo>
                  <a:cubicBezTo>
                    <a:pt x="128104" y="2720"/>
                    <a:pt x="128104" y="85"/>
                    <a:pt x="124608" y="85"/>
                  </a:cubicBezTo>
                  <a:cubicBezTo>
                    <a:pt x="120574" y="85"/>
                    <a:pt x="95026" y="2456"/>
                    <a:pt x="90455" y="2983"/>
                  </a:cubicBezTo>
                  <a:cubicBezTo>
                    <a:pt x="88303" y="3247"/>
                    <a:pt x="86690" y="4564"/>
                    <a:pt x="86690" y="7990"/>
                  </a:cubicBezTo>
                  <a:cubicBezTo>
                    <a:pt x="86690" y="11152"/>
                    <a:pt x="89110" y="11152"/>
                    <a:pt x="93144" y="11152"/>
                  </a:cubicBezTo>
                  <a:cubicBezTo>
                    <a:pt x="106052" y="11152"/>
                    <a:pt x="106590" y="12997"/>
                    <a:pt x="106590" y="15632"/>
                  </a:cubicBezTo>
                  <a:lnTo>
                    <a:pt x="105783" y="20902"/>
                  </a:lnTo>
                  <a:lnTo>
                    <a:pt x="89648" y="83355"/>
                  </a:lnTo>
                  <a:cubicBezTo>
                    <a:pt x="84807" y="73605"/>
                    <a:pt x="77008" y="66490"/>
                    <a:pt x="64907" y="66490"/>
                  </a:cubicBezTo>
                  <a:cubicBezTo>
                    <a:pt x="33443" y="66490"/>
                    <a:pt x="96" y="105226"/>
                    <a:pt x="96" y="143699"/>
                  </a:cubicBezTo>
                  <a:cubicBezTo>
                    <a:pt x="96" y="168469"/>
                    <a:pt x="14887" y="185861"/>
                    <a:pt x="35863" y="185861"/>
                  </a:cubicBezTo>
                  <a:cubicBezTo>
                    <a:pt x="41241" y="185861"/>
                    <a:pt x="54688" y="184807"/>
                    <a:pt x="70823" y="166098"/>
                  </a:cubicBezTo>
                  <a:cubicBezTo>
                    <a:pt x="72975" y="177165"/>
                    <a:pt x="82387" y="185861"/>
                    <a:pt x="95295" y="185861"/>
                  </a:cubicBezTo>
                  <a:cubicBezTo>
                    <a:pt x="104708" y="185861"/>
                    <a:pt x="110893" y="179800"/>
                    <a:pt x="115196" y="171368"/>
                  </a:cubicBezTo>
                  <a:cubicBezTo>
                    <a:pt x="119767" y="161881"/>
                    <a:pt x="123263" y="145807"/>
                    <a:pt x="123263" y="145280"/>
                  </a:cubicBezTo>
                  <a:cubicBezTo>
                    <a:pt x="123263" y="142645"/>
                    <a:pt x="120843" y="142645"/>
                    <a:pt x="120036" y="142645"/>
                  </a:cubicBezTo>
                  <a:cubicBezTo>
                    <a:pt x="117347" y="142645"/>
                    <a:pt x="117078" y="143699"/>
                    <a:pt x="116271" y="147388"/>
                  </a:cubicBezTo>
                  <a:cubicBezTo>
                    <a:pt x="111700" y="164517"/>
                    <a:pt x="106859" y="180064"/>
                    <a:pt x="95833" y="180064"/>
                  </a:cubicBezTo>
                  <a:cubicBezTo>
                    <a:pt x="88572" y="180064"/>
                    <a:pt x="87765" y="173212"/>
                    <a:pt x="87765" y="167942"/>
                  </a:cubicBezTo>
                  <a:cubicBezTo>
                    <a:pt x="87765" y="161618"/>
                    <a:pt x="88303" y="159773"/>
                    <a:pt x="89379" y="155294"/>
                  </a:cubicBezTo>
                  <a:lnTo>
                    <a:pt x="128104" y="2983"/>
                  </a:lnTo>
                  <a:close/>
                  <a:moveTo>
                    <a:pt x="72168" y="151604"/>
                  </a:moveTo>
                  <a:cubicBezTo>
                    <a:pt x="70823" y="156348"/>
                    <a:pt x="70823" y="156875"/>
                    <a:pt x="66789" y="161354"/>
                  </a:cubicBezTo>
                  <a:cubicBezTo>
                    <a:pt x="54957" y="175848"/>
                    <a:pt x="43931" y="180064"/>
                    <a:pt x="36401" y="180064"/>
                  </a:cubicBezTo>
                  <a:cubicBezTo>
                    <a:pt x="22955" y="180064"/>
                    <a:pt x="19190" y="165571"/>
                    <a:pt x="19190" y="155294"/>
                  </a:cubicBezTo>
                  <a:cubicBezTo>
                    <a:pt x="19190" y="142118"/>
                    <a:pt x="27795" y="109706"/>
                    <a:pt x="33981" y="97584"/>
                  </a:cubicBezTo>
                  <a:cubicBezTo>
                    <a:pt x="42317" y="82037"/>
                    <a:pt x="54419" y="72287"/>
                    <a:pt x="65176" y="72287"/>
                  </a:cubicBezTo>
                  <a:cubicBezTo>
                    <a:pt x="82656" y="72287"/>
                    <a:pt x="86421" y="93895"/>
                    <a:pt x="86421" y="95476"/>
                  </a:cubicBezTo>
                  <a:cubicBezTo>
                    <a:pt x="86421" y="97057"/>
                    <a:pt x="85883" y="98638"/>
                    <a:pt x="85614" y="99956"/>
                  </a:cubicBezTo>
                  <a:lnTo>
                    <a:pt x="7216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1915B31-3292-AA5B-4F89-F9940442E62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279681" y="4033791"/>
              <a:ext cx="98964" cy="119371"/>
            </a:xfrm>
            <a:custGeom>
              <a:avLst/>
              <a:gdLst>
                <a:gd name="connsiteX0" fmla="*/ 91267 w 98964"/>
                <a:gd name="connsiteY0" fmla="*/ 18004 h 119371"/>
                <a:gd name="connsiteX1" fmla="*/ 78358 w 98964"/>
                <a:gd name="connsiteY1" fmla="*/ 29862 h 119371"/>
                <a:gd name="connsiteX2" fmla="*/ 86695 w 98964"/>
                <a:gd name="connsiteY2" fmla="*/ 37503 h 119371"/>
                <a:gd name="connsiteX3" fmla="*/ 99065 w 98964"/>
                <a:gd name="connsiteY3" fmla="*/ 22747 h 119371"/>
                <a:gd name="connsiteX4" fmla="*/ 67063 w 98964"/>
                <a:gd name="connsiteY4" fmla="*/ 85 h 119371"/>
                <a:gd name="connsiteX5" fmla="*/ 21615 w 98964"/>
                <a:gd name="connsiteY5" fmla="*/ 38558 h 119371"/>
                <a:gd name="connsiteX6" fmla="*/ 49314 w 98964"/>
                <a:gd name="connsiteY6" fmla="*/ 64645 h 119371"/>
                <a:gd name="connsiteX7" fmla="*/ 77283 w 98964"/>
                <a:gd name="connsiteY7" fmla="*/ 84672 h 119371"/>
                <a:gd name="connsiteX8" fmla="*/ 38826 w 98964"/>
                <a:gd name="connsiteY8" fmla="*/ 113659 h 119371"/>
                <a:gd name="connsiteX9" fmla="*/ 8169 w 98964"/>
                <a:gd name="connsiteY9" fmla="*/ 99692 h 119371"/>
                <a:gd name="connsiteX10" fmla="*/ 25111 w 98964"/>
                <a:gd name="connsiteY10" fmla="*/ 85726 h 119371"/>
                <a:gd name="connsiteX11" fmla="*/ 15161 w 98964"/>
                <a:gd name="connsiteY11" fmla="*/ 76503 h 119371"/>
                <a:gd name="connsiteX12" fmla="*/ 101 w 98964"/>
                <a:gd name="connsiteY12" fmla="*/ 93895 h 119371"/>
                <a:gd name="connsiteX13" fmla="*/ 38557 w 98964"/>
                <a:gd name="connsiteY13" fmla="*/ 119456 h 119371"/>
                <a:gd name="connsiteX14" fmla="*/ 92611 w 98964"/>
                <a:gd name="connsiteY14" fmla="*/ 75713 h 119371"/>
                <a:gd name="connsiteX15" fmla="*/ 84275 w 98964"/>
                <a:gd name="connsiteY15" fmla="*/ 56476 h 119371"/>
                <a:gd name="connsiteX16" fmla="*/ 57382 w 98964"/>
                <a:gd name="connsiteY16" fmla="*/ 45409 h 119371"/>
                <a:gd name="connsiteX17" fmla="*/ 36944 w 98964"/>
                <a:gd name="connsiteY17" fmla="*/ 29598 h 119371"/>
                <a:gd name="connsiteX18" fmla="*/ 67063 w 98964"/>
                <a:gd name="connsiteY18" fmla="*/ 5882 h 119371"/>
                <a:gd name="connsiteX19" fmla="*/ 91267 w 98964"/>
                <a:gd name="connsiteY19" fmla="*/ 18004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964" h="119371">
                  <a:moveTo>
                    <a:pt x="91267" y="18004"/>
                  </a:moveTo>
                  <a:cubicBezTo>
                    <a:pt x="83737" y="18267"/>
                    <a:pt x="78358" y="24064"/>
                    <a:pt x="78358" y="29862"/>
                  </a:cubicBezTo>
                  <a:cubicBezTo>
                    <a:pt x="78358" y="33551"/>
                    <a:pt x="80779" y="37503"/>
                    <a:pt x="86695" y="37503"/>
                  </a:cubicBezTo>
                  <a:cubicBezTo>
                    <a:pt x="92611" y="37503"/>
                    <a:pt x="99065" y="33024"/>
                    <a:pt x="99065" y="22747"/>
                  </a:cubicBezTo>
                  <a:cubicBezTo>
                    <a:pt x="99065" y="10889"/>
                    <a:pt x="87502" y="85"/>
                    <a:pt x="67063" y="85"/>
                  </a:cubicBezTo>
                  <a:cubicBezTo>
                    <a:pt x="31565" y="85"/>
                    <a:pt x="21615" y="26963"/>
                    <a:pt x="21615" y="38558"/>
                  </a:cubicBezTo>
                  <a:cubicBezTo>
                    <a:pt x="21615" y="59112"/>
                    <a:pt x="41516" y="63064"/>
                    <a:pt x="49314" y="64645"/>
                  </a:cubicBezTo>
                  <a:cubicBezTo>
                    <a:pt x="63298" y="67280"/>
                    <a:pt x="77283" y="70179"/>
                    <a:pt x="77283" y="84672"/>
                  </a:cubicBezTo>
                  <a:cubicBezTo>
                    <a:pt x="77283" y="91524"/>
                    <a:pt x="71097" y="113659"/>
                    <a:pt x="38826" y="113659"/>
                  </a:cubicBezTo>
                  <a:cubicBezTo>
                    <a:pt x="35061" y="113659"/>
                    <a:pt x="14354" y="113659"/>
                    <a:pt x="8169" y="99692"/>
                  </a:cubicBezTo>
                  <a:cubicBezTo>
                    <a:pt x="18388" y="101010"/>
                    <a:pt x="25111" y="93105"/>
                    <a:pt x="25111" y="85726"/>
                  </a:cubicBezTo>
                  <a:cubicBezTo>
                    <a:pt x="25111" y="79665"/>
                    <a:pt x="20808" y="76503"/>
                    <a:pt x="15161" y="76503"/>
                  </a:cubicBezTo>
                  <a:cubicBezTo>
                    <a:pt x="8169" y="76503"/>
                    <a:pt x="101" y="82037"/>
                    <a:pt x="101" y="93895"/>
                  </a:cubicBezTo>
                  <a:cubicBezTo>
                    <a:pt x="101" y="108915"/>
                    <a:pt x="15430" y="119456"/>
                    <a:pt x="38557" y="119456"/>
                  </a:cubicBezTo>
                  <a:cubicBezTo>
                    <a:pt x="82123" y="119456"/>
                    <a:pt x="92611" y="87571"/>
                    <a:pt x="92611" y="75713"/>
                  </a:cubicBezTo>
                  <a:cubicBezTo>
                    <a:pt x="92611" y="66226"/>
                    <a:pt x="87502" y="59639"/>
                    <a:pt x="84275" y="56476"/>
                  </a:cubicBezTo>
                  <a:cubicBezTo>
                    <a:pt x="77014" y="49098"/>
                    <a:pt x="69215" y="47780"/>
                    <a:pt x="57382" y="45409"/>
                  </a:cubicBezTo>
                  <a:cubicBezTo>
                    <a:pt x="47701" y="43301"/>
                    <a:pt x="36944" y="41456"/>
                    <a:pt x="36944" y="29598"/>
                  </a:cubicBezTo>
                  <a:cubicBezTo>
                    <a:pt x="36944" y="21956"/>
                    <a:pt x="43398" y="5882"/>
                    <a:pt x="67063" y="5882"/>
                  </a:cubicBezTo>
                  <a:cubicBezTo>
                    <a:pt x="73787" y="5882"/>
                    <a:pt x="87233" y="7727"/>
                    <a:pt x="91267" y="1800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46C1803-AB98-149E-E78E-BAF50793887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403614" y="3918981"/>
              <a:ext cx="83205" cy="122480"/>
            </a:xfrm>
            <a:custGeom>
              <a:avLst/>
              <a:gdLst>
                <a:gd name="connsiteX0" fmla="*/ 83311 w 83205"/>
                <a:gd name="connsiteY0" fmla="*/ 88990 h 122480"/>
                <a:gd name="connsiteX1" fmla="*/ 76911 w 83205"/>
                <a:gd name="connsiteY1" fmla="*/ 88990 h 122480"/>
                <a:gd name="connsiteX2" fmla="*/ 72016 w 83205"/>
                <a:gd name="connsiteY2" fmla="*/ 105775 h 122480"/>
                <a:gd name="connsiteX3" fmla="*/ 53380 w 83205"/>
                <a:gd name="connsiteY3" fmla="*/ 106882 h 122480"/>
                <a:gd name="connsiteX4" fmla="*/ 18742 w 83205"/>
                <a:gd name="connsiteY4" fmla="*/ 106882 h 122480"/>
                <a:gd name="connsiteX5" fmla="*/ 56392 w 83205"/>
                <a:gd name="connsiteY5" fmla="*/ 75893 h 122480"/>
                <a:gd name="connsiteX6" fmla="*/ 83311 w 83205"/>
                <a:gd name="connsiteY6" fmla="*/ 36050 h 122480"/>
                <a:gd name="connsiteX7" fmla="*/ 39261 w 83205"/>
                <a:gd name="connsiteY7" fmla="*/ 81 h 122480"/>
                <a:gd name="connsiteX8" fmla="*/ 106 w 83205"/>
                <a:gd name="connsiteY8" fmla="*/ 33099 h 122480"/>
                <a:gd name="connsiteX9" fmla="*/ 10083 w 83205"/>
                <a:gd name="connsiteY9" fmla="*/ 43428 h 122480"/>
                <a:gd name="connsiteX10" fmla="*/ 20060 w 83205"/>
                <a:gd name="connsiteY10" fmla="*/ 33652 h 122480"/>
                <a:gd name="connsiteX11" fmla="*/ 8954 w 83205"/>
                <a:gd name="connsiteY11" fmla="*/ 23876 h 122480"/>
                <a:gd name="connsiteX12" fmla="*/ 36438 w 83205"/>
                <a:gd name="connsiteY12" fmla="*/ 6721 h 122480"/>
                <a:gd name="connsiteX13" fmla="*/ 65051 w 83205"/>
                <a:gd name="connsiteY13" fmla="*/ 36050 h 122480"/>
                <a:gd name="connsiteX14" fmla="*/ 47356 w 83205"/>
                <a:gd name="connsiteY14" fmla="*/ 71466 h 122480"/>
                <a:gd name="connsiteX15" fmla="*/ 1988 w 83205"/>
                <a:gd name="connsiteY15" fmla="*/ 115367 h 122480"/>
                <a:gd name="connsiteX16" fmla="*/ 106 w 83205"/>
                <a:gd name="connsiteY16" fmla="*/ 122561 h 122480"/>
                <a:gd name="connsiteX17" fmla="*/ 77664 w 83205"/>
                <a:gd name="connsiteY17" fmla="*/ 122561 h 122480"/>
                <a:gd name="connsiteX18" fmla="*/ 83311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311" y="88990"/>
                  </a:moveTo>
                  <a:lnTo>
                    <a:pt x="76911" y="88990"/>
                  </a:lnTo>
                  <a:cubicBezTo>
                    <a:pt x="76346" y="93048"/>
                    <a:pt x="74463" y="103931"/>
                    <a:pt x="72016" y="105775"/>
                  </a:cubicBezTo>
                  <a:cubicBezTo>
                    <a:pt x="70510" y="106882"/>
                    <a:pt x="56015" y="106882"/>
                    <a:pt x="53380" y="106882"/>
                  </a:cubicBezTo>
                  <a:lnTo>
                    <a:pt x="18742" y="106882"/>
                  </a:lnTo>
                  <a:cubicBezTo>
                    <a:pt x="38508" y="89728"/>
                    <a:pt x="45097" y="84563"/>
                    <a:pt x="56392" y="75893"/>
                  </a:cubicBezTo>
                  <a:cubicBezTo>
                    <a:pt x="70322" y="65010"/>
                    <a:pt x="83311" y="53574"/>
                    <a:pt x="83311" y="36050"/>
                  </a:cubicBezTo>
                  <a:cubicBezTo>
                    <a:pt x="83311" y="13731"/>
                    <a:pt x="63357" y="81"/>
                    <a:pt x="39261" y="81"/>
                  </a:cubicBezTo>
                  <a:cubicBezTo>
                    <a:pt x="15919" y="81"/>
                    <a:pt x="106" y="16128"/>
                    <a:pt x="106" y="33099"/>
                  </a:cubicBezTo>
                  <a:cubicBezTo>
                    <a:pt x="106" y="42506"/>
                    <a:pt x="8201" y="43428"/>
                    <a:pt x="10083" y="43428"/>
                  </a:cubicBezTo>
                  <a:cubicBezTo>
                    <a:pt x="14601" y="43428"/>
                    <a:pt x="20060" y="40293"/>
                    <a:pt x="20060" y="33652"/>
                  </a:cubicBezTo>
                  <a:cubicBezTo>
                    <a:pt x="20060" y="30332"/>
                    <a:pt x="18742" y="23876"/>
                    <a:pt x="8954" y="23876"/>
                  </a:cubicBezTo>
                  <a:cubicBezTo>
                    <a:pt x="14789" y="10779"/>
                    <a:pt x="27590" y="6721"/>
                    <a:pt x="36438" y="6721"/>
                  </a:cubicBezTo>
                  <a:cubicBezTo>
                    <a:pt x="55262" y="6721"/>
                    <a:pt x="65051" y="21109"/>
                    <a:pt x="65051" y="36050"/>
                  </a:cubicBezTo>
                  <a:cubicBezTo>
                    <a:pt x="65051" y="52098"/>
                    <a:pt x="53380" y="64826"/>
                    <a:pt x="47356" y="71466"/>
                  </a:cubicBezTo>
                  <a:lnTo>
                    <a:pt x="1988" y="115367"/>
                  </a:lnTo>
                  <a:cubicBezTo>
                    <a:pt x="106" y="117027"/>
                    <a:pt x="106" y="117396"/>
                    <a:pt x="106" y="122561"/>
                  </a:cubicBezTo>
                  <a:lnTo>
                    <a:pt x="77664" y="122561"/>
                  </a:lnTo>
                  <a:lnTo>
                    <a:pt x="83311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F1F0A8-2065-6145-53F4-658179304F3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602157" y="4053554"/>
              <a:ext cx="178834" cy="61661"/>
            </a:xfrm>
            <a:custGeom>
              <a:avLst/>
              <a:gdLst>
                <a:gd name="connsiteX0" fmla="*/ 169804 w 178834"/>
                <a:gd name="connsiteY0" fmla="*/ 10625 h 61661"/>
                <a:gd name="connsiteX1" fmla="*/ 178948 w 178834"/>
                <a:gd name="connsiteY1" fmla="*/ 5355 h 61661"/>
                <a:gd name="connsiteX2" fmla="*/ 170073 w 178834"/>
                <a:gd name="connsiteY2" fmla="*/ 85 h 61661"/>
                <a:gd name="connsiteX3" fmla="*/ 8988 w 178834"/>
                <a:gd name="connsiteY3" fmla="*/ 85 h 61661"/>
                <a:gd name="connsiteX4" fmla="*/ 113 w 178834"/>
                <a:gd name="connsiteY4" fmla="*/ 5355 h 61661"/>
                <a:gd name="connsiteX5" fmla="*/ 9257 w 178834"/>
                <a:gd name="connsiteY5" fmla="*/ 10625 h 61661"/>
                <a:gd name="connsiteX6" fmla="*/ 169804 w 178834"/>
                <a:gd name="connsiteY6" fmla="*/ 10625 h 61661"/>
                <a:gd name="connsiteX7" fmla="*/ 170073 w 178834"/>
                <a:gd name="connsiteY7" fmla="*/ 61747 h 61661"/>
                <a:gd name="connsiteX8" fmla="*/ 178948 w 178834"/>
                <a:gd name="connsiteY8" fmla="*/ 56476 h 61661"/>
                <a:gd name="connsiteX9" fmla="*/ 169804 w 178834"/>
                <a:gd name="connsiteY9" fmla="*/ 51206 h 61661"/>
                <a:gd name="connsiteX10" fmla="*/ 9257 w 178834"/>
                <a:gd name="connsiteY10" fmla="*/ 51206 h 61661"/>
                <a:gd name="connsiteX11" fmla="*/ 113 w 178834"/>
                <a:gd name="connsiteY11" fmla="*/ 56476 h 61661"/>
                <a:gd name="connsiteX12" fmla="*/ 8988 w 178834"/>
                <a:gd name="connsiteY12" fmla="*/ 61747 h 61661"/>
                <a:gd name="connsiteX13" fmla="*/ 170073 w 178834"/>
                <a:gd name="connsiteY13" fmla="*/ 61747 h 6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834" h="61661">
                  <a:moveTo>
                    <a:pt x="169804" y="10625"/>
                  </a:moveTo>
                  <a:cubicBezTo>
                    <a:pt x="173838" y="10625"/>
                    <a:pt x="178948" y="10625"/>
                    <a:pt x="178948" y="5355"/>
                  </a:cubicBezTo>
                  <a:cubicBezTo>
                    <a:pt x="178948" y="85"/>
                    <a:pt x="173838" y="85"/>
                    <a:pt x="170073" y="85"/>
                  </a:cubicBezTo>
                  <a:lnTo>
                    <a:pt x="8988" y="85"/>
                  </a:lnTo>
                  <a:cubicBezTo>
                    <a:pt x="5223" y="85"/>
                    <a:pt x="113" y="85"/>
                    <a:pt x="113" y="5355"/>
                  </a:cubicBezTo>
                  <a:cubicBezTo>
                    <a:pt x="113" y="10625"/>
                    <a:pt x="5223" y="10625"/>
                    <a:pt x="9257" y="10625"/>
                  </a:cubicBezTo>
                  <a:lnTo>
                    <a:pt x="169804" y="10625"/>
                  </a:lnTo>
                  <a:close/>
                  <a:moveTo>
                    <a:pt x="170073" y="61747"/>
                  </a:moveTo>
                  <a:cubicBezTo>
                    <a:pt x="173838" y="61747"/>
                    <a:pt x="178948" y="61747"/>
                    <a:pt x="178948" y="56476"/>
                  </a:cubicBezTo>
                  <a:cubicBezTo>
                    <a:pt x="178948" y="51206"/>
                    <a:pt x="173838" y="51206"/>
                    <a:pt x="169804" y="51206"/>
                  </a:cubicBezTo>
                  <a:lnTo>
                    <a:pt x="9257" y="51206"/>
                  </a:lnTo>
                  <a:cubicBezTo>
                    <a:pt x="5223" y="51206"/>
                    <a:pt x="113" y="51206"/>
                    <a:pt x="113" y="56476"/>
                  </a:cubicBezTo>
                  <a:cubicBezTo>
                    <a:pt x="113" y="61747"/>
                    <a:pt x="5223" y="61747"/>
                    <a:pt x="8988" y="61747"/>
                  </a:cubicBezTo>
                  <a:lnTo>
                    <a:pt x="170073" y="61747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63F482B-C730-5B4B-C661-1AAD1A30374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893281" y="4079115"/>
              <a:ext cx="164312" cy="10540"/>
            </a:xfrm>
            <a:custGeom>
              <a:avLst/>
              <a:gdLst>
                <a:gd name="connsiteX0" fmla="*/ 155024 w 164312"/>
                <a:gd name="connsiteY0" fmla="*/ 10625 h 10540"/>
                <a:gd name="connsiteX1" fmla="*/ 164436 w 164312"/>
                <a:gd name="connsiteY1" fmla="*/ 5355 h 10540"/>
                <a:gd name="connsiteX2" fmla="*/ 155024 w 164312"/>
                <a:gd name="connsiteY2" fmla="*/ 85 h 10540"/>
                <a:gd name="connsiteX3" fmla="*/ 9536 w 164312"/>
                <a:gd name="connsiteY3" fmla="*/ 85 h 10540"/>
                <a:gd name="connsiteX4" fmla="*/ 124 w 164312"/>
                <a:gd name="connsiteY4" fmla="*/ 5355 h 10540"/>
                <a:gd name="connsiteX5" fmla="*/ 9536 w 164312"/>
                <a:gd name="connsiteY5" fmla="*/ 10625 h 10540"/>
                <a:gd name="connsiteX6" fmla="*/ 155024 w 164312"/>
                <a:gd name="connsiteY6" fmla="*/ 10625 h 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312" h="10540">
                  <a:moveTo>
                    <a:pt x="155024" y="10625"/>
                  </a:moveTo>
                  <a:cubicBezTo>
                    <a:pt x="159596" y="10625"/>
                    <a:pt x="164436" y="10625"/>
                    <a:pt x="164436" y="5355"/>
                  </a:cubicBezTo>
                  <a:cubicBezTo>
                    <a:pt x="164436" y="85"/>
                    <a:pt x="159596" y="85"/>
                    <a:pt x="155024" y="85"/>
                  </a:cubicBezTo>
                  <a:lnTo>
                    <a:pt x="9536" y="85"/>
                  </a:lnTo>
                  <a:cubicBezTo>
                    <a:pt x="4964" y="85"/>
                    <a:pt x="124" y="85"/>
                    <a:pt x="124" y="5355"/>
                  </a:cubicBezTo>
                  <a:cubicBezTo>
                    <a:pt x="124" y="10625"/>
                    <a:pt x="4964" y="10625"/>
                    <a:pt x="9536" y="10625"/>
                  </a:cubicBezTo>
                  <a:lnTo>
                    <a:pt x="155024" y="1062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0139C05-2475-9972-A89A-BA98F8E6D98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092495" y="4033791"/>
              <a:ext cx="103266" cy="119371"/>
            </a:xfrm>
            <a:custGeom>
              <a:avLst/>
              <a:gdLst>
                <a:gd name="connsiteX0" fmla="*/ 38050 w 103266"/>
                <a:gd name="connsiteY0" fmla="*/ 55686 h 119371"/>
                <a:gd name="connsiteX1" fmla="*/ 79195 w 103266"/>
                <a:gd name="connsiteY1" fmla="*/ 49625 h 119371"/>
                <a:gd name="connsiteX2" fmla="*/ 99364 w 103266"/>
                <a:gd name="connsiteY2" fmla="*/ 22483 h 119371"/>
                <a:gd name="connsiteX3" fmla="*/ 70590 w 103266"/>
                <a:gd name="connsiteY3" fmla="*/ 85 h 119371"/>
                <a:gd name="connsiteX4" fmla="*/ 131 w 103266"/>
                <a:gd name="connsiteY4" fmla="*/ 71760 h 119371"/>
                <a:gd name="connsiteX5" fmla="*/ 42353 w 103266"/>
                <a:gd name="connsiteY5" fmla="*/ 119456 h 119371"/>
                <a:gd name="connsiteX6" fmla="*/ 103398 w 103266"/>
                <a:gd name="connsiteY6" fmla="*/ 88361 h 119371"/>
                <a:gd name="connsiteX7" fmla="*/ 100171 w 103266"/>
                <a:gd name="connsiteY7" fmla="*/ 84936 h 119371"/>
                <a:gd name="connsiteX8" fmla="*/ 96675 w 103266"/>
                <a:gd name="connsiteY8" fmla="*/ 87571 h 119371"/>
                <a:gd name="connsiteX9" fmla="*/ 42890 w 103266"/>
                <a:gd name="connsiteY9" fmla="*/ 113659 h 119371"/>
                <a:gd name="connsiteX10" fmla="*/ 19494 w 103266"/>
                <a:gd name="connsiteY10" fmla="*/ 83091 h 119371"/>
                <a:gd name="connsiteX11" fmla="*/ 23797 w 103266"/>
                <a:gd name="connsiteY11" fmla="*/ 55686 h 119371"/>
                <a:gd name="connsiteX12" fmla="*/ 38050 w 103266"/>
                <a:gd name="connsiteY12" fmla="*/ 55686 h 119371"/>
                <a:gd name="connsiteX13" fmla="*/ 25410 w 103266"/>
                <a:gd name="connsiteY13" fmla="*/ 49889 h 119371"/>
                <a:gd name="connsiteX14" fmla="*/ 70590 w 103266"/>
                <a:gd name="connsiteY14" fmla="*/ 5882 h 119371"/>
                <a:gd name="connsiteX15" fmla="*/ 90490 w 103266"/>
                <a:gd name="connsiteY15" fmla="*/ 22483 h 119371"/>
                <a:gd name="connsiteX16" fmla="*/ 36436 w 103266"/>
                <a:gd name="connsiteY16" fmla="*/ 49889 h 119371"/>
                <a:gd name="connsiteX17" fmla="*/ 25410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050" y="55686"/>
                  </a:moveTo>
                  <a:cubicBezTo>
                    <a:pt x="45849" y="55686"/>
                    <a:pt x="65749" y="55159"/>
                    <a:pt x="79195" y="49625"/>
                  </a:cubicBezTo>
                  <a:cubicBezTo>
                    <a:pt x="98020" y="41720"/>
                    <a:pt x="99364" y="26172"/>
                    <a:pt x="99364" y="22483"/>
                  </a:cubicBezTo>
                  <a:cubicBezTo>
                    <a:pt x="99364" y="10889"/>
                    <a:pt x="89145" y="85"/>
                    <a:pt x="70590" y="85"/>
                  </a:cubicBezTo>
                  <a:cubicBezTo>
                    <a:pt x="40739" y="85"/>
                    <a:pt x="131" y="25645"/>
                    <a:pt x="131" y="71760"/>
                  </a:cubicBezTo>
                  <a:cubicBezTo>
                    <a:pt x="131" y="98638"/>
                    <a:pt x="15998" y="119456"/>
                    <a:pt x="42353" y="119456"/>
                  </a:cubicBezTo>
                  <a:cubicBezTo>
                    <a:pt x="80809" y="119456"/>
                    <a:pt x="103398" y="91524"/>
                    <a:pt x="103398" y="88361"/>
                  </a:cubicBezTo>
                  <a:cubicBezTo>
                    <a:pt x="103398" y="86780"/>
                    <a:pt x="101785" y="84936"/>
                    <a:pt x="100171" y="84936"/>
                  </a:cubicBezTo>
                  <a:cubicBezTo>
                    <a:pt x="98827" y="84936"/>
                    <a:pt x="98289" y="85463"/>
                    <a:pt x="96675" y="87571"/>
                  </a:cubicBezTo>
                  <a:cubicBezTo>
                    <a:pt x="75430" y="113659"/>
                    <a:pt x="46117" y="113659"/>
                    <a:pt x="42890" y="113659"/>
                  </a:cubicBezTo>
                  <a:cubicBezTo>
                    <a:pt x="21914" y="113659"/>
                    <a:pt x="19494" y="91524"/>
                    <a:pt x="19494" y="83091"/>
                  </a:cubicBezTo>
                  <a:cubicBezTo>
                    <a:pt x="19494" y="79929"/>
                    <a:pt x="19763" y="71760"/>
                    <a:pt x="23797" y="55686"/>
                  </a:cubicBezTo>
                  <a:lnTo>
                    <a:pt x="38050" y="55686"/>
                  </a:lnTo>
                  <a:close/>
                  <a:moveTo>
                    <a:pt x="25410" y="49889"/>
                  </a:moveTo>
                  <a:cubicBezTo>
                    <a:pt x="35898" y="9835"/>
                    <a:pt x="63598" y="5882"/>
                    <a:pt x="70590" y="5882"/>
                  </a:cubicBezTo>
                  <a:cubicBezTo>
                    <a:pt x="83229" y="5882"/>
                    <a:pt x="90490" y="13524"/>
                    <a:pt x="90490" y="22483"/>
                  </a:cubicBezTo>
                  <a:cubicBezTo>
                    <a:pt x="90490" y="49889"/>
                    <a:pt x="47462" y="49889"/>
                    <a:pt x="36436" y="49889"/>
                  </a:cubicBezTo>
                  <a:lnTo>
                    <a:pt x="25410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A628D41-DFC5-93FA-0032-51AF0F55DCC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219461" y="3913447"/>
              <a:ext cx="102594" cy="129859"/>
            </a:xfrm>
            <a:custGeom>
              <a:avLst/>
              <a:gdLst>
                <a:gd name="connsiteX0" fmla="*/ 44939 w 102594"/>
                <a:gd name="connsiteY0" fmla="*/ 5614 h 129859"/>
                <a:gd name="connsiteX1" fmla="*/ 45692 w 102594"/>
                <a:gd name="connsiteY1" fmla="*/ 2663 h 129859"/>
                <a:gd name="connsiteX2" fmla="*/ 42680 w 102594"/>
                <a:gd name="connsiteY2" fmla="*/ 81 h 129859"/>
                <a:gd name="connsiteX3" fmla="*/ 18584 w 102594"/>
                <a:gd name="connsiteY3" fmla="*/ 1925 h 129859"/>
                <a:gd name="connsiteX4" fmla="*/ 14443 w 102594"/>
                <a:gd name="connsiteY4" fmla="*/ 6168 h 129859"/>
                <a:gd name="connsiteX5" fmla="*/ 19337 w 102594"/>
                <a:gd name="connsiteY5" fmla="*/ 8750 h 129859"/>
                <a:gd name="connsiteX6" fmla="*/ 28373 w 102594"/>
                <a:gd name="connsiteY6" fmla="*/ 11517 h 129859"/>
                <a:gd name="connsiteX7" fmla="*/ 27620 w 102594"/>
                <a:gd name="connsiteY7" fmla="*/ 15575 h 129859"/>
                <a:gd name="connsiteX8" fmla="*/ 1077 w 102594"/>
                <a:gd name="connsiteY8" fmla="*/ 119979 h 129859"/>
                <a:gd name="connsiteX9" fmla="*/ 136 w 102594"/>
                <a:gd name="connsiteY9" fmla="*/ 124037 h 129859"/>
                <a:gd name="connsiteX10" fmla="*/ 6536 w 102594"/>
                <a:gd name="connsiteY10" fmla="*/ 129940 h 129859"/>
                <a:gd name="connsiteX11" fmla="*/ 14255 w 102594"/>
                <a:gd name="connsiteY11" fmla="*/ 125144 h 129859"/>
                <a:gd name="connsiteX12" fmla="*/ 17455 w 102594"/>
                <a:gd name="connsiteY12" fmla="*/ 113523 h 129859"/>
                <a:gd name="connsiteX13" fmla="*/ 21784 w 102594"/>
                <a:gd name="connsiteY13" fmla="*/ 97106 h 129859"/>
                <a:gd name="connsiteX14" fmla="*/ 24796 w 102594"/>
                <a:gd name="connsiteY14" fmla="*/ 84563 h 129859"/>
                <a:gd name="connsiteX15" fmla="*/ 30444 w 102594"/>
                <a:gd name="connsiteY15" fmla="*/ 71466 h 129859"/>
                <a:gd name="connsiteX16" fmla="*/ 60563 w 102594"/>
                <a:gd name="connsiteY16" fmla="*/ 51914 h 129859"/>
                <a:gd name="connsiteX17" fmla="*/ 71670 w 102594"/>
                <a:gd name="connsiteY17" fmla="*/ 64826 h 129859"/>
                <a:gd name="connsiteX18" fmla="*/ 60563 w 102594"/>
                <a:gd name="connsiteY18" fmla="*/ 104115 h 129859"/>
                <a:gd name="connsiteX19" fmla="*/ 57740 w 102594"/>
                <a:gd name="connsiteY19" fmla="*/ 114076 h 129859"/>
                <a:gd name="connsiteX20" fmla="*/ 75623 w 102594"/>
                <a:gd name="connsiteY20" fmla="*/ 129940 h 129859"/>
                <a:gd name="connsiteX21" fmla="*/ 102731 w 102594"/>
                <a:gd name="connsiteY21" fmla="*/ 101717 h 129859"/>
                <a:gd name="connsiteX22" fmla="*/ 99719 w 102594"/>
                <a:gd name="connsiteY22" fmla="*/ 99319 h 129859"/>
                <a:gd name="connsiteX23" fmla="*/ 96142 w 102594"/>
                <a:gd name="connsiteY23" fmla="*/ 102455 h 129859"/>
                <a:gd name="connsiteX24" fmla="*/ 76188 w 102594"/>
                <a:gd name="connsiteY24" fmla="*/ 124775 h 129859"/>
                <a:gd name="connsiteX25" fmla="*/ 71482 w 102594"/>
                <a:gd name="connsiteY25" fmla="*/ 118319 h 129859"/>
                <a:gd name="connsiteX26" fmla="*/ 75811 w 102594"/>
                <a:gd name="connsiteY26" fmla="*/ 103378 h 129859"/>
                <a:gd name="connsiteX27" fmla="*/ 85788 w 102594"/>
                <a:gd name="connsiteY27" fmla="*/ 67777 h 129859"/>
                <a:gd name="connsiteX28" fmla="*/ 78823 w 102594"/>
                <a:gd name="connsiteY28" fmla="*/ 51729 h 129859"/>
                <a:gd name="connsiteX29" fmla="*/ 61316 w 102594"/>
                <a:gd name="connsiteY29" fmla="*/ 46749 h 129859"/>
                <a:gd name="connsiteX30" fmla="*/ 30632 w 102594"/>
                <a:gd name="connsiteY30" fmla="*/ 62059 h 129859"/>
                <a:gd name="connsiteX31" fmla="*/ 44939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4939" y="5614"/>
                  </a:moveTo>
                  <a:cubicBezTo>
                    <a:pt x="45127" y="5245"/>
                    <a:pt x="45692" y="2847"/>
                    <a:pt x="45692" y="2663"/>
                  </a:cubicBezTo>
                  <a:cubicBezTo>
                    <a:pt x="45692" y="1741"/>
                    <a:pt x="44939" y="81"/>
                    <a:pt x="42680" y="81"/>
                  </a:cubicBezTo>
                  <a:cubicBezTo>
                    <a:pt x="38915" y="81"/>
                    <a:pt x="23290" y="1556"/>
                    <a:pt x="18584" y="1925"/>
                  </a:cubicBezTo>
                  <a:cubicBezTo>
                    <a:pt x="17078" y="2110"/>
                    <a:pt x="14443" y="2294"/>
                    <a:pt x="14443" y="6168"/>
                  </a:cubicBezTo>
                  <a:cubicBezTo>
                    <a:pt x="14443" y="8750"/>
                    <a:pt x="17078" y="8750"/>
                    <a:pt x="19337" y="8750"/>
                  </a:cubicBezTo>
                  <a:cubicBezTo>
                    <a:pt x="28373" y="8750"/>
                    <a:pt x="28373" y="10041"/>
                    <a:pt x="28373" y="11517"/>
                  </a:cubicBezTo>
                  <a:cubicBezTo>
                    <a:pt x="28373" y="12808"/>
                    <a:pt x="27997" y="13915"/>
                    <a:pt x="27620" y="15575"/>
                  </a:cubicBezTo>
                  <a:lnTo>
                    <a:pt x="1077" y="119979"/>
                  </a:lnTo>
                  <a:cubicBezTo>
                    <a:pt x="136" y="123299"/>
                    <a:pt x="136" y="123668"/>
                    <a:pt x="136" y="124037"/>
                  </a:cubicBezTo>
                  <a:cubicBezTo>
                    <a:pt x="136" y="126804"/>
                    <a:pt x="2395" y="129940"/>
                    <a:pt x="6536" y="129940"/>
                  </a:cubicBezTo>
                  <a:cubicBezTo>
                    <a:pt x="8607" y="129940"/>
                    <a:pt x="12184" y="129017"/>
                    <a:pt x="14255" y="125144"/>
                  </a:cubicBezTo>
                  <a:cubicBezTo>
                    <a:pt x="14819" y="124037"/>
                    <a:pt x="16514" y="117396"/>
                    <a:pt x="17455" y="113523"/>
                  </a:cubicBezTo>
                  <a:lnTo>
                    <a:pt x="21784" y="97106"/>
                  </a:lnTo>
                  <a:cubicBezTo>
                    <a:pt x="22349" y="94339"/>
                    <a:pt x="24232" y="87330"/>
                    <a:pt x="24796" y="84563"/>
                  </a:cubicBezTo>
                  <a:cubicBezTo>
                    <a:pt x="26679" y="77553"/>
                    <a:pt x="26679" y="77369"/>
                    <a:pt x="30444" y="71466"/>
                  </a:cubicBezTo>
                  <a:cubicBezTo>
                    <a:pt x="36468" y="62428"/>
                    <a:pt x="45880" y="51914"/>
                    <a:pt x="60563" y="51914"/>
                  </a:cubicBezTo>
                  <a:cubicBezTo>
                    <a:pt x="71105" y="51914"/>
                    <a:pt x="71670" y="60399"/>
                    <a:pt x="71670" y="64826"/>
                  </a:cubicBezTo>
                  <a:cubicBezTo>
                    <a:pt x="71670" y="75893"/>
                    <a:pt x="63575" y="96368"/>
                    <a:pt x="60563" y="104115"/>
                  </a:cubicBezTo>
                  <a:cubicBezTo>
                    <a:pt x="58493" y="109280"/>
                    <a:pt x="57740" y="110940"/>
                    <a:pt x="57740" y="114076"/>
                  </a:cubicBezTo>
                  <a:cubicBezTo>
                    <a:pt x="57740" y="123852"/>
                    <a:pt x="66022" y="129940"/>
                    <a:pt x="75623" y="129940"/>
                  </a:cubicBezTo>
                  <a:cubicBezTo>
                    <a:pt x="94448" y="129940"/>
                    <a:pt x="102731" y="104484"/>
                    <a:pt x="102731" y="101717"/>
                  </a:cubicBezTo>
                  <a:cubicBezTo>
                    <a:pt x="102731" y="99319"/>
                    <a:pt x="100283" y="99319"/>
                    <a:pt x="99719" y="99319"/>
                  </a:cubicBezTo>
                  <a:cubicBezTo>
                    <a:pt x="97083" y="99319"/>
                    <a:pt x="96895" y="100426"/>
                    <a:pt x="96142" y="102455"/>
                  </a:cubicBezTo>
                  <a:cubicBezTo>
                    <a:pt x="91812" y="117212"/>
                    <a:pt x="83529" y="124775"/>
                    <a:pt x="76188" y="124775"/>
                  </a:cubicBezTo>
                  <a:cubicBezTo>
                    <a:pt x="72235" y="124775"/>
                    <a:pt x="71482" y="122192"/>
                    <a:pt x="71482" y="118319"/>
                  </a:cubicBezTo>
                  <a:cubicBezTo>
                    <a:pt x="71482" y="114076"/>
                    <a:pt x="72423" y="111678"/>
                    <a:pt x="75811" y="103378"/>
                  </a:cubicBezTo>
                  <a:cubicBezTo>
                    <a:pt x="78070" y="97659"/>
                    <a:pt x="85788" y="78107"/>
                    <a:pt x="85788" y="67777"/>
                  </a:cubicBezTo>
                  <a:cubicBezTo>
                    <a:pt x="85788" y="64826"/>
                    <a:pt x="85788" y="57078"/>
                    <a:pt x="78823" y="51729"/>
                  </a:cubicBezTo>
                  <a:cubicBezTo>
                    <a:pt x="75623" y="49331"/>
                    <a:pt x="70164" y="46749"/>
                    <a:pt x="61316" y="46749"/>
                  </a:cubicBezTo>
                  <a:cubicBezTo>
                    <a:pt x="47574" y="46749"/>
                    <a:pt x="37597" y="54127"/>
                    <a:pt x="30632" y="62059"/>
                  </a:cubicBezTo>
                  <a:lnTo>
                    <a:pt x="44939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4F8593-02C1-1B08-FD88-2227A6D1E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344289" y="3979931"/>
              <a:ext cx="112006" cy="109884"/>
            </a:xfrm>
            <a:custGeom>
              <a:avLst/>
              <a:gdLst>
                <a:gd name="connsiteX0" fmla="*/ 59976 w 112006"/>
                <a:gd name="connsiteY0" fmla="*/ 58713 h 109884"/>
                <a:gd name="connsiteX1" fmla="*/ 106769 w 112006"/>
                <a:gd name="connsiteY1" fmla="*/ 58713 h 109884"/>
                <a:gd name="connsiteX2" fmla="*/ 112148 w 112006"/>
                <a:gd name="connsiteY2" fmla="*/ 55024 h 109884"/>
                <a:gd name="connsiteX3" fmla="*/ 106769 w 112006"/>
                <a:gd name="connsiteY3" fmla="*/ 51335 h 109884"/>
                <a:gd name="connsiteX4" fmla="*/ 59976 w 112006"/>
                <a:gd name="connsiteY4" fmla="*/ 51335 h 109884"/>
                <a:gd name="connsiteX5" fmla="*/ 59976 w 112006"/>
                <a:gd name="connsiteY5" fmla="*/ 5484 h 109884"/>
                <a:gd name="connsiteX6" fmla="*/ 56211 w 112006"/>
                <a:gd name="connsiteY6" fmla="*/ 82 h 109884"/>
                <a:gd name="connsiteX7" fmla="*/ 52447 w 112006"/>
                <a:gd name="connsiteY7" fmla="*/ 5484 h 109884"/>
                <a:gd name="connsiteX8" fmla="*/ 52447 w 112006"/>
                <a:gd name="connsiteY8" fmla="*/ 51335 h 109884"/>
                <a:gd name="connsiteX9" fmla="*/ 5519 w 112006"/>
                <a:gd name="connsiteY9" fmla="*/ 51335 h 109884"/>
                <a:gd name="connsiteX10" fmla="*/ 141 w 112006"/>
                <a:gd name="connsiteY10" fmla="*/ 55024 h 109884"/>
                <a:gd name="connsiteX11" fmla="*/ 5519 w 112006"/>
                <a:gd name="connsiteY11" fmla="*/ 58713 h 109884"/>
                <a:gd name="connsiteX12" fmla="*/ 52447 w 112006"/>
                <a:gd name="connsiteY12" fmla="*/ 58713 h 109884"/>
                <a:gd name="connsiteX13" fmla="*/ 52447 w 112006"/>
                <a:gd name="connsiteY13" fmla="*/ 104564 h 109884"/>
                <a:gd name="connsiteX14" fmla="*/ 56211 w 112006"/>
                <a:gd name="connsiteY14" fmla="*/ 109966 h 109884"/>
                <a:gd name="connsiteX15" fmla="*/ 59976 w 112006"/>
                <a:gd name="connsiteY15" fmla="*/ 104564 h 109884"/>
                <a:gd name="connsiteX16" fmla="*/ 59976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59976" y="58713"/>
                  </a:moveTo>
                  <a:lnTo>
                    <a:pt x="106769" y="58713"/>
                  </a:lnTo>
                  <a:cubicBezTo>
                    <a:pt x="108517" y="58713"/>
                    <a:pt x="112148" y="58713"/>
                    <a:pt x="112148" y="55024"/>
                  </a:cubicBezTo>
                  <a:cubicBezTo>
                    <a:pt x="112148" y="51335"/>
                    <a:pt x="108517" y="51335"/>
                    <a:pt x="106769" y="51335"/>
                  </a:cubicBezTo>
                  <a:lnTo>
                    <a:pt x="59976" y="51335"/>
                  </a:lnTo>
                  <a:lnTo>
                    <a:pt x="59976" y="5484"/>
                  </a:lnTo>
                  <a:cubicBezTo>
                    <a:pt x="59976" y="3639"/>
                    <a:pt x="59976" y="82"/>
                    <a:pt x="56211" y="82"/>
                  </a:cubicBezTo>
                  <a:cubicBezTo>
                    <a:pt x="52447" y="82"/>
                    <a:pt x="52447" y="3639"/>
                    <a:pt x="52447" y="5484"/>
                  </a:cubicBezTo>
                  <a:lnTo>
                    <a:pt x="52447" y="51335"/>
                  </a:lnTo>
                  <a:lnTo>
                    <a:pt x="5519" y="51335"/>
                  </a:lnTo>
                  <a:cubicBezTo>
                    <a:pt x="3771" y="51335"/>
                    <a:pt x="141" y="51335"/>
                    <a:pt x="141" y="55024"/>
                  </a:cubicBezTo>
                  <a:cubicBezTo>
                    <a:pt x="141" y="58713"/>
                    <a:pt x="3771" y="58713"/>
                    <a:pt x="5519" y="58713"/>
                  </a:cubicBezTo>
                  <a:lnTo>
                    <a:pt x="52447" y="58713"/>
                  </a:lnTo>
                  <a:lnTo>
                    <a:pt x="52447" y="104564"/>
                  </a:lnTo>
                  <a:cubicBezTo>
                    <a:pt x="52447" y="106409"/>
                    <a:pt x="52447" y="109966"/>
                    <a:pt x="56211" y="109966"/>
                  </a:cubicBezTo>
                  <a:cubicBezTo>
                    <a:pt x="59976" y="109966"/>
                    <a:pt x="59976" y="106409"/>
                    <a:pt x="59976" y="104564"/>
                  </a:cubicBezTo>
                  <a:lnTo>
                    <a:pt x="59976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812F73-E0BD-337B-0D13-319A5E58240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504540" y="3903117"/>
              <a:ext cx="48944" cy="184274"/>
            </a:xfrm>
            <a:custGeom>
              <a:avLst/>
              <a:gdLst>
                <a:gd name="connsiteX0" fmla="*/ 45326 w 48944"/>
                <a:gd name="connsiteY0" fmla="*/ 81 h 184274"/>
                <a:gd name="connsiteX1" fmla="*/ 146 w 48944"/>
                <a:gd name="connsiteY1" fmla="*/ 92126 h 184274"/>
                <a:gd name="connsiteX2" fmla="*/ 45326 w 48944"/>
                <a:gd name="connsiteY2" fmla="*/ 184355 h 184274"/>
                <a:gd name="connsiteX3" fmla="*/ 49091 w 48944"/>
                <a:gd name="connsiteY3" fmla="*/ 182141 h 184274"/>
                <a:gd name="connsiteX4" fmla="*/ 47208 w 48944"/>
                <a:gd name="connsiteY4" fmla="*/ 179375 h 184274"/>
                <a:gd name="connsiteX5" fmla="*/ 12947 w 48944"/>
                <a:gd name="connsiteY5" fmla="*/ 92310 h 184274"/>
                <a:gd name="connsiteX6" fmla="*/ 47773 w 48944"/>
                <a:gd name="connsiteY6" fmla="*/ 4508 h 184274"/>
                <a:gd name="connsiteX7" fmla="*/ 49091 w 48944"/>
                <a:gd name="connsiteY7" fmla="*/ 2294 h 184274"/>
                <a:gd name="connsiteX8" fmla="*/ 45326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326" y="81"/>
                  </a:moveTo>
                  <a:cubicBezTo>
                    <a:pt x="9559" y="24798"/>
                    <a:pt x="146" y="63903"/>
                    <a:pt x="146" y="92126"/>
                  </a:cubicBezTo>
                  <a:cubicBezTo>
                    <a:pt x="146" y="118134"/>
                    <a:pt x="8053" y="158531"/>
                    <a:pt x="45326" y="184355"/>
                  </a:cubicBezTo>
                  <a:cubicBezTo>
                    <a:pt x="46832" y="184355"/>
                    <a:pt x="49091" y="184355"/>
                    <a:pt x="49091" y="182141"/>
                  </a:cubicBezTo>
                  <a:cubicBezTo>
                    <a:pt x="49091" y="181035"/>
                    <a:pt x="48526" y="180666"/>
                    <a:pt x="47208" y="179375"/>
                  </a:cubicBezTo>
                  <a:cubicBezTo>
                    <a:pt x="22171" y="157239"/>
                    <a:pt x="12947" y="125881"/>
                    <a:pt x="12947" y="92310"/>
                  </a:cubicBezTo>
                  <a:cubicBezTo>
                    <a:pt x="12947" y="42506"/>
                    <a:pt x="32337" y="18158"/>
                    <a:pt x="47773" y="4508"/>
                  </a:cubicBezTo>
                  <a:cubicBezTo>
                    <a:pt x="48526" y="3770"/>
                    <a:pt x="49091" y="3216"/>
                    <a:pt x="49091" y="2294"/>
                  </a:cubicBezTo>
                  <a:cubicBezTo>
                    <a:pt x="49091" y="81"/>
                    <a:pt x="46832" y="81"/>
                    <a:pt x="45326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A22CB5-6025-87C7-1E27-179465B86BF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575778" y="3959930"/>
              <a:ext cx="91676" cy="83375"/>
            </a:xfrm>
            <a:custGeom>
              <a:avLst/>
              <a:gdLst>
                <a:gd name="connsiteX0" fmla="*/ 91826 w 91676"/>
                <a:gd name="connsiteY0" fmla="*/ 14653 h 83375"/>
                <a:gd name="connsiteX1" fmla="*/ 82413 w 91676"/>
                <a:gd name="connsiteY1" fmla="*/ 81 h 83375"/>
                <a:gd name="connsiteX2" fmla="*/ 72248 w 91676"/>
                <a:gd name="connsiteY2" fmla="*/ 9857 h 83375"/>
                <a:gd name="connsiteX3" fmla="*/ 75448 w 91676"/>
                <a:gd name="connsiteY3" fmla="*/ 15575 h 83375"/>
                <a:gd name="connsiteX4" fmla="*/ 82413 w 91676"/>
                <a:gd name="connsiteY4" fmla="*/ 30332 h 83375"/>
                <a:gd name="connsiteX5" fmla="*/ 47588 w 91676"/>
                <a:gd name="connsiteY5" fmla="*/ 78291 h 83375"/>
                <a:gd name="connsiteX6" fmla="*/ 32340 w 91676"/>
                <a:gd name="connsiteY6" fmla="*/ 61874 h 83375"/>
                <a:gd name="connsiteX7" fmla="*/ 42693 w 91676"/>
                <a:gd name="connsiteY7" fmla="*/ 25905 h 83375"/>
                <a:gd name="connsiteX8" fmla="*/ 45329 w 91676"/>
                <a:gd name="connsiteY8" fmla="*/ 16128 h 83375"/>
                <a:gd name="connsiteX9" fmla="*/ 27445 w 91676"/>
                <a:gd name="connsiteY9" fmla="*/ 265 h 83375"/>
                <a:gd name="connsiteX10" fmla="*/ 149 w 91676"/>
                <a:gd name="connsiteY10" fmla="*/ 28487 h 83375"/>
                <a:gd name="connsiteX11" fmla="*/ 3350 w 91676"/>
                <a:gd name="connsiteY11" fmla="*/ 30885 h 83375"/>
                <a:gd name="connsiteX12" fmla="*/ 6738 w 91676"/>
                <a:gd name="connsiteY12" fmla="*/ 27934 h 83375"/>
                <a:gd name="connsiteX13" fmla="*/ 26881 w 91676"/>
                <a:gd name="connsiteY13" fmla="*/ 5430 h 83375"/>
                <a:gd name="connsiteX14" fmla="*/ 31587 w 91676"/>
                <a:gd name="connsiteY14" fmla="*/ 11886 h 83375"/>
                <a:gd name="connsiteX15" fmla="*/ 28198 w 91676"/>
                <a:gd name="connsiteY15" fmla="*/ 24245 h 83375"/>
                <a:gd name="connsiteX16" fmla="*/ 18033 w 91676"/>
                <a:gd name="connsiteY16" fmla="*/ 59292 h 83375"/>
                <a:gd name="connsiteX17" fmla="*/ 47023 w 91676"/>
                <a:gd name="connsiteY17" fmla="*/ 83456 h 83375"/>
                <a:gd name="connsiteX18" fmla="*/ 91826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826" y="14653"/>
                  </a:moveTo>
                  <a:cubicBezTo>
                    <a:pt x="91826" y="265"/>
                    <a:pt x="82978" y="81"/>
                    <a:pt x="82413" y="81"/>
                  </a:cubicBezTo>
                  <a:cubicBezTo>
                    <a:pt x="77519" y="81"/>
                    <a:pt x="72248" y="5061"/>
                    <a:pt x="72248" y="9857"/>
                  </a:cubicBezTo>
                  <a:cubicBezTo>
                    <a:pt x="72248" y="12993"/>
                    <a:pt x="74130" y="14468"/>
                    <a:pt x="75448" y="15575"/>
                  </a:cubicBezTo>
                  <a:cubicBezTo>
                    <a:pt x="78648" y="18158"/>
                    <a:pt x="82413" y="22953"/>
                    <a:pt x="82413" y="30332"/>
                  </a:cubicBezTo>
                  <a:cubicBezTo>
                    <a:pt x="82413" y="38632"/>
                    <a:pt x="69989" y="78291"/>
                    <a:pt x="47588" y="78291"/>
                  </a:cubicBezTo>
                  <a:cubicBezTo>
                    <a:pt x="32340" y="78291"/>
                    <a:pt x="32340" y="65010"/>
                    <a:pt x="32340" y="61874"/>
                  </a:cubicBezTo>
                  <a:cubicBezTo>
                    <a:pt x="32340" y="53389"/>
                    <a:pt x="35728" y="43059"/>
                    <a:pt x="42693" y="25905"/>
                  </a:cubicBezTo>
                  <a:cubicBezTo>
                    <a:pt x="44199" y="22031"/>
                    <a:pt x="45329" y="19264"/>
                    <a:pt x="45329" y="16128"/>
                  </a:cubicBezTo>
                  <a:cubicBezTo>
                    <a:pt x="45329" y="6537"/>
                    <a:pt x="37046" y="265"/>
                    <a:pt x="27445" y="265"/>
                  </a:cubicBezTo>
                  <a:cubicBezTo>
                    <a:pt x="8621" y="265"/>
                    <a:pt x="149" y="25536"/>
                    <a:pt x="149" y="28487"/>
                  </a:cubicBezTo>
                  <a:cubicBezTo>
                    <a:pt x="149" y="30885"/>
                    <a:pt x="2785" y="30885"/>
                    <a:pt x="3350" y="30885"/>
                  </a:cubicBezTo>
                  <a:cubicBezTo>
                    <a:pt x="5985" y="30885"/>
                    <a:pt x="6173" y="29963"/>
                    <a:pt x="6738" y="27934"/>
                  </a:cubicBezTo>
                  <a:cubicBezTo>
                    <a:pt x="11256" y="12808"/>
                    <a:pt x="19351" y="5430"/>
                    <a:pt x="26881" y="5430"/>
                  </a:cubicBezTo>
                  <a:cubicBezTo>
                    <a:pt x="30081" y="5430"/>
                    <a:pt x="31587" y="7459"/>
                    <a:pt x="31587" y="11886"/>
                  </a:cubicBezTo>
                  <a:cubicBezTo>
                    <a:pt x="31587" y="16128"/>
                    <a:pt x="30081" y="20002"/>
                    <a:pt x="28198" y="24245"/>
                  </a:cubicBezTo>
                  <a:cubicBezTo>
                    <a:pt x="20104" y="44720"/>
                    <a:pt x="18033" y="52651"/>
                    <a:pt x="18033" y="59292"/>
                  </a:cubicBezTo>
                  <a:cubicBezTo>
                    <a:pt x="18033" y="77553"/>
                    <a:pt x="32716" y="83456"/>
                    <a:pt x="47023" y="83456"/>
                  </a:cubicBezTo>
                  <a:cubicBezTo>
                    <a:pt x="78648" y="83456"/>
                    <a:pt x="91826" y="29778"/>
                    <a:pt x="91826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96FFF30-AF54-2FA1-1666-5624299E2CE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702339" y="4020249"/>
              <a:ext cx="23907" cy="56813"/>
            </a:xfrm>
            <a:custGeom>
              <a:avLst/>
              <a:gdLst>
                <a:gd name="connsiteX0" fmla="*/ 18790 w 23907"/>
                <a:gd name="connsiteY0" fmla="*/ 18342 h 56813"/>
                <a:gd name="connsiteX1" fmla="*/ 4107 w 23907"/>
                <a:gd name="connsiteY1" fmla="*/ 52098 h 56813"/>
                <a:gd name="connsiteX2" fmla="*/ 2789 w 23907"/>
                <a:gd name="connsiteY2" fmla="*/ 54311 h 56813"/>
                <a:gd name="connsiteX3" fmla="*/ 5425 w 23907"/>
                <a:gd name="connsiteY3" fmla="*/ 56894 h 56813"/>
                <a:gd name="connsiteX4" fmla="*/ 24061 w 23907"/>
                <a:gd name="connsiteY4" fmla="*/ 20187 h 56813"/>
                <a:gd name="connsiteX5" fmla="*/ 10884 w 23907"/>
                <a:gd name="connsiteY5" fmla="*/ 81 h 56813"/>
                <a:gd name="connsiteX6" fmla="*/ 154 w 23907"/>
                <a:gd name="connsiteY6" fmla="*/ 10595 h 56813"/>
                <a:gd name="connsiteX7" fmla="*/ 11072 w 23907"/>
                <a:gd name="connsiteY7" fmla="*/ 21293 h 56813"/>
                <a:gd name="connsiteX8" fmla="*/ 18790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790" y="18342"/>
                  </a:moveTo>
                  <a:cubicBezTo>
                    <a:pt x="18790" y="28487"/>
                    <a:pt x="16908" y="40293"/>
                    <a:pt x="4107" y="52098"/>
                  </a:cubicBezTo>
                  <a:cubicBezTo>
                    <a:pt x="3354" y="52836"/>
                    <a:pt x="2789" y="53389"/>
                    <a:pt x="2789" y="54311"/>
                  </a:cubicBezTo>
                  <a:cubicBezTo>
                    <a:pt x="2789" y="55603"/>
                    <a:pt x="4295" y="56894"/>
                    <a:pt x="5425" y="56894"/>
                  </a:cubicBezTo>
                  <a:cubicBezTo>
                    <a:pt x="8060" y="56894"/>
                    <a:pt x="24061" y="42137"/>
                    <a:pt x="24061" y="20187"/>
                  </a:cubicBezTo>
                  <a:cubicBezTo>
                    <a:pt x="24061" y="8750"/>
                    <a:pt x="19543" y="81"/>
                    <a:pt x="10884" y="81"/>
                  </a:cubicBezTo>
                  <a:cubicBezTo>
                    <a:pt x="4672" y="81"/>
                    <a:pt x="154" y="4877"/>
                    <a:pt x="154" y="10595"/>
                  </a:cubicBezTo>
                  <a:cubicBezTo>
                    <a:pt x="154" y="16497"/>
                    <a:pt x="4483" y="21293"/>
                    <a:pt x="11072" y="21293"/>
                  </a:cubicBezTo>
                  <a:cubicBezTo>
                    <a:pt x="15590" y="21293"/>
                    <a:pt x="18602" y="18342"/>
                    <a:pt x="18790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D769D9B-34C3-2587-5CB4-C71A88EF9B9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753973" y="3960115"/>
              <a:ext cx="87534" cy="83190"/>
            </a:xfrm>
            <a:custGeom>
              <a:avLst/>
              <a:gdLst>
                <a:gd name="connsiteX0" fmla="*/ 35546 w 87534"/>
                <a:gd name="connsiteY0" fmla="*/ 44166 h 83190"/>
                <a:gd name="connsiteX1" fmla="*/ 40441 w 87534"/>
                <a:gd name="connsiteY1" fmla="*/ 25536 h 83190"/>
                <a:gd name="connsiteX2" fmla="*/ 52300 w 87534"/>
                <a:gd name="connsiteY2" fmla="*/ 10410 h 83190"/>
                <a:gd name="connsiteX3" fmla="*/ 67548 w 87534"/>
                <a:gd name="connsiteY3" fmla="*/ 5245 h 83190"/>
                <a:gd name="connsiteX4" fmla="*/ 77902 w 87534"/>
                <a:gd name="connsiteY4" fmla="*/ 7828 h 83190"/>
                <a:gd name="connsiteX5" fmla="*/ 69619 w 87534"/>
                <a:gd name="connsiteY5" fmla="*/ 17973 h 83190"/>
                <a:gd name="connsiteX6" fmla="*/ 77149 w 87534"/>
                <a:gd name="connsiteY6" fmla="*/ 24798 h 83190"/>
                <a:gd name="connsiteX7" fmla="*/ 87691 w 87534"/>
                <a:gd name="connsiteY7" fmla="*/ 13546 h 83190"/>
                <a:gd name="connsiteX8" fmla="*/ 67737 w 87534"/>
                <a:gd name="connsiteY8" fmla="*/ 81 h 83190"/>
                <a:gd name="connsiteX9" fmla="*/ 41194 w 87534"/>
                <a:gd name="connsiteY9" fmla="*/ 13177 h 83190"/>
                <a:gd name="connsiteX10" fmla="*/ 21804 w 87534"/>
                <a:gd name="connsiteY10" fmla="*/ 81 h 83190"/>
                <a:gd name="connsiteX11" fmla="*/ 7121 w 87534"/>
                <a:gd name="connsiteY11" fmla="*/ 9488 h 83190"/>
                <a:gd name="connsiteX12" fmla="*/ 156 w 87534"/>
                <a:gd name="connsiteY12" fmla="*/ 28303 h 83190"/>
                <a:gd name="connsiteX13" fmla="*/ 3356 w 87534"/>
                <a:gd name="connsiteY13" fmla="*/ 30701 h 83190"/>
                <a:gd name="connsiteX14" fmla="*/ 7498 w 87534"/>
                <a:gd name="connsiteY14" fmla="*/ 25167 h 83190"/>
                <a:gd name="connsiteX15" fmla="*/ 21240 w 87534"/>
                <a:gd name="connsiteY15" fmla="*/ 5245 h 83190"/>
                <a:gd name="connsiteX16" fmla="*/ 27452 w 87534"/>
                <a:gd name="connsiteY16" fmla="*/ 14284 h 83190"/>
                <a:gd name="connsiteX17" fmla="*/ 24440 w 87534"/>
                <a:gd name="connsiteY17" fmla="*/ 29594 h 83190"/>
                <a:gd name="connsiteX18" fmla="*/ 20299 w 87534"/>
                <a:gd name="connsiteY18" fmla="*/ 46195 h 83190"/>
                <a:gd name="connsiteX19" fmla="*/ 14275 w 87534"/>
                <a:gd name="connsiteY19" fmla="*/ 69806 h 83190"/>
                <a:gd name="connsiteX20" fmla="*/ 12392 w 87534"/>
                <a:gd name="connsiteY20" fmla="*/ 77369 h 83190"/>
                <a:gd name="connsiteX21" fmla="*/ 18793 w 87534"/>
                <a:gd name="connsiteY21" fmla="*/ 83271 h 83190"/>
                <a:gd name="connsiteX22" fmla="*/ 26887 w 87534"/>
                <a:gd name="connsiteY22" fmla="*/ 77922 h 83190"/>
                <a:gd name="connsiteX23" fmla="*/ 30464 w 87534"/>
                <a:gd name="connsiteY23" fmla="*/ 64088 h 83190"/>
                <a:gd name="connsiteX24" fmla="*/ 35546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546" y="44166"/>
                  </a:moveTo>
                  <a:cubicBezTo>
                    <a:pt x="35735" y="43059"/>
                    <a:pt x="40064" y="26458"/>
                    <a:pt x="40441" y="25536"/>
                  </a:cubicBezTo>
                  <a:cubicBezTo>
                    <a:pt x="40817" y="24060"/>
                    <a:pt x="46277" y="14837"/>
                    <a:pt x="52300" y="10410"/>
                  </a:cubicBezTo>
                  <a:cubicBezTo>
                    <a:pt x="54371" y="8935"/>
                    <a:pt x="59454" y="5245"/>
                    <a:pt x="67548" y="5245"/>
                  </a:cubicBezTo>
                  <a:cubicBezTo>
                    <a:pt x="69431" y="5245"/>
                    <a:pt x="74137" y="5430"/>
                    <a:pt x="77902" y="7828"/>
                  </a:cubicBezTo>
                  <a:cubicBezTo>
                    <a:pt x="71878" y="9488"/>
                    <a:pt x="69619" y="14653"/>
                    <a:pt x="69619" y="17973"/>
                  </a:cubicBezTo>
                  <a:cubicBezTo>
                    <a:pt x="69619" y="22031"/>
                    <a:pt x="72819" y="24798"/>
                    <a:pt x="77149" y="24798"/>
                  </a:cubicBezTo>
                  <a:cubicBezTo>
                    <a:pt x="81479" y="24798"/>
                    <a:pt x="87691" y="21293"/>
                    <a:pt x="87691" y="13546"/>
                  </a:cubicBezTo>
                  <a:cubicBezTo>
                    <a:pt x="87691" y="3954"/>
                    <a:pt x="77337" y="81"/>
                    <a:pt x="67737" y="81"/>
                  </a:cubicBezTo>
                  <a:cubicBezTo>
                    <a:pt x="57948" y="81"/>
                    <a:pt x="49477" y="3954"/>
                    <a:pt x="41194" y="13177"/>
                  </a:cubicBezTo>
                  <a:cubicBezTo>
                    <a:pt x="37805" y="1925"/>
                    <a:pt x="26322" y="81"/>
                    <a:pt x="21804" y="81"/>
                  </a:cubicBezTo>
                  <a:cubicBezTo>
                    <a:pt x="14839" y="81"/>
                    <a:pt x="10133" y="4323"/>
                    <a:pt x="7121" y="9488"/>
                  </a:cubicBezTo>
                  <a:cubicBezTo>
                    <a:pt x="2792" y="16682"/>
                    <a:pt x="156" y="27380"/>
                    <a:pt x="156" y="28303"/>
                  </a:cubicBezTo>
                  <a:cubicBezTo>
                    <a:pt x="156" y="30701"/>
                    <a:pt x="2792" y="30701"/>
                    <a:pt x="3356" y="30701"/>
                  </a:cubicBezTo>
                  <a:cubicBezTo>
                    <a:pt x="5992" y="30701"/>
                    <a:pt x="6180" y="30147"/>
                    <a:pt x="7498" y="25167"/>
                  </a:cubicBezTo>
                  <a:cubicBezTo>
                    <a:pt x="10321" y="13915"/>
                    <a:pt x="13898" y="5245"/>
                    <a:pt x="21240" y="5245"/>
                  </a:cubicBezTo>
                  <a:cubicBezTo>
                    <a:pt x="26134" y="5245"/>
                    <a:pt x="27452" y="9304"/>
                    <a:pt x="27452" y="14284"/>
                  </a:cubicBezTo>
                  <a:cubicBezTo>
                    <a:pt x="27452" y="17789"/>
                    <a:pt x="25758" y="24614"/>
                    <a:pt x="24440" y="29594"/>
                  </a:cubicBezTo>
                  <a:cubicBezTo>
                    <a:pt x="23122" y="34574"/>
                    <a:pt x="21240" y="42137"/>
                    <a:pt x="20299" y="46195"/>
                  </a:cubicBezTo>
                  <a:lnTo>
                    <a:pt x="14275" y="69806"/>
                  </a:lnTo>
                  <a:cubicBezTo>
                    <a:pt x="13522" y="72204"/>
                    <a:pt x="12392" y="76815"/>
                    <a:pt x="12392" y="77369"/>
                  </a:cubicBezTo>
                  <a:cubicBezTo>
                    <a:pt x="12392" y="81427"/>
                    <a:pt x="15781" y="83271"/>
                    <a:pt x="18793" y="83271"/>
                  </a:cubicBezTo>
                  <a:cubicBezTo>
                    <a:pt x="21616" y="83271"/>
                    <a:pt x="25381" y="81611"/>
                    <a:pt x="26887" y="77922"/>
                  </a:cubicBezTo>
                  <a:cubicBezTo>
                    <a:pt x="27264" y="76815"/>
                    <a:pt x="29334" y="68699"/>
                    <a:pt x="30464" y="64088"/>
                  </a:cubicBezTo>
                  <a:lnTo>
                    <a:pt x="35546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7B205C8-6CCE-9FBF-8CCB-B1680CBD948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864131" y="3903117"/>
              <a:ext cx="48755" cy="184274"/>
            </a:xfrm>
            <a:custGeom>
              <a:avLst/>
              <a:gdLst>
                <a:gd name="connsiteX0" fmla="*/ 3737 w 48755"/>
                <a:gd name="connsiteY0" fmla="*/ 81 h 184274"/>
                <a:gd name="connsiteX1" fmla="*/ 160 w 48755"/>
                <a:gd name="connsiteY1" fmla="*/ 2294 h 184274"/>
                <a:gd name="connsiteX2" fmla="*/ 1854 w 48755"/>
                <a:gd name="connsiteY2" fmla="*/ 5061 h 184274"/>
                <a:gd name="connsiteX3" fmla="*/ 36115 w 48755"/>
                <a:gd name="connsiteY3" fmla="*/ 92126 h 184274"/>
                <a:gd name="connsiteX4" fmla="*/ 3548 w 48755"/>
                <a:gd name="connsiteY4" fmla="*/ 177899 h 184274"/>
                <a:gd name="connsiteX5" fmla="*/ 160 w 48755"/>
                <a:gd name="connsiteY5" fmla="*/ 182141 h 184274"/>
                <a:gd name="connsiteX6" fmla="*/ 2607 w 48755"/>
                <a:gd name="connsiteY6" fmla="*/ 184355 h 184274"/>
                <a:gd name="connsiteX7" fmla="*/ 35174 w 48755"/>
                <a:gd name="connsiteY7" fmla="*/ 149123 h 184274"/>
                <a:gd name="connsiteX8" fmla="*/ 48916 w 48755"/>
                <a:gd name="connsiteY8" fmla="*/ 92310 h 184274"/>
                <a:gd name="connsiteX9" fmla="*/ 3737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737" y="81"/>
                  </a:moveTo>
                  <a:cubicBezTo>
                    <a:pt x="2419" y="81"/>
                    <a:pt x="160" y="81"/>
                    <a:pt x="160" y="2294"/>
                  </a:cubicBezTo>
                  <a:cubicBezTo>
                    <a:pt x="160" y="3216"/>
                    <a:pt x="725" y="3770"/>
                    <a:pt x="1854" y="5061"/>
                  </a:cubicBezTo>
                  <a:cubicBezTo>
                    <a:pt x="18043" y="19633"/>
                    <a:pt x="36115" y="44535"/>
                    <a:pt x="36115" y="92126"/>
                  </a:cubicBezTo>
                  <a:cubicBezTo>
                    <a:pt x="36115" y="130677"/>
                    <a:pt x="23879" y="159822"/>
                    <a:pt x="3548" y="177899"/>
                  </a:cubicBezTo>
                  <a:cubicBezTo>
                    <a:pt x="348" y="181035"/>
                    <a:pt x="160" y="181219"/>
                    <a:pt x="160" y="182141"/>
                  </a:cubicBezTo>
                  <a:cubicBezTo>
                    <a:pt x="160" y="183064"/>
                    <a:pt x="725" y="184355"/>
                    <a:pt x="2607" y="184355"/>
                  </a:cubicBezTo>
                  <a:cubicBezTo>
                    <a:pt x="4866" y="184355"/>
                    <a:pt x="22750" y="172181"/>
                    <a:pt x="35174" y="149123"/>
                  </a:cubicBezTo>
                  <a:cubicBezTo>
                    <a:pt x="43457" y="133813"/>
                    <a:pt x="48916" y="113892"/>
                    <a:pt x="48916" y="92310"/>
                  </a:cubicBezTo>
                  <a:cubicBezTo>
                    <a:pt x="48916" y="66301"/>
                    <a:pt x="41010" y="25905"/>
                    <a:pt x="3737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05CD69-D6ED-6549-5C1E-766BC34E337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962503" y="3964487"/>
              <a:ext cx="134193" cy="239796"/>
            </a:xfrm>
            <a:custGeom>
              <a:avLst/>
              <a:gdLst>
                <a:gd name="connsiteX0" fmla="*/ 84606 w 134193"/>
                <a:gd name="connsiteY0" fmla="*/ 80456 h 239796"/>
                <a:gd name="connsiteX1" fmla="*/ 107733 w 134193"/>
                <a:gd name="connsiteY1" fmla="*/ 80456 h 239796"/>
                <a:gd name="connsiteX2" fmla="*/ 115801 w 134193"/>
                <a:gd name="connsiteY2" fmla="*/ 75186 h 239796"/>
                <a:gd name="connsiteX3" fmla="*/ 108540 w 134193"/>
                <a:gd name="connsiteY3" fmla="*/ 72287 h 239796"/>
                <a:gd name="connsiteX4" fmla="*/ 86219 w 134193"/>
                <a:gd name="connsiteY4" fmla="*/ 72287 h 239796"/>
                <a:gd name="connsiteX5" fmla="*/ 91867 w 134193"/>
                <a:gd name="connsiteY5" fmla="*/ 42247 h 239796"/>
                <a:gd name="connsiteX6" fmla="*/ 98321 w 134193"/>
                <a:gd name="connsiteY6" fmla="*/ 14841 h 239796"/>
                <a:gd name="connsiteX7" fmla="*/ 110960 w 134193"/>
                <a:gd name="connsiteY7" fmla="*/ 5882 h 239796"/>
                <a:gd name="connsiteX8" fmla="*/ 124138 w 134193"/>
                <a:gd name="connsiteY8" fmla="*/ 10625 h 239796"/>
                <a:gd name="connsiteX9" fmla="*/ 109616 w 134193"/>
                <a:gd name="connsiteY9" fmla="*/ 24855 h 239796"/>
                <a:gd name="connsiteX10" fmla="*/ 119566 w 134193"/>
                <a:gd name="connsiteY10" fmla="*/ 34078 h 239796"/>
                <a:gd name="connsiteX11" fmla="*/ 134357 w 134193"/>
                <a:gd name="connsiteY11" fmla="*/ 18267 h 239796"/>
                <a:gd name="connsiteX12" fmla="*/ 110960 w 134193"/>
                <a:gd name="connsiteY12" fmla="*/ 85 h 239796"/>
                <a:gd name="connsiteX13" fmla="*/ 76807 w 134193"/>
                <a:gd name="connsiteY13" fmla="*/ 30916 h 239796"/>
                <a:gd name="connsiteX14" fmla="*/ 67932 w 134193"/>
                <a:gd name="connsiteY14" fmla="*/ 72287 h 239796"/>
                <a:gd name="connsiteX15" fmla="*/ 49377 w 134193"/>
                <a:gd name="connsiteY15" fmla="*/ 72287 h 239796"/>
                <a:gd name="connsiteX16" fmla="*/ 41309 w 134193"/>
                <a:gd name="connsiteY16" fmla="*/ 77294 h 239796"/>
                <a:gd name="connsiteX17" fmla="*/ 48839 w 134193"/>
                <a:gd name="connsiteY17" fmla="*/ 80456 h 239796"/>
                <a:gd name="connsiteX18" fmla="*/ 66588 w 134193"/>
                <a:gd name="connsiteY18" fmla="*/ 80456 h 239796"/>
                <a:gd name="connsiteX19" fmla="*/ 46419 w 134193"/>
                <a:gd name="connsiteY19" fmla="*/ 184544 h 239796"/>
                <a:gd name="connsiteX20" fmla="*/ 23022 w 134193"/>
                <a:gd name="connsiteY20" fmla="*/ 234084 h 239796"/>
                <a:gd name="connsiteX21" fmla="*/ 10114 w 134193"/>
                <a:gd name="connsiteY21" fmla="*/ 229341 h 239796"/>
                <a:gd name="connsiteX22" fmla="*/ 24905 w 134193"/>
                <a:gd name="connsiteY22" fmla="*/ 215111 h 239796"/>
                <a:gd name="connsiteX23" fmla="*/ 14954 w 134193"/>
                <a:gd name="connsiteY23" fmla="*/ 205888 h 239796"/>
                <a:gd name="connsiteX24" fmla="*/ 164 w 134193"/>
                <a:gd name="connsiteY24" fmla="*/ 221699 h 239796"/>
                <a:gd name="connsiteX25" fmla="*/ 23022 w 134193"/>
                <a:gd name="connsiteY25" fmla="*/ 239881 h 239796"/>
                <a:gd name="connsiteX26" fmla="*/ 53411 w 134193"/>
                <a:gd name="connsiteY26" fmla="*/ 214320 h 239796"/>
                <a:gd name="connsiteX27" fmla="*/ 68470 w 134193"/>
                <a:gd name="connsiteY27" fmla="*/ 163990 h 239796"/>
                <a:gd name="connsiteX28" fmla="*/ 84606 w 134193"/>
                <a:gd name="connsiteY28" fmla="*/ 80456 h 23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193" h="239796">
                  <a:moveTo>
                    <a:pt x="84606" y="80456"/>
                  </a:moveTo>
                  <a:lnTo>
                    <a:pt x="107733" y="80456"/>
                  </a:lnTo>
                  <a:cubicBezTo>
                    <a:pt x="113112" y="80456"/>
                    <a:pt x="115801" y="80456"/>
                    <a:pt x="115801" y="75186"/>
                  </a:cubicBezTo>
                  <a:cubicBezTo>
                    <a:pt x="115801" y="72287"/>
                    <a:pt x="113112" y="72287"/>
                    <a:pt x="108540" y="72287"/>
                  </a:cubicBezTo>
                  <a:lnTo>
                    <a:pt x="86219" y="72287"/>
                  </a:lnTo>
                  <a:lnTo>
                    <a:pt x="91867" y="42247"/>
                  </a:lnTo>
                  <a:cubicBezTo>
                    <a:pt x="92942" y="36713"/>
                    <a:pt x="96707" y="18004"/>
                    <a:pt x="98321" y="14841"/>
                  </a:cubicBezTo>
                  <a:cubicBezTo>
                    <a:pt x="100741" y="9835"/>
                    <a:pt x="105313" y="5882"/>
                    <a:pt x="110960" y="5882"/>
                  </a:cubicBezTo>
                  <a:cubicBezTo>
                    <a:pt x="112036" y="5882"/>
                    <a:pt x="119028" y="5882"/>
                    <a:pt x="124138" y="10625"/>
                  </a:cubicBezTo>
                  <a:cubicBezTo>
                    <a:pt x="112305" y="11679"/>
                    <a:pt x="109616" y="20902"/>
                    <a:pt x="109616" y="24855"/>
                  </a:cubicBezTo>
                  <a:cubicBezTo>
                    <a:pt x="109616" y="30916"/>
                    <a:pt x="114456" y="34078"/>
                    <a:pt x="119566" y="34078"/>
                  </a:cubicBezTo>
                  <a:cubicBezTo>
                    <a:pt x="126558" y="34078"/>
                    <a:pt x="134357" y="28281"/>
                    <a:pt x="134357" y="18267"/>
                  </a:cubicBezTo>
                  <a:cubicBezTo>
                    <a:pt x="134357" y="6145"/>
                    <a:pt x="121986" y="85"/>
                    <a:pt x="110960" y="85"/>
                  </a:cubicBezTo>
                  <a:cubicBezTo>
                    <a:pt x="101817" y="85"/>
                    <a:pt x="84875" y="4828"/>
                    <a:pt x="76807" y="30916"/>
                  </a:cubicBezTo>
                  <a:cubicBezTo>
                    <a:pt x="75193" y="36449"/>
                    <a:pt x="74387" y="39085"/>
                    <a:pt x="67932" y="72287"/>
                  </a:cubicBezTo>
                  <a:lnTo>
                    <a:pt x="49377" y="72287"/>
                  </a:lnTo>
                  <a:cubicBezTo>
                    <a:pt x="44267" y="72287"/>
                    <a:pt x="41309" y="72287"/>
                    <a:pt x="41309" y="77294"/>
                  </a:cubicBezTo>
                  <a:cubicBezTo>
                    <a:pt x="41309" y="80456"/>
                    <a:pt x="43729" y="80456"/>
                    <a:pt x="48839" y="80456"/>
                  </a:cubicBezTo>
                  <a:lnTo>
                    <a:pt x="66588" y="80456"/>
                  </a:lnTo>
                  <a:lnTo>
                    <a:pt x="46419" y="184544"/>
                  </a:lnTo>
                  <a:cubicBezTo>
                    <a:pt x="41578" y="210104"/>
                    <a:pt x="37006" y="234084"/>
                    <a:pt x="23022" y="234084"/>
                  </a:cubicBezTo>
                  <a:cubicBezTo>
                    <a:pt x="21946" y="234084"/>
                    <a:pt x="15223" y="234084"/>
                    <a:pt x="10114" y="229341"/>
                  </a:cubicBezTo>
                  <a:cubicBezTo>
                    <a:pt x="22484" y="228550"/>
                    <a:pt x="24905" y="219064"/>
                    <a:pt x="24905" y="215111"/>
                  </a:cubicBezTo>
                  <a:cubicBezTo>
                    <a:pt x="24905" y="209050"/>
                    <a:pt x="20064" y="205888"/>
                    <a:pt x="14954" y="205888"/>
                  </a:cubicBezTo>
                  <a:cubicBezTo>
                    <a:pt x="7962" y="205888"/>
                    <a:pt x="164" y="211685"/>
                    <a:pt x="164" y="221699"/>
                  </a:cubicBezTo>
                  <a:cubicBezTo>
                    <a:pt x="164" y="233557"/>
                    <a:pt x="11996" y="239881"/>
                    <a:pt x="23022" y="239881"/>
                  </a:cubicBezTo>
                  <a:cubicBezTo>
                    <a:pt x="37813" y="239881"/>
                    <a:pt x="48570" y="224334"/>
                    <a:pt x="53411" y="214320"/>
                  </a:cubicBezTo>
                  <a:cubicBezTo>
                    <a:pt x="62016" y="197719"/>
                    <a:pt x="68201" y="165834"/>
                    <a:pt x="68470" y="163990"/>
                  </a:cubicBezTo>
                  <a:lnTo>
                    <a:pt x="84606" y="8045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5AEA10F-9F7F-03D7-C549-3371D7A5E7E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135482" y="3952629"/>
              <a:ext cx="62390" cy="263512"/>
            </a:xfrm>
            <a:custGeom>
              <a:avLst/>
              <a:gdLst>
                <a:gd name="connsiteX0" fmla="*/ 62560 w 62390"/>
                <a:gd name="connsiteY0" fmla="*/ 260962 h 263512"/>
                <a:gd name="connsiteX1" fmla="*/ 57988 w 62390"/>
                <a:gd name="connsiteY1" fmla="*/ 255165 h 263512"/>
                <a:gd name="connsiteX2" fmla="*/ 15767 w 62390"/>
                <a:gd name="connsiteY2" fmla="*/ 131841 h 263512"/>
                <a:gd name="connsiteX3" fmla="*/ 59064 w 62390"/>
                <a:gd name="connsiteY3" fmla="*/ 7200 h 263512"/>
                <a:gd name="connsiteX4" fmla="*/ 62560 w 62390"/>
                <a:gd name="connsiteY4" fmla="*/ 2720 h 263512"/>
                <a:gd name="connsiteX5" fmla="*/ 59871 w 62390"/>
                <a:gd name="connsiteY5" fmla="*/ 85 h 263512"/>
                <a:gd name="connsiteX6" fmla="*/ 17112 w 62390"/>
                <a:gd name="connsiteY6" fmla="*/ 51470 h 263512"/>
                <a:gd name="connsiteX7" fmla="*/ 170 w 62390"/>
                <a:gd name="connsiteY7" fmla="*/ 131841 h 263512"/>
                <a:gd name="connsiteX8" fmla="*/ 17919 w 62390"/>
                <a:gd name="connsiteY8" fmla="*/ 214057 h 263512"/>
                <a:gd name="connsiteX9" fmla="*/ 59871 w 62390"/>
                <a:gd name="connsiteY9" fmla="*/ 263597 h 263512"/>
                <a:gd name="connsiteX10" fmla="*/ 6256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60" y="260962"/>
                  </a:moveTo>
                  <a:cubicBezTo>
                    <a:pt x="62560" y="260172"/>
                    <a:pt x="62560" y="259645"/>
                    <a:pt x="57988" y="255165"/>
                  </a:cubicBezTo>
                  <a:cubicBezTo>
                    <a:pt x="24373" y="221962"/>
                    <a:pt x="15767" y="172158"/>
                    <a:pt x="15767" y="131841"/>
                  </a:cubicBezTo>
                  <a:cubicBezTo>
                    <a:pt x="15767" y="85990"/>
                    <a:pt x="25986" y="40139"/>
                    <a:pt x="59064" y="7200"/>
                  </a:cubicBezTo>
                  <a:cubicBezTo>
                    <a:pt x="62560" y="4037"/>
                    <a:pt x="62560" y="3510"/>
                    <a:pt x="62560" y="2720"/>
                  </a:cubicBezTo>
                  <a:cubicBezTo>
                    <a:pt x="62560" y="875"/>
                    <a:pt x="61484" y="85"/>
                    <a:pt x="59871" y="85"/>
                  </a:cubicBezTo>
                  <a:cubicBezTo>
                    <a:pt x="57181" y="85"/>
                    <a:pt x="32978" y="18004"/>
                    <a:pt x="17112" y="51470"/>
                  </a:cubicBezTo>
                  <a:cubicBezTo>
                    <a:pt x="3397" y="80456"/>
                    <a:pt x="170" y="109706"/>
                    <a:pt x="170" y="131841"/>
                  </a:cubicBezTo>
                  <a:cubicBezTo>
                    <a:pt x="170" y="152395"/>
                    <a:pt x="3128" y="184280"/>
                    <a:pt x="17919" y="214057"/>
                  </a:cubicBezTo>
                  <a:cubicBezTo>
                    <a:pt x="34054" y="246469"/>
                    <a:pt x="57181" y="263597"/>
                    <a:pt x="59871" y="263597"/>
                  </a:cubicBezTo>
                  <a:cubicBezTo>
                    <a:pt x="61484" y="263597"/>
                    <a:pt x="62560" y="262807"/>
                    <a:pt x="6256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693FE9-EA45-A38C-4F70-E4F760639D9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221240" y="4033791"/>
              <a:ext cx="118057" cy="119371"/>
            </a:xfrm>
            <a:custGeom>
              <a:avLst/>
              <a:gdLst>
                <a:gd name="connsiteX0" fmla="*/ 118231 w 118057"/>
                <a:gd name="connsiteY0" fmla="*/ 18531 h 119371"/>
                <a:gd name="connsiteX1" fmla="*/ 106398 w 118057"/>
                <a:gd name="connsiteY1" fmla="*/ 85 h 119371"/>
                <a:gd name="connsiteX2" fmla="*/ 93221 w 118057"/>
                <a:gd name="connsiteY2" fmla="*/ 12733 h 119371"/>
                <a:gd name="connsiteX3" fmla="*/ 97524 w 118057"/>
                <a:gd name="connsiteY3" fmla="*/ 20639 h 119371"/>
                <a:gd name="connsiteX4" fmla="*/ 106667 w 118057"/>
                <a:gd name="connsiteY4" fmla="*/ 42247 h 119371"/>
                <a:gd name="connsiteX5" fmla="*/ 58799 w 118057"/>
                <a:gd name="connsiteY5" fmla="*/ 113659 h 119371"/>
                <a:gd name="connsiteX6" fmla="*/ 38899 w 118057"/>
                <a:gd name="connsiteY6" fmla="*/ 90733 h 119371"/>
                <a:gd name="connsiteX7" fmla="*/ 54496 w 118057"/>
                <a:gd name="connsiteY7" fmla="*/ 34868 h 119371"/>
                <a:gd name="connsiteX8" fmla="*/ 57723 w 118057"/>
                <a:gd name="connsiteY8" fmla="*/ 21693 h 119371"/>
                <a:gd name="connsiteX9" fmla="*/ 35671 w 118057"/>
                <a:gd name="connsiteY9" fmla="*/ 85 h 119371"/>
                <a:gd name="connsiteX10" fmla="*/ 173 w 118057"/>
                <a:gd name="connsiteY10" fmla="*/ 40666 h 119371"/>
                <a:gd name="connsiteX11" fmla="*/ 3401 w 118057"/>
                <a:gd name="connsiteY11" fmla="*/ 43301 h 119371"/>
                <a:gd name="connsiteX12" fmla="*/ 7703 w 118057"/>
                <a:gd name="connsiteY12" fmla="*/ 38558 h 119371"/>
                <a:gd name="connsiteX13" fmla="*/ 34865 w 118057"/>
                <a:gd name="connsiteY13" fmla="*/ 5882 h 119371"/>
                <a:gd name="connsiteX14" fmla="*/ 41588 w 118057"/>
                <a:gd name="connsiteY14" fmla="*/ 14314 h 119371"/>
                <a:gd name="connsiteX15" fmla="*/ 37016 w 118057"/>
                <a:gd name="connsiteY15" fmla="*/ 32760 h 119371"/>
                <a:gd name="connsiteX16" fmla="*/ 21687 w 118057"/>
                <a:gd name="connsiteY16" fmla="*/ 86780 h 119371"/>
                <a:gd name="connsiteX17" fmla="*/ 57723 w 118057"/>
                <a:gd name="connsiteY17" fmla="*/ 119456 h 119371"/>
                <a:gd name="connsiteX18" fmla="*/ 118231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31" y="18531"/>
                  </a:moveTo>
                  <a:cubicBezTo>
                    <a:pt x="118231" y="4301"/>
                    <a:pt x="111239" y="85"/>
                    <a:pt x="106398" y="85"/>
                  </a:cubicBezTo>
                  <a:cubicBezTo>
                    <a:pt x="99675" y="85"/>
                    <a:pt x="93221" y="6936"/>
                    <a:pt x="93221" y="12733"/>
                  </a:cubicBezTo>
                  <a:cubicBezTo>
                    <a:pt x="93221" y="16159"/>
                    <a:pt x="94566" y="17740"/>
                    <a:pt x="97524" y="20639"/>
                  </a:cubicBezTo>
                  <a:cubicBezTo>
                    <a:pt x="103171" y="25909"/>
                    <a:pt x="106667" y="32760"/>
                    <a:pt x="106667" y="42247"/>
                  </a:cubicBezTo>
                  <a:cubicBezTo>
                    <a:pt x="106667" y="53314"/>
                    <a:pt x="90263" y="113659"/>
                    <a:pt x="58799" y="113659"/>
                  </a:cubicBezTo>
                  <a:cubicBezTo>
                    <a:pt x="45084" y="113659"/>
                    <a:pt x="38899" y="104436"/>
                    <a:pt x="38899" y="90733"/>
                  </a:cubicBezTo>
                  <a:cubicBezTo>
                    <a:pt x="38899" y="75976"/>
                    <a:pt x="46159" y="56740"/>
                    <a:pt x="54496" y="34868"/>
                  </a:cubicBezTo>
                  <a:cubicBezTo>
                    <a:pt x="56379" y="30389"/>
                    <a:pt x="57723" y="26699"/>
                    <a:pt x="57723" y="21693"/>
                  </a:cubicBezTo>
                  <a:cubicBezTo>
                    <a:pt x="57723" y="9835"/>
                    <a:pt x="49118" y="85"/>
                    <a:pt x="35671" y="85"/>
                  </a:cubicBezTo>
                  <a:cubicBezTo>
                    <a:pt x="10393" y="85"/>
                    <a:pt x="173" y="38294"/>
                    <a:pt x="173" y="40666"/>
                  </a:cubicBezTo>
                  <a:cubicBezTo>
                    <a:pt x="173" y="43301"/>
                    <a:pt x="2863" y="43301"/>
                    <a:pt x="3401" y="43301"/>
                  </a:cubicBezTo>
                  <a:cubicBezTo>
                    <a:pt x="6090" y="43301"/>
                    <a:pt x="6359" y="42774"/>
                    <a:pt x="7703" y="38558"/>
                  </a:cubicBezTo>
                  <a:cubicBezTo>
                    <a:pt x="15502" y="11943"/>
                    <a:pt x="27066" y="5882"/>
                    <a:pt x="34865" y="5882"/>
                  </a:cubicBezTo>
                  <a:cubicBezTo>
                    <a:pt x="37016" y="5882"/>
                    <a:pt x="41588" y="5882"/>
                    <a:pt x="41588" y="14314"/>
                  </a:cubicBezTo>
                  <a:cubicBezTo>
                    <a:pt x="41588" y="20902"/>
                    <a:pt x="38899" y="28017"/>
                    <a:pt x="37016" y="32760"/>
                  </a:cubicBezTo>
                  <a:cubicBezTo>
                    <a:pt x="25183" y="63328"/>
                    <a:pt x="21687" y="75449"/>
                    <a:pt x="21687" y="86780"/>
                  </a:cubicBezTo>
                  <a:cubicBezTo>
                    <a:pt x="21687" y="115240"/>
                    <a:pt x="45353" y="119456"/>
                    <a:pt x="57723" y="119456"/>
                  </a:cubicBezTo>
                  <a:cubicBezTo>
                    <a:pt x="102902" y="119456"/>
                    <a:pt x="118231" y="32233"/>
                    <a:pt x="118231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3D527BA-A6DB-24CC-582F-CDC5C7620E6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376571" y="4122331"/>
              <a:ext cx="31464" cy="78790"/>
            </a:xfrm>
            <a:custGeom>
              <a:avLst/>
              <a:gdLst>
                <a:gd name="connsiteX0" fmla="*/ 31643 w 31464"/>
                <a:gd name="connsiteY0" fmla="*/ 27754 h 78790"/>
                <a:gd name="connsiteX1" fmla="*/ 14432 w 31464"/>
                <a:gd name="connsiteY1" fmla="*/ 85 h 78790"/>
                <a:gd name="connsiteX2" fmla="*/ 179 w 31464"/>
                <a:gd name="connsiteY2" fmla="*/ 14051 h 78790"/>
                <a:gd name="connsiteX3" fmla="*/ 14432 w 31464"/>
                <a:gd name="connsiteY3" fmla="*/ 28017 h 78790"/>
                <a:gd name="connsiteX4" fmla="*/ 23844 w 31464"/>
                <a:gd name="connsiteY4" fmla="*/ 24591 h 78790"/>
                <a:gd name="connsiteX5" fmla="*/ 25189 w 31464"/>
                <a:gd name="connsiteY5" fmla="*/ 23801 h 78790"/>
                <a:gd name="connsiteX6" fmla="*/ 25726 w 31464"/>
                <a:gd name="connsiteY6" fmla="*/ 27754 h 78790"/>
                <a:gd name="connsiteX7" fmla="*/ 7440 w 31464"/>
                <a:gd name="connsiteY7" fmla="*/ 71760 h 78790"/>
                <a:gd name="connsiteX8" fmla="*/ 4481 w 31464"/>
                <a:gd name="connsiteY8" fmla="*/ 75976 h 78790"/>
                <a:gd name="connsiteX9" fmla="*/ 7171 w 31464"/>
                <a:gd name="connsiteY9" fmla="*/ 78875 h 78790"/>
                <a:gd name="connsiteX10" fmla="*/ 31643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643" y="27754"/>
                  </a:moveTo>
                  <a:cubicBezTo>
                    <a:pt x="31643" y="10362"/>
                    <a:pt x="24920" y="85"/>
                    <a:pt x="14432" y="85"/>
                  </a:cubicBezTo>
                  <a:cubicBezTo>
                    <a:pt x="5557" y="85"/>
                    <a:pt x="179" y="6672"/>
                    <a:pt x="179" y="14051"/>
                  </a:cubicBezTo>
                  <a:cubicBezTo>
                    <a:pt x="179" y="21166"/>
                    <a:pt x="5557" y="28017"/>
                    <a:pt x="14432" y="28017"/>
                  </a:cubicBezTo>
                  <a:cubicBezTo>
                    <a:pt x="17659" y="28017"/>
                    <a:pt x="21155" y="26963"/>
                    <a:pt x="23844" y="24591"/>
                  </a:cubicBezTo>
                  <a:cubicBezTo>
                    <a:pt x="24651" y="24064"/>
                    <a:pt x="24920" y="23801"/>
                    <a:pt x="25189" y="23801"/>
                  </a:cubicBezTo>
                  <a:cubicBezTo>
                    <a:pt x="25458" y="23801"/>
                    <a:pt x="25726" y="24064"/>
                    <a:pt x="25726" y="27754"/>
                  </a:cubicBezTo>
                  <a:cubicBezTo>
                    <a:pt x="25726" y="47253"/>
                    <a:pt x="16314" y="63064"/>
                    <a:pt x="7440" y="71760"/>
                  </a:cubicBezTo>
                  <a:cubicBezTo>
                    <a:pt x="4481" y="74659"/>
                    <a:pt x="4481" y="75186"/>
                    <a:pt x="4481" y="75976"/>
                  </a:cubicBezTo>
                  <a:cubicBezTo>
                    <a:pt x="4481" y="77821"/>
                    <a:pt x="5826" y="78875"/>
                    <a:pt x="7171" y="78875"/>
                  </a:cubicBezTo>
                  <a:cubicBezTo>
                    <a:pt x="10129" y="78875"/>
                    <a:pt x="31643" y="58584"/>
                    <a:pt x="31643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56942FF-63D0-746B-E22C-D9196ECB09A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480763" y="4033791"/>
              <a:ext cx="109452" cy="119371"/>
            </a:xfrm>
            <a:custGeom>
              <a:avLst/>
              <a:gdLst>
                <a:gd name="connsiteX0" fmla="*/ 16050 w 109452"/>
                <a:gd name="connsiteY0" fmla="*/ 101010 h 119371"/>
                <a:gd name="connsiteX1" fmla="*/ 13629 w 109452"/>
                <a:gd name="connsiteY1" fmla="*/ 112341 h 119371"/>
                <a:gd name="connsiteX2" fmla="*/ 21428 w 109452"/>
                <a:gd name="connsiteY2" fmla="*/ 119456 h 119371"/>
                <a:gd name="connsiteX3" fmla="*/ 31378 w 109452"/>
                <a:gd name="connsiteY3" fmla="*/ 112078 h 119371"/>
                <a:gd name="connsiteX4" fmla="*/ 42135 w 109452"/>
                <a:gd name="connsiteY4" fmla="*/ 70443 h 119371"/>
                <a:gd name="connsiteX5" fmla="*/ 50741 w 109452"/>
                <a:gd name="connsiteY5" fmla="*/ 36186 h 119371"/>
                <a:gd name="connsiteX6" fmla="*/ 65801 w 109452"/>
                <a:gd name="connsiteY6" fmla="*/ 14578 h 119371"/>
                <a:gd name="connsiteX7" fmla="*/ 87314 w 109452"/>
                <a:gd name="connsiteY7" fmla="*/ 5882 h 119371"/>
                <a:gd name="connsiteX8" fmla="*/ 98609 w 109452"/>
                <a:gd name="connsiteY8" fmla="*/ 9044 h 119371"/>
                <a:gd name="connsiteX9" fmla="*/ 84625 w 109452"/>
                <a:gd name="connsiteY9" fmla="*/ 23537 h 119371"/>
                <a:gd name="connsiteX10" fmla="*/ 94844 w 109452"/>
                <a:gd name="connsiteY10" fmla="*/ 32760 h 119371"/>
                <a:gd name="connsiteX11" fmla="*/ 109635 w 109452"/>
                <a:gd name="connsiteY11" fmla="*/ 17213 h 119371"/>
                <a:gd name="connsiteX12" fmla="*/ 87314 w 109452"/>
                <a:gd name="connsiteY12" fmla="*/ 85 h 119371"/>
                <a:gd name="connsiteX13" fmla="*/ 52892 w 109452"/>
                <a:gd name="connsiteY13" fmla="*/ 20375 h 119371"/>
                <a:gd name="connsiteX14" fmla="*/ 28420 w 109452"/>
                <a:gd name="connsiteY14" fmla="*/ 85 h 119371"/>
                <a:gd name="connsiteX15" fmla="*/ 8520 w 109452"/>
                <a:gd name="connsiteY15" fmla="*/ 15105 h 119371"/>
                <a:gd name="connsiteX16" fmla="*/ 183 w 109452"/>
                <a:gd name="connsiteY16" fmla="*/ 40666 h 119371"/>
                <a:gd name="connsiteX17" fmla="*/ 3410 w 109452"/>
                <a:gd name="connsiteY17" fmla="*/ 43301 h 119371"/>
                <a:gd name="connsiteX18" fmla="*/ 7982 w 109452"/>
                <a:gd name="connsiteY18" fmla="*/ 37240 h 119371"/>
                <a:gd name="connsiteX19" fmla="*/ 27613 w 109452"/>
                <a:gd name="connsiteY19" fmla="*/ 5882 h 119371"/>
                <a:gd name="connsiteX20" fmla="*/ 35950 w 109452"/>
                <a:gd name="connsiteY20" fmla="*/ 18004 h 119371"/>
                <a:gd name="connsiteX21" fmla="*/ 31647 w 109452"/>
                <a:gd name="connsiteY21" fmla="*/ 40139 h 119371"/>
                <a:gd name="connsiteX22" fmla="*/ 16050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050" y="101010"/>
                  </a:moveTo>
                  <a:cubicBezTo>
                    <a:pt x="15243" y="104963"/>
                    <a:pt x="13629" y="111024"/>
                    <a:pt x="13629" y="112341"/>
                  </a:cubicBezTo>
                  <a:cubicBezTo>
                    <a:pt x="13629" y="117084"/>
                    <a:pt x="17394" y="119456"/>
                    <a:pt x="21428" y="119456"/>
                  </a:cubicBezTo>
                  <a:cubicBezTo>
                    <a:pt x="24655" y="119456"/>
                    <a:pt x="29496" y="117348"/>
                    <a:pt x="31378" y="112078"/>
                  </a:cubicBezTo>
                  <a:cubicBezTo>
                    <a:pt x="31916" y="111024"/>
                    <a:pt x="41060" y="75186"/>
                    <a:pt x="42135" y="70443"/>
                  </a:cubicBezTo>
                  <a:cubicBezTo>
                    <a:pt x="44287" y="61747"/>
                    <a:pt x="49127" y="43301"/>
                    <a:pt x="50741" y="36186"/>
                  </a:cubicBezTo>
                  <a:cubicBezTo>
                    <a:pt x="51816" y="32760"/>
                    <a:pt x="59346" y="20375"/>
                    <a:pt x="65801" y="14578"/>
                  </a:cubicBezTo>
                  <a:cubicBezTo>
                    <a:pt x="67952" y="12733"/>
                    <a:pt x="75751" y="5882"/>
                    <a:pt x="87314" y="5882"/>
                  </a:cubicBezTo>
                  <a:cubicBezTo>
                    <a:pt x="94306" y="5882"/>
                    <a:pt x="98340" y="9044"/>
                    <a:pt x="98609" y="9044"/>
                  </a:cubicBezTo>
                  <a:cubicBezTo>
                    <a:pt x="90542" y="10362"/>
                    <a:pt x="84625" y="16686"/>
                    <a:pt x="84625" y="23537"/>
                  </a:cubicBezTo>
                  <a:cubicBezTo>
                    <a:pt x="84625" y="27754"/>
                    <a:pt x="87583" y="32760"/>
                    <a:pt x="94844" y="32760"/>
                  </a:cubicBezTo>
                  <a:cubicBezTo>
                    <a:pt x="102105" y="32760"/>
                    <a:pt x="109635" y="26699"/>
                    <a:pt x="109635" y="17213"/>
                  </a:cubicBezTo>
                  <a:cubicBezTo>
                    <a:pt x="109635" y="7990"/>
                    <a:pt x="101030" y="85"/>
                    <a:pt x="87314" y="85"/>
                  </a:cubicBezTo>
                  <a:cubicBezTo>
                    <a:pt x="69834" y="85"/>
                    <a:pt x="58002" y="12997"/>
                    <a:pt x="52892" y="20375"/>
                  </a:cubicBezTo>
                  <a:cubicBezTo>
                    <a:pt x="50741" y="8517"/>
                    <a:pt x="41060" y="85"/>
                    <a:pt x="28420" y="85"/>
                  </a:cubicBezTo>
                  <a:cubicBezTo>
                    <a:pt x="16050" y="85"/>
                    <a:pt x="10940" y="10362"/>
                    <a:pt x="8520" y="15105"/>
                  </a:cubicBezTo>
                  <a:cubicBezTo>
                    <a:pt x="3679" y="24064"/>
                    <a:pt x="183" y="39875"/>
                    <a:pt x="183" y="40666"/>
                  </a:cubicBezTo>
                  <a:cubicBezTo>
                    <a:pt x="183" y="43301"/>
                    <a:pt x="2872" y="43301"/>
                    <a:pt x="3410" y="43301"/>
                  </a:cubicBezTo>
                  <a:cubicBezTo>
                    <a:pt x="6099" y="43301"/>
                    <a:pt x="6368" y="43037"/>
                    <a:pt x="7982" y="37240"/>
                  </a:cubicBezTo>
                  <a:cubicBezTo>
                    <a:pt x="12554" y="18531"/>
                    <a:pt x="17932" y="5882"/>
                    <a:pt x="27613" y="5882"/>
                  </a:cubicBezTo>
                  <a:cubicBezTo>
                    <a:pt x="32185" y="5882"/>
                    <a:pt x="35950" y="7990"/>
                    <a:pt x="35950" y="18004"/>
                  </a:cubicBezTo>
                  <a:cubicBezTo>
                    <a:pt x="35950" y="23537"/>
                    <a:pt x="35143" y="26436"/>
                    <a:pt x="31647" y="40139"/>
                  </a:cubicBezTo>
                  <a:lnTo>
                    <a:pt x="16050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31B079-7960-C96E-C7BA-5ADE59B029A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617091" y="3952629"/>
              <a:ext cx="62390" cy="263512"/>
            </a:xfrm>
            <a:custGeom>
              <a:avLst/>
              <a:gdLst>
                <a:gd name="connsiteX0" fmla="*/ 62578 w 62390"/>
                <a:gd name="connsiteY0" fmla="*/ 131841 h 263512"/>
                <a:gd name="connsiteX1" fmla="*/ 44829 w 62390"/>
                <a:gd name="connsiteY1" fmla="*/ 49625 h 263512"/>
                <a:gd name="connsiteX2" fmla="*/ 2877 w 62390"/>
                <a:gd name="connsiteY2" fmla="*/ 85 h 263512"/>
                <a:gd name="connsiteX3" fmla="*/ 188 w 62390"/>
                <a:gd name="connsiteY3" fmla="*/ 2720 h 263512"/>
                <a:gd name="connsiteX4" fmla="*/ 5297 w 62390"/>
                <a:gd name="connsiteY4" fmla="*/ 8781 h 263512"/>
                <a:gd name="connsiteX5" fmla="*/ 46981 w 62390"/>
                <a:gd name="connsiteY5" fmla="*/ 131841 h 263512"/>
                <a:gd name="connsiteX6" fmla="*/ 3684 w 62390"/>
                <a:gd name="connsiteY6" fmla="*/ 256482 h 263512"/>
                <a:gd name="connsiteX7" fmla="*/ 188 w 62390"/>
                <a:gd name="connsiteY7" fmla="*/ 260962 h 263512"/>
                <a:gd name="connsiteX8" fmla="*/ 2877 w 62390"/>
                <a:gd name="connsiteY8" fmla="*/ 263597 h 263512"/>
                <a:gd name="connsiteX9" fmla="*/ 45636 w 62390"/>
                <a:gd name="connsiteY9" fmla="*/ 212212 h 263512"/>
                <a:gd name="connsiteX10" fmla="*/ 62578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78" y="131841"/>
                  </a:moveTo>
                  <a:cubicBezTo>
                    <a:pt x="62578" y="111287"/>
                    <a:pt x="59620" y="79402"/>
                    <a:pt x="44829" y="49625"/>
                  </a:cubicBezTo>
                  <a:cubicBezTo>
                    <a:pt x="28694" y="17213"/>
                    <a:pt x="5566" y="85"/>
                    <a:pt x="2877" y="85"/>
                  </a:cubicBezTo>
                  <a:cubicBezTo>
                    <a:pt x="1264" y="85"/>
                    <a:pt x="188" y="1139"/>
                    <a:pt x="188" y="2720"/>
                  </a:cubicBezTo>
                  <a:cubicBezTo>
                    <a:pt x="188" y="3510"/>
                    <a:pt x="188" y="4037"/>
                    <a:pt x="5297" y="8781"/>
                  </a:cubicBezTo>
                  <a:cubicBezTo>
                    <a:pt x="31652" y="34868"/>
                    <a:pt x="46981" y="76767"/>
                    <a:pt x="46981" y="131841"/>
                  </a:cubicBezTo>
                  <a:cubicBezTo>
                    <a:pt x="46981" y="176902"/>
                    <a:pt x="37030" y="223280"/>
                    <a:pt x="3684" y="256482"/>
                  </a:cubicBezTo>
                  <a:cubicBezTo>
                    <a:pt x="188" y="259645"/>
                    <a:pt x="188" y="260172"/>
                    <a:pt x="188" y="260962"/>
                  </a:cubicBezTo>
                  <a:cubicBezTo>
                    <a:pt x="188" y="262543"/>
                    <a:pt x="1264" y="263597"/>
                    <a:pt x="2877" y="263597"/>
                  </a:cubicBezTo>
                  <a:cubicBezTo>
                    <a:pt x="5566" y="263597"/>
                    <a:pt x="29769" y="245678"/>
                    <a:pt x="45636" y="212212"/>
                  </a:cubicBezTo>
                  <a:cubicBezTo>
                    <a:pt x="59351" y="183226"/>
                    <a:pt x="62578" y="153976"/>
                    <a:pt x="62578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F123CA1-9C34-4B6C-491A-B409446EE93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717101" y="3967386"/>
              <a:ext cx="128007" cy="185776"/>
            </a:xfrm>
            <a:custGeom>
              <a:avLst/>
              <a:gdLst>
                <a:gd name="connsiteX0" fmla="*/ 128200 w 128007"/>
                <a:gd name="connsiteY0" fmla="*/ 2983 h 185776"/>
                <a:gd name="connsiteX1" fmla="*/ 124704 w 128007"/>
                <a:gd name="connsiteY1" fmla="*/ 85 h 185776"/>
                <a:gd name="connsiteX2" fmla="*/ 90550 w 128007"/>
                <a:gd name="connsiteY2" fmla="*/ 2983 h 185776"/>
                <a:gd name="connsiteX3" fmla="*/ 86785 w 128007"/>
                <a:gd name="connsiteY3" fmla="*/ 7990 h 185776"/>
                <a:gd name="connsiteX4" fmla="*/ 93239 w 128007"/>
                <a:gd name="connsiteY4" fmla="*/ 11152 h 185776"/>
                <a:gd name="connsiteX5" fmla="*/ 106686 w 128007"/>
                <a:gd name="connsiteY5" fmla="*/ 15632 h 185776"/>
                <a:gd name="connsiteX6" fmla="*/ 105879 w 128007"/>
                <a:gd name="connsiteY6" fmla="*/ 20902 h 185776"/>
                <a:gd name="connsiteX7" fmla="*/ 89743 w 128007"/>
                <a:gd name="connsiteY7" fmla="*/ 83355 h 185776"/>
                <a:gd name="connsiteX8" fmla="*/ 65002 w 128007"/>
                <a:gd name="connsiteY8" fmla="*/ 66490 h 185776"/>
                <a:gd name="connsiteX9" fmla="*/ 192 w 128007"/>
                <a:gd name="connsiteY9" fmla="*/ 143699 h 185776"/>
                <a:gd name="connsiteX10" fmla="*/ 35959 w 128007"/>
                <a:gd name="connsiteY10" fmla="*/ 185861 h 185776"/>
                <a:gd name="connsiteX11" fmla="*/ 70919 w 128007"/>
                <a:gd name="connsiteY11" fmla="*/ 166098 h 185776"/>
                <a:gd name="connsiteX12" fmla="*/ 95391 w 128007"/>
                <a:gd name="connsiteY12" fmla="*/ 185861 h 185776"/>
                <a:gd name="connsiteX13" fmla="*/ 115291 w 128007"/>
                <a:gd name="connsiteY13" fmla="*/ 171368 h 185776"/>
                <a:gd name="connsiteX14" fmla="*/ 123359 w 128007"/>
                <a:gd name="connsiteY14" fmla="*/ 145280 h 185776"/>
                <a:gd name="connsiteX15" fmla="*/ 120132 w 128007"/>
                <a:gd name="connsiteY15" fmla="*/ 142645 h 185776"/>
                <a:gd name="connsiteX16" fmla="*/ 116367 w 128007"/>
                <a:gd name="connsiteY16" fmla="*/ 147388 h 185776"/>
                <a:gd name="connsiteX17" fmla="*/ 95929 w 128007"/>
                <a:gd name="connsiteY17" fmla="*/ 180064 h 185776"/>
                <a:gd name="connsiteX18" fmla="*/ 87861 w 128007"/>
                <a:gd name="connsiteY18" fmla="*/ 167942 h 185776"/>
                <a:gd name="connsiteX19" fmla="*/ 89474 w 128007"/>
                <a:gd name="connsiteY19" fmla="*/ 155294 h 185776"/>
                <a:gd name="connsiteX20" fmla="*/ 128200 w 128007"/>
                <a:gd name="connsiteY20" fmla="*/ 2983 h 185776"/>
                <a:gd name="connsiteX21" fmla="*/ 72263 w 128007"/>
                <a:gd name="connsiteY21" fmla="*/ 151604 h 185776"/>
                <a:gd name="connsiteX22" fmla="*/ 66885 w 128007"/>
                <a:gd name="connsiteY22" fmla="*/ 161354 h 185776"/>
                <a:gd name="connsiteX23" fmla="*/ 36496 w 128007"/>
                <a:gd name="connsiteY23" fmla="*/ 180064 h 185776"/>
                <a:gd name="connsiteX24" fmla="*/ 19285 w 128007"/>
                <a:gd name="connsiteY24" fmla="*/ 155294 h 185776"/>
                <a:gd name="connsiteX25" fmla="*/ 34076 w 128007"/>
                <a:gd name="connsiteY25" fmla="*/ 97584 h 185776"/>
                <a:gd name="connsiteX26" fmla="*/ 65271 w 128007"/>
                <a:gd name="connsiteY26" fmla="*/ 72287 h 185776"/>
                <a:gd name="connsiteX27" fmla="*/ 86516 w 128007"/>
                <a:gd name="connsiteY27" fmla="*/ 95476 h 185776"/>
                <a:gd name="connsiteX28" fmla="*/ 85710 w 128007"/>
                <a:gd name="connsiteY28" fmla="*/ 99956 h 185776"/>
                <a:gd name="connsiteX29" fmla="*/ 72263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00" y="2983"/>
                  </a:moveTo>
                  <a:cubicBezTo>
                    <a:pt x="128200" y="2720"/>
                    <a:pt x="128200" y="85"/>
                    <a:pt x="124704" y="85"/>
                  </a:cubicBezTo>
                  <a:cubicBezTo>
                    <a:pt x="120670" y="85"/>
                    <a:pt x="95122" y="2456"/>
                    <a:pt x="90550" y="2983"/>
                  </a:cubicBezTo>
                  <a:cubicBezTo>
                    <a:pt x="88399" y="3247"/>
                    <a:pt x="86785" y="4564"/>
                    <a:pt x="86785" y="7990"/>
                  </a:cubicBezTo>
                  <a:cubicBezTo>
                    <a:pt x="86785" y="11152"/>
                    <a:pt x="89206" y="11152"/>
                    <a:pt x="93239" y="11152"/>
                  </a:cubicBezTo>
                  <a:cubicBezTo>
                    <a:pt x="106148" y="11152"/>
                    <a:pt x="106686" y="12997"/>
                    <a:pt x="106686" y="15632"/>
                  </a:cubicBezTo>
                  <a:lnTo>
                    <a:pt x="105879" y="20902"/>
                  </a:lnTo>
                  <a:lnTo>
                    <a:pt x="89743" y="83355"/>
                  </a:lnTo>
                  <a:cubicBezTo>
                    <a:pt x="84903" y="73605"/>
                    <a:pt x="77104" y="66490"/>
                    <a:pt x="65002" y="66490"/>
                  </a:cubicBezTo>
                  <a:cubicBezTo>
                    <a:pt x="33538" y="66490"/>
                    <a:pt x="192" y="105226"/>
                    <a:pt x="192" y="143699"/>
                  </a:cubicBezTo>
                  <a:cubicBezTo>
                    <a:pt x="192" y="168469"/>
                    <a:pt x="14983" y="185861"/>
                    <a:pt x="35959" y="185861"/>
                  </a:cubicBezTo>
                  <a:cubicBezTo>
                    <a:pt x="41337" y="185861"/>
                    <a:pt x="54783" y="184807"/>
                    <a:pt x="70919" y="166098"/>
                  </a:cubicBezTo>
                  <a:cubicBezTo>
                    <a:pt x="73070" y="177165"/>
                    <a:pt x="82482" y="185861"/>
                    <a:pt x="95391" y="185861"/>
                  </a:cubicBezTo>
                  <a:cubicBezTo>
                    <a:pt x="104803" y="185861"/>
                    <a:pt x="110988" y="179800"/>
                    <a:pt x="115291" y="171368"/>
                  </a:cubicBezTo>
                  <a:cubicBezTo>
                    <a:pt x="119863" y="161881"/>
                    <a:pt x="123359" y="145807"/>
                    <a:pt x="123359" y="145280"/>
                  </a:cubicBezTo>
                  <a:cubicBezTo>
                    <a:pt x="123359" y="142645"/>
                    <a:pt x="120939" y="142645"/>
                    <a:pt x="120132" y="142645"/>
                  </a:cubicBezTo>
                  <a:cubicBezTo>
                    <a:pt x="117443" y="142645"/>
                    <a:pt x="117174" y="143699"/>
                    <a:pt x="116367" y="147388"/>
                  </a:cubicBezTo>
                  <a:cubicBezTo>
                    <a:pt x="111795" y="164517"/>
                    <a:pt x="106955" y="180064"/>
                    <a:pt x="95929" y="180064"/>
                  </a:cubicBezTo>
                  <a:cubicBezTo>
                    <a:pt x="88668" y="180064"/>
                    <a:pt x="87861" y="173212"/>
                    <a:pt x="87861" y="167942"/>
                  </a:cubicBezTo>
                  <a:cubicBezTo>
                    <a:pt x="87861" y="161618"/>
                    <a:pt x="88399" y="159773"/>
                    <a:pt x="89474" y="155294"/>
                  </a:cubicBezTo>
                  <a:lnTo>
                    <a:pt x="128200" y="2983"/>
                  </a:lnTo>
                  <a:close/>
                  <a:moveTo>
                    <a:pt x="72263" y="151604"/>
                  </a:moveTo>
                  <a:cubicBezTo>
                    <a:pt x="70919" y="156348"/>
                    <a:pt x="70919" y="156875"/>
                    <a:pt x="66885" y="161354"/>
                  </a:cubicBezTo>
                  <a:cubicBezTo>
                    <a:pt x="55052" y="175848"/>
                    <a:pt x="44026" y="180064"/>
                    <a:pt x="36496" y="180064"/>
                  </a:cubicBezTo>
                  <a:cubicBezTo>
                    <a:pt x="23050" y="180064"/>
                    <a:pt x="19285" y="165571"/>
                    <a:pt x="19285" y="155294"/>
                  </a:cubicBezTo>
                  <a:cubicBezTo>
                    <a:pt x="19285" y="142118"/>
                    <a:pt x="27891" y="109706"/>
                    <a:pt x="34076" y="97584"/>
                  </a:cubicBezTo>
                  <a:cubicBezTo>
                    <a:pt x="42413" y="82037"/>
                    <a:pt x="54514" y="72287"/>
                    <a:pt x="65271" y="72287"/>
                  </a:cubicBezTo>
                  <a:cubicBezTo>
                    <a:pt x="82751" y="72287"/>
                    <a:pt x="86516" y="93895"/>
                    <a:pt x="86516" y="95476"/>
                  </a:cubicBezTo>
                  <a:cubicBezTo>
                    <a:pt x="86516" y="97057"/>
                    <a:pt x="85978" y="98638"/>
                    <a:pt x="85710" y="99956"/>
                  </a:cubicBezTo>
                  <a:lnTo>
                    <a:pt x="72263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735079C-354C-A0E5-ADCF-0A524AE79DC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854115" y="4033791"/>
              <a:ext cx="118057" cy="119371"/>
            </a:xfrm>
            <a:custGeom>
              <a:avLst/>
              <a:gdLst>
                <a:gd name="connsiteX0" fmla="*/ 118255 w 118057"/>
                <a:gd name="connsiteY0" fmla="*/ 18531 h 119371"/>
                <a:gd name="connsiteX1" fmla="*/ 106422 w 118057"/>
                <a:gd name="connsiteY1" fmla="*/ 85 h 119371"/>
                <a:gd name="connsiteX2" fmla="*/ 93245 w 118057"/>
                <a:gd name="connsiteY2" fmla="*/ 12733 h 119371"/>
                <a:gd name="connsiteX3" fmla="*/ 97547 w 118057"/>
                <a:gd name="connsiteY3" fmla="*/ 20639 h 119371"/>
                <a:gd name="connsiteX4" fmla="*/ 106691 w 118057"/>
                <a:gd name="connsiteY4" fmla="*/ 42247 h 119371"/>
                <a:gd name="connsiteX5" fmla="*/ 58822 w 118057"/>
                <a:gd name="connsiteY5" fmla="*/ 113659 h 119371"/>
                <a:gd name="connsiteX6" fmla="*/ 38922 w 118057"/>
                <a:gd name="connsiteY6" fmla="*/ 90733 h 119371"/>
                <a:gd name="connsiteX7" fmla="*/ 54520 w 118057"/>
                <a:gd name="connsiteY7" fmla="*/ 34868 h 119371"/>
                <a:gd name="connsiteX8" fmla="*/ 57747 w 118057"/>
                <a:gd name="connsiteY8" fmla="*/ 21693 h 119371"/>
                <a:gd name="connsiteX9" fmla="*/ 35695 w 118057"/>
                <a:gd name="connsiteY9" fmla="*/ 85 h 119371"/>
                <a:gd name="connsiteX10" fmla="*/ 197 w 118057"/>
                <a:gd name="connsiteY10" fmla="*/ 40666 h 119371"/>
                <a:gd name="connsiteX11" fmla="*/ 3424 w 118057"/>
                <a:gd name="connsiteY11" fmla="*/ 43301 h 119371"/>
                <a:gd name="connsiteX12" fmla="*/ 7727 w 118057"/>
                <a:gd name="connsiteY12" fmla="*/ 38558 h 119371"/>
                <a:gd name="connsiteX13" fmla="*/ 34888 w 118057"/>
                <a:gd name="connsiteY13" fmla="*/ 5882 h 119371"/>
                <a:gd name="connsiteX14" fmla="*/ 41611 w 118057"/>
                <a:gd name="connsiteY14" fmla="*/ 14314 h 119371"/>
                <a:gd name="connsiteX15" fmla="*/ 37039 w 118057"/>
                <a:gd name="connsiteY15" fmla="*/ 32760 h 119371"/>
                <a:gd name="connsiteX16" fmla="*/ 21711 w 118057"/>
                <a:gd name="connsiteY16" fmla="*/ 86780 h 119371"/>
                <a:gd name="connsiteX17" fmla="*/ 57747 w 118057"/>
                <a:gd name="connsiteY17" fmla="*/ 119456 h 119371"/>
                <a:gd name="connsiteX18" fmla="*/ 118255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55" y="18531"/>
                  </a:moveTo>
                  <a:cubicBezTo>
                    <a:pt x="118255" y="4301"/>
                    <a:pt x="111263" y="85"/>
                    <a:pt x="106422" y="85"/>
                  </a:cubicBezTo>
                  <a:cubicBezTo>
                    <a:pt x="99699" y="85"/>
                    <a:pt x="93245" y="6936"/>
                    <a:pt x="93245" y="12733"/>
                  </a:cubicBezTo>
                  <a:cubicBezTo>
                    <a:pt x="93245" y="16159"/>
                    <a:pt x="94589" y="17740"/>
                    <a:pt x="97547" y="20639"/>
                  </a:cubicBezTo>
                  <a:cubicBezTo>
                    <a:pt x="103195" y="25909"/>
                    <a:pt x="106691" y="32760"/>
                    <a:pt x="106691" y="42247"/>
                  </a:cubicBezTo>
                  <a:cubicBezTo>
                    <a:pt x="106691" y="53314"/>
                    <a:pt x="90286" y="113659"/>
                    <a:pt x="58822" y="113659"/>
                  </a:cubicBezTo>
                  <a:cubicBezTo>
                    <a:pt x="45107" y="113659"/>
                    <a:pt x="38922" y="104436"/>
                    <a:pt x="38922" y="90733"/>
                  </a:cubicBezTo>
                  <a:cubicBezTo>
                    <a:pt x="38922" y="75976"/>
                    <a:pt x="46183" y="56740"/>
                    <a:pt x="54520" y="34868"/>
                  </a:cubicBezTo>
                  <a:cubicBezTo>
                    <a:pt x="56402" y="30389"/>
                    <a:pt x="57747" y="26699"/>
                    <a:pt x="57747" y="21693"/>
                  </a:cubicBezTo>
                  <a:cubicBezTo>
                    <a:pt x="57747" y="9835"/>
                    <a:pt x="49141" y="85"/>
                    <a:pt x="35695" y="85"/>
                  </a:cubicBezTo>
                  <a:cubicBezTo>
                    <a:pt x="10416" y="85"/>
                    <a:pt x="197" y="38294"/>
                    <a:pt x="197" y="40666"/>
                  </a:cubicBezTo>
                  <a:cubicBezTo>
                    <a:pt x="197" y="43301"/>
                    <a:pt x="2886" y="43301"/>
                    <a:pt x="3424" y="43301"/>
                  </a:cubicBezTo>
                  <a:cubicBezTo>
                    <a:pt x="6113" y="43301"/>
                    <a:pt x="6382" y="42774"/>
                    <a:pt x="7727" y="38558"/>
                  </a:cubicBezTo>
                  <a:cubicBezTo>
                    <a:pt x="15526" y="11943"/>
                    <a:pt x="27089" y="5882"/>
                    <a:pt x="34888" y="5882"/>
                  </a:cubicBezTo>
                  <a:cubicBezTo>
                    <a:pt x="37039" y="5882"/>
                    <a:pt x="41611" y="5882"/>
                    <a:pt x="41611" y="14314"/>
                  </a:cubicBezTo>
                  <a:cubicBezTo>
                    <a:pt x="41611" y="20902"/>
                    <a:pt x="38922" y="28017"/>
                    <a:pt x="37039" y="32760"/>
                  </a:cubicBezTo>
                  <a:cubicBezTo>
                    <a:pt x="25207" y="63328"/>
                    <a:pt x="21711" y="75449"/>
                    <a:pt x="21711" y="86780"/>
                  </a:cubicBezTo>
                  <a:cubicBezTo>
                    <a:pt x="21711" y="115240"/>
                    <a:pt x="45376" y="119456"/>
                    <a:pt x="57747" y="119456"/>
                  </a:cubicBezTo>
                  <a:cubicBezTo>
                    <a:pt x="102926" y="119456"/>
                    <a:pt x="118255" y="32233"/>
                    <a:pt x="118255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E7C6938-9A0C-BC1C-4D34-C623ADBA394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998178" y="3918981"/>
              <a:ext cx="83205" cy="122480"/>
            </a:xfrm>
            <a:custGeom>
              <a:avLst/>
              <a:gdLst>
                <a:gd name="connsiteX0" fmla="*/ 83407 w 83205"/>
                <a:gd name="connsiteY0" fmla="*/ 88990 h 122480"/>
                <a:gd name="connsiteX1" fmla="*/ 77007 w 83205"/>
                <a:gd name="connsiteY1" fmla="*/ 88990 h 122480"/>
                <a:gd name="connsiteX2" fmla="*/ 72112 w 83205"/>
                <a:gd name="connsiteY2" fmla="*/ 105775 h 122480"/>
                <a:gd name="connsiteX3" fmla="*/ 53476 w 83205"/>
                <a:gd name="connsiteY3" fmla="*/ 106882 h 122480"/>
                <a:gd name="connsiteX4" fmla="*/ 18839 w 83205"/>
                <a:gd name="connsiteY4" fmla="*/ 106882 h 122480"/>
                <a:gd name="connsiteX5" fmla="*/ 56488 w 83205"/>
                <a:gd name="connsiteY5" fmla="*/ 75893 h 122480"/>
                <a:gd name="connsiteX6" fmla="*/ 83407 w 83205"/>
                <a:gd name="connsiteY6" fmla="*/ 36050 h 122480"/>
                <a:gd name="connsiteX7" fmla="*/ 39357 w 83205"/>
                <a:gd name="connsiteY7" fmla="*/ 81 h 122480"/>
                <a:gd name="connsiteX8" fmla="*/ 202 w 83205"/>
                <a:gd name="connsiteY8" fmla="*/ 33099 h 122480"/>
                <a:gd name="connsiteX9" fmla="*/ 10179 w 83205"/>
                <a:gd name="connsiteY9" fmla="*/ 43428 h 122480"/>
                <a:gd name="connsiteX10" fmla="*/ 20156 w 83205"/>
                <a:gd name="connsiteY10" fmla="*/ 33652 h 122480"/>
                <a:gd name="connsiteX11" fmla="*/ 9050 w 83205"/>
                <a:gd name="connsiteY11" fmla="*/ 23876 h 122480"/>
                <a:gd name="connsiteX12" fmla="*/ 36534 w 83205"/>
                <a:gd name="connsiteY12" fmla="*/ 6721 h 122480"/>
                <a:gd name="connsiteX13" fmla="*/ 65147 w 83205"/>
                <a:gd name="connsiteY13" fmla="*/ 36050 h 122480"/>
                <a:gd name="connsiteX14" fmla="*/ 47452 w 83205"/>
                <a:gd name="connsiteY14" fmla="*/ 71466 h 122480"/>
                <a:gd name="connsiteX15" fmla="*/ 2085 w 83205"/>
                <a:gd name="connsiteY15" fmla="*/ 115367 h 122480"/>
                <a:gd name="connsiteX16" fmla="*/ 202 w 83205"/>
                <a:gd name="connsiteY16" fmla="*/ 122561 h 122480"/>
                <a:gd name="connsiteX17" fmla="*/ 77760 w 83205"/>
                <a:gd name="connsiteY17" fmla="*/ 122561 h 122480"/>
                <a:gd name="connsiteX18" fmla="*/ 83407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07" y="88990"/>
                  </a:moveTo>
                  <a:lnTo>
                    <a:pt x="77007" y="88990"/>
                  </a:lnTo>
                  <a:cubicBezTo>
                    <a:pt x="76442" y="93048"/>
                    <a:pt x="74560" y="103931"/>
                    <a:pt x="72112" y="105775"/>
                  </a:cubicBezTo>
                  <a:cubicBezTo>
                    <a:pt x="70606" y="106882"/>
                    <a:pt x="56111" y="106882"/>
                    <a:pt x="53476" y="106882"/>
                  </a:cubicBezTo>
                  <a:lnTo>
                    <a:pt x="18839" y="106882"/>
                  </a:lnTo>
                  <a:cubicBezTo>
                    <a:pt x="38604" y="89728"/>
                    <a:pt x="45193" y="84563"/>
                    <a:pt x="56488" y="75893"/>
                  </a:cubicBezTo>
                  <a:cubicBezTo>
                    <a:pt x="70418" y="65010"/>
                    <a:pt x="83407" y="53574"/>
                    <a:pt x="83407" y="36050"/>
                  </a:cubicBezTo>
                  <a:cubicBezTo>
                    <a:pt x="83407" y="13731"/>
                    <a:pt x="63453" y="81"/>
                    <a:pt x="39357" y="81"/>
                  </a:cubicBezTo>
                  <a:cubicBezTo>
                    <a:pt x="16015" y="81"/>
                    <a:pt x="202" y="16128"/>
                    <a:pt x="202" y="33099"/>
                  </a:cubicBezTo>
                  <a:cubicBezTo>
                    <a:pt x="202" y="42506"/>
                    <a:pt x="8297" y="43428"/>
                    <a:pt x="10179" y="43428"/>
                  </a:cubicBezTo>
                  <a:cubicBezTo>
                    <a:pt x="14697" y="43428"/>
                    <a:pt x="20156" y="40293"/>
                    <a:pt x="20156" y="33652"/>
                  </a:cubicBezTo>
                  <a:cubicBezTo>
                    <a:pt x="20156" y="30332"/>
                    <a:pt x="18839" y="23876"/>
                    <a:pt x="9050" y="23876"/>
                  </a:cubicBezTo>
                  <a:cubicBezTo>
                    <a:pt x="14885" y="10779"/>
                    <a:pt x="27686" y="6721"/>
                    <a:pt x="36534" y="6721"/>
                  </a:cubicBezTo>
                  <a:cubicBezTo>
                    <a:pt x="55358" y="6721"/>
                    <a:pt x="65147" y="21109"/>
                    <a:pt x="65147" y="36050"/>
                  </a:cubicBezTo>
                  <a:cubicBezTo>
                    <a:pt x="65147" y="52098"/>
                    <a:pt x="53476" y="64826"/>
                    <a:pt x="47452" y="71466"/>
                  </a:cubicBezTo>
                  <a:lnTo>
                    <a:pt x="2085" y="115367"/>
                  </a:lnTo>
                  <a:cubicBezTo>
                    <a:pt x="202" y="117027"/>
                    <a:pt x="202" y="117396"/>
                    <a:pt x="202" y="122561"/>
                  </a:cubicBezTo>
                  <a:lnTo>
                    <a:pt x="77760" y="122561"/>
                  </a:lnTo>
                  <a:lnTo>
                    <a:pt x="83407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DE18BED-6E73-636B-574B-BA859D782C1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181780" y="3996636"/>
              <a:ext cx="178834" cy="175499"/>
            </a:xfrm>
            <a:custGeom>
              <a:avLst/>
              <a:gdLst>
                <a:gd name="connsiteX0" fmla="*/ 95139 w 178834"/>
                <a:gd name="connsiteY0" fmla="*/ 93105 h 175499"/>
                <a:gd name="connsiteX1" fmla="*/ 170169 w 178834"/>
                <a:gd name="connsiteY1" fmla="*/ 93105 h 175499"/>
                <a:gd name="connsiteX2" fmla="*/ 179043 w 178834"/>
                <a:gd name="connsiteY2" fmla="*/ 87834 h 175499"/>
                <a:gd name="connsiteX3" fmla="*/ 170169 w 178834"/>
                <a:gd name="connsiteY3" fmla="*/ 82564 h 175499"/>
                <a:gd name="connsiteX4" fmla="*/ 95139 w 178834"/>
                <a:gd name="connsiteY4" fmla="*/ 82564 h 175499"/>
                <a:gd name="connsiteX5" fmla="*/ 95139 w 178834"/>
                <a:gd name="connsiteY5" fmla="*/ 8781 h 175499"/>
                <a:gd name="connsiteX6" fmla="*/ 89760 w 178834"/>
                <a:gd name="connsiteY6" fmla="*/ 85 h 175499"/>
                <a:gd name="connsiteX7" fmla="*/ 84382 w 178834"/>
                <a:gd name="connsiteY7" fmla="*/ 8781 h 175499"/>
                <a:gd name="connsiteX8" fmla="*/ 84382 w 178834"/>
                <a:gd name="connsiteY8" fmla="*/ 82564 h 175499"/>
                <a:gd name="connsiteX9" fmla="*/ 9083 w 178834"/>
                <a:gd name="connsiteY9" fmla="*/ 82564 h 175499"/>
                <a:gd name="connsiteX10" fmla="*/ 209 w 178834"/>
                <a:gd name="connsiteY10" fmla="*/ 87834 h 175499"/>
                <a:gd name="connsiteX11" fmla="*/ 9083 w 178834"/>
                <a:gd name="connsiteY11" fmla="*/ 93105 h 175499"/>
                <a:gd name="connsiteX12" fmla="*/ 84382 w 178834"/>
                <a:gd name="connsiteY12" fmla="*/ 93105 h 175499"/>
                <a:gd name="connsiteX13" fmla="*/ 84382 w 178834"/>
                <a:gd name="connsiteY13" fmla="*/ 166888 h 175499"/>
                <a:gd name="connsiteX14" fmla="*/ 89760 w 178834"/>
                <a:gd name="connsiteY14" fmla="*/ 175584 h 175499"/>
                <a:gd name="connsiteX15" fmla="*/ 95139 w 178834"/>
                <a:gd name="connsiteY15" fmla="*/ 166888 h 175499"/>
                <a:gd name="connsiteX16" fmla="*/ 9513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139" y="93105"/>
                  </a:moveTo>
                  <a:lnTo>
                    <a:pt x="170169" y="93105"/>
                  </a:lnTo>
                  <a:cubicBezTo>
                    <a:pt x="173934" y="93105"/>
                    <a:pt x="179043" y="93105"/>
                    <a:pt x="179043" y="87834"/>
                  </a:cubicBezTo>
                  <a:cubicBezTo>
                    <a:pt x="179043" y="82564"/>
                    <a:pt x="173934" y="82564"/>
                    <a:pt x="170169" y="82564"/>
                  </a:cubicBezTo>
                  <a:lnTo>
                    <a:pt x="95139" y="82564"/>
                  </a:lnTo>
                  <a:lnTo>
                    <a:pt x="95139" y="8781"/>
                  </a:lnTo>
                  <a:cubicBezTo>
                    <a:pt x="95139" y="5091"/>
                    <a:pt x="95139" y="85"/>
                    <a:pt x="89760" y="85"/>
                  </a:cubicBezTo>
                  <a:cubicBezTo>
                    <a:pt x="84382" y="85"/>
                    <a:pt x="84382" y="5091"/>
                    <a:pt x="84382" y="8781"/>
                  </a:cubicBezTo>
                  <a:lnTo>
                    <a:pt x="84382" y="82564"/>
                  </a:lnTo>
                  <a:lnTo>
                    <a:pt x="9083" y="82564"/>
                  </a:lnTo>
                  <a:cubicBezTo>
                    <a:pt x="5318" y="82564"/>
                    <a:pt x="209" y="82564"/>
                    <a:pt x="209" y="87834"/>
                  </a:cubicBezTo>
                  <a:cubicBezTo>
                    <a:pt x="209" y="93105"/>
                    <a:pt x="5318" y="93105"/>
                    <a:pt x="9083" y="93105"/>
                  </a:cubicBezTo>
                  <a:lnTo>
                    <a:pt x="84382" y="93105"/>
                  </a:lnTo>
                  <a:lnTo>
                    <a:pt x="84382" y="166888"/>
                  </a:lnTo>
                  <a:cubicBezTo>
                    <a:pt x="84382" y="170577"/>
                    <a:pt x="84382" y="175584"/>
                    <a:pt x="89760" y="175584"/>
                  </a:cubicBezTo>
                  <a:cubicBezTo>
                    <a:pt x="95139" y="175584"/>
                    <a:pt x="95139" y="170577"/>
                    <a:pt x="95139" y="166888"/>
                  </a:cubicBezTo>
                  <a:lnTo>
                    <a:pt x="9513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477F35A-438F-DC55-44A2-CFD82B7663C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449090" y="3974764"/>
              <a:ext cx="107300" cy="175499"/>
            </a:xfrm>
            <a:custGeom>
              <a:avLst/>
              <a:gdLst>
                <a:gd name="connsiteX0" fmla="*/ 20926 w 107300"/>
                <a:gd name="connsiteY0" fmla="*/ 155294 h 175499"/>
                <a:gd name="connsiteX1" fmla="*/ 49432 w 107300"/>
                <a:gd name="connsiteY1" fmla="*/ 128152 h 175499"/>
                <a:gd name="connsiteX2" fmla="*/ 107519 w 107300"/>
                <a:gd name="connsiteY2" fmla="*/ 51206 h 175499"/>
                <a:gd name="connsiteX3" fmla="*/ 50508 w 107300"/>
                <a:gd name="connsiteY3" fmla="*/ 85 h 175499"/>
                <a:gd name="connsiteX4" fmla="*/ 219 w 107300"/>
                <a:gd name="connsiteY4" fmla="*/ 47780 h 175499"/>
                <a:gd name="connsiteX5" fmla="*/ 14472 w 107300"/>
                <a:gd name="connsiteY5" fmla="*/ 62537 h 175499"/>
                <a:gd name="connsiteX6" fmla="*/ 28456 w 107300"/>
                <a:gd name="connsiteY6" fmla="*/ 48571 h 175499"/>
                <a:gd name="connsiteX7" fmla="*/ 14203 w 107300"/>
                <a:gd name="connsiteY7" fmla="*/ 34868 h 175499"/>
                <a:gd name="connsiteX8" fmla="*/ 10707 w 107300"/>
                <a:gd name="connsiteY8" fmla="*/ 35132 h 175499"/>
                <a:gd name="connsiteX9" fmla="*/ 47011 w 107300"/>
                <a:gd name="connsiteY9" fmla="*/ 8254 h 175499"/>
                <a:gd name="connsiteX10" fmla="*/ 83047 w 107300"/>
                <a:gd name="connsiteY10" fmla="*/ 51206 h 175499"/>
                <a:gd name="connsiteX11" fmla="*/ 54810 w 107300"/>
                <a:gd name="connsiteY11" fmla="*/ 109442 h 175499"/>
                <a:gd name="connsiteX12" fmla="*/ 3177 w 107300"/>
                <a:gd name="connsiteY12" fmla="*/ 165834 h 175499"/>
                <a:gd name="connsiteX13" fmla="*/ 219 w 107300"/>
                <a:gd name="connsiteY13" fmla="*/ 175584 h 175499"/>
                <a:gd name="connsiteX14" fmla="*/ 99990 w 107300"/>
                <a:gd name="connsiteY14" fmla="*/ 175584 h 175499"/>
                <a:gd name="connsiteX15" fmla="*/ 107519 w 107300"/>
                <a:gd name="connsiteY15" fmla="*/ 129733 h 175499"/>
                <a:gd name="connsiteX16" fmla="*/ 100796 w 107300"/>
                <a:gd name="connsiteY16" fmla="*/ 129733 h 175499"/>
                <a:gd name="connsiteX17" fmla="*/ 94880 w 107300"/>
                <a:gd name="connsiteY17" fmla="*/ 153186 h 175499"/>
                <a:gd name="connsiteX18" fmla="*/ 69332 w 107300"/>
                <a:gd name="connsiteY18" fmla="*/ 155294 h 175499"/>
                <a:gd name="connsiteX19" fmla="*/ 20926 w 107300"/>
                <a:gd name="connsiteY19" fmla="*/ 155294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300" h="175499">
                  <a:moveTo>
                    <a:pt x="20926" y="155294"/>
                  </a:moveTo>
                  <a:lnTo>
                    <a:pt x="49432" y="128152"/>
                  </a:lnTo>
                  <a:cubicBezTo>
                    <a:pt x="91384" y="91787"/>
                    <a:pt x="107519" y="77557"/>
                    <a:pt x="107519" y="51206"/>
                  </a:cubicBezTo>
                  <a:cubicBezTo>
                    <a:pt x="107519" y="21166"/>
                    <a:pt x="83316" y="85"/>
                    <a:pt x="50508" y="85"/>
                  </a:cubicBezTo>
                  <a:cubicBezTo>
                    <a:pt x="20119" y="85"/>
                    <a:pt x="219" y="24328"/>
                    <a:pt x="219" y="47780"/>
                  </a:cubicBezTo>
                  <a:cubicBezTo>
                    <a:pt x="219" y="62537"/>
                    <a:pt x="13665" y="62537"/>
                    <a:pt x="14472" y="62537"/>
                  </a:cubicBezTo>
                  <a:cubicBezTo>
                    <a:pt x="19043" y="62537"/>
                    <a:pt x="28456" y="59375"/>
                    <a:pt x="28456" y="48571"/>
                  </a:cubicBezTo>
                  <a:cubicBezTo>
                    <a:pt x="28456" y="41720"/>
                    <a:pt x="23615" y="34868"/>
                    <a:pt x="14203" y="34868"/>
                  </a:cubicBezTo>
                  <a:cubicBezTo>
                    <a:pt x="12051" y="34868"/>
                    <a:pt x="11514" y="34868"/>
                    <a:pt x="10707" y="35132"/>
                  </a:cubicBezTo>
                  <a:cubicBezTo>
                    <a:pt x="16892" y="18004"/>
                    <a:pt x="31414" y="8254"/>
                    <a:pt x="47011" y="8254"/>
                  </a:cubicBezTo>
                  <a:cubicBezTo>
                    <a:pt x="71484" y="8254"/>
                    <a:pt x="83047" y="29598"/>
                    <a:pt x="83047" y="51206"/>
                  </a:cubicBezTo>
                  <a:cubicBezTo>
                    <a:pt x="83047" y="72287"/>
                    <a:pt x="69601" y="93105"/>
                    <a:pt x="54810" y="109442"/>
                  </a:cubicBezTo>
                  <a:lnTo>
                    <a:pt x="3177" y="165834"/>
                  </a:lnTo>
                  <a:cubicBezTo>
                    <a:pt x="219" y="168733"/>
                    <a:pt x="219" y="169260"/>
                    <a:pt x="219" y="175584"/>
                  </a:cubicBezTo>
                  <a:lnTo>
                    <a:pt x="99990" y="175584"/>
                  </a:lnTo>
                  <a:lnTo>
                    <a:pt x="107519" y="129733"/>
                  </a:lnTo>
                  <a:lnTo>
                    <a:pt x="100796" y="129733"/>
                  </a:lnTo>
                  <a:cubicBezTo>
                    <a:pt x="99452" y="137638"/>
                    <a:pt x="97569" y="149233"/>
                    <a:pt x="94880" y="153186"/>
                  </a:cubicBezTo>
                  <a:cubicBezTo>
                    <a:pt x="92998" y="155294"/>
                    <a:pt x="75249" y="155294"/>
                    <a:pt x="69332" y="155294"/>
                  </a:cubicBezTo>
                  <a:lnTo>
                    <a:pt x="20926" y="15529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6B44E1D-C496-1BEC-BE56-0123F3ED24B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582477" y="4033791"/>
              <a:ext cx="103266" cy="119371"/>
            </a:xfrm>
            <a:custGeom>
              <a:avLst/>
              <a:gdLst>
                <a:gd name="connsiteX0" fmla="*/ 38142 w 103266"/>
                <a:gd name="connsiteY0" fmla="*/ 55686 h 119371"/>
                <a:gd name="connsiteX1" fmla="*/ 79287 w 103266"/>
                <a:gd name="connsiteY1" fmla="*/ 49625 h 119371"/>
                <a:gd name="connsiteX2" fmla="*/ 99457 w 103266"/>
                <a:gd name="connsiteY2" fmla="*/ 22483 h 119371"/>
                <a:gd name="connsiteX3" fmla="*/ 70682 w 103266"/>
                <a:gd name="connsiteY3" fmla="*/ 85 h 119371"/>
                <a:gd name="connsiteX4" fmla="*/ 224 w 103266"/>
                <a:gd name="connsiteY4" fmla="*/ 71760 h 119371"/>
                <a:gd name="connsiteX5" fmla="*/ 42445 w 103266"/>
                <a:gd name="connsiteY5" fmla="*/ 119456 h 119371"/>
                <a:gd name="connsiteX6" fmla="*/ 103491 w 103266"/>
                <a:gd name="connsiteY6" fmla="*/ 88361 h 119371"/>
                <a:gd name="connsiteX7" fmla="*/ 100263 w 103266"/>
                <a:gd name="connsiteY7" fmla="*/ 84936 h 119371"/>
                <a:gd name="connsiteX8" fmla="*/ 96767 w 103266"/>
                <a:gd name="connsiteY8" fmla="*/ 87571 h 119371"/>
                <a:gd name="connsiteX9" fmla="*/ 42983 w 103266"/>
                <a:gd name="connsiteY9" fmla="*/ 113659 h 119371"/>
                <a:gd name="connsiteX10" fmla="*/ 19586 w 103266"/>
                <a:gd name="connsiteY10" fmla="*/ 83091 h 119371"/>
                <a:gd name="connsiteX11" fmla="*/ 23889 w 103266"/>
                <a:gd name="connsiteY11" fmla="*/ 55686 h 119371"/>
                <a:gd name="connsiteX12" fmla="*/ 38142 w 103266"/>
                <a:gd name="connsiteY12" fmla="*/ 55686 h 119371"/>
                <a:gd name="connsiteX13" fmla="*/ 25503 w 103266"/>
                <a:gd name="connsiteY13" fmla="*/ 49889 h 119371"/>
                <a:gd name="connsiteX14" fmla="*/ 70682 w 103266"/>
                <a:gd name="connsiteY14" fmla="*/ 5882 h 119371"/>
                <a:gd name="connsiteX15" fmla="*/ 90582 w 103266"/>
                <a:gd name="connsiteY15" fmla="*/ 22483 h 119371"/>
                <a:gd name="connsiteX16" fmla="*/ 36528 w 103266"/>
                <a:gd name="connsiteY16" fmla="*/ 49889 h 119371"/>
                <a:gd name="connsiteX17" fmla="*/ 25503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142" y="55686"/>
                  </a:moveTo>
                  <a:cubicBezTo>
                    <a:pt x="45941" y="55686"/>
                    <a:pt x="65841" y="55159"/>
                    <a:pt x="79287" y="49625"/>
                  </a:cubicBezTo>
                  <a:cubicBezTo>
                    <a:pt x="98112" y="41720"/>
                    <a:pt x="99457" y="26172"/>
                    <a:pt x="99457" y="22483"/>
                  </a:cubicBezTo>
                  <a:cubicBezTo>
                    <a:pt x="99457" y="10889"/>
                    <a:pt x="89238" y="85"/>
                    <a:pt x="70682" y="85"/>
                  </a:cubicBezTo>
                  <a:cubicBezTo>
                    <a:pt x="40831" y="85"/>
                    <a:pt x="224" y="25645"/>
                    <a:pt x="224" y="71760"/>
                  </a:cubicBezTo>
                  <a:cubicBezTo>
                    <a:pt x="224" y="98638"/>
                    <a:pt x="16090" y="119456"/>
                    <a:pt x="42445" y="119456"/>
                  </a:cubicBezTo>
                  <a:cubicBezTo>
                    <a:pt x="80901" y="119456"/>
                    <a:pt x="103491" y="91524"/>
                    <a:pt x="103491" y="88361"/>
                  </a:cubicBezTo>
                  <a:cubicBezTo>
                    <a:pt x="103491" y="86780"/>
                    <a:pt x="101877" y="84936"/>
                    <a:pt x="100263" y="84936"/>
                  </a:cubicBezTo>
                  <a:cubicBezTo>
                    <a:pt x="98919" y="84936"/>
                    <a:pt x="98381" y="85463"/>
                    <a:pt x="96767" y="87571"/>
                  </a:cubicBezTo>
                  <a:cubicBezTo>
                    <a:pt x="75522" y="113659"/>
                    <a:pt x="46210" y="113659"/>
                    <a:pt x="42983" y="113659"/>
                  </a:cubicBezTo>
                  <a:cubicBezTo>
                    <a:pt x="22007" y="113659"/>
                    <a:pt x="19586" y="91524"/>
                    <a:pt x="19586" y="83091"/>
                  </a:cubicBezTo>
                  <a:cubicBezTo>
                    <a:pt x="19586" y="79929"/>
                    <a:pt x="19855" y="71760"/>
                    <a:pt x="23889" y="55686"/>
                  </a:cubicBezTo>
                  <a:lnTo>
                    <a:pt x="38142" y="55686"/>
                  </a:lnTo>
                  <a:close/>
                  <a:moveTo>
                    <a:pt x="25503" y="49889"/>
                  </a:moveTo>
                  <a:cubicBezTo>
                    <a:pt x="35991" y="9835"/>
                    <a:pt x="63690" y="5882"/>
                    <a:pt x="70682" y="5882"/>
                  </a:cubicBezTo>
                  <a:cubicBezTo>
                    <a:pt x="83321" y="5882"/>
                    <a:pt x="90582" y="13524"/>
                    <a:pt x="90582" y="22483"/>
                  </a:cubicBezTo>
                  <a:cubicBezTo>
                    <a:pt x="90582" y="49889"/>
                    <a:pt x="47554" y="49889"/>
                    <a:pt x="36528" y="49889"/>
                  </a:cubicBezTo>
                  <a:lnTo>
                    <a:pt x="25503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5E88FE3-E3DE-7E23-59EC-0B8983842EA8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709443" y="3913447"/>
              <a:ext cx="102594" cy="129859"/>
            </a:xfrm>
            <a:custGeom>
              <a:avLst/>
              <a:gdLst>
                <a:gd name="connsiteX0" fmla="*/ 45031 w 102594"/>
                <a:gd name="connsiteY0" fmla="*/ 5614 h 129859"/>
                <a:gd name="connsiteX1" fmla="*/ 45784 w 102594"/>
                <a:gd name="connsiteY1" fmla="*/ 2663 h 129859"/>
                <a:gd name="connsiteX2" fmla="*/ 42772 w 102594"/>
                <a:gd name="connsiteY2" fmla="*/ 81 h 129859"/>
                <a:gd name="connsiteX3" fmla="*/ 18677 w 102594"/>
                <a:gd name="connsiteY3" fmla="*/ 1925 h 129859"/>
                <a:gd name="connsiteX4" fmla="*/ 14535 w 102594"/>
                <a:gd name="connsiteY4" fmla="*/ 6168 h 129859"/>
                <a:gd name="connsiteX5" fmla="*/ 19430 w 102594"/>
                <a:gd name="connsiteY5" fmla="*/ 8750 h 129859"/>
                <a:gd name="connsiteX6" fmla="*/ 28465 w 102594"/>
                <a:gd name="connsiteY6" fmla="*/ 11517 h 129859"/>
                <a:gd name="connsiteX7" fmla="*/ 27712 w 102594"/>
                <a:gd name="connsiteY7" fmla="*/ 15575 h 129859"/>
                <a:gd name="connsiteX8" fmla="*/ 1170 w 102594"/>
                <a:gd name="connsiteY8" fmla="*/ 119979 h 129859"/>
                <a:gd name="connsiteX9" fmla="*/ 228 w 102594"/>
                <a:gd name="connsiteY9" fmla="*/ 124037 h 129859"/>
                <a:gd name="connsiteX10" fmla="*/ 6629 w 102594"/>
                <a:gd name="connsiteY10" fmla="*/ 129940 h 129859"/>
                <a:gd name="connsiteX11" fmla="*/ 14347 w 102594"/>
                <a:gd name="connsiteY11" fmla="*/ 125144 h 129859"/>
                <a:gd name="connsiteX12" fmla="*/ 17547 w 102594"/>
                <a:gd name="connsiteY12" fmla="*/ 113523 h 129859"/>
                <a:gd name="connsiteX13" fmla="*/ 21877 w 102594"/>
                <a:gd name="connsiteY13" fmla="*/ 97106 h 129859"/>
                <a:gd name="connsiteX14" fmla="*/ 24889 w 102594"/>
                <a:gd name="connsiteY14" fmla="*/ 84563 h 129859"/>
                <a:gd name="connsiteX15" fmla="*/ 30536 w 102594"/>
                <a:gd name="connsiteY15" fmla="*/ 71466 h 129859"/>
                <a:gd name="connsiteX16" fmla="*/ 60656 w 102594"/>
                <a:gd name="connsiteY16" fmla="*/ 51914 h 129859"/>
                <a:gd name="connsiteX17" fmla="*/ 71762 w 102594"/>
                <a:gd name="connsiteY17" fmla="*/ 64826 h 129859"/>
                <a:gd name="connsiteX18" fmla="*/ 60656 w 102594"/>
                <a:gd name="connsiteY18" fmla="*/ 104115 h 129859"/>
                <a:gd name="connsiteX19" fmla="*/ 57832 w 102594"/>
                <a:gd name="connsiteY19" fmla="*/ 114076 h 129859"/>
                <a:gd name="connsiteX20" fmla="*/ 75715 w 102594"/>
                <a:gd name="connsiteY20" fmla="*/ 129940 h 129859"/>
                <a:gd name="connsiteX21" fmla="*/ 102823 w 102594"/>
                <a:gd name="connsiteY21" fmla="*/ 101717 h 129859"/>
                <a:gd name="connsiteX22" fmla="*/ 99811 w 102594"/>
                <a:gd name="connsiteY22" fmla="*/ 99319 h 129859"/>
                <a:gd name="connsiteX23" fmla="*/ 96234 w 102594"/>
                <a:gd name="connsiteY23" fmla="*/ 102455 h 129859"/>
                <a:gd name="connsiteX24" fmla="*/ 76280 w 102594"/>
                <a:gd name="connsiteY24" fmla="*/ 124775 h 129859"/>
                <a:gd name="connsiteX25" fmla="*/ 71574 w 102594"/>
                <a:gd name="connsiteY25" fmla="*/ 118319 h 129859"/>
                <a:gd name="connsiteX26" fmla="*/ 75904 w 102594"/>
                <a:gd name="connsiteY26" fmla="*/ 103378 h 129859"/>
                <a:gd name="connsiteX27" fmla="*/ 85881 w 102594"/>
                <a:gd name="connsiteY27" fmla="*/ 67777 h 129859"/>
                <a:gd name="connsiteX28" fmla="*/ 78916 w 102594"/>
                <a:gd name="connsiteY28" fmla="*/ 51729 h 129859"/>
                <a:gd name="connsiteX29" fmla="*/ 61409 w 102594"/>
                <a:gd name="connsiteY29" fmla="*/ 46749 h 129859"/>
                <a:gd name="connsiteX30" fmla="*/ 30724 w 102594"/>
                <a:gd name="connsiteY30" fmla="*/ 62059 h 129859"/>
                <a:gd name="connsiteX31" fmla="*/ 45031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5031" y="5614"/>
                  </a:moveTo>
                  <a:cubicBezTo>
                    <a:pt x="45219" y="5245"/>
                    <a:pt x="45784" y="2847"/>
                    <a:pt x="45784" y="2663"/>
                  </a:cubicBezTo>
                  <a:cubicBezTo>
                    <a:pt x="45784" y="1741"/>
                    <a:pt x="45031" y="81"/>
                    <a:pt x="42772" y="81"/>
                  </a:cubicBezTo>
                  <a:cubicBezTo>
                    <a:pt x="39007" y="81"/>
                    <a:pt x="23383" y="1556"/>
                    <a:pt x="18677" y="1925"/>
                  </a:cubicBezTo>
                  <a:cubicBezTo>
                    <a:pt x="17171" y="2110"/>
                    <a:pt x="14535" y="2294"/>
                    <a:pt x="14535" y="6168"/>
                  </a:cubicBezTo>
                  <a:cubicBezTo>
                    <a:pt x="14535" y="8750"/>
                    <a:pt x="17171" y="8750"/>
                    <a:pt x="19430" y="8750"/>
                  </a:cubicBezTo>
                  <a:cubicBezTo>
                    <a:pt x="28465" y="8750"/>
                    <a:pt x="28465" y="10041"/>
                    <a:pt x="28465" y="11517"/>
                  </a:cubicBezTo>
                  <a:cubicBezTo>
                    <a:pt x="28465" y="12808"/>
                    <a:pt x="28089" y="13915"/>
                    <a:pt x="27712" y="15575"/>
                  </a:cubicBezTo>
                  <a:lnTo>
                    <a:pt x="1170" y="119979"/>
                  </a:lnTo>
                  <a:cubicBezTo>
                    <a:pt x="228" y="123299"/>
                    <a:pt x="228" y="123668"/>
                    <a:pt x="228" y="124037"/>
                  </a:cubicBezTo>
                  <a:cubicBezTo>
                    <a:pt x="228" y="126804"/>
                    <a:pt x="2487" y="129940"/>
                    <a:pt x="6629" y="129940"/>
                  </a:cubicBezTo>
                  <a:cubicBezTo>
                    <a:pt x="8699" y="129940"/>
                    <a:pt x="12276" y="129017"/>
                    <a:pt x="14347" y="125144"/>
                  </a:cubicBezTo>
                  <a:cubicBezTo>
                    <a:pt x="14912" y="124037"/>
                    <a:pt x="16606" y="117396"/>
                    <a:pt x="17547" y="113523"/>
                  </a:cubicBezTo>
                  <a:lnTo>
                    <a:pt x="21877" y="97106"/>
                  </a:lnTo>
                  <a:cubicBezTo>
                    <a:pt x="22441" y="94339"/>
                    <a:pt x="24324" y="87330"/>
                    <a:pt x="24889" y="84563"/>
                  </a:cubicBezTo>
                  <a:cubicBezTo>
                    <a:pt x="26771" y="77553"/>
                    <a:pt x="26771" y="77369"/>
                    <a:pt x="30536" y="71466"/>
                  </a:cubicBezTo>
                  <a:cubicBezTo>
                    <a:pt x="36560" y="62428"/>
                    <a:pt x="45972" y="51914"/>
                    <a:pt x="60656" y="51914"/>
                  </a:cubicBezTo>
                  <a:cubicBezTo>
                    <a:pt x="71197" y="51914"/>
                    <a:pt x="71762" y="60399"/>
                    <a:pt x="71762" y="64826"/>
                  </a:cubicBezTo>
                  <a:cubicBezTo>
                    <a:pt x="71762" y="75893"/>
                    <a:pt x="63668" y="96368"/>
                    <a:pt x="60656" y="104115"/>
                  </a:cubicBezTo>
                  <a:cubicBezTo>
                    <a:pt x="58585" y="109280"/>
                    <a:pt x="57832" y="110940"/>
                    <a:pt x="57832" y="114076"/>
                  </a:cubicBezTo>
                  <a:cubicBezTo>
                    <a:pt x="57832" y="123852"/>
                    <a:pt x="66115" y="129940"/>
                    <a:pt x="75715" y="129940"/>
                  </a:cubicBezTo>
                  <a:cubicBezTo>
                    <a:pt x="94540" y="129940"/>
                    <a:pt x="102823" y="104484"/>
                    <a:pt x="102823" y="101717"/>
                  </a:cubicBezTo>
                  <a:cubicBezTo>
                    <a:pt x="102823" y="99319"/>
                    <a:pt x="100376" y="99319"/>
                    <a:pt x="99811" y="99319"/>
                  </a:cubicBezTo>
                  <a:cubicBezTo>
                    <a:pt x="97175" y="99319"/>
                    <a:pt x="96987" y="100426"/>
                    <a:pt x="96234" y="102455"/>
                  </a:cubicBezTo>
                  <a:cubicBezTo>
                    <a:pt x="91905" y="117212"/>
                    <a:pt x="83622" y="124775"/>
                    <a:pt x="76280" y="124775"/>
                  </a:cubicBezTo>
                  <a:cubicBezTo>
                    <a:pt x="72327" y="124775"/>
                    <a:pt x="71574" y="122192"/>
                    <a:pt x="71574" y="118319"/>
                  </a:cubicBezTo>
                  <a:cubicBezTo>
                    <a:pt x="71574" y="114076"/>
                    <a:pt x="72515" y="111678"/>
                    <a:pt x="75904" y="103378"/>
                  </a:cubicBezTo>
                  <a:cubicBezTo>
                    <a:pt x="78163" y="97659"/>
                    <a:pt x="85881" y="78107"/>
                    <a:pt x="85881" y="67777"/>
                  </a:cubicBezTo>
                  <a:cubicBezTo>
                    <a:pt x="85881" y="64826"/>
                    <a:pt x="85881" y="57078"/>
                    <a:pt x="78916" y="51729"/>
                  </a:cubicBezTo>
                  <a:cubicBezTo>
                    <a:pt x="75715" y="49331"/>
                    <a:pt x="70256" y="46749"/>
                    <a:pt x="61409" y="46749"/>
                  </a:cubicBezTo>
                  <a:cubicBezTo>
                    <a:pt x="47667" y="46749"/>
                    <a:pt x="37689" y="54127"/>
                    <a:pt x="30724" y="62059"/>
                  </a:cubicBezTo>
                  <a:lnTo>
                    <a:pt x="45031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72F8DE4-5C96-B663-F4D3-0788E55C07F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834271" y="3979931"/>
              <a:ext cx="112006" cy="109884"/>
            </a:xfrm>
            <a:custGeom>
              <a:avLst/>
              <a:gdLst>
                <a:gd name="connsiteX0" fmla="*/ 60069 w 112006"/>
                <a:gd name="connsiteY0" fmla="*/ 58713 h 109884"/>
                <a:gd name="connsiteX1" fmla="*/ 106861 w 112006"/>
                <a:gd name="connsiteY1" fmla="*/ 58713 h 109884"/>
                <a:gd name="connsiteX2" fmla="*/ 112240 w 112006"/>
                <a:gd name="connsiteY2" fmla="*/ 55024 h 109884"/>
                <a:gd name="connsiteX3" fmla="*/ 106861 w 112006"/>
                <a:gd name="connsiteY3" fmla="*/ 51335 h 109884"/>
                <a:gd name="connsiteX4" fmla="*/ 60069 w 112006"/>
                <a:gd name="connsiteY4" fmla="*/ 51335 h 109884"/>
                <a:gd name="connsiteX5" fmla="*/ 60069 w 112006"/>
                <a:gd name="connsiteY5" fmla="*/ 5484 h 109884"/>
                <a:gd name="connsiteX6" fmla="*/ 56304 w 112006"/>
                <a:gd name="connsiteY6" fmla="*/ 82 h 109884"/>
                <a:gd name="connsiteX7" fmla="*/ 52539 w 112006"/>
                <a:gd name="connsiteY7" fmla="*/ 5484 h 109884"/>
                <a:gd name="connsiteX8" fmla="*/ 52539 w 112006"/>
                <a:gd name="connsiteY8" fmla="*/ 51335 h 109884"/>
                <a:gd name="connsiteX9" fmla="*/ 5611 w 112006"/>
                <a:gd name="connsiteY9" fmla="*/ 51335 h 109884"/>
                <a:gd name="connsiteX10" fmla="*/ 233 w 112006"/>
                <a:gd name="connsiteY10" fmla="*/ 55024 h 109884"/>
                <a:gd name="connsiteX11" fmla="*/ 5611 w 112006"/>
                <a:gd name="connsiteY11" fmla="*/ 58713 h 109884"/>
                <a:gd name="connsiteX12" fmla="*/ 52539 w 112006"/>
                <a:gd name="connsiteY12" fmla="*/ 58713 h 109884"/>
                <a:gd name="connsiteX13" fmla="*/ 52539 w 112006"/>
                <a:gd name="connsiteY13" fmla="*/ 104564 h 109884"/>
                <a:gd name="connsiteX14" fmla="*/ 56304 w 112006"/>
                <a:gd name="connsiteY14" fmla="*/ 109966 h 109884"/>
                <a:gd name="connsiteX15" fmla="*/ 60069 w 112006"/>
                <a:gd name="connsiteY15" fmla="*/ 104564 h 109884"/>
                <a:gd name="connsiteX16" fmla="*/ 60069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60069" y="58713"/>
                  </a:moveTo>
                  <a:lnTo>
                    <a:pt x="106861" y="58713"/>
                  </a:lnTo>
                  <a:cubicBezTo>
                    <a:pt x="108609" y="58713"/>
                    <a:pt x="112240" y="58713"/>
                    <a:pt x="112240" y="55024"/>
                  </a:cubicBezTo>
                  <a:cubicBezTo>
                    <a:pt x="112240" y="51335"/>
                    <a:pt x="108609" y="51335"/>
                    <a:pt x="106861" y="51335"/>
                  </a:cubicBezTo>
                  <a:lnTo>
                    <a:pt x="60069" y="51335"/>
                  </a:lnTo>
                  <a:lnTo>
                    <a:pt x="60069" y="5484"/>
                  </a:lnTo>
                  <a:cubicBezTo>
                    <a:pt x="60069" y="3639"/>
                    <a:pt x="60069" y="82"/>
                    <a:pt x="56304" y="82"/>
                  </a:cubicBezTo>
                  <a:cubicBezTo>
                    <a:pt x="52539" y="82"/>
                    <a:pt x="52539" y="3639"/>
                    <a:pt x="52539" y="5484"/>
                  </a:cubicBezTo>
                  <a:lnTo>
                    <a:pt x="52539" y="51335"/>
                  </a:lnTo>
                  <a:lnTo>
                    <a:pt x="5611" y="51335"/>
                  </a:lnTo>
                  <a:cubicBezTo>
                    <a:pt x="3863" y="51335"/>
                    <a:pt x="233" y="51335"/>
                    <a:pt x="233" y="55024"/>
                  </a:cubicBezTo>
                  <a:cubicBezTo>
                    <a:pt x="233" y="58713"/>
                    <a:pt x="3863" y="58713"/>
                    <a:pt x="5611" y="58713"/>
                  </a:cubicBezTo>
                  <a:lnTo>
                    <a:pt x="52539" y="58713"/>
                  </a:lnTo>
                  <a:lnTo>
                    <a:pt x="52539" y="104564"/>
                  </a:lnTo>
                  <a:cubicBezTo>
                    <a:pt x="52539" y="106409"/>
                    <a:pt x="52539" y="109966"/>
                    <a:pt x="56304" y="109966"/>
                  </a:cubicBezTo>
                  <a:cubicBezTo>
                    <a:pt x="60069" y="109966"/>
                    <a:pt x="60069" y="106409"/>
                    <a:pt x="60069" y="104564"/>
                  </a:cubicBezTo>
                  <a:lnTo>
                    <a:pt x="60069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39454A8-141D-1772-3813-8DEAFC06215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4522" y="3903117"/>
              <a:ext cx="48944" cy="184274"/>
            </a:xfrm>
            <a:custGeom>
              <a:avLst/>
              <a:gdLst>
                <a:gd name="connsiteX0" fmla="*/ 45418 w 48944"/>
                <a:gd name="connsiteY0" fmla="*/ 81 h 184274"/>
                <a:gd name="connsiteX1" fmla="*/ 239 w 48944"/>
                <a:gd name="connsiteY1" fmla="*/ 92126 h 184274"/>
                <a:gd name="connsiteX2" fmla="*/ 45418 w 48944"/>
                <a:gd name="connsiteY2" fmla="*/ 184355 h 184274"/>
                <a:gd name="connsiteX3" fmla="*/ 49183 w 48944"/>
                <a:gd name="connsiteY3" fmla="*/ 182141 h 184274"/>
                <a:gd name="connsiteX4" fmla="*/ 47300 w 48944"/>
                <a:gd name="connsiteY4" fmla="*/ 179375 h 184274"/>
                <a:gd name="connsiteX5" fmla="*/ 13039 w 48944"/>
                <a:gd name="connsiteY5" fmla="*/ 92310 h 184274"/>
                <a:gd name="connsiteX6" fmla="*/ 47865 w 48944"/>
                <a:gd name="connsiteY6" fmla="*/ 4508 h 184274"/>
                <a:gd name="connsiteX7" fmla="*/ 49183 w 48944"/>
                <a:gd name="connsiteY7" fmla="*/ 2294 h 184274"/>
                <a:gd name="connsiteX8" fmla="*/ 45418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418" y="81"/>
                  </a:moveTo>
                  <a:cubicBezTo>
                    <a:pt x="9651" y="24798"/>
                    <a:pt x="239" y="63903"/>
                    <a:pt x="239" y="92126"/>
                  </a:cubicBezTo>
                  <a:cubicBezTo>
                    <a:pt x="239" y="118134"/>
                    <a:pt x="8145" y="158531"/>
                    <a:pt x="45418" y="184355"/>
                  </a:cubicBezTo>
                  <a:cubicBezTo>
                    <a:pt x="46924" y="184355"/>
                    <a:pt x="49183" y="184355"/>
                    <a:pt x="49183" y="182141"/>
                  </a:cubicBezTo>
                  <a:cubicBezTo>
                    <a:pt x="49183" y="181035"/>
                    <a:pt x="48618" y="180666"/>
                    <a:pt x="47300" y="179375"/>
                  </a:cubicBezTo>
                  <a:cubicBezTo>
                    <a:pt x="22263" y="157239"/>
                    <a:pt x="13039" y="125881"/>
                    <a:pt x="13039" y="92310"/>
                  </a:cubicBezTo>
                  <a:cubicBezTo>
                    <a:pt x="13039" y="42506"/>
                    <a:pt x="32429" y="18158"/>
                    <a:pt x="47865" y="4508"/>
                  </a:cubicBezTo>
                  <a:cubicBezTo>
                    <a:pt x="48618" y="3770"/>
                    <a:pt x="49183" y="3216"/>
                    <a:pt x="49183" y="2294"/>
                  </a:cubicBezTo>
                  <a:cubicBezTo>
                    <a:pt x="49183" y="81"/>
                    <a:pt x="46924" y="81"/>
                    <a:pt x="45418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65323C-C696-BA22-E46B-7F8F35FAB6F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065761" y="3959930"/>
              <a:ext cx="91676" cy="83375"/>
            </a:xfrm>
            <a:custGeom>
              <a:avLst/>
              <a:gdLst>
                <a:gd name="connsiteX0" fmla="*/ 91918 w 91676"/>
                <a:gd name="connsiteY0" fmla="*/ 14653 h 83375"/>
                <a:gd name="connsiteX1" fmla="*/ 82506 w 91676"/>
                <a:gd name="connsiteY1" fmla="*/ 81 h 83375"/>
                <a:gd name="connsiteX2" fmla="*/ 72340 w 91676"/>
                <a:gd name="connsiteY2" fmla="*/ 9857 h 83375"/>
                <a:gd name="connsiteX3" fmla="*/ 75540 w 91676"/>
                <a:gd name="connsiteY3" fmla="*/ 15575 h 83375"/>
                <a:gd name="connsiteX4" fmla="*/ 82506 w 91676"/>
                <a:gd name="connsiteY4" fmla="*/ 30332 h 83375"/>
                <a:gd name="connsiteX5" fmla="*/ 47680 w 91676"/>
                <a:gd name="connsiteY5" fmla="*/ 78291 h 83375"/>
                <a:gd name="connsiteX6" fmla="*/ 32432 w 91676"/>
                <a:gd name="connsiteY6" fmla="*/ 61874 h 83375"/>
                <a:gd name="connsiteX7" fmla="*/ 42786 w 91676"/>
                <a:gd name="connsiteY7" fmla="*/ 25905 h 83375"/>
                <a:gd name="connsiteX8" fmla="*/ 45421 w 91676"/>
                <a:gd name="connsiteY8" fmla="*/ 16128 h 83375"/>
                <a:gd name="connsiteX9" fmla="*/ 27538 w 91676"/>
                <a:gd name="connsiteY9" fmla="*/ 265 h 83375"/>
                <a:gd name="connsiteX10" fmla="*/ 242 w 91676"/>
                <a:gd name="connsiteY10" fmla="*/ 28487 h 83375"/>
                <a:gd name="connsiteX11" fmla="*/ 3442 w 91676"/>
                <a:gd name="connsiteY11" fmla="*/ 30885 h 83375"/>
                <a:gd name="connsiteX12" fmla="*/ 6830 w 91676"/>
                <a:gd name="connsiteY12" fmla="*/ 27934 h 83375"/>
                <a:gd name="connsiteX13" fmla="*/ 26973 w 91676"/>
                <a:gd name="connsiteY13" fmla="*/ 5430 h 83375"/>
                <a:gd name="connsiteX14" fmla="*/ 31679 w 91676"/>
                <a:gd name="connsiteY14" fmla="*/ 11886 h 83375"/>
                <a:gd name="connsiteX15" fmla="*/ 28291 w 91676"/>
                <a:gd name="connsiteY15" fmla="*/ 24245 h 83375"/>
                <a:gd name="connsiteX16" fmla="*/ 18125 w 91676"/>
                <a:gd name="connsiteY16" fmla="*/ 59292 h 83375"/>
                <a:gd name="connsiteX17" fmla="*/ 47115 w 91676"/>
                <a:gd name="connsiteY17" fmla="*/ 83456 h 83375"/>
                <a:gd name="connsiteX18" fmla="*/ 91918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918" y="14653"/>
                  </a:moveTo>
                  <a:cubicBezTo>
                    <a:pt x="91918" y="265"/>
                    <a:pt x="83070" y="81"/>
                    <a:pt x="82506" y="81"/>
                  </a:cubicBezTo>
                  <a:cubicBezTo>
                    <a:pt x="77611" y="81"/>
                    <a:pt x="72340" y="5061"/>
                    <a:pt x="72340" y="9857"/>
                  </a:cubicBezTo>
                  <a:cubicBezTo>
                    <a:pt x="72340" y="12993"/>
                    <a:pt x="74223" y="14468"/>
                    <a:pt x="75540" y="15575"/>
                  </a:cubicBezTo>
                  <a:cubicBezTo>
                    <a:pt x="78741" y="18158"/>
                    <a:pt x="82506" y="22953"/>
                    <a:pt x="82506" y="30332"/>
                  </a:cubicBezTo>
                  <a:cubicBezTo>
                    <a:pt x="82506" y="38632"/>
                    <a:pt x="70081" y="78291"/>
                    <a:pt x="47680" y="78291"/>
                  </a:cubicBezTo>
                  <a:cubicBezTo>
                    <a:pt x="32432" y="78291"/>
                    <a:pt x="32432" y="65010"/>
                    <a:pt x="32432" y="61874"/>
                  </a:cubicBezTo>
                  <a:cubicBezTo>
                    <a:pt x="32432" y="53389"/>
                    <a:pt x="35820" y="43059"/>
                    <a:pt x="42786" y="25905"/>
                  </a:cubicBezTo>
                  <a:cubicBezTo>
                    <a:pt x="44291" y="22031"/>
                    <a:pt x="45421" y="19264"/>
                    <a:pt x="45421" y="16128"/>
                  </a:cubicBezTo>
                  <a:cubicBezTo>
                    <a:pt x="45421" y="6537"/>
                    <a:pt x="37138" y="265"/>
                    <a:pt x="27538" y="265"/>
                  </a:cubicBezTo>
                  <a:cubicBezTo>
                    <a:pt x="8713" y="265"/>
                    <a:pt x="242" y="25536"/>
                    <a:pt x="242" y="28487"/>
                  </a:cubicBezTo>
                  <a:cubicBezTo>
                    <a:pt x="242" y="30885"/>
                    <a:pt x="2877" y="30885"/>
                    <a:pt x="3442" y="30885"/>
                  </a:cubicBezTo>
                  <a:cubicBezTo>
                    <a:pt x="6077" y="30885"/>
                    <a:pt x="6266" y="29963"/>
                    <a:pt x="6830" y="27934"/>
                  </a:cubicBezTo>
                  <a:cubicBezTo>
                    <a:pt x="11348" y="12808"/>
                    <a:pt x="19443" y="5430"/>
                    <a:pt x="26973" y="5430"/>
                  </a:cubicBezTo>
                  <a:cubicBezTo>
                    <a:pt x="30173" y="5430"/>
                    <a:pt x="31679" y="7459"/>
                    <a:pt x="31679" y="11886"/>
                  </a:cubicBezTo>
                  <a:cubicBezTo>
                    <a:pt x="31679" y="16128"/>
                    <a:pt x="30173" y="20002"/>
                    <a:pt x="28291" y="24245"/>
                  </a:cubicBezTo>
                  <a:cubicBezTo>
                    <a:pt x="20196" y="44720"/>
                    <a:pt x="18125" y="52651"/>
                    <a:pt x="18125" y="59292"/>
                  </a:cubicBezTo>
                  <a:cubicBezTo>
                    <a:pt x="18125" y="77553"/>
                    <a:pt x="32808" y="83456"/>
                    <a:pt x="47115" y="83456"/>
                  </a:cubicBezTo>
                  <a:cubicBezTo>
                    <a:pt x="78741" y="83456"/>
                    <a:pt x="91918" y="29778"/>
                    <a:pt x="91918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F12AB79-26FB-C5BF-3D9A-0C2E5CB7CD0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192322" y="4020249"/>
              <a:ext cx="23907" cy="56813"/>
            </a:xfrm>
            <a:custGeom>
              <a:avLst/>
              <a:gdLst>
                <a:gd name="connsiteX0" fmla="*/ 18882 w 23907"/>
                <a:gd name="connsiteY0" fmla="*/ 18342 h 56813"/>
                <a:gd name="connsiteX1" fmla="*/ 4199 w 23907"/>
                <a:gd name="connsiteY1" fmla="*/ 52098 h 56813"/>
                <a:gd name="connsiteX2" fmla="*/ 2881 w 23907"/>
                <a:gd name="connsiteY2" fmla="*/ 54311 h 56813"/>
                <a:gd name="connsiteX3" fmla="*/ 5517 w 23907"/>
                <a:gd name="connsiteY3" fmla="*/ 56894 h 56813"/>
                <a:gd name="connsiteX4" fmla="*/ 24153 w 23907"/>
                <a:gd name="connsiteY4" fmla="*/ 20187 h 56813"/>
                <a:gd name="connsiteX5" fmla="*/ 10976 w 23907"/>
                <a:gd name="connsiteY5" fmla="*/ 81 h 56813"/>
                <a:gd name="connsiteX6" fmla="*/ 246 w 23907"/>
                <a:gd name="connsiteY6" fmla="*/ 10595 h 56813"/>
                <a:gd name="connsiteX7" fmla="*/ 11164 w 23907"/>
                <a:gd name="connsiteY7" fmla="*/ 21293 h 56813"/>
                <a:gd name="connsiteX8" fmla="*/ 18882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882" y="18342"/>
                  </a:moveTo>
                  <a:cubicBezTo>
                    <a:pt x="18882" y="28487"/>
                    <a:pt x="17000" y="40293"/>
                    <a:pt x="4199" y="52098"/>
                  </a:cubicBezTo>
                  <a:cubicBezTo>
                    <a:pt x="3446" y="52836"/>
                    <a:pt x="2881" y="53389"/>
                    <a:pt x="2881" y="54311"/>
                  </a:cubicBezTo>
                  <a:cubicBezTo>
                    <a:pt x="2881" y="55603"/>
                    <a:pt x="4387" y="56894"/>
                    <a:pt x="5517" y="56894"/>
                  </a:cubicBezTo>
                  <a:cubicBezTo>
                    <a:pt x="8152" y="56894"/>
                    <a:pt x="24153" y="42137"/>
                    <a:pt x="24153" y="20187"/>
                  </a:cubicBezTo>
                  <a:cubicBezTo>
                    <a:pt x="24153" y="8750"/>
                    <a:pt x="19635" y="81"/>
                    <a:pt x="10976" y="81"/>
                  </a:cubicBezTo>
                  <a:cubicBezTo>
                    <a:pt x="4764" y="81"/>
                    <a:pt x="246" y="4877"/>
                    <a:pt x="246" y="10595"/>
                  </a:cubicBezTo>
                  <a:cubicBezTo>
                    <a:pt x="246" y="16497"/>
                    <a:pt x="4576" y="21293"/>
                    <a:pt x="11164" y="21293"/>
                  </a:cubicBezTo>
                  <a:cubicBezTo>
                    <a:pt x="15682" y="21293"/>
                    <a:pt x="18694" y="18342"/>
                    <a:pt x="18882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D6BCE5C-F2A7-A7B9-FE39-E20D85149EF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243955" y="3960115"/>
              <a:ext cx="87534" cy="83190"/>
            </a:xfrm>
            <a:custGeom>
              <a:avLst/>
              <a:gdLst>
                <a:gd name="connsiteX0" fmla="*/ 35639 w 87534"/>
                <a:gd name="connsiteY0" fmla="*/ 44166 h 83190"/>
                <a:gd name="connsiteX1" fmla="*/ 40533 w 87534"/>
                <a:gd name="connsiteY1" fmla="*/ 25536 h 83190"/>
                <a:gd name="connsiteX2" fmla="*/ 52393 w 87534"/>
                <a:gd name="connsiteY2" fmla="*/ 10410 h 83190"/>
                <a:gd name="connsiteX3" fmla="*/ 67641 w 87534"/>
                <a:gd name="connsiteY3" fmla="*/ 5245 h 83190"/>
                <a:gd name="connsiteX4" fmla="*/ 77994 w 87534"/>
                <a:gd name="connsiteY4" fmla="*/ 7828 h 83190"/>
                <a:gd name="connsiteX5" fmla="*/ 69711 w 87534"/>
                <a:gd name="connsiteY5" fmla="*/ 17973 h 83190"/>
                <a:gd name="connsiteX6" fmla="*/ 77241 w 87534"/>
                <a:gd name="connsiteY6" fmla="*/ 24798 h 83190"/>
                <a:gd name="connsiteX7" fmla="*/ 87783 w 87534"/>
                <a:gd name="connsiteY7" fmla="*/ 13546 h 83190"/>
                <a:gd name="connsiteX8" fmla="*/ 67829 w 87534"/>
                <a:gd name="connsiteY8" fmla="*/ 81 h 83190"/>
                <a:gd name="connsiteX9" fmla="*/ 41286 w 87534"/>
                <a:gd name="connsiteY9" fmla="*/ 13177 h 83190"/>
                <a:gd name="connsiteX10" fmla="*/ 21897 w 87534"/>
                <a:gd name="connsiteY10" fmla="*/ 81 h 83190"/>
                <a:gd name="connsiteX11" fmla="*/ 7213 w 87534"/>
                <a:gd name="connsiteY11" fmla="*/ 9488 h 83190"/>
                <a:gd name="connsiteX12" fmla="*/ 248 w 87534"/>
                <a:gd name="connsiteY12" fmla="*/ 28303 h 83190"/>
                <a:gd name="connsiteX13" fmla="*/ 3449 w 87534"/>
                <a:gd name="connsiteY13" fmla="*/ 30701 h 83190"/>
                <a:gd name="connsiteX14" fmla="*/ 7590 w 87534"/>
                <a:gd name="connsiteY14" fmla="*/ 25167 h 83190"/>
                <a:gd name="connsiteX15" fmla="*/ 21332 w 87534"/>
                <a:gd name="connsiteY15" fmla="*/ 5245 h 83190"/>
                <a:gd name="connsiteX16" fmla="*/ 27544 w 87534"/>
                <a:gd name="connsiteY16" fmla="*/ 14284 h 83190"/>
                <a:gd name="connsiteX17" fmla="*/ 24532 w 87534"/>
                <a:gd name="connsiteY17" fmla="*/ 29594 h 83190"/>
                <a:gd name="connsiteX18" fmla="*/ 20391 w 87534"/>
                <a:gd name="connsiteY18" fmla="*/ 46195 h 83190"/>
                <a:gd name="connsiteX19" fmla="*/ 14367 w 87534"/>
                <a:gd name="connsiteY19" fmla="*/ 69806 h 83190"/>
                <a:gd name="connsiteX20" fmla="*/ 12484 w 87534"/>
                <a:gd name="connsiteY20" fmla="*/ 77369 h 83190"/>
                <a:gd name="connsiteX21" fmla="*/ 18885 w 87534"/>
                <a:gd name="connsiteY21" fmla="*/ 83271 h 83190"/>
                <a:gd name="connsiteX22" fmla="*/ 26979 w 87534"/>
                <a:gd name="connsiteY22" fmla="*/ 77922 h 83190"/>
                <a:gd name="connsiteX23" fmla="*/ 30556 w 87534"/>
                <a:gd name="connsiteY23" fmla="*/ 64088 h 83190"/>
                <a:gd name="connsiteX24" fmla="*/ 35639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639" y="44166"/>
                  </a:moveTo>
                  <a:cubicBezTo>
                    <a:pt x="35827" y="43059"/>
                    <a:pt x="40157" y="26458"/>
                    <a:pt x="40533" y="25536"/>
                  </a:cubicBezTo>
                  <a:cubicBezTo>
                    <a:pt x="40910" y="24060"/>
                    <a:pt x="46369" y="14837"/>
                    <a:pt x="52393" y="10410"/>
                  </a:cubicBezTo>
                  <a:cubicBezTo>
                    <a:pt x="54463" y="8935"/>
                    <a:pt x="59546" y="5245"/>
                    <a:pt x="67641" y="5245"/>
                  </a:cubicBezTo>
                  <a:cubicBezTo>
                    <a:pt x="69523" y="5245"/>
                    <a:pt x="74229" y="5430"/>
                    <a:pt x="77994" y="7828"/>
                  </a:cubicBezTo>
                  <a:cubicBezTo>
                    <a:pt x="71970" y="9488"/>
                    <a:pt x="69711" y="14653"/>
                    <a:pt x="69711" y="17973"/>
                  </a:cubicBezTo>
                  <a:cubicBezTo>
                    <a:pt x="69711" y="22031"/>
                    <a:pt x="72912" y="24798"/>
                    <a:pt x="77241" y="24798"/>
                  </a:cubicBezTo>
                  <a:cubicBezTo>
                    <a:pt x="81571" y="24798"/>
                    <a:pt x="87783" y="21293"/>
                    <a:pt x="87783" y="13546"/>
                  </a:cubicBezTo>
                  <a:cubicBezTo>
                    <a:pt x="87783" y="3954"/>
                    <a:pt x="77430" y="81"/>
                    <a:pt x="67829" y="81"/>
                  </a:cubicBezTo>
                  <a:cubicBezTo>
                    <a:pt x="58040" y="81"/>
                    <a:pt x="49569" y="3954"/>
                    <a:pt x="41286" y="13177"/>
                  </a:cubicBezTo>
                  <a:cubicBezTo>
                    <a:pt x="37898" y="1925"/>
                    <a:pt x="26415" y="81"/>
                    <a:pt x="21897" y="81"/>
                  </a:cubicBezTo>
                  <a:cubicBezTo>
                    <a:pt x="14932" y="81"/>
                    <a:pt x="10225" y="4323"/>
                    <a:pt x="7213" y="9488"/>
                  </a:cubicBezTo>
                  <a:cubicBezTo>
                    <a:pt x="2884" y="16682"/>
                    <a:pt x="248" y="27380"/>
                    <a:pt x="248" y="28303"/>
                  </a:cubicBezTo>
                  <a:cubicBezTo>
                    <a:pt x="248" y="30701"/>
                    <a:pt x="2884" y="30701"/>
                    <a:pt x="3449" y="30701"/>
                  </a:cubicBezTo>
                  <a:cubicBezTo>
                    <a:pt x="6084" y="30701"/>
                    <a:pt x="6272" y="30147"/>
                    <a:pt x="7590" y="25167"/>
                  </a:cubicBezTo>
                  <a:cubicBezTo>
                    <a:pt x="10414" y="13915"/>
                    <a:pt x="13990" y="5245"/>
                    <a:pt x="21332" y="5245"/>
                  </a:cubicBezTo>
                  <a:cubicBezTo>
                    <a:pt x="26226" y="5245"/>
                    <a:pt x="27544" y="9304"/>
                    <a:pt x="27544" y="14284"/>
                  </a:cubicBezTo>
                  <a:cubicBezTo>
                    <a:pt x="27544" y="17789"/>
                    <a:pt x="25850" y="24614"/>
                    <a:pt x="24532" y="29594"/>
                  </a:cubicBezTo>
                  <a:cubicBezTo>
                    <a:pt x="23214" y="34574"/>
                    <a:pt x="21332" y="42137"/>
                    <a:pt x="20391" y="46195"/>
                  </a:cubicBezTo>
                  <a:lnTo>
                    <a:pt x="14367" y="69806"/>
                  </a:lnTo>
                  <a:cubicBezTo>
                    <a:pt x="13614" y="72204"/>
                    <a:pt x="12484" y="76815"/>
                    <a:pt x="12484" y="77369"/>
                  </a:cubicBezTo>
                  <a:cubicBezTo>
                    <a:pt x="12484" y="81427"/>
                    <a:pt x="15873" y="83271"/>
                    <a:pt x="18885" y="83271"/>
                  </a:cubicBezTo>
                  <a:cubicBezTo>
                    <a:pt x="21708" y="83271"/>
                    <a:pt x="25473" y="81611"/>
                    <a:pt x="26979" y="77922"/>
                  </a:cubicBezTo>
                  <a:cubicBezTo>
                    <a:pt x="27356" y="76815"/>
                    <a:pt x="29427" y="68699"/>
                    <a:pt x="30556" y="64088"/>
                  </a:cubicBezTo>
                  <a:lnTo>
                    <a:pt x="35639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D527566-4631-6D88-C6BE-CA318D0702D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354114" y="3903117"/>
              <a:ext cx="48755" cy="184274"/>
            </a:xfrm>
            <a:custGeom>
              <a:avLst/>
              <a:gdLst>
                <a:gd name="connsiteX0" fmla="*/ 3829 w 48755"/>
                <a:gd name="connsiteY0" fmla="*/ 81 h 184274"/>
                <a:gd name="connsiteX1" fmla="*/ 252 w 48755"/>
                <a:gd name="connsiteY1" fmla="*/ 2294 h 184274"/>
                <a:gd name="connsiteX2" fmla="*/ 1946 w 48755"/>
                <a:gd name="connsiteY2" fmla="*/ 5061 h 184274"/>
                <a:gd name="connsiteX3" fmla="*/ 36207 w 48755"/>
                <a:gd name="connsiteY3" fmla="*/ 92126 h 184274"/>
                <a:gd name="connsiteX4" fmla="*/ 3641 w 48755"/>
                <a:gd name="connsiteY4" fmla="*/ 177899 h 184274"/>
                <a:gd name="connsiteX5" fmla="*/ 252 w 48755"/>
                <a:gd name="connsiteY5" fmla="*/ 182141 h 184274"/>
                <a:gd name="connsiteX6" fmla="*/ 2699 w 48755"/>
                <a:gd name="connsiteY6" fmla="*/ 184355 h 184274"/>
                <a:gd name="connsiteX7" fmla="*/ 35266 w 48755"/>
                <a:gd name="connsiteY7" fmla="*/ 149123 h 184274"/>
                <a:gd name="connsiteX8" fmla="*/ 49008 w 48755"/>
                <a:gd name="connsiteY8" fmla="*/ 92310 h 184274"/>
                <a:gd name="connsiteX9" fmla="*/ 3829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829" y="81"/>
                  </a:moveTo>
                  <a:cubicBezTo>
                    <a:pt x="2511" y="81"/>
                    <a:pt x="252" y="81"/>
                    <a:pt x="252" y="2294"/>
                  </a:cubicBezTo>
                  <a:cubicBezTo>
                    <a:pt x="252" y="3216"/>
                    <a:pt x="817" y="3770"/>
                    <a:pt x="1946" y="5061"/>
                  </a:cubicBezTo>
                  <a:cubicBezTo>
                    <a:pt x="18136" y="19633"/>
                    <a:pt x="36207" y="44535"/>
                    <a:pt x="36207" y="92126"/>
                  </a:cubicBezTo>
                  <a:cubicBezTo>
                    <a:pt x="36207" y="130677"/>
                    <a:pt x="23971" y="159822"/>
                    <a:pt x="3641" y="177899"/>
                  </a:cubicBezTo>
                  <a:cubicBezTo>
                    <a:pt x="440" y="181035"/>
                    <a:pt x="252" y="181219"/>
                    <a:pt x="252" y="182141"/>
                  </a:cubicBezTo>
                  <a:cubicBezTo>
                    <a:pt x="252" y="183064"/>
                    <a:pt x="817" y="184355"/>
                    <a:pt x="2699" y="184355"/>
                  </a:cubicBezTo>
                  <a:cubicBezTo>
                    <a:pt x="4958" y="184355"/>
                    <a:pt x="22842" y="172181"/>
                    <a:pt x="35266" y="149123"/>
                  </a:cubicBezTo>
                  <a:cubicBezTo>
                    <a:pt x="43549" y="133813"/>
                    <a:pt x="49008" y="113892"/>
                    <a:pt x="49008" y="92310"/>
                  </a:cubicBezTo>
                  <a:cubicBezTo>
                    <a:pt x="49008" y="66301"/>
                    <a:pt x="41102" y="25905"/>
                    <a:pt x="3829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1BC730-396B-1731-1D23-70DD39F09D8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448990" y="3967386"/>
              <a:ext cx="128007" cy="185776"/>
            </a:xfrm>
            <a:custGeom>
              <a:avLst/>
              <a:gdLst>
                <a:gd name="connsiteX0" fmla="*/ 128264 w 128007"/>
                <a:gd name="connsiteY0" fmla="*/ 2983 h 185776"/>
                <a:gd name="connsiteX1" fmla="*/ 124768 w 128007"/>
                <a:gd name="connsiteY1" fmla="*/ 85 h 185776"/>
                <a:gd name="connsiteX2" fmla="*/ 90614 w 128007"/>
                <a:gd name="connsiteY2" fmla="*/ 2983 h 185776"/>
                <a:gd name="connsiteX3" fmla="*/ 86849 w 128007"/>
                <a:gd name="connsiteY3" fmla="*/ 7990 h 185776"/>
                <a:gd name="connsiteX4" fmla="*/ 93304 w 128007"/>
                <a:gd name="connsiteY4" fmla="*/ 11152 h 185776"/>
                <a:gd name="connsiteX5" fmla="*/ 106750 w 128007"/>
                <a:gd name="connsiteY5" fmla="*/ 15632 h 185776"/>
                <a:gd name="connsiteX6" fmla="*/ 105943 w 128007"/>
                <a:gd name="connsiteY6" fmla="*/ 20902 h 185776"/>
                <a:gd name="connsiteX7" fmla="*/ 89808 w 128007"/>
                <a:gd name="connsiteY7" fmla="*/ 83355 h 185776"/>
                <a:gd name="connsiteX8" fmla="*/ 65067 w 128007"/>
                <a:gd name="connsiteY8" fmla="*/ 66490 h 185776"/>
                <a:gd name="connsiteX9" fmla="*/ 256 w 128007"/>
                <a:gd name="connsiteY9" fmla="*/ 143699 h 185776"/>
                <a:gd name="connsiteX10" fmla="*/ 36023 w 128007"/>
                <a:gd name="connsiteY10" fmla="*/ 185861 h 185776"/>
                <a:gd name="connsiteX11" fmla="*/ 70983 w 128007"/>
                <a:gd name="connsiteY11" fmla="*/ 166098 h 185776"/>
                <a:gd name="connsiteX12" fmla="*/ 95455 w 128007"/>
                <a:gd name="connsiteY12" fmla="*/ 185861 h 185776"/>
                <a:gd name="connsiteX13" fmla="*/ 115355 w 128007"/>
                <a:gd name="connsiteY13" fmla="*/ 171368 h 185776"/>
                <a:gd name="connsiteX14" fmla="*/ 123423 w 128007"/>
                <a:gd name="connsiteY14" fmla="*/ 145280 h 185776"/>
                <a:gd name="connsiteX15" fmla="*/ 120196 w 128007"/>
                <a:gd name="connsiteY15" fmla="*/ 142645 h 185776"/>
                <a:gd name="connsiteX16" fmla="*/ 116431 w 128007"/>
                <a:gd name="connsiteY16" fmla="*/ 147388 h 185776"/>
                <a:gd name="connsiteX17" fmla="*/ 95993 w 128007"/>
                <a:gd name="connsiteY17" fmla="*/ 180064 h 185776"/>
                <a:gd name="connsiteX18" fmla="*/ 87925 w 128007"/>
                <a:gd name="connsiteY18" fmla="*/ 167942 h 185776"/>
                <a:gd name="connsiteX19" fmla="*/ 89539 w 128007"/>
                <a:gd name="connsiteY19" fmla="*/ 155294 h 185776"/>
                <a:gd name="connsiteX20" fmla="*/ 128264 w 128007"/>
                <a:gd name="connsiteY20" fmla="*/ 2983 h 185776"/>
                <a:gd name="connsiteX21" fmla="*/ 72327 w 128007"/>
                <a:gd name="connsiteY21" fmla="*/ 151604 h 185776"/>
                <a:gd name="connsiteX22" fmla="*/ 66949 w 128007"/>
                <a:gd name="connsiteY22" fmla="*/ 161354 h 185776"/>
                <a:gd name="connsiteX23" fmla="*/ 36561 w 128007"/>
                <a:gd name="connsiteY23" fmla="*/ 180064 h 185776"/>
                <a:gd name="connsiteX24" fmla="*/ 19349 w 128007"/>
                <a:gd name="connsiteY24" fmla="*/ 155294 h 185776"/>
                <a:gd name="connsiteX25" fmla="*/ 34140 w 128007"/>
                <a:gd name="connsiteY25" fmla="*/ 97584 h 185776"/>
                <a:gd name="connsiteX26" fmla="*/ 65335 w 128007"/>
                <a:gd name="connsiteY26" fmla="*/ 72287 h 185776"/>
                <a:gd name="connsiteX27" fmla="*/ 86580 w 128007"/>
                <a:gd name="connsiteY27" fmla="*/ 95476 h 185776"/>
                <a:gd name="connsiteX28" fmla="*/ 85774 w 128007"/>
                <a:gd name="connsiteY28" fmla="*/ 99956 h 185776"/>
                <a:gd name="connsiteX29" fmla="*/ 72327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64" y="2983"/>
                  </a:moveTo>
                  <a:cubicBezTo>
                    <a:pt x="128264" y="2720"/>
                    <a:pt x="128264" y="85"/>
                    <a:pt x="124768" y="85"/>
                  </a:cubicBezTo>
                  <a:cubicBezTo>
                    <a:pt x="120734" y="85"/>
                    <a:pt x="95186" y="2456"/>
                    <a:pt x="90614" y="2983"/>
                  </a:cubicBezTo>
                  <a:cubicBezTo>
                    <a:pt x="88463" y="3247"/>
                    <a:pt x="86849" y="4564"/>
                    <a:pt x="86849" y="7990"/>
                  </a:cubicBezTo>
                  <a:cubicBezTo>
                    <a:pt x="86849" y="11152"/>
                    <a:pt x="89270" y="11152"/>
                    <a:pt x="93304" y="11152"/>
                  </a:cubicBezTo>
                  <a:cubicBezTo>
                    <a:pt x="106212" y="11152"/>
                    <a:pt x="106750" y="12997"/>
                    <a:pt x="106750" y="15632"/>
                  </a:cubicBezTo>
                  <a:lnTo>
                    <a:pt x="105943" y="20902"/>
                  </a:lnTo>
                  <a:lnTo>
                    <a:pt x="89808" y="83355"/>
                  </a:lnTo>
                  <a:cubicBezTo>
                    <a:pt x="84967" y="73605"/>
                    <a:pt x="77168" y="66490"/>
                    <a:pt x="65067" y="66490"/>
                  </a:cubicBezTo>
                  <a:cubicBezTo>
                    <a:pt x="33602" y="66490"/>
                    <a:pt x="256" y="105226"/>
                    <a:pt x="256" y="143699"/>
                  </a:cubicBezTo>
                  <a:cubicBezTo>
                    <a:pt x="256" y="168469"/>
                    <a:pt x="15047" y="185861"/>
                    <a:pt x="36023" y="185861"/>
                  </a:cubicBezTo>
                  <a:cubicBezTo>
                    <a:pt x="41401" y="185861"/>
                    <a:pt x="54847" y="184807"/>
                    <a:pt x="70983" y="166098"/>
                  </a:cubicBezTo>
                  <a:cubicBezTo>
                    <a:pt x="73134" y="177165"/>
                    <a:pt x="82547" y="185861"/>
                    <a:pt x="95455" y="185861"/>
                  </a:cubicBezTo>
                  <a:cubicBezTo>
                    <a:pt x="104867" y="185861"/>
                    <a:pt x="111053" y="179800"/>
                    <a:pt x="115355" y="171368"/>
                  </a:cubicBezTo>
                  <a:cubicBezTo>
                    <a:pt x="119927" y="161881"/>
                    <a:pt x="123423" y="145807"/>
                    <a:pt x="123423" y="145280"/>
                  </a:cubicBezTo>
                  <a:cubicBezTo>
                    <a:pt x="123423" y="142645"/>
                    <a:pt x="121003" y="142645"/>
                    <a:pt x="120196" y="142645"/>
                  </a:cubicBezTo>
                  <a:cubicBezTo>
                    <a:pt x="117507" y="142645"/>
                    <a:pt x="117238" y="143699"/>
                    <a:pt x="116431" y="147388"/>
                  </a:cubicBezTo>
                  <a:cubicBezTo>
                    <a:pt x="111859" y="164517"/>
                    <a:pt x="107019" y="180064"/>
                    <a:pt x="95993" y="180064"/>
                  </a:cubicBezTo>
                  <a:cubicBezTo>
                    <a:pt x="88732" y="180064"/>
                    <a:pt x="87925" y="173212"/>
                    <a:pt x="87925" y="167942"/>
                  </a:cubicBezTo>
                  <a:cubicBezTo>
                    <a:pt x="87925" y="161618"/>
                    <a:pt x="88463" y="159773"/>
                    <a:pt x="89539" y="155294"/>
                  </a:cubicBezTo>
                  <a:lnTo>
                    <a:pt x="128264" y="2983"/>
                  </a:lnTo>
                  <a:close/>
                  <a:moveTo>
                    <a:pt x="72327" y="151604"/>
                  </a:moveTo>
                  <a:cubicBezTo>
                    <a:pt x="70983" y="156348"/>
                    <a:pt x="70983" y="156875"/>
                    <a:pt x="66949" y="161354"/>
                  </a:cubicBezTo>
                  <a:cubicBezTo>
                    <a:pt x="55116" y="175848"/>
                    <a:pt x="44090" y="180064"/>
                    <a:pt x="36561" y="180064"/>
                  </a:cubicBezTo>
                  <a:cubicBezTo>
                    <a:pt x="23114" y="180064"/>
                    <a:pt x="19349" y="165571"/>
                    <a:pt x="19349" y="155294"/>
                  </a:cubicBezTo>
                  <a:cubicBezTo>
                    <a:pt x="19349" y="142118"/>
                    <a:pt x="27955" y="109706"/>
                    <a:pt x="34140" y="97584"/>
                  </a:cubicBezTo>
                  <a:cubicBezTo>
                    <a:pt x="42477" y="82037"/>
                    <a:pt x="54579" y="72287"/>
                    <a:pt x="65335" y="72287"/>
                  </a:cubicBezTo>
                  <a:cubicBezTo>
                    <a:pt x="82816" y="72287"/>
                    <a:pt x="86580" y="93895"/>
                    <a:pt x="86580" y="95476"/>
                  </a:cubicBezTo>
                  <a:cubicBezTo>
                    <a:pt x="86580" y="97057"/>
                    <a:pt x="86043" y="98638"/>
                    <a:pt x="85774" y="99956"/>
                  </a:cubicBezTo>
                  <a:lnTo>
                    <a:pt x="72327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C42DFE0-A45F-E328-8D54-8DF5AC178016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586003" y="4033791"/>
              <a:ext cx="118057" cy="119371"/>
            </a:xfrm>
            <a:custGeom>
              <a:avLst/>
              <a:gdLst>
                <a:gd name="connsiteX0" fmla="*/ 118319 w 118057"/>
                <a:gd name="connsiteY0" fmla="*/ 18531 h 119371"/>
                <a:gd name="connsiteX1" fmla="*/ 106486 w 118057"/>
                <a:gd name="connsiteY1" fmla="*/ 85 h 119371"/>
                <a:gd name="connsiteX2" fmla="*/ 93309 w 118057"/>
                <a:gd name="connsiteY2" fmla="*/ 12733 h 119371"/>
                <a:gd name="connsiteX3" fmla="*/ 97612 w 118057"/>
                <a:gd name="connsiteY3" fmla="*/ 20639 h 119371"/>
                <a:gd name="connsiteX4" fmla="*/ 106755 w 118057"/>
                <a:gd name="connsiteY4" fmla="*/ 42247 h 119371"/>
                <a:gd name="connsiteX5" fmla="*/ 58886 w 118057"/>
                <a:gd name="connsiteY5" fmla="*/ 113659 h 119371"/>
                <a:gd name="connsiteX6" fmla="*/ 38986 w 118057"/>
                <a:gd name="connsiteY6" fmla="*/ 90733 h 119371"/>
                <a:gd name="connsiteX7" fmla="*/ 54584 w 118057"/>
                <a:gd name="connsiteY7" fmla="*/ 34868 h 119371"/>
                <a:gd name="connsiteX8" fmla="*/ 57811 w 118057"/>
                <a:gd name="connsiteY8" fmla="*/ 21693 h 119371"/>
                <a:gd name="connsiteX9" fmla="*/ 35759 w 118057"/>
                <a:gd name="connsiteY9" fmla="*/ 85 h 119371"/>
                <a:gd name="connsiteX10" fmla="*/ 261 w 118057"/>
                <a:gd name="connsiteY10" fmla="*/ 40666 h 119371"/>
                <a:gd name="connsiteX11" fmla="*/ 3488 w 118057"/>
                <a:gd name="connsiteY11" fmla="*/ 43301 h 119371"/>
                <a:gd name="connsiteX12" fmla="*/ 7791 w 118057"/>
                <a:gd name="connsiteY12" fmla="*/ 38558 h 119371"/>
                <a:gd name="connsiteX13" fmla="*/ 34952 w 118057"/>
                <a:gd name="connsiteY13" fmla="*/ 5882 h 119371"/>
                <a:gd name="connsiteX14" fmla="*/ 41675 w 118057"/>
                <a:gd name="connsiteY14" fmla="*/ 14314 h 119371"/>
                <a:gd name="connsiteX15" fmla="*/ 37104 w 118057"/>
                <a:gd name="connsiteY15" fmla="*/ 32760 h 119371"/>
                <a:gd name="connsiteX16" fmla="*/ 21775 w 118057"/>
                <a:gd name="connsiteY16" fmla="*/ 86780 h 119371"/>
                <a:gd name="connsiteX17" fmla="*/ 57811 w 118057"/>
                <a:gd name="connsiteY17" fmla="*/ 119456 h 119371"/>
                <a:gd name="connsiteX18" fmla="*/ 118319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319" y="18531"/>
                  </a:moveTo>
                  <a:cubicBezTo>
                    <a:pt x="118319" y="4301"/>
                    <a:pt x="111327" y="85"/>
                    <a:pt x="106486" y="85"/>
                  </a:cubicBezTo>
                  <a:cubicBezTo>
                    <a:pt x="99763" y="85"/>
                    <a:pt x="93309" y="6936"/>
                    <a:pt x="93309" y="12733"/>
                  </a:cubicBezTo>
                  <a:cubicBezTo>
                    <a:pt x="93309" y="16159"/>
                    <a:pt x="94653" y="17740"/>
                    <a:pt x="97612" y="20639"/>
                  </a:cubicBezTo>
                  <a:cubicBezTo>
                    <a:pt x="103259" y="25909"/>
                    <a:pt x="106755" y="32760"/>
                    <a:pt x="106755" y="42247"/>
                  </a:cubicBezTo>
                  <a:cubicBezTo>
                    <a:pt x="106755" y="53314"/>
                    <a:pt x="90351" y="113659"/>
                    <a:pt x="58886" y="113659"/>
                  </a:cubicBezTo>
                  <a:cubicBezTo>
                    <a:pt x="45171" y="113659"/>
                    <a:pt x="38986" y="104436"/>
                    <a:pt x="38986" y="90733"/>
                  </a:cubicBezTo>
                  <a:cubicBezTo>
                    <a:pt x="38986" y="75976"/>
                    <a:pt x="46247" y="56740"/>
                    <a:pt x="54584" y="34868"/>
                  </a:cubicBezTo>
                  <a:cubicBezTo>
                    <a:pt x="56466" y="30389"/>
                    <a:pt x="57811" y="26699"/>
                    <a:pt x="57811" y="21693"/>
                  </a:cubicBezTo>
                  <a:cubicBezTo>
                    <a:pt x="57811" y="9835"/>
                    <a:pt x="49205" y="85"/>
                    <a:pt x="35759" y="85"/>
                  </a:cubicBezTo>
                  <a:cubicBezTo>
                    <a:pt x="10480" y="85"/>
                    <a:pt x="261" y="38294"/>
                    <a:pt x="261" y="40666"/>
                  </a:cubicBezTo>
                  <a:cubicBezTo>
                    <a:pt x="261" y="43301"/>
                    <a:pt x="2950" y="43301"/>
                    <a:pt x="3488" y="43301"/>
                  </a:cubicBezTo>
                  <a:cubicBezTo>
                    <a:pt x="6177" y="43301"/>
                    <a:pt x="6446" y="42774"/>
                    <a:pt x="7791" y="38558"/>
                  </a:cubicBezTo>
                  <a:cubicBezTo>
                    <a:pt x="15590" y="11943"/>
                    <a:pt x="27153" y="5882"/>
                    <a:pt x="34952" y="5882"/>
                  </a:cubicBezTo>
                  <a:cubicBezTo>
                    <a:pt x="37104" y="5882"/>
                    <a:pt x="41675" y="5882"/>
                    <a:pt x="41675" y="14314"/>
                  </a:cubicBezTo>
                  <a:cubicBezTo>
                    <a:pt x="41675" y="20902"/>
                    <a:pt x="38986" y="28017"/>
                    <a:pt x="37104" y="32760"/>
                  </a:cubicBezTo>
                  <a:cubicBezTo>
                    <a:pt x="25271" y="63328"/>
                    <a:pt x="21775" y="75449"/>
                    <a:pt x="21775" y="86780"/>
                  </a:cubicBezTo>
                  <a:cubicBezTo>
                    <a:pt x="21775" y="115240"/>
                    <a:pt x="45440" y="119456"/>
                    <a:pt x="57811" y="119456"/>
                  </a:cubicBezTo>
                  <a:cubicBezTo>
                    <a:pt x="102990" y="119456"/>
                    <a:pt x="118319" y="32233"/>
                    <a:pt x="118319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2568B7-CCF3-F8A2-43AA-F9AD31AF8CC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728964" y="3967386"/>
              <a:ext cx="128007" cy="185776"/>
            </a:xfrm>
            <a:custGeom>
              <a:avLst/>
              <a:gdLst>
                <a:gd name="connsiteX0" fmla="*/ 128274 w 128007"/>
                <a:gd name="connsiteY0" fmla="*/ 2983 h 185776"/>
                <a:gd name="connsiteX1" fmla="*/ 124778 w 128007"/>
                <a:gd name="connsiteY1" fmla="*/ 85 h 185776"/>
                <a:gd name="connsiteX2" fmla="*/ 90625 w 128007"/>
                <a:gd name="connsiteY2" fmla="*/ 2983 h 185776"/>
                <a:gd name="connsiteX3" fmla="*/ 86860 w 128007"/>
                <a:gd name="connsiteY3" fmla="*/ 7990 h 185776"/>
                <a:gd name="connsiteX4" fmla="*/ 93314 w 128007"/>
                <a:gd name="connsiteY4" fmla="*/ 11152 h 185776"/>
                <a:gd name="connsiteX5" fmla="*/ 106760 w 128007"/>
                <a:gd name="connsiteY5" fmla="*/ 15632 h 185776"/>
                <a:gd name="connsiteX6" fmla="*/ 105953 w 128007"/>
                <a:gd name="connsiteY6" fmla="*/ 20902 h 185776"/>
                <a:gd name="connsiteX7" fmla="*/ 89818 w 128007"/>
                <a:gd name="connsiteY7" fmla="*/ 83355 h 185776"/>
                <a:gd name="connsiteX8" fmla="*/ 65077 w 128007"/>
                <a:gd name="connsiteY8" fmla="*/ 66490 h 185776"/>
                <a:gd name="connsiteX9" fmla="*/ 266 w 128007"/>
                <a:gd name="connsiteY9" fmla="*/ 143699 h 185776"/>
                <a:gd name="connsiteX10" fmla="*/ 36033 w 128007"/>
                <a:gd name="connsiteY10" fmla="*/ 185861 h 185776"/>
                <a:gd name="connsiteX11" fmla="*/ 70993 w 128007"/>
                <a:gd name="connsiteY11" fmla="*/ 166098 h 185776"/>
                <a:gd name="connsiteX12" fmla="*/ 95465 w 128007"/>
                <a:gd name="connsiteY12" fmla="*/ 185861 h 185776"/>
                <a:gd name="connsiteX13" fmla="*/ 115366 w 128007"/>
                <a:gd name="connsiteY13" fmla="*/ 171368 h 185776"/>
                <a:gd name="connsiteX14" fmla="*/ 123433 w 128007"/>
                <a:gd name="connsiteY14" fmla="*/ 145280 h 185776"/>
                <a:gd name="connsiteX15" fmla="*/ 120206 w 128007"/>
                <a:gd name="connsiteY15" fmla="*/ 142645 h 185776"/>
                <a:gd name="connsiteX16" fmla="*/ 116441 w 128007"/>
                <a:gd name="connsiteY16" fmla="*/ 147388 h 185776"/>
                <a:gd name="connsiteX17" fmla="*/ 96003 w 128007"/>
                <a:gd name="connsiteY17" fmla="*/ 180064 h 185776"/>
                <a:gd name="connsiteX18" fmla="*/ 87935 w 128007"/>
                <a:gd name="connsiteY18" fmla="*/ 167942 h 185776"/>
                <a:gd name="connsiteX19" fmla="*/ 89549 w 128007"/>
                <a:gd name="connsiteY19" fmla="*/ 155294 h 185776"/>
                <a:gd name="connsiteX20" fmla="*/ 128274 w 128007"/>
                <a:gd name="connsiteY20" fmla="*/ 2983 h 185776"/>
                <a:gd name="connsiteX21" fmla="*/ 72338 w 128007"/>
                <a:gd name="connsiteY21" fmla="*/ 151604 h 185776"/>
                <a:gd name="connsiteX22" fmla="*/ 66959 w 128007"/>
                <a:gd name="connsiteY22" fmla="*/ 161354 h 185776"/>
                <a:gd name="connsiteX23" fmla="*/ 36571 w 128007"/>
                <a:gd name="connsiteY23" fmla="*/ 180064 h 185776"/>
                <a:gd name="connsiteX24" fmla="*/ 19360 w 128007"/>
                <a:gd name="connsiteY24" fmla="*/ 155294 h 185776"/>
                <a:gd name="connsiteX25" fmla="*/ 34151 w 128007"/>
                <a:gd name="connsiteY25" fmla="*/ 97584 h 185776"/>
                <a:gd name="connsiteX26" fmla="*/ 65346 w 128007"/>
                <a:gd name="connsiteY26" fmla="*/ 72287 h 185776"/>
                <a:gd name="connsiteX27" fmla="*/ 86591 w 128007"/>
                <a:gd name="connsiteY27" fmla="*/ 95476 h 185776"/>
                <a:gd name="connsiteX28" fmla="*/ 85784 w 128007"/>
                <a:gd name="connsiteY28" fmla="*/ 99956 h 185776"/>
                <a:gd name="connsiteX29" fmla="*/ 7233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74" y="2983"/>
                  </a:moveTo>
                  <a:cubicBezTo>
                    <a:pt x="128274" y="2720"/>
                    <a:pt x="128274" y="85"/>
                    <a:pt x="124778" y="85"/>
                  </a:cubicBezTo>
                  <a:cubicBezTo>
                    <a:pt x="120744" y="85"/>
                    <a:pt x="95196" y="2456"/>
                    <a:pt x="90625" y="2983"/>
                  </a:cubicBezTo>
                  <a:cubicBezTo>
                    <a:pt x="88473" y="3247"/>
                    <a:pt x="86860" y="4564"/>
                    <a:pt x="86860" y="7990"/>
                  </a:cubicBezTo>
                  <a:cubicBezTo>
                    <a:pt x="86860" y="11152"/>
                    <a:pt x="89280" y="11152"/>
                    <a:pt x="93314" y="11152"/>
                  </a:cubicBezTo>
                  <a:cubicBezTo>
                    <a:pt x="106222" y="11152"/>
                    <a:pt x="106760" y="12997"/>
                    <a:pt x="106760" y="15632"/>
                  </a:cubicBezTo>
                  <a:lnTo>
                    <a:pt x="105953" y="20902"/>
                  </a:lnTo>
                  <a:lnTo>
                    <a:pt x="89818" y="83355"/>
                  </a:lnTo>
                  <a:cubicBezTo>
                    <a:pt x="84977" y="73605"/>
                    <a:pt x="77179" y="66490"/>
                    <a:pt x="65077" y="66490"/>
                  </a:cubicBezTo>
                  <a:cubicBezTo>
                    <a:pt x="33613" y="66490"/>
                    <a:pt x="266" y="105226"/>
                    <a:pt x="266" y="143699"/>
                  </a:cubicBezTo>
                  <a:cubicBezTo>
                    <a:pt x="266" y="168469"/>
                    <a:pt x="15057" y="185861"/>
                    <a:pt x="36033" y="185861"/>
                  </a:cubicBezTo>
                  <a:cubicBezTo>
                    <a:pt x="41412" y="185861"/>
                    <a:pt x="54858" y="184807"/>
                    <a:pt x="70993" y="166098"/>
                  </a:cubicBezTo>
                  <a:cubicBezTo>
                    <a:pt x="73145" y="177165"/>
                    <a:pt x="82557" y="185861"/>
                    <a:pt x="95465" y="185861"/>
                  </a:cubicBezTo>
                  <a:cubicBezTo>
                    <a:pt x="104878" y="185861"/>
                    <a:pt x="111063" y="179800"/>
                    <a:pt x="115366" y="171368"/>
                  </a:cubicBezTo>
                  <a:cubicBezTo>
                    <a:pt x="119937" y="161881"/>
                    <a:pt x="123433" y="145807"/>
                    <a:pt x="123433" y="145280"/>
                  </a:cubicBezTo>
                  <a:cubicBezTo>
                    <a:pt x="123433" y="142645"/>
                    <a:pt x="121013" y="142645"/>
                    <a:pt x="120206" y="142645"/>
                  </a:cubicBezTo>
                  <a:cubicBezTo>
                    <a:pt x="117517" y="142645"/>
                    <a:pt x="117248" y="143699"/>
                    <a:pt x="116441" y="147388"/>
                  </a:cubicBezTo>
                  <a:cubicBezTo>
                    <a:pt x="111870" y="164517"/>
                    <a:pt x="107029" y="180064"/>
                    <a:pt x="96003" y="180064"/>
                  </a:cubicBezTo>
                  <a:cubicBezTo>
                    <a:pt x="88742" y="180064"/>
                    <a:pt x="87935" y="173212"/>
                    <a:pt x="87935" y="167942"/>
                  </a:cubicBezTo>
                  <a:cubicBezTo>
                    <a:pt x="87935" y="161618"/>
                    <a:pt x="88473" y="159773"/>
                    <a:pt x="89549" y="155294"/>
                  </a:cubicBezTo>
                  <a:lnTo>
                    <a:pt x="128274" y="2983"/>
                  </a:lnTo>
                  <a:close/>
                  <a:moveTo>
                    <a:pt x="72338" y="151604"/>
                  </a:moveTo>
                  <a:cubicBezTo>
                    <a:pt x="70993" y="156348"/>
                    <a:pt x="70993" y="156875"/>
                    <a:pt x="66959" y="161354"/>
                  </a:cubicBezTo>
                  <a:cubicBezTo>
                    <a:pt x="55127" y="175848"/>
                    <a:pt x="44101" y="180064"/>
                    <a:pt x="36571" y="180064"/>
                  </a:cubicBezTo>
                  <a:cubicBezTo>
                    <a:pt x="23125" y="180064"/>
                    <a:pt x="19360" y="165571"/>
                    <a:pt x="19360" y="155294"/>
                  </a:cubicBezTo>
                  <a:cubicBezTo>
                    <a:pt x="19360" y="142118"/>
                    <a:pt x="27965" y="109706"/>
                    <a:pt x="34151" y="97584"/>
                  </a:cubicBezTo>
                  <a:cubicBezTo>
                    <a:pt x="42487" y="82037"/>
                    <a:pt x="54589" y="72287"/>
                    <a:pt x="65346" y="72287"/>
                  </a:cubicBezTo>
                  <a:cubicBezTo>
                    <a:pt x="82826" y="72287"/>
                    <a:pt x="86591" y="93895"/>
                    <a:pt x="86591" y="95476"/>
                  </a:cubicBezTo>
                  <a:cubicBezTo>
                    <a:pt x="86591" y="97057"/>
                    <a:pt x="86053" y="98638"/>
                    <a:pt x="85784" y="99956"/>
                  </a:cubicBezTo>
                  <a:lnTo>
                    <a:pt x="7233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09449CB-1C57-0D84-39F7-B9EA65A848F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865977" y="4033791"/>
              <a:ext cx="109452" cy="119371"/>
            </a:xfrm>
            <a:custGeom>
              <a:avLst/>
              <a:gdLst>
                <a:gd name="connsiteX0" fmla="*/ 16138 w 109452"/>
                <a:gd name="connsiteY0" fmla="*/ 101010 h 119371"/>
                <a:gd name="connsiteX1" fmla="*/ 13718 w 109452"/>
                <a:gd name="connsiteY1" fmla="*/ 112341 h 119371"/>
                <a:gd name="connsiteX2" fmla="*/ 21516 w 109452"/>
                <a:gd name="connsiteY2" fmla="*/ 119456 h 119371"/>
                <a:gd name="connsiteX3" fmla="*/ 31467 w 109452"/>
                <a:gd name="connsiteY3" fmla="*/ 112078 h 119371"/>
                <a:gd name="connsiteX4" fmla="*/ 42224 w 109452"/>
                <a:gd name="connsiteY4" fmla="*/ 70443 h 119371"/>
                <a:gd name="connsiteX5" fmla="*/ 50829 w 109452"/>
                <a:gd name="connsiteY5" fmla="*/ 36186 h 119371"/>
                <a:gd name="connsiteX6" fmla="*/ 65889 w 109452"/>
                <a:gd name="connsiteY6" fmla="*/ 14578 h 119371"/>
                <a:gd name="connsiteX7" fmla="*/ 87403 w 109452"/>
                <a:gd name="connsiteY7" fmla="*/ 5882 h 119371"/>
                <a:gd name="connsiteX8" fmla="*/ 98698 w 109452"/>
                <a:gd name="connsiteY8" fmla="*/ 9044 h 119371"/>
                <a:gd name="connsiteX9" fmla="*/ 84714 w 109452"/>
                <a:gd name="connsiteY9" fmla="*/ 23537 h 119371"/>
                <a:gd name="connsiteX10" fmla="*/ 94933 w 109452"/>
                <a:gd name="connsiteY10" fmla="*/ 32760 h 119371"/>
                <a:gd name="connsiteX11" fmla="*/ 109724 w 109452"/>
                <a:gd name="connsiteY11" fmla="*/ 17213 h 119371"/>
                <a:gd name="connsiteX12" fmla="*/ 87403 w 109452"/>
                <a:gd name="connsiteY12" fmla="*/ 85 h 119371"/>
                <a:gd name="connsiteX13" fmla="*/ 52981 w 109452"/>
                <a:gd name="connsiteY13" fmla="*/ 20375 h 119371"/>
                <a:gd name="connsiteX14" fmla="*/ 28508 w 109452"/>
                <a:gd name="connsiteY14" fmla="*/ 85 h 119371"/>
                <a:gd name="connsiteX15" fmla="*/ 8608 w 109452"/>
                <a:gd name="connsiteY15" fmla="*/ 15105 h 119371"/>
                <a:gd name="connsiteX16" fmla="*/ 271 w 109452"/>
                <a:gd name="connsiteY16" fmla="*/ 40666 h 119371"/>
                <a:gd name="connsiteX17" fmla="*/ 3498 w 109452"/>
                <a:gd name="connsiteY17" fmla="*/ 43301 h 119371"/>
                <a:gd name="connsiteX18" fmla="*/ 8070 w 109452"/>
                <a:gd name="connsiteY18" fmla="*/ 37240 h 119371"/>
                <a:gd name="connsiteX19" fmla="*/ 27702 w 109452"/>
                <a:gd name="connsiteY19" fmla="*/ 5882 h 119371"/>
                <a:gd name="connsiteX20" fmla="*/ 36038 w 109452"/>
                <a:gd name="connsiteY20" fmla="*/ 18004 h 119371"/>
                <a:gd name="connsiteX21" fmla="*/ 31736 w 109452"/>
                <a:gd name="connsiteY21" fmla="*/ 40139 h 119371"/>
                <a:gd name="connsiteX22" fmla="*/ 16138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38" y="101010"/>
                  </a:moveTo>
                  <a:cubicBezTo>
                    <a:pt x="15331" y="104963"/>
                    <a:pt x="13718" y="111024"/>
                    <a:pt x="13718" y="112341"/>
                  </a:cubicBezTo>
                  <a:cubicBezTo>
                    <a:pt x="13718" y="117084"/>
                    <a:pt x="17483" y="119456"/>
                    <a:pt x="21516" y="119456"/>
                  </a:cubicBezTo>
                  <a:cubicBezTo>
                    <a:pt x="24743" y="119456"/>
                    <a:pt x="29584" y="117348"/>
                    <a:pt x="31467" y="112078"/>
                  </a:cubicBezTo>
                  <a:cubicBezTo>
                    <a:pt x="32004" y="111024"/>
                    <a:pt x="41148" y="75186"/>
                    <a:pt x="42224" y="70443"/>
                  </a:cubicBezTo>
                  <a:cubicBezTo>
                    <a:pt x="44375" y="61747"/>
                    <a:pt x="49216" y="43301"/>
                    <a:pt x="50829" y="36186"/>
                  </a:cubicBezTo>
                  <a:cubicBezTo>
                    <a:pt x="51905" y="32760"/>
                    <a:pt x="59435" y="20375"/>
                    <a:pt x="65889" y="14578"/>
                  </a:cubicBezTo>
                  <a:cubicBezTo>
                    <a:pt x="68040" y="12733"/>
                    <a:pt x="75839" y="5882"/>
                    <a:pt x="87403" y="5882"/>
                  </a:cubicBezTo>
                  <a:cubicBezTo>
                    <a:pt x="94395" y="5882"/>
                    <a:pt x="98429" y="9044"/>
                    <a:pt x="98698" y="9044"/>
                  </a:cubicBezTo>
                  <a:cubicBezTo>
                    <a:pt x="90630" y="10362"/>
                    <a:pt x="84714" y="16686"/>
                    <a:pt x="84714" y="23537"/>
                  </a:cubicBezTo>
                  <a:cubicBezTo>
                    <a:pt x="84714" y="27754"/>
                    <a:pt x="87672" y="32760"/>
                    <a:pt x="94933" y="32760"/>
                  </a:cubicBezTo>
                  <a:cubicBezTo>
                    <a:pt x="102194" y="32760"/>
                    <a:pt x="109724" y="26699"/>
                    <a:pt x="109724" y="17213"/>
                  </a:cubicBezTo>
                  <a:cubicBezTo>
                    <a:pt x="109724" y="7990"/>
                    <a:pt x="101118" y="85"/>
                    <a:pt x="87403" y="85"/>
                  </a:cubicBezTo>
                  <a:cubicBezTo>
                    <a:pt x="69923" y="85"/>
                    <a:pt x="58090" y="12997"/>
                    <a:pt x="52981" y="20375"/>
                  </a:cubicBezTo>
                  <a:cubicBezTo>
                    <a:pt x="50829" y="8517"/>
                    <a:pt x="41148" y="85"/>
                    <a:pt x="28508" y="85"/>
                  </a:cubicBezTo>
                  <a:cubicBezTo>
                    <a:pt x="16138" y="85"/>
                    <a:pt x="11028" y="10362"/>
                    <a:pt x="8608" y="15105"/>
                  </a:cubicBezTo>
                  <a:cubicBezTo>
                    <a:pt x="3767" y="24064"/>
                    <a:pt x="271" y="39875"/>
                    <a:pt x="271" y="40666"/>
                  </a:cubicBezTo>
                  <a:cubicBezTo>
                    <a:pt x="271" y="43301"/>
                    <a:pt x="2961" y="43301"/>
                    <a:pt x="3498" y="43301"/>
                  </a:cubicBezTo>
                  <a:cubicBezTo>
                    <a:pt x="6188" y="43301"/>
                    <a:pt x="6457" y="43037"/>
                    <a:pt x="8070" y="37240"/>
                  </a:cubicBezTo>
                  <a:cubicBezTo>
                    <a:pt x="12642" y="18531"/>
                    <a:pt x="18020" y="5882"/>
                    <a:pt x="27702" y="5882"/>
                  </a:cubicBezTo>
                  <a:cubicBezTo>
                    <a:pt x="32273" y="5882"/>
                    <a:pt x="36038" y="7990"/>
                    <a:pt x="36038" y="18004"/>
                  </a:cubicBezTo>
                  <a:cubicBezTo>
                    <a:pt x="36038" y="23537"/>
                    <a:pt x="35232" y="26436"/>
                    <a:pt x="31736" y="40139"/>
                  </a:cubicBezTo>
                  <a:lnTo>
                    <a:pt x="16138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A7A38D4-04F9-8F01-0152-B3D1C530763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061796" y="3996636"/>
              <a:ext cx="178834" cy="175499"/>
            </a:xfrm>
            <a:custGeom>
              <a:avLst/>
              <a:gdLst>
                <a:gd name="connsiteX0" fmla="*/ 95209 w 178834"/>
                <a:gd name="connsiteY0" fmla="*/ 93105 h 175499"/>
                <a:gd name="connsiteX1" fmla="*/ 170238 w 178834"/>
                <a:gd name="connsiteY1" fmla="*/ 93105 h 175499"/>
                <a:gd name="connsiteX2" fmla="*/ 179113 w 178834"/>
                <a:gd name="connsiteY2" fmla="*/ 87834 h 175499"/>
                <a:gd name="connsiteX3" fmla="*/ 170238 w 178834"/>
                <a:gd name="connsiteY3" fmla="*/ 82564 h 175499"/>
                <a:gd name="connsiteX4" fmla="*/ 95209 w 178834"/>
                <a:gd name="connsiteY4" fmla="*/ 82564 h 175499"/>
                <a:gd name="connsiteX5" fmla="*/ 95209 w 178834"/>
                <a:gd name="connsiteY5" fmla="*/ 8781 h 175499"/>
                <a:gd name="connsiteX6" fmla="*/ 89830 w 178834"/>
                <a:gd name="connsiteY6" fmla="*/ 85 h 175499"/>
                <a:gd name="connsiteX7" fmla="*/ 84452 w 178834"/>
                <a:gd name="connsiteY7" fmla="*/ 8781 h 175499"/>
                <a:gd name="connsiteX8" fmla="*/ 84452 w 178834"/>
                <a:gd name="connsiteY8" fmla="*/ 82564 h 175499"/>
                <a:gd name="connsiteX9" fmla="*/ 9153 w 178834"/>
                <a:gd name="connsiteY9" fmla="*/ 82564 h 175499"/>
                <a:gd name="connsiteX10" fmla="*/ 278 w 178834"/>
                <a:gd name="connsiteY10" fmla="*/ 87834 h 175499"/>
                <a:gd name="connsiteX11" fmla="*/ 9153 w 178834"/>
                <a:gd name="connsiteY11" fmla="*/ 93105 h 175499"/>
                <a:gd name="connsiteX12" fmla="*/ 84452 w 178834"/>
                <a:gd name="connsiteY12" fmla="*/ 93105 h 175499"/>
                <a:gd name="connsiteX13" fmla="*/ 84452 w 178834"/>
                <a:gd name="connsiteY13" fmla="*/ 166888 h 175499"/>
                <a:gd name="connsiteX14" fmla="*/ 89830 w 178834"/>
                <a:gd name="connsiteY14" fmla="*/ 175584 h 175499"/>
                <a:gd name="connsiteX15" fmla="*/ 95209 w 178834"/>
                <a:gd name="connsiteY15" fmla="*/ 166888 h 175499"/>
                <a:gd name="connsiteX16" fmla="*/ 9520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209" y="93105"/>
                  </a:moveTo>
                  <a:lnTo>
                    <a:pt x="170238" y="93105"/>
                  </a:lnTo>
                  <a:cubicBezTo>
                    <a:pt x="174003" y="93105"/>
                    <a:pt x="179113" y="93105"/>
                    <a:pt x="179113" y="87834"/>
                  </a:cubicBezTo>
                  <a:cubicBezTo>
                    <a:pt x="179113" y="82564"/>
                    <a:pt x="174003" y="82564"/>
                    <a:pt x="170238" y="82564"/>
                  </a:cubicBezTo>
                  <a:lnTo>
                    <a:pt x="95209" y="82564"/>
                  </a:lnTo>
                  <a:lnTo>
                    <a:pt x="95209" y="8781"/>
                  </a:lnTo>
                  <a:cubicBezTo>
                    <a:pt x="95209" y="5091"/>
                    <a:pt x="95209" y="85"/>
                    <a:pt x="89830" y="85"/>
                  </a:cubicBezTo>
                  <a:cubicBezTo>
                    <a:pt x="84452" y="85"/>
                    <a:pt x="84452" y="5091"/>
                    <a:pt x="84452" y="8781"/>
                  </a:cubicBezTo>
                  <a:lnTo>
                    <a:pt x="84452" y="82564"/>
                  </a:lnTo>
                  <a:lnTo>
                    <a:pt x="9153" y="82564"/>
                  </a:lnTo>
                  <a:cubicBezTo>
                    <a:pt x="5388" y="82564"/>
                    <a:pt x="278" y="82564"/>
                    <a:pt x="278" y="87834"/>
                  </a:cubicBezTo>
                  <a:cubicBezTo>
                    <a:pt x="278" y="93105"/>
                    <a:pt x="5388" y="93105"/>
                    <a:pt x="9153" y="93105"/>
                  </a:cubicBezTo>
                  <a:lnTo>
                    <a:pt x="84452" y="93105"/>
                  </a:lnTo>
                  <a:lnTo>
                    <a:pt x="84452" y="166888"/>
                  </a:lnTo>
                  <a:cubicBezTo>
                    <a:pt x="84452" y="170577"/>
                    <a:pt x="84452" y="175584"/>
                    <a:pt x="89830" y="175584"/>
                  </a:cubicBezTo>
                  <a:cubicBezTo>
                    <a:pt x="95209" y="175584"/>
                    <a:pt x="95209" y="170577"/>
                    <a:pt x="95209" y="166888"/>
                  </a:cubicBezTo>
                  <a:lnTo>
                    <a:pt x="9520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00CF581-183F-9F18-82EB-5D0216147B2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323458" y="4033791"/>
              <a:ext cx="109452" cy="119371"/>
            </a:xfrm>
            <a:custGeom>
              <a:avLst/>
              <a:gdLst>
                <a:gd name="connsiteX0" fmla="*/ 16155 w 109452"/>
                <a:gd name="connsiteY0" fmla="*/ 101010 h 119371"/>
                <a:gd name="connsiteX1" fmla="*/ 13735 w 109452"/>
                <a:gd name="connsiteY1" fmla="*/ 112341 h 119371"/>
                <a:gd name="connsiteX2" fmla="*/ 21533 w 109452"/>
                <a:gd name="connsiteY2" fmla="*/ 119456 h 119371"/>
                <a:gd name="connsiteX3" fmla="*/ 31484 w 109452"/>
                <a:gd name="connsiteY3" fmla="*/ 112078 h 119371"/>
                <a:gd name="connsiteX4" fmla="*/ 42240 w 109452"/>
                <a:gd name="connsiteY4" fmla="*/ 70443 h 119371"/>
                <a:gd name="connsiteX5" fmla="*/ 50846 w 109452"/>
                <a:gd name="connsiteY5" fmla="*/ 36186 h 119371"/>
                <a:gd name="connsiteX6" fmla="*/ 65906 w 109452"/>
                <a:gd name="connsiteY6" fmla="*/ 14578 h 119371"/>
                <a:gd name="connsiteX7" fmla="*/ 87420 w 109452"/>
                <a:gd name="connsiteY7" fmla="*/ 5882 h 119371"/>
                <a:gd name="connsiteX8" fmla="*/ 98715 w 109452"/>
                <a:gd name="connsiteY8" fmla="*/ 9044 h 119371"/>
                <a:gd name="connsiteX9" fmla="*/ 84731 w 109452"/>
                <a:gd name="connsiteY9" fmla="*/ 23537 h 119371"/>
                <a:gd name="connsiteX10" fmla="*/ 94950 w 109452"/>
                <a:gd name="connsiteY10" fmla="*/ 32760 h 119371"/>
                <a:gd name="connsiteX11" fmla="*/ 109740 w 109452"/>
                <a:gd name="connsiteY11" fmla="*/ 17213 h 119371"/>
                <a:gd name="connsiteX12" fmla="*/ 87420 w 109452"/>
                <a:gd name="connsiteY12" fmla="*/ 85 h 119371"/>
                <a:gd name="connsiteX13" fmla="*/ 52997 w 109452"/>
                <a:gd name="connsiteY13" fmla="*/ 20375 h 119371"/>
                <a:gd name="connsiteX14" fmla="*/ 28525 w 109452"/>
                <a:gd name="connsiteY14" fmla="*/ 85 h 119371"/>
                <a:gd name="connsiteX15" fmla="*/ 8625 w 109452"/>
                <a:gd name="connsiteY15" fmla="*/ 15105 h 119371"/>
                <a:gd name="connsiteX16" fmla="*/ 288 w 109452"/>
                <a:gd name="connsiteY16" fmla="*/ 40666 h 119371"/>
                <a:gd name="connsiteX17" fmla="*/ 3515 w 109452"/>
                <a:gd name="connsiteY17" fmla="*/ 43301 h 119371"/>
                <a:gd name="connsiteX18" fmla="*/ 8087 w 109452"/>
                <a:gd name="connsiteY18" fmla="*/ 37240 h 119371"/>
                <a:gd name="connsiteX19" fmla="*/ 27719 w 109452"/>
                <a:gd name="connsiteY19" fmla="*/ 5882 h 119371"/>
                <a:gd name="connsiteX20" fmla="*/ 36055 w 109452"/>
                <a:gd name="connsiteY20" fmla="*/ 18004 h 119371"/>
                <a:gd name="connsiteX21" fmla="*/ 31752 w 109452"/>
                <a:gd name="connsiteY21" fmla="*/ 40139 h 119371"/>
                <a:gd name="connsiteX22" fmla="*/ 1615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55" y="101010"/>
                  </a:moveTo>
                  <a:cubicBezTo>
                    <a:pt x="15348" y="104963"/>
                    <a:pt x="13735" y="111024"/>
                    <a:pt x="13735" y="112341"/>
                  </a:cubicBezTo>
                  <a:cubicBezTo>
                    <a:pt x="13735" y="117084"/>
                    <a:pt x="17500" y="119456"/>
                    <a:pt x="21533" y="119456"/>
                  </a:cubicBezTo>
                  <a:cubicBezTo>
                    <a:pt x="24760" y="119456"/>
                    <a:pt x="29601" y="117348"/>
                    <a:pt x="31484" y="112078"/>
                  </a:cubicBezTo>
                  <a:cubicBezTo>
                    <a:pt x="32021" y="111024"/>
                    <a:pt x="41165" y="75186"/>
                    <a:pt x="42240" y="70443"/>
                  </a:cubicBezTo>
                  <a:cubicBezTo>
                    <a:pt x="44392" y="61747"/>
                    <a:pt x="49233" y="43301"/>
                    <a:pt x="50846" y="36186"/>
                  </a:cubicBezTo>
                  <a:cubicBezTo>
                    <a:pt x="51922" y="32760"/>
                    <a:pt x="59452" y="20375"/>
                    <a:pt x="65906" y="14578"/>
                  </a:cubicBezTo>
                  <a:cubicBezTo>
                    <a:pt x="68057" y="12733"/>
                    <a:pt x="75856" y="5882"/>
                    <a:pt x="87420" y="5882"/>
                  </a:cubicBezTo>
                  <a:cubicBezTo>
                    <a:pt x="94412" y="5882"/>
                    <a:pt x="98446" y="9044"/>
                    <a:pt x="98715" y="9044"/>
                  </a:cubicBezTo>
                  <a:cubicBezTo>
                    <a:pt x="90647" y="10362"/>
                    <a:pt x="84731" y="16686"/>
                    <a:pt x="84731" y="23537"/>
                  </a:cubicBezTo>
                  <a:cubicBezTo>
                    <a:pt x="84731" y="27754"/>
                    <a:pt x="87689" y="32760"/>
                    <a:pt x="94950" y="32760"/>
                  </a:cubicBezTo>
                  <a:cubicBezTo>
                    <a:pt x="102211" y="32760"/>
                    <a:pt x="109740" y="26699"/>
                    <a:pt x="109740" y="17213"/>
                  </a:cubicBezTo>
                  <a:cubicBezTo>
                    <a:pt x="109740" y="7990"/>
                    <a:pt x="101135" y="85"/>
                    <a:pt x="87420" y="85"/>
                  </a:cubicBezTo>
                  <a:cubicBezTo>
                    <a:pt x="69940" y="85"/>
                    <a:pt x="58107" y="12997"/>
                    <a:pt x="52997" y="20375"/>
                  </a:cubicBezTo>
                  <a:cubicBezTo>
                    <a:pt x="50846" y="8517"/>
                    <a:pt x="41165" y="85"/>
                    <a:pt x="28525" y="85"/>
                  </a:cubicBezTo>
                  <a:cubicBezTo>
                    <a:pt x="16155" y="85"/>
                    <a:pt x="11045" y="10362"/>
                    <a:pt x="8625" y="15105"/>
                  </a:cubicBezTo>
                  <a:cubicBezTo>
                    <a:pt x="3784" y="24064"/>
                    <a:pt x="288" y="39875"/>
                    <a:pt x="288" y="40666"/>
                  </a:cubicBezTo>
                  <a:cubicBezTo>
                    <a:pt x="288" y="43301"/>
                    <a:pt x="2978" y="43301"/>
                    <a:pt x="3515" y="43301"/>
                  </a:cubicBezTo>
                  <a:cubicBezTo>
                    <a:pt x="6205" y="43301"/>
                    <a:pt x="6474" y="43037"/>
                    <a:pt x="8087" y="37240"/>
                  </a:cubicBezTo>
                  <a:cubicBezTo>
                    <a:pt x="12659" y="18531"/>
                    <a:pt x="18037" y="5882"/>
                    <a:pt x="27719" y="5882"/>
                  </a:cubicBezTo>
                  <a:cubicBezTo>
                    <a:pt x="32290" y="5882"/>
                    <a:pt x="36055" y="7990"/>
                    <a:pt x="36055" y="18004"/>
                  </a:cubicBezTo>
                  <a:cubicBezTo>
                    <a:pt x="36055" y="23537"/>
                    <a:pt x="35248" y="26436"/>
                    <a:pt x="31752" y="40139"/>
                  </a:cubicBezTo>
                  <a:lnTo>
                    <a:pt x="1615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B82B524-6F3E-79ED-BAD5-735F35AA3BC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456317" y="3918981"/>
              <a:ext cx="83205" cy="122480"/>
            </a:xfrm>
            <a:custGeom>
              <a:avLst/>
              <a:gdLst>
                <a:gd name="connsiteX0" fmla="*/ 83498 w 83205"/>
                <a:gd name="connsiteY0" fmla="*/ 88990 h 122480"/>
                <a:gd name="connsiteX1" fmla="*/ 77098 w 83205"/>
                <a:gd name="connsiteY1" fmla="*/ 88990 h 122480"/>
                <a:gd name="connsiteX2" fmla="*/ 72203 w 83205"/>
                <a:gd name="connsiteY2" fmla="*/ 105775 h 122480"/>
                <a:gd name="connsiteX3" fmla="*/ 53567 w 83205"/>
                <a:gd name="connsiteY3" fmla="*/ 106882 h 122480"/>
                <a:gd name="connsiteX4" fmla="*/ 18930 w 83205"/>
                <a:gd name="connsiteY4" fmla="*/ 106882 h 122480"/>
                <a:gd name="connsiteX5" fmla="*/ 56579 w 83205"/>
                <a:gd name="connsiteY5" fmla="*/ 75893 h 122480"/>
                <a:gd name="connsiteX6" fmla="*/ 83498 w 83205"/>
                <a:gd name="connsiteY6" fmla="*/ 36050 h 122480"/>
                <a:gd name="connsiteX7" fmla="*/ 39448 w 83205"/>
                <a:gd name="connsiteY7" fmla="*/ 81 h 122480"/>
                <a:gd name="connsiteX8" fmla="*/ 293 w 83205"/>
                <a:gd name="connsiteY8" fmla="*/ 33099 h 122480"/>
                <a:gd name="connsiteX9" fmla="*/ 10270 w 83205"/>
                <a:gd name="connsiteY9" fmla="*/ 43428 h 122480"/>
                <a:gd name="connsiteX10" fmla="*/ 20247 w 83205"/>
                <a:gd name="connsiteY10" fmla="*/ 33652 h 122480"/>
                <a:gd name="connsiteX11" fmla="*/ 9141 w 83205"/>
                <a:gd name="connsiteY11" fmla="*/ 23876 h 122480"/>
                <a:gd name="connsiteX12" fmla="*/ 36625 w 83205"/>
                <a:gd name="connsiteY12" fmla="*/ 6721 h 122480"/>
                <a:gd name="connsiteX13" fmla="*/ 65238 w 83205"/>
                <a:gd name="connsiteY13" fmla="*/ 36050 h 122480"/>
                <a:gd name="connsiteX14" fmla="*/ 47543 w 83205"/>
                <a:gd name="connsiteY14" fmla="*/ 71466 h 122480"/>
                <a:gd name="connsiteX15" fmla="*/ 2176 w 83205"/>
                <a:gd name="connsiteY15" fmla="*/ 115367 h 122480"/>
                <a:gd name="connsiteX16" fmla="*/ 293 w 83205"/>
                <a:gd name="connsiteY16" fmla="*/ 122561 h 122480"/>
                <a:gd name="connsiteX17" fmla="*/ 77851 w 83205"/>
                <a:gd name="connsiteY17" fmla="*/ 122561 h 122480"/>
                <a:gd name="connsiteX18" fmla="*/ 83498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98" y="88990"/>
                  </a:moveTo>
                  <a:lnTo>
                    <a:pt x="77098" y="88990"/>
                  </a:lnTo>
                  <a:cubicBezTo>
                    <a:pt x="76533" y="93048"/>
                    <a:pt x="74651" y="103931"/>
                    <a:pt x="72203" y="105775"/>
                  </a:cubicBezTo>
                  <a:cubicBezTo>
                    <a:pt x="70697" y="106882"/>
                    <a:pt x="56202" y="106882"/>
                    <a:pt x="53567" y="106882"/>
                  </a:cubicBezTo>
                  <a:lnTo>
                    <a:pt x="18930" y="106882"/>
                  </a:lnTo>
                  <a:cubicBezTo>
                    <a:pt x="38695" y="89728"/>
                    <a:pt x="45284" y="84563"/>
                    <a:pt x="56579" y="75893"/>
                  </a:cubicBezTo>
                  <a:cubicBezTo>
                    <a:pt x="70509" y="65010"/>
                    <a:pt x="83498" y="53574"/>
                    <a:pt x="83498" y="36050"/>
                  </a:cubicBezTo>
                  <a:cubicBezTo>
                    <a:pt x="83498" y="13731"/>
                    <a:pt x="63544" y="81"/>
                    <a:pt x="39448" y="81"/>
                  </a:cubicBezTo>
                  <a:cubicBezTo>
                    <a:pt x="16106" y="81"/>
                    <a:pt x="293" y="16128"/>
                    <a:pt x="293" y="33099"/>
                  </a:cubicBezTo>
                  <a:cubicBezTo>
                    <a:pt x="293" y="42506"/>
                    <a:pt x="8388" y="43428"/>
                    <a:pt x="10270" y="43428"/>
                  </a:cubicBezTo>
                  <a:cubicBezTo>
                    <a:pt x="14788" y="43428"/>
                    <a:pt x="20247" y="40293"/>
                    <a:pt x="20247" y="33652"/>
                  </a:cubicBezTo>
                  <a:cubicBezTo>
                    <a:pt x="20247" y="30332"/>
                    <a:pt x="18930" y="23876"/>
                    <a:pt x="9141" y="23876"/>
                  </a:cubicBezTo>
                  <a:cubicBezTo>
                    <a:pt x="14976" y="10779"/>
                    <a:pt x="27777" y="6721"/>
                    <a:pt x="36625" y="6721"/>
                  </a:cubicBezTo>
                  <a:cubicBezTo>
                    <a:pt x="55449" y="6721"/>
                    <a:pt x="65238" y="21109"/>
                    <a:pt x="65238" y="36050"/>
                  </a:cubicBezTo>
                  <a:cubicBezTo>
                    <a:pt x="65238" y="52098"/>
                    <a:pt x="53567" y="64826"/>
                    <a:pt x="47543" y="71466"/>
                  </a:cubicBezTo>
                  <a:lnTo>
                    <a:pt x="2176" y="115367"/>
                  </a:lnTo>
                  <a:cubicBezTo>
                    <a:pt x="293" y="117027"/>
                    <a:pt x="293" y="117396"/>
                    <a:pt x="293" y="122561"/>
                  </a:cubicBezTo>
                  <a:lnTo>
                    <a:pt x="77851" y="122561"/>
                  </a:lnTo>
                  <a:lnTo>
                    <a:pt x="83498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A80A30F-5952-11E3-DE15-C5278B45DAB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575857" y="3967386"/>
              <a:ext cx="128007" cy="185776"/>
            </a:xfrm>
            <a:custGeom>
              <a:avLst/>
              <a:gdLst>
                <a:gd name="connsiteX0" fmla="*/ 128305 w 128007"/>
                <a:gd name="connsiteY0" fmla="*/ 2983 h 185776"/>
                <a:gd name="connsiteX1" fmla="*/ 124809 w 128007"/>
                <a:gd name="connsiteY1" fmla="*/ 85 h 185776"/>
                <a:gd name="connsiteX2" fmla="*/ 90656 w 128007"/>
                <a:gd name="connsiteY2" fmla="*/ 2983 h 185776"/>
                <a:gd name="connsiteX3" fmla="*/ 86891 w 128007"/>
                <a:gd name="connsiteY3" fmla="*/ 7990 h 185776"/>
                <a:gd name="connsiteX4" fmla="*/ 93345 w 128007"/>
                <a:gd name="connsiteY4" fmla="*/ 11152 h 185776"/>
                <a:gd name="connsiteX5" fmla="*/ 106792 w 128007"/>
                <a:gd name="connsiteY5" fmla="*/ 15632 h 185776"/>
                <a:gd name="connsiteX6" fmla="*/ 105985 w 128007"/>
                <a:gd name="connsiteY6" fmla="*/ 20902 h 185776"/>
                <a:gd name="connsiteX7" fmla="*/ 89849 w 128007"/>
                <a:gd name="connsiteY7" fmla="*/ 83355 h 185776"/>
                <a:gd name="connsiteX8" fmla="*/ 65108 w 128007"/>
                <a:gd name="connsiteY8" fmla="*/ 66490 h 185776"/>
                <a:gd name="connsiteX9" fmla="*/ 298 w 128007"/>
                <a:gd name="connsiteY9" fmla="*/ 143699 h 185776"/>
                <a:gd name="connsiteX10" fmla="*/ 36065 w 128007"/>
                <a:gd name="connsiteY10" fmla="*/ 185861 h 185776"/>
                <a:gd name="connsiteX11" fmla="*/ 71025 w 128007"/>
                <a:gd name="connsiteY11" fmla="*/ 166098 h 185776"/>
                <a:gd name="connsiteX12" fmla="*/ 95497 w 128007"/>
                <a:gd name="connsiteY12" fmla="*/ 185861 h 185776"/>
                <a:gd name="connsiteX13" fmla="*/ 115397 w 128007"/>
                <a:gd name="connsiteY13" fmla="*/ 171368 h 185776"/>
                <a:gd name="connsiteX14" fmla="*/ 123465 w 128007"/>
                <a:gd name="connsiteY14" fmla="*/ 145280 h 185776"/>
                <a:gd name="connsiteX15" fmla="*/ 120238 w 128007"/>
                <a:gd name="connsiteY15" fmla="*/ 142645 h 185776"/>
                <a:gd name="connsiteX16" fmla="*/ 116473 w 128007"/>
                <a:gd name="connsiteY16" fmla="*/ 147388 h 185776"/>
                <a:gd name="connsiteX17" fmla="*/ 96035 w 128007"/>
                <a:gd name="connsiteY17" fmla="*/ 180064 h 185776"/>
                <a:gd name="connsiteX18" fmla="*/ 87967 w 128007"/>
                <a:gd name="connsiteY18" fmla="*/ 167942 h 185776"/>
                <a:gd name="connsiteX19" fmla="*/ 89580 w 128007"/>
                <a:gd name="connsiteY19" fmla="*/ 155294 h 185776"/>
                <a:gd name="connsiteX20" fmla="*/ 128305 w 128007"/>
                <a:gd name="connsiteY20" fmla="*/ 2983 h 185776"/>
                <a:gd name="connsiteX21" fmla="*/ 72369 w 128007"/>
                <a:gd name="connsiteY21" fmla="*/ 151604 h 185776"/>
                <a:gd name="connsiteX22" fmla="*/ 66991 w 128007"/>
                <a:gd name="connsiteY22" fmla="*/ 161354 h 185776"/>
                <a:gd name="connsiteX23" fmla="*/ 36602 w 128007"/>
                <a:gd name="connsiteY23" fmla="*/ 180064 h 185776"/>
                <a:gd name="connsiteX24" fmla="*/ 19391 w 128007"/>
                <a:gd name="connsiteY24" fmla="*/ 155294 h 185776"/>
                <a:gd name="connsiteX25" fmla="*/ 34182 w 128007"/>
                <a:gd name="connsiteY25" fmla="*/ 97584 h 185776"/>
                <a:gd name="connsiteX26" fmla="*/ 65377 w 128007"/>
                <a:gd name="connsiteY26" fmla="*/ 72287 h 185776"/>
                <a:gd name="connsiteX27" fmla="*/ 86622 w 128007"/>
                <a:gd name="connsiteY27" fmla="*/ 95476 h 185776"/>
                <a:gd name="connsiteX28" fmla="*/ 85815 w 128007"/>
                <a:gd name="connsiteY28" fmla="*/ 99956 h 185776"/>
                <a:gd name="connsiteX29" fmla="*/ 72369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305" y="2983"/>
                  </a:moveTo>
                  <a:cubicBezTo>
                    <a:pt x="128305" y="2720"/>
                    <a:pt x="128305" y="85"/>
                    <a:pt x="124809" y="85"/>
                  </a:cubicBezTo>
                  <a:cubicBezTo>
                    <a:pt x="120776" y="85"/>
                    <a:pt x="95228" y="2456"/>
                    <a:pt x="90656" y="2983"/>
                  </a:cubicBezTo>
                  <a:cubicBezTo>
                    <a:pt x="88505" y="3247"/>
                    <a:pt x="86891" y="4564"/>
                    <a:pt x="86891" y="7990"/>
                  </a:cubicBezTo>
                  <a:cubicBezTo>
                    <a:pt x="86891" y="11152"/>
                    <a:pt x="89311" y="11152"/>
                    <a:pt x="93345" y="11152"/>
                  </a:cubicBezTo>
                  <a:cubicBezTo>
                    <a:pt x="106254" y="11152"/>
                    <a:pt x="106792" y="12997"/>
                    <a:pt x="106792" y="15632"/>
                  </a:cubicBezTo>
                  <a:lnTo>
                    <a:pt x="105985" y="20902"/>
                  </a:lnTo>
                  <a:lnTo>
                    <a:pt x="89849" y="83355"/>
                  </a:lnTo>
                  <a:cubicBezTo>
                    <a:pt x="85009" y="73605"/>
                    <a:pt x="77210" y="66490"/>
                    <a:pt x="65108" y="66490"/>
                  </a:cubicBezTo>
                  <a:cubicBezTo>
                    <a:pt x="33644" y="66490"/>
                    <a:pt x="298" y="105226"/>
                    <a:pt x="298" y="143699"/>
                  </a:cubicBezTo>
                  <a:cubicBezTo>
                    <a:pt x="298" y="168469"/>
                    <a:pt x="15088" y="185861"/>
                    <a:pt x="36065" y="185861"/>
                  </a:cubicBezTo>
                  <a:cubicBezTo>
                    <a:pt x="41443" y="185861"/>
                    <a:pt x="54889" y="184807"/>
                    <a:pt x="71025" y="166098"/>
                  </a:cubicBezTo>
                  <a:cubicBezTo>
                    <a:pt x="73176" y="177165"/>
                    <a:pt x="82588" y="185861"/>
                    <a:pt x="95497" y="185861"/>
                  </a:cubicBezTo>
                  <a:cubicBezTo>
                    <a:pt x="104909" y="185861"/>
                    <a:pt x="111094" y="179800"/>
                    <a:pt x="115397" y="171368"/>
                  </a:cubicBezTo>
                  <a:cubicBezTo>
                    <a:pt x="119969" y="161881"/>
                    <a:pt x="123465" y="145807"/>
                    <a:pt x="123465" y="145280"/>
                  </a:cubicBezTo>
                  <a:cubicBezTo>
                    <a:pt x="123465" y="142645"/>
                    <a:pt x="121045" y="142645"/>
                    <a:pt x="120238" y="142645"/>
                  </a:cubicBezTo>
                  <a:cubicBezTo>
                    <a:pt x="117549" y="142645"/>
                    <a:pt x="117280" y="143699"/>
                    <a:pt x="116473" y="147388"/>
                  </a:cubicBezTo>
                  <a:cubicBezTo>
                    <a:pt x="111901" y="164517"/>
                    <a:pt x="107060" y="180064"/>
                    <a:pt x="96035" y="180064"/>
                  </a:cubicBezTo>
                  <a:cubicBezTo>
                    <a:pt x="88774" y="180064"/>
                    <a:pt x="87967" y="173212"/>
                    <a:pt x="87967" y="167942"/>
                  </a:cubicBezTo>
                  <a:cubicBezTo>
                    <a:pt x="87967" y="161618"/>
                    <a:pt x="88505" y="159773"/>
                    <a:pt x="89580" y="155294"/>
                  </a:cubicBezTo>
                  <a:lnTo>
                    <a:pt x="128305" y="2983"/>
                  </a:lnTo>
                  <a:close/>
                  <a:moveTo>
                    <a:pt x="72369" y="151604"/>
                  </a:moveTo>
                  <a:cubicBezTo>
                    <a:pt x="71025" y="156348"/>
                    <a:pt x="71025" y="156875"/>
                    <a:pt x="66991" y="161354"/>
                  </a:cubicBezTo>
                  <a:cubicBezTo>
                    <a:pt x="55158" y="175848"/>
                    <a:pt x="44132" y="180064"/>
                    <a:pt x="36602" y="180064"/>
                  </a:cubicBezTo>
                  <a:cubicBezTo>
                    <a:pt x="23156" y="180064"/>
                    <a:pt x="19391" y="165571"/>
                    <a:pt x="19391" y="155294"/>
                  </a:cubicBezTo>
                  <a:cubicBezTo>
                    <a:pt x="19391" y="142118"/>
                    <a:pt x="27997" y="109706"/>
                    <a:pt x="34182" y="97584"/>
                  </a:cubicBezTo>
                  <a:cubicBezTo>
                    <a:pt x="42519" y="82037"/>
                    <a:pt x="54620" y="72287"/>
                    <a:pt x="65377" y="72287"/>
                  </a:cubicBezTo>
                  <a:cubicBezTo>
                    <a:pt x="82857" y="72287"/>
                    <a:pt x="86622" y="93895"/>
                    <a:pt x="86622" y="95476"/>
                  </a:cubicBezTo>
                  <a:cubicBezTo>
                    <a:pt x="86622" y="97057"/>
                    <a:pt x="86084" y="98638"/>
                    <a:pt x="85815" y="99956"/>
                  </a:cubicBezTo>
                  <a:lnTo>
                    <a:pt x="72369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8D0E7D4-D104-BB6E-C5EA-E63508DBB5B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716905" y="3964487"/>
              <a:ext cx="170228" cy="185776"/>
            </a:xfrm>
            <a:custGeom>
              <a:avLst/>
              <a:gdLst>
                <a:gd name="connsiteX0" fmla="*/ 170532 w 170228"/>
                <a:gd name="connsiteY0" fmla="*/ 143172 h 185776"/>
                <a:gd name="connsiteX1" fmla="*/ 163809 w 170228"/>
                <a:gd name="connsiteY1" fmla="*/ 143172 h 185776"/>
                <a:gd name="connsiteX2" fmla="*/ 158968 w 170228"/>
                <a:gd name="connsiteY2" fmla="*/ 162408 h 185776"/>
                <a:gd name="connsiteX3" fmla="*/ 141219 w 170228"/>
                <a:gd name="connsiteY3" fmla="*/ 168733 h 185776"/>
                <a:gd name="connsiteX4" fmla="*/ 119705 w 170228"/>
                <a:gd name="connsiteY4" fmla="*/ 168733 h 185776"/>
                <a:gd name="connsiteX5" fmla="*/ 143639 w 170228"/>
                <a:gd name="connsiteY5" fmla="*/ 123936 h 185776"/>
                <a:gd name="connsiteX6" fmla="*/ 167305 w 170228"/>
                <a:gd name="connsiteY6" fmla="*/ 66226 h 185776"/>
                <a:gd name="connsiteX7" fmla="*/ 85552 w 170228"/>
                <a:gd name="connsiteY7" fmla="*/ 85 h 185776"/>
                <a:gd name="connsiteX8" fmla="*/ 3530 w 170228"/>
                <a:gd name="connsiteY8" fmla="*/ 66226 h 185776"/>
                <a:gd name="connsiteX9" fmla="*/ 27195 w 170228"/>
                <a:gd name="connsiteY9" fmla="*/ 123936 h 185776"/>
                <a:gd name="connsiteX10" fmla="*/ 51129 w 170228"/>
                <a:gd name="connsiteY10" fmla="*/ 168733 h 185776"/>
                <a:gd name="connsiteX11" fmla="*/ 29616 w 170228"/>
                <a:gd name="connsiteY11" fmla="*/ 168733 h 185776"/>
                <a:gd name="connsiteX12" fmla="*/ 11867 w 170228"/>
                <a:gd name="connsiteY12" fmla="*/ 162672 h 185776"/>
                <a:gd name="connsiteX13" fmla="*/ 7026 w 170228"/>
                <a:gd name="connsiteY13" fmla="*/ 143172 h 185776"/>
                <a:gd name="connsiteX14" fmla="*/ 303 w 170228"/>
                <a:gd name="connsiteY14" fmla="*/ 143172 h 185776"/>
                <a:gd name="connsiteX15" fmla="*/ 9177 w 170228"/>
                <a:gd name="connsiteY15" fmla="*/ 185861 h 185776"/>
                <a:gd name="connsiteX16" fmla="*/ 52205 w 170228"/>
                <a:gd name="connsiteY16" fmla="*/ 185861 h 185776"/>
                <a:gd name="connsiteX17" fmla="*/ 58928 w 170228"/>
                <a:gd name="connsiteY17" fmla="*/ 180327 h 185776"/>
                <a:gd name="connsiteX18" fmla="*/ 44406 w 170228"/>
                <a:gd name="connsiteY18" fmla="*/ 121827 h 185776"/>
                <a:gd name="connsiteX19" fmla="*/ 31229 w 170228"/>
                <a:gd name="connsiteY19" fmla="*/ 65963 h 185776"/>
                <a:gd name="connsiteX20" fmla="*/ 85283 w 170228"/>
                <a:gd name="connsiteY20" fmla="*/ 5882 h 185776"/>
                <a:gd name="connsiteX21" fmla="*/ 139605 w 170228"/>
                <a:gd name="connsiteY21" fmla="*/ 65963 h 185776"/>
                <a:gd name="connsiteX22" fmla="*/ 124546 w 170228"/>
                <a:gd name="connsiteY22" fmla="*/ 127361 h 185776"/>
                <a:gd name="connsiteX23" fmla="*/ 111906 w 170228"/>
                <a:gd name="connsiteY23" fmla="*/ 180327 h 185776"/>
                <a:gd name="connsiteX24" fmla="*/ 118898 w 170228"/>
                <a:gd name="connsiteY24" fmla="*/ 185861 h 185776"/>
                <a:gd name="connsiteX25" fmla="*/ 161657 w 170228"/>
                <a:gd name="connsiteY25" fmla="*/ 185861 h 185776"/>
                <a:gd name="connsiteX26" fmla="*/ 170532 w 170228"/>
                <a:gd name="connsiteY26" fmla="*/ 143172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0228" h="185776">
                  <a:moveTo>
                    <a:pt x="170532" y="143172"/>
                  </a:moveTo>
                  <a:lnTo>
                    <a:pt x="163809" y="143172"/>
                  </a:lnTo>
                  <a:cubicBezTo>
                    <a:pt x="162464" y="150023"/>
                    <a:pt x="161388" y="156084"/>
                    <a:pt x="158968" y="162408"/>
                  </a:cubicBezTo>
                  <a:cubicBezTo>
                    <a:pt x="157623" y="166625"/>
                    <a:pt x="156817" y="168733"/>
                    <a:pt x="141219" y="168733"/>
                  </a:cubicBezTo>
                  <a:lnTo>
                    <a:pt x="119705" y="168733"/>
                  </a:lnTo>
                  <a:cubicBezTo>
                    <a:pt x="123201" y="153976"/>
                    <a:pt x="131538" y="141327"/>
                    <a:pt x="143639" y="123936"/>
                  </a:cubicBezTo>
                  <a:cubicBezTo>
                    <a:pt x="156279" y="105226"/>
                    <a:pt x="167305" y="87044"/>
                    <a:pt x="167305" y="66226"/>
                  </a:cubicBezTo>
                  <a:cubicBezTo>
                    <a:pt x="167305" y="29598"/>
                    <a:pt x="131000" y="85"/>
                    <a:pt x="85552" y="85"/>
                  </a:cubicBezTo>
                  <a:cubicBezTo>
                    <a:pt x="39297" y="85"/>
                    <a:pt x="3530" y="30125"/>
                    <a:pt x="3530" y="66226"/>
                  </a:cubicBezTo>
                  <a:cubicBezTo>
                    <a:pt x="3530" y="87044"/>
                    <a:pt x="14556" y="105226"/>
                    <a:pt x="27195" y="123936"/>
                  </a:cubicBezTo>
                  <a:cubicBezTo>
                    <a:pt x="39028" y="141327"/>
                    <a:pt x="47633" y="153976"/>
                    <a:pt x="51129" y="168733"/>
                  </a:cubicBezTo>
                  <a:lnTo>
                    <a:pt x="29616" y="168733"/>
                  </a:lnTo>
                  <a:cubicBezTo>
                    <a:pt x="14018" y="168733"/>
                    <a:pt x="13211" y="166625"/>
                    <a:pt x="11867" y="162672"/>
                  </a:cubicBezTo>
                  <a:cubicBezTo>
                    <a:pt x="9715" y="156611"/>
                    <a:pt x="8371" y="149760"/>
                    <a:pt x="7026" y="143172"/>
                  </a:cubicBezTo>
                  <a:lnTo>
                    <a:pt x="303" y="143172"/>
                  </a:lnTo>
                  <a:lnTo>
                    <a:pt x="9177" y="185861"/>
                  </a:lnTo>
                  <a:lnTo>
                    <a:pt x="52205" y="185861"/>
                  </a:lnTo>
                  <a:cubicBezTo>
                    <a:pt x="58121" y="185861"/>
                    <a:pt x="58928" y="185861"/>
                    <a:pt x="58928" y="180327"/>
                  </a:cubicBezTo>
                  <a:cubicBezTo>
                    <a:pt x="58928" y="161881"/>
                    <a:pt x="50592" y="138692"/>
                    <a:pt x="44406" y="121827"/>
                  </a:cubicBezTo>
                  <a:cubicBezTo>
                    <a:pt x="38759" y="106544"/>
                    <a:pt x="31229" y="85726"/>
                    <a:pt x="31229" y="65963"/>
                  </a:cubicBezTo>
                  <a:cubicBezTo>
                    <a:pt x="31229" y="23801"/>
                    <a:pt x="60811" y="5882"/>
                    <a:pt x="85283" y="5882"/>
                  </a:cubicBezTo>
                  <a:cubicBezTo>
                    <a:pt x="111100" y="5882"/>
                    <a:pt x="139605" y="24855"/>
                    <a:pt x="139605" y="65963"/>
                  </a:cubicBezTo>
                  <a:cubicBezTo>
                    <a:pt x="139605" y="85726"/>
                    <a:pt x="132345" y="105753"/>
                    <a:pt x="124546" y="127361"/>
                  </a:cubicBezTo>
                  <a:cubicBezTo>
                    <a:pt x="120512" y="138429"/>
                    <a:pt x="111906" y="162145"/>
                    <a:pt x="111906" y="180327"/>
                  </a:cubicBezTo>
                  <a:cubicBezTo>
                    <a:pt x="111906" y="185861"/>
                    <a:pt x="112713" y="185861"/>
                    <a:pt x="118898" y="185861"/>
                  </a:cubicBezTo>
                  <a:lnTo>
                    <a:pt x="161657" y="185861"/>
                  </a:lnTo>
                  <a:lnTo>
                    <a:pt x="170532" y="14317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6C86EAB-9E55-7BA1-E2E6-6A1ED62AA6E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911155" y="4067309"/>
              <a:ext cx="83205" cy="122480"/>
            </a:xfrm>
            <a:custGeom>
              <a:avLst/>
              <a:gdLst>
                <a:gd name="connsiteX0" fmla="*/ 83515 w 83205"/>
                <a:gd name="connsiteY0" fmla="*/ 88995 h 122480"/>
                <a:gd name="connsiteX1" fmla="*/ 77115 w 83205"/>
                <a:gd name="connsiteY1" fmla="*/ 88995 h 122480"/>
                <a:gd name="connsiteX2" fmla="*/ 72220 w 83205"/>
                <a:gd name="connsiteY2" fmla="*/ 105781 h 122480"/>
                <a:gd name="connsiteX3" fmla="*/ 53584 w 83205"/>
                <a:gd name="connsiteY3" fmla="*/ 106888 h 122480"/>
                <a:gd name="connsiteX4" fmla="*/ 18946 w 83205"/>
                <a:gd name="connsiteY4" fmla="*/ 106888 h 122480"/>
                <a:gd name="connsiteX5" fmla="*/ 56596 w 83205"/>
                <a:gd name="connsiteY5" fmla="*/ 75899 h 122480"/>
                <a:gd name="connsiteX6" fmla="*/ 83515 w 83205"/>
                <a:gd name="connsiteY6" fmla="*/ 36056 h 122480"/>
                <a:gd name="connsiteX7" fmla="*/ 39465 w 83205"/>
                <a:gd name="connsiteY7" fmla="*/ 86 h 122480"/>
                <a:gd name="connsiteX8" fmla="*/ 310 w 83205"/>
                <a:gd name="connsiteY8" fmla="*/ 33104 h 122480"/>
                <a:gd name="connsiteX9" fmla="*/ 10287 w 83205"/>
                <a:gd name="connsiteY9" fmla="*/ 43434 h 122480"/>
                <a:gd name="connsiteX10" fmla="*/ 20264 w 83205"/>
                <a:gd name="connsiteY10" fmla="*/ 33658 h 122480"/>
                <a:gd name="connsiteX11" fmla="*/ 9158 w 83205"/>
                <a:gd name="connsiteY11" fmla="*/ 23881 h 122480"/>
                <a:gd name="connsiteX12" fmla="*/ 36642 w 83205"/>
                <a:gd name="connsiteY12" fmla="*/ 6727 h 122480"/>
                <a:gd name="connsiteX13" fmla="*/ 65255 w 83205"/>
                <a:gd name="connsiteY13" fmla="*/ 36056 h 122480"/>
                <a:gd name="connsiteX14" fmla="*/ 47560 w 83205"/>
                <a:gd name="connsiteY14" fmla="*/ 71472 h 122480"/>
                <a:gd name="connsiteX15" fmla="*/ 2192 w 83205"/>
                <a:gd name="connsiteY15" fmla="*/ 115373 h 122480"/>
                <a:gd name="connsiteX16" fmla="*/ 310 w 83205"/>
                <a:gd name="connsiteY16" fmla="*/ 122567 h 122480"/>
                <a:gd name="connsiteX17" fmla="*/ 77868 w 83205"/>
                <a:gd name="connsiteY17" fmla="*/ 122567 h 122480"/>
                <a:gd name="connsiteX18" fmla="*/ 83515 w 83205"/>
                <a:gd name="connsiteY18" fmla="*/ 88995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515" y="88995"/>
                  </a:moveTo>
                  <a:lnTo>
                    <a:pt x="77115" y="88995"/>
                  </a:lnTo>
                  <a:cubicBezTo>
                    <a:pt x="76550" y="93053"/>
                    <a:pt x="74667" y="103936"/>
                    <a:pt x="72220" y="105781"/>
                  </a:cubicBezTo>
                  <a:cubicBezTo>
                    <a:pt x="70714" y="106888"/>
                    <a:pt x="56219" y="106888"/>
                    <a:pt x="53584" y="106888"/>
                  </a:cubicBezTo>
                  <a:lnTo>
                    <a:pt x="18946" y="106888"/>
                  </a:lnTo>
                  <a:cubicBezTo>
                    <a:pt x="38712" y="89733"/>
                    <a:pt x="45301" y="84568"/>
                    <a:pt x="56596" y="75899"/>
                  </a:cubicBezTo>
                  <a:cubicBezTo>
                    <a:pt x="70526" y="65016"/>
                    <a:pt x="83515" y="53579"/>
                    <a:pt x="83515" y="36056"/>
                  </a:cubicBezTo>
                  <a:cubicBezTo>
                    <a:pt x="83515" y="13736"/>
                    <a:pt x="63561" y="86"/>
                    <a:pt x="39465" y="86"/>
                  </a:cubicBezTo>
                  <a:cubicBezTo>
                    <a:pt x="16123" y="86"/>
                    <a:pt x="310" y="16134"/>
                    <a:pt x="310" y="33104"/>
                  </a:cubicBezTo>
                  <a:cubicBezTo>
                    <a:pt x="310" y="42512"/>
                    <a:pt x="8405" y="43434"/>
                    <a:pt x="10287" y="43434"/>
                  </a:cubicBezTo>
                  <a:cubicBezTo>
                    <a:pt x="14805" y="43434"/>
                    <a:pt x="20264" y="40298"/>
                    <a:pt x="20264" y="33658"/>
                  </a:cubicBezTo>
                  <a:cubicBezTo>
                    <a:pt x="20264" y="30337"/>
                    <a:pt x="18946" y="23881"/>
                    <a:pt x="9158" y="23881"/>
                  </a:cubicBezTo>
                  <a:cubicBezTo>
                    <a:pt x="14993" y="10785"/>
                    <a:pt x="27794" y="6727"/>
                    <a:pt x="36642" y="6727"/>
                  </a:cubicBezTo>
                  <a:cubicBezTo>
                    <a:pt x="55466" y="6727"/>
                    <a:pt x="65255" y="21114"/>
                    <a:pt x="65255" y="36056"/>
                  </a:cubicBezTo>
                  <a:cubicBezTo>
                    <a:pt x="65255" y="52104"/>
                    <a:pt x="53584" y="64831"/>
                    <a:pt x="47560" y="71472"/>
                  </a:cubicBezTo>
                  <a:lnTo>
                    <a:pt x="2192" y="115373"/>
                  </a:lnTo>
                  <a:cubicBezTo>
                    <a:pt x="310" y="117033"/>
                    <a:pt x="310" y="117402"/>
                    <a:pt x="310" y="122567"/>
                  </a:cubicBezTo>
                  <a:lnTo>
                    <a:pt x="77868" y="122567"/>
                  </a:lnTo>
                  <a:lnTo>
                    <a:pt x="83515" y="8899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1BBF737-48FF-6746-0DFA-3C39331D5B5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043066" y="4122331"/>
              <a:ext cx="31464" cy="78790"/>
            </a:xfrm>
            <a:custGeom>
              <a:avLst/>
              <a:gdLst>
                <a:gd name="connsiteX0" fmla="*/ 31779 w 31464"/>
                <a:gd name="connsiteY0" fmla="*/ 27754 h 78790"/>
                <a:gd name="connsiteX1" fmla="*/ 14567 w 31464"/>
                <a:gd name="connsiteY1" fmla="*/ 85 h 78790"/>
                <a:gd name="connsiteX2" fmla="*/ 314 w 31464"/>
                <a:gd name="connsiteY2" fmla="*/ 14051 h 78790"/>
                <a:gd name="connsiteX3" fmla="*/ 14567 w 31464"/>
                <a:gd name="connsiteY3" fmla="*/ 28017 h 78790"/>
                <a:gd name="connsiteX4" fmla="*/ 23980 w 31464"/>
                <a:gd name="connsiteY4" fmla="*/ 24591 h 78790"/>
                <a:gd name="connsiteX5" fmla="*/ 25324 w 31464"/>
                <a:gd name="connsiteY5" fmla="*/ 23801 h 78790"/>
                <a:gd name="connsiteX6" fmla="*/ 25862 w 31464"/>
                <a:gd name="connsiteY6" fmla="*/ 27754 h 78790"/>
                <a:gd name="connsiteX7" fmla="*/ 7575 w 31464"/>
                <a:gd name="connsiteY7" fmla="*/ 71760 h 78790"/>
                <a:gd name="connsiteX8" fmla="*/ 4617 w 31464"/>
                <a:gd name="connsiteY8" fmla="*/ 75976 h 78790"/>
                <a:gd name="connsiteX9" fmla="*/ 7306 w 31464"/>
                <a:gd name="connsiteY9" fmla="*/ 78875 h 78790"/>
                <a:gd name="connsiteX10" fmla="*/ 31779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779" y="27754"/>
                  </a:moveTo>
                  <a:cubicBezTo>
                    <a:pt x="31779" y="10362"/>
                    <a:pt x="25055" y="85"/>
                    <a:pt x="14567" y="85"/>
                  </a:cubicBezTo>
                  <a:cubicBezTo>
                    <a:pt x="5693" y="85"/>
                    <a:pt x="314" y="6672"/>
                    <a:pt x="314" y="14051"/>
                  </a:cubicBezTo>
                  <a:cubicBezTo>
                    <a:pt x="314" y="21166"/>
                    <a:pt x="5693" y="28017"/>
                    <a:pt x="14567" y="28017"/>
                  </a:cubicBezTo>
                  <a:cubicBezTo>
                    <a:pt x="17795" y="28017"/>
                    <a:pt x="21291" y="26963"/>
                    <a:pt x="23980" y="24591"/>
                  </a:cubicBezTo>
                  <a:cubicBezTo>
                    <a:pt x="24787" y="24064"/>
                    <a:pt x="25055" y="23801"/>
                    <a:pt x="25324" y="23801"/>
                  </a:cubicBezTo>
                  <a:cubicBezTo>
                    <a:pt x="25593" y="23801"/>
                    <a:pt x="25862" y="24064"/>
                    <a:pt x="25862" y="27754"/>
                  </a:cubicBezTo>
                  <a:cubicBezTo>
                    <a:pt x="25862" y="47253"/>
                    <a:pt x="16450" y="63064"/>
                    <a:pt x="7575" y="71760"/>
                  </a:cubicBezTo>
                  <a:cubicBezTo>
                    <a:pt x="4617" y="74659"/>
                    <a:pt x="4617" y="75186"/>
                    <a:pt x="4617" y="75976"/>
                  </a:cubicBezTo>
                  <a:cubicBezTo>
                    <a:pt x="4617" y="77821"/>
                    <a:pt x="5962" y="78875"/>
                    <a:pt x="7306" y="78875"/>
                  </a:cubicBezTo>
                  <a:cubicBezTo>
                    <a:pt x="10265" y="78875"/>
                    <a:pt x="31779" y="58584"/>
                    <a:pt x="31779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FF29BD1-22DE-9722-7E70-E35F93A4A1A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416183" y="4033791"/>
              <a:ext cx="109452" cy="119371"/>
            </a:xfrm>
            <a:custGeom>
              <a:avLst/>
              <a:gdLst>
                <a:gd name="connsiteX0" fmla="*/ 16195 w 109452"/>
                <a:gd name="connsiteY0" fmla="*/ 101010 h 119371"/>
                <a:gd name="connsiteX1" fmla="*/ 13775 w 109452"/>
                <a:gd name="connsiteY1" fmla="*/ 112341 h 119371"/>
                <a:gd name="connsiteX2" fmla="*/ 21574 w 109452"/>
                <a:gd name="connsiteY2" fmla="*/ 119456 h 119371"/>
                <a:gd name="connsiteX3" fmla="*/ 31524 w 109452"/>
                <a:gd name="connsiteY3" fmla="*/ 112078 h 119371"/>
                <a:gd name="connsiteX4" fmla="*/ 42281 w 109452"/>
                <a:gd name="connsiteY4" fmla="*/ 70443 h 119371"/>
                <a:gd name="connsiteX5" fmla="*/ 50887 w 109452"/>
                <a:gd name="connsiteY5" fmla="*/ 36186 h 119371"/>
                <a:gd name="connsiteX6" fmla="*/ 65946 w 109452"/>
                <a:gd name="connsiteY6" fmla="*/ 14578 h 119371"/>
                <a:gd name="connsiteX7" fmla="*/ 87460 w 109452"/>
                <a:gd name="connsiteY7" fmla="*/ 5882 h 119371"/>
                <a:gd name="connsiteX8" fmla="*/ 98755 w 109452"/>
                <a:gd name="connsiteY8" fmla="*/ 9044 h 119371"/>
                <a:gd name="connsiteX9" fmla="*/ 84771 w 109452"/>
                <a:gd name="connsiteY9" fmla="*/ 23537 h 119371"/>
                <a:gd name="connsiteX10" fmla="*/ 94990 w 109452"/>
                <a:gd name="connsiteY10" fmla="*/ 32760 h 119371"/>
                <a:gd name="connsiteX11" fmla="*/ 109781 w 109452"/>
                <a:gd name="connsiteY11" fmla="*/ 17213 h 119371"/>
                <a:gd name="connsiteX12" fmla="*/ 87460 w 109452"/>
                <a:gd name="connsiteY12" fmla="*/ 85 h 119371"/>
                <a:gd name="connsiteX13" fmla="*/ 53038 w 109452"/>
                <a:gd name="connsiteY13" fmla="*/ 20375 h 119371"/>
                <a:gd name="connsiteX14" fmla="*/ 28566 w 109452"/>
                <a:gd name="connsiteY14" fmla="*/ 85 h 119371"/>
                <a:gd name="connsiteX15" fmla="*/ 8665 w 109452"/>
                <a:gd name="connsiteY15" fmla="*/ 15105 h 119371"/>
                <a:gd name="connsiteX16" fmla="*/ 329 w 109452"/>
                <a:gd name="connsiteY16" fmla="*/ 40666 h 119371"/>
                <a:gd name="connsiteX17" fmla="*/ 3556 w 109452"/>
                <a:gd name="connsiteY17" fmla="*/ 43301 h 119371"/>
                <a:gd name="connsiteX18" fmla="*/ 8128 w 109452"/>
                <a:gd name="connsiteY18" fmla="*/ 37240 h 119371"/>
                <a:gd name="connsiteX19" fmla="*/ 27759 w 109452"/>
                <a:gd name="connsiteY19" fmla="*/ 5882 h 119371"/>
                <a:gd name="connsiteX20" fmla="*/ 36096 w 109452"/>
                <a:gd name="connsiteY20" fmla="*/ 18004 h 119371"/>
                <a:gd name="connsiteX21" fmla="*/ 31793 w 109452"/>
                <a:gd name="connsiteY21" fmla="*/ 40139 h 119371"/>
                <a:gd name="connsiteX22" fmla="*/ 1619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95" y="101010"/>
                  </a:moveTo>
                  <a:cubicBezTo>
                    <a:pt x="15389" y="104963"/>
                    <a:pt x="13775" y="111024"/>
                    <a:pt x="13775" y="112341"/>
                  </a:cubicBezTo>
                  <a:cubicBezTo>
                    <a:pt x="13775" y="117084"/>
                    <a:pt x="17540" y="119456"/>
                    <a:pt x="21574" y="119456"/>
                  </a:cubicBezTo>
                  <a:cubicBezTo>
                    <a:pt x="24801" y="119456"/>
                    <a:pt x="29642" y="117348"/>
                    <a:pt x="31524" y="112078"/>
                  </a:cubicBezTo>
                  <a:cubicBezTo>
                    <a:pt x="32062" y="111024"/>
                    <a:pt x="41205" y="75186"/>
                    <a:pt x="42281" y="70443"/>
                  </a:cubicBezTo>
                  <a:cubicBezTo>
                    <a:pt x="44432" y="61747"/>
                    <a:pt x="49273" y="43301"/>
                    <a:pt x="50887" y="36186"/>
                  </a:cubicBezTo>
                  <a:cubicBezTo>
                    <a:pt x="51962" y="32760"/>
                    <a:pt x="59492" y="20375"/>
                    <a:pt x="65946" y="14578"/>
                  </a:cubicBezTo>
                  <a:cubicBezTo>
                    <a:pt x="68098" y="12733"/>
                    <a:pt x="75896" y="5882"/>
                    <a:pt x="87460" y="5882"/>
                  </a:cubicBezTo>
                  <a:cubicBezTo>
                    <a:pt x="94452" y="5882"/>
                    <a:pt x="98486" y="9044"/>
                    <a:pt x="98755" y="9044"/>
                  </a:cubicBezTo>
                  <a:cubicBezTo>
                    <a:pt x="90687" y="10362"/>
                    <a:pt x="84771" y="16686"/>
                    <a:pt x="84771" y="23537"/>
                  </a:cubicBezTo>
                  <a:cubicBezTo>
                    <a:pt x="84771" y="27754"/>
                    <a:pt x="87729" y="32760"/>
                    <a:pt x="94990" y="32760"/>
                  </a:cubicBezTo>
                  <a:cubicBezTo>
                    <a:pt x="102251" y="32760"/>
                    <a:pt x="109781" y="26699"/>
                    <a:pt x="109781" y="17213"/>
                  </a:cubicBezTo>
                  <a:cubicBezTo>
                    <a:pt x="109781" y="7990"/>
                    <a:pt x="101175" y="85"/>
                    <a:pt x="87460" y="85"/>
                  </a:cubicBezTo>
                  <a:cubicBezTo>
                    <a:pt x="69980" y="85"/>
                    <a:pt x="58148" y="12997"/>
                    <a:pt x="53038" y="20375"/>
                  </a:cubicBezTo>
                  <a:cubicBezTo>
                    <a:pt x="50887" y="8517"/>
                    <a:pt x="41205" y="85"/>
                    <a:pt x="28566" y="85"/>
                  </a:cubicBezTo>
                  <a:cubicBezTo>
                    <a:pt x="16195" y="85"/>
                    <a:pt x="11086" y="10362"/>
                    <a:pt x="8665" y="15105"/>
                  </a:cubicBezTo>
                  <a:cubicBezTo>
                    <a:pt x="3825" y="24064"/>
                    <a:pt x="329" y="39875"/>
                    <a:pt x="329" y="40666"/>
                  </a:cubicBezTo>
                  <a:cubicBezTo>
                    <a:pt x="329" y="43301"/>
                    <a:pt x="3018" y="43301"/>
                    <a:pt x="3556" y="43301"/>
                  </a:cubicBezTo>
                  <a:cubicBezTo>
                    <a:pt x="6245" y="43301"/>
                    <a:pt x="6514" y="43037"/>
                    <a:pt x="8128" y="37240"/>
                  </a:cubicBezTo>
                  <a:cubicBezTo>
                    <a:pt x="12699" y="18531"/>
                    <a:pt x="18078" y="5882"/>
                    <a:pt x="27759" y="5882"/>
                  </a:cubicBezTo>
                  <a:cubicBezTo>
                    <a:pt x="32331" y="5882"/>
                    <a:pt x="36096" y="7990"/>
                    <a:pt x="36096" y="18004"/>
                  </a:cubicBezTo>
                  <a:cubicBezTo>
                    <a:pt x="36096" y="23537"/>
                    <a:pt x="35289" y="26436"/>
                    <a:pt x="31793" y="40139"/>
                  </a:cubicBezTo>
                  <a:lnTo>
                    <a:pt x="1619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836A461-4615-BD35-BCE9-086AB9044DE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546218" y="3938349"/>
              <a:ext cx="47249" cy="95549"/>
            </a:xfrm>
            <a:custGeom>
              <a:avLst/>
              <a:gdLst>
                <a:gd name="connsiteX0" fmla="*/ 45889 w 47249"/>
                <a:gd name="connsiteY0" fmla="*/ 16128 h 95549"/>
                <a:gd name="connsiteX1" fmla="*/ 47584 w 47249"/>
                <a:gd name="connsiteY1" fmla="*/ 10226 h 95549"/>
                <a:gd name="connsiteX2" fmla="*/ 36477 w 47249"/>
                <a:gd name="connsiteY2" fmla="*/ 81 h 95549"/>
                <a:gd name="connsiteX3" fmla="*/ 26123 w 47249"/>
                <a:gd name="connsiteY3" fmla="*/ 8750 h 95549"/>
                <a:gd name="connsiteX4" fmla="*/ 1275 w 47249"/>
                <a:gd name="connsiteY4" fmla="*/ 88621 h 95549"/>
                <a:gd name="connsiteX5" fmla="*/ 334 w 47249"/>
                <a:gd name="connsiteY5" fmla="*/ 91572 h 95549"/>
                <a:gd name="connsiteX6" fmla="*/ 7675 w 47249"/>
                <a:gd name="connsiteY6" fmla="*/ 95630 h 95549"/>
                <a:gd name="connsiteX7" fmla="*/ 10499 w 47249"/>
                <a:gd name="connsiteY7" fmla="*/ 92494 h 95549"/>
                <a:gd name="connsiteX8" fmla="*/ 45889 w 47249"/>
                <a:gd name="connsiteY8" fmla="*/ 16128 h 9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49" h="95549">
                  <a:moveTo>
                    <a:pt x="45889" y="16128"/>
                  </a:moveTo>
                  <a:cubicBezTo>
                    <a:pt x="47395" y="12993"/>
                    <a:pt x="47584" y="11517"/>
                    <a:pt x="47584" y="10226"/>
                  </a:cubicBezTo>
                  <a:cubicBezTo>
                    <a:pt x="47584" y="4508"/>
                    <a:pt x="42313" y="81"/>
                    <a:pt x="36477" y="81"/>
                  </a:cubicBezTo>
                  <a:cubicBezTo>
                    <a:pt x="29324" y="81"/>
                    <a:pt x="27065" y="5799"/>
                    <a:pt x="26123" y="8750"/>
                  </a:cubicBezTo>
                  <a:lnTo>
                    <a:pt x="1275" y="88621"/>
                  </a:lnTo>
                  <a:cubicBezTo>
                    <a:pt x="1087" y="88990"/>
                    <a:pt x="334" y="91388"/>
                    <a:pt x="334" y="91572"/>
                  </a:cubicBezTo>
                  <a:cubicBezTo>
                    <a:pt x="334" y="93786"/>
                    <a:pt x="6169" y="95630"/>
                    <a:pt x="7675" y="95630"/>
                  </a:cubicBezTo>
                  <a:cubicBezTo>
                    <a:pt x="8993" y="95630"/>
                    <a:pt x="9181" y="95261"/>
                    <a:pt x="10499" y="92494"/>
                  </a:cubicBezTo>
                  <a:lnTo>
                    <a:pt x="45889" y="16128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71C78C5-1075-13B5-87E6-24AA611796A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542889" y="4101228"/>
              <a:ext cx="138549" cy="135946"/>
            </a:xfrm>
            <a:custGeom>
              <a:avLst/>
              <a:gdLst>
                <a:gd name="connsiteX0" fmla="*/ 74314 w 138549"/>
                <a:gd name="connsiteY0" fmla="*/ 72579 h 135946"/>
                <a:gd name="connsiteX1" fmla="*/ 131918 w 138549"/>
                <a:gd name="connsiteY1" fmla="*/ 72579 h 135946"/>
                <a:gd name="connsiteX2" fmla="*/ 138883 w 138549"/>
                <a:gd name="connsiteY2" fmla="*/ 68152 h 135946"/>
                <a:gd name="connsiteX3" fmla="*/ 131918 w 138549"/>
                <a:gd name="connsiteY3" fmla="*/ 63541 h 135946"/>
                <a:gd name="connsiteX4" fmla="*/ 74314 w 138549"/>
                <a:gd name="connsiteY4" fmla="*/ 63541 h 135946"/>
                <a:gd name="connsiteX5" fmla="*/ 74314 w 138549"/>
                <a:gd name="connsiteY5" fmla="*/ 6912 h 135946"/>
                <a:gd name="connsiteX6" fmla="*/ 69796 w 138549"/>
                <a:gd name="connsiteY6" fmla="*/ 87 h 135946"/>
                <a:gd name="connsiteX7" fmla="*/ 65090 w 138549"/>
                <a:gd name="connsiteY7" fmla="*/ 6912 h 135946"/>
                <a:gd name="connsiteX8" fmla="*/ 65090 w 138549"/>
                <a:gd name="connsiteY8" fmla="*/ 63541 h 135946"/>
                <a:gd name="connsiteX9" fmla="*/ 7298 w 138549"/>
                <a:gd name="connsiteY9" fmla="*/ 63541 h 135946"/>
                <a:gd name="connsiteX10" fmla="*/ 333 w 138549"/>
                <a:gd name="connsiteY10" fmla="*/ 67968 h 135946"/>
                <a:gd name="connsiteX11" fmla="*/ 7298 w 138549"/>
                <a:gd name="connsiteY11" fmla="*/ 72579 h 135946"/>
                <a:gd name="connsiteX12" fmla="*/ 65090 w 138549"/>
                <a:gd name="connsiteY12" fmla="*/ 72579 h 135946"/>
                <a:gd name="connsiteX13" fmla="*/ 65090 w 138549"/>
                <a:gd name="connsiteY13" fmla="*/ 129208 h 135946"/>
                <a:gd name="connsiteX14" fmla="*/ 69608 w 138549"/>
                <a:gd name="connsiteY14" fmla="*/ 136033 h 135946"/>
                <a:gd name="connsiteX15" fmla="*/ 74314 w 138549"/>
                <a:gd name="connsiteY15" fmla="*/ 129208 h 135946"/>
                <a:gd name="connsiteX16" fmla="*/ 74314 w 138549"/>
                <a:gd name="connsiteY16" fmla="*/ 72579 h 1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549" h="135946">
                  <a:moveTo>
                    <a:pt x="74314" y="72579"/>
                  </a:moveTo>
                  <a:lnTo>
                    <a:pt x="131918" y="72579"/>
                  </a:lnTo>
                  <a:cubicBezTo>
                    <a:pt x="134365" y="72579"/>
                    <a:pt x="138883" y="72579"/>
                    <a:pt x="138883" y="68152"/>
                  </a:cubicBezTo>
                  <a:cubicBezTo>
                    <a:pt x="138883" y="63541"/>
                    <a:pt x="134553" y="63541"/>
                    <a:pt x="131918" y="63541"/>
                  </a:cubicBezTo>
                  <a:lnTo>
                    <a:pt x="74314" y="63541"/>
                  </a:lnTo>
                  <a:lnTo>
                    <a:pt x="74314" y="6912"/>
                  </a:lnTo>
                  <a:cubicBezTo>
                    <a:pt x="74314" y="4514"/>
                    <a:pt x="74314" y="87"/>
                    <a:pt x="69796" y="87"/>
                  </a:cubicBezTo>
                  <a:cubicBezTo>
                    <a:pt x="65090" y="87"/>
                    <a:pt x="65090" y="4330"/>
                    <a:pt x="65090" y="6912"/>
                  </a:cubicBezTo>
                  <a:lnTo>
                    <a:pt x="65090" y="63541"/>
                  </a:lnTo>
                  <a:lnTo>
                    <a:pt x="7298" y="63541"/>
                  </a:lnTo>
                  <a:cubicBezTo>
                    <a:pt x="4851" y="63541"/>
                    <a:pt x="333" y="63541"/>
                    <a:pt x="333" y="67968"/>
                  </a:cubicBezTo>
                  <a:cubicBezTo>
                    <a:pt x="333" y="72579"/>
                    <a:pt x="4663" y="72579"/>
                    <a:pt x="7298" y="72579"/>
                  </a:cubicBezTo>
                  <a:lnTo>
                    <a:pt x="65090" y="72579"/>
                  </a:lnTo>
                  <a:lnTo>
                    <a:pt x="65090" y="129208"/>
                  </a:lnTo>
                  <a:cubicBezTo>
                    <a:pt x="65090" y="131606"/>
                    <a:pt x="65090" y="136033"/>
                    <a:pt x="69608" y="136033"/>
                  </a:cubicBezTo>
                  <a:cubicBezTo>
                    <a:pt x="74314" y="136033"/>
                    <a:pt x="74314" y="131791"/>
                    <a:pt x="74314" y="129208"/>
                  </a:cubicBezTo>
                  <a:lnTo>
                    <a:pt x="74314" y="7257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42C9162-B030-772D-6B56-4EFDA4D51C9F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734871" y="3952629"/>
              <a:ext cx="62390" cy="263512"/>
            </a:xfrm>
            <a:custGeom>
              <a:avLst/>
              <a:gdLst>
                <a:gd name="connsiteX0" fmla="*/ 62730 w 62390"/>
                <a:gd name="connsiteY0" fmla="*/ 260962 h 263512"/>
                <a:gd name="connsiteX1" fmla="*/ 58159 w 62390"/>
                <a:gd name="connsiteY1" fmla="*/ 255165 h 263512"/>
                <a:gd name="connsiteX2" fmla="*/ 15938 w 62390"/>
                <a:gd name="connsiteY2" fmla="*/ 131841 h 263512"/>
                <a:gd name="connsiteX3" fmla="*/ 59234 w 62390"/>
                <a:gd name="connsiteY3" fmla="*/ 7200 h 263512"/>
                <a:gd name="connsiteX4" fmla="*/ 62730 w 62390"/>
                <a:gd name="connsiteY4" fmla="*/ 2720 h 263512"/>
                <a:gd name="connsiteX5" fmla="*/ 60041 w 62390"/>
                <a:gd name="connsiteY5" fmla="*/ 85 h 263512"/>
                <a:gd name="connsiteX6" fmla="*/ 17282 w 62390"/>
                <a:gd name="connsiteY6" fmla="*/ 51470 h 263512"/>
                <a:gd name="connsiteX7" fmla="*/ 340 w 62390"/>
                <a:gd name="connsiteY7" fmla="*/ 131841 h 263512"/>
                <a:gd name="connsiteX8" fmla="*/ 18089 w 62390"/>
                <a:gd name="connsiteY8" fmla="*/ 214057 h 263512"/>
                <a:gd name="connsiteX9" fmla="*/ 60041 w 62390"/>
                <a:gd name="connsiteY9" fmla="*/ 263597 h 263512"/>
                <a:gd name="connsiteX10" fmla="*/ 6273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0" y="260962"/>
                  </a:moveTo>
                  <a:cubicBezTo>
                    <a:pt x="62730" y="260172"/>
                    <a:pt x="62730" y="259645"/>
                    <a:pt x="58159" y="255165"/>
                  </a:cubicBezTo>
                  <a:cubicBezTo>
                    <a:pt x="24543" y="221962"/>
                    <a:pt x="15938" y="172158"/>
                    <a:pt x="15938" y="131841"/>
                  </a:cubicBezTo>
                  <a:cubicBezTo>
                    <a:pt x="15938" y="85990"/>
                    <a:pt x="26157" y="40139"/>
                    <a:pt x="59234" y="7200"/>
                  </a:cubicBezTo>
                  <a:cubicBezTo>
                    <a:pt x="62730" y="4037"/>
                    <a:pt x="62730" y="3510"/>
                    <a:pt x="62730" y="2720"/>
                  </a:cubicBezTo>
                  <a:cubicBezTo>
                    <a:pt x="62730" y="875"/>
                    <a:pt x="61655" y="85"/>
                    <a:pt x="60041" y="85"/>
                  </a:cubicBezTo>
                  <a:cubicBezTo>
                    <a:pt x="57352" y="85"/>
                    <a:pt x="33149" y="18004"/>
                    <a:pt x="17282" y="51470"/>
                  </a:cubicBezTo>
                  <a:cubicBezTo>
                    <a:pt x="3567" y="80456"/>
                    <a:pt x="340" y="109706"/>
                    <a:pt x="340" y="131841"/>
                  </a:cubicBezTo>
                  <a:cubicBezTo>
                    <a:pt x="340" y="152395"/>
                    <a:pt x="3298" y="184280"/>
                    <a:pt x="18089" y="214057"/>
                  </a:cubicBezTo>
                  <a:cubicBezTo>
                    <a:pt x="34224" y="246469"/>
                    <a:pt x="57352" y="263597"/>
                    <a:pt x="60041" y="263597"/>
                  </a:cubicBezTo>
                  <a:cubicBezTo>
                    <a:pt x="61655" y="263597"/>
                    <a:pt x="62730" y="262807"/>
                    <a:pt x="6273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06D1D04-08B7-1AA6-12FF-22AC188E31DF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820629" y="4033791"/>
              <a:ext cx="118057" cy="119371"/>
            </a:xfrm>
            <a:custGeom>
              <a:avLst/>
              <a:gdLst>
                <a:gd name="connsiteX0" fmla="*/ 118402 w 118057"/>
                <a:gd name="connsiteY0" fmla="*/ 18531 h 119371"/>
                <a:gd name="connsiteX1" fmla="*/ 106569 w 118057"/>
                <a:gd name="connsiteY1" fmla="*/ 85 h 119371"/>
                <a:gd name="connsiteX2" fmla="*/ 93392 w 118057"/>
                <a:gd name="connsiteY2" fmla="*/ 12733 h 119371"/>
                <a:gd name="connsiteX3" fmla="*/ 97694 w 118057"/>
                <a:gd name="connsiteY3" fmla="*/ 20639 h 119371"/>
                <a:gd name="connsiteX4" fmla="*/ 106838 w 118057"/>
                <a:gd name="connsiteY4" fmla="*/ 42247 h 119371"/>
                <a:gd name="connsiteX5" fmla="*/ 58969 w 118057"/>
                <a:gd name="connsiteY5" fmla="*/ 113659 h 119371"/>
                <a:gd name="connsiteX6" fmla="*/ 39069 w 118057"/>
                <a:gd name="connsiteY6" fmla="*/ 90733 h 119371"/>
                <a:gd name="connsiteX7" fmla="*/ 54666 w 118057"/>
                <a:gd name="connsiteY7" fmla="*/ 34868 h 119371"/>
                <a:gd name="connsiteX8" fmla="*/ 57894 w 118057"/>
                <a:gd name="connsiteY8" fmla="*/ 21693 h 119371"/>
                <a:gd name="connsiteX9" fmla="*/ 35842 w 118057"/>
                <a:gd name="connsiteY9" fmla="*/ 85 h 119371"/>
                <a:gd name="connsiteX10" fmla="*/ 344 w 118057"/>
                <a:gd name="connsiteY10" fmla="*/ 40666 h 119371"/>
                <a:gd name="connsiteX11" fmla="*/ 3571 w 118057"/>
                <a:gd name="connsiteY11" fmla="*/ 43301 h 119371"/>
                <a:gd name="connsiteX12" fmla="*/ 7874 w 118057"/>
                <a:gd name="connsiteY12" fmla="*/ 38558 h 119371"/>
                <a:gd name="connsiteX13" fmla="*/ 35035 w 118057"/>
                <a:gd name="connsiteY13" fmla="*/ 5882 h 119371"/>
                <a:gd name="connsiteX14" fmla="*/ 41758 w 118057"/>
                <a:gd name="connsiteY14" fmla="*/ 14314 h 119371"/>
                <a:gd name="connsiteX15" fmla="*/ 37186 w 118057"/>
                <a:gd name="connsiteY15" fmla="*/ 32760 h 119371"/>
                <a:gd name="connsiteX16" fmla="*/ 21858 w 118057"/>
                <a:gd name="connsiteY16" fmla="*/ 86780 h 119371"/>
                <a:gd name="connsiteX17" fmla="*/ 57894 w 118057"/>
                <a:gd name="connsiteY17" fmla="*/ 119456 h 119371"/>
                <a:gd name="connsiteX18" fmla="*/ 118402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402" y="18531"/>
                  </a:moveTo>
                  <a:cubicBezTo>
                    <a:pt x="118402" y="4301"/>
                    <a:pt x="111409" y="85"/>
                    <a:pt x="106569" y="85"/>
                  </a:cubicBezTo>
                  <a:cubicBezTo>
                    <a:pt x="99846" y="85"/>
                    <a:pt x="93392" y="6936"/>
                    <a:pt x="93392" y="12733"/>
                  </a:cubicBezTo>
                  <a:cubicBezTo>
                    <a:pt x="93392" y="16159"/>
                    <a:pt x="94736" y="17740"/>
                    <a:pt x="97694" y="20639"/>
                  </a:cubicBezTo>
                  <a:cubicBezTo>
                    <a:pt x="103342" y="25909"/>
                    <a:pt x="106838" y="32760"/>
                    <a:pt x="106838" y="42247"/>
                  </a:cubicBezTo>
                  <a:cubicBezTo>
                    <a:pt x="106838" y="53314"/>
                    <a:pt x="90433" y="113659"/>
                    <a:pt x="58969" y="113659"/>
                  </a:cubicBezTo>
                  <a:cubicBezTo>
                    <a:pt x="45254" y="113659"/>
                    <a:pt x="39069" y="104436"/>
                    <a:pt x="39069" y="90733"/>
                  </a:cubicBezTo>
                  <a:cubicBezTo>
                    <a:pt x="39069" y="75976"/>
                    <a:pt x="46330" y="56740"/>
                    <a:pt x="54666" y="34868"/>
                  </a:cubicBezTo>
                  <a:cubicBezTo>
                    <a:pt x="56549" y="30389"/>
                    <a:pt x="57894" y="26699"/>
                    <a:pt x="57894" y="21693"/>
                  </a:cubicBezTo>
                  <a:cubicBezTo>
                    <a:pt x="57894" y="9835"/>
                    <a:pt x="49288" y="85"/>
                    <a:pt x="35842" y="85"/>
                  </a:cubicBezTo>
                  <a:cubicBezTo>
                    <a:pt x="10563" y="85"/>
                    <a:pt x="344" y="38294"/>
                    <a:pt x="344" y="40666"/>
                  </a:cubicBezTo>
                  <a:cubicBezTo>
                    <a:pt x="344" y="43301"/>
                    <a:pt x="3033" y="43301"/>
                    <a:pt x="3571" y="43301"/>
                  </a:cubicBezTo>
                  <a:cubicBezTo>
                    <a:pt x="6260" y="43301"/>
                    <a:pt x="6529" y="42774"/>
                    <a:pt x="7874" y="38558"/>
                  </a:cubicBezTo>
                  <a:cubicBezTo>
                    <a:pt x="15672" y="11943"/>
                    <a:pt x="27236" y="5882"/>
                    <a:pt x="35035" y="5882"/>
                  </a:cubicBezTo>
                  <a:cubicBezTo>
                    <a:pt x="37186" y="5882"/>
                    <a:pt x="41758" y="5882"/>
                    <a:pt x="41758" y="14314"/>
                  </a:cubicBezTo>
                  <a:cubicBezTo>
                    <a:pt x="41758" y="20902"/>
                    <a:pt x="39069" y="28017"/>
                    <a:pt x="37186" y="32760"/>
                  </a:cubicBezTo>
                  <a:cubicBezTo>
                    <a:pt x="25354" y="63328"/>
                    <a:pt x="21858" y="75449"/>
                    <a:pt x="21858" y="86780"/>
                  </a:cubicBezTo>
                  <a:cubicBezTo>
                    <a:pt x="21858" y="115240"/>
                    <a:pt x="45523" y="119456"/>
                    <a:pt x="57894" y="119456"/>
                  </a:cubicBezTo>
                  <a:cubicBezTo>
                    <a:pt x="103073" y="119456"/>
                    <a:pt x="118402" y="32233"/>
                    <a:pt x="118402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8CBAEFC-386D-C488-312D-0E8290DBBDB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968161" y="3952629"/>
              <a:ext cx="62390" cy="263512"/>
            </a:xfrm>
            <a:custGeom>
              <a:avLst/>
              <a:gdLst>
                <a:gd name="connsiteX0" fmla="*/ 62739 w 62390"/>
                <a:gd name="connsiteY0" fmla="*/ 131841 h 263512"/>
                <a:gd name="connsiteX1" fmla="*/ 44990 w 62390"/>
                <a:gd name="connsiteY1" fmla="*/ 49625 h 263512"/>
                <a:gd name="connsiteX2" fmla="*/ 3038 w 62390"/>
                <a:gd name="connsiteY2" fmla="*/ 85 h 263512"/>
                <a:gd name="connsiteX3" fmla="*/ 349 w 62390"/>
                <a:gd name="connsiteY3" fmla="*/ 2720 h 263512"/>
                <a:gd name="connsiteX4" fmla="*/ 5459 w 62390"/>
                <a:gd name="connsiteY4" fmla="*/ 8781 h 263512"/>
                <a:gd name="connsiteX5" fmla="*/ 47142 w 62390"/>
                <a:gd name="connsiteY5" fmla="*/ 131841 h 263512"/>
                <a:gd name="connsiteX6" fmla="*/ 3845 w 62390"/>
                <a:gd name="connsiteY6" fmla="*/ 256482 h 263512"/>
                <a:gd name="connsiteX7" fmla="*/ 349 w 62390"/>
                <a:gd name="connsiteY7" fmla="*/ 260962 h 263512"/>
                <a:gd name="connsiteX8" fmla="*/ 3038 w 62390"/>
                <a:gd name="connsiteY8" fmla="*/ 263597 h 263512"/>
                <a:gd name="connsiteX9" fmla="*/ 45797 w 62390"/>
                <a:gd name="connsiteY9" fmla="*/ 212212 h 263512"/>
                <a:gd name="connsiteX10" fmla="*/ 62739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9" y="131841"/>
                  </a:moveTo>
                  <a:cubicBezTo>
                    <a:pt x="62739" y="111287"/>
                    <a:pt x="59781" y="79402"/>
                    <a:pt x="44990" y="49625"/>
                  </a:cubicBezTo>
                  <a:cubicBezTo>
                    <a:pt x="28855" y="17213"/>
                    <a:pt x="5728" y="85"/>
                    <a:pt x="3038" y="85"/>
                  </a:cubicBezTo>
                  <a:cubicBezTo>
                    <a:pt x="1425" y="85"/>
                    <a:pt x="349" y="1139"/>
                    <a:pt x="349" y="2720"/>
                  </a:cubicBezTo>
                  <a:cubicBezTo>
                    <a:pt x="349" y="3510"/>
                    <a:pt x="349" y="4037"/>
                    <a:pt x="5459" y="8781"/>
                  </a:cubicBezTo>
                  <a:cubicBezTo>
                    <a:pt x="31813" y="34868"/>
                    <a:pt x="47142" y="76767"/>
                    <a:pt x="47142" y="131841"/>
                  </a:cubicBezTo>
                  <a:cubicBezTo>
                    <a:pt x="47142" y="176902"/>
                    <a:pt x="37192" y="223280"/>
                    <a:pt x="3845" y="256482"/>
                  </a:cubicBezTo>
                  <a:cubicBezTo>
                    <a:pt x="349" y="259645"/>
                    <a:pt x="349" y="260172"/>
                    <a:pt x="349" y="260962"/>
                  </a:cubicBezTo>
                  <a:cubicBezTo>
                    <a:pt x="349" y="262543"/>
                    <a:pt x="1425" y="263597"/>
                    <a:pt x="3038" y="263597"/>
                  </a:cubicBezTo>
                  <a:cubicBezTo>
                    <a:pt x="5728" y="263597"/>
                    <a:pt x="29931" y="245678"/>
                    <a:pt x="45797" y="212212"/>
                  </a:cubicBezTo>
                  <a:cubicBezTo>
                    <a:pt x="59512" y="183226"/>
                    <a:pt x="62739" y="153976"/>
                    <a:pt x="62739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A2B3E7D-B992-5458-4561-E568A3E2F88A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154434" y="4007967"/>
              <a:ext cx="164312" cy="152837"/>
            </a:xfrm>
            <a:custGeom>
              <a:avLst/>
              <a:gdLst>
                <a:gd name="connsiteX0" fmla="*/ 159559 w 164312"/>
                <a:gd name="connsiteY0" fmla="*/ 11152 h 152837"/>
                <a:gd name="connsiteX1" fmla="*/ 164668 w 164312"/>
                <a:gd name="connsiteY1" fmla="*/ 5355 h 152837"/>
                <a:gd name="connsiteX2" fmla="*/ 159290 w 164312"/>
                <a:gd name="connsiteY2" fmla="*/ 85 h 152837"/>
                <a:gd name="connsiteX3" fmla="*/ 154449 w 164312"/>
                <a:gd name="connsiteY3" fmla="*/ 1929 h 152837"/>
                <a:gd name="connsiteX4" fmla="*/ 5465 w 164312"/>
                <a:gd name="connsiteY4" fmla="*/ 70706 h 152837"/>
                <a:gd name="connsiteX5" fmla="*/ 356 w 164312"/>
                <a:gd name="connsiteY5" fmla="*/ 76503 h 152837"/>
                <a:gd name="connsiteX6" fmla="*/ 5465 w 164312"/>
                <a:gd name="connsiteY6" fmla="*/ 82301 h 152837"/>
                <a:gd name="connsiteX7" fmla="*/ 154449 w 164312"/>
                <a:gd name="connsiteY7" fmla="*/ 151077 h 152837"/>
                <a:gd name="connsiteX8" fmla="*/ 159290 w 164312"/>
                <a:gd name="connsiteY8" fmla="*/ 152922 h 152837"/>
                <a:gd name="connsiteX9" fmla="*/ 164668 w 164312"/>
                <a:gd name="connsiteY9" fmla="*/ 147652 h 152837"/>
                <a:gd name="connsiteX10" fmla="*/ 159559 w 164312"/>
                <a:gd name="connsiteY10" fmla="*/ 141854 h 152837"/>
                <a:gd name="connsiteX11" fmla="*/ 18374 w 164312"/>
                <a:gd name="connsiteY11" fmla="*/ 76503 h 152837"/>
                <a:gd name="connsiteX12" fmla="*/ 159559 w 164312"/>
                <a:gd name="connsiteY12" fmla="*/ 11152 h 15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312" h="152837">
                  <a:moveTo>
                    <a:pt x="159559" y="11152"/>
                  </a:moveTo>
                  <a:cubicBezTo>
                    <a:pt x="162786" y="9571"/>
                    <a:pt x="164668" y="8254"/>
                    <a:pt x="164668" y="5355"/>
                  </a:cubicBezTo>
                  <a:cubicBezTo>
                    <a:pt x="164668" y="2456"/>
                    <a:pt x="162248" y="85"/>
                    <a:pt x="159290" y="85"/>
                  </a:cubicBezTo>
                  <a:cubicBezTo>
                    <a:pt x="158483" y="85"/>
                    <a:pt x="157945" y="85"/>
                    <a:pt x="154449" y="1929"/>
                  </a:cubicBezTo>
                  <a:lnTo>
                    <a:pt x="5465" y="70706"/>
                  </a:lnTo>
                  <a:cubicBezTo>
                    <a:pt x="2507" y="72024"/>
                    <a:pt x="356" y="73341"/>
                    <a:pt x="356" y="76503"/>
                  </a:cubicBezTo>
                  <a:cubicBezTo>
                    <a:pt x="356" y="79666"/>
                    <a:pt x="2507" y="80983"/>
                    <a:pt x="5465" y="82301"/>
                  </a:cubicBezTo>
                  <a:lnTo>
                    <a:pt x="154449" y="151077"/>
                  </a:lnTo>
                  <a:cubicBezTo>
                    <a:pt x="157945" y="152922"/>
                    <a:pt x="158483" y="152922"/>
                    <a:pt x="159290" y="152922"/>
                  </a:cubicBezTo>
                  <a:cubicBezTo>
                    <a:pt x="162248" y="152922"/>
                    <a:pt x="164668" y="150550"/>
                    <a:pt x="164668" y="147652"/>
                  </a:cubicBezTo>
                  <a:cubicBezTo>
                    <a:pt x="164668" y="144753"/>
                    <a:pt x="162786" y="143436"/>
                    <a:pt x="159559" y="141854"/>
                  </a:cubicBezTo>
                  <a:lnTo>
                    <a:pt x="18374" y="76503"/>
                  </a:lnTo>
                  <a:lnTo>
                    <a:pt x="159559" y="1115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C4EFFD1-C1AD-D48B-8710-57A6CC44BE6C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426465" y="3974764"/>
              <a:ext cx="113217" cy="181296"/>
            </a:xfrm>
            <a:custGeom>
              <a:avLst/>
              <a:gdLst>
                <a:gd name="connsiteX0" fmla="*/ 113583 w 113217"/>
                <a:gd name="connsiteY0" fmla="*/ 91260 h 181296"/>
                <a:gd name="connsiteX1" fmla="*/ 102826 w 113217"/>
                <a:gd name="connsiteY1" fmla="*/ 29598 h 181296"/>
                <a:gd name="connsiteX2" fmla="*/ 57109 w 113217"/>
                <a:gd name="connsiteY2" fmla="*/ 85 h 181296"/>
                <a:gd name="connsiteX3" fmla="*/ 10316 w 113217"/>
                <a:gd name="connsiteY3" fmla="*/ 31443 h 181296"/>
                <a:gd name="connsiteX4" fmla="*/ 366 w 113217"/>
                <a:gd name="connsiteY4" fmla="*/ 91260 h 181296"/>
                <a:gd name="connsiteX5" fmla="*/ 12468 w 113217"/>
                <a:gd name="connsiteY5" fmla="*/ 154767 h 181296"/>
                <a:gd name="connsiteX6" fmla="*/ 56840 w 113217"/>
                <a:gd name="connsiteY6" fmla="*/ 181381 h 181296"/>
                <a:gd name="connsiteX7" fmla="*/ 103633 w 113217"/>
                <a:gd name="connsiteY7" fmla="*/ 150814 h 181296"/>
                <a:gd name="connsiteX8" fmla="*/ 113583 w 113217"/>
                <a:gd name="connsiteY8" fmla="*/ 91260 h 181296"/>
                <a:gd name="connsiteX9" fmla="*/ 56840 w 113217"/>
                <a:gd name="connsiteY9" fmla="*/ 175584 h 181296"/>
                <a:gd name="connsiteX10" fmla="*/ 25645 w 113217"/>
                <a:gd name="connsiteY10" fmla="*/ 143699 h 181296"/>
                <a:gd name="connsiteX11" fmla="*/ 22687 w 113217"/>
                <a:gd name="connsiteY11" fmla="*/ 88098 h 181296"/>
                <a:gd name="connsiteX12" fmla="*/ 24838 w 113217"/>
                <a:gd name="connsiteY12" fmla="*/ 39612 h 181296"/>
                <a:gd name="connsiteX13" fmla="*/ 56840 w 113217"/>
                <a:gd name="connsiteY13" fmla="*/ 5882 h 181296"/>
                <a:gd name="connsiteX14" fmla="*/ 88573 w 113217"/>
                <a:gd name="connsiteY14" fmla="*/ 36713 h 181296"/>
                <a:gd name="connsiteX15" fmla="*/ 91263 w 113217"/>
                <a:gd name="connsiteY15" fmla="*/ 88098 h 181296"/>
                <a:gd name="connsiteX16" fmla="*/ 88304 w 113217"/>
                <a:gd name="connsiteY16" fmla="*/ 142645 h 181296"/>
                <a:gd name="connsiteX17" fmla="*/ 56840 w 113217"/>
                <a:gd name="connsiteY17" fmla="*/ 175584 h 18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217" h="181296">
                  <a:moveTo>
                    <a:pt x="113583" y="91260"/>
                  </a:moveTo>
                  <a:cubicBezTo>
                    <a:pt x="113583" y="70179"/>
                    <a:pt x="112239" y="49098"/>
                    <a:pt x="102826" y="29598"/>
                  </a:cubicBezTo>
                  <a:cubicBezTo>
                    <a:pt x="90456" y="4301"/>
                    <a:pt x="68404" y="85"/>
                    <a:pt x="57109" y="85"/>
                  </a:cubicBezTo>
                  <a:cubicBezTo>
                    <a:pt x="40974" y="85"/>
                    <a:pt x="21342" y="6936"/>
                    <a:pt x="10316" y="31443"/>
                  </a:cubicBezTo>
                  <a:cubicBezTo>
                    <a:pt x="1711" y="49625"/>
                    <a:pt x="366" y="70179"/>
                    <a:pt x="366" y="91260"/>
                  </a:cubicBezTo>
                  <a:cubicBezTo>
                    <a:pt x="366" y="111023"/>
                    <a:pt x="1442" y="134740"/>
                    <a:pt x="12468" y="154767"/>
                  </a:cubicBezTo>
                  <a:cubicBezTo>
                    <a:pt x="24031" y="176111"/>
                    <a:pt x="43663" y="181381"/>
                    <a:pt x="56840" y="181381"/>
                  </a:cubicBezTo>
                  <a:cubicBezTo>
                    <a:pt x="71362" y="181381"/>
                    <a:pt x="91800" y="175848"/>
                    <a:pt x="103633" y="150814"/>
                  </a:cubicBezTo>
                  <a:cubicBezTo>
                    <a:pt x="112239" y="132632"/>
                    <a:pt x="113583" y="112078"/>
                    <a:pt x="113583" y="91260"/>
                  </a:cubicBezTo>
                  <a:close/>
                  <a:moveTo>
                    <a:pt x="56840" y="175584"/>
                  </a:moveTo>
                  <a:cubicBezTo>
                    <a:pt x="46352" y="175584"/>
                    <a:pt x="30486" y="168996"/>
                    <a:pt x="25645" y="143699"/>
                  </a:cubicBezTo>
                  <a:cubicBezTo>
                    <a:pt x="22687" y="127888"/>
                    <a:pt x="22687" y="103645"/>
                    <a:pt x="22687" y="88098"/>
                  </a:cubicBezTo>
                  <a:cubicBezTo>
                    <a:pt x="22687" y="71233"/>
                    <a:pt x="22687" y="53841"/>
                    <a:pt x="24838" y="39612"/>
                  </a:cubicBezTo>
                  <a:cubicBezTo>
                    <a:pt x="29948" y="8254"/>
                    <a:pt x="50117" y="5882"/>
                    <a:pt x="56840" y="5882"/>
                  </a:cubicBezTo>
                  <a:cubicBezTo>
                    <a:pt x="65715" y="5882"/>
                    <a:pt x="83464" y="10625"/>
                    <a:pt x="88573" y="36713"/>
                  </a:cubicBezTo>
                  <a:cubicBezTo>
                    <a:pt x="91263" y="51470"/>
                    <a:pt x="91263" y="71497"/>
                    <a:pt x="91263" y="88098"/>
                  </a:cubicBezTo>
                  <a:cubicBezTo>
                    <a:pt x="91263" y="107861"/>
                    <a:pt x="91263" y="125780"/>
                    <a:pt x="88304" y="142645"/>
                  </a:cubicBezTo>
                  <a:cubicBezTo>
                    <a:pt x="84270" y="167679"/>
                    <a:pt x="68942" y="175584"/>
                    <a:pt x="56840" y="17558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51" name="TextBox 50">
            <a:hlinkClick r:id="rId88"/>
            <a:extLst>
              <a:ext uri="{FF2B5EF4-FFF2-40B4-BE49-F238E27FC236}">
                <a16:creationId xmlns:a16="http://schemas.microsoft.com/office/drawing/2014/main" id="{E45F3A5F-C1E5-5075-3D77-47776EA3C4F4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3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15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 (Black holes)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3" name="Graphic 142" descr="Signature with solid fill">
            <a:extLst>
              <a:ext uri="{FF2B5EF4-FFF2-40B4-BE49-F238E27FC236}">
                <a16:creationId xmlns:a16="http://schemas.microsoft.com/office/drawing/2014/main" id="{574FC974-F9B9-9688-53C9-86BA0E308B8A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grpSp>
        <p:nvGrpSpPr>
          <p:cNvPr id="276" name="Group 275" descr="\documentclass{article}&#10;\usepackage{amsmath}&#10;\pagestyle{empty}&#10;\begin{document}&#10;&#10;$$h_{+}(v,r)=h_{1}(v)(r-r_{+}(v))+\mathcal{O}(r-r_{+})^2$$&#10;&#10;&#10;\end{document}" title="IguanaTex Vector Display">
            <a:extLst>
              <a:ext uri="{FF2B5EF4-FFF2-40B4-BE49-F238E27FC236}">
                <a16:creationId xmlns:a16="http://schemas.microsoft.com/office/drawing/2014/main" id="{07BD53D3-A3E5-97EC-EC14-22AB5AC007A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44500" y="3314700"/>
            <a:ext cx="4542077" cy="291849"/>
            <a:chOff x="4108600" y="5032847"/>
            <a:chExt cx="4542077" cy="291849"/>
          </a:xfrm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2923731-B2DC-CBA9-F618-F89B5526F47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4108600" y="5080387"/>
              <a:ext cx="124248" cy="182455"/>
            </a:xfrm>
            <a:custGeom>
              <a:avLst/>
              <a:gdLst>
                <a:gd name="connsiteX0" fmla="*/ 58851 w 124248"/>
                <a:gd name="connsiteY0" fmla="*/ 2922 h 182455"/>
                <a:gd name="connsiteX1" fmla="*/ 55562 w 124248"/>
                <a:gd name="connsiteY1" fmla="*/ 75 h 182455"/>
                <a:gd name="connsiteX2" fmla="*/ 24689 w 124248"/>
                <a:gd name="connsiteY2" fmla="*/ 2663 h 182455"/>
                <a:gd name="connsiteX3" fmla="*/ 19881 w 124248"/>
                <a:gd name="connsiteY3" fmla="*/ 7839 h 182455"/>
                <a:gd name="connsiteX4" fmla="*/ 25955 w 124248"/>
                <a:gd name="connsiteY4" fmla="*/ 10944 h 182455"/>
                <a:gd name="connsiteX5" fmla="*/ 38607 w 124248"/>
                <a:gd name="connsiteY5" fmla="*/ 15344 h 182455"/>
                <a:gd name="connsiteX6" fmla="*/ 37848 w 124248"/>
                <a:gd name="connsiteY6" fmla="*/ 20520 h 182455"/>
                <a:gd name="connsiteX7" fmla="*/ 1156 w 124248"/>
                <a:gd name="connsiteY7" fmla="*/ 169590 h 182455"/>
                <a:gd name="connsiteX8" fmla="*/ 143 w 124248"/>
                <a:gd name="connsiteY8" fmla="*/ 175284 h 182455"/>
                <a:gd name="connsiteX9" fmla="*/ 7482 w 124248"/>
                <a:gd name="connsiteY9" fmla="*/ 182530 h 182455"/>
                <a:gd name="connsiteX10" fmla="*/ 16845 w 124248"/>
                <a:gd name="connsiteY10" fmla="*/ 175801 h 182455"/>
                <a:gd name="connsiteX11" fmla="*/ 21653 w 124248"/>
                <a:gd name="connsiteY11" fmla="*/ 156132 h 182455"/>
                <a:gd name="connsiteX12" fmla="*/ 27220 w 124248"/>
                <a:gd name="connsiteY12" fmla="*/ 132840 h 182455"/>
                <a:gd name="connsiteX13" fmla="*/ 31522 w 124248"/>
                <a:gd name="connsiteY13" fmla="*/ 115500 h 182455"/>
                <a:gd name="connsiteX14" fmla="*/ 34305 w 124248"/>
                <a:gd name="connsiteY14" fmla="*/ 103854 h 182455"/>
                <a:gd name="connsiteX15" fmla="*/ 51513 w 124248"/>
                <a:gd name="connsiteY15" fmla="*/ 80045 h 182455"/>
                <a:gd name="connsiteX16" fmla="*/ 75806 w 124248"/>
                <a:gd name="connsiteY16" fmla="*/ 70987 h 182455"/>
                <a:gd name="connsiteX17" fmla="*/ 89471 w 124248"/>
                <a:gd name="connsiteY17" fmla="*/ 89103 h 182455"/>
                <a:gd name="connsiteX18" fmla="*/ 73781 w 124248"/>
                <a:gd name="connsiteY18" fmla="*/ 147074 h 182455"/>
                <a:gd name="connsiteX19" fmla="*/ 70492 w 124248"/>
                <a:gd name="connsiteY19" fmla="*/ 161309 h 182455"/>
                <a:gd name="connsiteX20" fmla="*/ 91242 w 124248"/>
                <a:gd name="connsiteY20" fmla="*/ 182530 h 182455"/>
                <a:gd name="connsiteX21" fmla="*/ 124392 w 124248"/>
                <a:gd name="connsiteY21" fmla="*/ 142675 h 182455"/>
                <a:gd name="connsiteX22" fmla="*/ 121355 w 124248"/>
                <a:gd name="connsiteY22" fmla="*/ 140087 h 182455"/>
                <a:gd name="connsiteX23" fmla="*/ 117559 w 124248"/>
                <a:gd name="connsiteY23" fmla="*/ 144745 h 182455"/>
                <a:gd name="connsiteX24" fmla="*/ 91748 w 124248"/>
                <a:gd name="connsiteY24" fmla="*/ 176837 h 182455"/>
                <a:gd name="connsiteX25" fmla="*/ 85675 w 124248"/>
                <a:gd name="connsiteY25" fmla="*/ 168296 h 182455"/>
                <a:gd name="connsiteX26" fmla="*/ 90230 w 124248"/>
                <a:gd name="connsiteY26" fmla="*/ 149921 h 182455"/>
                <a:gd name="connsiteX27" fmla="*/ 105666 w 124248"/>
                <a:gd name="connsiteY27" fmla="*/ 92985 h 182455"/>
                <a:gd name="connsiteX28" fmla="*/ 76565 w 124248"/>
                <a:gd name="connsiteY28" fmla="*/ 65293 h 182455"/>
                <a:gd name="connsiteX29" fmla="*/ 39113 w 124248"/>
                <a:gd name="connsiteY29" fmla="*/ 85221 h 182455"/>
                <a:gd name="connsiteX30" fmla="*/ 58851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51" y="2922"/>
                  </a:moveTo>
                  <a:cubicBezTo>
                    <a:pt x="58851" y="2663"/>
                    <a:pt x="58851" y="75"/>
                    <a:pt x="55562" y="75"/>
                  </a:cubicBezTo>
                  <a:cubicBezTo>
                    <a:pt x="49741" y="75"/>
                    <a:pt x="31269" y="2145"/>
                    <a:pt x="24689" y="2663"/>
                  </a:cubicBezTo>
                  <a:cubicBezTo>
                    <a:pt x="22665" y="2922"/>
                    <a:pt x="19881" y="3180"/>
                    <a:pt x="19881" y="7839"/>
                  </a:cubicBezTo>
                  <a:cubicBezTo>
                    <a:pt x="19881" y="10944"/>
                    <a:pt x="22159" y="10944"/>
                    <a:pt x="25955" y="10944"/>
                  </a:cubicBezTo>
                  <a:cubicBezTo>
                    <a:pt x="38101" y="10944"/>
                    <a:pt x="38607" y="12756"/>
                    <a:pt x="38607" y="15344"/>
                  </a:cubicBezTo>
                  <a:lnTo>
                    <a:pt x="37848" y="20520"/>
                  </a:lnTo>
                  <a:lnTo>
                    <a:pt x="1156" y="169590"/>
                  </a:lnTo>
                  <a:cubicBezTo>
                    <a:pt x="143" y="173213"/>
                    <a:pt x="143" y="173731"/>
                    <a:pt x="143" y="175284"/>
                  </a:cubicBezTo>
                  <a:cubicBezTo>
                    <a:pt x="143" y="181236"/>
                    <a:pt x="5204" y="182530"/>
                    <a:pt x="7482" y="182530"/>
                  </a:cubicBezTo>
                  <a:cubicBezTo>
                    <a:pt x="11531" y="182530"/>
                    <a:pt x="15580" y="179425"/>
                    <a:pt x="16845" y="175801"/>
                  </a:cubicBezTo>
                  <a:lnTo>
                    <a:pt x="21653" y="156132"/>
                  </a:lnTo>
                  <a:lnTo>
                    <a:pt x="27220" y="132840"/>
                  </a:lnTo>
                  <a:cubicBezTo>
                    <a:pt x="28738" y="127147"/>
                    <a:pt x="30257" y="121453"/>
                    <a:pt x="31522" y="115500"/>
                  </a:cubicBezTo>
                  <a:cubicBezTo>
                    <a:pt x="32028" y="113948"/>
                    <a:pt x="34052" y="105407"/>
                    <a:pt x="34305" y="103854"/>
                  </a:cubicBezTo>
                  <a:cubicBezTo>
                    <a:pt x="35065" y="101525"/>
                    <a:pt x="42909" y="87032"/>
                    <a:pt x="51513" y="80045"/>
                  </a:cubicBezTo>
                  <a:cubicBezTo>
                    <a:pt x="57080" y="75904"/>
                    <a:pt x="64925" y="70987"/>
                    <a:pt x="75806" y="70987"/>
                  </a:cubicBezTo>
                  <a:cubicBezTo>
                    <a:pt x="86687" y="70987"/>
                    <a:pt x="89471" y="79786"/>
                    <a:pt x="89471" y="89103"/>
                  </a:cubicBezTo>
                  <a:cubicBezTo>
                    <a:pt x="89471" y="103078"/>
                    <a:pt x="79855" y="131287"/>
                    <a:pt x="73781" y="147074"/>
                  </a:cubicBezTo>
                  <a:cubicBezTo>
                    <a:pt x="71757" y="153027"/>
                    <a:pt x="70492" y="156132"/>
                    <a:pt x="70492" y="161309"/>
                  </a:cubicBezTo>
                  <a:cubicBezTo>
                    <a:pt x="70492" y="173472"/>
                    <a:pt x="79348" y="182530"/>
                    <a:pt x="91242" y="182530"/>
                  </a:cubicBezTo>
                  <a:cubicBezTo>
                    <a:pt x="115029" y="182530"/>
                    <a:pt x="124392" y="144745"/>
                    <a:pt x="124392" y="142675"/>
                  </a:cubicBezTo>
                  <a:cubicBezTo>
                    <a:pt x="124392" y="140087"/>
                    <a:pt x="122114" y="140087"/>
                    <a:pt x="121355" y="140087"/>
                  </a:cubicBezTo>
                  <a:cubicBezTo>
                    <a:pt x="118824" y="140087"/>
                    <a:pt x="118824" y="140863"/>
                    <a:pt x="117559" y="144745"/>
                  </a:cubicBezTo>
                  <a:cubicBezTo>
                    <a:pt x="113763" y="158462"/>
                    <a:pt x="105666" y="176837"/>
                    <a:pt x="91748" y="176837"/>
                  </a:cubicBezTo>
                  <a:cubicBezTo>
                    <a:pt x="87446" y="176837"/>
                    <a:pt x="85675" y="174249"/>
                    <a:pt x="85675" y="168296"/>
                  </a:cubicBezTo>
                  <a:cubicBezTo>
                    <a:pt x="85675" y="161826"/>
                    <a:pt x="87952" y="155615"/>
                    <a:pt x="90230" y="149921"/>
                  </a:cubicBezTo>
                  <a:cubicBezTo>
                    <a:pt x="94278" y="138793"/>
                    <a:pt x="105666" y="107995"/>
                    <a:pt x="105666" y="92985"/>
                  </a:cubicBezTo>
                  <a:cubicBezTo>
                    <a:pt x="105666" y="76163"/>
                    <a:pt x="95544" y="65293"/>
                    <a:pt x="76565" y="65293"/>
                  </a:cubicBezTo>
                  <a:cubicBezTo>
                    <a:pt x="60623" y="65293"/>
                    <a:pt x="48476" y="73316"/>
                    <a:pt x="39113" y="85221"/>
                  </a:cubicBezTo>
                  <a:lnTo>
                    <a:pt x="58851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8275E09C-CE1B-A31A-6E01-C539040A0F02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4252880" y="5186677"/>
              <a:ext cx="130371" cy="133516"/>
            </a:xfrm>
            <a:custGeom>
              <a:avLst/>
              <a:gdLst>
                <a:gd name="connsiteX0" fmla="*/ 69764 w 130371"/>
                <a:gd name="connsiteY0" fmla="*/ 71273 h 133516"/>
                <a:gd name="connsiteX1" fmla="*/ 123967 w 130371"/>
                <a:gd name="connsiteY1" fmla="*/ 71273 h 133516"/>
                <a:gd name="connsiteX2" fmla="*/ 130521 w 130371"/>
                <a:gd name="connsiteY2" fmla="*/ 66925 h 133516"/>
                <a:gd name="connsiteX3" fmla="*/ 123967 w 130371"/>
                <a:gd name="connsiteY3" fmla="*/ 62396 h 133516"/>
                <a:gd name="connsiteX4" fmla="*/ 69764 w 130371"/>
                <a:gd name="connsiteY4" fmla="*/ 62396 h 133516"/>
                <a:gd name="connsiteX5" fmla="*/ 69764 w 130371"/>
                <a:gd name="connsiteY5" fmla="*/ 6779 h 133516"/>
                <a:gd name="connsiteX6" fmla="*/ 65512 w 130371"/>
                <a:gd name="connsiteY6" fmla="*/ 76 h 133516"/>
                <a:gd name="connsiteX7" fmla="*/ 61084 w 130371"/>
                <a:gd name="connsiteY7" fmla="*/ 6779 h 133516"/>
                <a:gd name="connsiteX8" fmla="*/ 61084 w 130371"/>
                <a:gd name="connsiteY8" fmla="*/ 62396 h 133516"/>
                <a:gd name="connsiteX9" fmla="*/ 6703 w 130371"/>
                <a:gd name="connsiteY9" fmla="*/ 62396 h 133516"/>
                <a:gd name="connsiteX10" fmla="*/ 149 w 130371"/>
                <a:gd name="connsiteY10" fmla="*/ 66744 h 133516"/>
                <a:gd name="connsiteX11" fmla="*/ 6703 w 130371"/>
                <a:gd name="connsiteY11" fmla="*/ 71273 h 133516"/>
                <a:gd name="connsiteX12" fmla="*/ 61084 w 130371"/>
                <a:gd name="connsiteY12" fmla="*/ 71273 h 133516"/>
                <a:gd name="connsiteX13" fmla="*/ 61084 w 130371"/>
                <a:gd name="connsiteY13" fmla="*/ 126889 h 133516"/>
                <a:gd name="connsiteX14" fmla="*/ 65335 w 130371"/>
                <a:gd name="connsiteY14" fmla="*/ 133592 h 133516"/>
                <a:gd name="connsiteX15" fmla="*/ 69764 w 130371"/>
                <a:gd name="connsiteY15" fmla="*/ 126889 h 133516"/>
                <a:gd name="connsiteX16" fmla="*/ 6976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764" y="71273"/>
                  </a:moveTo>
                  <a:lnTo>
                    <a:pt x="123967" y="71273"/>
                  </a:lnTo>
                  <a:cubicBezTo>
                    <a:pt x="126270" y="71273"/>
                    <a:pt x="130521" y="71273"/>
                    <a:pt x="130521" y="66925"/>
                  </a:cubicBezTo>
                  <a:cubicBezTo>
                    <a:pt x="130521" y="62396"/>
                    <a:pt x="126447" y="62396"/>
                    <a:pt x="123967" y="62396"/>
                  </a:cubicBezTo>
                  <a:lnTo>
                    <a:pt x="69764" y="62396"/>
                  </a:lnTo>
                  <a:lnTo>
                    <a:pt x="69764" y="6779"/>
                  </a:lnTo>
                  <a:cubicBezTo>
                    <a:pt x="69764" y="4424"/>
                    <a:pt x="69764" y="76"/>
                    <a:pt x="65512" y="76"/>
                  </a:cubicBezTo>
                  <a:cubicBezTo>
                    <a:pt x="61084" y="76"/>
                    <a:pt x="61084" y="4243"/>
                    <a:pt x="61084" y="6779"/>
                  </a:cubicBezTo>
                  <a:lnTo>
                    <a:pt x="61084" y="62396"/>
                  </a:lnTo>
                  <a:lnTo>
                    <a:pt x="6703" y="62396"/>
                  </a:lnTo>
                  <a:cubicBezTo>
                    <a:pt x="4400" y="62396"/>
                    <a:pt x="149" y="62396"/>
                    <a:pt x="149" y="66744"/>
                  </a:cubicBezTo>
                  <a:cubicBezTo>
                    <a:pt x="149" y="71273"/>
                    <a:pt x="4223" y="71273"/>
                    <a:pt x="6703" y="71273"/>
                  </a:cubicBezTo>
                  <a:lnTo>
                    <a:pt x="61084" y="71273"/>
                  </a:lnTo>
                  <a:lnTo>
                    <a:pt x="61084" y="126889"/>
                  </a:lnTo>
                  <a:cubicBezTo>
                    <a:pt x="61084" y="129244"/>
                    <a:pt x="61084" y="133592"/>
                    <a:pt x="65335" y="133592"/>
                  </a:cubicBezTo>
                  <a:cubicBezTo>
                    <a:pt x="69764" y="133592"/>
                    <a:pt x="69764" y="129426"/>
                    <a:pt x="69764" y="126889"/>
                  </a:cubicBezTo>
                  <a:lnTo>
                    <a:pt x="6976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28F08F4-4774-8C00-4A62-DB8134FC8D0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4433531" y="5065894"/>
              <a:ext cx="58707" cy="258802"/>
            </a:xfrm>
            <a:custGeom>
              <a:avLst/>
              <a:gdLst>
                <a:gd name="connsiteX0" fmla="*/ 58864 w 58707"/>
                <a:gd name="connsiteY0" fmla="*/ 256289 h 258802"/>
                <a:gd name="connsiteX1" fmla="*/ 54562 w 58707"/>
                <a:gd name="connsiteY1" fmla="*/ 250595 h 258802"/>
                <a:gd name="connsiteX2" fmla="*/ 14833 w 58707"/>
                <a:gd name="connsiteY2" fmla="*/ 129476 h 258802"/>
                <a:gd name="connsiteX3" fmla="*/ 55574 w 58707"/>
                <a:gd name="connsiteY3" fmla="*/ 7062 h 258802"/>
                <a:gd name="connsiteX4" fmla="*/ 58864 w 58707"/>
                <a:gd name="connsiteY4" fmla="*/ 2663 h 258802"/>
                <a:gd name="connsiteX5" fmla="*/ 56333 w 58707"/>
                <a:gd name="connsiteY5" fmla="*/ 75 h 258802"/>
                <a:gd name="connsiteX6" fmla="*/ 16098 w 58707"/>
                <a:gd name="connsiteY6" fmla="*/ 50541 h 258802"/>
                <a:gd name="connsiteX7" fmla="*/ 156 w 58707"/>
                <a:gd name="connsiteY7" fmla="*/ 129476 h 258802"/>
                <a:gd name="connsiteX8" fmla="*/ 16857 w 58707"/>
                <a:gd name="connsiteY8" fmla="*/ 210222 h 258802"/>
                <a:gd name="connsiteX9" fmla="*/ 56333 w 58707"/>
                <a:gd name="connsiteY9" fmla="*/ 258877 h 258802"/>
                <a:gd name="connsiteX10" fmla="*/ 5886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64" y="256289"/>
                  </a:moveTo>
                  <a:cubicBezTo>
                    <a:pt x="58864" y="255513"/>
                    <a:pt x="58864" y="254995"/>
                    <a:pt x="54562" y="250595"/>
                  </a:cubicBezTo>
                  <a:cubicBezTo>
                    <a:pt x="22930" y="217986"/>
                    <a:pt x="14833" y="169073"/>
                    <a:pt x="14833" y="129476"/>
                  </a:cubicBezTo>
                  <a:cubicBezTo>
                    <a:pt x="14833" y="84444"/>
                    <a:pt x="24449" y="39413"/>
                    <a:pt x="55574" y="7062"/>
                  </a:cubicBezTo>
                  <a:cubicBezTo>
                    <a:pt x="58864" y="3957"/>
                    <a:pt x="58864" y="3439"/>
                    <a:pt x="58864" y="2663"/>
                  </a:cubicBezTo>
                  <a:cubicBezTo>
                    <a:pt x="58864" y="851"/>
                    <a:pt x="57851" y="75"/>
                    <a:pt x="56333" y="75"/>
                  </a:cubicBezTo>
                  <a:cubicBezTo>
                    <a:pt x="53803" y="75"/>
                    <a:pt x="31028" y="17673"/>
                    <a:pt x="16098" y="50541"/>
                  </a:cubicBezTo>
                  <a:cubicBezTo>
                    <a:pt x="3192" y="79009"/>
                    <a:pt x="156" y="107736"/>
                    <a:pt x="156" y="129476"/>
                  </a:cubicBezTo>
                  <a:cubicBezTo>
                    <a:pt x="156" y="149662"/>
                    <a:pt x="2939" y="180977"/>
                    <a:pt x="16857" y="210222"/>
                  </a:cubicBezTo>
                  <a:cubicBezTo>
                    <a:pt x="32040" y="242055"/>
                    <a:pt x="53803" y="258877"/>
                    <a:pt x="56333" y="258877"/>
                  </a:cubicBezTo>
                  <a:cubicBezTo>
                    <a:pt x="57851" y="258877"/>
                    <a:pt x="58864" y="258101"/>
                    <a:pt x="5886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EF59767-4E3D-3B64-441A-A4C6479C59F3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4514226" y="5145606"/>
              <a:ext cx="111089" cy="117237"/>
            </a:xfrm>
            <a:custGeom>
              <a:avLst/>
              <a:gdLst>
                <a:gd name="connsiteX0" fmla="*/ 111249 w 111089"/>
                <a:gd name="connsiteY0" fmla="*/ 18191 h 117237"/>
                <a:gd name="connsiteX1" fmla="*/ 100115 w 111089"/>
                <a:gd name="connsiteY1" fmla="*/ 75 h 117237"/>
                <a:gd name="connsiteX2" fmla="*/ 87715 w 111089"/>
                <a:gd name="connsiteY2" fmla="*/ 12497 h 117237"/>
                <a:gd name="connsiteX3" fmla="*/ 91764 w 111089"/>
                <a:gd name="connsiteY3" fmla="*/ 20261 h 117237"/>
                <a:gd name="connsiteX4" fmla="*/ 100368 w 111089"/>
                <a:gd name="connsiteY4" fmla="*/ 41483 h 117237"/>
                <a:gd name="connsiteX5" fmla="*/ 55325 w 111089"/>
                <a:gd name="connsiteY5" fmla="*/ 111618 h 117237"/>
                <a:gd name="connsiteX6" fmla="*/ 36599 w 111089"/>
                <a:gd name="connsiteY6" fmla="*/ 89103 h 117237"/>
                <a:gd name="connsiteX7" fmla="*/ 51276 w 111089"/>
                <a:gd name="connsiteY7" fmla="*/ 34237 h 117237"/>
                <a:gd name="connsiteX8" fmla="*/ 54313 w 111089"/>
                <a:gd name="connsiteY8" fmla="*/ 21297 h 117237"/>
                <a:gd name="connsiteX9" fmla="*/ 33562 w 111089"/>
                <a:gd name="connsiteY9" fmla="*/ 75 h 117237"/>
                <a:gd name="connsiteX10" fmla="*/ 160 w 111089"/>
                <a:gd name="connsiteY10" fmla="*/ 39930 h 117237"/>
                <a:gd name="connsiteX11" fmla="*/ 3196 w 111089"/>
                <a:gd name="connsiteY11" fmla="*/ 42518 h 117237"/>
                <a:gd name="connsiteX12" fmla="*/ 7245 w 111089"/>
                <a:gd name="connsiteY12" fmla="*/ 37860 h 117237"/>
                <a:gd name="connsiteX13" fmla="*/ 32803 w 111089"/>
                <a:gd name="connsiteY13" fmla="*/ 5768 h 117237"/>
                <a:gd name="connsiteX14" fmla="*/ 39130 w 111089"/>
                <a:gd name="connsiteY14" fmla="*/ 14050 h 117237"/>
                <a:gd name="connsiteX15" fmla="*/ 34828 w 111089"/>
                <a:gd name="connsiteY15" fmla="*/ 32166 h 117237"/>
                <a:gd name="connsiteX16" fmla="*/ 20404 w 111089"/>
                <a:gd name="connsiteY16" fmla="*/ 85221 h 117237"/>
                <a:gd name="connsiteX17" fmla="*/ 54313 w 111089"/>
                <a:gd name="connsiteY17" fmla="*/ 117312 h 117237"/>
                <a:gd name="connsiteX18" fmla="*/ 111249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49" y="18191"/>
                  </a:moveTo>
                  <a:cubicBezTo>
                    <a:pt x="111249" y="4216"/>
                    <a:pt x="104670" y="75"/>
                    <a:pt x="100115" y="75"/>
                  </a:cubicBezTo>
                  <a:cubicBezTo>
                    <a:pt x="93789" y="75"/>
                    <a:pt x="87715" y="6804"/>
                    <a:pt x="87715" y="12497"/>
                  </a:cubicBezTo>
                  <a:cubicBezTo>
                    <a:pt x="87715" y="15862"/>
                    <a:pt x="88981" y="17414"/>
                    <a:pt x="91764" y="20261"/>
                  </a:cubicBezTo>
                  <a:cubicBezTo>
                    <a:pt x="97078" y="25437"/>
                    <a:pt x="100368" y="32166"/>
                    <a:pt x="100368" y="41483"/>
                  </a:cubicBezTo>
                  <a:cubicBezTo>
                    <a:pt x="100368" y="52353"/>
                    <a:pt x="84932" y="111618"/>
                    <a:pt x="55325" y="111618"/>
                  </a:cubicBezTo>
                  <a:cubicBezTo>
                    <a:pt x="42419" y="111618"/>
                    <a:pt x="36599" y="102560"/>
                    <a:pt x="36599" y="89103"/>
                  </a:cubicBezTo>
                  <a:cubicBezTo>
                    <a:pt x="36599" y="74610"/>
                    <a:pt x="43431" y="55717"/>
                    <a:pt x="51276" y="34237"/>
                  </a:cubicBezTo>
                  <a:cubicBezTo>
                    <a:pt x="53047" y="29837"/>
                    <a:pt x="54313" y="26214"/>
                    <a:pt x="54313" y="21297"/>
                  </a:cubicBezTo>
                  <a:cubicBezTo>
                    <a:pt x="54313" y="9650"/>
                    <a:pt x="46215" y="75"/>
                    <a:pt x="33562" y="75"/>
                  </a:cubicBezTo>
                  <a:cubicBezTo>
                    <a:pt x="9776" y="75"/>
                    <a:pt x="160" y="37601"/>
                    <a:pt x="160" y="39930"/>
                  </a:cubicBezTo>
                  <a:cubicBezTo>
                    <a:pt x="160" y="42518"/>
                    <a:pt x="2690" y="42518"/>
                    <a:pt x="3196" y="42518"/>
                  </a:cubicBezTo>
                  <a:cubicBezTo>
                    <a:pt x="5727" y="42518"/>
                    <a:pt x="5980" y="42001"/>
                    <a:pt x="7245" y="37860"/>
                  </a:cubicBezTo>
                  <a:cubicBezTo>
                    <a:pt x="14584" y="11721"/>
                    <a:pt x="25465" y="5768"/>
                    <a:pt x="32803" y="5768"/>
                  </a:cubicBezTo>
                  <a:cubicBezTo>
                    <a:pt x="34828" y="5768"/>
                    <a:pt x="39130" y="5768"/>
                    <a:pt x="39130" y="14050"/>
                  </a:cubicBezTo>
                  <a:cubicBezTo>
                    <a:pt x="39130" y="20520"/>
                    <a:pt x="36599" y="27508"/>
                    <a:pt x="34828" y="32166"/>
                  </a:cubicBezTo>
                  <a:cubicBezTo>
                    <a:pt x="23693" y="62187"/>
                    <a:pt x="20404" y="74092"/>
                    <a:pt x="20404" y="85221"/>
                  </a:cubicBezTo>
                  <a:cubicBezTo>
                    <a:pt x="20404" y="113171"/>
                    <a:pt x="42672" y="117312"/>
                    <a:pt x="54313" y="117312"/>
                  </a:cubicBezTo>
                  <a:cubicBezTo>
                    <a:pt x="96825" y="117312"/>
                    <a:pt x="111249" y="31649"/>
                    <a:pt x="111249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D55009C-D75C-D444-B308-D023178A131B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4660389" y="5232563"/>
              <a:ext cx="29606" cy="77381"/>
            </a:xfrm>
            <a:custGeom>
              <a:avLst/>
              <a:gdLst>
                <a:gd name="connsiteX0" fmla="*/ 29772 w 29606"/>
                <a:gd name="connsiteY0" fmla="*/ 27249 h 77381"/>
                <a:gd name="connsiteX1" fmla="*/ 13577 w 29606"/>
                <a:gd name="connsiteY1" fmla="*/ 75 h 77381"/>
                <a:gd name="connsiteX2" fmla="*/ 165 w 29606"/>
                <a:gd name="connsiteY2" fmla="*/ 13791 h 77381"/>
                <a:gd name="connsiteX3" fmla="*/ 13577 w 29606"/>
                <a:gd name="connsiteY3" fmla="*/ 27508 h 77381"/>
                <a:gd name="connsiteX4" fmla="*/ 22433 w 29606"/>
                <a:gd name="connsiteY4" fmla="*/ 24143 h 77381"/>
                <a:gd name="connsiteX5" fmla="*/ 23699 w 29606"/>
                <a:gd name="connsiteY5" fmla="*/ 23367 h 77381"/>
                <a:gd name="connsiteX6" fmla="*/ 24205 w 29606"/>
                <a:gd name="connsiteY6" fmla="*/ 27249 h 77381"/>
                <a:gd name="connsiteX7" fmla="*/ 6997 w 29606"/>
                <a:gd name="connsiteY7" fmla="*/ 70469 h 77381"/>
                <a:gd name="connsiteX8" fmla="*/ 4214 w 29606"/>
                <a:gd name="connsiteY8" fmla="*/ 74610 h 77381"/>
                <a:gd name="connsiteX9" fmla="*/ 6744 w 29606"/>
                <a:gd name="connsiteY9" fmla="*/ 77457 h 77381"/>
                <a:gd name="connsiteX10" fmla="*/ 29772 w 29606"/>
                <a:gd name="connsiteY10" fmla="*/ 27249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72" y="27249"/>
                  </a:moveTo>
                  <a:cubicBezTo>
                    <a:pt x="29772" y="10168"/>
                    <a:pt x="23446" y="75"/>
                    <a:pt x="13577" y="75"/>
                  </a:cubicBezTo>
                  <a:cubicBezTo>
                    <a:pt x="5226" y="75"/>
                    <a:pt x="165" y="6545"/>
                    <a:pt x="165" y="13791"/>
                  </a:cubicBezTo>
                  <a:cubicBezTo>
                    <a:pt x="165" y="20779"/>
                    <a:pt x="5226" y="27508"/>
                    <a:pt x="13577" y="27508"/>
                  </a:cubicBezTo>
                  <a:cubicBezTo>
                    <a:pt x="16613" y="27508"/>
                    <a:pt x="19903" y="26473"/>
                    <a:pt x="22433" y="24143"/>
                  </a:cubicBezTo>
                  <a:cubicBezTo>
                    <a:pt x="23193" y="23626"/>
                    <a:pt x="23446" y="23367"/>
                    <a:pt x="23699" y="23367"/>
                  </a:cubicBezTo>
                  <a:cubicBezTo>
                    <a:pt x="23952" y="23367"/>
                    <a:pt x="24205" y="23626"/>
                    <a:pt x="24205" y="27249"/>
                  </a:cubicBezTo>
                  <a:cubicBezTo>
                    <a:pt x="24205" y="46400"/>
                    <a:pt x="15348" y="61928"/>
                    <a:pt x="6997" y="70469"/>
                  </a:cubicBezTo>
                  <a:cubicBezTo>
                    <a:pt x="4214" y="73316"/>
                    <a:pt x="4214" y="73833"/>
                    <a:pt x="4214" y="74610"/>
                  </a:cubicBezTo>
                  <a:cubicBezTo>
                    <a:pt x="4214" y="76421"/>
                    <a:pt x="5479" y="77457"/>
                    <a:pt x="6744" y="77457"/>
                  </a:cubicBezTo>
                  <a:cubicBezTo>
                    <a:pt x="9528" y="77457"/>
                    <a:pt x="29772" y="57529"/>
                    <a:pt x="29772" y="2724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85E6222-074C-CE22-B68F-71689B2B75C6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4758432" y="5145606"/>
              <a:ext cx="102991" cy="117237"/>
            </a:xfrm>
            <a:custGeom>
              <a:avLst/>
              <a:gdLst>
                <a:gd name="connsiteX0" fmla="*/ 15099 w 102991"/>
                <a:gd name="connsiteY0" fmla="*/ 99196 h 117237"/>
                <a:gd name="connsiteX1" fmla="*/ 12822 w 102991"/>
                <a:gd name="connsiteY1" fmla="*/ 110324 h 117237"/>
                <a:gd name="connsiteX2" fmla="*/ 20160 w 102991"/>
                <a:gd name="connsiteY2" fmla="*/ 117312 h 117237"/>
                <a:gd name="connsiteX3" fmla="*/ 29523 w 102991"/>
                <a:gd name="connsiteY3" fmla="*/ 110066 h 117237"/>
                <a:gd name="connsiteX4" fmla="*/ 39645 w 102991"/>
                <a:gd name="connsiteY4" fmla="*/ 69175 h 117237"/>
                <a:gd name="connsiteX5" fmla="*/ 47743 w 102991"/>
                <a:gd name="connsiteY5" fmla="*/ 35531 h 117237"/>
                <a:gd name="connsiteX6" fmla="*/ 61914 w 102991"/>
                <a:gd name="connsiteY6" fmla="*/ 14309 h 117237"/>
                <a:gd name="connsiteX7" fmla="*/ 82158 w 102991"/>
                <a:gd name="connsiteY7" fmla="*/ 5768 h 117237"/>
                <a:gd name="connsiteX8" fmla="*/ 92786 w 102991"/>
                <a:gd name="connsiteY8" fmla="*/ 8874 h 117237"/>
                <a:gd name="connsiteX9" fmla="*/ 79627 w 102991"/>
                <a:gd name="connsiteY9" fmla="*/ 23108 h 117237"/>
                <a:gd name="connsiteX10" fmla="*/ 89243 w 102991"/>
                <a:gd name="connsiteY10" fmla="*/ 32166 h 117237"/>
                <a:gd name="connsiteX11" fmla="*/ 103161 w 102991"/>
                <a:gd name="connsiteY11" fmla="*/ 16897 h 117237"/>
                <a:gd name="connsiteX12" fmla="*/ 82158 w 102991"/>
                <a:gd name="connsiteY12" fmla="*/ 75 h 117237"/>
                <a:gd name="connsiteX13" fmla="*/ 49767 w 102991"/>
                <a:gd name="connsiteY13" fmla="*/ 20002 h 117237"/>
                <a:gd name="connsiteX14" fmla="*/ 26740 w 102991"/>
                <a:gd name="connsiteY14" fmla="*/ 75 h 117237"/>
                <a:gd name="connsiteX15" fmla="*/ 8014 w 102991"/>
                <a:gd name="connsiteY15" fmla="*/ 14826 h 117237"/>
                <a:gd name="connsiteX16" fmla="*/ 169 w 102991"/>
                <a:gd name="connsiteY16" fmla="*/ 39930 h 117237"/>
                <a:gd name="connsiteX17" fmla="*/ 3206 w 102991"/>
                <a:gd name="connsiteY17" fmla="*/ 42518 h 117237"/>
                <a:gd name="connsiteX18" fmla="*/ 7508 w 102991"/>
                <a:gd name="connsiteY18" fmla="*/ 36566 h 117237"/>
                <a:gd name="connsiteX19" fmla="*/ 25981 w 102991"/>
                <a:gd name="connsiteY19" fmla="*/ 5768 h 117237"/>
                <a:gd name="connsiteX20" fmla="*/ 33825 w 102991"/>
                <a:gd name="connsiteY20" fmla="*/ 17673 h 117237"/>
                <a:gd name="connsiteX21" fmla="*/ 29776 w 102991"/>
                <a:gd name="connsiteY21" fmla="*/ 39413 h 117237"/>
                <a:gd name="connsiteX22" fmla="*/ 15099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099" y="99196"/>
                  </a:moveTo>
                  <a:cubicBezTo>
                    <a:pt x="14340" y="103078"/>
                    <a:pt x="12822" y="109030"/>
                    <a:pt x="12822" y="110324"/>
                  </a:cubicBezTo>
                  <a:cubicBezTo>
                    <a:pt x="12822" y="114983"/>
                    <a:pt x="16365" y="117312"/>
                    <a:pt x="20160" y="117312"/>
                  </a:cubicBezTo>
                  <a:cubicBezTo>
                    <a:pt x="23197" y="117312"/>
                    <a:pt x="27752" y="115242"/>
                    <a:pt x="29523" y="110066"/>
                  </a:cubicBezTo>
                  <a:cubicBezTo>
                    <a:pt x="30029" y="109030"/>
                    <a:pt x="38633" y="73833"/>
                    <a:pt x="39645" y="69175"/>
                  </a:cubicBezTo>
                  <a:cubicBezTo>
                    <a:pt x="41670" y="60634"/>
                    <a:pt x="46225" y="42518"/>
                    <a:pt x="47743" y="35531"/>
                  </a:cubicBezTo>
                  <a:cubicBezTo>
                    <a:pt x="48755" y="32166"/>
                    <a:pt x="55841" y="20002"/>
                    <a:pt x="61914" y="14309"/>
                  </a:cubicBezTo>
                  <a:cubicBezTo>
                    <a:pt x="63938" y="12497"/>
                    <a:pt x="71277" y="5768"/>
                    <a:pt x="82158" y="5768"/>
                  </a:cubicBezTo>
                  <a:cubicBezTo>
                    <a:pt x="88737" y="5768"/>
                    <a:pt x="92533" y="8874"/>
                    <a:pt x="92786" y="8874"/>
                  </a:cubicBezTo>
                  <a:cubicBezTo>
                    <a:pt x="85194" y="10168"/>
                    <a:pt x="79627" y="16379"/>
                    <a:pt x="79627" y="23108"/>
                  </a:cubicBezTo>
                  <a:cubicBezTo>
                    <a:pt x="79627" y="27249"/>
                    <a:pt x="82411" y="32166"/>
                    <a:pt x="89243" y="32166"/>
                  </a:cubicBezTo>
                  <a:cubicBezTo>
                    <a:pt x="96076" y="32166"/>
                    <a:pt x="103161" y="26214"/>
                    <a:pt x="103161" y="16897"/>
                  </a:cubicBezTo>
                  <a:cubicBezTo>
                    <a:pt x="103161" y="7839"/>
                    <a:pt x="95063" y="75"/>
                    <a:pt x="82158" y="75"/>
                  </a:cubicBezTo>
                  <a:cubicBezTo>
                    <a:pt x="65710" y="75"/>
                    <a:pt x="54575" y="12756"/>
                    <a:pt x="49767" y="20002"/>
                  </a:cubicBezTo>
                  <a:cubicBezTo>
                    <a:pt x="47743" y="8356"/>
                    <a:pt x="38633" y="75"/>
                    <a:pt x="26740" y="75"/>
                  </a:cubicBezTo>
                  <a:cubicBezTo>
                    <a:pt x="15099" y="75"/>
                    <a:pt x="10291" y="10168"/>
                    <a:pt x="8014" y="14826"/>
                  </a:cubicBezTo>
                  <a:cubicBezTo>
                    <a:pt x="3459" y="23626"/>
                    <a:pt x="169" y="39154"/>
                    <a:pt x="169" y="39930"/>
                  </a:cubicBezTo>
                  <a:cubicBezTo>
                    <a:pt x="169" y="42518"/>
                    <a:pt x="2700" y="42518"/>
                    <a:pt x="3206" y="42518"/>
                  </a:cubicBezTo>
                  <a:cubicBezTo>
                    <a:pt x="5736" y="42518"/>
                    <a:pt x="5989" y="42259"/>
                    <a:pt x="7508" y="36566"/>
                  </a:cubicBezTo>
                  <a:cubicBezTo>
                    <a:pt x="11810" y="18191"/>
                    <a:pt x="16871" y="5768"/>
                    <a:pt x="25981" y="5768"/>
                  </a:cubicBezTo>
                  <a:cubicBezTo>
                    <a:pt x="30282" y="5768"/>
                    <a:pt x="33825" y="7839"/>
                    <a:pt x="33825" y="17673"/>
                  </a:cubicBezTo>
                  <a:cubicBezTo>
                    <a:pt x="33825" y="23108"/>
                    <a:pt x="33066" y="25955"/>
                    <a:pt x="29776" y="39413"/>
                  </a:cubicBezTo>
                  <a:lnTo>
                    <a:pt x="15099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7E89BE8-7D80-6B79-3ED0-A8D8FADA6155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4886713" y="5065894"/>
              <a:ext cx="58707" cy="258802"/>
            </a:xfrm>
            <a:custGeom>
              <a:avLst/>
              <a:gdLst>
                <a:gd name="connsiteX0" fmla="*/ 58882 w 58707"/>
                <a:gd name="connsiteY0" fmla="*/ 129476 h 258802"/>
                <a:gd name="connsiteX1" fmla="*/ 42181 w 58707"/>
                <a:gd name="connsiteY1" fmla="*/ 48730 h 258802"/>
                <a:gd name="connsiteX2" fmla="*/ 2705 w 58707"/>
                <a:gd name="connsiteY2" fmla="*/ 75 h 258802"/>
                <a:gd name="connsiteX3" fmla="*/ 174 w 58707"/>
                <a:gd name="connsiteY3" fmla="*/ 2663 h 258802"/>
                <a:gd name="connsiteX4" fmla="*/ 4982 w 58707"/>
                <a:gd name="connsiteY4" fmla="*/ 8615 h 258802"/>
                <a:gd name="connsiteX5" fmla="*/ 44205 w 58707"/>
                <a:gd name="connsiteY5" fmla="*/ 129476 h 258802"/>
                <a:gd name="connsiteX6" fmla="*/ 3464 w 58707"/>
                <a:gd name="connsiteY6" fmla="*/ 251889 h 258802"/>
                <a:gd name="connsiteX7" fmla="*/ 174 w 58707"/>
                <a:gd name="connsiteY7" fmla="*/ 256289 h 258802"/>
                <a:gd name="connsiteX8" fmla="*/ 2705 w 58707"/>
                <a:gd name="connsiteY8" fmla="*/ 258877 h 258802"/>
                <a:gd name="connsiteX9" fmla="*/ 42940 w 58707"/>
                <a:gd name="connsiteY9" fmla="*/ 208411 h 258802"/>
                <a:gd name="connsiteX10" fmla="*/ 58882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82" y="129476"/>
                  </a:moveTo>
                  <a:cubicBezTo>
                    <a:pt x="58882" y="109289"/>
                    <a:pt x="56098" y="77974"/>
                    <a:pt x="42181" y="48730"/>
                  </a:cubicBezTo>
                  <a:cubicBezTo>
                    <a:pt x="26998" y="16897"/>
                    <a:pt x="5235" y="75"/>
                    <a:pt x="2705" y="75"/>
                  </a:cubicBezTo>
                  <a:cubicBezTo>
                    <a:pt x="1186" y="75"/>
                    <a:pt x="174" y="1110"/>
                    <a:pt x="174" y="2663"/>
                  </a:cubicBezTo>
                  <a:cubicBezTo>
                    <a:pt x="174" y="3439"/>
                    <a:pt x="174" y="3957"/>
                    <a:pt x="4982" y="8615"/>
                  </a:cubicBezTo>
                  <a:cubicBezTo>
                    <a:pt x="29781" y="34237"/>
                    <a:pt x="44205" y="75386"/>
                    <a:pt x="44205" y="129476"/>
                  </a:cubicBezTo>
                  <a:cubicBezTo>
                    <a:pt x="44205" y="173731"/>
                    <a:pt x="34842" y="219280"/>
                    <a:pt x="3464" y="251889"/>
                  </a:cubicBezTo>
                  <a:cubicBezTo>
                    <a:pt x="174" y="254995"/>
                    <a:pt x="174" y="255513"/>
                    <a:pt x="174" y="256289"/>
                  </a:cubicBezTo>
                  <a:cubicBezTo>
                    <a:pt x="174" y="257842"/>
                    <a:pt x="1186" y="258877"/>
                    <a:pt x="2705" y="258877"/>
                  </a:cubicBezTo>
                  <a:cubicBezTo>
                    <a:pt x="5235" y="258877"/>
                    <a:pt x="28010" y="241278"/>
                    <a:pt x="42940" y="208411"/>
                  </a:cubicBezTo>
                  <a:cubicBezTo>
                    <a:pt x="55845" y="179942"/>
                    <a:pt x="58882" y="151215"/>
                    <a:pt x="58882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88C42DF-9401-6D99-F5D3-2980F6FC98EA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5055159" y="5165016"/>
              <a:ext cx="168278" cy="60559"/>
            </a:xfrm>
            <a:custGeom>
              <a:avLst/>
              <a:gdLst>
                <a:gd name="connsiteX0" fmla="*/ 159856 w 168278"/>
                <a:gd name="connsiteY0" fmla="*/ 10427 h 60559"/>
                <a:gd name="connsiteX1" fmla="*/ 168460 w 168278"/>
                <a:gd name="connsiteY1" fmla="*/ 5251 h 60559"/>
                <a:gd name="connsiteX2" fmla="*/ 160109 w 168278"/>
                <a:gd name="connsiteY2" fmla="*/ 75 h 60559"/>
                <a:gd name="connsiteX3" fmla="*/ 8531 w 168278"/>
                <a:gd name="connsiteY3" fmla="*/ 75 h 60559"/>
                <a:gd name="connsiteX4" fmla="*/ 181 w 168278"/>
                <a:gd name="connsiteY4" fmla="*/ 5251 h 60559"/>
                <a:gd name="connsiteX5" fmla="*/ 8784 w 168278"/>
                <a:gd name="connsiteY5" fmla="*/ 10427 h 60559"/>
                <a:gd name="connsiteX6" fmla="*/ 159856 w 168278"/>
                <a:gd name="connsiteY6" fmla="*/ 10427 h 60559"/>
                <a:gd name="connsiteX7" fmla="*/ 160109 w 168278"/>
                <a:gd name="connsiteY7" fmla="*/ 60634 h 60559"/>
                <a:gd name="connsiteX8" fmla="*/ 168460 w 168278"/>
                <a:gd name="connsiteY8" fmla="*/ 55458 h 60559"/>
                <a:gd name="connsiteX9" fmla="*/ 159856 w 168278"/>
                <a:gd name="connsiteY9" fmla="*/ 50282 h 60559"/>
                <a:gd name="connsiteX10" fmla="*/ 8784 w 168278"/>
                <a:gd name="connsiteY10" fmla="*/ 50282 h 60559"/>
                <a:gd name="connsiteX11" fmla="*/ 181 w 168278"/>
                <a:gd name="connsiteY11" fmla="*/ 55458 h 60559"/>
                <a:gd name="connsiteX12" fmla="*/ 8531 w 168278"/>
                <a:gd name="connsiteY12" fmla="*/ 60634 h 60559"/>
                <a:gd name="connsiteX13" fmla="*/ 160109 w 168278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0559">
                  <a:moveTo>
                    <a:pt x="159856" y="10427"/>
                  </a:moveTo>
                  <a:cubicBezTo>
                    <a:pt x="163652" y="10427"/>
                    <a:pt x="168460" y="10427"/>
                    <a:pt x="168460" y="5251"/>
                  </a:cubicBezTo>
                  <a:cubicBezTo>
                    <a:pt x="168460" y="75"/>
                    <a:pt x="163652" y="75"/>
                    <a:pt x="160109" y="75"/>
                  </a:cubicBezTo>
                  <a:lnTo>
                    <a:pt x="8531" y="75"/>
                  </a:lnTo>
                  <a:cubicBezTo>
                    <a:pt x="4989" y="75"/>
                    <a:pt x="181" y="75"/>
                    <a:pt x="181" y="5251"/>
                  </a:cubicBezTo>
                  <a:cubicBezTo>
                    <a:pt x="181" y="10427"/>
                    <a:pt x="4989" y="10427"/>
                    <a:pt x="8784" y="10427"/>
                  </a:cubicBezTo>
                  <a:lnTo>
                    <a:pt x="159856" y="10427"/>
                  </a:lnTo>
                  <a:close/>
                  <a:moveTo>
                    <a:pt x="160109" y="60634"/>
                  </a:moveTo>
                  <a:cubicBezTo>
                    <a:pt x="163652" y="60634"/>
                    <a:pt x="168460" y="60634"/>
                    <a:pt x="168460" y="55458"/>
                  </a:cubicBezTo>
                  <a:cubicBezTo>
                    <a:pt x="168460" y="50282"/>
                    <a:pt x="163652" y="50282"/>
                    <a:pt x="159856" y="50282"/>
                  </a:cubicBezTo>
                  <a:lnTo>
                    <a:pt x="8784" y="50282"/>
                  </a:lnTo>
                  <a:cubicBezTo>
                    <a:pt x="4989" y="50282"/>
                    <a:pt x="181" y="50282"/>
                    <a:pt x="181" y="55458"/>
                  </a:cubicBezTo>
                  <a:cubicBezTo>
                    <a:pt x="181" y="60634"/>
                    <a:pt x="4989" y="60634"/>
                    <a:pt x="8531" y="60634"/>
                  </a:cubicBezTo>
                  <a:lnTo>
                    <a:pt x="160109" y="6063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7DFB82A-A671-B2EA-77C7-A97F5790C561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5322015" y="5080387"/>
              <a:ext cx="124248" cy="182455"/>
            </a:xfrm>
            <a:custGeom>
              <a:avLst/>
              <a:gdLst>
                <a:gd name="connsiteX0" fmla="*/ 58899 w 124248"/>
                <a:gd name="connsiteY0" fmla="*/ 2922 h 182455"/>
                <a:gd name="connsiteX1" fmla="*/ 55609 w 124248"/>
                <a:gd name="connsiteY1" fmla="*/ 75 h 182455"/>
                <a:gd name="connsiteX2" fmla="*/ 24737 w 124248"/>
                <a:gd name="connsiteY2" fmla="*/ 2663 h 182455"/>
                <a:gd name="connsiteX3" fmla="*/ 19929 w 124248"/>
                <a:gd name="connsiteY3" fmla="*/ 7839 h 182455"/>
                <a:gd name="connsiteX4" fmla="*/ 26002 w 124248"/>
                <a:gd name="connsiteY4" fmla="*/ 10944 h 182455"/>
                <a:gd name="connsiteX5" fmla="*/ 38655 w 124248"/>
                <a:gd name="connsiteY5" fmla="*/ 15344 h 182455"/>
                <a:gd name="connsiteX6" fmla="*/ 37896 w 124248"/>
                <a:gd name="connsiteY6" fmla="*/ 20520 h 182455"/>
                <a:gd name="connsiteX7" fmla="*/ 1203 w 124248"/>
                <a:gd name="connsiteY7" fmla="*/ 169590 h 182455"/>
                <a:gd name="connsiteX8" fmla="*/ 191 w 124248"/>
                <a:gd name="connsiteY8" fmla="*/ 175284 h 182455"/>
                <a:gd name="connsiteX9" fmla="*/ 7530 w 124248"/>
                <a:gd name="connsiteY9" fmla="*/ 182530 h 182455"/>
                <a:gd name="connsiteX10" fmla="*/ 16893 w 124248"/>
                <a:gd name="connsiteY10" fmla="*/ 175801 h 182455"/>
                <a:gd name="connsiteX11" fmla="*/ 21701 w 124248"/>
                <a:gd name="connsiteY11" fmla="*/ 156132 h 182455"/>
                <a:gd name="connsiteX12" fmla="*/ 27268 w 124248"/>
                <a:gd name="connsiteY12" fmla="*/ 132840 h 182455"/>
                <a:gd name="connsiteX13" fmla="*/ 31570 w 124248"/>
                <a:gd name="connsiteY13" fmla="*/ 115500 h 182455"/>
                <a:gd name="connsiteX14" fmla="*/ 34353 w 124248"/>
                <a:gd name="connsiteY14" fmla="*/ 103854 h 182455"/>
                <a:gd name="connsiteX15" fmla="*/ 51561 w 124248"/>
                <a:gd name="connsiteY15" fmla="*/ 80045 h 182455"/>
                <a:gd name="connsiteX16" fmla="*/ 75854 w 124248"/>
                <a:gd name="connsiteY16" fmla="*/ 70987 h 182455"/>
                <a:gd name="connsiteX17" fmla="*/ 89518 w 124248"/>
                <a:gd name="connsiteY17" fmla="*/ 89103 h 182455"/>
                <a:gd name="connsiteX18" fmla="*/ 73829 w 124248"/>
                <a:gd name="connsiteY18" fmla="*/ 147074 h 182455"/>
                <a:gd name="connsiteX19" fmla="*/ 70539 w 124248"/>
                <a:gd name="connsiteY19" fmla="*/ 161309 h 182455"/>
                <a:gd name="connsiteX20" fmla="*/ 91290 w 124248"/>
                <a:gd name="connsiteY20" fmla="*/ 182530 h 182455"/>
                <a:gd name="connsiteX21" fmla="*/ 124439 w 124248"/>
                <a:gd name="connsiteY21" fmla="*/ 142675 h 182455"/>
                <a:gd name="connsiteX22" fmla="*/ 121403 w 124248"/>
                <a:gd name="connsiteY22" fmla="*/ 140087 h 182455"/>
                <a:gd name="connsiteX23" fmla="*/ 117607 w 124248"/>
                <a:gd name="connsiteY23" fmla="*/ 144745 h 182455"/>
                <a:gd name="connsiteX24" fmla="*/ 91796 w 124248"/>
                <a:gd name="connsiteY24" fmla="*/ 176837 h 182455"/>
                <a:gd name="connsiteX25" fmla="*/ 85723 w 124248"/>
                <a:gd name="connsiteY25" fmla="*/ 168296 h 182455"/>
                <a:gd name="connsiteX26" fmla="*/ 90277 w 124248"/>
                <a:gd name="connsiteY26" fmla="*/ 149921 h 182455"/>
                <a:gd name="connsiteX27" fmla="*/ 105714 w 124248"/>
                <a:gd name="connsiteY27" fmla="*/ 92985 h 182455"/>
                <a:gd name="connsiteX28" fmla="*/ 76613 w 124248"/>
                <a:gd name="connsiteY28" fmla="*/ 65293 h 182455"/>
                <a:gd name="connsiteX29" fmla="*/ 39161 w 124248"/>
                <a:gd name="connsiteY29" fmla="*/ 85221 h 182455"/>
                <a:gd name="connsiteX30" fmla="*/ 58899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99" y="2922"/>
                  </a:moveTo>
                  <a:cubicBezTo>
                    <a:pt x="58899" y="2663"/>
                    <a:pt x="58899" y="75"/>
                    <a:pt x="55609" y="75"/>
                  </a:cubicBezTo>
                  <a:cubicBezTo>
                    <a:pt x="49789" y="75"/>
                    <a:pt x="31317" y="2145"/>
                    <a:pt x="24737" y="2663"/>
                  </a:cubicBezTo>
                  <a:cubicBezTo>
                    <a:pt x="22713" y="2922"/>
                    <a:pt x="19929" y="3180"/>
                    <a:pt x="19929" y="7839"/>
                  </a:cubicBezTo>
                  <a:cubicBezTo>
                    <a:pt x="19929" y="10944"/>
                    <a:pt x="22207" y="10944"/>
                    <a:pt x="26002" y="10944"/>
                  </a:cubicBezTo>
                  <a:cubicBezTo>
                    <a:pt x="38149" y="10944"/>
                    <a:pt x="38655" y="12756"/>
                    <a:pt x="38655" y="15344"/>
                  </a:cubicBezTo>
                  <a:lnTo>
                    <a:pt x="37896" y="20520"/>
                  </a:lnTo>
                  <a:lnTo>
                    <a:pt x="1203" y="169590"/>
                  </a:lnTo>
                  <a:cubicBezTo>
                    <a:pt x="191" y="173213"/>
                    <a:pt x="191" y="173731"/>
                    <a:pt x="191" y="175284"/>
                  </a:cubicBezTo>
                  <a:cubicBezTo>
                    <a:pt x="191" y="181236"/>
                    <a:pt x="5252" y="182530"/>
                    <a:pt x="7530" y="182530"/>
                  </a:cubicBezTo>
                  <a:cubicBezTo>
                    <a:pt x="11579" y="182530"/>
                    <a:pt x="15627" y="179425"/>
                    <a:pt x="16893" y="175801"/>
                  </a:cubicBezTo>
                  <a:lnTo>
                    <a:pt x="21701" y="156132"/>
                  </a:lnTo>
                  <a:lnTo>
                    <a:pt x="27268" y="132840"/>
                  </a:lnTo>
                  <a:cubicBezTo>
                    <a:pt x="28786" y="127147"/>
                    <a:pt x="30304" y="121453"/>
                    <a:pt x="31570" y="115500"/>
                  </a:cubicBezTo>
                  <a:cubicBezTo>
                    <a:pt x="32076" y="113948"/>
                    <a:pt x="34100" y="105407"/>
                    <a:pt x="34353" y="103854"/>
                  </a:cubicBezTo>
                  <a:cubicBezTo>
                    <a:pt x="35112" y="101525"/>
                    <a:pt x="42957" y="87032"/>
                    <a:pt x="51561" y="80045"/>
                  </a:cubicBezTo>
                  <a:cubicBezTo>
                    <a:pt x="57128" y="75904"/>
                    <a:pt x="64972" y="70987"/>
                    <a:pt x="75854" y="70987"/>
                  </a:cubicBezTo>
                  <a:cubicBezTo>
                    <a:pt x="86735" y="70987"/>
                    <a:pt x="89518" y="79786"/>
                    <a:pt x="89518" y="89103"/>
                  </a:cubicBezTo>
                  <a:cubicBezTo>
                    <a:pt x="89518" y="103078"/>
                    <a:pt x="79902" y="131287"/>
                    <a:pt x="73829" y="147074"/>
                  </a:cubicBezTo>
                  <a:cubicBezTo>
                    <a:pt x="71805" y="153027"/>
                    <a:pt x="70539" y="156132"/>
                    <a:pt x="70539" y="161309"/>
                  </a:cubicBezTo>
                  <a:cubicBezTo>
                    <a:pt x="70539" y="173472"/>
                    <a:pt x="79396" y="182530"/>
                    <a:pt x="91290" y="182530"/>
                  </a:cubicBezTo>
                  <a:cubicBezTo>
                    <a:pt x="115076" y="182530"/>
                    <a:pt x="124439" y="144745"/>
                    <a:pt x="124439" y="142675"/>
                  </a:cubicBezTo>
                  <a:cubicBezTo>
                    <a:pt x="124439" y="140087"/>
                    <a:pt x="122162" y="140087"/>
                    <a:pt x="121403" y="140087"/>
                  </a:cubicBezTo>
                  <a:cubicBezTo>
                    <a:pt x="118872" y="140087"/>
                    <a:pt x="118872" y="140863"/>
                    <a:pt x="117607" y="144745"/>
                  </a:cubicBezTo>
                  <a:cubicBezTo>
                    <a:pt x="113811" y="158462"/>
                    <a:pt x="105714" y="176837"/>
                    <a:pt x="91796" y="176837"/>
                  </a:cubicBezTo>
                  <a:cubicBezTo>
                    <a:pt x="87494" y="176837"/>
                    <a:pt x="85723" y="174249"/>
                    <a:pt x="85723" y="168296"/>
                  </a:cubicBezTo>
                  <a:cubicBezTo>
                    <a:pt x="85723" y="161826"/>
                    <a:pt x="88000" y="155615"/>
                    <a:pt x="90277" y="149921"/>
                  </a:cubicBezTo>
                  <a:cubicBezTo>
                    <a:pt x="94326" y="138793"/>
                    <a:pt x="105714" y="107995"/>
                    <a:pt x="105714" y="92985"/>
                  </a:cubicBezTo>
                  <a:cubicBezTo>
                    <a:pt x="105714" y="76163"/>
                    <a:pt x="95592" y="65293"/>
                    <a:pt x="76613" y="65293"/>
                  </a:cubicBezTo>
                  <a:cubicBezTo>
                    <a:pt x="60670" y="65293"/>
                    <a:pt x="48524" y="73316"/>
                    <a:pt x="39161" y="85221"/>
                  </a:cubicBezTo>
                  <a:lnTo>
                    <a:pt x="58899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7AAD8A1-AE4B-B995-B43F-B38B4281A891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5473203" y="5178525"/>
              <a:ext cx="64477" cy="120291"/>
            </a:xfrm>
            <a:custGeom>
              <a:avLst/>
              <a:gdLst>
                <a:gd name="connsiteX0" fmla="*/ 40230 w 64477"/>
                <a:gd name="connsiteY0" fmla="*/ 5149 h 120291"/>
                <a:gd name="connsiteX1" fmla="*/ 34916 w 64477"/>
                <a:gd name="connsiteY1" fmla="*/ 76 h 120291"/>
                <a:gd name="connsiteX2" fmla="*/ 197 w 64477"/>
                <a:gd name="connsiteY2" fmla="*/ 11671 h 120291"/>
                <a:gd name="connsiteX3" fmla="*/ 197 w 64477"/>
                <a:gd name="connsiteY3" fmla="*/ 18192 h 120291"/>
                <a:gd name="connsiteX4" fmla="*/ 25882 w 64477"/>
                <a:gd name="connsiteY4" fmla="*/ 13120 h 120291"/>
                <a:gd name="connsiteX5" fmla="*/ 25882 w 64477"/>
                <a:gd name="connsiteY5" fmla="*/ 105512 h 120291"/>
                <a:gd name="connsiteX6" fmla="*/ 8168 w 64477"/>
                <a:gd name="connsiteY6" fmla="*/ 113846 h 120291"/>
                <a:gd name="connsiteX7" fmla="*/ 1437 w 64477"/>
                <a:gd name="connsiteY7" fmla="*/ 113846 h 120291"/>
                <a:gd name="connsiteX8" fmla="*/ 1437 w 64477"/>
                <a:gd name="connsiteY8" fmla="*/ 120367 h 120291"/>
                <a:gd name="connsiteX9" fmla="*/ 32967 w 64477"/>
                <a:gd name="connsiteY9" fmla="*/ 119643 h 120291"/>
                <a:gd name="connsiteX10" fmla="*/ 64674 w 64477"/>
                <a:gd name="connsiteY10" fmla="*/ 120367 h 120291"/>
                <a:gd name="connsiteX11" fmla="*/ 64674 w 64477"/>
                <a:gd name="connsiteY11" fmla="*/ 113846 h 120291"/>
                <a:gd name="connsiteX12" fmla="*/ 57943 w 64477"/>
                <a:gd name="connsiteY12" fmla="*/ 113846 h 120291"/>
                <a:gd name="connsiteX13" fmla="*/ 40230 w 64477"/>
                <a:gd name="connsiteY13" fmla="*/ 105512 h 120291"/>
                <a:gd name="connsiteX14" fmla="*/ 40230 w 64477"/>
                <a:gd name="connsiteY14" fmla="*/ 514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230" y="5149"/>
                  </a:moveTo>
                  <a:cubicBezTo>
                    <a:pt x="40230" y="257"/>
                    <a:pt x="39875" y="76"/>
                    <a:pt x="34916" y="76"/>
                  </a:cubicBezTo>
                  <a:cubicBezTo>
                    <a:pt x="23579" y="11489"/>
                    <a:pt x="7460" y="11671"/>
                    <a:pt x="197" y="11671"/>
                  </a:cubicBezTo>
                  <a:lnTo>
                    <a:pt x="197" y="18192"/>
                  </a:lnTo>
                  <a:cubicBezTo>
                    <a:pt x="4448" y="18192"/>
                    <a:pt x="16139" y="18192"/>
                    <a:pt x="25882" y="13120"/>
                  </a:cubicBezTo>
                  <a:lnTo>
                    <a:pt x="25882" y="105512"/>
                  </a:lnTo>
                  <a:cubicBezTo>
                    <a:pt x="25882" y="111491"/>
                    <a:pt x="25882" y="113846"/>
                    <a:pt x="8168" y="113846"/>
                  </a:cubicBezTo>
                  <a:lnTo>
                    <a:pt x="1437" y="113846"/>
                  </a:lnTo>
                  <a:lnTo>
                    <a:pt x="1437" y="120367"/>
                  </a:lnTo>
                  <a:cubicBezTo>
                    <a:pt x="4625" y="120186"/>
                    <a:pt x="26413" y="119643"/>
                    <a:pt x="32967" y="119643"/>
                  </a:cubicBezTo>
                  <a:cubicBezTo>
                    <a:pt x="38458" y="119643"/>
                    <a:pt x="60777" y="120186"/>
                    <a:pt x="64674" y="120367"/>
                  </a:cubicBezTo>
                  <a:lnTo>
                    <a:pt x="64674" y="113846"/>
                  </a:lnTo>
                  <a:lnTo>
                    <a:pt x="57943" y="113846"/>
                  </a:lnTo>
                  <a:cubicBezTo>
                    <a:pt x="40230" y="113846"/>
                    <a:pt x="40230" y="111491"/>
                    <a:pt x="40230" y="105512"/>
                  </a:cubicBezTo>
                  <a:lnTo>
                    <a:pt x="40230" y="514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353429D-4DF1-F90E-D067-1C4CF37C5FB8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5592469" y="5065894"/>
              <a:ext cx="58707" cy="258802"/>
            </a:xfrm>
            <a:custGeom>
              <a:avLst/>
              <a:gdLst>
                <a:gd name="connsiteX0" fmla="*/ 58909 w 58707"/>
                <a:gd name="connsiteY0" fmla="*/ 256289 h 258802"/>
                <a:gd name="connsiteX1" fmla="*/ 54607 w 58707"/>
                <a:gd name="connsiteY1" fmla="*/ 250595 h 258802"/>
                <a:gd name="connsiteX2" fmla="*/ 14878 w 58707"/>
                <a:gd name="connsiteY2" fmla="*/ 129476 h 258802"/>
                <a:gd name="connsiteX3" fmla="*/ 55620 w 58707"/>
                <a:gd name="connsiteY3" fmla="*/ 7062 h 258802"/>
                <a:gd name="connsiteX4" fmla="*/ 58909 w 58707"/>
                <a:gd name="connsiteY4" fmla="*/ 2663 h 258802"/>
                <a:gd name="connsiteX5" fmla="*/ 56379 w 58707"/>
                <a:gd name="connsiteY5" fmla="*/ 75 h 258802"/>
                <a:gd name="connsiteX6" fmla="*/ 16144 w 58707"/>
                <a:gd name="connsiteY6" fmla="*/ 50541 h 258802"/>
                <a:gd name="connsiteX7" fmla="*/ 201 w 58707"/>
                <a:gd name="connsiteY7" fmla="*/ 129476 h 258802"/>
                <a:gd name="connsiteX8" fmla="*/ 16903 w 58707"/>
                <a:gd name="connsiteY8" fmla="*/ 210222 h 258802"/>
                <a:gd name="connsiteX9" fmla="*/ 56379 w 58707"/>
                <a:gd name="connsiteY9" fmla="*/ 258877 h 258802"/>
                <a:gd name="connsiteX10" fmla="*/ 5890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09" y="256289"/>
                  </a:moveTo>
                  <a:cubicBezTo>
                    <a:pt x="58909" y="255513"/>
                    <a:pt x="58909" y="254995"/>
                    <a:pt x="54607" y="250595"/>
                  </a:cubicBezTo>
                  <a:cubicBezTo>
                    <a:pt x="22976" y="217986"/>
                    <a:pt x="14878" y="169073"/>
                    <a:pt x="14878" y="129476"/>
                  </a:cubicBezTo>
                  <a:cubicBezTo>
                    <a:pt x="14878" y="84444"/>
                    <a:pt x="24494" y="39413"/>
                    <a:pt x="55620" y="7062"/>
                  </a:cubicBezTo>
                  <a:cubicBezTo>
                    <a:pt x="58909" y="3957"/>
                    <a:pt x="58909" y="3439"/>
                    <a:pt x="58909" y="2663"/>
                  </a:cubicBezTo>
                  <a:cubicBezTo>
                    <a:pt x="58909" y="851"/>
                    <a:pt x="57897" y="75"/>
                    <a:pt x="56379" y="75"/>
                  </a:cubicBezTo>
                  <a:cubicBezTo>
                    <a:pt x="53848" y="75"/>
                    <a:pt x="31074" y="17673"/>
                    <a:pt x="16144" y="50541"/>
                  </a:cubicBezTo>
                  <a:cubicBezTo>
                    <a:pt x="3238" y="79009"/>
                    <a:pt x="201" y="107736"/>
                    <a:pt x="201" y="129476"/>
                  </a:cubicBezTo>
                  <a:cubicBezTo>
                    <a:pt x="201" y="149662"/>
                    <a:pt x="2985" y="180977"/>
                    <a:pt x="16903" y="210222"/>
                  </a:cubicBezTo>
                  <a:cubicBezTo>
                    <a:pt x="32086" y="242055"/>
                    <a:pt x="53848" y="258877"/>
                    <a:pt x="56379" y="258877"/>
                  </a:cubicBezTo>
                  <a:cubicBezTo>
                    <a:pt x="57897" y="258877"/>
                    <a:pt x="58909" y="258101"/>
                    <a:pt x="58909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E387CA1-95D6-134E-4ECB-2E5C10867CB5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5673164" y="5145606"/>
              <a:ext cx="111089" cy="117237"/>
            </a:xfrm>
            <a:custGeom>
              <a:avLst/>
              <a:gdLst>
                <a:gd name="connsiteX0" fmla="*/ 111295 w 111089"/>
                <a:gd name="connsiteY0" fmla="*/ 18191 h 117237"/>
                <a:gd name="connsiteX1" fmla="*/ 100160 w 111089"/>
                <a:gd name="connsiteY1" fmla="*/ 75 h 117237"/>
                <a:gd name="connsiteX2" fmla="*/ 87761 w 111089"/>
                <a:gd name="connsiteY2" fmla="*/ 12497 h 117237"/>
                <a:gd name="connsiteX3" fmla="*/ 91810 w 111089"/>
                <a:gd name="connsiteY3" fmla="*/ 20261 h 117237"/>
                <a:gd name="connsiteX4" fmla="*/ 100414 w 111089"/>
                <a:gd name="connsiteY4" fmla="*/ 41483 h 117237"/>
                <a:gd name="connsiteX5" fmla="*/ 55370 w 111089"/>
                <a:gd name="connsiteY5" fmla="*/ 111618 h 117237"/>
                <a:gd name="connsiteX6" fmla="*/ 36645 w 111089"/>
                <a:gd name="connsiteY6" fmla="*/ 89103 h 117237"/>
                <a:gd name="connsiteX7" fmla="*/ 51322 w 111089"/>
                <a:gd name="connsiteY7" fmla="*/ 34237 h 117237"/>
                <a:gd name="connsiteX8" fmla="*/ 54358 w 111089"/>
                <a:gd name="connsiteY8" fmla="*/ 21297 h 117237"/>
                <a:gd name="connsiteX9" fmla="*/ 33608 w 111089"/>
                <a:gd name="connsiteY9" fmla="*/ 75 h 117237"/>
                <a:gd name="connsiteX10" fmla="*/ 205 w 111089"/>
                <a:gd name="connsiteY10" fmla="*/ 39930 h 117237"/>
                <a:gd name="connsiteX11" fmla="*/ 3242 w 111089"/>
                <a:gd name="connsiteY11" fmla="*/ 42518 h 117237"/>
                <a:gd name="connsiteX12" fmla="*/ 7291 w 111089"/>
                <a:gd name="connsiteY12" fmla="*/ 37860 h 117237"/>
                <a:gd name="connsiteX13" fmla="*/ 32849 w 111089"/>
                <a:gd name="connsiteY13" fmla="*/ 5768 h 117237"/>
                <a:gd name="connsiteX14" fmla="*/ 39175 w 111089"/>
                <a:gd name="connsiteY14" fmla="*/ 14050 h 117237"/>
                <a:gd name="connsiteX15" fmla="*/ 34873 w 111089"/>
                <a:gd name="connsiteY15" fmla="*/ 32166 h 117237"/>
                <a:gd name="connsiteX16" fmla="*/ 20449 w 111089"/>
                <a:gd name="connsiteY16" fmla="*/ 85221 h 117237"/>
                <a:gd name="connsiteX17" fmla="*/ 54358 w 111089"/>
                <a:gd name="connsiteY17" fmla="*/ 117312 h 117237"/>
                <a:gd name="connsiteX18" fmla="*/ 111295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95" y="18191"/>
                  </a:moveTo>
                  <a:cubicBezTo>
                    <a:pt x="111295" y="4216"/>
                    <a:pt x="104715" y="75"/>
                    <a:pt x="100160" y="75"/>
                  </a:cubicBezTo>
                  <a:cubicBezTo>
                    <a:pt x="93834" y="75"/>
                    <a:pt x="87761" y="6804"/>
                    <a:pt x="87761" y="12497"/>
                  </a:cubicBezTo>
                  <a:cubicBezTo>
                    <a:pt x="87761" y="15862"/>
                    <a:pt x="89026" y="17414"/>
                    <a:pt x="91810" y="20261"/>
                  </a:cubicBezTo>
                  <a:cubicBezTo>
                    <a:pt x="97124" y="25437"/>
                    <a:pt x="100414" y="32166"/>
                    <a:pt x="100414" y="41483"/>
                  </a:cubicBezTo>
                  <a:cubicBezTo>
                    <a:pt x="100414" y="52353"/>
                    <a:pt x="84977" y="111618"/>
                    <a:pt x="55370" y="111618"/>
                  </a:cubicBezTo>
                  <a:cubicBezTo>
                    <a:pt x="42465" y="111618"/>
                    <a:pt x="36645" y="102560"/>
                    <a:pt x="36645" y="89103"/>
                  </a:cubicBezTo>
                  <a:cubicBezTo>
                    <a:pt x="36645" y="74610"/>
                    <a:pt x="43477" y="55717"/>
                    <a:pt x="51322" y="34237"/>
                  </a:cubicBezTo>
                  <a:cubicBezTo>
                    <a:pt x="53093" y="29837"/>
                    <a:pt x="54358" y="26214"/>
                    <a:pt x="54358" y="21297"/>
                  </a:cubicBezTo>
                  <a:cubicBezTo>
                    <a:pt x="54358" y="9650"/>
                    <a:pt x="46261" y="75"/>
                    <a:pt x="33608" y="75"/>
                  </a:cubicBezTo>
                  <a:cubicBezTo>
                    <a:pt x="9821" y="75"/>
                    <a:pt x="205" y="37601"/>
                    <a:pt x="205" y="39930"/>
                  </a:cubicBezTo>
                  <a:cubicBezTo>
                    <a:pt x="205" y="42518"/>
                    <a:pt x="2736" y="42518"/>
                    <a:pt x="3242" y="42518"/>
                  </a:cubicBezTo>
                  <a:cubicBezTo>
                    <a:pt x="5772" y="42518"/>
                    <a:pt x="6025" y="42001"/>
                    <a:pt x="7291" y="37860"/>
                  </a:cubicBezTo>
                  <a:cubicBezTo>
                    <a:pt x="14629" y="11721"/>
                    <a:pt x="25510" y="5768"/>
                    <a:pt x="32849" y="5768"/>
                  </a:cubicBezTo>
                  <a:cubicBezTo>
                    <a:pt x="34873" y="5768"/>
                    <a:pt x="39175" y="5768"/>
                    <a:pt x="39175" y="14050"/>
                  </a:cubicBezTo>
                  <a:cubicBezTo>
                    <a:pt x="39175" y="20520"/>
                    <a:pt x="36645" y="27508"/>
                    <a:pt x="34873" y="32166"/>
                  </a:cubicBezTo>
                  <a:cubicBezTo>
                    <a:pt x="23739" y="62187"/>
                    <a:pt x="20449" y="74092"/>
                    <a:pt x="20449" y="85221"/>
                  </a:cubicBezTo>
                  <a:cubicBezTo>
                    <a:pt x="20449" y="113171"/>
                    <a:pt x="42718" y="117312"/>
                    <a:pt x="54358" y="117312"/>
                  </a:cubicBezTo>
                  <a:cubicBezTo>
                    <a:pt x="96871" y="117312"/>
                    <a:pt x="111295" y="31649"/>
                    <a:pt x="111295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9871FC6-106A-15C9-A02F-2B9862E1C8D9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5811989" y="5065894"/>
              <a:ext cx="58707" cy="258802"/>
            </a:xfrm>
            <a:custGeom>
              <a:avLst/>
              <a:gdLst>
                <a:gd name="connsiteX0" fmla="*/ 58918 w 58707"/>
                <a:gd name="connsiteY0" fmla="*/ 129476 h 258802"/>
                <a:gd name="connsiteX1" fmla="*/ 42217 w 58707"/>
                <a:gd name="connsiteY1" fmla="*/ 48730 h 258802"/>
                <a:gd name="connsiteX2" fmla="*/ 2741 w 58707"/>
                <a:gd name="connsiteY2" fmla="*/ 75 h 258802"/>
                <a:gd name="connsiteX3" fmla="*/ 211 w 58707"/>
                <a:gd name="connsiteY3" fmla="*/ 2663 h 258802"/>
                <a:gd name="connsiteX4" fmla="*/ 5019 w 58707"/>
                <a:gd name="connsiteY4" fmla="*/ 8615 h 258802"/>
                <a:gd name="connsiteX5" fmla="*/ 44241 w 58707"/>
                <a:gd name="connsiteY5" fmla="*/ 129476 h 258802"/>
                <a:gd name="connsiteX6" fmla="*/ 3500 w 58707"/>
                <a:gd name="connsiteY6" fmla="*/ 251889 h 258802"/>
                <a:gd name="connsiteX7" fmla="*/ 211 w 58707"/>
                <a:gd name="connsiteY7" fmla="*/ 256289 h 258802"/>
                <a:gd name="connsiteX8" fmla="*/ 2741 w 58707"/>
                <a:gd name="connsiteY8" fmla="*/ 258877 h 258802"/>
                <a:gd name="connsiteX9" fmla="*/ 42976 w 58707"/>
                <a:gd name="connsiteY9" fmla="*/ 208411 h 258802"/>
                <a:gd name="connsiteX10" fmla="*/ 58918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18" y="129476"/>
                  </a:moveTo>
                  <a:cubicBezTo>
                    <a:pt x="58918" y="109289"/>
                    <a:pt x="56135" y="77974"/>
                    <a:pt x="42217" y="48730"/>
                  </a:cubicBezTo>
                  <a:cubicBezTo>
                    <a:pt x="27034" y="16897"/>
                    <a:pt x="5272" y="75"/>
                    <a:pt x="2741" y="75"/>
                  </a:cubicBezTo>
                  <a:cubicBezTo>
                    <a:pt x="1223" y="75"/>
                    <a:pt x="211" y="1110"/>
                    <a:pt x="211" y="2663"/>
                  </a:cubicBezTo>
                  <a:cubicBezTo>
                    <a:pt x="211" y="3439"/>
                    <a:pt x="211" y="3957"/>
                    <a:pt x="5019" y="8615"/>
                  </a:cubicBezTo>
                  <a:cubicBezTo>
                    <a:pt x="29817" y="34237"/>
                    <a:pt x="44241" y="75386"/>
                    <a:pt x="44241" y="129476"/>
                  </a:cubicBezTo>
                  <a:cubicBezTo>
                    <a:pt x="44241" y="173731"/>
                    <a:pt x="34879" y="219280"/>
                    <a:pt x="3500" y="251889"/>
                  </a:cubicBezTo>
                  <a:cubicBezTo>
                    <a:pt x="211" y="254995"/>
                    <a:pt x="211" y="255513"/>
                    <a:pt x="211" y="256289"/>
                  </a:cubicBezTo>
                  <a:cubicBezTo>
                    <a:pt x="211" y="257842"/>
                    <a:pt x="1223" y="258877"/>
                    <a:pt x="2741" y="258877"/>
                  </a:cubicBezTo>
                  <a:cubicBezTo>
                    <a:pt x="5272" y="258877"/>
                    <a:pt x="28046" y="241278"/>
                    <a:pt x="42976" y="208411"/>
                  </a:cubicBezTo>
                  <a:cubicBezTo>
                    <a:pt x="55882" y="179942"/>
                    <a:pt x="58918" y="151215"/>
                    <a:pt x="58918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C5C58AA-D575-30A2-FA2D-98830624722D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5921026" y="5065894"/>
              <a:ext cx="58707" cy="258802"/>
            </a:xfrm>
            <a:custGeom>
              <a:avLst/>
              <a:gdLst>
                <a:gd name="connsiteX0" fmla="*/ 58922 w 58707"/>
                <a:gd name="connsiteY0" fmla="*/ 256289 h 258802"/>
                <a:gd name="connsiteX1" fmla="*/ 54620 w 58707"/>
                <a:gd name="connsiteY1" fmla="*/ 250595 h 258802"/>
                <a:gd name="connsiteX2" fmla="*/ 14891 w 58707"/>
                <a:gd name="connsiteY2" fmla="*/ 129476 h 258802"/>
                <a:gd name="connsiteX3" fmla="*/ 55633 w 58707"/>
                <a:gd name="connsiteY3" fmla="*/ 7062 h 258802"/>
                <a:gd name="connsiteX4" fmla="*/ 58922 w 58707"/>
                <a:gd name="connsiteY4" fmla="*/ 2663 h 258802"/>
                <a:gd name="connsiteX5" fmla="*/ 56392 w 58707"/>
                <a:gd name="connsiteY5" fmla="*/ 75 h 258802"/>
                <a:gd name="connsiteX6" fmla="*/ 16157 w 58707"/>
                <a:gd name="connsiteY6" fmla="*/ 50541 h 258802"/>
                <a:gd name="connsiteX7" fmla="*/ 214 w 58707"/>
                <a:gd name="connsiteY7" fmla="*/ 129476 h 258802"/>
                <a:gd name="connsiteX8" fmla="*/ 16916 w 58707"/>
                <a:gd name="connsiteY8" fmla="*/ 210222 h 258802"/>
                <a:gd name="connsiteX9" fmla="*/ 56392 w 58707"/>
                <a:gd name="connsiteY9" fmla="*/ 258877 h 258802"/>
                <a:gd name="connsiteX10" fmla="*/ 58922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22" y="256289"/>
                  </a:moveTo>
                  <a:cubicBezTo>
                    <a:pt x="58922" y="255513"/>
                    <a:pt x="58922" y="254995"/>
                    <a:pt x="54620" y="250595"/>
                  </a:cubicBezTo>
                  <a:cubicBezTo>
                    <a:pt x="22989" y="217986"/>
                    <a:pt x="14891" y="169073"/>
                    <a:pt x="14891" y="129476"/>
                  </a:cubicBezTo>
                  <a:cubicBezTo>
                    <a:pt x="14891" y="84444"/>
                    <a:pt x="24507" y="39413"/>
                    <a:pt x="55633" y="7062"/>
                  </a:cubicBezTo>
                  <a:cubicBezTo>
                    <a:pt x="58922" y="3957"/>
                    <a:pt x="58922" y="3439"/>
                    <a:pt x="58922" y="2663"/>
                  </a:cubicBezTo>
                  <a:cubicBezTo>
                    <a:pt x="58922" y="851"/>
                    <a:pt x="57910" y="75"/>
                    <a:pt x="56392" y="75"/>
                  </a:cubicBezTo>
                  <a:cubicBezTo>
                    <a:pt x="53861" y="75"/>
                    <a:pt x="31087" y="17673"/>
                    <a:pt x="16157" y="50541"/>
                  </a:cubicBezTo>
                  <a:cubicBezTo>
                    <a:pt x="3251" y="79009"/>
                    <a:pt x="214" y="107736"/>
                    <a:pt x="214" y="129476"/>
                  </a:cubicBezTo>
                  <a:cubicBezTo>
                    <a:pt x="214" y="149662"/>
                    <a:pt x="2998" y="180977"/>
                    <a:pt x="16916" y="210222"/>
                  </a:cubicBezTo>
                  <a:cubicBezTo>
                    <a:pt x="32099" y="242055"/>
                    <a:pt x="53861" y="258877"/>
                    <a:pt x="56392" y="258877"/>
                  </a:cubicBezTo>
                  <a:cubicBezTo>
                    <a:pt x="57910" y="258877"/>
                    <a:pt x="58922" y="258101"/>
                    <a:pt x="58922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FB35953-05EF-09FF-E239-A39FFEB117D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6001722" y="5145606"/>
              <a:ext cx="102991" cy="117237"/>
            </a:xfrm>
            <a:custGeom>
              <a:avLst/>
              <a:gdLst>
                <a:gd name="connsiteX0" fmla="*/ 15148 w 102991"/>
                <a:gd name="connsiteY0" fmla="*/ 99196 h 117237"/>
                <a:gd name="connsiteX1" fmla="*/ 12871 w 102991"/>
                <a:gd name="connsiteY1" fmla="*/ 110324 h 117237"/>
                <a:gd name="connsiteX2" fmla="*/ 20209 w 102991"/>
                <a:gd name="connsiteY2" fmla="*/ 117312 h 117237"/>
                <a:gd name="connsiteX3" fmla="*/ 29572 w 102991"/>
                <a:gd name="connsiteY3" fmla="*/ 110066 h 117237"/>
                <a:gd name="connsiteX4" fmla="*/ 39694 w 102991"/>
                <a:gd name="connsiteY4" fmla="*/ 69175 h 117237"/>
                <a:gd name="connsiteX5" fmla="*/ 47792 w 102991"/>
                <a:gd name="connsiteY5" fmla="*/ 35531 h 117237"/>
                <a:gd name="connsiteX6" fmla="*/ 61963 w 102991"/>
                <a:gd name="connsiteY6" fmla="*/ 14309 h 117237"/>
                <a:gd name="connsiteX7" fmla="*/ 82207 w 102991"/>
                <a:gd name="connsiteY7" fmla="*/ 5768 h 117237"/>
                <a:gd name="connsiteX8" fmla="*/ 92835 w 102991"/>
                <a:gd name="connsiteY8" fmla="*/ 8874 h 117237"/>
                <a:gd name="connsiteX9" fmla="*/ 79676 w 102991"/>
                <a:gd name="connsiteY9" fmla="*/ 23108 h 117237"/>
                <a:gd name="connsiteX10" fmla="*/ 89292 w 102991"/>
                <a:gd name="connsiteY10" fmla="*/ 32166 h 117237"/>
                <a:gd name="connsiteX11" fmla="*/ 103210 w 102991"/>
                <a:gd name="connsiteY11" fmla="*/ 16897 h 117237"/>
                <a:gd name="connsiteX12" fmla="*/ 82207 w 102991"/>
                <a:gd name="connsiteY12" fmla="*/ 75 h 117237"/>
                <a:gd name="connsiteX13" fmla="*/ 49816 w 102991"/>
                <a:gd name="connsiteY13" fmla="*/ 20002 h 117237"/>
                <a:gd name="connsiteX14" fmla="*/ 26789 w 102991"/>
                <a:gd name="connsiteY14" fmla="*/ 75 h 117237"/>
                <a:gd name="connsiteX15" fmla="*/ 8063 w 102991"/>
                <a:gd name="connsiteY15" fmla="*/ 14826 h 117237"/>
                <a:gd name="connsiteX16" fmla="*/ 218 w 102991"/>
                <a:gd name="connsiteY16" fmla="*/ 39930 h 117237"/>
                <a:gd name="connsiteX17" fmla="*/ 3255 w 102991"/>
                <a:gd name="connsiteY17" fmla="*/ 42518 h 117237"/>
                <a:gd name="connsiteX18" fmla="*/ 7557 w 102991"/>
                <a:gd name="connsiteY18" fmla="*/ 36566 h 117237"/>
                <a:gd name="connsiteX19" fmla="*/ 26029 w 102991"/>
                <a:gd name="connsiteY19" fmla="*/ 5768 h 117237"/>
                <a:gd name="connsiteX20" fmla="*/ 33874 w 102991"/>
                <a:gd name="connsiteY20" fmla="*/ 17673 h 117237"/>
                <a:gd name="connsiteX21" fmla="*/ 29825 w 102991"/>
                <a:gd name="connsiteY21" fmla="*/ 39413 h 117237"/>
                <a:gd name="connsiteX22" fmla="*/ 15148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48" y="99196"/>
                  </a:moveTo>
                  <a:cubicBezTo>
                    <a:pt x="14389" y="103078"/>
                    <a:pt x="12871" y="109030"/>
                    <a:pt x="12871" y="110324"/>
                  </a:cubicBezTo>
                  <a:cubicBezTo>
                    <a:pt x="12871" y="114983"/>
                    <a:pt x="16414" y="117312"/>
                    <a:pt x="20209" y="117312"/>
                  </a:cubicBezTo>
                  <a:cubicBezTo>
                    <a:pt x="23246" y="117312"/>
                    <a:pt x="27801" y="115242"/>
                    <a:pt x="29572" y="110066"/>
                  </a:cubicBezTo>
                  <a:cubicBezTo>
                    <a:pt x="30078" y="109030"/>
                    <a:pt x="38682" y="73833"/>
                    <a:pt x="39694" y="69175"/>
                  </a:cubicBezTo>
                  <a:cubicBezTo>
                    <a:pt x="41719" y="60634"/>
                    <a:pt x="46274" y="42518"/>
                    <a:pt x="47792" y="35531"/>
                  </a:cubicBezTo>
                  <a:cubicBezTo>
                    <a:pt x="48804" y="32166"/>
                    <a:pt x="55889" y="20002"/>
                    <a:pt x="61963" y="14309"/>
                  </a:cubicBezTo>
                  <a:cubicBezTo>
                    <a:pt x="63987" y="12497"/>
                    <a:pt x="71326" y="5768"/>
                    <a:pt x="82207" y="5768"/>
                  </a:cubicBezTo>
                  <a:cubicBezTo>
                    <a:pt x="88786" y="5768"/>
                    <a:pt x="92582" y="8874"/>
                    <a:pt x="92835" y="8874"/>
                  </a:cubicBezTo>
                  <a:cubicBezTo>
                    <a:pt x="85243" y="10168"/>
                    <a:pt x="79676" y="16379"/>
                    <a:pt x="79676" y="23108"/>
                  </a:cubicBezTo>
                  <a:cubicBezTo>
                    <a:pt x="79676" y="27249"/>
                    <a:pt x="82460" y="32166"/>
                    <a:pt x="89292" y="32166"/>
                  </a:cubicBezTo>
                  <a:cubicBezTo>
                    <a:pt x="96125" y="32166"/>
                    <a:pt x="103210" y="26214"/>
                    <a:pt x="103210" y="16897"/>
                  </a:cubicBezTo>
                  <a:cubicBezTo>
                    <a:pt x="103210" y="7839"/>
                    <a:pt x="95112" y="75"/>
                    <a:pt x="82207" y="75"/>
                  </a:cubicBezTo>
                  <a:cubicBezTo>
                    <a:pt x="65758" y="75"/>
                    <a:pt x="54624" y="12756"/>
                    <a:pt x="49816" y="20002"/>
                  </a:cubicBezTo>
                  <a:cubicBezTo>
                    <a:pt x="47792" y="8356"/>
                    <a:pt x="38682" y="75"/>
                    <a:pt x="26789" y="75"/>
                  </a:cubicBezTo>
                  <a:cubicBezTo>
                    <a:pt x="15148" y="75"/>
                    <a:pt x="10340" y="10168"/>
                    <a:pt x="8063" y="14826"/>
                  </a:cubicBezTo>
                  <a:cubicBezTo>
                    <a:pt x="3508" y="23626"/>
                    <a:pt x="218" y="39154"/>
                    <a:pt x="218" y="39930"/>
                  </a:cubicBezTo>
                  <a:cubicBezTo>
                    <a:pt x="218" y="42518"/>
                    <a:pt x="2749" y="42518"/>
                    <a:pt x="3255" y="42518"/>
                  </a:cubicBezTo>
                  <a:cubicBezTo>
                    <a:pt x="5785" y="42518"/>
                    <a:pt x="6038" y="42259"/>
                    <a:pt x="7557" y="36566"/>
                  </a:cubicBezTo>
                  <a:cubicBezTo>
                    <a:pt x="11859" y="18191"/>
                    <a:pt x="16920" y="5768"/>
                    <a:pt x="26029" y="5768"/>
                  </a:cubicBezTo>
                  <a:cubicBezTo>
                    <a:pt x="30331" y="5768"/>
                    <a:pt x="33874" y="7839"/>
                    <a:pt x="33874" y="17673"/>
                  </a:cubicBezTo>
                  <a:cubicBezTo>
                    <a:pt x="33874" y="23108"/>
                    <a:pt x="33115" y="25955"/>
                    <a:pt x="29825" y="39413"/>
                  </a:cubicBezTo>
                  <a:lnTo>
                    <a:pt x="15148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500870B-B92F-48D4-25DD-DACD99C916AD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6192814" y="5190120"/>
              <a:ext cx="154614" cy="10352"/>
            </a:xfrm>
            <a:custGeom>
              <a:avLst/>
              <a:gdLst>
                <a:gd name="connsiteX0" fmla="*/ 145983 w 154614"/>
                <a:gd name="connsiteY0" fmla="*/ 10427 h 10352"/>
                <a:gd name="connsiteX1" fmla="*/ 154839 w 154614"/>
                <a:gd name="connsiteY1" fmla="*/ 5251 h 10352"/>
                <a:gd name="connsiteX2" fmla="*/ 145983 w 154614"/>
                <a:gd name="connsiteY2" fmla="*/ 75 h 10352"/>
                <a:gd name="connsiteX3" fmla="*/ 9082 w 154614"/>
                <a:gd name="connsiteY3" fmla="*/ 75 h 10352"/>
                <a:gd name="connsiteX4" fmla="*/ 225 w 154614"/>
                <a:gd name="connsiteY4" fmla="*/ 5251 h 10352"/>
                <a:gd name="connsiteX5" fmla="*/ 9082 w 154614"/>
                <a:gd name="connsiteY5" fmla="*/ 10427 h 10352"/>
                <a:gd name="connsiteX6" fmla="*/ 145983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5983" y="10427"/>
                  </a:moveTo>
                  <a:cubicBezTo>
                    <a:pt x="150285" y="10427"/>
                    <a:pt x="154839" y="10427"/>
                    <a:pt x="154839" y="5251"/>
                  </a:cubicBezTo>
                  <a:cubicBezTo>
                    <a:pt x="154839" y="75"/>
                    <a:pt x="150285" y="75"/>
                    <a:pt x="145983" y="75"/>
                  </a:cubicBezTo>
                  <a:lnTo>
                    <a:pt x="9082" y="75"/>
                  </a:lnTo>
                  <a:cubicBezTo>
                    <a:pt x="4780" y="75"/>
                    <a:pt x="225" y="75"/>
                    <a:pt x="225" y="5251"/>
                  </a:cubicBezTo>
                  <a:cubicBezTo>
                    <a:pt x="225" y="10427"/>
                    <a:pt x="4780" y="10427"/>
                    <a:pt x="9082" y="10427"/>
                  </a:cubicBezTo>
                  <a:lnTo>
                    <a:pt x="145983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4CB0905D-9AFE-2F9D-6BA5-398BD40E1408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6432200" y="5145606"/>
              <a:ext cx="102991" cy="117237"/>
            </a:xfrm>
            <a:custGeom>
              <a:avLst/>
              <a:gdLst>
                <a:gd name="connsiteX0" fmla="*/ 15165 w 102991"/>
                <a:gd name="connsiteY0" fmla="*/ 99196 h 117237"/>
                <a:gd name="connsiteX1" fmla="*/ 12888 w 102991"/>
                <a:gd name="connsiteY1" fmla="*/ 110324 h 117237"/>
                <a:gd name="connsiteX2" fmla="*/ 20226 w 102991"/>
                <a:gd name="connsiteY2" fmla="*/ 117312 h 117237"/>
                <a:gd name="connsiteX3" fmla="*/ 29589 w 102991"/>
                <a:gd name="connsiteY3" fmla="*/ 110066 h 117237"/>
                <a:gd name="connsiteX4" fmla="*/ 39711 w 102991"/>
                <a:gd name="connsiteY4" fmla="*/ 69175 h 117237"/>
                <a:gd name="connsiteX5" fmla="*/ 47809 w 102991"/>
                <a:gd name="connsiteY5" fmla="*/ 35531 h 117237"/>
                <a:gd name="connsiteX6" fmla="*/ 61980 w 102991"/>
                <a:gd name="connsiteY6" fmla="*/ 14309 h 117237"/>
                <a:gd name="connsiteX7" fmla="*/ 82224 w 102991"/>
                <a:gd name="connsiteY7" fmla="*/ 5768 h 117237"/>
                <a:gd name="connsiteX8" fmla="*/ 92852 w 102991"/>
                <a:gd name="connsiteY8" fmla="*/ 8874 h 117237"/>
                <a:gd name="connsiteX9" fmla="*/ 79693 w 102991"/>
                <a:gd name="connsiteY9" fmla="*/ 23108 h 117237"/>
                <a:gd name="connsiteX10" fmla="*/ 89309 w 102991"/>
                <a:gd name="connsiteY10" fmla="*/ 32166 h 117237"/>
                <a:gd name="connsiteX11" fmla="*/ 103227 w 102991"/>
                <a:gd name="connsiteY11" fmla="*/ 16897 h 117237"/>
                <a:gd name="connsiteX12" fmla="*/ 82224 w 102991"/>
                <a:gd name="connsiteY12" fmla="*/ 75 h 117237"/>
                <a:gd name="connsiteX13" fmla="*/ 49833 w 102991"/>
                <a:gd name="connsiteY13" fmla="*/ 20002 h 117237"/>
                <a:gd name="connsiteX14" fmla="*/ 26806 w 102991"/>
                <a:gd name="connsiteY14" fmla="*/ 75 h 117237"/>
                <a:gd name="connsiteX15" fmla="*/ 8080 w 102991"/>
                <a:gd name="connsiteY15" fmla="*/ 14826 h 117237"/>
                <a:gd name="connsiteX16" fmla="*/ 235 w 102991"/>
                <a:gd name="connsiteY16" fmla="*/ 39930 h 117237"/>
                <a:gd name="connsiteX17" fmla="*/ 3272 w 102991"/>
                <a:gd name="connsiteY17" fmla="*/ 42518 h 117237"/>
                <a:gd name="connsiteX18" fmla="*/ 7574 w 102991"/>
                <a:gd name="connsiteY18" fmla="*/ 36566 h 117237"/>
                <a:gd name="connsiteX19" fmla="*/ 26046 w 102991"/>
                <a:gd name="connsiteY19" fmla="*/ 5768 h 117237"/>
                <a:gd name="connsiteX20" fmla="*/ 33891 w 102991"/>
                <a:gd name="connsiteY20" fmla="*/ 17673 h 117237"/>
                <a:gd name="connsiteX21" fmla="*/ 29842 w 102991"/>
                <a:gd name="connsiteY21" fmla="*/ 39413 h 117237"/>
                <a:gd name="connsiteX22" fmla="*/ 15165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65" y="99196"/>
                  </a:moveTo>
                  <a:cubicBezTo>
                    <a:pt x="14406" y="103078"/>
                    <a:pt x="12888" y="109030"/>
                    <a:pt x="12888" y="110324"/>
                  </a:cubicBezTo>
                  <a:cubicBezTo>
                    <a:pt x="12888" y="114983"/>
                    <a:pt x="16430" y="117312"/>
                    <a:pt x="20226" y="117312"/>
                  </a:cubicBezTo>
                  <a:cubicBezTo>
                    <a:pt x="23263" y="117312"/>
                    <a:pt x="27818" y="115242"/>
                    <a:pt x="29589" y="110066"/>
                  </a:cubicBezTo>
                  <a:cubicBezTo>
                    <a:pt x="30095" y="109030"/>
                    <a:pt x="38699" y="73833"/>
                    <a:pt x="39711" y="69175"/>
                  </a:cubicBezTo>
                  <a:cubicBezTo>
                    <a:pt x="41736" y="60634"/>
                    <a:pt x="46290" y="42518"/>
                    <a:pt x="47809" y="35531"/>
                  </a:cubicBezTo>
                  <a:cubicBezTo>
                    <a:pt x="48821" y="32166"/>
                    <a:pt x="55906" y="20002"/>
                    <a:pt x="61980" y="14309"/>
                  </a:cubicBezTo>
                  <a:cubicBezTo>
                    <a:pt x="64004" y="12497"/>
                    <a:pt x="71343" y="5768"/>
                    <a:pt x="82224" y="5768"/>
                  </a:cubicBezTo>
                  <a:cubicBezTo>
                    <a:pt x="88803" y="5768"/>
                    <a:pt x="92599" y="8874"/>
                    <a:pt x="92852" y="8874"/>
                  </a:cubicBezTo>
                  <a:cubicBezTo>
                    <a:pt x="85260" y="10168"/>
                    <a:pt x="79693" y="16379"/>
                    <a:pt x="79693" y="23108"/>
                  </a:cubicBezTo>
                  <a:cubicBezTo>
                    <a:pt x="79693" y="27249"/>
                    <a:pt x="82477" y="32166"/>
                    <a:pt x="89309" y="32166"/>
                  </a:cubicBezTo>
                  <a:cubicBezTo>
                    <a:pt x="96142" y="32166"/>
                    <a:pt x="103227" y="26214"/>
                    <a:pt x="103227" y="16897"/>
                  </a:cubicBezTo>
                  <a:cubicBezTo>
                    <a:pt x="103227" y="7839"/>
                    <a:pt x="95129" y="75"/>
                    <a:pt x="82224" y="75"/>
                  </a:cubicBezTo>
                  <a:cubicBezTo>
                    <a:pt x="65775" y="75"/>
                    <a:pt x="54641" y="12756"/>
                    <a:pt x="49833" y="20002"/>
                  </a:cubicBezTo>
                  <a:cubicBezTo>
                    <a:pt x="47809" y="8356"/>
                    <a:pt x="38699" y="75"/>
                    <a:pt x="26806" y="75"/>
                  </a:cubicBezTo>
                  <a:cubicBezTo>
                    <a:pt x="15165" y="75"/>
                    <a:pt x="10357" y="10168"/>
                    <a:pt x="8080" y="14826"/>
                  </a:cubicBezTo>
                  <a:cubicBezTo>
                    <a:pt x="3525" y="23626"/>
                    <a:pt x="235" y="39154"/>
                    <a:pt x="235" y="39930"/>
                  </a:cubicBezTo>
                  <a:cubicBezTo>
                    <a:pt x="235" y="42518"/>
                    <a:pt x="2766" y="42518"/>
                    <a:pt x="3272" y="42518"/>
                  </a:cubicBezTo>
                  <a:cubicBezTo>
                    <a:pt x="5802" y="42518"/>
                    <a:pt x="6055" y="42259"/>
                    <a:pt x="7574" y="36566"/>
                  </a:cubicBezTo>
                  <a:cubicBezTo>
                    <a:pt x="11876" y="18191"/>
                    <a:pt x="16937" y="5768"/>
                    <a:pt x="26046" y="5768"/>
                  </a:cubicBezTo>
                  <a:cubicBezTo>
                    <a:pt x="30348" y="5768"/>
                    <a:pt x="33891" y="7839"/>
                    <a:pt x="33891" y="17673"/>
                  </a:cubicBezTo>
                  <a:cubicBezTo>
                    <a:pt x="33891" y="23108"/>
                    <a:pt x="33132" y="25955"/>
                    <a:pt x="29842" y="39413"/>
                  </a:cubicBezTo>
                  <a:lnTo>
                    <a:pt x="15165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E4E9B0F-4D54-04F8-D700-E33BEE3D89EA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6551427" y="5186677"/>
              <a:ext cx="130371" cy="133516"/>
            </a:xfrm>
            <a:custGeom>
              <a:avLst/>
              <a:gdLst>
                <a:gd name="connsiteX0" fmla="*/ 69854 w 130371"/>
                <a:gd name="connsiteY0" fmla="*/ 71273 h 133516"/>
                <a:gd name="connsiteX1" fmla="*/ 124058 w 130371"/>
                <a:gd name="connsiteY1" fmla="*/ 71273 h 133516"/>
                <a:gd name="connsiteX2" fmla="*/ 130612 w 130371"/>
                <a:gd name="connsiteY2" fmla="*/ 66925 h 133516"/>
                <a:gd name="connsiteX3" fmla="*/ 124058 w 130371"/>
                <a:gd name="connsiteY3" fmla="*/ 62396 h 133516"/>
                <a:gd name="connsiteX4" fmla="*/ 69854 w 130371"/>
                <a:gd name="connsiteY4" fmla="*/ 62396 h 133516"/>
                <a:gd name="connsiteX5" fmla="*/ 69854 w 130371"/>
                <a:gd name="connsiteY5" fmla="*/ 6779 h 133516"/>
                <a:gd name="connsiteX6" fmla="*/ 65603 w 130371"/>
                <a:gd name="connsiteY6" fmla="*/ 76 h 133516"/>
                <a:gd name="connsiteX7" fmla="*/ 61174 w 130371"/>
                <a:gd name="connsiteY7" fmla="*/ 6779 h 133516"/>
                <a:gd name="connsiteX8" fmla="*/ 61174 w 130371"/>
                <a:gd name="connsiteY8" fmla="*/ 62396 h 133516"/>
                <a:gd name="connsiteX9" fmla="*/ 6794 w 130371"/>
                <a:gd name="connsiteY9" fmla="*/ 62396 h 133516"/>
                <a:gd name="connsiteX10" fmla="*/ 240 w 130371"/>
                <a:gd name="connsiteY10" fmla="*/ 66744 h 133516"/>
                <a:gd name="connsiteX11" fmla="*/ 6794 w 130371"/>
                <a:gd name="connsiteY11" fmla="*/ 71273 h 133516"/>
                <a:gd name="connsiteX12" fmla="*/ 61174 w 130371"/>
                <a:gd name="connsiteY12" fmla="*/ 71273 h 133516"/>
                <a:gd name="connsiteX13" fmla="*/ 61174 w 130371"/>
                <a:gd name="connsiteY13" fmla="*/ 126889 h 133516"/>
                <a:gd name="connsiteX14" fmla="*/ 65426 w 130371"/>
                <a:gd name="connsiteY14" fmla="*/ 133592 h 133516"/>
                <a:gd name="connsiteX15" fmla="*/ 69854 w 130371"/>
                <a:gd name="connsiteY15" fmla="*/ 126889 h 133516"/>
                <a:gd name="connsiteX16" fmla="*/ 6985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854" y="71273"/>
                  </a:moveTo>
                  <a:lnTo>
                    <a:pt x="124058" y="71273"/>
                  </a:lnTo>
                  <a:cubicBezTo>
                    <a:pt x="126360" y="71273"/>
                    <a:pt x="130612" y="71273"/>
                    <a:pt x="130612" y="66925"/>
                  </a:cubicBezTo>
                  <a:cubicBezTo>
                    <a:pt x="130612" y="62396"/>
                    <a:pt x="126538" y="62396"/>
                    <a:pt x="124058" y="62396"/>
                  </a:cubicBezTo>
                  <a:lnTo>
                    <a:pt x="69854" y="62396"/>
                  </a:lnTo>
                  <a:lnTo>
                    <a:pt x="69854" y="6779"/>
                  </a:lnTo>
                  <a:cubicBezTo>
                    <a:pt x="69854" y="4424"/>
                    <a:pt x="69854" y="76"/>
                    <a:pt x="65603" y="76"/>
                  </a:cubicBezTo>
                  <a:cubicBezTo>
                    <a:pt x="61174" y="76"/>
                    <a:pt x="61174" y="4243"/>
                    <a:pt x="61174" y="6779"/>
                  </a:cubicBezTo>
                  <a:lnTo>
                    <a:pt x="61174" y="62396"/>
                  </a:lnTo>
                  <a:lnTo>
                    <a:pt x="6794" y="62396"/>
                  </a:lnTo>
                  <a:cubicBezTo>
                    <a:pt x="4491" y="62396"/>
                    <a:pt x="240" y="62396"/>
                    <a:pt x="240" y="66744"/>
                  </a:cubicBezTo>
                  <a:cubicBezTo>
                    <a:pt x="240" y="71273"/>
                    <a:pt x="4314" y="71273"/>
                    <a:pt x="6794" y="71273"/>
                  </a:cubicBezTo>
                  <a:lnTo>
                    <a:pt x="61174" y="71273"/>
                  </a:lnTo>
                  <a:lnTo>
                    <a:pt x="61174" y="126889"/>
                  </a:lnTo>
                  <a:cubicBezTo>
                    <a:pt x="61174" y="129244"/>
                    <a:pt x="61174" y="133592"/>
                    <a:pt x="65426" y="133592"/>
                  </a:cubicBezTo>
                  <a:cubicBezTo>
                    <a:pt x="69854" y="133592"/>
                    <a:pt x="69854" y="129426"/>
                    <a:pt x="69854" y="126889"/>
                  </a:cubicBezTo>
                  <a:lnTo>
                    <a:pt x="6985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DF22276-36B4-4C60-38E1-5E3FFCB94A58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6732078" y="5065894"/>
              <a:ext cx="58707" cy="258802"/>
            </a:xfrm>
            <a:custGeom>
              <a:avLst/>
              <a:gdLst>
                <a:gd name="connsiteX0" fmla="*/ 58954 w 58707"/>
                <a:gd name="connsiteY0" fmla="*/ 256289 h 258802"/>
                <a:gd name="connsiteX1" fmla="*/ 54652 w 58707"/>
                <a:gd name="connsiteY1" fmla="*/ 250595 h 258802"/>
                <a:gd name="connsiteX2" fmla="*/ 14923 w 58707"/>
                <a:gd name="connsiteY2" fmla="*/ 129476 h 258802"/>
                <a:gd name="connsiteX3" fmla="*/ 55665 w 58707"/>
                <a:gd name="connsiteY3" fmla="*/ 7062 h 258802"/>
                <a:gd name="connsiteX4" fmla="*/ 58954 w 58707"/>
                <a:gd name="connsiteY4" fmla="*/ 2663 h 258802"/>
                <a:gd name="connsiteX5" fmla="*/ 56424 w 58707"/>
                <a:gd name="connsiteY5" fmla="*/ 75 h 258802"/>
                <a:gd name="connsiteX6" fmla="*/ 16189 w 58707"/>
                <a:gd name="connsiteY6" fmla="*/ 50541 h 258802"/>
                <a:gd name="connsiteX7" fmla="*/ 246 w 58707"/>
                <a:gd name="connsiteY7" fmla="*/ 129476 h 258802"/>
                <a:gd name="connsiteX8" fmla="*/ 16948 w 58707"/>
                <a:gd name="connsiteY8" fmla="*/ 210222 h 258802"/>
                <a:gd name="connsiteX9" fmla="*/ 56424 w 58707"/>
                <a:gd name="connsiteY9" fmla="*/ 258877 h 258802"/>
                <a:gd name="connsiteX10" fmla="*/ 5895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54" y="256289"/>
                  </a:moveTo>
                  <a:cubicBezTo>
                    <a:pt x="58954" y="255513"/>
                    <a:pt x="58954" y="254995"/>
                    <a:pt x="54652" y="250595"/>
                  </a:cubicBezTo>
                  <a:cubicBezTo>
                    <a:pt x="23021" y="217986"/>
                    <a:pt x="14923" y="169073"/>
                    <a:pt x="14923" y="129476"/>
                  </a:cubicBezTo>
                  <a:cubicBezTo>
                    <a:pt x="14923" y="84444"/>
                    <a:pt x="24539" y="39413"/>
                    <a:pt x="55665" y="7062"/>
                  </a:cubicBezTo>
                  <a:cubicBezTo>
                    <a:pt x="58954" y="3957"/>
                    <a:pt x="58954" y="3439"/>
                    <a:pt x="58954" y="2663"/>
                  </a:cubicBezTo>
                  <a:cubicBezTo>
                    <a:pt x="58954" y="851"/>
                    <a:pt x="57942" y="75"/>
                    <a:pt x="56424" y="75"/>
                  </a:cubicBezTo>
                  <a:cubicBezTo>
                    <a:pt x="53893" y="75"/>
                    <a:pt x="31119" y="17673"/>
                    <a:pt x="16189" y="50541"/>
                  </a:cubicBezTo>
                  <a:cubicBezTo>
                    <a:pt x="3283" y="79009"/>
                    <a:pt x="246" y="107736"/>
                    <a:pt x="246" y="129476"/>
                  </a:cubicBezTo>
                  <a:cubicBezTo>
                    <a:pt x="246" y="149662"/>
                    <a:pt x="3030" y="180977"/>
                    <a:pt x="16948" y="210222"/>
                  </a:cubicBezTo>
                  <a:cubicBezTo>
                    <a:pt x="32131" y="242055"/>
                    <a:pt x="53893" y="258877"/>
                    <a:pt x="56424" y="258877"/>
                  </a:cubicBezTo>
                  <a:cubicBezTo>
                    <a:pt x="57942" y="258877"/>
                    <a:pt x="58954" y="258101"/>
                    <a:pt x="5895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F854234-9CC6-12F6-6345-306D941CFAC5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6812774" y="5145606"/>
              <a:ext cx="111089" cy="117237"/>
            </a:xfrm>
            <a:custGeom>
              <a:avLst/>
              <a:gdLst>
                <a:gd name="connsiteX0" fmla="*/ 111340 w 111089"/>
                <a:gd name="connsiteY0" fmla="*/ 18191 h 117237"/>
                <a:gd name="connsiteX1" fmla="*/ 100205 w 111089"/>
                <a:gd name="connsiteY1" fmla="*/ 75 h 117237"/>
                <a:gd name="connsiteX2" fmla="*/ 87806 w 111089"/>
                <a:gd name="connsiteY2" fmla="*/ 12497 h 117237"/>
                <a:gd name="connsiteX3" fmla="*/ 91855 w 111089"/>
                <a:gd name="connsiteY3" fmla="*/ 20261 h 117237"/>
                <a:gd name="connsiteX4" fmla="*/ 100458 w 111089"/>
                <a:gd name="connsiteY4" fmla="*/ 41483 h 117237"/>
                <a:gd name="connsiteX5" fmla="*/ 55415 w 111089"/>
                <a:gd name="connsiteY5" fmla="*/ 111618 h 117237"/>
                <a:gd name="connsiteX6" fmla="*/ 36690 w 111089"/>
                <a:gd name="connsiteY6" fmla="*/ 89103 h 117237"/>
                <a:gd name="connsiteX7" fmla="*/ 51367 w 111089"/>
                <a:gd name="connsiteY7" fmla="*/ 34237 h 117237"/>
                <a:gd name="connsiteX8" fmla="*/ 54403 w 111089"/>
                <a:gd name="connsiteY8" fmla="*/ 21297 h 117237"/>
                <a:gd name="connsiteX9" fmla="*/ 33653 w 111089"/>
                <a:gd name="connsiteY9" fmla="*/ 75 h 117237"/>
                <a:gd name="connsiteX10" fmla="*/ 250 w 111089"/>
                <a:gd name="connsiteY10" fmla="*/ 39930 h 117237"/>
                <a:gd name="connsiteX11" fmla="*/ 3287 w 111089"/>
                <a:gd name="connsiteY11" fmla="*/ 42518 h 117237"/>
                <a:gd name="connsiteX12" fmla="*/ 7336 w 111089"/>
                <a:gd name="connsiteY12" fmla="*/ 37860 h 117237"/>
                <a:gd name="connsiteX13" fmla="*/ 32894 w 111089"/>
                <a:gd name="connsiteY13" fmla="*/ 5768 h 117237"/>
                <a:gd name="connsiteX14" fmla="*/ 39220 w 111089"/>
                <a:gd name="connsiteY14" fmla="*/ 14050 h 117237"/>
                <a:gd name="connsiteX15" fmla="*/ 34918 w 111089"/>
                <a:gd name="connsiteY15" fmla="*/ 32166 h 117237"/>
                <a:gd name="connsiteX16" fmla="*/ 20494 w 111089"/>
                <a:gd name="connsiteY16" fmla="*/ 85221 h 117237"/>
                <a:gd name="connsiteX17" fmla="*/ 54403 w 111089"/>
                <a:gd name="connsiteY17" fmla="*/ 117312 h 117237"/>
                <a:gd name="connsiteX18" fmla="*/ 111340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40" y="18191"/>
                  </a:moveTo>
                  <a:cubicBezTo>
                    <a:pt x="111340" y="4216"/>
                    <a:pt x="104760" y="75"/>
                    <a:pt x="100205" y="75"/>
                  </a:cubicBezTo>
                  <a:cubicBezTo>
                    <a:pt x="93879" y="75"/>
                    <a:pt x="87806" y="6804"/>
                    <a:pt x="87806" y="12497"/>
                  </a:cubicBezTo>
                  <a:cubicBezTo>
                    <a:pt x="87806" y="15862"/>
                    <a:pt x="89071" y="17414"/>
                    <a:pt x="91855" y="20261"/>
                  </a:cubicBezTo>
                  <a:cubicBezTo>
                    <a:pt x="97169" y="25437"/>
                    <a:pt x="100458" y="32166"/>
                    <a:pt x="100458" y="41483"/>
                  </a:cubicBezTo>
                  <a:cubicBezTo>
                    <a:pt x="100458" y="52353"/>
                    <a:pt x="85022" y="111618"/>
                    <a:pt x="55415" y="111618"/>
                  </a:cubicBezTo>
                  <a:cubicBezTo>
                    <a:pt x="42510" y="111618"/>
                    <a:pt x="36690" y="102560"/>
                    <a:pt x="36690" y="89103"/>
                  </a:cubicBezTo>
                  <a:cubicBezTo>
                    <a:pt x="36690" y="74610"/>
                    <a:pt x="43522" y="55717"/>
                    <a:pt x="51367" y="34237"/>
                  </a:cubicBezTo>
                  <a:cubicBezTo>
                    <a:pt x="53138" y="29837"/>
                    <a:pt x="54403" y="26214"/>
                    <a:pt x="54403" y="21297"/>
                  </a:cubicBezTo>
                  <a:cubicBezTo>
                    <a:pt x="54403" y="9650"/>
                    <a:pt x="46305" y="75"/>
                    <a:pt x="33653" y="75"/>
                  </a:cubicBezTo>
                  <a:cubicBezTo>
                    <a:pt x="9866" y="75"/>
                    <a:pt x="250" y="37601"/>
                    <a:pt x="250" y="39930"/>
                  </a:cubicBezTo>
                  <a:cubicBezTo>
                    <a:pt x="250" y="42518"/>
                    <a:pt x="2781" y="42518"/>
                    <a:pt x="3287" y="42518"/>
                  </a:cubicBezTo>
                  <a:cubicBezTo>
                    <a:pt x="5817" y="42518"/>
                    <a:pt x="6070" y="42001"/>
                    <a:pt x="7336" y="37860"/>
                  </a:cubicBezTo>
                  <a:cubicBezTo>
                    <a:pt x="14674" y="11721"/>
                    <a:pt x="25555" y="5768"/>
                    <a:pt x="32894" y="5768"/>
                  </a:cubicBezTo>
                  <a:cubicBezTo>
                    <a:pt x="34918" y="5768"/>
                    <a:pt x="39220" y="5768"/>
                    <a:pt x="39220" y="14050"/>
                  </a:cubicBezTo>
                  <a:cubicBezTo>
                    <a:pt x="39220" y="20520"/>
                    <a:pt x="36690" y="27508"/>
                    <a:pt x="34918" y="32166"/>
                  </a:cubicBezTo>
                  <a:cubicBezTo>
                    <a:pt x="23784" y="62187"/>
                    <a:pt x="20494" y="74092"/>
                    <a:pt x="20494" y="85221"/>
                  </a:cubicBezTo>
                  <a:cubicBezTo>
                    <a:pt x="20494" y="113171"/>
                    <a:pt x="42763" y="117312"/>
                    <a:pt x="54403" y="117312"/>
                  </a:cubicBezTo>
                  <a:cubicBezTo>
                    <a:pt x="96916" y="117312"/>
                    <a:pt x="111340" y="31649"/>
                    <a:pt x="111340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2BDB796-5379-5186-9FA1-2D1BA695F637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6951598" y="5065894"/>
              <a:ext cx="58707" cy="258802"/>
            </a:xfrm>
            <a:custGeom>
              <a:avLst/>
              <a:gdLst>
                <a:gd name="connsiteX0" fmla="*/ 58963 w 58707"/>
                <a:gd name="connsiteY0" fmla="*/ 129476 h 258802"/>
                <a:gd name="connsiteX1" fmla="*/ 42262 w 58707"/>
                <a:gd name="connsiteY1" fmla="*/ 48730 h 258802"/>
                <a:gd name="connsiteX2" fmla="*/ 2786 w 58707"/>
                <a:gd name="connsiteY2" fmla="*/ 75 h 258802"/>
                <a:gd name="connsiteX3" fmla="*/ 255 w 58707"/>
                <a:gd name="connsiteY3" fmla="*/ 2663 h 258802"/>
                <a:gd name="connsiteX4" fmla="*/ 5063 w 58707"/>
                <a:gd name="connsiteY4" fmla="*/ 8615 h 258802"/>
                <a:gd name="connsiteX5" fmla="*/ 44286 w 58707"/>
                <a:gd name="connsiteY5" fmla="*/ 129476 h 258802"/>
                <a:gd name="connsiteX6" fmla="*/ 3545 w 58707"/>
                <a:gd name="connsiteY6" fmla="*/ 251889 h 258802"/>
                <a:gd name="connsiteX7" fmla="*/ 255 w 58707"/>
                <a:gd name="connsiteY7" fmla="*/ 256289 h 258802"/>
                <a:gd name="connsiteX8" fmla="*/ 2786 w 58707"/>
                <a:gd name="connsiteY8" fmla="*/ 258877 h 258802"/>
                <a:gd name="connsiteX9" fmla="*/ 43021 w 58707"/>
                <a:gd name="connsiteY9" fmla="*/ 208411 h 258802"/>
                <a:gd name="connsiteX10" fmla="*/ 5896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3" y="129476"/>
                  </a:moveTo>
                  <a:cubicBezTo>
                    <a:pt x="58963" y="109289"/>
                    <a:pt x="56180" y="77974"/>
                    <a:pt x="42262" y="48730"/>
                  </a:cubicBezTo>
                  <a:cubicBezTo>
                    <a:pt x="27079" y="16897"/>
                    <a:pt x="5316" y="75"/>
                    <a:pt x="2786" y="75"/>
                  </a:cubicBezTo>
                  <a:cubicBezTo>
                    <a:pt x="1268" y="75"/>
                    <a:pt x="255" y="1110"/>
                    <a:pt x="255" y="2663"/>
                  </a:cubicBezTo>
                  <a:cubicBezTo>
                    <a:pt x="255" y="3439"/>
                    <a:pt x="255" y="3957"/>
                    <a:pt x="5063" y="8615"/>
                  </a:cubicBezTo>
                  <a:cubicBezTo>
                    <a:pt x="29862" y="34237"/>
                    <a:pt x="44286" y="75386"/>
                    <a:pt x="44286" y="129476"/>
                  </a:cubicBezTo>
                  <a:cubicBezTo>
                    <a:pt x="44286" y="173731"/>
                    <a:pt x="34923" y="219280"/>
                    <a:pt x="3545" y="251889"/>
                  </a:cubicBezTo>
                  <a:cubicBezTo>
                    <a:pt x="255" y="254995"/>
                    <a:pt x="255" y="255513"/>
                    <a:pt x="255" y="256289"/>
                  </a:cubicBezTo>
                  <a:cubicBezTo>
                    <a:pt x="255" y="257842"/>
                    <a:pt x="1268" y="258877"/>
                    <a:pt x="2786" y="258877"/>
                  </a:cubicBezTo>
                  <a:cubicBezTo>
                    <a:pt x="5316" y="258877"/>
                    <a:pt x="28091" y="241278"/>
                    <a:pt x="43021" y="208411"/>
                  </a:cubicBezTo>
                  <a:cubicBezTo>
                    <a:pt x="55927" y="179942"/>
                    <a:pt x="58963" y="151215"/>
                    <a:pt x="5896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7EA15F9-CF86-FD6B-861A-52D7C59869F0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7050007" y="5065894"/>
              <a:ext cx="58707" cy="258802"/>
            </a:xfrm>
            <a:custGeom>
              <a:avLst/>
              <a:gdLst>
                <a:gd name="connsiteX0" fmla="*/ 58967 w 58707"/>
                <a:gd name="connsiteY0" fmla="*/ 129476 h 258802"/>
                <a:gd name="connsiteX1" fmla="*/ 42266 w 58707"/>
                <a:gd name="connsiteY1" fmla="*/ 48730 h 258802"/>
                <a:gd name="connsiteX2" fmla="*/ 2790 w 58707"/>
                <a:gd name="connsiteY2" fmla="*/ 75 h 258802"/>
                <a:gd name="connsiteX3" fmla="*/ 259 w 58707"/>
                <a:gd name="connsiteY3" fmla="*/ 2663 h 258802"/>
                <a:gd name="connsiteX4" fmla="*/ 5067 w 58707"/>
                <a:gd name="connsiteY4" fmla="*/ 8615 h 258802"/>
                <a:gd name="connsiteX5" fmla="*/ 44290 w 58707"/>
                <a:gd name="connsiteY5" fmla="*/ 129476 h 258802"/>
                <a:gd name="connsiteX6" fmla="*/ 3549 w 58707"/>
                <a:gd name="connsiteY6" fmla="*/ 251889 h 258802"/>
                <a:gd name="connsiteX7" fmla="*/ 259 w 58707"/>
                <a:gd name="connsiteY7" fmla="*/ 256289 h 258802"/>
                <a:gd name="connsiteX8" fmla="*/ 2790 w 58707"/>
                <a:gd name="connsiteY8" fmla="*/ 258877 h 258802"/>
                <a:gd name="connsiteX9" fmla="*/ 43025 w 58707"/>
                <a:gd name="connsiteY9" fmla="*/ 208411 h 258802"/>
                <a:gd name="connsiteX10" fmla="*/ 58967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7" y="129476"/>
                  </a:moveTo>
                  <a:cubicBezTo>
                    <a:pt x="58967" y="109289"/>
                    <a:pt x="56184" y="77974"/>
                    <a:pt x="42266" y="48730"/>
                  </a:cubicBezTo>
                  <a:cubicBezTo>
                    <a:pt x="27083" y="16897"/>
                    <a:pt x="5320" y="75"/>
                    <a:pt x="2790" y="75"/>
                  </a:cubicBezTo>
                  <a:cubicBezTo>
                    <a:pt x="1271" y="75"/>
                    <a:pt x="259" y="1110"/>
                    <a:pt x="259" y="2663"/>
                  </a:cubicBezTo>
                  <a:cubicBezTo>
                    <a:pt x="259" y="3439"/>
                    <a:pt x="259" y="3957"/>
                    <a:pt x="5067" y="8615"/>
                  </a:cubicBezTo>
                  <a:cubicBezTo>
                    <a:pt x="29866" y="34237"/>
                    <a:pt x="44290" y="75386"/>
                    <a:pt x="44290" y="129476"/>
                  </a:cubicBezTo>
                  <a:cubicBezTo>
                    <a:pt x="44290" y="173731"/>
                    <a:pt x="34927" y="219280"/>
                    <a:pt x="3549" y="251889"/>
                  </a:cubicBezTo>
                  <a:cubicBezTo>
                    <a:pt x="259" y="254995"/>
                    <a:pt x="259" y="255513"/>
                    <a:pt x="259" y="256289"/>
                  </a:cubicBezTo>
                  <a:cubicBezTo>
                    <a:pt x="259" y="257842"/>
                    <a:pt x="1271" y="258877"/>
                    <a:pt x="2790" y="258877"/>
                  </a:cubicBezTo>
                  <a:cubicBezTo>
                    <a:pt x="5320" y="258877"/>
                    <a:pt x="28095" y="241278"/>
                    <a:pt x="43025" y="208411"/>
                  </a:cubicBezTo>
                  <a:cubicBezTo>
                    <a:pt x="55930" y="179942"/>
                    <a:pt x="58967" y="151215"/>
                    <a:pt x="58967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6C1B179-11F6-DF5C-16C9-34BE7DCB769F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7204396" y="5109114"/>
              <a:ext cx="168278" cy="172362"/>
            </a:xfrm>
            <a:custGeom>
              <a:avLst/>
              <a:gdLst>
                <a:gd name="connsiteX0" fmla="*/ 89592 w 168278"/>
                <a:gd name="connsiteY0" fmla="*/ 91432 h 172362"/>
                <a:gd name="connsiteX1" fmla="*/ 160194 w 168278"/>
                <a:gd name="connsiteY1" fmla="*/ 91432 h 172362"/>
                <a:gd name="connsiteX2" fmla="*/ 168544 w 168278"/>
                <a:gd name="connsiteY2" fmla="*/ 86256 h 172362"/>
                <a:gd name="connsiteX3" fmla="*/ 160194 w 168278"/>
                <a:gd name="connsiteY3" fmla="*/ 81080 h 172362"/>
                <a:gd name="connsiteX4" fmla="*/ 89592 w 168278"/>
                <a:gd name="connsiteY4" fmla="*/ 81080 h 172362"/>
                <a:gd name="connsiteX5" fmla="*/ 89592 w 168278"/>
                <a:gd name="connsiteY5" fmla="*/ 8615 h 172362"/>
                <a:gd name="connsiteX6" fmla="*/ 84531 w 168278"/>
                <a:gd name="connsiteY6" fmla="*/ 75 h 172362"/>
                <a:gd name="connsiteX7" fmla="*/ 79470 w 168278"/>
                <a:gd name="connsiteY7" fmla="*/ 8615 h 172362"/>
                <a:gd name="connsiteX8" fmla="*/ 79470 w 168278"/>
                <a:gd name="connsiteY8" fmla="*/ 81080 h 172362"/>
                <a:gd name="connsiteX9" fmla="*/ 8616 w 168278"/>
                <a:gd name="connsiteY9" fmla="*/ 81080 h 172362"/>
                <a:gd name="connsiteX10" fmla="*/ 265 w 168278"/>
                <a:gd name="connsiteY10" fmla="*/ 86256 h 172362"/>
                <a:gd name="connsiteX11" fmla="*/ 8616 w 168278"/>
                <a:gd name="connsiteY11" fmla="*/ 91432 h 172362"/>
                <a:gd name="connsiteX12" fmla="*/ 79470 w 168278"/>
                <a:gd name="connsiteY12" fmla="*/ 91432 h 172362"/>
                <a:gd name="connsiteX13" fmla="*/ 79470 w 168278"/>
                <a:gd name="connsiteY13" fmla="*/ 163897 h 172362"/>
                <a:gd name="connsiteX14" fmla="*/ 84531 w 168278"/>
                <a:gd name="connsiteY14" fmla="*/ 172437 h 172362"/>
                <a:gd name="connsiteX15" fmla="*/ 89592 w 168278"/>
                <a:gd name="connsiteY15" fmla="*/ 163897 h 172362"/>
                <a:gd name="connsiteX16" fmla="*/ 89592 w 168278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72362">
                  <a:moveTo>
                    <a:pt x="89592" y="91432"/>
                  </a:moveTo>
                  <a:lnTo>
                    <a:pt x="160194" y="91432"/>
                  </a:lnTo>
                  <a:cubicBezTo>
                    <a:pt x="163736" y="91432"/>
                    <a:pt x="168544" y="91432"/>
                    <a:pt x="168544" y="86256"/>
                  </a:cubicBezTo>
                  <a:cubicBezTo>
                    <a:pt x="168544" y="81080"/>
                    <a:pt x="163736" y="81080"/>
                    <a:pt x="160194" y="81080"/>
                  </a:cubicBezTo>
                  <a:lnTo>
                    <a:pt x="89592" y="81080"/>
                  </a:lnTo>
                  <a:lnTo>
                    <a:pt x="89592" y="8615"/>
                  </a:lnTo>
                  <a:cubicBezTo>
                    <a:pt x="89592" y="4992"/>
                    <a:pt x="89592" y="75"/>
                    <a:pt x="84531" y="75"/>
                  </a:cubicBezTo>
                  <a:cubicBezTo>
                    <a:pt x="79470" y="75"/>
                    <a:pt x="79470" y="4992"/>
                    <a:pt x="79470" y="8615"/>
                  </a:cubicBezTo>
                  <a:lnTo>
                    <a:pt x="79470" y="81080"/>
                  </a:lnTo>
                  <a:lnTo>
                    <a:pt x="8616" y="81080"/>
                  </a:lnTo>
                  <a:cubicBezTo>
                    <a:pt x="5073" y="81080"/>
                    <a:pt x="265" y="81080"/>
                    <a:pt x="265" y="86256"/>
                  </a:cubicBezTo>
                  <a:cubicBezTo>
                    <a:pt x="265" y="91432"/>
                    <a:pt x="5073" y="91432"/>
                    <a:pt x="8616" y="91432"/>
                  </a:cubicBezTo>
                  <a:lnTo>
                    <a:pt x="79470" y="91432"/>
                  </a:lnTo>
                  <a:lnTo>
                    <a:pt x="79470" y="163897"/>
                  </a:lnTo>
                  <a:cubicBezTo>
                    <a:pt x="79470" y="167520"/>
                    <a:pt x="79470" y="172437"/>
                    <a:pt x="84531" y="172437"/>
                  </a:cubicBezTo>
                  <a:cubicBezTo>
                    <a:pt x="89592" y="172437"/>
                    <a:pt x="89592" y="167520"/>
                    <a:pt x="89592" y="163897"/>
                  </a:cubicBezTo>
                  <a:lnTo>
                    <a:pt x="89592" y="9143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800766D-2DEA-DE45-186D-3516D4FC0C02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7457699" y="5077541"/>
              <a:ext cx="182196" cy="188149"/>
            </a:xfrm>
            <a:custGeom>
              <a:avLst/>
              <a:gdLst>
                <a:gd name="connsiteX0" fmla="*/ 182472 w 182196"/>
                <a:gd name="connsiteY0" fmla="*/ 57788 h 188149"/>
                <a:gd name="connsiteX1" fmla="*/ 137429 w 182196"/>
                <a:gd name="connsiteY1" fmla="*/ 75 h 188149"/>
                <a:gd name="connsiteX2" fmla="*/ 87072 w 182196"/>
                <a:gd name="connsiteY2" fmla="*/ 23367 h 188149"/>
                <a:gd name="connsiteX3" fmla="*/ 59236 w 182196"/>
                <a:gd name="connsiteY3" fmla="*/ 67622 h 188149"/>
                <a:gd name="connsiteX4" fmla="*/ 61767 w 182196"/>
                <a:gd name="connsiteY4" fmla="*/ 69434 h 188149"/>
                <a:gd name="connsiteX5" fmla="*/ 74419 w 182196"/>
                <a:gd name="connsiteY5" fmla="*/ 63999 h 188149"/>
                <a:gd name="connsiteX6" fmla="*/ 82011 w 182196"/>
                <a:gd name="connsiteY6" fmla="*/ 53906 h 188149"/>
                <a:gd name="connsiteX7" fmla="*/ 99471 w 182196"/>
                <a:gd name="connsiteY7" fmla="*/ 25179 h 188149"/>
                <a:gd name="connsiteX8" fmla="*/ 120728 w 182196"/>
                <a:gd name="connsiteY8" fmla="*/ 14309 h 188149"/>
                <a:gd name="connsiteX9" fmla="*/ 160963 w 182196"/>
                <a:gd name="connsiteY9" fmla="*/ 68916 h 188149"/>
                <a:gd name="connsiteX10" fmla="*/ 77456 w 182196"/>
                <a:gd name="connsiteY10" fmla="*/ 173990 h 188149"/>
                <a:gd name="connsiteX11" fmla="*/ 21785 w 182196"/>
                <a:gd name="connsiteY11" fmla="*/ 107736 h 188149"/>
                <a:gd name="connsiteX12" fmla="*/ 76444 w 182196"/>
                <a:gd name="connsiteY12" fmla="*/ 11462 h 188149"/>
                <a:gd name="connsiteX13" fmla="*/ 86566 w 182196"/>
                <a:gd name="connsiteY13" fmla="*/ 1886 h 188149"/>
                <a:gd name="connsiteX14" fmla="*/ 84035 w 182196"/>
                <a:gd name="connsiteY14" fmla="*/ 75 h 188149"/>
                <a:gd name="connsiteX15" fmla="*/ 275 w 182196"/>
                <a:gd name="connsiteY15" fmla="*/ 118865 h 188149"/>
                <a:gd name="connsiteX16" fmla="*/ 60755 w 182196"/>
                <a:gd name="connsiteY16" fmla="*/ 188224 h 188149"/>
                <a:gd name="connsiteX17" fmla="*/ 182472 w 182196"/>
                <a:gd name="connsiteY17" fmla="*/ 57788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8149">
                  <a:moveTo>
                    <a:pt x="182472" y="57788"/>
                  </a:moveTo>
                  <a:cubicBezTo>
                    <a:pt x="182472" y="24920"/>
                    <a:pt x="168301" y="75"/>
                    <a:pt x="137429" y="75"/>
                  </a:cubicBezTo>
                  <a:cubicBezTo>
                    <a:pt x="111112" y="75"/>
                    <a:pt x="88843" y="21814"/>
                    <a:pt x="87072" y="23367"/>
                  </a:cubicBezTo>
                  <a:cubicBezTo>
                    <a:pt x="66828" y="43812"/>
                    <a:pt x="59236" y="67105"/>
                    <a:pt x="59236" y="67622"/>
                  </a:cubicBezTo>
                  <a:cubicBezTo>
                    <a:pt x="59236" y="69175"/>
                    <a:pt x="60501" y="69434"/>
                    <a:pt x="61767" y="69434"/>
                  </a:cubicBezTo>
                  <a:cubicBezTo>
                    <a:pt x="66575" y="69434"/>
                    <a:pt x="70624" y="66846"/>
                    <a:pt x="74419" y="63999"/>
                  </a:cubicBezTo>
                  <a:cubicBezTo>
                    <a:pt x="78974" y="60634"/>
                    <a:pt x="79227" y="59858"/>
                    <a:pt x="82011" y="53906"/>
                  </a:cubicBezTo>
                  <a:cubicBezTo>
                    <a:pt x="84288" y="48730"/>
                    <a:pt x="90108" y="36048"/>
                    <a:pt x="99471" y="25179"/>
                  </a:cubicBezTo>
                  <a:cubicBezTo>
                    <a:pt x="105545" y="18191"/>
                    <a:pt x="110606" y="14309"/>
                    <a:pt x="120728" y="14309"/>
                  </a:cubicBezTo>
                  <a:cubicBezTo>
                    <a:pt x="145274" y="14309"/>
                    <a:pt x="160963" y="35013"/>
                    <a:pt x="160963" y="68916"/>
                  </a:cubicBezTo>
                  <a:cubicBezTo>
                    <a:pt x="160963" y="121712"/>
                    <a:pt x="124270" y="173990"/>
                    <a:pt x="77456" y="173990"/>
                  </a:cubicBezTo>
                  <a:cubicBezTo>
                    <a:pt x="41523" y="173990"/>
                    <a:pt x="21785" y="144745"/>
                    <a:pt x="21785" y="107736"/>
                  </a:cubicBezTo>
                  <a:cubicBezTo>
                    <a:pt x="21785" y="72539"/>
                    <a:pt x="39498" y="33719"/>
                    <a:pt x="76444" y="11462"/>
                  </a:cubicBezTo>
                  <a:cubicBezTo>
                    <a:pt x="78974" y="9909"/>
                    <a:pt x="86566" y="5251"/>
                    <a:pt x="86566" y="1886"/>
                  </a:cubicBezTo>
                  <a:cubicBezTo>
                    <a:pt x="86566" y="75"/>
                    <a:pt x="84541" y="75"/>
                    <a:pt x="84035" y="75"/>
                  </a:cubicBezTo>
                  <a:cubicBezTo>
                    <a:pt x="75178" y="75"/>
                    <a:pt x="275" y="41224"/>
                    <a:pt x="275" y="118865"/>
                  </a:cubicBezTo>
                  <a:cubicBezTo>
                    <a:pt x="275" y="155097"/>
                    <a:pt x="18748" y="188224"/>
                    <a:pt x="60755" y="188224"/>
                  </a:cubicBezTo>
                  <a:cubicBezTo>
                    <a:pt x="110099" y="188224"/>
                    <a:pt x="182472" y="137499"/>
                    <a:pt x="182472" y="5778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DBE08DC-F3EC-F5DF-3729-DC0629119BA0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7676814" y="5065894"/>
              <a:ext cx="58707" cy="258802"/>
            </a:xfrm>
            <a:custGeom>
              <a:avLst/>
              <a:gdLst>
                <a:gd name="connsiteX0" fmla="*/ 58991 w 58707"/>
                <a:gd name="connsiteY0" fmla="*/ 256289 h 258802"/>
                <a:gd name="connsiteX1" fmla="*/ 54690 w 58707"/>
                <a:gd name="connsiteY1" fmla="*/ 250595 h 258802"/>
                <a:gd name="connsiteX2" fmla="*/ 14960 w 58707"/>
                <a:gd name="connsiteY2" fmla="*/ 129476 h 258802"/>
                <a:gd name="connsiteX3" fmla="*/ 55702 w 58707"/>
                <a:gd name="connsiteY3" fmla="*/ 7062 h 258802"/>
                <a:gd name="connsiteX4" fmla="*/ 58991 w 58707"/>
                <a:gd name="connsiteY4" fmla="*/ 2663 h 258802"/>
                <a:gd name="connsiteX5" fmla="*/ 56461 w 58707"/>
                <a:gd name="connsiteY5" fmla="*/ 75 h 258802"/>
                <a:gd name="connsiteX6" fmla="*/ 16226 w 58707"/>
                <a:gd name="connsiteY6" fmla="*/ 50541 h 258802"/>
                <a:gd name="connsiteX7" fmla="*/ 284 w 58707"/>
                <a:gd name="connsiteY7" fmla="*/ 129476 h 258802"/>
                <a:gd name="connsiteX8" fmla="*/ 16985 w 58707"/>
                <a:gd name="connsiteY8" fmla="*/ 210222 h 258802"/>
                <a:gd name="connsiteX9" fmla="*/ 56461 w 58707"/>
                <a:gd name="connsiteY9" fmla="*/ 258877 h 258802"/>
                <a:gd name="connsiteX10" fmla="*/ 58991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91" y="256289"/>
                  </a:moveTo>
                  <a:cubicBezTo>
                    <a:pt x="58991" y="255513"/>
                    <a:pt x="58991" y="254995"/>
                    <a:pt x="54690" y="250595"/>
                  </a:cubicBezTo>
                  <a:cubicBezTo>
                    <a:pt x="23058" y="217986"/>
                    <a:pt x="14960" y="169073"/>
                    <a:pt x="14960" y="129476"/>
                  </a:cubicBezTo>
                  <a:cubicBezTo>
                    <a:pt x="14960" y="84444"/>
                    <a:pt x="24576" y="39413"/>
                    <a:pt x="55702" y="7062"/>
                  </a:cubicBezTo>
                  <a:cubicBezTo>
                    <a:pt x="58991" y="3957"/>
                    <a:pt x="58991" y="3439"/>
                    <a:pt x="58991" y="2663"/>
                  </a:cubicBezTo>
                  <a:cubicBezTo>
                    <a:pt x="58991" y="851"/>
                    <a:pt x="57979" y="75"/>
                    <a:pt x="56461" y="75"/>
                  </a:cubicBezTo>
                  <a:cubicBezTo>
                    <a:pt x="53930" y="75"/>
                    <a:pt x="31156" y="17673"/>
                    <a:pt x="16226" y="50541"/>
                  </a:cubicBezTo>
                  <a:cubicBezTo>
                    <a:pt x="3320" y="79009"/>
                    <a:pt x="284" y="107736"/>
                    <a:pt x="284" y="129476"/>
                  </a:cubicBezTo>
                  <a:cubicBezTo>
                    <a:pt x="284" y="149662"/>
                    <a:pt x="3067" y="180977"/>
                    <a:pt x="16985" y="210222"/>
                  </a:cubicBezTo>
                  <a:cubicBezTo>
                    <a:pt x="32168" y="242055"/>
                    <a:pt x="53930" y="258877"/>
                    <a:pt x="56461" y="258877"/>
                  </a:cubicBezTo>
                  <a:cubicBezTo>
                    <a:pt x="57979" y="258877"/>
                    <a:pt x="58991" y="258101"/>
                    <a:pt x="58991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CF1FCEB8-8A9B-6E4F-C782-AE036453B0FB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7757510" y="5145606"/>
              <a:ext cx="102991" cy="117237"/>
            </a:xfrm>
            <a:custGeom>
              <a:avLst/>
              <a:gdLst>
                <a:gd name="connsiteX0" fmla="*/ 15217 w 102991"/>
                <a:gd name="connsiteY0" fmla="*/ 99196 h 117237"/>
                <a:gd name="connsiteX1" fmla="*/ 12940 w 102991"/>
                <a:gd name="connsiteY1" fmla="*/ 110324 h 117237"/>
                <a:gd name="connsiteX2" fmla="*/ 20278 w 102991"/>
                <a:gd name="connsiteY2" fmla="*/ 117312 h 117237"/>
                <a:gd name="connsiteX3" fmla="*/ 29641 w 102991"/>
                <a:gd name="connsiteY3" fmla="*/ 110066 h 117237"/>
                <a:gd name="connsiteX4" fmla="*/ 39763 w 102991"/>
                <a:gd name="connsiteY4" fmla="*/ 69175 h 117237"/>
                <a:gd name="connsiteX5" fmla="*/ 47861 w 102991"/>
                <a:gd name="connsiteY5" fmla="*/ 35531 h 117237"/>
                <a:gd name="connsiteX6" fmla="*/ 62032 w 102991"/>
                <a:gd name="connsiteY6" fmla="*/ 14309 h 117237"/>
                <a:gd name="connsiteX7" fmla="*/ 82276 w 102991"/>
                <a:gd name="connsiteY7" fmla="*/ 5768 h 117237"/>
                <a:gd name="connsiteX8" fmla="*/ 92904 w 102991"/>
                <a:gd name="connsiteY8" fmla="*/ 8874 h 117237"/>
                <a:gd name="connsiteX9" fmla="*/ 79745 w 102991"/>
                <a:gd name="connsiteY9" fmla="*/ 23108 h 117237"/>
                <a:gd name="connsiteX10" fmla="*/ 89361 w 102991"/>
                <a:gd name="connsiteY10" fmla="*/ 32166 h 117237"/>
                <a:gd name="connsiteX11" fmla="*/ 103279 w 102991"/>
                <a:gd name="connsiteY11" fmla="*/ 16897 h 117237"/>
                <a:gd name="connsiteX12" fmla="*/ 82276 w 102991"/>
                <a:gd name="connsiteY12" fmla="*/ 75 h 117237"/>
                <a:gd name="connsiteX13" fmla="*/ 49885 w 102991"/>
                <a:gd name="connsiteY13" fmla="*/ 20002 h 117237"/>
                <a:gd name="connsiteX14" fmla="*/ 26858 w 102991"/>
                <a:gd name="connsiteY14" fmla="*/ 75 h 117237"/>
                <a:gd name="connsiteX15" fmla="*/ 8132 w 102991"/>
                <a:gd name="connsiteY15" fmla="*/ 14826 h 117237"/>
                <a:gd name="connsiteX16" fmla="*/ 287 w 102991"/>
                <a:gd name="connsiteY16" fmla="*/ 39930 h 117237"/>
                <a:gd name="connsiteX17" fmla="*/ 3324 w 102991"/>
                <a:gd name="connsiteY17" fmla="*/ 42518 h 117237"/>
                <a:gd name="connsiteX18" fmla="*/ 7626 w 102991"/>
                <a:gd name="connsiteY18" fmla="*/ 36566 h 117237"/>
                <a:gd name="connsiteX19" fmla="*/ 26099 w 102991"/>
                <a:gd name="connsiteY19" fmla="*/ 5768 h 117237"/>
                <a:gd name="connsiteX20" fmla="*/ 33943 w 102991"/>
                <a:gd name="connsiteY20" fmla="*/ 17673 h 117237"/>
                <a:gd name="connsiteX21" fmla="*/ 29894 w 102991"/>
                <a:gd name="connsiteY21" fmla="*/ 39413 h 117237"/>
                <a:gd name="connsiteX22" fmla="*/ 15217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17" y="99196"/>
                  </a:moveTo>
                  <a:cubicBezTo>
                    <a:pt x="14458" y="103078"/>
                    <a:pt x="12940" y="109030"/>
                    <a:pt x="12940" y="110324"/>
                  </a:cubicBezTo>
                  <a:cubicBezTo>
                    <a:pt x="12940" y="114983"/>
                    <a:pt x="16483" y="117312"/>
                    <a:pt x="20278" y="117312"/>
                  </a:cubicBezTo>
                  <a:cubicBezTo>
                    <a:pt x="23315" y="117312"/>
                    <a:pt x="27870" y="115242"/>
                    <a:pt x="29641" y="110066"/>
                  </a:cubicBezTo>
                  <a:cubicBezTo>
                    <a:pt x="30147" y="109030"/>
                    <a:pt x="38751" y="73833"/>
                    <a:pt x="39763" y="69175"/>
                  </a:cubicBezTo>
                  <a:cubicBezTo>
                    <a:pt x="41788" y="60634"/>
                    <a:pt x="46343" y="42518"/>
                    <a:pt x="47861" y="35531"/>
                  </a:cubicBezTo>
                  <a:cubicBezTo>
                    <a:pt x="48873" y="32166"/>
                    <a:pt x="55959" y="20002"/>
                    <a:pt x="62032" y="14309"/>
                  </a:cubicBezTo>
                  <a:cubicBezTo>
                    <a:pt x="64056" y="12497"/>
                    <a:pt x="71395" y="5768"/>
                    <a:pt x="82276" y="5768"/>
                  </a:cubicBezTo>
                  <a:cubicBezTo>
                    <a:pt x="88855" y="5768"/>
                    <a:pt x="92651" y="8874"/>
                    <a:pt x="92904" y="8874"/>
                  </a:cubicBezTo>
                  <a:cubicBezTo>
                    <a:pt x="85313" y="10168"/>
                    <a:pt x="79745" y="16379"/>
                    <a:pt x="79745" y="23108"/>
                  </a:cubicBezTo>
                  <a:cubicBezTo>
                    <a:pt x="79745" y="27249"/>
                    <a:pt x="82529" y="32166"/>
                    <a:pt x="89361" y="32166"/>
                  </a:cubicBezTo>
                  <a:cubicBezTo>
                    <a:pt x="96194" y="32166"/>
                    <a:pt x="103279" y="26214"/>
                    <a:pt x="103279" y="16897"/>
                  </a:cubicBezTo>
                  <a:cubicBezTo>
                    <a:pt x="103279" y="7839"/>
                    <a:pt x="95182" y="75"/>
                    <a:pt x="82276" y="75"/>
                  </a:cubicBezTo>
                  <a:cubicBezTo>
                    <a:pt x="65828" y="75"/>
                    <a:pt x="54693" y="12756"/>
                    <a:pt x="49885" y="20002"/>
                  </a:cubicBezTo>
                  <a:cubicBezTo>
                    <a:pt x="47861" y="8356"/>
                    <a:pt x="38751" y="75"/>
                    <a:pt x="26858" y="75"/>
                  </a:cubicBezTo>
                  <a:cubicBezTo>
                    <a:pt x="15217" y="75"/>
                    <a:pt x="10409" y="10168"/>
                    <a:pt x="8132" y="14826"/>
                  </a:cubicBezTo>
                  <a:cubicBezTo>
                    <a:pt x="3577" y="23626"/>
                    <a:pt x="287" y="39154"/>
                    <a:pt x="287" y="39930"/>
                  </a:cubicBezTo>
                  <a:cubicBezTo>
                    <a:pt x="287" y="42518"/>
                    <a:pt x="2818" y="42518"/>
                    <a:pt x="3324" y="42518"/>
                  </a:cubicBezTo>
                  <a:cubicBezTo>
                    <a:pt x="5855" y="42518"/>
                    <a:pt x="6108" y="42259"/>
                    <a:pt x="7626" y="36566"/>
                  </a:cubicBezTo>
                  <a:cubicBezTo>
                    <a:pt x="11928" y="18191"/>
                    <a:pt x="16989" y="5768"/>
                    <a:pt x="26099" y="5768"/>
                  </a:cubicBezTo>
                  <a:cubicBezTo>
                    <a:pt x="30400" y="5768"/>
                    <a:pt x="33943" y="7839"/>
                    <a:pt x="33943" y="17673"/>
                  </a:cubicBezTo>
                  <a:cubicBezTo>
                    <a:pt x="33943" y="23108"/>
                    <a:pt x="33184" y="25955"/>
                    <a:pt x="29894" y="39413"/>
                  </a:cubicBezTo>
                  <a:lnTo>
                    <a:pt x="15217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8F74DDF-939A-B949-E2BC-0E2EF8DC8D7C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7948603" y="5190120"/>
              <a:ext cx="154614" cy="10352"/>
            </a:xfrm>
            <a:custGeom>
              <a:avLst/>
              <a:gdLst>
                <a:gd name="connsiteX0" fmla="*/ 146052 w 154614"/>
                <a:gd name="connsiteY0" fmla="*/ 10427 h 10352"/>
                <a:gd name="connsiteX1" fmla="*/ 154909 w 154614"/>
                <a:gd name="connsiteY1" fmla="*/ 5251 h 10352"/>
                <a:gd name="connsiteX2" fmla="*/ 146052 w 154614"/>
                <a:gd name="connsiteY2" fmla="*/ 75 h 10352"/>
                <a:gd name="connsiteX3" fmla="*/ 9151 w 154614"/>
                <a:gd name="connsiteY3" fmla="*/ 75 h 10352"/>
                <a:gd name="connsiteX4" fmla="*/ 294 w 154614"/>
                <a:gd name="connsiteY4" fmla="*/ 5251 h 10352"/>
                <a:gd name="connsiteX5" fmla="*/ 9151 w 154614"/>
                <a:gd name="connsiteY5" fmla="*/ 10427 h 10352"/>
                <a:gd name="connsiteX6" fmla="*/ 146052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6052" y="10427"/>
                  </a:moveTo>
                  <a:cubicBezTo>
                    <a:pt x="150354" y="10427"/>
                    <a:pt x="154909" y="10427"/>
                    <a:pt x="154909" y="5251"/>
                  </a:cubicBezTo>
                  <a:cubicBezTo>
                    <a:pt x="154909" y="75"/>
                    <a:pt x="150354" y="75"/>
                    <a:pt x="146052" y="75"/>
                  </a:cubicBezTo>
                  <a:lnTo>
                    <a:pt x="9151" y="75"/>
                  </a:lnTo>
                  <a:cubicBezTo>
                    <a:pt x="4849" y="75"/>
                    <a:pt x="294" y="75"/>
                    <a:pt x="294" y="5251"/>
                  </a:cubicBezTo>
                  <a:cubicBezTo>
                    <a:pt x="294" y="10427"/>
                    <a:pt x="4849" y="10427"/>
                    <a:pt x="9151" y="10427"/>
                  </a:cubicBezTo>
                  <a:lnTo>
                    <a:pt x="146052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2056209-CA0D-0D92-80AF-B4E8BBFCF501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8187988" y="5145606"/>
              <a:ext cx="102991" cy="117237"/>
            </a:xfrm>
            <a:custGeom>
              <a:avLst/>
              <a:gdLst>
                <a:gd name="connsiteX0" fmla="*/ 15234 w 102991"/>
                <a:gd name="connsiteY0" fmla="*/ 99196 h 117237"/>
                <a:gd name="connsiteX1" fmla="*/ 12957 w 102991"/>
                <a:gd name="connsiteY1" fmla="*/ 110324 h 117237"/>
                <a:gd name="connsiteX2" fmla="*/ 20295 w 102991"/>
                <a:gd name="connsiteY2" fmla="*/ 117312 h 117237"/>
                <a:gd name="connsiteX3" fmla="*/ 29658 w 102991"/>
                <a:gd name="connsiteY3" fmla="*/ 110066 h 117237"/>
                <a:gd name="connsiteX4" fmla="*/ 39780 w 102991"/>
                <a:gd name="connsiteY4" fmla="*/ 69175 h 117237"/>
                <a:gd name="connsiteX5" fmla="*/ 47878 w 102991"/>
                <a:gd name="connsiteY5" fmla="*/ 35531 h 117237"/>
                <a:gd name="connsiteX6" fmla="*/ 62049 w 102991"/>
                <a:gd name="connsiteY6" fmla="*/ 14309 h 117237"/>
                <a:gd name="connsiteX7" fmla="*/ 82293 w 102991"/>
                <a:gd name="connsiteY7" fmla="*/ 5768 h 117237"/>
                <a:gd name="connsiteX8" fmla="*/ 92921 w 102991"/>
                <a:gd name="connsiteY8" fmla="*/ 8874 h 117237"/>
                <a:gd name="connsiteX9" fmla="*/ 79762 w 102991"/>
                <a:gd name="connsiteY9" fmla="*/ 23108 h 117237"/>
                <a:gd name="connsiteX10" fmla="*/ 89378 w 102991"/>
                <a:gd name="connsiteY10" fmla="*/ 32166 h 117237"/>
                <a:gd name="connsiteX11" fmla="*/ 103296 w 102991"/>
                <a:gd name="connsiteY11" fmla="*/ 16897 h 117237"/>
                <a:gd name="connsiteX12" fmla="*/ 82293 w 102991"/>
                <a:gd name="connsiteY12" fmla="*/ 75 h 117237"/>
                <a:gd name="connsiteX13" fmla="*/ 49902 w 102991"/>
                <a:gd name="connsiteY13" fmla="*/ 20002 h 117237"/>
                <a:gd name="connsiteX14" fmla="*/ 26875 w 102991"/>
                <a:gd name="connsiteY14" fmla="*/ 75 h 117237"/>
                <a:gd name="connsiteX15" fmla="*/ 8149 w 102991"/>
                <a:gd name="connsiteY15" fmla="*/ 14826 h 117237"/>
                <a:gd name="connsiteX16" fmla="*/ 304 w 102991"/>
                <a:gd name="connsiteY16" fmla="*/ 39930 h 117237"/>
                <a:gd name="connsiteX17" fmla="*/ 3341 w 102991"/>
                <a:gd name="connsiteY17" fmla="*/ 42518 h 117237"/>
                <a:gd name="connsiteX18" fmla="*/ 7643 w 102991"/>
                <a:gd name="connsiteY18" fmla="*/ 36566 h 117237"/>
                <a:gd name="connsiteX19" fmla="*/ 26116 w 102991"/>
                <a:gd name="connsiteY19" fmla="*/ 5768 h 117237"/>
                <a:gd name="connsiteX20" fmla="*/ 33960 w 102991"/>
                <a:gd name="connsiteY20" fmla="*/ 17673 h 117237"/>
                <a:gd name="connsiteX21" fmla="*/ 29911 w 102991"/>
                <a:gd name="connsiteY21" fmla="*/ 39413 h 117237"/>
                <a:gd name="connsiteX22" fmla="*/ 15234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34" y="99196"/>
                  </a:moveTo>
                  <a:cubicBezTo>
                    <a:pt x="14475" y="103078"/>
                    <a:pt x="12957" y="109030"/>
                    <a:pt x="12957" y="110324"/>
                  </a:cubicBezTo>
                  <a:cubicBezTo>
                    <a:pt x="12957" y="114983"/>
                    <a:pt x="16500" y="117312"/>
                    <a:pt x="20295" y="117312"/>
                  </a:cubicBezTo>
                  <a:cubicBezTo>
                    <a:pt x="23332" y="117312"/>
                    <a:pt x="27887" y="115242"/>
                    <a:pt x="29658" y="110066"/>
                  </a:cubicBezTo>
                  <a:cubicBezTo>
                    <a:pt x="30164" y="109030"/>
                    <a:pt x="38768" y="73833"/>
                    <a:pt x="39780" y="69175"/>
                  </a:cubicBezTo>
                  <a:cubicBezTo>
                    <a:pt x="41805" y="60634"/>
                    <a:pt x="46360" y="42518"/>
                    <a:pt x="47878" y="35531"/>
                  </a:cubicBezTo>
                  <a:cubicBezTo>
                    <a:pt x="48890" y="32166"/>
                    <a:pt x="55976" y="20002"/>
                    <a:pt x="62049" y="14309"/>
                  </a:cubicBezTo>
                  <a:cubicBezTo>
                    <a:pt x="64073" y="12497"/>
                    <a:pt x="71412" y="5768"/>
                    <a:pt x="82293" y="5768"/>
                  </a:cubicBezTo>
                  <a:cubicBezTo>
                    <a:pt x="88872" y="5768"/>
                    <a:pt x="92668" y="8874"/>
                    <a:pt x="92921" y="8874"/>
                  </a:cubicBezTo>
                  <a:cubicBezTo>
                    <a:pt x="85330" y="10168"/>
                    <a:pt x="79762" y="16379"/>
                    <a:pt x="79762" y="23108"/>
                  </a:cubicBezTo>
                  <a:cubicBezTo>
                    <a:pt x="79762" y="27249"/>
                    <a:pt x="82546" y="32166"/>
                    <a:pt x="89378" y="32166"/>
                  </a:cubicBezTo>
                  <a:cubicBezTo>
                    <a:pt x="96211" y="32166"/>
                    <a:pt x="103296" y="26214"/>
                    <a:pt x="103296" y="16897"/>
                  </a:cubicBezTo>
                  <a:cubicBezTo>
                    <a:pt x="103296" y="7839"/>
                    <a:pt x="95199" y="75"/>
                    <a:pt x="82293" y="75"/>
                  </a:cubicBezTo>
                  <a:cubicBezTo>
                    <a:pt x="65845" y="75"/>
                    <a:pt x="54710" y="12756"/>
                    <a:pt x="49902" y="20002"/>
                  </a:cubicBezTo>
                  <a:cubicBezTo>
                    <a:pt x="47878" y="8356"/>
                    <a:pt x="38768" y="75"/>
                    <a:pt x="26875" y="75"/>
                  </a:cubicBezTo>
                  <a:cubicBezTo>
                    <a:pt x="15234" y="75"/>
                    <a:pt x="10426" y="10168"/>
                    <a:pt x="8149" y="14826"/>
                  </a:cubicBezTo>
                  <a:cubicBezTo>
                    <a:pt x="3594" y="23626"/>
                    <a:pt x="304" y="39154"/>
                    <a:pt x="304" y="39930"/>
                  </a:cubicBezTo>
                  <a:cubicBezTo>
                    <a:pt x="304" y="42518"/>
                    <a:pt x="2835" y="42518"/>
                    <a:pt x="3341" y="42518"/>
                  </a:cubicBezTo>
                  <a:cubicBezTo>
                    <a:pt x="5871" y="42518"/>
                    <a:pt x="6124" y="42259"/>
                    <a:pt x="7643" y="36566"/>
                  </a:cubicBezTo>
                  <a:cubicBezTo>
                    <a:pt x="11945" y="18191"/>
                    <a:pt x="17006" y="5768"/>
                    <a:pt x="26116" y="5768"/>
                  </a:cubicBezTo>
                  <a:cubicBezTo>
                    <a:pt x="30417" y="5768"/>
                    <a:pt x="33960" y="7839"/>
                    <a:pt x="33960" y="17673"/>
                  </a:cubicBezTo>
                  <a:cubicBezTo>
                    <a:pt x="33960" y="23108"/>
                    <a:pt x="33201" y="25955"/>
                    <a:pt x="29911" y="39413"/>
                  </a:cubicBezTo>
                  <a:lnTo>
                    <a:pt x="15234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6AC9E06B-5E82-5784-7A07-BE50C52AAEFE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8307216" y="5186677"/>
              <a:ext cx="130371" cy="133516"/>
            </a:xfrm>
            <a:custGeom>
              <a:avLst/>
              <a:gdLst>
                <a:gd name="connsiteX0" fmla="*/ 69923 w 130371"/>
                <a:gd name="connsiteY0" fmla="*/ 71273 h 133516"/>
                <a:gd name="connsiteX1" fmla="*/ 124127 w 130371"/>
                <a:gd name="connsiteY1" fmla="*/ 71273 h 133516"/>
                <a:gd name="connsiteX2" fmla="*/ 130681 w 130371"/>
                <a:gd name="connsiteY2" fmla="*/ 66925 h 133516"/>
                <a:gd name="connsiteX3" fmla="*/ 124127 w 130371"/>
                <a:gd name="connsiteY3" fmla="*/ 62396 h 133516"/>
                <a:gd name="connsiteX4" fmla="*/ 69923 w 130371"/>
                <a:gd name="connsiteY4" fmla="*/ 62396 h 133516"/>
                <a:gd name="connsiteX5" fmla="*/ 69923 w 130371"/>
                <a:gd name="connsiteY5" fmla="*/ 6779 h 133516"/>
                <a:gd name="connsiteX6" fmla="*/ 65672 w 130371"/>
                <a:gd name="connsiteY6" fmla="*/ 76 h 133516"/>
                <a:gd name="connsiteX7" fmla="*/ 61244 w 130371"/>
                <a:gd name="connsiteY7" fmla="*/ 6779 h 133516"/>
                <a:gd name="connsiteX8" fmla="*/ 61244 w 130371"/>
                <a:gd name="connsiteY8" fmla="*/ 62396 h 133516"/>
                <a:gd name="connsiteX9" fmla="*/ 6863 w 130371"/>
                <a:gd name="connsiteY9" fmla="*/ 62396 h 133516"/>
                <a:gd name="connsiteX10" fmla="*/ 309 w 130371"/>
                <a:gd name="connsiteY10" fmla="*/ 66744 h 133516"/>
                <a:gd name="connsiteX11" fmla="*/ 6863 w 130371"/>
                <a:gd name="connsiteY11" fmla="*/ 71273 h 133516"/>
                <a:gd name="connsiteX12" fmla="*/ 61244 w 130371"/>
                <a:gd name="connsiteY12" fmla="*/ 71273 h 133516"/>
                <a:gd name="connsiteX13" fmla="*/ 61244 w 130371"/>
                <a:gd name="connsiteY13" fmla="*/ 126889 h 133516"/>
                <a:gd name="connsiteX14" fmla="*/ 65495 w 130371"/>
                <a:gd name="connsiteY14" fmla="*/ 133592 h 133516"/>
                <a:gd name="connsiteX15" fmla="*/ 69923 w 130371"/>
                <a:gd name="connsiteY15" fmla="*/ 126889 h 133516"/>
                <a:gd name="connsiteX16" fmla="*/ 69923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923" y="71273"/>
                  </a:moveTo>
                  <a:lnTo>
                    <a:pt x="124127" y="71273"/>
                  </a:lnTo>
                  <a:cubicBezTo>
                    <a:pt x="126430" y="71273"/>
                    <a:pt x="130681" y="71273"/>
                    <a:pt x="130681" y="66925"/>
                  </a:cubicBezTo>
                  <a:cubicBezTo>
                    <a:pt x="130681" y="62396"/>
                    <a:pt x="126607" y="62396"/>
                    <a:pt x="124127" y="62396"/>
                  </a:cubicBezTo>
                  <a:lnTo>
                    <a:pt x="69923" y="62396"/>
                  </a:lnTo>
                  <a:lnTo>
                    <a:pt x="69923" y="6779"/>
                  </a:lnTo>
                  <a:cubicBezTo>
                    <a:pt x="69923" y="4424"/>
                    <a:pt x="69923" y="76"/>
                    <a:pt x="65672" y="76"/>
                  </a:cubicBezTo>
                  <a:cubicBezTo>
                    <a:pt x="61244" y="76"/>
                    <a:pt x="61244" y="4243"/>
                    <a:pt x="61244" y="6779"/>
                  </a:cubicBezTo>
                  <a:lnTo>
                    <a:pt x="61244" y="62396"/>
                  </a:lnTo>
                  <a:lnTo>
                    <a:pt x="6863" y="62396"/>
                  </a:lnTo>
                  <a:cubicBezTo>
                    <a:pt x="4560" y="62396"/>
                    <a:pt x="309" y="62396"/>
                    <a:pt x="309" y="66744"/>
                  </a:cubicBezTo>
                  <a:cubicBezTo>
                    <a:pt x="309" y="71273"/>
                    <a:pt x="4383" y="71273"/>
                    <a:pt x="6863" y="71273"/>
                  </a:cubicBezTo>
                  <a:lnTo>
                    <a:pt x="61244" y="71273"/>
                  </a:lnTo>
                  <a:lnTo>
                    <a:pt x="61244" y="126889"/>
                  </a:lnTo>
                  <a:cubicBezTo>
                    <a:pt x="61244" y="129244"/>
                    <a:pt x="61244" y="133592"/>
                    <a:pt x="65495" y="133592"/>
                  </a:cubicBezTo>
                  <a:cubicBezTo>
                    <a:pt x="69923" y="133592"/>
                    <a:pt x="69923" y="129426"/>
                    <a:pt x="69923" y="126889"/>
                  </a:cubicBezTo>
                  <a:lnTo>
                    <a:pt x="69923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D0F8CFF-BBF9-D454-CB2F-AFCBFB04112F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8477239" y="5065894"/>
              <a:ext cx="58707" cy="258802"/>
            </a:xfrm>
            <a:custGeom>
              <a:avLst/>
              <a:gdLst>
                <a:gd name="connsiteX0" fmla="*/ 59023 w 58707"/>
                <a:gd name="connsiteY0" fmla="*/ 129476 h 258802"/>
                <a:gd name="connsiteX1" fmla="*/ 42322 w 58707"/>
                <a:gd name="connsiteY1" fmla="*/ 48730 h 258802"/>
                <a:gd name="connsiteX2" fmla="*/ 2846 w 58707"/>
                <a:gd name="connsiteY2" fmla="*/ 75 h 258802"/>
                <a:gd name="connsiteX3" fmla="*/ 315 w 58707"/>
                <a:gd name="connsiteY3" fmla="*/ 2663 h 258802"/>
                <a:gd name="connsiteX4" fmla="*/ 5123 w 58707"/>
                <a:gd name="connsiteY4" fmla="*/ 8615 h 258802"/>
                <a:gd name="connsiteX5" fmla="*/ 44346 w 58707"/>
                <a:gd name="connsiteY5" fmla="*/ 129476 h 258802"/>
                <a:gd name="connsiteX6" fmla="*/ 3605 w 58707"/>
                <a:gd name="connsiteY6" fmla="*/ 251889 h 258802"/>
                <a:gd name="connsiteX7" fmla="*/ 315 w 58707"/>
                <a:gd name="connsiteY7" fmla="*/ 256289 h 258802"/>
                <a:gd name="connsiteX8" fmla="*/ 2846 w 58707"/>
                <a:gd name="connsiteY8" fmla="*/ 258877 h 258802"/>
                <a:gd name="connsiteX9" fmla="*/ 43081 w 58707"/>
                <a:gd name="connsiteY9" fmla="*/ 208411 h 258802"/>
                <a:gd name="connsiteX10" fmla="*/ 5902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23" y="129476"/>
                  </a:moveTo>
                  <a:cubicBezTo>
                    <a:pt x="59023" y="109289"/>
                    <a:pt x="56240" y="77974"/>
                    <a:pt x="42322" y="48730"/>
                  </a:cubicBezTo>
                  <a:cubicBezTo>
                    <a:pt x="27139" y="16897"/>
                    <a:pt x="5376" y="75"/>
                    <a:pt x="2846" y="75"/>
                  </a:cubicBezTo>
                  <a:cubicBezTo>
                    <a:pt x="1328" y="75"/>
                    <a:pt x="315" y="1110"/>
                    <a:pt x="315" y="2663"/>
                  </a:cubicBezTo>
                  <a:cubicBezTo>
                    <a:pt x="315" y="3439"/>
                    <a:pt x="315" y="3957"/>
                    <a:pt x="5123" y="8615"/>
                  </a:cubicBezTo>
                  <a:cubicBezTo>
                    <a:pt x="29922" y="34237"/>
                    <a:pt x="44346" y="75386"/>
                    <a:pt x="44346" y="129476"/>
                  </a:cubicBezTo>
                  <a:cubicBezTo>
                    <a:pt x="44346" y="173731"/>
                    <a:pt x="34983" y="219280"/>
                    <a:pt x="3605" y="251889"/>
                  </a:cubicBezTo>
                  <a:cubicBezTo>
                    <a:pt x="315" y="254995"/>
                    <a:pt x="315" y="255513"/>
                    <a:pt x="315" y="256289"/>
                  </a:cubicBezTo>
                  <a:cubicBezTo>
                    <a:pt x="315" y="257842"/>
                    <a:pt x="1328" y="258877"/>
                    <a:pt x="2846" y="258877"/>
                  </a:cubicBezTo>
                  <a:cubicBezTo>
                    <a:pt x="5376" y="258877"/>
                    <a:pt x="28151" y="241278"/>
                    <a:pt x="43081" y="208411"/>
                  </a:cubicBezTo>
                  <a:cubicBezTo>
                    <a:pt x="55987" y="179942"/>
                    <a:pt x="59023" y="151215"/>
                    <a:pt x="5902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D9D8364-74AD-7FB5-952F-51224CA28ABB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8572383" y="5032847"/>
              <a:ext cx="78294" cy="120291"/>
            </a:xfrm>
            <a:custGeom>
              <a:avLst/>
              <a:gdLst>
                <a:gd name="connsiteX0" fmla="*/ 78613 w 78294"/>
                <a:gd name="connsiteY0" fmla="*/ 87390 h 120291"/>
                <a:gd name="connsiteX1" fmla="*/ 72591 w 78294"/>
                <a:gd name="connsiteY1" fmla="*/ 87390 h 120291"/>
                <a:gd name="connsiteX2" fmla="*/ 67985 w 78294"/>
                <a:gd name="connsiteY2" fmla="*/ 103876 h 120291"/>
                <a:gd name="connsiteX3" fmla="*/ 50449 w 78294"/>
                <a:gd name="connsiteY3" fmla="*/ 104963 h 120291"/>
                <a:gd name="connsiteX4" fmla="*/ 17856 w 78294"/>
                <a:gd name="connsiteY4" fmla="*/ 104963 h 120291"/>
                <a:gd name="connsiteX5" fmla="*/ 53283 w 78294"/>
                <a:gd name="connsiteY5" fmla="*/ 74528 h 120291"/>
                <a:gd name="connsiteX6" fmla="*/ 78613 w 78294"/>
                <a:gd name="connsiteY6" fmla="*/ 35397 h 120291"/>
                <a:gd name="connsiteX7" fmla="*/ 37164 w 78294"/>
                <a:gd name="connsiteY7" fmla="*/ 71 h 120291"/>
                <a:gd name="connsiteX8" fmla="*/ 319 w 78294"/>
                <a:gd name="connsiteY8" fmla="*/ 32499 h 120291"/>
                <a:gd name="connsiteX9" fmla="*/ 9708 w 78294"/>
                <a:gd name="connsiteY9" fmla="*/ 42644 h 120291"/>
                <a:gd name="connsiteX10" fmla="*/ 19096 w 78294"/>
                <a:gd name="connsiteY10" fmla="*/ 33042 h 120291"/>
                <a:gd name="connsiteX11" fmla="*/ 8645 w 78294"/>
                <a:gd name="connsiteY11" fmla="*/ 23440 h 120291"/>
                <a:gd name="connsiteX12" fmla="*/ 34507 w 78294"/>
                <a:gd name="connsiteY12" fmla="*/ 6592 h 120291"/>
                <a:gd name="connsiteX13" fmla="*/ 61431 w 78294"/>
                <a:gd name="connsiteY13" fmla="*/ 35397 h 120291"/>
                <a:gd name="connsiteX14" fmla="*/ 44780 w 78294"/>
                <a:gd name="connsiteY14" fmla="*/ 70180 h 120291"/>
                <a:gd name="connsiteX15" fmla="*/ 2091 w 78294"/>
                <a:gd name="connsiteY15" fmla="*/ 113297 h 120291"/>
                <a:gd name="connsiteX16" fmla="*/ 319 w 78294"/>
                <a:gd name="connsiteY16" fmla="*/ 120362 h 120291"/>
                <a:gd name="connsiteX17" fmla="*/ 73299 w 78294"/>
                <a:gd name="connsiteY17" fmla="*/ 120362 h 120291"/>
                <a:gd name="connsiteX18" fmla="*/ 78613 w 78294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20291">
                  <a:moveTo>
                    <a:pt x="78613" y="87390"/>
                  </a:moveTo>
                  <a:lnTo>
                    <a:pt x="72591" y="87390"/>
                  </a:lnTo>
                  <a:cubicBezTo>
                    <a:pt x="72059" y="91376"/>
                    <a:pt x="70288" y="102065"/>
                    <a:pt x="67985" y="103876"/>
                  </a:cubicBezTo>
                  <a:cubicBezTo>
                    <a:pt x="66568" y="104963"/>
                    <a:pt x="52929" y="104963"/>
                    <a:pt x="50449" y="104963"/>
                  </a:cubicBezTo>
                  <a:lnTo>
                    <a:pt x="17856" y="104963"/>
                  </a:lnTo>
                  <a:cubicBezTo>
                    <a:pt x="36455" y="88115"/>
                    <a:pt x="42655" y="83043"/>
                    <a:pt x="53283" y="74528"/>
                  </a:cubicBezTo>
                  <a:cubicBezTo>
                    <a:pt x="66391" y="63839"/>
                    <a:pt x="78613" y="52607"/>
                    <a:pt x="78613" y="35397"/>
                  </a:cubicBezTo>
                  <a:cubicBezTo>
                    <a:pt x="78613" y="13477"/>
                    <a:pt x="59837" y="71"/>
                    <a:pt x="37164" y="71"/>
                  </a:cubicBezTo>
                  <a:cubicBezTo>
                    <a:pt x="15199" y="71"/>
                    <a:pt x="319" y="15832"/>
                    <a:pt x="319" y="32499"/>
                  </a:cubicBezTo>
                  <a:cubicBezTo>
                    <a:pt x="319" y="41738"/>
                    <a:pt x="7936" y="42644"/>
                    <a:pt x="9708" y="42644"/>
                  </a:cubicBezTo>
                  <a:cubicBezTo>
                    <a:pt x="13959" y="42644"/>
                    <a:pt x="19096" y="39564"/>
                    <a:pt x="19096" y="33042"/>
                  </a:cubicBezTo>
                  <a:cubicBezTo>
                    <a:pt x="19096" y="29781"/>
                    <a:pt x="17856" y="23440"/>
                    <a:pt x="8645" y="23440"/>
                  </a:cubicBezTo>
                  <a:cubicBezTo>
                    <a:pt x="14136" y="10578"/>
                    <a:pt x="26181" y="6592"/>
                    <a:pt x="34507" y="6592"/>
                  </a:cubicBezTo>
                  <a:cubicBezTo>
                    <a:pt x="52220" y="6592"/>
                    <a:pt x="61431" y="20723"/>
                    <a:pt x="61431" y="35397"/>
                  </a:cubicBezTo>
                  <a:cubicBezTo>
                    <a:pt x="61431" y="51158"/>
                    <a:pt x="50449" y="63658"/>
                    <a:pt x="44780" y="70180"/>
                  </a:cubicBezTo>
                  <a:lnTo>
                    <a:pt x="2091" y="113297"/>
                  </a:lnTo>
                  <a:cubicBezTo>
                    <a:pt x="319" y="114927"/>
                    <a:pt x="319" y="115289"/>
                    <a:pt x="319" y="120362"/>
                  </a:cubicBezTo>
                  <a:lnTo>
                    <a:pt x="73299" y="120362"/>
                  </a:lnTo>
                  <a:lnTo>
                    <a:pt x="78613" y="87390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C02E269B-FB67-81E0-AAA7-256FB6F544E3}"/>
              </a:ext>
            </a:extLst>
          </p:cNvPr>
          <p:cNvCxnSpPr>
            <a:cxnSpLocks/>
          </p:cNvCxnSpPr>
          <p:nvPr/>
        </p:nvCxnSpPr>
        <p:spPr>
          <a:xfrm flipH="1">
            <a:off x="1343236" y="2300914"/>
            <a:ext cx="488223" cy="959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Rectangle 331">
            <a:extLst>
              <a:ext uri="{FF2B5EF4-FFF2-40B4-BE49-F238E27FC236}">
                <a16:creationId xmlns:a16="http://schemas.microsoft.com/office/drawing/2014/main" id="{AF5A9569-28A7-D8B3-2492-35F95D1F4EF9}"/>
              </a:ext>
            </a:extLst>
          </p:cNvPr>
          <p:cNvSpPr/>
          <p:nvPr/>
        </p:nvSpPr>
        <p:spPr>
          <a:xfrm>
            <a:off x="340854" y="5195271"/>
            <a:ext cx="4211990" cy="10205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CCC20CC4-DD4F-C1F3-C255-48484397D5E2}"/>
              </a:ext>
            </a:extLst>
          </p:cNvPr>
          <p:cNvSpPr txBox="1"/>
          <p:nvPr/>
        </p:nvSpPr>
        <p:spPr>
          <a:xfrm>
            <a:off x="499450" y="5313020"/>
            <a:ext cx="3856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For the majority of RBH models:</a:t>
            </a:r>
            <a:endParaRPr lang="en-AU" sz="2200" dirty="0"/>
          </a:p>
        </p:txBody>
      </p:sp>
      <p:grpSp>
        <p:nvGrpSpPr>
          <p:cNvPr id="346" name="Group 345" descr="\documentclass{article}&#10;\usepackage{amsmath}&#10;\pagestyle{empty}&#10;\begin{document}&#10;&#10;$$h_{+}(v,r)=0$$&#10;&#10;&#10;\end{document}" title="IguanaTex Vector Display">
            <a:extLst>
              <a:ext uri="{FF2B5EF4-FFF2-40B4-BE49-F238E27FC236}">
                <a16:creationId xmlns:a16="http://schemas.microsoft.com/office/drawing/2014/main" id="{FB7713C4-EB20-E093-39C7-710E85EEDA5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614143" y="5833417"/>
            <a:ext cx="1303485" cy="246724"/>
            <a:chOff x="6130987" y="6991794"/>
            <a:chExt cx="1303485" cy="246724"/>
          </a:xfrm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C211B153-CDF6-EBCF-27A9-909FF52A85C0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130987" y="7005610"/>
              <a:ext cx="123075" cy="173940"/>
            </a:xfrm>
            <a:custGeom>
              <a:avLst/>
              <a:gdLst>
                <a:gd name="connsiteX0" fmla="*/ 58361 w 123075"/>
                <a:gd name="connsiteY0" fmla="*/ 2789 h 173940"/>
                <a:gd name="connsiteX1" fmla="*/ 55103 w 123075"/>
                <a:gd name="connsiteY1" fmla="*/ 75 h 173940"/>
                <a:gd name="connsiteX2" fmla="*/ 24522 w 123075"/>
                <a:gd name="connsiteY2" fmla="*/ 2542 h 173940"/>
                <a:gd name="connsiteX3" fmla="*/ 19759 w 123075"/>
                <a:gd name="connsiteY3" fmla="*/ 7476 h 173940"/>
                <a:gd name="connsiteX4" fmla="*/ 25775 w 123075"/>
                <a:gd name="connsiteY4" fmla="*/ 10437 h 173940"/>
                <a:gd name="connsiteX5" fmla="*/ 38308 w 123075"/>
                <a:gd name="connsiteY5" fmla="*/ 14631 h 173940"/>
                <a:gd name="connsiteX6" fmla="*/ 37556 w 123075"/>
                <a:gd name="connsiteY6" fmla="*/ 19566 h 173940"/>
                <a:gd name="connsiteX7" fmla="*/ 1210 w 123075"/>
                <a:gd name="connsiteY7" fmla="*/ 161679 h 173940"/>
                <a:gd name="connsiteX8" fmla="*/ 207 w 123075"/>
                <a:gd name="connsiteY8" fmla="*/ 167107 h 173940"/>
                <a:gd name="connsiteX9" fmla="*/ 7477 w 123075"/>
                <a:gd name="connsiteY9" fmla="*/ 174016 h 173940"/>
                <a:gd name="connsiteX10" fmla="*/ 16751 w 123075"/>
                <a:gd name="connsiteY10" fmla="*/ 167601 h 173940"/>
                <a:gd name="connsiteX11" fmla="*/ 21514 w 123075"/>
                <a:gd name="connsiteY11" fmla="*/ 148850 h 173940"/>
                <a:gd name="connsiteX12" fmla="*/ 27028 w 123075"/>
                <a:gd name="connsiteY12" fmla="*/ 126645 h 173940"/>
                <a:gd name="connsiteX13" fmla="*/ 31290 w 123075"/>
                <a:gd name="connsiteY13" fmla="*/ 110114 h 173940"/>
                <a:gd name="connsiteX14" fmla="*/ 34047 w 123075"/>
                <a:gd name="connsiteY14" fmla="*/ 99011 h 173940"/>
                <a:gd name="connsiteX15" fmla="*/ 51092 w 123075"/>
                <a:gd name="connsiteY15" fmla="*/ 76313 h 173940"/>
                <a:gd name="connsiteX16" fmla="*/ 75156 w 123075"/>
                <a:gd name="connsiteY16" fmla="*/ 67677 h 173940"/>
                <a:gd name="connsiteX17" fmla="*/ 88692 w 123075"/>
                <a:gd name="connsiteY17" fmla="*/ 84948 h 173940"/>
                <a:gd name="connsiteX18" fmla="*/ 73150 w 123075"/>
                <a:gd name="connsiteY18" fmla="*/ 140214 h 173940"/>
                <a:gd name="connsiteX19" fmla="*/ 69892 w 123075"/>
                <a:gd name="connsiteY19" fmla="*/ 153784 h 173940"/>
                <a:gd name="connsiteX20" fmla="*/ 90446 w 123075"/>
                <a:gd name="connsiteY20" fmla="*/ 174016 h 173940"/>
                <a:gd name="connsiteX21" fmla="*/ 123283 w 123075"/>
                <a:gd name="connsiteY21" fmla="*/ 136020 h 173940"/>
                <a:gd name="connsiteX22" fmla="*/ 120275 w 123075"/>
                <a:gd name="connsiteY22" fmla="*/ 133553 h 173940"/>
                <a:gd name="connsiteX23" fmla="*/ 116515 w 123075"/>
                <a:gd name="connsiteY23" fmla="*/ 137994 h 173940"/>
                <a:gd name="connsiteX24" fmla="*/ 90948 w 123075"/>
                <a:gd name="connsiteY24" fmla="*/ 168588 h 173940"/>
                <a:gd name="connsiteX25" fmla="*/ 84932 w 123075"/>
                <a:gd name="connsiteY25" fmla="*/ 160446 h 173940"/>
                <a:gd name="connsiteX26" fmla="*/ 89444 w 123075"/>
                <a:gd name="connsiteY26" fmla="*/ 142928 h 173940"/>
                <a:gd name="connsiteX27" fmla="*/ 104734 w 123075"/>
                <a:gd name="connsiteY27" fmla="*/ 88649 h 173940"/>
                <a:gd name="connsiteX28" fmla="*/ 75908 w 123075"/>
                <a:gd name="connsiteY28" fmla="*/ 62249 h 173940"/>
                <a:gd name="connsiteX29" fmla="*/ 38809 w 123075"/>
                <a:gd name="connsiteY29" fmla="*/ 81247 h 173940"/>
                <a:gd name="connsiteX30" fmla="*/ 58361 w 123075"/>
                <a:gd name="connsiteY30" fmla="*/ 2789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3075" h="173940">
                  <a:moveTo>
                    <a:pt x="58361" y="2789"/>
                  </a:moveTo>
                  <a:cubicBezTo>
                    <a:pt x="58361" y="2542"/>
                    <a:pt x="58361" y="75"/>
                    <a:pt x="55103" y="75"/>
                  </a:cubicBezTo>
                  <a:cubicBezTo>
                    <a:pt x="49337" y="75"/>
                    <a:pt x="31039" y="2049"/>
                    <a:pt x="24522" y="2542"/>
                  </a:cubicBezTo>
                  <a:cubicBezTo>
                    <a:pt x="22516" y="2789"/>
                    <a:pt x="19759" y="3035"/>
                    <a:pt x="19759" y="7476"/>
                  </a:cubicBezTo>
                  <a:cubicBezTo>
                    <a:pt x="19759" y="10437"/>
                    <a:pt x="22015" y="10437"/>
                    <a:pt x="25775" y="10437"/>
                  </a:cubicBezTo>
                  <a:cubicBezTo>
                    <a:pt x="37807" y="10437"/>
                    <a:pt x="38308" y="12164"/>
                    <a:pt x="38308" y="14631"/>
                  </a:cubicBezTo>
                  <a:lnTo>
                    <a:pt x="37556" y="19566"/>
                  </a:lnTo>
                  <a:lnTo>
                    <a:pt x="1210" y="161679"/>
                  </a:lnTo>
                  <a:cubicBezTo>
                    <a:pt x="207" y="165134"/>
                    <a:pt x="207" y="165627"/>
                    <a:pt x="207" y="167107"/>
                  </a:cubicBezTo>
                  <a:cubicBezTo>
                    <a:pt x="207" y="172782"/>
                    <a:pt x="5221" y="174016"/>
                    <a:pt x="7477" y="174016"/>
                  </a:cubicBezTo>
                  <a:cubicBezTo>
                    <a:pt x="11487" y="174016"/>
                    <a:pt x="15498" y="171055"/>
                    <a:pt x="16751" y="167601"/>
                  </a:cubicBezTo>
                  <a:lnTo>
                    <a:pt x="21514" y="148850"/>
                  </a:lnTo>
                  <a:lnTo>
                    <a:pt x="27028" y="126645"/>
                  </a:lnTo>
                  <a:cubicBezTo>
                    <a:pt x="28532" y="121217"/>
                    <a:pt x="30036" y="115789"/>
                    <a:pt x="31290" y="110114"/>
                  </a:cubicBezTo>
                  <a:cubicBezTo>
                    <a:pt x="31791" y="108634"/>
                    <a:pt x="33796" y="100492"/>
                    <a:pt x="34047" y="99011"/>
                  </a:cubicBezTo>
                  <a:cubicBezTo>
                    <a:pt x="34799" y="96791"/>
                    <a:pt x="42569" y="82974"/>
                    <a:pt x="51092" y="76313"/>
                  </a:cubicBezTo>
                  <a:cubicBezTo>
                    <a:pt x="56607" y="72365"/>
                    <a:pt x="64377" y="67677"/>
                    <a:pt x="75156" y="67677"/>
                  </a:cubicBezTo>
                  <a:cubicBezTo>
                    <a:pt x="85934" y="67677"/>
                    <a:pt x="88692" y="76066"/>
                    <a:pt x="88692" y="84948"/>
                  </a:cubicBezTo>
                  <a:cubicBezTo>
                    <a:pt x="88692" y="98271"/>
                    <a:pt x="79166" y="125164"/>
                    <a:pt x="73150" y="140214"/>
                  </a:cubicBezTo>
                  <a:cubicBezTo>
                    <a:pt x="71145" y="145889"/>
                    <a:pt x="69892" y="148850"/>
                    <a:pt x="69892" y="153784"/>
                  </a:cubicBezTo>
                  <a:cubicBezTo>
                    <a:pt x="69892" y="165380"/>
                    <a:pt x="78665" y="174016"/>
                    <a:pt x="90446" y="174016"/>
                  </a:cubicBezTo>
                  <a:cubicBezTo>
                    <a:pt x="114009" y="174016"/>
                    <a:pt x="123283" y="137994"/>
                    <a:pt x="123283" y="136020"/>
                  </a:cubicBezTo>
                  <a:cubicBezTo>
                    <a:pt x="123283" y="133553"/>
                    <a:pt x="121027" y="133553"/>
                    <a:pt x="120275" y="133553"/>
                  </a:cubicBezTo>
                  <a:cubicBezTo>
                    <a:pt x="117769" y="133553"/>
                    <a:pt x="117769" y="134293"/>
                    <a:pt x="116515" y="137994"/>
                  </a:cubicBezTo>
                  <a:cubicBezTo>
                    <a:pt x="112755" y="151070"/>
                    <a:pt x="104734" y="168588"/>
                    <a:pt x="90948" y="168588"/>
                  </a:cubicBezTo>
                  <a:cubicBezTo>
                    <a:pt x="86686" y="168588"/>
                    <a:pt x="84932" y="166121"/>
                    <a:pt x="84932" y="160446"/>
                  </a:cubicBezTo>
                  <a:cubicBezTo>
                    <a:pt x="84932" y="154278"/>
                    <a:pt x="87188" y="148356"/>
                    <a:pt x="89444" y="142928"/>
                  </a:cubicBezTo>
                  <a:cubicBezTo>
                    <a:pt x="93454" y="132319"/>
                    <a:pt x="104734" y="102959"/>
                    <a:pt x="104734" y="88649"/>
                  </a:cubicBezTo>
                  <a:cubicBezTo>
                    <a:pt x="104734" y="72612"/>
                    <a:pt x="94708" y="62249"/>
                    <a:pt x="75908" y="62249"/>
                  </a:cubicBezTo>
                  <a:cubicBezTo>
                    <a:pt x="60116" y="62249"/>
                    <a:pt x="48084" y="69898"/>
                    <a:pt x="38809" y="81247"/>
                  </a:cubicBezTo>
                  <a:lnTo>
                    <a:pt x="58361" y="2789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F6C3522-F4CA-32CC-5C35-20D13EE7FBE6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273905" y="7106940"/>
              <a:ext cx="129142" cy="127285"/>
            </a:xfrm>
            <a:custGeom>
              <a:avLst/>
              <a:gdLst>
                <a:gd name="connsiteX0" fmla="*/ 69171 w 129142"/>
                <a:gd name="connsiteY0" fmla="*/ 67950 h 127285"/>
                <a:gd name="connsiteX1" fmla="*/ 122863 w 129142"/>
                <a:gd name="connsiteY1" fmla="*/ 67950 h 127285"/>
                <a:gd name="connsiteX2" fmla="*/ 129355 w 129142"/>
                <a:gd name="connsiteY2" fmla="*/ 63805 h 127285"/>
                <a:gd name="connsiteX3" fmla="*/ 122863 w 129142"/>
                <a:gd name="connsiteY3" fmla="*/ 59488 h 127285"/>
                <a:gd name="connsiteX4" fmla="*/ 69171 w 129142"/>
                <a:gd name="connsiteY4" fmla="*/ 59488 h 127285"/>
                <a:gd name="connsiteX5" fmla="*/ 69171 w 129142"/>
                <a:gd name="connsiteY5" fmla="*/ 6466 h 127285"/>
                <a:gd name="connsiteX6" fmla="*/ 64959 w 129142"/>
                <a:gd name="connsiteY6" fmla="*/ 76 h 127285"/>
                <a:gd name="connsiteX7" fmla="*/ 60573 w 129142"/>
                <a:gd name="connsiteY7" fmla="*/ 6466 h 127285"/>
                <a:gd name="connsiteX8" fmla="*/ 60573 w 129142"/>
                <a:gd name="connsiteY8" fmla="*/ 59488 h 127285"/>
                <a:gd name="connsiteX9" fmla="*/ 6705 w 129142"/>
                <a:gd name="connsiteY9" fmla="*/ 59488 h 127285"/>
                <a:gd name="connsiteX10" fmla="*/ 213 w 129142"/>
                <a:gd name="connsiteY10" fmla="*/ 63633 h 127285"/>
                <a:gd name="connsiteX11" fmla="*/ 6705 w 129142"/>
                <a:gd name="connsiteY11" fmla="*/ 67950 h 127285"/>
                <a:gd name="connsiteX12" fmla="*/ 60573 w 129142"/>
                <a:gd name="connsiteY12" fmla="*/ 67950 h 127285"/>
                <a:gd name="connsiteX13" fmla="*/ 60573 w 129142"/>
                <a:gd name="connsiteY13" fmla="*/ 120971 h 127285"/>
                <a:gd name="connsiteX14" fmla="*/ 64784 w 129142"/>
                <a:gd name="connsiteY14" fmla="*/ 127362 h 127285"/>
                <a:gd name="connsiteX15" fmla="*/ 69171 w 129142"/>
                <a:gd name="connsiteY15" fmla="*/ 120971 h 127285"/>
                <a:gd name="connsiteX16" fmla="*/ 69171 w 129142"/>
                <a:gd name="connsiteY16" fmla="*/ 67950 h 12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142" h="127285">
                  <a:moveTo>
                    <a:pt x="69171" y="67950"/>
                  </a:moveTo>
                  <a:lnTo>
                    <a:pt x="122863" y="67950"/>
                  </a:lnTo>
                  <a:cubicBezTo>
                    <a:pt x="125144" y="67950"/>
                    <a:pt x="129355" y="67950"/>
                    <a:pt x="129355" y="63805"/>
                  </a:cubicBezTo>
                  <a:cubicBezTo>
                    <a:pt x="129355" y="59488"/>
                    <a:pt x="125319" y="59488"/>
                    <a:pt x="122863" y="59488"/>
                  </a:cubicBezTo>
                  <a:lnTo>
                    <a:pt x="69171" y="59488"/>
                  </a:lnTo>
                  <a:lnTo>
                    <a:pt x="69171" y="6466"/>
                  </a:lnTo>
                  <a:cubicBezTo>
                    <a:pt x="69171" y="4221"/>
                    <a:pt x="69171" y="76"/>
                    <a:pt x="64959" y="76"/>
                  </a:cubicBezTo>
                  <a:cubicBezTo>
                    <a:pt x="60573" y="76"/>
                    <a:pt x="60573" y="4048"/>
                    <a:pt x="60573" y="6466"/>
                  </a:cubicBezTo>
                  <a:lnTo>
                    <a:pt x="60573" y="59488"/>
                  </a:lnTo>
                  <a:lnTo>
                    <a:pt x="6705" y="59488"/>
                  </a:lnTo>
                  <a:cubicBezTo>
                    <a:pt x="4424" y="59488"/>
                    <a:pt x="213" y="59488"/>
                    <a:pt x="213" y="63633"/>
                  </a:cubicBezTo>
                  <a:cubicBezTo>
                    <a:pt x="213" y="67950"/>
                    <a:pt x="4249" y="67950"/>
                    <a:pt x="6705" y="67950"/>
                  </a:cubicBezTo>
                  <a:lnTo>
                    <a:pt x="60573" y="67950"/>
                  </a:lnTo>
                  <a:lnTo>
                    <a:pt x="60573" y="120971"/>
                  </a:lnTo>
                  <a:cubicBezTo>
                    <a:pt x="60573" y="123217"/>
                    <a:pt x="60573" y="127362"/>
                    <a:pt x="64784" y="127362"/>
                  </a:cubicBezTo>
                  <a:cubicBezTo>
                    <a:pt x="69171" y="127362"/>
                    <a:pt x="69171" y="123389"/>
                    <a:pt x="69171" y="120971"/>
                  </a:cubicBezTo>
                  <a:lnTo>
                    <a:pt x="69171" y="67950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FFA3A74A-596F-F57F-0566-01ACF1842B72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452852" y="6991794"/>
              <a:ext cx="58154" cy="246724"/>
            </a:xfrm>
            <a:custGeom>
              <a:avLst/>
              <a:gdLst>
                <a:gd name="connsiteX0" fmla="*/ 58374 w 58154"/>
                <a:gd name="connsiteY0" fmla="*/ 244332 h 246724"/>
                <a:gd name="connsiteX1" fmla="*/ 54112 w 58154"/>
                <a:gd name="connsiteY1" fmla="*/ 238904 h 246724"/>
                <a:gd name="connsiteX2" fmla="*/ 14758 w 58154"/>
                <a:gd name="connsiteY2" fmla="*/ 123437 h 246724"/>
                <a:gd name="connsiteX3" fmla="*/ 55115 w 58154"/>
                <a:gd name="connsiteY3" fmla="*/ 6736 h 246724"/>
                <a:gd name="connsiteX4" fmla="*/ 58374 w 58154"/>
                <a:gd name="connsiteY4" fmla="*/ 2542 h 246724"/>
                <a:gd name="connsiteX5" fmla="*/ 55867 w 58154"/>
                <a:gd name="connsiteY5" fmla="*/ 75 h 246724"/>
                <a:gd name="connsiteX6" fmla="*/ 16011 w 58154"/>
                <a:gd name="connsiteY6" fmla="*/ 48186 h 246724"/>
                <a:gd name="connsiteX7" fmla="*/ 220 w 58154"/>
                <a:gd name="connsiteY7" fmla="*/ 123437 h 246724"/>
                <a:gd name="connsiteX8" fmla="*/ 16763 w 58154"/>
                <a:gd name="connsiteY8" fmla="*/ 200415 h 246724"/>
                <a:gd name="connsiteX9" fmla="*/ 55867 w 58154"/>
                <a:gd name="connsiteY9" fmla="*/ 246800 h 246724"/>
                <a:gd name="connsiteX10" fmla="*/ 58374 w 58154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4" h="246724">
                  <a:moveTo>
                    <a:pt x="58374" y="244332"/>
                  </a:moveTo>
                  <a:cubicBezTo>
                    <a:pt x="58374" y="243592"/>
                    <a:pt x="58374" y="243099"/>
                    <a:pt x="54112" y="238904"/>
                  </a:cubicBezTo>
                  <a:cubicBezTo>
                    <a:pt x="22779" y="207817"/>
                    <a:pt x="14758" y="161186"/>
                    <a:pt x="14758" y="123437"/>
                  </a:cubicBezTo>
                  <a:cubicBezTo>
                    <a:pt x="14758" y="80507"/>
                    <a:pt x="24283" y="37577"/>
                    <a:pt x="55115" y="6736"/>
                  </a:cubicBezTo>
                  <a:cubicBezTo>
                    <a:pt x="58374" y="3776"/>
                    <a:pt x="58374" y="3282"/>
                    <a:pt x="58374" y="2542"/>
                  </a:cubicBezTo>
                  <a:cubicBezTo>
                    <a:pt x="58374" y="815"/>
                    <a:pt x="57371" y="75"/>
                    <a:pt x="55867" y="75"/>
                  </a:cubicBezTo>
                  <a:cubicBezTo>
                    <a:pt x="53360" y="75"/>
                    <a:pt x="30801" y="16852"/>
                    <a:pt x="16011" y="48186"/>
                  </a:cubicBezTo>
                  <a:cubicBezTo>
                    <a:pt x="3228" y="75326"/>
                    <a:pt x="220" y="102712"/>
                    <a:pt x="220" y="123437"/>
                  </a:cubicBezTo>
                  <a:cubicBezTo>
                    <a:pt x="220" y="142682"/>
                    <a:pt x="2977" y="172535"/>
                    <a:pt x="16763" y="200415"/>
                  </a:cubicBezTo>
                  <a:cubicBezTo>
                    <a:pt x="31803" y="230762"/>
                    <a:pt x="53360" y="246800"/>
                    <a:pt x="55867" y="246800"/>
                  </a:cubicBezTo>
                  <a:cubicBezTo>
                    <a:pt x="57371" y="246800"/>
                    <a:pt x="58374" y="246059"/>
                    <a:pt x="58374" y="244332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8002E07-C1D7-BC5A-47D1-A4CFAB9458AF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532786" y="7067785"/>
              <a:ext cx="110041" cy="111766"/>
            </a:xfrm>
            <a:custGeom>
              <a:avLst/>
              <a:gdLst>
                <a:gd name="connsiteX0" fmla="*/ 110265 w 110041"/>
                <a:gd name="connsiteY0" fmla="*/ 17345 h 111766"/>
                <a:gd name="connsiteX1" fmla="*/ 99236 w 110041"/>
                <a:gd name="connsiteY1" fmla="*/ 75 h 111766"/>
                <a:gd name="connsiteX2" fmla="*/ 86953 w 110041"/>
                <a:gd name="connsiteY2" fmla="*/ 11918 h 111766"/>
                <a:gd name="connsiteX3" fmla="*/ 90964 w 110041"/>
                <a:gd name="connsiteY3" fmla="*/ 19319 h 111766"/>
                <a:gd name="connsiteX4" fmla="*/ 99486 w 110041"/>
                <a:gd name="connsiteY4" fmla="*/ 39551 h 111766"/>
                <a:gd name="connsiteX5" fmla="*/ 54868 w 110041"/>
                <a:gd name="connsiteY5" fmla="*/ 106413 h 111766"/>
                <a:gd name="connsiteX6" fmla="*/ 36319 w 110041"/>
                <a:gd name="connsiteY6" fmla="*/ 84948 h 111766"/>
                <a:gd name="connsiteX7" fmla="*/ 50858 w 110041"/>
                <a:gd name="connsiteY7" fmla="*/ 32642 h 111766"/>
                <a:gd name="connsiteX8" fmla="*/ 53866 w 110041"/>
                <a:gd name="connsiteY8" fmla="*/ 20306 h 111766"/>
                <a:gd name="connsiteX9" fmla="*/ 33311 w 110041"/>
                <a:gd name="connsiteY9" fmla="*/ 75 h 111766"/>
                <a:gd name="connsiteX10" fmla="*/ 223 w 110041"/>
                <a:gd name="connsiteY10" fmla="*/ 38070 h 111766"/>
                <a:gd name="connsiteX11" fmla="*/ 3231 w 110041"/>
                <a:gd name="connsiteY11" fmla="*/ 40538 h 111766"/>
                <a:gd name="connsiteX12" fmla="*/ 7242 w 110041"/>
                <a:gd name="connsiteY12" fmla="*/ 36097 h 111766"/>
                <a:gd name="connsiteX13" fmla="*/ 32559 w 110041"/>
                <a:gd name="connsiteY13" fmla="*/ 5503 h 111766"/>
                <a:gd name="connsiteX14" fmla="*/ 38826 w 110041"/>
                <a:gd name="connsiteY14" fmla="*/ 13398 h 111766"/>
                <a:gd name="connsiteX15" fmla="*/ 34564 w 110041"/>
                <a:gd name="connsiteY15" fmla="*/ 30669 h 111766"/>
                <a:gd name="connsiteX16" fmla="*/ 20277 w 110041"/>
                <a:gd name="connsiteY16" fmla="*/ 81247 h 111766"/>
                <a:gd name="connsiteX17" fmla="*/ 53866 w 110041"/>
                <a:gd name="connsiteY17" fmla="*/ 111841 h 111766"/>
                <a:gd name="connsiteX18" fmla="*/ 110265 w 110041"/>
                <a:gd name="connsiteY18" fmla="*/ 17345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041" h="111766">
                  <a:moveTo>
                    <a:pt x="110265" y="17345"/>
                  </a:moveTo>
                  <a:cubicBezTo>
                    <a:pt x="110265" y="4022"/>
                    <a:pt x="103748" y="75"/>
                    <a:pt x="99236" y="75"/>
                  </a:cubicBezTo>
                  <a:cubicBezTo>
                    <a:pt x="92969" y="75"/>
                    <a:pt x="86953" y="6490"/>
                    <a:pt x="86953" y="11918"/>
                  </a:cubicBezTo>
                  <a:cubicBezTo>
                    <a:pt x="86953" y="15125"/>
                    <a:pt x="88206" y="16605"/>
                    <a:pt x="90964" y="19319"/>
                  </a:cubicBezTo>
                  <a:cubicBezTo>
                    <a:pt x="96228" y="24254"/>
                    <a:pt x="99486" y="30669"/>
                    <a:pt x="99486" y="39551"/>
                  </a:cubicBezTo>
                  <a:cubicBezTo>
                    <a:pt x="99486" y="49913"/>
                    <a:pt x="84196" y="106413"/>
                    <a:pt x="54868" y="106413"/>
                  </a:cubicBezTo>
                  <a:cubicBezTo>
                    <a:pt x="42084" y="106413"/>
                    <a:pt x="36319" y="97778"/>
                    <a:pt x="36319" y="84948"/>
                  </a:cubicBezTo>
                  <a:cubicBezTo>
                    <a:pt x="36319" y="71131"/>
                    <a:pt x="43087" y="53121"/>
                    <a:pt x="50858" y="32642"/>
                  </a:cubicBezTo>
                  <a:cubicBezTo>
                    <a:pt x="52612" y="28448"/>
                    <a:pt x="53866" y="24994"/>
                    <a:pt x="53866" y="20306"/>
                  </a:cubicBezTo>
                  <a:cubicBezTo>
                    <a:pt x="53866" y="9204"/>
                    <a:pt x="45844" y="75"/>
                    <a:pt x="33311" y="75"/>
                  </a:cubicBezTo>
                  <a:cubicBezTo>
                    <a:pt x="9749" y="75"/>
                    <a:pt x="223" y="35850"/>
                    <a:pt x="223" y="38070"/>
                  </a:cubicBezTo>
                  <a:cubicBezTo>
                    <a:pt x="223" y="40538"/>
                    <a:pt x="2730" y="40538"/>
                    <a:pt x="3231" y="40538"/>
                  </a:cubicBezTo>
                  <a:cubicBezTo>
                    <a:pt x="5738" y="40538"/>
                    <a:pt x="5989" y="40044"/>
                    <a:pt x="7242" y="36097"/>
                  </a:cubicBezTo>
                  <a:cubicBezTo>
                    <a:pt x="14511" y="11177"/>
                    <a:pt x="25290" y="5503"/>
                    <a:pt x="32559" y="5503"/>
                  </a:cubicBezTo>
                  <a:cubicBezTo>
                    <a:pt x="34564" y="5503"/>
                    <a:pt x="38826" y="5503"/>
                    <a:pt x="38826" y="13398"/>
                  </a:cubicBezTo>
                  <a:cubicBezTo>
                    <a:pt x="38826" y="19566"/>
                    <a:pt x="36319" y="26228"/>
                    <a:pt x="34564" y="30669"/>
                  </a:cubicBezTo>
                  <a:cubicBezTo>
                    <a:pt x="23535" y="59289"/>
                    <a:pt x="20277" y="70638"/>
                    <a:pt x="20277" y="81247"/>
                  </a:cubicBezTo>
                  <a:cubicBezTo>
                    <a:pt x="20277" y="107893"/>
                    <a:pt x="42335" y="111841"/>
                    <a:pt x="53866" y="111841"/>
                  </a:cubicBezTo>
                  <a:cubicBezTo>
                    <a:pt x="95977" y="111841"/>
                    <a:pt x="110265" y="30175"/>
                    <a:pt x="110265" y="17345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06F429E3-3C0A-4187-EBC2-DC9901A45EC0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6677570" y="7150685"/>
              <a:ext cx="29327" cy="73770"/>
            </a:xfrm>
            <a:custGeom>
              <a:avLst/>
              <a:gdLst>
                <a:gd name="connsiteX0" fmla="*/ 29556 w 29327"/>
                <a:gd name="connsiteY0" fmla="*/ 25981 h 73770"/>
                <a:gd name="connsiteX1" fmla="*/ 13514 w 29327"/>
                <a:gd name="connsiteY1" fmla="*/ 75 h 73770"/>
                <a:gd name="connsiteX2" fmla="*/ 229 w 29327"/>
                <a:gd name="connsiteY2" fmla="*/ 13151 h 73770"/>
                <a:gd name="connsiteX3" fmla="*/ 13514 w 29327"/>
                <a:gd name="connsiteY3" fmla="*/ 26228 h 73770"/>
                <a:gd name="connsiteX4" fmla="*/ 22287 w 29327"/>
                <a:gd name="connsiteY4" fmla="*/ 23020 h 73770"/>
                <a:gd name="connsiteX5" fmla="*/ 23540 w 29327"/>
                <a:gd name="connsiteY5" fmla="*/ 22280 h 73770"/>
                <a:gd name="connsiteX6" fmla="*/ 24042 w 29327"/>
                <a:gd name="connsiteY6" fmla="*/ 25981 h 73770"/>
                <a:gd name="connsiteX7" fmla="*/ 6997 w 29327"/>
                <a:gd name="connsiteY7" fmla="*/ 67184 h 73770"/>
                <a:gd name="connsiteX8" fmla="*/ 4239 w 29327"/>
                <a:gd name="connsiteY8" fmla="*/ 71131 h 73770"/>
                <a:gd name="connsiteX9" fmla="*/ 6746 w 29327"/>
                <a:gd name="connsiteY9" fmla="*/ 73845 h 73770"/>
                <a:gd name="connsiteX10" fmla="*/ 29556 w 29327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27" h="73770">
                  <a:moveTo>
                    <a:pt x="29556" y="25981"/>
                  </a:moveTo>
                  <a:cubicBezTo>
                    <a:pt x="29556" y="9697"/>
                    <a:pt x="23290" y="75"/>
                    <a:pt x="13514" y="75"/>
                  </a:cubicBezTo>
                  <a:cubicBezTo>
                    <a:pt x="5242" y="75"/>
                    <a:pt x="229" y="6243"/>
                    <a:pt x="229" y="13151"/>
                  </a:cubicBezTo>
                  <a:cubicBezTo>
                    <a:pt x="229" y="19813"/>
                    <a:pt x="5242" y="26228"/>
                    <a:pt x="13514" y="26228"/>
                  </a:cubicBezTo>
                  <a:cubicBezTo>
                    <a:pt x="16522" y="26228"/>
                    <a:pt x="19780" y="25241"/>
                    <a:pt x="22287" y="23020"/>
                  </a:cubicBezTo>
                  <a:cubicBezTo>
                    <a:pt x="23039" y="22527"/>
                    <a:pt x="23290" y="22280"/>
                    <a:pt x="23540" y="22280"/>
                  </a:cubicBezTo>
                  <a:cubicBezTo>
                    <a:pt x="23791" y="22280"/>
                    <a:pt x="24042" y="22527"/>
                    <a:pt x="24042" y="25981"/>
                  </a:cubicBezTo>
                  <a:cubicBezTo>
                    <a:pt x="24042" y="44238"/>
                    <a:pt x="15268" y="59042"/>
                    <a:pt x="6997" y="67184"/>
                  </a:cubicBezTo>
                  <a:cubicBezTo>
                    <a:pt x="4239" y="69898"/>
                    <a:pt x="4239" y="70391"/>
                    <a:pt x="4239" y="71131"/>
                  </a:cubicBezTo>
                  <a:cubicBezTo>
                    <a:pt x="4239" y="72859"/>
                    <a:pt x="5493" y="73845"/>
                    <a:pt x="6746" y="73845"/>
                  </a:cubicBezTo>
                  <a:cubicBezTo>
                    <a:pt x="9503" y="73845"/>
                    <a:pt x="29556" y="54848"/>
                    <a:pt x="29556" y="25981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80D84FF-EA70-247F-4AA5-ED588A2D2E29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6774688" y="7067785"/>
              <a:ext cx="102020" cy="111766"/>
            </a:xfrm>
            <a:custGeom>
              <a:avLst/>
              <a:gdLst>
                <a:gd name="connsiteX0" fmla="*/ 15022 w 102020"/>
                <a:gd name="connsiteY0" fmla="*/ 94570 h 111766"/>
                <a:gd name="connsiteX1" fmla="*/ 12766 w 102020"/>
                <a:gd name="connsiteY1" fmla="*/ 105179 h 111766"/>
                <a:gd name="connsiteX2" fmla="*/ 20036 w 102020"/>
                <a:gd name="connsiteY2" fmla="*/ 111841 h 111766"/>
                <a:gd name="connsiteX3" fmla="*/ 29310 w 102020"/>
                <a:gd name="connsiteY3" fmla="*/ 104933 h 111766"/>
                <a:gd name="connsiteX4" fmla="*/ 39337 w 102020"/>
                <a:gd name="connsiteY4" fmla="*/ 65950 h 111766"/>
                <a:gd name="connsiteX5" fmla="*/ 47358 w 102020"/>
                <a:gd name="connsiteY5" fmla="*/ 33876 h 111766"/>
                <a:gd name="connsiteX6" fmla="*/ 61395 w 102020"/>
                <a:gd name="connsiteY6" fmla="*/ 13645 h 111766"/>
                <a:gd name="connsiteX7" fmla="*/ 81448 w 102020"/>
                <a:gd name="connsiteY7" fmla="*/ 5503 h 111766"/>
                <a:gd name="connsiteX8" fmla="*/ 91976 w 102020"/>
                <a:gd name="connsiteY8" fmla="*/ 8463 h 111766"/>
                <a:gd name="connsiteX9" fmla="*/ 78942 w 102020"/>
                <a:gd name="connsiteY9" fmla="*/ 22033 h 111766"/>
                <a:gd name="connsiteX10" fmla="*/ 88467 w 102020"/>
                <a:gd name="connsiteY10" fmla="*/ 30669 h 111766"/>
                <a:gd name="connsiteX11" fmla="*/ 102253 w 102020"/>
                <a:gd name="connsiteY11" fmla="*/ 16112 h 111766"/>
                <a:gd name="connsiteX12" fmla="*/ 81448 w 102020"/>
                <a:gd name="connsiteY12" fmla="*/ 75 h 111766"/>
                <a:gd name="connsiteX13" fmla="*/ 49363 w 102020"/>
                <a:gd name="connsiteY13" fmla="*/ 19073 h 111766"/>
                <a:gd name="connsiteX14" fmla="*/ 26553 w 102020"/>
                <a:gd name="connsiteY14" fmla="*/ 75 h 111766"/>
                <a:gd name="connsiteX15" fmla="*/ 8004 w 102020"/>
                <a:gd name="connsiteY15" fmla="*/ 14138 h 111766"/>
                <a:gd name="connsiteX16" fmla="*/ 233 w 102020"/>
                <a:gd name="connsiteY16" fmla="*/ 38070 h 111766"/>
                <a:gd name="connsiteX17" fmla="*/ 3241 w 102020"/>
                <a:gd name="connsiteY17" fmla="*/ 40538 h 111766"/>
                <a:gd name="connsiteX18" fmla="*/ 7502 w 102020"/>
                <a:gd name="connsiteY18" fmla="*/ 34863 h 111766"/>
                <a:gd name="connsiteX19" fmla="*/ 25801 w 102020"/>
                <a:gd name="connsiteY19" fmla="*/ 5503 h 111766"/>
                <a:gd name="connsiteX20" fmla="*/ 33571 w 102020"/>
                <a:gd name="connsiteY20" fmla="*/ 16852 h 111766"/>
                <a:gd name="connsiteX21" fmla="*/ 29561 w 102020"/>
                <a:gd name="connsiteY21" fmla="*/ 37577 h 111766"/>
                <a:gd name="connsiteX22" fmla="*/ 15022 w 102020"/>
                <a:gd name="connsiteY22" fmla="*/ 9457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020" h="111766">
                  <a:moveTo>
                    <a:pt x="15022" y="94570"/>
                  </a:moveTo>
                  <a:cubicBezTo>
                    <a:pt x="14270" y="98271"/>
                    <a:pt x="12766" y="103946"/>
                    <a:pt x="12766" y="105179"/>
                  </a:cubicBezTo>
                  <a:cubicBezTo>
                    <a:pt x="12766" y="109621"/>
                    <a:pt x="16276" y="111841"/>
                    <a:pt x="20036" y="111841"/>
                  </a:cubicBezTo>
                  <a:cubicBezTo>
                    <a:pt x="23043" y="111841"/>
                    <a:pt x="27555" y="109867"/>
                    <a:pt x="29310" y="104933"/>
                  </a:cubicBezTo>
                  <a:cubicBezTo>
                    <a:pt x="29811" y="103946"/>
                    <a:pt x="38334" y="70391"/>
                    <a:pt x="39337" y="65950"/>
                  </a:cubicBezTo>
                  <a:cubicBezTo>
                    <a:pt x="41342" y="57808"/>
                    <a:pt x="45854" y="40538"/>
                    <a:pt x="47358" y="33876"/>
                  </a:cubicBezTo>
                  <a:cubicBezTo>
                    <a:pt x="48361" y="30669"/>
                    <a:pt x="55379" y="19073"/>
                    <a:pt x="61395" y="13645"/>
                  </a:cubicBezTo>
                  <a:cubicBezTo>
                    <a:pt x="63400" y="11918"/>
                    <a:pt x="70670" y="5503"/>
                    <a:pt x="81448" y="5503"/>
                  </a:cubicBezTo>
                  <a:cubicBezTo>
                    <a:pt x="87965" y="5503"/>
                    <a:pt x="91725" y="8463"/>
                    <a:pt x="91976" y="8463"/>
                  </a:cubicBezTo>
                  <a:cubicBezTo>
                    <a:pt x="84456" y="9697"/>
                    <a:pt x="78942" y="15618"/>
                    <a:pt x="78942" y="22033"/>
                  </a:cubicBezTo>
                  <a:cubicBezTo>
                    <a:pt x="78942" y="25981"/>
                    <a:pt x="81699" y="30669"/>
                    <a:pt x="88467" y="30669"/>
                  </a:cubicBezTo>
                  <a:cubicBezTo>
                    <a:pt x="95235" y="30669"/>
                    <a:pt x="102253" y="24994"/>
                    <a:pt x="102253" y="16112"/>
                  </a:cubicBezTo>
                  <a:cubicBezTo>
                    <a:pt x="102253" y="7476"/>
                    <a:pt x="94232" y="75"/>
                    <a:pt x="81448" y="75"/>
                  </a:cubicBezTo>
                  <a:cubicBezTo>
                    <a:pt x="65155" y="75"/>
                    <a:pt x="54126" y="12164"/>
                    <a:pt x="49363" y="19073"/>
                  </a:cubicBezTo>
                  <a:cubicBezTo>
                    <a:pt x="47358" y="7970"/>
                    <a:pt x="38334" y="75"/>
                    <a:pt x="26553" y="75"/>
                  </a:cubicBezTo>
                  <a:cubicBezTo>
                    <a:pt x="15022" y="75"/>
                    <a:pt x="10260" y="9697"/>
                    <a:pt x="8004" y="14138"/>
                  </a:cubicBezTo>
                  <a:cubicBezTo>
                    <a:pt x="3492" y="22527"/>
                    <a:pt x="233" y="37330"/>
                    <a:pt x="233" y="38070"/>
                  </a:cubicBezTo>
                  <a:cubicBezTo>
                    <a:pt x="233" y="40538"/>
                    <a:pt x="2740" y="40538"/>
                    <a:pt x="3241" y="40538"/>
                  </a:cubicBezTo>
                  <a:cubicBezTo>
                    <a:pt x="5748" y="40538"/>
                    <a:pt x="5998" y="40291"/>
                    <a:pt x="7502" y="34863"/>
                  </a:cubicBezTo>
                  <a:cubicBezTo>
                    <a:pt x="11764" y="17345"/>
                    <a:pt x="16777" y="5503"/>
                    <a:pt x="25801" y="5503"/>
                  </a:cubicBezTo>
                  <a:cubicBezTo>
                    <a:pt x="30062" y="5503"/>
                    <a:pt x="33571" y="7476"/>
                    <a:pt x="33571" y="16852"/>
                  </a:cubicBezTo>
                  <a:cubicBezTo>
                    <a:pt x="33571" y="22033"/>
                    <a:pt x="32819" y="24747"/>
                    <a:pt x="29561" y="37577"/>
                  </a:cubicBezTo>
                  <a:lnTo>
                    <a:pt x="15022" y="94570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5F57C2E0-32A3-9944-309C-23335BB0B50B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901759" y="6991794"/>
              <a:ext cx="58154" cy="246724"/>
            </a:xfrm>
            <a:custGeom>
              <a:avLst/>
              <a:gdLst>
                <a:gd name="connsiteX0" fmla="*/ 58392 w 58154"/>
                <a:gd name="connsiteY0" fmla="*/ 123437 h 246724"/>
                <a:gd name="connsiteX1" fmla="*/ 41848 w 58154"/>
                <a:gd name="connsiteY1" fmla="*/ 46459 h 246724"/>
                <a:gd name="connsiteX2" fmla="*/ 2745 w 58154"/>
                <a:gd name="connsiteY2" fmla="*/ 75 h 246724"/>
                <a:gd name="connsiteX3" fmla="*/ 238 w 58154"/>
                <a:gd name="connsiteY3" fmla="*/ 2542 h 246724"/>
                <a:gd name="connsiteX4" fmla="*/ 5000 w 58154"/>
                <a:gd name="connsiteY4" fmla="*/ 8217 h 246724"/>
                <a:gd name="connsiteX5" fmla="*/ 43853 w 58154"/>
                <a:gd name="connsiteY5" fmla="*/ 123437 h 246724"/>
                <a:gd name="connsiteX6" fmla="*/ 3497 w 58154"/>
                <a:gd name="connsiteY6" fmla="*/ 240138 h 246724"/>
                <a:gd name="connsiteX7" fmla="*/ 238 w 58154"/>
                <a:gd name="connsiteY7" fmla="*/ 244332 h 246724"/>
                <a:gd name="connsiteX8" fmla="*/ 2745 w 58154"/>
                <a:gd name="connsiteY8" fmla="*/ 246800 h 246724"/>
                <a:gd name="connsiteX9" fmla="*/ 42600 w 58154"/>
                <a:gd name="connsiteY9" fmla="*/ 198688 h 246724"/>
                <a:gd name="connsiteX10" fmla="*/ 58392 w 58154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4" h="246724">
                  <a:moveTo>
                    <a:pt x="58392" y="123437"/>
                  </a:moveTo>
                  <a:cubicBezTo>
                    <a:pt x="58392" y="104193"/>
                    <a:pt x="55635" y="74339"/>
                    <a:pt x="41848" y="46459"/>
                  </a:cubicBezTo>
                  <a:cubicBezTo>
                    <a:pt x="26808" y="16112"/>
                    <a:pt x="5251" y="75"/>
                    <a:pt x="2745" y="75"/>
                  </a:cubicBezTo>
                  <a:cubicBezTo>
                    <a:pt x="1241" y="75"/>
                    <a:pt x="238" y="1062"/>
                    <a:pt x="238" y="2542"/>
                  </a:cubicBezTo>
                  <a:cubicBezTo>
                    <a:pt x="238" y="3282"/>
                    <a:pt x="238" y="3776"/>
                    <a:pt x="5000" y="8217"/>
                  </a:cubicBezTo>
                  <a:cubicBezTo>
                    <a:pt x="29566" y="32642"/>
                    <a:pt x="43853" y="71872"/>
                    <a:pt x="43853" y="123437"/>
                  </a:cubicBezTo>
                  <a:cubicBezTo>
                    <a:pt x="43853" y="165627"/>
                    <a:pt x="34579" y="209051"/>
                    <a:pt x="3497" y="240138"/>
                  </a:cubicBezTo>
                  <a:cubicBezTo>
                    <a:pt x="238" y="243099"/>
                    <a:pt x="238" y="243592"/>
                    <a:pt x="238" y="244332"/>
                  </a:cubicBezTo>
                  <a:cubicBezTo>
                    <a:pt x="238" y="245813"/>
                    <a:pt x="1241" y="246800"/>
                    <a:pt x="2745" y="246800"/>
                  </a:cubicBezTo>
                  <a:cubicBezTo>
                    <a:pt x="5251" y="246800"/>
                    <a:pt x="27811" y="230022"/>
                    <a:pt x="42600" y="198688"/>
                  </a:cubicBezTo>
                  <a:cubicBezTo>
                    <a:pt x="55384" y="171548"/>
                    <a:pt x="58392" y="144162"/>
                    <a:pt x="58392" y="123437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499831F-BA37-343E-C7CE-4FADF3DD5C25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068616" y="7086289"/>
              <a:ext cx="166691" cy="57733"/>
            </a:xfrm>
            <a:custGeom>
              <a:avLst/>
              <a:gdLst>
                <a:gd name="connsiteX0" fmla="*/ 158413 w 166691"/>
                <a:gd name="connsiteY0" fmla="*/ 9944 h 57733"/>
                <a:gd name="connsiteX1" fmla="*/ 166936 w 166691"/>
                <a:gd name="connsiteY1" fmla="*/ 5009 h 57733"/>
                <a:gd name="connsiteX2" fmla="*/ 158664 w 166691"/>
                <a:gd name="connsiteY2" fmla="*/ 75 h 57733"/>
                <a:gd name="connsiteX3" fmla="*/ 8516 w 166691"/>
                <a:gd name="connsiteY3" fmla="*/ 75 h 57733"/>
                <a:gd name="connsiteX4" fmla="*/ 245 w 166691"/>
                <a:gd name="connsiteY4" fmla="*/ 5009 h 57733"/>
                <a:gd name="connsiteX5" fmla="*/ 8767 w 166691"/>
                <a:gd name="connsiteY5" fmla="*/ 9944 h 57733"/>
                <a:gd name="connsiteX6" fmla="*/ 158413 w 166691"/>
                <a:gd name="connsiteY6" fmla="*/ 9944 h 57733"/>
                <a:gd name="connsiteX7" fmla="*/ 158664 w 166691"/>
                <a:gd name="connsiteY7" fmla="*/ 57808 h 57733"/>
                <a:gd name="connsiteX8" fmla="*/ 166936 w 166691"/>
                <a:gd name="connsiteY8" fmla="*/ 52874 h 57733"/>
                <a:gd name="connsiteX9" fmla="*/ 158413 w 166691"/>
                <a:gd name="connsiteY9" fmla="*/ 47939 h 57733"/>
                <a:gd name="connsiteX10" fmla="*/ 8767 w 166691"/>
                <a:gd name="connsiteY10" fmla="*/ 47939 h 57733"/>
                <a:gd name="connsiteX11" fmla="*/ 245 w 166691"/>
                <a:gd name="connsiteY11" fmla="*/ 52874 h 57733"/>
                <a:gd name="connsiteX12" fmla="*/ 8516 w 166691"/>
                <a:gd name="connsiteY12" fmla="*/ 57808 h 57733"/>
                <a:gd name="connsiteX13" fmla="*/ 158664 w 166691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691" h="57733">
                  <a:moveTo>
                    <a:pt x="158413" y="9944"/>
                  </a:moveTo>
                  <a:cubicBezTo>
                    <a:pt x="162173" y="9944"/>
                    <a:pt x="166936" y="9944"/>
                    <a:pt x="166936" y="5009"/>
                  </a:cubicBezTo>
                  <a:cubicBezTo>
                    <a:pt x="166936" y="75"/>
                    <a:pt x="162173" y="75"/>
                    <a:pt x="158664" y="75"/>
                  </a:cubicBezTo>
                  <a:lnTo>
                    <a:pt x="8516" y="75"/>
                  </a:lnTo>
                  <a:cubicBezTo>
                    <a:pt x="5007" y="75"/>
                    <a:pt x="245" y="75"/>
                    <a:pt x="245" y="5009"/>
                  </a:cubicBezTo>
                  <a:cubicBezTo>
                    <a:pt x="245" y="9944"/>
                    <a:pt x="5007" y="9944"/>
                    <a:pt x="8767" y="9944"/>
                  </a:cubicBezTo>
                  <a:lnTo>
                    <a:pt x="158413" y="9944"/>
                  </a:lnTo>
                  <a:close/>
                  <a:moveTo>
                    <a:pt x="158664" y="57808"/>
                  </a:moveTo>
                  <a:cubicBezTo>
                    <a:pt x="162173" y="57808"/>
                    <a:pt x="166936" y="57808"/>
                    <a:pt x="166936" y="52874"/>
                  </a:cubicBezTo>
                  <a:cubicBezTo>
                    <a:pt x="166936" y="47939"/>
                    <a:pt x="162173" y="47939"/>
                    <a:pt x="158413" y="47939"/>
                  </a:cubicBezTo>
                  <a:lnTo>
                    <a:pt x="8767" y="47939"/>
                  </a:lnTo>
                  <a:cubicBezTo>
                    <a:pt x="5007" y="47939"/>
                    <a:pt x="245" y="47939"/>
                    <a:pt x="245" y="52874"/>
                  </a:cubicBezTo>
                  <a:cubicBezTo>
                    <a:pt x="245" y="57808"/>
                    <a:pt x="5007" y="57808"/>
                    <a:pt x="8516" y="57808"/>
                  </a:cubicBezTo>
                  <a:lnTo>
                    <a:pt x="158664" y="57808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43A8FA59-6097-43AF-2EDA-EA7CCD03CF54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328943" y="7012519"/>
              <a:ext cx="105529" cy="169746"/>
            </a:xfrm>
            <a:custGeom>
              <a:avLst/>
              <a:gdLst>
                <a:gd name="connsiteX0" fmla="*/ 105784 w 105529"/>
                <a:gd name="connsiteY0" fmla="*/ 85441 h 169746"/>
                <a:gd name="connsiteX1" fmla="*/ 95758 w 105529"/>
                <a:gd name="connsiteY1" fmla="*/ 27708 h 169746"/>
                <a:gd name="connsiteX2" fmla="*/ 53145 w 105529"/>
                <a:gd name="connsiteY2" fmla="*/ 75 h 169746"/>
                <a:gd name="connsiteX3" fmla="*/ 9530 w 105529"/>
                <a:gd name="connsiteY3" fmla="*/ 29435 h 169746"/>
                <a:gd name="connsiteX4" fmla="*/ 255 w 105529"/>
                <a:gd name="connsiteY4" fmla="*/ 85441 h 169746"/>
                <a:gd name="connsiteX5" fmla="*/ 11535 w 105529"/>
                <a:gd name="connsiteY5" fmla="*/ 144902 h 169746"/>
                <a:gd name="connsiteX6" fmla="*/ 52894 w 105529"/>
                <a:gd name="connsiteY6" fmla="*/ 169821 h 169746"/>
                <a:gd name="connsiteX7" fmla="*/ 96510 w 105529"/>
                <a:gd name="connsiteY7" fmla="*/ 141201 h 169746"/>
                <a:gd name="connsiteX8" fmla="*/ 105784 w 105529"/>
                <a:gd name="connsiteY8" fmla="*/ 85441 h 169746"/>
                <a:gd name="connsiteX9" fmla="*/ 52894 w 105529"/>
                <a:gd name="connsiteY9" fmla="*/ 164393 h 169746"/>
                <a:gd name="connsiteX10" fmla="*/ 23817 w 105529"/>
                <a:gd name="connsiteY10" fmla="*/ 134540 h 169746"/>
                <a:gd name="connsiteX11" fmla="*/ 21060 w 105529"/>
                <a:gd name="connsiteY11" fmla="*/ 82481 h 169746"/>
                <a:gd name="connsiteX12" fmla="*/ 23065 w 105529"/>
                <a:gd name="connsiteY12" fmla="*/ 37083 h 169746"/>
                <a:gd name="connsiteX13" fmla="*/ 52894 w 105529"/>
                <a:gd name="connsiteY13" fmla="*/ 5503 h 169746"/>
                <a:gd name="connsiteX14" fmla="*/ 82473 w 105529"/>
                <a:gd name="connsiteY14" fmla="*/ 34369 h 169746"/>
                <a:gd name="connsiteX15" fmla="*/ 84979 w 105529"/>
                <a:gd name="connsiteY15" fmla="*/ 82481 h 169746"/>
                <a:gd name="connsiteX16" fmla="*/ 82222 w 105529"/>
                <a:gd name="connsiteY16" fmla="*/ 133553 h 169746"/>
                <a:gd name="connsiteX17" fmla="*/ 52894 w 105529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529" h="169746">
                  <a:moveTo>
                    <a:pt x="105784" y="85441"/>
                  </a:moveTo>
                  <a:cubicBezTo>
                    <a:pt x="105784" y="65704"/>
                    <a:pt x="104531" y="45966"/>
                    <a:pt x="95758" y="27708"/>
                  </a:cubicBezTo>
                  <a:cubicBezTo>
                    <a:pt x="84227" y="4022"/>
                    <a:pt x="63673" y="75"/>
                    <a:pt x="53145" y="75"/>
                  </a:cubicBezTo>
                  <a:cubicBezTo>
                    <a:pt x="38105" y="75"/>
                    <a:pt x="19807" y="6490"/>
                    <a:pt x="9530" y="29435"/>
                  </a:cubicBezTo>
                  <a:cubicBezTo>
                    <a:pt x="1508" y="46459"/>
                    <a:pt x="255" y="65704"/>
                    <a:pt x="255" y="85441"/>
                  </a:cubicBezTo>
                  <a:cubicBezTo>
                    <a:pt x="255" y="103946"/>
                    <a:pt x="1258" y="126151"/>
                    <a:pt x="11535" y="144902"/>
                  </a:cubicBezTo>
                  <a:cubicBezTo>
                    <a:pt x="22313" y="164887"/>
                    <a:pt x="40612" y="169821"/>
                    <a:pt x="52894" y="169821"/>
                  </a:cubicBezTo>
                  <a:cubicBezTo>
                    <a:pt x="66430" y="169821"/>
                    <a:pt x="85481" y="164640"/>
                    <a:pt x="96510" y="141201"/>
                  </a:cubicBezTo>
                  <a:cubicBezTo>
                    <a:pt x="104531" y="124177"/>
                    <a:pt x="105784" y="104933"/>
                    <a:pt x="105784" y="85441"/>
                  </a:cubicBezTo>
                  <a:close/>
                  <a:moveTo>
                    <a:pt x="52894" y="164393"/>
                  </a:moveTo>
                  <a:cubicBezTo>
                    <a:pt x="43119" y="164393"/>
                    <a:pt x="28329" y="158225"/>
                    <a:pt x="23817" y="134540"/>
                  </a:cubicBezTo>
                  <a:cubicBezTo>
                    <a:pt x="21060" y="119736"/>
                    <a:pt x="21060" y="97038"/>
                    <a:pt x="21060" y="82481"/>
                  </a:cubicBezTo>
                  <a:cubicBezTo>
                    <a:pt x="21060" y="66690"/>
                    <a:pt x="21060" y="50407"/>
                    <a:pt x="23065" y="37083"/>
                  </a:cubicBezTo>
                  <a:cubicBezTo>
                    <a:pt x="27828" y="7723"/>
                    <a:pt x="46628" y="5503"/>
                    <a:pt x="52894" y="5503"/>
                  </a:cubicBezTo>
                  <a:cubicBezTo>
                    <a:pt x="61166" y="5503"/>
                    <a:pt x="77710" y="9944"/>
                    <a:pt x="82473" y="34369"/>
                  </a:cubicBezTo>
                  <a:cubicBezTo>
                    <a:pt x="84979" y="48186"/>
                    <a:pt x="84979" y="66937"/>
                    <a:pt x="84979" y="82481"/>
                  </a:cubicBezTo>
                  <a:cubicBezTo>
                    <a:pt x="84979" y="100985"/>
                    <a:pt x="84979" y="117762"/>
                    <a:pt x="82222" y="133553"/>
                  </a:cubicBezTo>
                  <a:cubicBezTo>
                    <a:pt x="78462" y="156992"/>
                    <a:pt x="64174" y="164393"/>
                    <a:pt x="52894" y="164393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348" name="Graphic 347" descr="Arrow Down with solid fill">
            <a:extLst>
              <a:ext uri="{FF2B5EF4-FFF2-40B4-BE49-F238E27FC236}">
                <a16:creationId xmlns:a16="http://schemas.microsoft.com/office/drawing/2014/main" id="{DF8047ED-5A79-609C-E814-845D0FDB4141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718189" y="3889757"/>
            <a:ext cx="914400" cy="914400"/>
          </a:xfrm>
          <a:prstGeom prst="rect">
            <a:avLst/>
          </a:prstGeom>
        </p:spPr>
      </p:pic>
      <p:grpSp>
        <p:nvGrpSpPr>
          <p:cNvPr id="110" name="Group 109" descr="\documentclass{article}&#10;\usepackage{amsmath}&#10;\pagestyle{empty}&#10;\begin{document}&#10;&#10;$$ds^2=-e^{h_{+}(v,r)}f(v,r)dv^2+2e^{h_{+}(v,r)}dvdr+r^2d\Omega_{2}, \quad r'_{+}(v)&lt;0$$&#10;&#10;&#10;\end{document}" title="IguanaTex Vector Display">
            <a:extLst>
              <a:ext uri="{FF2B5EF4-FFF2-40B4-BE49-F238E27FC236}">
                <a16:creationId xmlns:a16="http://schemas.microsoft.com/office/drawing/2014/main" id="{F37CDAEA-D766-1998-AD8A-769F9809FC42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33400" y="1905000"/>
            <a:ext cx="7403200" cy="334057"/>
            <a:chOff x="3136482" y="3903117"/>
            <a:chExt cx="7403200" cy="33405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7D825FE-57CC-9E86-97C8-F11ABD68EEC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136482" y="3967386"/>
              <a:ext cx="128007" cy="185776"/>
            </a:xfrm>
            <a:custGeom>
              <a:avLst/>
              <a:gdLst>
                <a:gd name="connsiteX0" fmla="*/ 128104 w 128007"/>
                <a:gd name="connsiteY0" fmla="*/ 2983 h 185776"/>
                <a:gd name="connsiteX1" fmla="*/ 124608 w 128007"/>
                <a:gd name="connsiteY1" fmla="*/ 85 h 185776"/>
                <a:gd name="connsiteX2" fmla="*/ 90455 w 128007"/>
                <a:gd name="connsiteY2" fmla="*/ 2983 h 185776"/>
                <a:gd name="connsiteX3" fmla="*/ 86690 w 128007"/>
                <a:gd name="connsiteY3" fmla="*/ 7990 h 185776"/>
                <a:gd name="connsiteX4" fmla="*/ 93144 w 128007"/>
                <a:gd name="connsiteY4" fmla="*/ 11152 h 185776"/>
                <a:gd name="connsiteX5" fmla="*/ 106590 w 128007"/>
                <a:gd name="connsiteY5" fmla="*/ 15632 h 185776"/>
                <a:gd name="connsiteX6" fmla="*/ 105783 w 128007"/>
                <a:gd name="connsiteY6" fmla="*/ 20902 h 185776"/>
                <a:gd name="connsiteX7" fmla="*/ 89648 w 128007"/>
                <a:gd name="connsiteY7" fmla="*/ 83355 h 185776"/>
                <a:gd name="connsiteX8" fmla="*/ 64907 w 128007"/>
                <a:gd name="connsiteY8" fmla="*/ 66490 h 185776"/>
                <a:gd name="connsiteX9" fmla="*/ 96 w 128007"/>
                <a:gd name="connsiteY9" fmla="*/ 143699 h 185776"/>
                <a:gd name="connsiteX10" fmla="*/ 35863 w 128007"/>
                <a:gd name="connsiteY10" fmla="*/ 185861 h 185776"/>
                <a:gd name="connsiteX11" fmla="*/ 70823 w 128007"/>
                <a:gd name="connsiteY11" fmla="*/ 166098 h 185776"/>
                <a:gd name="connsiteX12" fmla="*/ 95295 w 128007"/>
                <a:gd name="connsiteY12" fmla="*/ 185861 h 185776"/>
                <a:gd name="connsiteX13" fmla="*/ 115196 w 128007"/>
                <a:gd name="connsiteY13" fmla="*/ 171368 h 185776"/>
                <a:gd name="connsiteX14" fmla="*/ 123263 w 128007"/>
                <a:gd name="connsiteY14" fmla="*/ 145280 h 185776"/>
                <a:gd name="connsiteX15" fmla="*/ 120036 w 128007"/>
                <a:gd name="connsiteY15" fmla="*/ 142645 h 185776"/>
                <a:gd name="connsiteX16" fmla="*/ 116271 w 128007"/>
                <a:gd name="connsiteY16" fmla="*/ 147388 h 185776"/>
                <a:gd name="connsiteX17" fmla="*/ 95833 w 128007"/>
                <a:gd name="connsiteY17" fmla="*/ 180064 h 185776"/>
                <a:gd name="connsiteX18" fmla="*/ 87765 w 128007"/>
                <a:gd name="connsiteY18" fmla="*/ 167942 h 185776"/>
                <a:gd name="connsiteX19" fmla="*/ 89379 w 128007"/>
                <a:gd name="connsiteY19" fmla="*/ 155294 h 185776"/>
                <a:gd name="connsiteX20" fmla="*/ 128104 w 128007"/>
                <a:gd name="connsiteY20" fmla="*/ 2983 h 185776"/>
                <a:gd name="connsiteX21" fmla="*/ 72168 w 128007"/>
                <a:gd name="connsiteY21" fmla="*/ 151604 h 185776"/>
                <a:gd name="connsiteX22" fmla="*/ 66789 w 128007"/>
                <a:gd name="connsiteY22" fmla="*/ 161354 h 185776"/>
                <a:gd name="connsiteX23" fmla="*/ 36401 w 128007"/>
                <a:gd name="connsiteY23" fmla="*/ 180064 h 185776"/>
                <a:gd name="connsiteX24" fmla="*/ 19190 w 128007"/>
                <a:gd name="connsiteY24" fmla="*/ 155294 h 185776"/>
                <a:gd name="connsiteX25" fmla="*/ 33981 w 128007"/>
                <a:gd name="connsiteY25" fmla="*/ 97584 h 185776"/>
                <a:gd name="connsiteX26" fmla="*/ 65176 w 128007"/>
                <a:gd name="connsiteY26" fmla="*/ 72287 h 185776"/>
                <a:gd name="connsiteX27" fmla="*/ 86421 w 128007"/>
                <a:gd name="connsiteY27" fmla="*/ 95476 h 185776"/>
                <a:gd name="connsiteX28" fmla="*/ 85614 w 128007"/>
                <a:gd name="connsiteY28" fmla="*/ 99956 h 185776"/>
                <a:gd name="connsiteX29" fmla="*/ 7216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104" y="2983"/>
                  </a:moveTo>
                  <a:cubicBezTo>
                    <a:pt x="128104" y="2720"/>
                    <a:pt x="128104" y="85"/>
                    <a:pt x="124608" y="85"/>
                  </a:cubicBezTo>
                  <a:cubicBezTo>
                    <a:pt x="120574" y="85"/>
                    <a:pt x="95026" y="2456"/>
                    <a:pt x="90455" y="2983"/>
                  </a:cubicBezTo>
                  <a:cubicBezTo>
                    <a:pt x="88303" y="3247"/>
                    <a:pt x="86690" y="4564"/>
                    <a:pt x="86690" y="7990"/>
                  </a:cubicBezTo>
                  <a:cubicBezTo>
                    <a:pt x="86690" y="11152"/>
                    <a:pt x="89110" y="11152"/>
                    <a:pt x="93144" y="11152"/>
                  </a:cubicBezTo>
                  <a:cubicBezTo>
                    <a:pt x="106052" y="11152"/>
                    <a:pt x="106590" y="12997"/>
                    <a:pt x="106590" y="15632"/>
                  </a:cubicBezTo>
                  <a:lnTo>
                    <a:pt x="105783" y="20902"/>
                  </a:lnTo>
                  <a:lnTo>
                    <a:pt x="89648" y="83355"/>
                  </a:lnTo>
                  <a:cubicBezTo>
                    <a:pt x="84807" y="73605"/>
                    <a:pt x="77008" y="66490"/>
                    <a:pt x="64907" y="66490"/>
                  </a:cubicBezTo>
                  <a:cubicBezTo>
                    <a:pt x="33443" y="66490"/>
                    <a:pt x="96" y="105226"/>
                    <a:pt x="96" y="143699"/>
                  </a:cubicBezTo>
                  <a:cubicBezTo>
                    <a:pt x="96" y="168469"/>
                    <a:pt x="14887" y="185861"/>
                    <a:pt x="35863" y="185861"/>
                  </a:cubicBezTo>
                  <a:cubicBezTo>
                    <a:pt x="41241" y="185861"/>
                    <a:pt x="54688" y="184807"/>
                    <a:pt x="70823" y="166098"/>
                  </a:cubicBezTo>
                  <a:cubicBezTo>
                    <a:pt x="72975" y="177165"/>
                    <a:pt x="82387" y="185861"/>
                    <a:pt x="95295" y="185861"/>
                  </a:cubicBezTo>
                  <a:cubicBezTo>
                    <a:pt x="104708" y="185861"/>
                    <a:pt x="110893" y="179800"/>
                    <a:pt x="115196" y="171368"/>
                  </a:cubicBezTo>
                  <a:cubicBezTo>
                    <a:pt x="119767" y="161881"/>
                    <a:pt x="123263" y="145807"/>
                    <a:pt x="123263" y="145280"/>
                  </a:cubicBezTo>
                  <a:cubicBezTo>
                    <a:pt x="123263" y="142645"/>
                    <a:pt x="120843" y="142645"/>
                    <a:pt x="120036" y="142645"/>
                  </a:cubicBezTo>
                  <a:cubicBezTo>
                    <a:pt x="117347" y="142645"/>
                    <a:pt x="117078" y="143699"/>
                    <a:pt x="116271" y="147388"/>
                  </a:cubicBezTo>
                  <a:cubicBezTo>
                    <a:pt x="111700" y="164517"/>
                    <a:pt x="106859" y="180064"/>
                    <a:pt x="95833" y="180064"/>
                  </a:cubicBezTo>
                  <a:cubicBezTo>
                    <a:pt x="88572" y="180064"/>
                    <a:pt x="87765" y="173212"/>
                    <a:pt x="87765" y="167942"/>
                  </a:cubicBezTo>
                  <a:cubicBezTo>
                    <a:pt x="87765" y="161618"/>
                    <a:pt x="88303" y="159773"/>
                    <a:pt x="89379" y="155294"/>
                  </a:cubicBezTo>
                  <a:lnTo>
                    <a:pt x="128104" y="2983"/>
                  </a:lnTo>
                  <a:close/>
                  <a:moveTo>
                    <a:pt x="72168" y="151604"/>
                  </a:moveTo>
                  <a:cubicBezTo>
                    <a:pt x="70823" y="156348"/>
                    <a:pt x="70823" y="156875"/>
                    <a:pt x="66789" y="161354"/>
                  </a:cubicBezTo>
                  <a:cubicBezTo>
                    <a:pt x="54957" y="175848"/>
                    <a:pt x="43931" y="180064"/>
                    <a:pt x="36401" y="180064"/>
                  </a:cubicBezTo>
                  <a:cubicBezTo>
                    <a:pt x="22955" y="180064"/>
                    <a:pt x="19190" y="165571"/>
                    <a:pt x="19190" y="155294"/>
                  </a:cubicBezTo>
                  <a:cubicBezTo>
                    <a:pt x="19190" y="142118"/>
                    <a:pt x="27795" y="109706"/>
                    <a:pt x="33981" y="97584"/>
                  </a:cubicBezTo>
                  <a:cubicBezTo>
                    <a:pt x="42317" y="82037"/>
                    <a:pt x="54419" y="72287"/>
                    <a:pt x="65176" y="72287"/>
                  </a:cubicBezTo>
                  <a:cubicBezTo>
                    <a:pt x="82656" y="72287"/>
                    <a:pt x="86421" y="93895"/>
                    <a:pt x="86421" y="95476"/>
                  </a:cubicBezTo>
                  <a:cubicBezTo>
                    <a:pt x="86421" y="97057"/>
                    <a:pt x="85883" y="98638"/>
                    <a:pt x="85614" y="99956"/>
                  </a:cubicBezTo>
                  <a:lnTo>
                    <a:pt x="7216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31AB54B-F4FF-2617-924B-41DBD9AC977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279681" y="4033791"/>
              <a:ext cx="98964" cy="119371"/>
            </a:xfrm>
            <a:custGeom>
              <a:avLst/>
              <a:gdLst>
                <a:gd name="connsiteX0" fmla="*/ 91267 w 98964"/>
                <a:gd name="connsiteY0" fmla="*/ 18004 h 119371"/>
                <a:gd name="connsiteX1" fmla="*/ 78358 w 98964"/>
                <a:gd name="connsiteY1" fmla="*/ 29862 h 119371"/>
                <a:gd name="connsiteX2" fmla="*/ 86695 w 98964"/>
                <a:gd name="connsiteY2" fmla="*/ 37503 h 119371"/>
                <a:gd name="connsiteX3" fmla="*/ 99065 w 98964"/>
                <a:gd name="connsiteY3" fmla="*/ 22747 h 119371"/>
                <a:gd name="connsiteX4" fmla="*/ 67063 w 98964"/>
                <a:gd name="connsiteY4" fmla="*/ 85 h 119371"/>
                <a:gd name="connsiteX5" fmla="*/ 21615 w 98964"/>
                <a:gd name="connsiteY5" fmla="*/ 38558 h 119371"/>
                <a:gd name="connsiteX6" fmla="*/ 49314 w 98964"/>
                <a:gd name="connsiteY6" fmla="*/ 64645 h 119371"/>
                <a:gd name="connsiteX7" fmla="*/ 77283 w 98964"/>
                <a:gd name="connsiteY7" fmla="*/ 84672 h 119371"/>
                <a:gd name="connsiteX8" fmla="*/ 38826 w 98964"/>
                <a:gd name="connsiteY8" fmla="*/ 113659 h 119371"/>
                <a:gd name="connsiteX9" fmla="*/ 8169 w 98964"/>
                <a:gd name="connsiteY9" fmla="*/ 99692 h 119371"/>
                <a:gd name="connsiteX10" fmla="*/ 25111 w 98964"/>
                <a:gd name="connsiteY10" fmla="*/ 85726 h 119371"/>
                <a:gd name="connsiteX11" fmla="*/ 15161 w 98964"/>
                <a:gd name="connsiteY11" fmla="*/ 76503 h 119371"/>
                <a:gd name="connsiteX12" fmla="*/ 101 w 98964"/>
                <a:gd name="connsiteY12" fmla="*/ 93895 h 119371"/>
                <a:gd name="connsiteX13" fmla="*/ 38557 w 98964"/>
                <a:gd name="connsiteY13" fmla="*/ 119456 h 119371"/>
                <a:gd name="connsiteX14" fmla="*/ 92611 w 98964"/>
                <a:gd name="connsiteY14" fmla="*/ 75713 h 119371"/>
                <a:gd name="connsiteX15" fmla="*/ 84275 w 98964"/>
                <a:gd name="connsiteY15" fmla="*/ 56476 h 119371"/>
                <a:gd name="connsiteX16" fmla="*/ 57382 w 98964"/>
                <a:gd name="connsiteY16" fmla="*/ 45409 h 119371"/>
                <a:gd name="connsiteX17" fmla="*/ 36944 w 98964"/>
                <a:gd name="connsiteY17" fmla="*/ 29598 h 119371"/>
                <a:gd name="connsiteX18" fmla="*/ 67063 w 98964"/>
                <a:gd name="connsiteY18" fmla="*/ 5882 h 119371"/>
                <a:gd name="connsiteX19" fmla="*/ 91267 w 98964"/>
                <a:gd name="connsiteY19" fmla="*/ 18004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964" h="119371">
                  <a:moveTo>
                    <a:pt x="91267" y="18004"/>
                  </a:moveTo>
                  <a:cubicBezTo>
                    <a:pt x="83737" y="18267"/>
                    <a:pt x="78358" y="24064"/>
                    <a:pt x="78358" y="29862"/>
                  </a:cubicBezTo>
                  <a:cubicBezTo>
                    <a:pt x="78358" y="33551"/>
                    <a:pt x="80779" y="37503"/>
                    <a:pt x="86695" y="37503"/>
                  </a:cubicBezTo>
                  <a:cubicBezTo>
                    <a:pt x="92611" y="37503"/>
                    <a:pt x="99065" y="33024"/>
                    <a:pt x="99065" y="22747"/>
                  </a:cubicBezTo>
                  <a:cubicBezTo>
                    <a:pt x="99065" y="10889"/>
                    <a:pt x="87502" y="85"/>
                    <a:pt x="67063" y="85"/>
                  </a:cubicBezTo>
                  <a:cubicBezTo>
                    <a:pt x="31565" y="85"/>
                    <a:pt x="21615" y="26963"/>
                    <a:pt x="21615" y="38558"/>
                  </a:cubicBezTo>
                  <a:cubicBezTo>
                    <a:pt x="21615" y="59112"/>
                    <a:pt x="41516" y="63064"/>
                    <a:pt x="49314" y="64645"/>
                  </a:cubicBezTo>
                  <a:cubicBezTo>
                    <a:pt x="63298" y="67280"/>
                    <a:pt x="77283" y="70179"/>
                    <a:pt x="77283" y="84672"/>
                  </a:cubicBezTo>
                  <a:cubicBezTo>
                    <a:pt x="77283" y="91524"/>
                    <a:pt x="71097" y="113659"/>
                    <a:pt x="38826" y="113659"/>
                  </a:cubicBezTo>
                  <a:cubicBezTo>
                    <a:pt x="35061" y="113659"/>
                    <a:pt x="14354" y="113659"/>
                    <a:pt x="8169" y="99692"/>
                  </a:cubicBezTo>
                  <a:cubicBezTo>
                    <a:pt x="18388" y="101010"/>
                    <a:pt x="25111" y="93105"/>
                    <a:pt x="25111" y="85726"/>
                  </a:cubicBezTo>
                  <a:cubicBezTo>
                    <a:pt x="25111" y="79665"/>
                    <a:pt x="20808" y="76503"/>
                    <a:pt x="15161" y="76503"/>
                  </a:cubicBezTo>
                  <a:cubicBezTo>
                    <a:pt x="8169" y="76503"/>
                    <a:pt x="101" y="82037"/>
                    <a:pt x="101" y="93895"/>
                  </a:cubicBezTo>
                  <a:cubicBezTo>
                    <a:pt x="101" y="108915"/>
                    <a:pt x="15430" y="119456"/>
                    <a:pt x="38557" y="119456"/>
                  </a:cubicBezTo>
                  <a:cubicBezTo>
                    <a:pt x="82123" y="119456"/>
                    <a:pt x="92611" y="87571"/>
                    <a:pt x="92611" y="75713"/>
                  </a:cubicBezTo>
                  <a:cubicBezTo>
                    <a:pt x="92611" y="66226"/>
                    <a:pt x="87502" y="59639"/>
                    <a:pt x="84275" y="56476"/>
                  </a:cubicBezTo>
                  <a:cubicBezTo>
                    <a:pt x="77014" y="49098"/>
                    <a:pt x="69215" y="47780"/>
                    <a:pt x="57382" y="45409"/>
                  </a:cubicBezTo>
                  <a:cubicBezTo>
                    <a:pt x="47701" y="43301"/>
                    <a:pt x="36944" y="41456"/>
                    <a:pt x="36944" y="29598"/>
                  </a:cubicBezTo>
                  <a:cubicBezTo>
                    <a:pt x="36944" y="21956"/>
                    <a:pt x="43398" y="5882"/>
                    <a:pt x="67063" y="5882"/>
                  </a:cubicBezTo>
                  <a:cubicBezTo>
                    <a:pt x="73787" y="5882"/>
                    <a:pt x="87233" y="7727"/>
                    <a:pt x="91267" y="1800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9321612-763E-54EA-33A4-DCDE2AAF989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403614" y="3918981"/>
              <a:ext cx="83205" cy="122480"/>
            </a:xfrm>
            <a:custGeom>
              <a:avLst/>
              <a:gdLst>
                <a:gd name="connsiteX0" fmla="*/ 83311 w 83205"/>
                <a:gd name="connsiteY0" fmla="*/ 88990 h 122480"/>
                <a:gd name="connsiteX1" fmla="*/ 76911 w 83205"/>
                <a:gd name="connsiteY1" fmla="*/ 88990 h 122480"/>
                <a:gd name="connsiteX2" fmla="*/ 72016 w 83205"/>
                <a:gd name="connsiteY2" fmla="*/ 105775 h 122480"/>
                <a:gd name="connsiteX3" fmla="*/ 53380 w 83205"/>
                <a:gd name="connsiteY3" fmla="*/ 106882 h 122480"/>
                <a:gd name="connsiteX4" fmla="*/ 18742 w 83205"/>
                <a:gd name="connsiteY4" fmla="*/ 106882 h 122480"/>
                <a:gd name="connsiteX5" fmla="*/ 56392 w 83205"/>
                <a:gd name="connsiteY5" fmla="*/ 75893 h 122480"/>
                <a:gd name="connsiteX6" fmla="*/ 83311 w 83205"/>
                <a:gd name="connsiteY6" fmla="*/ 36050 h 122480"/>
                <a:gd name="connsiteX7" fmla="*/ 39261 w 83205"/>
                <a:gd name="connsiteY7" fmla="*/ 81 h 122480"/>
                <a:gd name="connsiteX8" fmla="*/ 106 w 83205"/>
                <a:gd name="connsiteY8" fmla="*/ 33099 h 122480"/>
                <a:gd name="connsiteX9" fmla="*/ 10083 w 83205"/>
                <a:gd name="connsiteY9" fmla="*/ 43428 h 122480"/>
                <a:gd name="connsiteX10" fmla="*/ 20060 w 83205"/>
                <a:gd name="connsiteY10" fmla="*/ 33652 h 122480"/>
                <a:gd name="connsiteX11" fmla="*/ 8954 w 83205"/>
                <a:gd name="connsiteY11" fmla="*/ 23876 h 122480"/>
                <a:gd name="connsiteX12" fmla="*/ 36438 w 83205"/>
                <a:gd name="connsiteY12" fmla="*/ 6721 h 122480"/>
                <a:gd name="connsiteX13" fmla="*/ 65051 w 83205"/>
                <a:gd name="connsiteY13" fmla="*/ 36050 h 122480"/>
                <a:gd name="connsiteX14" fmla="*/ 47356 w 83205"/>
                <a:gd name="connsiteY14" fmla="*/ 71466 h 122480"/>
                <a:gd name="connsiteX15" fmla="*/ 1988 w 83205"/>
                <a:gd name="connsiteY15" fmla="*/ 115367 h 122480"/>
                <a:gd name="connsiteX16" fmla="*/ 106 w 83205"/>
                <a:gd name="connsiteY16" fmla="*/ 122561 h 122480"/>
                <a:gd name="connsiteX17" fmla="*/ 77664 w 83205"/>
                <a:gd name="connsiteY17" fmla="*/ 122561 h 122480"/>
                <a:gd name="connsiteX18" fmla="*/ 83311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311" y="88990"/>
                  </a:moveTo>
                  <a:lnTo>
                    <a:pt x="76911" y="88990"/>
                  </a:lnTo>
                  <a:cubicBezTo>
                    <a:pt x="76346" y="93048"/>
                    <a:pt x="74463" y="103931"/>
                    <a:pt x="72016" y="105775"/>
                  </a:cubicBezTo>
                  <a:cubicBezTo>
                    <a:pt x="70510" y="106882"/>
                    <a:pt x="56015" y="106882"/>
                    <a:pt x="53380" y="106882"/>
                  </a:cubicBezTo>
                  <a:lnTo>
                    <a:pt x="18742" y="106882"/>
                  </a:lnTo>
                  <a:cubicBezTo>
                    <a:pt x="38508" y="89728"/>
                    <a:pt x="45097" y="84563"/>
                    <a:pt x="56392" y="75893"/>
                  </a:cubicBezTo>
                  <a:cubicBezTo>
                    <a:pt x="70322" y="65010"/>
                    <a:pt x="83311" y="53574"/>
                    <a:pt x="83311" y="36050"/>
                  </a:cubicBezTo>
                  <a:cubicBezTo>
                    <a:pt x="83311" y="13731"/>
                    <a:pt x="63357" y="81"/>
                    <a:pt x="39261" y="81"/>
                  </a:cubicBezTo>
                  <a:cubicBezTo>
                    <a:pt x="15919" y="81"/>
                    <a:pt x="106" y="16128"/>
                    <a:pt x="106" y="33099"/>
                  </a:cubicBezTo>
                  <a:cubicBezTo>
                    <a:pt x="106" y="42506"/>
                    <a:pt x="8201" y="43428"/>
                    <a:pt x="10083" y="43428"/>
                  </a:cubicBezTo>
                  <a:cubicBezTo>
                    <a:pt x="14601" y="43428"/>
                    <a:pt x="20060" y="40293"/>
                    <a:pt x="20060" y="33652"/>
                  </a:cubicBezTo>
                  <a:cubicBezTo>
                    <a:pt x="20060" y="30332"/>
                    <a:pt x="18742" y="23876"/>
                    <a:pt x="8954" y="23876"/>
                  </a:cubicBezTo>
                  <a:cubicBezTo>
                    <a:pt x="14789" y="10779"/>
                    <a:pt x="27590" y="6721"/>
                    <a:pt x="36438" y="6721"/>
                  </a:cubicBezTo>
                  <a:cubicBezTo>
                    <a:pt x="55262" y="6721"/>
                    <a:pt x="65051" y="21109"/>
                    <a:pt x="65051" y="36050"/>
                  </a:cubicBezTo>
                  <a:cubicBezTo>
                    <a:pt x="65051" y="52098"/>
                    <a:pt x="53380" y="64826"/>
                    <a:pt x="47356" y="71466"/>
                  </a:cubicBezTo>
                  <a:lnTo>
                    <a:pt x="1988" y="115367"/>
                  </a:lnTo>
                  <a:cubicBezTo>
                    <a:pt x="106" y="117027"/>
                    <a:pt x="106" y="117396"/>
                    <a:pt x="106" y="122561"/>
                  </a:cubicBezTo>
                  <a:lnTo>
                    <a:pt x="77664" y="122561"/>
                  </a:lnTo>
                  <a:lnTo>
                    <a:pt x="83311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2EDF435-B509-19A6-5791-E1EC40459BE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602157" y="4053554"/>
              <a:ext cx="178834" cy="61661"/>
            </a:xfrm>
            <a:custGeom>
              <a:avLst/>
              <a:gdLst>
                <a:gd name="connsiteX0" fmla="*/ 169804 w 178834"/>
                <a:gd name="connsiteY0" fmla="*/ 10625 h 61661"/>
                <a:gd name="connsiteX1" fmla="*/ 178948 w 178834"/>
                <a:gd name="connsiteY1" fmla="*/ 5355 h 61661"/>
                <a:gd name="connsiteX2" fmla="*/ 170073 w 178834"/>
                <a:gd name="connsiteY2" fmla="*/ 85 h 61661"/>
                <a:gd name="connsiteX3" fmla="*/ 8988 w 178834"/>
                <a:gd name="connsiteY3" fmla="*/ 85 h 61661"/>
                <a:gd name="connsiteX4" fmla="*/ 113 w 178834"/>
                <a:gd name="connsiteY4" fmla="*/ 5355 h 61661"/>
                <a:gd name="connsiteX5" fmla="*/ 9257 w 178834"/>
                <a:gd name="connsiteY5" fmla="*/ 10625 h 61661"/>
                <a:gd name="connsiteX6" fmla="*/ 169804 w 178834"/>
                <a:gd name="connsiteY6" fmla="*/ 10625 h 61661"/>
                <a:gd name="connsiteX7" fmla="*/ 170073 w 178834"/>
                <a:gd name="connsiteY7" fmla="*/ 61747 h 61661"/>
                <a:gd name="connsiteX8" fmla="*/ 178948 w 178834"/>
                <a:gd name="connsiteY8" fmla="*/ 56476 h 61661"/>
                <a:gd name="connsiteX9" fmla="*/ 169804 w 178834"/>
                <a:gd name="connsiteY9" fmla="*/ 51206 h 61661"/>
                <a:gd name="connsiteX10" fmla="*/ 9257 w 178834"/>
                <a:gd name="connsiteY10" fmla="*/ 51206 h 61661"/>
                <a:gd name="connsiteX11" fmla="*/ 113 w 178834"/>
                <a:gd name="connsiteY11" fmla="*/ 56476 h 61661"/>
                <a:gd name="connsiteX12" fmla="*/ 8988 w 178834"/>
                <a:gd name="connsiteY12" fmla="*/ 61747 h 61661"/>
                <a:gd name="connsiteX13" fmla="*/ 170073 w 178834"/>
                <a:gd name="connsiteY13" fmla="*/ 61747 h 6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834" h="61661">
                  <a:moveTo>
                    <a:pt x="169804" y="10625"/>
                  </a:moveTo>
                  <a:cubicBezTo>
                    <a:pt x="173838" y="10625"/>
                    <a:pt x="178948" y="10625"/>
                    <a:pt x="178948" y="5355"/>
                  </a:cubicBezTo>
                  <a:cubicBezTo>
                    <a:pt x="178948" y="85"/>
                    <a:pt x="173838" y="85"/>
                    <a:pt x="170073" y="85"/>
                  </a:cubicBezTo>
                  <a:lnTo>
                    <a:pt x="8988" y="85"/>
                  </a:lnTo>
                  <a:cubicBezTo>
                    <a:pt x="5223" y="85"/>
                    <a:pt x="113" y="85"/>
                    <a:pt x="113" y="5355"/>
                  </a:cubicBezTo>
                  <a:cubicBezTo>
                    <a:pt x="113" y="10625"/>
                    <a:pt x="5223" y="10625"/>
                    <a:pt x="9257" y="10625"/>
                  </a:cubicBezTo>
                  <a:lnTo>
                    <a:pt x="169804" y="10625"/>
                  </a:lnTo>
                  <a:close/>
                  <a:moveTo>
                    <a:pt x="170073" y="61747"/>
                  </a:moveTo>
                  <a:cubicBezTo>
                    <a:pt x="173838" y="61747"/>
                    <a:pt x="178948" y="61747"/>
                    <a:pt x="178948" y="56476"/>
                  </a:cubicBezTo>
                  <a:cubicBezTo>
                    <a:pt x="178948" y="51206"/>
                    <a:pt x="173838" y="51206"/>
                    <a:pt x="169804" y="51206"/>
                  </a:cubicBezTo>
                  <a:lnTo>
                    <a:pt x="9257" y="51206"/>
                  </a:lnTo>
                  <a:cubicBezTo>
                    <a:pt x="5223" y="51206"/>
                    <a:pt x="113" y="51206"/>
                    <a:pt x="113" y="56476"/>
                  </a:cubicBezTo>
                  <a:cubicBezTo>
                    <a:pt x="113" y="61747"/>
                    <a:pt x="5223" y="61747"/>
                    <a:pt x="8988" y="61747"/>
                  </a:cubicBezTo>
                  <a:lnTo>
                    <a:pt x="170073" y="61747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1D87C4C-3C8F-CBC1-ABB8-D376C6732E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893281" y="4079115"/>
              <a:ext cx="164312" cy="10540"/>
            </a:xfrm>
            <a:custGeom>
              <a:avLst/>
              <a:gdLst>
                <a:gd name="connsiteX0" fmla="*/ 155024 w 164312"/>
                <a:gd name="connsiteY0" fmla="*/ 10625 h 10540"/>
                <a:gd name="connsiteX1" fmla="*/ 164436 w 164312"/>
                <a:gd name="connsiteY1" fmla="*/ 5355 h 10540"/>
                <a:gd name="connsiteX2" fmla="*/ 155024 w 164312"/>
                <a:gd name="connsiteY2" fmla="*/ 85 h 10540"/>
                <a:gd name="connsiteX3" fmla="*/ 9536 w 164312"/>
                <a:gd name="connsiteY3" fmla="*/ 85 h 10540"/>
                <a:gd name="connsiteX4" fmla="*/ 124 w 164312"/>
                <a:gd name="connsiteY4" fmla="*/ 5355 h 10540"/>
                <a:gd name="connsiteX5" fmla="*/ 9536 w 164312"/>
                <a:gd name="connsiteY5" fmla="*/ 10625 h 10540"/>
                <a:gd name="connsiteX6" fmla="*/ 155024 w 164312"/>
                <a:gd name="connsiteY6" fmla="*/ 10625 h 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312" h="10540">
                  <a:moveTo>
                    <a:pt x="155024" y="10625"/>
                  </a:moveTo>
                  <a:cubicBezTo>
                    <a:pt x="159596" y="10625"/>
                    <a:pt x="164436" y="10625"/>
                    <a:pt x="164436" y="5355"/>
                  </a:cubicBezTo>
                  <a:cubicBezTo>
                    <a:pt x="164436" y="85"/>
                    <a:pt x="159596" y="85"/>
                    <a:pt x="155024" y="85"/>
                  </a:cubicBezTo>
                  <a:lnTo>
                    <a:pt x="9536" y="85"/>
                  </a:lnTo>
                  <a:cubicBezTo>
                    <a:pt x="4964" y="85"/>
                    <a:pt x="124" y="85"/>
                    <a:pt x="124" y="5355"/>
                  </a:cubicBezTo>
                  <a:cubicBezTo>
                    <a:pt x="124" y="10625"/>
                    <a:pt x="4964" y="10625"/>
                    <a:pt x="9536" y="10625"/>
                  </a:cubicBezTo>
                  <a:lnTo>
                    <a:pt x="155024" y="1062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653D15-B56C-B80B-6908-0F8DE6EBC8F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092495" y="4033791"/>
              <a:ext cx="103266" cy="119371"/>
            </a:xfrm>
            <a:custGeom>
              <a:avLst/>
              <a:gdLst>
                <a:gd name="connsiteX0" fmla="*/ 38050 w 103266"/>
                <a:gd name="connsiteY0" fmla="*/ 55686 h 119371"/>
                <a:gd name="connsiteX1" fmla="*/ 79195 w 103266"/>
                <a:gd name="connsiteY1" fmla="*/ 49625 h 119371"/>
                <a:gd name="connsiteX2" fmla="*/ 99364 w 103266"/>
                <a:gd name="connsiteY2" fmla="*/ 22483 h 119371"/>
                <a:gd name="connsiteX3" fmla="*/ 70590 w 103266"/>
                <a:gd name="connsiteY3" fmla="*/ 85 h 119371"/>
                <a:gd name="connsiteX4" fmla="*/ 131 w 103266"/>
                <a:gd name="connsiteY4" fmla="*/ 71760 h 119371"/>
                <a:gd name="connsiteX5" fmla="*/ 42353 w 103266"/>
                <a:gd name="connsiteY5" fmla="*/ 119456 h 119371"/>
                <a:gd name="connsiteX6" fmla="*/ 103398 w 103266"/>
                <a:gd name="connsiteY6" fmla="*/ 88361 h 119371"/>
                <a:gd name="connsiteX7" fmla="*/ 100171 w 103266"/>
                <a:gd name="connsiteY7" fmla="*/ 84936 h 119371"/>
                <a:gd name="connsiteX8" fmla="*/ 96675 w 103266"/>
                <a:gd name="connsiteY8" fmla="*/ 87571 h 119371"/>
                <a:gd name="connsiteX9" fmla="*/ 42890 w 103266"/>
                <a:gd name="connsiteY9" fmla="*/ 113659 h 119371"/>
                <a:gd name="connsiteX10" fmla="*/ 19494 w 103266"/>
                <a:gd name="connsiteY10" fmla="*/ 83091 h 119371"/>
                <a:gd name="connsiteX11" fmla="*/ 23797 w 103266"/>
                <a:gd name="connsiteY11" fmla="*/ 55686 h 119371"/>
                <a:gd name="connsiteX12" fmla="*/ 38050 w 103266"/>
                <a:gd name="connsiteY12" fmla="*/ 55686 h 119371"/>
                <a:gd name="connsiteX13" fmla="*/ 25410 w 103266"/>
                <a:gd name="connsiteY13" fmla="*/ 49889 h 119371"/>
                <a:gd name="connsiteX14" fmla="*/ 70590 w 103266"/>
                <a:gd name="connsiteY14" fmla="*/ 5882 h 119371"/>
                <a:gd name="connsiteX15" fmla="*/ 90490 w 103266"/>
                <a:gd name="connsiteY15" fmla="*/ 22483 h 119371"/>
                <a:gd name="connsiteX16" fmla="*/ 36436 w 103266"/>
                <a:gd name="connsiteY16" fmla="*/ 49889 h 119371"/>
                <a:gd name="connsiteX17" fmla="*/ 25410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050" y="55686"/>
                  </a:moveTo>
                  <a:cubicBezTo>
                    <a:pt x="45849" y="55686"/>
                    <a:pt x="65749" y="55159"/>
                    <a:pt x="79195" y="49625"/>
                  </a:cubicBezTo>
                  <a:cubicBezTo>
                    <a:pt x="98020" y="41720"/>
                    <a:pt x="99364" y="26172"/>
                    <a:pt x="99364" y="22483"/>
                  </a:cubicBezTo>
                  <a:cubicBezTo>
                    <a:pt x="99364" y="10889"/>
                    <a:pt x="89145" y="85"/>
                    <a:pt x="70590" y="85"/>
                  </a:cubicBezTo>
                  <a:cubicBezTo>
                    <a:pt x="40739" y="85"/>
                    <a:pt x="131" y="25645"/>
                    <a:pt x="131" y="71760"/>
                  </a:cubicBezTo>
                  <a:cubicBezTo>
                    <a:pt x="131" y="98638"/>
                    <a:pt x="15998" y="119456"/>
                    <a:pt x="42353" y="119456"/>
                  </a:cubicBezTo>
                  <a:cubicBezTo>
                    <a:pt x="80809" y="119456"/>
                    <a:pt x="103398" y="91524"/>
                    <a:pt x="103398" y="88361"/>
                  </a:cubicBezTo>
                  <a:cubicBezTo>
                    <a:pt x="103398" y="86780"/>
                    <a:pt x="101785" y="84936"/>
                    <a:pt x="100171" y="84936"/>
                  </a:cubicBezTo>
                  <a:cubicBezTo>
                    <a:pt x="98827" y="84936"/>
                    <a:pt x="98289" y="85463"/>
                    <a:pt x="96675" y="87571"/>
                  </a:cubicBezTo>
                  <a:cubicBezTo>
                    <a:pt x="75430" y="113659"/>
                    <a:pt x="46117" y="113659"/>
                    <a:pt x="42890" y="113659"/>
                  </a:cubicBezTo>
                  <a:cubicBezTo>
                    <a:pt x="21914" y="113659"/>
                    <a:pt x="19494" y="91524"/>
                    <a:pt x="19494" y="83091"/>
                  </a:cubicBezTo>
                  <a:cubicBezTo>
                    <a:pt x="19494" y="79929"/>
                    <a:pt x="19763" y="71760"/>
                    <a:pt x="23797" y="55686"/>
                  </a:cubicBezTo>
                  <a:lnTo>
                    <a:pt x="38050" y="55686"/>
                  </a:lnTo>
                  <a:close/>
                  <a:moveTo>
                    <a:pt x="25410" y="49889"/>
                  </a:moveTo>
                  <a:cubicBezTo>
                    <a:pt x="35898" y="9835"/>
                    <a:pt x="63598" y="5882"/>
                    <a:pt x="70590" y="5882"/>
                  </a:cubicBezTo>
                  <a:cubicBezTo>
                    <a:pt x="83229" y="5882"/>
                    <a:pt x="90490" y="13524"/>
                    <a:pt x="90490" y="22483"/>
                  </a:cubicBezTo>
                  <a:cubicBezTo>
                    <a:pt x="90490" y="49889"/>
                    <a:pt x="47462" y="49889"/>
                    <a:pt x="36436" y="49889"/>
                  </a:cubicBezTo>
                  <a:lnTo>
                    <a:pt x="25410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4ADBDB2-BC89-FC1F-35AD-7BA4DC8E595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219461" y="3913447"/>
              <a:ext cx="102594" cy="129859"/>
            </a:xfrm>
            <a:custGeom>
              <a:avLst/>
              <a:gdLst>
                <a:gd name="connsiteX0" fmla="*/ 44939 w 102594"/>
                <a:gd name="connsiteY0" fmla="*/ 5614 h 129859"/>
                <a:gd name="connsiteX1" fmla="*/ 45692 w 102594"/>
                <a:gd name="connsiteY1" fmla="*/ 2663 h 129859"/>
                <a:gd name="connsiteX2" fmla="*/ 42680 w 102594"/>
                <a:gd name="connsiteY2" fmla="*/ 81 h 129859"/>
                <a:gd name="connsiteX3" fmla="*/ 18584 w 102594"/>
                <a:gd name="connsiteY3" fmla="*/ 1925 h 129859"/>
                <a:gd name="connsiteX4" fmla="*/ 14443 w 102594"/>
                <a:gd name="connsiteY4" fmla="*/ 6168 h 129859"/>
                <a:gd name="connsiteX5" fmla="*/ 19337 w 102594"/>
                <a:gd name="connsiteY5" fmla="*/ 8750 h 129859"/>
                <a:gd name="connsiteX6" fmla="*/ 28373 w 102594"/>
                <a:gd name="connsiteY6" fmla="*/ 11517 h 129859"/>
                <a:gd name="connsiteX7" fmla="*/ 27620 w 102594"/>
                <a:gd name="connsiteY7" fmla="*/ 15575 h 129859"/>
                <a:gd name="connsiteX8" fmla="*/ 1077 w 102594"/>
                <a:gd name="connsiteY8" fmla="*/ 119979 h 129859"/>
                <a:gd name="connsiteX9" fmla="*/ 136 w 102594"/>
                <a:gd name="connsiteY9" fmla="*/ 124037 h 129859"/>
                <a:gd name="connsiteX10" fmla="*/ 6536 w 102594"/>
                <a:gd name="connsiteY10" fmla="*/ 129940 h 129859"/>
                <a:gd name="connsiteX11" fmla="*/ 14255 w 102594"/>
                <a:gd name="connsiteY11" fmla="*/ 125144 h 129859"/>
                <a:gd name="connsiteX12" fmla="*/ 17455 w 102594"/>
                <a:gd name="connsiteY12" fmla="*/ 113523 h 129859"/>
                <a:gd name="connsiteX13" fmla="*/ 21784 w 102594"/>
                <a:gd name="connsiteY13" fmla="*/ 97106 h 129859"/>
                <a:gd name="connsiteX14" fmla="*/ 24796 w 102594"/>
                <a:gd name="connsiteY14" fmla="*/ 84563 h 129859"/>
                <a:gd name="connsiteX15" fmla="*/ 30444 w 102594"/>
                <a:gd name="connsiteY15" fmla="*/ 71466 h 129859"/>
                <a:gd name="connsiteX16" fmla="*/ 60563 w 102594"/>
                <a:gd name="connsiteY16" fmla="*/ 51914 h 129859"/>
                <a:gd name="connsiteX17" fmla="*/ 71670 w 102594"/>
                <a:gd name="connsiteY17" fmla="*/ 64826 h 129859"/>
                <a:gd name="connsiteX18" fmla="*/ 60563 w 102594"/>
                <a:gd name="connsiteY18" fmla="*/ 104115 h 129859"/>
                <a:gd name="connsiteX19" fmla="*/ 57740 w 102594"/>
                <a:gd name="connsiteY19" fmla="*/ 114076 h 129859"/>
                <a:gd name="connsiteX20" fmla="*/ 75623 w 102594"/>
                <a:gd name="connsiteY20" fmla="*/ 129940 h 129859"/>
                <a:gd name="connsiteX21" fmla="*/ 102731 w 102594"/>
                <a:gd name="connsiteY21" fmla="*/ 101717 h 129859"/>
                <a:gd name="connsiteX22" fmla="*/ 99719 w 102594"/>
                <a:gd name="connsiteY22" fmla="*/ 99319 h 129859"/>
                <a:gd name="connsiteX23" fmla="*/ 96142 w 102594"/>
                <a:gd name="connsiteY23" fmla="*/ 102455 h 129859"/>
                <a:gd name="connsiteX24" fmla="*/ 76188 w 102594"/>
                <a:gd name="connsiteY24" fmla="*/ 124775 h 129859"/>
                <a:gd name="connsiteX25" fmla="*/ 71482 w 102594"/>
                <a:gd name="connsiteY25" fmla="*/ 118319 h 129859"/>
                <a:gd name="connsiteX26" fmla="*/ 75811 w 102594"/>
                <a:gd name="connsiteY26" fmla="*/ 103378 h 129859"/>
                <a:gd name="connsiteX27" fmla="*/ 85788 w 102594"/>
                <a:gd name="connsiteY27" fmla="*/ 67777 h 129859"/>
                <a:gd name="connsiteX28" fmla="*/ 78823 w 102594"/>
                <a:gd name="connsiteY28" fmla="*/ 51729 h 129859"/>
                <a:gd name="connsiteX29" fmla="*/ 61316 w 102594"/>
                <a:gd name="connsiteY29" fmla="*/ 46749 h 129859"/>
                <a:gd name="connsiteX30" fmla="*/ 30632 w 102594"/>
                <a:gd name="connsiteY30" fmla="*/ 62059 h 129859"/>
                <a:gd name="connsiteX31" fmla="*/ 44939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4939" y="5614"/>
                  </a:moveTo>
                  <a:cubicBezTo>
                    <a:pt x="45127" y="5245"/>
                    <a:pt x="45692" y="2847"/>
                    <a:pt x="45692" y="2663"/>
                  </a:cubicBezTo>
                  <a:cubicBezTo>
                    <a:pt x="45692" y="1741"/>
                    <a:pt x="44939" y="81"/>
                    <a:pt x="42680" y="81"/>
                  </a:cubicBezTo>
                  <a:cubicBezTo>
                    <a:pt x="38915" y="81"/>
                    <a:pt x="23290" y="1556"/>
                    <a:pt x="18584" y="1925"/>
                  </a:cubicBezTo>
                  <a:cubicBezTo>
                    <a:pt x="17078" y="2110"/>
                    <a:pt x="14443" y="2294"/>
                    <a:pt x="14443" y="6168"/>
                  </a:cubicBezTo>
                  <a:cubicBezTo>
                    <a:pt x="14443" y="8750"/>
                    <a:pt x="17078" y="8750"/>
                    <a:pt x="19337" y="8750"/>
                  </a:cubicBezTo>
                  <a:cubicBezTo>
                    <a:pt x="28373" y="8750"/>
                    <a:pt x="28373" y="10041"/>
                    <a:pt x="28373" y="11517"/>
                  </a:cubicBezTo>
                  <a:cubicBezTo>
                    <a:pt x="28373" y="12808"/>
                    <a:pt x="27997" y="13915"/>
                    <a:pt x="27620" y="15575"/>
                  </a:cubicBezTo>
                  <a:lnTo>
                    <a:pt x="1077" y="119979"/>
                  </a:lnTo>
                  <a:cubicBezTo>
                    <a:pt x="136" y="123299"/>
                    <a:pt x="136" y="123668"/>
                    <a:pt x="136" y="124037"/>
                  </a:cubicBezTo>
                  <a:cubicBezTo>
                    <a:pt x="136" y="126804"/>
                    <a:pt x="2395" y="129940"/>
                    <a:pt x="6536" y="129940"/>
                  </a:cubicBezTo>
                  <a:cubicBezTo>
                    <a:pt x="8607" y="129940"/>
                    <a:pt x="12184" y="129017"/>
                    <a:pt x="14255" y="125144"/>
                  </a:cubicBezTo>
                  <a:cubicBezTo>
                    <a:pt x="14819" y="124037"/>
                    <a:pt x="16514" y="117396"/>
                    <a:pt x="17455" y="113523"/>
                  </a:cubicBezTo>
                  <a:lnTo>
                    <a:pt x="21784" y="97106"/>
                  </a:lnTo>
                  <a:cubicBezTo>
                    <a:pt x="22349" y="94339"/>
                    <a:pt x="24232" y="87330"/>
                    <a:pt x="24796" y="84563"/>
                  </a:cubicBezTo>
                  <a:cubicBezTo>
                    <a:pt x="26679" y="77553"/>
                    <a:pt x="26679" y="77369"/>
                    <a:pt x="30444" y="71466"/>
                  </a:cubicBezTo>
                  <a:cubicBezTo>
                    <a:pt x="36468" y="62428"/>
                    <a:pt x="45880" y="51914"/>
                    <a:pt x="60563" y="51914"/>
                  </a:cubicBezTo>
                  <a:cubicBezTo>
                    <a:pt x="71105" y="51914"/>
                    <a:pt x="71670" y="60399"/>
                    <a:pt x="71670" y="64826"/>
                  </a:cubicBezTo>
                  <a:cubicBezTo>
                    <a:pt x="71670" y="75893"/>
                    <a:pt x="63575" y="96368"/>
                    <a:pt x="60563" y="104115"/>
                  </a:cubicBezTo>
                  <a:cubicBezTo>
                    <a:pt x="58493" y="109280"/>
                    <a:pt x="57740" y="110940"/>
                    <a:pt x="57740" y="114076"/>
                  </a:cubicBezTo>
                  <a:cubicBezTo>
                    <a:pt x="57740" y="123852"/>
                    <a:pt x="66022" y="129940"/>
                    <a:pt x="75623" y="129940"/>
                  </a:cubicBezTo>
                  <a:cubicBezTo>
                    <a:pt x="94448" y="129940"/>
                    <a:pt x="102731" y="104484"/>
                    <a:pt x="102731" y="101717"/>
                  </a:cubicBezTo>
                  <a:cubicBezTo>
                    <a:pt x="102731" y="99319"/>
                    <a:pt x="100283" y="99319"/>
                    <a:pt x="99719" y="99319"/>
                  </a:cubicBezTo>
                  <a:cubicBezTo>
                    <a:pt x="97083" y="99319"/>
                    <a:pt x="96895" y="100426"/>
                    <a:pt x="96142" y="102455"/>
                  </a:cubicBezTo>
                  <a:cubicBezTo>
                    <a:pt x="91812" y="117212"/>
                    <a:pt x="83529" y="124775"/>
                    <a:pt x="76188" y="124775"/>
                  </a:cubicBezTo>
                  <a:cubicBezTo>
                    <a:pt x="72235" y="124775"/>
                    <a:pt x="71482" y="122192"/>
                    <a:pt x="71482" y="118319"/>
                  </a:cubicBezTo>
                  <a:cubicBezTo>
                    <a:pt x="71482" y="114076"/>
                    <a:pt x="72423" y="111678"/>
                    <a:pt x="75811" y="103378"/>
                  </a:cubicBezTo>
                  <a:cubicBezTo>
                    <a:pt x="78070" y="97659"/>
                    <a:pt x="85788" y="78107"/>
                    <a:pt x="85788" y="67777"/>
                  </a:cubicBezTo>
                  <a:cubicBezTo>
                    <a:pt x="85788" y="64826"/>
                    <a:pt x="85788" y="57078"/>
                    <a:pt x="78823" y="51729"/>
                  </a:cubicBezTo>
                  <a:cubicBezTo>
                    <a:pt x="75623" y="49331"/>
                    <a:pt x="70164" y="46749"/>
                    <a:pt x="61316" y="46749"/>
                  </a:cubicBezTo>
                  <a:cubicBezTo>
                    <a:pt x="47574" y="46749"/>
                    <a:pt x="37597" y="54127"/>
                    <a:pt x="30632" y="62059"/>
                  </a:cubicBezTo>
                  <a:lnTo>
                    <a:pt x="44939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34EAA4E-095C-8D44-0C9B-ABB7EA5A581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344289" y="3979931"/>
              <a:ext cx="112006" cy="109884"/>
            </a:xfrm>
            <a:custGeom>
              <a:avLst/>
              <a:gdLst>
                <a:gd name="connsiteX0" fmla="*/ 59976 w 112006"/>
                <a:gd name="connsiteY0" fmla="*/ 58713 h 109884"/>
                <a:gd name="connsiteX1" fmla="*/ 106769 w 112006"/>
                <a:gd name="connsiteY1" fmla="*/ 58713 h 109884"/>
                <a:gd name="connsiteX2" fmla="*/ 112148 w 112006"/>
                <a:gd name="connsiteY2" fmla="*/ 55024 h 109884"/>
                <a:gd name="connsiteX3" fmla="*/ 106769 w 112006"/>
                <a:gd name="connsiteY3" fmla="*/ 51335 h 109884"/>
                <a:gd name="connsiteX4" fmla="*/ 59976 w 112006"/>
                <a:gd name="connsiteY4" fmla="*/ 51335 h 109884"/>
                <a:gd name="connsiteX5" fmla="*/ 59976 w 112006"/>
                <a:gd name="connsiteY5" fmla="*/ 5484 h 109884"/>
                <a:gd name="connsiteX6" fmla="*/ 56211 w 112006"/>
                <a:gd name="connsiteY6" fmla="*/ 82 h 109884"/>
                <a:gd name="connsiteX7" fmla="*/ 52447 w 112006"/>
                <a:gd name="connsiteY7" fmla="*/ 5484 h 109884"/>
                <a:gd name="connsiteX8" fmla="*/ 52447 w 112006"/>
                <a:gd name="connsiteY8" fmla="*/ 51335 h 109884"/>
                <a:gd name="connsiteX9" fmla="*/ 5519 w 112006"/>
                <a:gd name="connsiteY9" fmla="*/ 51335 h 109884"/>
                <a:gd name="connsiteX10" fmla="*/ 141 w 112006"/>
                <a:gd name="connsiteY10" fmla="*/ 55024 h 109884"/>
                <a:gd name="connsiteX11" fmla="*/ 5519 w 112006"/>
                <a:gd name="connsiteY11" fmla="*/ 58713 h 109884"/>
                <a:gd name="connsiteX12" fmla="*/ 52447 w 112006"/>
                <a:gd name="connsiteY12" fmla="*/ 58713 h 109884"/>
                <a:gd name="connsiteX13" fmla="*/ 52447 w 112006"/>
                <a:gd name="connsiteY13" fmla="*/ 104564 h 109884"/>
                <a:gd name="connsiteX14" fmla="*/ 56211 w 112006"/>
                <a:gd name="connsiteY14" fmla="*/ 109966 h 109884"/>
                <a:gd name="connsiteX15" fmla="*/ 59976 w 112006"/>
                <a:gd name="connsiteY15" fmla="*/ 104564 h 109884"/>
                <a:gd name="connsiteX16" fmla="*/ 59976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59976" y="58713"/>
                  </a:moveTo>
                  <a:lnTo>
                    <a:pt x="106769" y="58713"/>
                  </a:lnTo>
                  <a:cubicBezTo>
                    <a:pt x="108517" y="58713"/>
                    <a:pt x="112148" y="58713"/>
                    <a:pt x="112148" y="55024"/>
                  </a:cubicBezTo>
                  <a:cubicBezTo>
                    <a:pt x="112148" y="51335"/>
                    <a:pt x="108517" y="51335"/>
                    <a:pt x="106769" y="51335"/>
                  </a:cubicBezTo>
                  <a:lnTo>
                    <a:pt x="59976" y="51335"/>
                  </a:lnTo>
                  <a:lnTo>
                    <a:pt x="59976" y="5484"/>
                  </a:lnTo>
                  <a:cubicBezTo>
                    <a:pt x="59976" y="3639"/>
                    <a:pt x="59976" y="82"/>
                    <a:pt x="56211" y="82"/>
                  </a:cubicBezTo>
                  <a:cubicBezTo>
                    <a:pt x="52447" y="82"/>
                    <a:pt x="52447" y="3639"/>
                    <a:pt x="52447" y="5484"/>
                  </a:cubicBezTo>
                  <a:lnTo>
                    <a:pt x="52447" y="51335"/>
                  </a:lnTo>
                  <a:lnTo>
                    <a:pt x="5519" y="51335"/>
                  </a:lnTo>
                  <a:cubicBezTo>
                    <a:pt x="3771" y="51335"/>
                    <a:pt x="141" y="51335"/>
                    <a:pt x="141" y="55024"/>
                  </a:cubicBezTo>
                  <a:cubicBezTo>
                    <a:pt x="141" y="58713"/>
                    <a:pt x="3771" y="58713"/>
                    <a:pt x="5519" y="58713"/>
                  </a:cubicBezTo>
                  <a:lnTo>
                    <a:pt x="52447" y="58713"/>
                  </a:lnTo>
                  <a:lnTo>
                    <a:pt x="52447" y="104564"/>
                  </a:lnTo>
                  <a:cubicBezTo>
                    <a:pt x="52447" y="106409"/>
                    <a:pt x="52447" y="109966"/>
                    <a:pt x="56211" y="109966"/>
                  </a:cubicBezTo>
                  <a:cubicBezTo>
                    <a:pt x="59976" y="109966"/>
                    <a:pt x="59976" y="106409"/>
                    <a:pt x="59976" y="104564"/>
                  </a:cubicBezTo>
                  <a:lnTo>
                    <a:pt x="59976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7BC057-2B4D-7198-D568-2A1948E1818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504540" y="3903117"/>
              <a:ext cx="48944" cy="184274"/>
            </a:xfrm>
            <a:custGeom>
              <a:avLst/>
              <a:gdLst>
                <a:gd name="connsiteX0" fmla="*/ 45326 w 48944"/>
                <a:gd name="connsiteY0" fmla="*/ 81 h 184274"/>
                <a:gd name="connsiteX1" fmla="*/ 146 w 48944"/>
                <a:gd name="connsiteY1" fmla="*/ 92126 h 184274"/>
                <a:gd name="connsiteX2" fmla="*/ 45326 w 48944"/>
                <a:gd name="connsiteY2" fmla="*/ 184355 h 184274"/>
                <a:gd name="connsiteX3" fmla="*/ 49091 w 48944"/>
                <a:gd name="connsiteY3" fmla="*/ 182141 h 184274"/>
                <a:gd name="connsiteX4" fmla="*/ 47208 w 48944"/>
                <a:gd name="connsiteY4" fmla="*/ 179375 h 184274"/>
                <a:gd name="connsiteX5" fmla="*/ 12947 w 48944"/>
                <a:gd name="connsiteY5" fmla="*/ 92310 h 184274"/>
                <a:gd name="connsiteX6" fmla="*/ 47773 w 48944"/>
                <a:gd name="connsiteY6" fmla="*/ 4508 h 184274"/>
                <a:gd name="connsiteX7" fmla="*/ 49091 w 48944"/>
                <a:gd name="connsiteY7" fmla="*/ 2294 h 184274"/>
                <a:gd name="connsiteX8" fmla="*/ 45326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326" y="81"/>
                  </a:moveTo>
                  <a:cubicBezTo>
                    <a:pt x="9559" y="24798"/>
                    <a:pt x="146" y="63903"/>
                    <a:pt x="146" y="92126"/>
                  </a:cubicBezTo>
                  <a:cubicBezTo>
                    <a:pt x="146" y="118134"/>
                    <a:pt x="8053" y="158531"/>
                    <a:pt x="45326" y="184355"/>
                  </a:cubicBezTo>
                  <a:cubicBezTo>
                    <a:pt x="46832" y="184355"/>
                    <a:pt x="49091" y="184355"/>
                    <a:pt x="49091" y="182141"/>
                  </a:cubicBezTo>
                  <a:cubicBezTo>
                    <a:pt x="49091" y="181035"/>
                    <a:pt x="48526" y="180666"/>
                    <a:pt x="47208" y="179375"/>
                  </a:cubicBezTo>
                  <a:cubicBezTo>
                    <a:pt x="22171" y="157239"/>
                    <a:pt x="12947" y="125881"/>
                    <a:pt x="12947" y="92310"/>
                  </a:cubicBezTo>
                  <a:cubicBezTo>
                    <a:pt x="12947" y="42506"/>
                    <a:pt x="32337" y="18158"/>
                    <a:pt x="47773" y="4508"/>
                  </a:cubicBezTo>
                  <a:cubicBezTo>
                    <a:pt x="48526" y="3770"/>
                    <a:pt x="49091" y="3216"/>
                    <a:pt x="49091" y="2294"/>
                  </a:cubicBezTo>
                  <a:cubicBezTo>
                    <a:pt x="49091" y="81"/>
                    <a:pt x="46832" y="81"/>
                    <a:pt x="45326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1E0DEDA-D482-ADDE-1723-49125A95303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575778" y="3959930"/>
              <a:ext cx="91676" cy="83375"/>
            </a:xfrm>
            <a:custGeom>
              <a:avLst/>
              <a:gdLst>
                <a:gd name="connsiteX0" fmla="*/ 91826 w 91676"/>
                <a:gd name="connsiteY0" fmla="*/ 14653 h 83375"/>
                <a:gd name="connsiteX1" fmla="*/ 82413 w 91676"/>
                <a:gd name="connsiteY1" fmla="*/ 81 h 83375"/>
                <a:gd name="connsiteX2" fmla="*/ 72248 w 91676"/>
                <a:gd name="connsiteY2" fmla="*/ 9857 h 83375"/>
                <a:gd name="connsiteX3" fmla="*/ 75448 w 91676"/>
                <a:gd name="connsiteY3" fmla="*/ 15575 h 83375"/>
                <a:gd name="connsiteX4" fmla="*/ 82413 w 91676"/>
                <a:gd name="connsiteY4" fmla="*/ 30332 h 83375"/>
                <a:gd name="connsiteX5" fmla="*/ 47588 w 91676"/>
                <a:gd name="connsiteY5" fmla="*/ 78291 h 83375"/>
                <a:gd name="connsiteX6" fmla="*/ 32340 w 91676"/>
                <a:gd name="connsiteY6" fmla="*/ 61874 h 83375"/>
                <a:gd name="connsiteX7" fmla="*/ 42693 w 91676"/>
                <a:gd name="connsiteY7" fmla="*/ 25905 h 83375"/>
                <a:gd name="connsiteX8" fmla="*/ 45329 w 91676"/>
                <a:gd name="connsiteY8" fmla="*/ 16128 h 83375"/>
                <a:gd name="connsiteX9" fmla="*/ 27445 w 91676"/>
                <a:gd name="connsiteY9" fmla="*/ 265 h 83375"/>
                <a:gd name="connsiteX10" fmla="*/ 149 w 91676"/>
                <a:gd name="connsiteY10" fmla="*/ 28487 h 83375"/>
                <a:gd name="connsiteX11" fmla="*/ 3350 w 91676"/>
                <a:gd name="connsiteY11" fmla="*/ 30885 h 83375"/>
                <a:gd name="connsiteX12" fmla="*/ 6738 w 91676"/>
                <a:gd name="connsiteY12" fmla="*/ 27934 h 83375"/>
                <a:gd name="connsiteX13" fmla="*/ 26881 w 91676"/>
                <a:gd name="connsiteY13" fmla="*/ 5430 h 83375"/>
                <a:gd name="connsiteX14" fmla="*/ 31587 w 91676"/>
                <a:gd name="connsiteY14" fmla="*/ 11886 h 83375"/>
                <a:gd name="connsiteX15" fmla="*/ 28198 w 91676"/>
                <a:gd name="connsiteY15" fmla="*/ 24245 h 83375"/>
                <a:gd name="connsiteX16" fmla="*/ 18033 w 91676"/>
                <a:gd name="connsiteY16" fmla="*/ 59292 h 83375"/>
                <a:gd name="connsiteX17" fmla="*/ 47023 w 91676"/>
                <a:gd name="connsiteY17" fmla="*/ 83456 h 83375"/>
                <a:gd name="connsiteX18" fmla="*/ 91826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826" y="14653"/>
                  </a:moveTo>
                  <a:cubicBezTo>
                    <a:pt x="91826" y="265"/>
                    <a:pt x="82978" y="81"/>
                    <a:pt x="82413" y="81"/>
                  </a:cubicBezTo>
                  <a:cubicBezTo>
                    <a:pt x="77519" y="81"/>
                    <a:pt x="72248" y="5061"/>
                    <a:pt x="72248" y="9857"/>
                  </a:cubicBezTo>
                  <a:cubicBezTo>
                    <a:pt x="72248" y="12993"/>
                    <a:pt x="74130" y="14468"/>
                    <a:pt x="75448" y="15575"/>
                  </a:cubicBezTo>
                  <a:cubicBezTo>
                    <a:pt x="78648" y="18158"/>
                    <a:pt x="82413" y="22953"/>
                    <a:pt x="82413" y="30332"/>
                  </a:cubicBezTo>
                  <a:cubicBezTo>
                    <a:pt x="82413" y="38632"/>
                    <a:pt x="69989" y="78291"/>
                    <a:pt x="47588" y="78291"/>
                  </a:cubicBezTo>
                  <a:cubicBezTo>
                    <a:pt x="32340" y="78291"/>
                    <a:pt x="32340" y="65010"/>
                    <a:pt x="32340" y="61874"/>
                  </a:cubicBezTo>
                  <a:cubicBezTo>
                    <a:pt x="32340" y="53389"/>
                    <a:pt x="35728" y="43059"/>
                    <a:pt x="42693" y="25905"/>
                  </a:cubicBezTo>
                  <a:cubicBezTo>
                    <a:pt x="44199" y="22031"/>
                    <a:pt x="45329" y="19264"/>
                    <a:pt x="45329" y="16128"/>
                  </a:cubicBezTo>
                  <a:cubicBezTo>
                    <a:pt x="45329" y="6537"/>
                    <a:pt x="37046" y="265"/>
                    <a:pt x="27445" y="265"/>
                  </a:cubicBezTo>
                  <a:cubicBezTo>
                    <a:pt x="8621" y="265"/>
                    <a:pt x="149" y="25536"/>
                    <a:pt x="149" y="28487"/>
                  </a:cubicBezTo>
                  <a:cubicBezTo>
                    <a:pt x="149" y="30885"/>
                    <a:pt x="2785" y="30885"/>
                    <a:pt x="3350" y="30885"/>
                  </a:cubicBezTo>
                  <a:cubicBezTo>
                    <a:pt x="5985" y="30885"/>
                    <a:pt x="6173" y="29963"/>
                    <a:pt x="6738" y="27934"/>
                  </a:cubicBezTo>
                  <a:cubicBezTo>
                    <a:pt x="11256" y="12808"/>
                    <a:pt x="19351" y="5430"/>
                    <a:pt x="26881" y="5430"/>
                  </a:cubicBezTo>
                  <a:cubicBezTo>
                    <a:pt x="30081" y="5430"/>
                    <a:pt x="31587" y="7459"/>
                    <a:pt x="31587" y="11886"/>
                  </a:cubicBezTo>
                  <a:cubicBezTo>
                    <a:pt x="31587" y="16128"/>
                    <a:pt x="30081" y="20002"/>
                    <a:pt x="28198" y="24245"/>
                  </a:cubicBezTo>
                  <a:cubicBezTo>
                    <a:pt x="20104" y="44720"/>
                    <a:pt x="18033" y="52651"/>
                    <a:pt x="18033" y="59292"/>
                  </a:cubicBezTo>
                  <a:cubicBezTo>
                    <a:pt x="18033" y="77553"/>
                    <a:pt x="32716" y="83456"/>
                    <a:pt x="47023" y="83456"/>
                  </a:cubicBezTo>
                  <a:cubicBezTo>
                    <a:pt x="78648" y="83456"/>
                    <a:pt x="91826" y="29778"/>
                    <a:pt x="91826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0BF2D7B-AD14-6578-7442-22FA6E75FDF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702339" y="4020249"/>
              <a:ext cx="23907" cy="56813"/>
            </a:xfrm>
            <a:custGeom>
              <a:avLst/>
              <a:gdLst>
                <a:gd name="connsiteX0" fmla="*/ 18790 w 23907"/>
                <a:gd name="connsiteY0" fmla="*/ 18342 h 56813"/>
                <a:gd name="connsiteX1" fmla="*/ 4107 w 23907"/>
                <a:gd name="connsiteY1" fmla="*/ 52098 h 56813"/>
                <a:gd name="connsiteX2" fmla="*/ 2789 w 23907"/>
                <a:gd name="connsiteY2" fmla="*/ 54311 h 56813"/>
                <a:gd name="connsiteX3" fmla="*/ 5425 w 23907"/>
                <a:gd name="connsiteY3" fmla="*/ 56894 h 56813"/>
                <a:gd name="connsiteX4" fmla="*/ 24061 w 23907"/>
                <a:gd name="connsiteY4" fmla="*/ 20187 h 56813"/>
                <a:gd name="connsiteX5" fmla="*/ 10884 w 23907"/>
                <a:gd name="connsiteY5" fmla="*/ 81 h 56813"/>
                <a:gd name="connsiteX6" fmla="*/ 154 w 23907"/>
                <a:gd name="connsiteY6" fmla="*/ 10595 h 56813"/>
                <a:gd name="connsiteX7" fmla="*/ 11072 w 23907"/>
                <a:gd name="connsiteY7" fmla="*/ 21293 h 56813"/>
                <a:gd name="connsiteX8" fmla="*/ 18790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790" y="18342"/>
                  </a:moveTo>
                  <a:cubicBezTo>
                    <a:pt x="18790" y="28487"/>
                    <a:pt x="16908" y="40293"/>
                    <a:pt x="4107" y="52098"/>
                  </a:cubicBezTo>
                  <a:cubicBezTo>
                    <a:pt x="3354" y="52836"/>
                    <a:pt x="2789" y="53389"/>
                    <a:pt x="2789" y="54311"/>
                  </a:cubicBezTo>
                  <a:cubicBezTo>
                    <a:pt x="2789" y="55603"/>
                    <a:pt x="4295" y="56894"/>
                    <a:pt x="5425" y="56894"/>
                  </a:cubicBezTo>
                  <a:cubicBezTo>
                    <a:pt x="8060" y="56894"/>
                    <a:pt x="24061" y="42137"/>
                    <a:pt x="24061" y="20187"/>
                  </a:cubicBezTo>
                  <a:cubicBezTo>
                    <a:pt x="24061" y="8750"/>
                    <a:pt x="19543" y="81"/>
                    <a:pt x="10884" y="81"/>
                  </a:cubicBezTo>
                  <a:cubicBezTo>
                    <a:pt x="4672" y="81"/>
                    <a:pt x="154" y="4877"/>
                    <a:pt x="154" y="10595"/>
                  </a:cubicBezTo>
                  <a:cubicBezTo>
                    <a:pt x="154" y="16497"/>
                    <a:pt x="4483" y="21293"/>
                    <a:pt x="11072" y="21293"/>
                  </a:cubicBezTo>
                  <a:cubicBezTo>
                    <a:pt x="15590" y="21293"/>
                    <a:pt x="18602" y="18342"/>
                    <a:pt x="18790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787FE01-D110-DBFA-C7B0-40CA7F0BFA5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753973" y="3960115"/>
              <a:ext cx="87534" cy="83190"/>
            </a:xfrm>
            <a:custGeom>
              <a:avLst/>
              <a:gdLst>
                <a:gd name="connsiteX0" fmla="*/ 35546 w 87534"/>
                <a:gd name="connsiteY0" fmla="*/ 44166 h 83190"/>
                <a:gd name="connsiteX1" fmla="*/ 40441 w 87534"/>
                <a:gd name="connsiteY1" fmla="*/ 25536 h 83190"/>
                <a:gd name="connsiteX2" fmla="*/ 52300 w 87534"/>
                <a:gd name="connsiteY2" fmla="*/ 10410 h 83190"/>
                <a:gd name="connsiteX3" fmla="*/ 67548 w 87534"/>
                <a:gd name="connsiteY3" fmla="*/ 5245 h 83190"/>
                <a:gd name="connsiteX4" fmla="*/ 77902 w 87534"/>
                <a:gd name="connsiteY4" fmla="*/ 7828 h 83190"/>
                <a:gd name="connsiteX5" fmla="*/ 69619 w 87534"/>
                <a:gd name="connsiteY5" fmla="*/ 17973 h 83190"/>
                <a:gd name="connsiteX6" fmla="*/ 77149 w 87534"/>
                <a:gd name="connsiteY6" fmla="*/ 24798 h 83190"/>
                <a:gd name="connsiteX7" fmla="*/ 87691 w 87534"/>
                <a:gd name="connsiteY7" fmla="*/ 13546 h 83190"/>
                <a:gd name="connsiteX8" fmla="*/ 67737 w 87534"/>
                <a:gd name="connsiteY8" fmla="*/ 81 h 83190"/>
                <a:gd name="connsiteX9" fmla="*/ 41194 w 87534"/>
                <a:gd name="connsiteY9" fmla="*/ 13177 h 83190"/>
                <a:gd name="connsiteX10" fmla="*/ 21804 w 87534"/>
                <a:gd name="connsiteY10" fmla="*/ 81 h 83190"/>
                <a:gd name="connsiteX11" fmla="*/ 7121 w 87534"/>
                <a:gd name="connsiteY11" fmla="*/ 9488 h 83190"/>
                <a:gd name="connsiteX12" fmla="*/ 156 w 87534"/>
                <a:gd name="connsiteY12" fmla="*/ 28303 h 83190"/>
                <a:gd name="connsiteX13" fmla="*/ 3356 w 87534"/>
                <a:gd name="connsiteY13" fmla="*/ 30701 h 83190"/>
                <a:gd name="connsiteX14" fmla="*/ 7498 w 87534"/>
                <a:gd name="connsiteY14" fmla="*/ 25167 h 83190"/>
                <a:gd name="connsiteX15" fmla="*/ 21240 w 87534"/>
                <a:gd name="connsiteY15" fmla="*/ 5245 h 83190"/>
                <a:gd name="connsiteX16" fmla="*/ 27452 w 87534"/>
                <a:gd name="connsiteY16" fmla="*/ 14284 h 83190"/>
                <a:gd name="connsiteX17" fmla="*/ 24440 w 87534"/>
                <a:gd name="connsiteY17" fmla="*/ 29594 h 83190"/>
                <a:gd name="connsiteX18" fmla="*/ 20299 w 87534"/>
                <a:gd name="connsiteY18" fmla="*/ 46195 h 83190"/>
                <a:gd name="connsiteX19" fmla="*/ 14275 w 87534"/>
                <a:gd name="connsiteY19" fmla="*/ 69806 h 83190"/>
                <a:gd name="connsiteX20" fmla="*/ 12392 w 87534"/>
                <a:gd name="connsiteY20" fmla="*/ 77369 h 83190"/>
                <a:gd name="connsiteX21" fmla="*/ 18793 w 87534"/>
                <a:gd name="connsiteY21" fmla="*/ 83271 h 83190"/>
                <a:gd name="connsiteX22" fmla="*/ 26887 w 87534"/>
                <a:gd name="connsiteY22" fmla="*/ 77922 h 83190"/>
                <a:gd name="connsiteX23" fmla="*/ 30464 w 87534"/>
                <a:gd name="connsiteY23" fmla="*/ 64088 h 83190"/>
                <a:gd name="connsiteX24" fmla="*/ 35546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546" y="44166"/>
                  </a:moveTo>
                  <a:cubicBezTo>
                    <a:pt x="35735" y="43059"/>
                    <a:pt x="40064" y="26458"/>
                    <a:pt x="40441" y="25536"/>
                  </a:cubicBezTo>
                  <a:cubicBezTo>
                    <a:pt x="40817" y="24060"/>
                    <a:pt x="46277" y="14837"/>
                    <a:pt x="52300" y="10410"/>
                  </a:cubicBezTo>
                  <a:cubicBezTo>
                    <a:pt x="54371" y="8935"/>
                    <a:pt x="59454" y="5245"/>
                    <a:pt x="67548" y="5245"/>
                  </a:cubicBezTo>
                  <a:cubicBezTo>
                    <a:pt x="69431" y="5245"/>
                    <a:pt x="74137" y="5430"/>
                    <a:pt x="77902" y="7828"/>
                  </a:cubicBezTo>
                  <a:cubicBezTo>
                    <a:pt x="71878" y="9488"/>
                    <a:pt x="69619" y="14653"/>
                    <a:pt x="69619" y="17973"/>
                  </a:cubicBezTo>
                  <a:cubicBezTo>
                    <a:pt x="69619" y="22031"/>
                    <a:pt x="72819" y="24798"/>
                    <a:pt x="77149" y="24798"/>
                  </a:cubicBezTo>
                  <a:cubicBezTo>
                    <a:pt x="81479" y="24798"/>
                    <a:pt x="87691" y="21293"/>
                    <a:pt x="87691" y="13546"/>
                  </a:cubicBezTo>
                  <a:cubicBezTo>
                    <a:pt x="87691" y="3954"/>
                    <a:pt x="77337" y="81"/>
                    <a:pt x="67737" y="81"/>
                  </a:cubicBezTo>
                  <a:cubicBezTo>
                    <a:pt x="57948" y="81"/>
                    <a:pt x="49477" y="3954"/>
                    <a:pt x="41194" y="13177"/>
                  </a:cubicBezTo>
                  <a:cubicBezTo>
                    <a:pt x="37805" y="1925"/>
                    <a:pt x="26322" y="81"/>
                    <a:pt x="21804" y="81"/>
                  </a:cubicBezTo>
                  <a:cubicBezTo>
                    <a:pt x="14839" y="81"/>
                    <a:pt x="10133" y="4323"/>
                    <a:pt x="7121" y="9488"/>
                  </a:cubicBezTo>
                  <a:cubicBezTo>
                    <a:pt x="2792" y="16682"/>
                    <a:pt x="156" y="27380"/>
                    <a:pt x="156" y="28303"/>
                  </a:cubicBezTo>
                  <a:cubicBezTo>
                    <a:pt x="156" y="30701"/>
                    <a:pt x="2792" y="30701"/>
                    <a:pt x="3356" y="30701"/>
                  </a:cubicBezTo>
                  <a:cubicBezTo>
                    <a:pt x="5992" y="30701"/>
                    <a:pt x="6180" y="30147"/>
                    <a:pt x="7498" y="25167"/>
                  </a:cubicBezTo>
                  <a:cubicBezTo>
                    <a:pt x="10321" y="13915"/>
                    <a:pt x="13898" y="5245"/>
                    <a:pt x="21240" y="5245"/>
                  </a:cubicBezTo>
                  <a:cubicBezTo>
                    <a:pt x="26134" y="5245"/>
                    <a:pt x="27452" y="9304"/>
                    <a:pt x="27452" y="14284"/>
                  </a:cubicBezTo>
                  <a:cubicBezTo>
                    <a:pt x="27452" y="17789"/>
                    <a:pt x="25758" y="24614"/>
                    <a:pt x="24440" y="29594"/>
                  </a:cubicBezTo>
                  <a:cubicBezTo>
                    <a:pt x="23122" y="34574"/>
                    <a:pt x="21240" y="42137"/>
                    <a:pt x="20299" y="46195"/>
                  </a:cubicBezTo>
                  <a:lnTo>
                    <a:pt x="14275" y="69806"/>
                  </a:lnTo>
                  <a:cubicBezTo>
                    <a:pt x="13522" y="72204"/>
                    <a:pt x="12392" y="76815"/>
                    <a:pt x="12392" y="77369"/>
                  </a:cubicBezTo>
                  <a:cubicBezTo>
                    <a:pt x="12392" y="81427"/>
                    <a:pt x="15781" y="83271"/>
                    <a:pt x="18793" y="83271"/>
                  </a:cubicBezTo>
                  <a:cubicBezTo>
                    <a:pt x="21616" y="83271"/>
                    <a:pt x="25381" y="81611"/>
                    <a:pt x="26887" y="77922"/>
                  </a:cubicBezTo>
                  <a:cubicBezTo>
                    <a:pt x="27264" y="76815"/>
                    <a:pt x="29334" y="68699"/>
                    <a:pt x="30464" y="64088"/>
                  </a:cubicBezTo>
                  <a:lnTo>
                    <a:pt x="35546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39DFB68-008F-A2F6-E1D6-4353972151F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864131" y="3903117"/>
              <a:ext cx="48755" cy="184274"/>
            </a:xfrm>
            <a:custGeom>
              <a:avLst/>
              <a:gdLst>
                <a:gd name="connsiteX0" fmla="*/ 3737 w 48755"/>
                <a:gd name="connsiteY0" fmla="*/ 81 h 184274"/>
                <a:gd name="connsiteX1" fmla="*/ 160 w 48755"/>
                <a:gd name="connsiteY1" fmla="*/ 2294 h 184274"/>
                <a:gd name="connsiteX2" fmla="*/ 1854 w 48755"/>
                <a:gd name="connsiteY2" fmla="*/ 5061 h 184274"/>
                <a:gd name="connsiteX3" fmla="*/ 36115 w 48755"/>
                <a:gd name="connsiteY3" fmla="*/ 92126 h 184274"/>
                <a:gd name="connsiteX4" fmla="*/ 3548 w 48755"/>
                <a:gd name="connsiteY4" fmla="*/ 177899 h 184274"/>
                <a:gd name="connsiteX5" fmla="*/ 160 w 48755"/>
                <a:gd name="connsiteY5" fmla="*/ 182141 h 184274"/>
                <a:gd name="connsiteX6" fmla="*/ 2607 w 48755"/>
                <a:gd name="connsiteY6" fmla="*/ 184355 h 184274"/>
                <a:gd name="connsiteX7" fmla="*/ 35174 w 48755"/>
                <a:gd name="connsiteY7" fmla="*/ 149123 h 184274"/>
                <a:gd name="connsiteX8" fmla="*/ 48916 w 48755"/>
                <a:gd name="connsiteY8" fmla="*/ 92310 h 184274"/>
                <a:gd name="connsiteX9" fmla="*/ 3737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737" y="81"/>
                  </a:moveTo>
                  <a:cubicBezTo>
                    <a:pt x="2419" y="81"/>
                    <a:pt x="160" y="81"/>
                    <a:pt x="160" y="2294"/>
                  </a:cubicBezTo>
                  <a:cubicBezTo>
                    <a:pt x="160" y="3216"/>
                    <a:pt x="725" y="3770"/>
                    <a:pt x="1854" y="5061"/>
                  </a:cubicBezTo>
                  <a:cubicBezTo>
                    <a:pt x="18043" y="19633"/>
                    <a:pt x="36115" y="44535"/>
                    <a:pt x="36115" y="92126"/>
                  </a:cubicBezTo>
                  <a:cubicBezTo>
                    <a:pt x="36115" y="130677"/>
                    <a:pt x="23879" y="159822"/>
                    <a:pt x="3548" y="177899"/>
                  </a:cubicBezTo>
                  <a:cubicBezTo>
                    <a:pt x="348" y="181035"/>
                    <a:pt x="160" y="181219"/>
                    <a:pt x="160" y="182141"/>
                  </a:cubicBezTo>
                  <a:cubicBezTo>
                    <a:pt x="160" y="183064"/>
                    <a:pt x="725" y="184355"/>
                    <a:pt x="2607" y="184355"/>
                  </a:cubicBezTo>
                  <a:cubicBezTo>
                    <a:pt x="4866" y="184355"/>
                    <a:pt x="22750" y="172181"/>
                    <a:pt x="35174" y="149123"/>
                  </a:cubicBezTo>
                  <a:cubicBezTo>
                    <a:pt x="43457" y="133813"/>
                    <a:pt x="48916" y="113892"/>
                    <a:pt x="48916" y="92310"/>
                  </a:cubicBezTo>
                  <a:cubicBezTo>
                    <a:pt x="48916" y="66301"/>
                    <a:pt x="41010" y="25905"/>
                    <a:pt x="3737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F1702D1-1990-F7C3-3429-C44DD0671F6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962503" y="3964487"/>
              <a:ext cx="134193" cy="239796"/>
            </a:xfrm>
            <a:custGeom>
              <a:avLst/>
              <a:gdLst>
                <a:gd name="connsiteX0" fmla="*/ 84606 w 134193"/>
                <a:gd name="connsiteY0" fmla="*/ 80456 h 239796"/>
                <a:gd name="connsiteX1" fmla="*/ 107733 w 134193"/>
                <a:gd name="connsiteY1" fmla="*/ 80456 h 239796"/>
                <a:gd name="connsiteX2" fmla="*/ 115801 w 134193"/>
                <a:gd name="connsiteY2" fmla="*/ 75186 h 239796"/>
                <a:gd name="connsiteX3" fmla="*/ 108540 w 134193"/>
                <a:gd name="connsiteY3" fmla="*/ 72287 h 239796"/>
                <a:gd name="connsiteX4" fmla="*/ 86219 w 134193"/>
                <a:gd name="connsiteY4" fmla="*/ 72287 h 239796"/>
                <a:gd name="connsiteX5" fmla="*/ 91867 w 134193"/>
                <a:gd name="connsiteY5" fmla="*/ 42247 h 239796"/>
                <a:gd name="connsiteX6" fmla="*/ 98321 w 134193"/>
                <a:gd name="connsiteY6" fmla="*/ 14841 h 239796"/>
                <a:gd name="connsiteX7" fmla="*/ 110960 w 134193"/>
                <a:gd name="connsiteY7" fmla="*/ 5882 h 239796"/>
                <a:gd name="connsiteX8" fmla="*/ 124138 w 134193"/>
                <a:gd name="connsiteY8" fmla="*/ 10625 h 239796"/>
                <a:gd name="connsiteX9" fmla="*/ 109616 w 134193"/>
                <a:gd name="connsiteY9" fmla="*/ 24855 h 239796"/>
                <a:gd name="connsiteX10" fmla="*/ 119566 w 134193"/>
                <a:gd name="connsiteY10" fmla="*/ 34078 h 239796"/>
                <a:gd name="connsiteX11" fmla="*/ 134357 w 134193"/>
                <a:gd name="connsiteY11" fmla="*/ 18267 h 239796"/>
                <a:gd name="connsiteX12" fmla="*/ 110960 w 134193"/>
                <a:gd name="connsiteY12" fmla="*/ 85 h 239796"/>
                <a:gd name="connsiteX13" fmla="*/ 76807 w 134193"/>
                <a:gd name="connsiteY13" fmla="*/ 30916 h 239796"/>
                <a:gd name="connsiteX14" fmla="*/ 67932 w 134193"/>
                <a:gd name="connsiteY14" fmla="*/ 72287 h 239796"/>
                <a:gd name="connsiteX15" fmla="*/ 49377 w 134193"/>
                <a:gd name="connsiteY15" fmla="*/ 72287 h 239796"/>
                <a:gd name="connsiteX16" fmla="*/ 41309 w 134193"/>
                <a:gd name="connsiteY16" fmla="*/ 77294 h 239796"/>
                <a:gd name="connsiteX17" fmla="*/ 48839 w 134193"/>
                <a:gd name="connsiteY17" fmla="*/ 80456 h 239796"/>
                <a:gd name="connsiteX18" fmla="*/ 66588 w 134193"/>
                <a:gd name="connsiteY18" fmla="*/ 80456 h 239796"/>
                <a:gd name="connsiteX19" fmla="*/ 46419 w 134193"/>
                <a:gd name="connsiteY19" fmla="*/ 184544 h 239796"/>
                <a:gd name="connsiteX20" fmla="*/ 23022 w 134193"/>
                <a:gd name="connsiteY20" fmla="*/ 234084 h 239796"/>
                <a:gd name="connsiteX21" fmla="*/ 10114 w 134193"/>
                <a:gd name="connsiteY21" fmla="*/ 229341 h 239796"/>
                <a:gd name="connsiteX22" fmla="*/ 24905 w 134193"/>
                <a:gd name="connsiteY22" fmla="*/ 215111 h 239796"/>
                <a:gd name="connsiteX23" fmla="*/ 14954 w 134193"/>
                <a:gd name="connsiteY23" fmla="*/ 205888 h 239796"/>
                <a:gd name="connsiteX24" fmla="*/ 164 w 134193"/>
                <a:gd name="connsiteY24" fmla="*/ 221699 h 239796"/>
                <a:gd name="connsiteX25" fmla="*/ 23022 w 134193"/>
                <a:gd name="connsiteY25" fmla="*/ 239881 h 239796"/>
                <a:gd name="connsiteX26" fmla="*/ 53411 w 134193"/>
                <a:gd name="connsiteY26" fmla="*/ 214320 h 239796"/>
                <a:gd name="connsiteX27" fmla="*/ 68470 w 134193"/>
                <a:gd name="connsiteY27" fmla="*/ 163990 h 239796"/>
                <a:gd name="connsiteX28" fmla="*/ 84606 w 134193"/>
                <a:gd name="connsiteY28" fmla="*/ 80456 h 23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193" h="239796">
                  <a:moveTo>
                    <a:pt x="84606" y="80456"/>
                  </a:moveTo>
                  <a:lnTo>
                    <a:pt x="107733" y="80456"/>
                  </a:lnTo>
                  <a:cubicBezTo>
                    <a:pt x="113112" y="80456"/>
                    <a:pt x="115801" y="80456"/>
                    <a:pt x="115801" y="75186"/>
                  </a:cubicBezTo>
                  <a:cubicBezTo>
                    <a:pt x="115801" y="72287"/>
                    <a:pt x="113112" y="72287"/>
                    <a:pt x="108540" y="72287"/>
                  </a:cubicBezTo>
                  <a:lnTo>
                    <a:pt x="86219" y="72287"/>
                  </a:lnTo>
                  <a:lnTo>
                    <a:pt x="91867" y="42247"/>
                  </a:lnTo>
                  <a:cubicBezTo>
                    <a:pt x="92942" y="36713"/>
                    <a:pt x="96707" y="18004"/>
                    <a:pt x="98321" y="14841"/>
                  </a:cubicBezTo>
                  <a:cubicBezTo>
                    <a:pt x="100741" y="9835"/>
                    <a:pt x="105313" y="5882"/>
                    <a:pt x="110960" y="5882"/>
                  </a:cubicBezTo>
                  <a:cubicBezTo>
                    <a:pt x="112036" y="5882"/>
                    <a:pt x="119028" y="5882"/>
                    <a:pt x="124138" y="10625"/>
                  </a:cubicBezTo>
                  <a:cubicBezTo>
                    <a:pt x="112305" y="11679"/>
                    <a:pt x="109616" y="20902"/>
                    <a:pt x="109616" y="24855"/>
                  </a:cubicBezTo>
                  <a:cubicBezTo>
                    <a:pt x="109616" y="30916"/>
                    <a:pt x="114456" y="34078"/>
                    <a:pt x="119566" y="34078"/>
                  </a:cubicBezTo>
                  <a:cubicBezTo>
                    <a:pt x="126558" y="34078"/>
                    <a:pt x="134357" y="28281"/>
                    <a:pt x="134357" y="18267"/>
                  </a:cubicBezTo>
                  <a:cubicBezTo>
                    <a:pt x="134357" y="6145"/>
                    <a:pt x="121986" y="85"/>
                    <a:pt x="110960" y="85"/>
                  </a:cubicBezTo>
                  <a:cubicBezTo>
                    <a:pt x="101817" y="85"/>
                    <a:pt x="84875" y="4828"/>
                    <a:pt x="76807" y="30916"/>
                  </a:cubicBezTo>
                  <a:cubicBezTo>
                    <a:pt x="75193" y="36449"/>
                    <a:pt x="74387" y="39085"/>
                    <a:pt x="67932" y="72287"/>
                  </a:cubicBezTo>
                  <a:lnTo>
                    <a:pt x="49377" y="72287"/>
                  </a:lnTo>
                  <a:cubicBezTo>
                    <a:pt x="44267" y="72287"/>
                    <a:pt x="41309" y="72287"/>
                    <a:pt x="41309" y="77294"/>
                  </a:cubicBezTo>
                  <a:cubicBezTo>
                    <a:pt x="41309" y="80456"/>
                    <a:pt x="43729" y="80456"/>
                    <a:pt x="48839" y="80456"/>
                  </a:cubicBezTo>
                  <a:lnTo>
                    <a:pt x="66588" y="80456"/>
                  </a:lnTo>
                  <a:lnTo>
                    <a:pt x="46419" y="184544"/>
                  </a:lnTo>
                  <a:cubicBezTo>
                    <a:pt x="41578" y="210104"/>
                    <a:pt x="37006" y="234084"/>
                    <a:pt x="23022" y="234084"/>
                  </a:cubicBezTo>
                  <a:cubicBezTo>
                    <a:pt x="21946" y="234084"/>
                    <a:pt x="15223" y="234084"/>
                    <a:pt x="10114" y="229341"/>
                  </a:cubicBezTo>
                  <a:cubicBezTo>
                    <a:pt x="22484" y="228550"/>
                    <a:pt x="24905" y="219064"/>
                    <a:pt x="24905" y="215111"/>
                  </a:cubicBezTo>
                  <a:cubicBezTo>
                    <a:pt x="24905" y="209050"/>
                    <a:pt x="20064" y="205888"/>
                    <a:pt x="14954" y="205888"/>
                  </a:cubicBezTo>
                  <a:cubicBezTo>
                    <a:pt x="7962" y="205888"/>
                    <a:pt x="164" y="211685"/>
                    <a:pt x="164" y="221699"/>
                  </a:cubicBezTo>
                  <a:cubicBezTo>
                    <a:pt x="164" y="233557"/>
                    <a:pt x="11996" y="239881"/>
                    <a:pt x="23022" y="239881"/>
                  </a:cubicBezTo>
                  <a:cubicBezTo>
                    <a:pt x="37813" y="239881"/>
                    <a:pt x="48570" y="224334"/>
                    <a:pt x="53411" y="214320"/>
                  </a:cubicBezTo>
                  <a:cubicBezTo>
                    <a:pt x="62016" y="197719"/>
                    <a:pt x="68201" y="165834"/>
                    <a:pt x="68470" y="163990"/>
                  </a:cubicBezTo>
                  <a:lnTo>
                    <a:pt x="84606" y="8045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FF385DD-68CE-E0B7-071A-F4D94E34C27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135482" y="3952629"/>
              <a:ext cx="62390" cy="263512"/>
            </a:xfrm>
            <a:custGeom>
              <a:avLst/>
              <a:gdLst>
                <a:gd name="connsiteX0" fmla="*/ 62560 w 62390"/>
                <a:gd name="connsiteY0" fmla="*/ 260962 h 263512"/>
                <a:gd name="connsiteX1" fmla="*/ 57988 w 62390"/>
                <a:gd name="connsiteY1" fmla="*/ 255165 h 263512"/>
                <a:gd name="connsiteX2" fmla="*/ 15767 w 62390"/>
                <a:gd name="connsiteY2" fmla="*/ 131841 h 263512"/>
                <a:gd name="connsiteX3" fmla="*/ 59064 w 62390"/>
                <a:gd name="connsiteY3" fmla="*/ 7200 h 263512"/>
                <a:gd name="connsiteX4" fmla="*/ 62560 w 62390"/>
                <a:gd name="connsiteY4" fmla="*/ 2720 h 263512"/>
                <a:gd name="connsiteX5" fmla="*/ 59871 w 62390"/>
                <a:gd name="connsiteY5" fmla="*/ 85 h 263512"/>
                <a:gd name="connsiteX6" fmla="*/ 17112 w 62390"/>
                <a:gd name="connsiteY6" fmla="*/ 51470 h 263512"/>
                <a:gd name="connsiteX7" fmla="*/ 170 w 62390"/>
                <a:gd name="connsiteY7" fmla="*/ 131841 h 263512"/>
                <a:gd name="connsiteX8" fmla="*/ 17919 w 62390"/>
                <a:gd name="connsiteY8" fmla="*/ 214057 h 263512"/>
                <a:gd name="connsiteX9" fmla="*/ 59871 w 62390"/>
                <a:gd name="connsiteY9" fmla="*/ 263597 h 263512"/>
                <a:gd name="connsiteX10" fmla="*/ 6256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60" y="260962"/>
                  </a:moveTo>
                  <a:cubicBezTo>
                    <a:pt x="62560" y="260172"/>
                    <a:pt x="62560" y="259645"/>
                    <a:pt x="57988" y="255165"/>
                  </a:cubicBezTo>
                  <a:cubicBezTo>
                    <a:pt x="24373" y="221962"/>
                    <a:pt x="15767" y="172158"/>
                    <a:pt x="15767" y="131841"/>
                  </a:cubicBezTo>
                  <a:cubicBezTo>
                    <a:pt x="15767" y="85990"/>
                    <a:pt x="25986" y="40139"/>
                    <a:pt x="59064" y="7200"/>
                  </a:cubicBezTo>
                  <a:cubicBezTo>
                    <a:pt x="62560" y="4037"/>
                    <a:pt x="62560" y="3510"/>
                    <a:pt x="62560" y="2720"/>
                  </a:cubicBezTo>
                  <a:cubicBezTo>
                    <a:pt x="62560" y="875"/>
                    <a:pt x="61484" y="85"/>
                    <a:pt x="59871" y="85"/>
                  </a:cubicBezTo>
                  <a:cubicBezTo>
                    <a:pt x="57181" y="85"/>
                    <a:pt x="32978" y="18004"/>
                    <a:pt x="17112" y="51470"/>
                  </a:cubicBezTo>
                  <a:cubicBezTo>
                    <a:pt x="3397" y="80456"/>
                    <a:pt x="170" y="109706"/>
                    <a:pt x="170" y="131841"/>
                  </a:cubicBezTo>
                  <a:cubicBezTo>
                    <a:pt x="170" y="152395"/>
                    <a:pt x="3128" y="184280"/>
                    <a:pt x="17919" y="214057"/>
                  </a:cubicBezTo>
                  <a:cubicBezTo>
                    <a:pt x="34054" y="246469"/>
                    <a:pt x="57181" y="263597"/>
                    <a:pt x="59871" y="263597"/>
                  </a:cubicBezTo>
                  <a:cubicBezTo>
                    <a:pt x="61484" y="263597"/>
                    <a:pt x="62560" y="262807"/>
                    <a:pt x="6256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CFE73A9-17AB-DDB0-7FFD-DD35856501E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221240" y="4033791"/>
              <a:ext cx="118057" cy="119371"/>
            </a:xfrm>
            <a:custGeom>
              <a:avLst/>
              <a:gdLst>
                <a:gd name="connsiteX0" fmla="*/ 118231 w 118057"/>
                <a:gd name="connsiteY0" fmla="*/ 18531 h 119371"/>
                <a:gd name="connsiteX1" fmla="*/ 106398 w 118057"/>
                <a:gd name="connsiteY1" fmla="*/ 85 h 119371"/>
                <a:gd name="connsiteX2" fmla="*/ 93221 w 118057"/>
                <a:gd name="connsiteY2" fmla="*/ 12733 h 119371"/>
                <a:gd name="connsiteX3" fmla="*/ 97524 w 118057"/>
                <a:gd name="connsiteY3" fmla="*/ 20639 h 119371"/>
                <a:gd name="connsiteX4" fmla="*/ 106667 w 118057"/>
                <a:gd name="connsiteY4" fmla="*/ 42247 h 119371"/>
                <a:gd name="connsiteX5" fmla="*/ 58799 w 118057"/>
                <a:gd name="connsiteY5" fmla="*/ 113659 h 119371"/>
                <a:gd name="connsiteX6" fmla="*/ 38899 w 118057"/>
                <a:gd name="connsiteY6" fmla="*/ 90733 h 119371"/>
                <a:gd name="connsiteX7" fmla="*/ 54496 w 118057"/>
                <a:gd name="connsiteY7" fmla="*/ 34868 h 119371"/>
                <a:gd name="connsiteX8" fmla="*/ 57723 w 118057"/>
                <a:gd name="connsiteY8" fmla="*/ 21693 h 119371"/>
                <a:gd name="connsiteX9" fmla="*/ 35671 w 118057"/>
                <a:gd name="connsiteY9" fmla="*/ 85 h 119371"/>
                <a:gd name="connsiteX10" fmla="*/ 173 w 118057"/>
                <a:gd name="connsiteY10" fmla="*/ 40666 h 119371"/>
                <a:gd name="connsiteX11" fmla="*/ 3401 w 118057"/>
                <a:gd name="connsiteY11" fmla="*/ 43301 h 119371"/>
                <a:gd name="connsiteX12" fmla="*/ 7703 w 118057"/>
                <a:gd name="connsiteY12" fmla="*/ 38558 h 119371"/>
                <a:gd name="connsiteX13" fmla="*/ 34865 w 118057"/>
                <a:gd name="connsiteY13" fmla="*/ 5882 h 119371"/>
                <a:gd name="connsiteX14" fmla="*/ 41588 w 118057"/>
                <a:gd name="connsiteY14" fmla="*/ 14314 h 119371"/>
                <a:gd name="connsiteX15" fmla="*/ 37016 w 118057"/>
                <a:gd name="connsiteY15" fmla="*/ 32760 h 119371"/>
                <a:gd name="connsiteX16" fmla="*/ 21687 w 118057"/>
                <a:gd name="connsiteY16" fmla="*/ 86780 h 119371"/>
                <a:gd name="connsiteX17" fmla="*/ 57723 w 118057"/>
                <a:gd name="connsiteY17" fmla="*/ 119456 h 119371"/>
                <a:gd name="connsiteX18" fmla="*/ 118231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31" y="18531"/>
                  </a:moveTo>
                  <a:cubicBezTo>
                    <a:pt x="118231" y="4301"/>
                    <a:pt x="111239" y="85"/>
                    <a:pt x="106398" y="85"/>
                  </a:cubicBezTo>
                  <a:cubicBezTo>
                    <a:pt x="99675" y="85"/>
                    <a:pt x="93221" y="6936"/>
                    <a:pt x="93221" y="12733"/>
                  </a:cubicBezTo>
                  <a:cubicBezTo>
                    <a:pt x="93221" y="16159"/>
                    <a:pt x="94566" y="17740"/>
                    <a:pt x="97524" y="20639"/>
                  </a:cubicBezTo>
                  <a:cubicBezTo>
                    <a:pt x="103171" y="25909"/>
                    <a:pt x="106667" y="32760"/>
                    <a:pt x="106667" y="42247"/>
                  </a:cubicBezTo>
                  <a:cubicBezTo>
                    <a:pt x="106667" y="53314"/>
                    <a:pt x="90263" y="113659"/>
                    <a:pt x="58799" y="113659"/>
                  </a:cubicBezTo>
                  <a:cubicBezTo>
                    <a:pt x="45084" y="113659"/>
                    <a:pt x="38899" y="104436"/>
                    <a:pt x="38899" y="90733"/>
                  </a:cubicBezTo>
                  <a:cubicBezTo>
                    <a:pt x="38899" y="75976"/>
                    <a:pt x="46159" y="56740"/>
                    <a:pt x="54496" y="34868"/>
                  </a:cubicBezTo>
                  <a:cubicBezTo>
                    <a:pt x="56379" y="30389"/>
                    <a:pt x="57723" y="26699"/>
                    <a:pt x="57723" y="21693"/>
                  </a:cubicBezTo>
                  <a:cubicBezTo>
                    <a:pt x="57723" y="9835"/>
                    <a:pt x="49118" y="85"/>
                    <a:pt x="35671" y="85"/>
                  </a:cubicBezTo>
                  <a:cubicBezTo>
                    <a:pt x="10393" y="85"/>
                    <a:pt x="173" y="38294"/>
                    <a:pt x="173" y="40666"/>
                  </a:cubicBezTo>
                  <a:cubicBezTo>
                    <a:pt x="173" y="43301"/>
                    <a:pt x="2863" y="43301"/>
                    <a:pt x="3401" y="43301"/>
                  </a:cubicBezTo>
                  <a:cubicBezTo>
                    <a:pt x="6090" y="43301"/>
                    <a:pt x="6359" y="42774"/>
                    <a:pt x="7703" y="38558"/>
                  </a:cubicBezTo>
                  <a:cubicBezTo>
                    <a:pt x="15502" y="11943"/>
                    <a:pt x="27066" y="5882"/>
                    <a:pt x="34865" y="5882"/>
                  </a:cubicBezTo>
                  <a:cubicBezTo>
                    <a:pt x="37016" y="5882"/>
                    <a:pt x="41588" y="5882"/>
                    <a:pt x="41588" y="14314"/>
                  </a:cubicBezTo>
                  <a:cubicBezTo>
                    <a:pt x="41588" y="20902"/>
                    <a:pt x="38899" y="28017"/>
                    <a:pt x="37016" y="32760"/>
                  </a:cubicBezTo>
                  <a:cubicBezTo>
                    <a:pt x="25183" y="63328"/>
                    <a:pt x="21687" y="75449"/>
                    <a:pt x="21687" y="86780"/>
                  </a:cubicBezTo>
                  <a:cubicBezTo>
                    <a:pt x="21687" y="115240"/>
                    <a:pt x="45353" y="119456"/>
                    <a:pt x="57723" y="119456"/>
                  </a:cubicBezTo>
                  <a:cubicBezTo>
                    <a:pt x="102902" y="119456"/>
                    <a:pt x="118231" y="32233"/>
                    <a:pt x="118231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EC0F748-51BD-E035-5EF4-4C5CE0563AC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376571" y="4122331"/>
              <a:ext cx="31464" cy="78790"/>
            </a:xfrm>
            <a:custGeom>
              <a:avLst/>
              <a:gdLst>
                <a:gd name="connsiteX0" fmla="*/ 31643 w 31464"/>
                <a:gd name="connsiteY0" fmla="*/ 27754 h 78790"/>
                <a:gd name="connsiteX1" fmla="*/ 14432 w 31464"/>
                <a:gd name="connsiteY1" fmla="*/ 85 h 78790"/>
                <a:gd name="connsiteX2" fmla="*/ 179 w 31464"/>
                <a:gd name="connsiteY2" fmla="*/ 14051 h 78790"/>
                <a:gd name="connsiteX3" fmla="*/ 14432 w 31464"/>
                <a:gd name="connsiteY3" fmla="*/ 28017 h 78790"/>
                <a:gd name="connsiteX4" fmla="*/ 23844 w 31464"/>
                <a:gd name="connsiteY4" fmla="*/ 24591 h 78790"/>
                <a:gd name="connsiteX5" fmla="*/ 25189 w 31464"/>
                <a:gd name="connsiteY5" fmla="*/ 23801 h 78790"/>
                <a:gd name="connsiteX6" fmla="*/ 25726 w 31464"/>
                <a:gd name="connsiteY6" fmla="*/ 27754 h 78790"/>
                <a:gd name="connsiteX7" fmla="*/ 7440 w 31464"/>
                <a:gd name="connsiteY7" fmla="*/ 71760 h 78790"/>
                <a:gd name="connsiteX8" fmla="*/ 4481 w 31464"/>
                <a:gd name="connsiteY8" fmla="*/ 75976 h 78790"/>
                <a:gd name="connsiteX9" fmla="*/ 7171 w 31464"/>
                <a:gd name="connsiteY9" fmla="*/ 78875 h 78790"/>
                <a:gd name="connsiteX10" fmla="*/ 31643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643" y="27754"/>
                  </a:moveTo>
                  <a:cubicBezTo>
                    <a:pt x="31643" y="10362"/>
                    <a:pt x="24920" y="85"/>
                    <a:pt x="14432" y="85"/>
                  </a:cubicBezTo>
                  <a:cubicBezTo>
                    <a:pt x="5557" y="85"/>
                    <a:pt x="179" y="6672"/>
                    <a:pt x="179" y="14051"/>
                  </a:cubicBezTo>
                  <a:cubicBezTo>
                    <a:pt x="179" y="21166"/>
                    <a:pt x="5557" y="28017"/>
                    <a:pt x="14432" y="28017"/>
                  </a:cubicBezTo>
                  <a:cubicBezTo>
                    <a:pt x="17659" y="28017"/>
                    <a:pt x="21155" y="26963"/>
                    <a:pt x="23844" y="24591"/>
                  </a:cubicBezTo>
                  <a:cubicBezTo>
                    <a:pt x="24651" y="24064"/>
                    <a:pt x="24920" y="23801"/>
                    <a:pt x="25189" y="23801"/>
                  </a:cubicBezTo>
                  <a:cubicBezTo>
                    <a:pt x="25458" y="23801"/>
                    <a:pt x="25726" y="24064"/>
                    <a:pt x="25726" y="27754"/>
                  </a:cubicBezTo>
                  <a:cubicBezTo>
                    <a:pt x="25726" y="47253"/>
                    <a:pt x="16314" y="63064"/>
                    <a:pt x="7440" y="71760"/>
                  </a:cubicBezTo>
                  <a:cubicBezTo>
                    <a:pt x="4481" y="74659"/>
                    <a:pt x="4481" y="75186"/>
                    <a:pt x="4481" y="75976"/>
                  </a:cubicBezTo>
                  <a:cubicBezTo>
                    <a:pt x="4481" y="77821"/>
                    <a:pt x="5826" y="78875"/>
                    <a:pt x="7171" y="78875"/>
                  </a:cubicBezTo>
                  <a:cubicBezTo>
                    <a:pt x="10129" y="78875"/>
                    <a:pt x="31643" y="58584"/>
                    <a:pt x="31643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AC8235B-A2A3-212A-D245-4A9CFD28A48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480763" y="4033791"/>
              <a:ext cx="109452" cy="119371"/>
            </a:xfrm>
            <a:custGeom>
              <a:avLst/>
              <a:gdLst>
                <a:gd name="connsiteX0" fmla="*/ 16050 w 109452"/>
                <a:gd name="connsiteY0" fmla="*/ 101010 h 119371"/>
                <a:gd name="connsiteX1" fmla="*/ 13629 w 109452"/>
                <a:gd name="connsiteY1" fmla="*/ 112341 h 119371"/>
                <a:gd name="connsiteX2" fmla="*/ 21428 w 109452"/>
                <a:gd name="connsiteY2" fmla="*/ 119456 h 119371"/>
                <a:gd name="connsiteX3" fmla="*/ 31378 w 109452"/>
                <a:gd name="connsiteY3" fmla="*/ 112078 h 119371"/>
                <a:gd name="connsiteX4" fmla="*/ 42135 w 109452"/>
                <a:gd name="connsiteY4" fmla="*/ 70443 h 119371"/>
                <a:gd name="connsiteX5" fmla="*/ 50741 w 109452"/>
                <a:gd name="connsiteY5" fmla="*/ 36186 h 119371"/>
                <a:gd name="connsiteX6" fmla="*/ 65801 w 109452"/>
                <a:gd name="connsiteY6" fmla="*/ 14578 h 119371"/>
                <a:gd name="connsiteX7" fmla="*/ 87314 w 109452"/>
                <a:gd name="connsiteY7" fmla="*/ 5882 h 119371"/>
                <a:gd name="connsiteX8" fmla="*/ 98609 w 109452"/>
                <a:gd name="connsiteY8" fmla="*/ 9044 h 119371"/>
                <a:gd name="connsiteX9" fmla="*/ 84625 w 109452"/>
                <a:gd name="connsiteY9" fmla="*/ 23537 h 119371"/>
                <a:gd name="connsiteX10" fmla="*/ 94844 w 109452"/>
                <a:gd name="connsiteY10" fmla="*/ 32760 h 119371"/>
                <a:gd name="connsiteX11" fmla="*/ 109635 w 109452"/>
                <a:gd name="connsiteY11" fmla="*/ 17213 h 119371"/>
                <a:gd name="connsiteX12" fmla="*/ 87314 w 109452"/>
                <a:gd name="connsiteY12" fmla="*/ 85 h 119371"/>
                <a:gd name="connsiteX13" fmla="*/ 52892 w 109452"/>
                <a:gd name="connsiteY13" fmla="*/ 20375 h 119371"/>
                <a:gd name="connsiteX14" fmla="*/ 28420 w 109452"/>
                <a:gd name="connsiteY14" fmla="*/ 85 h 119371"/>
                <a:gd name="connsiteX15" fmla="*/ 8520 w 109452"/>
                <a:gd name="connsiteY15" fmla="*/ 15105 h 119371"/>
                <a:gd name="connsiteX16" fmla="*/ 183 w 109452"/>
                <a:gd name="connsiteY16" fmla="*/ 40666 h 119371"/>
                <a:gd name="connsiteX17" fmla="*/ 3410 w 109452"/>
                <a:gd name="connsiteY17" fmla="*/ 43301 h 119371"/>
                <a:gd name="connsiteX18" fmla="*/ 7982 w 109452"/>
                <a:gd name="connsiteY18" fmla="*/ 37240 h 119371"/>
                <a:gd name="connsiteX19" fmla="*/ 27613 w 109452"/>
                <a:gd name="connsiteY19" fmla="*/ 5882 h 119371"/>
                <a:gd name="connsiteX20" fmla="*/ 35950 w 109452"/>
                <a:gd name="connsiteY20" fmla="*/ 18004 h 119371"/>
                <a:gd name="connsiteX21" fmla="*/ 31647 w 109452"/>
                <a:gd name="connsiteY21" fmla="*/ 40139 h 119371"/>
                <a:gd name="connsiteX22" fmla="*/ 16050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050" y="101010"/>
                  </a:moveTo>
                  <a:cubicBezTo>
                    <a:pt x="15243" y="104963"/>
                    <a:pt x="13629" y="111024"/>
                    <a:pt x="13629" y="112341"/>
                  </a:cubicBezTo>
                  <a:cubicBezTo>
                    <a:pt x="13629" y="117084"/>
                    <a:pt x="17394" y="119456"/>
                    <a:pt x="21428" y="119456"/>
                  </a:cubicBezTo>
                  <a:cubicBezTo>
                    <a:pt x="24655" y="119456"/>
                    <a:pt x="29496" y="117348"/>
                    <a:pt x="31378" y="112078"/>
                  </a:cubicBezTo>
                  <a:cubicBezTo>
                    <a:pt x="31916" y="111024"/>
                    <a:pt x="41060" y="75186"/>
                    <a:pt x="42135" y="70443"/>
                  </a:cubicBezTo>
                  <a:cubicBezTo>
                    <a:pt x="44287" y="61747"/>
                    <a:pt x="49127" y="43301"/>
                    <a:pt x="50741" y="36186"/>
                  </a:cubicBezTo>
                  <a:cubicBezTo>
                    <a:pt x="51816" y="32760"/>
                    <a:pt x="59346" y="20375"/>
                    <a:pt x="65801" y="14578"/>
                  </a:cubicBezTo>
                  <a:cubicBezTo>
                    <a:pt x="67952" y="12733"/>
                    <a:pt x="75751" y="5882"/>
                    <a:pt x="87314" y="5882"/>
                  </a:cubicBezTo>
                  <a:cubicBezTo>
                    <a:pt x="94306" y="5882"/>
                    <a:pt x="98340" y="9044"/>
                    <a:pt x="98609" y="9044"/>
                  </a:cubicBezTo>
                  <a:cubicBezTo>
                    <a:pt x="90542" y="10362"/>
                    <a:pt x="84625" y="16686"/>
                    <a:pt x="84625" y="23537"/>
                  </a:cubicBezTo>
                  <a:cubicBezTo>
                    <a:pt x="84625" y="27754"/>
                    <a:pt x="87583" y="32760"/>
                    <a:pt x="94844" y="32760"/>
                  </a:cubicBezTo>
                  <a:cubicBezTo>
                    <a:pt x="102105" y="32760"/>
                    <a:pt x="109635" y="26699"/>
                    <a:pt x="109635" y="17213"/>
                  </a:cubicBezTo>
                  <a:cubicBezTo>
                    <a:pt x="109635" y="7990"/>
                    <a:pt x="101030" y="85"/>
                    <a:pt x="87314" y="85"/>
                  </a:cubicBezTo>
                  <a:cubicBezTo>
                    <a:pt x="69834" y="85"/>
                    <a:pt x="58002" y="12997"/>
                    <a:pt x="52892" y="20375"/>
                  </a:cubicBezTo>
                  <a:cubicBezTo>
                    <a:pt x="50741" y="8517"/>
                    <a:pt x="41060" y="85"/>
                    <a:pt x="28420" y="85"/>
                  </a:cubicBezTo>
                  <a:cubicBezTo>
                    <a:pt x="16050" y="85"/>
                    <a:pt x="10940" y="10362"/>
                    <a:pt x="8520" y="15105"/>
                  </a:cubicBezTo>
                  <a:cubicBezTo>
                    <a:pt x="3679" y="24064"/>
                    <a:pt x="183" y="39875"/>
                    <a:pt x="183" y="40666"/>
                  </a:cubicBezTo>
                  <a:cubicBezTo>
                    <a:pt x="183" y="43301"/>
                    <a:pt x="2872" y="43301"/>
                    <a:pt x="3410" y="43301"/>
                  </a:cubicBezTo>
                  <a:cubicBezTo>
                    <a:pt x="6099" y="43301"/>
                    <a:pt x="6368" y="43037"/>
                    <a:pt x="7982" y="37240"/>
                  </a:cubicBezTo>
                  <a:cubicBezTo>
                    <a:pt x="12554" y="18531"/>
                    <a:pt x="17932" y="5882"/>
                    <a:pt x="27613" y="5882"/>
                  </a:cubicBezTo>
                  <a:cubicBezTo>
                    <a:pt x="32185" y="5882"/>
                    <a:pt x="35950" y="7990"/>
                    <a:pt x="35950" y="18004"/>
                  </a:cubicBezTo>
                  <a:cubicBezTo>
                    <a:pt x="35950" y="23537"/>
                    <a:pt x="35143" y="26436"/>
                    <a:pt x="31647" y="40139"/>
                  </a:cubicBezTo>
                  <a:lnTo>
                    <a:pt x="16050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C64064C-F6F7-7E0A-3DF6-D0C08BFEAE8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617091" y="3952629"/>
              <a:ext cx="62390" cy="263512"/>
            </a:xfrm>
            <a:custGeom>
              <a:avLst/>
              <a:gdLst>
                <a:gd name="connsiteX0" fmla="*/ 62578 w 62390"/>
                <a:gd name="connsiteY0" fmla="*/ 131841 h 263512"/>
                <a:gd name="connsiteX1" fmla="*/ 44829 w 62390"/>
                <a:gd name="connsiteY1" fmla="*/ 49625 h 263512"/>
                <a:gd name="connsiteX2" fmla="*/ 2877 w 62390"/>
                <a:gd name="connsiteY2" fmla="*/ 85 h 263512"/>
                <a:gd name="connsiteX3" fmla="*/ 188 w 62390"/>
                <a:gd name="connsiteY3" fmla="*/ 2720 h 263512"/>
                <a:gd name="connsiteX4" fmla="*/ 5297 w 62390"/>
                <a:gd name="connsiteY4" fmla="*/ 8781 h 263512"/>
                <a:gd name="connsiteX5" fmla="*/ 46981 w 62390"/>
                <a:gd name="connsiteY5" fmla="*/ 131841 h 263512"/>
                <a:gd name="connsiteX6" fmla="*/ 3684 w 62390"/>
                <a:gd name="connsiteY6" fmla="*/ 256482 h 263512"/>
                <a:gd name="connsiteX7" fmla="*/ 188 w 62390"/>
                <a:gd name="connsiteY7" fmla="*/ 260962 h 263512"/>
                <a:gd name="connsiteX8" fmla="*/ 2877 w 62390"/>
                <a:gd name="connsiteY8" fmla="*/ 263597 h 263512"/>
                <a:gd name="connsiteX9" fmla="*/ 45636 w 62390"/>
                <a:gd name="connsiteY9" fmla="*/ 212212 h 263512"/>
                <a:gd name="connsiteX10" fmla="*/ 62578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78" y="131841"/>
                  </a:moveTo>
                  <a:cubicBezTo>
                    <a:pt x="62578" y="111287"/>
                    <a:pt x="59620" y="79402"/>
                    <a:pt x="44829" y="49625"/>
                  </a:cubicBezTo>
                  <a:cubicBezTo>
                    <a:pt x="28694" y="17213"/>
                    <a:pt x="5566" y="85"/>
                    <a:pt x="2877" y="85"/>
                  </a:cubicBezTo>
                  <a:cubicBezTo>
                    <a:pt x="1264" y="85"/>
                    <a:pt x="188" y="1139"/>
                    <a:pt x="188" y="2720"/>
                  </a:cubicBezTo>
                  <a:cubicBezTo>
                    <a:pt x="188" y="3510"/>
                    <a:pt x="188" y="4037"/>
                    <a:pt x="5297" y="8781"/>
                  </a:cubicBezTo>
                  <a:cubicBezTo>
                    <a:pt x="31652" y="34868"/>
                    <a:pt x="46981" y="76767"/>
                    <a:pt x="46981" y="131841"/>
                  </a:cubicBezTo>
                  <a:cubicBezTo>
                    <a:pt x="46981" y="176902"/>
                    <a:pt x="37030" y="223280"/>
                    <a:pt x="3684" y="256482"/>
                  </a:cubicBezTo>
                  <a:cubicBezTo>
                    <a:pt x="188" y="259645"/>
                    <a:pt x="188" y="260172"/>
                    <a:pt x="188" y="260962"/>
                  </a:cubicBezTo>
                  <a:cubicBezTo>
                    <a:pt x="188" y="262543"/>
                    <a:pt x="1264" y="263597"/>
                    <a:pt x="2877" y="263597"/>
                  </a:cubicBezTo>
                  <a:cubicBezTo>
                    <a:pt x="5566" y="263597"/>
                    <a:pt x="29769" y="245678"/>
                    <a:pt x="45636" y="212212"/>
                  </a:cubicBezTo>
                  <a:cubicBezTo>
                    <a:pt x="59351" y="183226"/>
                    <a:pt x="62578" y="153976"/>
                    <a:pt x="62578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92D1493-1D6D-C1EF-957B-388CE8F6639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717101" y="3967386"/>
              <a:ext cx="128007" cy="185776"/>
            </a:xfrm>
            <a:custGeom>
              <a:avLst/>
              <a:gdLst>
                <a:gd name="connsiteX0" fmla="*/ 128200 w 128007"/>
                <a:gd name="connsiteY0" fmla="*/ 2983 h 185776"/>
                <a:gd name="connsiteX1" fmla="*/ 124704 w 128007"/>
                <a:gd name="connsiteY1" fmla="*/ 85 h 185776"/>
                <a:gd name="connsiteX2" fmla="*/ 90550 w 128007"/>
                <a:gd name="connsiteY2" fmla="*/ 2983 h 185776"/>
                <a:gd name="connsiteX3" fmla="*/ 86785 w 128007"/>
                <a:gd name="connsiteY3" fmla="*/ 7990 h 185776"/>
                <a:gd name="connsiteX4" fmla="*/ 93239 w 128007"/>
                <a:gd name="connsiteY4" fmla="*/ 11152 h 185776"/>
                <a:gd name="connsiteX5" fmla="*/ 106686 w 128007"/>
                <a:gd name="connsiteY5" fmla="*/ 15632 h 185776"/>
                <a:gd name="connsiteX6" fmla="*/ 105879 w 128007"/>
                <a:gd name="connsiteY6" fmla="*/ 20902 h 185776"/>
                <a:gd name="connsiteX7" fmla="*/ 89743 w 128007"/>
                <a:gd name="connsiteY7" fmla="*/ 83355 h 185776"/>
                <a:gd name="connsiteX8" fmla="*/ 65002 w 128007"/>
                <a:gd name="connsiteY8" fmla="*/ 66490 h 185776"/>
                <a:gd name="connsiteX9" fmla="*/ 192 w 128007"/>
                <a:gd name="connsiteY9" fmla="*/ 143699 h 185776"/>
                <a:gd name="connsiteX10" fmla="*/ 35959 w 128007"/>
                <a:gd name="connsiteY10" fmla="*/ 185861 h 185776"/>
                <a:gd name="connsiteX11" fmla="*/ 70919 w 128007"/>
                <a:gd name="connsiteY11" fmla="*/ 166098 h 185776"/>
                <a:gd name="connsiteX12" fmla="*/ 95391 w 128007"/>
                <a:gd name="connsiteY12" fmla="*/ 185861 h 185776"/>
                <a:gd name="connsiteX13" fmla="*/ 115291 w 128007"/>
                <a:gd name="connsiteY13" fmla="*/ 171368 h 185776"/>
                <a:gd name="connsiteX14" fmla="*/ 123359 w 128007"/>
                <a:gd name="connsiteY14" fmla="*/ 145280 h 185776"/>
                <a:gd name="connsiteX15" fmla="*/ 120132 w 128007"/>
                <a:gd name="connsiteY15" fmla="*/ 142645 h 185776"/>
                <a:gd name="connsiteX16" fmla="*/ 116367 w 128007"/>
                <a:gd name="connsiteY16" fmla="*/ 147388 h 185776"/>
                <a:gd name="connsiteX17" fmla="*/ 95929 w 128007"/>
                <a:gd name="connsiteY17" fmla="*/ 180064 h 185776"/>
                <a:gd name="connsiteX18" fmla="*/ 87861 w 128007"/>
                <a:gd name="connsiteY18" fmla="*/ 167942 h 185776"/>
                <a:gd name="connsiteX19" fmla="*/ 89474 w 128007"/>
                <a:gd name="connsiteY19" fmla="*/ 155294 h 185776"/>
                <a:gd name="connsiteX20" fmla="*/ 128200 w 128007"/>
                <a:gd name="connsiteY20" fmla="*/ 2983 h 185776"/>
                <a:gd name="connsiteX21" fmla="*/ 72263 w 128007"/>
                <a:gd name="connsiteY21" fmla="*/ 151604 h 185776"/>
                <a:gd name="connsiteX22" fmla="*/ 66885 w 128007"/>
                <a:gd name="connsiteY22" fmla="*/ 161354 h 185776"/>
                <a:gd name="connsiteX23" fmla="*/ 36496 w 128007"/>
                <a:gd name="connsiteY23" fmla="*/ 180064 h 185776"/>
                <a:gd name="connsiteX24" fmla="*/ 19285 w 128007"/>
                <a:gd name="connsiteY24" fmla="*/ 155294 h 185776"/>
                <a:gd name="connsiteX25" fmla="*/ 34076 w 128007"/>
                <a:gd name="connsiteY25" fmla="*/ 97584 h 185776"/>
                <a:gd name="connsiteX26" fmla="*/ 65271 w 128007"/>
                <a:gd name="connsiteY26" fmla="*/ 72287 h 185776"/>
                <a:gd name="connsiteX27" fmla="*/ 86516 w 128007"/>
                <a:gd name="connsiteY27" fmla="*/ 95476 h 185776"/>
                <a:gd name="connsiteX28" fmla="*/ 85710 w 128007"/>
                <a:gd name="connsiteY28" fmla="*/ 99956 h 185776"/>
                <a:gd name="connsiteX29" fmla="*/ 72263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00" y="2983"/>
                  </a:moveTo>
                  <a:cubicBezTo>
                    <a:pt x="128200" y="2720"/>
                    <a:pt x="128200" y="85"/>
                    <a:pt x="124704" y="85"/>
                  </a:cubicBezTo>
                  <a:cubicBezTo>
                    <a:pt x="120670" y="85"/>
                    <a:pt x="95122" y="2456"/>
                    <a:pt x="90550" y="2983"/>
                  </a:cubicBezTo>
                  <a:cubicBezTo>
                    <a:pt x="88399" y="3247"/>
                    <a:pt x="86785" y="4564"/>
                    <a:pt x="86785" y="7990"/>
                  </a:cubicBezTo>
                  <a:cubicBezTo>
                    <a:pt x="86785" y="11152"/>
                    <a:pt x="89206" y="11152"/>
                    <a:pt x="93239" y="11152"/>
                  </a:cubicBezTo>
                  <a:cubicBezTo>
                    <a:pt x="106148" y="11152"/>
                    <a:pt x="106686" y="12997"/>
                    <a:pt x="106686" y="15632"/>
                  </a:cubicBezTo>
                  <a:lnTo>
                    <a:pt x="105879" y="20902"/>
                  </a:lnTo>
                  <a:lnTo>
                    <a:pt x="89743" y="83355"/>
                  </a:lnTo>
                  <a:cubicBezTo>
                    <a:pt x="84903" y="73605"/>
                    <a:pt x="77104" y="66490"/>
                    <a:pt x="65002" y="66490"/>
                  </a:cubicBezTo>
                  <a:cubicBezTo>
                    <a:pt x="33538" y="66490"/>
                    <a:pt x="192" y="105226"/>
                    <a:pt x="192" y="143699"/>
                  </a:cubicBezTo>
                  <a:cubicBezTo>
                    <a:pt x="192" y="168469"/>
                    <a:pt x="14983" y="185861"/>
                    <a:pt x="35959" y="185861"/>
                  </a:cubicBezTo>
                  <a:cubicBezTo>
                    <a:pt x="41337" y="185861"/>
                    <a:pt x="54783" y="184807"/>
                    <a:pt x="70919" y="166098"/>
                  </a:cubicBezTo>
                  <a:cubicBezTo>
                    <a:pt x="73070" y="177165"/>
                    <a:pt x="82482" y="185861"/>
                    <a:pt x="95391" y="185861"/>
                  </a:cubicBezTo>
                  <a:cubicBezTo>
                    <a:pt x="104803" y="185861"/>
                    <a:pt x="110988" y="179800"/>
                    <a:pt x="115291" y="171368"/>
                  </a:cubicBezTo>
                  <a:cubicBezTo>
                    <a:pt x="119863" y="161881"/>
                    <a:pt x="123359" y="145807"/>
                    <a:pt x="123359" y="145280"/>
                  </a:cubicBezTo>
                  <a:cubicBezTo>
                    <a:pt x="123359" y="142645"/>
                    <a:pt x="120939" y="142645"/>
                    <a:pt x="120132" y="142645"/>
                  </a:cubicBezTo>
                  <a:cubicBezTo>
                    <a:pt x="117443" y="142645"/>
                    <a:pt x="117174" y="143699"/>
                    <a:pt x="116367" y="147388"/>
                  </a:cubicBezTo>
                  <a:cubicBezTo>
                    <a:pt x="111795" y="164517"/>
                    <a:pt x="106955" y="180064"/>
                    <a:pt x="95929" y="180064"/>
                  </a:cubicBezTo>
                  <a:cubicBezTo>
                    <a:pt x="88668" y="180064"/>
                    <a:pt x="87861" y="173212"/>
                    <a:pt x="87861" y="167942"/>
                  </a:cubicBezTo>
                  <a:cubicBezTo>
                    <a:pt x="87861" y="161618"/>
                    <a:pt x="88399" y="159773"/>
                    <a:pt x="89474" y="155294"/>
                  </a:cubicBezTo>
                  <a:lnTo>
                    <a:pt x="128200" y="2983"/>
                  </a:lnTo>
                  <a:close/>
                  <a:moveTo>
                    <a:pt x="72263" y="151604"/>
                  </a:moveTo>
                  <a:cubicBezTo>
                    <a:pt x="70919" y="156348"/>
                    <a:pt x="70919" y="156875"/>
                    <a:pt x="66885" y="161354"/>
                  </a:cubicBezTo>
                  <a:cubicBezTo>
                    <a:pt x="55052" y="175848"/>
                    <a:pt x="44026" y="180064"/>
                    <a:pt x="36496" y="180064"/>
                  </a:cubicBezTo>
                  <a:cubicBezTo>
                    <a:pt x="23050" y="180064"/>
                    <a:pt x="19285" y="165571"/>
                    <a:pt x="19285" y="155294"/>
                  </a:cubicBezTo>
                  <a:cubicBezTo>
                    <a:pt x="19285" y="142118"/>
                    <a:pt x="27891" y="109706"/>
                    <a:pt x="34076" y="97584"/>
                  </a:cubicBezTo>
                  <a:cubicBezTo>
                    <a:pt x="42413" y="82037"/>
                    <a:pt x="54514" y="72287"/>
                    <a:pt x="65271" y="72287"/>
                  </a:cubicBezTo>
                  <a:cubicBezTo>
                    <a:pt x="82751" y="72287"/>
                    <a:pt x="86516" y="93895"/>
                    <a:pt x="86516" y="95476"/>
                  </a:cubicBezTo>
                  <a:cubicBezTo>
                    <a:pt x="86516" y="97057"/>
                    <a:pt x="85978" y="98638"/>
                    <a:pt x="85710" y="99956"/>
                  </a:cubicBezTo>
                  <a:lnTo>
                    <a:pt x="72263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6A21BA8-9CEE-BF62-6349-72798508A65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854115" y="4033791"/>
              <a:ext cx="118057" cy="119371"/>
            </a:xfrm>
            <a:custGeom>
              <a:avLst/>
              <a:gdLst>
                <a:gd name="connsiteX0" fmla="*/ 118255 w 118057"/>
                <a:gd name="connsiteY0" fmla="*/ 18531 h 119371"/>
                <a:gd name="connsiteX1" fmla="*/ 106422 w 118057"/>
                <a:gd name="connsiteY1" fmla="*/ 85 h 119371"/>
                <a:gd name="connsiteX2" fmla="*/ 93245 w 118057"/>
                <a:gd name="connsiteY2" fmla="*/ 12733 h 119371"/>
                <a:gd name="connsiteX3" fmla="*/ 97547 w 118057"/>
                <a:gd name="connsiteY3" fmla="*/ 20639 h 119371"/>
                <a:gd name="connsiteX4" fmla="*/ 106691 w 118057"/>
                <a:gd name="connsiteY4" fmla="*/ 42247 h 119371"/>
                <a:gd name="connsiteX5" fmla="*/ 58822 w 118057"/>
                <a:gd name="connsiteY5" fmla="*/ 113659 h 119371"/>
                <a:gd name="connsiteX6" fmla="*/ 38922 w 118057"/>
                <a:gd name="connsiteY6" fmla="*/ 90733 h 119371"/>
                <a:gd name="connsiteX7" fmla="*/ 54520 w 118057"/>
                <a:gd name="connsiteY7" fmla="*/ 34868 h 119371"/>
                <a:gd name="connsiteX8" fmla="*/ 57747 w 118057"/>
                <a:gd name="connsiteY8" fmla="*/ 21693 h 119371"/>
                <a:gd name="connsiteX9" fmla="*/ 35695 w 118057"/>
                <a:gd name="connsiteY9" fmla="*/ 85 h 119371"/>
                <a:gd name="connsiteX10" fmla="*/ 197 w 118057"/>
                <a:gd name="connsiteY10" fmla="*/ 40666 h 119371"/>
                <a:gd name="connsiteX11" fmla="*/ 3424 w 118057"/>
                <a:gd name="connsiteY11" fmla="*/ 43301 h 119371"/>
                <a:gd name="connsiteX12" fmla="*/ 7727 w 118057"/>
                <a:gd name="connsiteY12" fmla="*/ 38558 h 119371"/>
                <a:gd name="connsiteX13" fmla="*/ 34888 w 118057"/>
                <a:gd name="connsiteY13" fmla="*/ 5882 h 119371"/>
                <a:gd name="connsiteX14" fmla="*/ 41611 w 118057"/>
                <a:gd name="connsiteY14" fmla="*/ 14314 h 119371"/>
                <a:gd name="connsiteX15" fmla="*/ 37039 w 118057"/>
                <a:gd name="connsiteY15" fmla="*/ 32760 h 119371"/>
                <a:gd name="connsiteX16" fmla="*/ 21711 w 118057"/>
                <a:gd name="connsiteY16" fmla="*/ 86780 h 119371"/>
                <a:gd name="connsiteX17" fmla="*/ 57747 w 118057"/>
                <a:gd name="connsiteY17" fmla="*/ 119456 h 119371"/>
                <a:gd name="connsiteX18" fmla="*/ 118255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55" y="18531"/>
                  </a:moveTo>
                  <a:cubicBezTo>
                    <a:pt x="118255" y="4301"/>
                    <a:pt x="111263" y="85"/>
                    <a:pt x="106422" y="85"/>
                  </a:cubicBezTo>
                  <a:cubicBezTo>
                    <a:pt x="99699" y="85"/>
                    <a:pt x="93245" y="6936"/>
                    <a:pt x="93245" y="12733"/>
                  </a:cubicBezTo>
                  <a:cubicBezTo>
                    <a:pt x="93245" y="16159"/>
                    <a:pt x="94589" y="17740"/>
                    <a:pt x="97547" y="20639"/>
                  </a:cubicBezTo>
                  <a:cubicBezTo>
                    <a:pt x="103195" y="25909"/>
                    <a:pt x="106691" y="32760"/>
                    <a:pt x="106691" y="42247"/>
                  </a:cubicBezTo>
                  <a:cubicBezTo>
                    <a:pt x="106691" y="53314"/>
                    <a:pt x="90286" y="113659"/>
                    <a:pt x="58822" y="113659"/>
                  </a:cubicBezTo>
                  <a:cubicBezTo>
                    <a:pt x="45107" y="113659"/>
                    <a:pt x="38922" y="104436"/>
                    <a:pt x="38922" y="90733"/>
                  </a:cubicBezTo>
                  <a:cubicBezTo>
                    <a:pt x="38922" y="75976"/>
                    <a:pt x="46183" y="56740"/>
                    <a:pt x="54520" y="34868"/>
                  </a:cubicBezTo>
                  <a:cubicBezTo>
                    <a:pt x="56402" y="30389"/>
                    <a:pt x="57747" y="26699"/>
                    <a:pt x="57747" y="21693"/>
                  </a:cubicBezTo>
                  <a:cubicBezTo>
                    <a:pt x="57747" y="9835"/>
                    <a:pt x="49141" y="85"/>
                    <a:pt x="35695" y="85"/>
                  </a:cubicBezTo>
                  <a:cubicBezTo>
                    <a:pt x="10416" y="85"/>
                    <a:pt x="197" y="38294"/>
                    <a:pt x="197" y="40666"/>
                  </a:cubicBezTo>
                  <a:cubicBezTo>
                    <a:pt x="197" y="43301"/>
                    <a:pt x="2886" y="43301"/>
                    <a:pt x="3424" y="43301"/>
                  </a:cubicBezTo>
                  <a:cubicBezTo>
                    <a:pt x="6113" y="43301"/>
                    <a:pt x="6382" y="42774"/>
                    <a:pt x="7727" y="38558"/>
                  </a:cubicBezTo>
                  <a:cubicBezTo>
                    <a:pt x="15526" y="11943"/>
                    <a:pt x="27089" y="5882"/>
                    <a:pt x="34888" y="5882"/>
                  </a:cubicBezTo>
                  <a:cubicBezTo>
                    <a:pt x="37039" y="5882"/>
                    <a:pt x="41611" y="5882"/>
                    <a:pt x="41611" y="14314"/>
                  </a:cubicBezTo>
                  <a:cubicBezTo>
                    <a:pt x="41611" y="20902"/>
                    <a:pt x="38922" y="28017"/>
                    <a:pt x="37039" y="32760"/>
                  </a:cubicBezTo>
                  <a:cubicBezTo>
                    <a:pt x="25207" y="63328"/>
                    <a:pt x="21711" y="75449"/>
                    <a:pt x="21711" y="86780"/>
                  </a:cubicBezTo>
                  <a:cubicBezTo>
                    <a:pt x="21711" y="115240"/>
                    <a:pt x="45376" y="119456"/>
                    <a:pt x="57747" y="119456"/>
                  </a:cubicBezTo>
                  <a:cubicBezTo>
                    <a:pt x="102926" y="119456"/>
                    <a:pt x="118255" y="32233"/>
                    <a:pt x="118255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1486CDD-C327-C956-4F91-4D65C2952C0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998178" y="3918981"/>
              <a:ext cx="83205" cy="122480"/>
            </a:xfrm>
            <a:custGeom>
              <a:avLst/>
              <a:gdLst>
                <a:gd name="connsiteX0" fmla="*/ 83407 w 83205"/>
                <a:gd name="connsiteY0" fmla="*/ 88990 h 122480"/>
                <a:gd name="connsiteX1" fmla="*/ 77007 w 83205"/>
                <a:gd name="connsiteY1" fmla="*/ 88990 h 122480"/>
                <a:gd name="connsiteX2" fmla="*/ 72112 w 83205"/>
                <a:gd name="connsiteY2" fmla="*/ 105775 h 122480"/>
                <a:gd name="connsiteX3" fmla="*/ 53476 w 83205"/>
                <a:gd name="connsiteY3" fmla="*/ 106882 h 122480"/>
                <a:gd name="connsiteX4" fmla="*/ 18839 w 83205"/>
                <a:gd name="connsiteY4" fmla="*/ 106882 h 122480"/>
                <a:gd name="connsiteX5" fmla="*/ 56488 w 83205"/>
                <a:gd name="connsiteY5" fmla="*/ 75893 h 122480"/>
                <a:gd name="connsiteX6" fmla="*/ 83407 w 83205"/>
                <a:gd name="connsiteY6" fmla="*/ 36050 h 122480"/>
                <a:gd name="connsiteX7" fmla="*/ 39357 w 83205"/>
                <a:gd name="connsiteY7" fmla="*/ 81 h 122480"/>
                <a:gd name="connsiteX8" fmla="*/ 202 w 83205"/>
                <a:gd name="connsiteY8" fmla="*/ 33099 h 122480"/>
                <a:gd name="connsiteX9" fmla="*/ 10179 w 83205"/>
                <a:gd name="connsiteY9" fmla="*/ 43428 h 122480"/>
                <a:gd name="connsiteX10" fmla="*/ 20156 w 83205"/>
                <a:gd name="connsiteY10" fmla="*/ 33652 h 122480"/>
                <a:gd name="connsiteX11" fmla="*/ 9050 w 83205"/>
                <a:gd name="connsiteY11" fmla="*/ 23876 h 122480"/>
                <a:gd name="connsiteX12" fmla="*/ 36534 w 83205"/>
                <a:gd name="connsiteY12" fmla="*/ 6721 h 122480"/>
                <a:gd name="connsiteX13" fmla="*/ 65147 w 83205"/>
                <a:gd name="connsiteY13" fmla="*/ 36050 h 122480"/>
                <a:gd name="connsiteX14" fmla="*/ 47452 w 83205"/>
                <a:gd name="connsiteY14" fmla="*/ 71466 h 122480"/>
                <a:gd name="connsiteX15" fmla="*/ 2085 w 83205"/>
                <a:gd name="connsiteY15" fmla="*/ 115367 h 122480"/>
                <a:gd name="connsiteX16" fmla="*/ 202 w 83205"/>
                <a:gd name="connsiteY16" fmla="*/ 122561 h 122480"/>
                <a:gd name="connsiteX17" fmla="*/ 77760 w 83205"/>
                <a:gd name="connsiteY17" fmla="*/ 122561 h 122480"/>
                <a:gd name="connsiteX18" fmla="*/ 83407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07" y="88990"/>
                  </a:moveTo>
                  <a:lnTo>
                    <a:pt x="77007" y="88990"/>
                  </a:lnTo>
                  <a:cubicBezTo>
                    <a:pt x="76442" y="93048"/>
                    <a:pt x="74560" y="103931"/>
                    <a:pt x="72112" y="105775"/>
                  </a:cubicBezTo>
                  <a:cubicBezTo>
                    <a:pt x="70606" y="106882"/>
                    <a:pt x="56111" y="106882"/>
                    <a:pt x="53476" y="106882"/>
                  </a:cubicBezTo>
                  <a:lnTo>
                    <a:pt x="18839" y="106882"/>
                  </a:lnTo>
                  <a:cubicBezTo>
                    <a:pt x="38604" y="89728"/>
                    <a:pt x="45193" y="84563"/>
                    <a:pt x="56488" y="75893"/>
                  </a:cubicBezTo>
                  <a:cubicBezTo>
                    <a:pt x="70418" y="65010"/>
                    <a:pt x="83407" y="53574"/>
                    <a:pt x="83407" y="36050"/>
                  </a:cubicBezTo>
                  <a:cubicBezTo>
                    <a:pt x="83407" y="13731"/>
                    <a:pt x="63453" y="81"/>
                    <a:pt x="39357" y="81"/>
                  </a:cubicBezTo>
                  <a:cubicBezTo>
                    <a:pt x="16015" y="81"/>
                    <a:pt x="202" y="16128"/>
                    <a:pt x="202" y="33099"/>
                  </a:cubicBezTo>
                  <a:cubicBezTo>
                    <a:pt x="202" y="42506"/>
                    <a:pt x="8297" y="43428"/>
                    <a:pt x="10179" y="43428"/>
                  </a:cubicBezTo>
                  <a:cubicBezTo>
                    <a:pt x="14697" y="43428"/>
                    <a:pt x="20156" y="40293"/>
                    <a:pt x="20156" y="33652"/>
                  </a:cubicBezTo>
                  <a:cubicBezTo>
                    <a:pt x="20156" y="30332"/>
                    <a:pt x="18839" y="23876"/>
                    <a:pt x="9050" y="23876"/>
                  </a:cubicBezTo>
                  <a:cubicBezTo>
                    <a:pt x="14885" y="10779"/>
                    <a:pt x="27686" y="6721"/>
                    <a:pt x="36534" y="6721"/>
                  </a:cubicBezTo>
                  <a:cubicBezTo>
                    <a:pt x="55358" y="6721"/>
                    <a:pt x="65147" y="21109"/>
                    <a:pt x="65147" y="36050"/>
                  </a:cubicBezTo>
                  <a:cubicBezTo>
                    <a:pt x="65147" y="52098"/>
                    <a:pt x="53476" y="64826"/>
                    <a:pt x="47452" y="71466"/>
                  </a:cubicBezTo>
                  <a:lnTo>
                    <a:pt x="2085" y="115367"/>
                  </a:lnTo>
                  <a:cubicBezTo>
                    <a:pt x="202" y="117027"/>
                    <a:pt x="202" y="117396"/>
                    <a:pt x="202" y="122561"/>
                  </a:cubicBezTo>
                  <a:lnTo>
                    <a:pt x="77760" y="122561"/>
                  </a:lnTo>
                  <a:lnTo>
                    <a:pt x="83407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BDB7342-3A31-ACE5-DC7B-F8FED57D7A9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181780" y="3996636"/>
              <a:ext cx="178834" cy="175499"/>
            </a:xfrm>
            <a:custGeom>
              <a:avLst/>
              <a:gdLst>
                <a:gd name="connsiteX0" fmla="*/ 95139 w 178834"/>
                <a:gd name="connsiteY0" fmla="*/ 93105 h 175499"/>
                <a:gd name="connsiteX1" fmla="*/ 170169 w 178834"/>
                <a:gd name="connsiteY1" fmla="*/ 93105 h 175499"/>
                <a:gd name="connsiteX2" fmla="*/ 179043 w 178834"/>
                <a:gd name="connsiteY2" fmla="*/ 87834 h 175499"/>
                <a:gd name="connsiteX3" fmla="*/ 170169 w 178834"/>
                <a:gd name="connsiteY3" fmla="*/ 82564 h 175499"/>
                <a:gd name="connsiteX4" fmla="*/ 95139 w 178834"/>
                <a:gd name="connsiteY4" fmla="*/ 82564 h 175499"/>
                <a:gd name="connsiteX5" fmla="*/ 95139 w 178834"/>
                <a:gd name="connsiteY5" fmla="*/ 8781 h 175499"/>
                <a:gd name="connsiteX6" fmla="*/ 89760 w 178834"/>
                <a:gd name="connsiteY6" fmla="*/ 85 h 175499"/>
                <a:gd name="connsiteX7" fmla="*/ 84382 w 178834"/>
                <a:gd name="connsiteY7" fmla="*/ 8781 h 175499"/>
                <a:gd name="connsiteX8" fmla="*/ 84382 w 178834"/>
                <a:gd name="connsiteY8" fmla="*/ 82564 h 175499"/>
                <a:gd name="connsiteX9" fmla="*/ 9083 w 178834"/>
                <a:gd name="connsiteY9" fmla="*/ 82564 h 175499"/>
                <a:gd name="connsiteX10" fmla="*/ 209 w 178834"/>
                <a:gd name="connsiteY10" fmla="*/ 87834 h 175499"/>
                <a:gd name="connsiteX11" fmla="*/ 9083 w 178834"/>
                <a:gd name="connsiteY11" fmla="*/ 93105 h 175499"/>
                <a:gd name="connsiteX12" fmla="*/ 84382 w 178834"/>
                <a:gd name="connsiteY12" fmla="*/ 93105 h 175499"/>
                <a:gd name="connsiteX13" fmla="*/ 84382 w 178834"/>
                <a:gd name="connsiteY13" fmla="*/ 166888 h 175499"/>
                <a:gd name="connsiteX14" fmla="*/ 89760 w 178834"/>
                <a:gd name="connsiteY14" fmla="*/ 175584 h 175499"/>
                <a:gd name="connsiteX15" fmla="*/ 95139 w 178834"/>
                <a:gd name="connsiteY15" fmla="*/ 166888 h 175499"/>
                <a:gd name="connsiteX16" fmla="*/ 9513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139" y="93105"/>
                  </a:moveTo>
                  <a:lnTo>
                    <a:pt x="170169" y="93105"/>
                  </a:lnTo>
                  <a:cubicBezTo>
                    <a:pt x="173934" y="93105"/>
                    <a:pt x="179043" y="93105"/>
                    <a:pt x="179043" y="87834"/>
                  </a:cubicBezTo>
                  <a:cubicBezTo>
                    <a:pt x="179043" y="82564"/>
                    <a:pt x="173934" y="82564"/>
                    <a:pt x="170169" y="82564"/>
                  </a:cubicBezTo>
                  <a:lnTo>
                    <a:pt x="95139" y="82564"/>
                  </a:lnTo>
                  <a:lnTo>
                    <a:pt x="95139" y="8781"/>
                  </a:lnTo>
                  <a:cubicBezTo>
                    <a:pt x="95139" y="5091"/>
                    <a:pt x="95139" y="85"/>
                    <a:pt x="89760" y="85"/>
                  </a:cubicBezTo>
                  <a:cubicBezTo>
                    <a:pt x="84382" y="85"/>
                    <a:pt x="84382" y="5091"/>
                    <a:pt x="84382" y="8781"/>
                  </a:cubicBezTo>
                  <a:lnTo>
                    <a:pt x="84382" y="82564"/>
                  </a:lnTo>
                  <a:lnTo>
                    <a:pt x="9083" y="82564"/>
                  </a:lnTo>
                  <a:cubicBezTo>
                    <a:pt x="5318" y="82564"/>
                    <a:pt x="209" y="82564"/>
                    <a:pt x="209" y="87834"/>
                  </a:cubicBezTo>
                  <a:cubicBezTo>
                    <a:pt x="209" y="93105"/>
                    <a:pt x="5318" y="93105"/>
                    <a:pt x="9083" y="93105"/>
                  </a:cubicBezTo>
                  <a:lnTo>
                    <a:pt x="84382" y="93105"/>
                  </a:lnTo>
                  <a:lnTo>
                    <a:pt x="84382" y="166888"/>
                  </a:lnTo>
                  <a:cubicBezTo>
                    <a:pt x="84382" y="170577"/>
                    <a:pt x="84382" y="175584"/>
                    <a:pt x="89760" y="175584"/>
                  </a:cubicBezTo>
                  <a:cubicBezTo>
                    <a:pt x="95139" y="175584"/>
                    <a:pt x="95139" y="170577"/>
                    <a:pt x="95139" y="166888"/>
                  </a:cubicBezTo>
                  <a:lnTo>
                    <a:pt x="9513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FF9DF91-7166-7471-8CFE-DB6BC87E5F3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449090" y="3974764"/>
              <a:ext cx="107300" cy="175499"/>
            </a:xfrm>
            <a:custGeom>
              <a:avLst/>
              <a:gdLst>
                <a:gd name="connsiteX0" fmla="*/ 20926 w 107300"/>
                <a:gd name="connsiteY0" fmla="*/ 155294 h 175499"/>
                <a:gd name="connsiteX1" fmla="*/ 49432 w 107300"/>
                <a:gd name="connsiteY1" fmla="*/ 128152 h 175499"/>
                <a:gd name="connsiteX2" fmla="*/ 107519 w 107300"/>
                <a:gd name="connsiteY2" fmla="*/ 51206 h 175499"/>
                <a:gd name="connsiteX3" fmla="*/ 50508 w 107300"/>
                <a:gd name="connsiteY3" fmla="*/ 85 h 175499"/>
                <a:gd name="connsiteX4" fmla="*/ 219 w 107300"/>
                <a:gd name="connsiteY4" fmla="*/ 47780 h 175499"/>
                <a:gd name="connsiteX5" fmla="*/ 14472 w 107300"/>
                <a:gd name="connsiteY5" fmla="*/ 62537 h 175499"/>
                <a:gd name="connsiteX6" fmla="*/ 28456 w 107300"/>
                <a:gd name="connsiteY6" fmla="*/ 48571 h 175499"/>
                <a:gd name="connsiteX7" fmla="*/ 14203 w 107300"/>
                <a:gd name="connsiteY7" fmla="*/ 34868 h 175499"/>
                <a:gd name="connsiteX8" fmla="*/ 10707 w 107300"/>
                <a:gd name="connsiteY8" fmla="*/ 35132 h 175499"/>
                <a:gd name="connsiteX9" fmla="*/ 47011 w 107300"/>
                <a:gd name="connsiteY9" fmla="*/ 8254 h 175499"/>
                <a:gd name="connsiteX10" fmla="*/ 83047 w 107300"/>
                <a:gd name="connsiteY10" fmla="*/ 51206 h 175499"/>
                <a:gd name="connsiteX11" fmla="*/ 54810 w 107300"/>
                <a:gd name="connsiteY11" fmla="*/ 109442 h 175499"/>
                <a:gd name="connsiteX12" fmla="*/ 3177 w 107300"/>
                <a:gd name="connsiteY12" fmla="*/ 165834 h 175499"/>
                <a:gd name="connsiteX13" fmla="*/ 219 w 107300"/>
                <a:gd name="connsiteY13" fmla="*/ 175584 h 175499"/>
                <a:gd name="connsiteX14" fmla="*/ 99990 w 107300"/>
                <a:gd name="connsiteY14" fmla="*/ 175584 h 175499"/>
                <a:gd name="connsiteX15" fmla="*/ 107519 w 107300"/>
                <a:gd name="connsiteY15" fmla="*/ 129733 h 175499"/>
                <a:gd name="connsiteX16" fmla="*/ 100796 w 107300"/>
                <a:gd name="connsiteY16" fmla="*/ 129733 h 175499"/>
                <a:gd name="connsiteX17" fmla="*/ 94880 w 107300"/>
                <a:gd name="connsiteY17" fmla="*/ 153186 h 175499"/>
                <a:gd name="connsiteX18" fmla="*/ 69332 w 107300"/>
                <a:gd name="connsiteY18" fmla="*/ 155294 h 175499"/>
                <a:gd name="connsiteX19" fmla="*/ 20926 w 107300"/>
                <a:gd name="connsiteY19" fmla="*/ 155294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300" h="175499">
                  <a:moveTo>
                    <a:pt x="20926" y="155294"/>
                  </a:moveTo>
                  <a:lnTo>
                    <a:pt x="49432" y="128152"/>
                  </a:lnTo>
                  <a:cubicBezTo>
                    <a:pt x="91384" y="91787"/>
                    <a:pt x="107519" y="77557"/>
                    <a:pt x="107519" y="51206"/>
                  </a:cubicBezTo>
                  <a:cubicBezTo>
                    <a:pt x="107519" y="21166"/>
                    <a:pt x="83316" y="85"/>
                    <a:pt x="50508" y="85"/>
                  </a:cubicBezTo>
                  <a:cubicBezTo>
                    <a:pt x="20119" y="85"/>
                    <a:pt x="219" y="24328"/>
                    <a:pt x="219" y="47780"/>
                  </a:cubicBezTo>
                  <a:cubicBezTo>
                    <a:pt x="219" y="62537"/>
                    <a:pt x="13665" y="62537"/>
                    <a:pt x="14472" y="62537"/>
                  </a:cubicBezTo>
                  <a:cubicBezTo>
                    <a:pt x="19043" y="62537"/>
                    <a:pt x="28456" y="59375"/>
                    <a:pt x="28456" y="48571"/>
                  </a:cubicBezTo>
                  <a:cubicBezTo>
                    <a:pt x="28456" y="41720"/>
                    <a:pt x="23615" y="34868"/>
                    <a:pt x="14203" y="34868"/>
                  </a:cubicBezTo>
                  <a:cubicBezTo>
                    <a:pt x="12051" y="34868"/>
                    <a:pt x="11514" y="34868"/>
                    <a:pt x="10707" y="35132"/>
                  </a:cubicBezTo>
                  <a:cubicBezTo>
                    <a:pt x="16892" y="18004"/>
                    <a:pt x="31414" y="8254"/>
                    <a:pt x="47011" y="8254"/>
                  </a:cubicBezTo>
                  <a:cubicBezTo>
                    <a:pt x="71484" y="8254"/>
                    <a:pt x="83047" y="29598"/>
                    <a:pt x="83047" y="51206"/>
                  </a:cubicBezTo>
                  <a:cubicBezTo>
                    <a:pt x="83047" y="72287"/>
                    <a:pt x="69601" y="93105"/>
                    <a:pt x="54810" y="109442"/>
                  </a:cubicBezTo>
                  <a:lnTo>
                    <a:pt x="3177" y="165834"/>
                  </a:lnTo>
                  <a:cubicBezTo>
                    <a:pt x="219" y="168733"/>
                    <a:pt x="219" y="169260"/>
                    <a:pt x="219" y="175584"/>
                  </a:cubicBezTo>
                  <a:lnTo>
                    <a:pt x="99990" y="175584"/>
                  </a:lnTo>
                  <a:lnTo>
                    <a:pt x="107519" y="129733"/>
                  </a:lnTo>
                  <a:lnTo>
                    <a:pt x="100796" y="129733"/>
                  </a:lnTo>
                  <a:cubicBezTo>
                    <a:pt x="99452" y="137638"/>
                    <a:pt x="97569" y="149233"/>
                    <a:pt x="94880" y="153186"/>
                  </a:cubicBezTo>
                  <a:cubicBezTo>
                    <a:pt x="92998" y="155294"/>
                    <a:pt x="75249" y="155294"/>
                    <a:pt x="69332" y="155294"/>
                  </a:cubicBezTo>
                  <a:lnTo>
                    <a:pt x="20926" y="15529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9CCA5ED-A42D-BFC6-BCC3-D0CC5AE5EC0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582477" y="4033791"/>
              <a:ext cx="103266" cy="119371"/>
            </a:xfrm>
            <a:custGeom>
              <a:avLst/>
              <a:gdLst>
                <a:gd name="connsiteX0" fmla="*/ 38142 w 103266"/>
                <a:gd name="connsiteY0" fmla="*/ 55686 h 119371"/>
                <a:gd name="connsiteX1" fmla="*/ 79287 w 103266"/>
                <a:gd name="connsiteY1" fmla="*/ 49625 h 119371"/>
                <a:gd name="connsiteX2" fmla="*/ 99457 w 103266"/>
                <a:gd name="connsiteY2" fmla="*/ 22483 h 119371"/>
                <a:gd name="connsiteX3" fmla="*/ 70682 w 103266"/>
                <a:gd name="connsiteY3" fmla="*/ 85 h 119371"/>
                <a:gd name="connsiteX4" fmla="*/ 224 w 103266"/>
                <a:gd name="connsiteY4" fmla="*/ 71760 h 119371"/>
                <a:gd name="connsiteX5" fmla="*/ 42445 w 103266"/>
                <a:gd name="connsiteY5" fmla="*/ 119456 h 119371"/>
                <a:gd name="connsiteX6" fmla="*/ 103491 w 103266"/>
                <a:gd name="connsiteY6" fmla="*/ 88361 h 119371"/>
                <a:gd name="connsiteX7" fmla="*/ 100263 w 103266"/>
                <a:gd name="connsiteY7" fmla="*/ 84936 h 119371"/>
                <a:gd name="connsiteX8" fmla="*/ 96767 w 103266"/>
                <a:gd name="connsiteY8" fmla="*/ 87571 h 119371"/>
                <a:gd name="connsiteX9" fmla="*/ 42983 w 103266"/>
                <a:gd name="connsiteY9" fmla="*/ 113659 h 119371"/>
                <a:gd name="connsiteX10" fmla="*/ 19586 w 103266"/>
                <a:gd name="connsiteY10" fmla="*/ 83091 h 119371"/>
                <a:gd name="connsiteX11" fmla="*/ 23889 w 103266"/>
                <a:gd name="connsiteY11" fmla="*/ 55686 h 119371"/>
                <a:gd name="connsiteX12" fmla="*/ 38142 w 103266"/>
                <a:gd name="connsiteY12" fmla="*/ 55686 h 119371"/>
                <a:gd name="connsiteX13" fmla="*/ 25503 w 103266"/>
                <a:gd name="connsiteY13" fmla="*/ 49889 h 119371"/>
                <a:gd name="connsiteX14" fmla="*/ 70682 w 103266"/>
                <a:gd name="connsiteY14" fmla="*/ 5882 h 119371"/>
                <a:gd name="connsiteX15" fmla="*/ 90582 w 103266"/>
                <a:gd name="connsiteY15" fmla="*/ 22483 h 119371"/>
                <a:gd name="connsiteX16" fmla="*/ 36528 w 103266"/>
                <a:gd name="connsiteY16" fmla="*/ 49889 h 119371"/>
                <a:gd name="connsiteX17" fmla="*/ 25503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142" y="55686"/>
                  </a:moveTo>
                  <a:cubicBezTo>
                    <a:pt x="45941" y="55686"/>
                    <a:pt x="65841" y="55159"/>
                    <a:pt x="79287" y="49625"/>
                  </a:cubicBezTo>
                  <a:cubicBezTo>
                    <a:pt x="98112" y="41720"/>
                    <a:pt x="99457" y="26172"/>
                    <a:pt x="99457" y="22483"/>
                  </a:cubicBezTo>
                  <a:cubicBezTo>
                    <a:pt x="99457" y="10889"/>
                    <a:pt x="89238" y="85"/>
                    <a:pt x="70682" y="85"/>
                  </a:cubicBezTo>
                  <a:cubicBezTo>
                    <a:pt x="40831" y="85"/>
                    <a:pt x="224" y="25645"/>
                    <a:pt x="224" y="71760"/>
                  </a:cubicBezTo>
                  <a:cubicBezTo>
                    <a:pt x="224" y="98638"/>
                    <a:pt x="16090" y="119456"/>
                    <a:pt x="42445" y="119456"/>
                  </a:cubicBezTo>
                  <a:cubicBezTo>
                    <a:pt x="80901" y="119456"/>
                    <a:pt x="103491" y="91524"/>
                    <a:pt x="103491" y="88361"/>
                  </a:cubicBezTo>
                  <a:cubicBezTo>
                    <a:pt x="103491" y="86780"/>
                    <a:pt x="101877" y="84936"/>
                    <a:pt x="100263" y="84936"/>
                  </a:cubicBezTo>
                  <a:cubicBezTo>
                    <a:pt x="98919" y="84936"/>
                    <a:pt x="98381" y="85463"/>
                    <a:pt x="96767" y="87571"/>
                  </a:cubicBezTo>
                  <a:cubicBezTo>
                    <a:pt x="75522" y="113659"/>
                    <a:pt x="46210" y="113659"/>
                    <a:pt x="42983" y="113659"/>
                  </a:cubicBezTo>
                  <a:cubicBezTo>
                    <a:pt x="22007" y="113659"/>
                    <a:pt x="19586" y="91524"/>
                    <a:pt x="19586" y="83091"/>
                  </a:cubicBezTo>
                  <a:cubicBezTo>
                    <a:pt x="19586" y="79929"/>
                    <a:pt x="19855" y="71760"/>
                    <a:pt x="23889" y="55686"/>
                  </a:cubicBezTo>
                  <a:lnTo>
                    <a:pt x="38142" y="55686"/>
                  </a:lnTo>
                  <a:close/>
                  <a:moveTo>
                    <a:pt x="25503" y="49889"/>
                  </a:moveTo>
                  <a:cubicBezTo>
                    <a:pt x="35991" y="9835"/>
                    <a:pt x="63690" y="5882"/>
                    <a:pt x="70682" y="5882"/>
                  </a:cubicBezTo>
                  <a:cubicBezTo>
                    <a:pt x="83321" y="5882"/>
                    <a:pt x="90582" y="13524"/>
                    <a:pt x="90582" y="22483"/>
                  </a:cubicBezTo>
                  <a:cubicBezTo>
                    <a:pt x="90582" y="49889"/>
                    <a:pt x="47554" y="49889"/>
                    <a:pt x="36528" y="49889"/>
                  </a:cubicBezTo>
                  <a:lnTo>
                    <a:pt x="25503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97D8D22-CD38-D615-4484-8DAFBEEB5D2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09443" y="3913447"/>
              <a:ext cx="102594" cy="129859"/>
            </a:xfrm>
            <a:custGeom>
              <a:avLst/>
              <a:gdLst>
                <a:gd name="connsiteX0" fmla="*/ 45031 w 102594"/>
                <a:gd name="connsiteY0" fmla="*/ 5614 h 129859"/>
                <a:gd name="connsiteX1" fmla="*/ 45784 w 102594"/>
                <a:gd name="connsiteY1" fmla="*/ 2663 h 129859"/>
                <a:gd name="connsiteX2" fmla="*/ 42772 w 102594"/>
                <a:gd name="connsiteY2" fmla="*/ 81 h 129859"/>
                <a:gd name="connsiteX3" fmla="*/ 18677 w 102594"/>
                <a:gd name="connsiteY3" fmla="*/ 1925 h 129859"/>
                <a:gd name="connsiteX4" fmla="*/ 14535 w 102594"/>
                <a:gd name="connsiteY4" fmla="*/ 6168 h 129859"/>
                <a:gd name="connsiteX5" fmla="*/ 19430 w 102594"/>
                <a:gd name="connsiteY5" fmla="*/ 8750 h 129859"/>
                <a:gd name="connsiteX6" fmla="*/ 28465 w 102594"/>
                <a:gd name="connsiteY6" fmla="*/ 11517 h 129859"/>
                <a:gd name="connsiteX7" fmla="*/ 27712 w 102594"/>
                <a:gd name="connsiteY7" fmla="*/ 15575 h 129859"/>
                <a:gd name="connsiteX8" fmla="*/ 1170 w 102594"/>
                <a:gd name="connsiteY8" fmla="*/ 119979 h 129859"/>
                <a:gd name="connsiteX9" fmla="*/ 228 w 102594"/>
                <a:gd name="connsiteY9" fmla="*/ 124037 h 129859"/>
                <a:gd name="connsiteX10" fmla="*/ 6629 w 102594"/>
                <a:gd name="connsiteY10" fmla="*/ 129940 h 129859"/>
                <a:gd name="connsiteX11" fmla="*/ 14347 w 102594"/>
                <a:gd name="connsiteY11" fmla="*/ 125144 h 129859"/>
                <a:gd name="connsiteX12" fmla="*/ 17547 w 102594"/>
                <a:gd name="connsiteY12" fmla="*/ 113523 h 129859"/>
                <a:gd name="connsiteX13" fmla="*/ 21877 w 102594"/>
                <a:gd name="connsiteY13" fmla="*/ 97106 h 129859"/>
                <a:gd name="connsiteX14" fmla="*/ 24889 w 102594"/>
                <a:gd name="connsiteY14" fmla="*/ 84563 h 129859"/>
                <a:gd name="connsiteX15" fmla="*/ 30536 w 102594"/>
                <a:gd name="connsiteY15" fmla="*/ 71466 h 129859"/>
                <a:gd name="connsiteX16" fmla="*/ 60656 w 102594"/>
                <a:gd name="connsiteY16" fmla="*/ 51914 h 129859"/>
                <a:gd name="connsiteX17" fmla="*/ 71762 w 102594"/>
                <a:gd name="connsiteY17" fmla="*/ 64826 h 129859"/>
                <a:gd name="connsiteX18" fmla="*/ 60656 w 102594"/>
                <a:gd name="connsiteY18" fmla="*/ 104115 h 129859"/>
                <a:gd name="connsiteX19" fmla="*/ 57832 w 102594"/>
                <a:gd name="connsiteY19" fmla="*/ 114076 h 129859"/>
                <a:gd name="connsiteX20" fmla="*/ 75715 w 102594"/>
                <a:gd name="connsiteY20" fmla="*/ 129940 h 129859"/>
                <a:gd name="connsiteX21" fmla="*/ 102823 w 102594"/>
                <a:gd name="connsiteY21" fmla="*/ 101717 h 129859"/>
                <a:gd name="connsiteX22" fmla="*/ 99811 w 102594"/>
                <a:gd name="connsiteY22" fmla="*/ 99319 h 129859"/>
                <a:gd name="connsiteX23" fmla="*/ 96234 w 102594"/>
                <a:gd name="connsiteY23" fmla="*/ 102455 h 129859"/>
                <a:gd name="connsiteX24" fmla="*/ 76280 w 102594"/>
                <a:gd name="connsiteY24" fmla="*/ 124775 h 129859"/>
                <a:gd name="connsiteX25" fmla="*/ 71574 w 102594"/>
                <a:gd name="connsiteY25" fmla="*/ 118319 h 129859"/>
                <a:gd name="connsiteX26" fmla="*/ 75904 w 102594"/>
                <a:gd name="connsiteY26" fmla="*/ 103378 h 129859"/>
                <a:gd name="connsiteX27" fmla="*/ 85881 w 102594"/>
                <a:gd name="connsiteY27" fmla="*/ 67777 h 129859"/>
                <a:gd name="connsiteX28" fmla="*/ 78916 w 102594"/>
                <a:gd name="connsiteY28" fmla="*/ 51729 h 129859"/>
                <a:gd name="connsiteX29" fmla="*/ 61409 w 102594"/>
                <a:gd name="connsiteY29" fmla="*/ 46749 h 129859"/>
                <a:gd name="connsiteX30" fmla="*/ 30724 w 102594"/>
                <a:gd name="connsiteY30" fmla="*/ 62059 h 129859"/>
                <a:gd name="connsiteX31" fmla="*/ 45031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5031" y="5614"/>
                  </a:moveTo>
                  <a:cubicBezTo>
                    <a:pt x="45219" y="5245"/>
                    <a:pt x="45784" y="2847"/>
                    <a:pt x="45784" y="2663"/>
                  </a:cubicBezTo>
                  <a:cubicBezTo>
                    <a:pt x="45784" y="1741"/>
                    <a:pt x="45031" y="81"/>
                    <a:pt x="42772" y="81"/>
                  </a:cubicBezTo>
                  <a:cubicBezTo>
                    <a:pt x="39007" y="81"/>
                    <a:pt x="23383" y="1556"/>
                    <a:pt x="18677" y="1925"/>
                  </a:cubicBezTo>
                  <a:cubicBezTo>
                    <a:pt x="17171" y="2110"/>
                    <a:pt x="14535" y="2294"/>
                    <a:pt x="14535" y="6168"/>
                  </a:cubicBezTo>
                  <a:cubicBezTo>
                    <a:pt x="14535" y="8750"/>
                    <a:pt x="17171" y="8750"/>
                    <a:pt x="19430" y="8750"/>
                  </a:cubicBezTo>
                  <a:cubicBezTo>
                    <a:pt x="28465" y="8750"/>
                    <a:pt x="28465" y="10041"/>
                    <a:pt x="28465" y="11517"/>
                  </a:cubicBezTo>
                  <a:cubicBezTo>
                    <a:pt x="28465" y="12808"/>
                    <a:pt x="28089" y="13915"/>
                    <a:pt x="27712" y="15575"/>
                  </a:cubicBezTo>
                  <a:lnTo>
                    <a:pt x="1170" y="119979"/>
                  </a:lnTo>
                  <a:cubicBezTo>
                    <a:pt x="228" y="123299"/>
                    <a:pt x="228" y="123668"/>
                    <a:pt x="228" y="124037"/>
                  </a:cubicBezTo>
                  <a:cubicBezTo>
                    <a:pt x="228" y="126804"/>
                    <a:pt x="2487" y="129940"/>
                    <a:pt x="6629" y="129940"/>
                  </a:cubicBezTo>
                  <a:cubicBezTo>
                    <a:pt x="8699" y="129940"/>
                    <a:pt x="12276" y="129017"/>
                    <a:pt x="14347" y="125144"/>
                  </a:cubicBezTo>
                  <a:cubicBezTo>
                    <a:pt x="14912" y="124037"/>
                    <a:pt x="16606" y="117396"/>
                    <a:pt x="17547" y="113523"/>
                  </a:cubicBezTo>
                  <a:lnTo>
                    <a:pt x="21877" y="97106"/>
                  </a:lnTo>
                  <a:cubicBezTo>
                    <a:pt x="22441" y="94339"/>
                    <a:pt x="24324" y="87330"/>
                    <a:pt x="24889" y="84563"/>
                  </a:cubicBezTo>
                  <a:cubicBezTo>
                    <a:pt x="26771" y="77553"/>
                    <a:pt x="26771" y="77369"/>
                    <a:pt x="30536" y="71466"/>
                  </a:cubicBezTo>
                  <a:cubicBezTo>
                    <a:pt x="36560" y="62428"/>
                    <a:pt x="45972" y="51914"/>
                    <a:pt x="60656" y="51914"/>
                  </a:cubicBezTo>
                  <a:cubicBezTo>
                    <a:pt x="71197" y="51914"/>
                    <a:pt x="71762" y="60399"/>
                    <a:pt x="71762" y="64826"/>
                  </a:cubicBezTo>
                  <a:cubicBezTo>
                    <a:pt x="71762" y="75893"/>
                    <a:pt x="63668" y="96368"/>
                    <a:pt x="60656" y="104115"/>
                  </a:cubicBezTo>
                  <a:cubicBezTo>
                    <a:pt x="58585" y="109280"/>
                    <a:pt x="57832" y="110940"/>
                    <a:pt x="57832" y="114076"/>
                  </a:cubicBezTo>
                  <a:cubicBezTo>
                    <a:pt x="57832" y="123852"/>
                    <a:pt x="66115" y="129940"/>
                    <a:pt x="75715" y="129940"/>
                  </a:cubicBezTo>
                  <a:cubicBezTo>
                    <a:pt x="94540" y="129940"/>
                    <a:pt x="102823" y="104484"/>
                    <a:pt x="102823" y="101717"/>
                  </a:cubicBezTo>
                  <a:cubicBezTo>
                    <a:pt x="102823" y="99319"/>
                    <a:pt x="100376" y="99319"/>
                    <a:pt x="99811" y="99319"/>
                  </a:cubicBezTo>
                  <a:cubicBezTo>
                    <a:pt x="97175" y="99319"/>
                    <a:pt x="96987" y="100426"/>
                    <a:pt x="96234" y="102455"/>
                  </a:cubicBezTo>
                  <a:cubicBezTo>
                    <a:pt x="91905" y="117212"/>
                    <a:pt x="83622" y="124775"/>
                    <a:pt x="76280" y="124775"/>
                  </a:cubicBezTo>
                  <a:cubicBezTo>
                    <a:pt x="72327" y="124775"/>
                    <a:pt x="71574" y="122192"/>
                    <a:pt x="71574" y="118319"/>
                  </a:cubicBezTo>
                  <a:cubicBezTo>
                    <a:pt x="71574" y="114076"/>
                    <a:pt x="72515" y="111678"/>
                    <a:pt x="75904" y="103378"/>
                  </a:cubicBezTo>
                  <a:cubicBezTo>
                    <a:pt x="78163" y="97659"/>
                    <a:pt x="85881" y="78107"/>
                    <a:pt x="85881" y="67777"/>
                  </a:cubicBezTo>
                  <a:cubicBezTo>
                    <a:pt x="85881" y="64826"/>
                    <a:pt x="85881" y="57078"/>
                    <a:pt x="78916" y="51729"/>
                  </a:cubicBezTo>
                  <a:cubicBezTo>
                    <a:pt x="75715" y="49331"/>
                    <a:pt x="70256" y="46749"/>
                    <a:pt x="61409" y="46749"/>
                  </a:cubicBezTo>
                  <a:cubicBezTo>
                    <a:pt x="47667" y="46749"/>
                    <a:pt x="37689" y="54127"/>
                    <a:pt x="30724" y="62059"/>
                  </a:cubicBezTo>
                  <a:lnTo>
                    <a:pt x="45031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1B1DD9A-C0F4-6F0A-C8C8-348B5D92825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834271" y="3979931"/>
              <a:ext cx="112006" cy="109884"/>
            </a:xfrm>
            <a:custGeom>
              <a:avLst/>
              <a:gdLst>
                <a:gd name="connsiteX0" fmla="*/ 60069 w 112006"/>
                <a:gd name="connsiteY0" fmla="*/ 58713 h 109884"/>
                <a:gd name="connsiteX1" fmla="*/ 106861 w 112006"/>
                <a:gd name="connsiteY1" fmla="*/ 58713 h 109884"/>
                <a:gd name="connsiteX2" fmla="*/ 112240 w 112006"/>
                <a:gd name="connsiteY2" fmla="*/ 55024 h 109884"/>
                <a:gd name="connsiteX3" fmla="*/ 106861 w 112006"/>
                <a:gd name="connsiteY3" fmla="*/ 51335 h 109884"/>
                <a:gd name="connsiteX4" fmla="*/ 60069 w 112006"/>
                <a:gd name="connsiteY4" fmla="*/ 51335 h 109884"/>
                <a:gd name="connsiteX5" fmla="*/ 60069 w 112006"/>
                <a:gd name="connsiteY5" fmla="*/ 5484 h 109884"/>
                <a:gd name="connsiteX6" fmla="*/ 56304 w 112006"/>
                <a:gd name="connsiteY6" fmla="*/ 82 h 109884"/>
                <a:gd name="connsiteX7" fmla="*/ 52539 w 112006"/>
                <a:gd name="connsiteY7" fmla="*/ 5484 h 109884"/>
                <a:gd name="connsiteX8" fmla="*/ 52539 w 112006"/>
                <a:gd name="connsiteY8" fmla="*/ 51335 h 109884"/>
                <a:gd name="connsiteX9" fmla="*/ 5611 w 112006"/>
                <a:gd name="connsiteY9" fmla="*/ 51335 h 109884"/>
                <a:gd name="connsiteX10" fmla="*/ 233 w 112006"/>
                <a:gd name="connsiteY10" fmla="*/ 55024 h 109884"/>
                <a:gd name="connsiteX11" fmla="*/ 5611 w 112006"/>
                <a:gd name="connsiteY11" fmla="*/ 58713 h 109884"/>
                <a:gd name="connsiteX12" fmla="*/ 52539 w 112006"/>
                <a:gd name="connsiteY12" fmla="*/ 58713 h 109884"/>
                <a:gd name="connsiteX13" fmla="*/ 52539 w 112006"/>
                <a:gd name="connsiteY13" fmla="*/ 104564 h 109884"/>
                <a:gd name="connsiteX14" fmla="*/ 56304 w 112006"/>
                <a:gd name="connsiteY14" fmla="*/ 109966 h 109884"/>
                <a:gd name="connsiteX15" fmla="*/ 60069 w 112006"/>
                <a:gd name="connsiteY15" fmla="*/ 104564 h 109884"/>
                <a:gd name="connsiteX16" fmla="*/ 60069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60069" y="58713"/>
                  </a:moveTo>
                  <a:lnTo>
                    <a:pt x="106861" y="58713"/>
                  </a:lnTo>
                  <a:cubicBezTo>
                    <a:pt x="108609" y="58713"/>
                    <a:pt x="112240" y="58713"/>
                    <a:pt x="112240" y="55024"/>
                  </a:cubicBezTo>
                  <a:cubicBezTo>
                    <a:pt x="112240" y="51335"/>
                    <a:pt x="108609" y="51335"/>
                    <a:pt x="106861" y="51335"/>
                  </a:cubicBezTo>
                  <a:lnTo>
                    <a:pt x="60069" y="51335"/>
                  </a:lnTo>
                  <a:lnTo>
                    <a:pt x="60069" y="5484"/>
                  </a:lnTo>
                  <a:cubicBezTo>
                    <a:pt x="60069" y="3639"/>
                    <a:pt x="60069" y="82"/>
                    <a:pt x="56304" y="82"/>
                  </a:cubicBezTo>
                  <a:cubicBezTo>
                    <a:pt x="52539" y="82"/>
                    <a:pt x="52539" y="3639"/>
                    <a:pt x="52539" y="5484"/>
                  </a:cubicBezTo>
                  <a:lnTo>
                    <a:pt x="52539" y="51335"/>
                  </a:lnTo>
                  <a:lnTo>
                    <a:pt x="5611" y="51335"/>
                  </a:lnTo>
                  <a:cubicBezTo>
                    <a:pt x="3863" y="51335"/>
                    <a:pt x="233" y="51335"/>
                    <a:pt x="233" y="55024"/>
                  </a:cubicBezTo>
                  <a:cubicBezTo>
                    <a:pt x="233" y="58713"/>
                    <a:pt x="3863" y="58713"/>
                    <a:pt x="5611" y="58713"/>
                  </a:cubicBezTo>
                  <a:lnTo>
                    <a:pt x="52539" y="58713"/>
                  </a:lnTo>
                  <a:lnTo>
                    <a:pt x="52539" y="104564"/>
                  </a:lnTo>
                  <a:cubicBezTo>
                    <a:pt x="52539" y="106409"/>
                    <a:pt x="52539" y="109966"/>
                    <a:pt x="56304" y="109966"/>
                  </a:cubicBezTo>
                  <a:cubicBezTo>
                    <a:pt x="60069" y="109966"/>
                    <a:pt x="60069" y="106409"/>
                    <a:pt x="60069" y="104564"/>
                  </a:cubicBezTo>
                  <a:lnTo>
                    <a:pt x="60069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18F7641-A8D6-0182-FE1E-4CABAAF8123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994522" y="3903117"/>
              <a:ext cx="48944" cy="184274"/>
            </a:xfrm>
            <a:custGeom>
              <a:avLst/>
              <a:gdLst>
                <a:gd name="connsiteX0" fmla="*/ 45418 w 48944"/>
                <a:gd name="connsiteY0" fmla="*/ 81 h 184274"/>
                <a:gd name="connsiteX1" fmla="*/ 239 w 48944"/>
                <a:gd name="connsiteY1" fmla="*/ 92126 h 184274"/>
                <a:gd name="connsiteX2" fmla="*/ 45418 w 48944"/>
                <a:gd name="connsiteY2" fmla="*/ 184355 h 184274"/>
                <a:gd name="connsiteX3" fmla="*/ 49183 w 48944"/>
                <a:gd name="connsiteY3" fmla="*/ 182141 h 184274"/>
                <a:gd name="connsiteX4" fmla="*/ 47300 w 48944"/>
                <a:gd name="connsiteY4" fmla="*/ 179375 h 184274"/>
                <a:gd name="connsiteX5" fmla="*/ 13039 w 48944"/>
                <a:gd name="connsiteY5" fmla="*/ 92310 h 184274"/>
                <a:gd name="connsiteX6" fmla="*/ 47865 w 48944"/>
                <a:gd name="connsiteY6" fmla="*/ 4508 h 184274"/>
                <a:gd name="connsiteX7" fmla="*/ 49183 w 48944"/>
                <a:gd name="connsiteY7" fmla="*/ 2294 h 184274"/>
                <a:gd name="connsiteX8" fmla="*/ 45418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418" y="81"/>
                  </a:moveTo>
                  <a:cubicBezTo>
                    <a:pt x="9651" y="24798"/>
                    <a:pt x="239" y="63903"/>
                    <a:pt x="239" y="92126"/>
                  </a:cubicBezTo>
                  <a:cubicBezTo>
                    <a:pt x="239" y="118134"/>
                    <a:pt x="8145" y="158531"/>
                    <a:pt x="45418" y="184355"/>
                  </a:cubicBezTo>
                  <a:cubicBezTo>
                    <a:pt x="46924" y="184355"/>
                    <a:pt x="49183" y="184355"/>
                    <a:pt x="49183" y="182141"/>
                  </a:cubicBezTo>
                  <a:cubicBezTo>
                    <a:pt x="49183" y="181035"/>
                    <a:pt x="48618" y="180666"/>
                    <a:pt x="47300" y="179375"/>
                  </a:cubicBezTo>
                  <a:cubicBezTo>
                    <a:pt x="22263" y="157239"/>
                    <a:pt x="13039" y="125881"/>
                    <a:pt x="13039" y="92310"/>
                  </a:cubicBezTo>
                  <a:cubicBezTo>
                    <a:pt x="13039" y="42506"/>
                    <a:pt x="32429" y="18158"/>
                    <a:pt x="47865" y="4508"/>
                  </a:cubicBezTo>
                  <a:cubicBezTo>
                    <a:pt x="48618" y="3770"/>
                    <a:pt x="49183" y="3216"/>
                    <a:pt x="49183" y="2294"/>
                  </a:cubicBezTo>
                  <a:cubicBezTo>
                    <a:pt x="49183" y="81"/>
                    <a:pt x="46924" y="81"/>
                    <a:pt x="45418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ECE4149-609F-A1BD-8C5E-53E26799B12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065761" y="3959930"/>
              <a:ext cx="91676" cy="83375"/>
            </a:xfrm>
            <a:custGeom>
              <a:avLst/>
              <a:gdLst>
                <a:gd name="connsiteX0" fmla="*/ 91918 w 91676"/>
                <a:gd name="connsiteY0" fmla="*/ 14653 h 83375"/>
                <a:gd name="connsiteX1" fmla="*/ 82506 w 91676"/>
                <a:gd name="connsiteY1" fmla="*/ 81 h 83375"/>
                <a:gd name="connsiteX2" fmla="*/ 72340 w 91676"/>
                <a:gd name="connsiteY2" fmla="*/ 9857 h 83375"/>
                <a:gd name="connsiteX3" fmla="*/ 75540 w 91676"/>
                <a:gd name="connsiteY3" fmla="*/ 15575 h 83375"/>
                <a:gd name="connsiteX4" fmla="*/ 82506 w 91676"/>
                <a:gd name="connsiteY4" fmla="*/ 30332 h 83375"/>
                <a:gd name="connsiteX5" fmla="*/ 47680 w 91676"/>
                <a:gd name="connsiteY5" fmla="*/ 78291 h 83375"/>
                <a:gd name="connsiteX6" fmla="*/ 32432 w 91676"/>
                <a:gd name="connsiteY6" fmla="*/ 61874 h 83375"/>
                <a:gd name="connsiteX7" fmla="*/ 42786 w 91676"/>
                <a:gd name="connsiteY7" fmla="*/ 25905 h 83375"/>
                <a:gd name="connsiteX8" fmla="*/ 45421 w 91676"/>
                <a:gd name="connsiteY8" fmla="*/ 16128 h 83375"/>
                <a:gd name="connsiteX9" fmla="*/ 27538 w 91676"/>
                <a:gd name="connsiteY9" fmla="*/ 265 h 83375"/>
                <a:gd name="connsiteX10" fmla="*/ 242 w 91676"/>
                <a:gd name="connsiteY10" fmla="*/ 28487 h 83375"/>
                <a:gd name="connsiteX11" fmla="*/ 3442 w 91676"/>
                <a:gd name="connsiteY11" fmla="*/ 30885 h 83375"/>
                <a:gd name="connsiteX12" fmla="*/ 6830 w 91676"/>
                <a:gd name="connsiteY12" fmla="*/ 27934 h 83375"/>
                <a:gd name="connsiteX13" fmla="*/ 26973 w 91676"/>
                <a:gd name="connsiteY13" fmla="*/ 5430 h 83375"/>
                <a:gd name="connsiteX14" fmla="*/ 31679 w 91676"/>
                <a:gd name="connsiteY14" fmla="*/ 11886 h 83375"/>
                <a:gd name="connsiteX15" fmla="*/ 28291 w 91676"/>
                <a:gd name="connsiteY15" fmla="*/ 24245 h 83375"/>
                <a:gd name="connsiteX16" fmla="*/ 18125 w 91676"/>
                <a:gd name="connsiteY16" fmla="*/ 59292 h 83375"/>
                <a:gd name="connsiteX17" fmla="*/ 47115 w 91676"/>
                <a:gd name="connsiteY17" fmla="*/ 83456 h 83375"/>
                <a:gd name="connsiteX18" fmla="*/ 91918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918" y="14653"/>
                  </a:moveTo>
                  <a:cubicBezTo>
                    <a:pt x="91918" y="265"/>
                    <a:pt x="83070" y="81"/>
                    <a:pt x="82506" y="81"/>
                  </a:cubicBezTo>
                  <a:cubicBezTo>
                    <a:pt x="77611" y="81"/>
                    <a:pt x="72340" y="5061"/>
                    <a:pt x="72340" y="9857"/>
                  </a:cubicBezTo>
                  <a:cubicBezTo>
                    <a:pt x="72340" y="12993"/>
                    <a:pt x="74223" y="14468"/>
                    <a:pt x="75540" y="15575"/>
                  </a:cubicBezTo>
                  <a:cubicBezTo>
                    <a:pt x="78741" y="18158"/>
                    <a:pt x="82506" y="22953"/>
                    <a:pt x="82506" y="30332"/>
                  </a:cubicBezTo>
                  <a:cubicBezTo>
                    <a:pt x="82506" y="38632"/>
                    <a:pt x="70081" y="78291"/>
                    <a:pt x="47680" y="78291"/>
                  </a:cubicBezTo>
                  <a:cubicBezTo>
                    <a:pt x="32432" y="78291"/>
                    <a:pt x="32432" y="65010"/>
                    <a:pt x="32432" y="61874"/>
                  </a:cubicBezTo>
                  <a:cubicBezTo>
                    <a:pt x="32432" y="53389"/>
                    <a:pt x="35820" y="43059"/>
                    <a:pt x="42786" y="25905"/>
                  </a:cubicBezTo>
                  <a:cubicBezTo>
                    <a:pt x="44291" y="22031"/>
                    <a:pt x="45421" y="19264"/>
                    <a:pt x="45421" y="16128"/>
                  </a:cubicBezTo>
                  <a:cubicBezTo>
                    <a:pt x="45421" y="6537"/>
                    <a:pt x="37138" y="265"/>
                    <a:pt x="27538" y="265"/>
                  </a:cubicBezTo>
                  <a:cubicBezTo>
                    <a:pt x="8713" y="265"/>
                    <a:pt x="242" y="25536"/>
                    <a:pt x="242" y="28487"/>
                  </a:cubicBezTo>
                  <a:cubicBezTo>
                    <a:pt x="242" y="30885"/>
                    <a:pt x="2877" y="30885"/>
                    <a:pt x="3442" y="30885"/>
                  </a:cubicBezTo>
                  <a:cubicBezTo>
                    <a:pt x="6077" y="30885"/>
                    <a:pt x="6266" y="29963"/>
                    <a:pt x="6830" y="27934"/>
                  </a:cubicBezTo>
                  <a:cubicBezTo>
                    <a:pt x="11348" y="12808"/>
                    <a:pt x="19443" y="5430"/>
                    <a:pt x="26973" y="5430"/>
                  </a:cubicBezTo>
                  <a:cubicBezTo>
                    <a:pt x="30173" y="5430"/>
                    <a:pt x="31679" y="7459"/>
                    <a:pt x="31679" y="11886"/>
                  </a:cubicBezTo>
                  <a:cubicBezTo>
                    <a:pt x="31679" y="16128"/>
                    <a:pt x="30173" y="20002"/>
                    <a:pt x="28291" y="24245"/>
                  </a:cubicBezTo>
                  <a:cubicBezTo>
                    <a:pt x="20196" y="44720"/>
                    <a:pt x="18125" y="52651"/>
                    <a:pt x="18125" y="59292"/>
                  </a:cubicBezTo>
                  <a:cubicBezTo>
                    <a:pt x="18125" y="77553"/>
                    <a:pt x="32808" y="83456"/>
                    <a:pt x="47115" y="83456"/>
                  </a:cubicBezTo>
                  <a:cubicBezTo>
                    <a:pt x="78741" y="83456"/>
                    <a:pt x="91918" y="29778"/>
                    <a:pt x="91918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E741081-9B05-8799-DF73-5A378B9A699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192322" y="4020249"/>
              <a:ext cx="23907" cy="56813"/>
            </a:xfrm>
            <a:custGeom>
              <a:avLst/>
              <a:gdLst>
                <a:gd name="connsiteX0" fmla="*/ 18882 w 23907"/>
                <a:gd name="connsiteY0" fmla="*/ 18342 h 56813"/>
                <a:gd name="connsiteX1" fmla="*/ 4199 w 23907"/>
                <a:gd name="connsiteY1" fmla="*/ 52098 h 56813"/>
                <a:gd name="connsiteX2" fmla="*/ 2881 w 23907"/>
                <a:gd name="connsiteY2" fmla="*/ 54311 h 56813"/>
                <a:gd name="connsiteX3" fmla="*/ 5517 w 23907"/>
                <a:gd name="connsiteY3" fmla="*/ 56894 h 56813"/>
                <a:gd name="connsiteX4" fmla="*/ 24153 w 23907"/>
                <a:gd name="connsiteY4" fmla="*/ 20187 h 56813"/>
                <a:gd name="connsiteX5" fmla="*/ 10976 w 23907"/>
                <a:gd name="connsiteY5" fmla="*/ 81 h 56813"/>
                <a:gd name="connsiteX6" fmla="*/ 246 w 23907"/>
                <a:gd name="connsiteY6" fmla="*/ 10595 h 56813"/>
                <a:gd name="connsiteX7" fmla="*/ 11164 w 23907"/>
                <a:gd name="connsiteY7" fmla="*/ 21293 h 56813"/>
                <a:gd name="connsiteX8" fmla="*/ 18882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882" y="18342"/>
                  </a:moveTo>
                  <a:cubicBezTo>
                    <a:pt x="18882" y="28487"/>
                    <a:pt x="17000" y="40293"/>
                    <a:pt x="4199" y="52098"/>
                  </a:cubicBezTo>
                  <a:cubicBezTo>
                    <a:pt x="3446" y="52836"/>
                    <a:pt x="2881" y="53389"/>
                    <a:pt x="2881" y="54311"/>
                  </a:cubicBezTo>
                  <a:cubicBezTo>
                    <a:pt x="2881" y="55603"/>
                    <a:pt x="4387" y="56894"/>
                    <a:pt x="5517" y="56894"/>
                  </a:cubicBezTo>
                  <a:cubicBezTo>
                    <a:pt x="8152" y="56894"/>
                    <a:pt x="24153" y="42137"/>
                    <a:pt x="24153" y="20187"/>
                  </a:cubicBezTo>
                  <a:cubicBezTo>
                    <a:pt x="24153" y="8750"/>
                    <a:pt x="19635" y="81"/>
                    <a:pt x="10976" y="81"/>
                  </a:cubicBezTo>
                  <a:cubicBezTo>
                    <a:pt x="4764" y="81"/>
                    <a:pt x="246" y="4877"/>
                    <a:pt x="246" y="10595"/>
                  </a:cubicBezTo>
                  <a:cubicBezTo>
                    <a:pt x="246" y="16497"/>
                    <a:pt x="4576" y="21293"/>
                    <a:pt x="11164" y="21293"/>
                  </a:cubicBezTo>
                  <a:cubicBezTo>
                    <a:pt x="15682" y="21293"/>
                    <a:pt x="18694" y="18342"/>
                    <a:pt x="18882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DE8EA18-DAE8-F34E-AD15-51D3BFC373E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243955" y="3960115"/>
              <a:ext cx="87534" cy="83190"/>
            </a:xfrm>
            <a:custGeom>
              <a:avLst/>
              <a:gdLst>
                <a:gd name="connsiteX0" fmla="*/ 35639 w 87534"/>
                <a:gd name="connsiteY0" fmla="*/ 44166 h 83190"/>
                <a:gd name="connsiteX1" fmla="*/ 40533 w 87534"/>
                <a:gd name="connsiteY1" fmla="*/ 25536 h 83190"/>
                <a:gd name="connsiteX2" fmla="*/ 52393 w 87534"/>
                <a:gd name="connsiteY2" fmla="*/ 10410 h 83190"/>
                <a:gd name="connsiteX3" fmla="*/ 67641 w 87534"/>
                <a:gd name="connsiteY3" fmla="*/ 5245 h 83190"/>
                <a:gd name="connsiteX4" fmla="*/ 77994 w 87534"/>
                <a:gd name="connsiteY4" fmla="*/ 7828 h 83190"/>
                <a:gd name="connsiteX5" fmla="*/ 69711 w 87534"/>
                <a:gd name="connsiteY5" fmla="*/ 17973 h 83190"/>
                <a:gd name="connsiteX6" fmla="*/ 77241 w 87534"/>
                <a:gd name="connsiteY6" fmla="*/ 24798 h 83190"/>
                <a:gd name="connsiteX7" fmla="*/ 87783 w 87534"/>
                <a:gd name="connsiteY7" fmla="*/ 13546 h 83190"/>
                <a:gd name="connsiteX8" fmla="*/ 67829 w 87534"/>
                <a:gd name="connsiteY8" fmla="*/ 81 h 83190"/>
                <a:gd name="connsiteX9" fmla="*/ 41286 w 87534"/>
                <a:gd name="connsiteY9" fmla="*/ 13177 h 83190"/>
                <a:gd name="connsiteX10" fmla="*/ 21897 w 87534"/>
                <a:gd name="connsiteY10" fmla="*/ 81 h 83190"/>
                <a:gd name="connsiteX11" fmla="*/ 7213 w 87534"/>
                <a:gd name="connsiteY11" fmla="*/ 9488 h 83190"/>
                <a:gd name="connsiteX12" fmla="*/ 248 w 87534"/>
                <a:gd name="connsiteY12" fmla="*/ 28303 h 83190"/>
                <a:gd name="connsiteX13" fmla="*/ 3449 w 87534"/>
                <a:gd name="connsiteY13" fmla="*/ 30701 h 83190"/>
                <a:gd name="connsiteX14" fmla="*/ 7590 w 87534"/>
                <a:gd name="connsiteY14" fmla="*/ 25167 h 83190"/>
                <a:gd name="connsiteX15" fmla="*/ 21332 w 87534"/>
                <a:gd name="connsiteY15" fmla="*/ 5245 h 83190"/>
                <a:gd name="connsiteX16" fmla="*/ 27544 w 87534"/>
                <a:gd name="connsiteY16" fmla="*/ 14284 h 83190"/>
                <a:gd name="connsiteX17" fmla="*/ 24532 w 87534"/>
                <a:gd name="connsiteY17" fmla="*/ 29594 h 83190"/>
                <a:gd name="connsiteX18" fmla="*/ 20391 w 87534"/>
                <a:gd name="connsiteY18" fmla="*/ 46195 h 83190"/>
                <a:gd name="connsiteX19" fmla="*/ 14367 w 87534"/>
                <a:gd name="connsiteY19" fmla="*/ 69806 h 83190"/>
                <a:gd name="connsiteX20" fmla="*/ 12484 w 87534"/>
                <a:gd name="connsiteY20" fmla="*/ 77369 h 83190"/>
                <a:gd name="connsiteX21" fmla="*/ 18885 w 87534"/>
                <a:gd name="connsiteY21" fmla="*/ 83271 h 83190"/>
                <a:gd name="connsiteX22" fmla="*/ 26979 w 87534"/>
                <a:gd name="connsiteY22" fmla="*/ 77922 h 83190"/>
                <a:gd name="connsiteX23" fmla="*/ 30556 w 87534"/>
                <a:gd name="connsiteY23" fmla="*/ 64088 h 83190"/>
                <a:gd name="connsiteX24" fmla="*/ 35639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639" y="44166"/>
                  </a:moveTo>
                  <a:cubicBezTo>
                    <a:pt x="35827" y="43059"/>
                    <a:pt x="40157" y="26458"/>
                    <a:pt x="40533" y="25536"/>
                  </a:cubicBezTo>
                  <a:cubicBezTo>
                    <a:pt x="40910" y="24060"/>
                    <a:pt x="46369" y="14837"/>
                    <a:pt x="52393" y="10410"/>
                  </a:cubicBezTo>
                  <a:cubicBezTo>
                    <a:pt x="54463" y="8935"/>
                    <a:pt x="59546" y="5245"/>
                    <a:pt x="67641" y="5245"/>
                  </a:cubicBezTo>
                  <a:cubicBezTo>
                    <a:pt x="69523" y="5245"/>
                    <a:pt x="74229" y="5430"/>
                    <a:pt x="77994" y="7828"/>
                  </a:cubicBezTo>
                  <a:cubicBezTo>
                    <a:pt x="71970" y="9488"/>
                    <a:pt x="69711" y="14653"/>
                    <a:pt x="69711" y="17973"/>
                  </a:cubicBezTo>
                  <a:cubicBezTo>
                    <a:pt x="69711" y="22031"/>
                    <a:pt x="72912" y="24798"/>
                    <a:pt x="77241" y="24798"/>
                  </a:cubicBezTo>
                  <a:cubicBezTo>
                    <a:pt x="81571" y="24798"/>
                    <a:pt x="87783" y="21293"/>
                    <a:pt x="87783" y="13546"/>
                  </a:cubicBezTo>
                  <a:cubicBezTo>
                    <a:pt x="87783" y="3954"/>
                    <a:pt x="77430" y="81"/>
                    <a:pt x="67829" y="81"/>
                  </a:cubicBezTo>
                  <a:cubicBezTo>
                    <a:pt x="58040" y="81"/>
                    <a:pt x="49569" y="3954"/>
                    <a:pt x="41286" y="13177"/>
                  </a:cubicBezTo>
                  <a:cubicBezTo>
                    <a:pt x="37898" y="1925"/>
                    <a:pt x="26415" y="81"/>
                    <a:pt x="21897" y="81"/>
                  </a:cubicBezTo>
                  <a:cubicBezTo>
                    <a:pt x="14932" y="81"/>
                    <a:pt x="10225" y="4323"/>
                    <a:pt x="7213" y="9488"/>
                  </a:cubicBezTo>
                  <a:cubicBezTo>
                    <a:pt x="2884" y="16682"/>
                    <a:pt x="248" y="27380"/>
                    <a:pt x="248" y="28303"/>
                  </a:cubicBezTo>
                  <a:cubicBezTo>
                    <a:pt x="248" y="30701"/>
                    <a:pt x="2884" y="30701"/>
                    <a:pt x="3449" y="30701"/>
                  </a:cubicBezTo>
                  <a:cubicBezTo>
                    <a:pt x="6084" y="30701"/>
                    <a:pt x="6272" y="30147"/>
                    <a:pt x="7590" y="25167"/>
                  </a:cubicBezTo>
                  <a:cubicBezTo>
                    <a:pt x="10414" y="13915"/>
                    <a:pt x="13990" y="5245"/>
                    <a:pt x="21332" y="5245"/>
                  </a:cubicBezTo>
                  <a:cubicBezTo>
                    <a:pt x="26226" y="5245"/>
                    <a:pt x="27544" y="9304"/>
                    <a:pt x="27544" y="14284"/>
                  </a:cubicBezTo>
                  <a:cubicBezTo>
                    <a:pt x="27544" y="17789"/>
                    <a:pt x="25850" y="24614"/>
                    <a:pt x="24532" y="29594"/>
                  </a:cubicBezTo>
                  <a:cubicBezTo>
                    <a:pt x="23214" y="34574"/>
                    <a:pt x="21332" y="42137"/>
                    <a:pt x="20391" y="46195"/>
                  </a:cubicBezTo>
                  <a:lnTo>
                    <a:pt x="14367" y="69806"/>
                  </a:lnTo>
                  <a:cubicBezTo>
                    <a:pt x="13614" y="72204"/>
                    <a:pt x="12484" y="76815"/>
                    <a:pt x="12484" y="77369"/>
                  </a:cubicBezTo>
                  <a:cubicBezTo>
                    <a:pt x="12484" y="81427"/>
                    <a:pt x="15873" y="83271"/>
                    <a:pt x="18885" y="83271"/>
                  </a:cubicBezTo>
                  <a:cubicBezTo>
                    <a:pt x="21708" y="83271"/>
                    <a:pt x="25473" y="81611"/>
                    <a:pt x="26979" y="77922"/>
                  </a:cubicBezTo>
                  <a:cubicBezTo>
                    <a:pt x="27356" y="76815"/>
                    <a:pt x="29427" y="68699"/>
                    <a:pt x="30556" y="64088"/>
                  </a:cubicBezTo>
                  <a:lnTo>
                    <a:pt x="35639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5C5CDEE-4129-A258-BF4D-F96C3257544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354114" y="3903117"/>
              <a:ext cx="48755" cy="184274"/>
            </a:xfrm>
            <a:custGeom>
              <a:avLst/>
              <a:gdLst>
                <a:gd name="connsiteX0" fmla="*/ 3829 w 48755"/>
                <a:gd name="connsiteY0" fmla="*/ 81 h 184274"/>
                <a:gd name="connsiteX1" fmla="*/ 252 w 48755"/>
                <a:gd name="connsiteY1" fmla="*/ 2294 h 184274"/>
                <a:gd name="connsiteX2" fmla="*/ 1946 w 48755"/>
                <a:gd name="connsiteY2" fmla="*/ 5061 h 184274"/>
                <a:gd name="connsiteX3" fmla="*/ 36207 w 48755"/>
                <a:gd name="connsiteY3" fmla="*/ 92126 h 184274"/>
                <a:gd name="connsiteX4" fmla="*/ 3641 w 48755"/>
                <a:gd name="connsiteY4" fmla="*/ 177899 h 184274"/>
                <a:gd name="connsiteX5" fmla="*/ 252 w 48755"/>
                <a:gd name="connsiteY5" fmla="*/ 182141 h 184274"/>
                <a:gd name="connsiteX6" fmla="*/ 2699 w 48755"/>
                <a:gd name="connsiteY6" fmla="*/ 184355 h 184274"/>
                <a:gd name="connsiteX7" fmla="*/ 35266 w 48755"/>
                <a:gd name="connsiteY7" fmla="*/ 149123 h 184274"/>
                <a:gd name="connsiteX8" fmla="*/ 49008 w 48755"/>
                <a:gd name="connsiteY8" fmla="*/ 92310 h 184274"/>
                <a:gd name="connsiteX9" fmla="*/ 3829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829" y="81"/>
                  </a:moveTo>
                  <a:cubicBezTo>
                    <a:pt x="2511" y="81"/>
                    <a:pt x="252" y="81"/>
                    <a:pt x="252" y="2294"/>
                  </a:cubicBezTo>
                  <a:cubicBezTo>
                    <a:pt x="252" y="3216"/>
                    <a:pt x="817" y="3770"/>
                    <a:pt x="1946" y="5061"/>
                  </a:cubicBezTo>
                  <a:cubicBezTo>
                    <a:pt x="18136" y="19633"/>
                    <a:pt x="36207" y="44535"/>
                    <a:pt x="36207" y="92126"/>
                  </a:cubicBezTo>
                  <a:cubicBezTo>
                    <a:pt x="36207" y="130677"/>
                    <a:pt x="23971" y="159822"/>
                    <a:pt x="3641" y="177899"/>
                  </a:cubicBezTo>
                  <a:cubicBezTo>
                    <a:pt x="440" y="181035"/>
                    <a:pt x="252" y="181219"/>
                    <a:pt x="252" y="182141"/>
                  </a:cubicBezTo>
                  <a:cubicBezTo>
                    <a:pt x="252" y="183064"/>
                    <a:pt x="817" y="184355"/>
                    <a:pt x="2699" y="184355"/>
                  </a:cubicBezTo>
                  <a:cubicBezTo>
                    <a:pt x="4958" y="184355"/>
                    <a:pt x="22842" y="172181"/>
                    <a:pt x="35266" y="149123"/>
                  </a:cubicBezTo>
                  <a:cubicBezTo>
                    <a:pt x="43549" y="133813"/>
                    <a:pt x="49008" y="113892"/>
                    <a:pt x="49008" y="92310"/>
                  </a:cubicBezTo>
                  <a:cubicBezTo>
                    <a:pt x="49008" y="66301"/>
                    <a:pt x="41102" y="25905"/>
                    <a:pt x="3829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73E8450-73DC-4247-114A-6C2781310EE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448990" y="3967386"/>
              <a:ext cx="128007" cy="185776"/>
            </a:xfrm>
            <a:custGeom>
              <a:avLst/>
              <a:gdLst>
                <a:gd name="connsiteX0" fmla="*/ 128264 w 128007"/>
                <a:gd name="connsiteY0" fmla="*/ 2983 h 185776"/>
                <a:gd name="connsiteX1" fmla="*/ 124768 w 128007"/>
                <a:gd name="connsiteY1" fmla="*/ 85 h 185776"/>
                <a:gd name="connsiteX2" fmla="*/ 90614 w 128007"/>
                <a:gd name="connsiteY2" fmla="*/ 2983 h 185776"/>
                <a:gd name="connsiteX3" fmla="*/ 86849 w 128007"/>
                <a:gd name="connsiteY3" fmla="*/ 7990 h 185776"/>
                <a:gd name="connsiteX4" fmla="*/ 93304 w 128007"/>
                <a:gd name="connsiteY4" fmla="*/ 11152 h 185776"/>
                <a:gd name="connsiteX5" fmla="*/ 106750 w 128007"/>
                <a:gd name="connsiteY5" fmla="*/ 15632 h 185776"/>
                <a:gd name="connsiteX6" fmla="*/ 105943 w 128007"/>
                <a:gd name="connsiteY6" fmla="*/ 20902 h 185776"/>
                <a:gd name="connsiteX7" fmla="*/ 89808 w 128007"/>
                <a:gd name="connsiteY7" fmla="*/ 83355 h 185776"/>
                <a:gd name="connsiteX8" fmla="*/ 65067 w 128007"/>
                <a:gd name="connsiteY8" fmla="*/ 66490 h 185776"/>
                <a:gd name="connsiteX9" fmla="*/ 256 w 128007"/>
                <a:gd name="connsiteY9" fmla="*/ 143699 h 185776"/>
                <a:gd name="connsiteX10" fmla="*/ 36023 w 128007"/>
                <a:gd name="connsiteY10" fmla="*/ 185861 h 185776"/>
                <a:gd name="connsiteX11" fmla="*/ 70983 w 128007"/>
                <a:gd name="connsiteY11" fmla="*/ 166098 h 185776"/>
                <a:gd name="connsiteX12" fmla="*/ 95455 w 128007"/>
                <a:gd name="connsiteY12" fmla="*/ 185861 h 185776"/>
                <a:gd name="connsiteX13" fmla="*/ 115355 w 128007"/>
                <a:gd name="connsiteY13" fmla="*/ 171368 h 185776"/>
                <a:gd name="connsiteX14" fmla="*/ 123423 w 128007"/>
                <a:gd name="connsiteY14" fmla="*/ 145280 h 185776"/>
                <a:gd name="connsiteX15" fmla="*/ 120196 w 128007"/>
                <a:gd name="connsiteY15" fmla="*/ 142645 h 185776"/>
                <a:gd name="connsiteX16" fmla="*/ 116431 w 128007"/>
                <a:gd name="connsiteY16" fmla="*/ 147388 h 185776"/>
                <a:gd name="connsiteX17" fmla="*/ 95993 w 128007"/>
                <a:gd name="connsiteY17" fmla="*/ 180064 h 185776"/>
                <a:gd name="connsiteX18" fmla="*/ 87925 w 128007"/>
                <a:gd name="connsiteY18" fmla="*/ 167942 h 185776"/>
                <a:gd name="connsiteX19" fmla="*/ 89539 w 128007"/>
                <a:gd name="connsiteY19" fmla="*/ 155294 h 185776"/>
                <a:gd name="connsiteX20" fmla="*/ 128264 w 128007"/>
                <a:gd name="connsiteY20" fmla="*/ 2983 h 185776"/>
                <a:gd name="connsiteX21" fmla="*/ 72327 w 128007"/>
                <a:gd name="connsiteY21" fmla="*/ 151604 h 185776"/>
                <a:gd name="connsiteX22" fmla="*/ 66949 w 128007"/>
                <a:gd name="connsiteY22" fmla="*/ 161354 h 185776"/>
                <a:gd name="connsiteX23" fmla="*/ 36561 w 128007"/>
                <a:gd name="connsiteY23" fmla="*/ 180064 h 185776"/>
                <a:gd name="connsiteX24" fmla="*/ 19349 w 128007"/>
                <a:gd name="connsiteY24" fmla="*/ 155294 h 185776"/>
                <a:gd name="connsiteX25" fmla="*/ 34140 w 128007"/>
                <a:gd name="connsiteY25" fmla="*/ 97584 h 185776"/>
                <a:gd name="connsiteX26" fmla="*/ 65335 w 128007"/>
                <a:gd name="connsiteY26" fmla="*/ 72287 h 185776"/>
                <a:gd name="connsiteX27" fmla="*/ 86580 w 128007"/>
                <a:gd name="connsiteY27" fmla="*/ 95476 h 185776"/>
                <a:gd name="connsiteX28" fmla="*/ 85774 w 128007"/>
                <a:gd name="connsiteY28" fmla="*/ 99956 h 185776"/>
                <a:gd name="connsiteX29" fmla="*/ 72327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64" y="2983"/>
                  </a:moveTo>
                  <a:cubicBezTo>
                    <a:pt x="128264" y="2720"/>
                    <a:pt x="128264" y="85"/>
                    <a:pt x="124768" y="85"/>
                  </a:cubicBezTo>
                  <a:cubicBezTo>
                    <a:pt x="120734" y="85"/>
                    <a:pt x="95186" y="2456"/>
                    <a:pt x="90614" y="2983"/>
                  </a:cubicBezTo>
                  <a:cubicBezTo>
                    <a:pt x="88463" y="3247"/>
                    <a:pt x="86849" y="4564"/>
                    <a:pt x="86849" y="7990"/>
                  </a:cubicBezTo>
                  <a:cubicBezTo>
                    <a:pt x="86849" y="11152"/>
                    <a:pt x="89270" y="11152"/>
                    <a:pt x="93304" y="11152"/>
                  </a:cubicBezTo>
                  <a:cubicBezTo>
                    <a:pt x="106212" y="11152"/>
                    <a:pt x="106750" y="12997"/>
                    <a:pt x="106750" y="15632"/>
                  </a:cubicBezTo>
                  <a:lnTo>
                    <a:pt x="105943" y="20902"/>
                  </a:lnTo>
                  <a:lnTo>
                    <a:pt x="89808" y="83355"/>
                  </a:lnTo>
                  <a:cubicBezTo>
                    <a:pt x="84967" y="73605"/>
                    <a:pt x="77168" y="66490"/>
                    <a:pt x="65067" y="66490"/>
                  </a:cubicBezTo>
                  <a:cubicBezTo>
                    <a:pt x="33602" y="66490"/>
                    <a:pt x="256" y="105226"/>
                    <a:pt x="256" y="143699"/>
                  </a:cubicBezTo>
                  <a:cubicBezTo>
                    <a:pt x="256" y="168469"/>
                    <a:pt x="15047" y="185861"/>
                    <a:pt x="36023" y="185861"/>
                  </a:cubicBezTo>
                  <a:cubicBezTo>
                    <a:pt x="41401" y="185861"/>
                    <a:pt x="54847" y="184807"/>
                    <a:pt x="70983" y="166098"/>
                  </a:cubicBezTo>
                  <a:cubicBezTo>
                    <a:pt x="73134" y="177165"/>
                    <a:pt x="82547" y="185861"/>
                    <a:pt x="95455" y="185861"/>
                  </a:cubicBezTo>
                  <a:cubicBezTo>
                    <a:pt x="104867" y="185861"/>
                    <a:pt x="111053" y="179800"/>
                    <a:pt x="115355" y="171368"/>
                  </a:cubicBezTo>
                  <a:cubicBezTo>
                    <a:pt x="119927" y="161881"/>
                    <a:pt x="123423" y="145807"/>
                    <a:pt x="123423" y="145280"/>
                  </a:cubicBezTo>
                  <a:cubicBezTo>
                    <a:pt x="123423" y="142645"/>
                    <a:pt x="121003" y="142645"/>
                    <a:pt x="120196" y="142645"/>
                  </a:cubicBezTo>
                  <a:cubicBezTo>
                    <a:pt x="117507" y="142645"/>
                    <a:pt x="117238" y="143699"/>
                    <a:pt x="116431" y="147388"/>
                  </a:cubicBezTo>
                  <a:cubicBezTo>
                    <a:pt x="111859" y="164517"/>
                    <a:pt x="107019" y="180064"/>
                    <a:pt x="95993" y="180064"/>
                  </a:cubicBezTo>
                  <a:cubicBezTo>
                    <a:pt x="88732" y="180064"/>
                    <a:pt x="87925" y="173212"/>
                    <a:pt x="87925" y="167942"/>
                  </a:cubicBezTo>
                  <a:cubicBezTo>
                    <a:pt x="87925" y="161618"/>
                    <a:pt x="88463" y="159773"/>
                    <a:pt x="89539" y="155294"/>
                  </a:cubicBezTo>
                  <a:lnTo>
                    <a:pt x="128264" y="2983"/>
                  </a:lnTo>
                  <a:close/>
                  <a:moveTo>
                    <a:pt x="72327" y="151604"/>
                  </a:moveTo>
                  <a:cubicBezTo>
                    <a:pt x="70983" y="156348"/>
                    <a:pt x="70983" y="156875"/>
                    <a:pt x="66949" y="161354"/>
                  </a:cubicBezTo>
                  <a:cubicBezTo>
                    <a:pt x="55116" y="175848"/>
                    <a:pt x="44090" y="180064"/>
                    <a:pt x="36561" y="180064"/>
                  </a:cubicBezTo>
                  <a:cubicBezTo>
                    <a:pt x="23114" y="180064"/>
                    <a:pt x="19349" y="165571"/>
                    <a:pt x="19349" y="155294"/>
                  </a:cubicBezTo>
                  <a:cubicBezTo>
                    <a:pt x="19349" y="142118"/>
                    <a:pt x="27955" y="109706"/>
                    <a:pt x="34140" y="97584"/>
                  </a:cubicBezTo>
                  <a:cubicBezTo>
                    <a:pt x="42477" y="82037"/>
                    <a:pt x="54579" y="72287"/>
                    <a:pt x="65335" y="72287"/>
                  </a:cubicBezTo>
                  <a:cubicBezTo>
                    <a:pt x="82816" y="72287"/>
                    <a:pt x="86580" y="93895"/>
                    <a:pt x="86580" y="95476"/>
                  </a:cubicBezTo>
                  <a:cubicBezTo>
                    <a:pt x="86580" y="97057"/>
                    <a:pt x="86043" y="98638"/>
                    <a:pt x="85774" y="99956"/>
                  </a:cubicBezTo>
                  <a:lnTo>
                    <a:pt x="72327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4721B6D-030E-FEAF-3C6B-5C003744050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586003" y="4033791"/>
              <a:ext cx="118057" cy="119371"/>
            </a:xfrm>
            <a:custGeom>
              <a:avLst/>
              <a:gdLst>
                <a:gd name="connsiteX0" fmla="*/ 118319 w 118057"/>
                <a:gd name="connsiteY0" fmla="*/ 18531 h 119371"/>
                <a:gd name="connsiteX1" fmla="*/ 106486 w 118057"/>
                <a:gd name="connsiteY1" fmla="*/ 85 h 119371"/>
                <a:gd name="connsiteX2" fmla="*/ 93309 w 118057"/>
                <a:gd name="connsiteY2" fmla="*/ 12733 h 119371"/>
                <a:gd name="connsiteX3" fmla="*/ 97612 w 118057"/>
                <a:gd name="connsiteY3" fmla="*/ 20639 h 119371"/>
                <a:gd name="connsiteX4" fmla="*/ 106755 w 118057"/>
                <a:gd name="connsiteY4" fmla="*/ 42247 h 119371"/>
                <a:gd name="connsiteX5" fmla="*/ 58886 w 118057"/>
                <a:gd name="connsiteY5" fmla="*/ 113659 h 119371"/>
                <a:gd name="connsiteX6" fmla="*/ 38986 w 118057"/>
                <a:gd name="connsiteY6" fmla="*/ 90733 h 119371"/>
                <a:gd name="connsiteX7" fmla="*/ 54584 w 118057"/>
                <a:gd name="connsiteY7" fmla="*/ 34868 h 119371"/>
                <a:gd name="connsiteX8" fmla="*/ 57811 w 118057"/>
                <a:gd name="connsiteY8" fmla="*/ 21693 h 119371"/>
                <a:gd name="connsiteX9" fmla="*/ 35759 w 118057"/>
                <a:gd name="connsiteY9" fmla="*/ 85 h 119371"/>
                <a:gd name="connsiteX10" fmla="*/ 261 w 118057"/>
                <a:gd name="connsiteY10" fmla="*/ 40666 h 119371"/>
                <a:gd name="connsiteX11" fmla="*/ 3488 w 118057"/>
                <a:gd name="connsiteY11" fmla="*/ 43301 h 119371"/>
                <a:gd name="connsiteX12" fmla="*/ 7791 w 118057"/>
                <a:gd name="connsiteY12" fmla="*/ 38558 h 119371"/>
                <a:gd name="connsiteX13" fmla="*/ 34952 w 118057"/>
                <a:gd name="connsiteY13" fmla="*/ 5882 h 119371"/>
                <a:gd name="connsiteX14" fmla="*/ 41675 w 118057"/>
                <a:gd name="connsiteY14" fmla="*/ 14314 h 119371"/>
                <a:gd name="connsiteX15" fmla="*/ 37104 w 118057"/>
                <a:gd name="connsiteY15" fmla="*/ 32760 h 119371"/>
                <a:gd name="connsiteX16" fmla="*/ 21775 w 118057"/>
                <a:gd name="connsiteY16" fmla="*/ 86780 h 119371"/>
                <a:gd name="connsiteX17" fmla="*/ 57811 w 118057"/>
                <a:gd name="connsiteY17" fmla="*/ 119456 h 119371"/>
                <a:gd name="connsiteX18" fmla="*/ 118319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319" y="18531"/>
                  </a:moveTo>
                  <a:cubicBezTo>
                    <a:pt x="118319" y="4301"/>
                    <a:pt x="111327" y="85"/>
                    <a:pt x="106486" y="85"/>
                  </a:cubicBezTo>
                  <a:cubicBezTo>
                    <a:pt x="99763" y="85"/>
                    <a:pt x="93309" y="6936"/>
                    <a:pt x="93309" y="12733"/>
                  </a:cubicBezTo>
                  <a:cubicBezTo>
                    <a:pt x="93309" y="16159"/>
                    <a:pt x="94653" y="17740"/>
                    <a:pt x="97612" y="20639"/>
                  </a:cubicBezTo>
                  <a:cubicBezTo>
                    <a:pt x="103259" y="25909"/>
                    <a:pt x="106755" y="32760"/>
                    <a:pt x="106755" y="42247"/>
                  </a:cubicBezTo>
                  <a:cubicBezTo>
                    <a:pt x="106755" y="53314"/>
                    <a:pt x="90351" y="113659"/>
                    <a:pt x="58886" y="113659"/>
                  </a:cubicBezTo>
                  <a:cubicBezTo>
                    <a:pt x="45171" y="113659"/>
                    <a:pt x="38986" y="104436"/>
                    <a:pt x="38986" y="90733"/>
                  </a:cubicBezTo>
                  <a:cubicBezTo>
                    <a:pt x="38986" y="75976"/>
                    <a:pt x="46247" y="56740"/>
                    <a:pt x="54584" y="34868"/>
                  </a:cubicBezTo>
                  <a:cubicBezTo>
                    <a:pt x="56466" y="30389"/>
                    <a:pt x="57811" y="26699"/>
                    <a:pt x="57811" y="21693"/>
                  </a:cubicBezTo>
                  <a:cubicBezTo>
                    <a:pt x="57811" y="9835"/>
                    <a:pt x="49205" y="85"/>
                    <a:pt x="35759" y="85"/>
                  </a:cubicBezTo>
                  <a:cubicBezTo>
                    <a:pt x="10480" y="85"/>
                    <a:pt x="261" y="38294"/>
                    <a:pt x="261" y="40666"/>
                  </a:cubicBezTo>
                  <a:cubicBezTo>
                    <a:pt x="261" y="43301"/>
                    <a:pt x="2950" y="43301"/>
                    <a:pt x="3488" y="43301"/>
                  </a:cubicBezTo>
                  <a:cubicBezTo>
                    <a:pt x="6177" y="43301"/>
                    <a:pt x="6446" y="42774"/>
                    <a:pt x="7791" y="38558"/>
                  </a:cubicBezTo>
                  <a:cubicBezTo>
                    <a:pt x="15590" y="11943"/>
                    <a:pt x="27153" y="5882"/>
                    <a:pt x="34952" y="5882"/>
                  </a:cubicBezTo>
                  <a:cubicBezTo>
                    <a:pt x="37104" y="5882"/>
                    <a:pt x="41675" y="5882"/>
                    <a:pt x="41675" y="14314"/>
                  </a:cubicBezTo>
                  <a:cubicBezTo>
                    <a:pt x="41675" y="20902"/>
                    <a:pt x="38986" y="28017"/>
                    <a:pt x="37104" y="32760"/>
                  </a:cubicBezTo>
                  <a:cubicBezTo>
                    <a:pt x="25271" y="63328"/>
                    <a:pt x="21775" y="75449"/>
                    <a:pt x="21775" y="86780"/>
                  </a:cubicBezTo>
                  <a:cubicBezTo>
                    <a:pt x="21775" y="115240"/>
                    <a:pt x="45440" y="119456"/>
                    <a:pt x="57811" y="119456"/>
                  </a:cubicBezTo>
                  <a:cubicBezTo>
                    <a:pt x="102990" y="119456"/>
                    <a:pt x="118319" y="32233"/>
                    <a:pt x="118319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149BD4F-19EF-788E-4B77-EEFA9F5377E5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728964" y="3967386"/>
              <a:ext cx="128007" cy="185776"/>
            </a:xfrm>
            <a:custGeom>
              <a:avLst/>
              <a:gdLst>
                <a:gd name="connsiteX0" fmla="*/ 128274 w 128007"/>
                <a:gd name="connsiteY0" fmla="*/ 2983 h 185776"/>
                <a:gd name="connsiteX1" fmla="*/ 124778 w 128007"/>
                <a:gd name="connsiteY1" fmla="*/ 85 h 185776"/>
                <a:gd name="connsiteX2" fmla="*/ 90625 w 128007"/>
                <a:gd name="connsiteY2" fmla="*/ 2983 h 185776"/>
                <a:gd name="connsiteX3" fmla="*/ 86860 w 128007"/>
                <a:gd name="connsiteY3" fmla="*/ 7990 h 185776"/>
                <a:gd name="connsiteX4" fmla="*/ 93314 w 128007"/>
                <a:gd name="connsiteY4" fmla="*/ 11152 h 185776"/>
                <a:gd name="connsiteX5" fmla="*/ 106760 w 128007"/>
                <a:gd name="connsiteY5" fmla="*/ 15632 h 185776"/>
                <a:gd name="connsiteX6" fmla="*/ 105953 w 128007"/>
                <a:gd name="connsiteY6" fmla="*/ 20902 h 185776"/>
                <a:gd name="connsiteX7" fmla="*/ 89818 w 128007"/>
                <a:gd name="connsiteY7" fmla="*/ 83355 h 185776"/>
                <a:gd name="connsiteX8" fmla="*/ 65077 w 128007"/>
                <a:gd name="connsiteY8" fmla="*/ 66490 h 185776"/>
                <a:gd name="connsiteX9" fmla="*/ 266 w 128007"/>
                <a:gd name="connsiteY9" fmla="*/ 143699 h 185776"/>
                <a:gd name="connsiteX10" fmla="*/ 36033 w 128007"/>
                <a:gd name="connsiteY10" fmla="*/ 185861 h 185776"/>
                <a:gd name="connsiteX11" fmla="*/ 70993 w 128007"/>
                <a:gd name="connsiteY11" fmla="*/ 166098 h 185776"/>
                <a:gd name="connsiteX12" fmla="*/ 95465 w 128007"/>
                <a:gd name="connsiteY12" fmla="*/ 185861 h 185776"/>
                <a:gd name="connsiteX13" fmla="*/ 115366 w 128007"/>
                <a:gd name="connsiteY13" fmla="*/ 171368 h 185776"/>
                <a:gd name="connsiteX14" fmla="*/ 123433 w 128007"/>
                <a:gd name="connsiteY14" fmla="*/ 145280 h 185776"/>
                <a:gd name="connsiteX15" fmla="*/ 120206 w 128007"/>
                <a:gd name="connsiteY15" fmla="*/ 142645 h 185776"/>
                <a:gd name="connsiteX16" fmla="*/ 116441 w 128007"/>
                <a:gd name="connsiteY16" fmla="*/ 147388 h 185776"/>
                <a:gd name="connsiteX17" fmla="*/ 96003 w 128007"/>
                <a:gd name="connsiteY17" fmla="*/ 180064 h 185776"/>
                <a:gd name="connsiteX18" fmla="*/ 87935 w 128007"/>
                <a:gd name="connsiteY18" fmla="*/ 167942 h 185776"/>
                <a:gd name="connsiteX19" fmla="*/ 89549 w 128007"/>
                <a:gd name="connsiteY19" fmla="*/ 155294 h 185776"/>
                <a:gd name="connsiteX20" fmla="*/ 128274 w 128007"/>
                <a:gd name="connsiteY20" fmla="*/ 2983 h 185776"/>
                <a:gd name="connsiteX21" fmla="*/ 72338 w 128007"/>
                <a:gd name="connsiteY21" fmla="*/ 151604 h 185776"/>
                <a:gd name="connsiteX22" fmla="*/ 66959 w 128007"/>
                <a:gd name="connsiteY22" fmla="*/ 161354 h 185776"/>
                <a:gd name="connsiteX23" fmla="*/ 36571 w 128007"/>
                <a:gd name="connsiteY23" fmla="*/ 180064 h 185776"/>
                <a:gd name="connsiteX24" fmla="*/ 19360 w 128007"/>
                <a:gd name="connsiteY24" fmla="*/ 155294 h 185776"/>
                <a:gd name="connsiteX25" fmla="*/ 34151 w 128007"/>
                <a:gd name="connsiteY25" fmla="*/ 97584 h 185776"/>
                <a:gd name="connsiteX26" fmla="*/ 65346 w 128007"/>
                <a:gd name="connsiteY26" fmla="*/ 72287 h 185776"/>
                <a:gd name="connsiteX27" fmla="*/ 86591 w 128007"/>
                <a:gd name="connsiteY27" fmla="*/ 95476 h 185776"/>
                <a:gd name="connsiteX28" fmla="*/ 85784 w 128007"/>
                <a:gd name="connsiteY28" fmla="*/ 99956 h 185776"/>
                <a:gd name="connsiteX29" fmla="*/ 7233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74" y="2983"/>
                  </a:moveTo>
                  <a:cubicBezTo>
                    <a:pt x="128274" y="2720"/>
                    <a:pt x="128274" y="85"/>
                    <a:pt x="124778" y="85"/>
                  </a:cubicBezTo>
                  <a:cubicBezTo>
                    <a:pt x="120744" y="85"/>
                    <a:pt x="95196" y="2456"/>
                    <a:pt x="90625" y="2983"/>
                  </a:cubicBezTo>
                  <a:cubicBezTo>
                    <a:pt x="88473" y="3247"/>
                    <a:pt x="86860" y="4564"/>
                    <a:pt x="86860" y="7990"/>
                  </a:cubicBezTo>
                  <a:cubicBezTo>
                    <a:pt x="86860" y="11152"/>
                    <a:pt x="89280" y="11152"/>
                    <a:pt x="93314" y="11152"/>
                  </a:cubicBezTo>
                  <a:cubicBezTo>
                    <a:pt x="106222" y="11152"/>
                    <a:pt x="106760" y="12997"/>
                    <a:pt x="106760" y="15632"/>
                  </a:cubicBezTo>
                  <a:lnTo>
                    <a:pt x="105953" y="20902"/>
                  </a:lnTo>
                  <a:lnTo>
                    <a:pt x="89818" y="83355"/>
                  </a:lnTo>
                  <a:cubicBezTo>
                    <a:pt x="84977" y="73605"/>
                    <a:pt x="77179" y="66490"/>
                    <a:pt x="65077" y="66490"/>
                  </a:cubicBezTo>
                  <a:cubicBezTo>
                    <a:pt x="33613" y="66490"/>
                    <a:pt x="266" y="105226"/>
                    <a:pt x="266" y="143699"/>
                  </a:cubicBezTo>
                  <a:cubicBezTo>
                    <a:pt x="266" y="168469"/>
                    <a:pt x="15057" y="185861"/>
                    <a:pt x="36033" y="185861"/>
                  </a:cubicBezTo>
                  <a:cubicBezTo>
                    <a:pt x="41412" y="185861"/>
                    <a:pt x="54858" y="184807"/>
                    <a:pt x="70993" y="166098"/>
                  </a:cubicBezTo>
                  <a:cubicBezTo>
                    <a:pt x="73145" y="177165"/>
                    <a:pt x="82557" y="185861"/>
                    <a:pt x="95465" y="185861"/>
                  </a:cubicBezTo>
                  <a:cubicBezTo>
                    <a:pt x="104878" y="185861"/>
                    <a:pt x="111063" y="179800"/>
                    <a:pt x="115366" y="171368"/>
                  </a:cubicBezTo>
                  <a:cubicBezTo>
                    <a:pt x="119937" y="161881"/>
                    <a:pt x="123433" y="145807"/>
                    <a:pt x="123433" y="145280"/>
                  </a:cubicBezTo>
                  <a:cubicBezTo>
                    <a:pt x="123433" y="142645"/>
                    <a:pt x="121013" y="142645"/>
                    <a:pt x="120206" y="142645"/>
                  </a:cubicBezTo>
                  <a:cubicBezTo>
                    <a:pt x="117517" y="142645"/>
                    <a:pt x="117248" y="143699"/>
                    <a:pt x="116441" y="147388"/>
                  </a:cubicBezTo>
                  <a:cubicBezTo>
                    <a:pt x="111870" y="164517"/>
                    <a:pt x="107029" y="180064"/>
                    <a:pt x="96003" y="180064"/>
                  </a:cubicBezTo>
                  <a:cubicBezTo>
                    <a:pt x="88742" y="180064"/>
                    <a:pt x="87935" y="173212"/>
                    <a:pt x="87935" y="167942"/>
                  </a:cubicBezTo>
                  <a:cubicBezTo>
                    <a:pt x="87935" y="161618"/>
                    <a:pt x="88473" y="159773"/>
                    <a:pt x="89549" y="155294"/>
                  </a:cubicBezTo>
                  <a:lnTo>
                    <a:pt x="128274" y="2983"/>
                  </a:lnTo>
                  <a:close/>
                  <a:moveTo>
                    <a:pt x="72338" y="151604"/>
                  </a:moveTo>
                  <a:cubicBezTo>
                    <a:pt x="70993" y="156348"/>
                    <a:pt x="70993" y="156875"/>
                    <a:pt x="66959" y="161354"/>
                  </a:cubicBezTo>
                  <a:cubicBezTo>
                    <a:pt x="55127" y="175848"/>
                    <a:pt x="44101" y="180064"/>
                    <a:pt x="36571" y="180064"/>
                  </a:cubicBezTo>
                  <a:cubicBezTo>
                    <a:pt x="23125" y="180064"/>
                    <a:pt x="19360" y="165571"/>
                    <a:pt x="19360" y="155294"/>
                  </a:cubicBezTo>
                  <a:cubicBezTo>
                    <a:pt x="19360" y="142118"/>
                    <a:pt x="27965" y="109706"/>
                    <a:pt x="34151" y="97584"/>
                  </a:cubicBezTo>
                  <a:cubicBezTo>
                    <a:pt x="42487" y="82037"/>
                    <a:pt x="54589" y="72287"/>
                    <a:pt x="65346" y="72287"/>
                  </a:cubicBezTo>
                  <a:cubicBezTo>
                    <a:pt x="82826" y="72287"/>
                    <a:pt x="86591" y="93895"/>
                    <a:pt x="86591" y="95476"/>
                  </a:cubicBezTo>
                  <a:cubicBezTo>
                    <a:pt x="86591" y="97057"/>
                    <a:pt x="86053" y="98638"/>
                    <a:pt x="85784" y="99956"/>
                  </a:cubicBezTo>
                  <a:lnTo>
                    <a:pt x="7233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3EAB80C-D28E-E6A2-B239-F1D5AAE7B00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865977" y="4033791"/>
              <a:ext cx="109452" cy="119371"/>
            </a:xfrm>
            <a:custGeom>
              <a:avLst/>
              <a:gdLst>
                <a:gd name="connsiteX0" fmla="*/ 16138 w 109452"/>
                <a:gd name="connsiteY0" fmla="*/ 101010 h 119371"/>
                <a:gd name="connsiteX1" fmla="*/ 13718 w 109452"/>
                <a:gd name="connsiteY1" fmla="*/ 112341 h 119371"/>
                <a:gd name="connsiteX2" fmla="*/ 21516 w 109452"/>
                <a:gd name="connsiteY2" fmla="*/ 119456 h 119371"/>
                <a:gd name="connsiteX3" fmla="*/ 31467 w 109452"/>
                <a:gd name="connsiteY3" fmla="*/ 112078 h 119371"/>
                <a:gd name="connsiteX4" fmla="*/ 42224 w 109452"/>
                <a:gd name="connsiteY4" fmla="*/ 70443 h 119371"/>
                <a:gd name="connsiteX5" fmla="*/ 50829 w 109452"/>
                <a:gd name="connsiteY5" fmla="*/ 36186 h 119371"/>
                <a:gd name="connsiteX6" fmla="*/ 65889 w 109452"/>
                <a:gd name="connsiteY6" fmla="*/ 14578 h 119371"/>
                <a:gd name="connsiteX7" fmla="*/ 87403 w 109452"/>
                <a:gd name="connsiteY7" fmla="*/ 5882 h 119371"/>
                <a:gd name="connsiteX8" fmla="*/ 98698 w 109452"/>
                <a:gd name="connsiteY8" fmla="*/ 9044 h 119371"/>
                <a:gd name="connsiteX9" fmla="*/ 84714 w 109452"/>
                <a:gd name="connsiteY9" fmla="*/ 23537 h 119371"/>
                <a:gd name="connsiteX10" fmla="*/ 94933 w 109452"/>
                <a:gd name="connsiteY10" fmla="*/ 32760 h 119371"/>
                <a:gd name="connsiteX11" fmla="*/ 109724 w 109452"/>
                <a:gd name="connsiteY11" fmla="*/ 17213 h 119371"/>
                <a:gd name="connsiteX12" fmla="*/ 87403 w 109452"/>
                <a:gd name="connsiteY12" fmla="*/ 85 h 119371"/>
                <a:gd name="connsiteX13" fmla="*/ 52981 w 109452"/>
                <a:gd name="connsiteY13" fmla="*/ 20375 h 119371"/>
                <a:gd name="connsiteX14" fmla="*/ 28508 w 109452"/>
                <a:gd name="connsiteY14" fmla="*/ 85 h 119371"/>
                <a:gd name="connsiteX15" fmla="*/ 8608 w 109452"/>
                <a:gd name="connsiteY15" fmla="*/ 15105 h 119371"/>
                <a:gd name="connsiteX16" fmla="*/ 271 w 109452"/>
                <a:gd name="connsiteY16" fmla="*/ 40666 h 119371"/>
                <a:gd name="connsiteX17" fmla="*/ 3498 w 109452"/>
                <a:gd name="connsiteY17" fmla="*/ 43301 h 119371"/>
                <a:gd name="connsiteX18" fmla="*/ 8070 w 109452"/>
                <a:gd name="connsiteY18" fmla="*/ 37240 h 119371"/>
                <a:gd name="connsiteX19" fmla="*/ 27702 w 109452"/>
                <a:gd name="connsiteY19" fmla="*/ 5882 h 119371"/>
                <a:gd name="connsiteX20" fmla="*/ 36038 w 109452"/>
                <a:gd name="connsiteY20" fmla="*/ 18004 h 119371"/>
                <a:gd name="connsiteX21" fmla="*/ 31736 w 109452"/>
                <a:gd name="connsiteY21" fmla="*/ 40139 h 119371"/>
                <a:gd name="connsiteX22" fmla="*/ 16138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38" y="101010"/>
                  </a:moveTo>
                  <a:cubicBezTo>
                    <a:pt x="15331" y="104963"/>
                    <a:pt x="13718" y="111024"/>
                    <a:pt x="13718" y="112341"/>
                  </a:cubicBezTo>
                  <a:cubicBezTo>
                    <a:pt x="13718" y="117084"/>
                    <a:pt x="17483" y="119456"/>
                    <a:pt x="21516" y="119456"/>
                  </a:cubicBezTo>
                  <a:cubicBezTo>
                    <a:pt x="24743" y="119456"/>
                    <a:pt x="29584" y="117348"/>
                    <a:pt x="31467" y="112078"/>
                  </a:cubicBezTo>
                  <a:cubicBezTo>
                    <a:pt x="32004" y="111024"/>
                    <a:pt x="41148" y="75186"/>
                    <a:pt x="42224" y="70443"/>
                  </a:cubicBezTo>
                  <a:cubicBezTo>
                    <a:pt x="44375" y="61747"/>
                    <a:pt x="49216" y="43301"/>
                    <a:pt x="50829" y="36186"/>
                  </a:cubicBezTo>
                  <a:cubicBezTo>
                    <a:pt x="51905" y="32760"/>
                    <a:pt x="59435" y="20375"/>
                    <a:pt x="65889" y="14578"/>
                  </a:cubicBezTo>
                  <a:cubicBezTo>
                    <a:pt x="68040" y="12733"/>
                    <a:pt x="75839" y="5882"/>
                    <a:pt x="87403" y="5882"/>
                  </a:cubicBezTo>
                  <a:cubicBezTo>
                    <a:pt x="94395" y="5882"/>
                    <a:pt x="98429" y="9044"/>
                    <a:pt x="98698" y="9044"/>
                  </a:cubicBezTo>
                  <a:cubicBezTo>
                    <a:pt x="90630" y="10362"/>
                    <a:pt x="84714" y="16686"/>
                    <a:pt x="84714" y="23537"/>
                  </a:cubicBezTo>
                  <a:cubicBezTo>
                    <a:pt x="84714" y="27754"/>
                    <a:pt x="87672" y="32760"/>
                    <a:pt x="94933" y="32760"/>
                  </a:cubicBezTo>
                  <a:cubicBezTo>
                    <a:pt x="102194" y="32760"/>
                    <a:pt x="109724" y="26699"/>
                    <a:pt x="109724" y="17213"/>
                  </a:cubicBezTo>
                  <a:cubicBezTo>
                    <a:pt x="109724" y="7990"/>
                    <a:pt x="101118" y="85"/>
                    <a:pt x="87403" y="85"/>
                  </a:cubicBezTo>
                  <a:cubicBezTo>
                    <a:pt x="69923" y="85"/>
                    <a:pt x="58090" y="12997"/>
                    <a:pt x="52981" y="20375"/>
                  </a:cubicBezTo>
                  <a:cubicBezTo>
                    <a:pt x="50829" y="8517"/>
                    <a:pt x="41148" y="85"/>
                    <a:pt x="28508" y="85"/>
                  </a:cubicBezTo>
                  <a:cubicBezTo>
                    <a:pt x="16138" y="85"/>
                    <a:pt x="11028" y="10362"/>
                    <a:pt x="8608" y="15105"/>
                  </a:cubicBezTo>
                  <a:cubicBezTo>
                    <a:pt x="3767" y="24064"/>
                    <a:pt x="271" y="39875"/>
                    <a:pt x="271" y="40666"/>
                  </a:cubicBezTo>
                  <a:cubicBezTo>
                    <a:pt x="271" y="43301"/>
                    <a:pt x="2961" y="43301"/>
                    <a:pt x="3498" y="43301"/>
                  </a:cubicBezTo>
                  <a:cubicBezTo>
                    <a:pt x="6188" y="43301"/>
                    <a:pt x="6457" y="43037"/>
                    <a:pt x="8070" y="37240"/>
                  </a:cubicBezTo>
                  <a:cubicBezTo>
                    <a:pt x="12642" y="18531"/>
                    <a:pt x="18020" y="5882"/>
                    <a:pt x="27702" y="5882"/>
                  </a:cubicBezTo>
                  <a:cubicBezTo>
                    <a:pt x="32273" y="5882"/>
                    <a:pt x="36038" y="7990"/>
                    <a:pt x="36038" y="18004"/>
                  </a:cubicBezTo>
                  <a:cubicBezTo>
                    <a:pt x="36038" y="23537"/>
                    <a:pt x="35232" y="26436"/>
                    <a:pt x="31736" y="40139"/>
                  </a:cubicBezTo>
                  <a:lnTo>
                    <a:pt x="16138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5DDEFB0-C16E-B2CD-8D87-D9F152B7694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061796" y="3996636"/>
              <a:ext cx="178834" cy="175499"/>
            </a:xfrm>
            <a:custGeom>
              <a:avLst/>
              <a:gdLst>
                <a:gd name="connsiteX0" fmla="*/ 95209 w 178834"/>
                <a:gd name="connsiteY0" fmla="*/ 93105 h 175499"/>
                <a:gd name="connsiteX1" fmla="*/ 170238 w 178834"/>
                <a:gd name="connsiteY1" fmla="*/ 93105 h 175499"/>
                <a:gd name="connsiteX2" fmla="*/ 179113 w 178834"/>
                <a:gd name="connsiteY2" fmla="*/ 87834 h 175499"/>
                <a:gd name="connsiteX3" fmla="*/ 170238 w 178834"/>
                <a:gd name="connsiteY3" fmla="*/ 82564 h 175499"/>
                <a:gd name="connsiteX4" fmla="*/ 95209 w 178834"/>
                <a:gd name="connsiteY4" fmla="*/ 82564 h 175499"/>
                <a:gd name="connsiteX5" fmla="*/ 95209 w 178834"/>
                <a:gd name="connsiteY5" fmla="*/ 8781 h 175499"/>
                <a:gd name="connsiteX6" fmla="*/ 89830 w 178834"/>
                <a:gd name="connsiteY6" fmla="*/ 85 h 175499"/>
                <a:gd name="connsiteX7" fmla="*/ 84452 w 178834"/>
                <a:gd name="connsiteY7" fmla="*/ 8781 h 175499"/>
                <a:gd name="connsiteX8" fmla="*/ 84452 w 178834"/>
                <a:gd name="connsiteY8" fmla="*/ 82564 h 175499"/>
                <a:gd name="connsiteX9" fmla="*/ 9153 w 178834"/>
                <a:gd name="connsiteY9" fmla="*/ 82564 h 175499"/>
                <a:gd name="connsiteX10" fmla="*/ 278 w 178834"/>
                <a:gd name="connsiteY10" fmla="*/ 87834 h 175499"/>
                <a:gd name="connsiteX11" fmla="*/ 9153 w 178834"/>
                <a:gd name="connsiteY11" fmla="*/ 93105 h 175499"/>
                <a:gd name="connsiteX12" fmla="*/ 84452 w 178834"/>
                <a:gd name="connsiteY12" fmla="*/ 93105 h 175499"/>
                <a:gd name="connsiteX13" fmla="*/ 84452 w 178834"/>
                <a:gd name="connsiteY13" fmla="*/ 166888 h 175499"/>
                <a:gd name="connsiteX14" fmla="*/ 89830 w 178834"/>
                <a:gd name="connsiteY14" fmla="*/ 175584 h 175499"/>
                <a:gd name="connsiteX15" fmla="*/ 95209 w 178834"/>
                <a:gd name="connsiteY15" fmla="*/ 166888 h 175499"/>
                <a:gd name="connsiteX16" fmla="*/ 9520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209" y="93105"/>
                  </a:moveTo>
                  <a:lnTo>
                    <a:pt x="170238" y="93105"/>
                  </a:lnTo>
                  <a:cubicBezTo>
                    <a:pt x="174003" y="93105"/>
                    <a:pt x="179113" y="93105"/>
                    <a:pt x="179113" y="87834"/>
                  </a:cubicBezTo>
                  <a:cubicBezTo>
                    <a:pt x="179113" y="82564"/>
                    <a:pt x="174003" y="82564"/>
                    <a:pt x="170238" y="82564"/>
                  </a:cubicBezTo>
                  <a:lnTo>
                    <a:pt x="95209" y="82564"/>
                  </a:lnTo>
                  <a:lnTo>
                    <a:pt x="95209" y="8781"/>
                  </a:lnTo>
                  <a:cubicBezTo>
                    <a:pt x="95209" y="5091"/>
                    <a:pt x="95209" y="85"/>
                    <a:pt x="89830" y="85"/>
                  </a:cubicBezTo>
                  <a:cubicBezTo>
                    <a:pt x="84452" y="85"/>
                    <a:pt x="84452" y="5091"/>
                    <a:pt x="84452" y="8781"/>
                  </a:cubicBezTo>
                  <a:lnTo>
                    <a:pt x="84452" y="82564"/>
                  </a:lnTo>
                  <a:lnTo>
                    <a:pt x="9153" y="82564"/>
                  </a:lnTo>
                  <a:cubicBezTo>
                    <a:pt x="5388" y="82564"/>
                    <a:pt x="278" y="82564"/>
                    <a:pt x="278" y="87834"/>
                  </a:cubicBezTo>
                  <a:cubicBezTo>
                    <a:pt x="278" y="93105"/>
                    <a:pt x="5388" y="93105"/>
                    <a:pt x="9153" y="93105"/>
                  </a:cubicBezTo>
                  <a:lnTo>
                    <a:pt x="84452" y="93105"/>
                  </a:lnTo>
                  <a:lnTo>
                    <a:pt x="84452" y="166888"/>
                  </a:lnTo>
                  <a:cubicBezTo>
                    <a:pt x="84452" y="170577"/>
                    <a:pt x="84452" y="175584"/>
                    <a:pt x="89830" y="175584"/>
                  </a:cubicBezTo>
                  <a:cubicBezTo>
                    <a:pt x="95209" y="175584"/>
                    <a:pt x="95209" y="170577"/>
                    <a:pt x="95209" y="166888"/>
                  </a:cubicBezTo>
                  <a:lnTo>
                    <a:pt x="9520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C0A32F-07A6-9009-A188-75F7B079AC6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323458" y="4033791"/>
              <a:ext cx="109452" cy="119371"/>
            </a:xfrm>
            <a:custGeom>
              <a:avLst/>
              <a:gdLst>
                <a:gd name="connsiteX0" fmla="*/ 16155 w 109452"/>
                <a:gd name="connsiteY0" fmla="*/ 101010 h 119371"/>
                <a:gd name="connsiteX1" fmla="*/ 13735 w 109452"/>
                <a:gd name="connsiteY1" fmla="*/ 112341 h 119371"/>
                <a:gd name="connsiteX2" fmla="*/ 21533 w 109452"/>
                <a:gd name="connsiteY2" fmla="*/ 119456 h 119371"/>
                <a:gd name="connsiteX3" fmla="*/ 31484 w 109452"/>
                <a:gd name="connsiteY3" fmla="*/ 112078 h 119371"/>
                <a:gd name="connsiteX4" fmla="*/ 42240 w 109452"/>
                <a:gd name="connsiteY4" fmla="*/ 70443 h 119371"/>
                <a:gd name="connsiteX5" fmla="*/ 50846 w 109452"/>
                <a:gd name="connsiteY5" fmla="*/ 36186 h 119371"/>
                <a:gd name="connsiteX6" fmla="*/ 65906 w 109452"/>
                <a:gd name="connsiteY6" fmla="*/ 14578 h 119371"/>
                <a:gd name="connsiteX7" fmla="*/ 87420 w 109452"/>
                <a:gd name="connsiteY7" fmla="*/ 5882 h 119371"/>
                <a:gd name="connsiteX8" fmla="*/ 98715 w 109452"/>
                <a:gd name="connsiteY8" fmla="*/ 9044 h 119371"/>
                <a:gd name="connsiteX9" fmla="*/ 84731 w 109452"/>
                <a:gd name="connsiteY9" fmla="*/ 23537 h 119371"/>
                <a:gd name="connsiteX10" fmla="*/ 94950 w 109452"/>
                <a:gd name="connsiteY10" fmla="*/ 32760 h 119371"/>
                <a:gd name="connsiteX11" fmla="*/ 109740 w 109452"/>
                <a:gd name="connsiteY11" fmla="*/ 17213 h 119371"/>
                <a:gd name="connsiteX12" fmla="*/ 87420 w 109452"/>
                <a:gd name="connsiteY12" fmla="*/ 85 h 119371"/>
                <a:gd name="connsiteX13" fmla="*/ 52997 w 109452"/>
                <a:gd name="connsiteY13" fmla="*/ 20375 h 119371"/>
                <a:gd name="connsiteX14" fmla="*/ 28525 w 109452"/>
                <a:gd name="connsiteY14" fmla="*/ 85 h 119371"/>
                <a:gd name="connsiteX15" fmla="*/ 8625 w 109452"/>
                <a:gd name="connsiteY15" fmla="*/ 15105 h 119371"/>
                <a:gd name="connsiteX16" fmla="*/ 288 w 109452"/>
                <a:gd name="connsiteY16" fmla="*/ 40666 h 119371"/>
                <a:gd name="connsiteX17" fmla="*/ 3515 w 109452"/>
                <a:gd name="connsiteY17" fmla="*/ 43301 h 119371"/>
                <a:gd name="connsiteX18" fmla="*/ 8087 w 109452"/>
                <a:gd name="connsiteY18" fmla="*/ 37240 h 119371"/>
                <a:gd name="connsiteX19" fmla="*/ 27719 w 109452"/>
                <a:gd name="connsiteY19" fmla="*/ 5882 h 119371"/>
                <a:gd name="connsiteX20" fmla="*/ 36055 w 109452"/>
                <a:gd name="connsiteY20" fmla="*/ 18004 h 119371"/>
                <a:gd name="connsiteX21" fmla="*/ 31752 w 109452"/>
                <a:gd name="connsiteY21" fmla="*/ 40139 h 119371"/>
                <a:gd name="connsiteX22" fmla="*/ 1615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55" y="101010"/>
                  </a:moveTo>
                  <a:cubicBezTo>
                    <a:pt x="15348" y="104963"/>
                    <a:pt x="13735" y="111024"/>
                    <a:pt x="13735" y="112341"/>
                  </a:cubicBezTo>
                  <a:cubicBezTo>
                    <a:pt x="13735" y="117084"/>
                    <a:pt x="17500" y="119456"/>
                    <a:pt x="21533" y="119456"/>
                  </a:cubicBezTo>
                  <a:cubicBezTo>
                    <a:pt x="24760" y="119456"/>
                    <a:pt x="29601" y="117348"/>
                    <a:pt x="31484" y="112078"/>
                  </a:cubicBezTo>
                  <a:cubicBezTo>
                    <a:pt x="32021" y="111024"/>
                    <a:pt x="41165" y="75186"/>
                    <a:pt x="42240" y="70443"/>
                  </a:cubicBezTo>
                  <a:cubicBezTo>
                    <a:pt x="44392" y="61747"/>
                    <a:pt x="49233" y="43301"/>
                    <a:pt x="50846" y="36186"/>
                  </a:cubicBezTo>
                  <a:cubicBezTo>
                    <a:pt x="51922" y="32760"/>
                    <a:pt x="59452" y="20375"/>
                    <a:pt x="65906" y="14578"/>
                  </a:cubicBezTo>
                  <a:cubicBezTo>
                    <a:pt x="68057" y="12733"/>
                    <a:pt x="75856" y="5882"/>
                    <a:pt x="87420" y="5882"/>
                  </a:cubicBezTo>
                  <a:cubicBezTo>
                    <a:pt x="94412" y="5882"/>
                    <a:pt x="98446" y="9044"/>
                    <a:pt x="98715" y="9044"/>
                  </a:cubicBezTo>
                  <a:cubicBezTo>
                    <a:pt x="90647" y="10362"/>
                    <a:pt x="84731" y="16686"/>
                    <a:pt x="84731" y="23537"/>
                  </a:cubicBezTo>
                  <a:cubicBezTo>
                    <a:pt x="84731" y="27754"/>
                    <a:pt x="87689" y="32760"/>
                    <a:pt x="94950" y="32760"/>
                  </a:cubicBezTo>
                  <a:cubicBezTo>
                    <a:pt x="102211" y="32760"/>
                    <a:pt x="109740" y="26699"/>
                    <a:pt x="109740" y="17213"/>
                  </a:cubicBezTo>
                  <a:cubicBezTo>
                    <a:pt x="109740" y="7990"/>
                    <a:pt x="101135" y="85"/>
                    <a:pt x="87420" y="85"/>
                  </a:cubicBezTo>
                  <a:cubicBezTo>
                    <a:pt x="69940" y="85"/>
                    <a:pt x="58107" y="12997"/>
                    <a:pt x="52997" y="20375"/>
                  </a:cubicBezTo>
                  <a:cubicBezTo>
                    <a:pt x="50846" y="8517"/>
                    <a:pt x="41165" y="85"/>
                    <a:pt x="28525" y="85"/>
                  </a:cubicBezTo>
                  <a:cubicBezTo>
                    <a:pt x="16155" y="85"/>
                    <a:pt x="11045" y="10362"/>
                    <a:pt x="8625" y="15105"/>
                  </a:cubicBezTo>
                  <a:cubicBezTo>
                    <a:pt x="3784" y="24064"/>
                    <a:pt x="288" y="39875"/>
                    <a:pt x="288" y="40666"/>
                  </a:cubicBezTo>
                  <a:cubicBezTo>
                    <a:pt x="288" y="43301"/>
                    <a:pt x="2978" y="43301"/>
                    <a:pt x="3515" y="43301"/>
                  </a:cubicBezTo>
                  <a:cubicBezTo>
                    <a:pt x="6205" y="43301"/>
                    <a:pt x="6474" y="43037"/>
                    <a:pt x="8087" y="37240"/>
                  </a:cubicBezTo>
                  <a:cubicBezTo>
                    <a:pt x="12659" y="18531"/>
                    <a:pt x="18037" y="5882"/>
                    <a:pt x="27719" y="5882"/>
                  </a:cubicBezTo>
                  <a:cubicBezTo>
                    <a:pt x="32290" y="5882"/>
                    <a:pt x="36055" y="7990"/>
                    <a:pt x="36055" y="18004"/>
                  </a:cubicBezTo>
                  <a:cubicBezTo>
                    <a:pt x="36055" y="23537"/>
                    <a:pt x="35248" y="26436"/>
                    <a:pt x="31752" y="40139"/>
                  </a:cubicBezTo>
                  <a:lnTo>
                    <a:pt x="1615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1B1D708-1559-2654-AE5D-8BED4955AFC1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456317" y="3918981"/>
              <a:ext cx="83205" cy="122480"/>
            </a:xfrm>
            <a:custGeom>
              <a:avLst/>
              <a:gdLst>
                <a:gd name="connsiteX0" fmla="*/ 83498 w 83205"/>
                <a:gd name="connsiteY0" fmla="*/ 88990 h 122480"/>
                <a:gd name="connsiteX1" fmla="*/ 77098 w 83205"/>
                <a:gd name="connsiteY1" fmla="*/ 88990 h 122480"/>
                <a:gd name="connsiteX2" fmla="*/ 72203 w 83205"/>
                <a:gd name="connsiteY2" fmla="*/ 105775 h 122480"/>
                <a:gd name="connsiteX3" fmla="*/ 53567 w 83205"/>
                <a:gd name="connsiteY3" fmla="*/ 106882 h 122480"/>
                <a:gd name="connsiteX4" fmla="*/ 18930 w 83205"/>
                <a:gd name="connsiteY4" fmla="*/ 106882 h 122480"/>
                <a:gd name="connsiteX5" fmla="*/ 56579 w 83205"/>
                <a:gd name="connsiteY5" fmla="*/ 75893 h 122480"/>
                <a:gd name="connsiteX6" fmla="*/ 83498 w 83205"/>
                <a:gd name="connsiteY6" fmla="*/ 36050 h 122480"/>
                <a:gd name="connsiteX7" fmla="*/ 39448 w 83205"/>
                <a:gd name="connsiteY7" fmla="*/ 81 h 122480"/>
                <a:gd name="connsiteX8" fmla="*/ 293 w 83205"/>
                <a:gd name="connsiteY8" fmla="*/ 33099 h 122480"/>
                <a:gd name="connsiteX9" fmla="*/ 10270 w 83205"/>
                <a:gd name="connsiteY9" fmla="*/ 43428 h 122480"/>
                <a:gd name="connsiteX10" fmla="*/ 20247 w 83205"/>
                <a:gd name="connsiteY10" fmla="*/ 33652 h 122480"/>
                <a:gd name="connsiteX11" fmla="*/ 9141 w 83205"/>
                <a:gd name="connsiteY11" fmla="*/ 23876 h 122480"/>
                <a:gd name="connsiteX12" fmla="*/ 36625 w 83205"/>
                <a:gd name="connsiteY12" fmla="*/ 6721 h 122480"/>
                <a:gd name="connsiteX13" fmla="*/ 65238 w 83205"/>
                <a:gd name="connsiteY13" fmla="*/ 36050 h 122480"/>
                <a:gd name="connsiteX14" fmla="*/ 47543 w 83205"/>
                <a:gd name="connsiteY14" fmla="*/ 71466 h 122480"/>
                <a:gd name="connsiteX15" fmla="*/ 2176 w 83205"/>
                <a:gd name="connsiteY15" fmla="*/ 115367 h 122480"/>
                <a:gd name="connsiteX16" fmla="*/ 293 w 83205"/>
                <a:gd name="connsiteY16" fmla="*/ 122561 h 122480"/>
                <a:gd name="connsiteX17" fmla="*/ 77851 w 83205"/>
                <a:gd name="connsiteY17" fmla="*/ 122561 h 122480"/>
                <a:gd name="connsiteX18" fmla="*/ 83498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98" y="88990"/>
                  </a:moveTo>
                  <a:lnTo>
                    <a:pt x="77098" y="88990"/>
                  </a:lnTo>
                  <a:cubicBezTo>
                    <a:pt x="76533" y="93048"/>
                    <a:pt x="74651" y="103931"/>
                    <a:pt x="72203" y="105775"/>
                  </a:cubicBezTo>
                  <a:cubicBezTo>
                    <a:pt x="70697" y="106882"/>
                    <a:pt x="56202" y="106882"/>
                    <a:pt x="53567" y="106882"/>
                  </a:cubicBezTo>
                  <a:lnTo>
                    <a:pt x="18930" y="106882"/>
                  </a:lnTo>
                  <a:cubicBezTo>
                    <a:pt x="38695" y="89728"/>
                    <a:pt x="45284" y="84563"/>
                    <a:pt x="56579" y="75893"/>
                  </a:cubicBezTo>
                  <a:cubicBezTo>
                    <a:pt x="70509" y="65010"/>
                    <a:pt x="83498" y="53574"/>
                    <a:pt x="83498" y="36050"/>
                  </a:cubicBezTo>
                  <a:cubicBezTo>
                    <a:pt x="83498" y="13731"/>
                    <a:pt x="63544" y="81"/>
                    <a:pt x="39448" y="81"/>
                  </a:cubicBezTo>
                  <a:cubicBezTo>
                    <a:pt x="16106" y="81"/>
                    <a:pt x="293" y="16128"/>
                    <a:pt x="293" y="33099"/>
                  </a:cubicBezTo>
                  <a:cubicBezTo>
                    <a:pt x="293" y="42506"/>
                    <a:pt x="8388" y="43428"/>
                    <a:pt x="10270" y="43428"/>
                  </a:cubicBezTo>
                  <a:cubicBezTo>
                    <a:pt x="14788" y="43428"/>
                    <a:pt x="20247" y="40293"/>
                    <a:pt x="20247" y="33652"/>
                  </a:cubicBezTo>
                  <a:cubicBezTo>
                    <a:pt x="20247" y="30332"/>
                    <a:pt x="18930" y="23876"/>
                    <a:pt x="9141" y="23876"/>
                  </a:cubicBezTo>
                  <a:cubicBezTo>
                    <a:pt x="14976" y="10779"/>
                    <a:pt x="27777" y="6721"/>
                    <a:pt x="36625" y="6721"/>
                  </a:cubicBezTo>
                  <a:cubicBezTo>
                    <a:pt x="55449" y="6721"/>
                    <a:pt x="65238" y="21109"/>
                    <a:pt x="65238" y="36050"/>
                  </a:cubicBezTo>
                  <a:cubicBezTo>
                    <a:pt x="65238" y="52098"/>
                    <a:pt x="53567" y="64826"/>
                    <a:pt x="47543" y="71466"/>
                  </a:cubicBezTo>
                  <a:lnTo>
                    <a:pt x="2176" y="115367"/>
                  </a:lnTo>
                  <a:cubicBezTo>
                    <a:pt x="293" y="117027"/>
                    <a:pt x="293" y="117396"/>
                    <a:pt x="293" y="122561"/>
                  </a:cubicBezTo>
                  <a:lnTo>
                    <a:pt x="77851" y="122561"/>
                  </a:lnTo>
                  <a:lnTo>
                    <a:pt x="83498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A94F4E2C-09AC-CFED-C47B-B759F155E2B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575857" y="3967386"/>
              <a:ext cx="128007" cy="185776"/>
            </a:xfrm>
            <a:custGeom>
              <a:avLst/>
              <a:gdLst>
                <a:gd name="connsiteX0" fmla="*/ 128305 w 128007"/>
                <a:gd name="connsiteY0" fmla="*/ 2983 h 185776"/>
                <a:gd name="connsiteX1" fmla="*/ 124809 w 128007"/>
                <a:gd name="connsiteY1" fmla="*/ 85 h 185776"/>
                <a:gd name="connsiteX2" fmla="*/ 90656 w 128007"/>
                <a:gd name="connsiteY2" fmla="*/ 2983 h 185776"/>
                <a:gd name="connsiteX3" fmla="*/ 86891 w 128007"/>
                <a:gd name="connsiteY3" fmla="*/ 7990 h 185776"/>
                <a:gd name="connsiteX4" fmla="*/ 93345 w 128007"/>
                <a:gd name="connsiteY4" fmla="*/ 11152 h 185776"/>
                <a:gd name="connsiteX5" fmla="*/ 106792 w 128007"/>
                <a:gd name="connsiteY5" fmla="*/ 15632 h 185776"/>
                <a:gd name="connsiteX6" fmla="*/ 105985 w 128007"/>
                <a:gd name="connsiteY6" fmla="*/ 20902 h 185776"/>
                <a:gd name="connsiteX7" fmla="*/ 89849 w 128007"/>
                <a:gd name="connsiteY7" fmla="*/ 83355 h 185776"/>
                <a:gd name="connsiteX8" fmla="*/ 65108 w 128007"/>
                <a:gd name="connsiteY8" fmla="*/ 66490 h 185776"/>
                <a:gd name="connsiteX9" fmla="*/ 298 w 128007"/>
                <a:gd name="connsiteY9" fmla="*/ 143699 h 185776"/>
                <a:gd name="connsiteX10" fmla="*/ 36065 w 128007"/>
                <a:gd name="connsiteY10" fmla="*/ 185861 h 185776"/>
                <a:gd name="connsiteX11" fmla="*/ 71025 w 128007"/>
                <a:gd name="connsiteY11" fmla="*/ 166098 h 185776"/>
                <a:gd name="connsiteX12" fmla="*/ 95497 w 128007"/>
                <a:gd name="connsiteY12" fmla="*/ 185861 h 185776"/>
                <a:gd name="connsiteX13" fmla="*/ 115397 w 128007"/>
                <a:gd name="connsiteY13" fmla="*/ 171368 h 185776"/>
                <a:gd name="connsiteX14" fmla="*/ 123465 w 128007"/>
                <a:gd name="connsiteY14" fmla="*/ 145280 h 185776"/>
                <a:gd name="connsiteX15" fmla="*/ 120238 w 128007"/>
                <a:gd name="connsiteY15" fmla="*/ 142645 h 185776"/>
                <a:gd name="connsiteX16" fmla="*/ 116473 w 128007"/>
                <a:gd name="connsiteY16" fmla="*/ 147388 h 185776"/>
                <a:gd name="connsiteX17" fmla="*/ 96035 w 128007"/>
                <a:gd name="connsiteY17" fmla="*/ 180064 h 185776"/>
                <a:gd name="connsiteX18" fmla="*/ 87967 w 128007"/>
                <a:gd name="connsiteY18" fmla="*/ 167942 h 185776"/>
                <a:gd name="connsiteX19" fmla="*/ 89580 w 128007"/>
                <a:gd name="connsiteY19" fmla="*/ 155294 h 185776"/>
                <a:gd name="connsiteX20" fmla="*/ 128305 w 128007"/>
                <a:gd name="connsiteY20" fmla="*/ 2983 h 185776"/>
                <a:gd name="connsiteX21" fmla="*/ 72369 w 128007"/>
                <a:gd name="connsiteY21" fmla="*/ 151604 h 185776"/>
                <a:gd name="connsiteX22" fmla="*/ 66991 w 128007"/>
                <a:gd name="connsiteY22" fmla="*/ 161354 h 185776"/>
                <a:gd name="connsiteX23" fmla="*/ 36602 w 128007"/>
                <a:gd name="connsiteY23" fmla="*/ 180064 h 185776"/>
                <a:gd name="connsiteX24" fmla="*/ 19391 w 128007"/>
                <a:gd name="connsiteY24" fmla="*/ 155294 h 185776"/>
                <a:gd name="connsiteX25" fmla="*/ 34182 w 128007"/>
                <a:gd name="connsiteY25" fmla="*/ 97584 h 185776"/>
                <a:gd name="connsiteX26" fmla="*/ 65377 w 128007"/>
                <a:gd name="connsiteY26" fmla="*/ 72287 h 185776"/>
                <a:gd name="connsiteX27" fmla="*/ 86622 w 128007"/>
                <a:gd name="connsiteY27" fmla="*/ 95476 h 185776"/>
                <a:gd name="connsiteX28" fmla="*/ 85815 w 128007"/>
                <a:gd name="connsiteY28" fmla="*/ 99956 h 185776"/>
                <a:gd name="connsiteX29" fmla="*/ 72369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305" y="2983"/>
                  </a:moveTo>
                  <a:cubicBezTo>
                    <a:pt x="128305" y="2720"/>
                    <a:pt x="128305" y="85"/>
                    <a:pt x="124809" y="85"/>
                  </a:cubicBezTo>
                  <a:cubicBezTo>
                    <a:pt x="120776" y="85"/>
                    <a:pt x="95228" y="2456"/>
                    <a:pt x="90656" y="2983"/>
                  </a:cubicBezTo>
                  <a:cubicBezTo>
                    <a:pt x="88505" y="3247"/>
                    <a:pt x="86891" y="4564"/>
                    <a:pt x="86891" y="7990"/>
                  </a:cubicBezTo>
                  <a:cubicBezTo>
                    <a:pt x="86891" y="11152"/>
                    <a:pt x="89311" y="11152"/>
                    <a:pt x="93345" y="11152"/>
                  </a:cubicBezTo>
                  <a:cubicBezTo>
                    <a:pt x="106254" y="11152"/>
                    <a:pt x="106792" y="12997"/>
                    <a:pt x="106792" y="15632"/>
                  </a:cubicBezTo>
                  <a:lnTo>
                    <a:pt x="105985" y="20902"/>
                  </a:lnTo>
                  <a:lnTo>
                    <a:pt x="89849" y="83355"/>
                  </a:lnTo>
                  <a:cubicBezTo>
                    <a:pt x="85009" y="73605"/>
                    <a:pt x="77210" y="66490"/>
                    <a:pt x="65108" y="66490"/>
                  </a:cubicBezTo>
                  <a:cubicBezTo>
                    <a:pt x="33644" y="66490"/>
                    <a:pt x="298" y="105226"/>
                    <a:pt x="298" y="143699"/>
                  </a:cubicBezTo>
                  <a:cubicBezTo>
                    <a:pt x="298" y="168469"/>
                    <a:pt x="15088" y="185861"/>
                    <a:pt x="36065" y="185861"/>
                  </a:cubicBezTo>
                  <a:cubicBezTo>
                    <a:pt x="41443" y="185861"/>
                    <a:pt x="54889" y="184807"/>
                    <a:pt x="71025" y="166098"/>
                  </a:cubicBezTo>
                  <a:cubicBezTo>
                    <a:pt x="73176" y="177165"/>
                    <a:pt x="82588" y="185861"/>
                    <a:pt x="95497" y="185861"/>
                  </a:cubicBezTo>
                  <a:cubicBezTo>
                    <a:pt x="104909" y="185861"/>
                    <a:pt x="111094" y="179800"/>
                    <a:pt x="115397" y="171368"/>
                  </a:cubicBezTo>
                  <a:cubicBezTo>
                    <a:pt x="119969" y="161881"/>
                    <a:pt x="123465" y="145807"/>
                    <a:pt x="123465" y="145280"/>
                  </a:cubicBezTo>
                  <a:cubicBezTo>
                    <a:pt x="123465" y="142645"/>
                    <a:pt x="121045" y="142645"/>
                    <a:pt x="120238" y="142645"/>
                  </a:cubicBezTo>
                  <a:cubicBezTo>
                    <a:pt x="117549" y="142645"/>
                    <a:pt x="117280" y="143699"/>
                    <a:pt x="116473" y="147388"/>
                  </a:cubicBezTo>
                  <a:cubicBezTo>
                    <a:pt x="111901" y="164517"/>
                    <a:pt x="107060" y="180064"/>
                    <a:pt x="96035" y="180064"/>
                  </a:cubicBezTo>
                  <a:cubicBezTo>
                    <a:pt x="88774" y="180064"/>
                    <a:pt x="87967" y="173212"/>
                    <a:pt x="87967" y="167942"/>
                  </a:cubicBezTo>
                  <a:cubicBezTo>
                    <a:pt x="87967" y="161618"/>
                    <a:pt x="88505" y="159773"/>
                    <a:pt x="89580" y="155294"/>
                  </a:cubicBezTo>
                  <a:lnTo>
                    <a:pt x="128305" y="2983"/>
                  </a:lnTo>
                  <a:close/>
                  <a:moveTo>
                    <a:pt x="72369" y="151604"/>
                  </a:moveTo>
                  <a:cubicBezTo>
                    <a:pt x="71025" y="156348"/>
                    <a:pt x="71025" y="156875"/>
                    <a:pt x="66991" y="161354"/>
                  </a:cubicBezTo>
                  <a:cubicBezTo>
                    <a:pt x="55158" y="175848"/>
                    <a:pt x="44132" y="180064"/>
                    <a:pt x="36602" y="180064"/>
                  </a:cubicBezTo>
                  <a:cubicBezTo>
                    <a:pt x="23156" y="180064"/>
                    <a:pt x="19391" y="165571"/>
                    <a:pt x="19391" y="155294"/>
                  </a:cubicBezTo>
                  <a:cubicBezTo>
                    <a:pt x="19391" y="142118"/>
                    <a:pt x="27997" y="109706"/>
                    <a:pt x="34182" y="97584"/>
                  </a:cubicBezTo>
                  <a:cubicBezTo>
                    <a:pt x="42519" y="82037"/>
                    <a:pt x="54620" y="72287"/>
                    <a:pt x="65377" y="72287"/>
                  </a:cubicBezTo>
                  <a:cubicBezTo>
                    <a:pt x="82857" y="72287"/>
                    <a:pt x="86622" y="93895"/>
                    <a:pt x="86622" y="95476"/>
                  </a:cubicBezTo>
                  <a:cubicBezTo>
                    <a:pt x="86622" y="97057"/>
                    <a:pt x="86084" y="98638"/>
                    <a:pt x="85815" y="99956"/>
                  </a:cubicBezTo>
                  <a:lnTo>
                    <a:pt x="72369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AE48387-D019-BF91-0A88-5129ECB3DFF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716905" y="3964487"/>
              <a:ext cx="170228" cy="185776"/>
            </a:xfrm>
            <a:custGeom>
              <a:avLst/>
              <a:gdLst>
                <a:gd name="connsiteX0" fmla="*/ 170532 w 170228"/>
                <a:gd name="connsiteY0" fmla="*/ 143172 h 185776"/>
                <a:gd name="connsiteX1" fmla="*/ 163809 w 170228"/>
                <a:gd name="connsiteY1" fmla="*/ 143172 h 185776"/>
                <a:gd name="connsiteX2" fmla="*/ 158968 w 170228"/>
                <a:gd name="connsiteY2" fmla="*/ 162408 h 185776"/>
                <a:gd name="connsiteX3" fmla="*/ 141219 w 170228"/>
                <a:gd name="connsiteY3" fmla="*/ 168733 h 185776"/>
                <a:gd name="connsiteX4" fmla="*/ 119705 w 170228"/>
                <a:gd name="connsiteY4" fmla="*/ 168733 h 185776"/>
                <a:gd name="connsiteX5" fmla="*/ 143639 w 170228"/>
                <a:gd name="connsiteY5" fmla="*/ 123936 h 185776"/>
                <a:gd name="connsiteX6" fmla="*/ 167305 w 170228"/>
                <a:gd name="connsiteY6" fmla="*/ 66226 h 185776"/>
                <a:gd name="connsiteX7" fmla="*/ 85552 w 170228"/>
                <a:gd name="connsiteY7" fmla="*/ 85 h 185776"/>
                <a:gd name="connsiteX8" fmla="*/ 3530 w 170228"/>
                <a:gd name="connsiteY8" fmla="*/ 66226 h 185776"/>
                <a:gd name="connsiteX9" fmla="*/ 27195 w 170228"/>
                <a:gd name="connsiteY9" fmla="*/ 123936 h 185776"/>
                <a:gd name="connsiteX10" fmla="*/ 51129 w 170228"/>
                <a:gd name="connsiteY10" fmla="*/ 168733 h 185776"/>
                <a:gd name="connsiteX11" fmla="*/ 29616 w 170228"/>
                <a:gd name="connsiteY11" fmla="*/ 168733 h 185776"/>
                <a:gd name="connsiteX12" fmla="*/ 11867 w 170228"/>
                <a:gd name="connsiteY12" fmla="*/ 162672 h 185776"/>
                <a:gd name="connsiteX13" fmla="*/ 7026 w 170228"/>
                <a:gd name="connsiteY13" fmla="*/ 143172 h 185776"/>
                <a:gd name="connsiteX14" fmla="*/ 303 w 170228"/>
                <a:gd name="connsiteY14" fmla="*/ 143172 h 185776"/>
                <a:gd name="connsiteX15" fmla="*/ 9177 w 170228"/>
                <a:gd name="connsiteY15" fmla="*/ 185861 h 185776"/>
                <a:gd name="connsiteX16" fmla="*/ 52205 w 170228"/>
                <a:gd name="connsiteY16" fmla="*/ 185861 h 185776"/>
                <a:gd name="connsiteX17" fmla="*/ 58928 w 170228"/>
                <a:gd name="connsiteY17" fmla="*/ 180327 h 185776"/>
                <a:gd name="connsiteX18" fmla="*/ 44406 w 170228"/>
                <a:gd name="connsiteY18" fmla="*/ 121827 h 185776"/>
                <a:gd name="connsiteX19" fmla="*/ 31229 w 170228"/>
                <a:gd name="connsiteY19" fmla="*/ 65963 h 185776"/>
                <a:gd name="connsiteX20" fmla="*/ 85283 w 170228"/>
                <a:gd name="connsiteY20" fmla="*/ 5882 h 185776"/>
                <a:gd name="connsiteX21" fmla="*/ 139605 w 170228"/>
                <a:gd name="connsiteY21" fmla="*/ 65963 h 185776"/>
                <a:gd name="connsiteX22" fmla="*/ 124546 w 170228"/>
                <a:gd name="connsiteY22" fmla="*/ 127361 h 185776"/>
                <a:gd name="connsiteX23" fmla="*/ 111906 w 170228"/>
                <a:gd name="connsiteY23" fmla="*/ 180327 h 185776"/>
                <a:gd name="connsiteX24" fmla="*/ 118898 w 170228"/>
                <a:gd name="connsiteY24" fmla="*/ 185861 h 185776"/>
                <a:gd name="connsiteX25" fmla="*/ 161657 w 170228"/>
                <a:gd name="connsiteY25" fmla="*/ 185861 h 185776"/>
                <a:gd name="connsiteX26" fmla="*/ 170532 w 170228"/>
                <a:gd name="connsiteY26" fmla="*/ 143172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0228" h="185776">
                  <a:moveTo>
                    <a:pt x="170532" y="143172"/>
                  </a:moveTo>
                  <a:lnTo>
                    <a:pt x="163809" y="143172"/>
                  </a:lnTo>
                  <a:cubicBezTo>
                    <a:pt x="162464" y="150023"/>
                    <a:pt x="161388" y="156084"/>
                    <a:pt x="158968" y="162408"/>
                  </a:cubicBezTo>
                  <a:cubicBezTo>
                    <a:pt x="157623" y="166625"/>
                    <a:pt x="156817" y="168733"/>
                    <a:pt x="141219" y="168733"/>
                  </a:cubicBezTo>
                  <a:lnTo>
                    <a:pt x="119705" y="168733"/>
                  </a:lnTo>
                  <a:cubicBezTo>
                    <a:pt x="123201" y="153976"/>
                    <a:pt x="131538" y="141327"/>
                    <a:pt x="143639" y="123936"/>
                  </a:cubicBezTo>
                  <a:cubicBezTo>
                    <a:pt x="156279" y="105226"/>
                    <a:pt x="167305" y="87044"/>
                    <a:pt x="167305" y="66226"/>
                  </a:cubicBezTo>
                  <a:cubicBezTo>
                    <a:pt x="167305" y="29598"/>
                    <a:pt x="131000" y="85"/>
                    <a:pt x="85552" y="85"/>
                  </a:cubicBezTo>
                  <a:cubicBezTo>
                    <a:pt x="39297" y="85"/>
                    <a:pt x="3530" y="30125"/>
                    <a:pt x="3530" y="66226"/>
                  </a:cubicBezTo>
                  <a:cubicBezTo>
                    <a:pt x="3530" y="87044"/>
                    <a:pt x="14556" y="105226"/>
                    <a:pt x="27195" y="123936"/>
                  </a:cubicBezTo>
                  <a:cubicBezTo>
                    <a:pt x="39028" y="141327"/>
                    <a:pt x="47633" y="153976"/>
                    <a:pt x="51129" y="168733"/>
                  </a:cubicBezTo>
                  <a:lnTo>
                    <a:pt x="29616" y="168733"/>
                  </a:lnTo>
                  <a:cubicBezTo>
                    <a:pt x="14018" y="168733"/>
                    <a:pt x="13211" y="166625"/>
                    <a:pt x="11867" y="162672"/>
                  </a:cubicBezTo>
                  <a:cubicBezTo>
                    <a:pt x="9715" y="156611"/>
                    <a:pt x="8371" y="149760"/>
                    <a:pt x="7026" y="143172"/>
                  </a:cubicBezTo>
                  <a:lnTo>
                    <a:pt x="303" y="143172"/>
                  </a:lnTo>
                  <a:lnTo>
                    <a:pt x="9177" y="185861"/>
                  </a:lnTo>
                  <a:lnTo>
                    <a:pt x="52205" y="185861"/>
                  </a:lnTo>
                  <a:cubicBezTo>
                    <a:pt x="58121" y="185861"/>
                    <a:pt x="58928" y="185861"/>
                    <a:pt x="58928" y="180327"/>
                  </a:cubicBezTo>
                  <a:cubicBezTo>
                    <a:pt x="58928" y="161881"/>
                    <a:pt x="50592" y="138692"/>
                    <a:pt x="44406" y="121827"/>
                  </a:cubicBezTo>
                  <a:cubicBezTo>
                    <a:pt x="38759" y="106544"/>
                    <a:pt x="31229" y="85726"/>
                    <a:pt x="31229" y="65963"/>
                  </a:cubicBezTo>
                  <a:cubicBezTo>
                    <a:pt x="31229" y="23801"/>
                    <a:pt x="60811" y="5882"/>
                    <a:pt x="85283" y="5882"/>
                  </a:cubicBezTo>
                  <a:cubicBezTo>
                    <a:pt x="111100" y="5882"/>
                    <a:pt x="139605" y="24855"/>
                    <a:pt x="139605" y="65963"/>
                  </a:cubicBezTo>
                  <a:cubicBezTo>
                    <a:pt x="139605" y="85726"/>
                    <a:pt x="132345" y="105753"/>
                    <a:pt x="124546" y="127361"/>
                  </a:cubicBezTo>
                  <a:cubicBezTo>
                    <a:pt x="120512" y="138429"/>
                    <a:pt x="111906" y="162145"/>
                    <a:pt x="111906" y="180327"/>
                  </a:cubicBezTo>
                  <a:cubicBezTo>
                    <a:pt x="111906" y="185861"/>
                    <a:pt x="112713" y="185861"/>
                    <a:pt x="118898" y="185861"/>
                  </a:cubicBezTo>
                  <a:lnTo>
                    <a:pt x="161657" y="185861"/>
                  </a:lnTo>
                  <a:lnTo>
                    <a:pt x="170532" y="14317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7D92BD8-B24B-7E68-3CD8-A138F12427C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911155" y="4067309"/>
              <a:ext cx="83205" cy="122480"/>
            </a:xfrm>
            <a:custGeom>
              <a:avLst/>
              <a:gdLst>
                <a:gd name="connsiteX0" fmla="*/ 83515 w 83205"/>
                <a:gd name="connsiteY0" fmla="*/ 88995 h 122480"/>
                <a:gd name="connsiteX1" fmla="*/ 77115 w 83205"/>
                <a:gd name="connsiteY1" fmla="*/ 88995 h 122480"/>
                <a:gd name="connsiteX2" fmla="*/ 72220 w 83205"/>
                <a:gd name="connsiteY2" fmla="*/ 105781 h 122480"/>
                <a:gd name="connsiteX3" fmla="*/ 53584 w 83205"/>
                <a:gd name="connsiteY3" fmla="*/ 106888 h 122480"/>
                <a:gd name="connsiteX4" fmla="*/ 18946 w 83205"/>
                <a:gd name="connsiteY4" fmla="*/ 106888 h 122480"/>
                <a:gd name="connsiteX5" fmla="*/ 56596 w 83205"/>
                <a:gd name="connsiteY5" fmla="*/ 75899 h 122480"/>
                <a:gd name="connsiteX6" fmla="*/ 83515 w 83205"/>
                <a:gd name="connsiteY6" fmla="*/ 36056 h 122480"/>
                <a:gd name="connsiteX7" fmla="*/ 39465 w 83205"/>
                <a:gd name="connsiteY7" fmla="*/ 86 h 122480"/>
                <a:gd name="connsiteX8" fmla="*/ 310 w 83205"/>
                <a:gd name="connsiteY8" fmla="*/ 33104 h 122480"/>
                <a:gd name="connsiteX9" fmla="*/ 10287 w 83205"/>
                <a:gd name="connsiteY9" fmla="*/ 43434 h 122480"/>
                <a:gd name="connsiteX10" fmla="*/ 20264 w 83205"/>
                <a:gd name="connsiteY10" fmla="*/ 33658 h 122480"/>
                <a:gd name="connsiteX11" fmla="*/ 9158 w 83205"/>
                <a:gd name="connsiteY11" fmla="*/ 23881 h 122480"/>
                <a:gd name="connsiteX12" fmla="*/ 36642 w 83205"/>
                <a:gd name="connsiteY12" fmla="*/ 6727 h 122480"/>
                <a:gd name="connsiteX13" fmla="*/ 65255 w 83205"/>
                <a:gd name="connsiteY13" fmla="*/ 36056 h 122480"/>
                <a:gd name="connsiteX14" fmla="*/ 47560 w 83205"/>
                <a:gd name="connsiteY14" fmla="*/ 71472 h 122480"/>
                <a:gd name="connsiteX15" fmla="*/ 2192 w 83205"/>
                <a:gd name="connsiteY15" fmla="*/ 115373 h 122480"/>
                <a:gd name="connsiteX16" fmla="*/ 310 w 83205"/>
                <a:gd name="connsiteY16" fmla="*/ 122567 h 122480"/>
                <a:gd name="connsiteX17" fmla="*/ 77868 w 83205"/>
                <a:gd name="connsiteY17" fmla="*/ 122567 h 122480"/>
                <a:gd name="connsiteX18" fmla="*/ 83515 w 83205"/>
                <a:gd name="connsiteY18" fmla="*/ 88995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515" y="88995"/>
                  </a:moveTo>
                  <a:lnTo>
                    <a:pt x="77115" y="88995"/>
                  </a:lnTo>
                  <a:cubicBezTo>
                    <a:pt x="76550" y="93053"/>
                    <a:pt x="74667" y="103936"/>
                    <a:pt x="72220" y="105781"/>
                  </a:cubicBezTo>
                  <a:cubicBezTo>
                    <a:pt x="70714" y="106888"/>
                    <a:pt x="56219" y="106888"/>
                    <a:pt x="53584" y="106888"/>
                  </a:cubicBezTo>
                  <a:lnTo>
                    <a:pt x="18946" y="106888"/>
                  </a:lnTo>
                  <a:cubicBezTo>
                    <a:pt x="38712" y="89733"/>
                    <a:pt x="45301" y="84568"/>
                    <a:pt x="56596" y="75899"/>
                  </a:cubicBezTo>
                  <a:cubicBezTo>
                    <a:pt x="70526" y="65016"/>
                    <a:pt x="83515" y="53579"/>
                    <a:pt x="83515" y="36056"/>
                  </a:cubicBezTo>
                  <a:cubicBezTo>
                    <a:pt x="83515" y="13736"/>
                    <a:pt x="63561" y="86"/>
                    <a:pt x="39465" y="86"/>
                  </a:cubicBezTo>
                  <a:cubicBezTo>
                    <a:pt x="16123" y="86"/>
                    <a:pt x="310" y="16134"/>
                    <a:pt x="310" y="33104"/>
                  </a:cubicBezTo>
                  <a:cubicBezTo>
                    <a:pt x="310" y="42512"/>
                    <a:pt x="8405" y="43434"/>
                    <a:pt x="10287" y="43434"/>
                  </a:cubicBezTo>
                  <a:cubicBezTo>
                    <a:pt x="14805" y="43434"/>
                    <a:pt x="20264" y="40298"/>
                    <a:pt x="20264" y="33658"/>
                  </a:cubicBezTo>
                  <a:cubicBezTo>
                    <a:pt x="20264" y="30337"/>
                    <a:pt x="18946" y="23881"/>
                    <a:pt x="9158" y="23881"/>
                  </a:cubicBezTo>
                  <a:cubicBezTo>
                    <a:pt x="14993" y="10785"/>
                    <a:pt x="27794" y="6727"/>
                    <a:pt x="36642" y="6727"/>
                  </a:cubicBezTo>
                  <a:cubicBezTo>
                    <a:pt x="55466" y="6727"/>
                    <a:pt x="65255" y="21114"/>
                    <a:pt x="65255" y="36056"/>
                  </a:cubicBezTo>
                  <a:cubicBezTo>
                    <a:pt x="65255" y="52104"/>
                    <a:pt x="53584" y="64831"/>
                    <a:pt x="47560" y="71472"/>
                  </a:cubicBezTo>
                  <a:lnTo>
                    <a:pt x="2192" y="115373"/>
                  </a:lnTo>
                  <a:cubicBezTo>
                    <a:pt x="310" y="117033"/>
                    <a:pt x="310" y="117402"/>
                    <a:pt x="310" y="122567"/>
                  </a:cubicBezTo>
                  <a:lnTo>
                    <a:pt x="77868" y="122567"/>
                  </a:lnTo>
                  <a:lnTo>
                    <a:pt x="83515" y="8899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68C1452-B9A2-5604-924B-A58063672CE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043066" y="4122331"/>
              <a:ext cx="31464" cy="78790"/>
            </a:xfrm>
            <a:custGeom>
              <a:avLst/>
              <a:gdLst>
                <a:gd name="connsiteX0" fmla="*/ 31779 w 31464"/>
                <a:gd name="connsiteY0" fmla="*/ 27754 h 78790"/>
                <a:gd name="connsiteX1" fmla="*/ 14567 w 31464"/>
                <a:gd name="connsiteY1" fmla="*/ 85 h 78790"/>
                <a:gd name="connsiteX2" fmla="*/ 314 w 31464"/>
                <a:gd name="connsiteY2" fmla="*/ 14051 h 78790"/>
                <a:gd name="connsiteX3" fmla="*/ 14567 w 31464"/>
                <a:gd name="connsiteY3" fmla="*/ 28017 h 78790"/>
                <a:gd name="connsiteX4" fmla="*/ 23980 w 31464"/>
                <a:gd name="connsiteY4" fmla="*/ 24591 h 78790"/>
                <a:gd name="connsiteX5" fmla="*/ 25324 w 31464"/>
                <a:gd name="connsiteY5" fmla="*/ 23801 h 78790"/>
                <a:gd name="connsiteX6" fmla="*/ 25862 w 31464"/>
                <a:gd name="connsiteY6" fmla="*/ 27754 h 78790"/>
                <a:gd name="connsiteX7" fmla="*/ 7575 w 31464"/>
                <a:gd name="connsiteY7" fmla="*/ 71760 h 78790"/>
                <a:gd name="connsiteX8" fmla="*/ 4617 w 31464"/>
                <a:gd name="connsiteY8" fmla="*/ 75976 h 78790"/>
                <a:gd name="connsiteX9" fmla="*/ 7306 w 31464"/>
                <a:gd name="connsiteY9" fmla="*/ 78875 h 78790"/>
                <a:gd name="connsiteX10" fmla="*/ 31779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779" y="27754"/>
                  </a:moveTo>
                  <a:cubicBezTo>
                    <a:pt x="31779" y="10362"/>
                    <a:pt x="25055" y="85"/>
                    <a:pt x="14567" y="85"/>
                  </a:cubicBezTo>
                  <a:cubicBezTo>
                    <a:pt x="5693" y="85"/>
                    <a:pt x="314" y="6672"/>
                    <a:pt x="314" y="14051"/>
                  </a:cubicBezTo>
                  <a:cubicBezTo>
                    <a:pt x="314" y="21166"/>
                    <a:pt x="5693" y="28017"/>
                    <a:pt x="14567" y="28017"/>
                  </a:cubicBezTo>
                  <a:cubicBezTo>
                    <a:pt x="17795" y="28017"/>
                    <a:pt x="21291" y="26963"/>
                    <a:pt x="23980" y="24591"/>
                  </a:cubicBezTo>
                  <a:cubicBezTo>
                    <a:pt x="24787" y="24064"/>
                    <a:pt x="25055" y="23801"/>
                    <a:pt x="25324" y="23801"/>
                  </a:cubicBezTo>
                  <a:cubicBezTo>
                    <a:pt x="25593" y="23801"/>
                    <a:pt x="25862" y="24064"/>
                    <a:pt x="25862" y="27754"/>
                  </a:cubicBezTo>
                  <a:cubicBezTo>
                    <a:pt x="25862" y="47253"/>
                    <a:pt x="16450" y="63064"/>
                    <a:pt x="7575" y="71760"/>
                  </a:cubicBezTo>
                  <a:cubicBezTo>
                    <a:pt x="4617" y="74659"/>
                    <a:pt x="4617" y="75186"/>
                    <a:pt x="4617" y="75976"/>
                  </a:cubicBezTo>
                  <a:cubicBezTo>
                    <a:pt x="4617" y="77821"/>
                    <a:pt x="5962" y="78875"/>
                    <a:pt x="7306" y="78875"/>
                  </a:cubicBezTo>
                  <a:cubicBezTo>
                    <a:pt x="10265" y="78875"/>
                    <a:pt x="31779" y="58584"/>
                    <a:pt x="31779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51447F1-A7FF-F079-C895-9B8FE3B304F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416183" y="4033791"/>
              <a:ext cx="109452" cy="119371"/>
            </a:xfrm>
            <a:custGeom>
              <a:avLst/>
              <a:gdLst>
                <a:gd name="connsiteX0" fmla="*/ 16195 w 109452"/>
                <a:gd name="connsiteY0" fmla="*/ 101010 h 119371"/>
                <a:gd name="connsiteX1" fmla="*/ 13775 w 109452"/>
                <a:gd name="connsiteY1" fmla="*/ 112341 h 119371"/>
                <a:gd name="connsiteX2" fmla="*/ 21574 w 109452"/>
                <a:gd name="connsiteY2" fmla="*/ 119456 h 119371"/>
                <a:gd name="connsiteX3" fmla="*/ 31524 w 109452"/>
                <a:gd name="connsiteY3" fmla="*/ 112078 h 119371"/>
                <a:gd name="connsiteX4" fmla="*/ 42281 w 109452"/>
                <a:gd name="connsiteY4" fmla="*/ 70443 h 119371"/>
                <a:gd name="connsiteX5" fmla="*/ 50887 w 109452"/>
                <a:gd name="connsiteY5" fmla="*/ 36186 h 119371"/>
                <a:gd name="connsiteX6" fmla="*/ 65946 w 109452"/>
                <a:gd name="connsiteY6" fmla="*/ 14578 h 119371"/>
                <a:gd name="connsiteX7" fmla="*/ 87460 w 109452"/>
                <a:gd name="connsiteY7" fmla="*/ 5882 h 119371"/>
                <a:gd name="connsiteX8" fmla="*/ 98755 w 109452"/>
                <a:gd name="connsiteY8" fmla="*/ 9044 h 119371"/>
                <a:gd name="connsiteX9" fmla="*/ 84771 w 109452"/>
                <a:gd name="connsiteY9" fmla="*/ 23537 h 119371"/>
                <a:gd name="connsiteX10" fmla="*/ 94990 w 109452"/>
                <a:gd name="connsiteY10" fmla="*/ 32760 h 119371"/>
                <a:gd name="connsiteX11" fmla="*/ 109781 w 109452"/>
                <a:gd name="connsiteY11" fmla="*/ 17213 h 119371"/>
                <a:gd name="connsiteX12" fmla="*/ 87460 w 109452"/>
                <a:gd name="connsiteY12" fmla="*/ 85 h 119371"/>
                <a:gd name="connsiteX13" fmla="*/ 53038 w 109452"/>
                <a:gd name="connsiteY13" fmla="*/ 20375 h 119371"/>
                <a:gd name="connsiteX14" fmla="*/ 28566 w 109452"/>
                <a:gd name="connsiteY14" fmla="*/ 85 h 119371"/>
                <a:gd name="connsiteX15" fmla="*/ 8665 w 109452"/>
                <a:gd name="connsiteY15" fmla="*/ 15105 h 119371"/>
                <a:gd name="connsiteX16" fmla="*/ 329 w 109452"/>
                <a:gd name="connsiteY16" fmla="*/ 40666 h 119371"/>
                <a:gd name="connsiteX17" fmla="*/ 3556 w 109452"/>
                <a:gd name="connsiteY17" fmla="*/ 43301 h 119371"/>
                <a:gd name="connsiteX18" fmla="*/ 8128 w 109452"/>
                <a:gd name="connsiteY18" fmla="*/ 37240 h 119371"/>
                <a:gd name="connsiteX19" fmla="*/ 27759 w 109452"/>
                <a:gd name="connsiteY19" fmla="*/ 5882 h 119371"/>
                <a:gd name="connsiteX20" fmla="*/ 36096 w 109452"/>
                <a:gd name="connsiteY20" fmla="*/ 18004 h 119371"/>
                <a:gd name="connsiteX21" fmla="*/ 31793 w 109452"/>
                <a:gd name="connsiteY21" fmla="*/ 40139 h 119371"/>
                <a:gd name="connsiteX22" fmla="*/ 1619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95" y="101010"/>
                  </a:moveTo>
                  <a:cubicBezTo>
                    <a:pt x="15389" y="104963"/>
                    <a:pt x="13775" y="111024"/>
                    <a:pt x="13775" y="112341"/>
                  </a:cubicBezTo>
                  <a:cubicBezTo>
                    <a:pt x="13775" y="117084"/>
                    <a:pt x="17540" y="119456"/>
                    <a:pt x="21574" y="119456"/>
                  </a:cubicBezTo>
                  <a:cubicBezTo>
                    <a:pt x="24801" y="119456"/>
                    <a:pt x="29642" y="117348"/>
                    <a:pt x="31524" y="112078"/>
                  </a:cubicBezTo>
                  <a:cubicBezTo>
                    <a:pt x="32062" y="111024"/>
                    <a:pt x="41205" y="75186"/>
                    <a:pt x="42281" y="70443"/>
                  </a:cubicBezTo>
                  <a:cubicBezTo>
                    <a:pt x="44432" y="61747"/>
                    <a:pt x="49273" y="43301"/>
                    <a:pt x="50887" y="36186"/>
                  </a:cubicBezTo>
                  <a:cubicBezTo>
                    <a:pt x="51962" y="32760"/>
                    <a:pt x="59492" y="20375"/>
                    <a:pt x="65946" y="14578"/>
                  </a:cubicBezTo>
                  <a:cubicBezTo>
                    <a:pt x="68098" y="12733"/>
                    <a:pt x="75896" y="5882"/>
                    <a:pt x="87460" y="5882"/>
                  </a:cubicBezTo>
                  <a:cubicBezTo>
                    <a:pt x="94452" y="5882"/>
                    <a:pt x="98486" y="9044"/>
                    <a:pt x="98755" y="9044"/>
                  </a:cubicBezTo>
                  <a:cubicBezTo>
                    <a:pt x="90687" y="10362"/>
                    <a:pt x="84771" y="16686"/>
                    <a:pt x="84771" y="23537"/>
                  </a:cubicBezTo>
                  <a:cubicBezTo>
                    <a:pt x="84771" y="27754"/>
                    <a:pt x="87729" y="32760"/>
                    <a:pt x="94990" y="32760"/>
                  </a:cubicBezTo>
                  <a:cubicBezTo>
                    <a:pt x="102251" y="32760"/>
                    <a:pt x="109781" y="26699"/>
                    <a:pt x="109781" y="17213"/>
                  </a:cubicBezTo>
                  <a:cubicBezTo>
                    <a:pt x="109781" y="7990"/>
                    <a:pt x="101175" y="85"/>
                    <a:pt x="87460" y="85"/>
                  </a:cubicBezTo>
                  <a:cubicBezTo>
                    <a:pt x="69980" y="85"/>
                    <a:pt x="58148" y="12997"/>
                    <a:pt x="53038" y="20375"/>
                  </a:cubicBezTo>
                  <a:cubicBezTo>
                    <a:pt x="50887" y="8517"/>
                    <a:pt x="41205" y="85"/>
                    <a:pt x="28566" y="85"/>
                  </a:cubicBezTo>
                  <a:cubicBezTo>
                    <a:pt x="16195" y="85"/>
                    <a:pt x="11086" y="10362"/>
                    <a:pt x="8665" y="15105"/>
                  </a:cubicBezTo>
                  <a:cubicBezTo>
                    <a:pt x="3825" y="24064"/>
                    <a:pt x="329" y="39875"/>
                    <a:pt x="329" y="40666"/>
                  </a:cubicBezTo>
                  <a:cubicBezTo>
                    <a:pt x="329" y="43301"/>
                    <a:pt x="3018" y="43301"/>
                    <a:pt x="3556" y="43301"/>
                  </a:cubicBezTo>
                  <a:cubicBezTo>
                    <a:pt x="6245" y="43301"/>
                    <a:pt x="6514" y="43037"/>
                    <a:pt x="8128" y="37240"/>
                  </a:cubicBezTo>
                  <a:cubicBezTo>
                    <a:pt x="12699" y="18531"/>
                    <a:pt x="18078" y="5882"/>
                    <a:pt x="27759" y="5882"/>
                  </a:cubicBezTo>
                  <a:cubicBezTo>
                    <a:pt x="32331" y="5882"/>
                    <a:pt x="36096" y="7990"/>
                    <a:pt x="36096" y="18004"/>
                  </a:cubicBezTo>
                  <a:cubicBezTo>
                    <a:pt x="36096" y="23537"/>
                    <a:pt x="35289" y="26436"/>
                    <a:pt x="31793" y="40139"/>
                  </a:cubicBezTo>
                  <a:lnTo>
                    <a:pt x="1619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161B79C-97AB-16F6-F8FD-EC96D8D86D1B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546218" y="3938349"/>
              <a:ext cx="47249" cy="95549"/>
            </a:xfrm>
            <a:custGeom>
              <a:avLst/>
              <a:gdLst>
                <a:gd name="connsiteX0" fmla="*/ 45889 w 47249"/>
                <a:gd name="connsiteY0" fmla="*/ 16128 h 95549"/>
                <a:gd name="connsiteX1" fmla="*/ 47584 w 47249"/>
                <a:gd name="connsiteY1" fmla="*/ 10226 h 95549"/>
                <a:gd name="connsiteX2" fmla="*/ 36477 w 47249"/>
                <a:gd name="connsiteY2" fmla="*/ 81 h 95549"/>
                <a:gd name="connsiteX3" fmla="*/ 26123 w 47249"/>
                <a:gd name="connsiteY3" fmla="*/ 8750 h 95549"/>
                <a:gd name="connsiteX4" fmla="*/ 1275 w 47249"/>
                <a:gd name="connsiteY4" fmla="*/ 88621 h 95549"/>
                <a:gd name="connsiteX5" fmla="*/ 334 w 47249"/>
                <a:gd name="connsiteY5" fmla="*/ 91572 h 95549"/>
                <a:gd name="connsiteX6" fmla="*/ 7675 w 47249"/>
                <a:gd name="connsiteY6" fmla="*/ 95630 h 95549"/>
                <a:gd name="connsiteX7" fmla="*/ 10499 w 47249"/>
                <a:gd name="connsiteY7" fmla="*/ 92494 h 95549"/>
                <a:gd name="connsiteX8" fmla="*/ 45889 w 47249"/>
                <a:gd name="connsiteY8" fmla="*/ 16128 h 9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49" h="95549">
                  <a:moveTo>
                    <a:pt x="45889" y="16128"/>
                  </a:moveTo>
                  <a:cubicBezTo>
                    <a:pt x="47395" y="12993"/>
                    <a:pt x="47584" y="11517"/>
                    <a:pt x="47584" y="10226"/>
                  </a:cubicBezTo>
                  <a:cubicBezTo>
                    <a:pt x="47584" y="4508"/>
                    <a:pt x="42313" y="81"/>
                    <a:pt x="36477" y="81"/>
                  </a:cubicBezTo>
                  <a:cubicBezTo>
                    <a:pt x="29324" y="81"/>
                    <a:pt x="27065" y="5799"/>
                    <a:pt x="26123" y="8750"/>
                  </a:cubicBezTo>
                  <a:lnTo>
                    <a:pt x="1275" y="88621"/>
                  </a:lnTo>
                  <a:cubicBezTo>
                    <a:pt x="1087" y="88990"/>
                    <a:pt x="334" y="91388"/>
                    <a:pt x="334" y="91572"/>
                  </a:cubicBezTo>
                  <a:cubicBezTo>
                    <a:pt x="334" y="93786"/>
                    <a:pt x="6169" y="95630"/>
                    <a:pt x="7675" y="95630"/>
                  </a:cubicBezTo>
                  <a:cubicBezTo>
                    <a:pt x="8993" y="95630"/>
                    <a:pt x="9181" y="95261"/>
                    <a:pt x="10499" y="92494"/>
                  </a:cubicBezTo>
                  <a:lnTo>
                    <a:pt x="45889" y="16128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8BA33B7-3154-95F7-9BF0-7D2C4CDC18E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542889" y="4101228"/>
              <a:ext cx="138549" cy="135946"/>
            </a:xfrm>
            <a:custGeom>
              <a:avLst/>
              <a:gdLst>
                <a:gd name="connsiteX0" fmla="*/ 74314 w 138549"/>
                <a:gd name="connsiteY0" fmla="*/ 72579 h 135946"/>
                <a:gd name="connsiteX1" fmla="*/ 131918 w 138549"/>
                <a:gd name="connsiteY1" fmla="*/ 72579 h 135946"/>
                <a:gd name="connsiteX2" fmla="*/ 138883 w 138549"/>
                <a:gd name="connsiteY2" fmla="*/ 68152 h 135946"/>
                <a:gd name="connsiteX3" fmla="*/ 131918 w 138549"/>
                <a:gd name="connsiteY3" fmla="*/ 63541 h 135946"/>
                <a:gd name="connsiteX4" fmla="*/ 74314 w 138549"/>
                <a:gd name="connsiteY4" fmla="*/ 63541 h 135946"/>
                <a:gd name="connsiteX5" fmla="*/ 74314 w 138549"/>
                <a:gd name="connsiteY5" fmla="*/ 6912 h 135946"/>
                <a:gd name="connsiteX6" fmla="*/ 69796 w 138549"/>
                <a:gd name="connsiteY6" fmla="*/ 87 h 135946"/>
                <a:gd name="connsiteX7" fmla="*/ 65090 w 138549"/>
                <a:gd name="connsiteY7" fmla="*/ 6912 h 135946"/>
                <a:gd name="connsiteX8" fmla="*/ 65090 w 138549"/>
                <a:gd name="connsiteY8" fmla="*/ 63541 h 135946"/>
                <a:gd name="connsiteX9" fmla="*/ 7298 w 138549"/>
                <a:gd name="connsiteY9" fmla="*/ 63541 h 135946"/>
                <a:gd name="connsiteX10" fmla="*/ 333 w 138549"/>
                <a:gd name="connsiteY10" fmla="*/ 67968 h 135946"/>
                <a:gd name="connsiteX11" fmla="*/ 7298 w 138549"/>
                <a:gd name="connsiteY11" fmla="*/ 72579 h 135946"/>
                <a:gd name="connsiteX12" fmla="*/ 65090 w 138549"/>
                <a:gd name="connsiteY12" fmla="*/ 72579 h 135946"/>
                <a:gd name="connsiteX13" fmla="*/ 65090 w 138549"/>
                <a:gd name="connsiteY13" fmla="*/ 129208 h 135946"/>
                <a:gd name="connsiteX14" fmla="*/ 69608 w 138549"/>
                <a:gd name="connsiteY14" fmla="*/ 136033 h 135946"/>
                <a:gd name="connsiteX15" fmla="*/ 74314 w 138549"/>
                <a:gd name="connsiteY15" fmla="*/ 129208 h 135946"/>
                <a:gd name="connsiteX16" fmla="*/ 74314 w 138549"/>
                <a:gd name="connsiteY16" fmla="*/ 72579 h 1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549" h="135946">
                  <a:moveTo>
                    <a:pt x="74314" y="72579"/>
                  </a:moveTo>
                  <a:lnTo>
                    <a:pt x="131918" y="72579"/>
                  </a:lnTo>
                  <a:cubicBezTo>
                    <a:pt x="134365" y="72579"/>
                    <a:pt x="138883" y="72579"/>
                    <a:pt x="138883" y="68152"/>
                  </a:cubicBezTo>
                  <a:cubicBezTo>
                    <a:pt x="138883" y="63541"/>
                    <a:pt x="134553" y="63541"/>
                    <a:pt x="131918" y="63541"/>
                  </a:cubicBezTo>
                  <a:lnTo>
                    <a:pt x="74314" y="63541"/>
                  </a:lnTo>
                  <a:lnTo>
                    <a:pt x="74314" y="6912"/>
                  </a:lnTo>
                  <a:cubicBezTo>
                    <a:pt x="74314" y="4514"/>
                    <a:pt x="74314" y="87"/>
                    <a:pt x="69796" y="87"/>
                  </a:cubicBezTo>
                  <a:cubicBezTo>
                    <a:pt x="65090" y="87"/>
                    <a:pt x="65090" y="4330"/>
                    <a:pt x="65090" y="6912"/>
                  </a:cubicBezTo>
                  <a:lnTo>
                    <a:pt x="65090" y="63541"/>
                  </a:lnTo>
                  <a:lnTo>
                    <a:pt x="7298" y="63541"/>
                  </a:lnTo>
                  <a:cubicBezTo>
                    <a:pt x="4851" y="63541"/>
                    <a:pt x="333" y="63541"/>
                    <a:pt x="333" y="67968"/>
                  </a:cubicBezTo>
                  <a:cubicBezTo>
                    <a:pt x="333" y="72579"/>
                    <a:pt x="4663" y="72579"/>
                    <a:pt x="7298" y="72579"/>
                  </a:cubicBezTo>
                  <a:lnTo>
                    <a:pt x="65090" y="72579"/>
                  </a:lnTo>
                  <a:lnTo>
                    <a:pt x="65090" y="129208"/>
                  </a:lnTo>
                  <a:cubicBezTo>
                    <a:pt x="65090" y="131606"/>
                    <a:pt x="65090" y="136033"/>
                    <a:pt x="69608" y="136033"/>
                  </a:cubicBezTo>
                  <a:cubicBezTo>
                    <a:pt x="74314" y="136033"/>
                    <a:pt x="74314" y="131791"/>
                    <a:pt x="74314" y="129208"/>
                  </a:cubicBezTo>
                  <a:lnTo>
                    <a:pt x="74314" y="7257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AD5529DC-7B7C-13A0-1F3B-7FE106665C48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734871" y="3952629"/>
              <a:ext cx="62390" cy="263512"/>
            </a:xfrm>
            <a:custGeom>
              <a:avLst/>
              <a:gdLst>
                <a:gd name="connsiteX0" fmla="*/ 62730 w 62390"/>
                <a:gd name="connsiteY0" fmla="*/ 260962 h 263512"/>
                <a:gd name="connsiteX1" fmla="*/ 58159 w 62390"/>
                <a:gd name="connsiteY1" fmla="*/ 255165 h 263512"/>
                <a:gd name="connsiteX2" fmla="*/ 15938 w 62390"/>
                <a:gd name="connsiteY2" fmla="*/ 131841 h 263512"/>
                <a:gd name="connsiteX3" fmla="*/ 59234 w 62390"/>
                <a:gd name="connsiteY3" fmla="*/ 7200 h 263512"/>
                <a:gd name="connsiteX4" fmla="*/ 62730 w 62390"/>
                <a:gd name="connsiteY4" fmla="*/ 2720 h 263512"/>
                <a:gd name="connsiteX5" fmla="*/ 60041 w 62390"/>
                <a:gd name="connsiteY5" fmla="*/ 85 h 263512"/>
                <a:gd name="connsiteX6" fmla="*/ 17282 w 62390"/>
                <a:gd name="connsiteY6" fmla="*/ 51470 h 263512"/>
                <a:gd name="connsiteX7" fmla="*/ 340 w 62390"/>
                <a:gd name="connsiteY7" fmla="*/ 131841 h 263512"/>
                <a:gd name="connsiteX8" fmla="*/ 18089 w 62390"/>
                <a:gd name="connsiteY8" fmla="*/ 214057 h 263512"/>
                <a:gd name="connsiteX9" fmla="*/ 60041 w 62390"/>
                <a:gd name="connsiteY9" fmla="*/ 263597 h 263512"/>
                <a:gd name="connsiteX10" fmla="*/ 6273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0" y="260962"/>
                  </a:moveTo>
                  <a:cubicBezTo>
                    <a:pt x="62730" y="260172"/>
                    <a:pt x="62730" y="259645"/>
                    <a:pt x="58159" y="255165"/>
                  </a:cubicBezTo>
                  <a:cubicBezTo>
                    <a:pt x="24543" y="221962"/>
                    <a:pt x="15938" y="172158"/>
                    <a:pt x="15938" y="131841"/>
                  </a:cubicBezTo>
                  <a:cubicBezTo>
                    <a:pt x="15938" y="85990"/>
                    <a:pt x="26157" y="40139"/>
                    <a:pt x="59234" y="7200"/>
                  </a:cubicBezTo>
                  <a:cubicBezTo>
                    <a:pt x="62730" y="4037"/>
                    <a:pt x="62730" y="3510"/>
                    <a:pt x="62730" y="2720"/>
                  </a:cubicBezTo>
                  <a:cubicBezTo>
                    <a:pt x="62730" y="875"/>
                    <a:pt x="61655" y="85"/>
                    <a:pt x="60041" y="85"/>
                  </a:cubicBezTo>
                  <a:cubicBezTo>
                    <a:pt x="57352" y="85"/>
                    <a:pt x="33149" y="18004"/>
                    <a:pt x="17282" y="51470"/>
                  </a:cubicBezTo>
                  <a:cubicBezTo>
                    <a:pt x="3567" y="80456"/>
                    <a:pt x="340" y="109706"/>
                    <a:pt x="340" y="131841"/>
                  </a:cubicBezTo>
                  <a:cubicBezTo>
                    <a:pt x="340" y="152395"/>
                    <a:pt x="3298" y="184280"/>
                    <a:pt x="18089" y="214057"/>
                  </a:cubicBezTo>
                  <a:cubicBezTo>
                    <a:pt x="34224" y="246469"/>
                    <a:pt x="57352" y="263597"/>
                    <a:pt x="60041" y="263597"/>
                  </a:cubicBezTo>
                  <a:cubicBezTo>
                    <a:pt x="61655" y="263597"/>
                    <a:pt x="62730" y="262807"/>
                    <a:pt x="6273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2EAC4AC-38EC-9D29-E4E4-7BF4FF75DBF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820629" y="4033791"/>
              <a:ext cx="118057" cy="119371"/>
            </a:xfrm>
            <a:custGeom>
              <a:avLst/>
              <a:gdLst>
                <a:gd name="connsiteX0" fmla="*/ 118402 w 118057"/>
                <a:gd name="connsiteY0" fmla="*/ 18531 h 119371"/>
                <a:gd name="connsiteX1" fmla="*/ 106569 w 118057"/>
                <a:gd name="connsiteY1" fmla="*/ 85 h 119371"/>
                <a:gd name="connsiteX2" fmla="*/ 93392 w 118057"/>
                <a:gd name="connsiteY2" fmla="*/ 12733 h 119371"/>
                <a:gd name="connsiteX3" fmla="*/ 97694 w 118057"/>
                <a:gd name="connsiteY3" fmla="*/ 20639 h 119371"/>
                <a:gd name="connsiteX4" fmla="*/ 106838 w 118057"/>
                <a:gd name="connsiteY4" fmla="*/ 42247 h 119371"/>
                <a:gd name="connsiteX5" fmla="*/ 58969 w 118057"/>
                <a:gd name="connsiteY5" fmla="*/ 113659 h 119371"/>
                <a:gd name="connsiteX6" fmla="*/ 39069 w 118057"/>
                <a:gd name="connsiteY6" fmla="*/ 90733 h 119371"/>
                <a:gd name="connsiteX7" fmla="*/ 54666 w 118057"/>
                <a:gd name="connsiteY7" fmla="*/ 34868 h 119371"/>
                <a:gd name="connsiteX8" fmla="*/ 57894 w 118057"/>
                <a:gd name="connsiteY8" fmla="*/ 21693 h 119371"/>
                <a:gd name="connsiteX9" fmla="*/ 35842 w 118057"/>
                <a:gd name="connsiteY9" fmla="*/ 85 h 119371"/>
                <a:gd name="connsiteX10" fmla="*/ 344 w 118057"/>
                <a:gd name="connsiteY10" fmla="*/ 40666 h 119371"/>
                <a:gd name="connsiteX11" fmla="*/ 3571 w 118057"/>
                <a:gd name="connsiteY11" fmla="*/ 43301 h 119371"/>
                <a:gd name="connsiteX12" fmla="*/ 7874 w 118057"/>
                <a:gd name="connsiteY12" fmla="*/ 38558 h 119371"/>
                <a:gd name="connsiteX13" fmla="*/ 35035 w 118057"/>
                <a:gd name="connsiteY13" fmla="*/ 5882 h 119371"/>
                <a:gd name="connsiteX14" fmla="*/ 41758 w 118057"/>
                <a:gd name="connsiteY14" fmla="*/ 14314 h 119371"/>
                <a:gd name="connsiteX15" fmla="*/ 37186 w 118057"/>
                <a:gd name="connsiteY15" fmla="*/ 32760 h 119371"/>
                <a:gd name="connsiteX16" fmla="*/ 21858 w 118057"/>
                <a:gd name="connsiteY16" fmla="*/ 86780 h 119371"/>
                <a:gd name="connsiteX17" fmla="*/ 57894 w 118057"/>
                <a:gd name="connsiteY17" fmla="*/ 119456 h 119371"/>
                <a:gd name="connsiteX18" fmla="*/ 118402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402" y="18531"/>
                  </a:moveTo>
                  <a:cubicBezTo>
                    <a:pt x="118402" y="4301"/>
                    <a:pt x="111409" y="85"/>
                    <a:pt x="106569" y="85"/>
                  </a:cubicBezTo>
                  <a:cubicBezTo>
                    <a:pt x="99846" y="85"/>
                    <a:pt x="93392" y="6936"/>
                    <a:pt x="93392" y="12733"/>
                  </a:cubicBezTo>
                  <a:cubicBezTo>
                    <a:pt x="93392" y="16159"/>
                    <a:pt x="94736" y="17740"/>
                    <a:pt x="97694" y="20639"/>
                  </a:cubicBezTo>
                  <a:cubicBezTo>
                    <a:pt x="103342" y="25909"/>
                    <a:pt x="106838" y="32760"/>
                    <a:pt x="106838" y="42247"/>
                  </a:cubicBezTo>
                  <a:cubicBezTo>
                    <a:pt x="106838" y="53314"/>
                    <a:pt x="90433" y="113659"/>
                    <a:pt x="58969" y="113659"/>
                  </a:cubicBezTo>
                  <a:cubicBezTo>
                    <a:pt x="45254" y="113659"/>
                    <a:pt x="39069" y="104436"/>
                    <a:pt x="39069" y="90733"/>
                  </a:cubicBezTo>
                  <a:cubicBezTo>
                    <a:pt x="39069" y="75976"/>
                    <a:pt x="46330" y="56740"/>
                    <a:pt x="54666" y="34868"/>
                  </a:cubicBezTo>
                  <a:cubicBezTo>
                    <a:pt x="56549" y="30389"/>
                    <a:pt x="57894" y="26699"/>
                    <a:pt x="57894" y="21693"/>
                  </a:cubicBezTo>
                  <a:cubicBezTo>
                    <a:pt x="57894" y="9835"/>
                    <a:pt x="49288" y="85"/>
                    <a:pt x="35842" y="85"/>
                  </a:cubicBezTo>
                  <a:cubicBezTo>
                    <a:pt x="10563" y="85"/>
                    <a:pt x="344" y="38294"/>
                    <a:pt x="344" y="40666"/>
                  </a:cubicBezTo>
                  <a:cubicBezTo>
                    <a:pt x="344" y="43301"/>
                    <a:pt x="3033" y="43301"/>
                    <a:pt x="3571" y="43301"/>
                  </a:cubicBezTo>
                  <a:cubicBezTo>
                    <a:pt x="6260" y="43301"/>
                    <a:pt x="6529" y="42774"/>
                    <a:pt x="7874" y="38558"/>
                  </a:cubicBezTo>
                  <a:cubicBezTo>
                    <a:pt x="15672" y="11943"/>
                    <a:pt x="27236" y="5882"/>
                    <a:pt x="35035" y="5882"/>
                  </a:cubicBezTo>
                  <a:cubicBezTo>
                    <a:pt x="37186" y="5882"/>
                    <a:pt x="41758" y="5882"/>
                    <a:pt x="41758" y="14314"/>
                  </a:cubicBezTo>
                  <a:cubicBezTo>
                    <a:pt x="41758" y="20902"/>
                    <a:pt x="39069" y="28017"/>
                    <a:pt x="37186" y="32760"/>
                  </a:cubicBezTo>
                  <a:cubicBezTo>
                    <a:pt x="25354" y="63328"/>
                    <a:pt x="21858" y="75449"/>
                    <a:pt x="21858" y="86780"/>
                  </a:cubicBezTo>
                  <a:cubicBezTo>
                    <a:pt x="21858" y="115240"/>
                    <a:pt x="45523" y="119456"/>
                    <a:pt x="57894" y="119456"/>
                  </a:cubicBezTo>
                  <a:cubicBezTo>
                    <a:pt x="103073" y="119456"/>
                    <a:pt x="118402" y="32233"/>
                    <a:pt x="118402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F8677A0-1B31-4769-A059-28C568AEDF5D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968161" y="3952629"/>
              <a:ext cx="62390" cy="263512"/>
            </a:xfrm>
            <a:custGeom>
              <a:avLst/>
              <a:gdLst>
                <a:gd name="connsiteX0" fmla="*/ 62739 w 62390"/>
                <a:gd name="connsiteY0" fmla="*/ 131841 h 263512"/>
                <a:gd name="connsiteX1" fmla="*/ 44990 w 62390"/>
                <a:gd name="connsiteY1" fmla="*/ 49625 h 263512"/>
                <a:gd name="connsiteX2" fmla="*/ 3038 w 62390"/>
                <a:gd name="connsiteY2" fmla="*/ 85 h 263512"/>
                <a:gd name="connsiteX3" fmla="*/ 349 w 62390"/>
                <a:gd name="connsiteY3" fmla="*/ 2720 h 263512"/>
                <a:gd name="connsiteX4" fmla="*/ 5459 w 62390"/>
                <a:gd name="connsiteY4" fmla="*/ 8781 h 263512"/>
                <a:gd name="connsiteX5" fmla="*/ 47142 w 62390"/>
                <a:gd name="connsiteY5" fmla="*/ 131841 h 263512"/>
                <a:gd name="connsiteX6" fmla="*/ 3845 w 62390"/>
                <a:gd name="connsiteY6" fmla="*/ 256482 h 263512"/>
                <a:gd name="connsiteX7" fmla="*/ 349 w 62390"/>
                <a:gd name="connsiteY7" fmla="*/ 260962 h 263512"/>
                <a:gd name="connsiteX8" fmla="*/ 3038 w 62390"/>
                <a:gd name="connsiteY8" fmla="*/ 263597 h 263512"/>
                <a:gd name="connsiteX9" fmla="*/ 45797 w 62390"/>
                <a:gd name="connsiteY9" fmla="*/ 212212 h 263512"/>
                <a:gd name="connsiteX10" fmla="*/ 62739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9" y="131841"/>
                  </a:moveTo>
                  <a:cubicBezTo>
                    <a:pt x="62739" y="111287"/>
                    <a:pt x="59781" y="79402"/>
                    <a:pt x="44990" y="49625"/>
                  </a:cubicBezTo>
                  <a:cubicBezTo>
                    <a:pt x="28855" y="17213"/>
                    <a:pt x="5728" y="85"/>
                    <a:pt x="3038" y="85"/>
                  </a:cubicBezTo>
                  <a:cubicBezTo>
                    <a:pt x="1425" y="85"/>
                    <a:pt x="349" y="1139"/>
                    <a:pt x="349" y="2720"/>
                  </a:cubicBezTo>
                  <a:cubicBezTo>
                    <a:pt x="349" y="3510"/>
                    <a:pt x="349" y="4037"/>
                    <a:pt x="5459" y="8781"/>
                  </a:cubicBezTo>
                  <a:cubicBezTo>
                    <a:pt x="31813" y="34868"/>
                    <a:pt x="47142" y="76767"/>
                    <a:pt x="47142" y="131841"/>
                  </a:cubicBezTo>
                  <a:cubicBezTo>
                    <a:pt x="47142" y="176902"/>
                    <a:pt x="37192" y="223280"/>
                    <a:pt x="3845" y="256482"/>
                  </a:cubicBezTo>
                  <a:cubicBezTo>
                    <a:pt x="349" y="259645"/>
                    <a:pt x="349" y="260172"/>
                    <a:pt x="349" y="260962"/>
                  </a:cubicBezTo>
                  <a:cubicBezTo>
                    <a:pt x="349" y="262543"/>
                    <a:pt x="1425" y="263597"/>
                    <a:pt x="3038" y="263597"/>
                  </a:cubicBezTo>
                  <a:cubicBezTo>
                    <a:pt x="5728" y="263597"/>
                    <a:pt x="29931" y="245678"/>
                    <a:pt x="45797" y="212212"/>
                  </a:cubicBezTo>
                  <a:cubicBezTo>
                    <a:pt x="59512" y="183226"/>
                    <a:pt x="62739" y="153976"/>
                    <a:pt x="62739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4ACE483-3B6A-78A4-9092-A9B071F1C4A6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154434" y="4007967"/>
              <a:ext cx="164312" cy="152837"/>
            </a:xfrm>
            <a:custGeom>
              <a:avLst/>
              <a:gdLst>
                <a:gd name="connsiteX0" fmla="*/ 159559 w 164312"/>
                <a:gd name="connsiteY0" fmla="*/ 11152 h 152837"/>
                <a:gd name="connsiteX1" fmla="*/ 164668 w 164312"/>
                <a:gd name="connsiteY1" fmla="*/ 5355 h 152837"/>
                <a:gd name="connsiteX2" fmla="*/ 159290 w 164312"/>
                <a:gd name="connsiteY2" fmla="*/ 85 h 152837"/>
                <a:gd name="connsiteX3" fmla="*/ 154449 w 164312"/>
                <a:gd name="connsiteY3" fmla="*/ 1929 h 152837"/>
                <a:gd name="connsiteX4" fmla="*/ 5465 w 164312"/>
                <a:gd name="connsiteY4" fmla="*/ 70706 h 152837"/>
                <a:gd name="connsiteX5" fmla="*/ 356 w 164312"/>
                <a:gd name="connsiteY5" fmla="*/ 76503 h 152837"/>
                <a:gd name="connsiteX6" fmla="*/ 5465 w 164312"/>
                <a:gd name="connsiteY6" fmla="*/ 82301 h 152837"/>
                <a:gd name="connsiteX7" fmla="*/ 154449 w 164312"/>
                <a:gd name="connsiteY7" fmla="*/ 151077 h 152837"/>
                <a:gd name="connsiteX8" fmla="*/ 159290 w 164312"/>
                <a:gd name="connsiteY8" fmla="*/ 152922 h 152837"/>
                <a:gd name="connsiteX9" fmla="*/ 164668 w 164312"/>
                <a:gd name="connsiteY9" fmla="*/ 147652 h 152837"/>
                <a:gd name="connsiteX10" fmla="*/ 159559 w 164312"/>
                <a:gd name="connsiteY10" fmla="*/ 141854 h 152837"/>
                <a:gd name="connsiteX11" fmla="*/ 18374 w 164312"/>
                <a:gd name="connsiteY11" fmla="*/ 76503 h 152837"/>
                <a:gd name="connsiteX12" fmla="*/ 159559 w 164312"/>
                <a:gd name="connsiteY12" fmla="*/ 11152 h 15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312" h="152837">
                  <a:moveTo>
                    <a:pt x="159559" y="11152"/>
                  </a:moveTo>
                  <a:cubicBezTo>
                    <a:pt x="162786" y="9571"/>
                    <a:pt x="164668" y="8254"/>
                    <a:pt x="164668" y="5355"/>
                  </a:cubicBezTo>
                  <a:cubicBezTo>
                    <a:pt x="164668" y="2456"/>
                    <a:pt x="162248" y="85"/>
                    <a:pt x="159290" y="85"/>
                  </a:cubicBezTo>
                  <a:cubicBezTo>
                    <a:pt x="158483" y="85"/>
                    <a:pt x="157945" y="85"/>
                    <a:pt x="154449" y="1929"/>
                  </a:cubicBezTo>
                  <a:lnTo>
                    <a:pt x="5465" y="70706"/>
                  </a:lnTo>
                  <a:cubicBezTo>
                    <a:pt x="2507" y="72024"/>
                    <a:pt x="356" y="73341"/>
                    <a:pt x="356" y="76503"/>
                  </a:cubicBezTo>
                  <a:cubicBezTo>
                    <a:pt x="356" y="79666"/>
                    <a:pt x="2507" y="80983"/>
                    <a:pt x="5465" y="82301"/>
                  </a:cubicBezTo>
                  <a:lnTo>
                    <a:pt x="154449" y="151077"/>
                  </a:lnTo>
                  <a:cubicBezTo>
                    <a:pt x="157945" y="152922"/>
                    <a:pt x="158483" y="152922"/>
                    <a:pt x="159290" y="152922"/>
                  </a:cubicBezTo>
                  <a:cubicBezTo>
                    <a:pt x="162248" y="152922"/>
                    <a:pt x="164668" y="150550"/>
                    <a:pt x="164668" y="147652"/>
                  </a:cubicBezTo>
                  <a:cubicBezTo>
                    <a:pt x="164668" y="144753"/>
                    <a:pt x="162786" y="143436"/>
                    <a:pt x="159559" y="141854"/>
                  </a:cubicBezTo>
                  <a:lnTo>
                    <a:pt x="18374" y="76503"/>
                  </a:lnTo>
                  <a:lnTo>
                    <a:pt x="159559" y="1115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1382476-60B6-DA25-C230-2A83729B9B2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0426465" y="3974764"/>
              <a:ext cx="113217" cy="181296"/>
            </a:xfrm>
            <a:custGeom>
              <a:avLst/>
              <a:gdLst>
                <a:gd name="connsiteX0" fmla="*/ 113583 w 113217"/>
                <a:gd name="connsiteY0" fmla="*/ 91260 h 181296"/>
                <a:gd name="connsiteX1" fmla="*/ 102826 w 113217"/>
                <a:gd name="connsiteY1" fmla="*/ 29598 h 181296"/>
                <a:gd name="connsiteX2" fmla="*/ 57109 w 113217"/>
                <a:gd name="connsiteY2" fmla="*/ 85 h 181296"/>
                <a:gd name="connsiteX3" fmla="*/ 10316 w 113217"/>
                <a:gd name="connsiteY3" fmla="*/ 31443 h 181296"/>
                <a:gd name="connsiteX4" fmla="*/ 366 w 113217"/>
                <a:gd name="connsiteY4" fmla="*/ 91260 h 181296"/>
                <a:gd name="connsiteX5" fmla="*/ 12468 w 113217"/>
                <a:gd name="connsiteY5" fmla="*/ 154767 h 181296"/>
                <a:gd name="connsiteX6" fmla="*/ 56840 w 113217"/>
                <a:gd name="connsiteY6" fmla="*/ 181381 h 181296"/>
                <a:gd name="connsiteX7" fmla="*/ 103633 w 113217"/>
                <a:gd name="connsiteY7" fmla="*/ 150814 h 181296"/>
                <a:gd name="connsiteX8" fmla="*/ 113583 w 113217"/>
                <a:gd name="connsiteY8" fmla="*/ 91260 h 181296"/>
                <a:gd name="connsiteX9" fmla="*/ 56840 w 113217"/>
                <a:gd name="connsiteY9" fmla="*/ 175584 h 181296"/>
                <a:gd name="connsiteX10" fmla="*/ 25645 w 113217"/>
                <a:gd name="connsiteY10" fmla="*/ 143699 h 181296"/>
                <a:gd name="connsiteX11" fmla="*/ 22687 w 113217"/>
                <a:gd name="connsiteY11" fmla="*/ 88098 h 181296"/>
                <a:gd name="connsiteX12" fmla="*/ 24838 w 113217"/>
                <a:gd name="connsiteY12" fmla="*/ 39612 h 181296"/>
                <a:gd name="connsiteX13" fmla="*/ 56840 w 113217"/>
                <a:gd name="connsiteY13" fmla="*/ 5882 h 181296"/>
                <a:gd name="connsiteX14" fmla="*/ 88573 w 113217"/>
                <a:gd name="connsiteY14" fmla="*/ 36713 h 181296"/>
                <a:gd name="connsiteX15" fmla="*/ 91263 w 113217"/>
                <a:gd name="connsiteY15" fmla="*/ 88098 h 181296"/>
                <a:gd name="connsiteX16" fmla="*/ 88304 w 113217"/>
                <a:gd name="connsiteY16" fmla="*/ 142645 h 181296"/>
                <a:gd name="connsiteX17" fmla="*/ 56840 w 113217"/>
                <a:gd name="connsiteY17" fmla="*/ 175584 h 18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217" h="181296">
                  <a:moveTo>
                    <a:pt x="113583" y="91260"/>
                  </a:moveTo>
                  <a:cubicBezTo>
                    <a:pt x="113583" y="70179"/>
                    <a:pt x="112239" y="49098"/>
                    <a:pt x="102826" y="29598"/>
                  </a:cubicBezTo>
                  <a:cubicBezTo>
                    <a:pt x="90456" y="4301"/>
                    <a:pt x="68404" y="85"/>
                    <a:pt x="57109" y="85"/>
                  </a:cubicBezTo>
                  <a:cubicBezTo>
                    <a:pt x="40974" y="85"/>
                    <a:pt x="21342" y="6936"/>
                    <a:pt x="10316" y="31443"/>
                  </a:cubicBezTo>
                  <a:cubicBezTo>
                    <a:pt x="1711" y="49625"/>
                    <a:pt x="366" y="70179"/>
                    <a:pt x="366" y="91260"/>
                  </a:cubicBezTo>
                  <a:cubicBezTo>
                    <a:pt x="366" y="111023"/>
                    <a:pt x="1442" y="134740"/>
                    <a:pt x="12468" y="154767"/>
                  </a:cubicBezTo>
                  <a:cubicBezTo>
                    <a:pt x="24031" y="176111"/>
                    <a:pt x="43663" y="181381"/>
                    <a:pt x="56840" y="181381"/>
                  </a:cubicBezTo>
                  <a:cubicBezTo>
                    <a:pt x="71362" y="181381"/>
                    <a:pt x="91800" y="175848"/>
                    <a:pt x="103633" y="150814"/>
                  </a:cubicBezTo>
                  <a:cubicBezTo>
                    <a:pt x="112239" y="132632"/>
                    <a:pt x="113583" y="112078"/>
                    <a:pt x="113583" y="91260"/>
                  </a:cubicBezTo>
                  <a:close/>
                  <a:moveTo>
                    <a:pt x="56840" y="175584"/>
                  </a:moveTo>
                  <a:cubicBezTo>
                    <a:pt x="46352" y="175584"/>
                    <a:pt x="30486" y="168996"/>
                    <a:pt x="25645" y="143699"/>
                  </a:cubicBezTo>
                  <a:cubicBezTo>
                    <a:pt x="22687" y="127888"/>
                    <a:pt x="22687" y="103645"/>
                    <a:pt x="22687" y="88098"/>
                  </a:cubicBezTo>
                  <a:cubicBezTo>
                    <a:pt x="22687" y="71233"/>
                    <a:pt x="22687" y="53841"/>
                    <a:pt x="24838" y="39612"/>
                  </a:cubicBezTo>
                  <a:cubicBezTo>
                    <a:pt x="29948" y="8254"/>
                    <a:pt x="50117" y="5882"/>
                    <a:pt x="56840" y="5882"/>
                  </a:cubicBezTo>
                  <a:cubicBezTo>
                    <a:pt x="65715" y="5882"/>
                    <a:pt x="83464" y="10625"/>
                    <a:pt x="88573" y="36713"/>
                  </a:cubicBezTo>
                  <a:cubicBezTo>
                    <a:pt x="91263" y="51470"/>
                    <a:pt x="91263" y="71497"/>
                    <a:pt x="91263" y="88098"/>
                  </a:cubicBezTo>
                  <a:cubicBezTo>
                    <a:pt x="91263" y="107861"/>
                    <a:pt x="91263" y="125780"/>
                    <a:pt x="88304" y="142645"/>
                  </a:cubicBezTo>
                  <a:cubicBezTo>
                    <a:pt x="84270" y="167679"/>
                    <a:pt x="68942" y="175584"/>
                    <a:pt x="56840" y="17558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" name="TextBox 1">
            <a:hlinkClick r:id="rId100"/>
            <a:extLst>
              <a:ext uri="{FF2B5EF4-FFF2-40B4-BE49-F238E27FC236}">
                <a16:creationId xmlns:a16="http://schemas.microsoft.com/office/drawing/2014/main" id="{1086C41F-C25F-9F4D-7D5C-C7BC6F9F1A8A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05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16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 (Black holes)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2" name="TextBox 141">
            <a:hlinkClick r:id="rId122"/>
            <a:extLst>
              <a:ext uri="{FF2B5EF4-FFF2-40B4-BE49-F238E27FC236}">
                <a16:creationId xmlns:a16="http://schemas.microsoft.com/office/drawing/2014/main" id="{07D8E5AF-2583-5DD5-C04E-09697F0819E5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" name="Graphic 142" descr="Signature with solid fill">
            <a:extLst>
              <a:ext uri="{FF2B5EF4-FFF2-40B4-BE49-F238E27FC236}">
                <a16:creationId xmlns:a16="http://schemas.microsoft.com/office/drawing/2014/main" id="{574FC974-F9B9-9688-53C9-86BA0E308B8A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grpSp>
        <p:nvGrpSpPr>
          <p:cNvPr id="276" name="Group 275" descr="\documentclass{article}&#10;\usepackage{amsmath}&#10;\pagestyle{empty}&#10;\begin{document}&#10;&#10;$$h_{+}(v,r)=h_{1}(v)(r-r_{+}(v))+\mathcal{O}(r-r_{+})^2$$&#10;&#10;&#10;\end{document}" title="IguanaTex Vector Display">
            <a:extLst>
              <a:ext uri="{FF2B5EF4-FFF2-40B4-BE49-F238E27FC236}">
                <a16:creationId xmlns:a16="http://schemas.microsoft.com/office/drawing/2014/main" id="{07BD53D3-A3E5-97EC-EC14-22AB5AC007A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44500" y="3314700"/>
            <a:ext cx="4542077" cy="291849"/>
            <a:chOff x="4108600" y="5032847"/>
            <a:chExt cx="4542077" cy="291849"/>
          </a:xfrm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2923731-B2DC-CBA9-F618-F89B5526F477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4108600" y="5080387"/>
              <a:ext cx="124248" cy="182455"/>
            </a:xfrm>
            <a:custGeom>
              <a:avLst/>
              <a:gdLst>
                <a:gd name="connsiteX0" fmla="*/ 58851 w 124248"/>
                <a:gd name="connsiteY0" fmla="*/ 2922 h 182455"/>
                <a:gd name="connsiteX1" fmla="*/ 55562 w 124248"/>
                <a:gd name="connsiteY1" fmla="*/ 75 h 182455"/>
                <a:gd name="connsiteX2" fmla="*/ 24689 w 124248"/>
                <a:gd name="connsiteY2" fmla="*/ 2663 h 182455"/>
                <a:gd name="connsiteX3" fmla="*/ 19881 w 124248"/>
                <a:gd name="connsiteY3" fmla="*/ 7839 h 182455"/>
                <a:gd name="connsiteX4" fmla="*/ 25955 w 124248"/>
                <a:gd name="connsiteY4" fmla="*/ 10944 h 182455"/>
                <a:gd name="connsiteX5" fmla="*/ 38607 w 124248"/>
                <a:gd name="connsiteY5" fmla="*/ 15344 h 182455"/>
                <a:gd name="connsiteX6" fmla="*/ 37848 w 124248"/>
                <a:gd name="connsiteY6" fmla="*/ 20520 h 182455"/>
                <a:gd name="connsiteX7" fmla="*/ 1156 w 124248"/>
                <a:gd name="connsiteY7" fmla="*/ 169590 h 182455"/>
                <a:gd name="connsiteX8" fmla="*/ 143 w 124248"/>
                <a:gd name="connsiteY8" fmla="*/ 175284 h 182455"/>
                <a:gd name="connsiteX9" fmla="*/ 7482 w 124248"/>
                <a:gd name="connsiteY9" fmla="*/ 182530 h 182455"/>
                <a:gd name="connsiteX10" fmla="*/ 16845 w 124248"/>
                <a:gd name="connsiteY10" fmla="*/ 175801 h 182455"/>
                <a:gd name="connsiteX11" fmla="*/ 21653 w 124248"/>
                <a:gd name="connsiteY11" fmla="*/ 156132 h 182455"/>
                <a:gd name="connsiteX12" fmla="*/ 27220 w 124248"/>
                <a:gd name="connsiteY12" fmla="*/ 132840 h 182455"/>
                <a:gd name="connsiteX13" fmla="*/ 31522 w 124248"/>
                <a:gd name="connsiteY13" fmla="*/ 115500 h 182455"/>
                <a:gd name="connsiteX14" fmla="*/ 34305 w 124248"/>
                <a:gd name="connsiteY14" fmla="*/ 103854 h 182455"/>
                <a:gd name="connsiteX15" fmla="*/ 51513 w 124248"/>
                <a:gd name="connsiteY15" fmla="*/ 80045 h 182455"/>
                <a:gd name="connsiteX16" fmla="*/ 75806 w 124248"/>
                <a:gd name="connsiteY16" fmla="*/ 70987 h 182455"/>
                <a:gd name="connsiteX17" fmla="*/ 89471 w 124248"/>
                <a:gd name="connsiteY17" fmla="*/ 89103 h 182455"/>
                <a:gd name="connsiteX18" fmla="*/ 73781 w 124248"/>
                <a:gd name="connsiteY18" fmla="*/ 147074 h 182455"/>
                <a:gd name="connsiteX19" fmla="*/ 70492 w 124248"/>
                <a:gd name="connsiteY19" fmla="*/ 161309 h 182455"/>
                <a:gd name="connsiteX20" fmla="*/ 91242 w 124248"/>
                <a:gd name="connsiteY20" fmla="*/ 182530 h 182455"/>
                <a:gd name="connsiteX21" fmla="*/ 124392 w 124248"/>
                <a:gd name="connsiteY21" fmla="*/ 142675 h 182455"/>
                <a:gd name="connsiteX22" fmla="*/ 121355 w 124248"/>
                <a:gd name="connsiteY22" fmla="*/ 140087 h 182455"/>
                <a:gd name="connsiteX23" fmla="*/ 117559 w 124248"/>
                <a:gd name="connsiteY23" fmla="*/ 144745 h 182455"/>
                <a:gd name="connsiteX24" fmla="*/ 91748 w 124248"/>
                <a:gd name="connsiteY24" fmla="*/ 176837 h 182455"/>
                <a:gd name="connsiteX25" fmla="*/ 85675 w 124248"/>
                <a:gd name="connsiteY25" fmla="*/ 168296 h 182455"/>
                <a:gd name="connsiteX26" fmla="*/ 90230 w 124248"/>
                <a:gd name="connsiteY26" fmla="*/ 149921 h 182455"/>
                <a:gd name="connsiteX27" fmla="*/ 105666 w 124248"/>
                <a:gd name="connsiteY27" fmla="*/ 92985 h 182455"/>
                <a:gd name="connsiteX28" fmla="*/ 76565 w 124248"/>
                <a:gd name="connsiteY28" fmla="*/ 65293 h 182455"/>
                <a:gd name="connsiteX29" fmla="*/ 39113 w 124248"/>
                <a:gd name="connsiteY29" fmla="*/ 85221 h 182455"/>
                <a:gd name="connsiteX30" fmla="*/ 58851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51" y="2922"/>
                  </a:moveTo>
                  <a:cubicBezTo>
                    <a:pt x="58851" y="2663"/>
                    <a:pt x="58851" y="75"/>
                    <a:pt x="55562" y="75"/>
                  </a:cubicBezTo>
                  <a:cubicBezTo>
                    <a:pt x="49741" y="75"/>
                    <a:pt x="31269" y="2145"/>
                    <a:pt x="24689" y="2663"/>
                  </a:cubicBezTo>
                  <a:cubicBezTo>
                    <a:pt x="22665" y="2922"/>
                    <a:pt x="19881" y="3180"/>
                    <a:pt x="19881" y="7839"/>
                  </a:cubicBezTo>
                  <a:cubicBezTo>
                    <a:pt x="19881" y="10944"/>
                    <a:pt x="22159" y="10944"/>
                    <a:pt x="25955" y="10944"/>
                  </a:cubicBezTo>
                  <a:cubicBezTo>
                    <a:pt x="38101" y="10944"/>
                    <a:pt x="38607" y="12756"/>
                    <a:pt x="38607" y="15344"/>
                  </a:cubicBezTo>
                  <a:lnTo>
                    <a:pt x="37848" y="20520"/>
                  </a:lnTo>
                  <a:lnTo>
                    <a:pt x="1156" y="169590"/>
                  </a:lnTo>
                  <a:cubicBezTo>
                    <a:pt x="143" y="173213"/>
                    <a:pt x="143" y="173731"/>
                    <a:pt x="143" y="175284"/>
                  </a:cubicBezTo>
                  <a:cubicBezTo>
                    <a:pt x="143" y="181236"/>
                    <a:pt x="5204" y="182530"/>
                    <a:pt x="7482" y="182530"/>
                  </a:cubicBezTo>
                  <a:cubicBezTo>
                    <a:pt x="11531" y="182530"/>
                    <a:pt x="15580" y="179425"/>
                    <a:pt x="16845" y="175801"/>
                  </a:cubicBezTo>
                  <a:lnTo>
                    <a:pt x="21653" y="156132"/>
                  </a:lnTo>
                  <a:lnTo>
                    <a:pt x="27220" y="132840"/>
                  </a:lnTo>
                  <a:cubicBezTo>
                    <a:pt x="28738" y="127147"/>
                    <a:pt x="30257" y="121453"/>
                    <a:pt x="31522" y="115500"/>
                  </a:cubicBezTo>
                  <a:cubicBezTo>
                    <a:pt x="32028" y="113948"/>
                    <a:pt x="34052" y="105407"/>
                    <a:pt x="34305" y="103854"/>
                  </a:cubicBezTo>
                  <a:cubicBezTo>
                    <a:pt x="35065" y="101525"/>
                    <a:pt x="42909" y="87032"/>
                    <a:pt x="51513" y="80045"/>
                  </a:cubicBezTo>
                  <a:cubicBezTo>
                    <a:pt x="57080" y="75904"/>
                    <a:pt x="64925" y="70987"/>
                    <a:pt x="75806" y="70987"/>
                  </a:cubicBezTo>
                  <a:cubicBezTo>
                    <a:pt x="86687" y="70987"/>
                    <a:pt x="89471" y="79786"/>
                    <a:pt x="89471" y="89103"/>
                  </a:cubicBezTo>
                  <a:cubicBezTo>
                    <a:pt x="89471" y="103078"/>
                    <a:pt x="79855" y="131287"/>
                    <a:pt x="73781" y="147074"/>
                  </a:cubicBezTo>
                  <a:cubicBezTo>
                    <a:pt x="71757" y="153027"/>
                    <a:pt x="70492" y="156132"/>
                    <a:pt x="70492" y="161309"/>
                  </a:cubicBezTo>
                  <a:cubicBezTo>
                    <a:pt x="70492" y="173472"/>
                    <a:pt x="79348" y="182530"/>
                    <a:pt x="91242" y="182530"/>
                  </a:cubicBezTo>
                  <a:cubicBezTo>
                    <a:pt x="115029" y="182530"/>
                    <a:pt x="124392" y="144745"/>
                    <a:pt x="124392" y="142675"/>
                  </a:cubicBezTo>
                  <a:cubicBezTo>
                    <a:pt x="124392" y="140087"/>
                    <a:pt x="122114" y="140087"/>
                    <a:pt x="121355" y="140087"/>
                  </a:cubicBezTo>
                  <a:cubicBezTo>
                    <a:pt x="118824" y="140087"/>
                    <a:pt x="118824" y="140863"/>
                    <a:pt x="117559" y="144745"/>
                  </a:cubicBezTo>
                  <a:cubicBezTo>
                    <a:pt x="113763" y="158462"/>
                    <a:pt x="105666" y="176837"/>
                    <a:pt x="91748" y="176837"/>
                  </a:cubicBezTo>
                  <a:cubicBezTo>
                    <a:pt x="87446" y="176837"/>
                    <a:pt x="85675" y="174249"/>
                    <a:pt x="85675" y="168296"/>
                  </a:cubicBezTo>
                  <a:cubicBezTo>
                    <a:pt x="85675" y="161826"/>
                    <a:pt x="87952" y="155615"/>
                    <a:pt x="90230" y="149921"/>
                  </a:cubicBezTo>
                  <a:cubicBezTo>
                    <a:pt x="94278" y="138793"/>
                    <a:pt x="105666" y="107995"/>
                    <a:pt x="105666" y="92985"/>
                  </a:cubicBezTo>
                  <a:cubicBezTo>
                    <a:pt x="105666" y="76163"/>
                    <a:pt x="95544" y="65293"/>
                    <a:pt x="76565" y="65293"/>
                  </a:cubicBezTo>
                  <a:cubicBezTo>
                    <a:pt x="60623" y="65293"/>
                    <a:pt x="48476" y="73316"/>
                    <a:pt x="39113" y="85221"/>
                  </a:cubicBezTo>
                  <a:lnTo>
                    <a:pt x="58851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8275E09C-CE1B-A31A-6E01-C539040A0F02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4252880" y="5186677"/>
              <a:ext cx="130371" cy="133516"/>
            </a:xfrm>
            <a:custGeom>
              <a:avLst/>
              <a:gdLst>
                <a:gd name="connsiteX0" fmla="*/ 69764 w 130371"/>
                <a:gd name="connsiteY0" fmla="*/ 71273 h 133516"/>
                <a:gd name="connsiteX1" fmla="*/ 123967 w 130371"/>
                <a:gd name="connsiteY1" fmla="*/ 71273 h 133516"/>
                <a:gd name="connsiteX2" fmla="*/ 130521 w 130371"/>
                <a:gd name="connsiteY2" fmla="*/ 66925 h 133516"/>
                <a:gd name="connsiteX3" fmla="*/ 123967 w 130371"/>
                <a:gd name="connsiteY3" fmla="*/ 62396 h 133516"/>
                <a:gd name="connsiteX4" fmla="*/ 69764 w 130371"/>
                <a:gd name="connsiteY4" fmla="*/ 62396 h 133516"/>
                <a:gd name="connsiteX5" fmla="*/ 69764 w 130371"/>
                <a:gd name="connsiteY5" fmla="*/ 6779 h 133516"/>
                <a:gd name="connsiteX6" fmla="*/ 65512 w 130371"/>
                <a:gd name="connsiteY6" fmla="*/ 76 h 133516"/>
                <a:gd name="connsiteX7" fmla="*/ 61084 w 130371"/>
                <a:gd name="connsiteY7" fmla="*/ 6779 h 133516"/>
                <a:gd name="connsiteX8" fmla="*/ 61084 w 130371"/>
                <a:gd name="connsiteY8" fmla="*/ 62396 h 133516"/>
                <a:gd name="connsiteX9" fmla="*/ 6703 w 130371"/>
                <a:gd name="connsiteY9" fmla="*/ 62396 h 133516"/>
                <a:gd name="connsiteX10" fmla="*/ 149 w 130371"/>
                <a:gd name="connsiteY10" fmla="*/ 66744 h 133516"/>
                <a:gd name="connsiteX11" fmla="*/ 6703 w 130371"/>
                <a:gd name="connsiteY11" fmla="*/ 71273 h 133516"/>
                <a:gd name="connsiteX12" fmla="*/ 61084 w 130371"/>
                <a:gd name="connsiteY12" fmla="*/ 71273 h 133516"/>
                <a:gd name="connsiteX13" fmla="*/ 61084 w 130371"/>
                <a:gd name="connsiteY13" fmla="*/ 126889 h 133516"/>
                <a:gd name="connsiteX14" fmla="*/ 65335 w 130371"/>
                <a:gd name="connsiteY14" fmla="*/ 133592 h 133516"/>
                <a:gd name="connsiteX15" fmla="*/ 69764 w 130371"/>
                <a:gd name="connsiteY15" fmla="*/ 126889 h 133516"/>
                <a:gd name="connsiteX16" fmla="*/ 6976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764" y="71273"/>
                  </a:moveTo>
                  <a:lnTo>
                    <a:pt x="123967" y="71273"/>
                  </a:lnTo>
                  <a:cubicBezTo>
                    <a:pt x="126270" y="71273"/>
                    <a:pt x="130521" y="71273"/>
                    <a:pt x="130521" y="66925"/>
                  </a:cubicBezTo>
                  <a:cubicBezTo>
                    <a:pt x="130521" y="62396"/>
                    <a:pt x="126447" y="62396"/>
                    <a:pt x="123967" y="62396"/>
                  </a:cubicBezTo>
                  <a:lnTo>
                    <a:pt x="69764" y="62396"/>
                  </a:lnTo>
                  <a:lnTo>
                    <a:pt x="69764" y="6779"/>
                  </a:lnTo>
                  <a:cubicBezTo>
                    <a:pt x="69764" y="4424"/>
                    <a:pt x="69764" y="76"/>
                    <a:pt x="65512" y="76"/>
                  </a:cubicBezTo>
                  <a:cubicBezTo>
                    <a:pt x="61084" y="76"/>
                    <a:pt x="61084" y="4243"/>
                    <a:pt x="61084" y="6779"/>
                  </a:cubicBezTo>
                  <a:lnTo>
                    <a:pt x="61084" y="62396"/>
                  </a:lnTo>
                  <a:lnTo>
                    <a:pt x="6703" y="62396"/>
                  </a:lnTo>
                  <a:cubicBezTo>
                    <a:pt x="4400" y="62396"/>
                    <a:pt x="149" y="62396"/>
                    <a:pt x="149" y="66744"/>
                  </a:cubicBezTo>
                  <a:cubicBezTo>
                    <a:pt x="149" y="71273"/>
                    <a:pt x="4223" y="71273"/>
                    <a:pt x="6703" y="71273"/>
                  </a:cubicBezTo>
                  <a:lnTo>
                    <a:pt x="61084" y="71273"/>
                  </a:lnTo>
                  <a:lnTo>
                    <a:pt x="61084" y="126889"/>
                  </a:lnTo>
                  <a:cubicBezTo>
                    <a:pt x="61084" y="129244"/>
                    <a:pt x="61084" y="133592"/>
                    <a:pt x="65335" y="133592"/>
                  </a:cubicBezTo>
                  <a:cubicBezTo>
                    <a:pt x="69764" y="133592"/>
                    <a:pt x="69764" y="129426"/>
                    <a:pt x="69764" y="126889"/>
                  </a:cubicBezTo>
                  <a:lnTo>
                    <a:pt x="6976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28F08F4-4774-8C00-4A62-DB8134FC8D0C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4433531" y="5065894"/>
              <a:ext cx="58707" cy="258802"/>
            </a:xfrm>
            <a:custGeom>
              <a:avLst/>
              <a:gdLst>
                <a:gd name="connsiteX0" fmla="*/ 58864 w 58707"/>
                <a:gd name="connsiteY0" fmla="*/ 256289 h 258802"/>
                <a:gd name="connsiteX1" fmla="*/ 54562 w 58707"/>
                <a:gd name="connsiteY1" fmla="*/ 250595 h 258802"/>
                <a:gd name="connsiteX2" fmla="*/ 14833 w 58707"/>
                <a:gd name="connsiteY2" fmla="*/ 129476 h 258802"/>
                <a:gd name="connsiteX3" fmla="*/ 55574 w 58707"/>
                <a:gd name="connsiteY3" fmla="*/ 7062 h 258802"/>
                <a:gd name="connsiteX4" fmla="*/ 58864 w 58707"/>
                <a:gd name="connsiteY4" fmla="*/ 2663 h 258802"/>
                <a:gd name="connsiteX5" fmla="*/ 56333 w 58707"/>
                <a:gd name="connsiteY5" fmla="*/ 75 h 258802"/>
                <a:gd name="connsiteX6" fmla="*/ 16098 w 58707"/>
                <a:gd name="connsiteY6" fmla="*/ 50541 h 258802"/>
                <a:gd name="connsiteX7" fmla="*/ 156 w 58707"/>
                <a:gd name="connsiteY7" fmla="*/ 129476 h 258802"/>
                <a:gd name="connsiteX8" fmla="*/ 16857 w 58707"/>
                <a:gd name="connsiteY8" fmla="*/ 210222 h 258802"/>
                <a:gd name="connsiteX9" fmla="*/ 56333 w 58707"/>
                <a:gd name="connsiteY9" fmla="*/ 258877 h 258802"/>
                <a:gd name="connsiteX10" fmla="*/ 5886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64" y="256289"/>
                  </a:moveTo>
                  <a:cubicBezTo>
                    <a:pt x="58864" y="255513"/>
                    <a:pt x="58864" y="254995"/>
                    <a:pt x="54562" y="250595"/>
                  </a:cubicBezTo>
                  <a:cubicBezTo>
                    <a:pt x="22930" y="217986"/>
                    <a:pt x="14833" y="169073"/>
                    <a:pt x="14833" y="129476"/>
                  </a:cubicBezTo>
                  <a:cubicBezTo>
                    <a:pt x="14833" y="84444"/>
                    <a:pt x="24449" y="39413"/>
                    <a:pt x="55574" y="7062"/>
                  </a:cubicBezTo>
                  <a:cubicBezTo>
                    <a:pt x="58864" y="3957"/>
                    <a:pt x="58864" y="3439"/>
                    <a:pt x="58864" y="2663"/>
                  </a:cubicBezTo>
                  <a:cubicBezTo>
                    <a:pt x="58864" y="851"/>
                    <a:pt x="57851" y="75"/>
                    <a:pt x="56333" y="75"/>
                  </a:cubicBezTo>
                  <a:cubicBezTo>
                    <a:pt x="53803" y="75"/>
                    <a:pt x="31028" y="17673"/>
                    <a:pt x="16098" y="50541"/>
                  </a:cubicBezTo>
                  <a:cubicBezTo>
                    <a:pt x="3192" y="79009"/>
                    <a:pt x="156" y="107736"/>
                    <a:pt x="156" y="129476"/>
                  </a:cubicBezTo>
                  <a:cubicBezTo>
                    <a:pt x="156" y="149662"/>
                    <a:pt x="2939" y="180977"/>
                    <a:pt x="16857" y="210222"/>
                  </a:cubicBezTo>
                  <a:cubicBezTo>
                    <a:pt x="32040" y="242055"/>
                    <a:pt x="53803" y="258877"/>
                    <a:pt x="56333" y="258877"/>
                  </a:cubicBezTo>
                  <a:cubicBezTo>
                    <a:pt x="57851" y="258877"/>
                    <a:pt x="58864" y="258101"/>
                    <a:pt x="5886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EF59767-4E3D-3B64-441A-A4C6479C59F3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4514226" y="5145606"/>
              <a:ext cx="111089" cy="117237"/>
            </a:xfrm>
            <a:custGeom>
              <a:avLst/>
              <a:gdLst>
                <a:gd name="connsiteX0" fmla="*/ 111249 w 111089"/>
                <a:gd name="connsiteY0" fmla="*/ 18191 h 117237"/>
                <a:gd name="connsiteX1" fmla="*/ 100115 w 111089"/>
                <a:gd name="connsiteY1" fmla="*/ 75 h 117237"/>
                <a:gd name="connsiteX2" fmla="*/ 87715 w 111089"/>
                <a:gd name="connsiteY2" fmla="*/ 12497 h 117237"/>
                <a:gd name="connsiteX3" fmla="*/ 91764 w 111089"/>
                <a:gd name="connsiteY3" fmla="*/ 20261 h 117237"/>
                <a:gd name="connsiteX4" fmla="*/ 100368 w 111089"/>
                <a:gd name="connsiteY4" fmla="*/ 41483 h 117237"/>
                <a:gd name="connsiteX5" fmla="*/ 55325 w 111089"/>
                <a:gd name="connsiteY5" fmla="*/ 111618 h 117237"/>
                <a:gd name="connsiteX6" fmla="*/ 36599 w 111089"/>
                <a:gd name="connsiteY6" fmla="*/ 89103 h 117237"/>
                <a:gd name="connsiteX7" fmla="*/ 51276 w 111089"/>
                <a:gd name="connsiteY7" fmla="*/ 34237 h 117237"/>
                <a:gd name="connsiteX8" fmla="*/ 54313 w 111089"/>
                <a:gd name="connsiteY8" fmla="*/ 21297 h 117237"/>
                <a:gd name="connsiteX9" fmla="*/ 33562 w 111089"/>
                <a:gd name="connsiteY9" fmla="*/ 75 h 117237"/>
                <a:gd name="connsiteX10" fmla="*/ 160 w 111089"/>
                <a:gd name="connsiteY10" fmla="*/ 39930 h 117237"/>
                <a:gd name="connsiteX11" fmla="*/ 3196 w 111089"/>
                <a:gd name="connsiteY11" fmla="*/ 42518 h 117237"/>
                <a:gd name="connsiteX12" fmla="*/ 7245 w 111089"/>
                <a:gd name="connsiteY12" fmla="*/ 37860 h 117237"/>
                <a:gd name="connsiteX13" fmla="*/ 32803 w 111089"/>
                <a:gd name="connsiteY13" fmla="*/ 5768 h 117237"/>
                <a:gd name="connsiteX14" fmla="*/ 39130 w 111089"/>
                <a:gd name="connsiteY14" fmla="*/ 14050 h 117237"/>
                <a:gd name="connsiteX15" fmla="*/ 34828 w 111089"/>
                <a:gd name="connsiteY15" fmla="*/ 32166 h 117237"/>
                <a:gd name="connsiteX16" fmla="*/ 20404 w 111089"/>
                <a:gd name="connsiteY16" fmla="*/ 85221 h 117237"/>
                <a:gd name="connsiteX17" fmla="*/ 54313 w 111089"/>
                <a:gd name="connsiteY17" fmla="*/ 117312 h 117237"/>
                <a:gd name="connsiteX18" fmla="*/ 111249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49" y="18191"/>
                  </a:moveTo>
                  <a:cubicBezTo>
                    <a:pt x="111249" y="4216"/>
                    <a:pt x="104670" y="75"/>
                    <a:pt x="100115" y="75"/>
                  </a:cubicBezTo>
                  <a:cubicBezTo>
                    <a:pt x="93789" y="75"/>
                    <a:pt x="87715" y="6804"/>
                    <a:pt x="87715" y="12497"/>
                  </a:cubicBezTo>
                  <a:cubicBezTo>
                    <a:pt x="87715" y="15862"/>
                    <a:pt x="88981" y="17414"/>
                    <a:pt x="91764" y="20261"/>
                  </a:cubicBezTo>
                  <a:cubicBezTo>
                    <a:pt x="97078" y="25437"/>
                    <a:pt x="100368" y="32166"/>
                    <a:pt x="100368" y="41483"/>
                  </a:cubicBezTo>
                  <a:cubicBezTo>
                    <a:pt x="100368" y="52353"/>
                    <a:pt x="84932" y="111618"/>
                    <a:pt x="55325" y="111618"/>
                  </a:cubicBezTo>
                  <a:cubicBezTo>
                    <a:pt x="42419" y="111618"/>
                    <a:pt x="36599" y="102560"/>
                    <a:pt x="36599" y="89103"/>
                  </a:cubicBezTo>
                  <a:cubicBezTo>
                    <a:pt x="36599" y="74610"/>
                    <a:pt x="43431" y="55717"/>
                    <a:pt x="51276" y="34237"/>
                  </a:cubicBezTo>
                  <a:cubicBezTo>
                    <a:pt x="53047" y="29837"/>
                    <a:pt x="54313" y="26214"/>
                    <a:pt x="54313" y="21297"/>
                  </a:cubicBezTo>
                  <a:cubicBezTo>
                    <a:pt x="54313" y="9650"/>
                    <a:pt x="46215" y="75"/>
                    <a:pt x="33562" y="75"/>
                  </a:cubicBezTo>
                  <a:cubicBezTo>
                    <a:pt x="9776" y="75"/>
                    <a:pt x="160" y="37601"/>
                    <a:pt x="160" y="39930"/>
                  </a:cubicBezTo>
                  <a:cubicBezTo>
                    <a:pt x="160" y="42518"/>
                    <a:pt x="2690" y="42518"/>
                    <a:pt x="3196" y="42518"/>
                  </a:cubicBezTo>
                  <a:cubicBezTo>
                    <a:pt x="5727" y="42518"/>
                    <a:pt x="5980" y="42001"/>
                    <a:pt x="7245" y="37860"/>
                  </a:cubicBezTo>
                  <a:cubicBezTo>
                    <a:pt x="14584" y="11721"/>
                    <a:pt x="25465" y="5768"/>
                    <a:pt x="32803" y="5768"/>
                  </a:cubicBezTo>
                  <a:cubicBezTo>
                    <a:pt x="34828" y="5768"/>
                    <a:pt x="39130" y="5768"/>
                    <a:pt x="39130" y="14050"/>
                  </a:cubicBezTo>
                  <a:cubicBezTo>
                    <a:pt x="39130" y="20520"/>
                    <a:pt x="36599" y="27508"/>
                    <a:pt x="34828" y="32166"/>
                  </a:cubicBezTo>
                  <a:cubicBezTo>
                    <a:pt x="23693" y="62187"/>
                    <a:pt x="20404" y="74092"/>
                    <a:pt x="20404" y="85221"/>
                  </a:cubicBezTo>
                  <a:cubicBezTo>
                    <a:pt x="20404" y="113171"/>
                    <a:pt x="42672" y="117312"/>
                    <a:pt x="54313" y="117312"/>
                  </a:cubicBezTo>
                  <a:cubicBezTo>
                    <a:pt x="96825" y="117312"/>
                    <a:pt x="111249" y="31649"/>
                    <a:pt x="111249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D55009C-D75C-D444-B308-D023178A131B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4660389" y="5232563"/>
              <a:ext cx="29606" cy="77381"/>
            </a:xfrm>
            <a:custGeom>
              <a:avLst/>
              <a:gdLst>
                <a:gd name="connsiteX0" fmla="*/ 29772 w 29606"/>
                <a:gd name="connsiteY0" fmla="*/ 27249 h 77381"/>
                <a:gd name="connsiteX1" fmla="*/ 13577 w 29606"/>
                <a:gd name="connsiteY1" fmla="*/ 75 h 77381"/>
                <a:gd name="connsiteX2" fmla="*/ 165 w 29606"/>
                <a:gd name="connsiteY2" fmla="*/ 13791 h 77381"/>
                <a:gd name="connsiteX3" fmla="*/ 13577 w 29606"/>
                <a:gd name="connsiteY3" fmla="*/ 27508 h 77381"/>
                <a:gd name="connsiteX4" fmla="*/ 22433 w 29606"/>
                <a:gd name="connsiteY4" fmla="*/ 24143 h 77381"/>
                <a:gd name="connsiteX5" fmla="*/ 23699 w 29606"/>
                <a:gd name="connsiteY5" fmla="*/ 23367 h 77381"/>
                <a:gd name="connsiteX6" fmla="*/ 24205 w 29606"/>
                <a:gd name="connsiteY6" fmla="*/ 27249 h 77381"/>
                <a:gd name="connsiteX7" fmla="*/ 6997 w 29606"/>
                <a:gd name="connsiteY7" fmla="*/ 70469 h 77381"/>
                <a:gd name="connsiteX8" fmla="*/ 4214 w 29606"/>
                <a:gd name="connsiteY8" fmla="*/ 74610 h 77381"/>
                <a:gd name="connsiteX9" fmla="*/ 6744 w 29606"/>
                <a:gd name="connsiteY9" fmla="*/ 77457 h 77381"/>
                <a:gd name="connsiteX10" fmla="*/ 29772 w 29606"/>
                <a:gd name="connsiteY10" fmla="*/ 27249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72" y="27249"/>
                  </a:moveTo>
                  <a:cubicBezTo>
                    <a:pt x="29772" y="10168"/>
                    <a:pt x="23446" y="75"/>
                    <a:pt x="13577" y="75"/>
                  </a:cubicBezTo>
                  <a:cubicBezTo>
                    <a:pt x="5226" y="75"/>
                    <a:pt x="165" y="6545"/>
                    <a:pt x="165" y="13791"/>
                  </a:cubicBezTo>
                  <a:cubicBezTo>
                    <a:pt x="165" y="20779"/>
                    <a:pt x="5226" y="27508"/>
                    <a:pt x="13577" y="27508"/>
                  </a:cubicBezTo>
                  <a:cubicBezTo>
                    <a:pt x="16613" y="27508"/>
                    <a:pt x="19903" y="26473"/>
                    <a:pt x="22433" y="24143"/>
                  </a:cubicBezTo>
                  <a:cubicBezTo>
                    <a:pt x="23193" y="23626"/>
                    <a:pt x="23446" y="23367"/>
                    <a:pt x="23699" y="23367"/>
                  </a:cubicBezTo>
                  <a:cubicBezTo>
                    <a:pt x="23952" y="23367"/>
                    <a:pt x="24205" y="23626"/>
                    <a:pt x="24205" y="27249"/>
                  </a:cubicBezTo>
                  <a:cubicBezTo>
                    <a:pt x="24205" y="46400"/>
                    <a:pt x="15348" y="61928"/>
                    <a:pt x="6997" y="70469"/>
                  </a:cubicBezTo>
                  <a:cubicBezTo>
                    <a:pt x="4214" y="73316"/>
                    <a:pt x="4214" y="73833"/>
                    <a:pt x="4214" y="74610"/>
                  </a:cubicBezTo>
                  <a:cubicBezTo>
                    <a:pt x="4214" y="76421"/>
                    <a:pt x="5479" y="77457"/>
                    <a:pt x="6744" y="77457"/>
                  </a:cubicBezTo>
                  <a:cubicBezTo>
                    <a:pt x="9528" y="77457"/>
                    <a:pt x="29772" y="57529"/>
                    <a:pt x="29772" y="2724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85E6222-074C-CE22-B68F-71689B2B75C6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4758432" y="5145606"/>
              <a:ext cx="102991" cy="117237"/>
            </a:xfrm>
            <a:custGeom>
              <a:avLst/>
              <a:gdLst>
                <a:gd name="connsiteX0" fmla="*/ 15099 w 102991"/>
                <a:gd name="connsiteY0" fmla="*/ 99196 h 117237"/>
                <a:gd name="connsiteX1" fmla="*/ 12822 w 102991"/>
                <a:gd name="connsiteY1" fmla="*/ 110324 h 117237"/>
                <a:gd name="connsiteX2" fmla="*/ 20160 w 102991"/>
                <a:gd name="connsiteY2" fmla="*/ 117312 h 117237"/>
                <a:gd name="connsiteX3" fmla="*/ 29523 w 102991"/>
                <a:gd name="connsiteY3" fmla="*/ 110066 h 117237"/>
                <a:gd name="connsiteX4" fmla="*/ 39645 w 102991"/>
                <a:gd name="connsiteY4" fmla="*/ 69175 h 117237"/>
                <a:gd name="connsiteX5" fmla="*/ 47743 w 102991"/>
                <a:gd name="connsiteY5" fmla="*/ 35531 h 117237"/>
                <a:gd name="connsiteX6" fmla="*/ 61914 w 102991"/>
                <a:gd name="connsiteY6" fmla="*/ 14309 h 117237"/>
                <a:gd name="connsiteX7" fmla="*/ 82158 w 102991"/>
                <a:gd name="connsiteY7" fmla="*/ 5768 h 117237"/>
                <a:gd name="connsiteX8" fmla="*/ 92786 w 102991"/>
                <a:gd name="connsiteY8" fmla="*/ 8874 h 117237"/>
                <a:gd name="connsiteX9" fmla="*/ 79627 w 102991"/>
                <a:gd name="connsiteY9" fmla="*/ 23108 h 117237"/>
                <a:gd name="connsiteX10" fmla="*/ 89243 w 102991"/>
                <a:gd name="connsiteY10" fmla="*/ 32166 h 117237"/>
                <a:gd name="connsiteX11" fmla="*/ 103161 w 102991"/>
                <a:gd name="connsiteY11" fmla="*/ 16897 h 117237"/>
                <a:gd name="connsiteX12" fmla="*/ 82158 w 102991"/>
                <a:gd name="connsiteY12" fmla="*/ 75 h 117237"/>
                <a:gd name="connsiteX13" fmla="*/ 49767 w 102991"/>
                <a:gd name="connsiteY13" fmla="*/ 20002 h 117237"/>
                <a:gd name="connsiteX14" fmla="*/ 26740 w 102991"/>
                <a:gd name="connsiteY14" fmla="*/ 75 h 117237"/>
                <a:gd name="connsiteX15" fmla="*/ 8014 w 102991"/>
                <a:gd name="connsiteY15" fmla="*/ 14826 h 117237"/>
                <a:gd name="connsiteX16" fmla="*/ 169 w 102991"/>
                <a:gd name="connsiteY16" fmla="*/ 39930 h 117237"/>
                <a:gd name="connsiteX17" fmla="*/ 3206 w 102991"/>
                <a:gd name="connsiteY17" fmla="*/ 42518 h 117237"/>
                <a:gd name="connsiteX18" fmla="*/ 7508 w 102991"/>
                <a:gd name="connsiteY18" fmla="*/ 36566 h 117237"/>
                <a:gd name="connsiteX19" fmla="*/ 25981 w 102991"/>
                <a:gd name="connsiteY19" fmla="*/ 5768 h 117237"/>
                <a:gd name="connsiteX20" fmla="*/ 33825 w 102991"/>
                <a:gd name="connsiteY20" fmla="*/ 17673 h 117237"/>
                <a:gd name="connsiteX21" fmla="*/ 29776 w 102991"/>
                <a:gd name="connsiteY21" fmla="*/ 39413 h 117237"/>
                <a:gd name="connsiteX22" fmla="*/ 15099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099" y="99196"/>
                  </a:moveTo>
                  <a:cubicBezTo>
                    <a:pt x="14340" y="103078"/>
                    <a:pt x="12822" y="109030"/>
                    <a:pt x="12822" y="110324"/>
                  </a:cubicBezTo>
                  <a:cubicBezTo>
                    <a:pt x="12822" y="114983"/>
                    <a:pt x="16365" y="117312"/>
                    <a:pt x="20160" y="117312"/>
                  </a:cubicBezTo>
                  <a:cubicBezTo>
                    <a:pt x="23197" y="117312"/>
                    <a:pt x="27752" y="115242"/>
                    <a:pt x="29523" y="110066"/>
                  </a:cubicBezTo>
                  <a:cubicBezTo>
                    <a:pt x="30029" y="109030"/>
                    <a:pt x="38633" y="73833"/>
                    <a:pt x="39645" y="69175"/>
                  </a:cubicBezTo>
                  <a:cubicBezTo>
                    <a:pt x="41670" y="60634"/>
                    <a:pt x="46225" y="42518"/>
                    <a:pt x="47743" y="35531"/>
                  </a:cubicBezTo>
                  <a:cubicBezTo>
                    <a:pt x="48755" y="32166"/>
                    <a:pt x="55841" y="20002"/>
                    <a:pt x="61914" y="14309"/>
                  </a:cubicBezTo>
                  <a:cubicBezTo>
                    <a:pt x="63938" y="12497"/>
                    <a:pt x="71277" y="5768"/>
                    <a:pt x="82158" y="5768"/>
                  </a:cubicBezTo>
                  <a:cubicBezTo>
                    <a:pt x="88737" y="5768"/>
                    <a:pt x="92533" y="8874"/>
                    <a:pt x="92786" y="8874"/>
                  </a:cubicBezTo>
                  <a:cubicBezTo>
                    <a:pt x="85194" y="10168"/>
                    <a:pt x="79627" y="16379"/>
                    <a:pt x="79627" y="23108"/>
                  </a:cubicBezTo>
                  <a:cubicBezTo>
                    <a:pt x="79627" y="27249"/>
                    <a:pt x="82411" y="32166"/>
                    <a:pt x="89243" y="32166"/>
                  </a:cubicBezTo>
                  <a:cubicBezTo>
                    <a:pt x="96076" y="32166"/>
                    <a:pt x="103161" y="26214"/>
                    <a:pt x="103161" y="16897"/>
                  </a:cubicBezTo>
                  <a:cubicBezTo>
                    <a:pt x="103161" y="7839"/>
                    <a:pt x="95063" y="75"/>
                    <a:pt x="82158" y="75"/>
                  </a:cubicBezTo>
                  <a:cubicBezTo>
                    <a:pt x="65710" y="75"/>
                    <a:pt x="54575" y="12756"/>
                    <a:pt x="49767" y="20002"/>
                  </a:cubicBezTo>
                  <a:cubicBezTo>
                    <a:pt x="47743" y="8356"/>
                    <a:pt x="38633" y="75"/>
                    <a:pt x="26740" y="75"/>
                  </a:cubicBezTo>
                  <a:cubicBezTo>
                    <a:pt x="15099" y="75"/>
                    <a:pt x="10291" y="10168"/>
                    <a:pt x="8014" y="14826"/>
                  </a:cubicBezTo>
                  <a:cubicBezTo>
                    <a:pt x="3459" y="23626"/>
                    <a:pt x="169" y="39154"/>
                    <a:pt x="169" y="39930"/>
                  </a:cubicBezTo>
                  <a:cubicBezTo>
                    <a:pt x="169" y="42518"/>
                    <a:pt x="2700" y="42518"/>
                    <a:pt x="3206" y="42518"/>
                  </a:cubicBezTo>
                  <a:cubicBezTo>
                    <a:pt x="5736" y="42518"/>
                    <a:pt x="5989" y="42259"/>
                    <a:pt x="7508" y="36566"/>
                  </a:cubicBezTo>
                  <a:cubicBezTo>
                    <a:pt x="11810" y="18191"/>
                    <a:pt x="16871" y="5768"/>
                    <a:pt x="25981" y="5768"/>
                  </a:cubicBezTo>
                  <a:cubicBezTo>
                    <a:pt x="30282" y="5768"/>
                    <a:pt x="33825" y="7839"/>
                    <a:pt x="33825" y="17673"/>
                  </a:cubicBezTo>
                  <a:cubicBezTo>
                    <a:pt x="33825" y="23108"/>
                    <a:pt x="33066" y="25955"/>
                    <a:pt x="29776" y="39413"/>
                  </a:cubicBezTo>
                  <a:lnTo>
                    <a:pt x="15099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7E89BE8-7D80-6B79-3ED0-A8D8FADA6155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4886713" y="5065894"/>
              <a:ext cx="58707" cy="258802"/>
            </a:xfrm>
            <a:custGeom>
              <a:avLst/>
              <a:gdLst>
                <a:gd name="connsiteX0" fmla="*/ 58882 w 58707"/>
                <a:gd name="connsiteY0" fmla="*/ 129476 h 258802"/>
                <a:gd name="connsiteX1" fmla="*/ 42181 w 58707"/>
                <a:gd name="connsiteY1" fmla="*/ 48730 h 258802"/>
                <a:gd name="connsiteX2" fmla="*/ 2705 w 58707"/>
                <a:gd name="connsiteY2" fmla="*/ 75 h 258802"/>
                <a:gd name="connsiteX3" fmla="*/ 174 w 58707"/>
                <a:gd name="connsiteY3" fmla="*/ 2663 h 258802"/>
                <a:gd name="connsiteX4" fmla="*/ 4982 w 58707"/>
                <a:gd name="connsiteY4" fmla="*/ 8615 h 258802"/>
                <a:gd name="connsiteX5" fmla="*/ 44205 w 58707"/>
                <a:gd name="connsiteY5" fmla="*/ 129476 h 258802"/>
                <a:gd name="connsiteX6" fmla="*/ 3464 w 58707"/>
                <a:gd name="connsiteY6" fmla="*/ 251889 h 258802"/>
                <a:gd name="connsiteX7" fmla="*/ 174 w 58707"/>
                <a:gd name="connsiteY7" fmla="*/ 256289 h 258802"/>
                <a:gd name="connsiteX8" fmla="*/ 2705 w 58707"/>
                <a:gd name="connsiteY8" fmla="*/ 258877 h 258802"/>
                <a:gd name="connsiteX9" fmla="*/ 42940 w 58707"/>
                <a:gd name="connsiteY9" fmla="*/ 208411 h 258802"/>
                <a:gd name="connsiteX10" fmla="*/ 58882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82" y="129476"/>
                  </a:moveTo>
                  <a:cubicBezTo>
                    <a:pt x="58882" y="109289"/>
                    <a:pt x="56098" y="77974"/>
                    <a:pt x="42181" y="48730"/>
                  </a:cubicBezTo>
                  <a:cubicBezTo>
                    <a:pt x="26998" y="16897"/>
                    <a:pt x="5235" y="75"/>
                    <a:pt x="2705" y="75"/>
                  </a:cubicBezTo>
                  <a:cubicBezTo>
                    <a:pt x="1186" y="75"/>
                    <a:pt x="174" y="1110"/>
                    <a:pt x="174" y="2663"/>
                  </a:cubicBezTo>
                  <a:cubicBezTo>
                    <a:pt x="174" y="3439"/>
                    <a:pt x="174" y="3957"/>
                    <a:pt x="4982" y="8615"/>
                  </a:cubicBezTo>
                  <a:cubicBezTo>
                    <a:pt x="29781" y="34237"/>
                    <a:pt x="44205" y="75386"/>
                    <a:pt x="44205" y="129476"/>
                  </a:cubicBezTo>
                  <a:cubicBezTo>
                    <a:pt x="44205" y="173731"/>
                    <a:pt x="34842" y="219280"/>
                    <a:pt x="3464" y="251889"/>
                  </a:cubicBezTo>
                  <a:cubicBezTo>
                    <a:pt x="174" y="254995"/>
                    <a:pt x="174" y="255513"/>
                    <a:pt x="174" y="256289"/>
                  </a:cubicBezTo>
                  <a:cubicBezTo>
                    <a:pt x="174" y="257842"/>
                    <a:pt x="1186" y="258877"/>
                    <a:pt x="2705" y="258877"/>
                  </a:cubicBezTo>
                  <a:cubicBezTo>
                    <a:pt x="5235" y="258877"/>
                    <a:pt x="28010" y="241278"/>
                    <a:pt x="42940" y="208411"/>
                  </a:cubicBezTo>
                  <a:cubicBezTo>
                    <a:pt x="55845" y="179942"/>
                    <a:pt x="58882" y="151215"/>
                    <a:pt x="58882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88C42DF-9401-6D99-F5D3-2980F6FC98EA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5055159" y="5165016"/>
              <a:ext cx="168278" cy="60559"/>
            </a:xfrm>
            <a:custGeom>
              <a:avLst/>
              <a:gdLst>
                <a:gd name="connsiteX0" fmla="*/ 159856 w 168278"/>
                <a:gd name="connsiteY0" fmla="*/ 10427 h 60559"/>
                <a:gd name="connsiteX1" fmla="*/ 168460 w 168278"/>
                <a:gd name="connsiteY1" fmla="*/ 5251 h 60559"/>
                <a:gd name="connsiteX2" fmla="*/ 160109 w 168278"/>
                <a:gd name="connsiteY2" fmla="*/ 75 h 60559"/>
                <a:gd name="connsiteX3" fmla="*/ 8531 w 168278"/>
                <a:gd name="connsiteY3" fmla="*/ 75 h 60559"/>
                <a:gd name="connsiteX4" fmla="*/ 181 w 168278"/>
                <a:gd name="connsiteY4" fmla="*/ 5251 h 60559"/>
                <a:gd name="connsiteX5" fmla="*/ 8784 w 168278"/>
                <a:gd name="connsiteY5" fmla="*/ 10427 h 60559"/>
                <a:gd name="connsiteX6" fmla="*/ 159856 w 168278"/>
                <a:gd name="connsiteY6" fmla="*/ 10427 h 60559"/>
                <a:gd name="connsiteX7" fmla="*/ 160109 w 168278"/>
                <a:gd name="connsiteY7" fmla="*/ 60634 h 60559"/>
                <a:gd name="connsiteX8" fmla="*/ 168460 w 168278"/>
                <a:gd name="connsiteY8" fmla="*/ 55458 h 60559"/>
                <a:gd name="connsiteX9" fmla="*/ 159856 w 168278"/>
                <a:gd name="connsiteY9" fmla="*/ 50282 h 60559"/>
                <a:gd name="connsiteX10" fmla="*/ 8784 w 168278"/>
                <a:gd name="connsiteY10" fmla="*/ 50282 h 60559"/>
                <a:gd name="connsiteX11" fmla="*/ 181 w 168278"/>
                <a:gd name="connsiteY11" fmla="*/ 55458 h 60559"/>
                <a:gd name="connsiteX12" fmla="*/ 8531 w 168278"/>
                <a:gd name="connsiteY12" fmla="*/ 60634 h 60559"/>
                <a:gd name="connsiteX13" fmla="*/ 160109 w 168278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0559">
                  <a:moveTo>
                    <a:pt x="159856" y="10427"/>
                  </a:moveTo>
                  <a:cubicBezTo>
                    <a:pt x="163652" y="10427"/>
                    <a:pt x="168460" y="10427"/>
                    <a:pt x="168460" y="5251"/>
                  </a:cubicBezTo>
                  <a:cubicBezTo>
                    <a:pt x="168460" y="75"/>
                    <a:pt x="163652" y="75"/>
                    <a:pt x="160109" y="75"/>
                  </a:cubicBezTo>
                  <a:lnTo>
                    <a:pt x="8531" y="75"/>
                  </a:lnTo>
                  <a:cubicBezTo>
                    <a:pt x="4989" y="75"/>
                    <a:pt x="181" y="75"/>
                    <a:pt x="181" y="5251"/>
                  </a:cubicBezTo>
                  <a:cubicBezTo>
                    <a:pt x="181" y="10427"/>
                    <a:pt x="4989" y="10427"/>
                    <a:pt x="8784" y="10427"/>
                  </a:cubicBezTo>
                  <a:lnTo>
                    <a:pt x="159856" y="10427"/>
                  </a:lnTo>
                  <a:close/>
                  <a:moveTo>
                    <a:pt x="160109" y="60634"/>
                  </a:moveTo>
                  <a:cubicBezTo>
                    <a:pt x="163652" y="60634"/>
                    <a:pt x="168460" y="60634"/>
                    <a:pt x="168460" y="55458"/>
                  </a:cubicBezTo>
                  <a:cubicBezTo>
                    <a:pt x="168460" y="50282"/>
                    <a:pt x="163652" y="50282"/>
                    <a:pt x="159856" y="50282"/>
                  </a:cubicBezTo>
                  <a:lnTo>
                    <a:pt x="8784" y="50282"/>
                  </a:lnTo>
                  <a:cubicBezTo>
                    <a:pt x="4989" y="50282"/>
                    <a:pt x="181" y="50282"/>
                    <a:pt x="181" y="55458"/>
                  </a:cubicBezTo>
                  <a:cubicBezTo>
                    <a:pt x="181" y="60634"/>
                    <a:pt x="4989" y="60634"/>
                    <a:pt x="8531" y="60634"/>
                  </a:cubicBezTo>
                  <a:lnTo>
                    <a:pt x="160109" y="6063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7DFB82A-A671-B2EA-77C7-A97F5790C561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5322015" y="5080387"/>
              <a:ext cx="124248" cy="182455"/>
            </a:xfrm>
            <a:custGeom>
              <a:avLst/>
              <a:gdLst>
                <a:gd name="connsiteX0" fmla="*/ 58899 w 124248"/>
                <a:gd name="connsiteY0" fmla="*/ 2922 h 182455"/>
                <a:gd name="connsiteX1" fmla="*/ 55609 w 124248"/>
                <a:gd name="connsiteY1" fmla="*/ 75 h 182455"/>
                <a:gd name="connsiteX2" fmla="*/ 24737 w 124248"/>
                <a:gd name="connsiteY2" fmla="*/ 2663 h 182455"/>
                <a:gd name="connsiteX3" fmla="*/ 19929 w 124248"/>
                <a:gd name="connsiteY3" fmla="*/ 7839 h 182455"/>
                <a:gd name="connsiteX4" fmla="*/ 26002 w 124248"/>
                <a:gd name="connsiteY4" fmla="*/ 10944 h 182455"/>
                <a:gd name="connsiteX5" fmla="*/ 38655 w 124248"/>
                <a:gd name="connsiteY5" fmla="*/ 15344 h 182455"/>
                <a:gd name="connsiteX6" fmla="*/ 37896 w 124248"/>
                <a:gd name="connsiteY6" fmla="*/ 20520 h 182455"/>
                <a:gd name="connsiteX7" fmla="*/ 1203 w 124248"/>
                <a:gd name="connsiteY7" fmla="*/ 169590 h 182455"/>
                <a:gd name="connsiteX8" fmla="*/ 191 w 124248"/>
                <a:gd name="connsiteY8" fmla="*/ 175284 h 182455"/>
                <a:gd name="connsiteX9" fmla="*/ 7530 w 124248"/>
                <a:gd name="connsiteY9" fmla="*/ 182530 h 182455"/>
                <a:gd name="connsiteX10" fmla="*/ 16893 w 124248"/>
                <a:gd name="connsiteY10" fmla="*/ 175801 h 182455"/>
                <a:gd name="connsiteX11" fmla="*/ 21701 w 124248"/>
                <a:gd name="connsiteY11" fmla="*/ 156132 h 182455"/>
                <a:gd name="connsiteX12" fmla="*/ 27268 w 124248"/>
                <a:gd name="connsiteY12" fmla="*/ 132840 h 182455"/>
                <a:gd name="connsiteX13" fmla="*/ 31570 w 124248"/>
                <a:gd name="connsiteY13" fmla="*/ 115500 h 182455"/>
                <a:gd name="connsiteX14" fmla="*/ 34353 w 124248"/>
                <a:gd name="connsiteY14" fmla="*/ 103854 h 182455"/>
                <a:gd name="connsiteX15" fmla="*/ 51561 w 124248"/>
                <a:gd name="connsiteY15" fmla="*/ 80045 h 182455"/>
                <a:gd name="connsiteX16" fmla="*/ 75854 w 124248"/>
                <a:gd name="connsiteY16" fmla="*/ 70987 h 182455"/>
                <a:gd name="connsiteX17" fmla="*/ 89518 w 124248"/>
                <a:gd name="connsiteY17" fmla="*/ 89103 h 182455"/>
                <a:gd name="connsiteX18" fmla="*/ 73829 w 124248"/>
                <a:gd name="connsiteY18" fmla="*/ 147074 h 182455"/>
                <a:gd name="connsiteX19" fmla="*/ 70539 w 124248"/>
                <a:gd name="connsiteY19" fmla="*/ 161309 h 182455"/>
                <a:gd name="connsiteX20" fmla="*/ 91290 w 124248"/>
                <a:gd name="connsiteY20" fmla="*/ 182530 h 182455"/>
                <a:gd name="connsiteX21" fmla="*/ 124439 w 124248"/>
                <a:gd name="connsiteY21" fmla="*/ 142675 h 182455"/>
                <a:gd name="connsiteX22" fmla="*/ 121403 w 124248"/>
                <a:gd name="connsiteY22" fmla="*/ 140087 h 182455"/>
                <a:gd name="connsiteX23" fmla="*/ 117607 w 124248"/>
                <a:gd name="connsiteY23" fmla="*/ 144745 h 182455"/>
                <a:gd name="connsiteX24" fmla="*/ 91796 w 124248"/>
                <a:gd name="connsiteY24" fmla="*/ 176837 h 182455"/>
                <a:gd name="connsiteX25" fmla="*/ 85723 w 124248"/>
                <a:gd name="connsiteY25" fmla="*/ 168296 h 182455"/>
                <a:gd name="connsiteX26" fmla="*/ 90277 w 124248"/>
                <a:gd name="connsiteY26" fmla="*/ 149921 h 182455"/>
                <a:gd name="connsiteX27" fmla="*/ 105714 w 124248"/>
                <a:gd name="connsiteY27" fmla="*/ 92985 h 182455"/>
                <a:gd name="connsiteX28" fmla="*/ 76613 w 124248"/>
                <a:gd name="connsiteY28" fmla="*/ 65293 h 182455"/>
                <a:gd name="connsiteX29" fmla="*/ 39161 w 124248"/>
                <a:gd name="connsiteY29" fmla="*/ 85221 h 182455"/>
                <a:gd name="connsiteX30" fmla="*/ 58899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99" y="2922"/>
                  </a:moveTo>
                  <a:cubicBezTo>
                    <a:pt x="58899" y="2663"/>
                    <a:pt x="58899" y="75"/>
                    <a:pt x="55609" y="75"/>
                  </a:cubicBezTo>
                  <a:cubicBezTo>
                    <a:pt x="49789" y="75"/>
                    <a:pt x="31317" y="2145"/>
                    <a:pt x="24737" y="2663"/>
                  </a:cubicBezTo>
                  <a:cubicBezTo>
                    <a:pt x="22713" y="2922"/>
                    <a:pt x="19929" y="3180"/>
                    <a:pt x="19929" y="7839"/>
                  </a:cubicBezTo>
                  <a:cubicBezTo>
                    <a:pt x="19929" y="10944"/>
                    <a:pt x="22207" y="10944"/>
                    <a:pt x="26002" y="10944"/>
                  </a:cubicBezTo>
                  <a:cubicBezTo>
                    <a:pt x="38149" y="10944"/>
                    <a:pt x="38655" y="12756"/>
                    <a:pt x="38655" y="15344"/>
                  </a:cubicBezTo>
                  <a:lnTo>
                    <a:pt x="37896" y="20520"/>
                  </a:lnTo>
                  <a:lnTo>
                    <a:pt x="1203" y="169590"/>
                  </a:lnTo>
                  <a:cubicBezTo>
                    <a:pt x="191" y="173213"/>
                    <a:pt x="191" y="173731"/>
                    <a:pt x="191" y="175284"/>
                  </a:cubicBezTo>
                  <a:cubicBezTo>
                    <a:pt x="191" y="181236"/>
                    <a:pt x="5252" y="182530"/>
                    <a:pt x="7530" y="182530"/>
                  </a:cubicBezTo>
                  <a:cubicBezTo>
                    <a:pt x="11579" y="182530"/>
                    <a:pt x="15627" y="179425"/>
                    <a:pt x="16893" y="175801"/>
                  </a:cubicBezTo>
                  <a:lnTo>
                    <a:pt x="21701" y="156132"/>
                  </a:lnTo>
                  <a:lnTo>
                    <a:pt x="27268" y="132840"/>
                  </a:lnTo>
                  <a:cubicBezTo>
                    <a:pt x="28786" y="127147"/>
                    <a:pt x="30304" y="121453"/>
                    <a:pt x="31570" y="115500"/>
                  </a:cubicBezTo>
                  <a:cubicBezTo>
                    <a:pt x="32076" y="113948"/>
                    <a:pt x="34100" y="105407"/>
                    <a:pt x="34353" y="103854"/>
                  </a:cubicBezTo>
                  <a:cubicBezTo>
                    <a:pt x="35112" y="101525"/>
                    <a:pt x="42957" y="87032"/>
                    <a:pt x="51561" y="80045"/>
                  </a:cubicBezTo>
                  <a:cubicBezTo>
                    <a:pt x="57128" y="75904"/>
                    <a:pt x="64972" y="70987"/>
                    <a:pt x="75854" y="70987"/>
                  </a:cubicBezTo>
                  <a:cubicBezTo>
                    <a:pt x="86735" y="70987"/>
                    <a:pt x="89518" y="79786"/>
                    <a:pt x="89518" y="89103"/>
                  </a:cubicBezTo>
                  <a:cubicBezTo>
                    <a:pt x="89518" y="103078"/>
                    <a:pt x="79902" y="131287"/>
                    <a:pt x="73829" y="147074"/>
                  </a:cubicBezTo>
                  <a:cubicBezTo>
                    <a:pt x="71805" y="153027"/>
                    <a:pt x="70539" y="156132"/>
                    <a:pt x="70539" y="161309"/>
                  </a:cubicBezTo>
                  <a:cubicBezTo>
                    <a:pt x="70539" y="173472"/>
                    <a:pt x="79396" y="182530"/>
                    <a:pt x="91290" y="182530"/>
                  </a:cubicBezTo>
                  <a:cubicBezTo>
                    <a:pt x="115076" y="182530"/>
                    <a:pt x="124439" y="144745"/>
                    <a:pt x="124439" y="142675"/>
                  </a:cubicBezTo>
                  <a:cubicBezTo>
                    <a:pt x="124439" y="140087"/>
                    <a:pt x="122162" y="140087"/>
                    <a:pt x="121403" y="140087"/>
                  </a:cubicBezTo>
                  <a:cubicBezTo>
                    <a:pt x="118872" y="140087"/>
                    <a:pt x="118872" y="140863"/>
                    <a:pt x="117607" y="144745"/>
                  </a:cubicBezTo>
                  <a:cubicBezTo>
                    <a:pt x="113811" y="158462"/>
                    <a:pt x="105714" y="176837"/>
                    <a:pt x="91796" y="176837"/>
                  </a:cubicBezTo>
                  <a:cubicBezTo>
                    <a:pt x="87494" y="176837"/>
                    <a:pt x="85723" y="174249"/>
                    <a:pt x="85723" y="168296"/>
                  </a:cubicBezTo>
                  <a:cubicBezTo>
                    <a:pt x="85723" y="161826"/>
                    <a:pt x="88000" y="155615"/>
                    <a:pt x="90277" y="149921"/>
                  </a:cubicBezTo>
                  <a:cubicBezTo>
                    <a:pt x="94326" y="138793"/>
                    <a:pt x="105714" y="107995"/>
                    <a:pt x="105714" y="92985"/>
                  </a:cubicBezTo>
                  <a:cubicBezTo>
                    <a:pt x="105714" y="76163"/>
                    <a:pt x="95592" y="65293"/>
                    <a:pt x="76613" y="65293"/>
                  </a:cubicBezTo>
                  <a:cubicBezTo>
                    <a:pt x="60670" y="65293"/>
                    <a:pt x="48524" y="73316"/>
                    <a:pt x="39161" y="85221"/>
                  </a:cubicBezTo>
                  <a:lnTo>
                    <a:pt x="58899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7AAD8A1-AE4B-B995-B43F-B38B4281A891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5473203" y="5178525"/>
              <a:ext cx="64477" cy="120291"/>
            </a:xfrm>
            <a:custGeom>
              <a:avLst/>
              <a:gdLst>
                <a:gd name="connsiteX0" fmla="*/ 40230 w 64477"/>
                <a:gd name="connsiteY0" fmla="*/ 5149 h 120291"/>
                <a:gd name="connsiteX1" fmla="*/ 34916 w 64477"/>
                <a:gd name="connsiteY1" fmla="*/ 76 h 120291"/>
                <a:gd name="connsiteX2" fmla="*/ 197 w 64477"/>
                <a:gd name="connsiteY2" fmla="*/ 11671 h 120291"/>
                <a:gd name="connsiteX3" fmla="*/ 197 w 64477"/>
                <a:gd name="connsiteY3" fmla="*/ 18192 h 120291"/>
                <a:gd name="connsiteX4" fmla="*/ 25882 w 64477"/>
                <a:gd name="connsiteY4" fmla="*/ 13120 h 120291"/>
                <a:gd name="connsiteX5" fmla="*/ 25882 w 64477"/>
                <a:gd name="connsiteY5" fmla="*/ 105512 h 120291"/>
                <a:gd name="connsiteX6" fmla="*/ 8168 w 64477"/>
                <a:gd name="connsiteY6" fmla="*/ 113846 h 120291"/>
                <a:gd name="connsiteX7" fmla="*/ 1437 w 64477"/>
                <a:gd name="connsiteY7" fmla="*/ 113846 h 120291"/>
                <a:gd name="connsiteX8" fmla="*/ 1437 w 64477"/>
                <a:gd name="connsiteY8" fmla="*/ 120367 h 120291"/>
                <a:gd name="connsiteX9" fmla="*/ 32967 w 64477"/>
                <a:gd name="connsiteY9" fmla="*/ 119643 h 120291"/>
                <a:gd name="connsiteX10" fmla="*/ 64674 w 64477"/>
                <a:gd name="connsiteY10" fmla="*/ 120367 h 120291"/>
                <a:gd name="connsiteX11" fmla="*/ 64674 w 64477"/>
                <a:gd name="connsiteY11" fmla="*/ 113846 h 120291"/>
                <a:gd name="connsiteX12" fmla="*/ 57943 w 64477"/>
                <a:gd name="connsiteY12" fmla="*/ 113846 h 120291"/>
                <a:gd name="connsiteX13" fmla="*/ 40230 w 64477"/>
                <a:gd name="connsiteY13" fmla="*/ 105512 h 120291"/>
                <a:gd name="connsiteX14" fmla="*/ 40230 w 64477"/>
                <a:gd name="connsiteY14" fmla="*/ 514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230" y="5149"/>
                  </a:moveTo>
                  <a:cubicBezTo>
                    <a:pt x="40230" y="257"/>
                    <a:pt x="39875" y="76"/>
                    <a:pt x="34916" y="76"/>
                  </a:cubicBezTo>
                  <a:cubicBezTo>
                    <a:pt x="23579" y="11489"/>
                    <a:pt x="7460" y="11671"/>
                    <a:pt x="197" y="11671"/>
                  </a:cubicBezTo>
                  <a:lnTo>
                    <a:pt x="197" y="18192"/>
                  </a:lnTo>
                  <a:cubicBezTo>
                    <a:pt x="4448" y="18192"/>
                    <a:pt x="16139" y="18192"/>
                    <a:pt x="25882" y="13120"/>
                  </a:cubicBezTo>
                  <a:lnTo>
                    <a:pt x="25882" y="105512"/>
                  </a:lnTo>
                  <a:cubicBezTo>
                    <a:pt x="25882" y="111491"/>
                    <a:pt x="25882" y="113846"/>
                    <a:pt x="8168" y="113846"/>
                  </a:cubicBezTo>
                  <a:lnTo>
                    <a:pt x="1437" y="113846"/>
                  </a:lnTo>
                  <a:lnTo>
                    <a:pt x="1437" y="120367"/>
                  </a:lnTo>
                  <a:cubicBezTo>
                    <a:pt x="4625" y="120186"/>
                    <a:pt x="26413" y="119643"/>
                    <a:pt x="32967" y="119643"/>
                  </a:cubicBezTo>
                  <a:cubicBezTo>
                    <a:pt x="38458" y="119643"/>
                    <a:pt x="60777" y="120186"/>
                    <a:pt x="64674" y="120367"/>
                  </a:cubicBezTo>
                  <a:lnTo>
                    <a:pt x="64674" y="113846"/>
                  </a:lnTo>
                  <a:lnTo>
                    <a:pt x="57943" y="113846"/>
                  </a:lnTo>
                  <a:cubicBezTo>
                    <a:pt x="40230" y="113846"/>
                    <a:pt x="40230" y="111491"/>
                    <a:pt x="40230" y="105512"/>
                  </a:cubicBezTo>
                  <a:lnTo>
                    <a:pt x="40230" y="514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353429D-4DF1-F90E-D067-1C4CF37C5FB8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5592469" y="5065894"/>
              <a:ext cx="58707" cy="258802"/>
            </a:xfrm>
            <a:custGeom>
              <a:avLst/>
              <a:gdLst>
                <a:gd name="connsiteX0" fmla="*/ 58909 w 58707"/>
                <a:gd name="connsiteY0" fmla="*/ 256289 h 258802"/>
                <a:gd name="connsiteX1" fmla="*/ 54607 w 58707"/>
                <a:gd name="connsiteY1" fmla="*/ 250595 h 258802"/>
                <a:gd name="connsiteX2" fmla="*/ 14878 w 58707"/>
                <a:gd name="connsiteY2" fmla="*/ 129476 h 258802"/>
                <a:gd name="connsiteX3" fmla="*/ 55620 w 58707"/>
                <a:gd name="connsiteY3" fmla="*/ 7062 h 258802"/>
                <a:gd name="connsiteX4" fmla="*/ 58909 w 58707"/>
                <a:gd name="connsiteY4" fmla="*/ 2663 h 258802"/>
                <a:gd name="connsiteX5" fmla="*/ 56379 w 58707"/>
                <a:gd name="connsiteY5" fmla="*/ 75 h 258802"/>
                <a:gd name="connsiteX6" fmla="*/ 16144 w 58707"/>
                <a:gd name="connsiteY6" fmla="*/ 50541 h 258802"/>
                <a:gd name="connsiteX7" fmla="*/ 201 w 58707"/>
                <a:gd name="connsiteY7" fmla="*/ 129476 h 258802"/>
                <a:gd name="connsiteX8" fmla="*/ 16903 w 58707"/>
                <a:gd name="connsiteY8" fmla="*/ 210222 h 258802"/>
                <a:gd name="connsiteX9" fmla="*/ 56379 w 58707"/>
                <a:gd name="connsiteY9" fmla="*/ 258877 h 258802"/>
                <a:gd name="connsiteX10" fmla="*/ 5890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09" y="256289"/>
                  </a:moveTo>
                  <a:cubicBezTo>
                    <a:pt x="58909" y="255513"/>
                    <a:pt x="58909" y="254995"/>
                    <a:pt x="54607" y="250595"/>
                  </a:cubicBezTo>
                  <a:cubicBezTo>
                    <a:pt x="22976" y="217986"/>
                    <a:pt x="14878" y="169073"/>
                    <a:pt x="14878" y="129476"/>
                  </a:cubicBezTo>
                  <a:cubicBezTo>
                    <a:pt x="14878" y="84444"/>
                    <a:pt x="24494" y="39413"/>
                    <a:pt x="55620" y="7062"/>
                  </a:cubicBezTo>
                  <a:cubicBezTo>
                    <a:pt x="58909" y="3957"/>
                    <a:pt x="58909" y="3439"/>
                    <a:pt x="58909" y="2663"/>
                  </a:cubicBezTo>
                  <a:cubicBezTo>
                    <a:pt x="58909" y="851"/>
                    <a:pt x="57897" y="75"/>
                    <a:pt x="56379" y="75"/>
                  </a:cubicBezTo>
                  <a:cubicBezTo>
                    <a:pt x="53848" y="75"/>
                    <a:pt x="31074" y="17673"/>
                    <a:pt x="16144" y="50541"/>
                  </a:cubicBezTo>
                  <a:cubicBezTo>
                    <a:pt x="3238" y="79009"/>
                    <a:pt x="201" y="107736"/>
                    <a:pt x="201" y="129476"/>
                  </a:cubicBezTo>
                  <a:cubicBezTo>
                    <a:pt x="201" y="149662"/>
                    <a:pt x="2985" y="180977"/>
                    <a:pt x="16903" y="210222"/>
                  </a:cubicBezTo>
                  <a:cubicBezTo>
                    <a:pt x="32086" y="242055"/>
                    <a:pt x="53848" y="258877"/>
                    <a:pt x="56379" y="258877"/>
                  </a:cubicBezTo>
                  <a:cubicBezTo>
                    <a:pt x="57897" y="258877"/>
                    <a:pt x="58909" y="258101"/>
                    <a:pt x="58909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E387CA1-95D6-134E-4ECB-2E5C10867CB5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5673164" y="5145606"/>
              <a:ext cx="111089" cy="117237"/>
            </a:xfrm>
            <a:custGeom>
              <a:avLst/>
              <a:gdLst>
                <a:gd name="connsiteX0" fmla="*/ 111295 w 111089"/>
                <a:gd name="connsiteY0" fmla="*/ 18191 h 117237"/>
                <a:gd name="connsiteX1" fmla="*/ 100160 w 111089"/>
                <a:gd name="connsiteY1" fmla="*/ 75 h 117237"/>
                <a:gd name="connsiteX2" fmla="*/ 87761 w 111089"/>
                <a:gd name="connsiteY2" fmla="*/ 12497 h 117237"/>
                <a:gd name="connsiteX3" fmla="*/ 91810 w 111089"/>
                <a:gd name="connsiteY3" fmla="*/ 20261 h 117237"/>
                <a:gd name="connsiteX4" fmla="*/ 100414 w 111089"/>
                <a:gd name="connsiteY4" fmla="*/ 41483 h 117237"/>
                <a:gd name="connsiteX5" fmla="*/ 55370 w 111089"/>
                <a:gd name="connsiteY5" fmla="*/ 111618 h 117237"/>
                <a:gd name="connsiteX6" fmla="*/ 36645 w 111089"/>
                <a:gd name="connsiteY6" fmla="*/ 89103 h 117237"/>
                <a:gd name="connsiteX7" fmla="*/ 51322 w 111089"/>
                <a:gd name="connsiteY7" fmla="*/ 34237 h 117237"/>
                <a:gd name="connsiteX8" fmla="*/ 54358 w 111089"/>
                <a:gd name="connsiteY8" fmla="*/ 21297 h 117237"/>
                <a:gd name="connsiteX9" fmla="*/ 33608 w 111089"/>
                <a:gd name="connsiteY9" fmla="*/ 75 h 117237"/>
                <a:gd name="connsiteX10" fmla="*/ 205 w 111089"/>
                <a:gd name="connsiteY10" fmla="*/ 39930 h 117237"/>
                <a:gd name="connsiteX11" fmla="*/ 3242 w 111089"/>
                <a:gd name="connsiteY11" fmla="*/ 42518 h 117237"/>
                <a:gd name="connsiteX12" fmla="*/ 7291 w 111089"/>
                <a:gd name="connsiteY12" fmla="*/ 37860 h 117237"/>
                <a:gd name="connsiteX13" fmla="*/ 32849 w 111089"/>
                <a:gd name="connsiteY13" fmla="*/ 5768 h 117237"/>
                <a:gd name="connsiteX14" fmla="*/ 39175 w 111089"/>
                <a:gd name="connsiteY14" fmla="*/ 14050 h 117237"/>
                <a:gd name="connsiteX15" fmla="*/ 34873 w 111089"/>
                <a:gd name="connsiteY15" fmla="*/ 32166 h 117237"/>
                <a:gd name="connsiteX16" fmla="*/ 20449 w 111089"/>
                <a:gd name="connsiteY16" fmla="*/ 85221 h 117237"/>
                <a:gd name="connsiteX17" fmla="*/ 54358 w 111089"/>
                <a:gd name="connsiteY17" fmla="*/ 117312 h 117237"/>
                <a:gd name="connsiteX18" fmla="*/ 111295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95" y="18191"/>
                  </a:moveTo>
                  <a:cubicBezTo>
                    <a:pt x="111295" y="4216"/>
                    <a:pt x="104715" y="75"/>
                    <a:pt x="100160" y="75"/>
                  </a:cubicBezTo>
                  <a:cubicBezTo>
                    <a:pt x="93834" y="75"/>
                    <a:pt x="87761" y="6804"/>
                    <a:pt x="87761" y="12497"/>
                  </a:cubicBezTo>
                  <a:cubicBezTo>
                    <a:pt x="87761" y="15862"/>
                    <a:pt x="89026" y="17414"/>
                    <a:pt x="91810" y="20261"/>
                  </a:cubicBezTo>
                  <a:cubicBezTo>
                    <a:pt x="97124" y="25437"/>
                    <a:pt x="100414" y="32166"/>
                    <a:pt x="100414" y="41483"/>
                  </a:cubicBezTo>
                  <a:cubicBezTo>
                    <a:pt x="100414" y="52353"/>
                    <a:pt x="84977" y="111618"/>
                    <a:pt x="55370" y="111618"/>
                  </a:cubicBezTo>
                  <a:cubicBezTo>
                    <a:pt x="42465" y="111618"/>
                    <a:pt x="36645" y="102560"/>
                    <a:pt x="36645" y="89103"/>
                  </a:cubicBezTo>
                  <a:cubicBezTo>
                    <a:pt x="36645" y="74610"/>
                    <a:pt x="43477" y="55717"/>
                    <a:pt x="51322" y="34237"/>
                  </a:cubicBezTo>
                  <a:cubicBezTo>
                    <a:pt x="53093" y="29837"/>
                    <a:pt x="54358" y="26214"/>
                    <a:pt x="54358" y="21297"/>
                  </a:cubicBezTo>
                  <a:cubicBezTo>
                    <a:pt x="54358" y="9650"/>
                    <a:pt x="46261" y="75"/>
                    <a:pt x="33608" y="75"/>
                  </a:cubicBezTo>
                  <a:cubicBezTo>
                    <a:pt x="9821" y="75"/>
                    <a:pt x="205" y="37601"/>
                    <a:pt x="205" y="39930"/>
                  </a:cubicBezTo>
                  <a:cubicBezTo>
                    <a:pt x="205" y="42518"/>
                    <a:pt x="2736" y="42518"/>
                    <a:pt x="3242" y="42518"/>
                  </a:cubicBezTo>
                  <a:cubicBezTo>
                    <a:pt x="5772" y="42518"/>
                    <a:pt x="6025" y="42001"/>
                    <a:pt x="7291" y="37860"/>
                  </a:cubicBezTo>
                  <a:cubicBezTo>
                    <a:pt x="14629" y="11721"/>
                    <a:pt x="25510" y="5768"/>
                    <a:pt x="32849" y="5768"/>
                  </a:cubicBezTo>
                  <a:cubicBezTo>
                    <a:pt x="34873" y="5768"/>
                    <a:pt x="39175" y="5768"/>
                    <a:pt x="39175" y="14050"/>
                  </a:cubicBezTo>
                  <a:cubicBezTo>
                    <a:pt x="39175" y="20520"/>
                    <a:pt x="36645" y="27508"/>
                    <a:pt x="34873" y="32166"/>
                  </a:cubicBezTo>
                  <a:cubicBezTo>
                    <a:pt x="23739" y="62187"/>
                    <a:pt x="20449" y="74092"/>
                    <a:pt x="20449" y="85221"/>
                  </a:cubicBezTo>
                  <a:cubicBezTo>
                    <a:pt x="20449" y="113171"/>
                    <a:pt x="42718" y="117312"/>
                    <a:pt x="54358" y="117312"/>
                  </a:cubicBezTo>
                  <a:cubicBezTo>
                    <a:pt x="96871" y="117312"/>
                    <a:pt x="111295" y="31649"/>
                    <a:pt x="111295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9871FC6-106A-15C9-A02F-2B9862E1C8D9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5811989" y="5065894"/>
              <a:ext cx="58707" cy="258802"/>
            </a:xfrm>
            <a:custGeom>
              <a:avLst/>
              <a:gdLst>
                <a:gd name="connsiteX0" fmla="*/ 58918 w 58707"/>
                <a:gd name="connsiteY0" fmla="*/ 129476 h 258802"/>
                <a:gd name="connsiteX1" fmla="*/ 42217 w 58707"/>
                <a:gd name="connsiteY1" fmla="*/ 48730 h 258802"/>
                <a:gd name="connsiteX2" fmla="*/ 2741 w 58707"/>
                <a:gd name="connsiteY2" fmla="*/ 75 h 258802"/>
                <a:gd name="connsiteX3" fmla="*/ 211 w 58707"/>
                <a:gd name="connsiteY3" fmla="*/ 2663 h 258802"/>
                <a:gd name="connsiteX4" fmla="*/ 5019 w 58707"/>
                <a:gd name="connsiteY4" fmla="*/ 8615 h 258802"/>
                <a:gd name="connsiteX5" fmla="*/ 44241 w 58707"/>
                <a:gd name="connsiteY5" fmla="*/ 129476 h 258802"/>
                <a:gd name="connsiteX6" fmla="*/ 3500 w 58707"/>
                <a:gd name="connsiteY6" fmla="*/ 251889 h 258802"/>
                <a:gd name="connsiteX7" fmla="*/ 211 w 58707"/>
                <a:gd name="connsiteY7" fmla="*/ 256289 h 258802"/>
                <a:gd name="connsiteX8" fmla="*/ 2741 w 58707"/>
                <a:gd name="connsiteY8" fmla="*/ 258877 h 258802"/>
                <a:gd name="connsiteX9" fmla="*/ 42976 w 58707"/>
                <a:gd name="connsiteY9" fmla="*/ 208411 h 258802"/>
                <a:gd name="connsiteX10" fmla="*/ 58918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18" y="129476"/>
                  </a:moveTo>
                  <a:cubicBezTo>
                    <a:pt x="58918" y="109289"/>
                    <a:pt x="56135" y="77974"/>
                    <a:pt x="42217" y="48730"/>
                  </a:cubicBezTo>
                  <a:cubicBezTo>
                    <a:pt x="27034" y="16897"/>
                    <a:pt x="5272" y="75"/>
                    <a:pt x="2741" y="75"/>
                  </a:cubicBezTo>
                  <a:cubicBezTo>
                    <a:pt x="1223" y="75"/>
                    <a:pt x="211" y="1110"/>
                    <a:pt x="211" y="2663"/>
                  </a:cubicBezTo>
                  <a:cubicBezTo>
                    <a:pt x="211" y="3439"/>
                    <a:pt x="211" y="3957"/>
                    <a:pt x="5019" y="8615"/>
                  </a:cubicBezTo>
                  <a:cubicBezTo>
                    <a:pt x="29817" y="34237"/>
                    <a:pt x="44241" y="75386"/>
                    <a:pt x="44241" y="129476"/>
                  </a:cubicBezTo>
                  <a:cubicBezTo>
                    <a:pt x="44241" y="173731"/>
                    <a:pt x="34879" y="219280"/>
                    <a:pt x="3500" y="251889"/>
                  </a:cubicBezTo>
                  <a:cubicBezTo>
                    <a:pt x="211" y="254995"/>
                    <a:pt x="211" y="255513"/>
                    <a:pt x="211" y="256289"/>
                  </a:cubicBezTo>
                  <a:cubicBezTo>
                    <a:pt x="211" y="257842"/>
                    <a:pt x="1223" y="258877"/>
                    <a:pt x="2741" y="258877"/>
                  </a:cubicBezTo>
                  <a:cubicBezTo>
                    <a:pt x="5272" y="258877"/>
                    <a:pt x="28046" y="241278"/>
                    <a:pt x="42976" y="208411"/>
                  </a:cubicBezTo>
                  <a:cubicBezTo>
                    <a:pt x="55882" y="179942"/>
                    <a:pt x="58918" y="151215"/>
                    <a:pt x="58918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C5C58AA-D575-30A2-FA2D-98830624722D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5921026" y="5065894"/>
              <a:ext cx="58707" cy="258802"/>
            </a:xfrm>
            <a:custGeom>
              <a:avLst/>
              <a:gdLst>
                <a:gd name="connsiteX0" fmla="*/ 58922 w 58707"/>
                <a:gd name="connsiteY0" fmla="*/ 256289 h 258802"/>
                <a:gd name="connsiteX1" fmla="*/ 54620 w 58707"/>
                <a:gd name="connsiteY1" fmla="*/ 250595 h 258802"/>
                <a:gd name="connsiteX2" fmla="*/ 14891 w 58707"/>
                <a:gd name="connsiteY2" fmla="*/ 129476 h 258802"/>
                <a:gd name="connsiteX3" fmla="*/ 55633 w 58707"/>
                <a:gd name="connsiteY3" fmla="*/ 7062 h 258802"/>
                <a:gd name="connsiteX4" fmla="*/ 58922 w 58707"/>
                <a:gd name="connsiteY4" fmla="*/ 2663 h 258802"/>
                <a:gd name="connsiteX5" fmla="*/ 56392 w 58707"/>
                <a:gd name="connsiteY5" fmla="*/ 75 h 258802"/>
                <a:gd name="connsiteX6" fmla="*/ 16157 w 58707"/>
                <a:gd name="connsiteY6" fmla="*/ 50541 h 258802"/>
                <a:gd name="connsiteX7" fmla="*/ 214 w 58707"/>
                <a:gd name="connsiteY7" fmla="*/ 129476 h 258802"/>
                <a:gd name="connsiteX8" fmla="*/ 16916 w 58707"/>
                <a:gd name="connsiteY8" fmla="*/ 210222 h 258802"/>
                <a:gd name="connsiteX9" fmla="*/ 56392 w 58707"/>
                <a:gd name="connsiteY9" fmla="*/ 258877 h 258802"/>
                <a:gd name="connsiteX10" fmla="*/ 58922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22" y="256289"/>
                  </a:moveTo>
                  <a:cubicBezTo>
                    <a:pt x="58922" y="255513"/>
                    <a:pt x="58922" y="254995"/>
                    <a:pt x="54620" y="250595"/>
                  </a:cubicBezTo>
                  <a:cubicBezTo>
                    <a:pt x="22989" y="217986"/>
                    <a:pt x="14891" y="169073"/>
                    <a:pt x="14891" y="129476"/>
                  </a:cubicBezTo>
                  <a:cubicBezTo>
                    <a:pt x="14891" y="84444"/>
                    <a:pt x="24507" y="39413"/>
                    <a:pt x="55633" y="7062"/>
                  </a:cubicBezTo>
                  <a:cubicBezTo>
                    <a:pt x="58922" y="3957"/>
                    <a:pt x="58922" y="3439"/>
                    <a:pt x="58922" y="2663"/>
                  </a:cubicBezTo>
                  <a:cubicBezTo>
                    <a:pt x="58922" y="851"/>
                    <a:pt x="57910" y="75"/>
                    <a:pt x="56392" y="75"/>
                  </a:cubicBezTo>
                  <a:cubicBezTo>
                    <a:pt x="53861" y="75"/>
                    <a:pt x="31087" y="17673"/>
                    <a:pt x="16157" y="50541"/>
                  </a:cubicBezTo>
                  <a:cubicBezTo>
                    <a:pt x="3251" y="79009"/>
                    <a:pt x="214" y="107736"/>
                    <a:pt x="214" y="129476"/>
                  </a:cubicBezTo>
                  <a:cubicBezTo>
                    <a:pt x="214" y="149662"/>
                    <a:pt x="2998" y="180977"/>
                    <a:pt x="16916" y="210222"/>
                  </a:cubicBezTo>
                  <a:cubicBezTo>
                    <a:pt x="32099" y="242055"/>
                    <a:pt x="53861" y="258877"/>
                    <a:pt x="56392" y="258877"/>
                  </a:cubicBezTo>
                  <a:cubicBezTo>
                    <a:pt x="57910" y="258877"/>
                    <a:pt x="58922" y="258101"/>
                    <a:pt x="58922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FB35953-05EF-09FF-E239-A39FFEB117DB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6001722" y="5145606"/>
              <a:ext cx="102991" cy="117237"/>
            </a:xfrm>
            <a:custGeom>
              <a:avLst/>
              <a:gdLst>
                <a:gd name="connsiteX0" fmla="*/ 15148 w 102991"/>
                <a:gd name="connsiteY0" fmla="*/ 99196 h 117237"/>
                <a:gd name="connsiteX1" fmla="*/ 12871 w 102991"/>
                <a:gd name="connsiteY1" fmla="*/ 110324 h 117237"/>
                <a:gd name="connsiteX2" fmla="*/ 20209 w 102991"/>
                <a:gd name="connsiteY2" fmla="*/ 117312 h 117237"/>
                <a:gd name="connsiteX3" fmla="*/ 29572 w 102991"/>
                <a:gd name="connsiteY3" fmla="*/ 110066 h 117237"/>
                <a:gd name="connsiteX4" fmla="*/ 39694 w 102991"/>
                <a:gd name="connsiteY4" fmla="*/ 69175 h 117237"/>
                <a:gd name="connsiteX5" fmla="*/ 47792 w 102991"/>
                <a:gd name="connsiteY5" fmla="*/ 35531 h 117237"/>
                <a:gd name="connsiteX6" fmla="*/ 61963 w 102991"/>
                <a:gd name="connsiteY6" fmla="*/ 14309 h 117237"/>
                <a:gd name="connsiteX7" fmla="*/ 82207 w 102991"/>
                <a:gd name="connsiteY7" fmla="*/ 5768 h 117237"/>
                <a:gd name="connsiteX8" fmla="*/ 92835 w 102991"/>
                <a:gd name="connsiteY8" fmla="*/ 8874 h 117237"/>
                <a:gd name="connsiteX9" fmla="*/ 79676 w 102991"/>
                <a:gd name="connsiteY9" fmla="*/ 23108 h 117237"/>
                <a:gd name="connsiteX10" fmla="*/ 89292 w 102991"/>
                <a:gd name="connsiteY10" fmla="*/ 32166 h 117237"/>
                <a:gd name="connsiteX11" fmla="*/ 103210 w 102991"/>
                <a:gd name="connsiteY11" fmla="*/ 16897 h 117237"/>
                <a:gd name="connsiteX12" fmla="*/ 82207 w 102991"/>
                <a:gd name="connsiteY12" fmla="*/ 75 h 117237"/>
                <a:gd name="connsiteX13" fmla="*/ 49816 w 102991"/>
                <a:gd name="connsiteY13" fmla="*/ 20002 h 117237"/>
                <a:gd name="connsiteX14" fmla="*/ 26789 w 102991"/>
                <a:gd name="connsiteY14" fmla="*/ 75 h 117237"/>
                <a:gd name="connsiteX15" fmla="*/ 8063 w 102991"/>
                <a:gd name="connsiteY15" fmla="*/ 14826 h 117237"/>
                <a:gd name="connsiteX16" fmla="*/ 218 w 102991"/>
                <a:gd name="connsiteY16" fmla="*/ 39930 h 117237"/>
                <a:gd name="connsiteX17" fmla="*/ 3255 w 102991"/>
                <a:gd name="connsiteY17" fmla="*/ 42518 h 117237"/>
                <a:gd name="connsiteX18" fmla="*/ 7557 w 102991"/>
                <a:gd name="connsiteY18" fmla="*/ 36566 h 117237"/>
                <a:gd name="connsiteX19" fmla="*/ 26029 w 102991"/>
                <a:gd name="connsiteY19" fmla="*/ 5768 h 117237"/>
                <a:gd name="connsiteX20" fmla="*/ 33874 w 102991"/>
                <a:gd name="connsiteY20" fmla="*/ 17673 h 117237"/>
                <a:gd name="connsiteX21" fmla="*/ 29825 w 102991"/>
                <a:gd name="connsiteY21" fmla="*/ 39413 h 117237"/>
                <a:gd name="connsiteX22" fmla="*/ 15148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48" y="99196"/>
                  </a:moveTo>
                  <a:cubicBezTo>
                    <a:pt x="14389" y="103078"/>
                    <a:pt x="12871" y="109030"/>
                    <a:pt x="12871" y="110324"/>
                  </a:cubicBezTo>
                  <a:cubicBezTo>
                    <a:pt x="12871" y="114983"/>
                    <a:pt x="16414" y="117312"/>
                    <a:pt x="20209" y="117312"/>
                  </a:cubicBezTo>
                  <a:cubicBezTo>
                    <a:pt x="23246" y="117312"/>
                    <a:pt x="27801" y="115242"/>
                    <a:pt x="29572" y="110066"/>
                  </a:cubicBezTo>
                  <a:cubicBezTo>
                    <a:pt x="30078" y="109030"/>
                    <a:pt x="38682" y="73833"/>
                    <a:pt x="39694" y="69175"/>
                  </a:cubicBezTo>
                  <a:cubicBezTo>
                    <a:pt x="41719" y="60634"/>
                    <a:pt x="46274" y="42518"/>
                    <a:pt x="47792" y="35531"/>
                  </a:cubicBezTo>
                  <a:cubicBezTo>
                    <a:pt x="48804" y="32166"/>
                    <a:pt x="55889" y="20002"/>
                    <a:pt x="61963" y="14309"/>
                  </a:cubicBezTo>
                  <a:cubicBezTo>
                    <a:pt x="63987" y="12497"/>
                    <a:pt x="71326" y="5768"/>
                    <a:pt x="82207" y="5768"/>
                  </a:cubicBezTo>
                  <a:cubicBezTo>
                    <a:pt x="88786" y="5768"/>
                    <a:pt x="92582" y="8874"/>
                    <a:pt x="92835" y="8874"/>
                  </a:cubicBezTo>
                  <a:cubicBezTo>
                    <a:pt x="85243" y="10168"/>
                    <a:pt x="79676" y="16379"/>
                    <a:pt x="79676" y="23108"/>
                  </a:cubicBezTo>
                  <a:cubicBezTo>
                    <a:pt x="79676" y="27249"/>
                    <a:pt x="82460" y="32166"/>
                    <a:pt x="89292" y="32166"/>
                  </a:cubicBezTo>
                  <a:cubicBezTo>
                    <a:pt x="96125" y="32166"/>
                    <a:pt x="103210" y="26214"/>
                    <a:pt x="103210" y="16897"/>
                  </a:cubicBezTo>
                  <a:cubicBezTo>
                    <a:pt x="103210" y="7839"/>
                    <a:pt x="95112" y="75"/>
                    <a:pt x="82207" y="75"/>
                  </a:cubicBezTo>
                  <a:cubicBezTo>
                    <a:pt x="65758" y="75"/>
                    <a:pt x="54624" y="12756"/>
                    <a:pt x="49816" y="20002"/>
                  </a:cubicBezTo>
                  <a:cubicBezTo>
                    <a:pt x="47792" y="8356"/>
                    <a:pt x="38682" y="75"/>
                    <a:pt x="26789" y="75"/>
                  </a:cubicBezTo>
                  <a:cubicBezTo>
                    <a:pt x="15148" y="75"/>
                    <a:pt x="10340" y="10168"/>
                    <a:pt x="8063" y="14826"/>
                  </a:cubicBezTo>
                  <a:cubicBezTo>
                    <a:pt x="3508" y="23626"/>
                    <a:pt x="218" y="39154"/>
                    <a:pt x="218" y="39930"/>
                  </a:cubicBezTo>
                  <a:cubicBezTo>
                    <a:pt x="218" y="42518"/>
                    <a:pt x="2749" y="42518"/>
                    <a:pt x="3255" y="42518"/>
                  </a:cubicBezTo>
                  <a:cubicBezTo>
                    <a:pt x="5785" y="42518"/>
                    <a:pt x="6038" y="42259"/>
                    <a:pt x="7557" y="36566"/>
                  </a:cubicBezTo>
                  <a:cubicBezTo>
                    <a:pt x="11859" y="18191"/>
                    <a:pt x="16920" y="5768"/>
                    <a:pt x="26029" y="5768"/>
                  </a:cubicBezTo>
                  <a:cubicBezTo>
                    <a:pt x="30331" y="5768"/>
                    <a:pt x="33874" y="7839"/>
                    <a:pt x="33874" y="17673"/>
                  </a:cubicBezTo>
                  <a:cubicBezTo>
                    <a:pt x="33874" y="23108"/>
                    <a:pt x="33115" y="25955"/>
                    <a:pt x="29825" y="39413"/>
                  </a:cubicBezTo>
                  <a:lnTo>
                    <a:pt x="15148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500870B-B92F-48D4-25DD-DACD99C916AD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6192814" y="5190120"/>
              <a:ext cx="154614" cy="10352"/>
            </a:xfrm>
            <a:custGeom>
              <a:avLst/>
              <a:gdLst>
                <a:gd name="connsiteX0" fmla="*/ 145983 w 154614"/>
                <a:gd name="connsiteY0" fmla="*/ 10427 h 10352"/>
                <a:gd name="connsiteX1" fmla="*/ 154839 w 154614"/>
                <a:gd name="connsiteY1" fmla="*/ 5251 h 10352"/>
                <a:gd name="connsiteX2" fmla="*/ 145983 w 154614"/>
                <a:gd name="connsiteY2" fmla="*/ 75 h 10352"/>
                <a:gd name="connsiteX3" fmla="*/ 9082 w 154614"/>
                <a:gd name="connsiteY3" fmla="*/ 75 h 10352"/>
                <a:gd name="connsiteX4" fmla="*/ 225 w 154614"/>
                <a:gd name="connsiteY4" fmla="*/ 5251 h 10352"/>
                <a:gd name="connsiteX5" fmla="*/ 9082 w 154614"/>
                <a:gd name="connsiteY5" fmla="*/ 10427 h 10352"/>
                <a:gd name="connsiteX6" fmla="*/ 145983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5983" y="10427"/>
                  </a:moveTo>
                  <a:cubicBezTo>
                    <a:pt x="150285" y="10427"/>
                    <a:pt x="154839" y="10427"/>
                    <a:pt x="154839" y="5251"/>
                  </a:cubicBezTo>
                  <a:cubicBezTo>
                    <a:pt x="154839" y="75"/>
                    <a:pt x="150285" y="75"/>
                    <a:pt x="145983" y="75"/>
                  </a:cubicBezTo>
                  <a:lnTo>
                    <a:pt x="9082" y="75"/>
                  </a:lnTo>
                  <a:cubicBezTo>
                    <a:pt x="4780" y="75"/>
                    <a:pt x="225" y="75"/>
                    <a:pt x="225" y="5251"/>
                  </a:cubicBezTo>
                  <a:cubicBezTo>
                    <a:pt x="225" y="10427"/>
                    <a:pt x="4780" y="10427"/>
                    <a:pt x="9082" y="10427"/>
                  </a:cubicBezTo>
                  <a:lnTo>
                    <a:pt x="145983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4CB0905D-9AFE-2F9D-6BA5-398BD40E1408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6432200" y="5145606"/>
              <a:ext cx="102991" cy="117237"/>
            </a:xfrm>
            <a:custGeom>
              <a:avLst/>
              <a:gdLst>
                <a:gd name="connsiteX0" fmla="*/ 15165 w 102991"/>
                <a:gd name="connsiteY0" fmla="*/ 99196 h 117237"/>
                <a:gd name="connsiteX1" fmla="*/ 12888 w 102991"/>
                <a:gd name="connsiteY1" fmla="*/ 110324 h 117237"/>
                <a:gd name="connsiteX2" fmla="*/ 20226 w 102991"/>
                <a:gd name="connsiteY2" fmla="*/ 117312 h 117237"/>
                <a:gd name="connsiteX3" fmla="*/ 29589 w 102991"/>
                <a:gd name="connsiteY3" fmla="*/ 110066 h 117237"/>
                <a:gd name="connsiteX4" fmla="*/ 39711 w 102991"/>
                <a:gd name="connsiteY4" fmla="*/ 69175 h 117237"/>
                <a:gd name="connsiteX5" fmla="*/ 47809 w 102991"/>
                <a:gd name="connsiteY5" fmla="*/ 35531 h 117237"/>
                <a:gd name="connsiteX6" fmla="*/ 61980 w 102991"/>
                <a:gd name="connsiteY6" fmla="*/ 14309 h 117237"/>
                <a:gd name="connsiteX7" fmla="*/ 82224 w 102991"/>
                <a:gd name="connsiteY7" fmla="*/ 5768 h 117237"/>
                <a:gd name="connsiteX8" fmla="*/ 92852 w 102991"/>
                <a:gd name="connsiteY8" fmla="*/ 8874 h 117237"/>
                <a:gd name="connsiteX9" fmla="*/ 79693 w 102991"/>
                <a:gd name="connsiteY9" fmla="*/ 23108 h 117237"/>
                <a:gd name="connsiteX10" fmla="*/ 89309 w 102991"/>
                <a:gd name="connsiteY10" fmla="*/ 32166 h 117237"/>
                <a:gd name="connsiteX11" fmla="*/ 103227 w 102991"/>
                <a:gd name="connsiteY11" fmla="*/ 16897 h 117237"/>
                <a:gd name="connsiteX12" fmla="*/ 82224 w 102991"/>
                <a:gd name="connsiteY12" fmla="*/ 75 h 117237"/>
                <a:gd name="connsiteX13" fmla="*/ 49833 w 102991"/>
                <a:gd name="connsiteY13" fmla="*/ 20002 h 117237"/>
                <a:gd name="connsiteX14" fmla="*/ 26806 w 102991"/>
                <a:gd name="connsiteY14" fmla="*/ 75 h 117237"/>
                <a:gd name="connsiteX15" fmla="*/ 8080 w 102991"/>
                <a:gd name="connsiteY15" fmla="*/ 14826 h 117237"/>
                <a:gd name="connsiteX16" fmla="*/ 235 w 102991"/>
                <a:gd name="connsiteY16" fmla="*/ 39930 h 117237"/>
                <a:gd name="connsiteX17" fmla="*/ 3272 w 102991"/>
                <a:gd name="connsiteY17" fmla="*/ 42518 h 117237"/>
                <a:gd name="connsiteX18" fmla="*/ 7574 w 102991"/>
                <a:gd name="connsiteY18" fmla="*/ 36566 h 117237"/>
                <a:gd name="connsiteX19" fmla="*/ 26046 w 102991"/>
                <a:gd name="connsiteY19" fmla="*/ 5768 h 117237"/>
                <a:gd name="connsiteX20" fmla="*/ 33891 w 102991"/>
                <a:gd name="connsiteY20" fmla="*/ 17673 h 117237"/>
                <a:gd name="connsiteX21" fmla="*/ 29842 w 102991"/>
                <a:gd name="connsiteY21" fmla="*/ 39413 h 117237"/>
                <a:gd name="connsiteX22" fmla="*/ 15165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65" y="99196"/>
                  </a:moveTo>
                  <a:cubicBezTo>
                    <a:pt x="14406" y="103078"/>
                    <a:pt x="12888" y="109030"/>
                    <a:pt x="12888" y="110324"/>
                  </a:cubicBezTo>
                  <a:cubicBezTo>
                    <a:pt x="12888" y="114983"/>
                    <a:pt x="16430" y="117312"/>
                    <a:pt x="20226" y="117312"/>
                  </a:cubicBezTo>
                  <a:cubicBezTo>
                    <a:pt x="23263" y="117312"/>
                    <a:pt x="27818" y="115242"/>
                    <a:pt x="29589" y="110066"/>
                  </a:cubicBezTo>
                  <a:cubicBezTo>
                    <a:pt x="30095" y="109030"/>
                    <a:pt x="38699" y="73833"/>
                    <a:pt x="39711" y="69175"/>
                  </a:cubicBezTo>
                  <a:cubicBezTo>
                    <a:pt x="41736" y="60634"/>
                    <a:pt x="46290" y="42518"/>
                    <a:pt x="47809" y="35531"/>
                  </a:cubicBezTo>
                  <a:cubicBezTo>
                    <a:pt x="48821" y="32166"/>
                    <a:pt x="55906" y="20002"/>
                    <a:pt x="61980" y="14309"/>
                  </a:cubicBezTo>
                  <a:cubicBezTo>
                    <a:pt x="64004" y="12497"/>
                    <a:pt x="71343" y="5768"/>
                    <a:pt x="82224" y="5768"/>
                  </a:cubicBezTo>
                  <a:cubicBezTo>
                    <a:pt x="88803" y="5768"/>
                    <a:pt x="92599" y="8874"/>
                    <a:pt x="92852" y="8874"/>
                  </a:cubicBezTo>
                  <a:cubicBezTo>
                    <a:pt x="85260" y="10168"/>
                    <a:pt x="79693" y="16379"/>
                    <a:pt x="79693" y="23108"/>
                  </a:cubicBezTo>
                  <a:cubicBezTo>
                    <a:pt x="79693" y="27249"/>
                    <a:pt x="82477" y="32166"/>
                    <a:pt x="89309" y="32166"/>
                  </a:cubicBezTo>
                  <a:cubicBezTo>
                    <a:pt x="96142" y="32166"/>
                    <a:pt x="103227" y="26214"/>
                    <a:pt x="103227" y="16897"/>
                  </a:cubicBezTo>
                  <a:cubicBezTo>
                    <a:pt x="103227" y="7839"/>
                    <a:pt x="95129" y="75"/>
                    <a:pt x="82224" y="75"/>
                  </a:cubicBezTo>
                  <a:cubicBezTo>
                    <a:pt x="65775" y="75"/>
                    <a:pt x="54641" y="12756"/>
                    <a:pt x="49833" y="20002"/>
                  </a:cubicBezTo>
                  <a:cubicBezTo>
                    <a:pt x="47809" y="8356"/>
                    <a:pt x="38699" y="75"/>
                    <a:pt x="26806" y="75"/>
                  </a:cubicBezTo>
                  <a:cubicBezTo>
                    <a:pt x="15165" y="75"/>
                    <a:pt x="10357" y="10168"/>
                    <a:pt x="8080" y="14826"/>
                  </a:cubicBezTo>
                  <a:cubicBezTo>
                    <a:pt x="3525" y="23626"/>
                    <a:pt x="235" y="39154"/>
                    <a:pt x="235" y="39930"/>
                  </a:cubicBezTo>
                  <a:cubicBezTo>
                    <a:pt x="235" y="42518"/>
                    <a:pt x="2766" y="42518"/>
                    <a:pt x="3272" y="42518"/>
                  </a:cubicBezTo>
                  <a:cubicBezTo>
                    <a:pt x="5802" y="42518"/>
                    <a:pt x="6055" y="42259"/>
                    <a:pt x="7574" y="36566"/>
                  </a:cubicBezTo>
                  <a:cubicBezTo>
                    <a:pt x="11876" y="18191"/>
                    <a:pt x="16937" y="5768"/>
                    <a:pt x="26046" y="5768"/>
                  </a:cubicBezTo>
                  <a:cubicBezTo>
                    <a:pt x="30348" y="5768"/>
                    <a:pt x="33891" y="7839"/>
                    <a:pt x="33891" y="17673"/>
                  </a:cubicBezTo>
                  <a:cubicBezTo>
                    <a:pt x="33891" y="23108"/>
                    <a:pt x="33132" y="25955"/>
                    <a:pt x="29842" y="39413"/>
                  </a:cubicBezTo>
                  <a:lnTo>
                    <a:pt x="15165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E4E9B0F-4D54-04F8-D700-E33BEE3D89EA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6551427" y="5186677"/>
              <a:ext cx="130371" cy="133516"/>
            </a:xfrm>
            <a:custGeom>
              <a:avLst/>
              <a:gdLst>
                <a:gd name="connsiteX0" fmla="*/ 69854 w 130371"/>
                <a:gd name="connsiteY0" fmla="*/ 71273 h 133516"/>
                <a:gd name="connsiteX1" fmla="*/ 124058 w 130371"/>
                <a:gd name="connsiteY1" fmla="*/ 71273 h 133516"/>
                <a:gd name="connsiteX2" fmla="*/ 130612 w 130371"/>
                <a:gd name="connsiteY2" fmla="*/ 66925 h 133516"/>
                <a:gd name="connsiteX3" fmla="*/ 124058 w 130371"/>
                <a:gd name="connsiteY3" fmla="*/ 62396 h 133516"/>
                <a:gd name="connsiteX4" fmla="*/ 69854 w 130371"/>
                <a:gd name="connsiteY4" fmla="*/ 62396 h 133516"/>
                <a:gd name="connsiteX5" fmla="*/ 69854 w 130371"/>
                <a:gd name="connsiteY5" fmla="*/ 6779 h 133516"/>
                <a:gd name="connsiteX6" fmla="*/ 65603 w 130371"/>
                <a:gd name="connsiteY6" fmla="*/ 76 h 133516"/>
                <a:gd name="connsiteX7" fmla="*/ 61174 w 130371"/>
                <a:gd name="connsiteY7" fmla="*/ 6779 h 133516"/>
                <a:gd name="connsiteX8" fmla="*/ 61174 w 130371"/>
                <a:gd name="connsiteY8" fmla="*/ 62396 h 133516"/>
                <a:gd name="connsiteX9" fmla="*/ 6794 w 130371"/>
                <a:gd name="connsiteY9" fmla="*/ 62396 h 133516"/>
                <a:gd name="connsiteX10" fmla="*/ 240 w 130371"/>
                <a:gd name="connsiteY10" fmla="*/ 66744 h 133516"/>
                <a:gd name="connsiteX11" fmla="*/ 6794 w 130371"/>
                <a:gd name="connsiteY11" fmla="*/ 71273 h 133516"/>
                <a:gd name="connsiteX12" fmla="*/ 61174 w 130371"/>
                <a:gd name="connsiteY12" fmla="*/ 71273 h 133516"/>
                <a:gd name="connsiteX13" fmla="*/ 61174 w 130371"/>
                <a:gd name="connsiteY13" fmla="*/ 126889 h 133516"/>
                <a:gd name="connsiteX14" fmla="*/ 65426 w 130371"/>
                <a:gd name="connsiteY14" fmla="*/ 133592 h 133516"/>
                <a:gd name="connsiteX15" fmla="*/ 69854 w 130371"/>
                <a:gd name="connsiteY15" fmla="*/ 126889 h 133516"/>
                <a:gd name="connsiteX16" fmla="*/ 6985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854" y="71273"/>
                  </a:moveTo>
                  <a:lnTo>
                    <a:pt x="124058" y="71273"/>
                  </a:lnTo>
                  <a:cubicBezTo>
                    <a:pt x="126360" y="71273"/>
                    <a:pt x="130612" y="71273"/>
                    <a:pt x="130612" y="66925"/>
                  </a:cubicBezTo>
                  <a:cubicBezTo>
                    <a:pt x="130612" y="62396"/>
                    <a:pt x="126538" y="62396"/>
                    <a:pt x="124058" y="62396"/>
                  </a:cubicBezTo>
                  <a:lnTo>
                    <a:pt x="69854" y="62396"/>
                  </a:lnTo>
                  <a:lnTo>
                    <a:pt x="69854" y="6779"/>
                  </a:lnTo>
                  <a:cubicBezTo>
                    <a:pt x="69854" y="4424"/>
                    <a:pt x="69854" y="76"/>
                    <a:pt x="65603" y="76"/>
                  </a:cubicBezTo>
                  <a:cubicBezTo>
                    <a:pt x="61174" y="76"/>
                    <a:pt x="61174" y="4243"/>
                    <a:pt x="61174" y="6779"/>
                  </a:cubicBezTo>
                  <a:lnTo>
                    <a:pt x="61174" y="62396"/>
                  </a:lnTo>
                  <a:lnTo>
                    <a:pt x="6794" y="62396"/>
                  </a:lnTo>
                  <a:cubicBezTo>
                    <a:pt x="4491" y="62396"/>
                    <a:pt x="240" y="62396"/>
                    <a:pt x="240" y="66744"/>
                  </a:cubicBezTo>
                  <a:cubicBezTo>
                    <a:pt x="240" y="71273"/>
                    <a:pt x="4314" y="71273"/>
                    <a:pt x="6794" y="71273"/>
                  </a:cubicBezTo>
                  <a:lnTo>
                    <a:pt x="61174" y="71273"/>
                  </a:lnTo>
                  <a:lnTo>
                    <a:pt x="61174" y="126889"/>
                  </a:lnTo>
                  <a:cubicBezTo>
                    <a:pt x="61174" y="129244"/>
                    <a:pt x="61174" y="133592"/>
                    <a:pt x="65426" y="133592"/>
                  </a:cubicBezTo>
                  <a:cubicBezTo>
                    <a:pt x="69854" y="133592"/>
                    <a:pt x="69854" y="129426"/>
                    <a:pt x="69854" y="126889"/>
                  </a:cubicBezTo>
                  <a:lnTo>
                    <a:pt x="6985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DF22276-36B4-4C60-38E1-5E3FFCB94A58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6732078" y="5065894"/>
              <a:ext cx="58707" cy="258802"/>
            </a:xfrm>
            <a:custGeom>
              <a:avLst/>
              <a:gdLst>
                <a:gd name="connsiteX0" fmla="*/ 58954 w 58707"/>
                <a:gd name="connsiteY0" fmla="*/ 256289 h 258802"/>
                <a:gd name="connsiteX1" fmla="*/ 54652 w 58707"/>
                <a:gd name="connsiteY1" fmla="*/ 250595 h 258802"/>
                <a:gd name="connsiteX2" fmla="*/ 14923 w 58707"/>
                <a:gd name="connsiteY2" fmla="*/ 129476 h 258802"/>
                <a:gd name="connsiteX3" fmla="*/ 55665 w 58707"/>
                <a:gd name="connsiteY3" fmla="*/ 7062 h 258802"/>
                <a:gd name="connsiteX4" fmla="*/ 58954 w 58707"/>
                <a:gd name="connsiteY4" fmla="*/ 2663 h 258802"/>
                <a:gd name="connsiteX5" fmla="*/ 56424 w 58707"/>
                <a:gd name="connsiteY5" fmla="*/ 75 h 258802"/>
                <a:gd name="connsiteX6" fmla="*/ 16189 w 58707"/>
                <a:gd name="connsiteY6" fmla="*/ 50541 h 258802"/>
                <a:gd name="connsiteX7" fmla="*/ 246 w 58707"/>
                <a:gd name="connsiteY7" fmla="*/ 129476 h 258802"/>
                <a:gd name="connsiteX8" fmla="*/ 16948 w 58707"/>
                <a:gd name="connsiteY8" fmla="*/ 210222 h 258802"/>
                <a:gd name="connsiteX9" fmla="*/ 56424 w 58707"/>
                <a:gd name="connsiteY9" fmla="*/ 258877 h 258802"/>
                <a:gd name="connsiteX10" fmla="*/ 5895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54" y="256289"/>
                  </a:moveTo>
                  <a:cubicBezTo>
                    <a:pt x="58954" y="255513"/>
                    <a:pt x="58954" y="254995"/>
                    <a:pt x="54652" y="250595"/>
                  </a:cubicBezTo>
                  <a:cubicBezTo>
                    <a:pt x="23021" y="217986"/>
                    <a:pt x="14923" y="169073"/>
                    <a:pt x="14923" y="129476"/>
                  </a:cubicBezTo>
                  <a:cubicBezTo>
                    <a:pt x="14923" y="84444"/>
                    <a:pt x="24539" y="39413"/>
                    <a:pt x="55665" y="7062"/>
                  </a:cubicBezTo>
                  <a:cubicBezTo>
                    <a:pt x="58954" y="3957"/>
                    <a:pt x="58954" y="3439"/>
                    <a:pt x="58954" y="2663"/>
                  </a:cubicBezTo>
                  <a:cubicBezTo>
                    <a:pt x="58954" y="851"/>
                    <a:pt x="57942" y="75"/>
                    <a:pt x="56424" y="75"/>
                  </a:cubicBezTo>
                  <a:cubicBezTo>
                    <a:pt x="53893" y="75"/>
                    <a:pt x="31119" y="17673"/>
                    <a:pt x="16189" y="50541"/>
                  </a:cubicBezTo>
                  <a:cubicBezTo>
                    <a:pt x="3283" y="79009"/>
                    <a:pt x="246" y="107736"/>
                    <a:pt x="246" y="129476"/>
                  </a:cubicBezTo>
                  <a:cubicBezTo>
                    <a:pt x="246" y="149662"/>
                    <a:pt x="3030" y="180977"/>
                    <a:pt x="16948" y="210222"/>
                  </a:cubicBezTo>
                  <a:cubicBezTo>
                    <a:pt x="32131" y="242055"/>
                    <a:pt x="53893" y="258877"/>
                    <a:pt x="56424" y="258877"/>
                  </a:cubicBezTo>
                  <a:cubicBezTo>
                    <a:pt x="57942" y="258877"/>
                    <a:pt x="58954" y="258101"/>
                    <a:pt x="5895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F854234-9CC6-12F6-6345-306D941CFAC5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6812774" y="5145606"/>
              <a:ext cx="111089" cy="117237"/>
            </a:xfrm>
            <a:custGeom>
              <a:avLst/>
              <a:gdLst>
                <a:gd name="connsiteX0" fmla="*/ 111340 w 111089"/>
                <a:gd name="connsiteY0" fmla="*/ 18191 h 117237"/>
                <a:gd name="connsiteX1" fmla="*/ 100205 w 111089"/>
                <a:gd name="connsiteY1" fmla="*/ 75 h 117237"/>
                <a:gd name="connsiteX2" fmla="*/ 87806 w 111089"/>
                <a:gd name="connsiteY2" fmla="*/ 12497 h 117237"/>
                <a:gd name="connsiteX3" fmla="*/ 91855 w 111089"/>
                <a:gd name="connsiteY3" fmla="*/ 20261 h 117237"/>
                <a:gd name="connsiteX4" fmla="*/ 100458 w 111089"/>
                <a:gd name="connsiteY4" fmla="*/ 41483 h 117237"/>
                <a:gd name="connsiteX5" fmla="*/ 55415 w 111089"/>
                <a:gd name="connsiteY5" fmla="*/ 111618 h 117237"/>
                <a:gd name="connsiteX6" fmla="*/ 36690 w 111089"/>
                <a:gd name="connsiteY6" fmla="*/ 89103 h 117237"/>
                <a:gd name="connsiteX7" fmla="*/ 51367 w 111089"/>
                <a:gd name="connsiteY7" fmla="*/ 34237 h 117237"/>
                <a:gd name="connsiteX8" fmla="*/ 54403 w 111089"/>
                <a:gd name="connsiteY8" fmla="*/ 21297 h 117237"/>
                <a:gd name="connsiteX9" fmla="*/ 33653 w 111089"/>
                <a:gd name="connsiteY9" fmla="*/ 75 h 117237"/>
                <a:gd name="connsiteX10" fmla="*/ 250 w 111089"/>
                <a:gd name="connsiteY10" fmla="*/ 39930 h 117237"/>
                <a:gd name="connsiteX11" fmla="*/ 3287 w 111089"/>
                <a:gd name="connsiteY11" fmla="*/ 42518 h 117237"/>
                <a:gd name="connsiteX12" fmla="*/ 7336 w 111089"/>
                <a:gd name="connsiteY12" fmla="*/ 37860 h 117237"/>
                <a:gd name="connsiteX13" fmla="*/ 32894 w 111089"/>
                <a:gd name="connsiteY13" fmla="*/ 5768 h 117237"/>
                <a:gd name="connsiteX14" fmla="*/ 39220 w 111089"/>
                <a:gd name="connsiteY14" fmla="*/ 14050 h 117237"/>
                <a:gd name="connsiteX15" fmla="*/ 34918 w 111089"/>
                <a:gd name="connsiteY15" fmla="*/ 32166 h 117237"/>
                <a:gd name="connsiteX16" fmla="*/ 20494 w 111089"/>
                <a:gd name="connsiteY16" fmla="*/ 85221 h 117237"/>
                <a:gd name="connsiteX17" fmla="*/ 54403 w 111089"/>
                <a:gd name="connsiteY17" fmla="*/ 117312 h 117237"/>
                <a:gd name="connsiteX18" fmla="*/ 111340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40" y="18191"/>
                  </a:moveTo>
                  <a:cubicBezTo>
                    <a:pt x="111340" y="4216"/>
                    <a:pt x="104760" y="75"/>
                    <a:pt x="100205" y="75"/>
                  </a:cubicBezTo>
                  <a:cubicBezTo>
                    <a:pt x="93879" y="75"/>
                    <a:pt x="87806" y="6804"/>
                    <a:pt x="87806" y="12497"/>
                  </a:cubicBezTo>
                  <a:cubicBezTo>
                    <a:pt x="87806" y="15862"/>
                    <a:pt x="89071" y="17414"/>
                    <a:pt x="91855" y="20261"/>
                  </a:cubicBezTo>
                  <a:cubicBezTo>
                    <a:pt x="97169" y="25437"/>
                    <a:pt x="100458" y="32166"/>
                    <a:pt x="100458" y="41483"/>
                  </a:cubicBezTo>
                  <a:cubicBezTo>
                    <a:pt x="100458" y="52353"/>
                    <a:pt x="85022" y="111618"/>
                    <a:pt x="55415" y="111618"/>
                  </a:cubicBezTo>
                  <a:cubicBezTo>
                    <a:pt x="42510" y="111618"/>
                    <a:pt x="36690" y="102560"/>
                    <a:pt x="36690" y="89103"/>
                  </a:cubicBezTo>
                  <a:cubicBezTo>
                    <a:pt x="36690" y="74610"/>
                    <a:pt x="43522" y="55717"/>
                    <a:pt x="51367" y="34237"/>
                  </a:cubicBezTo>
                  <a:cubicBezTo>
                    <a:pt x="53138" y="29837"/>
                    <a:pt x="54403" y="26214"/>
                    <a:pt x="54403" y="21297"/>
                  </a:cubicBezTo>
                  <a:cubicBezTo>
                    <a:pt x="54403" y="9650"/>
                    <a:pt x="46305" y="75"/>
                    <a:pt x="33653" y="75"/>
                  </a:cubicBezTo>
                  <a:cubicBezTo>
                    <a:pt x="9866" y="75"/>
                    <a:pt x="250" y="37601"/>
                    <a:pt x="250" y="39930"/>
                  </a:cubicBezTo>
                  <a:cubicBezTo>
                    <a:pt x="250" y="42518"/>
                    <a:pt x="2781" y="42518"/>
                    <a:pt x="3287" y="42518"/>
                  </a:cubicBezTo>
                  <a:cubicBezTo>
                    <a:pt x="5817" y="42518"/>
                    <a:pt x="6070" y="42001"/>
                    <a:pt x="7336" y="37860"/>
                  </a:cubicBezTo>
                  <a:cubicBezTo>
                    <a:pt x="14674" y="11721"/>
                    <a:pt x="25555" y="5768"/>
                    <a:pt x="32894" y="5768"/>
                  </a:cubicBezTo>
                  <a:cubicBezTo>
                    <a:pt x="34918" y="5768"/>
                    <a:pt x="39220" y="5768"/>
                    <a:pt x="39220" y="14050"/>
                  </a:cubicBezTo>
                  <a:cubicBezTo>
                    <a:pt x="39220" y="20520"/>
                    <a:pt x="36690" y="27508"/>
                    <a:pt x="34918" y="32166"/>
                  </a:cubicBezTo>
                  <a:cubicBezTo>
                    <a:pt x="23784" y="62187"/>
                    <a:pt x="20494" y="74092"/>
                    <a:pt x="20494" y="85221"/>
                  </a:cubicBezTo>
                  <a:cubicBezTo>
                    <a:pt x="20494" y="113171"/>
                    <a:pt x="42763" y="117312"/>
                    <a:pt x="54403" y="117312"/>
                  </a:cubicBezTo>
                  <a:cubicBezTo>
                    <a:pt x="96916" y="117312"/>
                    <a:pt x="111340" y="31649"/>
                    <a:pt x="111340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2BDB796-5379-5186-9FA1-2D1BA695F637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6951598" y="5065894"/>
              <a:ext cx="58707" cy="258802"/>
            </a:xfrm>
            <a:custGeom>
              <a:avLst/>
              <a:gdLst>
                <a:gd name="connsiteX0" fmla="*/ 58963 w 58707"/>
                <a:gd name="connsiteY0" fmla="*/ 129476 h 258802"/>
                <a:gd name="connsiteX1" fmla="*/ 42262 w 58707"/>
                <a:gd name="connsiteY1" fmla="*/ 48730 h 258802"/>
                <a:gd name="connsiteX2" fmla="*/ 2786 w 58707"/>
                <a:gd name="connsiteY2" fmla="*/ 75 h 258802"/>
                <a:gd name="connsiteX3" fmla="*/ 255 w 58707"/>
                <a:gd name="connsiteY3" fmla="*/ 2663 h 258802"/>
                <a:gd name="connsiteX4" fmla="*/ 5063 w 58707"/>
                <a:gd name="connsiteY4" fmla="*/ 8615 h 258802"/>
                <a:gd name="connsiteX5" fmla="*/ 44286 w 58707"/>
                <a:gd name="connsiteY5" fmla="*/ 129476 h 258802"/>
                <a:gd name="connsiteX6" fmla="*/ 3545 w 58707"/>
                <a:gd name="connsiteY6" fmla="*/ 251889 h 258802"/>
                <a:gd name="connsiteX7" fmla="*/ 255 w 58707"/>
                <a:gd name="connsiteY7" fmla="*/ 256289 h 258802"/>
                <a:gd name="connsiteX8" fmla="*/ 2786 w 58707"/>
                <a:gd name="connsiteY8" fmla="*/ 258877 h 258802"/>
                <a:gd name="connsiteX9" fmla="*/ 43021 w 58707"/>
                <a:gd name="connsiteY9" fmla="*/ 208411 h 258802"/>
                <a:gd name="connsiteX10" fmla="*/ 5896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3" y="129476"/>
                  </a:moveTo>
                  <a:cubicBezTo>
                    <a:pt x="58963" y="109289"/>
                    <a:pt x="56180" y="77974"/>
                    <a:pt x="42262" y="48730"/>
                  </a:cubicBezTo>
                  <a:cubicBezTo>
                    <a:pt x="27079" y="16897"/>
                    <a:pt x="5316" y="75"/>
                    <a:pt x="2786" y="75"/>
                  </a:cubicBezTo>
                  <a:cubicBezTo>
                    <a:pt x="1268" y="75"/>
                    <a:pt x="255" y="1110"/>
                    <a:pt x="255" y="2663"/>
                  </a:cubicBezTo>
                  <a:cubicBezTo>
                    <a:pt x="255" y="3439"/>
                    <a:pt x="255" y="3957"/>
                    <a:pt x="5063" y="8615"/>
                  </a:cubicBezTo>
                  <a:cubicBezTo>
                    <a:pt x="29862" y="34237"/>
                    <a:pt x="44286" y="75386"/>
                    <a:pt x="44286" y="129476"/>
                  </a:cubicBezTo>
                  <a:cubicBezTo>
                    <a:pt x="44286" y="173731"/>
                    <a:pt x="34923" y="219280"/>
                    <a:pt x="3545" y="251889"/>
                  </a:cubicBezTo>
                  <a:cubicBezTo>
                    <a:pt x="255" y="254995"/>
                    <a:pt x="255" y="255513"/>
                    <a:pt x="255" y="256289"/>
                  </a:cubicBezTo>
                  <a:cubicBezTo>
                    <a:pt x="255" y="257842"/>
                    <a:pt x="1268" y="258877"/>
                    <a:pt x="2786" y="258877"/>
                  </a:cubicBezTo>
                  <a:cubicBezTo>
                    <a:pt x="5316" y="258877"/>
                    <a:pt x="28091" y="241278"/>
                    <a:pt x="43021" y="208411"/>
                  </a:cubicBezTo>
                  <a:cubicBezTo>
                    <a:pt x="55927" y="179942"/>
                    <a:pt x="58963" y="151215"/>
                    <a:pt x="5896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7EA15F9-CF86-FD6B-861A-52D7C59869F0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7050007" y="5065894"/>
              <a:ext cx="58707" cy="258802"/>
            </a:xfrm>
            <a:custGeom>
              <a:avLst/>
              <a:gdLst>
                <a:gd name="connsiteX0" fmla="*/ 58967 w 58707"/>
                <a:gd name="connsiteY0" fmla="*/ 129476 h 258802"/>
                <a:gd name="connsiteX1" fmla="*/ 42266 w 58707"/>
                <a:gd name="connsiteY1" fmla="*/ 48730 h 258802"/>
                <a:gd name="connsiteX2" fmla="*/ 2790 w 58707"/>
                <a:gd name="connsiteY2" fmla="*/ 75 h 258802"/>
                <a:gd name="connsiteX3" fmla="*/ 259 w 58707"/>
                <a:gd name="connsiteY3" fmla="*/ 2663 h 258802"/>
                <a:gd name="connsiteX4" fmla="*/ 5067 w 58707"/>
                <a:gd name="connsiteY4" fmla="*/ 8615 h 258802"/>
                <a:gd name="connsiteX5" fmla="*/ 44290 w 58707"/>
                <a:gd name="connsiteY5" fmla="*/ 129476 h 258802"/>
                <a:gd name="connsiteX6" fmla="*/ 3549 w 58707"/>
                <a:gd name="connsiteY6" fmla="*/ 251889 h 258802"/>
                <a:gd name="connsiteX7" fmla="*/ 259 w 58707"/>
                <a:gd name="connsiteY7" fmla="*/ 256289 h 258802"/>
                <a:gd name="connsiteX8" fmla="*/ 2790 w 58707"/>
                <a:gd name="connsiteY8" fmla="*/ 258877 h 258802"/>
                <a:gd name="connsiteX9" fmla="*/ 43025 w 58707"/>
                <a:gd name="connsiteY9" fmla="*/ 208411 h 258802"/>
                <a:gd name="connsiteX10" fmla="*/ 58967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7" y="129476"/>
                  </a:moveTo>
                  <a:cubicBezTo>
                    <a:pt x="58967" y="109289"/>
                    <a:pt x="56184" y="77974"/>
                    <a:pt x="42266" y="48730"/>
                  </a:cubicBezTo>
                  <a:cubicBezTo>
                    <a:pt x="27083" y="16897"/>
                    <a:pt x="5320" y="75"/>
                    <a:pt x="2790" y="75"/>
                  </a:cubicBezTo>
                  <a:cubicBezTo>
                    <a:pt x="1271" y="75"/>
                    <a:pt x="259" y="1110"/>
                    <a:pt x="259" y="2663"/>
                  </a:cubicBezTo>
                  <a:cubicBezTo>
                    <a:pt x="259" y="3439"/>
                    <a:pt x="259" y="3957"/>
                    <a:pt x="5067" y="8615"/>
                  </a:cubicBezTo>
                  <a:cubicBezTo>
                    <a:pt x="29866" y="34237"/>
                    <a:pt x="44290" y="75386"/>
                    <a:pt x="44290" y="129476"/>
                  </a:cubicBezTo>
                  <a:cubicBezTo>
                    <a:pt x="44290" y="173731"/>
                    <a:pt x="34927" y="219280"/>
                    <a:pt x="3549" y="251889"/>
                  </a:cubicBezTo>
                  <a:cubicBezTo>
                    <a:pt x="259" y="254995"/>
                    <a:pt x="259" y="255513"/>
                    <a:pt x="259" y="256289"/>
                  </a:cubicBezTo>
                  <a:cubicBezTo>
                    <a:pt x="259" y="257842"/>
                    <a:pt x="1271" y="258877"/>
                    <a:pt x="2790" y="258877"/>
                  </a:cubicBezTo>
                  <a:cubicBezTo>
                    <a:pt x="5320" y="258877"/>
                    <a:pt x="28095" y="241278"/>
                    <a:pt x="43025" y="208411"/>
                  </a:cubicBezTo>
                  <a:cubicBezTo>
                    <a:pt x="55930" y="179942"/>
                    <a:pt x="58967" y="151215"/>
                    <a:pt x="58967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6C1B179-11F6-DF5C-16C9-34BE7DCB769F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7204396" y="5109114"/>
              <a:ext cx="168278" cy="172362"/>
            </a:xfrm>
            <a:custGeom>
              <a:avLst/>
              <a:gdLst>
                <a:gd name="connsiteX0" fmla="*/ 89592 w 168278"/>
                <a:gd name="connsiteY0" fmla="*/ 91432 h 172362"/>
                <a:gd name="connsiteX1" fmla="*/ 160194 w 168278"/>
                <a:gd name="connsiteY1" fmla="*/ 91432 h 172362"/>
                <a:gd name="connsiteX2" fmla="*/ 168544 w 168278"/>
                <a:gd name="connsiteY2" fmla="*/ 86256 h 172362"/>
                <a:gd name="connsiteX3" fmla="*/ 160194 w 168278"/>
                <a:gd name="connsiteY3" fmla="*/ 81080 h 172362"/>
                <a:gd name="connsiteX4" fmla="*/ 89592 w 168278"/>
                <a:gd name="connsiteY4" fmla="*/ 81080 h 172362"/>
                <a:gd name="connsiteX5" fmla="*/ 89592 w 168278"/>
                <a:gd name="connsiteY5" fmla="*/ 8615 h 172362"/>
                <a:gd name="connsiteX6" fmla="*/ 84531 w 168278"/>
                <a:gd name="connsiteY6" fmla="*/ 75 h 172362"/>
                <a:gd name="connsiteX7" fmla="*/ 79470 w 168278"/>
                <a:gd name="connsiteY7" fmla="*/ 8615 h 172362"/>
                <a:gd name="connsiteX8" fmla="*/ 79470 w 168278"/>
                <a:gd name="connsiteY8" fmla="*/ 81080 h 172362"/>
                <a:gd name="connsiteX9" fmla="*/ 8616 w 168278"/>
                <a:gd name="connsiteY9" fmla="*/ 81080 h 172362"/>
                <a:gd name="connsiteX10" fmla="*/ 265 w 168278"/>
                <a:gd name="connsiteY10" fmla="*/ 86256 h 172362"/>
                <a:gd name="connsiteX11" fmla="*/ 8616 w 168278"/>
                <a:gd name="connsiteY11" fmla="*/ 91432 h 172362"/>
                <a:gd name="connsiteX12" fmla="*/ 79470 w 168278"/>
                <a:gd name="connsiteY12" fmla="*/ 91432 h 172362"/>
                <a:gd name="connsiteX13" fmla="*/ 79470 w 168278"/>
                <a:gd name="connsiteY13" fmla="*/ 163897 h 172362"/>
                <a:gd name="connsiteX14" fmla="*/ 84531 w 168278"/>
                <a:gd name="connsiteY14" fmla="*/ 172437 h 172362"/>
                <a:gd name="connsiteX15" fmla="*/ 89592 w 168278"/>
                <a:gd name="connsiteY15" fmla="*/ 163897 h 172362"/>
                <a:gd name="connsiteX16" fmla="*/ 89592 w 168278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72362">
                  <a:moveTo>
                    <a:pt x="89592" y="91432"/>
                  </a:moveTo>
                  <a:lnTo>
                    <a:pt x="160194" y="91432"/>
                  </a:lnTo>
                  <a:cubicBezTo>
                    <a:pt x="163736" y="91432"/>
                    <a:pt x="168544" y="91432"/>
                    <a:pt x="168544" y="86256"/>
                  </a:cubicBezTo>
                  <a:cubicBezTo>
                    <a:pt x="168544" y="81080"/>
                    <a:pt x="163736" y="81080"/>
                    <a:pt x="160194" y="81080"/>
                  </a:cubicBezTo>
                  <a:lnTo>
                    <a:pt x="89592" y="81080"/>
                  </a:lnTo>
                  <a:lnTo>
                    <a:pt x="89592" y="8615"/>
                  </a:lnTo>
                  <a:cubicBezTo>
                    <a:pt x="89592" y="4992"/>
                    <a:pt x="89592" y="75"/>
                    <a:pt x="84531" y="75"/>
                  </a:cubicBezTo>
                  <a:cubicBezTo>
                    <a:pt x="79470" y="75"/>
                    <a:pt x="79470" y="4992"/>
                    <a:pt x="79470" y="8615"/>
                  </a:cubicBezTo>
                  <a:lnTo>
                    <a:pt x="79470" y="81080"/>
                  </a:lnTo>
                  <a:lnTo>
                    <a:pt x="8616" y="81080"/>
                  </a:lnTo>
                  <a:cubicBezTo>
                    <a:pt x="5073" y="81080"/>
                    <a:pt x="265" y="81080"/>
                    <a:pt x="265" y="86256"/>
                  </a:cubicBezTo>
                  <a:cubicBezTo>
                    <a:pt x="265" y="91432"/>
                    <a:pt x="5073" y="91432"/>
                    <a:pt x="8616" y="91432"/>
                  </a:cubicBezTo>
                  <a:lnTo>
                    <a:pt x="79470" y="91432"/>
                  </a:lnTo>
                  <a:lnTo>
                    <a:pt x="79470" y="163897"/>
                  </a:lnTo>
                  <a:cubicBezTo>
                    <a:pt x="79470" y="167520"/>
                    <a:pt x="79470" y="172437"/>
                    <a:pt x="84531" y="172437"/>
                  </a:cubicBezTo>
                  <a:cubicBezTo>
                    <a:pt x="89592" y="172437"/>
                    <a:pt x="89592" y="167520"/>
                    <a:pt x="89592" y="163897"/>
                  </a:cubicBezTo>
                  <a:lnTo>
                    <a:pt x="89592" y="9143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800766D-2DEA-DE45-186D-3516D4FC0C02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7457699" y="5077541"/>
              <a:ext cx="182196" cy="188149"/>
            </a:xfrm>
            <a:custGeom>
              <a:avLst/>
              <a:gdLst>
                <a:gd name="connsiteX0" fmla="*/ 182472 w 182196"/>
                <a:gd name="connsiteY0" fmla="*/ 57788 h 188149"/>
                <a:gd name="connsiteX1" fmla="*/ 137429 w 182196"/>
                <a:gd name="connsiteY1" fmla="*/ 75 h 188149"/>
                <a:gd name="connsiteX2" fmla="*/ 87072 w 182196"/>
                <a:gd name="connsiteY2" fmla="*/ 23367 h 188149"/>
                <a:gd name="connsiteX3" fmla="*/ 59236 w 182196"/>
                <a:gd name="connsiteY3" fmla="*/ 67622 h 188149"/>
                <a:gd name="connsiteX4" fmla="*/ 61767 w 182196"/>
                <a:gd name="connsiteY4" fmla="*/ 69434 h 188149"/>
                <a:gd name="connsiteX5" fmla="*/ 74419 w 182196"/>
                <a:gd name="connsiteY5" fmla="*/ 63999 h 188149"/>
                <a:gd name="connsiteX6" fmla="*/ 82011 w 182196"/>
                <a:gd name="connsiteY6" fmla="*/ 53906 h 188149"/>
                <a:gd name="connsiteX7" fmla="*/ 99471 w 182196"/>
                <a:gd name="connsiteY7" fmla="*/ 25179 h 188149"/>
                <a:gd name="connsiteX8" fmla="*/ 120728 w 182196"/>
                <a:gd name="connsiteY8" fmla="*/ 14309 h 188149"/>
                <a:gd name="connsiteX9" fmla="*/ 160963 w 182196"/>
                <a:gd name="connsiteY9" fmla="*/ 68916 h 188149"/>
                <a:gd name="connsiteX10" fmla="*/ 77456 w 182196"/>
                <a:gd name="connsiteY10" fmla="*/ 173990 h 188149"/>
                <a:gd name="connsiteX11" fmla="*/ 21785 w 182196"/>
                <a:gd name="connsiteY11" fmla="*/ 107736 h 188149"/>
                <a:gd name="connsiteX12" fmla="*/ 76444 w 182196"/>
                <a:gd name="connsiteY12" fmla="*/ 11462 h 188149"/>
                <a:gd name="connsiteX13" fmla="*/ 86566 w 182196"/>
                <a:gd name="connsiteY13" fmla="*/ 1886 h 188149"/>
                <a:gd name="connsiteX14" fmla="*/ 84035 w 182196"/>
                <a:gd name="connsiteY14" fmla="*/ 75 h 188149"/>
                <a:gd name="connsiteX15" fmla="*/ 275 w 182196"/>
                <a:gd name="connsiteY15" fmla="*/ 118865 h 188149"/>
                <a:gd name="connsiteX16" fmla="*/ 60755 w 182196"/>
                <a:gd name="connsiteY16" fmla="*/ 188224 h 188149"/>
                <a:gd name="connsiteX17" fmla="*/ 182472 w 182196"/>
                <a:gd name="connsiteY17" fmla="*/ 57788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8149">
                  <a:moveTo>
                    <a:pt x="182472" y="57788"/>
                  </a:moveTo>
                  <a:cubicBezTo>
                    <a:pt x="182472" y="24920"/>
                    <a:pt x="168301" y="75"/>
                    <a:pt x="137429" y="75"/>
                  </a:cubicBezTo>
                  <a:cubicBezTo>
                    <a:pt x="111112" y="75"/>
                    <a:pt x="88843" y="21814"/>
                    <a:pt x="87072" y="23367"/>
                  </a:cubicBezTo>
                  <a:cubicBezTo>
                    <a:pt x="66828" y="43812"/>
                    <a:pt x="59236" y="67105"/>
                    <a:pt x="59236" y="67622"/>
                  </a:cubicBezTo>
                  <a:cubicBezTo>
                    <a:pt x="59236" y="69175"/>
                    <a:pt x="60501" y="69434"/>
                    <a:pt x="61767" y="69434"/>
                  </a:cubicBezTo>
                  <a:cubicBezTo>
                    <a:pt x="66575" y="69434"/>
                    <a:pt x="70624" y="66846"/>
                    <a:pt x="74419" y="63999"/>
                  </a:cubicBezTo>
                  <a:cubicBezTo>
                    <a:pt x="78974" y="60634"/>
                    <a:pt x="79227" y="59858"/>
                    <a:pt x="82011" y="53906"/>
                  </a:cubicBezTo>
                  <a:cubicBezTo>
                    <a:pt x="84288" y="48730"/>
                    <a:pt x="90108" y="36048"/>
                    <a:pt x="99471" y="25179"/>
                  </a:cubicBezTo>
                  <a:cubicBezTo>
                    <a:pt x="105545" y="18191"/>
                    <a:pt x="110606" y="14309"/>
                    <a:pt x="120728" y="14309"/>
                  </a:cubicBezTo>
                  <a:cubicBezTo>
                    <a:pt x="145274" y="14309"/>
                    <a:pt x="160963" y="35013"/>
                    <a:pt x="160963" y="68916"/>
                  </a:cubicBezTo>
                  <a:cubicBezTo>
                    <a:pt x="160963" y="121712"/>
                    <a:pt x="124270" y="173990"/>
                    <a:pt x="77456" y="173990"/>
                  </a:cubicBezTo>
                  <a:cubicBezTo>
                    <a:pt x="41523" y="173990"/>
                    <a:pt x="21785" y="144745"/>
                    <a:pt x="21785" y="107736"/>
                  </a:cubicBezTo>
                  <a:cubicBezTo>
                    <a:pt x="21785" y="72539"/>
                    <a:pt x="39498" y="33719"/>
                    <a:pt x="76444" y="11462"/>
                  </a:cubicBezTo>
                  <a:cubicBezTo>
                    <a:pt x="78974" y="9909"/>
                    <a:pt x="86566" y="5251"/>
                    <a:pt x="86566" y="1886"/>
                  </a:cubicBezTo>
                  <a:cubicBezTo>
                    <a:pt x="86566" y="75"/>
                    <a:pt x="84541" y="75"/>
                    <a:pt x="84035" y="75"/>
                  </a:cubicBezTo>
                  <a:cubicBezTo>
                    <a:pt x="75178" y="75"/>
                    <a:pt x="275" y="41224"/>
                    <a:pt x="275" y="118865"/>
                  </a:cubicBezTo>
                  <a:cubicBezTo>
                    <a:pt x="275" y="155097"/>
                    <a:pt x="18748" y="188224"/>
                    <a:pt x="60755" y="188224"/>
                  </a:cubicBezTo>
                  <a:cubicBezTo>
                    <a:pt x="110099" y="188224"/>
                    <a:pt x="182472" y="137499"/>
                    <a:pt x="182472" y="5778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DBE08DC-F3EC-F5DF-3729-DC0629119BA0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7676814" y="5065894"/>
              <a:ext cx="58707" cy="258802"/>
            </a:xfrm>
            <a:custGeom>
              <a:avLst/>
              <a:gdLst>
                <a:gd name="connsiteX0" fmla="*/ 58991 w 58707"/>
                <a:gd name="connsiteY0" fmla="*/ 256289 h 258802"/>
                <a:gd name="connsiteX1" fmla="*/ 54690 w 58707"/>
                <a:gd name="connsiteY1" fmla="*/ 250595 h 258802"/>
                <a:gd name="connsiteX2" fmla="*/ 14960 w 58707"/>
                <a:gd name="connsiteY2" fmla="*/ 129476 h 258802"/>
                <a:gd name="connsiteX3" fmla="*/ 55702 w 58707"/>
                <a:gd name="connsiteY3" fmla="*/ 7062 h 258802"/>
                <a:gd name="connsiteX4" fmla="*/ 58991 w 58707"/>
                <a:gd name="connsiteY4" fmla="*/ 2663 h 258802"/>
                <a:gd name="connsiteX5" fmla="*/ 56461 w 58707"/>
                <a:gd name="connsiteY5" fmla="*/ 75 h 258802"/>
                <a:gd name="connsiteX6" fmla="*/ 16226 w 58707"/>
                <a:gd name="connsiteY6" fmla="*/ 50541 h 258802"/>
                <a:gd name="connsiteX7" fmla="*/ 284 w 58707"/>
                <a:gd name="connsiteY7" fmla="*/ 129476 h 258802"/>
                <a:gd name="connsiteX8" fmla="*/ 16985 w 58707"/>
                <a:gd name="connsiteY8" fmla="*/ 210222 h 258802"/>
                <a:gd name="connsiteX9" fmla="*/ 56461 w 58707"/>
                <a:gd name="connsiteY9" fmla="*/ 258877 h 258802"/>
                <a:gd name="connsiteX10" fmla="*/ 58991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91" y="256289"/>
                  </a:moveTo>
                  <a:cubicBezTo>
                    <a:pt x="58991" y="255513"/>
                    <a:pt x="58991" y="254995"/>
                    <a:pt x="54690" y="250595"/>
                  </a:cubicBezTo>
                  <a:cubicBezTo>
                    <a:pt x="23058" y="217986"/>
                    <a:pt x="14960" y="169073"/>
                    <a:pt x="14960" y="129476"/>
                  </a:cubicBezTo>
                  <a:cubicBezTo>
                    <a:pt x="14960" y="84444"/>
                    <a:pt x="24576" y="39413"/>
                    <a:pt x="55702" y="7062"/>
                  </a:cubicBezTo>
                  <a:cubicBezTo>
                    <a:pt x="58991" y="3957"/>
                    <a:pt x="58991" y="3439"/>
                    <a:pt x="58991" y="2663"/>
                  </a:cubicBezTo>
                  <a:cubicBezTo>
                    <a:pt x="58991" y="851"/>
                    <a:pt x="57979" y="75"/>
                    <a:pt x="56461" y="75"/>
                  </a:cubicBezTo>
                  <a:cubicBezTo>
                    <a:pt x="53930" y="75"/>
                    <a:pt x="31156" y="17673"/>
                    <a:pt x="16226" y="50541"/>
                  </a:cubicBezTo>
                  <a:cubicBezTo>
                    <a:pt x="3320" y="79009"/>
                    <a:pt x="284" y="107736"/>
                    <a:pt x="284" y="129476"/>
                  </a:cubicBezTo>
                  <a:cubicBezTo>
                    <a:pt x="284" y="149662"/>
                    <a:pt x="3067" y="180977"/>
                    <a:pt x="16985" y="210222"/>
                  </a:cubicBezTo>
                  <a:cubicBezTo>
                    <a:pt x="32168" y="242055"/>
                    <a:pt x="53930" y="258877"/>
                    <a:pt x="56461" y="258877"/>
                  </a:cubicBezTo>
                  <a:cubicBezTo>
                    <a:pt x="57979" y="258877"/>
                    <a:pt x="58991" y="258101"/>
                    <a:pt x="58991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CF1FCEB8-8A9B-6E4F-C782-AE036453B0FB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7757510" y="5145606"/>
              <a:ext cx="102991" cy="117237"/>
            </a:xfrm>
            <a:custGeom>
              <a:avLst/>
              <a:gdLst>
                <a:gd name="connsiteX0" fmla="*/ 15217 w 102991"/>
                <a:gd name="connsiteY0" fmla="*/ 99196 h 117237"/>
                <a:gd name="connsiteX1" fmla="*/ 12940 w 102991"/>
                <a:gd name="connsiteY1" fmla="*/ 110324 h 117237"/>
                <a:gd name="connsiteX2" fmla="*/ 20278 w 102991"/>
                <a:gd name="connsiteY2" fmla="*/ 117312 h 117237"/>
                <a:gd name="connsiteX3" fmla="*/ 29641 w 102991"/>
                <a:gd name="connsiteY3" fmla="*/ 110066 h 117237"/>
                <a:gd name="connsiteX4" fmla="*/ 39763 w 102991"/>
                <a:gd name="connsiteY4" fmla="*/ 69175 h 117237"/>
                <a:gd name="connsiteX5" fmla="*/ 47861 w 102991"/>
                <a:gd name="connsiteY5" fmla="*/ 35531 h 117237"/>
                <a:gd name="connsiteX6" fmla="*/ 62032 w 102991"/>
                <a:gd name="connsiteY6" fmla="*/ 14309 h 117237"/>
                <a:gd name="connsiteX7" fmla="*/ 82276 w 102991"/>
                <a:gd name="connsiteY7" fmla="*/ 5768 h 117237"/>
                <a:gd name="connsiteX8" fmla="*/ 92904 w 102991"/>
                <a:gd name="connsiteY8" fmla="*/ 8874 h 117237"/>
                <a:gd name="connsiteX9" fmla="*/ 79745 w 102991"/>
                <a:gd name="connsiteY9" fmla="*/ 23108 h 117237"/>
                <a:gd name="connsiteX10" fmla="*/ 89361 w 102991"/>
                <a:gd name="connsiteY10" fmla="*/ 32166 h 117237"/>
                <a:gd name="connsiteX11" fmla="*/ 103279 w 102991"/>
                <a:gd name="connsiteY11" fmla="*/ 16897 h 117237"/>
                <a:gd name="connsiteX12" fmla="*/ 82276 w 102991"/>
                <a:gd name="connsiteY12" fmla="*/ 75 h 117237"/>
                <a:gd name="connsiteX13" fmla="*/ 49885 w 102991"/>
                <a:gd name="connsiteY13" fmla="*/ 20002 h 117237"/>
                <a:gd name="connsiteX14" fmla="*/ 26858 w 102991"/>
                <a:gd name="connsiteY14" fmla="*/ 75 h 117237"/>
                <a:gd name="connsiteX15" fmla="*/ 8132 w 102991"/>
                <a:gd name="connsiteY15" fmla="*/ 14826 h 117237"/>
                <a:gd name="connsiteX16" fmla="*/ 287 w 102991"/>
                <a:gd name="connsiteY16" fmla="*/ 39930 h 117237"/>
                <a:gd name="connsiteX17" fmla="*/ 3324 w 102991"/>
                <a:gd name="connsiteY17" fmla="*/ 42518 h 117237"/>
                <a:gd name="connsiteX18" fmla="*/ 7626 w 102991"/>
                <a:gd name="connsiteY18" fmla="*/ 36566 h 117237"/>
                <a:gd name="connsiteX19" fmla="*/ 26099 w 102991"/>
                <a:gd name="connsiteY19" fmla="*/ 5768 h 117237"/>
                <a:gd name="connsiteX20" fmla="*/ 33943 w 102991"/>
                <a:gd name="connsiteY20" fmla="*/ 17673 h 117237"/>
                <a:gd name="connsiteX21" fmla="*/ 29894 w 102991"/>
                <a:gd name="connsiteY21" fmla="*/ 39413 h 117237"/>
                <a:gd name="connsiteX22" fmla="*/ 15217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17" y="99196"/>
                  </a:moveTo>
                  <a:cubicBezTo>
                    <a:pt x="14458" y="103078"/>
                    <a:pt x="12940" y="109030"/>
                    <a:pt x="12940" y="110324"/>
                  </a:cubicBezTo>
                  <a:cubicBezTo>
                    <a:pt x="12940" y="114983"/>
                    <a:pt x="16483" y="117312"/>
                    <a:pt x="20278" y="117312"/>
                  </a:cubicBezTo>
                  <a:cubicBezTo>
                    <a:pt x="23315" y="117312"/>
                    <a:pt x="27870" y="115242"/>
                    <a:pt x="29641" y="110066"/>
                  </a:cubicBezTo>
                  <a:cubicBezTo>
                    <a:pt x="30147" y="109030"/>
                    <a:pt x="38751" y="73833"/>
                    <a:pt x="39763" y="69175"/>
                  </a:cubicBezTo>
                  <a:cubicBezTo>
                    <a:pt x="41788" y="60634"/>
                    <a:pt x="46343" y="42518"/>
                    <a:pt x="47861" y="35531"/>
                  </a:cubicBezTo>
                  <a:cubicBezTo>
                    <a:pt x="48873" y="32166"/>
                    <a:pt x="55959" y="20002"/>
                    <a:pt x="62032" y="14309"/>
                  </a:cubicBezTo>
                  <a:cubicBezTo>
                    <a:pt x="64056" y="12497"/>
                    <a:pt x="71395" y="5768"/>
                    <a:pt x="82276" y="5768"/>
                  </a:cubicBezTo>
                  <a:cubicBezTo>
                    <a:pt x="88855" y="5768"/>
                    <a:pt x="92651" y="8874"/>
                    <a:pt x="92904" y="8874"/>
                  </a:cubicBezTo>
                  <a:cubicBezTo>
                    <a:pt x="85313" y="10168"/>
                    <a:pt x="79745" y="16379"/>
                    <a:pt x="79745" y="23108"/>
                  </a:cubicBezTo>
                  <a:cubicBezTo>
                    <a:pt x="79745" y="27249"/>
                    <a:pt x="82529" y="32166"/>
                    <a:pt x="89361" y="32166"/>
                  </a:cubicBezTo>
                  <a:cubicBezTo>
                    <a:pt x="96194" y="32166"/>
                    <a:pt x="103279" y="26214"/>
                    <a:pt x="103279" y="16897"/>
                  </a:cubicBezTo>
                  <a:cubicBezTo>
                    <a:pt x="103279" y="7839"/>
                    <a:pt x="95182" y="75"/>
                    <a:pt x="82276" y="75"/>
                  </a:cubicBezTo>
                  <a:cubicBezTo>
                    <a:pt x="65828" y="75"/>
                    <a:pt x="54693" y="12756"/>
                    <a:pt x="49885" y="20002"/>
                  </a:cubicBezTo>
                  <a:cubicBezTo>
                    <a:pt x="47861" y="8356"/>
                    <a:pt x="38751" y="75"/>
                    <a:pt x="26858" y="75"/>
                  </a:cubicBezTo>
                  <a:cubicBezTo>
                    <a:pt x="15217" y="75"/>
                    <a:pt x="10409" y="10168"/>
                    <a:pt x="8132" y="14826"/>
                  </a:cubicBezTo>
                  <a:cubicBezTo>
                    <a:pt x="3577" y="23626"/>
                    <a:pt x="287" y="39154"/>
                    <a:pt x="287" y="39930"/>
                  </a:cubicBezTo>
                  <a:cubicBezTo>
                    <a:pt x="287" y="42518"/>
                    <a:pt x="2818" y="42518"/>
                    <a:pt x="3324" y="42518"/>
                  </a:cubicBezTo>
                  <a:cubicBezTo>
                    <a:pt x="5855" y="42518"/>
                    <a:pt x="6108" y="42259"/>
                    <a:pt x="7626" y="36566"/>
                  </a:cubicBezTo>
                  <a:cubicBezTo>
                    <a:pt x="11928" y="18191"/>
                    <a:pt x="16989" y="5768"/>
                    <a:pt x="26099" y="5768"/>
                  </a:cubicBezTo>
                  <a:cubicBezTo>
                    <a:pt x="30400" y="5768"/>
                    <a:pt x="33943" y="7839"/>
                    <a:pt x="33943" y="17673"/>
                  </a:cubicBezTo>
                  <a:cubicBezTo>
                    <a:pt x="33943" y="23108"/>
                    <a:pt x="33184" y="25955"/>
                    <a:pt x="29894" y="39413"/>
                  </a:cubicBezTo>
                  <a:lnTo>
                    <a:pt x="15217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8F74DDF-939A-B949-E2BC-0E2EF8DC8D7C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7948603" y="5190120"/>
              <a:ext cx="154614" cy="10352"/>
            </a:xfrm>
            <a:custGeom>
              <a:avLst/>
              <a:gdLst>
                <a:gd name="connsiteX0" fmla="*/ 146052 w 154614"/>
                <a:gd name="connsiteY0" fmla="*/ 10427 h 10352"/>
                <a:gd name="connsiteX1" fmla="*/ 154909 w 154614"/>
                <a:gd name="connsiteY1" fmla="*/ 5251 h 10352"/>
                <a:gd name="connsiteX2" fmla="*/ 146052 w 154614"/>
                <a:gd name="connsiteY2" fmla="*/ 75 h 10352"/>
                <a:gd name="connsiteX3" fmla="*/ 9151 w 154614"/>
                <a:gd name="connsiteY3" fmla="*/ 75 h 10352"/>
                <a:gd name="connsiteX4" fmla="*/ 294 w 154614"/>
                <a:gd name="connsiteY4" fmla="*/ 5251 h 10352"/>
                <a:gd name="connsiteX5" fmla="*/ 9151 w 154614"/>
                <a:gd name="connsiteY5" fmla="*/ 10427 h 10352"/>
                <a:gd name="connsiteX6" fmla="*/ 146052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6052" y="10427"/>
                  </a:moveTo>
                  <a:cubicBezTo>
                    <a:pt x="150354" y="10427"/>
                    <a:pt x="154909" y="10427"/>
                    <a:pt x="154909" y="5251"/>
                  </a:cubicBezTo>
                  <a:cubicBezTo>
                    <a:pt x="154909" y="75"/>
                    <a:pt x="150354" y="75"/>
                    <a:pt x="146052" y="75"/>
                  </a:cubicBezTo>
                  <a:lnTo>
                    <a:pt x="9151" y="75"/>
                  </a:lnTo>
                  <a:cubicBezTo>
                    <a:pt x="4849" y="75"/>
                    <a:pt x="294" y="75"/>
                    <a:pt x="294" y="5251"/>
                  </a:cubicBezTo>
                  <a:cubicBezTo>
                    <a:pt x="294" y="10427"/>
                    <a:pt x="4849" y="10427"/>
                    <a:pt x="9151" y="10427"/>
                  </a:cubicBezTo>
                  <a:lnTo>
                    <a:pt x="146052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2056209-CA0D-0D92-80AF-B4E8BBFCF501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8187988" y="5145606"/>
              <a:ext cx="102991" cy="117237"/>
            </a:xfrm>
            <a:custGeom>
              <a:avLst/>
              <a:gdLst>
                <a:gd name="connsiteX0" fmla="*/ 15234 w 102991"/>
                <a:gd name="connsiteY0" fmla="*/ 99196 h 117237"/>
                <a:gd name="connsiteX1" fmla="*/ 12957 w 102991"/>
                <a:gd name="connsiteY1" fmla="*/ 110324 h 117237"/>
                <a:gd name="connsiteX2" fmla="*/ 20295 w 102991"/>
                <a:gd name="connsiteY2" fmla="*/ 117312 h 117237"/>
                <a:gd name="connsiteX3" fmla="*/ 29658 w 102991"/>
                <a:gd name="connsiteY3" fmla="*/ 110066 h 117237"/>
                <a:gd name="connsiteX4" fmla="*/ 39780 w 102991"/>
                <a:gd name="connsiteY4" fmla="*/ 69175 h 117237"/>
                <a:gd name="connsiteX5" fmla="*/ 47878 w 102991"/>
                <a:gd name="connsiteY5" fmla="*/ 35531 h 117237"/>
                <a:gd name="connsiteX6" fmla="*/ 62049 w 102991"/>
                <a:gd name="connsiteY6" fmla="*/ 14309 h 117237"/>
                <a:gd name="connsiteX7" fmla="*/ 82293 w 102991"/>
                <a:gd name="connsiteY7" fmla="*/ 5768 h 117237"/>
                <a:gd name="connsiteX8" fmla="*/ 92921 w 102991"/>
                <a:gd name="connsiteY8" fmla="*/ 8874 h 117237"/>
                <a:gd name="connsiteX9" fmla="*/ 79762 w 102991"/>
                <a:gd name="connsiteY9" fmla="*/ 23108 h 117237"/>
                <a:gd name="connsiteX10" fmla="*/ 89378 w 102991"/>
                <a:gd name="connsiteY10" fmla="*/ 32166 h 117237"/>
                <a:gd name="connsiteX11" fmla="*/ 103296 w 102991"/>
                <a:gd name="connsiteY11" fmla="*/ 16897 h 117237"/>
                <a:gd name="connsiteX12" fmla="*/ 82293 w 102991"/>
                <a:gd name="connsiteY12" fmla="*/ 75 h 117237"/>
                <a:gd name="connsiteX13" fmla="*/ 49902 w 102991"/>
                <a:gd name="connsiteY13" fmla="*/ 20002 h 117237"/>
                <a:gd name="connsiteX14" fmla="*/ 26875 w 102991"/>
                <a:gd name="connsiteY14" fmla="*/ 75 h 117237"/>
                <a:gd name="connsiteX15" fmla="*/ 8149 w 102991"/>
                <a:gd name="connsiteY15" fmla="*/ 14826 h 117237"/>
                <a:gd name="connsiteX16" fmla="*/ 304 w 102991"/>
                <a:gd name="connsiteY16" fmla="*/ 39930 h 117237"/>
                <a:gd name="connsiteX17" fmla="*/ 3341 w 102991"/>
                <a:gd name="connsiteY17" fmla="*/ 42518 h 117237"/>
                <a:gd name="connsiteX18" fmla="*/ 7643 w 102991"/>
                <a:gd name="connsiteY18" fmla="*/ 36566 h 117237"/>
                <a:gd name="connsiteX19" fmla="*/ 26116 w 102991"/>
                <a:gd name="connsiteY19" fmla="*/ 5768 h 117237"/>
                <a:gd name="connsiteX20" fmla="*/ 33960 w 102991"/>
                <a:gd name="connsiteY20" fmla="*/ 17673 h 117237"/>
                <a:gd name="connsiteX21" fmla="*/ 29911 w 102991"/>
                <a:gd name="connsiteY21" fmla="*/ 39413 h 117237"/>
                <a:gd name="connsiteX22" fmla="*/ 15234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34" y="99196"/>
                  </a:moveTo>
                  <a:cubicBezTo>
                    <a:pt x="14475" y="103078"/>
                    <a:pt x="12957" y="109030"/>
                    <a:pt x="12957" y="110324"/>
                  </a:cubicBezTo>
                  <a:cubicBezTo>
                    <a:pt x="12957" y="114983"/>
                    <a:pt x="16500" y="117312"/>
                    <a:pt x="20295" y="117312"/>
                  </a:cubicBezTo>
                  <a:cubicBezTo>
                    <a:pt x="23332" y="117312"/>
                    <a:pt x="27887" y="115242"/>
                    <a:pt x="29658" y="110066"/>
                  </a:cubicBezTo>
                  <a:cubicBezTo>
                    <a:pt x="30164" y="109030"/>
                    <a:pt x="38768" y="73833"/>
                    <a:pt x="39780" y="69175"/>
                  </a:cubicBezTo>
                  <a:cubicBezTo>
                    <a:pt x="41805" y="60634"/>
                    <a:pt x="46360" y="42518"/>
                    <a:pt x="47878" y="35531"/>
                  </a:cubicBezTo>
                  <a:cubicBezTo>
                    <a:pt x="48890" y="32166"/>
                    <a:pt x="55976" y="20002"/>
                    <a:pt x="62049" y="14309"/>
                  </a:cubicBezTo>
                  <a:cubicBezTo>
                    <a:pt x="64073" y="12497"/>
                    <a:pt x="71412" y="5768"/>
                    <a:pt x="82293" y="5768"/>
                  </a:cubicBezTo>
                  <a:cubicBezTo>
                    <a:pt x="88872" y="5768"/>
                    <a:pt x="92668" y="8874"/>
                    <a:pt x="92921" y="8874"/>
                  </a:cubicBezTo>
                  <a:cubicBezTo>
                    <a:pt x="85330" y="10168"/>
                    <a:pt x="79762" y="16379"/>
                    <a:pt x="79762" y="23108"/>
                  </a:cubicBezTo>
                  <a:cubicBezTo>
                    <a:pt x="79762" y="27249"/>
                    <a:pt x="82546" y="32166"/>
                    <a:pt x="89378" y="32166"/>
                  </a:cubicBezTo>
                  <a:cubicBezTo>
                    <a:pt x="96211" y="32166"/>
                    <a:pt x="103296" y="26214"/>
                    <a:pt x="103296" y="16897"/>
                  </a:cubicBezTo>
                  <a:cubicBezTo>
                    <a:pt x="103296" y="7839"/>
                    <a:pt x="95199" y="75"/>
                    <a:pt x="82293" y="75"/>
                  </a:cubicBezTo>
                  <a:cubicBezTo>
                    <a:pt x="65845" y="75"/>
                    <a:pt x="54710" y="12756"/>
                    <a:pt x="49902" y="20002"/>
                  </a:cubicBezTo>
                  <a:cubicBezTo>
                    <a:pt x="47878" y="8356"/>
                    <a:pt x="38768" y="75"/>
                    <a:pt x="26875" y="75"/>
                  </a:cubicBezTo>
                  <a:cubicBezTo>
                    <a:pt x="15234" y="75"/>
                    <a:pt x="10426" y="10168"/>
                    <a:pt x="8149" y="14826"/>
                  </a:cubicBezTo>
                  <a:cubicBezTo>
                    <a:pt x="3594" y="23626"/>
                    <a:pt x="304" y="39154"/>
                    <a:pt x="304" y="39930"/>
                  </a:cubicBezTo>
                  <a:cubicBezTo>
                    <a:pt x="304" y="42518"/>
                    <a:pt x="2835" y="42518"/>
                    <a:pt x="3341" y="42518"/>
                  </a:cubicBezTo>
                  <a:cubicBezTo>
                    <a:pt x="5871" y="42518"/>
                    <a:pt x="6124" y="42259"/>
                    <a:pt x="7643" y="36566"/>
                  </a:cubicBezTo>
                  <a:cubicBezTo>
                    <a:pt x="11945" y="18191"/>
                    <a:pt x="17006" y="5768"/>
                    <a:pt x="26116" y="5768"/>
                  </a:cubicBezTo>
                  <a:cubicBezTo>
                    <a:pt x="30417" y="5768"/>
                    <a:pt x="33960" y="7839"/>
                    <a:pt x="33960" y="17673"/>
                  </a:cubicBezTo>
                  <a:cubicBezTo>
                    <a:pt x="33960" y="23108"/>
                    <a:pt x="33201" y="25955"/>
                    <a:pt x="29911" y="39413"/>
                  </a:cubicBezTo>
                  <a:lnTo>
                    <a:pt x="15234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6AC9E06B-5E82-5784-7A07-BE50C52AAEFE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8307216" y="5186677"/>
              <a:ext cx="130371" cy="133516"/>
            </a:xfrm>
            <a:custGeom>
              <a:avLst/>
              <a:gdLst>
                <a:gd name="connsiteX0" fmla="*/ 69923 w 130371"/>
                <a:gd name="connsiteY0" fmla="*/ 71273 h 133516"/>
                <a:gd name="connsiteX1" fmla="*/ 124127 w 130371"/>
                <a:gd name="connsiteY1" fmla="*/ 71273 h 133516"/>
                <a:gd name="connsiteX2" fmla="*/ 130681 w 130371"/>
                <a:gd name="connsiteY2" fmla="*/ 66925 h 133516"/>
                <a:gd name="connsiteX3" fmla="*/ 124127 w 130371"/>
                <a:gd name="connsiteY3" fmla="*/ 62396 h 133516"/>
                <a:gd name="connsiteX4" fmla="*/ 69923 w 130371"/>
                <a:gd name="connsiteY4" fmla="*/ 62396 h 133516"/>
                <a:gd name="connsiteX5" fmla="*/ 69923 w 130371"/>
                <a:gd name="connsiteY5" fmla="*/ 6779 h 133516"/>
                <a:gd name="connsiteX6" fmla="*/ 65672 w 130371"/>
                <a:gd name="connsiteY6" fmla="*/ 76 h 133516"/>
                <a:gd name="connsiteX7" fmla="*/ 61244 w 130371"/>
                <a:gd name="connsiteY7" fmla="*/ 6779 h 133516"/>
                <a:gd name="connsiteX8" fmla="*/ 61244 w 130371"/>
                <a:gd name="connsiteY8" fmla="*/ 62396 h 133516"/>
                <a:gd name="connsiteX9" fmla="*/ 6863 w 130371"/>
                <a:gd name="connsiteY9" fmla="*/ 62396 h 133516"/>
                <a:gd name="connsiteX10" fmla="*/ 309 w 130371"/>
                <a:gd name="connsiteY10" fmla="*/ 66744 h 133516"/>
                <a:gd name="connsiteX11" fmla="*/ 6863 w 130371"/>
                <a:gd name="connsiteY11" fmla="*/ 71273 h 133516"/>
                <a:gd name="connsiteX12" fmla="*/ 61244 w 130371"/>
                <a:gd name="connsiteY12" fmla="*/ 71273 h 133516"/>
                <a:gd name="connsiteX13" fmla="*/ 61244 w 130371"/>
                <a:gd name="connsiteY13" fmla="*/ 126889 h 133516"/>
                <a:gd name="connsiteX14" fmla="*/ 65495 w 130371"/>
                <a:gd name="connsiteY14" fmla="*/ 133592 h 133516"/>
                <a:gd name="connsiteX15" fmla="*/ 69923 w 130371"/>
                <a:gd name="connsiteY15" fmla="*/ 126889 h 133516"/>
                <a:gd name="connsiteX16" fmla="*/ 69923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923" y="71273"/>
                  </a:moveTo>
                  <a:lnTo>
                    <a:pt x="124127" y="71273"/>
                  </a:lnTo>
                  <a:cubicBezTo>
                    <a:pt x="126430" y="71273"/>
                    <a:pt x="130681" y="71273"/>
                    <a:pt x="130681" y="66925"/>
                  </a:cubicBezTo>
                  <a:cubicBezTo>
                    <a:pt x="130681" y="62396"/>
                    <a:pt x="126607" y="62396"/>
                    <a:pt x="124127" y="62396"/>
                  </a:cubicBezTo>
                  <a:lnTo>
                    <a:pt x="69923" y="62396"/>
                  </a:lnTo>
                  <a:lnTo>
                    <a:pt x="69923" y="6779"/>
                  </a:lnTo>
                  <a:cubicBezTo>
                    <a:pt x="69923" y="4424"/>
                    <a:pt x="69923" y="76"/>
                    <a:pt x="65672" y="76"/>
                  </a:cubicBezTo>
                  <a:cubicBezTo>
                    <a:pt x="61244" y="76"/>
                    <a:pt x="61244" y="4243"/>
                    <a:pt x="61244" y="6779"/>
                  </a:cubicBezTo>
                  <a:lnTo>
                    <a:pt x="61244" y="62396"/>
                  </a:lnTo>
                  <a:lnTo>
                    <a:pt x="6863" y="62396"/>
                  </a:lnTo>
                  <a:cubicBezTo>
                    <a:pt x="4560" y="62396"/>
                    <a:pt x="309" y="62396"/>
                    <a:pt x="309" y="66744"/>
                  </a:cubicBezTo>
                  <a:cubicBezTo>
                    <a:pt x="309" y="71273"/>
                    <a:pt x="4383" y="71273"/>
                    <a:pt x="6863" y="71273"/>
                  </a:cubicBezTo>
                  <a:lnTo>
                    <a:pt x="61244" y="71273"/>
                  </a:lnTo>
                  <a:lnTo>
                    <a:pt x="61244" y="126889"/>
                  </a:lnTo>
                  <a:cubicBezTo>
                    <a:pt x="61244" y="129244"/>
                    <a:pt x="61244" y="133592"/>
                    <a:pt x="65495" y="133592"/>
                  </a:cubicBezTo>
                  <a:cubicBezTo>
                    <a:pt x="69923" y="133592"/>
                    <a:pt x="69923" y="129426"/>
                    <a:pt x="69923" y="126889"/>
                  </a:cubicBezTo>
                  <a:lnTo>
                    <a:pt x="69923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D0F8CFF-BBF9-D454-CB2F-AFCBFB04112F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8477239" y="5065894"/>
              <a:ext cx="58707" cy="258802"/>
            </a:xfrm>
            <a:custGeom>
              <a:avLst/>
              <a:gdLst>
                <a:gd name="connsiteX0" fmla="*/ 59023 w 58707"/>
                <a:gd name="connsiteY0" fmla="*/ 129476 h 258802"/>
                <a:gd name="connsiteX1" fmla="*/ 42322 w 58707"/>
                <a:gd name="connsiteY1" fmla="*/ 48730 h 258802"/>
                <a:gd name="connsiteX2" fmla="*/ 2846 w 58707"/>
                <a:gd name="connsiteY2" fmla="*/ 75 h 258802"/>
                <a:gd name="connsiteX3" fmla="*/ 315 w 58707"/>
                <a:gd name="connsiteY3" fmla="*/ 2663 h 258802"/>
                <a:gd name="connsiteX4" fmla="*/ 5123 w 58707"/>
                <a:gd name="connsiteY4" fmla="*/ 8615 h 258802"/>
                <a:gd name="connsiteX5" fmla="*/ 44346 w 58707"/>
                <a:gd name="connsiteY5" fmla="*/ 129476 h 258802"/>
                <a:gd name="connsiteX6" fmla="*/ 3605 w 58707"/>
                <a:gd name="connsiteY6" fmla="*/ 251889 h 258802"/>
                <a:gd name="connsiteX7" fmla="*/ 315 w 58707"/>
                <a:gd name="connsiteY7" fmla="*/ 256289 h 258802"/>
                <a:gd name="connsiteX8" fmla="*/ 2846 w 58707"/>
                <a:gd name="connsiteY8" fmla="*/ 258877 h 258802"/>
                <a:gd name="connsiteX9" fmla="*/ 43081 w 58707"/>
                <a:gd name="connsiteY9" fmla="*/ 208411 h 258802"/>
                <a:gd name="connsiteX10" fmla="*/ 5902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23" y="129476"/>
                  </a:moveTo>
                  <a:cubicBezTo>
                    <a:pt x="59023" y="109289"/>
                    <a:pt x="56240" y="77974"/>
                    <a:pt x="42322" y="48730"/>
                  </a:cubicBezTo>
                  <a:cubicBezTo>
                    <a:pt x="27139" y="16897"/>
                    <a:pt x="5376" y="75"/>
                    <a:pt x="2846" y="75"/>
                  </a:cubicBezTo>
                  <a:cubicBezTo>
                    <a:pt x="1328" y="75"/>
                    <a:pt x="315" y="1110"/>
                    <a:pt x="315" y="2663"/>
                  </a:cubicBezTo>
                  <a:cubicBezTo>
                    <a:pt x="315" y="3439"/>
                    <a:pt x="315" y="3957"/>
                    <a:pt x="5123" y="8615"/>
                  </a:cubicBezTo>
                  <a:cubicBezTo>
                    <a:pt x="29922" y="34237"/>
                    <a:pt x="44346" y="75386"/>
                    <a:pt x="44346" y="129476"/>
                  </a:cubicBezTo>
                  <a:cubicBezTo>
                    <a:pt x="44346" y="173731"/>
                    <a:pt x="34983" y="219280"/>
                    <a:pt x="3605" y="251889"/>
                  </a:cubicBezTo>
                  <a:cubicBezTo>
                    <a:pt x="315" y="254995"/>
                    <a:pt x="315" y="255513"/>
                    <a:pt x="315" y="256289"/>
                  </a:cubicBezTo>
                  <a:cubicBezTo>
                    <a:pt x="315" y="257842"/>
                    <a:pt x="1328" y="258877"/>
                    <a:pt x="2846" y="258877"/>
                  </a:cubicBezTo>
                  <a:cubicBezTo>
                    <a:pt x="5376" y="258877"/>
                    <a:pt x="28151" y="241278"/>
                    <a:pt x="43081" y="208411"/>
                  </a:cubicBezTo>
                  <a:cubicBezTo>
                    <a:pt x="55987" y="179942"/>
                    <a:pt x="59023" y="151215"/>
                    <a:pt x="5902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D9D8364-74AD-7FB5-952F-51224CA28ABB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8572383" y="5032847"/>
              <a:ext cx="78294" cy="120291"/>
            </a:xfrm>
            <a:custGeom>
              <a:avLst/>
              <a:gdLst>
                <a:gd name="connsiteX0" fmla="*/ 78613 w 78294"/>
                <a:gd name="connsiteY0" fmla="*/ 87390 h 120291"/>
                <a:gd name="connsiteX1" fmla="*/ 72591 w 78294"/>
                <a:gd name="connsiteY1" fmla="*/ 87390 h 120291"/>
                <a:gd name="connsiteX2" fmla="*/ 67985 w 78294"/>
                <a:gd name="connsiteY2" fmla="*/ 103876 h 120291"/>
                <a:gd name="connsiteX3" fmla="*/ 50449 w 78294"/>
                <a:gd name="connsiteY3" fmla="*/ 104963 h 120291"/>
                <a:gd name="connsiteX4" fmla="*/ 17856 w 78294"/>
                <a:gd name="connsiteY4" fmla="*/ 104963 h 120291"/>
                <a:gd name="connsiteX5" fmla="*/ 53283 w 78294"/>
                <a:gd name="connsiteY5" fmla="*/ 74528 h 120291"/>
                <a:gd name="connsiteX6" fmla="*/ 78613 w 78294"/>
                <a:gd name="connsiteY6" fmla="*/ 35397 h 120291"/>
                <a:gd name="connsiteX7" fmla="*/ 37164 w 78294"/>
                <a:gd name="connsiteY7" fmla="*/ 71 h 120291"/>
                <a:gd name="connsiteX8" fmla="*/ 319 w 78294"/>
                <a:gd name="connsiteY8" fmla="*/ 32499 h 120291"/>
                <a:gd name="connsiteX9" fmla="*/ 9708 w 78294"/>
                <a:gd name="connsiteY9" fmla="*/ 42644 h 120291"/>
                <a:gd name="connsiteX10" fmla="*/ 19096 w 78294"/>
                <a:gd name="connsiteY10" fmla="*/ 33042 h 120291"/>
                <a:gd name="connsiteX11" fmla="*/ 8645 w 78294"/>
                <a:gd name="connsiteY11" fmla="*/ 23440 h 120291"/>
                <a:gd name="connsiteX12" fmla="*/ 34507 w 78294"/>
                <a:gd name="connsiteY12" fmla="*/ 6592 h 120291"/>
                <a:gd name="connsiteX13" fmla="*/ 61431 w 78294"/>
                <a:gd name="connsiteY13" fmla="*/ 35397 h 120291"/>
                <a:gd name="connsiteX14" fmla="*/ 44780 w 78294"/>
                <a:gd name="connsiteY14" fmla="*/ 70180 h 120291"/>
                <a:gd name="connsiteX15" fmla="*/ 2091 w 78294"/>
                <a:gd name="connsiteY15" fmla="*/ 113297 h 120291"/>
                <a:gd name="connsiteX16" fmla="*/ 319 w 78294"/>
                <a:gd name="connsiteY16" fmla="*/ 120362 h 120291"/>
                <a:gd name="connsiteX17" fmla="*/ 73299 w 78294"/>
                <a:gd name="connsiteY17" fmla="*/ 120362 h 120291"/>
                <a:gd name="connsiteX18" fmla="*/ 78613 w 78294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20291">
                  <a:moveTo>
                    <a:pt x="78613" y="87390"/>
                  </a:moveTo>
                  <a:lnTo>
                    <a:pt x="72591" y="87390"/>
                  </a:lnTo>
                  <a:cubicBezTo>
                    <a:pt x="72059" y="91376"/>
                    <a:pt x="70288" y="102065"/>
                    <a:pt x="67985" y="103876"/>
                  </a:cubicBezTo>
                  <a:cubicBezTo>
                    <a:pt x="66568" y="104963"/>
                    <a:pt x="52929" y="104963"/>
                    <a:pt x="50449" y="104963"/>
                  </a:cubicBezTo>
                  <a:lnTo>
                    <a:pt x="17856" y="104963"/>
                  </a:lnTo>
                  <a:cubicBezTo>
                    <a:pt x="36455" y="88115"/>
                    <a:pt x="42655" y="83043"/>
                    <a:pt x="53283" y="74528"/>
                  </a:cubicBezTo>
                  <a:cubicBezTo>
                    <a:pt x="66391" y="63839"/>
                    <a:pt x="78613" y="52607"/>
                    <a:pt x="78613" y="35397"/>
                  </a:cubicBezTo>
                  <a:cubicBezTo>
                    <a:pt x="78613" y="13477"/>
                    <a:pt x="59837" y="71"/>
                    <a:pt x="37164" y="71"/>
                  </a:cubicBezTo>
                  <a:cubicBezTo>
                    <a:pt x="15199" y="71"/>
                    <a:pt x="319" y="15832"/>
                    <a:pt x="319" y="32499"/>
                  </a:cubicBezTo>
                  <a:cubicBezTo>
                    <a:pt x="319" y="41738"/>
                    <a:pt x="7936" y="42644"/>
                    <a:pt x="9708" y="42644"/>
                  </a:cubicBezTo>
                  <a:cubicBezTo>
                    <a:pt x="13959" y="42644"/>
                    <a:pt x="19096" y="39564"/>
                    <a:pt x="19096" y="33042"/>
                  </a:cubicBezTo>
                  <a:cubicBezTo>
                    <a:pt x="19096" y="29781"/>
                    <a:pt x="17856" y="23440"/>
                    <a:pt x="8645" y="23440"/>
                  </a:cubicBezTo>
                  <a:cubicBezTo>
                    <a:pt x="14136" y="10578"/>
                    <a:pt x="26181" y="6592"/>
                    <a:pt x="34507" y="6592"/>
                  </a:cubicBezTo>
                  <a:cubicBezTo>
                    <a:pt x="52220" y="6592"/>
                    <a:pt x="61431" y="20723"/>
                    <a:pt x="61431" y="35397"/>
                  </a:cubicBezTo>
                  <a:cubicBezTo>
                    <a:pt x="61431" y="51158"/>
                    <a:pt x="50449" y="63658"/>
                    <a:pt x="44780" y="70180"/>
                  </a:cubicBezTo>
                  <a:lnTo>
                    <a:pt x="2091" y="113297"/>
                  </a:lnTo>
                  <a:cubicBezTo>
                    <a:pt x="319" y="114927"/>
                    <a:pt x="319" y="115289"/>
                    <a:pt x="319" y="120362"/>
                  </a:cubicBezTo>
                  <a:lnTo>
                    <a:pt x="73299" y="120362"/>
                  </a:lnTo>
                  <a:lnTo>
                    <a:pt x="78613" y="87390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80" name="Group 79" descr="\documentclass{article}&#10;\usepackage{amsmath}&#10;\pagestyle{empty}&#10;\begin{document}&#10;&#10;$$f(v,r)=1-\frac{C(v,r)}{r}:=\partial_{\mu}r\partial^{\mu}r$$&#10;&#10;&#10;\end{document}" title="IguanaTex Vector Display">
            <a:extLst>
              <a:ext uri="{FF2B5EF4-FFF2-40B4-BE49-F238E27FC236}">
                <a16:creationId xmlns:a16="http://schemas.microsoft.com/office/drawing/2014/main" id="{901C8CB5-C88F-D76A-6847-707DA756B95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277100" y="2984500"/>
            <a:ext cx="3488409" cy="537343"/>
            <a:chOff x="11464327" y="4601087"/>
            <a:chExt cx="3488409" cy="53734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27144EF-C97A-7330-57FA-DF3BD8B54C4A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1464327" y="4783666"/>
              <a:ext cx="126272" cy="230276"/>
            </a:xfrm>
            <a:custGeom>
              <a:avLst/>
              <a:gdLst>
                <a:gd name="connsiteX0" fmla="*/ 79623 w 126272"/>
                <a:gd name="connsiteY0" fmla="*/ 77259 h 230276"/>
                <a:gd name="connsiteX1" fmla="*/ 101385 w 126272"/>
                <a:gd name="connsiteY1" fmla="*/ 77259 h 230276"/>
                <a:gd name="connsiteX2" fmla="*/ 108976 w 126272"/>
                <a:gd name="connsiteY2" fmla="*/ 72198 h 230276"/>
                <a:gd name="connsiteX3" fmla="*/ 102144 w 126272"/>
                <a:gd name="connsiteY3" fmla="*/ 69414 h 230276"/>
                <a:gd name="connsiteX4" fmla="*/ 81141 w 126272"/>
                <a:gd name="connsiteY4" fmla="*/ 69414 h 230276"/>
                <a:gd name="connsiteX5" fmla="*/ 86455 w 126272"/>
                <a:gd name="connsiteY5" fmla="*/ 40566 h 230276"/>
                <a:gd name="connsiteX6" fmla="*/ 92528 w 126272"/>
                <a:gd name="connsiteY6" fmla="*/ 14249 h 230276"/>
                <a:gd name="connsiteX7" fmla="*/ 104422 w 126272"/>
                <a:gd name="connsiteY7" fmla="*/ 5645 h 230276"/>
                <a:gd name="connsiteX8" fmla="*/ 116821 w 126272"/>
                <a:gd name="connsiteY8" fmla="*/ 10200 h 230276"/>
                <a:gd name="connsiteX9" fmla="*/ 103156 w 126272"/>
                <a:gd name="connsiteY9" fmla="*/ 23865 h 230276"/>
                <a:gd name="connsiteX10" fmla="*/ 112519 w 126272"/>
                <a:gd name="connsiteY10" fmla="*/ 32722 h 230276"/>
                <a:gd name="connsiteX11" fmla="*/ 126437 w 126272"/>
                <a:gd name="connsiteY11" fmla="*/ 17538 h 230276"/>
                <a:gd name="connsiteX12" fmla="*/ 104422 w 126272"/>
                <a:gd name="connsiteY12" fmla="*/ 78 h 230276"/>
                <a:gd name="connsiteX13" fmla="*/ 72284 w 126272"/>
                <a:gd name="connsiteY13" fmla="*/ 29685 h 230276"/>
                <a:gd name="connsiteX14" fmla="*/ 63933 w 126272"/>
                <a:gd name="connsiteY14" fmla="*/ 69414 h 230276"/>
                <a:gd name="connsiteX15" fmla="*/ 46473 w 126272"/>
                <a:gd name="connsiteY15" fmla="*/ 69414 h 230276"/>
                <a:gd name="connsiteX16" fmla="*/ 38881 w 126272"/>
                <a:gd name="connsiteY16" fmla="*/ 74222 h 230276"/>
                <a:gd name="connsiteX17" fmla="*/ 45967 w 126272"/>
                <a:gd name="connsiteY17" fmla="*/ 77259 h 230276"/>
                <a:gd name="connsiteX18" fmla="*/ 62668 w 126272"/>
                <a:gd name="connsiteY18" fmla="*/ 77259 h 230276"/>
                <a:gd name="connsiteX19" fmla="*/ 43689 w 126272"/>
                <a:gd name="connsiteY19" fmla="*/ 177214 h 230276"/>
                <a:gd name="connsiteX20" fmla="*/ 21674 w 126272"/>
                <a:gd name="connsiteY20" fmla="*/ 224787 h 230276"/>
                <a:gd name="connsiteX21" fmla="*/ 9527 w 126272"/>
                <a:gd name="connsiteY21" fmla="*/ 220232 h 230276"/>
                <a:gd name="connsiteX22" fmla="*/ 23445 w 126272"/>
                <a:gd name="connsiteY22" fmla="*/ 206568 h 230276"/>
                <a:gd name="connsiteX23" fmla="*/ 14082 w 126272"/>
                <a:gd name="connsiteY23" fmla="*/ 197711 h 230276"/>
                <a:gd name="connsiteX24" fmla="*/ 164 w 126272"/>
                <a:gd name="connsiteY24" fmla="*/ 212894 h 230276"/>
                <a:gd name="connsiteX25" fmla="*/ 21674 w 126272"/>
                <a:gd name="connsiteY25" fmla="*/ 230354 h 230276"/>
                <a:gd name="connsiteX26" fmla="*/ 50269 w 126272"/>
                <a:gd name="connsiteY26" fmla="*/ 205808 h 230276"/>
                <a:gd name="connsiteX27" fmla="*/ 64439 w 126272"/>
                <a:gd name="connsiteY27" fmla="*/ 157476 h 230276"/>
                <a:gd name="connsiteX28" fmla="*/ 79623 w 12627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30276">
                  <a:moveTo>
                    <a:pt x="79623" y="77259"/>
                  </a:moveTo>
                  <a:lnTo>
                    <a:pt x="101385" y="77259"/>
                  </a:lnTo>
                  <a:cubicBezTo>
                    <a:pt x="106446" y="77259"/>
                    <a:pt x="108976" y="77259"/>
                    <a:pt x="108976" y="72198"/>
                  </a:cubicBezTo>
                  <a:cubicBezTo>
                    <a:pt x="108976" y="69414"/>
                    <a:pt x="106446" y="69414"/>
                    <a:pt x="102144" y="69414"/>
                  </a:cubicBezTo>
                  <a:lnTo>
                    <a:pt x="81141" y="69414"/>
                  </a:lnTo>
                  <a:lnTo>
                    <a:pt x="86455" y="40566"/>
                  </a:lnTo>
                  <a:cubicBezTo>
                    <a:pt x="87467" y="35252"/>
                    <a:pt x="91010" y="17285"/>
                    <a:pt x="92528" y="14249"/>
                  </a:cubicBezTo>
                  <a:cubicBezTo>
                    <a:pt x="94806" y="9441"/>
                    <a:pt x="99107" y="5645"/>
                    <a:pt x="104422" y="5645"/>
                  </a:cubicBezTo>
                  <a:cubicBezTo>
                    <a:pt x="105434" y="5645"/>
                    <a:pt x="112013" y="5645"/>
                    <a:pt x="116821" y="10200"/>
                  </a:cubicBezTo>
                  <a:cubicBezTo>
                    <a:pt x="105687" y="11212"/>
                    <a:pt x="103156" y="20069"/>
                    <a:pt x="103156" y="23865"/>
                  </a:cubicBezTo>
                  <a:cubicBezTo>
                    <a:pt x="103156" y="29685"/>
                    <a:pt x="107711" y="32722"/>
                    <a:pt x="112519" y="32722"/>
                  </a:cubicBezTo>
                  <a:cubicBezTo>
                    <a:pt x="119098" y="32722"/>
                    <a:pt x="126437" y="27154"/>
                    <a:pt x="126437" y="17538"/>
                  </a:cubicBezTo>
                  <a:cubicBezTo>
                    <a:pt x="126437" y="5898"/>
                    <a:pt x="114797" y="78"/>
                    <a:pt x="104422" y="78"/>
                  </a:cubicBezTo>
                  <a:cubicBezTo>
                    <a:pt x="95818" y="78"/>
                    <a:pt x="79876" y="4633"/>
                    <a:pt x="72284" y="29685"/>
                  </a:cubicBezTo>
                  <a:cubicBezTo>
                    <a:pt x="70766" y="34999"/>
                    <a:pt x="70007" y="37530"/>
                    <a:pt x="63933" y="69414"/>
                  </a:cubicBezTo>
                  <a:lnTo>
                    <a:pt x="46473" y="69414"/>
                  </a:lnTo>
                  <a:cubicBezTo>
                    <a:pt x="41665" y="69414"/>
                    <a:pt x="38881" y="69414"/>
                    <a:pt x="38881" y="74222"/>
                  </a:cubicBezTo>
                  <a:cubicBezTo>
                    <a:pt x="38881" y="77259"/>
                    <a:pt x="41159" y="77259"/>
                    <a:pt x="45967" y="77259"/>
                  </a:cubicBezTo>
                  <a:lnTo>
                    <a:pt x="62668" y="77259"/>
                  </a:lnTo>
                  <a:lnTo>
                    <a:pt x="43689" y="177214"/>
                  </a:lnTo>
                  <a:cubicBezTo>
                    <a:pt x="39134" y="201760"/>
                    <a:pt x="34832" y="224787"/>
                    <a:pt x="21674" y="224787"/>
                  </a:cubicBezTo>
                  <a:cubicBezTo>
                    <a:pt x="20662" y="224787"/>
                    <a:pt x="14335" y="224787"/>
                    <a:pt x="9527" y="220232"/>
                  </a:cubicBezTo>
                  <a:cubicBezTo>
                    <a:pt x="21168" y="219473"/>
                    <a:pt x="23445" y="210363"/>
                    <a:pt x="23445" y="206568"/>
                  </a:cubicBezTo>
                  <a:cubicBezTo>
                    <a:pt x="23445" y="200747"/>
                    <a:pt x="18890" y="197711"/>
                    <a:pt x="14082" y="197711"/>
                  </a:cubicBezTo>
                  <a:cubicBezTo>
                    <a:pt x="7503" y="197711"/>
                    <a:pt x="164" y="203278"/>
                    <a:pt x="164" y="212894"/>
                  </a:cubicBezTo>
                  <a:cubicBezTo>
                    <a:pt x="164" y="224281"/>
                    <a:pt x="11299" y="230354"/>
                    <a:pt x="21674" y="230354"/>
                  </a:cubicBezTo>
                  <a:cubicBezTo>
                    <a:pt x="35592" y="230354"/>
                    <a:pt x="45714" y="215424"/>
                    <a:pt x="50269" y="205808"/>
                  </a:cubicBezTo>
                  <a:cubicBezTo>
                    <a:pt x="58366" y="189866"/>
                    <a:pt x="64186" y="159247"/>
                    <a:pt x="64439" y="157476"/>
                  </a:cubicBezTo>
                  <a:lnTo>
                    <a:pt x="79623" y="7725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68605D3-4302-B8CB-952B-A5817BC67DCE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1627096" y="4772278"/>
              <a:ext cx="58707" cy="253051"/>
            </a:xfrm>
            <a:custGeom>
              <a:avLst/>
              <a:gdLst>
                <a:gd name="connsiteX0" fmla="*/ 58878 w 58707"/>
                <a:gd name="connsiteY0" fmla="*/ 250599 h 253051"/>
                <a:gd name="connsiteX1" fmla="*/ 54576 w 58707"/>
                <a:gd name="connsiteY1" fmla="*/ 245031 h 253051"/>
                <a:gd name="connsiteX2" fmla="*/ 14847 w 58707"/>
                <a:gd name="connsiteY2" fmla="*/ 126604 h 253051"/>
                <a:gd name="connsiteX3" fmla="*/ 55589 w 58707"/>
                <a:gd name="connsiteY3" fmla="*/ 6910 h 253051"/>
                <a:gd name="connsiteX4" fmla="*/ 58878 w 58707"/>
                <a:gd name="connsiteY4" fmla="*/ 2608 h 253051"/>
                <a:gd name="connsiteX5" fmla="*/ 56348 w 58707"/>
                <a:gd name="connsiteY5" fmla="*/ 78 h 253051"/>
                <a:gd name="connsiteX6" fmla="*/ 16113 w 58707"/>
                <a:gd name="connsiteY6" fmla="*/ 49423 h 253051"/>
                <a:gd name="connsiteX7" fmla="*/ 170 w 58707"/>
                <a:gd name="connsiteY7" fmla="*/ 126604 h 253051"/>
                <a:gd name="connsiteX8" fmla="*/ 16872 w 58707"/>
                <a:gd name="connsiteY8" fmla="*/ 205555 h 253051"/>
                <a:gd name="connsiteX9" fmla="*/ 56348 w 58707"/>
                <a:gd name="connsiteY9" fmla="*/ 253129 h 253051"/>
                <a:gd name="connsiteX10" fmla="*/ 58878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78" y="250599"/>
                  </a:moveTo>
                  <a:cubicBezTo>
                    <a:pt x="58878" y="249839"/>
                    <a:pt x="58878" y="249333"/>
                    <a:pt x="54576" y="245031"/>
                  </a:cubicBezTo>
                  <a:cubicBezTo>
                    <a:pt x="22945" y="213147"/>
                    <a:pt x="14847" y="165320"/>
                    <a:pt x="14847" y="126604"/>
                  </a:cubicBezTo>
                  <a:cubicBezTo>
                    <a:pt x="14847" y="82573"/>
                    <a:pt x="24463" y="38542"/>
                    <a:pt x="55589" y="6910"/>
                  </a:cubicBezTo>
                  <a:cubicBezTo>
                    <a:pt x="58878" y="3874"/>
                    <a:pt x="58878" y="3368"/>
                    <a:pt x="58878" y="2608"/>
                  </a:cubicBezTo>
                  <a:cubicBezTo>
                    <a:pt x="58878" y="837"/>
                    <a:pt x="57866" y="78"/>
                    <a:pt x="56348" y="78"/>
                  </a:cubicBezTo>
                  <a:cubicBezTo>
                    <a:pt x="53817" y="78"/>
                    <a:pt x="31043" y="17285"/>
                    <a:pt x="16113" y="49423"/>
                  </a:cubicBezTo>
                  <a:cubicBezTo>
                    <a:pt x="3207" y="77259"/>
                    <a:pt x="170" y="105347"/>
                    <a:pt x="170" y="126604"/>
                  </a:cubicBezTo>
                  <a:cubicBezTo>
                    <a:pt x="170" y="146341"/>
                    <a:pt x="2954" y="176961"/>
                    <a:pt x="16872" y="205555"/>
                  </a:cubicBezTo>
                  <a:cubicBezTo>
                    <a:pt x="32055" y="236681"/>
                    <a:pt x="53817" y="253129"/>
                    <a:pt x="56348" y="253129"/>
                  </a:cubicBezTo>
                  <a:cubicBezTo>
                    <a:pt x="57866" y="253129"/>
                    <a:pt x="58878" y="252370"/>
                    <a:pt x="58878" y="25059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128E899-5038-DE70-534A-0E525BC670DD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707792" y="4850218"/>
              <a:ext cx="111089" cy="114632"/>
            </a:xfrm>
            <a:custGeom>
              <a:avLst/>
              <a:gdLst>
                <a:gd name="connsiteX0" fmla="*/ 111264 w 111089"/>
                <a:gd name="connsiteY0" fmla="*/ 17792 h 114632"/>
                <a:gd name="connsiteX1" fmla="*/ 100129 w 111089"/>
                <a:gd name="connsiteY1" fmla="*/ 78 h 114632"/>
                <a:gd name="connsiteX2" fmla="*/ 87730 w 111089"/>
                <a:gd name="connsiteY2" fmla="*/ 12224 h 114632"/>
                <a:gd name="connsiteX3" fmla="*/ 91779 w 111089"/>
                <a:gd name="connsiteY3" fmla="*/ 19816 h 114632"/>
                <a:gd name="connsiteX4" fmla="*/ 100383 w 111089"/>
                <a:gd name="connsiteY4" fmla="*/ 40566 h 114632"/>
                <a:gd name="connsiteX5" fmla="*/ 55339 w 111089"/>
                <a:gd name="connsiteY5" fmla="*/ 109143 h 114632"/>
                <a:gd name="connsiteX6" fmla="*/ 36614 w 111089"/>
                <a:gd name="connsiteY6" fmla="*/ 87128 h 114632"/>
                <a:gd name="connsiteX7" fmla="*/ 51291 w 111089"/>
                <a:gd name="connsiteY7" fmla="*/ 33481 h 114632"/>
                <a:gd name="connsiteX8" fmla="*/ 54327 w 111089"/>
                <a:gd name="connsiteY8" fmla="*/ 20828 h 114632"/>
                <a:gd name="connsiteX9" fmla="*/ 33577 w 111089"/>
                <a:gd name="connsiteY9" fmla="*/ 78 h 114632"/>
                <a:gd name="connsiteX10" fmla="*/ 174 w 111089"/>
                <a:gd name="connsiteY10" fmla="*/ 39048 h 114632"/>
                <a:gd name="connsiteX11" fmla="*/ 3211 w 111089"/>
                <a:gd name="connsiteY11" fmla="*/ 41578 h 114632"/>
                <a:gd name="connsiteX12" fmla="*/ 7260 w 111089"/>
                <a:gd name="connsiteY12" fmla="*/ 37023 h 114632"/>
                <a:gd name="connsiteX13" fmla="*/ 32818 w 111089"/>
                <a:gd name="connsiteY13" fmla="*/ 5645 h 114632"/>
                <a:gd name="connsiteX14" fmla="*/ 39144 w 111089"/>
                <a:gd name="connsiteY14" fmla="*/ 13743 h 114632"/>
                <a:gd name="connsiteX15" fmla="*/ 34842 w 111089"/>
                <a:gd name="connsiteY15" fmla="*/ 31456 h 114632"/>
                <a:gd name="connsiteX16" fmla="*/ 20418 w 111089"/>
                <a:gd name="connsiteY16" fmla="*/ 83332 h 114632"/>
                <a:gd name="connsiteX17" fmla="*/ 54327 w 111089"/>
                <a:gd name="connsiteY17" fmla="*/ 114710 h 114632"/>
                <a:gd name="connsiteX18" fmla="*/ 111264 w 111089"/>
                <a:gd name="connsiteY18" fmla="*/ 17792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64" y="17792"/>
                  </a:moveTo>
                  <a:cubicBezTo>
                    <a:pt x="111264" y="4127"/>
                    <a:pt x="104684" y="78"/>
                    <a:pt x="100129" y="78"/>
                  </a:cubicBezTo>
                  <a:cubicBezTo>
                    <a:pt x="93803" y="78"/>
                    <a:pt x="87730" y="6657"/>
                    <a:pt x="87730" y="12224"/>
                  </a:cubicBezTo>
                  <a:cubicBezTo>
                    <a:pt x="87730" y="15514"/>
                    <a:pt x="88995" y="17032"/>
                    <a:pt x="91779" y="19816"/>
                  </a:cubicBezTo>
                  <a:cubicBezTo>
                    <a:pt x="97093" y="24877"/>
                    <a:pt x="100383" y="31456"/>
                    <a:pt x="100383" y="40566"/>
                  </a:cubicBezTo>
                  <a:cubicBezTo>
                    <a:pt x="100383" y="51194"/>
                    <a:pt x="84946" y="109143"/>
                    <a:pt x="55339" y="109143"/>
                  </a:cubicBezTo>
                  <a:cubicBezTo>
                    <a:pt x="42434" y="109143"/>
                    <a:pt x="36614" y="100286"/>
                    <a:pt x="36614" y="87128"/>
                  </a:cubicBezTo>
                  <a:cubicBezTo>
                    <a:pt x="36614" y="72957"/>
                    <a:pt x="43446" y="54484"/>
                    <a:pt x="51291" y="33481"/>
                  </a:cubicBezTo>
                  <a:cubicBezTo>
                    <a:pt x="53062" y="29179"/>
                    <a:pt x="54327" y="25636"/>
                    <a:pt x="54327" y="20828"/>
                  </a:cubicBezTo>
                  <a:cubicBezTo>
                    <a:pt x="54327" y="9441"/>
                    <a:pt x="46230" y="78"/>
                    <a:pt x="33577" y="78"/>
                  </a:cubicBezTo>
                  <a:cubicBezTo>
                    <a:pt x="9790" y="78"/>
                    <a:pt x="174" y="36770"/>
                    <a:pt x="174" y="39048"/>
                  </a:cubicBezTo>
                  <a:cubicBezTo>
                    <a:pt x="174" y="41578"/>
                    <a:pt x="2705" y="41578"/>
                    <a:pt x="3211" y="41578"/>
                  </a:cubicBezTo>
                  <a:cubicBezTo>
                    <a:pt x="5741" y="41578"/>
                    <a:pt x="5994" y="41072"/>
                    <a:pt x="7260" y="37023"/>
                  </a:cubicBezTo>
                  <a:cubicBezTo>
                    <a:pt x="14598" y="11465"/>
                    <a:pt x="25479" y="5645"/>
                    <a:pt x="32818" y="5645"/>
                  </a:cubicBezTo>
                  <a:cubicBezTo>
                    <a:pt x="34842" y="5645"/>
                    <a:pt x="39144" y="5645"/>
                    <a:pt x="39144" y="13743"/>
                  </a:cubicBezTo>
                  <a:cubicBezTo>
                    <a:pt x="39144" y="20069"/>
                    <a:pt x="36614" y="26901"/>
                    <a:pt x="34842" y="31456"/>
                  </a:cubicBezTo>
                  <a:cubicBezTo>
                    <a:pt x="23708" y="60810"/>
                    <a:pt x="20418" y="72451"/>
                    <a:pt x="20418" y="83332"/>
                  </a:cubicBezTo>
                  <a:cubicBezTo>
                    <a:pt x="20418" y="110661"/>
                    <a:pt x="42687" y="114710"/>
                    <a:pt x="54327" y="114710"/>
                  </a:cubicBezTo>
                  <a:cubicBezTo>
                    <a:pt x="96840" y="114710"/>
                    <a:pt x="111264" y="30950"/>
                    <a:pt x="111264" y="1779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8D59C9A-674C-DC28-76A9-9FB19F9226DE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1853954" y="4935243"/>
              <a:ext cx="29606" cy="75662"/>
            </a:xfrm>
            <a:custGeom>
              <a:avLst/>
              <a:gdLst>
                <a:gd name="connsiteX0" fmla="*/ 29786 w 29606"/>
                <a:gd name="connsiteY0" fmla="*/ 26648 h 75662"/>
                <a:gd name="connsiteX1" fmla="*/ 13591 w 29606"/>
                <a:gd name="connsiteY1" fmla="*/ 78 h 75662"/>
                <a:gd name="connsiteX2" fmla="*/ 179 w 29606"/>
                <a:gd name="connsiteY2" fmla="*/ 13490 h 75662"/>
                <a:gd name="connsiteX3" fmla="*/ 13591 w 29606"/>
                <a:gd name="connsiteY3" fmla="*/ 26901 h 75662"/>
                <a:gd name="connsiteX4" fmla="*/ 22448 w 29606"/>
                <a:gd name="connsiteY4" fmla="*/ 23612 h 75662"/>
                <a:gd name="connsiteX5" fmla="*/ 23713 w 29606"/>
                <a:gd name="connsiteY5" fmla="*/ 22853 h 75662"/>
                <a:gd name="connsiteX6" fmla="*/ 24219 w 29606"/>
                <a:gd name="connsiteY6" fmla="*/ 26648 h 75662"/>
                <a:gd name="connsiteX7" fmla="*/ 7012 w 29606"/>
                <a:gd name="connsiteY7" fmla="*/ 68908 h 75662"/>
                <a:gd name="connsiteX8" fmla="*/ 4228 w 29606"/>
                <a:gd name="connsiteY8" fmla="*/ 72957 h 75662"/>
                <a:gd name="connsiteX9" fmla="*/ 6759 w 29606"/>
                <a:gd name="connsiteY9" fmla="*/ 75740 h 75662"/>
                <a:gd name="connsiteX10" fmla="*/ 29786 w 29606"/>
                <a:gd name="connsiteY10" fmla="*/ 26648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86" y="26648"/>
                  </a:moveTo>
                  <a:cubicBezTo>
                    <a:pt x="29786" y="9947"/>
                    <a:pt x="23460" y="78"/>
                    <a:pt x="13591" y="78"/>
                  </a:cubicBezTo>
                  <a:cubicBezTo>
                    <a:pt x="5241" y="78"/>
                    <a:pt x="179" y="6404"/>
                    <a:pt x="179" y="13490"/>
                  </a:cubicBezTo>
                  <a:cubicBezTo>
                    <a:pt x="179" y="20322"/>
                    <a:pt x="5241" y="26901"/>
                    <a:pt x="13591" y="26901"/>
                  </a:cubicBezTo>
                  <a:cubicBezTo>
                    <a:pt x="16628" y="26901"/>
                    <a:pt x="19917" y="25889"/>
                    <a:pt x="22448" y="23612"/>
                  </a:cubicBezTo>
                  <a:cubicBezTo>
                    <a:pt x="23207" y="23106"/>
                    <a:pt x="23460" y="22853"/>
                    <a:pt x="23713" y="22853"/>
                  </a:cubicBezTo>
                  <a:cubicBezTo>
                    <a:pt x="23966" y="22853"/>
                    <a:pt x="24219" y="23106"/>
                    <a:pt x="24219" y="26648"/>
                  </a:cubicBezTo>
                  <a:cubicBezTo>
                    <a:pt x="24219" y="45374"/>
                    <a:pt x="15363" y="60557"/>
                    <a:pt x="7012" y="68908"/>
                  </a:cubicBezTo>
                  <a:cubicBezTo>
                    <a:pt x="4228" y="71691"/>
                    <a:pt x="4228" y="72198"/>
                    <a:pt x="4228" y="72957"/>
                  </a:cubicBezTo>
                  <a:cubicBezTo>
                    <a:pt x="4228" y="74728"/>
                    <a:pt x="5494" y="75740"/>
                    <a:pt x="6759" y="75740"/>
                  </a:cubicBezTo>
                  <a:cubicBezTo>
                    <a:pt x="9542" y="75740"/>
                    <a:pt x="29786" y="56255"/>
                    <a:pt x="29786" y="2664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EF26353-2AAA-AB56-71D3-FCBAA53B6323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1951997" y="4850218"/>
              <a:ext cx="102991" cy="114632"/>
            </a:xfrm>
            <a:custGeom>
              <a:avLst/>
              <a:gdLst>
                <a:gd name="connsiteX0" fmla="*/ 15114 w 102991"/>
                <a:gd name="connsiteY0" fmla="*/ 96997 h 114632"/>
                <a:gd name="connsiteX1" fmla="*/ 12836 w 102991"/>
                <a:gd name="connsiteY1" fmla="*/ 107878 h 114632"/>
                <a:gd name="connsiteX2" fmla="*/ 20175 w 102991"/>
                <a:gd name="connsiteY2" fmla="*/ 114710 h 114632"/>
                <a:gd name="connsiteX3" fmla="*/ 29538 w 102991"/>
                <a:gd name="connsiteY3" fmla="*/ 107625 h 114632"/>
                <a:gd name="connsiteX4" fmla="*/ 39660 w 102991"/>
                <a:gd name="connsiteY4" fmla="*/ 67643 h 114632"/>
                <a:gd name="connsiteX5" fmla="*/ 47758 w 102991"/>
                <a:gd name="connsiteY5" fmla="*/ 34746 h 114632"/>
                <a:gd name="connsiteX6" fmla="*/ 61928 w 102991"/>
                <a:gd name="connsiteY6" fmla="*/ 13996 h 114632"/>
                <a:gd name="connsiteX7" fmla="*/ 82172 w 102991"/>
                <a:gd name="connsiteY7" fmla="*/ 5645 h 114632"/>
                <a:gd name="connsiteX8" fmla="*/ 92801 w 102991"/>
                <a:gd name="connsiteY8" fmla="*/ 8682 h 114632"/>
                <a:gd name="connsiteX9" fmla="*/ 79642 w 102991"/>
                <a:gd name="connsiteY9" fmla="*/ 22600 h 114632"/>
                <a:gd name="connsiteX10" fmla="*/ 89258 w 102991"/>
                <a:gd name="connsiteY10" fmla="*/ 31456 h 114632"/>
                <a:gd name="connsiteX11" fmla="*/ 103176 w 102991"/>
                <a:gd name="connsiteY11" fmla="*/ 16526 h 114632"/>
                <a:gd name="connsiteX12" fmla="*/ 82172 w 102991"/>
                <a:gd name="connsiteY12" fmla="*/ 78 h 114632"/>
                <a:gd name="connsiteX13" fmla="*/ 49782 w 102991"/>
                <a:gd name="connsiteY13" fmla="*/ 19563 h 114632"/>
                <a:gd name="connsiteX14" fmla="*/ 26754 w 102991"/>
                <a:gd name="connsiteY14" fmla="*/ 78 h 114632"/>
                <a:gd name="connsiteX15" fmla="*/ 8028 w 102991"/>
                <a:gd name="connsiteY15" fmla="*/ 14502 h 114632"/>
                <a:gd name="connsiteX16" fmla="*/ 184 w 102991"/>
                <a:gd name="connsiteY16" fmla="*/ 39048 h 114632"/>
                <a:gd name="connsiteX17" fmla="*/ 3221 w 102991"/>
                <a:gd name="connsiteY17" fmla="*/ 41578 h 114632"/>
                <a:gd name="connsiteX18" fmla="*/ 7522 w 102991"/>
                <a:gd name="connsiteY18" fmla="*/ 35758 h 114632"/>
                <a:gd name="connsiteX19" fmla="*/ 25995 w 102991"/>
                <a:gd name="connsiteY19" fmla="*/ 5645 h 114632"/>
                <a:gd name="connsiteX20" fmla="*/ 33840 w 102991"/>
                <a:gd name="connsiteY20" fmla="*/ 17285 h 114632"/>
                <a:gd name="connsiteX21" fmla="*/ 29791 w 102991"/>
                <a:gd name="connsiteY21" fmla="*/ 38542 h 114632"/>
                <a:gd name="connsiteX22" fmla="*/ 15114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4" y="96997"/>
                  </a:moveTo>
                  <a:cubicBezTo>
                    <a:pt x="14355" y="100792"/>
                    <a:pt x="12836" y="106612"/>
                    <a:pt x="12836" y="107878"/>
                  </a:cubicBezTo>
                  <a:cubicBezTo>
                    <a:pt x="12836" y="112433"/>
                    <a:pt x="16379" y="114710"/>
                    <a:pt x="20175" y="114710"/>
                  </a:cubicBezTo>
                  <a:cubicBezTo>
                    <a:pt x="23212" y="114710"/>
                    <a:pt x="27766" y="112686"/>
                    <a:pt x="29538" y="107625"/>
                  </a:cubicBezTo>
                  <a:cubicBezTo>
                    <a:pt x="30044" y="106612"/>
                    <a:pt x="38648" y="72198"/>
                    <a:pt x="39660" y="67643"/>
                  </a:cubicBezTo>
                  <a:cubicBezTo>
                    <a:pt x="41684" y="59292"/>
                    <a:pt x="46239" y="41578"/>
                    <a:pt x="47758" y="34746"/>
                  </a:cubicBezTo>
                  <a:cubicBezTo>
                    <a:pt x="48770" y="31456"/>
                    <a:pt x="55855" y="19563"/>
                    <a:pt x="61928" y="13996"/>
                  </a:cubicBezTo>
                  <a:cubicBezTo>
                    <a:pt x="63953" y="12224"/>
                    <a:pt x="71291" y="5645"/>
                    <a:pt x="82172" y="5645"/>
                  </a:cubicBezTo>
                  <a:cubicBezTo>
                    <a:pt x="88752" y="5645"/>
                    <a:pt x="92548" y="8682"/>
                    <a:pt x="92801" y="8682"/>
                  </a:cubicBezTo>
                  <a:cubicBezTo>
                    <a:pt x="85209" y="9947"/>
                    <a:pt x="79642" y="16020"/>
                    <a:pt x="79642" y="22600"/>
                  </a:cubicBezTo>
                  <a:cubicBezTo>
                    <a:pt x="79642" y="26648"/>
                    <a:pt x="82426" y="31456"/>
                    <a:pt x="89258" y="31456"/>
                  </a:cubicBezTo>
                  <a:cubicBezTo>
                    <a:pt x="96090" y="31456"/>
                    <a:pt x="103176" y="25636"/>
                    <a:pt x="103176" y="16526"/>
                  </a:cubicBezTo>
                  <a:cubicBezTo>
                    <a:pt x="103176" y="7670"/>
                    <a:pt x="95078" y="78"/>
                    <a:pt x="82172" y="78"/>
                  </a:cubicBezTo>
                  <a:cubicBezTo>
                    <a:pt x="65724" y="78"/>
                    <a:pt x="54590" y="12477"/>
                    <a:pt x="49782" y="19563"/>
                  </a:cubicBezTo>
                  <a:cubicBezTo>
                    <a:pt x="47758" y="8176"/>
                    <a:pt x="38648" y="78"/>
                    <a:pt x="26754" y="78"/>
                  </a:cubicBezTo>
                  <a:cubicBezTo>
                    <a:pt x="15114" y="78"/>
                    <a:pt x="10306" y="9947"/>
                    <a:pt x="8028" y="14502"/>
                  </a:cubicBezTo>
                  <a:cubicBezTo>
                    <a:pt x="3474" y="23106"/>
                    <a:pt x="184" y="38289"/>
                    <a:pt x="184" y="39048"/>
                  </a:cubicBezTo>
                  <a:cubicBezTo>
                    <a:pt x="184" y="41578"/>
                    <a:pt x="2714" y="41578"/>
                    <a:pt x="3221" y="41578"/>
                  </a:cubicBezTo>
                  <a:cubicBezTo>
                    <a:pt x="5751" y="41578"/>
                    <a:pt x="6004" y="41325"/>
                    <a:pt x="7522" y="35758"/>
                  </a:cubicBezTo>
                  <a:cubicBezTo>
                    <a:pt x="11824" y="17792"/>
                    <a:pt x="16885" y="5645"/>
                    <a:pt x="25995" y="5645"/>
                  </a:cubicBezTo>
                  <a:cubicBezTo>
                    <a:pt x="30297" y="5645"/>
                    <a:pt x="33840" y="7670"/>
                    <a:pt x="33840" y="17285"/>
                  </a:cubicBezTo>
                  <a:cubicBezTo>
                    <a:pt x="33840" y="22600"/>
                    <a:pt x="33081" y="25383"/>
                    <a:pt x="29791" y="38542"/>
                  </a:cubicBezTo>
                  <a:lnTo>
                    <a:pt x="15114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6019980-E024-3594-1B27-BF9CE6FF666A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2080278" y="4772278"/>
              <a:ext cx="58707" cy="253051"/>
            </a:xfrm>
            <a:custGeom>
              <a:avLst/>
              <a:gdLst>
                <a:gd name="connsiteX0" fmla="*/ 58897 w 58707"/>
                <a:gd name="connsiteY0" fmla="*/ 126604 h 253051"/>
                <a:gd name="connsiteX1" fmla="*/ 42195 w 58707"/>
                <a:gd name="connsiteY1" fmla="*/ 47652 h 253051"/>
                <a:gd name="connsiteX2" fmla="*/ 2719 w 58707"/>
                <a:gd name="connsiteY2" fmla="*/ 78 h 253051"/>
                <a:gd name="connsiteX3" fmla="*/ 189 w 58707"/>
                <a:gd name="connsiteY3" fmla="*/ 2608 h 253051"/>
                <a:gd name="connsiteX4" fmla="*/ 4997 w 58707"/>
                <a:gd name="connsiteY4" fmla="*/ 8429 h 253051"/>
                <a:gd name="connsiteX5" fmla="*/ 44220 w 58707"/>
                <a:gd name="connsiteY5" fmla="*/ 126604 h 253051"/>
                <a:gd name="connsiteX6" fmla="*/ 3478 w 58707"/>
                <a:gd name="connsiteY6" fmla="*/ 246297 h 253051"/>
                <a:gd name="connsiteX7" fmla="*/ 189 w 58707"/>
                <a:gd name="connsiteY7" fmla="*/ 250599 h 253051"/>
                <a:gd name="connsiteX8" fmla="*/ 2719 w 58707"/>
                <a:gd name="connsiteY8" fmla="*/ 253129 h 253051"/>
                <a:gd name="connsiteX9" fmla="*/ 42954 w 58707"/>
                <a:gd name="connsiteY9" fmla="*/ 203784 h 253051"/>
                <a:gd name="connsiteX10" fmla="*/ 58897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7" y="126604"/>
                  </a:moveTo>
                  <a:cubicBezTo>
                    <a:pt x="58897" y="106866"/>
                    <a:pt x="56113" y="76246"/>
                    <a:pt x="42195" y="47652"/>
                  </a:cubicBezTo>
                  <a:cubicBezTo>
                    <a:pt x="27012" y="16526"/>
                    <a:pt x="5250" y="78"/>
                    <a:pt x="2719" y="78"/>
                  </a:cubicBezTo>
                  <a:cubicBezTo>
                    <a:pt x="1201" y="78"/>
                    <a:pt x="189" y="1090"/>
                    <a:pt x="189" y="2608"/>
                  </a:cubicBezTo>
                  <a:cubicBezTo>
                    <a:pt x="189" y="3368"/>
                    <a:pt x="189" y="3874"/>
                    <a:pt x="4997" y="8429"/>
                  </a:cubicBezTo>
                  <a:cubicBezTo>
                    <a:pt x="29796" y="33481"/>
                    <a:pt x="44220" y="73716"/>
                    <a:pt x="44220" y="126604"/>
                  </a:cubicBezTo>
                  <a:cubicBezTo>
                    <a:pt x="44220" y="169875"/>
                    <a:pt x="34857" y="214412"/>
                    <a:pt x="3478" y="246297"/>
                  </a:cubicBezTo>
                  <a:cubicBezTo>
                    <a:pt x="189" y="249333"/>
                    <a:pt x="189" y="249839"/>
                    <a:pt x="189" y="250599"/>
                  </a:cubicBezTo>
                  <a:cubicBezTo>
                    <a:pt x="189" y="252117"/>
                    <a:pt x="1201" y="253129"/>
                    <a:pt x="2719" y="253129"/>
                  </a:cubicBezTo>
                  <a:cubicBezTo>
                    <a:pt x="5250" y="253129"/>
                    <a:pt x="28024" y="235922"/>
                    <a:pt x="42954" y="203784"/>
                  </a:cubicBezTo>
                  <a:cubicBezTo>
                    <a:pt x="55860" y="175948"/>
                    <a:pt x="58897" y="147860"/>
                    <a:pt x="58897" y="12660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14787A1-F82D-F0ED-104C-94ADAF7C978B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2248724" y="4869197"/>
              <a:ext cx="168278" cy="59213"/>
            </a:xfrm>
            <a:custGeom>
              <a:avLst/>
              <a:gdLst>
                <a:gd name="connsiteX0" fmla="*/ 159871 w 168278"/>
                <a:gd name="connsiteY0" fmla="*/ 10200 h 59213"/>
                <a:gd name="connsiteX1" fmla="*/ 168474 w 168278"/>
                <a:gd name="connsiteY1" fmla="*/ 5139 h 59213"/>
                <a:gd name="connsiteX2" fmla="*/ 160124 w 168278"/>
                <a:gd name="connsiteY2" fmla="*/ 78 h 59213"/>
                <a:gd name="connsiteX3" fmla="*/ 8546 w 168278"/>
                <a:gd name="connsiteY3" fmla="*/ 78 h 59213"/>
                <a:gd name="connsiteX4" fmla="*/ 195 w 168278"/>
                <a:gd name="connsiteY4" fmla="*/ 5139 h 59213"/>
                <a:gd name="connsiteX5" fmla="*/ 8799 w 168278"/>
                <a:gd name="connsiteY5" fmla="*/ 10200 h 59213"/>
                <a:gd name="connsiteX6" fmla="*/ 159871 w 168278"/>
                <a:gd name="connsiteY6" fmla="*/ 10200 h 59213"/>
                <a:gd name="connsiteX7" fmla="*/ 160124 w 168278"/>
                <a:gd name="connsiteY7" fmla="*/ 59292 h 59213"/>
                <a:gd name="connsiteX8" fmla="*/ 168474 w 168278"/>
                <a:gd name="connsiteY8" fmla="*/ 54231 h 59213"/>
                <a:gd name="connsiteX9" fmla="*/ 159871 w 168278"/>
                <a:gd name="connsiteY9" fmla="*/ 49170 h 59213"/>
                <a:gd name="connsiteX10" fmla="*/ 8799 w 168278"/>
                <a:gd name="connsiteY10" fmla="*/ 49170 h 59213"/>
                <a:gd name="connsiteX11" fmla="*/ 195 w 168278"/>
                <a:gd name="connsiteY11" fmla="*/ 54231 h 59213"/>
                <a:gd name="connsiteX12" fmla="*/ 8546 w 168278"/>
                <a:gd name="connsiteY12" fmla="*/ 59292 h 59213"/>
                <a:gd name="connsiteX13" fmla="*/ 160124 w 168278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71" y="10200"/>
                  </a:moveTo>
                  <a:cubicBezTo>
                    <a:pt x="163666" y="10200"/>
                    <a:pt x="168474" y="10200"/>
                    <a:pt x="168474" y="5139"/>
                  </a:cubicBezTo>
                  <a:cubicBezTo>
                    <a:pt x="168474" y="78"/>
                    <a:pt x="163666" y="78"/>
                    <a:pt x="160124" y="78"/>
                  </a:cubicBezTo>
                  <a:lnTo>
                    <a:pt x="8546" y="78"/>
                  </a:lnTo>
                  <a:cubicBezTo>
                    <a:pt x="5003" y="78"/>
                    <a:pt x="195" y="78"/>
                    <a:pt x="195" y="5139"/>
                  </a:cubicBezTo>
                  <a:cubicBezTo>
                    <a:pt x="195" y="10200"/>
                    <a:pt x="5003" y="10200"/>
                    <a:pt x="8799" y="10200"/>
                  </a:cubicBezTo>
                  <a:lnTo>
                    <a:pt x="159871" y="10200"/>
                  </a:lnTo>
                  <a:close/>
                  <a:moveTo>
                    <a:pt x="160124" y="59292"/>
                  </a:moveTo>
                  <a:cubicBezTo>
                    <a:pt x="163666" y="59292"/>
                    <a:pt x="168474" y="59292"/>
                    <a:pt x="168474" y="54231"/>
                  </a:cubicBezTo>
                  <a:cubicBezTo>
                    <a:pt x="168474" y="49170"/>
                    <a:pt x="163666" y="49170"/>
                    <a:pt x="159871" y="49170"/>
                  </a:cubicBezTo>
                  <a:lnTo>
                    <a:pt x="8799" y="49170"/>
                  </a:lnTo>
                  <a:cubicBezTo>
                    <a:pt x="5003" y="49170"/>
                    <a:pt x="195" y="49170"/>
                    <a:pt x="195" y="54231"/>
                  </a:cubicBezTo>
                  <a:cubicBezTo>
                    <a:pt x="195" y="59292"/>
                    <a:pt x="5003" y="59292"/>
                    <a:pt x="8546" y="59292"/>
                  </a:cubicBezTo>
                  <a:lnTo>
                    <a:pt x="160124" y="59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E2BEEB9-AA7E-CE4B-AD7F-F1482482ADC1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2524183" y="4793535"/>
              <a:ext cx="83506" cy="168531"/>
            </a:xfrm>
            <a:custGeom>
              <a:avLst/>
              <a:gdLst>
                <a:gd name="connsiteX0" fmla="*/ 52081 w 83506"/>
                <a:gd name="connsiteY0" fmla="*/ 6657 h 168531"/>
                <a:gd name="connsiteX1" fmla="*/ 46261 w 83506"/>
                <a:gd name="connsiteY1" fmla="*/ 78 h 168531"/>
                <a:gd name="connsiteX2" fmla="*/ 206 w 83506"/>
                <a:gd name="connsiteY2" fmla="*/ 16273 h 168531"/>
                <a:gd name="connsiteX3" fmla="*/ 206 w 83506"/>
                <a:gd name="connsiteY3" fmla="*/ 24118 h 168531"/>
                <a:gd name="connsiteX4" fmla="*/ 33356 w 83506"/>
                <a:gd name="connsiteY4" fmla="*/ 17538 h 168531"/>
                <a:gd name="connsiteX5" fmla="*/ 33356 w 83506"/>
                <a:gd name="connsiteY5" fmla="*/ 148619 h 168531"/>
                <a:gd name="connsiteX6" fmla="*/ 9822 w 83506"/>
                <a:gd name="connsiteY6" fmla="*/ 160765 h 168531"/>
                <a:gd name="connsiteX7" fmla="*/ 1724 w 83506"/>
                <a:gd name="connsiteY7" fmla="*/ 160765 h 168531"/>
                <a:gd name="connsiteX8" fmla="*/ 1724 w 83506"/>
                <a:gd name="connsiteY8" fmla="*/ 168610 h 168531"/>
                <a:gd name="connsiteX9" fmla="*/ 42718 w 83506"/>
                <a:gd name="connsiteY9" fmla="*/ 167851 h 168531"/>
                <a:gd name="connsiteX10" fmla="*/ 83713 w 83506"/>
                <a:gd name="connsiteY10" fmla="*/ 168610 h 168531"/>
                <a:gd name="connsiteX11" fmla="*/ 83713 w 83506"/>
                <a:gd name="connsiteY11" fmla="*/ 160765 h 168531"/>
                <a:gd name="connsiteX12" fmla="*/ 75615 w 83506"/>
                <a:gd name="connsiteY12" fmla="*/ 160765 h 168531"/>
                <a:gd name="connsiteX13" fmla="*/ 52081 w 83506"/>
                <a:gd name="connsiteY13" fmla="*/ 148619 h 168531"/>
                <a:gd name="connsiteX14" fmla="*/ 52081 w 83506"/>
                <a:gd name="connsiteY14" fmla="*/ 6657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8531">
                  <a:moveTo>
                    <a:pt x="52081" y="6657"/>
                  </a:moveTo>
                  <a:cubicBezTo>
                    <a:pt x="52081" y="584"/>
                    <a:pt x="52081" y="78"/>
                    <a:pt x="46261" y="78"/>
                  </a:cubicBezTo>
                  <a:cubicBezTo>
                    <a:pt x="30572" y="16273"/>
                    <a:pt x="8303" y="16273"/>
                    <a:pt x="206" y="16273"/>
                  </a:cubicBezTo>
                  <a:lnTo>
                    <a:pt x="206" y="24118"/>
                  </a:lnTo>
                  <a:cubicBezTo>
                    <a:pt x="5267" y="24118"/>
                    <a:pt x="20197" y="24118"/>
                    <a:pt x="33356" y="17538"/>
                  </a:cubicBezTo>
                  <a:lnTo>
                    <a:pt x="33356" y="148619"/>
                  </a:lnTo>
                  <a:cubicBezTo>
                    <a:pt x="33356" y="157729"/>
                    <a:pt x="32596" y="160765"/>
                    <a:pt x="9822" y="160765"/>
                  </a:cubicBezTo>
                  <a:lnTo>
                    <a:pt x="1724" y="160765"/>
                  </a:lnTo>
                  <a:lnTo>
                    <a:pt x="1724" y="168610"/>
                  </a:lnTo>
                  <a:cubicBezTo>
                    <a:pt x="10581" y="167851"/>
                    <a:pt x="32596" y="167851"/>
                    <a:pt x="42718" y="167851"/>
                  </a:cubicBezTo>
                  <a:cubicBezTo>
                    <a:pt x="52840" y="167851"/>
                    <a:pt x="74856" y="167851"/>
                    <a:pt x="83713" y="168610"/>
                  </a:cubicBezTo>
                  <a:lnTo>
                    <a:pt x="83713" y="160765"/>
                  </a:lnTo>
                  <a:lnTo>
                    <a:pt x="75615" y="160765"/>
                  </a:lnTo>
                  <a:cubicBezTo>
                    <a:pt x="52840" y="160765"/>
                    <a:pt x="52081" y="157982"/>
                    <a:pt x="52081" y="148619"/>
                  </a:cubicBezTo>
                  <a:lnTo>
                    <a:pt x="52081" y="665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952CCD4-EEC7-09B7-96D9-A1344F975B39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2705423" y="4893743"/>
              <a:ext cx="154614" cy="10122"/>
            </a:xfrm>
            <a:custGeom>
              <a:avLst/>
              <a:gdLst>
                <a:gd name="connsiteX0" fmla="*/ 145970 w 154614"/>
                <a:gd name="connsiteY0" fmla="*/ 10200 h 10122"/>
                <a:gd name="connsiteX1" fmla="*/ 154827 w 154614"/>
                <a:gd name="connsiteY1" fmla="*/ 5139 h 10122"/>
                <a:gd name="connsiteX2" fmla="*/ 145970 w 154614"/>
                <a:gd name="connsiteY2" fmla="*/ 78 h 10122"/>
                <a:gd name="connsiteX3" fmla="*/ 9070 w 154614"/>
                <a:gd name="connsiteY3" fmla="*/ 78 h 10122"/>
                <a:gd name="connsiteX4" fmla="*/ 213 w 154614"/>
                <a:gd name="connsiteY4" fmla="*/ 5139 h 10122"/>
                <a:gd name="connsiteX5" fmla="*/ 9070 w 154614"/>
                <a:gd name="connsiteY5" fmla="*/ 10200 h 10122"/>
                <a:gd name="connsiteX6" fmla="*/ 145970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70" y="10200"/>
                  </a:moveTo>
                  <a:cubicBezTo>
                    <a:pt x="150272" y="10200"/>
                    <a:pt x="154827" y="10200"/>
                    <a:pt x="154827" y="5139"/>
                  </a:cubicBezTo>
                  <a:cubicBezTo>
                    <a:pt x="154827" y="78"/>
                    <a:pt x="150272" y="78"/>
                    <a:pt x="145970" y="78"/>
                  </a:cubicBezTo>
                  <a:lnTo>
                    <a:pt x="9070" y="78"/>
                  </a:lnTo>
                  <a:cubicBezTo>
                    <a:pt x="4768" y="78"/>
                    <a:pt x="213" y="78"/>
                    <a:pt x="213" y="5139"/>
                  </a:cubicBezTo>
                  <a:cubicBezTo>
                    <a:pt x="213" y="10200"/>
                    <a:pt x="4768" y="10200"/>
                    <a:pt x="9070" y="10200"/>
                  </a:cubicBezTo>
                  <a:lnTo>
                    <a:pt x="145970" y="1020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A50FA2E-4C90-94CE-0E29-0C55F2E3FE76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2980489" y="4612475"/>
              <a:ext cx="179666" cy="183968"/>
            </a:xfrm>
            <a:custGeom>
              <a:avLst/>
              <a:gdLst>
                <a:gd name="connsiteX0" fmla="*/ 179890 w 179666"/>
                <a:gd name="connsiteY0" fmla="*/ 2602 h 183968"/>
                <a:gd name="connsiteX1" fmla="*/ 177107 w 179666"/>
                <a:gd name="connsiteY1" fmla="*/ 71 h 183968"/>
                <a:gd name="connsiteX2" fmla="*/ 173311 w 179666"/>
                <a:gd name="connsiteY2" fmla="*/ 3108 h 183968"/>
                <a:gd name="connsiteX3" fmla="*/ 155598 w 179666"/>
                <a:gd name="connsiteY3" fmla="*/ 22593 h 183968"/>
                <a:gd name="connsiteX4" fmla="*/ 113591 w 179666"/>
                <a:gd name="connsiteY4" fmla="*/ 71 h 183968"/>
                <a:gd name="connsiteX5" fmla="*/ 224 w 179666"/>
                <a:gd name="connsiteY5" fmla="*/ 114703 h 183968"/>
                <a:gd name="connsiteX6" fmla="*/ 68801 w 179666"/>
                <a:gd name="connsiteY6" fmla="*/ 184039 h 183968"/>
                <a:gd name="connsiteX7" fmla="*/ 123460 w 179666"/>
                <a:gd name="connsiteY7" fmla="*/ 162277 h 183968"/>
                <a:gd name="connsiteX8" fmla="*/ 151296 w 179666"/>
                <a:gd name="connsiteY8" fmla="*/ 117740 h 183968"/>
                <a:gd name="connsiteX9" fmla="*/ 148259 w 179666"/>
                <a:gd name="connsiteY9" fmla="*/ 115209 h 183968"/>
                <a:gd name="connsiteX10" fmla="*/ 144969 w 179666"/>
                <a:gd name="connsiteY10" fmla="*/ 117740 h 183968"/>
                <a:gd name="connsiteX11" fmla="*/ 119411 w 179666"/>
                <a:gd name="connsiteY11" fmla="*/ 157722 h 183968"/>
                <a:gd name="connsiteX12" fmla="*/ 72850 w 179666"/>
                <a:gd name="connsiteY12" fmla="*/ 176195 h 183968"/>
                <a:gd name="connsiteX13" fmla="*/ 23252 w 179666"/>
                <a:gd name="connsiteY13" fmla="*/ 123560 h 183968"/>
                <a:gd name="connsiteX14" fmla="*/ 53871 w 179666"/>
                <a:gd name="connsiteY14" fmla="*/ 38535 h 183968"/>
                <a:gd name="connsiteX15" fmla="*/ 115615 w 179666"/>
                <a:gd name="connsiteY15" fmla="*/ 7916 h 183968"/>
                <a:gd name="connsiteX16" fmla="*/ 156357 w 179666"/>
                <a:gd name="connsiteY16" fmla="*/ 56755 h 183968"/>
                <a:gd name="connsiteX17" fmla="*/ 155598 w 179666"/>
                <a:gd name="connsiteY17" fmla="*/ 69660 h 183968"/>
                <a:gd name="connsiteX18" fmla="*/ 159393 w 179666"/>
                <a:gd name="connsiteY18" fmla="*/ 72191 h 183968"/>
                <a:gd name="connsiteX19" fmla="*/ 163948 w 179666"/>
                <a:gd name="connsiteY19" fmla="*/ 67130 h 183968"/>
                <a:gd name="connsiteX20" fmla="*/ 179890 w 179666"/>
                <a:gd name="connsiteY20" fmla="*/ 2602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9666" h="183968">
                  <a:moveTo>
                    <a:pt x="179890" y="2602"/>
                  </a:moveTo>
                  <a:cubicBezTo>
                    <a:pt x="179890" y="1843"/>
                    <a:pt x="179384" y="71"/>
                    <a:pt x="177107" y="71"/>
                  </a:cubicBezTo>
                  <a:cubicBezTo>
                    <a:pt x="176348" y="71"/>
                    <a:pt x="176095" y="324"/>
                    <a:pt x="173311" y="3108"/>
                  </a:cubicBezTo>
                  <a:lnTo>
                    <a:pt x="155598" y="22593"/>
                  </a:lnTo>
                  <a:cubicBezTo>
                    <a:pt x="153320" y="19050"/>
                    <a:pt x="141680" y="71"/>
                    <a:pt x="113591" y="71"/>
                  </a:cubicBezTo>
                  <a:cubicBezTo>
                    <a:pt x="57161" y="71"/>
                    <a:pt x="224" y="55996"/>
                    <a:pt x="224" y="114703"/>
                  </a:cubicBezTo>
                  <a:cubicBezTo>
                    <a:pt x="224" y="156457"/>
                    <a:pt x="30084" y="184039"/>
                    <a:pt x="68801" y="184039"/>
                  </a:cubicBezTo>
                  <a:cubicBezTo>
                    <a:pt x="90816" y="184039"/>
                    <a:pt x="110048" y="173917"/>
                    <a:pt x="123460" y="162277"/>
                  </a:cubicBezTo>
                  <a:cubicBezTo>
                    <a:pt x="146994" y="141527"/>
                    <a:pt x="151296" y="118499"/>
                    <a:pt x="151296" y="117740"/>
                  </a:cubicBezTo>
                  <a:cubicBezTo>
                    <a:pt x="151296" y="115209"/>
                    <a:pt x="148765" y="115209"/>
                    <a:pt x="148259" y="115209"/>
                  </a:cubicBezTo>
                  <a:cubicBezTo>
                    <a:pt x="146741" y="115209"/>
                    <a:pt x="145476" y="115716"/>
                    <a:pt x="144969" y="117740"/>
                  </a:cubicBezTo>
                  <a:cubicBezTo>
                    <a:pt x="142692" y="125078"/>
                    <a:pt x="136872" y="143045"/>
                    <a:pt x="119411" y="157722"/>
                  </a:cubicBezTo>
                  <a:cubicBezTo>
                    <a:pt x="101951" y="171893"/>
                    <a:pt x="86009" y="176195"/>
                    <a:pt x="72850" y="176195"/>
                  </a:cubicBezTo>
                  <a:cubicBezTo>
                    <a:pt x="50075" y="176195"/>
                    <a:pt x="23252" y="163036"/>
                    <a:pt x="23252" y="123560"/>
                  </a:cubicBezTo>
                  <a:cubicBezTo>
                    <a:pt x="23252" y="109136"/>
                    <a:pt x="28566" y="68142"/>
                    <a:pt x="53871" y="38535"/>
                  </a:cubicBezTo>
                  <a:cubicBezTo>
                    <a:pt x="69307" y="20568"/>
                    <a:pt x="93094" y="7916"/>
                    <a:pt x="115615" y="7916"/>
                  </a:cubicBezTo>
                  <a:cubicBezTo>
                    <a:pt x="141427" y="7916"/>
                    <a:pt x="156357" y="27401"/>
                    <a:pt x="156357" y="56755"/>
                  </a:cubicBezTo>
                  <a:cubicBezTo>
                    <a:pt x="156357" y="66877"/>
                    <a:pt x="155598" y="67130"/>
                    <a:pt x="155598" y="69660"/>
                  </a:cubicBezTo>
                  <a:cubicBezTo>
                    <a:pt x="155598" y="72191"/>
                    <a:pt x="158381" y="72191"/>
                    <a:pt x="159393" y="72191"/>
                  </a:cubicBezTo>
                  <a:cubicBezTo>
                    <a:pt x="162683" y="72191"/>
                    <a:pt x="162683" y="71685"/>
                    <a:pt x="163948" y="67130"/>
                  </a:cubicBezTo>
                  <a:lnTo>
                    <a:pt x="179890" y="260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5B5E3EB-225B-A21E-DE87-DF2B764DA580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3191850" y="4601087"/>
              <a:ext cx="58707" cy="253051"/>
            </a:xfrm>
            <a:custGeom>
              <a:avLst/>
              <a:gdLst>
                <a:gd name="connsiteX0" fmla="*/ 58940 w 58707"/>
                <a:gd name="connsiteY0" fmla="*/ 250592 h 253051"/>
                <a:gd name="connsiteX1" fmla="*/ 54638 w 58707"/>
                <a:gd name="connsiteY1" fmla="*/ 245025 h 253051"/>
                <a:gd name="connsiteX2" fmla="*/ 14909 w 58707"/>
                <a:gd name="connsiteY2" fmla="*/ 126597 h 253051"/>
                <a:gd name="connsiteX3" fmla="*/ 55650 w 58707"/>
                <a:gd name="connsiteY3" fmla="*/ 6904 h 253051"/>
                <a:gd name="connsiteX4" fmla="*/ 58940 w 58707"/>
                <a:gd name="connsiteY4" fmla="*/ 2602 h 253051"/>
                <a:gd name="connsiteX5" fmla="*/ 56409 w 58707"/>
                <a:gd name="connsiteY5" fmla="*/ 71 h 253051"/>
                <a:gd name="connsiteX6" fmla="*/ 16174 w 58707"/>
                <a:gd name="connsiteY6" fmla="*/ 49416 h 253051"/>
                <a:gd name="connsiteX7" fmla="*/ 232 w 58707"/>
                <a:gd name="connsiteY7" fmla="*/ 126597 h 253051"/>
                <a:gd name="connsiteX8" fmla="*/ 16933 w 58707"/>
                <a:gd name="connsiteY8" fmla="*/ 205549 h 253051"/>
                <a:gd name="connsiteX9" fmla="*/ 56409 w 58707"/>
                <a:gd name="connsiteY9" fmla="*/ 253122 h 253051"/>
                <a:gd name="connsiteX10" fmla="*/ 58940 w 58707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0" y="250592"/>
                  </a:moveTo>
                  <a:cubicBezTo>
                    <a:pt x="58940" y="249833"/>
                    <a:pt x="58940" y="249327"/>
                    <a:pt x="54638" y="245025"/>
                  </a:cubicBezTo>
                  <a:cubicBezTo>
                    <a:pt x="23007" y="213140"/>
                    <a:pt x="14909" y="165314"/>
                    <a:pt x="14909" y="126597"/>
                  </a:cubicBezTo>
                  <a:cubicBezTo>
                    <a:pt x="14909" y="82566"/>
                    <a:pt x="24525" y="38535"/>
                    <a:pt x="55650" y="6904"/>
                  </a:cubicBezTo>
                  <a:cubicBezTo>
                    <a:pt x="58940" y="3867"/>
                    <a:pt x="58940" y="3361"/>
                    <a:pt x="58940" y="2602"/>
                  </a:cubicBezTo>
                  <a:cubicBezTo>
                    <a:pt x="58940" y="830"/>
                    <a:pt x="57928" y="71"/>
                    <a:pt x="56409" y="71"/>
                  </a:cubicBezTo>
                  <a:cubicBezTo>
                    <a:pt x="53879" y="71"/>
                    <a:pt x="31104" y="17279"/>
                    <a:pt x="16174" y="49416"/>
                  </a:cubicBezTo>
                  <a:cubicBezTo>
                    <a:pt x="3269" y="77252"/>
                    <a:pt x="232" y="105340"/>
                    <a:pt x="232" y="126597"/>
                  </a:cubicBezTo>
                  <a:cubicBezTo>
                    <a:pt x="232" y="146335"/>
                    <a:pt x="3016" y="176954"/>
                    <a:pt x="16933" y="205549"/>
                  </a:cubicBezTo>
                  <a:cubicBezTo>
                    <a:pt x="32116" y="236674"/>
                    <a:pt x="53879" y="253122"/>
                    <a:pt x="56409" y="253122"/>
                  </a:cubicBezTo>
                  <a:cubicBezTo>
                    <a:pt x="57928" y="253122"/>
                    <a:pt x="58940" y="252363"/>
                    <a:pt x="58940" y="25059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787194D-A4F6-B8BB-9846-5CDF328290EE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3272545" y="4679027"/>
              <a:ext cx="111089" cy="114632"/>
            </a:xfrm>
            <a:custGeom>
              <a:avLst/>
              <a:gdLst>
                <a:gd name="connsiteX0" fmla="*/ 111325 w 111089"/>
                <a:gd name="connsiteY0" fmla="*/ 17785 h 114632"/>
                <a:gd name="connsiteX1" fmla="*/ 100191 w 111089"/>
                <a:gd name="connsiteY1" fmla="*/ 71 h 114632"/>
                <a:gd name="connsiteX2" fmla="*/ 87792 w 111089"/>
                <a:gd name="connsiteY2" fmla="*/ 12218 h 114632"/>
                <a:gd name="connsiteX3" fmla="*/ 91840 w 111089"/>
                <a:gd name="connsiteY3" fmla="*/ 19809 h 114632"/>
                <a:gd name="connsiteX4" fmla="*/ 100444 w 111089"/>
                <a:gd name="connsiteY4" fmla="*/ 40559 h 114632"/>
                <a:gd name="connsiteX5" fmla="*/ 55401 w 111089"/>
                <a:gd name="connsiteY5" fmla="*/ 109136 h 114632"/>
                <a:gd name="connsiteX6" fmla="*/ 36675 w 111089"/>
                <a:gd name="connsiteY6" fmla="*/ 87121 h 114632"/>
                <a:gd name="connsiteX7" fmla="*/ 51352 w 111089"/>
                <a:gd name="connsiteY7" fmla="*/ 33474 h 114632"/>
                <a:gd name="connsiteX8" fmla="*/ 54389 w 111089"/>
                <a:gd name="connsiteY8" fmla="*/ 20821 h 114632"/>
                <a:gd name="connsiteX9" fmla="*/ 33639 w 111089"/>
                <a:gd name="connsiteY9" fmla="*/ 71 h 114632"/>
                <a:gd name="connsiteX10" fmla="*/ 236 w 111089"/>
                <a:gd name="connsiteY10" fmla="*/ 39041 h 114632"/>
                <a:gd name="connsiteX11" fmla="*/ 3273 w 111089"/>
                <a:gd name="connsiteY11" fmla="*/ 41572 h 114632"/>
                <a:gd name="connsiteX12" fmla="*/ 7321 w 111089"/>
                <a:gd name="connsiteY12" fmla="*/ 37017 h 114632"/>
                <a:gd name="connsiteX13" fmla="*/ 32879 w 111089"/>
                <a:gd name="connsiteY13" fmla="*/ 5638 h 114632"/>
                <a:gd name="connsiteX14" fmla="*/ 39206 w 111089"/>
                <a:gd name="connsiteY14" fmla="*/ 13736 h 114632"/>
                <a:gd name="connsiteX15" fmla="*/ 34904 w 111089"/>
                <a:gd name="connsiteY15" fmla="*/ 31450 h 114632"/>
                <a:gd name="connsiteX16" fmla="*/ 20480 w 111089"/>
                <a:gd name="connsiteY16" fmla="*/ 83325 h 114632"/>
                <a:gd name="connsiteX17" fmla="*/ 54389 w 111089"/>
                <a:gd name="connsiteY17" fmla="*/ 114703 h 114632"/>
                <a:gd name="connsiteX18" fmla="*/ 111325 w 111089"/>
                <a:gd name="connsiteY18" fmla="*/ 17785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25" y="17785"/>
                  </a:moveTo>
                  <a:cubicBezTo>
                    <a:pt x="111325" y="4120"/>
                    <a:pt x="104746" y="71"/>
                    <a:pt x="100191" y="71"/>
                  </a:cubicBezTo>
                  <a:cubicBezTo>
                    <a:pt x="93865" y="71"/>
                    <a:pt x="87792" y="6651"/>
                    <a:pt x="87792" y="12218"/>
                  </a:cubicBezTo>
                  <a:cubicBezTo>
                    <a:pt x="87792" y="15507"/>
                    <a:pt x="89057" y="17026"/>
                    <a:pt x="91840" y="19809"/>
                  </a:cubicBezTo>
                  <a:cubicBezTo>
                    <a:pt x="97154" y="24870"/>
                    <a:pt x="100444" y="31450"/>
                    <a:pt x="100444" y="40559"/>
                  </a:cubicBezTo>
                  <a:cubicBezTo>
                    <a:pt x="100444" y="51188"/>
                    <a:pt x="85008" y="109136"/>
                    <a:pt x="55401" y="109136"/>
                  </a:cubicBezTo>
                  <a:cubicBezTo>
                    <a:pt x="42495" y="109136"/>
                    <a:pt x="36675" y="100279"/>
                    <a:pt x="36675" y="87121"/>
                  </a:cubicBezTo>
                  <a:cubicBezTo>
                    <a:pt x="36675" y="72950"/>
                    <a:pt x="43508" y="54477"/>
                    <a:pt x="51352" y="33474"/>
                  </a:cubicBezTo>
                  <a:cubicBezTo>
                    <a:pt x="53124" y="29172"/>
                    <a:pt x="54389" y="25629"/>
                    <a:pt x="54389" y="20821"/>
                  </a:cubicBezTo>
                  <a:cubicBezTo>
                    <a:pt x="54389" y="9434"/>
                    <a:pt x="46291" y="71"/>
                    <a:pt x="33639" y="71"/>
                  </a:cubicBezTo>
                  <a:cubicBezTo>
                    <a:pt x="9852" y="71"/>
                    <a:pt x="236" y="36764"/>
                    <a:pt x="236" y="39041"/>
                  </a:cubicBezTo>
                  <a:cubicBezTo>
                    <a:pt x="236" y="41572"/>
                    <a:pt x="2766" y="41572"/>
                    <a:pt x="3273" y="41572"/>
                  </a:cubicBezTo>
                  <a:cubicBezTo>
                    <a:pt x="5803" y="41572"/>
                    <a:pt x="6056" y="41066"/>
                    <a:pt x="7321" y="37017"/>
                  </a:cubicBezTo>
                  <a:cubicBezTo>
                    <a:pt x="14660" y="11459"/>
                    <a:pt x="25541" y="5638"/>
                    <a:pt x="32879" y="5638"/>
                  </a:cubicBezTo>
                  <a:cubicBezTo>
                    <a:pt x="34904" y="5638"/>
                    <a:pt x="39206" y="5638"/>
                    <a:pt x="39206" y="13736"/>
                  </a:cubicBezTo>
                  <a:cubicBezTo>
                    <a:pt x="39206" y="20062"/>
                    <a:pt x="36675" y="26895"/>
                    <a:pt x="34904" y="31450"/>
                  </a:cubicBezTo>
                  <a:cubicBezTo>
                    <a:pt x="23770" y="60804"/>
                    <a:pt x="20480" y="72444"/>
                    <a:pt x="20480" y="83325"/>
                  </a:cubicBezTo>
                  <a:cubicBezTo>
                    <a:pt x="20480" y="110655"/>
                    <a:pt x="42748" y="114703"/>
                    <a:pt x="54389" y="114703"/>
                  </a:cubicBezTo>
                  <a:cubicBezTo>
                    <a:pt x="96901" y="114703"/>
                    <a:pt x="111325" y="30943"/>
                    <a:pt x="111325" y="1778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FE74818-F1DF-8C66-E3F2-DDF510A25BF3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3418708" y="4764052"/>
              <a:ext cx="29606" cy="75662"/>
            </a:xfrm>
            <a:custGeom>
              <a:avLst/>
              <a:gdLst>
                <a:gd name="connsiteX0" fmla="*/ 29848 w 29606"/>
                <a:gd name="connsiteY0" fmla="*/ 26642 h 75662"/>
                <a:gd name="connsiteX1" fmla="*/ 13653 w 29606"/>
                <a:gd name="connsiteY1" fmla="*/ 71 h 75662"/>
                <a:gd name="connsiteX2" fmla="*/ 241 w 29606"/>
                <a:gd name="connsiteY2" fmla="*/ 13483 h 75662"/>
                <a:gd name="connsiteX3" fmla="*/ 13653 w 29606"/>
                <a:gd name="connsiteY3" fmla="*/ 26895 h 75662"/>
                <a:gd name="connsiteX4" fmla="*/ 22510 w 29606"/>
                <a:gd name="connsiteY4" fmla="*/ 23605 h 75662"/>
                <a:gd name="connsiteX5" fmla="*/ 23775 w 29606"/>
                <a:gd name="connsiteY5" fmla="*/ 22846 h 75662"/>
                <a:gd name="connsiteX6" fmla="*/ 24281 w 29606"/>
                <a:gd name="connsiteY6" fmla="*/ 26642 h 75662"/>
                <a:gd name="connsiteX7" fmla="*/ 7073 w 29606"/>
                <a:gd name="connsiteY7" fmla="*/ 68901 h 75662"/>
                <a:gd name="connsiteX8" fmla="*/ 4290 w 29606"/>
                <a:gd name="connsiteY8" fmla="*/ 72950 h 75662"/>
                <a:gd name="connsiteX9" fmla="*/ 6820 w 29606"/>
                <a:gd name="connsiteY9" fmla="*/ 75734 h 75662"/>
                <a:gd name="connsiteX10" fmla="*/ 29848 w 29606"/>
                <a:gd name="connsiteY10" fmla="*/ 26642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848" y="26642"/>
                  </a:moveTo>
                  <a:cubicBezTo>
                    <a:pt x="29848" y="9940"/>
                    <a:pt x="23522" y="71"/>
                    <a:pt x="13653" y="71"/>
                  </a:cubicBezTo>
                  <a:cubicBezTo>
                    <a:pt x="5302" y="71"/>
                    <a:pt x="241" y="6398"/>
                    <a:pt x="241" y="13483"/>
                  </a:cubicBezTo>
                  <a:cubicBezTo>
                    <a:pt x="241" y="20315"/>
                    <a:pt x="5302" y="26895"/>
                    <a:pt x="13653" y="26895"/>
                  </a:cubicBezTo>
                  <a:cubicBezTo>
                    <a:pt x="16689" y="26895"/>
                    <a:pt x="19979" y="25882"/>
                    <a:pt x="22510" y="23605"/>
                  </a:cubicBezTo>
                  <a:cubicBezTo>
                    <a:pt x="23269" y="23099"/>
                    <a:pt x="23522" y="22846"/>
                    <a:pt x="23775" y="22846"/>
                  </a:cubicBezTo>
                  <a:cubicBezTo>
                    <a:pt x="24028" y="22846"/>
                    <a:pt x="24281" y="23099"/>
                    <a:pt x="24281" y="26642"/>
                  </a:cubicBezTo>
                  <a:cubicBezTo>
                    <a:pt x="24281" y="45367"/>
                    <a:pt x="15424" y="60550"/>
                    <a:pt x="7073" y="68901"/>
                  </a:cubicBezTo>
                  <a:cubicBezTo>
                    <a:pt x="4290" y="71685"/>
                    <a:pt x="4290" y="72191"/>
                    <a:pt x="4290" y="72950"/>
                  </a:cubicBezTo>
                  <a:cubicBezTo>
                    <a:pt x="4290" y="74721"/>
                    <a:pt x="5555" y="75734"/>
                    <a:pt x="6820" y="75734"/>
                  </a:cubicBezTo>
                  <a:cubicBezTo>
                    <a:pt x="9604" y="75734"/>
                    <a:pt x="29848" y="56249"/>
                    <a:pt x="29848" y="2664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86C846F-EE6E-005E-3735-100282505C9F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3516750" y="4679027"/>
              <a:ext cx="102991" cy="114632"/>
            </a:xfrm>
            <a:custGeom>
              <a:avLst/>
              <a:gdLst>
                <a:gd name="connsiteX0" fmla="*/ 15176 w 102991"/>
                <a:gd name="connsiteY0" fmla="*/ 96990 h 114632"/>
                <a:gd name="connsiteX1" fmla="*/ 12898 w 102991"/>
                <a:gd name="connsiteY1" fmla="*/ 107871 h 114632"/>
                <a:gd name="connsiteX2" fmla="*/ 20237 w 102991"/>
                <a:gd name="connsiteY2" fmla="*/ 114703 h 114632"/>
                <a:gd name="connsiteX3" fmla="*/ 29599 w 102991"/>
                <a:gd name="connsiteY3" fmla="*/ 107618 h 114632"/>
                <a:gd name="connsiteX4" fmla="*/ 39721 w 102991"/>
                <a:gd name="connsiteY4" fmla="*/ 67636 h 114632"/>
                <a:gd name="connsiteX5" fmla="*/ 47819 w 102991"/>
                <a:gd name="connsiteY5" fmla="*/ 34739 h 114632"/>
                <a:gd name="connsiteX6" fmla="*/ 61990 w 102991"/>
                <a:gd name="connsiteY6" fmla="*/ 13989 h 114632"/>
                <a:gd name="connsiteX7" fmla="*/ 82234 w 102991"/>
                <a:gd name="connsiteY7" fmla="*/ 5638 h 114632"/>
                <a:gd name="connsiteX8" fmla="*/ 92862 w 102991"/>
                <a:gd name="connsiteY8" fmla="*/ 8675 h 114632"/>
                <a:gd name="connsiteX9" fmla="*/ 79704 w 102991"/>
                <a:gd name="connsiteY9" fmla="*/ 22593 h 114632"/>
                <a:gd name="connsiteX10" fmla="*/ 89319 w 102991"/>
                <a:gd name="connsiteY10" fmla="*/ 31450 h 114632"/>
                <a:gd name="connsiteX11" fmla="*/ 103237 w 102991"/>
                <a:gd name="connsiteY11" fmla="*/ 16520 h 114632"/>
                <a:gd name="connsiteX12" fmla="*/ 82234 w 102991"/>
                <a:gd name="connsiteY12" fmla="*/ 71 h 114632"/>
                <a:gd name="connsiteX13" fmla="*/ 49844 w 102991"/>
                <a:gd name="connsiteY13" fmla="*/ 19556 h 114632"/>
                <a:gd name="connsiteX14" fmla="*/ 26816 w 102991"/>
                <a:gd name="connsiteY14" fmla="*/ 71 h 114632"/>
                <a:gd name="connsiteX15" fmla="*/ 8090 w 102991"/>
                <a:gd name="connsiteY15" fmla="*/ 14495 h 114632"/>
                <a:gd name="connsiteX16" fmla="*/ 246 w 102991"/>
                <a:gd name="connsiteY16" fmla="*/ 39041 h 114632"/>
                <a:gd name="connsiteX17" fmla="*/ 3282 w 102991"/>
                <a:gd name="connsiteY17" fmla="*/ 41572 h 114632"/>
                <a:gd name="connsiteX18" fmla="*/ 7584 w 102991"/>
                <a:gd name="connsiteY18" fmla="*/ 35751 h 114632"/>
                <a:gd name="connsiteX19" fmla="*/ 26057 w 102991"/>
                <a:gd name="connsiteY19" fmla="*/ 5638 h 114632"/>
                <a:gd name="connsiteX20" fmla="*/ 33901 w 102991"/>
                <a:gd name="connsiteY20" fmla="*/ 17279 h 114632"/>
                <a:gd name="connsiteX21" fmla="*/ 29852 w 102991"/>
                <a:gd name="connsiteY21" fmla="*/ 38535 h 114632"/>
                <a:gd name="connsiteX22" fmla="*/ 15176 w 10299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76" y="96990"/>
                  </a:moveTo>
                  <a:cubicBezTo>
                    <a:pt x="14416" y="100786"/>
                    <a:pt x="12898" y="106606"/>
                    <a:pt x="12898" y="107871"/>
                  </a:cubicBezTo>
                  <a:cubicBezTo>
                    <a:pt x="12898" y="112426"/>
                    <a:pt x="16441" y="114703"/>
                    <a:pt x="20237" y="114703"/>
                  </a:cubicBezTo>
                  <a:cubicBezTo>
                    <a:pt x="23273" y="114703"/>
                    <a:pt x="27828" y="112679"/>
                    <a:pt x="29599" y="107618"/>
                  </a:cubicBezTo>
                  <a:cubicBezTo>
                    <a:pt x="30106" y="106606"/>
                    <a:pt x="38709" y="72191"/>
                    <a:pt x="39721" y="67636"/>
                  </a:cubicBezTo>
                  <a:cubicBezTo>
                    <a:pt x="41746" y="59285"/>
                    <a:pt x="46301" y="41572"/>
                    <a:pt x="47819" y="34739"/>
                  </a:cubicBezTo>
                  <a:cubicBezTo>
                    <a:pt x="48831" y="31450"/>
                    <a:pt x="55917" y="19556"/>
                    <a:pt x="61990" y="13989"/>
                  </a:cubicBezTo>
                  <a:cubicBezTo>
                    <a:pt x="64014" y="12218"/>
                    <a:pt x="71353" y="5638"/>
                    <a:pt x="82234" y="5638"/>
                  </a:cubicBezTo>
                  <a:cubicBezTo>
                    <a:pt x="88813" y="5638"/>
                    <a:pt x="92609" y="8675"/>
                    <a:pt x="92862" y="8675"/>
                  </a:cubicBezTo>
                  <a:cubicBezTo>
                    <a:pt x="85271" y="9940"/>
                    <a:pt x="79704" y="16013"/>
                    <a:pt x="79704" y="22593"/>
                  </a:cubicBezTo>
                  <a:cubicBezTo>
                    <a:pt x="79704" y="26642"/>
                    <a:pt x="82487" y="31450"/>
                    <a:pt x="89319" y="31450"/>
                  </a:cubicBezTo>
                  <a:cubicBezTo>
                    <a:pt x="96152" y="31450"/>
                    <a:pt x="103237" y="25629"/>
                    <a:pt x="103237" y="16520"/>
                  </a:cubicBezTo>
                  <a:cubicBezTo>
                    <a:pt x="103237" y="7663"/>
                    <a:pt x="95140" y="71"/>
                    <a:pt x="82234" y="71"/>
                  </a:cubicBezTo>
                  <a:cubicBezTo>
                    <a:pt x="65786" y="71"/>
                    <a:pt x="54651" y="12471"/>
                    <a:pt x="49844" y="19556"/>
                  </a:cubicBezTo>
                  <a:cubicBezTo>
                    <a:pt x="47819" y="8169"/>
                    <a:pt x="38709" y="71"/>
                    <a:pt x="26816" y="71"/>
                  </a:cubicBezTo>
                  <a:cubicBezTo>
                    <a:pt x="15176" y="71"/>
                    <a:pt x="10368" y="9940"/>
                    <a:pt x="8090" y="14495"/>
                  </a:cubicBezTo>
                  <a:cubicBezTo>
                    <a:pt x="3535" y="23099"/>
                    <a:pt x="246" y="38282"/>
                    <a:pt x="246" y="39041"/>
                  </a:cubicBezTo>
                  <a:cubicBezTo>
                    <a:pt x="246" y="41572"/>
                    <a:pt x="2776" y="41572"/>
                    <a:pt x="3282" y="41572"/>
                  </a:cubicBezTo>
                  <a:cubicBezTo>
                    <a:pt x="5813" y="41572"/>
                    <a:pt x="6066" y="41319"/>
                    <a:pt x="7584" y="35751"/>
                  </a:cubicBezTo>
                  <a:cubicBezTo>
                    <a:pt x="11886" y="17785"/>
                    <a:pt x="16947" y="5638"/>
                    <a:pt x="26057" y="5638"/>
                  </a:cubicBezTo>
                  <a:cubicBezTo>
                    <a:pt x="30359" y="5638"/>
                    <a:pt x="33901" y="7663"/>
                    <a:pt x="33901" y="17279"/>
                  </a:cubicBezTo>
                  <a:cubicBezTo>
                    <a:pt x="33901" y="22593"/>
                    <a:pt x="33142" y="25376"/>
                    <a:pt x="29852" y="38535"/>
                  </a:cubicBezTo>
                  <a:lnTo>
                    <a:pt x="15176" y="969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2F94E82-E861-1ECC-A3AA-439D362E2A8F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3645032" y="4601087"/>
              <a:ext cx="58707" cy="253051"/>
            </a:xfrm>
            <a:custGeom>
              <a:avLst/>
              <a:gdLst>
                <a:gd name="connsiteX0" fmla="*/ 58958 w 58707"/>
                <a:gd name="connsiteY0" fmla="*/ 126597 h 253051"/>
                <a:gd name="connsiteX1" fmla="*/ 42257 w 58707"/>
                <a:gd name="connsiteY1" fmla="*/ 47645 h 253051"/>
                <a:gd name="connsiteX2" fmla="*/ 2781 w 58707"/>
                <a:gd name="connsiteY2" fmla="*/ 71 h 253051"/>
                <a:gd name="connsiteX3" fmla="*/ 250 w 58707"/>
                <a:gd name="connsiteY3" fmla="*/ 2602 h 253051"/>
                <a:gd name="connsiteX4" fmla="*/ 5058 w 58707"/>
                <a:gd name="connsiteY4" fmla="*/ 8422 h 253051"/>
                <a:gd name="connsiteX5" fmla="*/ 44281 w 58707"/>
                <a:gd name="connsiteY5" fmla="*/ 126597 h 253051"/>
                <a:gd name="connsiteX6" fmla="*/ 3540 w 58707"/>
                <a:gd name="connsiteY6" fmla="*/ 246290 h 253051"/>
                <a:gd name="connsiteX7" fmla="*/ 250 w 58707"/>
                <a:gd name="connsiteY7" fmla="*/ 250592 h 253051"/>
                <a:gd name="connsiteX8" fmla="*/ 2781 w 58707"/>
                <a:gd name="connsiteY8" fmla="*/ 253122 h 253051"/>
                <a:gd name="connsiteX9" fmla="*/ 43016 w 58707"/>
                <a:gd name="connsiteY9" fmla="*/ 203777 h 253051"/>
                <a:gd name="connsiteX10" fmla="*/ 58958 w 58707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58" y="126597"/>
                  </a:moveTo>
                  <a:cubicBezTo>
                    <a:pt x="58958" y="106859"/>
                    <a:pt x="56175" y="76240"/>
                    <a:pt x="42257" y="47645"/>
                  </a:cubicBezTo>
                  <a:cubicBezTo>
                    <a:pt x="27074" y="16520"/>
                    <a:pt x="5311" y="71"/>
                    <a:pt x="2781" y="71"/>
                  </a:cubicBezTo>
                  <a:cubicBezTo>
                    <a:pt x="1263" y="71"/>
                    <a:pt x="250" y="1083"/>
                    <a:pt x="250" y="2602"/>
                  </a:cubicBezTo>
                  <a:cubicBezTo>
                    <a:pt x="250" y="3361"/>
                    <a:pt x="250" y="3867"/>
                    <a:pt x="5058" y="8422"/>
                  </a:cubicBezTo>
                  <a:cubicBezTo>
                    <a:pt x="29857" y="33474"/>
                    <a:pt x="44281" y="73709"/>
                    <a:pt x="44281" y="126597"/>
                  </a:cubicBezTo>
                  <a:cubicBezTo>
                    <a:pt x="44281" y="169868"/>
                    <a:pt x="34918" y="214405"/>
                    <a:pt x="3540" y="246290"/>
                  </a:cubicBezTo>
                  <a:cubicBezTo>
                    <a:pt x="250" y="249327"/>
                    <a:pt x="250" y="249833"/>
                    <a:pt x="250" y="250592"/>
                  </a:cubicBezTo>
                  <a:cubicBezTo>
                    <a:pt x="250" y="252110"/>
                    <a:pt x="1263" y="253122"/>
                    <a:pt x="2781" y="253122"/>
                  </a:cubicBezTo>
                  <a:cubicBezTo>
                    <a:pt x="5311" y="253122"/>
                    <a:pt x="28086" y="235915"/>
                    <a:pt x="43016" y="203777"/>
                  </a:cubicBezTo>
                  <a:cubicBezTo>
                    <a:pt x="55922" y="175942"/>
                    <a:pt x="58958" y="147853"/>
                    <a:pt x="58958" y="12659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A77EAAD-D6CE-88EA-A730-949B1B7AA826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2967836" y="4893743"/>
              <a:ext cx="761179" cy="10121"/>
            </a:xfrm>
            <a:custGeom>
              <a:avLst/>
              <a:gdLst>
                <a:gd name="connsiteX0" fmla="*/ 0 w 761179"/>
                <a:gd name="connsiteY0" fmla="*/ 0 h 10121"/>
                <a:gd name="connsiteX1" fmla="*/ 761180 w 761179"/>
                <a:gd name="connsiteY1" fmla="*/ 0 h 10121"/>
                <a:gd name="connsiteX2" fmla="*/ 761180 w 761179"/>
                <a:gd name="connsiteY2" fmla="*/ 10121 h 10121"/>
                <a:gd name="connsiteX3" fmla="*/ 0 w 761179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179" h="10121">
                  <a:moveTo>
                    <a:pt x="0" y="0"/>
                  </a:moveTo>
                  <a:lnTo>
                    <a:pt x="761180" y="0"/>
                  </a:lnTo>
                  <a:lnTo>
                    <a:pt x="761180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DE664C3-9634-2D68-4A1C-6D235559B6F0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3295167" y="5023798"/>
              <a:ext cx="102991" cy="114632"/>
            </a:xfrm>
            <a:custGeom>
              <a:avLst/>
              <a:gdLst>
                <a:gd name="connsiteX0" fmla="*/ 15167 w 102991"/>
                <a:gd name="connsiteY0" fmla="*/ 97003 h 114632"/>
                <a:gd name="connsiteX1" fmla="*/ 12889 w 102991"/>
                <a:gd name="connsiteY1" fmla="*/ 107885 h 114632"/>
                <a:gd name="connsiteX2" fmla="*/ 20228 w 102991"/>
                <a:gd name="connsiteY2" fmla="*/ 114717 h 114632"/>
                <a:gd name="connsiteX3" fmla="*/ 29591 w 102991"/>
                <a:gd name="connsiteY3" fmla="*/ 107632 h 114632"/>
                <a:gd name="connsiteX4" fmla="*/ 39713 w 102991"/>
                <a:gd name="connsiteY4" fmla="*/ 67649 h 114632"/>
                <a:gd name="connsiteX5" fmla="*/ 47810 w 102991"/>
                <a:gd name="connsiteY5" fmla="*/ 34753 h 114632"/>
                <a:gd name="connsiteX6" fmla="*/ 61981 w 102991"/>
                <a:gd name="connsiteY6" fmla="*/ 14003 h 114632"/>
                <a:gd name="connsiteX7" fmla="*/ 82225 w 102991"/>
                <a:gd name="connsiteY7" fmla="*/ 5652 h 114632"/>
                <a:gd name="connsiteX8" fmla="*/ 92853 w 102991"/>
                <a:gd name="connsiteY8" fmla="*/ 8689 h 114632"/>
                <a:gd name="connsiteX9" fmla="*/ 79695 w 102991"/>
                <a:gd name="connsiteY9" fmla="*/ 22606 h 114632"/>
                <a:gd name="connsiteX10" fmla="*/ 89311 w 102991"/>
                <a:gd name="connsiteY10" fmla="*/ 31463 h 114632"/>
                <a:gd name="connsiteX11" fmla="*/ 103229 w 102991"/>
                <a:gd name="connsiteY11" fmla="*/ 16533 h 114632"/>
                <a:gd name="connsiteX12" fmla="*/ 82225 w 102991"/>
                <a:gd name="connsiteY12" fmla="*/ 85 h 114632"/>
                <a:gd name="connsiteX13" fmla="*/ 49835 w 102991"/>
                <a:gd name="connsiteY13" fmla="*/ 19570 h 114632"/>
                <a:gd name="connsiteX14" fmla="*/ 26807 w 102991"/>
                <a:gd name="connsiteY14" fmla="*/ 85 h 114632"/>
                <a:gd name="connsiteX15" fmla="*/ 8081 w 102991"/>
                <a:gd name="connsiteY15" fmla="*/ 14509 h 114632"/>
                <a:gd name="connsiteX16" fmla="*/ 237 w 102991"/>
                <a:gd name="connsiteY16" fmla="*/ 39055 h 114632"/>
                <a:gd name="connsiteX17" fmla="*/ 3273 w 102991"/>
                <a:gd name="connsiteY17" fmla="*/ 41585 h 114632"/>
                <a:gd name="connsiteX18" fmla="*/ 7575 w 102991"/>
                <a:gd name="connsiteY18" fmla="*/ 35765 h 114632"/>
                <a:gd name="connsiteX19" fmla="*/ 26048 w 102991"/>
                <a:gd name="connsiteY19" fmla="*/ 5652 h 114632"/>
                <a:gd name="connsiteX20" fmla="*/ 33893 w 102991"/>
                <a:gd name="connsiteY20" fmla="*/ 17292 h 114632"/>
                <a:gd name="connsiteX21" fmla="*/ 29844 w 102991"/>
                <a:gd name="connsiteY21" fmla="*/ 38549 h 114632"/>
                <a:gd name="connsiteX22" fmla="*/ 15167 w 102991"/>
                <a:gd name="connsiteY22" fmla="*/ 9700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67" y="97003"/>
                  </a:moveTo>
                  <a:cubicBezTo>
                    <a:pt x="14408" y="100799"/>
                    <a:pt x="12889" y="106619"/>
                    <a:pt x="12889" y="107885"/>
                  </a:cubicBezTo>
                  <a:cubicBezTo>
                    <a:pt x="12889" y="112439"/>
                    <a:pt x="16432" y="114717"/>
                    <a:pt x="20228" y="114717"/>
                  </a:cubicBezTo>
                  <a:cubicBezTo>
                    <a:pt x="23264" y="114717"/>
                    <a:pt x="27819" y="112693"/>
                    <a:pt x="29591" y="107632"/>
                  </a:cubicBezTo>
                  <a:cubicBezTo>
                    <a:pt x="30097" y="106619"/>
                    <a:pt x="38701" y="72204"/>
                    <a:pt x="39713" y="67649"/>
                  </a:cubicBezTo>
                  <a:cubicBezTo>
                    <a:pt x="41737" y="59299"/>
                    <a:pt x="46292" y="41585"/>
                    <a:pt x="47810" y="34753"/>
                  </a:cubicBezTo>
                  <a:cubicBezTo>
                    <a:pt x="48823" y="31463"/>
                    <a:pt x="55908" y="19570"/>
                    <a:pt x="61981" y="14003"/>
                  </a:cubicBezTo>
                  <a:cubicBezTo>
                    <a:pt x="64006" y="12231"/>
                    <a:pt x="71344" y="5652"/>
                    <a:pt x="82225" y="5652"/>
                  </a:cubicBezTo>
                  <a:cubicBezTo>
                    <a:pt x="88805" y="5652"/>
                    <a:pt x="92600" y="8689"/>
                    <a:pt x="92853" y="8689"/>
                  </a:cubicBezTo>
                  <a:cubicBezTo>
                    <a:pt x="85262" y="9954"/>
                    <a:pt x="79695" y="16027"/>
                    <a:pt x="79695" y="22606"/>
                  </a:cubicBezTo>
                  <a:cubicBezTo>
                    <a:pt x="79695" y="26655"/>
                    <a:pt x="82478" y="31463"/>
                    <a:pt x="89311" y="31463"/>
                  </a:cubicBezTo>
                  <a:cubicBezTo>
                    <a:pt x="96143" y="31463"/>
                    <a:pt x="103229" y="25643"/>
                    <a:pt x="103229" y="16533"/>
                  </a:cubicBezTo>
                  <a:cubicBezTo>
                    <a:pt x="103229" y="7676"/>
                    <a:pt x="95131" y="85"/>
                    <a:pt x="82225" y="85"/>
                  </a:cubicBezTo>
                  <a:cubicBezTo>
                    <a:pt x="65777" y="85"/>
                    <a:pt x="54643" y="12484"/>
                    <a:pt x="49835" y="19570"/>
                  </a:cubicBezTo>
                  <a:cubicBezTo>
                    <a:pt x="47810" y="8182"/>
                    <a:pt x="38701" y="85"/>
                    <a:pt x="26807" y="85"/>
                  </a:cubicBezTo>
                  <a:cubicBezTo>
                    <a:pt x="15167" y="85"/>
                    <a:pt x="10359" y="9954"/>
                    <a:pt x="8081" y="14509"/>
                  </a:cubicBezTo>
                  <a:cubicBezTo>
                    <a:pt x="3526" y="23112"/>
                    <a:pt x="237" y="38296"/>
                    <a:pt x="237" y="39055"/>
                  </a:cubicBezTo>
                  <a:cubicBezTo>
                    <a:pt x="237" y="41585"/>
                    <a:pt x="2767" y="41585"/>
                    <a:pt x="3273" y="41585"/>
                  </a:cubicBezTo>
                  <a:cubicBezTo>
                    <a:pt x="5804" y="41585"/>
                    <a:pt x="6057" y="41332"/>
                    <a:pt x="7575" y="35765"/>
                  </a:cubicBezTo>
                  <a:cubicBezTo>
                    <a:pt x="11877" y="17798"/>
                    <a:pt x="16938" y="5652"/>
                    <a:pt x="26048" y="5652"/>
                  </a:cubicBezTo>
                  <a:cubicBezTo>
                    <a:pt x="30350" y="5652"/>
                    <a:pt x="33893" y="7676"/>
                    <a:pt x="33893" y="17292"/>
                  </a:cubicBezTo>
                  <a:cubicBezTo>
                    <a:pt x="33893" y="22606"/>
                    <a:pt x="33133" y="25390"/>
                    <a:pt x="29844" y="38549"/>
                  </a:cubicBezTo>
                  <a:lnTo>
                    <a:pt x="15167" y="9700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FF8D25C-48F5-F9EA-C766-56649565D932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3851435" y="4853002"/>
              <a:ext cx="26823" cy="109065"/>
            </a:xfrm>
            <a:custGeom>
              <a:avLst/>
              <a:gdLst>
                <a:gd name="connsiteX0" fmla="*/ 27082 w 26823"/>
                <a:gd name="connsiteY0" fmla="*/ 13490 h 109065"/>
                <a:gd name="connsiteX1" fmla="*/ 13670 w 26823"/>
                <a:gd name="connsiteY1" fmla="*/ 78 h 109065"/>
                <a:gd name="connsiteX2" fmla="*/ 258 w 26823"/>
                <a:gd name="connsiteY2" fmla="*/ 13490 h 109065"/>
                <a:gd name="connsiteX3" fmla="*/ 13670 w 26823"/>
                <a:gd name="connsiteY3" fmla="*/ 26901 h 109065"/>
                <a:gd name="connsiteX4" fmla="*/ 27082 w 26823"/>
                <a:gd name="connsiteY4" fmla="*/ 13490 h 109065"/>
                <a:gd name="connsiteX5" fmla="*/ 27082 w 26823"/>
                <a:gd name="connsiteY5" fmla="*/ 95731 h 109065"/>
                <a:gd name="connsiteX6" fmla="*/ 13670 w 26823"/>
                <a:gd name="connsiteY6" fmla="*/ 82320 h 109065"/>
                <a:gd name="connsiteX7" fmla="*/ 258 w 26823"/>
                <a:gd name="connsiteY7" fmla="*/ 95731 h 109065"/>
                <a:gd name="connsiteX8" fmla="*/ 13670 w 26823"/>
                <a:gd name="connsiteY8" fmla="*/ 109143 h 109065"/>
                <a:gd name="connsiteX9" fmla="*/ 27082 w 26823"/>
                <a:gd name="connsiteY9" fmla="*/ 95731 h 10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3" h="109065">
                  <a:moveTo>
                    <a:pt x="27082" y="13490"/>
                  </a:moveTo>
                  <a:cubicBezTo>
                    <a:pt x="27082" y="6151"/>
                    <a:pt x="21008" y="78"/>
                    <a:pt x="13670" y="78"/>
                  </a:cubicBezTo>
                  <a:cubicBezTo>
                    <a:pt x="6331" y="78"/>
                    <a:pt x="258" y="6151"/>
                    <a:pt x="258" y="13490"/>
                  </a:cubicBezTo>
                  <a:cubicBezTo>
                    <a:pt x="258" y="20828"/>
                    <a:pt x="6331" y="26901"/>
                    <a:pt x="13670" y="26901"/>
                  </a:cubicBezTo>
                  <a:cubicBezTo>
                    <a:pt x="21008" y="26901"/>
                    <a:pt x="27082" y="20828"/>
                    <a:pt x="27082" y="13490"/>
                  </a:cubicBezTo>
                  <a:close/>
                  <a:moveTo>
                    <a:pt x="27082" y="95731"/>
                  </a:moveTo>
                  <a:cubicBezTo>
                    <a:pt x="27082" y="88393"/>
                    <a:pt x="21008" y="82320"/>
                    <a:pt x="13670" y="82320"/>
                  </a:cubicBezTo>
                  <a:cubicBezTo>
                    <a:pt x="6331" y="82320"/>
                    <a:pt x="258" y="88393"/>
                    <a:pt x="258" y="95731"/>
                  </a:cubicBezTo>
                  <a:cubicBezTo>
                    <a:pt x="258" y="103070"/>
                    <a:pt x="6331" y="109143"/>
                    <a:pt x="13670" y="109143"/>
                  </a:cubicBezTo>
                  <a:cubicBezTo>
                    <a:pt x="21008" y="109143"/>
                    <a:pt x="27082" y="103070"/>
                    <a:pt x="27082" y="9573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1946F3-AA98-3D82-EDA2-C9EDB5CE5FA7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3914135" y="4869197"/>
              <a:ext cx="168278" cy="59213"/>
            </a:xfrm>
            <a:custGeom>
              <a:avLst/>
              <a:gdLst>
                <a:gd name="connsiteX0" fmla="*/ 159936 w 168278"/>
                <a:gd name="connsiteY0" fmla="*/ 10200 h 59213"/>
                <a:gd name="connsiteX1" fmla="*/ 168540 w 168278"/>
                <a:gd name="connsiteY1" fmla="*/ 5139 h 59213"/>
                <a:gd name="connsiteX2" fmla="*/ 160189 w 168278"/>
                <a:gd name="connsiteY2" fmla="*/ 78 h 59213"/>
                <a:gd name="connsiteX3" fmla="*/ 8612 w 168278"/>
                <a:gd name="connsiteY3" fmla="*/ 78 h 59213"/>
                <a:gd name="connsiteX4" fmla="*/ 261 w 168278"/>
                <a:gd name="connsiteY4" fmla="*/ 5139 h 59213"/>
                <a:gd name="connsiteX5" fmla="*/ 8865 w 168278"/>
                <a:gd name="connsiteY5" fmla="*/ 10200 h 59213"/>
                <a:gd name="connsiteX6" fmla="*/ 159936 w 168278"/>
                <a:gd name="connsiteY6" fmla="*/ 10200 h 59213"/>
                <a:gd name="connsiteX7" fmla="*/ 160189 w 168278"/>
                <a:gd name="connsiteY7" fmla="*/ 59292 h 59213"/>
                <a:gd name="connsiteX8" fmla="*/ 168540 w 168278"/>
                <a:gd name="connsiteY8" fmla="*/ 54231 h 59213"/>
                <a:gd name="connsiteX9" fmla="*/ 159936 w 168278"/>
                <a:gd name="connsiteY9" fmla="*/ 49170 h 59213"/>
                <a:gd name="connsiteX10" fmla="*/ 8865 w 168278"/>
                <a:gd name="connsiteY10" fmla="*/ 49170 h 59213"/>
                <a:gd name="connsiteX11" fmla="*/ 261 w 168278"/>
                <a:gd name="connsiteY11" fmla="*/ 54231 h 59213"/>
                <a:gd name="connsiteX12" fmla="*/ 8612 w 168278"/>
                <a:gd name="connsiteY12" fmla="*/ 59292 h 59213"/>
                <a:gd name="connsiteX13" fmla="*/ 160189 w 168278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936" y="10200"/>
                  </a:moveTo>
                  <a:cubicBezTo>
                    <a:pt x="163732" y="10200"/>
                    <a:pt x="168540" y="10200"/>
                    <a:pt x="168540" y="5139"/>
                  </a:cubicBezTo>
                  <a:cubicBezTo>
                    <a:pt x="168540" y="78"/>
                    <a:pt x="163732" y="78"/>
                    <a:pt x="160189" y="78"/>
                  </a:cubicBezTo>
                  <a:lnTo>
                    <a:pt x="8612" y="78"/>
                  </a:lnTo>
                  <a:cubicBezTo>
                    <a:pt x="5069" y="78"/>
                    <a:pt x="261" y="78"/>
                    <a:pt x="261" y="5139"/>
                  </a:cubicBezTo>
                  <a:cubicBezTo>
                    <a:pt x="261" y="10200"/>
                    <a:pt x="5069" y="10200"/>
                    <a:pt x="8865" y="10200"/>
                  </a:cubicBezTo>
                  <a:lnTo>
                    <a:pt x="159936" y="10200"/>
                  </a:lnTo>
                  <a:close/>
                  <a:moveTo>
                    <a:pt x="160189" y="59292"/>
                  </a:moveTo>
                  <a:cubicBezTo>
                    <a:pt x="163732" y="59292"/>
                    <a:pt x="168540" y="59292"/>
                    <a:pt x="168540" y="54231"/>
                  </a:cubicBezTo>
                  <a:cubicBezTo>
                    <a:pt x="168540" y="49170"/>
                    <a:pt x="163732" y="49170"/>
                    <a:pt x="159936" y="49170"/>
                  </a:cubicBezTo>
                  <a:lnTo>
                    <a:pt x="8865" y="49170"/>
                  </a:lnTo>
                  <a:cubicBezTo>
                    <a:pt x="5069" y="49170"/>
                    <a:pt x="261" y="49170"/>
                    <a:pt x="261" y="54231"/>
                  </a:cubicBezTo>
                  <a:cubicBezTo>
                    <a:pt x="261" y="59292"/>
                    <a:pt x="5069" y="59292"/>
                    <a:pt x="8612" y="59292"/>
                  </a:cubicBezTo>
                  <a:lnTo>
                    <a:pt x="160189" y="59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E90A47D-C726-81D3-F13C-7F65EC1BF91B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4177195" y="4780882"/>
              <a:ext cx="133104" cy="186751"/>
            </a:xfrm>
            <a:custGeom>
              <a:avLst/>
              <a:gdLst>
                <a:gd name="connsiteX0" fmla="*/ 107312 w 133104"/>
                <a:gd name="connsiteY0" fmla="*/ 95478 h 186751"/>
                <a:gd name="connsiteX1" fmla="*/ 74668 w 133104"/>
                <a:gd name="connsiteY1" fmla="*/ 65618 h 186751"/>
                <a:gd name="connsiteX2" fmla="*/ 23046 w 133104"/>
                <a:gd name="connsiteY2" fmla="*/ 89405 h 186751"/>
                <a:gd name="connsiteX3" fmla="*/ 271 w 133104"/>
                <a:gd name="connsiteY3" fmla="*/ 141787 h 186751"/>
                <a:gd name="connsiteX4" fmla="*/ 46833 w 133104"/>
                <a:gd name="connsiteY4" fmla="*/ 186830 h 186751"/>
                <a:gd name="connsiteX5" fmla="*/ 133376 w 133104"/>
                <a:gd name="connsiteY5" fmla="*/ 65618 h 186751"/>
                <a:gd name="connsiteX6" fmla="*/ 78717 w 133104"/>
                <a:gd name="connsiteY6" fmla="*/ 78 h 186751"/>
                <a:gd name="connsiteX7" fmla="*/ 30384 w 133104"/>
                <a:gd name="connsiteY7" fmla="*/ 40060 h 186751"/>
                <a:gd name="connsiteX8" fmla="*/ 40000 w 133104"/>
                <a:gd name="connsiteY8" fmla="*/ 48917 h 186751"/>
                <a:gd name="connsiteX9" fmla="*/ 53665 w 133104"/>
                <a:gd name="connsiteY9" fmla="*/ 35505 h 186751"/>
                <a:gd name="connsiteX10" fmla="*/ 41772 w 133104"/>
                <a:gd name="connsiteY10" fmla="*/ 26648 h 186751"/>
                <a:gd name="connsiteX11" fmla="*/ 78211 w 133104"/>
                <a:gd name="connsiteY11" fmla="*/ 6404 h 186751"/>
                <a:gd name="connsiteX12" fmla="*/ 114397 w 133104"/>
                <a:gd name="connsiteY12" fmla="*/ 52207 h 186751"/>
                <a:gd name="connsiteX13" fmla="*/ 107565 w 133104"/>
                <a:gd name="connsiteY13" fmla="*/ 95478 h 186751"/>
                <a:gd name="connsiteX14" fmla="*/ 107312 w 133104"/>
                <a:gd name="connsiteY14" fmla="*/ 95478 h 186751"/>
                <a:gd name="connsiteX15" fmla="*/ 47592 w 133104"/>
                <a:gd name="connsiteY15" fmla="*/ 179744 h 186751"/>
                <a:gd name="connsiteX16" fmla="*/ 19756 w 133104"/>
                <a:gd name="connsiteY16" fmla="*/ 151149 h 186751"/>
                <a:gd name="connsiteX17" fmla="*/ 36458 w 133104"/>
                <a:gd name="connsiteY17" fmla="*/ 93707 h 186751"/>
                <a:gd name="connsiteX18" fmla="*/ 74668 w 133104"/>
                <a:gd name="connsiteY18" fmla="*/ 71185 h 186751"/>
                <a:gd name="connsiteX19" fmla="*/ 102757 w 133104"/>
                <a:gd name="connsiteY19" fmla="*/ 104588 h 186751"/>
                <a:gd name="connsiteX20" fmla="*/ 47592 w 133104"/>
                <a:gd name="connsiteY20" fmla="*/ 179744 h 18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104" h="186751">
                  <a:moveTo>
                    <a:pt x="107312" y="95478"/>
                  </a:moveTo>
                  <a:cubicBezTo>
                    <a:pt x="104781" y="79789"/>
                    <a:pt x="94406" y="65618"/>
                    <a:pt x="74668" y="65618"/>
                  </a:cubicBezTo>
                  <a:cubicBezTo>
                    <a:pt x="59232" y="65618"/>
                    <a:pt x="42784" y="69667"/>
                    <a:pt x="23046" y="89405"/>
                  </a:cubicBezTo>
                  <a:cubicBezTo>
                    <a:pt x="2043" y="110408"/>
                    <a:pt x="271" y="133942"/>
                    <a:pt x="271" y="141787"/>
                  </a:cubicBezTo>
                  <a:cubicBezTo>
                    <a:pt x="271" y="157476"/>
                    <a:pt x="11406" y="186830"/>
                    <a:pt x="46833" y="186830"/>
                  </a:cubicBezTo>
                  <a:cubicBezTo>
                    <a:pt x="107059" y="186830"/>
                    <a:pt x="133376" y="101805"/>
                    <a:pt x="133376" y="65618"/>
                  </a:cubicBezTo>
                  <a:cubicBezTo>
                    <a:pt x="133376" y="25383"/>
                    <a:pt x="109843" y="78"/>
                    <a:pt x="78717" y="78"/>
                  </a:cubicBezTo>
                  <a:cubicBezTo>
                    <a:pt x="42025" y="78"/>
                    <a:pt x="30384" y="32975"/>
                    <a:pt x="30384" y="40060"/>
                  </a:cubicBezTo>
                  <a:cubicBezTo>
                    <a:pt x="30384" y="43603"/>
                    <a:pt x="32409" y="48917"/>
                    <a:pt x="40000" y="48917"/>
                  </a:cubicBezTo>
                  <a:cubicBezTo>
                    <a:pt x="48351" y="48917"/>
                    <a:pt x="53665" y="41325"/>
                    <a:pt x="53665" y="35505"/>
                  </a:cubicBezTo>
                  <a:cubicBezTo>
                    <a:pt x="53665" y="26648"/>
                    <a:pt x="45821" y="26648"/>
                    <a:pt x="41772" y="26648"/>
                  </a:cubicBezTo>
                  <a:cubicBezTo>
                    <a:pt x="52906" y="7923"/>
                    <a:pt x="70873" y="6404"/>
                    <a:pt x="78211" y="6404"/>
                  </a:cubicBezTo>
                  <a:cubicBezTo>
                    <a:pt x="96684" y="6404"/>
                    <a:pt x="114397" y="19563"/>
                    <a:pt x="114397" y="52207"/>
                  </a:cubicBezTo>
                  <a:cubicBezTo>
                    <a:pt x="114397" y="62075"/>
                    <a:pt x="112879" y="74981"/>
                    <a:pt x="107565" y="95478"/>
                  </a:cubicBezTo>
                  <a:lnTo>
                    <a:pt x="107312" y="95478"/>
                  </a:lnTo>
                  <a:close/>
                  <a:moveTo>
                    <a:pt x="47592" y="179744"/>
                  </a:moveTo>
                  <a:cubicBezTo>
                    <a:pt x="19756" y="179744"/>
                    <a:pt x="19756" y="153680"/>
                    <a:pt x="19756" y="151149"/>
                  </a:cubicBezTo>
                  <a:cubicBezTo>
                    <a:pt x="19756" y="144317"/>
                    <a:pt x="26083" y="108890"/>
                    <a:pt x="36458" y="93707"/>
                  </a:cubicBezTo>
                  <a:cubicBezTo>
                    <a:pt x="46580" y="79283"/>
                    <a:pt x="58979" y="71185"/>
                    <a:pt x="74668" y="71185"/>
                  </a:cubicBezTo>
                  <a:cubicBezTo>
                    <a:pt x="102251" y="71185"/>
                    <a:pt x="102757" y="99527"/>
                    <a:pt x="102757" y="104588"/>
                  </a:cubicBezTo>
                  <a:cubicBezTo>
                    <a:pt x="102757" y="122808"/>
                    <a:pt x="86562" y="179744"/>
                    <a:pt x="47592" y="17974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05D4429-FD22-28E1-0618-FC45CB4B8803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4310275" y="4921907"/>
              <a:ext cx="105572" cy="116023"/>
            </a:xfrm>
            <a:custGeom>
              <a:avLst/>
              <a:gdLst>
                <a:gd name="connsiteX0" fmla="*/ 985 w 105572"/>
                <a:gd name="connsiteY0" fmla="*/ 106715 h 116023"/>
                <a:gd name="connsiteX1" fmla="*/ 277 w 105572"/>
                <a:gd name="connsiteY1" fmla="*/ 110435 h 116023"/>
                <a:gd name="connsiteX2" fmla="*/ 6299 w 105572"/>
                <a:gd name="connsiteY2" fmla="*/ 116103 h 116023"/>
                <a:gd name="connsiteX3" fmla="*/ 14802 w 105572"/>
                <a:gd name="connsiteY3" fmla="*/ 107247 h 116023"/>
                <a:gd name="connsiteX4" fmla="*/ 22950 w 105572"/>
                <a:gd name="connsiteY4" fmla="*/ 74831 h 116023"/>
                <a:gd name="connsiteX5" fmla="*/ 41904 w 105572"/>
                <a:gd name="connsiteY5" fmla="*/ 79968 h 116023"/>
                <a:gd name="connsiteX6" fmla="*/ 67411 w 105572"/>
                <a:gd name="connsiteY6" fmla="*/ 67214 h 116023"/>
                <a:gd name="connsiteX7" fmla="*/ 85656 w 105572"/>
                <a:gd name="connsiteY7" fmla="*/ 79968 h 116023"/>
                <a:gd name="connsiteX8" fmla="*/ 99650 w 105572"/>
                <a:gd name="connsiteY8" fmla="*/ 70580 h 116023"/>
                <a:gd name="connsiteX9" fmla="*/ 105850 w 105572"/>
                <a:gd name="connsiteY9" fmla="*/ 52866 h 116023"/>
                <a:gd name="connsiteX10" fmla="*/ 103015 w 105572"/>
                <a:gd name="connsiteY10" fmla="*/ 50563 h 116023"/>
                <a:gd name="connsiteX11" fmla="*/ 99118 w 105572"/>
                <a:gd name="connsiteY11" fmla="*/ 56054 h 116023"/>
                <a:gd name="connsiteX12" fmla="*/ 86188 w 105572"/>
                <a:gd name="connsiteY12" fmla="*/ 75008 h 116023"/>
                <a:gd name="connsiteX13" fmla="*/ 80342 w 105572"/>
                <a:gd name="connsiteY13" fmla="*/ 66328 h 116023"/>
                <a:gd name="connsiteX14" fmla="*/ 82999 w 105572"/>
                <a:gd name="connsiteY14" fmla="*/ 52335 h 116023"/>
                <a:gd name="connsiteX15" fmla="*/ 86896 w 105572"/>
                <a:gd name="connsiteY15" fmla="*/ 36392 h 116023"/>
                <a:gd name="connsiteX16" fmla="*/ 90970 w 105572"/>
                <a:gd name="connsiteY16" fmla="*/ 20627 h 116023"/>
                <a:gd name="connsiteX17" fmla="*/ 93982 w 105572"/>
                <a:gd name="connsiteY17" fmla="*/ 7519 h 116023"/>
                <a:gd name="connsiteX18" fmla="*/ 88136 w 105572"/>
                <a:gd name="connsiteY18" fmla="*/ 1851 h 116023"/>
                <a:gd name="connsiteX19" fmla="*/ 80873 w 105572"/>
                <a:gd name="connsiteY19" fmla="*/ 6102 h 116023"/>
                <a:gd name="connsiteX20" fmla="*/ 78039 w 105572"/>
                <a:gd name="connsiteY20" fmla="*/ 16376 h 116023"/>
                <a:gd name="connsiteX21" fmla="*/ 74319 w 105572"/>
                <a:gd name="connsiteY21" fmla="*/ 31078 h 116023"/>
                <a:gd name="connsiteX22" fmla="*/ 68828 w 105572"/>
                <a:gd name="connsiteY22" fmla="*/ 53220 h 116023"/>
                <a:gd name="connsiteX23" fmla="*/ 65994 w 105572"/>
                <a:gd name="connsiteY23" fmla="*/ 60306 h 116023"/>
                <a:gd name="connsiteX24" fmla="*/ 42612 w 105572"/>
                <a:gd name="connsiteY24" fmla="*/ 75008 h 116023"/>
                <a:gd name="connsiteX25" fmla="*/ 28087 w 105572"/>
                <a:gd name="connsiteY25" fmla="*/ 59243 h 116023"/>
                <a:gd name="connsiteX26" fmla="*/ 31098 w 105572"/>
                <a:gd name="connsiteY26" fmla="*/ 42769 h 116023"/>
                <a:gd name="connsiteX27" fmla="*/ 34995 w 105572"/>
                <a:gd name="connsiteY27" fmla="*/ 26827 h 116023"/>
                <a:gd name="connsiteX28" fmla="*/ 37475 w 105572"/>
                <a:gd name="connsiteY28" fmla="*/ 16907 h 116023"/>
                <a:gd name="connsiteX29" fmla="*/ 40132 w 105572"/>
                <a:gd name="connsiteY29" fmla="*/ 5748 h 116023"/>
                <a:gd name="connsiteX30" fmla="*/ 34110 w 105572"/>
                <a:gd name="connsiteY30" fmla="*/ 79 h 116023"/>
                <a:gd name="connsiteX31" fmla="*/ 25607 w 105572"/>
                <a:gd name="connsiteY31" fmla="*/ 8405 h 116023"/>
                <a:gd name="connsiteX32" fmla="*/ 985 w 105572"/>
                <a:gd name="connsiteY32" fmla="*/ 106715 h 11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6023">
                  <a:moveTo>
                    <a:pt x="985" y="106715"/>
                  </a:moveTo>
                  <a:cubicBezTo>
                    <a:pt x="277" y="109372"/>
                    <a:pt x="277" y="110258"/>
                    <a:pt x="277" y="110435"/>
                  </a:cubicBezTo>
                  <a:cubicBezTo>
                    <a:pt x="277" y="114332"/>
                    <a:pt x="3465" y="116103"/>
                    <a:pt x="6299" y="116103"/>
                  </a:cubicBezTo>
                  <a:cubicBezTo>
                    <a:pt x="12676" y="116103"/>
                    <a:pt x="14093" y="110258"/>
                    <a:pt x="14802" y="107247"/>
                  </a:cubicBezTo>
                  <a:cubicBezTo>
                    <a:pt x="15156" y="106361"/>
                    <a:pt x="18699" y="92190"/>
                    <a:pt x="22950" y="74831"/>
                  </a:cubicBezTo>
                  <a:cubicBezTo>
                    <a:pt x="28441" y="78551"/>
                    <a:pt x="35527" y="79968"/>
                    <a:pt x="41904" y="79968"/>
                  </a:cubicBezTo>
                  <a:cubicBezTo>
                    <a:pt x="57137" y="79968"/>
                    <a:pt x="67057" y="67568"/>
                    <a:pt x="67411" y="67214"/>
                  </a:cubicBezTo>
                  <a:cubicBezTo>
                    <a:pt x="70777" y="79436"/>
                    <a:pt x="82999" y="79968"/>
                    <a:pt x="85656" y="79968"/>
                  </a:cubicBezTo>
                  <a:cubicBezTo>
                    <a:pt x="92033" y="79968"/>
                    <a:pt x="96461" y="76071"/>
                    <a:pt x="99650" y="70580"/>
                  </a:cubicBezTo>
                  <a:cubicBezTo>
                    <a:pt x="103547" y="63671"/>
                    <a:pt x="105850" y="53574"/>
                    <a:pt x="105850" y="52866"/>
                  </a:cubicBezTo>
                  <a:cubicBezTo>
                    <a:pt x="105850" y="50563"/>
                    <a:pt x="103547" y="50563"/>
                    <a:pt x="103015" y="50563"/>
                  </a:cubicBezTo>
                  <a:cubicBezTo>
                    <a:pt x="100536" y="50563"/>
                    <a:pt x="100358" y="51272"/>
                    <a:pt x="99118" y="56054"/>
                  </a:cubicBezTo>
                  <a:cubicBezTo>
                    <a:pt x="96993" y="64557"/>
                    <a:pt x="93627" y="75008"/>
                    <a:pt x="86188" y="75008"/>
                  </a:cubicBezTo>
                  <a:cubicBezTo>
                    <a:pt x="81582" y="75008"/>
                    <a:pt x="80342" y="71111"/>
                    <a:pt x="80342" y="66328"/>
                  </a:cubicBezTo>
                  <a:cubicBezTo>
                    <a:pt x="80342" y="63317"/>
                    <a:pt x="81759" y="56940"/>
                    <a:pt x="82999" y="52335"/>
                  </a:cubicBezTo>
                  <a:cubicBezTo>
                    <a:pt x="84239" y="47552"/>
                    <a:pt x="86010" y="40289"/>
                    <a:pt x="86896" y="36392"/>
                  </a:cubicBezTo>
                  <a:lnTo>
                    <a:pt x="90970" y="20627"/>
                  </a:lnTo>
                  <a:cubicBezTo>
                    <a:pt x="92033" y="16199"/>
                    <a:pt x="93982" y="8405"/>
                    <a:pt x="93982" y="7519"/>
                  </a:cubicBezTo>
                  <a:cubicBezTo>
                    <a:pt x="93982" y="3976"/>
                    <a:pt x="91147" y="1851"/>
                    <a:pt x="88136" y="1851"/>
                  </a:cubicBezTo>
                  <a:cubicBezTo>
                    <a:pt x="86188" y="1851"/>
                    <a:pt x="82822" y="2737"/>
                    <a:pt x="80873" y="6102"/>
                  </a:cubicBezTo>
                  <a:cubicBezTo>
                    <a:pt x="80342" y="7165"/>
                    <a:pt x="78925" y="12833"/>
                    <a:pt x="78039" y="16376"/>
                  </a:cubicBezTo>
                  <a:lnTo>
                    <a:pt x="74319" y="31078"/>
                  </a:lnTo>
                  <a:lnTo>
                    <a:pt x="68828" y="53220"/>
                  </a:lnTo>
                  <a:cubicBezTo>
                    <a:pt x="67588" y="57649"/>
                    <a:pt x="67588" y="58003"/>
                    <a:pt x="65994" y="60306"/>
                  </a:cubicBezTo>
                  <a:cubicBezTo>
                    <a:pt x="60503" y="68100"/>
                    <a:pt x="52709" y="75008"/>
                    <a:pt x="42612" y="75008"/>
                  </a:cubicBezTo>
                  <a:cubicBezTo>
                    <a:pt x="28087" y="75008"/>
                    <a:pt x="28087" y="62431"/>
                    <a:pt x="28087" y="59243"/>
                  </a:cubicBezTo>
                  <a:cubicBezTo>
                    <a:pt x="28087" y="54637"/>
                    <a:pt x="28618" y="52335"/>
                    <a:pt x="31098" y="42769"/>
                  </a:cubicBezTo>
                  <a:cubicBezTo>
                    <a:pt x="32870" y="34975"/>
                    <a:pt x="33224" y="33735"/>
                    <a:pt x="34995" y="26827"/>
                  </a:cubicBezTo>
                  <a:lnTo>
                    <a:pt x="37475" y="16907"/>
                  </a:lnTo>
                  <a:cubicBezTo>
                    <a:pt x="38361" y="13188"/>
                    <a:pt x="40132" y="6456"/>
                    <a:pt x="40132" y="5748"/>
                  </a:cubicBezTo>
                  <a:cubicBezTo>
                    <a:pt x="40132" y="2559"/>
                    <a:pt x="37652" y="79"/>
                    <a:pt x="34110" y="79"/>
                  </a:cubicBezTo>
                  <a:cubicBezTo>
                    <a:pt x="27733" y="79"/>
                    <a:pt x="26139" y="6279"/>
                    <a:pt x="25607" y="8405"/>
                  </a:cubicBezTo>
                  <a:lnTo>
                    <a:pt x="985" y="1067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AAEBA3F-9700-C177-BEA5-BFD34197E279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4444451" y="4850218"/>
              <a:ext cx="102991" cy="114632"/>
            </a:xfrm>
            <a:custGeom>
              <a:avLst/>
              <a:gdLst>
                <a:gd name="connsiteX0" fmla="*/ 15212 w 102991"/>
                <a:gd name="connsiteY0" fmla="*/ 96997 h 114632"/>
                <a:gd name="connsiteX1" fmla="*/ 12935 w 102991"/>
                <a:gd name="connsiteY1" fmla="*/ 107878 h 114632"/>
                <a:gd name="connsiteX2" fmla="*/ 20273 w 102991"/>
                <a:gd name="connsiteY2" fmla="*/ 114710 h 114632"/>
                <a:gd name="connsiteX3" fmla="*/ 29636 w 102991"/>
                <a:gd name="connsiteY3" fmla="*/ 107625 h 114632"/>
                <a:gd name="connsiteX4" fmla="*/ 39758 w 102991"/>
                <a:gd name="connsiteY4" fmla="*/ 67643 h 114632"/>
                <a:gd name="connsiteX5" fmla="*/ 47856 w 102991"/>
                <a:gd name="connsiteY5" fmla="*/ 34746 h 114632"/>
                <a:gd name="connsiteX6" fmla="*/ 62026 w 102991"/>
                <a:gd name="connsiteY6" fmla="*/ 13996 h 114632"/>
                <a:gd name="connsiteX7" fmla="*/ 82271 w 102991"/>
                <a:gd name="connsiteY7" fmla="*/ 5645 h 114632"/>
                <a:gd name="connsiteX8" fmla="*/ 92899 w 102991"/>
                <a:gd name="connsiteY8" fmla="*/ 8682 h 114632"/>
                <a:gd name="connsiteX9" fmla="*/ 79740 w 102991"/>
                <a:gd name="connsiteY9" fmla="*/ 22600 h 114632"/>
                <a:gd name="connsiteX10" fmla="*/ 89356 w 102991"/>
                <a:gd name="connsiteY10" fmla="*/ 31456 h 114632"/>
                <a:gd name="connsiteX11" fmla="*/ 103274 w 102991"/>
                <a:gd name="connsiteY11" fmla="*/ 16526 h 114632"/>
                <a:gd name="connsiteX12" fmla="*/ 82271 w 102991"/>
                <a:gd name="connsiteY12" fmla="*/ 78 h 114632"/>
                <a:gd name="connsiteX13" fmla="*/ 49880 w 102991"/>
                <a:gd name="connsiteY13" fmla="*/ 19563 h 114632"/>
                <a:gd name="connsiteX14" fmla="*/ 26852 w 102991"/>
                <a:gd name="connsiteY14" fmla="*/ 78 h 114632"/>
                <a:gd name="connsiteX15" fmla="*/ 8127 w 102991"/>
                <a:gd name="connsiteY15" fmla="*/ 14502 h 114632"/>
                <a:gd name="connsiteX16" fmla="*/ 282 w 102991"/>
                <a:gd name="connsiteY16" fmla="*/ 39048 h 114632"/>
                <a:gd name="connsiteX17" fmla="*/ 3319 w 102991"/>
                <a:gd name="connsiteY17" fmla="*/ 41578 h 114632"/>
                <a:gd name="connsiteX18" fmla="*/ 7621 w 102991"/>
                <a:gd name="connsiteY18" fmla="*/ 35758 h 114632"/>
                <a:gd name="connsiteX19" fmla="*/ 26093 w 102991"/>
                <a:gd name="connsiteY19" fmla="*/ 5645 h 114632"/>
                <a:gd name="connsiteX20" fmla="*/ 33938 w 102991"/>
                <a:gd name="connsiteY20" fmla="*/ 17285 h 114632"/>
                <a:gd name="connsiteX21" fmla="*/ 29889 w 102991"/>
                <a:gd name="connsiteY21" fmla="*/ 38542 h 114632"/>
                <a:gd name="connsiteX22" fmla="*/ 15212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12" y="96997"/>
                  </a:moveTo>
                  <a:cubicBezTo>
                    <a:pt x="14453" y="100792"/>
                    <a:pt x="12935" y="106612"/>
                    <a:pt x="12935" y="107878"/>
                  </a:cubicBezTo>
                  <a:cubicBezTo>
                    <a:pt x="12935" y="112433"/>
                    <a:pt x="16477" y="114710"/>
                    <a:pt x="20273" y="114710"/>
                  </a:cubicBezTo>
                  <a:cubicBezTo>
                    <a:pt x="23310" y="114710"/>
                    <a:pt x="27865" y="112686"/>
                    <a:pt x="29636" y="107625"/>
                  </a:cubicBezTo>
                  <a:cubicBezTo>
                    <a:pt x="30142" y="106612"/>
                    <a:pt x="38746" y="72198"/>
                    <a:pt x="39758" y="67643"/>
                  </a:cubicBezTo>
                  <a:cubicBezTo>
                    <a:pt x="41782" y="59292"/>
                    <a:pt x="46337" y="41578"/>
                    <a:pt x="47856" y="34746"/>
                  </a:cubicBezTo>
                  <a:cubicBezTo>
                    <a:pt x="48868" y="31456"/>
                    <a:pt x="55953" y="19563"/>
                    <a:pt x="62026" y="13996"/>
                  </a:cubicBezTo>
                  <a:cubicBezTo>
                    <a:pt x="64051" y="12224"/>
                    <a:pt x="71389" y="5645"/>
                    <a:pt x="82271" y="5645"/>
                  </a:cubicBezTo>
                  <a:cubicBezTo>
                    <a:pt x="88850" y="5645"/>
                    <a:pt x="92646" y="8682"/>
                    <a:pt x="92899" y="8682"/>
                  </a:cubicBezTo>
                  <a:cubicBezTo>
                    <a:pt x="85307" y="9947"/>
                    <a:pt x="79740" y="16020"/>
                    <a:pt x="79740" y="22600"/>
                  </a:cubicBezTo>
                  <a:cubicBezTo>
                    <a:pt x="79740" y="26648"/>
                    <a:pt x="82524" y="31456"/>
                    <a:pt x="89356" y="31456"/>
                  </a:cubicBezTo>
                  <a:cubicBezTo>
                    <a:pt x="96188" y="31456"/>
                    <a:pt x="103274" y="25636"/>
                    <a:pt x="103274" y="16526"/>
                  </a:cubicBezTo>
                  <a:cubicBezTo>
                    <a:pt x="103274" y="7670"/>
                    <a:pt x="95176" y="78"/>
                    <a:pt x="82271" y="78"/>
                  </a:cubicBezTo>
                  <a:cubicBezTo>
                    <a:pt x="65822" y="78"/>
                    <a:pt x="54688" y="12477"/>
                    <a:pt x="49880" y="19563"/>
                  </a:cubicBezTo>
                  <a:cubicBezTo>
                    <a:pt x="47856" y="8176"/>
                    <a:pt x="38746" y="78"/>
                    <a:pt x="26852" y="78"/>
                  </a:cubicBezTo>
                  <a:cubicBezTo>
                    <a:pt x="15212" y="78"/>
                    <a:pt x="10404" y="9947"/>
                    <a:pt x="8127" y="14502"/>
                  </a:cubicBezTo>
                  <a:cubicBezTo>
                    <a:pt x="3572" y="23106"/>
                    <a:pt x="282" y="38289"/>
                    <a:pt x="282" y="39048"/>
                  </a:cubicBezTo>
                  <a:cubicBezTo>
                    <a:pt x="282" y="41578"/>
                    <a:pt x="2813" y="41578"/>
                    <a:pt x="3319" y="41578"/>
                  </a:cubicBezTo>
                  <a:cubicBezTo>
                    <a:pt x="5849" y="41578"/>
                    <a:pt x="6102" y="41325"/>
                    <a:pt x="7621" y="35758"/>
                  </a:cubicBezTo>
                  <a:cubicBezTo>
                    <a:pt x="11922" y="17792"/>
                    <a:pt x="16983" y="5645"/>
                    <a:pt x="26093" y="5645"/>
                  </a:cubicBezTo>
                  <a:cubicBezTo>
                    <a:pt x="30395" y="5645"/>
                    <a:pt x="33938" y="7670"/>
                    <a:pt x="33938" y="17285"/>
                  </a:cubicBezTo>
                  <a:cubicBezTo>
                    <a:pt x="33938" y="22600"/>
                    <a:pt x="33179" y="25383"/>
                    <a:pt x="29889" y="38542"/>
                  </a:cubicBezTo>
                  <a:lnTo>
                    <a:pt x="15212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1CF5D59-D9A9-EC4A-DB34-252BF4C523CF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4568431" y="4780882"/>
              <a:ext cx="133104" cy="186751"/>
            </a:xfrm>
            <a:custGeom>
              <a:avLst/>
              <a:gdLst>
                <a:gd name="connsiteX0" fmla="*/ 107327 w 133104"/>
                <a:gd name="connsiteY0" fmla="*/ 95478 h 186751"/>
                <a:gd name="connsiteX1" fmla="*/ 74684 w 133104"/>
                <a:gd name="connsiteY1" fmla="*/ 65618 h 186751"/>
                <a:gd name="connsiteX2" fmla="*/ 23061 w 133104"/>
                <a:gd name="connsiteY2" fmla="*/ 89405 h 186751"/>
                <a:gd name="connsiteX3" fmla="*/ 287 w 133104"/>
                <a:gd name="connsiteY3" fmla="*/ 141787 h 186751"/>
                <a:gd name="connsiteX4" fmla="*/ 46848 w 133104"/>
                <a:gd name="connsiteY4" fmla="*/ 186830 h 186751"/>
                <a:gd name="connsiteX5" fmla="*/ 133392 w 133104"/>
                <a:gd name="connsiteY5" fmla="*/ 65618 h 186751"/>
                <a:gd name="connsiteX6" fmla="*/ 78733 w 133104"/>
                <a:gd name="connsiteY6" fmla="*/ 78 h 186751"/>
                <a:gd name="connsiteX7" fmla="*/ 30400 w 133104"/>
                <a:gd name="connsiteY7" fmla="*/ 40060 h 186751"/>
                <a:gd name="connsiteX8" fmla="*/ 40016 w 133104"/>
                <a:gd name="connsiteY8" fmla="*/ 48917 h 186751"/>
                <a:gd name="connsiteX9" fmla="*/ 53681 w 133104"/>
                <a:gd name="connsiteY9" fmla="*/ 35505 h 186751"/>
                <a:gd name="connsiteX10" fmla="*/ 41787 w 133104"/>
                <a:gd name="connsiteY10" fmla="*/ 26648 h 186751"/>
                <a:gd name="connsiteX11" fmla="*/ 78227 w 133104"/>
                <a:gd name="connsiteY11" fmla="*/ 6404 h 186751"/>
                <a:gd name="connsiteX12" fmla="*/ 114413 w 133104"/>
                <a:gd name="connsiteY12" fmla="*/ 52207 h 186751"/>
                <a:gd name="connsiteX13" fmla="*/ 107580 w 133104"/>
                <a:gd name="connsiteY13" fmla="*/ 95478 h 186751"/>
                <a:gd name="connsiteX14" fmla="*/ 107327 w 133104"/>
                <a:gd name="connsiteY14" fmla="*/ 95478 h 186751"/>
                <a:gd name="connsiteX15" fmla="*/ 47607 w 133104"/>
                <a:gd name="connsiteY15" fmla="*/ 179744 h 186751"/>
                <a:gd name="connsiteX16" fmla="*/ 19772 w 133104"/>
                <a:gd name="connsiteY16" fmla="*/ 151149 h 186751"/>
                <a:gd name="connsiteX17" fmla="*/ 36473 w 133104"/>
                <a:gd name="connsiteY17" fmla="*/ 93707 h 186751"/>
                <a:gd name="connsiteX18" fmla="*/ 74684 w 133104"/>
                <a:gd name="connsiteY18" fmla="*/ 71185 h 186751"/>
                <a:gd name="connsiteX19" fmla="*/ 102772 w 133104"/>
                <a:gd name="connsiteY19" fmla="*/ 104588 h 186751"/>
                <a:gd name="connsiteX20" fmla="*/ 47607 w 133104"/>
                <a:gd name="connsiteY20" fmla="*/ 179744 h 18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104" h="186751">
                  <a:moveTo>
                    <a:pt x="107327" y="95478"/>
                  </a:moveTo>
                  <a:cubicBezTo>
                    <a:pt x="104797" y="79789"/>
                    <a:pt x="94422" y="65618"/>
                    <a:pt x="74684" y="65618"/>
                  </a:cubicBezTo>
                  <a:cubicBezTo>
                    <a:pt x="59248" y="65618"/>
                    <a:pt x="42799" y="69667"/>
                    <a:pt x="23061" y="89405"/>
                  </a:cubicBezTo>
                  <a:cubicBezTo>
                    <a:pt x="2058" y="110408"/>
                    <a:pt x="287" y="133942"/>
                    <a:pt x="287" y="141787"/>
                  </a:cubicBezTo>
                  <a:cubicBezTo>
                    <a:pt x="287" y="157476"/>
                    <a:pt x="11421" y="186830"/>
                    <a:pt x="46848" y="186830"/>
                  </a:cubicBezTo>
                  <a:cubicBezTo>
                    <a:pt x="107074" y="186830"/>
                    <a:pt x="133392" y="101805"/>
                    <a:pt x="133392" y="65618"/>
                  </a:cubicBezTo>
                  <a:cubicBezTo>
                    <a:pt x="133392" y="25383"/>
                    <a:pt x="109858" y="78"/>
                    <a:pt x="78733" y="78"/>
                  </a:cubicBezTo>
                  <a:cubicBezTo>
                    <a:pt x="42040" y="78"/>
                    <a:pt x="30400" y="32975"/>
                    <a:pt x="30400" y="40060"/>
                  </a:cubicBezTo>
                  <a:cubicBezTo>
                    <a:pt x="30400" y="43603"/>
                    <a:pt x="32424" y="48917"/>
                    <a:pt x="40016" y="48917"/>
                  </a:cubicBezTo>
                  <a:cubicBezTo>
                    <a:pt x="48367" y="48917"/>
                    <a:pt x="53681" y="41325"/>
                    <a:pt x="53681" y="35505"/>
                  </a:cubicBezTo>
                  <a:cubicBezTo>
                    <a:pt x="53681" y="26648"/>
                    <a:pt x="45836" y="26648"/>
                    <a:pt x="41787" y="26648"/>
                  </a:cubicBezTo>
                  <a:cubicBezTo>
                    <a:pt x="52921" y="7923"/>
                    <a:pt x="70888" y="6404"/>
                    <a:pt x="78227" y="6404"/>
                  </a:cubicBezTo>
                  <a:cubicBezTo>
                    <a:pt x="96699" y="6404"/>
                    <a:pt x="114413" y="19563"/>
                    <a:pt x="114413" y="52207"/>
                  </a:cubicBezTo>
                  <a:cubicBezTo>
                    <a:pt x="114413" y="62075"/>
                    <a:pt x="112895" y="74981"/>
                    <a:pt x="107580" y="95478"/>
                  </a:cubicBezTo>
                  <a:lnTo>
                    <a:pt x="107327" y="95478"/>
                  </a:lnTo>
                  <a:close/>
                  <a:moveTo>
                    <a:pt x="47607" y="179744"/>
                  </a:moveTo>
                  <a:cubicBezTo>
                    <a:pt x="19772" y="179744"/>
                    <a:pt x="19772" y="153680"/>
                    <a:pt x="19772" y="151149"/>
                  </a:cubicBezTo>
                  <a:cubicBezTo>
                    <a:pt x="19772" y="144317"/>
                    <a:pt x="26098" y="108890"/>
                    <a:pt x="36473" y="93707"/>
                  </a:cubicBezTo>
                  <a:cubicBezTo>
                    <a:pt x="46595" y="79283"/>
                    <a:pt x="58995" y="71185"/>
                    <a:pt x="74684" y="71185"/>
                  </a:cubicBezTo>
                  <a:cubicBezTo>
                    <a:pt x="102266" y="71185"/>
                    <a:pt x="102772" y="99527"/>
                    <a:pt x="102772" y="104588"/>
                  </a:cubicBezTo>
                  <a:cubicBezTo>
                    <a:pt x="102772" y="122808"/>
                    <a:pt x="86577" y="179744"/>
                    <a:pt x="47607" y="17974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69621B2-D591-DDF8-42D5-DB74F8DA0CDA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4715569" y="4779467"/>
              <a:ext cx="105572" cy="116023"/>
            </a:xfrm>
            <a:custGeom>
              <a:avLst/>
              <a:gdLst>
                <a:gd name="connsiteX0" fmla="*/ 1001 w 105572"/>
                <a:gd name="connsiteY0" fmla="*/ 106710 h 116023"/>
                <a:gd name="connsiteX1" fmla="*/ 293 w 105572"/>
                <a:gd name="connsiteY1" fmla="*/ 110429 h 116023"/>
                <a:gd name="connsiteX2" fmla="*/ 6315 w 105572"/>
                <a:gd name="connsiteY2" fmla="*/ 116098 h 116023"/>
                <a:gd name="connsiteX3" fmla="*/ 14818 w 105572"/>
                <a:gd name="connsiteY3" fmla="*/ 107241 h 116023"/>
                <a:gd name="connsiteX4" fmla="*/ 22966 w 105572"/>
                <a:gd name="connsiteY4" fmla="*/ 74825 h 116023"/>
                <a:gd name="connsiteX5" fmla="*/ 41920 w 105572"/>
                <a:gd name="connsiteY5" fmla="*/ 79962 h 116023"/>
                <a:gd name="connsiteX6" fmla="*/ 67427 w 105572"/>
                <a:gd name="connsiteY6" fmla="*/ 67208 h 116023"/>
                <a:gd name="connsiteX7" fmla="*/ 85672 w 105572"/>
                <a:gd name="connsiteY7" fmla="*/ 79962 h 116023"/>
                <a:gd name="connsiteX8" fmla="*/ 99666 w 105572"/>
                <a:gd name="connsiteY8" fmla="*/ 70574 h 116023"/>
                <a:gd name="connsiteX9" fmla="*/ 105866 w 105572"/>
                <a:gd name="connsiteY9" fmla="*/ 52860 h 116023"/>
                <a:gd name="connsiteX10" fmla="*/ 103031 w 105572"/>
                <a:gd name="connsiteY10" fmla="*/ 50558 h 116023"/>
                <a:gd name="connsiteX11" fmla="*/ 99134 w 105572"/>
                <a:gd name="connsiteY11" fmla="*/ 56049 h 116023"/>
                <a:gd name="connsiteX12" fmla="*/ 86204 w 105572"/>
                <a:gd name="connsiteY12" fmla="*/ 75002 h 116023"/>
                <a:gd name="connsiteX13" fmla="*/ 80358 w 105572"/>
                <a:gd name="connsiteY13" fmla="*/ 66323 h 116023"/>
                <a:gd name="connsiteX14" fmla="*/ 83015 w 105572"/>
                <a:gd name="connsiteY14" fmla="*/ 52329 h 116023"/>
                <a:gd name="connsiteX15" fmla="*/ 86912 w 105572"/>
                <a:gd name="connsiteY15" fmla="*/ 36387 h 116023"/>
                <a:gd name="connsiteX16" fmla="*/ 90986 w 105572"/>
                <a:gd name="connsiteY16" fmla="*/ 20622 h 116023"/>
                <a:gd name="connsiteX17" fmla="*/ 93997 w 105572"/>
                <a:gd name="connsiteY17" fmla="*/ 7514 h 116023"/>
                <a:gd name="connsiteX18" fmla="*/ 88152 w 105572"/>
                <a:gd name="connsiteY18" fmla="*/ 1845 h 116023"/>
                <a:gd name="connsiteX19" fmla="*/ 80889 w 105572"/>
                <a:gd name="connsiteY19" fmla="*/ 6096 h 116023"/>
                <a:gd name="connsiteX20" fmla="*/ 78055 w 105572"/>
                <a:gd name="connsiteY20" fmla="*/ 16370 h 116023"/>
                <a:gd name="connsiteX21" fmla="*/ 74335 w 105572"/>
                <a:gd name="connsiteY21" fmla="*/ 31073 h 116023"/>
                <a:gd name="connsiteX22" fmla="*/ 68844 w 105572"/>
                <a:gd name="connsiteY22" fmla="*/ 53215 h 116023"/>
                <a:gd name="connsiteX23" fmla="*/ 66010 w 105572"/>
                <a:gd name="connsiteY23" fmla="*/ 60300 h 116023"/>
                <a:gd name="connsiteX24" fmla="*/ 42628 w 105572"/>
                <a:gd name="connsiteY24" fmla="*/ 75002 h 116023"/>
                <a:gd name="connsiteX25" fmla="*/ 28103 w 105572"/>
                <a:gd name="connsiteY25" fmla="*/ 59237 h 116023"/>
                <a:gd name="connsiteX26" fmla="*/ 31114 w 105572"/>
                <a:gd name="connsiteY26" fmla="*/ 42764 h 116023"/>
                <a:gd name="connsiteX27" fmla="*/ 35011 w 105572"/>
                <a:gd name="connsiteY27" fmla="*/ 26821 h 116023"/>
                <a:gd name="connsiteX28" fmla="*/ 37491 w 105572"/>
                <a:gd name="connsiteY28" fmla="*/ 16902 h 116023"/>
                <a:gd name="connsiteX29" fmla="*/ 40148 w 105572"/>
                <a:gd name="connsiteY29" fmla="*/ 5742 h 116023"/>
                <a:gd name="connsiteX30" fmla="*/ 34126 w 105572"/>
                <a:gd name="connsiteY30" fmla="*/ 74 h 116023"/>
                <a:gd name="connsiteX31" fmla="*/ 25623 w 105572"/>
                <a:gd name="connsiteY31" fmla="*/ 8399 h 116023"/>
                <a:gd name="connsiteX32" fmla="*/ 1001 w 105572"/>
                <a:gd name="connsiteY32" fmla="*/ 106710 h 11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6023">
                  <a:moveTo>
                    <a:pt x="1001" y="106710"/>
                  </a:moveTo>
                  <a:cubicBezTo>
                    <a:pt x="293" y="109367"/>
                    <a:pt x="293" y="110252"/>
                    <a:pt x="293" y="110429"/>
                  </a:cubicBezTo>
                  <a:cubicBezTo>
                    <a:pt x="293" y="114326"/>
                    <a:pt x="3481" y="116098"/>
                    <a:pt x="6315" y="116098"/>
                  </a:cubicBezTo>
                  <a:cubicBezTo>
                    <a:pt x="12692" y="116098"/>
                    <a:pt x="14109" y="110252"/>
                    <a:pt x="14818" y="107241"/>
                  </a:cubicBezTo>
                  <a:cubicBezTo>
                    <a:pt x="15172" y="106355"/>
                    <a:pt x="18715" y="92184"/>
                    <a:pt x="22966" y="74825"/>
                  </a:cubicBezTo>
                  <a:cubicBezTo>
                    <a:pt x="28457" y="78545"/>
                    <a:pt x="35543" y="79962"/>
                    <a:pt x="41920" y="79962"/>
                  </a:cubicBezTo>
                  <a:cubicBezTo>
                    <a:pt x="57153" y="79962"/>
                    <a:pt x="67073" y="67563"/>
                    <a:pt x="67427" y="67208"/>
                  </a:cubicBezTo>
                  <a:cubicBezTo>
                    <a:pt x="70793" y="79431"/>
                    <a:pt x="83015" y="79962"/>
                    <a:pt x="85672" y="79962"/>
                  </a:cubicBezTo>
                  <a:cubicBezTo>
                    <a:pt x="92049" y="79962"/>
                    <a:pt x="96477" y="76065"/>
                    <a:pt x="99666" y="70574"/>
                  </a:cubicBezTo>
                  <a:cubicBezTo>
                    <a:pt x="103563" y="63666"/>
                    <a:pt x="105866" y="53569"/>
                    <a:pt x="105866" y="52860"/>
                  </a:cubicBezTo>
                  <a:cubicBezTo>
                    <a:pt x="105866" y="50558"/>
                    <a:pt x="103563" y="50558"/>
                    <a:pt x="103031" y="50558"/>
                  </a:cubicBezTo>
                  <a:cubicBezTo>
                    <a:pt x="100551" y="50558"/>
                    <a:pt x="100374" y="51266"/>
                    <a:pt x="99134" y="56049"/>
                  </a:cubicBezTo>
                  <a:cubicBezTo>
                    <a:pt x="97009" y="64551"/>
                    <a:pt x="93643" y="75002"/>
                    <a:pt x="86204" y="75002"/>
                  </a:cubicBezTo>
                  <a:cubicBezTo>
                    <a:pt x="81598" y="75002"/>
                    <a:pt x="80358" y="71105"/>
                    <a:pt x="80358" y="66323"/>
                  </a:cubicBezTo>
                  <a:cubicBezTo>
                    <a:pt x="80358" y="63311"/>
                    <a:pt x="81775" y="56934"/>
                    <a:pt x="83015" y="52329"/>
                  </a:cubicBezTo>
                  <a:cubicBezTo>
                    <a:pt x="84255" y="47546"/>
                    <a:pt x="86026" y="40284"/>
                    <a:pt x="86912" y="36387"/>
                  </a:cubicBezTo>
                  <a:lnTo>
                    <a:pt x="90986" y="20622"/>
                  </a:lnTo>
                  <a:cubicBezTo>
                    <a:pt x="92049" y="16193"/>
                    <a:pt x="93997" y="8399"/>
                    <a:pt x="93997" y="7514"/>
                  </a:cubicBezTo>
                  <a:cubicBezTo>
                    <a:pt x="93997" y="3971"/>
                    <a:pt x="91163" y="1845"/>
                    <a:pt x="88152" y="1845"/>
                  </a:cubicBezTo>
                  <a:cubicBezTo>
                    <a:pt x="86204" y="1845"/>
                    <a:pt x="82838" y="2731"/>
                    <a:pt x="80889" y="6096"/>
                  </a:cubicBezTo>
                  <a:cubicBezTo>
                    <a:pt x="80358" y="7159"/>
                    <a:pt x="78941" y="12828"/>
                    <a:pt x="78055" y="16370"/>
                  </a:cubicBezTo>
                  <a:lnTo>
                    <a:pt x="74335" y="31073"/>
                  </a:lnTo>
                  <a:lnTo>
                    <a:pt x="68844" y="53215"/>
                  </a:lnTo>
                  <a:cubicBezTo>
                    <a:pt x="67604" y="57643"/>
                    <a:pt x="67604" y="57997"/>
                    <a:pt x="66010" y="60300"/>
                  </a:cubicBezTo>
                  <a:cubicBezTo>
                    <a:pt x="60519" y="68094"/>
                    <a:pt x="52725" y="75002"/>
                    <a:pt x="42628" y="75002"/>
                  </a:cubicBezTo>
                  <a:cubicBezTo>
                    <a:pt x="28103" y="75002"/>
                    <a:pt x="28103" y="62426"/>
                    <a:pt x="28103" y="59237"/>
                  </a:cubicBezTo>
                  <a:cubicBezTo>
                    <a:pt x="28103" y="54632"/>
                    <a:pt x="28634" y="52329"/>
                    <a:pt x="31114" y="42764"/>
                  </a:cubicBezTo>
                  <a:cubicBezTo>
                    <a:pt x="32886" y="34970"/>
                    <a:pt x="33240" y="33730"/>
                    <a:pt x="35011" y="26821"/>
                  </a:cubicBezTo>
                  <a:lnTo>
                    <a:pt x="37491" y="16902"/>
                  </a:lnTo>
                  <a:cubicBezTo>
                    <a:pt x="38377" y="13182"/>
                    <a:pt x="40148" y="6451"/>
                    <a:pt x="40148" y="5742"/>
                  </a:cubicBezTo>
                  <a:cubicBezTo>
                    <a:pt x="40148" y="2554"/>
                    <a:pt x="37668" y="74"/>
                    <a:pt x="34126" y="74"/>
                  </a:cubicBezTo>
                  <a:cubicBezTo>
                    <a:pt x="27749" y="74"/>
                    <a:pt x="26154" y="6274"/>
                    <a:pt x="25623" y="8399"/>
                  </a:cubicBezTo>
                  <a:lnTo>
                    <a:pt x="1001" y="10671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C940BD8-ABC7-FE35-8409-85394A7DB806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4849745" y="4850218"/>
              <a:ext cx="102991" cy="114632"/>
            </a:xfrm>
            <a:custGeom>
              <a:avLst/>
              <a:gdLst>
                <a:gd name="connsiteX0" fmla="*/ 15228 w 102991"/>
                <a:gd name="connsiteY0" fmla="*/ 96997 h 114632"/>
                <a:gd name="connsiteX1" fmla="*/ 12951 w 102991"/>
                <a:gd name="connsiteY1" fmla="*/ 107878 h 114632"/>
                <a:gd name="connsiteX2" fmla="*/ 20289 w 102991"/>
                <a:gd name="connsiteY2" fmla="*/ 114710 h 114632"/>
                <a:gd name="connsiteX3" fmla="*/ 29652 w 102991"/>
                <a:gd name="connsiteY3" fmla="*/ 107625 h 114632"/>
                <a:gd name="connsiteX4" fmla="*/ 39774 w 102991"/>
                <a:gd name="connsiteY4" fmla="*/ 67643 h 114632"/>
                <a:gd name="connsiteX5" fmla="*/ 47872 w 102991"/>
                <a:gd name="connsiteY5" fmla="*/ 34746 h 114632"/>
                <a:gd name="connsiteX6" fmla="*/ 62042 w 102991"/>
                <a:gd name="connsiteY6" fmla="*/ 13996 h 114632"/>
                <a:gd name="connsiteX7" fmla="*/ 82287 w 102991"/>
                <a:gd name="connsiteY7" fmla="*/ 5645 h 114632"/>
                <a:gd name="connsiteX8" fmla="*/ 92915 w 102991"/>
                <a:gd name="connsiteY8" fmla="*/ 8682 h 114632"/>
                <a:gd name="connsiteX9" fmla="*/ 79756 w 102991"/>
                <a:gd name="connsiteY9" fmla="*/ 22600 h 114632"/>
                <a:gd name="connsiteX10" fmla="*/ 89372 w 102991"/>
                <a:gd name="connsiteY10" fmla="*/ 31456 h 114632"/>
                <a:gd name="connsiteX11" fmla="*/ 103290 w 102991"/>
                <a:gd name="connsiteY11" fmla="*/ 16526 h 114632"/>
                <a:gd name="connsiteX12" fmla="*/ 82287 w 102991"/>
                <a:gd name="connsiteY12" fmla="*/ 78 h 114632"/>
                <a:gd name="connsiteX13" fmla="*/ 49896 w 102991"/>
                <a:gd name="connsiteY13" fmla="*/ 19563 h 114632"/>
                <a:gd name="connsiteX14" fmla="*/ 26868 w 102991"/>
                <a:gd name="connsiteY14" fmla="*/ 78 h 114632"/>
                <a:gd name="connsiteX15" fmla="*/ 8143 w 102991"/>
                <a:gd name="connsiteY15" fmla="*/ 14502 h 114632"/>
                <a:gd name="connsiteX16" fmla="*/ 298 w 102991"/>
                <a:gd name="connsiteY16" fmla="*/ 39048 h 114632"/>
                <a:gd name="connsiteX17" fmla="*/ 3335 w 102991"/>
                <a:gd name="connsiteY17" fmla="*/ 41578 h 114632"/>
                <a:gd name="connsiteX18" fmla="*/ 7636 w 102991"/>
                <a:gd name="connsiteY18" fmla="*/ 35758 h 114632"/>
                <a:gd name="connsiteX19" fmla="*/ 26109 w 102991"/>
                <a:gd name="connsiteY19" fmla="*/ 5645 h 114632"/>
                <a:gd name="connsiteX20" fmla="*/ 33954 w 102991"/>
                <a:gd name="connsiteY20" fmla="*/ 17285 h 114632"/>
                <a:gd name="connsiteX21" fmla="*/ 29905 w 102991"/>
                <a:gd name="connsiteY21" fmla="*/ 38542 h 114632"/>
                <a:gd name="connsiteX22" fmla="*/ 15228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28" y="96997"/>
                  </a:moveTo>
                  <a:cubicBezTo>
                    <a:pt x="14469" y="100792"/>
                    <a:pt x="12951" y="106612"/>
                    <a:pt x="12951" y="107878"/>
                  </a:cubicBezTo>
                  <a:cubicBezTo>
                    <a:pt x="12951" y="112433"/>
                    <a:pt x="16493" y="114710"/>
                    <a:pt x="20289" y="114710"/>
                  </a:cubicBezTo>
                  <a:cubicBezTo>
                    <a:pt x="23326" y="114710"/>
                    <a:pt x="27881" y="112686"/>
                    <a:pt x="29652" y="107625"/>
                  </a:cubicBezTo>
                  <a:cubicBezTo>
                    <a:pt x="30158" y="106612"/>
                    <a:pt x="38762" y="72198"/>
                    <a:pt x="39774" y="67643"/>
                  </a:cubicBezTo>
                  <a:cubicBezTo>
                    <a:pt x="41798" y="59292"/>
                    <a:pt x="46353" y="41578"/>
                    <a:pt x="47872" y="34746"/>
                  </a:cubicBezTo>
                  <a:cubicBezTo>
                    <a:pt x="48884" y="31456"/>
                    <a:pt x="55969" y="19563"/>
                    <a:pt x="62042" y="13996"/>
                  </a:cubicBezTo>
                  <a:cubicBezTo>
                    <a:pt x="64067" y="12224"/>
                    <a:pt x="71405" y="5645"/>
                    <a:pt x="82287" y="5645"/>
                  </a:cubicBezTo>
                  <a:cubicBezTo>
                    <a:pt x="88866" y="5645"/>
                    <a:pt x="92662" y="8682"/>
                    <a:pt x="92915" y="8682"/>
                  </a:cubicBezTo>
                  <a:cubicBezTo>
                    <a:pt x="85323" y="9947"/>
                    <a:pt x="79756" y="16020"/>
                    <a:pt x="79756" y="22600"/>
                  </a:cubicBezTo>
                  <a:cubicBezTo>
                    <a:pt x="79756" y="26648"/>
                    <a:pt x="82540" y="31456"/>
                    <a:pt x="89372" y="31456"/>
                  </a:cubicBezTo>
                  <a:cubicBezTo>
                    <a:pt x="96204" y="31456"/>
                    <a:pt x="103290" y="25636"/>
                    <a:pt x="103290" y="16526"/>
                  </a:cubicBezTo>
                  <a:cubicBezTo>
                    <a:pt x="103290" y="7670"/>
                    <a:pt x="95192" y="78"/>
                    <a:pt x="82287" y="78"/>
                  </a:cubicBezTo>
                  <a:cubicBezTo>
                    <a:pt x="65838" y="78"/>
                    <a:pt x="54704" y="12477"/>
                    <a:pt x="49896" y="19563"/>
                  </a:cubicBezTo>
                  <a:cubicBezTo>
                    <a:pt x="47872" y="8176"/>
                    <a:pt x="38762" y="78"/>
                    <a:pt x="26868" y="78"/>
                  </a:cubicBezTo>
                  <a:cubicBezTo>
                    <a:pt x="15228" y="78"/>
                    <a:pt x="10420" y="9947"/>
                    <a:pt x="8143" y="14502"/>
                  </a:cubicBezTo>
                  <a:cubicBezTo>
                    <a:pt x="3588" y="23106"/>
                    <a:pt x="298" y="38289"/>
                    <a:pt x="298" y="39048"/>
                  </a:cubicBezTo>
                  <a:cubicBezTo>
                    <a:pt x="298" y="41578"/>
                    <a:pt x="2829" y="41578"/>
                    <a:pt x="3335" y="41578"/>
                  </a:cubicBezTo>
                  <a:cubicBezTo>
                    <a:pt x="5865" y="41578"/>
                    <a:pt x="6118" y="41325"/>
                    <a:pt x="7636" y="35758"/>
                  </a:cubicBezTo>
                  <a:cubicBezTo>
                    <a:pt x="11938" y="17792"/>
                    <a:pt x="16999" y="5645"/>
                    <a:pt x="26109" y="5645"/>
                  </a:cubicBezTo>
                  <a:cubicBezTo>
                    <a:pt x="30411" y="5645"/>
                    <a:pt x="33954" y="7670"/>
                    <a:pt x="33954" y="17285"/>
                  </a:cubicBezTo>
                  <a:cubicBezTo>
                    <a:pt x="33954" y="22600"/>
                    <a:pt x="33195" y="25383"/>
                    <a:pt x="29905" y="38542"/>
                  </a:cubicBezTo>
                  <a:lnTo>
                    <a:pt x="15228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C02E269B-FB67-81E0-AAA7-256FB6F544E3}"/>
              </a:ext>
            </a:extLst>
          </p:cNvPr>
          <p:cNvCxnSpPr>
            <a:cxnSpLocks/>
          </p:cNvCxnSpPr>
          <p:nvPr/>
        </p:nvCxnSpPr>
        <p:spPr>
          <a:xfrm flipH="1">
            <a:off x="1343236" y="2300914"/>
            <a:ext cx="488223" cy="959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B7F6A140-F1CE-F44D-7586-DD3614975B5F}"/>
              </a:ext>
            </a:extLst>
          </p:cNvPr>
          <p:cNvCxnSpPr/>
          <p:nvPr/>
        </p:nvCxnSpPr>
        <p:spPr>
          <a:xfrm>
            <a:off x="2819595" y="2381533"/>
            <a:ext cx="4010696" cy="718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Rectangle 331">
            <a:extLst>
              <a:ext uri="{FF2B5EF4-FFF2-40B4-BE49-F238E27FC236}">
                <a16:creationId xmlns:a16="http://schemas.microsoft.com/office/drawing/2014/main" id="{AF5A9569-28A7-D8B3-2492-35F95D1F4EF9}"/>
              </a:ext>
            </a:extLst>
          </p:cNvPr>
          <p:cNvSpPr/>
          <p:nvPr/>
        </p:nvSpPr>
        <p:spPr>
          <a:xfrm>
            <a:off x="340854" y="5195271"/>
            <a:ext cx="4211990" cy="10205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CCC20CC4-DD4F-C1F3-C255-48484397D5E2}"/>
              </a:ext>
            </a:extLst>
          </p:cNvPr>
          <p:cNvSpPr txBox="1"/>
          <p:nvPr/>
        </p:nvSpPr>
        <p:spPr>
          <a:xfrm>
            <a:off x="499450" y="5313020"/>
            <a:ext cx="3856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For the majority of RBH models:</a:t>
            </a:r>
            <a:endParaRPr lang="en-AU" sz="2200" dirty="0"/>
          </a:p>
        </p:txBody>
      </p:sp>
      <p:grpSp>
        <p:nvGrpSpPr>
          <p:cNvPr id="346" name="Group 345" descr="\documentclass{article}&#10;\usepackage{amsmath}&#10;\pagestyle{empty}&#10;\begin{document}&#10;&#10;$$h_{+}(v,r)=0$$&#10;&#10;&#10;\end{document}" title="IguanaTex Vector Display">
            <a:extLst>
              <a:ext uri="{FF2B5EF4-FFF2-40B4-BE49-F238E27FC236}">
                <a16:creationId xmlns:a16="http://schemas.microsoft.com/office/drawing/2014/main" id="{FB7713C4-EB20-E093-39C7-710E85EEDA5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614143" y="5833417"/>
            <a:ext cx="1303485" cy="246724"/>
            <a:chOff x="6130987" y="6991794"/>
            <a:chExt cx="1303485" cy="246724"/>
          </a:xfrm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C211B153-CDF6-EBCF-27A9-909FF52A85C0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130987" y="7005610"/>
              <a:ext cx="123075" cy="173940"/>
            </a:xfrm>
            <a:custGeom>
              <a:avLst/>
              <a:gdLst>
                <a:gd name="connsiteX0" fmla="*/ 58361 w 123075"/>
                <a:gd name="connsiteY0" fmla="*/ 2789 h 173940"/>
                <a:gd name="connsiteX1" fmla="*/ 55103 w 123075"/>
                <a:gd name="connsiteY1" fmla="*/ 75 h 173940"/>
                <a:gd name="connsiteX2" fmla="*/ 24522 w 123075"/>
                <a:gd name="connsiteY2" fmla="*/ 2542 h 173940"/>
                <a:gd name="connsiteX3" fmla="*/ 19759 w 123075"/>
                <a:gd name="connsiteY3" fmla="*/ 7476 h 173940"/>
                <a:gd name="connsiteX4" fmla="*/ 25775 w 123075"/>
                <a:gd name="connsiteY4" fmla="*/ 10437 h 173940"/>
                <a:gd name="connsiteX5" fmla="*/ 38308 w 123075"/>
                <a:gd name="connsiteY5" fmla="*/ 14631 h 173940"/>
                <a:gd name="connsiteX6" fmla="*/ 37556 w 123075"/>
                <a:gd name="connsiteY6" fmla="*/ 19566 h 173940"/>
                <a:gd name="connsiteX7" fmla="*/ 1210 w 123075"/>
                <a:gd name="connsiteY7" fmla="*/ 161679 h 173940"/>
                <a:gd name="connsiteX8" fmla="*/ 207 w 123075"/>
                <a:gd name="connsiteY8" fmla="*/ 167107 h 173940"/>
                <a:gd name="connsiteX9" fmla="*/ 7477 w 123075"/>
                <a:gd name="connsiteY9" fmla="*/ 174016 h 173940"/>
                <a:gd name="connsiteX10" fmla="*/ 16751 w 123075"/>
                <a:gd name="connsiteY10" fmla="*/ 167601 h 173940"/>
                <a:gd name="connsiteX11" fmla="*/ 21514 w 123075"/>
                <a:gd name="connsiteY11" fmla="*/ 148850 h 173940"/>
                <a:gd name="connsiteX12" fmla="*/ 27028 w 123075"/>
                <a:gd name="connsiteY12" fmla="*/ 126645 h 173940"/>
                <a:gd name="connsiteX13" fmla="*/ 31290 w 123075"/>
                <a:gd name="connsiteY13" fmla="*/ 110114 h 173940"/>
                <a:gd name="connsiteX14" fmla="*/ 34047 w 123075"/>
                <a:gd name="connsiteY14" fmla="*/ 99011 h 173940"/>
                <a:gd name="connsiteX15" fmla="*/ 51092 w 123075"/>
                <a:gd name="connsiteY15" fmla="*/ 76313 h 173940"/>
                <a:gd name="connsiteX16" fmla="*/ 75156 w 123075"/>
                <a:gd name="connsiteY16" fmla="*/ 67677 h 173940"/>
                <a:gd name="connsiteX17" fmla="*/ 88692 w 123075"/>
                <a:gd name="connsiteY17" fmla="*/ 84948 h 173940"/>
                <a:gd name="connsiteX18" fmla="*/ 73150 w 123075"/>
                <a:gd name="connsiteY18" fmla="*/ 140214 h 173940"/>
                <a:gd name="connsiteX19" fmla="*/ 69892 w 123075"/>
                <a:gd name="connsiteY19" fmla="*/ 153784 h 173940"/>
                <a:gd name="connsiteX20" fmla="*/ 90446 w 123075"/>
                <a:gd name="connsiteY20" fmla="*/ 174016 h 173940"/>
                <a:gd name="connsiteX21" fmla="*/ 123283 w 123075"/>
                <a:gd name="connsiteY21" fmla="*/ 136020 h 173940"/>
                <a:gd name="connsiteX22" fmla="*/ 120275 w 123075"/>
                <a:gd name="connsiteY22" fmla="*/ 133553 h 173940"/>
                <a:gd name="connsiteX23" fmla="*/ 116515 w 123075"/>
                <a:gd name="connsiteY23" fmla="*/ 137994 h 173940"/>
                <a:gd name="connsiteX24" fmla="*/ 90948 w 123075"/>
                <a:gd name="connsiteY24" fmla="*/ 168588 h 173940"/>
                <a:gd name="connsiteX25" fmla="*/ 84932 w 123075"/>
                <a:gd name="connsiteY25" fmla="*/ 160446 h 173940"/>
                <a:gd name="connsiteX26" fmla="*/ 89444 w 123075"/>
                <a:gd name="connsiteY26" fmla="*/ 142928 h 173940"/>
                <a:gd name="connsiteX27" fmla="*/ 104734 w 123075"/>
                <a:gd name="connsiteY27" fmla="*/ 88649 h 173940"/>
                <a:gd name="connsiteX28" fmla="*/ 75908 w 123075"/>
                <a:gd name="connsiteY28" fmla="*/ 62249 h 173940"/>
                <a:gd name="connsiteX29" fmla="*/ 38809 w 123075"/>
                <a:gd name="connsiteY29" fmla="*/ 81247 h 173940"/>
                <a:gd name="connsiteX30" fmla="*/ 58361 w 123075"/>
                <a:gd name="connsiteY30" fmla="*/ 2789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3075" h="173940">
                  <a:moveTo>
                    <a:pt x="58361" y="2789"/>
                  </a:moveTo>
                  <a:cubicBezTo>
                    <a:pt x="58361" y="2542"/>
                    <a:pt x="58361" y="75"/>
                    <a:pt x="55103" y="75"/>
                  </a:cubicBezTo>
                  <a:cubicBezTo>
                    <a:pt x="49337" y="75"/>
                    <a:pt x="31039" y="2049"/>
                    <a:pt x="24522" y="2542"/>
                  </a:cubicBezTo>
                  <a:cubicBezTo>
                    <a:pt x="22516" y="2789"/>
                    <a:pt x="19759" y="3035"/>
                    <a:pt x="19759" y="7476"/>
                  </a:cubicBezTo>
                  <a:cubicBezTo>
                    <a:pt x="19759" y="10437"/>
                    <a:pt x="22015" y="10437"/>
                    <a:pt x="25775" y="10437"/>
                  </a:cubicBezTo>
                  <a:cubicBezTo>
                    <a:pt x="37807" y="10437"/>
                    <a:pt x="38308" y="12164"/>
                    <a:pt x="38308" y="14631"/>
                  </a:cubicBezTo>
                  <a:lnTo>
                    <a:pt x="37556" y="19566"/>
                  </a:lnTo>
                  <a:lnTo>
                    <a:pt x="1210" y="161679"/>
                  </a:lnTo>
                  <a:cubicBezTo>
                    <a:pt x="207" y="165134"/>
                    <a:pt x="207" y="165627"/>
                    <a:pt x="207" y="167107"/>
                  </a:cubicBezTo>
                  <a:cubicBezTo>
                    <a:pt x="207" y="172782"/>
                    <a:pt x="5221" y="174016"/>
                    <a:pt x="7477" y="174016"/>
                  </a:cubicBezTo>
                  <a:cubicBezTo>
                    <a:pt x="11487" y="174016"/>
                    <a:pt x="15498" y="171055"/>
                    <a:pt x="16751" y="167601"/>
                  </a:cubicBezTo>
                  <a:lnTo>
                    <a:pt x="21514" y="148850"/>
                  </a:lnTo>
                  <a:lnTo>
                    <a:pt x="27028" y="126645"/>
                  </a:lnTo>
                  <a:cubicBezTo>
                    <a:pt x="28532" y="121217"/>
                    <a:pt x="30036" y="115789"/>
                    <a:pt x="31290" y="110114"/>
                  </a:cubicBezTo>
                  <a:cubicBezTo>
                    <a:pt x="31791" y="108634"/>
                    <a:pt x="33796" y="100492"/>
                    <a:pt x="34047" y="99011"/>
                  </a:cubicBezTo>
                  <a:cubicBezTo>
                    <a:pt x="34799" y="96791"/>
                    <a:pt x="42569" y="82974"/>
                    <a:pt x="51092" y="76313"/>
                  </a:cubicBezTo>
                  <a:cubicBezTo>
                    <a:pt x="56607" y="72365"/>
                    <a:pt x="64377" y="67677"/>
                    <a:pt x="75156" y="67677"/>
                  </a:cubicBezTo>
                  <a:cubicBezTo>
                    <a:pt x="85934" y="67677"/>
                    <a:pt x="88692" y="76066"/>
                    <a:pt x="88692" y="84948"/>
                  </a:cubicBezTo>
                  <a:cubicBezTo>
                    <a:pt x="88692" y="98271"/>
                    <a:pt x="79166" y="125164"/>
                    <a:pt x="73150" y="140214"/>
                  </a:cubicBezTo>
                  <a:cubicBezTo>
                    <a:pt x="71145" y="145889"/>
                    <a:pt x="69892" y="148850"/>
                    <a:pt x="69892" y="153784"/>
                  </a:cubicBezTo>
                  <a:cubicBezTo>
                    <a:pt x="69892" y="165380"/>
                    <a:pt x="78665" y="174016"/>
                    <a:pt x="90446" y="174016"/>
                  </a:cubicBezTo>
                  <a:cubicBezTo>
                    <a:pt x="114009" y="174016"/>
                    <a:pt x="123283" y="137994"/>
                    <a:pt x="123283" y="136020"/>
                  </a:cubicBezTo>
                  <a:cubicBezTo>
                    <a:pt x="123283" y="133553"/>
                    <a:pt x="121027" y="133553"/>
                    <a:pt x="120275" y="133553"/>
                  </a:cubicBezTo>
                  <a:cubicBezTo>
                    <a:pt x="117769" y="133553"/>
                    <a:pt x="117769" y="134293"/>
                    <a:pt x="116515" y="137994"/>
                  </a:cubicBezTo>
                  <a:cubicBezTo>
                    <a:pt x="112755" y="151070"/>
                    <a:pt x="104734" y="168588"/>
                    <a:pt x="90948" y="168588"/>
                  </a:cubicBezTo>
                  <a:cubicBezTo>
                    <a:pt x="86686" y="168588"/>
                    <a:pt x="84932" y="166121"/>
                    <a:pt x="84932" y="160446"/>
                  </a:cubicBezTo>
                  <a:cubicBezTo>
                    <a:pt x="84932" y="154278"/>
                    <a:pt x="87188" y="148356"/>
                    <a:pt x="89444" y="142928"/>
                  </a:cubicBezTo>
                  <a:cubicBezTo>
                    <a:pt x="93454" y="132319"/>
                    <a:pt x="104734" y="102959"/>
                    <a:pt x="104734" y="88649"/>
                  </a:cubicBezTo>
                  <a:cubicBezTo>
                    <a:pt x="104734" y="72612"/>
                    <a:pt x="94708" y="62249"/>
                    <a:pt x="75908" y="62249"/>
                  </a:cubicBezTo>
                  <a:cubicBezTo>
                    <a:pt x="60116" y="62249"/>
                    <a:pt x="48084" y="69898"/>
                    <a:pt x="38809" y="81247"/>
                  </a:cubicBezTo>
                  <a:lnTo>
                    <a:pt x="58361" y="2789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F6C3522-F4CA-32CC-5C35-20D13EE7FBE6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273905" y="7106940"/>
              <a:ext cx="129142" cy="127285"/>
            </a:xfrm>
            <a:custGeom>
              <a:avLst/>
              <a:gdLst>
                <a:gd name="connsiteX0" fmla="*/ 69171 w 129142"/>
                <a:gd name="connsiteY0" fmla="*/ 67950 h 127285"/>
                <a:gd name="connsiteX1" fmla="*/ 122863 w 129142"/>
                <a:gd name="connsiteY1" fmla="*/ 67950 h 127285"/>
                <a:gd name="connsiteX2" fmla="*/ 129355 w 129142"/>
                <a:gd name="connsiteY2" fmla="*/ 63805 h 127285"/>
                <a:gd name="connsiteX3" fmla="*/ 122863 w 129142"/>
                <a:gd name="connsiteY3" fmla="*/ 59488 h 127285"/>
                <a:gd name="connsiteX4" fmla="*/ 69171 w 129142"/>
                <a:gd name="connsiteY4" fmla="*/ 59488 h 127285"/>
                <a:gd name="connsiteX5" fmla="*/ 69171 w 129142"/>
                <a:gd name="connsiteY5" fmla="*/ 6466 h 127285"/>
                <a:gd name="connsiteX6" fmla="*/ 64959 w 129142"/>
                <a:gd name="connsiteY6" fmla="*/ 76 h 127285"/>
                <a:gd name="connsiteX7" fmla="*/ 60573 w 129142"/>
                <a:gd name="connsiteY7" fmla="*/ 6466 h 127285"/>
                <a:gd name="connsiteX8" fmla="*/ 60573 w 129142"/>
                <a:gd name="connsiteY8" fmla="*/ 59488 h 127285"/>
                <a:gd name="connsiteX9" fmla="*/ 6705 w 129142"/>
                <a:gd name="connsiteY9" fmla="*/ 59488 h 127285"/>
                <a:gd name="connsiteX10" fmla="*/ 213 w 129142"/>
                <a:gd name="connsiteY10" fmla="*/ 63633 h 127285"/>
                <a:gd name="connsiteX11" fmla="*/ 6705 w 129142"/>
                <a:gd name="connsiteY11" fmla="*/ 67950 h 127285"/>
                <a:gd name="connsiteX12" fmla="*/ 60573 w 129142"/>
                <a:gd name="connsiteY12" fmla="*/ 67950 h 127285"/>
                <a:gd name="connsiteX13" fmla="*/ 60573 w 129142"/>
                <a:gd name="connsiteY13" fmla="*/ 120971 h 127285"/>
                <a:gd name="connsiteX14" fmla="*/ 64784 w 129142"/>
                <a:gd name="connsiteY14" fmla="*/ 127362 h 127285"/>
                <a:gd name="connsiteX15" fmla="*/ 69171 w 129142"/>
                <a:gd name="connsiteY15" fmla="*/ 120971 h 127285"/>
                <a:gd name="connsiteX16" fmla="*/ 69171 w 129142"/>
                <a:gd name="connsiteY16" fmla="*/ 67950 h 12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142" h="127285">
                  <a:moveTo>
                    <a:pt x="69171" y="67950"/>
                  </a:moveTo>
                  <a:lnTo>
                    <a:pt x="122863" y="67950"/>
                  </a:lnTo>
                  <a:cubicBezTo>
                    <a:pt x="125144" y="67950"/>
                    <a:pt x="129355" y="67950"/>
                    <a:pt x="129355" y="63805"/>
                  </a:cubicBezTo>
                  <a:cubicBezTo>
                    <a:pt x="129355" y="59488"/>
                    <a:pt x="125319" y="59488"/>
                    <a:pt x="122863" y="59488"/>
                  </a:cubicBezTo>
                  <a:lnTo>
                    <a:pt x="69171" y="59488"/>
                  </a:lnTo>
                  <a:lnTo>
                    <a:pt x="69171" y="6466"/>
                  </a:lnTo>
                  <a:cubicBezTo>
                    <a:pt x="69171" y="4221"/>
                    <a:pt x="69171" y="76"/>
                    <a:pt x="64959" y="76"/>
                  </a:cubicBezTo>
                  <a:cubicBezTo>
                    <a:pt x="60573" y="76"/>
                    <a:pt x="60573" y="4048"/>
                    <a:pt x="60573" y="6466"/>
                  </a:cubicBezTo>
                  <a:lnTo>
                    <a:pt x="60573" y="59488"/>
                  </a:lnTo>
                  <a:lnTo>
                    <a:pt x="6705" y="59488"/>
                  </a:lnTo>
                  <a:cubicBezTo>
                    <a:pt x="4424" y="59488"/>
                    <a:pt x="213" y="59488"/>
                    <a:pt x="213" y="63633"/>
                  </a:cubicBezTo>
                  <a:cubicBezTo>
                    <a:pt x="213" y="67950"/>
                    <a:pt x="4249" y="67950"/>
                    <a:pt x="6705" y="67950"/>
                  </a:cubicBezTo>
                  <a:lnTo>
                    <a:pt x="60573" y="67950"/>
                  </a:lnTo>
                  <a:lnTo>
                    <a:pt x="60573" y="120971"/>
                  </a:lnTo>
                  <a:cubicBezTo>
                    <a:pt x="60573" y="123217"/>
                    <a:pt x="60573" y="127362"/>
                    <a:pt x="64784" y="127362"/>
                  </a:cubicBezTo>
                  <a:cubicBezTo>
                    <a:pt x="69171" y="127362"/>
                    <a:pt x="69171" y="123389"/>
                    <a:pt x="69171" y="120971"/>
                  </a:cubicBezTo>
                  <a:lnTo>
                    <a:pt x="69171" y="67950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FFA3A74A-596F-F57F-0566-01ACF1842B7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452852" y="6991794"/>
              <a:ext cx="58154" cy="246724"/>
            </a:xfrm>
            <a:custGeom>
              <a:avLst/>
              <a:gdLst>
                <a:gd name="connsiteX0" fmla="*/ 58374 w 58154"/>
                <a:gd name="connsiteY0" fmla="*/ 244332 h 246724"/>
                <a:gd name="connsiteX1" fmla="*/ 54112 w 58154"/>
                <a:gd name="connsiteY1" fmla="*/ 238904 h 246724"/>
                <a:gd name="connsiteX2" fmla="*/ 14758 w 58154"/>
                <a:gd name="connsiteY2" fmla="*/ 123437 h 246724"/>
                <a:gd name="connsiteX3" fmla="*/ 55115 w 58154"/>
                <a:gd name="connsiteY3" fmla="*/ 6736 h 246724"/>
                <a:gd name="connsiteX4" fmla="*/ 58374 w 58154"/>
                <a:gd name="connsiteY4" fmla="*/ 2542 h 246724"/>
                <a:gd name="connsiteX5" fmla="*/ 55867 w 58154"/>
                <a:gd name="connsiteY5" fmla="*/ 75 h 246724"/>
                <a:gd name="connsiteX6" fmla="*/ 16011 w 58154"/>
                <a:gd name="connsiteY6" fmla="*/ 48186 h 246724"/>
                <a:gd name="connsiteX7" fmla="*/ 220 w 58154"/>
                <a:gd name="connsiteY7" fmla="*/ 123437 h 246724"/>
                <a:gd name="connsiteX8" fmla="*/ 16763 w 58154"/>
                <a:gd name="connsiteY8" fmla="*/ 200415 h 246724"/>
                <a:gd name="connsiteX9" fmla="*/ 55867 w 58154"/>
                <a:gd name="connsiteY9" fmla="*/ 246800 h 246724"/>
                <a:gd name="connsiteX10" fmla="*/ 58374 w 58154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4" h="246724">
                  <a:moveTo>
                    <a:pt x="58374" y="244332"/>
                  </a:moveTo>
                  <a:cubicBezTo>
                    <a:pt x="58374" y="243592"/>
                    <a:pt x="58374" y="243099"/>
                    <a:pt x="54112" y="238904"/>
                  </a:cubicBezTo>
                  <a:cubicBezTo>
                    <a:pt x="22779" y="207817"/>
                    <a:pt x="14758" y="161186"/>
                    <a:pt x="14758" y="123437"/>
                  </a:cubicBezTo>
                  <a:cubicBezTo>
                    <a:pt x="14758" y="80507"/>
                    <a:pt x="24283" y="37577"/>
                    <a:pt x="55115" y="6736"/>
                  </a:cubicBezTo>
                  <a:cubicBezTo>
                    <a:pt x="58374" y="3776"/>
                    <a:pt x="58374" y="3282"/>
                    <a:pt x="58374" y="2542"/>
                  </a:cubicBezTo>
                  <a:cubicBezTo>
                    <a:pt x="58374" y="815"/>
                    <a:pt x="57371" y="75"/>
                    <a:pt x="55867" y="75"/>
                  </a:cubicBezTo>
                  <a:cubicBezTo>
                    <a:pt x="53360" y="75"/>
                    <a:pt x="30801" y="16852"/>
                    <a:pt x="16011" y="48186"/>
                  </a:cubicBezTo>
                  <a:cubicBezTo>
                    <a:pt x="3228" y="75326"/>
                    <a:pt x="220" y="102712"/>
                    <a:pt x="220" y="123437"/>
                  </a:cubicBezTo>
                  <a:cubicBezTo>
                    <a:pt x="220" y="142682"/>
                    <a:pt x="2977" y="172535"/>
                    <a:pt x="16763" y="200415"/>
                  </a:cubicBezTo>
                  <a:cubicBezTo>
                    <a:pt x="31803" y="230762"/>
                    <a:pt x="53360" y="246800"/>
                    <a:pt x="55867" y="246800"/>
                  </a:cubicBezTo>
                  <a:cubicBezTo>
                    <a:pt x="57371" y="246800"/>
                    <a:pt x="58374" y="246059"/>
                    <a:pt x="58374" y="244332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8002E07-C1D7-BC5A-47D1-A4CFAB9458A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6532786" y="7067785"/>
              <a:ext cx="110041" cy="111766"/>
            </a:xfrm>
            <a:custGeom>
              <a:avLst/>
              <a:gdLst>
                <a:gd name="connsiteX0" fmla="*/ 110265 w 110041"/>
                <a:gd name="connsiteY0" fmla="*/ 17345 h 111766"/>
                <a:gd name="connsiteX1" fmla="*/ 99236 w 110041"/>
                <a:gd name="connsiteY1" fmla="*/ 75 h 111766"/>
                <a:gd name="connsiteX2" fmla="*/ 86953 w 110041"/>
                <a:gd name="connsiteY2" fmla="*/ 11918 h 111766"/>
                <a:gd name="connsiteX3" fmla="*/ 90964 w 110041"/>
                <a:gd name="connsiteY3" fmla="*/ 19319 h 111766"/>
                <a:gd name="connsiteX4" fmla="*/ 99486 w 110041"/>
                <a:gd name="connsiteY4" fmla="*/ 39551 h 111766"/>
                <a:gd name="connsiteX5" fmla="*/ 54868 w 110041"/>
                <a:gd name="connsiteY5" fmla="*/ 106413 h 111766"/>
                <a:gd name="connsiteX6" fmla="*/ 36319 w 110041"/>
                <a:gd name="connsiteY6" fmla="*/ 84948 h 111766"/>
                <a:gd name="connsiteX7" fmla="*/ 50858 w 110041"/>
                <a:gd name="connsiteY7" fmla="*/ 32642 h 111766"/>
                <a:gd name="connsiteX8" fmla="*/ 53866 w 110041"/>
                <a:gd name="connsiteY8" fmla="*/ 20306 h 111766"/>
                <a:gd name="connsiteX9" fmla="*/ 33311 w 110041"/>
                <a:gd name="connsiteY9" fmla="*/ 75 h 111766"/>
                <a:gd name="connsiteX10" fmla="*/ 223 w 110041"/>
                <a:gd name="connsiteY10" fmla="*/ 38070 h 111766"/>
                <a:gd name="connsiteX11" fmla="*/ 3231 w 110041"/>
                <a:gd name="connsiteY11" fmla="*/ 40538 h 111766"/>
                <a:gd name="connsiteX12" fmla="*/ 7242 w 110041"/>
                <a:gd name="connsiteY12" fmla="*/ 36097 h 111766"/>
                <a:gd name="connsiteX13" fmla="*/ 32559 w 110041"/>
                <a:gd name="connsiteY13" fmla="*/ 5503 h 111766"/>
                <a:gd name="connsiteX14" fmla="*/ 38826 w 110041"/>
                <a:gd name="connsiteY14" fmla="*/ 13398 h 111766"/>
                <a:gd name="connsiteX15" fmla="*/ 34564 w 110041"/>
                <a:gd name="connsiteY15" fmla="*/ 30669 h 111766"/>
                <a:gd name="connsiteX16" fmla="*/ 20277 w 110041"/>
                <a:gd name="connsiteY16" fmla="*/ 81247 h 111766"/>
                <a:gd name="connsiteX17" fmla="*/ 53866 w 110041"/>
                <a:gd name="connsiteY17" fmla="*/ 111841 h 111766"/>
                <a:gd name="connsiteX18" fmla="*/ 110265 w 110041"/>
                <a:gd name="connsiteY18" fmla="*/ 17345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041" h="111766">
                  <a:moveTo>
                    <a:pt x="110265" y="17345"/>
                  </a:moveTo>
                  <a:cubicBezTo>
                    <a:pt x="110265" y="4022"/>
                    <a:pt x="103748" y="75"/>
                    <a:pt x="99236" y="75"/>
                  </a:cubicBezTo>
                  <a:cubicBezTo>
                    <a:pt x="92969" y="75"/>
                    <a:pt x="86953" y="6490"/>
                    <a:pt x="86953" y="11918"/>
                  </a:cubicBezTo>
                  <a:cubicBezTo>
                    <a:pt x="86953" y="15125"/>
                    <a:pt x="88206" y="16605"/>
                    <a:pt x="90964" y="19319"/>
                  </a:cubicBezTo>
                  <a:cubicBezTo>
                    <a:pt x="96228" y="24254"/>
                    <a:pt x="99486" y="30669"/>
                    <a:pt x="99486" y="39551"/>
                  </a:cubicBezTo>
                  <a:cubicBezTo>
                    <a:pt x="99486" y="49913"/>
                    <a:pt x="84196" y="106413"/>
                    <a:pt x="54868" y="106413"/>
                  </a:cubicBezTo>
                  <a:cubicBezTo>
                    <a:pt x="42084" y="106413"/>
                    <a:pt x="36319" y="97778"/>
                    <a:pt x="36319" y="84948"/>
                  </a:cubicBezTo>
                  <a:cubicBezTo>
                    <a:pt x="36319" y="71131"/>
                    <a:pt x="43087" y="53121"/>
                    <a:pt x="50858" y="32642"/>
                  </a:cubicBezTo>
                  <a:cubicBezTo>
                    <a:pt x="52612" y="28448"/>
                    <a:pt x="53866" y="24994"/>
                    <a:pt x="53866" y="20306"/>
                  </a:cubicBezTo>
                  <a:cubicBezTo>
                    <a:pt x="53866" y="9204"/>
                    <a:pt x="45844" y="75"/>
                    <a:pt x="33311" y="75"/>
                  </a:cubicBezTo>
                  <a:cubicBezTo>
                    <a:pt x="9749" y="75"/>
                    <a:pt x="223" y="35850"/>
                    <a:pt x="223" y="38070"/>
                  </a:cubicBezTo>
                  <a:cubicBezTo>
                    <a:pt x="223" y="40538"/>
                    <a:pt x="2730" y="40538"/>
                    <a:pt x="3231" y="40538"/>
                  </a:cubicBezTo>
                  <a:cubicBezTo>
                    <a:pt x="5738" y="40538"/>
                    <a:pt x="5989" y="40044"/>
                    <a:pt x="7242" y="36097"/>
                  </a:cubicBezTo>
                  <a:cubicBezTo>
                    <a:pt x="14511" y="11177"/>
                    <a:pt x="25290" y="5503"/>
                    <a:pt x="32559" y="5503"/>
                  </a:cubicBezTo>
                  <a:cubicBezTo>
                    <a:pt x="34564" y="5503"/>
                    <a:pt x="38826" y="5503"/>
                    <a:pt x="38826" y="13398"/>
                  </a:cubicBezTo>
                  <a:cubicBezTo>
                    <a:pt x="38826" y="19566"/>
                    <a:pt x="36319" y="26228"/>
                    <a:pt x="34564" y="30669"/>
                  </a:cubicBezTo>
                  <a:cubicBezTo>
                    <a:pt x="23535" y="59289"/>
                    <a:pt x="20277" y="70638"/>
                    <a:pt x="20277" y="81247"/>
                  </a:cubicBezTo>
                  <a:cubicBezTo>
                    <a:pt x="20277" y="107893"/>
                    <a:pt x="42335" y="111841"/>
                    <a:pt x="53866" y="111841"/>
                  </a:cubicBezTo>
                  <a:cubicBezTo>
                    <a:pt x="95977" y="111841"/>
                    <a:pt x="110265" y="30175"/>
                    <a:pt x="110265" y="17345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06F429E3-3C0A-4187-EBC2-DC9901A45EC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6677570" y="7150685"/>
              <a:ext cx="29327" cy="73770"/>
            </a:xfrm>
            <a:custGeom>
              <a:avLst/>
              <a:gdLst>
                <a:gd name="connsiteX0" fmla="*/ 29556 w 29327"/>
                <a:gd name="connsiteY0" fmla="*/ 25981 h 73770"/>
                <a:gd name="connsiteX1" fmla="*/ 13514 w 29327"/>
                <a:gd name="connsiteY1" fmla="*/ 75 h 73770"/>
                <a:gd name="connsiteX2" fmla="*/ 229 w 29327"/>
                <a:gd name="connsiteY2" fmla="*/ 13151 h 73770"/>
                <a:gd name="connsiteX3" fmla="*/ 13514 w 29327"/>
                <a:gd name="connsiteY3" fmla="*/ 26228 h 73770"/>
                <a:gd name="connsiteX4" fmla="*/ 22287 w 29327"/>
                <a:gd name="connsiteY4" fmla="*/ 23020 h 73770"/>
                <a:gd name="connsiteX5" fmla="*/ 23540 w 29327"/>
                <a:gd name="connsiteY5" fmla="*/ 22280 h 73770"/>
                <a:gd name="connsiteX6" fmla="*/ 24042 w 29327"/>
                <a:gd name="connsiteY6" fmla="*/ 25981 h 73770"/>
                <a:gd name="connsiteX7" fmla="*/ 6997 w 29327"/>
                <a:gd name="connsiteY7" fmla="*/ 67184 h 73770"/>
                <a:gd name="connsiteX8" fmla="*/ 4239 w 29327"/>
                <a:gd name="connsiteY8" fmla="*/ 71131 h 73770"/>
                <a:gd name="connsiteX9" fmla="*/ 6746 w 29327"/>
                <a:gd name="connsiteY9" fmla="*/ 73845 h 73770"/>
                <a:gd name="connsiteX10" fmla="*/ 29556 w 29327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27" h="73770">
                  <a:moveTo>
                    <a:pt x="29556" y="25981"/>
                  </a:moveTo>
                  <a:cubicBezTo>
                    <a:pt x="29556" y="9697"/>
                    <a:pt x="23290" y="75"/>
                    <a:pt x="13514" y="75"/>
                  </a:cubicBezTo>
                  <a:cubicBezTo>
                    <a:pt x="5242" y="75"/>
                    <a:pt x="229" y="6243"/>
                    <a:pt x="229" y="13151"/>
                  </a:cubicBezTo>
                  <a:cubicBezTo>
                    <a:pt x="229" y="19813"/>
                    <a:pt x="5242" y="26228"/>
                    <a:pt x="13514" y="26228"/>
                  </a:cubicBezTo>
                  <a:cubicBezTo>
                    <a:pt x="16522" y="26228"/>
                    <a:pt x="19780" y="25241"/>
                    <a:pt x="22287" y="23020"/>
                  </a:cubicBezTo>
                  <a:cubicBezTo>
                    <a:pt x="23039" y="22527"/>
                    <a:pt x="23290" y="22280"/>
                    <a:pt x="23540" y="22280"/>
                  </a:cubicBezTo>
                  <a:cubicBezTo>
                    <a:pt x="23791" y="22280"/>
                    <a:pt x="24042" y="22527"/>
                    <a:pt x="24042" y="25981"/>
                  </a:cubicBezTo>
                  <a:cubicBezTo>
                    <a:pt x="24042" y="44238"/>
                    <a:pt x="15268" y="59042"/>
                    <a:pt x="6997" y="67184"/>
                  </a:cubicBezTo>
                  <a:cubicBezTo>
                    <a:pt x="4239" y="69898"/>
                    <a:pt x="4239" y="70391"/>
                    <a:pt x="4239" y="71131"/>
                  </a:cubicBezTo>
                  <a:cubicBezTo>
                    <a:pt x="4239" y="72859"/>
                    <a:pt x="5493" y="73845"/>
                    <a:pt x="6746" y="73845"/>
                  </a:cubicBezTo>
                  <a:cubicBezTo>
                    <a:pt x="9503" y="73845"/>
                    <a:pt x="29556" y="54848"/>
                    <a:pt x="29556" y="25981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80D84FF-EA70-247F-4AA5-ED588A2D2E29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774688" y="7067785"/>
              <a:ext cx="102020" cy="111766"/>
            </a:xfrm>
            <a:custGeom>
              <a:avLst/>
              <a:gdLst>
                <a:gd name="connsiteX0" fmla="*/ 15022 w 102020"/>
                <a:gd name="connsiteY0" fmla="*/ 94570 h 111766"/>
                <a:gd name="connsiteX1" fmla="*/ 12766 w 102020"/>
                <a:gd name="connsiteY1" fmla="*/ 105179 h 111766"/>
                <a:gd name="connsiteX2" fmla="*/ 20036 w 102020"/>
                <a:gd name="connsiteY2" fmla="*/ 111841 h 111766"/>
                <a:gd name="connsiteX3" fmla="*/ 29310 w 102020"/>
                <a:gd name="connsiteY3" fmla="*/ 104933 h 111766"/>
                <a:gd name="connsiteX4" fmla="*/ 39337 w 102020"/>
                <a:gd name="connsiteY4" fmla="*/ 65950 h 111766"/>
                <a:gd name="connsiteX5" fmla="*/ 47358 w 102020"/>
                <a:gd name="connsiteY5" fmla="*/ 33876 h 111766"/>
                <a:gd name="connsiteX6" fmla="*/ 61395 w 102020"/>
                <a:gd name="connsiteY6" fmla="*/ 13645 h 111766"/>
                <a:gd name="connsiteX7" fmla="*/ 81448 w 102020"/>
                <a:gd name="connsiteY7" fmla="*/ 5503 h 111766"/>
                <a:gd name="connsiteX8" fmla="*/ 91976 w 102020"/>
                <a:gd name="connsiteY8" fmla="*/ 8463 h 111766"/>
                <a:gd name="connsiteX9" fmla="*/ 78942 w 102020"/>
                <a:gd name="connsiteY9" fmla="*/ 22033 h 111766"/>
                <a:gd name="connsiteX10" fmla="*/ 88467 w 102020"/>
                <a:gd name="connsiteY10" fmla="*/ 30669 h 111766"/>
                <a:gd name="connsiteX11" fmla="*/ 102253 w 102020"/>
                <a:gd name="connsiteY11" fmla="*/ 16112 h 111766"/>
                <a:gd name="connsiteX12" fmla="*/ 81448 w 102020"/>
                <a:gd name="connsiteY12" fmla="*/ 75 h 111766"/>
                <a:gd name="connsiteX13" fmla="*/ 49363 w 102020"/>
                <a:gd name="connsiteY13" fmla="*/ 19073 h 111766"/>
                <a:gd name="connsiteX14" fmla="*/ 26553 w 102020"/>
                <a:gd name="connsiteY14" fmla="*/ 75 h 111766"/>
                <a:gd name="connsiteX15" fmla="*/ 8004 w 102020"/>
                <a:gd name="connsiteY15" fmla="*/ 14138 h 111766"/>
                <a:gd name="connsiteX16" fmla="*/ 233 w 102020"/>
                <a:gd name="connsiteY16" fmla="*/ 38070 h 111766"/>
                <a:gd name="connsiteX17" fmla="*/ 3241 w 102020"/>
                <a:gd name="connsiteY17" fmla="*/ 40538 h 111766"/>
                <a:gd name="connsiteX18" fmla="*/ 7502 w 102020"/>
                <a:gd name="connsiteY18" fmla="*/ 34863 h 111766"/>
                <a:gd name="connsiteX19" fmla="*/ 25801 w 102020"/>
                <a:gd name="connsiteY19" fmla="*/ 5503 h 111766"/>
                <a:gd name="connsiteX20" fmla="*/ 33571 w 102020"/>
                <a:gd name="connsiteY20" fmla="*/ 16852 h 111766"/>
                <a:gd name="connsiteX21" fmla="*/ 29561 w 102020"/>
                <a:gd name="connsiteY21" fmla="*/ 37577 h 111766"/>
                <a:gd name="connsiteX22" fmla="*/ 15022 w 102020"/>
                <a:gd name="connsiteY22" fmla="*/ 9457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020" h="111766">
                  <a:moveTo>
                    <a:pt x="15022" y="94570"/>
                  </a:moveTo>
                  <a:cubicBezTo>
                    <a:pt x="14270" y="98271"/>
                    <a:pt x="12766" y="103946"/>
                    <a:pt x="12766" y="105179"/>
                  </a:cubicBezTo>
                  <a:cubicBezTo>
                    <a:pt x="12766" y="109621"/>
                    <a:pt x="16276" y="111841"/>
                    <a:pt x="20036" y="111841"/>
                  </a:cubicBezTo>
                  <a:cubicBezTo>
                    <a:pt x="23043" y="111841"/>
                    <a:pt x="27555" y="109867"/>
                    <a:pt x="29310" y="104933"/>
                  </a:cubicBezTo>
                  <a:cubicBezTo>
                    <a:pt x="29811" y="103946"/>
                    <a:pt x="38334" y="70391"/>
                    <a:pt x="39337" y="65950"/>
                  </a:cubicBezTo>
                  <a:cubicBezTo>
                    <a:pt x="41342" y="57808"/>
                    <a:pt x="45854" y="40538"/>
                    <a:pt x="47358" y="33876"/>
                  </a:cubicBezTo>
                  <a:cubicBezTo>
                    <a:pt x="48361" y="30669"/>
                    <a:pt x="55379" y="19073"/>
                    <a:pt x="61395" y="13645"/>
                  </a:cubicBezTo>
                  <a:cubicBezTo>
                    <a:pt x="63400" y="11918"/>
                    <a:pt x="70670" y="5503"/>
                    <a:pt x="81448" y="5503"/>
                  </a:cubicBezTo>
                  <a:cubicBezTo>
                    <a:pt x="87965" y="5503"/>
                    <a:pt x="91725" y="8463"/>
                    <a:pt x="91976" y="8463"/>
                  </a:cubicBezTo>
                  <a:cubicBezTo>
                    <a:pt x="84456" y="9697"/>
                    <a:pt x="78942" y="15618"/>
                    <a:pt x="78942" y="22033"/>
                  </a:cubicBezTo>
                  <a:cubicBezTo>
                    <a:pt x="78942" y="25981"/>
                    <a:pt x="81699" y="30669"/>
                    <a:pt x="88467" y="30669"/>
                  </a:cubicBezTo>
                  <a:cubicBezTo>
                    <a:pt x="95235" y="30669"/>
                    <a:pt x="102253" y="24994"/>
                    <a:pt x="102253" y="16112"/>
                  </a:cubicBezTo>
                  <a:cubicBezTo>
                    <a:pt x="102253" y="7476"/>
                    <a:pt x="94232" y="75"/>
                    <a:pt x="81448" y="75"/>
                  </a:cubicBezTo>
                  <a:cubicBezTo>
                    <a:pt x="65155" y="75"/>
                    <a:pt x="54126" y="12164"/>
                    <a:pt x="49363" y="19073"/>
                  </a:cubicBezTo>
                  <a:cubicBezTo>
                    <a:pt x="47358" y="7970"/>
                    <a:pt x="38334" y="75"/>
                    <a:pt x="26553" y="75"/>
                  </a:cubicBezTo>
                  <a:cubicBezTo>
                    <a:pt x="15022" y="75"/>
                    <a:pt x="10260" y="9697"/>
                    <a:pt x="8004" y="14138"/>
                  </a:cubicBezTo>
                  <a:cubicBezTo>
                    <a:pt x="3492" y="22527"/>
                    <a:pt x="233" y="37330"/>
                    <a:pt x="233" y="38070"/>
                  </a:cubicBezTo>
                  <a:cubicBezTo>
                    <a:pt x="233" y="40538"/>
                    <a:pt x="2740" y="40538"/>
                    <a:pt x="3241" y="40538"/>
                  </a:cubicBezTo>
                  <a:cubicBezTo>
                    <a:pt x="5748" y="40538"/>
                    <a:pt x="5998" y="40291"/>
                    <a:pt x="7502" y="34863"/>
                  </a:cubicBezTo>
                  <a:cubicBezTo>
                    <a:pt x="11764" y="17345"/>
                    <a:pt x="16777" y="5503"/>
                    <a:pt x="25801" y="5503"/>
                  </a:cubicBezTo>
                  <a:cubicBezTo>
                    <a:pt x="30062" y="5503"/>
                    <a:pt x="33571" y="7476"/>
                    <a:pt x="33571" y="16852"/>
                  </a:cubicBezTo>
                  <a:cubicBezTo>
                    <a:pt x="33571" y="22033"/>
                    <a:pt x="32819" y="24747"/>
                    <a:pt x="29561" y="37577"/>
                  </a:cubicBezTo>
                  <a:lnTo>
                    <a:pt x="15022" y="94570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5F57C2E0-32A3-9944-309C-23335BB0B50B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6901759" y="6991794"/>
              <a:ext cx="58154" cy="246724"/>
            </a:xfrm>
            <a:custGeom>
              <a:avLst/>
              <a:gdLst>
                <a:gd name="connsiteX0" fmla="*/ 58392 w 58154"/>
                <a:gd name="connsiteY0" fmla="*/ 123437 h 246724"/>
                <a:gd name="connsiteX1" fmla="*/ 41848 w 58154"/>
                <a:gd name="connsiteY1" fmla="*/ 46459 h 246724"/>
                <a:gd name="connsiteX2" fmla="*/ 2745 w 58154"/>
                <a:gd name="connsiteY2" fmla="*/ 75 h 246724"/>
                <a:gd name="connsiteX3" fmla="*/ 238 w 58154"/>
                <a:gd name="connsiteY3" fmla="*/ 2542 h 246724"/>
                <a:gd name="connsiteX4" fmla="*/ 5000 w 58154"/>
                <a:gd name="connsiteY4" fmla="*/ 8217 h 246724"/>
                <a:gd name="connsiteX5" fmla="*/ 43853 w 58154"/>
                <a:gd name="connsiteY5" fmla="*/ 123437 h 246724"/>
                <a:gd name="connsiteX6" fmla="*/ 3497 w 58154"/>
                <a:gd name="connsiteY6" fmla="*/ 240138 h 246724"/>
                <a:gd name="connsiteX7" fmla="*/ 238 w 58154"/>
                <a:gd name="connsiteY7" fmla="*/ 244332 h 246724"/>
                <a:gd name="connsiteX8" fmla="*/ 2745 w 58154"/>
                <a:gd name="connsiteY8" fmla="*/ 246800 h 246724"/>
                <a:gd name="connsiteX9" fmla="*/ 42600 w 58154"/>
                <a:gd name="connsiteY9" fmla="*/ 198688 h 246724"/>
                <a:gd name="connsiteX10" fmla="*/ 58392 w 58154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4" h="246724">
                  <a:moveTo>
                    <a:pt x="58392" y="123437"/>
                  </a:moveTo>
                  <a:cubicBezTo>
                    <a:pt x="58392" y="104193"/>
                    <a:pt x="55635" y="74339"/>
                    <a:pt x="41848" y="46459"/>
                  </a:cubicBezTo>
                  <a:cubicBezTo>
                    <a:pt x="26808" y="16112"/>
                    <a:pt x="5251" y="75"/>
                    <a:pt x="2745" y="75"/>
                  </a:cubicBezTo>
                  <a:cubicBezTo>
                    <a:pt x="1241" y="75"/>
                    <a:pt x="238" y="1062"/>
                    <a:pt x="238" y="2542"/>
                  </a:cubicBezTo>
                  <a:cubicBezTo>
                    <a:pt x="238" y="3282"/>
                    <a:pt x="238" y="3776"/>
                    <a:pt x="5000" y="8217"/>
                  </a:cubicBezTo>
                  <a:cubicBezTo>
                    <a:pt x="29566" y="32642"/>
                    <a:pt x="43853" y="71872"/>
                    <a:pt x="43853" y="123437"/>
                  </a:cubicBezTo>
                  <a:cubicBezTo>
                    <a:pt x="43853" y="165627"/>
                    <a:pt x="34579" y="209051"/>
                    <a:pt x="3497" y="240138"/>
                  </a:cubicBezTo>
                  <a:cubicBezTo>
                    <a:pt x="238" y="243099"/>
                    <a:pt x="238" y="243592"/>
                    <a:pt x="238" y="244332"/>
                  </a:cubicBezTo>
                  <a:cubicBezTo>
                    <a:pt x="238" y="245813"/>
                    <a:pt x="1241" y="246800"/>
                    <a:pt x="2745" y="246800"/>
                  </a:cubicBezTo>
                  <a:cubicBezTo>
                    <a:pt x="5251" y="246800"/>
                    <a:pt x="27811" y="230022"/>
                    <a:pt x="42600" y="198688"/>
                  </a:cubicBezTo>
                  <a:cubicBezTo>
                    <a:pt x="55384" y="171548"/>
                    <a:pt x="58392" y="144162"/>
                    <a:pt x="58392" y="123437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499831F-BA37-343E-C7CE-4FADF3DD5C25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068616" y="7086289"/>
              <a:ext cx="166691" cy="57733"/>
            </a:xfrm>
            <a:custGeom>
              <a:avLst/>
              <a:gdLst>
                <a:gd name="connsiteX0" fmla="*/ 158413 w 166691"/>
                <a:gd name="connsiteY0" fmla="*/ 9944 h 57733"/>
                <a:gd name="connsiteX1" fmla="*/ 166936 w 166691"/>
                <a:gd name="connsiteY1" fmla="*/ 5009 h 57733"/>
                <a:gd name="connsiteX2" fmla="*/ 158664 w 166691"/>
                <a:gd name="connsiteY2" fmla="*/ 75 h 57733"/>
                <a:gd name="connsiteX3" fmla="*/ 8516 w 166691"/>
                <a:gd name="connsiteY3" fmla="*/ 75 h 57733"/>
                <a:gd name="connsiteX4" fmla="*/ 245 w 166691"/>
                <a:gd name="connsiteY4" fmla="*/ 5009 h 57733"/>
                <a:gd name="connsiteX5" fmla="*/ 8767 w 166691"/>
                <a:gd name="connsiteY5" fmla="*/ 9944 h 57733"/>
                <a:gd name="connsiteX6" fmla="*/ 158413 w 166691"/>
                <a:gd name="connsiteY6" fmla="*/ 9944 h 57733"/>
                <a:gd name="connsiteX7" fmla="*/ 158664 w 166691"/>
                <a:gd name="connsiteY7" fmla="*/ 57808 h 57733"/>
                <a:gd name="connsiteX8" fmla="*/ 166936 w 166691"/>
                <a:gd name="connsiteY8" fmla="*/ 52874 h 57733"/>
                <a:gd name="connsiteX9" fmla="*/ 158413 w 166691"/>
                <a:gd name="connsiteY9" fmla="*/ 47939 h 57733"/>
                <a:gd name="connsiteX10" fmla="*/ 8767 w 166691"/>
                <a:gd name="connsiteY10" fmla="*/ 47939 h 57733"/>
                <a:gd name="connsiteX11" fmla="*/ 245 w 166691"/>
                <a:gd name="connsiteY11" fmla="*/ 52874 h 57733"/>
                <a:gd name="connsiteX12" fmla="*/ 8516 w 166691"/>
                <a:gd name="connsiteY12" fmla="*/ 57808 h 57733"/>
                <a:gd name="connsiteX13" fmla="*/ 158664 w 166691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691" h="57733">
                  <a:moveTo>
                    <a:pt x="158413" y="9944"/>
                  </a:moveTo>
                  <a:cubicBezTo>
                    <a:pt x="162173" y="9944"/>
                    <a:pt x="166936" y="9944"/>
                    <a:pt x="166936" y="5009"/>
                  </a:cubicBezTo>
                  <a:cubicBezTo>
                    <a:pt x="166936" y="75"/>
                    <a:pt x="162173" y="75"/>
                    <a:pt x="158664" y="75"/>
                  </a:cubicBezTo>
                  <a:lnTo>
                    <a:pt x="8516" y="75"/>
                  </a:lnTo>
                  <a:cubicBezTo>
                    <a:pt x="5007" y="75"/>
                    <a:pt x="245" y="75"/>
                    <a:pt x="245" y="5009"/>
                  </a:cubicBezTo>
                  <a:cubicBezTo>
                    <a:pt x="245" y="9944"/>
                    <a:pt x="5007" y="9944"/>
                    <a:pt x="8767" y="9944"/>
                  </a:cubicBezTo>
                  <a:lnTo>
                    <a:pt x="158413" y="9944"/>
                  </a:lnTo>
                  <a:close/>
                  <a:moveTo>
                    <a:pt x="158664" y="57808"/>
                  </a:moveTo>
                  <a:cubicBezTo>
                    <a:pt x="162173" y="57808"/>
                    <a:pt x="166936" y="57808"/>
                    <a:pt x="166936" y="52874"/>
                  </a:cubicBezTo>
                  <a:cubicBezTo>
                    <a:pt x="166936" y="47939"/>
                    <a:pt x="162173" y="47939"/>
                    <a:pt x="158413" y="47939"/>
                  </a:cubicBezTo>
                  <a:lnTo>
                    <a:pt x="8767" y="47939"/>
                  </a:lnTo>
                  <a:cubicBezTo>
                    <a:pt x="5007" y="47939"/>
                    <a:pt x="245" y="47939"/>
                    <a:pt x="245" y="52874"/>
                  </a:cubicBezTo>
                  <a:cubicBezTo>
                    <a:pt x="245" y="57808"/>
                    <a:pt x="5007" y="57808"/>
                    <a:pt x="8516" y="57808"/>
                  </a:cubicBezTo>
                  <a:lnTo>
                    <a:pt x="158664" y="57808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43A8FA59-6097-43AF-2EDA-EA7CCD03CF54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328943" y="7012519"/>
              <a:ext cx="105529" cy="169746"/>
            </a:xfrm>
            <a:custGeom>
              <a:avLst/>
              <a:gdLst>
                <a:gd name="connsiteX0" fmla="*/ 105784 w 105529"/>
                <a:gd name="connsiteY0" fmla="*/ 85441 h 169746"/>
                <a:gd name="connsiteX1" fmla="*/ 95758 w 105529"/>
                <a:gd name="connsiteY1" fmla="*/ 27708 h 169746"/>
                <a:gd name="connsiteX2" fmla="*/ 53145 w 105529"/>
                <a:gd name="connsiteY2" fmla="*/ 75 h 169746"/>
                <a:gd name="connsiteX3" fmla="*/ 9530 w 105529"/>
                <a:gd name="connsiteY3" fmla="*/ 29435 h 169746"/>
                <a:gd name="connsiteX4" fmla="*/ 255 w 105529"/>
                <a:gd name="connsiteY4" fmla="*/ 85441 h 169746"/>
                <a:gd name="connsiteX5" fmla="*/ 11535 w 105529"/>
                <a:gd name="connsiteY5" fmla="*/ 144902 h 169746"/>
                <a:gd name="connsiteX6" fmla="*/ 52894 w 105529"/>
                <a:gd name="connsiteY6" fmla="*/ 169821 h 169746"/>
                <a:gd name="connsiteX7" fmla="*/ 96510 w 105529"/>
                <a:gd name="connsiteY7" fmla="*/ 141201 h 169746"/>
                <a:gd name="connsiteX8" fmla="*/ 105784 w 105529"/>
                <a:gd name="connsiteY8" fmla="*/ 85441 h 169746"/>
                <a:gd name="connsiteX9" fmla="*/ 52894 w 105529"/>
                <a:gd name="connsiteY9" fmla="*/ 164393 h 169746"/>
                <a:gd name="connsiteX10" fmla="*/ 23817 w 105529"/>
                <a:gd name="connsiteY10" fmla="*/ 134540 h 169746"/>
                <a:gd name="connsiteX11" fmla="*/ 21060 w 105529"/>
                <a:gd name="connsiteY11" fmla="*/ 82481 h 169746"/>
                <a:gd name="connsiteX12" fmla="*/ 23065 w 105529"/>
                <a:gd name="connsiteY12" fmla="*/ 37083 h 169746"/>
                <a:gd name="connsiteX13" fmla="*/ 52894 w 105529"/>
                <a:gd name="connsiteY13" fmla="*/ 5503 h 169746"/>
                <a:gd name="connsiteX14" fmla="*/ 82473 w 105529"/>
                <a:gd name="connsiteY14" fmla="*/ 34369 h 169746"/>
                <a:gd name="connsiteX15" fmla="*/ 84979 w 105529"/>
                <a:gd name="connsiteY15" fmla="*/ 82481 h 169746"/>
                <a:gd name="connsiteX16" fmla="*/ 82222 w 105529"/>
                <a:gd name="connsiteY16" fmla="*/ 133553 h 169746"/>
                <a:gd name="connsiteX17" fmla="*/ 52894 w 105529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529" h="169746">
                  <a:moveTo>
                    <a:pt x="105784" y="85441"/>
                  </a:moveTo>
                  <a:cubicBezTo>
                    <a:pt x="105784" y="65704"/>
                    <a:pt x="104531" y="45966"/>
                    <a:pt x="95758" y="27708"/>
                  </a:cubicBezTo>
                  <a:cubicBezTo>
                    <a:pt x="84227" y="4022"/>
                    <a:pt x="63673" y="75"/>
                    <a:pt x="53145" y="75"/>
                  </a:cubicBezTo>
                  <a:cubicBezTo>
                    <a:pt x="38105" y="75"/>
                    <a:pt x="19807" y="6490"/>
                    <a:pt x="9530" y="29435"/>
                  </a:cubicBezTo>
                  <a:cubicBezTo>
                    <a:pt x="1508" y="46459"/>
                    <a:pt x="255" y="65704"/>
                    <a:pt x="255" y="85441"/>
                  </a:cubicBezTo>
                  <a:cubicBezTo>
                    <a:pt x="255" y="103946"/>
                    <a:pt x="1258" y="126151"/>
                    <a:pt x="11535" y="144902"/>
                  </a:cubicBezTo>
                  <a:cubicBezTo>
                    <a:pt x="22313" y="164887"/>
                    <a:pt x="40612" y="169821"/>
                    <a:pt x="52894" y="169821"/>
                  </a:cubicBezTo>
                  <a:cubicBezTo>
                    <a:pt x="66430" y="169821"/>
                    <a:pt x="85481" y="164640"/>
                    <a:pt x="96510" y="141201"/>
                  </a:cubicBezTo>
                  <a:cubicBezTo>
                    <a:pt x="104531" y="124177"/>
                    <a:pt x="105784" y="104933"/>
                    <a:pt x="105784" y="85441"/>
                  </a:cubicBezTo>
                  <a:close/>
                  <a:moveTo>
                    <a:pt x="52894" y="164393"/>
                  </a:moveTo>
                  <a:cubicBezTo>
                    <a:pt x="43119" y="164393"/>
                    <a:pt x="28329" y="158225"/>
                    <a:pt x="23817" y="134540"/>
                  </a:cubicBezTo>
                  <a:cubicBezTo>
                    <a:pt x="21060" y="119736"/>
                    <a:pt x="21060" y="97038"/>
                    <a:pt x="21060" y="82481"/>
                  </a:cubicBezTo>
                  <a:cubicBezTo>
                    <a:pt x="21060" y="66690"/>
                    <a:pt x="21060" y="50407"/>
                    <a:pt x="23065" y="37083"/>
                  </a:cubicBezTo>
                  <a:cubicBezTo>
                    <a:pt x="27828" y="7723"/>
                    <a:pt x="46628" y="5503"/>
                    <a:pt x="52894" y="5503"/>
                  </a:cubicBezTo>
                  <a:cubicBezTo>
                    <a:pt x="61166" y="5503"/>
                    <a:pt x="77710" y="9944"/>
                    <a:pt x="82473" y="34369"/>
                  </a:cubicBezTo>
                  <a:cubicBezTo>
                    <a:pt x="84979" y="48186"/>
                    <a:pt x="84979" y="66937"/>
                    <a:pt x="84979" y="82481"/>
                  </a:cubicBezTo>
                  <a:cubicBezTo>
                    <a:pt x="84979" y="100985"/>
                    <a:pt x="84979" y="117762"/>
                    <a:pt x="82222" y="133553"/>
                  </a:cubicBezTo>
                  <a:cubicBezTo>
                    <a:pt x="78462" y="156992"/>
                    <a:pt x="64174" y="164393"/>
                    <a:pt x="52894" y="164393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348" name="Graphic 347" descr="Arrow Down with solid fill">
            <a:extLst>
              <a:ext uri="{FF2B5EF4-FFF2-40B4-BE49-F238E27FC236}">
                <a16:creationId xmlns:a16="http://schemas.microsoft.com/office/drawing/2014/main" id="{DF8047ED-5A79-609C-E814-845D0FDB4141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1718189" y="3889757"/>
            <a:ext cx="914400" cy="914400"/>
          </a:xfrm>
          <a:prstGeom prst="rect">
            <a:avLst/>
          </a:prstGeom>
        </p:spPr>
      </p:pic>
      <p:grpSp>
        <p:nvGrpSpPr>
          <p:cNvPr id="2" name="Group 1" descr="\documentclass{article}&#10;\usepackage{amsmath}&#10;\pagestyle{empty}&#10;\begin{document}&#10;&#10;$$ds^2=-e^{h_{+}(v,r)}f(v,r)dv^2+2e^{h_{+}(v,r)}dvdr+r^2d\Omega_{2}, \quad r'_{+}(v)&lt;0$$&#10;&#10;&#10;\end{document}" title="IguanaTex Vector Display">
            <a:extLst>
              <a:ext uri="{FF2B5EF4-FFF2-40B4-BE49-F238E27FC236}">
                <a16:creationId xmlns:a16="http://schemas.microsoft.com/office/drawing/2014/main" id="{4610D1D9-45BA-909A-F0BF-FFDF5707B60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33400" y="1905000"/>
            <a:ext cx="7403200" cy="334057"/>
            <a:chOff x="3136482" y="3903117"/>
            <a:chExt cx="7403200" cy="33405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2E56A70-2EA8-CCA1-EE6D-3AF8100F8ED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136482" y="3967386"/>
              <a:ext cx="128007" cy="185776"/>
            </a:xfrm>
            <a:custGeom>
              <a:avLst/>
              <a:gdLst>
                <a:gd name="connsiteX0" fmla="*/ 128104 w 128007"/>
                <a:gd name="connsiteY0" fmla="*/ 2983 h 185776"/>
                <a:gd name="connsiteX1" fmla="*/ 124608 w 128007"/>
                <a:gd name="connsiteY1" fmla="*/ 85 h 185776"/>
                <a:gd name="connsiteX2" fmla="*/ 90455 w 128007"/>
                <a:gd name="connsiteY2" fmla="*/ 2983 h 185776"/>
                <a:gd name="connsiteX3" fmla="*/ 86690 w 128007"/>
                <a:gd name="connsiteY3" fmla="*/ 7990 h 185776"/>
                <a:gd name="connsiteX4" fmla="*/ 93144 w 128007"/>
                <a:gd name="connsiteY4" fmla="*/ 11152 h 185776"/>
                <a:gd name="connsiteX5" fmla="*/ 106590 w 128007"/>
                <a:gd name="connsiteY5" fmla="*/ 15632 h 185776"/>
                <a:gd name="connsiteX6" fmla="*/ 105783 w 128007"/>
                <a:gd name="connsiteY6" fmla="*/ 20902 h 185776"/>
                <a:gd name="connsiteX7" fmla="*/ 89648 w 128007"/>
                <a:gd name="connsiteY7" fmla="*/ 83355 h 185776"/>
                <a:gd name="connsiteX8" fmla="*/ 64907 w 128007"/>
                <a:gd name="connsiteY8" fmla="*/ 66490 h 185776"/>
                <a:gd name="connsiteX9" fmla="*/ 96 w 128007"/>
                <a:gd name="connsiteY9" fmla="*/ 143699 h 185776"/>
                <a:gd name="connsiteX10" fmla="*/ 35863 w 128007"/>
                <a:gd name="connsiteY10" fmla="*/ 185861 h 185776"/>
                <a:gd name="connsiteX11" fmla="*/ 70823 w 128007"/>
                <a:gd name="connsiteY11" fmla="*/ 166098 h 185776"/>
                <a:gd name="connsiteX12" fmla="*/ 95295 w 128007"/>
                <a:gd name="connsiteY12" fmla="*/ 185861 h 185776"/>
                <a:gd name="connsiteX13" fmla="*/ 115196 w 128007"/>
                <a:gd name="connsiteY13" fmla="*/ 171368 h 185776"/>
                <a:gd name="connsiteX14" fmla="*/ 123263 w 128007"/>
                <a:gd name="connsiteY14" fmla="*/ 145280 h 185776"/>
                <a:gd name="connsiteX15" fmla="*/ 120036 w 128007"/>
                <a:gd name="connsiteY15" fmla="*/ 142645 h 185776"/>
                <a:gd name="connsiteX16" fmla="*/ 116271 w 128007"/>
                <a:gd name="connsiteY16" fmla="*/ 147388 h 185776"/>
                <a:gd name="connsiteX17" fmla="*/ 95833 w 128007"/>
                <a:gd name="connsiteY17" fmla="*/ 180064 h 185776"/>
                <a:gd name="connsiteX18" fmla="*/ 87765 w 128007"/>
                <a:gd name="connsiteY18" fmla="*/ 167942 h 185776"/>
                <a:gd name="connsiteX19" fmla="*/ 89379 w 128007"/>
                <a:gd name="connsiteY19" fmla="*/ 155294 h 185776"/>
                <a:gd name="connsiteX20" fmla="*/ 128104 w 128007"/>
                <a:gd name="connsiteY20" fmla="*/ 2983 h 185776"/>
                <a:gd name="connsiteX21" fmla="*/ 72168 w 128007"/>
                <a:gd name="connsiteY21" fmla="*/ 151604 h 185776"/>
                <a:gd name="connsiteX22" fmla="*/ 66789 w 128007"/>
                <a:gd name="connsiteY22" fmla="*/ 161354 h 185776"/>
                <a:gd name="connsiteX23" fmla="*/ 36401 w 128007"/>
                <a:gd name="connsiteY23" fmla="*/ 180064 h 185776"/>
                <a:gd name="connsiteX24" fmla="*/ 19190 w 128007"/>
                <a:gd name="connsiteY24" fmla="*/ 155294 h 185776"/>
                <a:gd name="connsiteX25" fmla="*/ 33981 w 128007"/>
                <a:gd name="connsiteY25" fmla="*/ 97584 h 185776"/>
                <a:gd name="connsiteX26" fmla="*/ 65176 w 128007"/>
                <a:gd name="connsiteY26" fmla="*/ 72287 h 185776"/>
                <a:gd name="connsiteX27" fmla="*/ 86421 w 128007"/>
                <a:gd name="connsiteY27" fmla="*/ 95476 h 185776"/>
                <a:gd name="connsiteX28" fmla="*/ 85614 w 128007"/>
                <a:gd name="connsiteY28" fmla="*/ 99956 h 185776"/>
                <a:gd name="connsiteX29" fmla="*/ 7216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104" y="2983"/>
                  </a:moveTo>
                  <a:cubicBezTo>
                    <a:pt x="128104" y="2720"/>
                    <a:pt x="128104" y="85"/>
                    <a:pt x="124608" y="85"/>
                  </a:cubicBezTo>
                  <a:cubicBezTo>
                    <a:pt x="120574" y="85"/>
                    <a:pt x="95026" y="2456"/>
                    <a:pt x="90455" y="2983"/>
                  </a:cubicBezTo>
                  <a:cubicBezTo>
                    <a:pt x="88303" y="3247"/>
                    <a:pt x="86690" y="4564"/>
                    <a:pt x="86690" y="7990"/>
                  </a:cubicBezTo>
                  <a:cubicBezTo>
                    <a:pt x="86690" y="11152"/>
                    <a:pt x="89110" y="11152"/>
                    <a:pt x="93144" y="11152"/>
                  </a:cubicBezTo>
                  <a:cubicBezTo>
                    <a:pt x="106052" y="11152"/>
                    <a:pt x="106590" y="12997"/>
                    <a:pt x="106590" y="15632"/>
                  </a:cubicBezTo>
                  <a:lnTo>
                    <a:pt x="105783" y="20902"/>
                  </a:lnTo>
                  <a:lnTo>
                    <a:pt x="89648" y="83355"/>
                  </a:lnTo>
                  <a:cubicBezTo>
                    <a:pt x="84807" y="73605"/>
                    <a:pt x="77008" y="66490"/>
                    <a:pt x="64907" y="66490"/>
                  </a:cubicBezTo>
                  <a:cubicBezTo>
                    <a:pt x="33443" y="66490"/>
                    <a:pt x="96" y="105226"/>
                    <a:pt x="96" y="143699"/>
                  </a:cubicBezTo>
                  <a:cubicBezTo>
                    <a:pt x="96" y="168469"/>
                    <a:pt x="14887" y="185861"/>
                    <a:pt x="35863" y="185861"/>
                  </a:cubicBezTo>
                  <a:cubicBezTo>
                    <a:pt x="41241" y="185861"/>
                    <a:pt x="54688" y="184807"/>
                    <a:pt x="70823" y="166098"/>
                  </a:cubicBezTo>
                  <a:cubicBezTo>
                    <a:pt x="72975" y="177165"/>
                    <a:pt x="82387" y="185861"/>
                    <a:pt x="95295" y="185861"/>
                  </a:cubicBezTo>
                  <a:cubicBezTo>
                    <a:pt x="104708" y="185861"/>
                    <a:pt x="110893" y="179800"/>
                    <a:pt x="115196" y="171368"/>
                  </a:cubicBezTo>
                  <a:cubicBezTo>
                    <a:pt x="119767" y="161881"/>
                    <a:pt x="123263" y="145807"/>
                    <a:pt x="123263" y="145280"/>
                  </a:cubicBezTo>
                  <a:cubicBezTo>
                    <a:pt x="123263" y="142645"/>
                    <a:pt x="120843" y="142645"/>
                    <a:pt x="120036" y="142645"/>
                  </a:cubicBezTo>
                  <a:cubicBezTo>
                    <a:pt x="117347" y="142645"/>
                    <a:pt x="117078" y="143699"/>
                    <a:pt x="116271" y="147388"/>
                  </a:cubicBezTo>
                  <a:cubicBezTo>
                    <a:pt x="111700" y="164517"/>
                    <a:pt x="106859" y="180064"/>
                    <a:pt x="95833" y="180064"/>
                  </a:cubicBezTo>
                  <a:cubicBezTo>
                    <a:pt x="88572" y="180064"/>
                    <a:pt x="87765" y="173212"/>
                    <a:pt x="87765" y="167942"/>
                  </a:cubicBezTo>
                  <a:cubicBezTo>
                    <a:pt x="87765" y="161618"/>
                    <a:pt x="88303" y="159773"/>
                    <a:pt x="89379" y="155294"/>
                  </a:cubicBezTo>
                  <a:lnTo>
                    <a:pt x="128104" y="2983"/>
                  </a:lnTo>
                  <a:close/>
                  <a:moveTo>
                    <a:pt x="72168" y="151604"/>
                  </a:moveTo>
                  <a:cubicBezTo>
                    <a:pt x="70823" y="156348"/>
                    <a:pt x="70823" y="156875"/>
                    <a:pt x="66789" y="161354"/>
                  </a:cubicBezTo>
                  <a:cubicBezTo>
                    <a:pt x="54957" y="175848"/>
                    <a:pt x="43931" y="180064"/>
                    <a:pt x="36401" y="180064"/>
                  </a:cubicBezTo>
                  <a:cubicBezTo>
                    <a:pt x="22955" y="180064"/>
                    <a:pt x="19190" y="165571"/>
                    <a:pt x="19190" y="155294"/>
                  </a:cubicBezTo>
                  <a:cubicBezTo>
                    <a:pt x="19190" y="142118"/>
                    <a:pt x="27795" y="109706"/>
                    <a:pt x="33981" y="97584"/>
                  </a:cubicBezTo>
                  <a:cubicBezTo>
                    <a:pt x="42317" y="82037"/>
                    <a:pt x="54419" y="72287"/>
                    <a:pt x="65176" y="72287"/>
                  </a:cubicBezTo>
                  <a:cubicBezTo>
                    <a:pt x="82656" y="72287"/>
                    <a:pt x="86421" y="93895"/>
                    <a:pt x="86421" y="95476"/>
                  </a:cubicBezTo>
                  <a:cubicBezTo>
                    <a:pt x="86421" y="97057"/>
                    <a:pt x="85883" y="98638"/>
                    <a:pt x="85614" y="99956"/>
                  </a:cubicBezTo>
                  <a:lnTo>
                    <a:pt x="7216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62A690-9BA1-6BC2-C7EF-4999157F5A0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279681" y="4033791"/>
              <a:ext cx="98964" cy="119371"/>
            </a:xfrm>
            <a:custGeom>
              <a:avLst/>
              <a:gdLst>
                <a:gd name="connsiteX0" fmla="*/ 91267 w 98964"/>
                <a:gd name="connsiteY0" fmla="*/ 18004 h 119371"/>
                <a:gd name="connsiteX1" fmla="*/ 78358 w 98964"/>
                <a:gd name="connsiteY1" fmla="*/ 29862 h 119371"/>
                <a:gd name="connsiteX2" fmla="*/ 86695 w 98964"/>
                <a:gd name="connsiteY2" fmla="*/ 37503 h 119371"/>
                <a:gd name="connsiteX3" fmla="*/ 99065 w 98964"/>
                <a:gd name="connsiteY3" fmla="*/ 22747 h 119371"/>
                <a:gd name="connsiteX4" fmla="*/ 67063 w 98964"/>
                <a:gd name="connsiteY4" fmla="*/ 85 h 119371"/>
                <a:gd name="connsiteX5" fmla="*/ 21615 w 98964"/>
                <a:gd name="connsiteY5" fmla="*/ 38558 h 119371"/>
                <a:gd name="connsiteX6" fmla="*/ 49314 w 98964"/>
                <a:gd name="connsiteY6" fmla="*/ 64645 h 119371"/>
                <a:gd name="connsiteX7" fmla="*/ 77283 w 98964"/>
                <a:gd name="connsiteY7" fmla="*/ 84672 h 119371"/>
                <a:gd name="connsiteX8" fmla="*/ 38826 w 98964"/>
                <a:gd name="connsiteY8" fmla="*/ 113659 h 119371"/>
                <a:gd name="connsiteX9" fmla="*/ 8169 w 98964"/>
                <a:gd name="connsiteY9" fmla="*/ 99692 h 119371"/>
                <a:gd name="connsiteX10" fmla="*/ 25111 w 98964"/>
                <a:gd name="connsiteY10" fmla="*/ 85726 h 119371"/>
                <a:gd name="connsiteX11" fmla="*/ 15161 w 98964"/>
                <a:gd name="connsiteY11" fmla="*/ 76503 h 119371"/>
                <a:gd name="connsiteX12" fmla="*/ 101 w 98964"/>
                <a:gd name="connsiteY12" fmla="*/ 93895 h 119371"/>
                <a:gd name="connsiteX13" fmla="*/ 38557 w 98964"/>
                <a:gd name="connsiteY13" fmla="*/ 119456 h 119371"/>
                <a:gd name="connsiteX14" fmla="*/ 92611 w 98964"/>
                <a:gd name="connsiteY14" fmla="*/ 75713 h 119371"/>
                <a:gd name="connsiteX15" fmla="*/ 84275 w 98964"/>
                <a:gd name="connsiteY15" fmla="*/ 56476 h 119371"/>
                <a:gd name="connsiteX16" fmla="*/ 57382 w 98964"/>
                <a:gd name="connsiteY16" fmla="*/ 45409 h 119371"/>
                <a:gd name="connsiteX17" fmla="*/ 36944 w 98964"/>
                <a:gd name="connsiteY17" fmla="*/ 29598 h 119371"/>
                <a:gd name="connsiteX18" fmla="*/ 67063 w 98964"/>
                <a:gd name="connsiteY18" fmla="*/ 5882 h 119371"/>
                <a:gd name="connsiteX19" fmla="*/ 91267 w 98964"/>
                <a:gd name="connsiteY19" fmla="*/ 18004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964" h="119371">
                  <a:moveTo>
                    <a:pt x="91267" y="18004"/>
                  </a:moveTo>
                  <a:cubicBezTo>
                    <a:pt x="83737" y="18267"/>
                    <a:pt x="78358" y="24064"/>
                    <a:pt x="78358" y="29862"/>
                  </a:cubicBezTo>
                  <a:cubicBezTo>
                    <a:pt x="78358" y="33551"/>
                    <a:pt x="80779" y="37503"/>
                    <a:pt x="86695" y="37503"/>
                  </a:cubicBezTo>
                  <a:cubicBezTo>
                    <a:pt x="92611" y="37503"/>
                    <a:pt x="99065" y="33024"/>
                    <a:pt x="99065" y="22747"/>
                  </a:cubicBezTo>
                  <a:cubicBezTo>
                    <a:pt x="99065" y="10889"/>
                    <a:pt x="87502" y="85"/>
                    <a:pt x="67063" y="85"/>
                  </a:cubicBezTo>
                  <a:cubicBezTo>
                    <a:pt x="31565" y="85"/>
                    <a:pt x="21615" y="26963"/>
                    <a:pt x="21615" y="38558"/>
                  </a:cubicBezTo>
                  <a:cubicBezTo>
                    <a:pt x="21615" y="59112"/>
                    <a:pt x="41516" y="63064"/>
                    <a:pt x="49314" y="64645"/>
                  </a:cubicBezTo>
                  <a:cubicBezTo>
                    <a:pt x="63298" y="67280"/>
                    <a:pt x="77283" y="70179"/>
                    <a:pt x="77283" y="84672"/>
                  </a:cubicBezTo>
                  <a:cubicBezTo>
                    <a:pt x="77283" y="91524"/>
                    <a:pt x="71097" y="113659"/>
                    <a:pt x="38826" y="113659"/>
                  </a:cubicBezTo>
                  <a:cubicBezTo>
                    <a:pt x="35061" y="113659"/>
                    <a:pt x="14354" y="113659"/>
                    <a:pt x="8169" y="99692"/>
                  </a:cubicBezTo>
                  <a:cubicBezTo>
                    <a:pt x="18388" y="101010"/>
                    <a:pt x="25111" y="93105"/>
                    <a:pt x="25111" y="85726"/>
                  </a:cubicBezTo>
                  <a:cubicBezTo>
                    <a:pt x="25111" y="79665"/>
                    <a:pt x="20808" y="76503"/>
                    <a:pt x="15161" y="76503"/>
                  </a:cubicBezTo>
                  <a:cubicBezTo>
                    <a:pt x="8169" y="76503"/>
                    <a:pt x="101" y="82037"/>
                    <a:pt x="101" y="93895"/>
                  </a:cubicBezTo>
                  <a:cubicBezTo>
                    <a:pt x="101" y="108915"/>
                    <a:pt x="15430" y="119456"/>
                    <a:pt x="38557" y="119456"/>
                  </a:cubicBezTo>
                  <a:cubicBezTo>
                    <a:pt x="82123" y="119456"/>
                    <a:pt x="92611" y="87571"/>
                    <a:pt x="92611" y="75713"/>
                  </a:cubicBezTo>
                  <a:cubicBezTo>
                    <a:pt x="92611" y="66226"/>
                    <a:pt x="87502" y="59639"/>
                    <a:pt x="84275" y="56476"/>
                  </a:cubicBezTo>
                  <a:cubicBezTo>
                    <a:pt x="77014" y="49098"/>
                    <a:pt x="69215" y="47780"/>
                    <a:pt x="57382" y="45409"/>
                  </a:cubicBezTo>
                  <a:cubicBezTo>
                    <a:pt x="47701" y="43301"/>
                    <a:pt x="36944" y="41456"/>
                    <a:pt x="36944" y="29598"/>
                  </a:cubicBezTo>
                  <a:cubicBezTo>
                    <a:pt x="36944" y="21956"/>
                    <a:pt x="43398" y="5882"/>
                    <a:pt x="67063" y="5882"/>
                  </a:cubicBezTo>
                  <a:cubicBezTo>
                    <a:pt x="73787" y="5882"/>
                    <a:pt x="87233" y="7727"/>
                    <a:pt x="91267" y="1800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A34C999-AAE2-B200-8A21-6C6D6CA25B1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403614" y="3918981"/>
              <a:ext cx="83205" cy="122480"/>
            </a:xfrm>
            <a:custGeom>
              <a:avLst/>
              <a:gdLst>
                <a:gd name="connsiteX0" fmla="*/ 83311 w 83205"/>
                <a:gd name="connsiteY0" fmla="*/ 88990 h 122480"/>
                <a:gd name="connsiteX1" fmla="*/ 76911 w 83205"/>
                <a:gd name="connsiteY1" fmla="*/ 88990 h 122480"/>
                <a:gd name="connsiteX2" fmla="*/ 72016 w 83205"/>
                <a:gd name="connsiteY2" fmla="*/ 105775 h 122480"/>
                <a:gd name="connsiteX3" fmla="*/ 53380 w 83205"/>
                <a:gd name="connsiteY3" fmla="*/ 106882 h 122480"/>
                <a:gd name="connsiteX4" fmla="*/ 18742 w 83205"/>
                <a:gd name="connsiteY4" fmla="*/ 106882 h 122480"/>
                <a:gd name="connsiteX5" fmla="*/ 56392 w 83205"/>
                <a:gd name="connsiteY5" fmla="*/ 75893 h 122480"/>
                <a:gd name="connsiteX6" fmla="*/ 83311 w 83205"/>
                <a:gd name="connsiteY6" fmla="*/ 36050 h 122480"/>
                <a:gd name="connsiteX7" fmla="*/ 39261 w 83205"/>
                <a:gd name="connsiteY7" fmla="*/ 81 h 122480"/>
                <a:gd name="connsiteX8" fmla="*/ 106 w 83205"/>
                <a:gd name="connsiteY8" fmla="*/ 33099 h 122480"/>
                <a:gd name="connsiteX9" fmla="*/ 10083 w 83205"/>
                <a:gd name="connsiteY9" fmla="*/ 43428 h 122480"/>
                <a:gd name="connsiteX10" fmla="*/ 20060 w 83205"/>
                <a:gd name="connsiteY10" fmla="*/ 33652 h 122480"/>
                <a:gd name="connsiteX11" fmla="*/ 8954 w 83205"/>
                <a:gd name="connsiteY11" fmla="*/ 23876 h 122480"/>
                <a:gd name="connsiteX12" fmla="*/ 36438 w 83205"/>
                <a:gd name="connsiteY12" fmla="*/ 6721 h 122480"/>
                <a:gd name="connsiteX13" fmla="*/ 65051 w 83205"/>
                <a:gd name="connsiteY13" fmla="*/ 36050 h 122480"/>
                <a:gd name="connsiteX14" fmla="*/ 47356 w 83205"/>
                <a:gd name="connsiteY14" fmla="*/ 71466 h 122480"/>
                <a:gd name="connsiteX15" fmla="*/ 1988 w 83205"/>
                <a:gd name="connsiteY15" fmla="*/ 115367 h 122480"/>
                <a:gd name="connsiteX16" fmla="*/ 106 w 83205"/>
                <a:gd name="connsiteY16" fmla="*/ 122561 h 122480"/>
                <a:gd name="connsiteX17" fmla="*/ 77664 w 83205"/>
                <a:gd name="connsiteY17" fmla="*/ 122561 h 122480"/>
                <a:gd name="connsiteX18" fmla="*/ 83311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311" y="88990"/>
                  </a:moveTo>
                  <a:lnTo>
                    <a:pt x="76911" y="88990"/>
                  </a:lnTo>
                  <a:cubicBezTo>
                    <a:pt x="76346" y="93048"/>
                    <a:pt x="74463" y="103931"/>
                    <a:pt x="72016" y="105775"/>
                  </a:cubicBezTo>
                  <a:cubicBezTo>
                    <a:pt x="70510" y="106882"/>
                    <a:pt x="56015" y="106882"/>
                    <a:pt x="53380" y="106882"/>
                  </a:cubicBezTo>
                  <a:lnTo>
                    <a:pt x="18742" y="106882"/>
                  </a:lnTo>
                  <a:cubicBezTo>
                    <a:pt x="38508" y="89728"/>
                    <a:pt x="45097" y="84563"/>
                    <a:pt x="56392" y="75893"/>
                  </a:cubicBezTo>
                  <a:cubicBezTo>
                    <a:pt x="70322" y="65010"/>
                    <a:pt x="83311" y="53574"/>
                    <a:pt x="83311" y="36050"/>
                  </a:cubicBezTo>
                  <a:cubicBezTo>
                    <a:pt x="83311" y="13731"/>
                    <a:pt x="63357" y="81"/>
                    <a:pt x="39261" y="81"/>
                  </a:cubicBezTo>
                  <a:cubicBezTo>
                    <a:pt x="15919" y="81"/>
                    <a:pt x="106" y="16128"/>
                    <a:pt x="106" y="33099"/>
                  </a:cubicBezTo>
                  <a:cubicBezTo>
                    <a:pt x="106" y="42506"/>
                    <a:pt x="8201" y="43428"/>
                    <a:pt x="10083" y="43428"/>
                  </a:cubicBezTo>
                  <a:cubicBezTo>
                    <a:pt x="14601" y="43428"/>
                    <a:pt x="20060" y="40293"/>
                    <a:pt x="20060" y="33652"/>
                  </a:cubicBezTo>
                  <a:cubicBezTo>
                    <a:pt x="20060" y="30332"/>
                    <a:pt x="18742" y="23876"/>
                    <a:pt x="8954" y="23876"/>
                  </a:cubicBezTo>
                  <a:cubicBezTo>
                    <a:pt x="14789" y="10779"/>
                    <a:pt x="27590" y="6721"/>
                    <a:pt x="36438" y="6721"/>
                  </a:cubicBezTo>
                  <a:cubicBezTo>
                    <a:pt x="55262" y="6721"/>
                    <a:pt x="65051" y="21109"/>
                    <a:pt x="65051" y="36050"/>
                  </a:cubicBezTo>
                  <a:cubicBezTo>
                    <a:pt x="65051" y="52098"/>
                    <a:pt x="53380" y="64826"/>
                    <a:pt x="47356" y="71466"/>
                  </a:cubicBezTo>
                  <a:lnTo>
                    <a:pt x="1988" y="115367"/>
                  </a:lnTo>
                  <a:cubicBezTo>
                    <a:pt x="106" y="117027"/>
                    <a:pt x="106" y="117396"/>
                    <a:pt x="106" y="122561"/>
                  </a:cubicBezTo>
                  <a:lnTo>
                    <a:pt x="77664" y="122561"/>
                  </a:lnTo>
                  <a:lnTo>
                    <a:pt x="83311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53BE940-B35D-DFCA-3D1C-AA160FCDC8F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602157" y="4053554"/>
              <a:ext cx="178834" cy="61661"/>
            </a:xfrm>
            <a:custGeom>
              <a:avLst/>
              <a:gdLst>
                <a:gd name="connsiteX0" fmla="*/ 169804 w 178834"/>
                <a:gd name="connsiteY0" fmla="*/ 10625 h 61661"/>
                <a:gd name="connsiteX1" fmla="*/ 178948 w 178834"/>
                <a:gd name="connsiteY1" fmla="*/ 5355 h 61661"/>
                <a:gd name="connsiteX2" fmla="*/ 170073 w 178834"/>
                <a:gd name="connsiteY2" fmla="*/ 85 h 61661"/>
                <a:gd name="connsiteX3" fmla="*/ 8988 w 178834"/>
                <a:gd name="connsiteY3" fmla="*/ 85 h 61661"/>
                <a:gd name="connsiteX4" fmla="*/ 113 w 178834"/>
                <a:gd name="connsiteY4" fmla="*/ 5355 h 61661"/>
                <a:gd name="connsiteX5" fmla="*/ 9257 w 178834"/>
                <a:gd name="connsiteY5" fmla="*/ 10625 h 61661"/>
                <a:gd name="connsiteX6" fmla="*/ 169804 w 178834"/>
                <a:gd name="connsiteY6" fmla="*/ 10625 h 61661"/>
                <a:gd name="connsiteX7" fmla="*/ 170073 w 178834"/>
                <a:gd name="connsiteY7" fmla="*/ 61747 h 61661"/>
                <a:gd name="connsiteX8" fmla="*/ 178948 w 178834"/>
                <a:gd name="connsiteY8" fmla="*/ 56476 h 61661"/>
                <a:gd name="connsiteX9" fmla="*/ 169804 w 178834"/>
                <a:gd name="connsiteY9" fmla="*/ 51206 h 61661"/>
                <a:gd name="connsiteX10" fmla="*/ 9257 w 178834"/>
                <a:gd name="connsiteY10" fmla="*/ 51206 h 61661"/>
                <a:gd name="connsiteX11" fmla="*/ 113 w 178834"/>
                <a:gd name="connsiteY11" fmla="*/ 56476 h 61661"/>
                <a:gd name="connsiteX12" fmla="*/ 8988 w 178834"/>
                <a:gd name="connsiteY12" fmla="*/ 61747 h 61661"/>
                <a:gd name="connsiteX13" fmla="*/ 170073 w 178834"/>
                <a:gd name="connsiteY13" fmla="*/ 61747 h 6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834" h="61661">
                  <a:moveTo>
                    <a:pt x="169804" y="10625"/>
                  </a:moveTo>
                  <a:cubicBezTo>
                    <a:pt x="173838" y="10625"/>
                    <a:pt x="178948" y="10625"/>
                    <a:pt x="178948" y="5355"/>
                  </a:cubicBezTo>
                  <a:cubicBezTo>
                    <a:pt x="178948" y="85"/>
                    <a:pt x="173838" y="85"/>
                    <a:pt x="170073" y="85"/>
                  </a:cubicBezTo>
                  <a:lnTo>
                    <a:pt x="8988" y="85"/>
                  </a:lnTo>
                  <a:cubicBezTo>
                    <a:pt x="5223" y="85"/>
                    <a:pt x="113" y="85"/>
                    <a:pt x="113" y="5355"/>
                  </a:cubicBezTo>
                  <a:cubicBezTo>
                    <a:pt x="113" y="10625"/>
                    <a:pt x="5223" y="10625"/>
                    <a:pt x="9257" y="10625"/>
                  </a:cubicBezTo>
                  <a:lnTo>
                    <a:pt x="169804" y="10625"/>
                  </a:lnTo>
                  <a:close/>
                  <a:moveTo>
                    <a:pt x="170073" y="61747"/>
                  </a:moveTo>
                  <a:cubicBezTo>
                    <a:pt x="173838" y="61747"/>
                    <a:pt x="178948" y="61747"/>
                    <a:pt x="178948" y="56476"/>
                  </a:cubicBezTo>
                  <a:cubicBezTo>
                    <a:pt x="178948" y="51206"/>
                    <a:pt x="173838" y="51206"/>
                    <a:pt x="169804" y="51206"/>
                  </a:cubicBezTo>
                  <a:lnTo>
                    <a:pt x="9257" y="51206"/>
                  </a:lnTo>
                  <a:cubicBezTo>
                    <a:pt x="5223" y="51206"/>
                    <a:pt x="113" y="51206"/>
                    <a:pt x="113" y="56476"/>
                  </a:cubicBezTo>
                  <a:cubicBezTo>
                    <a:pt x="113" y="61747"/>
                    <a:pt x="5223" y="61747"/>
                    <a:pt x="8988" y="61747"/>
                  </a:cubicBezTo>
                  <a:lnTo>
                    <a:pt x="170073" y="61747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2F867B-22E7-7934-FF1C-DC7B3F70326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893281" y="4079115"/>
              <a:ext cx="164312" cy="10540"/>
            </a:xfrm>
            <a:custGeom>
              <a:avLst/>
              <a:gdLst>
                <a:gd name="connsiteX0" fmla="*/ 155024 w 164312"/>
                <a:gd name="connsiteY0" fmla="*/ 10625 h 10540"/>
                <a:gd name="connsiteX1" fmla="*/ 164436 w 164312"/>
                <a:gd name="connsiteY1" fmla="*/ 5355 h 10540"/>
                <a:gd name="connsiteX2" fmla="*/ 155024 w 164312"/>
                <a:gd name="connsiteY2" fmla="*/ 85 h 10540"/>
                <a:gd name="connsiteX3" fmla="*/ 9536 w 164312"/>
                <a:gd name="connsiteY3" fmla="*/ 85 h 10540"/>
                <a:gd name="connsiteX4" fmla="*/ 124 w 164312"/>
                <a:gd name="connsiteY4" fmla="*/ 5355 h 10540"/>
                <a:gd name="connsiteX5" fmla="*/ 9536 w 164312"/>
                <a:gd name="connsiteY5" fmla="*/ 10625 h 10540"/>
                <a:gd name="connsiteX6" fmla="*/ 155024 w 164312"/>
                <a:gd name="connsiteY6" fmla="*/ 10625 h 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312" h="10540">
                  <a:moveTo>
                    <a:pt x="155024" y="10625"/>
                  </a:moveTo>
                  <a:cubicBezTo>
                    <a:pt x="159596" y="10625"/>
                    <a:pt x="164436" y="10625"/>
                    <a:pt x="164436" y="5355"/>
                  </a:cubicBezTo>
                  <a:cubicBezTo>
                    <a:pt x="164436" y="85"/>
                    <a:pt x="159596" y="85"/>
                    <a:pt x="155024" y="85"/>
                  </a:cubicBezTo>
                  <a:lnTo>
                    <a:pt x="9536" y="85"/>
                  </a:lnTo>
                  <a:cubicBezTo>
                    <a:pt x="4964" y="85"/>
                    <a:pt x="124" y="85"/>
                    <a:pt x="124" y="5355"/>
                  </a:cubicBezTo>
                  <a:cubicBezTo>
                    <a:pt x="124" y="10625"/>
                    <a:pt x="4964" y="10625"/>
                    <a:pt x="9536" y="10625"/>
                  </a:cubicBezTo>
                  <a:lnTo>
                    <a:pt x="155024" y="1062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239037-4970-49F3-B55A-FA5D1F586D6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092495" y="4033791"/>
              <a:ext cx="103266" cy="119371"/>
            </a:xfrm>
            <a:custGeom>
              <a:avLst/>
              <a:gdLst>
                <a:gd name="connsiteX0" fmla="*/ 38050 w 103266"/>
                <a:gd name="connsiteY0" fmla="*/ 55686 h 119371"/>
                <a:gd name="connsiteX1" fmla="*/ 79195 w 103266"/>
                <a:gd name="connsiteY1" fmla="*/ 49625 h 119371"/>
                <a:gd name="connsiteX2" fmla="*/ 99364 w 103266"/>
                <a:gd name="connsiteY2" fmla="*/ 22483 h 119371"/>
                <a:gd name="connsiteX3" fmla="*/ 70590 w 103266"/>
                <a:gd name="connsiteY3" fmla="*/ 85 h 119371"/>
                <a:gd name="connsiteX4" fmla="*/ 131 w 103266"/>
                <a:gd name="connsiteY4" fmla="*/ 71760 h 119371"/>
                <a:gd name="connsiteX5" fmla="*/ 42353 w 103266"/>
                <a:gd name="connsiteY5" fmla="*/ 119456 h 119371"/>
                <a:gd name="connsiteX6" fmla="*/ 103398 w 103266"/>
                <a:gd name="connsiteY6" fmla="*/ 88361 h 119371"/>
                <a:gd name="connsiteX7" fmla="*/ 100171 w 103266"/>
                <a:gd name="connsiteY7" fmla="*/ 84936 h 119371"/>
                <a:gd name="connsiteX8" fmla="*/ 96675 w 103266"/>
                <a:gd name="connsiteY8" fmla="*/ 87571 h 119371"/>
                <a:gd name="connsiteX9" fmla="*/ 42890 w 103266"/>
                <a:gd name="connsiteY9" fmla="*/ 113659 h 119371"/>
                <a:gd name="connsiteX10" fmla="*/ 19494 w 103266"/>
                <a:gd name="connsiteY10" fmla="*/ 83091 h 119371"/>
                <a:gd name="connsiteX11" fmla="*/ 23797 w 103266"/>
                <a:gd name="connsiteY11" fmla="*/ 55686 h 119371"/>
                <a:gd name="connsiteX12" fmla="*/ 38050 w 103266"/>
                <a:gd name="connsiteY12" fmla="*/ 55686 h 119371"/>
                <a:gd name="connsiteX13" fmla="*/ 25410 w 103266"/>
                <a:gd name="connsiteY13" fmla="*/ 49889 h 119371"/>
                <a:gd name="connsiteX14" fmla="*/ 70590 w 103266"/>
                <a:gd name="connsiteY14" fmla="*/ 5882 h 119371"/>
                <a:gd name="connsiteX15" fmla="*/ 90490 w 103266"/>
                <a:gd name="connsiteY15" fmla="*/ 22483 h 119371"/>
                <a:gd name="connsiteX16" fmla="*/ 36436 w 103266"/>
                <a:gd name="connsiteY16" fmla="*/ 49889 h 119371"/>
                <a:gd name="connsiteX17" fmla="*/ 25410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050" y="55686"/>
                  </a:moveTo>
                  <a:cubicBezTo>
                    <a:pt x="45849" y="55686"/>
                    <a:pt x="65749" y="55159"/>
                    <a:pt x="79195" y="49625"/>
                  </a:cubicBezTo>
                  <a:cubicBezTo>
                    <a:pt x="98020" y="41720"/>
                    <a:pt x="99364" y="26172"/>
                    <a:pt x="99364" y="22483"/>
                  </a:cubicBezTo>
                  <a:cubicBezTo>
                    <a:pt x="99364" y="10889"/>
                    <a:pt x="89145" y="85"/>
                    <a:pt x="70590" y="85"/>
                  </a:cubicBezTo>
                  <a:cubicBezTo>
                    <a:pt x="40739" y="85"/>
                    <a:pt x="131" y="25645"/>
                    <a:pt x="131" y="71760"/>
                  </a:cubicBezTo>
                  <a:cubicBezTo>
                    <a:pt x="131" y="98638"/>
                    <a:pt x="15998" y="119456"/>
                    <a:pt x="42353" y="119456"/>
                  </a:cubicBezTo>
                  <a:cubicBezTo>
                    <a:pt x="80809" y="119456"/>
                    <a:pt x="103398" y="91524"/>
                    <a:pt x="103398" y="88361"/>
                  </a:cubicBezTo>
                  <a:cubicBezTo>
                    <a:pt x="103398" y="86780"/>
                    <a:pt x="101785" y="84936"/>
                    <a:pt x="100171" y="84936"/>
                  </a:cubicBezTo>
                  <a:cubicBezTo>
                    <a:pt x="98827" y="84936"/>
                    <a:pt x="98289" y="85463"/>
                    <a:pt x="96675" y="87571"/>
                  </a:cubicBezTo>
                  <a:cubicBezTo>
                    <a:pt x="75430" y="113659"/>
                    <a:pt x="46117" y="113659"/>
                    <a:pt x="42890" y="113659"/>
                  </a:cubicBezTo>
                  <a:cubicBezTo>
                    <a:pt x="21914" y="113659"/>
                    <a:pt x="19494" y="91524"/>
                    <a:pt x="19494" y="83091"/>
                  </a:cubicBezTo>
                  <a:cubicBezTo>
                    <a:pt x="19494" y="79929"/>
                    <a:pt x="19763" y="71760"/>
                    <a:pt x="23797" y="55686"/>
                  </a:cubicBezTo>
                  <a:lnTo>
                    <a:pt x="38050" y="55686"/>
                  </a:lnTo>
                  <a:close/>
                  <a:moveTo>
                    <a:pt x="25410" y="49889"/>
                  </a:moveTo>
                  <a:cubicBezTo>
                    <a:pt x="35898" y="9835"/>
                    <a:pt x="63598" y="5882"/>
                    <a:pt x="70590" y="5882"/>
                  </a:cubicBezTo>
                  <a:cubicBezTo>
                    <a:pt x="83229" y="5882"/>
                    <a:pt x="90490" y="13524"/>
                    <a:pt x="90490" y="22483"/>
                  </a:cubicBezTo>
                  <a:cubicBezTo>
                    <a:pt x="90490" y="49889"/>
                    <a:pt x="47462" y="49889"/>
                    <a:pt x="36436" y="49889"/>
                  </a:cubicBezTo>
                  <a:lnTo>
                    <a:pt x="25410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5B2124F-E7D9-43BB-E688-A86FFF004F9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219461" y="3913447"/>
              <a:ext cx="102594" cy="129859"/>
            </a:xfrm>
            <a:custGeom>
              <a:avLst/>
              <a:gdLst>
                <a:gd name="connsiteX0" fmla="*/ 44939 w 102594"/>
                <a:gd name="connsiteY0" fmla="*/ 5614 h 129859"/>
                <a:gd name="connsiteX1" fmla="*/ 45692 w 102594"/>
                <a:gd name="connsiteY1" fmla="*/ 2663 h 129859"/>
                <a:gd name="connsiteX2" fmla="*/ 42680 w 102594"/>
                <a:gd name="connsiteY2" fmla="*/ 81 h 129859"/>
                <a:gd name="connsiteX3" fmla="*/ 18584 w 102594"/>
                <a:gd name="connsiteY3" fmla="*/ 1925 h 129859"/>
                <a:gd name="connsiteX4" fmla="*/ 14443 w 102594"/>
                <a:gd name="connsiteY4" fmla="*/ 6168 h 129859"/>
                <a:gd name="connsiteX5" fmla="*/ 19337 w 102594"/>
                <a:gd name="connsiteY5" fmla="*/ 8750 h 129859"/>
                <a:gd name="connsiteX6" fmla="*/ 28373 w 102594"/>
                <a:gd name="connsiteY6" fmla="*/ 11517 h 129859"/>
                <a:gd name="connsiteX7" fmla="*/ 27620 w 102594"/>
                <a:gd name="connsiteY7" fmla="*/ 15575 h 129859"/>
                <a:gd name="connsiteX8" fmla="*/ 1077 w 102594"/>
                <a:gd name="connsiteY8" fmla="*/ 119979 h 129859"/>
                <a:gd name="connsiteX9" fmla="*/ 136 w 102594"/>
                <a:gd name="connsiteY9" fmla="*/ 124037 h 129859"/>
                <a:gd name="connsiteX10" fmla="*/ 6536 w 102594"/>
                <a:gd name="connsiteY10" fmla="*/ 129940 h 129859"/>
                <a:gd name="connsiteX11" fmla="*/ 14255 w 102594"/>
                <a:gd name="connsiteY11" fmla="*/ 125144 h 129859"/>
                <a:gd name="connsiteX12" fmla="*/ 17455 w 102594"/>
                <a:gd name="connsiteY12" fmla="*/ 113523 h 129859"/>
                <a:gd name="connsiteX13" fmla="*/ 21784 w 102594"/>
                <a:gd name="connsiteY13" fmla="*/ 97106 h 129859"/>
                <a:gd name="connsiteX14" fmla="*/ 24796 w 102594"/>
                <a:gd name="connsiteY14" fmla="*/ 84563 h 129859"/>
                <a:gd name="connsiteX15" fmla="*/ 30444 w 102594"/>
                <a:gd name="connsiteY15" fmla="*/ 71466 h 129859"/>
                <a:gd name="connsiteX16" fmla="*/ 60563 w 102594"/>
                <a:gd name="connsiteY16" fmla="*/ 51914 h 129859"/>
                <a:gd name="connsiteX17" fmla="*/ 71670 w 102594"/>
                <a:gd name="connsiteY17" fmla="*/ 64826 h 129859"/>
                <a:gd name="connsiteX18" fmla="*/ 60563 w 102594"/>
                <a:gd name="connsiteY18" fmla="*/ 104115 h 129859"/>
                <a:gd name="connsiteX19" fmla="*/ 57740 w 102594"/>
                <a:gd name="connsiteY19" fmla="*/ 114076 h 129859"/>
                <a:gd name="connsiteX20" fmla="*/ 75623 w 102594"/>
                <a:gd name="connsiteY20" fmla="*/ 129940 h 129859"/>
                <a:gd name="connsiteX21" fmla="*/ 102731 w 102594"/>
                <a:gd name="connsiteY21" fmla="*/ 101717 h 129859"/>
                <a:gd name="connsiteX22" fmla="*/ 99719 w 102594"/>
                <a:gd name="connsiteY22" fmla="*/ 99319 h 129859"/>
                <a:gd name="connsiteX23" fmla="*/ 96142 w 102594"/>
                <a:gd name="connsiteY23" fmla="*/ 102455 h 129859"/>
                <a:gd name="connsiteX24" fmla="*/ 76188 w 102594"/>
                <a:gd name="connsiteY24" fmla="*/ 124775 h 129859"/>
                <a:gd name="connsiteX25" fmla="*/ 71482 w 102594"/>
                <a:gd name="connsiteY25" fmla="*/ 118319 h 129859"/>
                <a:gd name="connsiteX26" fmla="*/ 75811 w 102594"/>
                <a:gd name="connsiteY26" fmla="*/ 103378 h 129859"/>
                <a:gd name="connsiteX27" fmla="*/ 85788 w 102594"/>
                <a:gd name="connsiteY27" fmla="*/ 67777 h 129859"/>
                <a:gd name="connsiteX28" fmla="*/ 78823 w 102594"/>
                <a:gd name="connsiteY28" fmla="*/ 51729 h 129859"/>
                <a:gd name="connsiteX29" fmla="*/ 61316 w 102594"/>
                <a:gd name="connsiteY29" fmla="*/ 46749 h 129859"/>
                <a:gd name="connsiteX30" fmla="*/ 30632 w 102594"/>
                <a:gd name="connsiteY30" fmla="*/ 62059 h 129859"/>
                <a:gd name="connsiteX31" fmla="*/ 44939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4939" y="5614"/>
                  </a:moveTo>
                  <a:cubicBezTo>
                    <a:pt x="45127" y="5245"/>
                    <a:pt x="45692" y="2847"/>
                    <a:pt x="45692" y="2663"/>
                  </a:cubicBezTo>
                  <a:cubicBezTo>
                    <a:pt x="45692" y="1741"/>
                    <a:pt x="44939" y="81"/>
                    <a:pt x="42680" y="81"/>
                  </a:cubicBezTo>
                  <a:cubicBezTo>
                    <a:pt x="38915" y="81"/>
                    <a:pt x="23290" y="1556"/>
                    <a:pt x="18584" y="1925"/>
                  </a:cubicBezTo>
                  <a:cubicBezTo>
                    <a:pt x="17078" y="2110"/>
                    <a:pt x="14443" y="2294"/>
                    <a:pt x="14443" y="6168"/>
                  </a:cubicBezTo>
                  <a:cubicBezTo>
                    <a:pt x="14443" y="8750"/>
                    <a:pt x="17078" y="8750"/>
                    <a:pt x="19337" y="8750"/>
                  </a:cubicBezTo>
                  <a:cubicBezTo>
                    <a:pt x="28373" y="8750"/>
                    <a:pt x="28373" y="10041"/>
                    <a:pt x="28373" y="11517"/>
                  </a:cubicBezTo>
                  <a:cubicBezTo>
                    <a:pt x="28373" y="12808"/>
                    <a:pt x="27997" y="13915"/>
                    <a:pt x="27620" y="15575"/>
                  </a:cubicBezTo>
                  <a:lnTo>
                    <a:pt x="1077" y="119979"/>
                  </a:lnTo>
                  <a:cubicBezTo>
                    <a:pt x="136" y="123299"/>
                    <a:pt x="136" y="123668"/>
                    <a:pt x="136" y="124037"/>
                  </a:cubicBezTo>
                  <a:cubicBezTo>
                    <a:pt x="136" y="126804"/>
                    <a:pt x="2395" y="129940"/>
                    <a:pt x="6536" y="129940"/>
                  </a:cubicBezTo>
                  <a:cubicBezTo>
                    <a:pt x="8607" y="129940"/>
                    <a:pt x="12184" y="129017"/>
                    <a:pt x="14255" y="125144"/>
                  </a:cubicBezTo>
                  <a:cubicBezTo>
                    <a:pt x="14819" y="124037"/>
                    <a:pt x="16514" y="117396"/>
                    <a:pt x="17455" y="113523"/>
                  </a:cubicBezTo>
                  <a:lnTo>
                    <a:pt x="21784" y="97106"/>
                  </a:lnTo>
                  <a:cubicBezTo>
                    <a:pt x="22349" y="94339"/>
                    <a:pt x="24232" y="87330"/>
                    <a:pt x="24796" y="84563"/>
                  </a:cubicBezTo>
                  <a:cubicBezTo>
                    <a:pt x="26679" y="77553"/>
                    <a:pt x="26679" y="77369"/>
                    <a:pt x="30444" y="71466"/>
                  </a:cubicBezTo>
                  <a:cubicBezTo>
                    <a:pt x="36468" y="62428"/>
                    <a:pt x="45880" y="51914"/>
                    <a:pt x="60563" y="51914"/>
                  </a:cubicBezTo>
                  <a:cubicBezTo>
                    <a:pt x="71105" y="51914"/>
                    <a:pt x="71670" y="60399"/>
                    <a:pt x="71670" y="64826"/>
                  </a:cubicBezTo>
                  <a:cubicBezTo>
                    <a:pt x="71670" y="75893"/>
                    <a:pt x="63575" y="96368"/>
                    <a:pt x="60563" y="104115"/>
                  </a:cubicBezTo>
                  <a:cubicBezTo>
                    <a:pt x="58493" y="109280"/>
                    <a:pt x="57740" y="110940"/>
                    <a:pt x="57740" y="114076"/>
                  </a:cubicBezTo>
                  <a:cubicBezTo>
                    <a:pt x="57740" y="123852"/>
                    <a:pt x="66022" y="129940"/>
                    <a:pt x="75623" y="129940"/>
                  </a:cubicBezTo>
                  <a:cubicBezTo>
                    <a:pt x="94448" y="129940"/>
                    <a:pt x="102731" y="104484"/>
                    <a:pt x="102731" y="101717"/>
                  </a:cubicBezTo>
                  <a:cubicBezTo>
                    <a:pt x="102731" y="99319"/>
                    <a:pt x="100283" y="99319"/>
                    <a:pt x="99719" y="99319"/>
                  </a:cubicBezTo>
                  <a:cubicBezTo>
                    <a:pt x="97083" y="99319"/>
                    <a:pt x="96895" y="100426"/>
                    <a:pt x="96142" y="102455"/>
                  </a:cubicBezTo>
                  <a:cubicBezTo>
                    <a:pt x="91812" y="117212"/>
                    <a:pt x="83529" y="124775"/>
                    <a:pt x="76188" y="124775"/>
                  </a:cubicBezTo>
                  <a:cubicBezTo>
                    <a:pt x="72235" y="124775"/>
                    <a:pt x="71482" y="122192"/>
                    <a:pt x="71482" y="118319"/>
                  </a:cubicBezTo>
                  <a:cubicBezTo>
                    <a:pt x="71482" y="114076"/>
                    <a:pt x="72423" y="111678"/>
                    <a:pt x="75811" y="103378"/>
                  </a:cubicBezTo>
                  <a:cubicBezTo>
                    <a:pt x="78070" y="97659"/>
                    <a:pt x="85788" y="78107"/>
                    <a:pt x="85788" y="67777"/>
                  </a:cubicBezTo>
                  <a:cubicBezTo>
                    <a:pt x="85788" y="64826"/>
                    <a:pt x="85788" y="57078"/>
                    <a:pt x="78823" y="51729"/>
                  </a:cubicBezTo>
                  <a:cubicBezTo>
                    <a:pt x="75623" y="49331"/>
                    <a:pt x="70164" y="46749"/>
                    <a:pt x="61316" y="46749"/>
                  </a:cubicBezTo>
                  <a:cubicBezTo>
                    <a:pt x="47574" y="46749"/>
                    <a:pt x="37597" y="54127"/>
                    <a:pt x="30632" y="62059"/>
                  </a:cubicBezTo>
                  <a:lnTo>
                    <a:pt x="44939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A8C7CD-05F8-D456-8A36-CA168AD43C2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344289" y="3979931"/>
              <a:ext cx="112006" cy="109884"/>
            </a:xfrm>
            <a:custGeom>
              <a:avLst/>
              <a:gdLst>
                <a:gd name="connsiteX0" fmla="*/ 59976 w 112006"/>
                <a:gd name="connsiteY0" fmla="*/ 58713 h 109884"/>
                <a:gd name="connsiteX1" fmla="*/ 106769 w 112006"/>
                <a:gd name="connsiteY1" fmla="*/ 58713 h 109884"/>
                <a:gd name="connsiteX2" fmla="*/ 112148 w 112006"/>
                <a:gd name="connsiteY2" fmla="*/ 55024 h 109884"/>
                <a:gd name="connsiteX3" fmla="*/ 106769 w 112006"/>
                <a:gd name="connsiteY3" fmla="*/ 51335 h 109884"/>
                <a:gd name="connsiteX4" fmla="*/ 59976 w 112006"/>
                <a:gd name="connsiteY4" fmla="*/ 51335 h 109884"/>
                <a:gd name="connsiteX5" fmla="*/ 59976 w 112006"/>
                <a:gd name="connsiteY5" fmla="*/ 5484 h 109884"/>
                <a:gd name="connsiteX6" fmla="*/ 56211 w 112006"/>
                <a:gd name="connsiteY6" fmla="*/ 82 h 109884"/>
                <a:gd name="connsiteX7" fmla="*/ 52447 w 112006"/>
                <a:gd name="connsiteY7" fmla="*/ 5484 h 109884"/>
                <a:gd name="connsiteX8" fmla="*/ 52447 w 112006"/>
                <a:gd name="connsiteY8" fmla="*/ 51335 h 109884"/>
                <a:gd name="connsiteX9" fmla="*/ 5519 w 112006"/>
                <a:gd name="connsiteY9" fmla="*/ 51335 h 109884"/>
                <a:gd name="connsiteX10" fmla="*/ 141 w 112006"/>
                <a:gd name="connsiteY10" fmla="*/ 55024 h 109884"/>
                <a:gd name="connsiteX11" fmla="*/ 5519 w 112006"/>
                <a:gd name="connsiteY11" fmla="*/ 58713 h 109884"/>
                <a:gd name="connsiteX12" fmla="*/ 52447 w 112006"/>
                <a:gd name="connsiteY12" fmla="*/ 58713 h 109884"/>
                <a:gd name="connsiteX13" fmla="*/ 52447 w 112006"/>
                <a:gd name="connsiteY13" fmla="*/ 104564 h 109884"/>
                <a:gd name="connsiteX14" fmla="*/ 56211 w 112006"/>
                <a:gd name="connsiteY14" fmla="*/ 109966 h 109884"/>
                <a:gd name="connsiteX15" fmla="*/ 59976 w 112006"/>
                <a:gd name="connsiteY15" fmla="*/ 104564 h 109884"/>
                <a:gd name="connsiteX16" fmla="*/ 59976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59976" y="58713"/>
                  </a:moveTo>
                  <a:lnTo>
                    <a:pt x="106769" y="58713"/>
                  </a:lnTo>
                  <a:cubicBezTo>
                    <a:pt x="108517" y="58713"/>
                    <a:pt x="112148" y="58713"/>
                    <a:pt x="112148" y="55024"/>
                  </a:cubicBezTo>
                  <a:cubicBezTo>
                    <a:pt x="112148" y="51335"/>
                    <a:pt x="108517" y="51335"/>
                    <a:pt x="106769" y="51335"/>
                  </a:cubicBezTo>
                  <a:lnTo>
                    <a:pt x="59976" y="51335"/>
                  </a:lnTo>
                  <a:lnTo>
                    <a:pt x="59976" y="5484"/>
                  </a:lnTo>
                  <a:cubicBezTo>
                    <a:pt x="59976" y="3639"/>
                    <a:pt x="59976" y="82"/>
                    <a:pt x="56211" y="82"/>
                  </a:cubicBezTo>
                  <a:cubicBezTo>
                    <a:pt x="52447" y="82"/>
                    <a:pt x="52447" y="3639"/>
                    <a:pt x="52447" y="5484"/>
                  </a:cubicBezTo>
                  <a:lnTo>
                    <a:pt x="52447" y="51335"/>
                  </a:lnTo>
                  <a:lnTo>
                    <a:pt x="5519" y="51335"/>
                  </a:lnTo>
                  <a:cubicBezTo>
                    <a:pt x="3771" y="51335"/>
                    <a:pt x="141" y="51335"/>
                    <a:pt x="141" y="55024"/>
                  </a:cubicBezTo>
                  <a:cubicBezTo>
                    <a:pt x="141" y="58713"/>
                    <a:pt x="3771" y="58713"/>
                    <a:pt x="5519" y="58713"/>
                  </a:cubicBezTo>
                  <a:lnTo>
                    <a:pt x="52447" y="58713"/>
                  </a:lnTo>
                  <a:lnTo>
                    <a:pt x="52447" y="104564"/>
                  </a:lnTo>
                  <a:cubicBezTo>
                    <a:pt x="52447" y="106409"/>
                    <a:pt x="52447" y="109966"/>
                    <a:pt x="56211" y="109966"/>
                  </a:cubicBezTo>
                  <a:cubicBezTo>
                    <a:pt x="59976" y="109966"/>
                    <a:pt x="59976" y="106409"/>
                    <a:pt x="59976" y="104564"/>
                  </a:cubicBezTo>
                  <a:lnTo>
                    <a:pt x="59976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E25FDB5-6331-E482-8C61-D3B6C4FB51A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504540" y="3903117"/>
              <a:ext cx="48944" cy="184274"/>
            </a:xfrm>
            <a:custGeom>
              <a:avLst/>
              <a:gdLst>
                <a:gd name="connsiteX0" fmla="*/ 45326 w 48944"/>
                <a:gd name="connsiteY0" fmla="*/ 81 h 184274"/>
                <a:gd name="connsiteX1" fmla="*/ 146 w 48944"/>
                <a:gd name="connsiteY1" fmla="*/ 92126 h 184274"/>
                <a:gd name="connsiteX2" fmla="*/ 45326 w 48944"/>
                <a:gd name="connsiteY2" fmla="*/ 184355 h 184274"/>
                <a:gd name="connsiteX3" fmla="*/ 49091 w 48944"/>
                <a:gd name="connsiteY3" fmla="*/ 182141 h 184274"/>
                <a:gd name="connsiteX4" fmla="*/ 47208 w 48944"/>
                <a:gd name="connsiteY4" fmla="*/ 179375 h 184274"/>
                <a:gd name="connsiteX5" fmla="*/ 12947 w 48944"/>
                <a:gd name="connsiteY5" fmla="*/ 92310 h 184274"/>
                <a:gd name="connsiteX6" fmla="*/ 47773 w 48944"/>
                <a:gd name="connsiteY6" fmla="*/ 4508 h 184274"/>
                <a:gd name="connsiteX7" fmla="*/ 49091 w 48944"/>
                <a:gd name="connsiteY7" fmla="*/ 2294 h 184274"/>
                <a:gd name="connsiteX8" fmla="*/ 45326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326" y="81"/>
                  </a:moveTo>
                  <a:cubicBezTo>
                    <a:pt x="9559" y="24798"/>
                    <a:pt x="146" y="63903"/>
                    <a:pt x="146" y="92126"/>
                  </a:cubicBezTo>
                  <a:cubicBezTo>
                    <a:pt x="146" y="118134"/>
                    <a:pt x="8053" y="158531"/>
                    <a:pt x="45326" y="184355"/>
                  </a:cubicBezTo>
                  <a:cubicBezTo>
                    <a:pt x="46832" y="184355"/>
                    <a:pt x="49091" y="184355"/>
                    <a:pt x="49091" y="182141"/>
                  </a:cubicBezTo>
                  <a:cubicBezTo>
                    <a:pt x="49091" y="181035"/>
                    <a:pt x="48526" y="180666"/>
                    <a:pt x="47208" y="179375"/>
                  </a:cubicBezTo>
                  <a:cubicBezTo>
                    <a:pt x="22171" y="157239"/>
                    <a:pt x="12947" y="125881"/>
                    <a:pt x="12947" y="92310"/>
                  </a:cubicBezTo>
                  <a:cubicBezTo>
                    <a:pt x="12947" y="42506"/>
                    <a:pt x="32337" y="18158"/>
                    <a:pt x="47773" y="4508"/>
                  </a:cubicBezTo>
                  <a:cubicBezTo>
                    <a:pt x="48526" y="3770"/>
                    <a:pt x="49091" y="3216"/>
                    <a:pt x="49091" y="2294"/>
                  </a:cubicBezTo>
                  <a:cubicBezTo>
                    <a:pt x="49091" y="81"/>
                    <a:pt x="46832" y="81"/>
                    <a:pt x="45326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97E45B-0F4B-B0F4-5797-FE0E6271EED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575778" y="3959930"/>
              <a:ext cx="91676" cy="83375"/>
            </a:xfrm>
            <a:custGeom>
              <a:avLst/>
              <a:gdLst>
                <a:gd name="connsiteX0" fmla="*/ 91826 w 91676"/>
                <a:gd name="connsiteY0" fmla="*/ 14653 h 83375"/>
                <a:gd name="connsiteX1" fmla="*/ 82413 w 91676"/>
                <a:gd name="connsiteY1" fmla="*/ 81 h 83375"/>
                <a:gd name="connsiteX2" fmla="*/ 72248 w 91676"/>
                <a:gd name="connsiteY2" fmla="*/ 9857 h 83375"/>
                <a:gd name="connsiteX3" fmla="*/ 75448 w 91676"/>
                <a:gd name="connsiteY3" fmla="*/ 15575 h 83375"/>
                <a:gd name="connsiteX4" fmla="*/ 82413 w 91676"/>
                <a:gd name="connsiteY4" fmla="*/ 30332 h 83375"/>
                <a:gd name="connsiteX5" fmla="*/ 47588 w 91676"/>
                <a:gd name="connsiteY5" fmla="*/ 78291 h 83375"/>
                <a:gd name="connsiteX6" fmla="*/ 32340 w 91676"/>
                <a:gd name="connsiteY6" fmla="*/ 61874 h 83375"/>
                <a:gd name="connsiteX7" fmla="*/ 42693 w 91676"/>
                <a:gd name="connsiteY7" fmla="*/ 25905 h 83375"/>
                <a:gd name="connsiteX8" fmla="*/ 45329 w 91676"/>
                <a:gd name="connsiteY8" fmla="*/ 16128 h 83375"/>
                <a:gd name="connsiteX9" fmla="*/ 27445 w 91676"/>
                <a:gd name="connsiteY9" fmla="*/ 265 h 83375"/>
                <a:gd name="connsiteX10" fmla="*/ 149 w 91676"/>
                <a:gd name="connsiteY10" fmla="*/ 28487 h 83375"/>
                <a:gd name="connsiteX11" fmla="*/ 3350 w 91676"/>
                <a:gd name="connsiteY11" fmla="*/ 30885 h 83375"/>
                <a:gd name="connsiteX12" fmla="*/ 6738 w 91676"/>
                <a:gd name="connsiteY12" fmla="*/ 27934 h 83375"/>
                <a:gd name="connsiteX13" fmla="*/ 26881 w 91676"/>
                <a:gd name="connsiteY13" fmla="*/ 5430 h 83375"/>
                <a:gd name="connsiteX14" fmla="*/ 31587 w 91676"/>
                <a:gd name="connsiteY14" fmla="*/ 11886 h 83375"/>
                <a:gd name="connsiteX15" fmla="*/ 28198 w 91676"/>
                <a:gd name="connsiteY15" fmla="*/ 24245 h 83375"/>
                <a:gd name="connsiteX16" fmla="*/ 18033 w 91676"/>
                <a:gd name="connsiteY16" fmla="*/ 59292 h 83375"/>
                <a:gd name="connsiteX17" fmla="*/ 47023 w 91676"/>
                <a:gd name="connsiteY17" fmla="*/ 83456 h 83375"/>
                <a:gd name="connsiteX18" fmla="*/ 91826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826" y="14653"/>
                  </a:moveTo>
                  <a:cubicBezTo>
                    <a:pt x="91826" y="265"/>
                    <a:pt x="82978" y="81"/>
                    <a:pt x="82413" y="81"/>
                  </a:cubicBezTo>
                  <a:cubicBezTo>
                    <a:pt x="77519" y="81"/>
                    <a:pt x="72248" y="5061"/>
                    <a:pt x="72248" y="9857"/>
                  </a:cubicBezTo>
                  <a:cubicBezTo>
                    <a:pt x="72248" y="12993"/>
                    <a:pt x="74130" y="14468"/>
                    <a:pt x="75448" y="15575"/>
                  </a:cubicBezTo>
                  <a:cubicBezTo>
                    <a:pt x="78648" y="18158"/>
                    <a:pt x="82413" y="22953"/>
                    <a:pt x="82413" y="30332"/>
                  </a:cubicBezTo>
                  <a:cubicBezTo>
                    <a:pt x="82413" y="38632"/>
                    <a:pt x="69989" y="78291"/>
                    <a:pt x="47588" y="78291"/>
                  </a:cubicBezTo>
                  <a:cubicBezTo>
                    <a:pt x="32340" y="78291"/>
                    <a:pt x="32340" y="65010"/>
                    <a:pt x="32340" y="61874"/>
                  </a:cubicBezTo>
                  <a:cubicBezTo>
                    <a:pt x="32340" y="53389"/>
                    <a:pt x="35728" y="43059"/>
                    <a:pt x="42693" y="25905"/>
                  </a:cubicBezTo>
                  <a:cubicBezTo>
                    <a:pt x="44199" y="22031"/>
                    <a:pt x="45329" y="19264"/>
                    <a:pt x="45329" y="16128"/>
                  </a:cubicBezTo>
                  <a:cubicBezTo>
                    <a:pt x="45329" y="6537"/>
                    <a:pt x="37046" y="265"/>
                    <a:pt x="27445" y="265"/>
                  </a:cubicBezTo>
                  <a:cubicBezTo>
                    <a:pt x="8621" y="265"/>
                    <a:pt x="149" y="25536"/>
                    <a:pt x="149" y="28487"/>
                  </a:cubicBezTo>
                  <a:cubicBezTo>
                    <a:pt x="149" y="30885"/>
                    <a:pt x="2785" y="30885"/>
                    <a:pt x="3350" y="30885"/>
                  </a:cubicBezTo>
                  <a:cubicBezTo>
                    <a:pt x="5985" y="30885"/>
                    <a:pt x="6173" y="29963"/>
                    <a:pt x="6738" y="27934"/>
                  </a:cubicBezTo>
                  <a:cubicBezTo>
                    <a:pt x="11256" y="12808"/>
                    <a:pt x="19351" y="5430"/>
                    <a:pt x="26881" y="5430"/>
                  </a:cubicBezTo>
                  <a:cubicBezTo>
                    <a:pt x="30081" y="5430"/>
                    <a:pt x="31587" y="7459"/>
                    <a:pt x="31587" y="11886"/>
                  </a:cubicBezTo>
                  <a:cubicBezTo>
                    <a:pt x="31587" y="16128"/>
                    <a:pt x="30081" y="20002"/>
                    <a:pt x="28198" y="24245"/>
                  </a:cubicBezTo>
                  <a:cubicBezTo>
                    <a:pt x="20104" y="44720"/>
                    <a:pt x="18033" y="52651"/>
                    <a:pt x="18033" y="59292"/>
                  </a:cubicBezTo>
                  <a:cubicBezTo>
                    <a:pt x="18033" y="77553"/>
                    <a:pt x="32716" y="83456"/>
                    <a:pt x="47023" y="83456"/>
                  </a:cubicBezTo>
                  <a:cubicBezTo>
                    <a:pt x="78648" y="83456"/>
                    <a:pt x="91826" y="29778"/>
                    <a:pt x="91826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DA190A-F73A-02D1-3887-7C939702314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702339" y="4020249"/>
              <a:ext cx="23907" cy="56813"/>
            </a:xfrm>
            <a:custGeom>
              <a:avLst/>
              <a:gdLst>
                <a:gd name="connsiteX0" fmla="*/ 18790 w 23907"/>
                <a:gd name="connsiteY0" fmla="*/ 18342 h 56813"/>
                <a:gd name="connsiteX1" fmla="*/ 4107 w 23907"/>
                <a:gd name="connsiteY1" fmla="*/ 52098 h 56813"/>
                <a:gd name="connsiteX2" fmla="*/ 2789 w 23907"/>
                <a:gd name="connsiteY2" fmla="*/ 54311 h 56813"/>
                <a:gd name="connsiteX3" fmla="*/ 5425 w 23907"/>
                <a:gd name="connsiteY3" fmla="*/ 56894 h 56813"/>
                <a:gd name="connsiteX4" fmla="*/ 24061 w 23907"/>
                <a:gd name="connsiteY4" fmla="*/ 20187 h 56813"/>
                <a:gd name="connsiteX5" fmla="*/ 10884 w 23907"/>
                <a:gd name="connsiteY5" fmla="*/ 81 h 56813"/>
                <a:gd name="connsiteX6" fmla="*/ 154 w 23907"/>
                <a:gd name="connsiteY6" fmla="*/ 10595 h 56813"/>
                <a:gd name="connsiteX7" fmla="*/ 11072 w 23907"/>
                <a:gd name="connsiteY7" fmla="*/ 21293 h 56813"/>
                <a:gd name="connsiteX8" fmla="*/ 18790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790" y="18342"/>
                  </a:moveTo>
                  <a:cubicBezTo>
                    <a:pt x="18790" y="28487"/>
                    <a:pt x="16908" y="40293"/>
                    <a:pt x="4107" y="52098"/>
                  </a:cubicBezTo>
                  <a:cubicBezTo>
                    <a:pt x="3354" y="52836"/>
                    <a:pt x="2789" y="53389"/>
                    <a:pt x="2789" y="54311"/>
                  </a:cubicBezTo>
                  <a:cubicBezTo>
                    <a:pt x="2789" y="55603"/>
                    <a:pt x="4295" y="56894"/>
                    <a:pt x="5425" y="56894"/>
                  </a:cubicBezTo>
                  <a:cubicBezTo>
                    <a:pt x="8060" y="56894"/>
                    <a:pt x="24061" y="42137"/>
                    <a:pt x="24061" y="20187"/>
                  </a:cubicBezTo>
                  <a:cubicBezTo>
                    <a:pt x="24061" y="8750"/>
                    <a:pt x="19543" y="81"/>
                    <a:pt x="10884" y="81"/>
                  </a:cubicBezTo>
                  <a:cubicBezTo>
                    <a:pt x="4672" y="81"/>
                    <a:pt x="154" y="4877"/>
                    <a:pt x="154" y="10595"/>
                  </a:cubicBezTo>
                  <a:cubicBezTo>
                    <a:pt x="154" y="16497"/>
                    <a:pt x="4483" y="21293"/>
                    <a:pt x="11072" y="21293"/>
                  </a:cubicBezTo>
                  <a:cubicBezTo>
                    <a:pt x="15590" y="21293"/>
                    <a:pt x="18602" y="18342"/>
                    <a:pt x="18790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1DBCF2-84F8-A292-44F7-7E5A418E8E7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753973" y="3960115"/>
              <a:ext cx="87534" cy="83190"/>
            </a:xfrm>
            <a:custGeom>
              <a:avLst/>
              <a:gdLst>
                <a:gd name="connsiteX0" fmla="*/ 35546 w 87534"/>
                <a:gd name="connsiteY0" fmla="*/ 44166 h 83190"/>
                <a:gd name="connsiteX1" fmla="*/ 40441 w 87534"/>
                <a:gd name="connsiteY1" fmla="*/ 25536 h 83190"/>
                <a:gd name="connsiteX2" fmla="*/ 52300 w 87534"/>
                <a:gd name="connsiteY2" fmla="*/ 10410 h 83190"/>
                <a:gd name="connsiteX3" fmla="*/ 67548 w 87534"/>
                <a:gd name="connsiteY3" fmla="*/ 5245 h 83190"/>
                <a:gd name="connsiteX4" fmla="*/ 77902 w 87534"/>
                <a:gd name="connsiteY4" fmla="*/ 7828 h 83190"/>
                <a:gd name="connsiteX5" fmla="*/ 69619 w 87534"/>
                <a:gd name="connsiteY5" fmla="*/ 17973 h 83190"/>
                <a:gd name="connsiteX6" fmla="*/ 77149 w 87534"/>
                <a:gd name="connsiteY6" fmla="*/ 24798 h 83190"/>
                <a:gd name="connsiteX7" fmla="*/ 87691 w 87534"/>
                <a:gd name="connsiteY7" fmla="*/ 13546 h 83190"/>
                <a:gd name="connsiteX8" fmla="*/ 67737 w 87534"/>
                <a:gd name="connsiteY8" fmla="*/ 81 h 83190"/>
                <a:gd name="connsiteX9" fmla="*/ 41194 w 87534"/>
                <a:gd name="connsiteY9" fmla="*/ 13177 h 83190"/>
                <a:gd name="connsiteX10" fmla="*/ 21804 w 87534"/>
                <a:gd name="connsiteY10" fmla="*/ 81 h 83190"/>
                <a:gd name="connsiteX11" fmla="*/ 7121 w 87534"/>
                <a:gd name="connsiteY11" fmla="*/ 9488 h 83190"/>
                <a:gd name="connsiteX12" fmla="*/ 156 w 87534"/>
                <a:gd name="connsiteY12" fmla="*/ 28303 h 83190"/>
                <a:gd name="connsiteX13" fmla="*/ 3356 w 87534"/>
                <a:gd name="connsiteY13" fmla="*/ 30701 h 83190"/>
                <a:gd name="connsiteX14" fmla="*/ 7498 w 87534"/>
                <a:gd name="connsiteY14" fmla="*/ 25167 h 83190"/>
                <a:gd name="connsiteX15" fmla="*/ 21240 w 87534"/>
                <a:gd name="connsiteY15" fmla="*/ 5245 h 83190"/>
                <a:gd name="connsiteX16" fmla="*/ 27452 w 87534"/>
                <a:gd name="connsiteY16" fmla="*/ 14284 h 83190"/>
                <a:gd name="connsiteX17" fmla="*/ 24440 w 87534"/>
                <a:gd name="connsiteY17" fmla="*/ 29594 h 83190"/>
                <a:gd name="connsiteX18" fmla="*/ 20299 w 87534"/>
                <a:gd name="connsiteY18" fmla="*/ 46195 h 83190"/>
                <a:gd name="connsiteX19" fmla="*/ 14275 w 87534"/>
                <a:gd name="connsiteY19" fmla="*/ 69806 h 83190"/>
                <a:gd name="connsiteX20" fmla="*/ 12392 w 87534"/>
                <a:gd name="connsiteY20" fmla="*/ 77369 h 83190"/>
                <a:gd name="connsiteX21" fmla="*/ 18793 w 87534"/>
                <a:gd name="connsiteY21" fmla="*/ 83271 h 83190"/>
                <a:gd name="connsiteX22" fmla="*/ 26887 w 87534"/>
                <a:gd name="connsiteY22" fmla="*/ 77922 h 83190"/>
                <a:gd name="connsiteX23" fmla="*/ 30464 w 87534"/>
                <a:gd name="connsiteY23" fmla="*/ 64088 h 83190"/>
                <a:gd name="connsiteX24" fmla="*/ 35546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546" y="44166"/>
                  </a:moveTo>
                  <a:cubicBezTo>
                    <a:pt x="35735" y="43059"/>
                    <a:pt x="40064" y="26458"/>
                    <a:pt x="40441" y="25536"/>
                  </a:cubicBezTo>
                  <a:cubicBezTo>
                    <a:pt x="40817" y="24060"/>
                    <a:pt x="46277" y="14837"/>
                    <a:pt x="52300" y="10410"/>
                  </a:cubicBezTo>
                  <a:cubicBezTo>
                    <a:pt x="54371" y="8935"/>
                    <a:pt x="59454" y="5245"/>
                    <a:pt x="67548" y="5245"/>
                  </a:cubicBezTo>
                  <a:cubicBezTo>
                    <a:pt x="69431" y="5245"/>
                    <a:pt x="74137" y="5430"/>
                    <a:pt x="77902" y="7828"/>
                  </a:cubicBezTo>
                  <a:cubicBezTo>
                    <a:pt x="71878" y="9488"/>
                    <a:pt x="69619" y="14653"/>
                    <a:pt x="69619" y="17973"/>
                  </a:cubicBezTo>
                  <a:cubicBezTo>
                    <a:pt x="69619" y="22031"/>
                    <a:pt x="72819" y="24798"/>
                    <a:pt x="77149" y="24798"/>
                  </a:cubicBezTo>
                  <a:cubicBezTo>
                    <a:pt x="81479" y="24798"/>
                    <a:pt x="87691" y="21293"/>
                    <a:pt x="87691" y="13546"/>
                  </a:cubicBezTo>
                  <a:cubicBezTo>
                    <a:pt x="87691" y="3954"/>
                    <a:pt x="77337" y="81"/>
                    <a:pt x="67737" y="81"/>
                  </a:cubicBezTo>
                  <a:cubicBezTo>
                    <a:pt x="57948" y="81"/>
                    <a:pt x="49477" y="3954"/>
                    <a:pt x="41194" y="13177"/>
                  </a:cubicBezTo>
                  <a:cubicBezTo>
                    <a:pt x="37805" y="1925"/>
                    <a:pt x="26322" y="81"/>
                    <a:pt x="21804" y="81"/>
                  </a:cubicBezTo>
                  <a:cubicBezTo>
                    <a:pt x="14839" y="81"/>
                    <a:pt x="10133" y="4323"/>
                    <a:pt x="7121" y="9488"/>
                  </a:cubicBezTo>
                  <a:cubicBezTo>
                    <a:pt x="2792" y="16682"/>
                    <a:pt x="156" y="27380"/>
                    <a:pt x="156" y="28303"/>
                  </a:cubicBezTo>
                  <a:cubicBezTo>
                    <a:pt x="156" y="30701"/>
                    <a:pt x="2792" y="30701"/>
                    <a:pt x="3356" y="30701"/>
                  </a:cubicBezTo>
                  <a:cubicBezTo>
                    <a:pt x="5992" y="30701"/>
                    <a:pt x="6180" y="30147"/>
                    <a:pt x="7498" y="25167"/>
                  </a:cubicBezTo>
                  <a:cubicBezTo>
                    <a:pt x="10321" y="13915"/>
                    <a:pt x="13898" y="5245"/>
                    <a:pt x="21240" y="5245"/>
                  </a:cubicBezTo>
                  <a:cubicBezTo>
                    <a:pt x="26134" y="5245"/>
                    <a:pt x="27452" y="9304"/>
                    <a:pt x="27452" y="14284"/>
                  </a:cubicBezTo>
                  <a:cubicBezTo>
                    <a:pt x="27452" y="17789"/>
                    <a:pt x="25758" y="24614"/>
                    <a:pt x="24440" y="29594"/>
                  </a:cubicBezTo>
                  <a:cubicBezTo>
                    <a:pt x="23122" y="34574"/>
                    <a:pt x="21240" y="42137"/>
                    <a:pt x="20299" y="46195"/>
                  </a:cubicBezTo>
                  <a:lnTo>
                    <a:pt x="14275" y="69806"/>
                  </a:lnTo>
                  <a:cubicBezTo>
                    <a:pt x="13522" y="72204"/>
                    <a:pt x="12392" y="76815"/>
                    <a:pt x="12392" y="77369"/>
                  </a:cubicBezTo>
                  <a:cubicBezTo>
                    <a:pt x="12392" y="81427"/>
                    <a:pt x="15781" y="83271"/>
                    <a:pt x="18793" y="83271"/>
                  </a:cubicBezTo>
                  <a:cubicBezTo>
                    <a:pt x="21616" y="83271"/>
                    <a:pt x="25381" y="81611"/>
                    <a:pt x="26887" y="77922"/>
                  </a:cubicBezTo>
                  <a:cubicBezTo>
                    <a:pt x="27264" y="76815"/>
                    <a:pt x="29334" y="68699"/>
                    <a:pt x="30464" y="64088"/>
                  </a:cubicBezTo>
                  <a:lnTo>
                    <a:pt x="35546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CB70D83-013C-55A1-565C-A5674001C4F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4864131" y="3903117"/>
              <a:ext cx="48755" cy="184274"/>
            </a:xfrm>
            <a:custGeom>
              <a:avLst/>
              <a:gdLst>
                <a:gd name="connsiteX0" fmla="*/ 3737 w 48755"/>
                <a:gd name="connsiteY0" fmla="*/ 81 h 184274"/>
                <a:gd name="connsiteX1" fmla="*/ 160 w 48755"/>
                <a:gd name="connsiteY1" fmla="*/ 2294 h 184274"/>
                <a:gd name="connsiteX2" fmla="*/ 1854 w 48755"/>
                <a:gd name="connsiteY2" fmla="*/ 5061 h 184274"/>
                <a:gd name="connsiteX3" fmla="*/ 36115 w 48755"/>
                <a:gd name="connsiteY3" fmla="*/ 92126 h 184274"/>
                <a:gd name="connsiteX4" fmla="*/ 3548 w 48755"/>
                <a:gd name="connsiteY4" fmla="*/ 177899 h 184274"/>
                <a:gd name="connsiteX5" fmla="*/ 160 w 48755"/>
                <a:gd name="connsiteY5" fmla="*/ 182141 h 184274"/>
                <a:gd name="connsiteX6" fmla="*/ 2607 w 48755"/>
                <a:gd name="connsiteY6" fmla="*/ 184355 h 184274"/>
                <a:gd name="connsiteX7" fmla="*/ 35174 w 48755"/>
                <a:gd name="connsiteY7" fmla="*/ 149123 h 184274"/>
                <a:gd name="connsiteX8" fmla="*/ 48916 w 48755"/>
                <a:gd name="connsiteY8" fmla="*/ 92310 h 184274"/>
                <a:gd name="connsiteX9" fmla="*/ 3737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737" y="81"/>
                  </a:moveTo>
                  <a:cubicBezTo>
                    <a:pt x="2419" y="81"/>
                    <a:pt x="160" y="81"/>
                    <a:pt x="160" y="2294"/>
                  </a:cubicBezTo>
                  <a:cubicBezTo>
                    <a:pt x="160" y="3216"/>
                    <a:pt x="725" y="3770"/>
                    <a:pt x="1854" y="5061"/>
                  </a:cubicBezTo>
                  <a:cubicBezTo>
                    <a:pt x="18043" y="19633"/>
                    <a:pt x="36115" y="44535"/>
                    <a:pt x="36115" y="92126"/>
                  </a:cubicBezTo>
                  <a:cubicBezTo>
                    <a:pt x="36115" y="130677"/>
                    <a:pt x="23879" y="159822"/>
                    <a:pt x="3548" y="177899"/>
                  </a:cubicBezTo>
                  <a:cubicBezTo>
                    <a:pt x="348" y="181035"/>
                    <a:pt x="160" y="181219"/>
                    <a:pt x="160" y="182141"/>
                  </a:cubicBezTo>
                  <a:cubicBezTo>
                    <a:pt x="160" y="183064"/>
                    <a:pt x="725" y="184355"/>
                    <a:pt x="2607" y="184355"/>
                  </a:cubicBezTo>
                  <a:cubicBezTo>
                    <a:pt x="4866" y="184355"/>
                    <a:pt x="22750" y="172181"/>
                    <a:pt x="35174" y="149123"/>
                  </a:cubicBezTo>
                  <a:cubicBezTo>
                    <a:pt x="43457" y="133813"/>
                    <a:pt x="48916" y="113892"/>
                    <a:pt x="48916" y="92310"/>
                  </a:cubicBezTo>
                  <a:cubicBezTo>
                    <a:pt x="48916" y="66301"/>
                    <a:pt x="41010" y="25905"/>
                    <a:pt x="3737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55EEE7-CDD4-2D39-7361-1B17DD0902B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962503" y="3964487"/>
              <a:ext cx="134193" cy="239796"/>
            </a:xfrm>
            <a:custGeom>
              <a:avLst/>
              <a:gdLst>
                <a:gd name="connsiteX0" fmla="*/ 84606 w 134193"/>
                <a:gd name="connsiteY0" fmla="*/ 80456 h 239796"/>
                <a:gd name="connsiteX1" fmla="*/ 107733 w 134193"/>
                <a:gd name="connsiteY1" fmla="*/ 80456 h 239796"/>
                <a:gd name="connsiteX2" fmla="*/ 115801 w 134193"/>
                <a:gd name="connsiteY2" fmla="*/ 75186 h 239796"/>
                <a:gd name="connsiteX3" fmla="*/ 108540 w 134193"/>
                <a:gd name="connsiteY3" fmla="*/ 72287 h 239796"/>
                <a:gd name="connsiteX4" fmla="*/ 86219 w 134193"/>
                <a:gd name="connsiteY4" fmla="*/ 72287 h 239796"/>
                <a:gd name="connsiteX5" fmla="*/ 91867 w 134193"/>
                <a:gd name="connsiteY5" fmla="*/ 42247 h 239796"/>
                <a:gd name="connsiteX6" fmla="*/ 98321 w 134193"/>
                <a:gd name="connsiteY6" fmla="*/ 14841 h 239796"/>
                <a:gd name="connsiteX7" fmla="*/ 110960 w 134193"/>
                <a:gd name="connsiteY7" fmla="*/ 5882 h 239796"/>
                <a:gd name="connsiteX8" fmla="*/ 124138 w 134193"/>
                <a:gd name="connsiteY8" fmla="*/ 10625 h 239796"/>
                <a:gd name="connsiteX9" fmla="*/ 109616 w 134193"/>
                <a:gd name="connsiteY9" fmla="*/ 24855 h 239796"/>
                <a:gd name="connsiteX10" fmla="*/ 119566 w 134193"/>
                <a:gd name="connsiteY10" fmla="*/ 34078 h 239796"/>
                <a:gd name="connsiteX11" fmla="*/ 134357 w 134193"/>
                <a:gd name="connsiteY11" fmla="*/ 18267 h 239796"/>
                <a:gd name="connsiteX12" fmla="*/ 110960 w 134193"/>
                <a:gd name="connsiteY12" fmla="*/ 85 h 239796"/>
                <a:gd name="connsiteX13" fmla="*/ 76807 w 134193"/>
                <a:gd name="connsiteY13" fmla="*/ 30916 h 239796"/>
                <a:gd name="connsiteX14" fmla="*/ 67932 w 134193"/>
                <a:gd name="connsiteY14" fmla="*/ 72287 h 239796"/>
                <a:gd name="connsiteX15" fmla="*/ 49377 w 134193"/>
                <a:gd name="connsiteY15" fmla="*/ 72287 h 239796"/>
                <a:gd name="connsiteX16" fmla="*/ 41309 w 134193"/>
                <a:gd name="connsiteY16" fmla="*/ 77294 h 239796"/>
                <a:gd name="connsiteX17" fmla="*/ 48839 w 134193"/>
                <a:gd name="connsiteY17" fmla="*/ 80456 h 239796"/>
                <a:gd name="connsiteX18" fmla="*/ 66588 w 134193"/>
                <a:gd name="connsiteY18" fmla="*/ 80456 h 239796"/>
                <a:gd name="connsiteX19" fmla="*/ 46419 w 134193"/>
                <a:gd name="connsiteY19" fmla="*/ 184544 h 239796"/>
                <a:gd name="connsiteX20" fmla="*/ 23022 w 134193"/>
                <a:gd name="connsiteY20" fmla="*/ 234084 h 239796"/>
                <a:gd name="connsiteX21" fmla="*/ 10114 w 134193"/>
                <a:gd name="connsiteY21" fmla="*/ 229341 h 239796"/>
                <a:gd name="connsiteX22" fmla="*/ 24905 w 134193"/>
                <a:gd name="connsiteY22" fmla="*/ 215111 h 239796"/>
                <a:gd name="connsiteX23" fmla="*/ 14954 w 134193"/>
                <a:gd name="connsiteY23" fmla="*/ 205888 h 239796"/>
                <a:gd name="connsiteX24" fmla="*/ 164 w 134193"/>
                <a:gd name="connsiteY24" fmla="*/ 221699 h 239796"/>
                <a:gd name="connsiteX25" fmla="*/ 23022 w 134193"/>
                <a:gd name="connsiteY25" fmla="*/ 239881 h 239796"/>
                <a:gd name="connsiteX26" fmla="*/ 53411 w 134193"/>
                <a:gd name="connsiteY26" fmla="*/ 214320 h 239796"/>
                <a:gd name="connsiteX27" fmla="*/ 68470 w 134193"/>
                <a:gd name="connsiteY27" fmla="*/ 163990 h 239796"/>
                <a:gd name="connsiteX28" fmla="*/ 84606 w 134193"/>
                <a:gd name="connsiteY28" fmla="*/ 80456 h 23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193" h="239796">
                  <a:moveTo>
                    <a:pt x="84606" y="80456"/>
                  </a:moveTo>
                  <a:lnTo>
                    <a:pt x="107733" y="80456"/>
                  </a:lnTo>
                  <a:cubicBezTo>
                    <a:pt x="113112" y="80456"/>
                    <a:pt x="115801" y="80456"/>
                    <a:pt x="115801" y="75186"/>
                  </a:cubicBezTo>
                  <a:cubicBezTo>
                    <a:pt x="115801" y="72287"/>
                    <a:pt x="113112" y="72287"/>
                    <a:pt x="108540" y="72287"/>
                  </a:cubicBezTo>
                  <a:lnTo>
                    <a:pt x="86219" y="72287"/>
                  </a:lnTo>
                  <a:lnTo>
                    <a:pt x="91867" y="42247"/>
                  </a:lnTo>
                  <a:cubicBezTo>
                    <a:pt x="92942" y="36713"/>
                    <a:pt x="96707" y="18004"/>
                    <a:pt x="98321" y="14841"/>
                  </a:cubicBezTo>
                  <a:cubicBezTo>
                    <a:pt x="100741" y="9835"/>
                    <a:pt x="105313" y="5882"/>
                    <a:pt x="110960" y="5882"/>
                  </a:cubicBezTo>
                  <a:cubicBezTo>
                    <a:pt x="112036" y="5882"/>
                    <a:pt x="119028" y="5882"/>
                    <a:pt x="124138" y="10625"/>
                  </a:cubicBezTo>
                  <a:cubicBezTo>
                    <a:pt x="112305" y="11679"/>
                    <a:pt x="109616" y="20902"/>
                    <a:pt x="109616" y="24855"/>
                  </a:cubicBezTo>
                  <a:cubicBezTo>
                    <a:pt x="109616" y="30916"/>
                    <a:pt x="114456" y="34078"/>
                    <a:pt x="119566" y="34078"/>
                  </a:cubicBezTo>
                  <a:cubicBezTo>
                    <a:pt x="126558" y="34078"/>
                    <a:pt x="134357" y="28281"/>
                    <a:pt x="134357" y="18267"/>
                  </a:cubicBezTo>
                  <a:cubicBezTo>
                    <a:pt x="134357" y="6145"/>
                    <a:pt x="121986" y="85"/>
                    <a:pt x="110960" y="85"/>
                  </a:cubicBezTo>
                  <a:cubicBezTo>
                    <a:pt x="101817" y="85"/>
                    <a:pt x="84875" y="4828"/>
                    <a:pt x="76807" y="30916"/>
                  </a:cubicBezTo>
                  <a:cubicBezTo>
                    <a:pt x="75193" y="36449"/>
                    <a:pt x="74387" y="39085"/>
                    <a:pt x="67932" y="72287"/>
                  </a:cubicBezTo>
                  <a:lnTo>
                    <a:pt x="49377" y="72287"/>
                  </a:lnTo>
                  <a:cubicBezTo>
                    <a:pt x="44267" y="72287"/>
                    <a:pt x="41309" y="72287"/>
                    <a:pt x="41309" y="77294"/>
                  </a:cubicBezTo>
                  <a:cubicBezTo>
                    <a:pt x="41309" y="80456"/>
                    <a:pt x="43729" y="80456"/>
                    <a:pt x="48839" y="80456"/>
                  </a:cubicBezTo>
                  <a:lnTo>
                    <a:pt x="66588" y="80456"/>
                  </a:lnTo>
                  <a:lnTo>
                    <a:pt x="46419" y="184544"/>
                  </a:lnTo>
                  <a:cubicBezTo>
                    <a:pt x="41578" y="210104"/>
                    <a:pt x="37006" y="234084"/>
                    <a:pt x="23022" y="234084"/>
                  </a:cubicBezTo>
                  <a:cubicBezTo>
                    <a:pt x="21946" y="234084"/>
                    <a:pt x="15223" y="234084"/>
                    <a:pt x="10114" y="229341"/>
                  </a:cubicBezTo>
                  <a:cubicBezTo>
                    <a:pt x="22484" y="228550"/>
                    <a:pt x="24905" y="219064"/>
                    <a:pt x="24905" y="215111"/>
                  </a:cubicBezTo>
                  <a:cubicBezTo>
                    <a:pt x="24905" y="209050"/>
                    <a:pt x="20064" y="205888"/>
                    <a:pt x="14954" y="205888"/>
                  </a:cubicBezTo>
                  <a:cubicBezTo>
                    <a:pt x="7962" y="205888"/>
                    <a:pt x="164" y="211685"/>
                    <a:pt x="164" y="221699"/>
                  </a:cubicBezTo>
                  <a:cubicBezTo>
                    <a:pt x="164" y="233557"/>
                    <a:pt x="11996" y="239881"/>
                    <a:pt x="23022" y="239881"/>
                  </a:cubicBezTo>
                  <a:cubicBezTo>
                    <a:pt x="37813" y="239881"/>
                    <a:pt x="48570" y="224334"/>
                    <a:pt x="53411" y="214320"/>
                  </a:cubicBezTo>
                  <a:cubicBezTo>
                    <a:pt x="62016" y="197719"/>
                    <a:pt x="68201" y="165834"/>
                    <a:pt x="68470" y="163990"/>
                  </a:cubicBezTo>
                  <a:lnTo>
                    <a:pt x="84606" y="8045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E3D0B2E-CDD9-FD3C-21AC-61BE106C9F1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135482" y="3952629"/>
              <a:ext cx="62390" cy="263512"/>
            </a:xfrm>
            <a:custGeom>
              <a:avLst/>
              <a:gdLst>
                <a:gd name="connsiteX0" fmla="*/ 62560 w 62390"/>
                <a:gd name="connsiteY0" fmla="*/ 260962 h 263512"/>
                <a:gd name="connsiteX1" fmla="*/ 57988 w 62390"/>
                <a:gd name="connsiteY1" fmla="*/ 255165 h 263512"/>
                <a:gd name="connsiteX2" fmla="*/ 15767 w 62390"/>
                <a:gd name="connsiteY2" fmla="*/ 131841 h 263512"/>
                <a:gd name="connsiteX3" fmla="*/ 59064 w 62390"/>
                <a:gd name="connsiteY3" fmla="*/ 7200 h 263512"/>
                <a:gd name="connsiteX4" fmla="*/ 62560 w 62390"/>
                <a:gd name="connsiteY4" fmla="*/ 2720 h 263512"/>
                <a:gd name="connsiteX5" fmla="*/ 59871 w 62390"/>
                <a:gd name="connsiteY5" fmla="*/ 85 h 263512"/>
                <a:gd name="connsiteX6" fmla="*/ 17112 w 62390"/>
                <a:gd name="connsiteY6" fmla="*/ 51470 h 263512"/>
                <a:gd name="connsiteX7" fmla="*/ 170 w 62390"/>
                <a:gd name="connsiteY7" fmla="*/ 131841 h 263512"/>
                <a:gd name="connsiteX8" fmla="*/ 17919 w 62390"/>
                <a:gd name="connsiteY8" fmla="*/ 214057 h 263512"/>
                <a:gd name="connsiteX9" fmla="*/ 59871 w 62390"/>
                <a:gd name="connsiteY9" fmla="*/ 263597 h 263512"/>
                <a:gd name="connsiteX10" fmla="*/ 6256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60" y="260962"/>
                  </a:moveTo>
                  <a:cubicBezTo>
                    <a:pt x="62560" y="260172"/>
                    <a:pt x="62560" y="259645"/>
                    <a:pt x="57988" y="255165"/>
                  </a:cubicBezTo>
                  <a:cubicBezTo>
                    <a:pt x="24373" y="221962"/>
                    <a:pt x="15767" y="172158"/>
                    <a:pt x="15767" y="131841"/>
                  </a:cubicBezTo>
                  <a:cubicBezTo>
                    <a:pt x="15767" y="85990"/>
                    <a:pt x="25986" y="40139"/>
                    <a:pt x="59064" y="7200"/>
                  </a:cubicBezTo>
                  <a:cubicBezTo>
                    <a:pt x="62560" y="4037"/>
                    <a:pt x="62560" y="3510"/>
                    <a:pt x="62560" y="2720"/>
                  </a:cubicBezTo>
                  <a:cubicBezTo>
                    <a:pt x="62560" y="875"/>
                    <a:pt x="61484" y="85"/>
                    <a:pt x="59871" y="85"/>
                  </a:cubicBezTo>
                  <a:cubicBezTo>
                    <a:pt x="57181" y="85"/>
                    <a:pt x="32978" y="18004"/>
                    <a:pt x="17112" y="51470"/>
                  </a:cubicBezTo>
                  <a:cubicBezTo>
                    <a:pt x="3397" y="80456"/>
                    <a:pt x="170" y="109706"/>
                    <a:pt x="170" y="131841"/>
                  </a:cubicBezTo>
                  <a:cubicBezTo>
                    <a:pt x="170" y="152395"/>
                    <a:pt x="3128" y="184280"/>
                    <a:pt x="17919" y="214057"/>
                  </a:cubicBezTo>
                  <a:cubicBezTo>
                    <a:pt x="34054" y="246469"/>
                    <a:pt x="57181" y="263597"/>
                    <a:pt x="59871" y="263597"/>
                  </a:cubicBezTo>
                  <a:cubicBezTo>
                    <a:pt x="61484" y="263597"/>
                    <a:pt x="62560" y="262807"/>
                    <a:pt x="6256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63445EC-66C2-C84D-201C-5A72BF87291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221240" y="4033791"/>
              <a:ext cx="118057" cy="119371"/>
            </a:xfrm>
            <a:custGeom>
              <a:avLst/>
              <a:gdLst>
                <a:gd name="connsiteX0" fmla="*/ 118231 w 118057"/>
                <a:gd name="connsiteY0" fmla="*/ 18531 h 119371"/>
                <a:gd name="connsiteX1" fmla="*/ 106398 w 118057"/>
                <a:gd name="connsiteY1" fmla="*/ 85 h 119371"/>
                <a:gd name="connsiteX2" fmla="*/ 93221 w 118057"/>
                <a:gd name="connsiteY2" fmla="*/ 12733 h 119371"/>
                <a:gd name="connsiteX3" fmla="*/ 97524 w 118057"/>
                <a:gd name="connsiteY3" fmla="*/ 20639 h 119371"/>
                <a:gd name="connsiteX4" fmla="*/ 106667 w 118057"/>
                <a:gd name="connsiteY4" fmla="*/ 42247 h 119371"/>
                <a:gd name="connsiteX5" fmla="*/ 58799 w 118057"/>
                <a:gd name="connsiteY5" fmla="*/ 113659 h 119371"/>
                <a:gd name="connsiteX6" fmla="*/ 38899 w 118057"/>
                <a:gd name="connsiteY6" fmla="*/ 90733 h 119371"/>
                <a:gd name="connsiteX7" fmla="*/ 54496 w 118057"/>
                <a:gd name="connsiteY7" fmla="*/ 34868 h 119371"/>
                <a:gd name="connsiteX8" fmla="*/ 57723 w 118057"/>
                <a:gd name="connsiteY8" fmla="*/ 21693 h 119371"/>
                <a:gd name="connsiteX9" fmla="*/ 35671 w 118057"/>
                <a:gd name="connsiteY9" fmla="*/ 85 h 119371"/>
                <a:gd name="connsiteX10" fmla="*/ 173 w 118057"/>
                <a:gd name="connsiteY10" fmla="*/ 40666 h 119371"/>
                <a:gd name="connsiteX11" fmla="*/ 3401 w 118057"/>
                <a:gd name="connsiteY11" fmla="*/ 43301 h 119371"/>
                <a:gd name="connsiteX12" fmla="*/ 7703 w 118057"/>
                <a:gd name="connsiteY12" fmla="*/ 38558 h 119371"/>
                <a:gd name="connsiteX13" fmla="*/ 34865 w 118057"/>
                <a:gd name="connsiteY13" fmla="*/ 5882 h 119371"/>
                <a:gd name="connsiteX14" fmla="*/ 41588 w 118057"/>
                <a:gd name="connsiteY14" fmla="*/ 14314 h 119371"/>
                <a:gd name="connsiteX15" fmla="*/ 37016 w 118057"/>
                <a:gd name="connsiteY15" fmla="*/ 32760 h 119371"/>
                <a:gd name="connsiteX16" fmla="*/ 21687 w 118057"/>
                <a:gd name="connsiteY16" fmla="*/ 86780 h 119371"/>
                <a:gd name="connsiteX17" fmla="*/ 57723 w 118057"/>
                <a:gd name="connsiteY17" fmla="*/ 119456 h 119371"/>
                <a:gd name="connsiteX18" fmla="*/ 118231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31" y="18531"/>
                  </a:moveTo>
                  <a:cubicBezTo>
                    <a:pt x="118231" y="4301"/>
                    <a:pt x="111239" y="85"/>
                    <a:pt x="106398" y="85"/>
                  </a:cubicBezTo>
                  <a:cubicBezTo>
                    <a:pt x="99675" y="85"/>
                    <a:pt x="93221" y="6936"/>
                    <a:pt x="93221" y="12733"/>
                  </a:cubicBezTo>
                  <a:cubicBezTo>
                    <a:pt x="93221" y="16159"/>
                    <a:pt x="94566" y="17740"/>
                    <a:pt x="97524" y="20639"/>
                  </a:cubicBezTo>
                  <a:cubicBezTo>
                    <a:pt x="103171" y="25909"/>
                    <a:pt x="106667" y="32760"/>
                    <a:pt x="106667" y="42247"/>
                  </a:cubicBezTo>
                  <a:cubicBezTo>
                    <a:pt x="106667" y="53314"/>
                    <a:pt x="90263" y="113659"/>
                    <a:pt x="58799" y="113659"/>
                  </a:cubicBezTo>
                  <a:cubicBezTo>
                    <a:pt x="45084" y="113659"/>
                    <a:pt x="38899" y="104436"/>
                    <a:pt x="38899" y="90733"/>
                  </a:cubicBezTo>
                  <a:cubicBezTo>
                    <a:pt x="38899" y="75976"/>
                    <a:pt x="46159" y="56740"/>
                    <a:pt x="54496" y="34868"/>
                  </a:cubicBezTo>
                  <a:cubicBezTo>
                    <a:pt x="56379" y="30389"/>
                    <a:pt x="57723" y="26699"/>
                    <a:pt x="57723" y="21693"/>
                  </a:cubicBezTo>
                  <a:cubicBezTo>
                    <a:pt x="57723" y="9835"/>
                    <a:pt x="49118" y="85"/>
                    <a:pt x="35671" y="85"/>
                  </a:cubicBezTo>
                  <a:cubicBezTo>
                    <a:pt x="10393" y="85"/>
                    <a:pt x="173" y="38294"/>
                    <a:pt x="173" y="40666"/>
                  </a:cubicBezTo>
                  <a:cubicBezTo>
                    <a:pt x="173" y="43301"/>
                    <a:pt x="2863" y="43301"/>
                    <a:pt x="3401" y="43301"/>
                  </a:cubicBezTo>
                  <a:cubicBezTo>
                    <a:pt x="6090" y="43301"/>
                    <a:pt x="6359" y="42774"/>
                    <a:pt x="7703" y="38558"/>
                  </a:cubicBezTo>
                  <a:cubicBezTo>
                    <a:pt x="15502" y="11943"/>
                    <a:pt x="27066" y="5882"/>
                    <a:pt x="34865" y="5882"/>
                  </a:cubicBezTo>
                  <a:cubicBezTo>
                    <a:pt x="37016" y="5882"/>
                    <a:pt x="41588" y="5882"/>
                    <a:pt x="41588" y="14314"/>
                  </a:cubicBezTo>
                  <a:cubicBezTo>
                    <a:pt x="41588" y="20902"/>
                    <a:pt x="38899" y="28017"/>
                    <a:pt x="37016" y="32760"/>
                  </a:cubicBezTo>
                  <a:cubicBezTo>
                    <a:pt x="25183" y="63328"/>
                    <a:pt x="21687" y="75449"/>
                    <a:pt x="21687" y="86780"/>
                  </a:cubicBezTo>
                  <a:cubicBezTo>
                    <a:pt x="21687" y="115240"/>
                    <a:pt x="45353" y="119456"/>
                    <a:pt x="57723" y="119456"/>
                  </a:cubicBezTo>
                  <a:cubicBezTo>
                    <a:pt x="102902" y="119456"/>
                    <a:pt x="118231" y="32233"/>
                    <a:pt x="118231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0EFB43-F7AB-6A46-EA7D-4AAE4623F09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376571" y="4122331"/>
              <a:ext cx="31464" cy="78790"/>
            </a:xfrm>
            <a:custGeom>
              <a:avLst/>
              <a:gdLst>
                <a:gd name="connsiteX0" fmla="*/ 31643 w 31464"/>
                <a:gd name="connsiteY0" fmla="*/ 27754 h 78790"/>
                <a:gd name="connsiteX1" fmla="*/ 14432 w 31464"/>
                <a:gd name="connsiteY1" fmla="*/ 85 h 78790"/>
                <a:gd name="connsiteX2" fmla="*/ 179 w 31464"/>
                <a:gd name="connsiteY2" fmla="*/ 14051 h 78790"/>
                <a:gd name="connsiteX3" fmla="*/ 14432 w 31464"/>
                <a:gd name="connsiteY3" fmla="*/ 28017 h 78790"/>
                <a:gd name="connsiteX4" fmla="*/ 23844 w 31464"/>
                <a:gd name="connsiteY4" fmla="*/ 24591 h 78790"/>
                <a:gd name="connsiteX5" fmla="*/ 25189 w 31464"/>
                <a:gd name="connsiteY5" fmla="*/ 23801 h 78790"/>
                <a:gd name="connsiteX6" fmla="*/ 25726 w 31464"/>
                <a:gd name="connsiteY6" fmla="*/ 27754 h 78790"/>
                <a:gd name="connsiteX7" fmla="*/ 7440 w 31464"/>
                <a:gd name="connsiteY7" fmla="*/ 71760 h 78790"/>
                <a:gd name="connsiteX8" fmla="*/ 4481 w 31464"/>
                <a:gd name="connsiteY8" fmla="*/ 75976 h 78790"/>
                <a:gd name="connsiteX9" fmla="*/ 7171 w 31464"/>
                <a:gd name="connsiteY9" fmla="*/ 78875 h 78790"/>
                <a:gd name="connsiteX10" fmla="*/ 31643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643" y="27754"/>
                  </a:moveTo>
                  <a:cubicBezTo>
                    <a:pt x="31643" y="10362"/>
                    <a:pt x="24920" y="85"/>
                    <a:pt x="14432" y="85"/>
                  </a:cubicBezTo>
                  <a:cubicBezTo>
                    <a:pt x="5557" y="85"/>
                    <a:pt x="179" y="6672"/>
                    <a:pt x="179" y="14051"/>
                  </a:cubicBezTo>
                  <a:cubicBezTo>
                    <a:pt x="179" y="21166"/>
                    <a:pt x="5557" y="28017"/>
                    <a:pt x="14432" y="28017"/>
                  </a:cubicBezTo>
                  <a:cubicBezTo>
                    <a:pt x="17659" y="28017"/>
                    <a:pt x="21155" y="26963"/>
                    <a:pt x="23844" y="24591"/>
                  </a:cubicBezTo>
                  <a:cubicBezTo>
                    <a:pt x="24651" y="24064"/>
                    <a:pt x="24920" y="23801"/>
                    <a:pt x="25189" y="23801"/>
                  </a:cubicBezTo>
                  <a:cubicBezTo>
                    <a:pt x="25458" y="23801"/>
                    <a:pt x="25726" y="24064"/>
                    <a:pt x="25726" y="27754"/>
                  </a:cubicBezTo>
                  <a:cubicBezTo>
                    <a:pt x="25726" y="47253"/>
                    <a:pt x="16314" y="63064"/>
                    <a:pt x="7440" y="71760"/>
                  </a:cubicBezTo>
                  <a:cubicBezTo>
                    <a:pt x="4481" y="74659"/>
                    <a:pt x="4481" y="75186"/>
                    <a:pt x="4481" y="75976"/>
                  </a:cubicBezTo>
                  <a:cubicBezTo>
                    <a:pt x="4481" y="77821"/>
                    <a:pt x="5826" y="78875"/>
                    <a:pt x="7171" y="78875"/>
                  </a:cubicBezTo>
                  <a:cubicBezTo>
                    <a:pt x="10129" y="78875"/>
                    <a:pt x="31643" y="58584"/>
                    <a:pt x="31643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961013F-86CC-A9DD-1608-7DAD91A7B6C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5480763" y="4033791"/>
              <a:ext cx="109452" cy="119371"/>
            </a:xfrm>
            <a:custGeom>
              <a:avLst/>
              <a:gdLst>
                <a:gd name="connsiteX0" fmla="*/ 16050 w 109452"/>
                <a:gd name="connsiteY0" fmla="*/ 101010 h 119371"/>
                <a:gd name="connsiteX1" fmla="*/ 13629 w 109452"/>
                <a:gd name="connsiteY1" fmla="*/ 112341 h 119371"/>
                <a:gd name="connsiteX2" fmla="*/ 21428 w 109452"/>
                <a:gd name="connsiteY2" fmla="*/ 119456 h 119371"/>
                <a:gd name="connsiteX3" fmla="*/ 31378 w 109452"/>
                <a:gd name="connsiteY3" fmla="*/ 112078 h 119371"/>
                <a:gd name="connsiteX4" fmla="*/ 42135 w 109452"/>
                <a:gd name="connsiteY4" fmla="*/ 70443 h 119371"/>
                <a:gd name="connsiteX5" fmla="*/ 50741 w 109452"/>
                <a:gd name="connsiteY5" fmla="*/ 36186 h 119371"/>
                <a:gd name="connsiteX6" fmla="*/ 65801 w 109452"/>
                <a:gd name="connsiteY6" fmla="*/ 14578 h 119371"/>
                <a:gd name="connsiteX7" fmla="*/ 87314 w 109452"/>
                <a:gd name="connsiteY7" fmla="*/ 5882 h 119371"/>
                <a:gd name="connsiteX8" fmla="*/ 98609 w 109452"/>
                <a:gd name="connsiteY8" fmla="*/ 9044 h 119371"/>
                <a:gd name="connsiteX9" fmla="*/ 84625 w 109452"/>
                <a:gd name="connsiteY9" fmla="*/ 23537 h 119371"/>
                <a:gd name="connsiteX10" fmla="*/ 94844 w 109452"/>
                <a:gd name="connsiteY10" fmla="*/ 32760 h 119371"/>
                <a:gd name="connsiteX11" fmla="*/ 109635 w 109452"/>
                <a:gd name="connsiteY11" fmla="*/ 17213 h 119371"/>
                <a:gd name="connsiteX12" fmla="*/ 87314 w 109452"/>
                <a:gd name="connsiteY12" fmla="*/ 85 h 119371"/>
                <a:gd name="connsiteX13" fmla="*/ 52892 w 109452"/>
                <a:gd name="connsiteY13" fmla="*/ 20375 h 119371"/>
                <a:gd name="connsiteX14" fmla="*/ 28420 w 109452"/>
                <a:gd name="connsiteY14" fmla="*/ 85 h 119371"/>
                <a:gd name="connsiteX15" fmla="*/ 8520 w 109452"/>
                <a:gd name="connsiteY15" fmla="*/ 15105 h 119371"/>
                <a:gd name="connsiteX16" fmla="*/ 183 w 109452"/>
                <a:gd name="connsiteY16" fmla="*/ 40666 h 119371"/>
                <a:gd name="connsiteX17" fmla="*/ 3410 w 109452"/>
                <a:gd name="connsiteY17" fmla="*/ 43301 h 119371"/>
                <a:gd name="connsiteX18" fmla="*/ 7982 w 109452"/>
                <a:gd name="connsiteY18" fmla="*/ 37240 h 119371"/>
                <a:gd name="connsiteX19" fmla="*/ 27613 w 109452"/>
                <a:gd name="connsiteY19" fmla="*/ 5882 h 119371"/>
                <a:gd name="connsiteX20" fmla="*/ 35950 w 109452"/>
                <a:gd name="connsiteY20" fmla="*/ 18004 h 119371"/>
                <a:gd name="connsiteX21" fmla="*/ 31647 w 109452"/>
                <a:gd name="connsiteY21" fmla="*/ 40139 h 119371"/>
                <a:gd name="connsiteX22" fmla="*/ 16050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050" y="101010"/>
                  </a:moveTo>
                  <a:cubicBezTo>
                    <a:pt x="15243" y="104963"/>
                    <a:pt x="13629" y="111024"/>
                    <a:pt x="13629" y="112341"/>
                  </a:cubicBezTo>
                  <a:cubicBezTo>
                    <a:pt x="13629" y="117084"/>
                    <a:pt x="17394" y="119456"/>
                    <a:pt x="21428" y="119456"/>
                  </a:cubicBezTo>
                  <a:cubicBezTo>
                    <a:pt x="24655" y="119456"/>
                    <a:pt x="29496" y="117348"/>
                    <a:pt x="31378" y="112078"/>
                  </a:cubicBezTo>
                  <a:cubicBezTo>
                    <a:pt x="31916" y="111024"/>
                    <a:pt x="41060" y="75186"/>
                    <a:pt x="42135" y="70443"/>
                  </a:cubicBezTo>
                  <a:cubicBezTo>
                    <a:pt x="44287" y="61747"/>
                    <a:pt x="49127" y="43301"/>
                    <a:pt x="50741" y="36186"/>
                  </a:cubicBezTo>
                  <a:cubicBezTo>
                    <a:pt x="51816" y="32760"/>
                    <a:pt x="59346" y="20375"/>
                    <a:pt x="65801" y="14578"/>
                  </a:cubicBezTo>
                  <a:cubicBezTo>
                    <a:pt x="67952" y="12733"/>
                    <a:pt x="75751" y="5882"/>
                    <a:pt x="87314" y="5882"/>
                  </a:cubicBezTo>
                  <a:cubicBezTo>
                    <a:pt x="94306" y="5882"/>
                    <a:pt x="98340" y="9044"/>
                    <a:pt x="98609" y="9044"/>
                  </a:cubicBezTo>
                  <a:cubicBezTo>
                    <a:pt x="90542" y="10362"/>
                    <a:pt x="84625" y="16686"/>
                    <a:pt x="84625" y="23537"/>
                  </a:cubicBezTo>
                  <a:cubicBezTo>
                    <a:pt x="84625" y="27754"/>
                    <a:pt x="87583" y="32760"/>
                    <a:pt x="94844" y="32760"/>
                  </a:cubicBezTo>
                  <a:cubicBezTo>
                    <a:pt x="102105" y="32760"/>
                    <a:pt x="109635" y="26699"/>
                    <a:pt x="109635" y="17213"/>
                  </a:cubicBezTo>
                  <a:cubicBezTo>
                    <a:pt x="109635" y="7990"/>
                    <a:pt x="101030" y="85"/>
                    <a:pt x="87314" y="85"/>
                  </a:cubicBezTo>
                  <a:cubicBezTo>
                    <a:pt x="69834" y="85"/>
                    <a:pt x="58002" y="12997"/>
                    <a:pt x="52892" y="20375"/>
                  </a:cubicBezTo>
                  <a:cubicBezTo>
                    <a:pt x="50741" y="8517"/>
                    <a:pt x="41060" y="85"/>
                    <a:pt x="28420" y="85"/>
                  </a:cubicBezTo>
                  <a:cubicBezTo>
                    <a:pt x="16050" y="85"/>
                    <a:pt x="10940" y="10362"/>
                    <a:pt x="8520" y="15105"/>
                  </a:cubicBezTo>
                  <a:cubicBezTo>
                    <a:pt x="3679" y="24064"/>
                    <a:pt x="183" y="39875"/>
                    <a:pt x="183" y="40666"/>
                  </a:cubicBezTo>
                  <a:cubicBezTo>
                    <a:pt x="183" y="43301"/>
                    <a:pt x="2872" y="43301"/>
                    <a:pt x="3410" y="43301"/>
                  </a:cubicBezTo>
                  <a:cubicBezTo>
                    <a:pt x="6099" y="43301"/>
                    <a:pt x="6368" y="43037"/>
                    <a:pt x="7982" y="37240"/>
                  </a:cubicBezTo>
                  <a:cubicBezTo>
                    <a:pt x="12554" y="18531"/>
                    <a:pt x="17932" y="5882"/>
                    <a:pt x="27613" y="5882"/>
                  </a:cubicBezTo>
                  <a:cubicBezTo>
                    <a:pt x="32185" y="5882"/>
                    <a:pt x="35950" y="7990"/>
                    <a:pt x="35950" y="18004"/>
                  </a:cubicBezTo>
                  <a:cubicBezTo>
                    <a:pt x="35950" y="23537"/>
                    <a:pt x="35143" y="26436"/>
                    <a:pt x="31647" y="40139"/>
                  </a:cubicBezTo>
                  <a:lnTo>
                    <a:pt x="16050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9C42CF3-5358-DA2B-29F9-BDC2D9F0972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617091" y="3952629"/>
              <a:ext cx="62390" cy="263512"/>
            </a:xfrm>
            <a:custGeom>
              <a:avLst/>
              <a:gdLst>
                <a:gd name="connsiteX0" fmla="*/ 62578 w 62390"/>
                <a:gd name="connsiteY0" fmla="*/ 131841 h 263512"/>
                <a:gd name="connsiteX1" fmla="*/ 44829 w 62390"/>
                <a:gd name="connsiteY1" fmla="*/ 49625 h 263512"/>
                <a:gd name="connsiteX2" fmla="*/ 2877 w 62390"/>
                <a:gd name="connsiteY2" fmla="*/ 85 h 263512"/>
                <a:gd name="connsiteX3" fmla="*/ 188 w 62390"/>
                <a:gd name="connsiteY3" fmla="*/ 2720 h 263512"/>
                <a:gd name="connsiteX4" fmla="*/ 5297 w 62390"/>
                <a:gd name="connsiteY4" fmla="*/ 8781 h 263512"/>
                <a:gd name="connsiteX5" fmla="*/ 46981 w 62390"/>
                <a:gd name="connsiteY5" fmla="*/ 131841 h 263512"/>
                <a:gd name="connsiteX6" fmla="*/ 3684 w 62390"/>
                <a:gd name="connsiteY6" fmla="*/ 256482 h 263512"/>
                <a:gd name="connsiteX7" fmla="*/ 188 w 62390"/>
                <a:gd name="connsiteY7" fmla="*/ 260962 h 263512"/>
                <a:gd name="connsiteX8" fmla="*/ 2877 w 62390"/>
                <a:gd name="connsiteY8" fmla="*/ 263597 h 263512"/>
                <a:gd name="connsiteX9" fmla="*/ 45636 w 62390"/>
                <a:gd name="connsiteY9" fmla="*/ 212212 h 263512"/>
                <a:gd name="connsiteX10" fmla="*/ 62578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78" y="131841"/>
                  </a:moveTo>
                  <a:cubicBezTo>
                    <a:pt x="62578" y="111287"/>
                    <a:pt x="59620" y="79402"/>
                    <a:pt x="44829" y="49625"/>
                  </a:cubicBezTo>
                  <a:cubicBezTo>
                    <a:pt x="28694" y="17213"/>
                    <a:pt x="5566" y="85"/>
                    <a:pt x="2877" y="85"/>
                  </a:cubicBezTo>
                  <a:cubicBezTo>
                    <a:pt x="1264" y="85"/>
                    <a:pt x="188" y="1139"/>
                    <a:pt x="188" y="2720"/>
                  </a:cubicBezTo>
                  <a:cubicBezTo>
                    <a:pt x="188" y="3510"/>
                    <a:pt x="188" y="4037"/>
                    <a:pt x="5297" y="8781"/>
                  </a:cubicBezTo>
                  <a:cubicBezTo>
                    <a:pt x="31652" y="34868"/>
                    <a:pt x="46981" y="76767"/>
                    <a:pt x="46981" y="131841"/>
                  </a:cubicBezTo>
                  <a:cubicBezTo>
                    <a:pt x="46981" y="176902"/>
                    <a:pt x="37030" y="223280"/>
                    <a:pt x="3684" y="256482"/>
                  </a:cubicBezTo>
                  <a:cubicBezTo>
                    <a:pt x="188" y="259645"/>
                    <a:pt x="188" y="260172"/>
                    <a:pt x="188" y="260962"/>
                  </a:cubicBezTo>
                  <a:cubicBezTo>
                    <a:pt x="188" y="262543"/>
                    <a:pt x="1264" y="263597"/>
                    <a:pt x="2877" y="263597"/>
                  </a:cubicBezTo>
                  <a:cubicBezTo>
                    <a:pt x="5566" y="263597"/>
                    <a:pt x="29769" y="245678"/>
                    <a:pt x="45636" y="212212"/>
                  </a:cubicBezTo>
                  <a:cubicBezTo>
                    <a:pt x="59351" y="183226"/>
                    <a:pt x="62578" y="153976"/>
                    <a:pt x="62578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7EEFEAF-2917-54DB-766E-0FA76D2F2A0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717101" y="3967386"/>
              <a:ext cx="128007" cy="185776"/>
            </a:xfrm>
            <a:custGeom>
              <a:avLst/>
              <a:gdLst>
                <a:gd name="connsiteX0" fmla="*/ 128200 w 128007"/>
                <a:gd name="connsiteY0" fmla="*/ 2983 h 185776"/>
                <a:gd name="connsiteX1" fmla="*/ 124704 w 128007"/>
                <a:gd name="connsiteY1" fmla="*/ 85 h 185776"/>
                <a:gd name="connsiteX2" fmla="*/ 90550 w 128007"/>
                <a:gd name="connsiteY2" fmla="*/ 2983 h 185776"/>
                <a:gd name="connsiteX3" fmla="*/ 86785 w 128007"/>
                <a:gd name="connsiteY3" fmla="*/ 7990 h 185776"/>
                <a:gd name="connsiteX4" fmla="*/ 93239 w 128007"/>
                <a:gd name="connsiteY4" fmla="*/ 11152 h 185776"/>
                <a:gd name="connsiteX5" fmla="*/ 106686 w 128007"/>
                <a:gd name="connsiteY5" fmla="*/ 15632 h 185776"/>
                <a:gd name="connsiteX6" fmla="*/ 105879 w 128007"/>
                <a:gd name="connsiteY6" fmla="*/ 20902 h 185776"/>
                <a:gd name="connsiteX7" fmla="*/ 89743 w 128007"/>
                <a:gd name="connsiteY7" fmla="*/ 83355 h 185776"/>
                <a:gd name="connsiteX8" fmla="*/ 65002 w 128007"/>
                <a:gd name="connsiteY8" fmla="*/ 66490 h 185776"/>
                <a:gd name="connsiteX9" fmla="*/ 192 w 128007"/>
                <a:gd name="connsiteY9" fmla="*/ 143699 h 185776"/>
                <a:gd name="connsiteX10" fmla="*/ 35959 w 128007"/>
                <a:gd name="connsiteY10" fmla="*/ 185861 h 185776"/>
                <a:gd name="connsiteX11" fmla="*/ 70919 w 128007"/>
                <a:gd name="connsiteY11" fmla="*/ 166098 h 185776"/>
                <a:gd name="connsiteX12" fmla="*/ 95391 w 128007"/>
                <a:gd name="connsiteY12" fmla="*/ 185861 h 185776"/>
                <a:gd name="connsiteX13" fmla="*/ 115291 w 128007"/>
                <a:gd name="connsiteY13" fmla="*/ 171368 h 185776"/>
                <a:gd name="connsiteX14" fmla="*/ 123359 w 128007"/>
                <a:gd name="connsiteY14" fmla="*/ 145280 h 185776"/>
                <a:gd name="connsiteX15" fmla="*/ 120132 w 128007"/>
                <a:gd name="connsiteY15" fmla="*/ 142645 h 185776"/>
                <a:gd name="connsiteX16" fmla="*/ 116367 w 128007"/>
                <a:gd name="connsiteY16" fmla="*/ 147388 h 185776"/>
                <a:gd name="connsiteX17" fmla="*/ 95929 w 128007"/>
                <a:gd name="connsiteY17" fmla="*/ 180064 h 185776"/>
                <a:gd name="connsiteX18" fmla="*/ 87861 w 128007"/>
                <a:gd name="connsiteY18" fmla="*/ 167942 h 185776"/>
                <a:gd name="connsiteX19" fmla="*/ 89474 w 128007"/>
                <a:gd name="connsiteY19" fmla="*/ 155294 h 185776"/>
                <a:gd name="connsiteX20" fmla="*/ 128200 w 128007"/>
                <a:gd name="connsiteY20" fmla="*/ 2983 h 185776"/>
                <a:gd name="connsiteX21" fmla="*/ 72263 w 128007"/>
                <a:gd name="connsiteY21" fmla="*/ 151604 h 185776"/>
                <a:gd name="connsiteX22" fmla="*/ 66885 w 128007"/>
                <a:gd name="connsiteY22" fmla="*/ 161354 h 185776"/>
                <a:gd name="connsiteX23" fmla="*/ 36496 w 128007"/>
                <a:gd name="connsiteY23" fmla="*/ 180064 h 185776"/>
                <a:gd name="connsiteX24" fmla="*/ 19285 w 128007"/>
                <a:gd name="connsiteY24" fmla="*/ 155294 h 185776"/>
                <a:gd name="connsiteX25" fmla="*/ 34076 w 128007"/>
                <a:gd name="connsiteY25" fmla="*/ 97584 h 185776"/>
                <a:gd name="connsiteX26" fmla="*/ 65271 w 128007"/>
                <a:gd name="connsiteY26" fmla="*/ 72287 h 185776"/>
                <a:gd name="connsiteX27" fmla="*/ 86516 w 128007"/>
                <a:gd name="connsiteY27" fmla="*/ 95476 h 185776"/>
                <a:gd name="connsiteX28" fmla="*/ 85710 w 128007"/>
                <a:gd name="connsiteY28" fmla="*/ 99956 h 185776"/>
                <a:gd name="connsiteX29" fmla="*/ 72263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00" y="2983"/>
                  </a:moveTo>
                  <a:cubicBezTo>
                    <a:pt x="128200" y="2720"/>
                    <a:pt x="128200" y="85"/>
                    <a:pt x="124704" y="85"/>
                  </a:cubicBezTo>
                  <a:cubicBezTo>
                    <a:pt x="120670" y="85"/>
                    <a:pt x="95122" y="2456"/>
                    <a:pt x="90550" y="2983"/>
                  </a:cubicBezTo>
                  <a:cubicBezTo>
                    <a:pt x="88399" y="3247"/>
                    <a:pt x="86785" y="4564"/>
                    <a:pt x="86785" y="7990"/>
                  </a:cubicBezTo>
                  <a:cubicBezTo>
                    <a:pt x="86785" y="11152"/>
                    <a:pt x="89206" y="11152"/>
                    <a:pt x="93239" y="11152"/>
                  </a:cubicBezTo>
                  <a:cubicBezTo>
                    <a:pt x="106148" y="11152"/>
                    <a:pt x="106686" y="12997"/>
                    <a:pt x="106686" y="15632"/>
                  </a:cubicBezTo>
                  <a:lnTo>
                    <a:pt x="105879" y="20902"/>
                  </a:lnTo>
                  <a:lnTo>
                    <a:pt x="89743" y="83355"/>
                  </a:lnTo>
                  <a:cubicBezTo>
                    <a:pt x="84903" y="73605"/>
                    <a:pt x="77104" y="66490"/>
                    <a:pt x="65002" y="66490"/>
                  </a:cubicBezTo>
                  <a:cubicBezTo>
                    <a:pt x="33538" y="66490"/>
                    <a:pt x="192" y="105226"/>
                    <a:pt x="192" y="143699"/>
                  </a:cubicBezTo>
                  <a:cubicBezTo>
                    <a:pt x="192" y="168469"/>
                    <a:pt x="14983" y="185861"/>
                    <a:pt x="35959" y="185861"/>
                  </a:cubicBezTo>
                  <a:cubicBezTo>
                    <a:pt x="41337" y="185861"/>
                    <a:pt x="54783" y="184807"/>
                    <a:pt x="70919" y="166098"/>
                  </a:cubicBezTo>
                  <a:cubicBezTo>
                    <a:pt x="73070" y="177165"/>
                    <a:pt x="82482" y="185861"/>
                    <a:pt x="95391" y="185861"/>
                  </a:cubicBezTo>
                  <a:cubicBezTo>
                    <a:pt x="104803" y="185861"/>
                    <a:pt x="110988" y="179800"/>
                    <a:pt x="115291" y="171368"/>
                  </a:cubicBezTo>
                  <a:cubicBezTo>
                    <a:pt x="119863" y="161881"/>
                    <a:pt x="123359" y="145807"/>
                    <a:pt x="123359" y="145280"/>
                  </a:cubicBezTo>
                  <a:cubicBezTo>
                    <a:pt x="123359" y="142645"/>
                    <a:pt x="120939" y="142645"/>
                    <a:pt x="120132" y="142645"/>
                  </a:cubicBezTo>
                  <a:cubicBezTo>
                    <a:pt x="117443" y="142645"/>
                    <a:pt x="117174" y="143699"/>
                    <a:pt x="116367" y="147388"/>
                  </a:cubicBezTo>
                  <a:cubicBezTo>
                    <a:pt x="111795" y="164517"/>
                    <a:pt x="106955" y="180064"/>
                    <a:pt x="95929" y="180064"/>
                  </a:cubicBezTo>
                  <a:cubicBezTo>
                    <a:pt x="88668" y="180064"/>
                    <a:pt x="87861" y="173212"/>
                    <a:pt x="87861" y="167942"/>
                  </a:cubicBezTo>
                  <a:cubicBezTo>
                    <a:pt x="87861" y="161618"/>
                    <a:pt x="88399" y="159773"/>
                    <a:pt x="89474" y="155294"/>
                  </a:cubicBezTo>
                  <a:lnTo>
                    <a:pt x="128200" y="2983"/>
                  </a:lnTo>
                  <a:close/>
                  <a:moveTo>
                    <a:pt x="72263" y="151604"/>
                  </a:moveTo>
                  <a:cubicBezTo>
                    <a:pt x="70919" y="156348"/>
                    <a:pt x="70919" y="156875"/>
                    <a:pt x="66885" y="161354"/>
                  </a:cubicBezTo>
                  <a:cubicBezTo>
                    <a:pt x="55052" y="175848"/>
                    <a:pt x="44026" y="180064"/>
                    <a:pt x="36496" y="180064"/>
                  </a:cubicBezTo>
                  <a:cubicBezTo>
                    <a:pt x="23050" y="180064"/>
                    <a:pt x="19285" y="165571"/>
                    <a:pt x="19285" y="155294"/>
                  </a:cubicBezTo>
                  <a:cubicBezTo>
                    <a:pt x="19285" y="142118"/>
                    <a:pt x="27891" y="109706"/>
                    <a:pt x="34076" y="97584"/>
                  </a:cubicBezTo>
                  <a:cubicBezTo>
                    <a:pt x="42413" y="82037"/>
                    <a:pt x="54514" y="72287"/>
                    <a:pt x="65271" y="72287"/>
                  </a:cubicBezTo>
                  <a:cubicBezTo>
                    <a:pt x="82751" y="72287"/>
                    <a:pt x="86516" y="93895"/>
                    <a:pt x="86516" y="95476"/>
                  </a:cubicBezTo>
                  <a:cubicBezTo>
                    <a:pt x="86516" y="97057"/>
                    <a:pt x="85978" y="98638"/>
                    <a:pt x="85710" y="99956"/>
                  </a:cubicBezTo>
                  <a:lnTo>
                    <a:pt x="72263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C9EF58-D56E-661C-44BB-00A8169CE53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854115" y="4033791"/>
              <a:ext cx="118057" cy="119371"/>
            </a:xfrm>
            <a:custGeom>
              <a:avLst/>
              <a:gdLst>
                <a:gd name="connsiteX0" fmla="*/ 118255 w 118057"/>
                <a:gd name="connsiteY0" fmla="*/ 18531 h 119371"/>
                <a:gd name="connsiteX1" fmla="*/ 106422 w 118057"/>
                <a:gd name="connsiteY1" fmla="*/ 85 h 119371"/>
                <a:gd name="connsiteX2" fmla="*/ 93245 w 118057"/>
                <a:gd name="connsiteY2" fmla="*/ 12733 h 119371"/>
                <a:gd name="connsiteX3" fmla="*/ 97547 w 118057"/>
                <a:gd name="connsiteY3" fmla="*/ 20639 h 119371"/>
                <a:gd name="connsiteX4" fmla="*/ 106691 w 118057"/>
                <a:gd name="connsiteY4" fmla="*/ 42247 h 119371"/>
                <a:gd name="connsiteX5" fmla="*/ 58822 w 118057"/>
                <a:gd name="connsiteY5" fmla="*/ 113659 h 119371"/>
                <a:gd name="connsiteX6" fmla="*/ 38922 w 118057"/>
                <a:gd name="connsiteY6" fmla="*/ 90733 h 119371"/>
                <a:gd name="connsiteX7" fmla="*/ 54520 w 118057"/>
                <a:gd name="connsiteY7" fmla="*/ 34868 h 119371"/>
                <a:gd name="connsiteX8" fmla="*/ 57747 w 118057"/>
                <a:gd name="connsiteY8" fmla="*/ 21693 h 119371"/>
                <a:gd name="connsiteX9" fmla="*/ 35695 w 118057"/>
                <a:gd name="connsiteY9" fmla="*/ 85 h 119371"/>
                <a:gd name="connsiteX10" fmla="*/ 197 w 118057"/>
                <a:gd name="connsiteY10" fmla="*/ 40666 h 119371"/>
                <a:gd name="connsiteX11" fmla="*/ 3424 w 118057"/>
                <a:gd name="connsiteY11" fmla="*/ 43301 h 119371"/>
                <a:gd name="connsiteX12" fmla="*/ 7727 w 118057"/>
                <a:gd name="connsiteY12" fmla="*/ 38558 h 119371"/>
                <a:gd name="connsiteX13" fmla="*/ 34888 w 118057"/>
                <a:gd name="connsiteY13" fmla="*/ 5882 h 119371"/>
                <a:gd name="connsiteX14" fmla="*/ 41611 w 118057"/>
                <a:gd name="connsiteY14" fmla="*/ 14314 h 119371"/>
                <a:gd name="connsiteX15" fmla="*/ 37039 w 118057"/>
                <a:gd name="connsiteY15" fmla="*/ 32760 h 119371"/>
                <a:gd name="connsiteX16" fmla="*/ 21711 w 118057"/>
                <a:gd name="connsiteY16" fmla="*/ 86780 h 119371"/>
                <a:gd name="connsiteX17" fmla="*/ 57747 w 118057"/>
                <a:gd name="connsiteY17" fmla="*/ 119456 h 119371"/>
                <a:gd name="connsiteX18" fmla="*/ 118255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55" y="18531"/>
                  </a:moveTo>
                  <a:cubicBezTo>
                    <a:pt x="118255" y="4301"/>
                    <a:pt x="111263" y="85"/>
                    <a:pt x="106422" y="85"/>
                  </a:cubicBezTo>
                  <a:cubicBezTo>
                    <a:pt x="99699" y="85"/>
                    <a:pt x="93245" y="6936"/>
                    <a:pt x="93245" y="12733"/>
                  </a:cubicBezTo>
                  <a:cubicBezTo>
                    <a:pt x="93245" y="16159"/>
                    <a:pt x="94589" y="17740"/>
                    <a:pt x="97547" y="20639"/>
                  </a:cubicBezTo>
                  <a:cubicBezTo>
                    <a:pt x="103195" y="25909"/>
                    <a:pt x="106691" y="32760"/>
                    <a:pt x="106691" y="42247"/>
                  </a:cubicBezTo>
                  <a:cubicBezTo>
                    <a:pt x="106691" y="53314"/>
                    <a:pt x="90286" y="113659"/>
                    <a:pt x="58822" y="113659"/>
                  </a:cubicBezTo>
                  <a:cubicBezTo>
                    <a:pt x="45107" y="113659"/>
                    <a:pt x="38922" y="104436"/>
                    <a:pt x="38922" y="90733"/>
                  </a:cubicBezTo>
                  <a:cubicBezTo>
                    <a:pt x="38922" y="75976"/>
                    <a:pt x="46183" y="56740"/>
                    <a:pt x="54520" y="34868"/>
                  </a:cubicBezTo>
                  <a:cubicBezTo>
                    <a:pt x="56402" y="30389"/>
                    <a:pt x="57747" y="26699"/>
                    <a:pt x="57747" y="21693"/>
                  </a:cubicBezTo>
                  <a:cubicBezTo>
                    <a:pt x="57747" y="9835"/>
                    <a:pt x="49141" y="85"/>
                    <a:pt x="35695" y="85"/>
                  </a:cubicBezTo>
                  <a:cubicBezTo>
                    <a:pt x="10416" y="85"/>
                    <a:pt x="197" y="38294"/>
                    <a:pt x="197" y="40666"/>
                  </a:cubicBezTo>
                  <a:cubicBezTo>
                    <a:pt x="197" y="43301"/>
                    <a:pt x="2886" y="43301"/>
                    <a:pt x="3424" y="43301"/>
                  </a:cubicBezTo>
                  <a:cubicBezTo>
                    <a:pt x="6113" y="43301"/>
                    <a:pt x="6382" y="42774"/>
                    <a:pt x="7727" y="38558"/>
                  </a:cubicBezTo>
                  <a:cubicBezTo>
                    <a:pt x="15526" y="11943"/>
                    <a:pt x="27089" y="5882"/>
                    <a:pt x="34888" y="5882"/>
                  </a:cubicBezTo>
                  <a:cubicBezTo>
                    <a:pt x="37039" y="5882"/>
                    <a:pt x="41611" y="5882"/>
                    <a:pt x="41611" y="14314"/>
                  </a:cubicBezTo>
                  <a:cubicBezTo>
                    <a:pt x="41611" y="20902"/>
                    <a:pt x="38922" y="28017"/>
                    <a:pt x="37039" y="32760"/>
                  </a:cubicBezTo>
                  <a:cubicBezTo>
                    <a:pt x="25207" y="63328"/>
                    <a:pt x="21711" y="75449"/>
                    <a:pt x="21711" y="86780"/>
                  </a:cubicBezTo>
                  <a:cubicBezTo>
                    <a:pt x="21711" y="115240"/>
                    <a:pt x="45376" y="119456"/>
                    <a:pt x="57747" y="119456"/>
                  </a:cubicBezTo>
                  <a:cubicBezTo>
                    <a:pt x="102926" y="119456"/>
                    <a:pt x="118255" y="32233"/>
                    <a:pt x="118255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6F7E3F6-F184-451F-C907-BCA27A37BEB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998178" y="3918981"/>
              <a:ext cx="83205" cy="122480"/>
            </a:xfrm>
            <a:custGeom>
              <a:avLst/>
              <a:gdLst>
                <a:gd name="connsiteX0" fmla="*/ 83407 w 83205"/>
                <a:gd name="connsiteY0" fmla="*/ 88990 h 122480"/>
                <a:gd name="connsiteX1" fmla="*/ 77007 w 83205"/>
                <a:gd name="connsiteY1" fmla="*/ 88990 h 122480"/>
                <a:gd name="connsiteX2" fmla="*/ 72112 w 83205"/>
                <a:gd name="connsiteY2" fmla="*/ 105775 h 122480"/>
                <a:gd name="connsiteX3" fmla="*/ 53476 w 83205"/>
                <a:gd name="connsiteY3" fmla="*/ 106882 h 122480"/>
                <a:gd name="connsiteX4" fmla="*/ 18839 w 83205"/>
                <a:gd name="connsiteY4" fmla="*/ 106882 h 122480"/>
                <a:gd name="connsiteX5" fmla="*/ 56488 w 83205"/>
                <a:gd name="connsiteY5" fmla="*/ 75893 h 122480"/>
                <a:gd name="connsiteX6" fmla="*/ 83407 w 83205"/>
                <a:gd name="connsiteY6" fmla="*/ 36050 h 122480"/>
                <a:gd name="connsiteX7" fmla="*/ 39357 w 83205"/>
                <a:gd name="connsiteY7" fmla="*/ 81 h 122480"/>
                <a:gd name="connsiteX8" fmla="*/ 202 w 83205"/>
                <a:gd name="connsiteY8" fmla="*/ 33099 h 122480"/>
                <a:gd name="connsiteX9" fmla="*/ 10179 w 83205"/>
                <a:gd name="connsiteY9" fmla="*/ 43428 h 122480"/>
                <a:gd name="connsiteX10" fmla="*/ 20156 w 83205"/>
                <a:gd name="connsiteY10" fmla="*/ 33652 h 122480"/>
                <a:gd name="connsiteX11" fmla="*/ 9050 w 83205"/>
                <a:gd name="connsiteY11" fmla="*/ 23876 h 122480"/>
                <a:gd name="connsiteX12" fmla="*/ 36534 w 83205"/>
                <a:gd name="connsiteY12" fmla="*/ 6721 h 122480"/>
                <a:gd name="connsiteX13" fmla="*/ 65147 w 83205"/>
                <a:gd name="connsiteY13" fmla="*/ 36050 h 122480"/>
                <a:gd name="connsiteX14" fmla="*/ 47452 w 83205"/>
                <a:gd name="connsiteY14" fmla="*/ 71466 h 122480"/>
                <a:gd name="connsiteX15" fmla="*/ 2085 w 83205"/>
                <a:gd name="connsiteY15" fmla="*/ 115367 h 122480"/>
                <a:gd name="connsiteX16" fmla="*/ 202 w 83205"/>
                <a:gd name="connsiteY16" fmla="*/ 122561 h 122480"/>
                <a:gd name="connsiteX17" fmla="*/ 77760 w 83205"/>
                <a:gd name="connsiteY17" fmla="*/ 122561 h 122480"/>
                <a:gd name="connsiteX18" fmla="*/ 83407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07" y="88990"/>
                  </a:moveTo>
                  <a:lnTo>
                    <a:pt x="77007" y="88990"/>
                  </a:lnTo>
                  <a:cubicBezTo>
                    <a:pt x="76442" y="93048"/>
                    <a:pt x="74560" y="103931"/>
                    <a:pt x="72112" y="105775"/>
                  </a:cubicBezTo>
                  <a:cubicBezTo>
                    <a:pt x="70606" y="106882"/>
                    <a:pt x="56111" y="106882"/>
                    <a:pt x="53476" y="106882"/>
                  </a:cubicBezTo>
                  <a:lnTo>
                    <a:pt x="18839" y="106882"/>
                  </a:lnTo>
                  <a:cubicBezTo>
                    <a:pt x="38604" y="89728"/>
                    <a:pt x="45193" y="84563"/>
                    <a:pt x="56488" y="75893"/>
                  </a:cubicBezTo>
                  <a:cubicBezTo>
                    <a:pt x="70418" y="65010"/>
                    <a:pt x="83407" y="53574"/>
                    <a:pt x="83407" y="36050"/>
                  </a:cubicBezTo>
                  <a:cubicBezTo>
                    <a:pt x="83407" y="13731"/>
                    <a:pt x="63453" y="81"/>
                    <a:pt x="39357" y="81"/>
                  </a:cubicBezTo>
                  <a:cubicBezTo>
                    <a:pt x="16015" y="81"/>
                    <a:pt x="202" y="16128"/>
                    <a:pt x="202" y="33099"/>
                  </a:cubicBezTo>
                  <a:cubicBezTo>
                    <a:pt x="202" y="42506"/>
                    <a:pt x="8297" y="43428"/>
                    <a:pt x="10179" y="43428"/>
                  </a:cubicBezTo>
                  <a:cubicBezTo>
                    <a:pt x="14697" y="43428"/>
                    <a:pt x="20156" y="40293"/>
                    <a:pt x="20156" y="33652"/>
                  </a:cubicBezTo>
                  <a:cubicBezTo>
                    <a:pt x="20156" y="30332"/>
                    <a:pt x="18839" y="23876"/>
                    <a:pt x="9050" y="23876"/>
                  </a:cubicBezTo>
                  <a:cubicBezTo>
                    <a:pt x="14885" y="10779"/>
                    <a:pt x="27686" y="6721"/>
                    <a:pt x="36534" y="6721"/>
                  </a:cubicBezTo>
                  <a:cubicBezTo>
                    <a:pt x="55358" y="6721"/>
                    <a:pt x="65147" y="21109"/>
                    <a:pt x="65147" y="36050"/>
                  </a:cubicBezTo>
                  <a:cubicBezTo>
                    <a:pt x="65147" y="52098"/>
                    <a:pt x="53476" y="64826"/>
                    <a:pt x="47452" y="71466"/>
                  </a:cubicBezTo>
                  <a:lnTo>
                    <a:pt x="2085" y="115367"/>
                  </a:lnTo>
                  <a:cubicBezTo>
                    <a:pt x="202" y="117027"/>
                    <a:pt x="202" y="117396"/>
                    <a:pt x="202" y="122561"/>
                  </a:cubicBezTo>
                  <a:lnTo>
                    <a:pt x="77760" y="122561"/>
                  </a:lnTo>
                  <a:lnTo>
                    <a:pt x="83407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34B46A-DE10-8910-EC88-145AA4B23949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81780" y="3996636"/>
              <a:ext cx="178834" cy="175499"/>
            </a:xfrm>
            <a:custGeom>
              <a:avLst/>
              <a:gdLst>
                <a:gd name="connsiteX0" fmla="*/ 95139 w 178834"/>
                <a:gd name="connsiteY0" fmla="*/ 93105 h 175499"/>
                <a:gd name="connsiteX1" fmla="*/ 170169 w 178834"/>
                <a:gd name="connsiteY1" fmla="*/ 93105 h 175499"/>
                <a:gd name="connsiteX2" fmla="*/ 179043 w 178834"/>
                <a:gd name="connsiteY2" fmla="*/ 87834 h 175499"/>
                <a:gd name="connsiteX3" fmla="*/ 170169 w 178834"/>
                <a:gd name="connsiteY3" fmla="*/ 82564 h 175499"/>
                <a:gd name="connsiteX4" fmla="*/ 95139 w 178834"/>
                <a:gd name="connsiteY4" fmla="*/ 82564 h 175499"/>
                <a:gd name="connsiteX5" fmla="*/ 95139 w 178834"/>
                <a:gd name="connsiteY5" fmla="*/ 8781 h 175499"/>
                <a:gd name="connsiteX6" fmla="*/ 89760 w 178834"/>
                <a:gd name="connsiteY6" fmla="*/ 85 h 175499"/>
                <a:gd name="connsiteX7" fmla="*/ 84382 w 178834"/>
                <a:gd name="connsiteY7" fmla="*/ 8781 h 175499"/>
                <a:gd name="connsiteX8" fmla="*/ 84382 w 178834"/>
                <a:gd name="connsiteY8" fmla="*/ 82564 h 175499"/>
                <a:gd name="connsiteX9" fmla="*/ 9083 w 178834"/>
                <a:gd name="connsiteY9" fmla="*/ 82564 h 175499"/>
                <a:gd name="connsiteX10" fmla="*/ 209 w 178834"/>
                <a:gd name="connsiteY10" fmla="*/ 87834 h 175499"/>
                <a:gd name="connsiteX11" fmla="*/ 9083 w 178834"/>
                <a:gd name="connsiteY11" fmla="*/ 93105 h 175499"/>
                <a:gd name="connsiteX12" fmla="*/ 84382 w 178834"/>
                <a:gd name="connsiteY12" fmla="*/ 93105 h 175499"/>
                <a:gd name="connsiteX13" fmla="*/ 84382 w 178834"/>
                <a:gd name="connsiteY13" fmla="*/ 166888 h 175499"/>
                <a:gd name="connsiteX14" fmla="*/ 89760 w 178834"/>
                <a:gd name="connsiteY14" fmla="*/ 175584 h 175499"/>
                <a:gd name="connsiteX15" fmla="*/ 95139 w 178834"/>
                <a:gd name="connsiteY15" fmla="*/ 166888 h 175499"/>
                <a:gd name="connsiteX16" fmla="*/ 9513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139" y="93105"/>
                  </a:moveTo>
                  <a:lnTo>
                    <a:pt x="170169" y="93105"/>
                  </a:lnTo>
                  <a:cubicBezTo>
                    <a:pt x="173934" y="93105"/>
                    <a:pt x="179043" y="93105"/>
                    <a:pt x="179043" y="87834"/>
                  </a:cubicBezTo>
                  <a:cubicBezTo>
                    <a:pt x="179043" y="82564"/>
                    <a:pt x="173934" y="82564"/>
                    <a:pt x="170169" y="82564"/>
                  </a:cubicBezTo>
                  <a:lnTo>
                    <a:pt x="95139" y="82564"/>
                  </a:lnTo>
                  <a:lnTo>
                    <a:pt x="95139" y="8781"/>
                  </a:lnTo>
                  <a:cubicBezTo>
                    <a:pt x="95139" y="5091"/>
                    <a:pt x="95139" y="85"/>
                    <a:pt x="89760" y="85"/>
                  </a:cubicBezTo>
                  <a:cubicBezTo>
                    <a:pt x="84382" y="85"/>
                    <a:pt x="84382" y="5091"/>
                    <a:pt x="84382" y="8781"/>
                  </a:cubicBezTo>
                  <a:lnTo>
                    <a:pt x="84382" y="82564"/>
                  </a:lnTo>
                  <a:lnTo>
                    <a:pt x="9083" y="82564"/>
                  </a:lnTo>
                  <a:cubicBezTo>
                    <a:pt x="5318" y="82564"/>
                    <a:pt x="209" y="82564"/>
                    <a:pt x="209" y="87834"/>
                  </a:cubicBezTo>
                  <a:cubicBezTo>
                    <a:pt x="209" y="93105"/>
                    <a:pt x="5318" y="93105"/>
                    <a:pt x="9083" y="93105"/>
                  </a:cubicBezTo>
                  <a:lnTo>
                    <a:pt x="84382" y="93105"/>
                  </a:lnTo>
                  <a:lnTo>
                    <a:pt x="84382" y="166888"/>
                  </a:lnTo>
                  <a:cubicBezTo>
                    <a:pt x="84382" y="170577"/>
                    <a:pt x="84382" y="175584"/>
                    <a:pt x="89760" y="175584"/>
                  </a:cubicBezTo>
                  <a:cubicBezTo>
                    <a:pt x="95139" y="175584"/>
                    <a:pt x="95139" y="170577"/>
                    <a:pt x="95139" y="166888"/>
                  </a:cubicBezTo>
                  <a:lnTo>
                    <a:pt x="9513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52D6A23-BB2C-4F74-7528-A2EBEDCCC11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449090" y="3974764"/>
              <a:ext cx="107300" cy="175499"/>
            </a:xfrm>
            <a:custGeom>
              <a:avLst/>
              <a:gdLst>
                <a:gd name="connsiteX0" fmla="*/ 20926 w 107300"/>
                <a:gd name="connsiteY0" fmla="*/ 155294 h 175499"/>
                <a:gd name="connsiteX1" fmla="*/ 49432 w 107300"/>
                <a:gd name="connsiteY1" fmla="*/ 128152 h 175499"/>
                <a:gd name="connsiteX2" fmla="*/ 107519 w 107300"/>
                <a:gd name="connsiteY2" fmla="*/ 51206 h 175499"/>
                <a:gd name="connsiteX3" fmla="*/ 50508 w 107300"/>
                <a:gd name="connsiteY3" fmla="*/ 85 h 175499"/>
                <a:gd name="connsiteX4" fmla="*/ 219 w 107300"/>
                <a:gd name="connsiteY4" fmla="*/ 47780 h 175499"/>
                <a:gd name="connsiteX5" fmla="*/ 14472 w 107300"/>
                <a:gd name="connsiteY5" fmla="*/ 62537 h 175499"/>
                <a:gd name="connsiteX6" fmla="*/ 28456 w 107300"/>
                <a:gd name="connsiteY6" fmla="*/ 48571 h 175499"/>
                <a:gd name="connsiteX7" fmla="*/ 14203 w 107300"/>
                <a:gd name="connsiteY7" fmla="*/ 34868 h 175499"/>
                <a:gd name="connsiteX8" fmla="*/ 10707 w 107300"/>
                <a:gd name="connsiteY8" fmla="*/ 35132 h 175499"/>
                <a:gd name="connsiteX9" fmla="*/ 47011 w 107300"/>
                <a:gd name="connsiteY9" fmla="*/ 8254 h 175499"/>
                <a:gd name="connsiteX10" fmla="*/ 83047 w 107300"/>
                <a:gd name="connsiteY10" fmla="*/ 51206 h 175499"/>
                <a:gd name="connsiteX11" fmla="*/ 54810 w 107300"/>
                <a:gd name="connsiteY11" fmla="*/ 109442 h 175499"/>
                <a:gd name="connsiteX12" fmla="*/ 3177 w 107300"/>
                <a:gd name="connsiteY12" fmla="*/ 165834 h 175499"/>
                <a:gd name="connsiteX13" fmla="*/ 219 w 107300"/>
                <a:gd name="connsiteY13" fmla="*/ 175584 h 175499"/>
                <a:gd name="connsiteX14" fmla="*/ 99990 w 107300"/>
                <a:gd name="connsiteY14" fmla="*/ 175584 h 175499"/>
                <a:gd name="connsiteX15" fmla="*/ 107519 w 107300"/>
                <a:gd name="connsiteY15" fmla="*/ 129733 h 175499"/>
                <a:gd name="connsiteX16" fmla="*/ 100796 w 107300"/>
                <a:gd name="connsiteY16" fmla="*/ 129733 h 175499"/>
                <a:gd name="connsiteX17" fmla="*/ 94880 w 107300"/>
                <a:gd name="connsiteY17" fmla="*/ 153186 h 175499"/>
                <a:gd name="connsiteX18" fmla="*/ 69332 w 107300"/>
                <a:gd name="connsiteY18" fmla="*/ 155294 h 175499"/>
                <a:gd name="connsiteX19" fmla="*/ 20926 w 107300"/>
                <a:gd name="connsiteY19" fmla="*/ 155294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300" h="175499">
                  <a:moveTo>
                    <a:pt x="20926" y="155294"/>
                  </a:moveTo>
                  <a:lnTo>
                    <a:pt x="49432" y="128152"/>
                  </a:lnTo>
                  <a:cubicBezTo>
                    <a:pt x="91384" y="91787"/>
                    <a:pt x="107519" y="77557"/>
                    <a:pt x="107519" y="51206"/>
                  </a:cubicBezTo>
                  <a:cubicBezTo>
                    <a:pt x="107519" y="21166"/>
                    <a:pt x="83316" y="85"/>
                    <a:pt x="50508" y="85"/>
                  </a:cubicBezTo>
                  <a:cubicBezTo>
                    <a:pt x="20119" y="85"/>
                    <a:pt x="219" y="24328"/>
                    <a:pt x="219" y="47780"/>
                  </a:cubicBezTo>
                  <a:cubicBezTo>
                    <a:pt x="219" y="62537"/>
                    <a:pt x="13665" y="62537"/>
                    <a:pt x="14472" y="62537"/>
                  </a:cubicBezTo>
                  <a:cubicBezTo>
                    <a:pt x="19043" y="62537"/>
                    <a:pt x="28456" y="59375"/>
                    <a:pt x="28456" y="48571"/>
                  </a:cubicBezTo>
                  <a:cubicBezTo>
                    <a:pt x="28456" y="41720"/>
                    <a:pt x="23615" y="34868"/>
                    <a:pt x="14203" y="34868"/>
                  </a:cubicBezTo>
                  <a:cubicBezTo>
                    <a:pt x="12051" y="34868"/>
                    <a:pt x="11514" y="34868"/>
                    <a:pt x="10707" y="35132"/>
                  </a:cubicBezTo>
                  <a:cubicBezTo>
                    <a:pt x="16892" y="18004"/>
                    <a:pt x="31414" y="8254"/>
                    <a:pt x="47011" y="8254"/>
                  </a:cubicBezTo>
                  <a:cubicBezTo>
                    <a:pt x="71484" y="8254"/>
                    <a:pt x="83047" y="29598"/>
                    <a:pt x="83047" y="51206"/>
                  </a:cubicBezTo>
                  <a:cubicBezTo>
                    <a:pt x="83047" y="72287"/>
                    <a:pt x="69601" y="93105"/>
                    <a:pt x="54810" y="109442"/>
                  </a:cubicBezTo>
                  <a:lnTo>
                    <a:pt x="3177" y="165834"/>
                  </a:lnTo>
                  <a:cubicBezTo>
                    <a:pt x="219" y="168733"/>
                    <a:pt x="219" y="169260"/>
                    <a:pt x="219" y="175584"/>
                  </a:cubicBezTo>
                  <a:lnTo>
                    <a:pt x="99990" y="175584"/>
                  </a:lnTo>
                  <a:lnTo>
                    <a:pt x="107519" y="129733"/>
                  </a:lnTo>
                  <a:lnTo>
                    <a:pt x="100796" y="129733"/>
                  </a:lnTo>
                  <a:cubicBezTo>
                    <a:pt x="99452" y="137638"/>
                    <a:pt x="97569" y="149233"/>
                    <a:pt x="94880" y="153186"/>
                  </a:cubicBezTo>
                  <a:cubicBezTo>
                    <a:pt x="92998" y="155294"/>
                    <a:pt x="75249" y="155294"/>
                    <a:pt x="69332" y="155294"/>
                  </a:cubicBezTo>
                  <a:lnTo>
                    <a:pt x="20926" y="15529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59B3C78-F595-71CB-F44E-11EC312A341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582477" y="4033791"/>
              <a:ext cx="103266" cy="119371"/>
            </a:xfrm>
            <a:custGeom>
              <a:avLst/>
              <a:gdLst>
                <a:gd name="connsiteX0" fmla="*/ 38142 w 103266"/>
                <a:gd name="connsiteY0" fmla="*/ 55686 h 119371"/>
                <a:gd name="connsiteX1" fmla="*/ 79287 w 103266"/>
                <a:gd name="connsiteY1" fmla="*/ 49625 h 119371"/>
                <a:gd name="connsiteX2" fmla="*/ 99457 w 103266"/>
                <a:gd name="connsiteY2" fmla="*/ 22483 h 119371"/>
                <a:gd name="connsiteX3" fmla="*/ 70682 w 103266"/>
                <a:gd name="connsiteY3" fmla="*/ 85 h 119371"/>
                <a:gd name="connsiteX4" fmla="*/ 224 w 103266"/>
                <a:gd name="connsiteY4" fmla="*/ 71760 h 119371"/>
                <a:gd name="connsiteX5" fmla="*/ 42445 w 103266"/>
                <a:gd name="connsiteY5" fmla="*/ 119456 h 119371"/>
                <a:gd name="connsiteX6" fmla="*/ 103491 w 103266"/>
                <a:gd name="connsiteY6" fmla="*/ 88361 h 119371"/>
                <a:gd name="connsiteX7" fmla="*/ 100263 w 103266"/>
                <a:gd name="connsiteY7" fmla="*/ 84936 h 119371"/>
                <a:gd name="connsiteX8" fmla="*/ 96767 w 103266"/>
                <a:gd name="connsiteY8" fmla="*/ 87571 h 119371"/>
                <a:gd name="connsiteX9" fmla="*/ 42983 w 103266"/>
                <a:gd name="connsiteY9" fmla="*/ 113659 h 119371"/>
                <a:gd name="connsiteX10" fmla="*/ 19586 w 103266"/>
                <a:gd name="connsiteY10" fmla="*/ 83091 h 119371"/>
                <a:gd name="connsiteX11" fmla="*/ 23889 w 103266"/>
                <a:gd name="connsiteY11" fmla="*/ 55686 h 119371"/>
                <a:gd name="connsiteX12" fmla="*/ 38142 w 103266"/>
                <a:gd name="connsiteY12" fmla="*/ 55686 h 119371"/>
                <a:gd name="connsiteX13" fmla="*/ 25503 w 103266"/>
                <a:gd name="connsiteY13" fmla="*/ 49889 h 119371"/>
                <a:gd name="connsiteX14" fmla="*/ 70682 w 103266"/>
                <a:gd name="connsiteY14" fmla="*/ 5882 h 119371"/>
                <a:gd name="connsiteX15" fmla="*/ 90582 w 103266"/>
                <a:gd name="connsiteY15" fmla="*/ 22483 h 119371"/>
                <a:gd name="connsiteX16" fmla="*/ 36528 w 103266"/>
                <a:gd name="connsiteY16" fmla="*/ 49889 h 119371"/>
                <a:gd name="connsiteX17" fmla="*/ 25503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142" y="55686"/>
                  </a:moveTo>
                  <a:cubicBezTo>
                    <a:pt x="45941" y="55686"/>
                    <a:pt x="65841" y="55159"/>
                    <a:pt x="79287" y="49625"/>
                  </a:cubicBezTo>
                  <a:cubicBezTo>
                    <a:pt x="98112" y="41720"/>
                    <a:pt x="99457" y="26172"/>
                    <a:pt x="99457" y="22483"/>
                  </a:cubicBezTo>
                  <a:cubicBezTo>
                    <a:pt x="99457" y="10889"/>
                    <a:pt x="89238" y="85"/>
                    <a:pt x="70682" y="85"/>
                  </a:cubicBezTo>
                  <a:cubicBezTo>
                    <a:pt x="40831" y="85"/>
                    <a:pt x="224" y="25645"/>
                    <a:pt x="224" y="71760"/>
                  </a:cubicBezTo>
                  <a:cubicBezTo>
                    <a:pt x="224" y="98638"/>
                    <a:pt x="16090" y="119456"/>
                    <a:pt x="42445" y="119456"/>
                  </a:cubicBezTo>
                  <a:cubicBezTo>
                    <a:pt x="80901" y="119456"/>
                    <a:pt x="103491" y="91524"/>
                    <a:pt x="103491" y="88361"/>
                  </a:cubicBezTo>
                  <a:cubicBezTo>
                    <a:pt x="103491" y="86780"/>
                    <a:pt x="101877" y="84936"/>
                    <a:pt x="100263" y="84936"/>
                  </a:cubicBezTo>
                  <a:cubicBezTo>
                    <a:pt x="98919" y="84936"/>
                    <a:pt x="98381" y="85463"/>
                    <a:pt x="96767" y="87571"/>
                  </a:cubicBezTo>
                  <a:cubicBezTo>
                    <a:pt x="75522" y="113659"/>
                    <a:pt x="46210" y="113659"/>
                    <a:pt x="42983" y="113659"/>
                  </a:cubicBezTo>
                  <a:cubicBezTo>
                    <a:pt x="22007" y="113659"/>
                    <a:pt x="19586" y="91524"/>
                    <a:pt x="19586" y="83091"/>
                  </a:cubicBezTo>
                  <a:cubicBezTo>
                    <a:pt x="19586" y="79929"/>
                    <a:pt x="19855" y="71760"/>
                    <a:pt x="23889" y="55686"/>
                  </a:cubicBezTo>
                  <a:lnTo>
                    <a:pt x="38142" y="55686"/>
                  </a:lnTo>
                  <a:close/>
                  <a:moveTo>
                    <a:pt x="25503" y="49889"/>
                  </a:moveTo>
                  <a:cubicBezTo>
                    <a:pt x="35991" y="9835"/>
                    <a:pt x="63690" y="5882"/>
                    <a:pt x="70682" y="5882"/>
                  </a:cubicBezTo>
                  <a:cubicBezTo>
                    <a:pt x="83321" y="5882"/>
                    <a:pt x="90582" y="13524"/>
                    <a:pt x="90582" y="22483"/>
                  </a:cubicBezTo>
                  <a:cubicBezTo>
                    <a:pt x="90582" y="49889"/>
                    <a:pt x="47554" y="49889"/>
                    <a:pt x="36528" y="49889"/>
                  </a:cubicBezTo>
                  <a:lnTo>
                    <a:pt x="25503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AE7C283-B541-154C-121B-61D8E82E927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709443" y="3913447"/>
              <a:ext cx="102594" cy="129859"/>
            </a:xfrm>
            <a:custGeom>
              <a:avLst/>
              <a:gdLst>
                <a:gd name="connsiteX0" fmla="*/ 45031 w 102594"/>
                <a:gd name="connsiteY0" fmla="*/ 5614 h 129859"/>
                <a:gd name="connsiteX1" fmla="*/ 45784 w 102594"/>
                <a:gd name="connsiteY1" fmla="*/ 2663 h 129859"/>
                <a:gd name="connsiteX2" fmla="*/ 42772 w 102594"/>
                <a:gd name="connsiteY2" fmla="*/ 81 h 129859"/>
                <a:gd name="connsiteX3" fmla="*/ 18677 w 102594"/>
                <a:gd name="connsiteY3" fmla="*/ 1925 h 129859"/>
                <a:gd name="connsiteX4" fmla="*/ 14535 w 102594"/>
                <a:gd name="connsiteY4" fmla="*/ 6168 h 129859"/>
                <a:gd name="connsiteX5" fmla="*/ 19430 w 102594"/>
                <a:gd name="connsiteY5" fmla="*/ 8750 h 129859"/>
                <a:gd name="connsiteX6" fmla="*/ 28465 w 102594"/>
                <a:gd name="connsiteY6" fmla="*/ 11517 h 129859"/>
                <a:gd name="connsiteX7" fmla="*/ 27712 w 102594"/>
                <a:gd name="connsiteY7" fmla="*/ 15575 h 129859"/>
                <a:gd name="connsiteX8" fmla="*/ 1170 w 102594"/>
                <a:gd name="connsiteY8" fmla="*/ 119979 h 129859"/>
                <a:gd name="connsiteX9" fmla="*/ 228 w 102594"/>
                <a:gd name="connsiteY9" fmla="*/ 124037 h 129859"/>
                <a:gd name="connsiteX10" fmla="*/ 6629 w 102594"/>
                <a:gd name="connsiteY10" fmla="*/ 129940 h 129859"/>
                <a:gd name="connsiteX11" fmla="*/ 14347 w 102594"/>
                <a:gd name="connsiteY11" fmla="*/ 125144 h 129859"/>
                <a:gd name="connsiteX12" fmla="*/ 17547 w 102594"/>
                <a:gd name="connsiteY12" fmla="*/ 113523 h 129859"/>
                <a:gd name="connsiteX13" fmla="*/ 21877 w 102594"/>
                <a:gd name="connsiteY13" fmla="*/ 97106 h 129859"/>
                <a:gd name="connsiteX14" fmla="*/ 24889 w 102594"/>
                <a:gd name="connsiteY14" fmla="*/ 84563 h 129859"/>
                <a:gd name="connsiteX15" fmla="*/ 30536 w 102594"/>
                <a:gd name="connsiteY15" fmla="*/ 71466 h 129859"/>
                <a:gd name="connsiteX16" fmla="*/ 60656 w 102594"/>
                <a:gd name="connsiteY16" fmla="*/ 51914 h 129859"/>
                <a:gd name="connsiteX17" fmla="*/ 71762 w 102594"/>
                <a:gd name="connsiteY17" fmla="*/ 64826 h 129859"/>
                <a:gd name="connsiteX18" fmla="*/ 60656 w 102594"/>
                <a:gd name="connsiteY18" fmla="*/ 104115 h 129859"/>
                <a:gd name="connsiteX19" fmla="*/ 57832 w 102594"/>
                <a:gd name="connsiteY19" fmla="*/ 114076 h 129859"/>
                <a:gd name="connsiteX20" fmla="*/ 75715 w 102594"/>
                <a:gd name="connsiteY20" fmla="*/ 129940 h 129859"/>
                <a:gd name="connsiteX21" fmla="*/ 102823 w 102594"/>
                <a:gd name="connsiteY21" fmla="*/ 101717 h 129859"/>
                <a:gd name="connsiteX22" fmla="*/ 99811 w 102594"/>
                <a:gd name="connsiteY22" fmla="*/ 99319 h 129859"/>
                <a:gd name="connsiteX23" fmla="*/ 96234 w 102594"/>
                <a:gd name="connsiteY23" fmla="*/ 102455 h 129859"/>
                <a:gd name="connsiteX24" fmla="*/ 76280 w 102594"/>
                <a:gd name="connsiteY24" fmla="*/ 124775 h 129859"/>
                <a:gd name="connsiteX25" fmla="*/ 71574 w 102594"/>
                <a:gd name="connsiteY25" fmla="*/ 118319 h 129859"/>
                <a:gd name="connsiteX26" fmla="*/ 75904 w 102594"/>
                <a:gd name="connsiteY26" fmla="*/ 103378 h 129859"/>
                <a:gd name="connsiteX27" fmla="*/ 85881 w 102594"/>
                <a:gd name="connsiteY27" fmla="*/ 67777 h 129859"/>
                <a:gd name="connsiteX28" fmla="*/ 78916 w 102594"/>
                <a:gd name="connsiteY28" fmla="*/ 51729 h 129859"/>
                <a:gd name="connsiteX29" fmla="*/ 61409 w 102594"/>
                <a:gd name="connsiteY29" fmla="*/ 46749 h 129859"/>
                <a:gd name="connsiteX30" fmla="*/ 30724 w 102594"/>
                <a:gd name="connsiteY30" fmla="*/ 62059 h 129859"/>
                <a:gd name="connsiteX31" fmla="*/ 45031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5031" y="5614"/>
                  </a:moveTo>
                  <a:cubicBezTo>
                    <a:pt x="45219" y="5245"/>
                    <a:pt x="45784" y="2847"/>
                    <a:pt x="45784" y="2663"/>
                  </a:cubicBezTo>
                  <a:cubicBezTo>
                    <a:pt x="45784" y="1741"/>
                    <a:pt x="45031" y="81"/>
                    <a:pt x="42772" y="81"/>
                  </a:cubicBezTo>
                  <a:cubicBezTo>
                    <a:pt x="39007" y="81"/>
                    <a:pt x="23383" y="1556"/>
                    <a:pt x="18677" y="1925"/>
                  </a:cubicBezTo>
                  <a:cubicBezTo>
                    <a:pt x="17171" y="2110"/>
                    <a:pt x="14535" y="2294"/>
                    <a:pt x="14535" y="6168"/>
                  </a:cubicBezTo>
                  <a:cubicBezTo>
                    <a:pt x="14535" y="8750"/>
                    <a:pt x="17171" y="8750"/>
                    <a:pt x="19430" y="8750"/>
                  </a:cubicBezTo>
                  <a:cubicBezTo>
                    <a:pt x="28465" y="8750"/>
                    <a:pt x="28465" y="10041"/>
                    <a:pt x="28465" y="11517"/>
                  </a:cubicBezTo>
                  <a:cubicBezTo>
                    <a:pt x="28465" y="12808"/>
                    <a:pt x="28089" y="13915"/>
                    <a:pt x="27712" y="15575"/>
                  </a:cubicBezTo>
                  <a:lnTo>
                    <a:pt x="1170" y="119979"/>
                  </a:lnTo>
                  <a:cubicBezTo>
                    <a:pt x="228" y="123299"/>
                    <a:pt x="228" y="123668"/>
                    <a:pt x="228" y="124037"/>
                  </a:cubicBezTo>
                  <a:cubicBezTo>
                    <a:pt x="228" y="126804"/>
                    <a:pt x="2487" y="129940"/>
                    <a:pt x="6629" y="129940"/>
                  </a:cubicBezTo>
                  <a:cubicBezTo>
                    <a:pt x="8699" y="129940"/>
                    <a:pt x="12276" y="129017"/>
                    <a:pt x="14347" y="125144"/>
                  </a:cubicBezTo>
                  <a:cubicBezTo>
                    <a:pt x="14912" y="124037"/>
                    <a:pt x="16606" y="117396"/>
                    <a:pt x="17547" y="113523"/>
                  </a:cubicBezTo>
                  <a:lnTo>
                    <a:pt x="21877" y="97106"/>
                  </a:lnTo>
                  <a:cubicBezTo>
                    <a:pt x="22441" y="94339"/>
                    <a:pt x="24324" y="87330"/>
                    <a:pt x="24889" y="84563"/>
                  </a:cubicBezTo>
                  <a:cubicBezTo>
                    <a:pt x="26771" y="77553"/>
                    <a:pt x="26771" y="77369"/>
                    <a:pt x="30536" y="71466"/>
                  </a:cubicBezTo>
                  <a:cubicBezTo>
                    <a:pt x="36560" y="62428"/>
                    <a:pt x="45972" y="51914"/>
                    <a:pt x="60656" y="51914"/>
                  </a:cubicBezTo>
                  <a:cubicBezTo>
                    <a:pt x="71197" y="51914"/>
                    <a:pt x="71762" y="60399"/>
                    <a:pt x="71762" y="64826"/>
                  </a:cubicBezTo>
                  <a:cubicBezTo>
                    <a:pt x="71762" y="75893"/>
                    <a:pt x="63668" y="96368"/>
                    <a:pt x="60656" y="104115"/>
                  </a:cubicBezTo>
                  <a:cubicBezTo>
                    <a:pt x="58585" y="109280"/>
                    <a:pt x="57832" y="110940"/>
                    <a:pt x="57832" y="114076"/>
                  </a:cubicBezTo>
                  <a:cubicBezTo>
                    <a:pt x="57832" y="123852"/>
                    <a:pt x="66115" y="129940"/>
                    <a:pt x="75715" y="129940"/>
                  </a:cubicBezTo>
                  <a:cubicBezTo>
                    <a:pt x="94540" y="129940"/>
                    <a:pt x="102823" y="104484"/>
                    <a:pt x="102823" y="101717"/>
                  </a:cubicBezTo>
                  <a:cubicBezTo>
                    <a:pt x="102823" y="99319"/>
                    <a:pt x="100376" y="99319"/>
                    <a:pt x="99811" y="99319"/>
                  </a:cubicBezTo>
                  <a:cubicBezTo>
                    <a:pt x="97175" y="99319"/>
                    <a:pt x="96987" y="100426"/>
                    <a:pt x="96234" y="102455"/>
                  </a:cubicBezTo>
                  <a:cubicBezTo>
                    <a:pt x="91905" y="117212"/>
                    <a:pt x="83622" y="124775"/>
                    <a:pt x="76280" y="124775"/>
                  </a:cubicBezTo>
                  <a:cubicBezTo>
                    <a:pt x="72327" y="124775"/>
                    <a:pt x="71574" y="122192"/>
                    <a:pt x="71574" y="118319"/>
                  </a:cubicBezTo>
                  <a:cubicBezTo>
                    <a:pt x="71574" y="114076"/>
                    <a:pt x="72515" y="111678"/>
                    <a:pt x="75904" y="103378"/>
                  </a:cubicBezTo>
                  <a:cubicBezTo>
                    <a:pt x="78163" y="97659"/>
                    <a:pt x="85881" y="78107"/>
                    <a:pt x="85881" y="67777"/>
                  </a:cubicBezTo>
                  <a:cubicBezTo>
                    <a:pt x="85881" y="64826"/>
                    <a:pt x="85881" y="57078"/>
                    <a:pt x="78916" y="51729"/>
                  </a:cubicBezTo>
                  <a:cubicBezTo>
                    <a:pt x="75715" y="49331"/>
                    <a:pt x="70256" y="46749"/>
                    <a:pt x="61409" y="46749"/>
                  </a:cubicBezTo>
                  <a:cubicBezTo>
                    <a:pt x="47667" y="46749"/>
                    <a:pt x="37689" y="54127"/>
                    <a:pt x="30724" y="62059"/>
                  </a:cubicBezTo>
                  <a:lnTo>
                    <a:pt x="45031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DFB8474-852A-D3AB-680F-398FAC216E3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834271" y="3979931"/>
              <a:ext cx="112006" cy="109884"/>
            </a:xfrm>
            <a:custGeom>
              <a:avLst/>
              <a:gdLst>
                <a:gd name="connsiteX0" fmla="*/ 60069 w 112006"/>
                <a:gd name="connsiteY0" fmla="*/ 58713 h 109884"/>
                <a:gd name="connsiteX1" fmla="*/ 106861 w 112006"/>
                <a:gd name="connsiteY1" fmla="*/ 58713 h 109884"/>
                <a:gd name="connsiteX2" fmla="*/ 112240 w 112006"/>
                <a:gd name="connsiteY2" fmla="*/ 55024 h 109884"/>
                <a:gd name="connsiteX3" fmla="*/ 106861 w 112006"/>
                <a:gd name="connsiteY3" fmla="*/ 51335 h 109884"/>
                <a:gd name="connsiteX4" fmla="*/ 60069 w 112006"/>
                <a:gd name="connsiteY4" fmla="*/ 51335 h 109884"/>
                <a:gd name="connsiteX5" fmla="*/ 60069 w 112006"/>
                <a:gd name="connsiteY5" fmla="*/ 5484 h 109884"/>
                <a:gd name="connsiteX6" fmla="*/ 56304 w 112006"/>
                <a:gd name="connsiteY6" fmla="*/ 82 h 109884"/>
                <a:gd name="connsiteX7" fmla="*/ 52539 w 112006"/>
                <a:gd name="connsiteY7" fmla="*/ 5484 h 109884"/>
                <a:gd name="connsiteX8" fmla="*/ 52539 w 112006"/>
                <a:gd name="connsiteY8" fmla="*/ 51335 h 109884"/>
                <a:gd name="connsiteX9" fmla="*/ 5611 w 112006"/>
                <a:gd name="connsiteY9" fmla="*/ 51335 h 109884"/>
                <a:gd name="connsiteX10" fmla="*/ 233 w 112006"/>
                <a:gd name="connsiteY10" fmla="*/ 55024 h 109884"/>
                <a:gd name="connsiteX11" fmla="*/ 5611 w 112006"/>
                <a:gd name="connsiteY11" fmla="*/ 58713 h 109884"/>
                <a:gd name="connsiteX12" fmla="*/ 52539 w 112006"/>
                <a:gd name="connsiteY12" fmla="*/ 58713 h 109884"/>
                <a:gd name="connsiteX13" fmla="*/ 52539 w 112006"/>
                <a:gd name="connsiteY13" fmla="*/ 104564 h 109884"/>
                <a:gd name="connsiteX14" fmla="*/ 56304 w 112006"/>
                <a:gd name="connsiteY14" fmla="*/ 109966 h 109884"/>
                <a:gd name="connsiteX15" fmla="*/ 60069 w 112006"/>
                <a:gd name="connsiteY15" fmla="*/ 104564 h 109884"/>
                <a:gd name="connsiteX16" fmla="*/ 60069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60069" y="58713"/>
                  </a:moveTo>
                  <a:lnTo>
                    <a:pt x="106861" y="58713"/>
                  </a:lnTo>
                  <a:cubicBezTo>
                    <a:pt x="108609" y="58713"/>
                    <a:pt x="112240" y="58713"/>
                    <a:pt x="112240" y="55024"/>
                  </a:cubicBezTo>
                  <a:cubicBezTo>
                    <a:pt x="112240" y="51335"/>
                    <a:pt x="108609" y="51335"/>
                    <a:pt x="106861" y="51335"/>
                  </a:cubicBezTo>
                  <a:lnTo>
                    <a:pt x="60069" y="51335"/>
                  </a:lnTo>
                  <a:lnTo>
                    <a:pt x="60069" y="5484"/>
                  </a:lnTo>
                  <a:cubicBezTo>
                    <a:pt x="60069" y="3639"/>
                    <a:pt x="60069" y="82"/>
                    <a:pt x="56304" y="82"/>
                  </a:cubicBezTo>
                  <a:cubicBezTo>
                    <a:pt x="52539" y="82"/>
                    <a:pt x="52539" y="3639"/>
                    <a:pt x="52539" y="5484"/>
                  </a:cubicBezTo>
                  <a:lnTo>
                    <a:pt x="52539" y="51335"/>
                  </a:lnTo>
                  <a:lnTo>
                    <a:pt x="5611" y="51335"/>
                  </a:lnTo>
                  <a:cubicBezTo>
                    <a:pt x="3863" y="51335"/>
                    <a:pt x="233" y="51335"/>
                    <a:pt x="233" y="55024"/>
                  </a:cubicBezTo>
                  <a:cubicBezTo>
                    <a:pt x="233" y="58713"/>
                    <a:pt x="3863" y="58713"/>
                    <a:pt x="5611" y="58713"/>
                  </a:cubicBezTo>
                  <a:lnTo>
                    <a:pt x="52539" y="58713"/>
                  </a:lnTo>
                  <a:lnTo>
                    <a:pt x="52539" y="104564"/>
                  </a:lnTo>
                  <a:cubicBezTo>
                    <a:pt x="52539" y="106409"/>
                    <a:pt x="52539" y="109966"/>
                    <a:pt x="56304" y="109966"/>
                  </a:cubicBezTo>
                  <a:cubicBezTo>
                    <a:pt x="60069" y="109966"/>
                    <a:pt x="60069" y="106409"/>
                    <a:pt x="60069" y="104564"/>
                  </a:cubicBezTo>
                  <a:lnTo>
                    <a:pt x="60069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8F06BF6-7FC4-3DC4-A09F-BE899C6B0B3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994522" y="3903117"/>
              <a:ext cx="48944" cy="184274"/>
            </a:xfrm>
            <a:custGeom>
              <a:avLst/>
              <a:gdLst>
                <a:gd name="connsiteX0" fmla="*/ 45418 w 48944"/>
                <a:gd name="connsiteY0" fmla="*/ 81 h 184274"/>
                <a:gd name="connsiteX1" fmla="*/ 239 w 48944"/>
                <a:gd name="connsiteY1" fmla="*/ 92126 h 184274"/>
                <a:gd name="connsiteX2" fmla="*/ 45418 w 48944"/>
                <a:gd name="connsiteY2" fmla="*/ 184355 h 184274"/>
                <a:gd name="connsiteX3" fmla="*/ 49183 w 48944"/>
                <a:gd name="connsiteY3" fmla="*/ 182141 h 184274"/>
                <a:gd name="connsiteX4" fmla="*/ 47300 w 48944"/>
                <a:gd name="connsiteY4" fmla="*/ 179375 h 184274"/>
                <a:gd name="connsiteX5" fmla="*/ 13039 w 48944"/>
                <a:gd name="connsiteY5" fmla="*/ 92310 h 184274"/>
                <a:gd name="connsiteX6" fmla="*/ 47865 w 48944"/>
                <a:gd name="connsiteY6" fmla="*/ 4508 h 184274"/>
                <a:gd name="connsiteX7" fmla="*/ 49183 w 48944"/>
                <a:gd name="connsiteY7" fmla="*/ 2294 h 184274"/>
                <a:gd name="connsiteX8" fmla="*/ 45418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418" y="81"/>
                  </a:moveTo>
                  <a:cubicBezTo>
                    <a:pt x="9651" y="24798"/>
                    <a:pt x="239" y="63903"/>
                    <a:pt x="239" y="92126"/>
                  </a:cubicBezTo>
                  <a:cubicBezTo>
                    <a:pt x="239" y="118134"/>
                    <a:pt x="8145" y="158531"/>
                    <a:pt x="45418" y="184355"/>
                  </a:cubicBezTo>
                  <a:cubicBezTo>
                    <a:pt x="46924" y="184355"/>
                    <a:pt x="49183" y="184355"/>
                    <a:pt x="49183" y="182141"/>
                  </a:cubicBezTo>
                  <a:cubicBezTo>
                    <a:pt x="49183" y="181035"/>
                    <a:pt x="48618" y="180666"/>
                    <a:pt x="47300" y="179375"/>
                  </a:cubicBezTo>
                  <a:cubicBezTo>
                    <a:pt x="22263" y="157239"/>
                    <a:pt x="13039" y="125881"/>
                    <a:pt x="13039" y="92310"/>
                  </a:cubicBezTo>
                  <a:cubicBezTo>
                    <a:pt x="13039" y="42506"/>
                    <a:pt x="32429" y="18158"/>
                    <a:pt x="47865" y="4508"/>
                  </a:cubicBezTo>
                  <a:cubicBezTo>
                    <a:pt x="48618" y="3770"/>
                    <a:pt x="49183" y="3216"/>
                    <a:pt x="49183" y="2294"/>
                  </a:cubicBezTo>
                  <a:cubicBezTo>
                    <a:pt x="49183" y="81"/>
                    <a:pt x="46924" y="81"/>
                    <a:pt x="45418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0A6080E-9E30-2E56-407D-67A8B487D2B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065761" y="3959930"/>
              <a:ext cx="91676" cy="83375"/>
            </a:xfrm>
            <a:custGeom>
              <a:avLst/>
              <a:gdLst>
                <a:gd name="connsiteX0" fmla="*/ 91918 w 91676"/>
                <a:gd name="connsiteY0" fmla="*/ 14653 h 83375"/>
                <a:gd name="connsiteX1" fmla="*/ 82506 w 91676"/>
                <a:gd name="connsiteY1" fmla="*/ 81 h 83375"/>
                <a:gd name="connsiteX2" fmla="*/ 72340 w 91676"/>
                <a:gd name="connsiteY2" fmla="*/ 9857 h 83375"/>
                <a:gd name="connsiteX3" fmla="*/ 75540 w 91676"/>
                <a:gd name="connsiteY3" fmla="*/ 15575 h 83375"/>
                <a:gd name="connsiteX4" fmla="*/ 82506 w 91676"/>
                <a:gd name="connsiteY4" fmla="*/ 30332 h 83375"/>
                <a:gd name="connsiteX5" fmla="*/ 47680 w 91676"/>
                <a:gd name="connsiteY5" fmla="*/ 78291 h 83375"/>
                <a:gd name="connsiteX6" fmla="*/ 32432 w 91676"/>
                <a:gd name="connsiteY6" fmla="*/ 61874 h 83375"/>
                <a:gd name="connsiteX7" fmla="*/ 42786 w 91676"/>
                <a:gd name="connsiteY7" fmla="*/ 25905 h 83375"/>
                <a:gd name="connsiteX8" fmla="*/ 45421 w 91676"/>
                <a:gd name="connsiteY8" fmla="*/ 16128 h 83375"/>
                <a:gd name="connsiteX9" fmla="*/ 27538 w 91676"/>
                <a:gd name="connsiteY9" fmla="*/ 265 h 83375"/>
                <a:gd name="connsiteX10" fmla="*/ 242 w 91676"/>
                <a:gd name="connsiteY10" fmla="*/ 28487 h 83375"/>
                <a:gd name="connsiteX11" fmla="*/ 3442 w 91676"/>
                <a:gd name="connsiteY11" fmla="*/ 30885 h 83375"/>
                <a:gd name="connsiteX12" fmla="*/ 6830 w 91676"/>
                <a:gd name="connsiteY12" fmla="*/ 27934 h 83375"/>
                <a:gd name="connsiteX13" fmla="*/ 26973 w 91676"/>
                <a:gd name="connsiteY13" fmla="*/ 5430 h 83375"/>
                <a:gd name="connsiteX14" fmla="*/ 31679 w 91676"/>
                <a:gd name="connsiteY14" fmla="*/ 11886 h 83375"/>
                <a:gd name="connsiteX15" fmla="*/ 28291 w 91676"/>
                <a:gd name="connsiteY15" fmla="*/ 24245 h 83375"/>
                <a:gd name="connsiteX16" fmla="*/ 18125 w 91676"/>
                <a:gd name="connsiteY16" fmla="*/ 59292 h 83375"/>
                <a:gd name="connsiteX17" fmla="*/ 47115 w 91676"/>
                <a:gd name="connsiteY17" fmla="*/ 83456 h 83375"/>
                <a:gd name="connsiteX18" fmla="*/ 91918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918" y="14653"/>
                  </a:moveTo>
                  <a:cubicBezTo>
                    <a:pt x="91918" y="265"/>
                    <a:pt x="83070" y="81"/>
                    <a:pt x="82506" y="81"/>
                  </a:cubicBezTo>
                  <a:cubicBezTo>
                    <a:pt x="77611" y="81"/>
                    <a:pt x="72340" y="5061"/>
                    <a:pt x="72340" y="9857"/>
                  </a:cubicBezTo>
                  <a:cubicBezTo>
                    <a:pt x="72340" y="12993"/>
                    <a:pt x="74223" y="14468"/>
                    <a:pt x="75540" y="15575"/>
                  </a:cubicBezTo>
                  <a:cubicBezTo>
                    <a:pt x="78741" y="18158"/>
                    <a:pt x="82506" y="22953"/>
                    <a:pt x="82506" y="30332"/>
                  </a:cubicBezTo>
                  <a:cubicBezTo>
                    <a:pt x="82506" y="38632"/>
                    <a:pt x="70081" y="78291"/>
                    <a:pt x="47680" y="78291"/>
                  </a:cubicBezTo>
                  <a:cubicBezTo>
                    <a:pt x="32432" y="78291"/>
                    <a:pt x="32432" y="65010"/>
                    <a:pt x="32432" y="61874"/>
                  </a:cubicBezTo>
                  <a:cubicBezTo>
                    <a:pt x="32432" y="53389"/>
                    <a:pt x="35820" y="43059"/>
                    <a:pt x="42786" y="25905"/>
                  </a:cubicBezTo>
                  <a:cubicBezTo>
                    <a:pt x="44291" y="22031"/>
                    <a:pt x="45421" y="19264"/>
                    <a:pt x="45421" y="16128"/>
                  </a:cubicBezTo>
                  <a:cubicBezTo>
                    <a:pt x="45421" y="6537"/>
                    <a:pt x="37138" y="265"/>
                    <a:pt x="27538" y="265"/>
                  </a:cubicBezTo>
                  <a:cubicBezTo>
                    <a:pt x="8713" y="265"/>
                    <a:pt x="242" y="25536"/>
                    <a:pt x="242" y="28487"/>
                  </a:cubicBezTo>
                  <a:cubicBezTo>
                    <a:pt x="242" y="30885"/>
                    <a:pt x="2877" y="30885"/>
                    <a:pt x="3442" y="30885"/>
                  </a:cubicBezTo>
                  <a:cubicBezTo>
                    <a:pt x="6077" y="30885"/>
                    <a:pt x="6266" y="29963"/>
                    <a:pt x="6830" y="27934"/>
                  </a:cubicBezTo>
                  <a:cubicBezTo>
                    <a:pt x="11348" y="12808"/>
                    <a:pt x="19443" y="5430"/>
                    <a:pt x="26973" y="5430"/>
                  </a:cubicBezTo>
                  <a:cubicBezTo>
                    <a:pt x="30173" y="5430"/>
                    <a:pt x="31679" y="7459"/>
                    <a:pt x="31679" y="11886"/>
                  </a:cubicBezTo>
                  <a:cubicBezTo>
                    <a:pt x="31679" y="16128"/>
                    <a:pt x="30173" y="20002"/>
                    <a:pt x="28291" y="24245"/>
                  </a:cubicBezTo>
                  <a:cubicBezTo>
                    <a:pt x="20196" y="44720"/>
                    <a:pt x="18125" y="52651"/>
                    <a:pt x="18125" y="59292"/>
                  </a:cubicBezTo>
                  <a:cubicBezTo>
                    <a:pt x="18125" y="77553"/>
                    <a:pt x="32808" y="83456"/>
                    <a:pt x="47115" y="83456"/>
                  </a:cubicBezTo>
                  <a:cubicBezTo>
                    <a:pt x="78741" y="83456"/>
                    <a:pt x="91918" y="29778"/>
                    <a:pt x="91918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7E742AE-C4DF-1FA7-ED39-4A35576070C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192322" y="4020249"/>
              <a:ext cx="23907" cy="56813"/>
            </a:xfrm>
            <a:custGeom>
              <a:avLst/>
              <a:gdLst>
                <a:gd name="connsiteX0" fmla="*/ 18882 w 23907"/>
                <a:gd name="connsiteY0" fmla="*/ 18342 h 56813"/>
                <a:gd name="connsiteX1" fmla="*/ 4199 w 23907"/>
                <a:gd name="connsiteY1" fmla="*/ 52098 h 56813"/>
                <a:gd name="connsiteX2" fmla="*/ 2881 w 23907"/>
                <a:gd name="connsiteY2" fmla="*/ 54311 h 56813"/>
                <a:gd name="connsiteX3" fmla="*/ 5517 w 23907"/>
                <a:gd name="connsiteY3" fmla="*/ 56894 h 56813"/>
                <a:gd name="connsiteX4" fmla="*/ 24153 w 23907"/>
                <a:gd name="connsiteY4" fmla="*/ 20187 h 56813"/>
                <a:gd name="connsiteX5" fmla="*/ 10976 w 23907"/>
                <a:gd name="connsiteY5" fmla="*/ 81 h 56813"/>
                <a:gd name="connsiteX6" fmla="*/ 246 w 23907"/>
                <a:gd name="connsiteY6" fmla="*/ 10595 h 56813"/>
                <a:gd name="connsiteX7" fmla="*/ 11164 w 23907"/>
                <a:gd name="connsiteY7" fmla="*/ 21293 h 56813"/>
                <a:gd name="connsiteX8" fmla="*/ 18882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882" y="18342"/>
                  </a:moveTo>
                  <a:cubicBezTo>
                    <a:pt x="18882" y="28487"/>
                    <a:pt x="17000" y="40293"/>
                    <a:pt x="4199" y="52098"/>
                  </a:cubicBezTo>
                  <a:cubicBezTo>
                    <a:pt x="3446" y="52836"/>
                    <a:pt x="2881" y="53389"/>
                    <a:pt x="2881" y="54311"/>
                  </a:cubicBezTo>
                  <a:cubicBezTo>
                    <a:pt x="2881" y="55603"/>
                    <a:pt x="4387" y="56894"/>
                    <a:pt x="5517" y="56894"/>
                  </a:cubicBezTo>
                  <a:cubicBezTo>
                    <a:pt x="8152" y="56894"/>
                    <a:pt x="24153" y="42137"/>
                    <a:pt x="24153" y="20187"/>
                  </a:cubicBezTo>
                  <a:cubicBezTo>
                    <a:pt x="24153" y="8750"/>
                    <a:pt x="19635" y="81"/>
                    <a:pt x="10976" y="81"/>
                  </a:cubicBezTo>
                  <a:cubicBezTo>
                    <a:pt x="4764" y="81"/>
                    <a:pt x="246" y="4877"/>
                    <a:pt x="246" y="10595"/>
                  </a:cubicBezTo>
                  <a:cubicBezTo>
                    <a:pt x="246" y="16497"/>
                    <a:pt x="4576" y="21293"/>
                    <a:pt x="11164" y="21293"/>
                  </a:cubicBezTo>
                  <a:cubicBezTo>
                    <a:pt x="15682" y="21293"/>
                    <a:pt x="18694" y="18342"/>
                    <a:pt x="18882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ABF4F68-1EC0-E769-D80D-DB66BB383BF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243955" y="3960115"/>
              <a:ext cx="87534" cy="83190"/>
            </a:xfrm>
            <a:custGeom>
              <a:avLst/>
              <a:gdLst>
                <a:gd name="connsiteX0" fmla="*/ 35639 w 87534"/>
                <a:gd name="connsiteY0" fmla="*/ 44166 h 83190"/>
                <a:gd name="connsiteX1" fmla="*/ 40533 w 87534"/>
                <a:gd name="connsiteY1" fmla="*/ 25536 h 83190"/>
                <a:gd name="connsiteX2" fmla="*/ 52393 w 87534"/>
                <a:gd name="connsiteY2" fmla="*/ 10410 h 83190"/>
                <a:gd name="connsiteX3" fmla="*/ 67641 w 87534"/>
                <a:gd name="connsiteY3" fmla="*/ 5245 h 83190"/>
                <a:gd name="connsiteX4" fmla="*/ 77994 w 87534"/>
                <a:gd name="connsiteY4" fmla="*/ 7828 h 83190"/>
                <a:gd name="connsiteX5" fmla="*/ 69711 w 87534"/>
                <a:gd name="connsiteY5" fmla="*/ 17973 h 83190"/>
                <a:gd name="connsiteX6" fmla="*/ 77241 w 87534"/>
                <a:gd name="connsiteY6" fmla="*/ 24798 h 83190"/>
                <a:gd name="connsiteX7" fmla="*/ 87783 w 87534"/>
                <a:gd name="connsiteY7" fmla="*/ 13546 h 83190"/>
                <a:gd name="connsiteX8" fmla="*/ 67829 w 87534"/>
                <a:gd name="connsiteY8" fmla="*/ 81 h 83190"/>
                <a:gd name="connsiteX9" fmla="*/ 41286 w 87534"/>
                <a:gd name="connsiteY9" fmla="*/ 13177 h 83190"/>
                <a:gd name="connsiteX10" fmla="*/ 21897 w 87534"/>
                <a:gd name="connsiteY10" fmla="*/ 81 h 83190"/>
                <a:gd name="connsiteX11" fmla="*/ 7213 w 87534"/>
                <a:gd name="connsiteY11" fmla="*/ 9488 h 83190"/>
                <a:gd name="connsiteX12" fmla="*/ 248 w 87534"/>
                <a:gd name="connsiteY12" fmla="*/ 28303 h 83190"/>
                <a:gd name="connsiteX13" fmla="*/ 3449 w 87534"/>
                <a:gd name="connsiteY13" fmla="*/ 30701 h 83190"/>
                <a:gd name="connsiteX14" fmla="*/ 7590 w 87534"/>
                <a:gd name="connsiteY14" fmla="*/ 25167 h 83190"/>
                <a:gd name="connsiteX15" fmla="*/ 21332 w 87534"/>
                <a:gd name="connsiteY15" fmla="*/ 5245 h 83190"/>
                <a:gd name="connsiteX16" fmla="*/ 27544 w 87534"/>
                <a:gd name="connsiteY16" fmla="*/ 14284 h 83190"/>
                <a:gd name="connsiteX17" fmla="*/ 24532 w 87534"/>
                <a:gd name="connsiteY17" fmla="*/ 29594 h 83190"/>
                <a:gd name="connsiteX18" fmla="*/ 20391 w 87534"/>
                <a:gd name="connsiteY18" fmla="*/ 46195 h 83190"/>
                <a:gd name="connsiteX19" fmla="*/ 14367 w 87534"/>
                <a:gd name="connsiteY19" fmla="*/ 69806 h 83190"/>
                <a:gd name="connsiteX20" fmla="*/ 12484 w 87534"/>
                <a:gd name="connsiteY20" fmla="*/ 77369 h 83190"/>
                <a:gd name="connsiteX21" fmla="*/ 18885 w 87534"/>
                <a:gd name="connsiteY21" fmla="*/ 83271 h 83190"/>
                <a:gd name="connsiteX22" fmla="*/ 26979 w 87534"/>
                <a:gd name="connsiteY22" fmla="*/ 77922 h 83190"/>
                <a:gd name="connsiteX23" fmla="*/ 30556 w 87534"/>
                <a:gd name="connsiteY23" fmla="*/ 64088 h 83190"/>
                <a:gd name="connsiteX24" fmla="*/ 35639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639" y="44166"/>
                  </a:moveTo>
                  <a:cubicBezTo>
                    <a:pt x="35827" y="43059"/>
                    <a:pt x="40157" y="26458"/>
                    <a:pt x="40533" y="25536"/>
                  </a:cubicBezTo>
                  <a:cubicBezTo>
                    <a:pt x="40910" y="24060"/>
                    <a:pt x="46369" y="14837"/>
                    <a:pt x="52393" y="10410"/>
                  </a:cubicBezTo>
                  <a:cubicBezTo>
                    <a:pt x="54463" y="8935"/>
                    <a:pt x="59546" y="5245"/>
                    <a:pt x="67641" y="5245"/>
                  </a:cubicBezTo>
                  <a:cubicBezTo>
                    <a:pt x="69523" y="5245"/>
                    <a:pt x="74229" y="5430"/>
                    <a:pt x="77994" y="7828"/>
                  </a:cubicBezTo>
                  <a:cubicBezTo>
                    <a:pt x="71970" y="9488"/>
                    <a:pt x="69711" y="14653"/>
                    <a:pt x="69711" y="17973"/>
                  </a:cubicBezTo>
                  <a:cubicBezTo>
                    <a:pt x="69711" y="22031"/>
                    <a:pt x="72912" y="24798"/>
                    <a:pt x="77241" y="24798"/>
                  </a:cubicBezTo>
                  <a:cubicBezTo>
                    <a:pt x="81571" y="24798"/>
                    <a:pt x="87783" y="21293"/>
                    <a:pt x="87783" y="13546"/>
                  </a:cubicBezTo>
                  <a:cubicBezTo>
                    <a:pt x="87783" y="3954"/>
                    <a:pt x="77430" y="81"/>
                    <a:pt x="67829" y="81"/>
                  </a:cubicBezTo>
                  <a:cubicBezTo>
                    <a:pt x="58040" y="81"/>
                    <a:pt x="49569" y="3954"/>
                    <a:pt x="41286" y="13177"/>
                  </a:cubicBezTo>
                  <a:cubicBezTo>
                    <a:pt x="37898" y="1925"/>
                    <a:pt x="26415" y="81"/>
                    <a:pt x="21897" y="81"/>
                  </a:cubicBezTo>
                  <a:cubicBezTo>
                    <a:pt x="14932" y="81"/>
                    <a:pt x="10225" y="4323"/>
                    <a:pt x="7213" y="9488"/>
                  </a:cubicBezTo>
                  <a:cubicBezTo>
                    <a:pt x="2884" y="16682"/>
                    <a:pt x="248" y="27380"/>
                    <a:pt x="248" y="28303"/>
                  </a:cubicBezTo>
                  <a:cubicBezTo>
                    <a:pt x="248" y="30701"/>
                    <a:pt x="2884" y="30701"/>
                    <a:pt x="3449" y="30701"/>
                  </a:cubicBezTo>
                  <a:cubicBezTo>
                    <a:pt x="6084" y="30701"/>
                    <a:pt x="6272" y="30147"/>
                    <a:pt x="7590" y="25167"/>
                  </a:cubicBezTo>
                  <a:cubicBezTo>
                    <a:pt x="10414" y="13915"/>
                    <a:pt x="13990" y="5245"/>
                    <a:pt x="21332" y="5245"/>
                  </a:cubicBezTo>
                  <a:cubicBezTo>
                    <a:pt x="26226" y="5245"/>
                    <a:pt x="27544" y="9304"/>
                    <a:pt x="27544" y="14284"/>
                  </a:cubicBezTo>
                  <a:cubicBezTo>
                    <a:pt x="27544" y="17789"/>
                    <a:pt x="25850" y="24614"/>
                    <a:pt x="24532" y="29594"/>
                  </a:cubicBezTo>
                  <a:cubicBezTo>
                    <a:pt x="23214" y="34574"/>
                    <a:pt x="21332" y="42137"/>
                    <a:pt x="20391" y="46195"/>
                  </a:cubicBezTo>
                  <a:lnTo>
                    <a:pt x="14367" y="69806"/>
                  </a:lnTo>
                  <a:cubicBezTo>
                    <a:pt x="13614" y="72204"/>
                    <a:pt x="12484" y="76815"/>
                    <a:pt x="12484" y="77369"/>
                  </a:cubicBezTo>
                  <a:cubicBezTo>
                    <a:pt x="12484" y="81427"/>
                    <a:pt x="15873" y="83271"/>
                    <a:pt x="18885" y="83271"/>
                  </a:cubicBezTo>
                  <a:cubicBezTo>
                    <a:pt x="21708" y="83271"/>
                    <a:pt x="25473" y="81611"/>
                    <a:pt x="26979" y="77922"/>
                  </a:cubicBezTo>
                  <a:cubicBezTo>
                    <a:pt x="27356" y="76815"/>
                    <a:pt x="29427" y="68699"/>
                    <a:pt x="30556" y="64088"/>
                  </a:cubicBezTo>
                  <a:lnTo>
                    <a:pt x="35639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41A896F-B578-E91C-9B51-8ED6C651D48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354114" y="3903117"/>
              <a:ext cx="48755" cy="184274"/>
            </a:xfrm>
            <a:custGeom>
              <a:avLst/>
              <a:gdLst>
                <a:gd name="connsiteX0" fmla="*/ 3829 w 48755"/>
                <a:gd name="connsiteY0" fmla="*/ 81 h 184274"/>
                <a:gd name="connsiteX1" fmla="*/ 252 w 48755"/>
                <a:gd name="connsiteY1" fmla="*/ 2294 h 184274"/>
                <a:gd name="connsiteX2" fmla="*/ 1946 w 48755"/>
                <a:gd name="connsiteY2" fmla="*/ 5061 h 184274"/>
                <a:gd name="connsiteX3" fmla="*/ 36207 w 48755"/>
                <a:gd name="connsiteY3" fmla="*/ 92126 h 184274"/>
                <a:gd name="connsiteX4" fmla="*/ 3641 w 48755"/>
                <a:gd name="connsiteY4" fmla="*/ 177899 h 184274"/>
                <a:gd name="connsiteX5" fmla="*/ 252 w 48755"/>
                <a:gd name="connsiteY5" fmla="*/ 182141 h 184274"/>
                <a:gd name="connsiteX6" fmla="*/ 2699 w 48755"/>
                <a:gd name="connsiteY6" fmla="*/ 184355 h 184274"/>
                <a:gd name="connsiteX7" fmla="*/ 35266 w 48755"/>
                <a:gd name="connsiteY7" fmla="*/ 149123 h 184274"/>
                <a:gd name="connsiteX8" fmla="*/ 49008 w 48755"/>
                <a:gd name="connsiteY8" fmla="*/ 92310 h 184274"/>
                <a:gd name="connsiteX9" fmla="*/ 3829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829" y="81"/>
                  </a:moveTo>
                  <a:cubicBezTo>
                    <a:pt x="2511" y="81"/>
                    <a:pt x="252" y="81"/>
                    <a:pt x="252" y="2294"/>
                  </a:cubicBezTo>
                  <a:cubicBezTo>
                    <a:pt x="252" y="3216"/>
                    <a:pt x="817" y="3770"/>
                    <a:pt x="1946" y="5061"/>
                  </a:cubicBezTo>
                  <a:cubicBezTo>
                    <a:pt x="18136" y="19633"/>
                    <a:pt x="36207" y="44535"/>
                    <a:pt x="36207" y="92126"/>
                  </a:cubicBezTo>
                  <a:cubicBezTo>
                    <a:pt x="36207" y="130677"/>
                    <a:pt x="23971" y="159822"/>
                    <a:pt x="3641" y="177899"/>
                  </a:cubicBezTo>
                  <a:cubicBezTo>
                    <a:pt x="440" y="181035"/>
                    <a:pt x="252" y="181219"/>
                    <a:pt x="252" y="182141"/>
                  </a:cubicBezTo>
                  <a:cubicBezTo>
                    <a:pt x="252" y="183064"/>
                    <a:pt x="817" y="184355"/>
                    <a:pt x="2699" y="184355"/>
                  </a:cubicBezTo>
                  <a:cubicBezTo>
                    <a:pt x="4958" y="184355"/>
                    <a:pt x="22842" y="172181"/>
                    <a:pt x="35266" y="149123"/>
                  </a:cubicBezTo>
                  <a:cubicBezTo>
                    <a:pt x="43549" y="133813"/>
                    <a:pt x="49008" y="113892"/>
                    <a:pt x="49008" y="92310"/>
                  </a:cubicBezTo>
                  <a:cubicBezTo>
                    <a:pt x="49008" y="66301"/>
                    <a:pt x="41102" y="25905"/>
                    <a:pt x="3829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1EAA696-D281-5CB4-C4A2-33E1F284CD4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448990" y="3967386"/>
              <a:ext cx="128007" cy="185776"/>
            </a:xfrm>
            <a:custGeom>
              <a:avLst/>
              <a:gdLst>
                <a:gd name="connsiteX0" fmla="*/ 128264 w 128007"/>
                <a:gd name="connsiteY0" fmla="*/ 2983 h 185776"/>
                <a:gd name="connsiteX1" fmla="*/ 124768 w 128007"/>
                <a:gd name="connsiteY1" fmla="*/ 85 h 185776"/>
                <a:gd name="connsiteX2" fmla="*/ 90614 w 128007"/>
                <a:gd name="connsiteY2" fmla="*/ 2983 h 185776"/>
                <a:gd name="connsiteX3" fmla="*/ 86849 w 128007"/>
                <a:gd name="connsiteY3" fmla="*/ 7990 h 185776"/>
                <a:gd name="connsiteX4" fmla="*/ 93304 w 128007"/>
                <a:gd name="connsiteY4" fmla="*/ 11152 h 185776"/>
                <a:gd name="connsiteX5" fmla="*/ 106750 w 128007"/>
                <a:gd name="connsiteY5" fmla="*/ 15632 h 185776"/>
                <a:gd name="connsiteX6" fmla="*/ 105943 w 128007"/>
                <a:gd name="connsiteY6" fmla="*/ 20902 h 185776"/>
                <a:gd name="connsiteX7" fmla="*/ 89808 w 128007"/>
                <a:gd name="connsiteY7" fmla="*/ 83355 h 185776"/>
                <a:gd name="connsiteX8" fmla="*/ 65067 w 128007"/>
                <a:gd name="connsiteY8" fmla="*/ 66490 h 185776"/>
                <a:gd name="connsiteX9" fmla="*/ 256 w 128007"/>
                <a:gd name="connsiteY9" fmla="*/ 143699 h 185776"/>
                <a:gd name="connsiteX10" fmla="*/ 36023 w 128007"/>
                <a:gd name="connsiteY10" fmla="*/ 185861 h 185776"/>
                <a:gd name="connsiteX11" fmla="*/ 70983 w 128007"/>
                <a:gd name="connsiteY11" fmla="*/ 166098 h 185776"/>
                <a:gd name="connsiteX12" fmla="*/ 95455 w 128007"/>
                <a:gd name="connsiteY12" fmla="*/ 185861 h 185776"/>
                <a:gd name="connsiteX13" fmla="*/ 115355 w 128007"/>
                <a:gd name="connsiteY13" fmla="*/ 171368 h 185776"/>
                <a:gd name="connsiteX14" fmla="*/ 123423 w 128007"/>
                <a:gd name="connsiteY14" fmla="*/ 145280 h 185776"/>
                <a:gd name="connsiteX15" fmla="*/ 120196 w 128007"/>
                <a:gd name="connsiteY15" fmla="*/ 142645 h 185776"/>
                <a:gd name="connsiteX16" fmla="*/ 116431 w 128007"/>
                <a:gd name="connsiteY16" fmla="*/ 147388 h 185776"/>
                <a:gd name="connsiteX17" fmla="*/ 95993 w 128007"/>
                <a:gd name="connsiteY17" fmla="*/ 180064 h 185776"/>
                <a:gd name="connsiteX18" fmla="*/ 87925 w 128007"/>
                <a:gd name="connsiteY18" fmla="*/ 167942 h 185776"/>
                <a:gd name="connsiteX19" fmla="*/ 89539 w 128007"/>
                <a:gd name="connsiteY19" fmla="*/ 155294 h 185776"/>
                <a:gd name="connsiteX20" fmla="*/ 128264 w 128007"/>
                <a:gd name="connsiteY20" fmla="*/ 2983 h 185776"/>
                <a:gd name="connsiteX21" fmla="*/ 72327 w 128007"/>
                <a:gd name="connsiteY21" fmla="*/ 151604 h 185776"/>
                <a:gd name="connsiteX22" fmla="*/ 66949 w 128007"/>
                <a:gd name="connsiteY22" fmla="*/ 161354 h 185776"/>
                <a:gd name="connsiteX23" fmla="*/ 36561 w 128007"/>
                <a:gd name="connsiteY23" fmla="*/ 180064 h 185776"/>
                <a:gd name="connsiteX24" fmla="*/ 19349 w 128007"/>
                <a:gd name="connsiteY24" fmla="*/ 155294 h 185776"/>
                <a:gd name="connsiteX25" fmla="*/ 34140 w 128007"/>
                <a:gd name="connsiteY25" fmla="*/ 97584 h 185776"/>
                <a:gd name="connsiteX26" fmla="*/ 65335 w 128007"/>
                <a:gd name="connsiteY26" fmla="*/ 72287 h 185776"/>
                <a:gd name="connsiteX27" fmla="*/ 86580 w 128007"/>
                <a:gd name="connsiteY27" fmla="*/ 95476 h 185776"/>
                <a:gd name="connsiteX28" fmla="*/ 85774 w 128007"/>
                <a:gd name="connsiteY28" fmla="*/ 99956 h 185776"/>
                <a:gd name="connsiteX29" fmla="*/ 72327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64" y="2983"/>
                  </a:moveTo>
                  <a:cubicBezTo>
                    <a:pt x="128264" y="2720"/>
                    <a:pt x="128264" y="85"/>
                    <a:pt x="124768" y="85"/>
                  </a:cubicBezTo>
                  <a:cubicBezTo>
                    <a:pt x="120734" y="85"/>
                    <a:pt x="95186" y="2456"/>
                    <a:pt x="90614" y="2983"/>
                  </a:cubicBezTo>
                  <a:cubicBezTo>
                    <a:pt x="88463" y="3247"/>
                    <a:pt x="86849" y="4564"/>
                    <a:pt x="86849" y="7990"/>
                  </a:cubicBezTo>
                  <a:cubicBezTo>
                    <a:pt x="86849" y="11152"/>
                    <a:pt x="89270" y="11152"/>
                    <a:pt x="93304" y="11152"/>
                  </a:cubicBezTo>
                  <a:cubicBezTo>
                    <a:pt x="106212" y="11152"/>
                    <a:pt x="106750" y="12997"/>
                    <a:pt x="106750" y="15632"/>
                  </a:cubicBezTo>
                  <a:lnTo>
                    <a:pt x="105943" y="20902"/>
                  </a:lnTo>
                  <a:lnTo>
                    <a:pt x="89808" y="83355"/>
                  </a:lnTo>
                  <a:cubicBezTo>
                    <a:pt x="84967" y="73605"/>
                    <a:pt x="77168" y="66490"/>
                    <a:pt x="65067" y="66490"/>
                  </a:cubicBezTo>
                  <a:cubicBezTo>
                    <a:pt x="33602" y="66490"/>
                    <a:pt x="256" y="105226"/>
                    <a:pt x="256" y="143699"/>
                  </a:cubicBezTo>
                  <a:cubicBezTo>
                    <a:pt x="256" y="168469"/>
                    <a:pt x="15047" y="185861"/>
                    <a:pt x="36023" y="185861"/>
                  </a:cubicBezTo>
                  <a:cubicBezTo>
                    <a:pt x="41401" y="185861"/>
                    <a:pt x="54847" y="184807"/>
                    <a:pt x="70983" y="166098"/>
                  </a:cubicBezTo>
                  <a:cubicBezTo>
                    <a:pt x="73134" y="177165"/>
                    <a:pt x="82547" y="185861"/>
                    <a:pt x="95455" y="185861"/>
                  </a:cubicBezTo>
                  <a:cubicBezTo>
                    <a:pt x="104867" y="185861"/>
                    <a:pt x="111053" y="179800"/>
                    <a:pt x="115355" y="171368"/>
                  </a:cubicBezTo>
                  <a:cubicBezTo>
                    <a:pt x="119927" y="161881"/>
                    <a:pt x="123423" y="145807"/>
                    <a:pt x="123423" y="145280"/>
                  </a:cubicBezTo>
                  <a:cubicBezTo>
                    <a:pt x="123423" y="142645"/>
                    <a:pt x="121003" y="142645"/>
                    <a:pt x="120196" y="142645"/>
                  </a:cubicBezTo>
                  <a:cubicBezTo>
                    <a:pt x="117507" y="142645"/>
                    <a:pt x="117238" y="143699"/>
                    <a:pt x="116431" y="147388"/>
                  </a:cubicBezTo>
                  <a:cubicBezTo>
                    <a:pt x="111859" y="164517"/>
                    <a:pt x="107019" y="180064"/>
                    <a:pt x="95993" y="180064"/>
                  </a:cubicBezTo>
                  <a:cubicBezTo>
                    <a:pt x="88732" y="180064"/>
                    <a:pt x="87925" y="173212"/>
                    <a:pt x="87925" y="167942"/>
                  </a:cubicBezTo>
                  <a:cubicBezTo>
                    <a:pt x="87925" y="161618"/>
                    <a:pt x="88463" y="159773"/>
                    <a:pt x="89539" y="155294"/>
                  </a:cubicBezTo>
                  <a:lnTo>
                    <a:pt x="128264" y="2983"/>
                  </a:lnTo>
                  <a:close/>
                  <a:moveTo>
                    <a:pt x="72327" y="151604"/>
                  </a:moveTo>
                  <a:cubicBezTo>
                    <a:pt x="70983" y="156348"/>
                    <a:pt x="70983" y="156875"/>
                    <a:pt x="66949" y="161354"/>
                  </a:cubicBezTo>
                  <a:cubicBezTo>
                    <a:pt x="55116" y="175848"/>
                    <a:pt x="44090" y="180064"/>
                    <a:pt x="36561" y="180064"/>
                  </a:cubicBezTo>
                  <a:cubicBezTo>
                    <a:pt x="23114" y="180064"/>
                    <a:pt x="19349" y="165571"/>
                    <a:pt x="19349" y="155294"/>
                  </a:cubicBezTo>
                  <a:cubicBezTo>
                    <a:pt x="19349" y="142118"/>
                    <a:pt x="27955" y="109706"/>
                    <a:pt x="34140" y="97584"/>
                  </a:cubicBezTo>
                  <a:cubicBezTo>
                    <a:pt x="42477" y="82037"/>
                    <a:pt x="54579" y="72287"/>
                    <a:pt x="65335" y="72287"/>
                  </a:cubicBezTo>
                  <a:cubicBezTo>
                    <a:pt x="82816" y="72287"/>
                    <a:pt x="86580" y="93895"/>
                    <a:pt x="86580" y="95476"/>
                  </a:cubicBezTo>
                  <a:cubicBezTo>
                    <a:pt x="86580" y="97057"/>
                    <a:pt x="86043" y="98638"/>
                    <a:pt x="85774" y="99956"/>
                  </a:cubicBezTo>
                  <a:lnTo>
                    <a:pt x="72327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D239BDE-28FB-9718-AA99-1ED82CCEB90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586003" y="4033791"/>
              <a:ext cx="118057" cy="119371"/>
            </a:xfrm>
            <a:custGeom>
              <a:avLst/>
              <a:gdLst>
                <a:gd name="connsiteX0" fmla="*/ 118319 w 118057"/>
                <a:gd name="connsiteY0" fmla="*/ 18531 h 119371"/>
                <a:gd name="connsiteX1" fmla="*/ 106486 w 118057"/>
                <a:gd name="connsiteY1" fmla="*/ 85 h 119371"/>
                <a:gd name="connsiteX2" fmla="*/ 93309 w 118057"/>
                <a:gd name="connsiteY2" fmla="*/ 12733 h 119371"/>
                <a:gd name="connsiteX3" fmla="*/ 97612 w 118057"/>
                <a:gd name="connsiteY3" fmla="*/ 20639 h 119371"/>
                <a:gd name="connsiteX4" fmla="*/ 106755 w 118057"/>
                <a:gd name="connsiteY4" fmla="*/ 42247 h 119371"/>
                <a:gd name="connsiteX5" fmla="*/ 58886 w 118057"/>
                <a:gd name="connsiteY5" fmla="*/ 113659 h 119371"/>
                <a:gd name="connsiteX6" fmla="*/ 38986 w 118057"/>
                <a:gd name="connsiteY6" fmla="*/ 90733 h 119371"/>
                <a:gd name="connsiteX7" fmla="*/ 54584 w 118057"/>
                <a:gd name="connsiteY7" fmla="*/ 34868 h 119371"/>
                <a:gd name="connsiteX8" fmla="*/ 57811 w 118057"/>
                <a:gd name="connsiteY8" fmla="*/ 21693 h 119371"/>
                <a:gd name="connsiteX9" fmla="*/ 35759 w 118057"/>
                <a:gd name="connsiteY9" fmla="*/ 85 h 119371"/>
                <a:gd name="connsiteX10" fmla="*/ 261 w 118057"/>
                <a:gd name="connsiteY10" fmla="*/ 40666 h 119371"/>
                <a:gd name="connsiteX11" fmla="*/ 3488 w 118057"/>
                <a:gd name="connsiteY11" fmla="*/ 43301 h 119371"/>
                <a:gd name="connsiteX12" fmla="*/ 7791 w 118057"/>
                <a:gd name="connsiteY12" fmla="*/ 38558 h 119371"/>
                <a:gd name="connsiteX13" fmla="*/ 34952 w 118057"/>
                <a:gd name="connsiteY13" fmla="*/ 5882 h 119371"/>
                <a:gd name="connsiteX14" fmla="*/ 41675 w 118057"/>
                <a:gd name="connsiteY14" fmla="*/ 14314 h 119371"/>
                <a:gd name="connsiteX15" fmla="*/ 37104 w 118057"/>
                <a:gd name="connsiteY15" fmla="*/ 32760 h 119371"/>
                <a:gd name="connsiteX16" fmla="*/ 21775 w 118057"/>
                <a:gd name="connsiteY16" fmla="*/ 86780 h 119371"/>
                <a:gd name="connsiteX17" fmla="*/ 57811 w 118057"/>
                <a:gd name="connsiteY17" fmla="*/ 119456 h 119371"/>
                <a:gd name="connsiteX18" fmla="*/ 118319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319" y="18531"/>
                  </a:moveTo>
                  <a:cubicBezTo>
                    <a:pt x="118319" y="4301"/>
                    <a:pt x="111327" y="85"/>
                    <a:pt x="106486" y="85"/>
                  </a:cubicBezTo>
                  <a:cubicBezTo>
                    <a:pt x="99763" y="85"/>
                    <a:pt x="93309" y="6936"/>
                    <a:pt x="93309" y="12733"/>
                  </a:cubicBezTo>
                  <a:cubicBezTo>
                    <a:pt x="93309" y="16159"/>
                    <a:pt x="94653" y="17740"/>
                    <a:pt x="97612" y="20639"/>
                  </a:cubicBezTo>
                  <a:cubicBezTo>
                    <a:pt x="103259" y="25909"/>
                    <a:pt x="106755" y="32760"/>
                    <a:pt x="106755" y="42247"/>
                  </a:cubicBezTo>
                  <a:cubicBezTo>
                    <a:pt x="106755" y="53314"/>
                    <a:pt x="90351" y="113659"/>
                    <a:pt x="58886" y="113659"/>
                  </a:cubicBezTo>
                  <a:cubicBezTo>
                    <a:pt x="45171" y="113659"/>
                    <a:pt x="38986" y="104436"/>
                    <a:pt x="38986" y="90733"/>
                  </a:cubicBezTo>
                  <a:cubicBezTo>
                    <a:pt x="38986" y="75976"/>
                    <a:pt x="46247" y="56740"/>
                    <a:pt x="54584" y="34868"/>
                  </a:cubicBezTo>
                  <a:cubicBezTo>
                    <a:pt x="56466" y="30389"/>
                    <a:pt x="57811" y="26699"/>
                    <a:pt x="57811" y="21693"/>
                  </a:cubicBezTo>
                  <a:cubicBezTo>
                    <a:pt x="57811" y="9835"/>
                    <a:pt x="49205" y="85"/>
                    <a:pt x="35759" y="85"/>
                  </a:cubicBezTo>
                  <a:cubicBezTo>
                    <a:pt x="10480" y="85"/>
                    <a:pt x="261" y="38294"/>
                    <a:pt x="261" y="40666"/>
                  </a:cubicBezTo>
                  <a:cubicBezTo>
                    <a:pt x="261" y="43301"/>
                    <a:pt x="2950" y="43301"/>
                    <a:pt x="3488" y="43301"/>
                  </a:cubicBezTo>
                  <a:cubicBezTo>
                    <a:pt x="6177" y="43301"/>
                    <a:pt x="6446" y="42774"/>
                    <a:pt x="7791" y="38558"/>
                  </a:cubicBezTo>
                  <a:cubicBezTo>
                    <a:pt x="15590" y="11943"/>
                    <a:pt x="27153" y="5882"/>
                    <a:pt x="34952" y="5882"/>
                  </a:cubicBezTo>
                  <a:cubicBezTo>
                    <a:pt x="37104" y="5882"/>
                    <a:pt x="41675" y="5882"/>
                    <a:pt x="41675" y="14314"/>
                  </a:cubicBezTo>
                  <a:cubicBezTo>
                    <a:pt x="41675" y="20902"/>
                    <a:pt x="38986" y="28017"/>
                    <a:pt x="37104" y="32760"/>
                  </a:cubicBezTo>
                  <a:cubicBezTo>
                    <a:pt x="25271" y="63328"/>
                    <a:pt x="21775" y="75449"/>
                    <a:pt x="21775" y="86780"/>
                  </a:cubicBezTo>
                  <a:cubicBezTo>
                    <a:pt x="21775" y="115240"/>
                    <a:pt x="45440" y="119456"/>
                    <a:pt x="57811" y="119456"/>
                  </a:cubicBezTo>
                  <a:cubicBezTo>
                    <a:pt x="102990" y="119456"/>
                    <a:pt x="118319" y="32233"/>
                    <a:pt x="118319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3DEA1F-FD35-8D4D-F2B5-962B4396562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728964" y="3967386"/>
              <a:ext cx="128007" cy="185776"/>
            </a:xfrm>
            <a:custGeom>
              <a:avLst/>
              <a:gdLst>
                <a:gd name="connsiteX0" fmla="*/ 128274 w 128007"/>
                <a:gd name="connsiteY0" fmla="*/ 2983 h 185776"/>
                <a:gd name="connsiteX1" fmla="*/ 124778 w 128007"/>
                <a:gd name="connsiteY1" fmla="*/ 85 h 185776"/>
                <a:gd name="connsiteX2" fmla="*/ 90625 w 128007"/>
                <a:gd name="connsiteY2" fmla="*/ 2983 h 185776"/>
                <a:gd name="connsiteX3" fmla="*/ 86860 w 128007"/>
                <a:gd name="connsiteY3" fmla="*/ 7990 h 185776"/>
                <a:gd name="connsiteX4" fmla="*/ 93314 w 128007"/>
                <a:gd name="connsiteY4" fmla="*/ 11152 h 185776"/>
                <a:gd name="connsiteX5" fmla="*/ 106760 w 128007"/>
                <a:gd name="connsiteY5" fmla="*/ 15632 h 185776"/>
                <a:gd name="connsiteX6" fmla="*/ 105953 w 128007"/>
                <a:gd name="connsiteY6" fmla="*/ 20902 h 185776"/>
                <a:gd name="connsiteX7" fmla="*/ 89818 w 128007"/>
                <a:gd name="connsiteY7" fmla="*/ 83355 h 185776"/>
                <a:gd name="connsiteX8" fmla="*/ 65077 w 128007"/>
                <a:gd name="connsiteY8" fmla="*/ 66490 h 185776"/>
                <a:gd name="connsiteX9" fmla="*/ 266 w 128007"/>
                <a:gd name="connsiteY9" fmla="*/ 143699 h 185776"/>
                <a:gd name="connsiteX10" fmla="*/ 36033 w 128007"/>
                <a:gd name="connsiteY10" fmla="*/ 185861 h 185776"/>
                <a:gd name="connsiteX11" fmla="*/ 70993 w 128007"/>
                <a:gd name="connsiteY11" fmla="*/ 166098 h 185776"/>
                <a:gd name="connsiteX12" fmla="*/ 95465 w 128007"/>
                <a:gd name="connsiteY12" fmla="*/ 185861 h 185776"/>
                <a:gd name="connsiteX13" fmla="*/ 115366 w 128007"/>
                <a:gd name="connsiteY13" fmla="*/ 171368 h 185776"/>
                <a:gd name="connsiteX14" fmla="*/ 123433 w 128007"/>
                <a:gd name="connsiteY14" fmla="*/ 145280 h 185776"/>
                <a:gd name="connsiteX15" fmla="*/ 120206 w 128007"/>
                <a:gd name="connsiteY15" fmla="*/ 142645 h 185776"/>
                <a:gd name="connsiteX16" fmla="*/ 116441 w 128007"/>
                <a:gd name="connsiteY16" fmla="*/ 147388 h 185776"/>
                <a:gd name="connsiteX17" fmla="*/ 96003 w 128007"/>
                <a:gd name="connsiteY17" fmla="*/ 180064 h 185776"/>
                <a:gd name="connsiteX18" fmla="*/ 87935 w 128007"/>
                <a:gd name="connsiteY18" fmla="*/ 167942 h 185776"/>
                <a:gd name="connsiteX19" fmla="*/ 89549 w 128007"/>
                <a:gd name="connsiteY19" fmla="*/ 155294 h 185776"/>
                <a:gd name="connsiteX20" fmla="*/ 128274 w 128007"/>
                <a:gd name="connsiteY20" fmla="*/ 2983 h 185776"/>
                <a:gd name="connsiteX21" fmla="*/ 72338 w 128007"/>
                <a:gd name="connsiteY21" fmla="*/ 151604 h 185776"/>
                <a:gd name="connsiteX22" fmla="*/ 66959 w 128007"/>
                <a:gd name="connsiteY22" fmla="*/ 161354 h 185776"/>
                <a:gd name="connsiteX23" fmla="*/ 36571 w 128007"/>
                <a:gd name="connsiteY23" fmla="*/ 180064 h 185776"/>
                <a:gd name="connsiteX24" fmla="*/ 19360 w 128007"/>
                <a:gd name="connsiteY24" fmla="*/ 155294 h 185776"/>
                <a:gd name="connsiteX25" fmla="*/ 34151 w 128007"/>
                <a:gd name="connsiteY25" fmla="*/ 97584 h 185776"/>
                <a:gd name="connsiteX26" fmla="*/ 65346 w 128007"/>
                <a:gd name="connsiteY26" fmla="*/ 72287 h 185776"/>
                <a:gd name="connsiteX27" fmla="*/ 86591 w 128007"/>
                <a:gd name="connsiteY27" fmla="*/ 95476 h 185776"/>
                <a:gd name="connsiteX28" fmla="*/ 85784 w 128007"/>
                <a:gd name="connsiteY28" fmla="*/ 99956 h 185776"/>
                <a:gd name="connsiteX29" fmla="*/ 7233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74" y="2983"/>
                  </a:moveTo>
                  <a:cubicBezTo>
                    <a:pt x="128274" y="2720"/>
                    <a:pt x="128274" y="85"/>
                    <a:pt x="124778" y="85"/>
                  </a:cubicBezTo>
                  <a:cubicBezTo>
                    <a:pt x="120744" y="85"/>
                    <a:pt x="95196" y="2456"/>
                    <a:pt x="90625" y="2983"/>
                  </a:cubicBezTo>
                  <a:cubicBezTo>
                    <a:pt x="88473" y="3247"/>
                    <a:pt x="86860" y="4564"/>
                    <a:pt x="86860" y="7990"/>
                  </a:cubicBezTo>
                  <a:cubicBezTo>
                    <a:pt x="86860" y="11152"/>
                    <a:pt x="89280" y="11152"/>
                    <a:pt x="93314" y="11152"/>
                  </a:cubicBezTo>
                  <a:cubicBezTo>
                    <a:pt x="106222" y="11152"/>
                    <a:pt x="106760" y="12997"/>
                    <a:pt x="106760" y="15632"/>
                  </a:cubicBezTo>
                  <a:lnTo>
                    <a:pt x="105953" y="20902"/>
                  </a:lnTo>
                  <a:lnTo>
                    <a:pt x="89818" y="83355"/>
                  </a:lnTo>
                  <a:cubicBezTo>
                    <a:pt x="84977" y="73605"/>
                    <a:pt x="77179" y="66490"/>
                    <a:pt x="65077" y="66490"/>
                  </a:cubicBezTo>
                  <a:cubicBezTo>
                    <a:pt x="33613" y="66490"/>
                    <a:pt x="266" y="105226"/>
                    <a:pt x="266" y="143699"/>
                  </a:cubicBezTo>
                  <a:cubicBezTo>
                    <a:pt x="266" y="168469"/>
                    <a:pt x="15057" y="185861"/>
                    <a:pt x="36033" y="185861"/>
                  </a:cubicBezTo>
                  <a:cubicBezTo>
                    <a:pt x="41412" y="185861"/>
                    <a:pt x="54858" y="184807"/>
                    <a:pt x="70993" y="166098"/>
                  </a:cubicBezTo>
                  <a:cubicBezTo>
                    <a:pt x="73145" y="177165"/>
                    <a:pt x="82557" y="185861"/>
                    <a:pt x="95465" y="185861"/>
                  </a:cubicBezTo>
                  <a:cubicBezTo>
                    <a:pt x="104878" y="185861"/>
                    <a:pt x="111063" y="179800"/>
                    <a:pt x="115366" y="171368"/>
                  </a:cubicBezTo>
                  <a:cubicBezTo>
                    <a:pt x="119937" y="161881"/>
                    <a:pt x="123433" y="145807"/>
                    <a:pt x="123433" y="145280"/>
                  </a:cubicBezTo>
                  <a:cubicBezTo>
                    <a:pt x="123433" y="142645"/>
                    <a:pt x="121013" y="142645"/>
                    <a:pt x="120206" y="142645"/>
                  </a:cubicBezTo>
                  <a:cubicBezTo>
                    <a:pt x="117517" y="142645"/>
                    <a:pt x="117248" y="143699"/>
                    <a:pt x="116441" y="147388"/>
                  </a:cubicBezTo>
                  <a:cubicBezTo>
                    <a:pt x="111870" y="164517"/>
                    <a:pt x="107029" y="180064"/>
                    <a:pt x="96003" y="180064"/>
                  </a:cubicBezTo>
                  <a:cubicBezTo>
                    <a:pt x="88742" y="180064"/>
                    <a:pt x="87935" y="173212"/>
                    <a:pt x="87935" y="167942"/>
                  </a:cubicBezTo>
                  <a:cubicBezTo>
                    <a:pt x="87935" y="161618"/>
                    <a:pt x="88473" y="159773"/>
                    <a:pt x="89549" y="155294"/>
                  </a:cubicBezTo>
                  <a:lnTo>
                    <a:pt x="128274" y="2983"/>
                  </a:lnTo>
                  <a:close/>
                  <a:moveTo>
                    <a:pt x="72338" y="151604"/>
                  </a:moveTo>
                  <a:cubicBezTo>
                    <a:pt x="70993" y="156348"/>
                    <a:pt x="70993" y="156875"/>
                    <a:pt x="66959" y="161354"/>
                  </a:cubicBezTo>
                  <a:cubicBezTo>
                    <a:pt x="55127" y="175848"/>
                    <a:pt x="44101" y="180064"/>
                    <a:pt x="36571" y="180064"/>
                  </a:cubicBezTo>
                  <a:cubicBezTo>
                    <a:pt x="23125" y="180064"/>
                    <a:pt x="19360" y="165571"/>
                    <a:pt x="19360" y="155294"/>
                  </a:cubicBezTo>
                  <a:cubicBezTo>
                    <a:pt x="19360" y="142118"/>
                    <a:pt x="27965" y="109706"/>
                    <a:pt x="34151" y="97584"/>
                  </a:cubicBezTo>
                  <a:cubicBezTo>
                    <a:pt x="42487" y="82037"/>
                    <a:pt x="54589" y="72287"/>
                    <a:pt x="65346" y="72287"/>
                  </a:cubicBezTo>
                  <a:cubicBezTo>
                    <a:pt x="82826" y="72287"/>
                    <a:pt x="86591" y="93895"/>
                    <a:pt x="86591" y="95476"/>
                  </a:cubicBezTo>
                  <a:cubicBezTo>
                    <a:pt x="86591" y="97057"/>
                    <a:pt x="86053" y="98638"/>
                    <a:pt x="85784" y="99956"/>
                  </a:cubicBezTo>
                  <a:lnTo>
                    <a:pt x="7233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28B4-1AE9-F04B-176F-3D4384B6A1D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865977" y="4033791"/>
              <a:ext cx="109452" cy="119371"/>
            </a:xfrm>
            <a:custGeom>
              <a:avLst/>
              <a:gdLst>
                <a:gd name="connsiteX0" fmla="*/ 16138 w 109452"/>
                <a:gd name="connsiteY0" fmla="*/ 101010 h 119371"/>
                <a:gd name="connsiteX1" fmla="*/ 13718 w 109452"/>
                <a:gd name="connsiteY1" fmla="*/ 112341 h 119371"/>
                <a:gd name="connsiteX2" fmla="*/ 21516 w 109452"/>
                <a:gd name="connsiteY2" fmla="*/ 119456 h 119371"/>
                <a:gd name="connsiteX3" fmla="*/ 31467 w 109452"/>
                <a:gd name="connsiteY3" fmla="*/ 112078 h 119371"/>
                <a:gd name="connsiteX4" fmla="*/ 42224 w 109452"/>
                <a:gd name="connsiteY4" fmla="*/ 70443 h 119371"/>
                <a:gd name="connsiteX5" fmla="*/ 50829 w 109452"/>
                <a:gd name="connsiteY5" fmla="*/ 36186 h 119371"/>
                <a:gd name="connsiteX6" fmla="*/ 65889 w 109452"/>
                <a:gd name="connsiteY6" fmla="*/ 14578 h 119371"/>
                <a:gd name="connsiteX7" fmla="*/ 87403 w 109452"/>
                <a:gd name="connsiteY7" fmla="*/ 5882 h 119371"/>
                <a:gd name="connsiteX8" fmla="*/ 98698 w 109452"/>
                <a:gd name="connsiteY8" fmla="*/ 9044 h 119371"/>
                <a:gd name="connsiteX9" fmla="*/ 84714 w 109452"/>
                <a:gd name="connsiteY9" fmla="*/ 23537 h 119371"/>
                <a:gd name="connsiteX10" fmla="*/ 94933 w 109452"/>
                <a:gd name="connsiteY10" fmla="*/ 32760 h 119371"/>
                <a:gd name="connsiteX11" fmla="*/ 109724 w 109452"/>
                <a:gd name="connsiteY11" fmla="*/ 17213 h 119371"/>
                <a:gd name="connsiteX12" fmla="*/ 87403 w 109452"/>
                <a:gd name="connsiteY12" fmla="*/ 85 h 119371"/>
                <a:gd name="connsiteX13" fmla="*/ 52981 w 109452"/>
                <a:gd name="connsiteY13" fmla="*/ 20375 h 119371"/>
                <a:gd name="connsiteX14" fmla="*/ 28508 w 109452"/>
                <a:gd name="connsiteY14" fmla="*/ 85 h 119371"/>
                <a:gd name="connsiteX15" fmla="*/ 8608 w 109452"/>
                <a:gd name="connsiteY15" fmla="*/ 15105 h 119371"/>
                <a:gd name="connsiteX16" fmla="*/ 271 w 109452"/>
                <a:gd name="connsiteY16" fmla="*/ 40666 h 119371"/>
                <a:gd name="connsiteX17" fmla="*/ 3498 w 109452"/>
                <a:gd name="connsiteY17" fmla="*/ 43301 h 119371"/>
                <a:gd name="connsiteX18" fmla="*/ 8070 w 109452"/>
                <a:gd name="connsiteY18" fmla="*/ 37240 h 119371"/>
                <a:gd name="connsiteX19" fmla="*/ 27702 w 109452"/>
                <a:gd name="connsiteY19" fmla="*/ 5882 h 119371"/>
                <a:gd name="connsiteX20" fmla="*/ 36038 w 109452"/>
                <a:gd name="connsiteY20" fmla="*/ 18004 h 119371"/>
                <a:gd name="connsiteX21" fmla="*/ 31736 w 109452"/>
                <a:gd name="connsiteY21" fmla="*/ 40139 h 119371"/>
                <a:gd name="connsiteX22" fmla="*/ 16138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38" y="101010"/>
                  </a:moveTo>
                  <a:cubicBezTo>
                    <a:pt x="15331" y="104963"/>
                    <a:pt x="13718" y="111024"/>
                    <a:pt x="13718" y="112341"/>
                  </a:cubicBezTo>
                  <a:cubicBezTo>
                    <a:pt x="13718" y="117084"/>
                    <a:pt x="17483" y="119456"/>
                    <a:pt x="21516" y="119456"/>
                  </a:cubicBezTo>
                  <a:cubicBezTo>
                    <a:pt x="24743" y="119456"/>
                    <a:pt x="29584" y="117348"/>
                    <a:pt x="31467" y="112078"/>
                  </a:cubicBezTo>
                  <a:cubicBezTo>
                    <a:pt x="32004" y="111024"/>
                    <a:pt x="41148" y="75186"/>
                    <a:pt x="42224" y="70443"/>
                  </a:cubicBezTo>
                  <a:cubicBezTo>
                    <a:pt x="44375" y="61747"/>
                    <a:pt x="49216" y="43301"/>
                    <a:pt x="50829" y="36186"/>
                  </a:cubicBezTo>
                  <a:cubicBezTo>
                    <a:pt x="51905" y="32760"/>
                    <a:pt x="59435" y="20375"/>
                    <a:pt x="65889" y="14578"/>
                  </a:cubicBezTo>
                  <a:cubicBezTo>
                    <a:pt x="68040" y="12733"/>
                    <a:pt x="75839" y="5882"/>
                    <a:pt x="87403" y="5882"/>
                  </a:cubicBezTo>
                  <a:cubicBezTo>
                    <a:pt x="94395" y="5882"/>
                    <a:pt x="98429" y="9044"/>
                    <a:pt x="98698" y="9044"/>
                  </a:cubicBezTo>
                  <a:cubicBezTo>
                    <a:pt x="90630" y="10362"/>
                    <a:pt x="84714" y="16686"/>
                    <a:pt x="84714" y="23537"/>
                  </a:cubicBezTo>
                  <a:cubicBezTo>
                    <a:pt x="84714" y="27754"/>
                    <a:pt x="87672" y="32760"/>
                    <a:pt x="94933" y="32760"/>
                  </a:cubicBezTo>
                  <a:cubicBezTo>
                    <a:pt x="102194" y="32760"/>
                    <a:pt x="109724" y="26699"/>
                    <a:pt x="109724" y="17213"/>
                  </a:cubicBezTo>
                  <a:cubicBezTo>
                    <a:pt x="109724" y="7990"/>
                    <a:pt x="101118" y="85"/>
                    <a:pt x="87403" y="85"/>
                  </a:cubicBezTo>
                  <a:cubicBezTo>
                    <a:pt x="69923" y="85"/>
                    <a:pt x="58090" y="12997"/>
                    <a:pt x="52981" y="20375"/>
                  </a:cubicBezTo>
                  <a:cubicBezTo>
                    <a:pt x="50829" y="8517"/>
                    <a:pt x="41148" y="85"/>
                    <a:pt x="28508" y="85"/>
                  </a:cubicBezTo>
                  <a:cubicBezTo>
                    <a:pt x="16138" y="85"/>
                    <a:pt x="11028" y="10362"/>
                    <a:pt x="8608" y="15105"/>
                  </a:cubicBezTo>
                  <a:cubicBezTo>
                    <a:pt x="3767" y="24064"/>
                    <a:pt x="271" y="39875"/>
                    <a:pt x="271" y="40666"/>
                  </a:cubicBezTo>
                  <a:cubicBezTo>
                    <a:pt x="271" y="43301"/>
                    <a:pt x="2961" y="43301"/>
                    <a:pt x="3498" y="43301"/>
                  </a:cubicBezTo>
                  <a:cubicBezTo>
                    <a:pt x="6188" y="43301"/>
                    <a:pt x="6457" y="43037"/>
                    <a:pt x="8070" y="37240"/>
                  </a:cubicBezTo>
                  <a:cubicBezTo>
                    <a:pt x="12642" y="18531"/>
                    <a:pt x="18020" y="5882"/>
                    <a:pt x="27702" y="5882"/>
                  </a:cubicBezTo>
                  <a:cubicBezTo>
                    <a:pt x="32273" y="5882"/>
                    <a:pt x="36038" y="7990"/>
                    <a:pt x="36038" y="18004"/>
                  </a:cubicBezTo>
                  <a:cubicBezTo>
                    <a:pt x="36038" y="23537"/>
                    <a:pt x="35232" y="26436"/>
                    <a:pt x="31736" y="40139"/>
                  </a:cubicBezTo>
                  <a:lnTo>
                    <a:pt x="16138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6BFE11-704D-0263-3D2F-BE026400A3F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061796" y="3996636"/>
              <a:ext cx="178834" cy="175499"/>
            </a:xfrm>
            <a:custGeom>
              <a:avLst/>
              <a:gdLst>
                <a:gd name="connsiteX0" fmla="*/ 95209 w 178834"/>
                <a:gd name="connsiteY0" fmla="*/ 93105 h 175499"/>
                <a:gd name="connsiteX1" fmla="*/ 170238 w 178834"/>
                <a:gd name="connsiteY1" fmla="*/ 93105 h 175499"/>
                <a:gd name="connsiteX2" fmla="*/ 179113 w 178834"/>
                <a:gd name="connsiteY2" fmla="*/ 87834 h 175499"/>
                <a:gd name="connsiteX3" fmla="*/ 170238 w 178834"/>
                <a:gd name="connsiteY3" fmla="*/ 82564 h 175499"/>
                <a:gd name="connsiteX4" fmla="*/ 95209 w 178834"/>
                <a:gd name="connsiteY4" fmla="*/ 82564 h 175499"/>
                <a:gd name="connsiteX5" fmla="*/ 95209 w 178834"/>
                <a:gd name="connsiteY5" fmla="*/ 8781 h 175499"/>
                <a:gd name="connsiteX6" fmla="*/ 89830 w 178834"/>
                <a:gd name="connsiteY6" fmla="*/ 85 h 175499"/>
                <a:gd name="connsiteX7" fmla="*/ 84452 w 178834"/>
                <a:gd name="connsiteY7" fmla="*/ 8781 h 175499"/>
                <a:gd name="connsiteX8" fmla="*/ 84452 w 178834"/>
                <a:gd name="connsiteY8" fmla="*/ 82564 h 175499"/>
                <a:gd name="connsiteX9" fmla="*/ 9153 w 178834"/>
                <a:gd name="connsiteY9" fmla="*/ 82564 h 175499"/>
                <a:gd name="connsiteX10" fmla="*/ 278 w 178834"/>
                <a:gd name="connsiteY10" fmla="*/ 87834 h 175499"/>
                <a:gd name="connsiteX11" fmla="*/ 9153 w 178834"/>
                <a:gd name="connsiteY11" fmla="*/ 93105 h 175499"/>
                <a:gd name="connsiteX12" fmla="*/ 84452 w 178834"/>
                <a:gd name="connsiteY12" fmla="*/ 93105 h 175499"/>
                <a:gd name="connsiteX13" fmla="*/ 84452 w 178834"/>
                <a:gd name="connsiteY13" fmla="*/ 166888 h 175499"/>
                <a:gd name="connsiteX14" fmla="*/ 89830 w 178834"/>
                <a:gd name="connsiteY14" fmla="*/ 175584 h 175499"/>
                <a:gd name="connsiteX15" fmla="*/ 95209 w 178834"/>
                <a:gd name="connsiteY15" fmla="*/ 166888 h 175499"/>
                <a:gd name="connsiteX16" fmla="*/ 9520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209" y="93105"/>
                  </a:moveTo>
                  <a:lnTo>
                    <a:pt x="170238" y="93105"/>
                  </a:lnTo>
                  <a:cubicBezTo>
                    <a:pt x="174003" y="93105"/>
                    <a:pt x="179113" y="93105"/>
                    <a:pt x="179113" y="87834"/>
                  </a:cubicBezTo>
                  <a:cubicBezTo>
                    <a:pt x="179113" y="82564"/>
                    <a:pt x="174003" y="82564"/>
                    <a:pt x="170238" y="82564"/>
                  </a:cubicBezTo>
                  <a:lnTo>
                    <a:pt x="95209" y="82564"/>
                  </a:lnTo>
                  <a:lnTo>
                    <a:pt x="95209" y="8781"/>
                  </a:lnTo>
                  <a:cubicBezTo>
                    <a:pt x="95209" y="5091"/>
                    <a:pt x="95209" y="85"/>
                    <a:pt x="89830" y="85"/>
                  </a:cubicBezTo>
                  <a:cubicBezTo>
                    <a:pt x="84452" y="85"/>
                    <a:pt x="84452" y="5091"/>
                    <a:pt x="84452" y="8781"/>
                  </a:cubicBezTo>
                  <a:lnTo>
                    <a:pt x="84452" y="82564"/>
                  </a:lnTo>
                  <a:lnTo>
                    <a:pt x="9153" y="82564"/>
                  </a:lnTo>
                  <a:cubicBezTo>
                    <a:pt x="5388" y="82564"/>
                    <a:pt x="278" y="82564"/>
                    <a:pt x="278" y="87834"/>
                  </a:cubicBezTo>
                  <a:cubicBezTo>
                    <a:pt x="278" y="93105"/>
                    <a:pt x="5388" y="93105"/>
                    <a:pt x="9153" y="93105"/>
                  </a:cubicBezTo>
                  <a:lnTo>
                    <a:pt x="84452" y="93105"/>
                  </a:lnTo>
                  <a:lnTo>
                    <a:pt x="84452" y="166888"/>
                  </a:lnTo>
                  <a:cubicBezTo>
                    <a:pt x="84452" y="170577"/>
                    <a:pt x="84452" y="175584"/>
                    <a:pt x="89830" y="175584"/>
                  </a:cubicBezTo>
                  <a:cubicBezTo>
                    <a:pt x="95209" y="175584"/>
                    <a:pt x="95209" y="170577"/>
                    <a:pt x="95209" y="166888"/>
                  </a:cubicBezTo>
                  <a:lnTo>
                    <a:pt x="9520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54E5C82-0F43-7CE5-2C6E-DBE0037D182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323458" y="4033791"/>
              <a:ext cx="109452" cy="119371"/>
            </a:xfrm>
            <a:custGeom>
              <a:avLst/>
              <a:gdLst>
                <a:gd name="connsiteX0" fmla="*/ 16155 w 109452"/>
                <a:gd name="connsiteY0" fmla="*/ 101010 h 119371"/>
                <a:gd name="connsiteX1" fmla="*/ 13735 w 109452"/>
                <a:gd name="connsiteY1" fmla="*/ 112341 h 119371"/>
                <a:gd name="connsiteX2" fmla="*/ 21533 w 109452"/>
                <a:gd name="connsiteY2" fmla="*/ 119456 h 119371"/>
                <a:gd name="connsiteX3" fmla="*/ 31484 w 109452"/>
                <a:gd name="connsiteY3" fmla="*/ 112078 h 119371"/>
                <a:gd name="connsiteX4" fmla="*/ 42240 w 109452"/>
                <a:gd name="connsiteY4" fmla="*/ 70443 h 119371"/>
                <a:gd name="connsiteX5" fmla="*/ 50846 w 109452"/>
                <a:gd name="connsiteY5" fmla="*/ 36186 h 119371"/>
                <a:gd name="connsiteX6" fmla="*/ 65906 w 109452"/>
                <a:gd name="connsiteY6" fmla="*/ 14578 h 119371"/>
                <a:gd name="connsiteX7" fmla="*/ 87420 w 109452"/>
                <a:gd name="connsiteY7" fmla="*/ 5882 h 119371"/>
                <a:gd name="connsiteX8" fmla="*/ 98715 w 109452"/>
                <a:gd name="connsiteY8" fmla="*/ 9044 h 119371"/>
                <a:gd name="connsiteX9" fmla="*/ 84731 w 109452"/>
                <a:gd name="connsiteY9" fmla="*/ 23537 h 119371"/>
                <a:gd name="connsiteX10" fmla="*/ 94950 w 109452"/>
                <a:gd name="connsiteY10" fmla="*/ 32760 h 119371"/>
                <a:gd name="connsiteX11" fmla="*/ 109740 w 109452"/>
                <a:gd name="connsiteY11" fmla="*/ 17213 h 119371"/>
                <a:gd name="connsiteX12" fmla="*/ 87420 w 109452"/>
                <a:gd name="connsiteY12" fmla="*/ 85 h 119371"/>
                <a:gd name="connsiteX13" fmla="*/ 52997 w 109452"/>
                <a:gd name="connsiteY13" fmla="*/ 20375 h 119371"/>
                <a:gd name="connsiteX14" fmla="*/ 28525 w 109452"/>
                <a:gd name="connsiteY14" fmla="*/ 85 h 119371"/>
                <a:gd name="connsiteX15" fmla="*/ 8625 w 109452"/>
                <a:gd name="connsiteY15" fmla="*/ 15105 h 119371"/>
                <a:gd name="connsiteX16" fmla="*/ 288 w 109452"/>
                <a:gd name="connsiteY16" fmla="*/ 40666 h 119371"/>
                <a:gd name="connsiteX17" fmla="*/ 3515 w 109452"/>
                <a:gd name="connsiteY17" fmla="*/ 43301 h 119371"/>
                <a:gd name="connsiteX18" fmla="*/ 8087 w 109452"/>
                <a:gd name="connsiteY18" fmla="*/ 37240 h 119371"/>
                <a:gd name="connsiteX19" fmla="*/ 27719 w 109452"/>
                <a:gd name="connsiteY19" fmla="*/ 5882 h 119371"/>
                <a:gd name="connsiteX20" fmla="*/ 36055 w 109452"/>
                <a:gd name="connsiteY20" fmla="*/ 18004 h 119371"/>
                <a:gd name="connsiteX21" fmla="*/ 31752 w 109452"/>
                <a:gd name="connsiteY21" fmla="*/ 40139 h 119371"/>
                <a:gd name="connsiteX22" fmla="*/ 1615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55" y="101010"/>
                  </a:moveTo>
                  <a:cubicBezTo>
                    <a:pt x="15348" y="104963"/>
                    <a:pt x="13735" y="111024"/>
                    <a:pt x="13735" y="112341"/>
                  </a:cubicBezTo>
                  <a:cubicBezTo>
                    <a:pt x="13735" y="117084"/>
                    <a:pt x="17500" y="119456"/>
                    <a:pt x="21533" y="119456"/>
                  </a:cubicBezTo>
                  <a:cubicBezTo>
                    <a:pt x="24760" y="119456"/>
                    <a:pt x="29601" y="117348"/>
                    <a:pt x="31484" y="112078"/>
                  </a:cubicBezTo>
                  <a:cubicBezTo>
                    <a:pt x="32021" y="111024"/>
                    <a:pt x="41165" y="75186"/>
                    <a:pt x="42240" y="70443"/>
                  </a:cubicBezTo>
                  <a:cubicBezTo>
                    <a:pt x="44392" y="61747"/>
                    <a:pt x="49233" y="43301"/>
                    <a:pt x="50846" y="36186"/>
                  </a:cubicBezTo>
                  <a:cubicBezTo>
                    <a:pt x="51922" y="32760"/>
                    <a:pt x="59452" y="20375"/>
                    <a:pt x="65906" y="14578"/>
                  </a:cubicBezTo>
                  <a:cubicBezTo>
                    <a:pt x="68057" y="12733"/>
                    <a:pt x="75856" y="5882"/>
                    <a:pt x="87420" y="5882"/>
                  </a:cubicBezTo>
                  <a:cubicBezTo>
                    <a:pt x="94412" y="5882"/>
                    <a:pt x="98446" y="9044"/>
                    <a:pt x="98715" y="9044"/>
                  </a:cubicBezTo>
                  <a:cubicBezTo>
                    <a:pt x="90647" y="10362"/>
                    <a:pt x="84731" y="16686"/>
                    <a:pt x="84731" y="23537"/>
                  </a:cubicBezTo>
                  <a:cubicBezTo>
                    <a:pt x="84731" y="27754"/>
                    <a:pt x="87689" y="32760"/>
                    <a:pt x="94950" y="32760"/>
                  </a:cubicBezTo>
                  <a:cubicBezTo>
                    <a:pt x="102211" y="32760"/>
                    <a:pt x="109740" y="26699"/>
                    <a:pt x="109740" y="17213"/>
                  </a:cubicBezTo>
                  <a:cubicBezTo>
                    <a:pt x="109740" y="7990"/>
                    <a:pt x="101135" y="85"/>
                    <a:pt x="87420" y="85"/>
                  </a:cubicBezTo>
                  <a:cubicBezTo>
                    <a:pt x="69940" y="85"/>
                    <a:pt x="58107" y="12997"/>
                    <a:pt x="52997" y="20375"/>
                  </a:cubicBezTo>
                  <a:cubicBezTo>
                    <a:pt x="50846" y="8517"/>
                    <a:pt x="41165" y="85"/>
                    <a:pt x="28525" y="85"/>
                  </a:cubicBezTo>
                  <a:cubicBezTo>
                    <a:pt x="16155" y="85"/>
                    <a:pt x="11045" y="10362"/>
                    <a:pt x="8625" y="15105"/>
                  </a:cubicBezTo>
                  <a:cubicBezTo>
                    <a:pt x="3784" y="24064"/>
                    <a:pt x="288" y="39875"/>
                    <a:pt x="288" y="40666"/>
                  </a:cubicBezTo>
                  <a:cubicBezTo>
                    <a:pt x="288" y="43301"/>
                    <a:pt x="2978" y="43301"/>
                    <a:pt x="3515" y="43301"/>
                  </a:cubicBezTo>
                  <a:cubicBezTo>
                    <a:pt x="6205" y="43301"/>
                    <a:pt x="6474" y="43037"/>
                    <a:pt x="8087" y="37240"/>
                  </a:cubicBezTo>
                  <a:cubicBezTo>
                    <a:pt x="12659" y="18531"/>
                    <a:pt x="18037" y="5882"/>
                    <a:pt x="27719" y="5882"/>
                  </a:cubicBezTo>
                  <a:cubicBezTo>
                    <a:pt x="32290" y="5882"/>
                    <a:pt x="36055" y="7990"/>
                    <a:pt x="36055" y="18004"/>
                  </a:cubicBezTo>
                  <a:cubicBezTo>
                    <a:pt x="36055" y="23537"/>
                    <a:pt x="35248" y="26436"/>
                    <a:pt x="31752" y="40139"/>
                  </a:cubicBezTo>
                  <a:lnTo>
                    <a:pt x="1615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C777A8C-FD1D-C714-F86D-53C7457A9C2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456317" y="3918981"/>
              <a:ext cx="83205" cy="122480"/>
            </a:xfrm>
            <a:custGeom>
              <a:avLst/>
              <a:gdLst>
                <a:gd name="connsiteX0" fmla="*/ 83498 w 83205"/>
                <a:gd name="connsiteY0" fmla="*/ 88990 h 122480"/>
                <a:gd name="connsiteX1" fmla="*/ 77098 w 83205"/>
                <a:gd name="connsiteY1" fmla="*/ 88990 h 122480"/>
                <a:gd name="connsiteX2" fmla="*/ 72203 w 83205"/>
                <a:gd name="connsiteY2" fmla="*/ 105775 h 122480"/>
                <a:gd name="connsiteX3" fmla="*/ 53567 w 83205"/>
                <a:gd name="connsiteY3" fmla="*/ 106882 h 122480"/>
                <a:gd name="connsiteX4" fmla="*/ 18930 w 83205"/>
                <a:gd name="connsiteY4" fmla="*/ 106882 h 122480"/>
                <a:gd name="connsiteX5" fmla="*/ 56579 w 83205"/>
                <a:gd name="connsiteY5" fmla="*/ 75893 h 122480"/>
                <a:gd name="connsiteX6" fmla="*/ 83498 w 83205"/>
                <a:gd name="connsiteY6" fmla="*/ 36050 h 122480"/>
                <a:gd name="connsiteX7" fmla="*/ 39448 w 83205"/>
                <a:gd name="connsiteY7" fmla="*/ 81 h 122480"/>
                <a:gd name="connsiteX8" fmla="*/ 293 w 83205"/>
                <a:gd name="connsiteY8" fmla="*/ 33099 h 122480"/>
                <a:gd name="connsiteX9" fmla="*/ 10270 w 83205"/>
                <a:gd name="connsiteY9" fmla="*/ 43428 h 122480"/>
                <a:gd name="connsiteX10" fmla="*/ 20247 w 83205"/>
                <a:gd name="connsiteY10" fmla="*/ 33652 h 122480"/>
                <a:gd name="connsiteX11" fmla="*/ 9141 w 83205"/>
                <a:gd name="connsiteY11" fmla="*/ 23876 h 122480"/>
                <a:gd name="connsiteX12" fmla="*/ 36625 w 83205"/>
                <a:gd name="connsiteY12" fmla="*/ 6721 h 122480"/>
                <a:gd name="connsiteX13" fmla="*/ 65238 w 83205"/>
                <a:gd name="connsiteY13" fmla="*/ 36050 h 122480"/>
                <a:gd name="connsiteX14" fmla="*/ 47543 w 83205"/>
                <a:gd name="connsiteY14" fmla="*/ 71466 h 122480"/>
                <a:gd name="connsiteX15" fmla="*/ 2176 w 83205"/>
                <a:gd name="connsiteY15" fmla="*/ 115367 h 122480"/>
                <a:gd name="connsiteX16" fmla="*/ 293 w 83205"/>
                <a:gd name="connsiteY16" fmla="*/ 122561 h 122480"/>
                <a:gd name="connsiteX17" fmla="*/ 77851 w 83205"/>
                <a:gd name="connsiteY17" fmla="*/ 122561 h 122480"/>
                <a:gd name="connsiteX18" fmla="*/ 83498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98" y="88990"/>
                  </a:moveTo>
                  <a:lnTo>
                    <a:pt x="77098" y="88990"/>
                  </a:lnTo>
                  <a:cubicBezTo>
                    <a:pt x="76533" y="93048"/>
                    <a:pt x="74651" y="103931"/>
                    <a:pt x="72203" y="105775"/>
                  </a:cubicBezTo>
                  <a:cubicBezTo>
                    <a:pt x="70697" y="106882"/>
                    <a:pt x="56202" y="106882"/>
                    <a:pt x="53567" y="106882"/>
                  </a:cubicBezTo>
                  <a:lnTo>
                    <a:pt x="18930" y="106882"/>
                  </a:lnTo>
                  <a:cubicBezTo>
                    <a:pt x="38695" y="89728"/>
                    <a:pt x="45284" y="84563"/>
                    <a:pt x="56579" y="75893"/>
                  </a:cubicBezTo>
                  <a:cubicBezTo>
                    <a:pt x="70509" y="65010"/>
                    <a:pt x="83498" y="53574"/>
                    <a:pt x="83498" y="36050"/>
                  </a:cubicBezTo>
                  <a:cubicBezTo>
                    <a:pt x="83498" y="13731"/>
                    <a:pt x="63544" y="81"/>
                    <a:pt x="39448" y="81"/>
                  </a:cubicBezTo>
                  <a:cubicBezTo>
                    <a:pt x="16106" y="81"/>
                    <a:pt x="293" y="16128"/>
                    <a:pt x="293" y="33099"/>
                  </a:cubicBezTo>
                  <a:cubicBezTo>
                    <a:pt x="293" y="42506"/>
                    <a:pt x="8388" y="43428"/>
                    <a:pt x="10270" y="43428"/>
                  </a:cubicBezTo>
                  <a:cubicBezTo>
                    <a:pt x="14788" y="43428"/>
                    <a:pt x="20247" y="40293"/>
                    <a:pt x="20247" y="33652"/>
                  </a:cubicBezTo>
                  <a:cubicBezTo>
                    <a:pt x="20247" y="30332"/>
                    <a:pt x="18930" y="23876"/>
                    <a:pt x="9141" y="23876"/>
                  </a:cubicBezTo>
                  <a:cubicBezTo>
                    <a:pt x="14976" y="10779"/>
                    <a:pt x="27777" y="6721"/>
                    <a:pt x="36625" y="6721"/>
                  </a:cubicBezTo>
                  <a:cubicBezTo>
                    <a:pt x="55449" y="6721"/>
                    <a:pt x="65238" y="21109"/>
                    <a:pt x="65238" y="36050"/>
                  </a:cubicBezTo>
                  <a:cubicBezTo>
                    <a:pt x="65238" y="52098"/>
                    <a:pt x="53567" y="64826"/>
                    <a:pt x="47543" y="71466"/>
                  </a:cubicBezTo>
                  <a:lnTo>
                    <a:pt x="2176" y="115367"/>
                  </a:lnTo>
                  <a:cubicBezTo>
                    <a:pt x="293" y="117027"/>
                    <a:pt x="293" y="117396"/>
                    <a:pt x="293" y="122561"/>
                  </a:cubicBezTo>
                  <a:lnTo>
                    <a:pt x="77851" y="122561"/>
                  </a:lnTo>
                  <a:lnTo>
                    <a:pt x="83498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9BFB007-C46B-97F2-FE87-9E44F960BF2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575857" y="3967386"/>
              <a:ext cx="128007" cy="185776"/>
            </a:xfrm>
            <a:custGeom>
              <a:avLst/>
              <a:gdLst>
                <a:gd name="connsiteX0" fmla="*/ 128305 w 128007"/>
                <a:gd name="connsiteY0" fmla="*/ 2983 h 185776"/>
                <a:gd name="connsiteX1" fmla="*/ 124809 w 128007"/>
                <a:gd name="connsiteY1" fmla="*/ 85 h 185776"/>
                <a:gd name="connsiteX2" fmla="*/ 90656 w 128007"/>
                <a:gd name="connsiteY2" fmla="*/ 2983 h 185776"/>
                <a:gd name="connsiteX3" fmla="*/ 86891 w 128007"/>
                <a:gd name="connsiteY3" fmla="*/ 7990 h 185776"/>
                <a:gd name="connsiteX4" fmla="*/ 93345 w 128007"/>
                <a:gd name="connsiteY4" fmla="*/ 11152 h 185776"/>
                <a:gd name="connsiteX5" fmla="*/ 106792 w 128007"/>
                <a:gd name="connsiteY5" fmla="*/ 15632 h 185776"/>
                <a:gd name="connsiteX6" fmla="*/ 105985 w 128007"/>
                <a:gd name="connsiteY6" fmla="*/ 20902 h 185776"/>
                <a:gd name="connsiteX7" fmla="*/ 89849 w 128007"/>
                <a:gd name="connsiteY7" fmla="*/ 83355 h 185776"/>
                <a:gd name="connsiteX8" fmla="*/ 65108 w 128007"/>
                <a:gd name="connsiteY8" fmla="*/ 66490 h 185776"/>
                <a:gd name="connsiteX9" fmla="*/ 298 w 128007"/>
                <a:gd name="connsiteY9" fmla="*/ 143699 h 185776"/>
                <a:gd name="connsiteX10" fmla="*/ 36065 w 128007"/>
                <a:gd name="connsiteY10" fmla="*/ 185861 h 185776"/>
                <a:gd name="connsiteX11" fmla="*/ 71025 w 128007"/>
                <a:gd name="connsiteY11" fmla="*/ 166098 h 185776"/>
                <a:gd name="connsiteX12" fmla="*/ 95497 w 128007"/>
                <a:gd name="connsiteY12" fmla="*/ 185861 h 185776"/>
                <a:gd name="connsiteX13" fmla="*/ 115397 w 128007"/>
                <a:gd name="connsiteY13" fmla="*/ 171368 h 185776"/>
                <a:gd name="connsiteX14" fmla="*/ 123465 w 128007"/>
                <a:gd name="connsiteY14" fmla="*/ 145280 h 185776"/>
                <a:gd name="connsiteX15" fmla="*/ 120238 w 128007"/>
                <a:gd name="connsiteY15" fmla="*/ 142645 h 185776"/>
                <a:gd name="connsiteX16" fmla="*/ 116473 w 128007"/>
                <a:gd name="connsiteY16" fmla="*/ 147388 h 185776"/>
                <a:gd name="connsiteX17" fmla="*/ 96035 w 128007"/>
                <a:gd name="connsiteY17" fmla="*/ 180064 h 185776"/>
                <a:gd name="connsiteX18" fmla="*/ 87967 w 128007"/>
                <a:gd name="connsiteY18" fmla="*/ 167942 h 185776"/>
                <a:gd name="connsiteX19" fmla="*/ 89580 w 128007"/>
                <a:gd name="connsiteY19" fmla="*/ 155294 h 185776"/>
                <a:gd name="connsiteX20" fmla="*/ 128305 w 128007"/>
                <a:gd name="connsiteY20" fmla="*/ 2983 h 185776"/>
                <a:gd name="connsiteX21" fmla="*/ 72369 w 128007"/>
                <a:gd name="connsiteY21" fmla="*/ 151604 h 185776"/>
                <a:gd name="connsiteX22" fmla="*/ 66991 w 128007"/>
                <a:gd name="connsiteY22" fmla="*/ 161354 h 185776"/>
                <a:gd name="connsiteX23" fmla="*/ 36602 w 128007"/>
                <a:gd name="connsiteY23" fmla="*/ 180064 h 185776"/>
                <a:gd name="connsiteX24" fmla="*/ 19391 w 128007"/>
                <a:gd name="connsiteY24" fmla="*/ 155294 h 185776"/>
                <a:gd name="connsiteX25" fmla="*/ 34182 w 128007"/>
                <a:gd name="connsiteY25" fmla="*/ 97584 h 185776"/>
                <a:gd name="connsiteX26" fmla="*/ 65377 w 128007"/>
                <a:gd name="connsiteY26" fmla="*/ 72287 h 185776"/>
                <a:gd name="connsiteX27" fmla="*/ 86622 w 128007"/>
                <a:gd name="connsiteY27" fmla="*/ 95476 h 185776"/>
                <a:gd name="connsiteX28" fmla="*/ 85815 w 128007"/>
                <a:gd name="connsiteY28" fmla="*/ 99956 h 185776"/>
                <a:gd name="connsiteX29" fmla="*/ 72369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305" y="2983"/>
                  </a:moveTo>
                  <a:cubicBezTo>
                    <a:pt x="128305" y="2720"/>
                    <a:pt x="128305" y="85"/>
                    <a:pt x="124809" y="85"/>
                  </a:cubicBezTo>
                  <a:cubicBezTo>
                    <a:pt x="120776" y="85"/>
                    <a:pt x="95228" y="2456"/>
                    <a:pt x="90656" y="2983"/>
                  </a:cubicBezTo>
                  <a:cubicBezTo>
                    <a:pt x="88505" y="3247"/>
                    <a:pt x="86891" y="4564"/>
                    <a:pt x="86891" y="7990"/>
                  </a:cubicBezTo>
                  <a:cubicBezTo>
                    <a:pt x="86891" y="11152"/>
                    <a:pt x="89311" y="11152"/>
                    <a:pt x="93345" y="11152"/>
                  </a:cubicBezTo>
                  <a:cubicBezTo>
                    <a:pt x="106254" y="11152"/>
                    <a:pt x="106792" y="12997"/>
                    <a:pt x="106792" y="15632"/>
                  </a:cubicBezTo>
                  <a:lnTo>
                    <a:pt x="105985" y="20902"/>
                  </a:lnTo>
                  <a:lnTo>
                    <a:pt x="89849" y="83355"/>
                  </a:lnTo>
                  <a:cubicBezTo>
                    <a:pt x="85009" y="73605"/>
                    <a:pt x="77210" y="66490"/>
                    <a:pt x="65108" y="66490"/>
                  </a:cubicBezTo>
                  <a:cubicBezTo>
                    <a:pt x="33644" y="66490"/>
                    <a:pt x="298" y="105226"/>
                    <a:pt x="298" y="143699"/>
                  </a:cubicBezTo>
                  <a:cubicBezTo>
                    <a:pt x="298" y="168469"/>
                    <a:pt x="15088" y="185861"/>
                    <a:pt x="36065" y="185861"/>
                  </a:cubicBezTo>
                  <a:cubicBezTo>
                    <a:pt x="41443" y="185861"/>
                    <a:pt x="54889" y="184807"/>
                    <a:pt x="71025" y="166098"/>
                  </a:cubicBezTo>
                  <a:cubicBezTo>
                    <a:pt x="73176" y="177165"/>
                    <a:pt x="82588" y="185861"/>
                    <a:pt x="95497" y="185861"/>
                  </a:cubicBezTo>
                  <a:cubicBezTo>
                    <a:pt x="104909" y="185861"/>
                    <a:pt x="111094" y="179800"/>
                    <a:pt x="115397" y="171368"/>
                  </a:cubicBezTo>
                  <a:cubicBezTo>
                    <a:pt x="119969" y="161881"/>
                    <a:pt x="123465" y="145807"/>
                    <a:pt x="123465" y="145280"/>
                  </a:cubicBezTo>
                  <a:cubicBezTo>
                    <a:pt x="123465" y="142645"/>
                    <a:pt x="121045" y="142645"/>
                    <a:pt x="120238" y="142645"/>
                  </a:cubicBezTo>
                  <a:cubicBezTo>
                    <a:pt x="117549" y="142645"/>
                    <a:pt x="117280" y="143699"/>
                    <a:pt x="116473" y="147388"/>
                  </a:cubicBezTo>
                  <a:cubicBezTo>
                    <a:pt x="111901" y="164517"/>
                    <a:pt x="107060" y="180064"/>
                    <a:pt x="96035" y="180064"/>
                  </a:cubicBezTo>
                  <a:cubicBezTo>
                    <a:pt x="88774" y="180064"/>
                    <a:pt x="87967" y="173212"/>
                    <a:pt x="87967" y="167942"/>
                  </a:cubicBezTo>
                  <a:cubicBezTo>
                    <a:pt x="87967" y="161618"/>
                    <a:pt x="88505" y="159773"/>
                    <a:pt x="89580" y="155294"/>
                  </a:cubicBezTo>
                  <a:lnTo>
                    <a:pt x="128305" y="2983"/>
                  </a:lnTo>
                  <a:close/>
                  <a:moveTo>
                    <a:pt x="72369" y="151604"/>
                  </a:moveTo>
                  <a:cubicBezTo>
                    <a:pt x="71025" y="156348"/>
                    <a:pt x="71025" y="156875"/>
                    <a:pt x="66991" y="161354"/>
                  </a:cubicBezTo>
                  <a:cubicBezTo>
                    <a:pt x="55158" y="175848"/>
                    <a:pt x="44132" y="180064"/>
                    <a:pt x="36602" y="180064"/>
                  </a:cubicBezTo>
                  <a:cubicBezTo>
                    <a:pt x="23156" y="180064"/>
                    <a:pt x="19391" y="165571"/>
                    <a:pt x="19391" y="155294"/>
                  </a:cubicBezTo>
                  <a:cubicBezTo>
                    <a:pt x="19391" y="142118"/>
                    <a:pt x="27997" y="109706"/>
                    <a:pt x="34182" y="97584"/>
                  </a:cubicBezTo>
                  <a:cubicBezTo>
                    <a:pt x="42519" y="82037"/>
                    <a:pt x="54620" y="72287"/>
                    <a:pt x="65377" y="72287"/>
                  </a:cubicBezTo>
                  <a:cubicBezTo>
                    <a:pt x="82857" y="72287"/>
                    <a:pt x="86622" y="93895"/>
                    <a:pt x="86622" y="95476"/>
                  </a:cubicBezTo>
                  <a:cubicBezTo>
                    <a:pt x="86622" y="97057"/>
                    <a:pt x="86084" y="98638"/>
                    <a:pt x="85815" y="99956"/>
                  </a:cubicBezTo>
                  <a:lnTo>
                    <a:pt x="72369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514D468-4E65-EEE2-B5AD-9FB7F3DB4D8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716905" y="3964487"/>
              <a:ext cx="170228" cy="185776"/>
            </a:xfrm>
            <a:custGeom>
              <a:avLst/>
              <a:gdLst>
                <a:gd name="connsiteX0" fmla="*/ 170532 w 170228"/>
                <a:gd name="connsiteY0" fmla="*/ 143172 h 185776"/>
                <a:gd name="connsiteX1" fmla="*/ 163809 w 170228"/>
                <a:gd name="connsiteY1" fmla="*/ 143172 h 185776"/>
                <a:gd name="connsiteX2" fmla="*/ 158968 w 170228"/>
                <a:gd name="connsiteY2" fmla="*/ 162408 h 185776"/>
                <a:gd name="connsiteX3" fmla="*/ 141219 w 170228"/>
                <a:gd name="connsiteY3" fmla="*/ 168733 h 185776"/>
                <a:gd name="connsiteX4" fmla="*/ 119705 w 170228"/>
                <a:gd name="connsiteY4" fmla="*/ 168733 h 185776"/>
                <a:gd name="connsiteX5" fmla="*/ 143639 w 170228"/>
                <a:gd name="connsiteY5" fmla="*/ 123936 h 185776"/>
                <a:gd name="connsiteX6" fmla="*/ 167305 w 170228"/>
                <a:gd name="connsiteY6" fmla="*/ 66226 h 185776"/>
                <a:gd name="connsiteX7" fmla="*/ 85552 w 170228"/>
                <a:gd name="connsiteY7" fmla="*/ 85 h 185776"/>
                <a:gd name="connsiteX8" fmla="*/ 3530 w 170228"/>
                <a:gd name="connsiteY8" fmla="*/ 66226 h 185776"/>
                <a:gd name="connsiteX9" fmla="*/ 27195 w 170228"/>
                <a:gd name="connsiteY9" fmla="*/ 123936 h 185776"/>
                <a:gd name="connsiteX10" fmla="*/ 51129 w 170228"/>
                <a:gd name="connsiteY10" fmla="*/ 168733 h 185776"/>
                <a:gd name="connsiteX11" fmla="*/ 29616 w 170228"/>
                <a:gd name="connsiteY11" fmla="*/ 168733 h 185776"/>
                <a:gd name="connsiteX12" fmla="*/ 11867 w 170228"/>
                <a:gd name="connsiteY12" fmla="*/ 162672 h 185776"/>
                <a:gd name="connsiteX13" fmla="*/ 7026 w 170228"/>
                <a:gd name="connsiteY13" fmla="*/ 143172 h 185776"/>
                <a:gd name="connsiteX14" fmla="*/ 303 w 170228"/>
                <a:gd name="connsiteY14" fmla="*/ 143172 h 185776"/>
                <a:gd name="connsiteX15" fmla="*/ 9177 w 170228"/>
                <a:gd name="connsiteY15" fmla="*/ 185861 h 185776"/>
                <a:gd name="connsiteX16" fmla="*/ 52205 w 170228"/>
                <a:gd name="connsiteY16" fmla="*/ 185861 h 185776"/>
                <a:gd name="connsiteX17" fmla="*/ 58928 w 170228"/>
                <a:gd name="connsiteY17" fmla="*/ 180327 h 185776"/>
                <a:gd name="connsiteX18" fmla="*/ 44406 w 170228"/>
                <a:gd name="connsiteY18" fmla="*/ 121827 h 185776"/>
                <a:gd name="connsiteX19" fmla="*/ 31229 w 170228"/>
                <a:gd name="connsiteY19" fmla="*/ 65963 h 185776"/>
                <a:gd name="connsiteX20" fmla="*/ 85283 w 170228"/>
                <a:gd name="connsiteY20" fmla="*/ 5882 h 185776"/>
                <a:gd name="connsiteX21" fmla="*/ 139605 w 170228"/>
                <a:gd name="connsiteY21" fmla="*/ 65963 h 185776"/>
                <a:gd name="connsiteX22" fmla="*/ 124546 w 170228"/>
                <a:gd name="connsiteY22" fmla="*/ 127361 h 185776"/>
                <a:gd name="connsiteX23" fmla="*/ 111906 w 170228"/>
                <a:gd name="connsiteY23" fmla="*/ 180327 h 185776"/>
                <a:gd name="connsiteX24" fmla="*/ 118898 w 170228"/>
                <a:gd name="connsiteY24" fmla="*/ 185861 h 185776"/>
                <a:gd name="connsiteX25" fmla="*/ 161657 w 170228"/>
                <a:gd name="connsiteY25" fmla="*/ 185861 h 185776"/>
                <a:gd name="connsiteX26" fmla="*/ 170532 w 170228"/>
                <a:gd name="connsiteY26" fmla="*/ 143172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0228" h="185776">
                  <a:moveTo>
                    <a:pt x="170532" y="143172"/>
                  </a:moveTo>
                  <a:lnTo>
                    <a:pt x="163809" y="143172"/>
                  </a:lnTo>
                  <a:cubicBezTo>
                    <a:pt x="162464" y="150023"/>
                    <a:pt x="161388" y="156084"/>
                    <a:pt x="158968" y="162408"/>
                  </a:cubicBezTo>
                  <a:cubicBezTo>
                    <a:pt x="157623" y="166625"/>
                    <a:pt x="156817" y="168733"/>
                    <a:pt x="141219" y="168733"/>
                  </a:cubicBezTo>
                  <a:lnTo>
                    <a:pt x="119705" y="168733"/>
                  </a:lnTo>
                  <a:cubicBezTo>
                    <a:pt x="123201" y="153976"/>
                    <a:pt x="131538" y="141327"/>
                    <a:pt x="143639" y="123936"/>
                  </a:cubicBezTo>
                  <a:cubicBezTo>
                    <a:pt x="156279" y="105226"/>
                    <a:pt x="167305" y="87044"/>
                    <a:pt x="167305" y="66226"/>
                  </a:cubicBezTo>
                  <a:cubicBezTo>
                    <a:pt x="167305" y="29598"/>
                    <a:pt x="131000" y="85"/>
                    <a:pt x="85552" y="85"/>
                  </a:cubicBezTo>
                  <a:cubicBezTo>
                    <a:pt x="39297" y="85"/>
                    <a:pt x="3530" y="30125"/>
                    <a:pt x="3530" y="66226"/>
                  </a:cubicBezTo>
                  <a:cubicBezTo>
                    <a:pt x="3530" y="87044"/>
                    <a:pt x="14556" y="105226"/>
                    <a:pt x="27195" y="123936"/>
                  </a:cubicBezTo>
                  <a:cubicBezTo>
                    <a:pt x="39028" y="141327"/>
                    <a:pt x="47633" y="153976"/>
                    <a:pt x="51129" y="168733"/>
                  </a:cubicBezTo>
                  <a:lnTo>
                    <a:pt x="29616" y="168733"/>
                  </a:lnTo>
                  <a:cubicBezTo>
                    <a:pt x="14018" y="168733"/>
                    <a:pt x="13211" y="166625"/>
                    <a:pt x="11867" y="162672"/>
                  </a:cubicBezTo>
                  <a:cubicBezTo>
                    <a:pt x="9715" y="156611"/>
                    <a:pt x="8371" y="149760"/>
                    <a:pt x="7026" y="143172"/>
                  </a:cubicBezTo>
                  <a:lnTo>
                    <a:pt x="303" y="143172"/>
                  </a:lnTo>
                  <a:lnTo>
                    <a:pt x="9177" y="185861"/>
                  </a:lnTo>
                  <a:lnTo>
                    <a:pt x="52205" y="185861"/>
                  </a:lnTo>
                  <a:cubicBezTo>
                    <a:pt x="58121" y="185861"/>
                    <a:pt x="58928" y="185861"/>
                    <a:pt x="58928" y="180327"/>
                  </a:cubicBezTo>
                  <a:cubicBezTo>
                    <a:pt x="58928" y="161881"/>
                    <a:pt x="50592" y="138692"/>
                    <a:pt x="44406" y="121827"/>
                  </a:cubicBezTo>
                  <a:cubicBezTo>
                    <a:pt x="38759" y="106544"/>
                    <a:pt x="31229" y="85726"/>
                    <a:pt x="31229" y="65963"/>
                  </a:cubicBezTo>
                  <a:cubicBezTo>
                    <a:pt x="31229" y="23801"/>
                    <a:pt x="60811" y="5882"/>
                    <a:pt x="85283" y="5882"/>
                  </a:cubicBezTo>
                  <a:cubicBezTo>
                    <a:pt x="111100" y="5882"/>
                    <a:pt x="139605" y="24855"/>
                    <a:pt x="139605" y="65963"/>
                  </a:cubicBezTo>
                  <a:cubicBezTo>
                    <a:pt x="139605" y="85726"/>
                    <a:pt x="132345" y="105753"/>
                    <a:pt x="124546" y="127361"/>
                  </a:cubicBezTo>
                  <a:cubicBezTo>
                    <a:pt x="120512" y="138429"/>
                    <a:pt x="111906" y="162145"/>
                    <a:pt x="111906" y="180327"/>
                  </a:cubicBezTo>
                  <a:cubicBezTo>
                    <a:pt x="111906" y="185861"/>
                    <a:pt x="112713" y="185861"/>
                    <a:pt x="118898" y="185861"/>
                  </a:cubicBezTo>
                  <a:lnTo>
                    <a:pt x="161657" y="185861"/>
                  </a:lnTo>
                  <a:lnTo>
                    <a:pt x="170532" y="14317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ADF4F8-4358-067F-2D4E-0738EFB43D0D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911155" y="4067309"/>
              <a:ext cx="83205" cy="122480"/>
            </a:xfrm>
            <a:custGeom>
              <a:avLst/>
              <a:gdLst>
                <a:gd name="connsiteX0" fmla="*/ 83515 w 83205"/>
                <a:gd name="connsiteY0" fmla="*/ 88995 h 122480"/>
                <a:gd name="connsiteX1" fmla="*/ 77115 w 83205"/>
                <a:gd name="connsiteY1" fmla="*/ 88995 h 122480"/>
                <a:gd name="connsiteX2" fmla="*/ 72220 w 83205"/>
                <a:gd name="connsiteY2" fmla="*/ 105781 h 122480"/>
                <a:gd name="connsiteX3" fmla="*/ 53584 w 83205"/>
                <a:gd name="connsiteY3" fmla="*/ 106888 h 122480"/>
                <a:gd name="connsiteX4" fmla="*/ 18946 w 83205"/>
                <a:gd name="connsiteY4" fmla="*/ 106888 h 122480"/>
                <a:gd name="connsiteX5" fmla="*/ 56596 w 83205"/>
                <a:gd name="connsiteY5" fmla="*/ 75899 h 122480"/>
                <a:gd name="connsiteX6" fmla="*/ 83515 w 83205"/>
                <a:gd name="connsiteY6" fmla="*/ 36056 h 122480"/>
                <a:gd name="connsiteX7" fmla="*/ 39465 w 83205"/>
                <a:gd name="connsiteY7" fmla="*/ 86 h 122480"/>
                <a:gd name="connsiteX8" fmla="*/ 310 w 83205"/>
                <a:gd name="connsiteY8" fmla="*/ 33104 h 122480"/>
                <a:gd name="connsiteX9" fmla="*/ 10287 w 83205"/>
                <a:gd name="connsiteY9" fmla="*/ 43434 h 122480"/>
                <a:gd name="connsiteX10" fmla="*/ 20264 w 83205"/>
                <a:gd name="connsiteY10" fmla="*/ 33658 h 122480"/>
                <a:gd name="connsiteX11" fmla="*/ 9158 w 83205"/>
                <a:gd name="connsiteY11" fmla="*/ 23881 h 122480"/>
                <a:gd name="connsiteX12" fmla="*/ 36642 w 83205"/>
                <a:gd name="connsiteY12" fmla="*/ 6727 h 122480"/>
                <a:gd name="connsiteX13" fmla="*/ 65255 w 83205"/>
                <a:gd name="connsiteY13" fmla="*/ 36056 h 122480"/>
                <a:gd name="connsiteX14" fmla="*/ 47560 w 83205"/>
                <a:gd name="connsiteY14" fmla="*/ 71472 h 122480"/>
                <a:gd name="connsiteX15" fmla="*/ 2192 w 83205"/>
                <a:gd name="connsiteY15" fmla="*/ 115373 h 122480"/>
                <a:gd name="connsiteX16" fmla="*/ 310 w 83205"/>
                <a:gd name="connsiteY16" fmla="*/ 122567 h 122480"/>
                <a:gd name="connsiteX17" fmla="*/ 77868 w 83205"/>
                <a:gd name="connsiteY17" fmla="*/ 122567 h 122480"/>
                <a:gd name="connsiteX18" fmla="*/ 83515 w 83205"/>
                <a:gd name="connsiteY18" fmla="*/ 88995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515" y="88995"/>
                  </a:moveTo>
                  <a:lnTo>
                    <a:pt x="77115" y="88995"/>
                  </a:lnTo>
                  <a:cubicBezTo>
                    <a:pt x="76550" y="93053"/>
                    <a:pt x="74667" y="103936"/>
                    <a:pt x="72220" y="105781"/>
                  </a:cubicBezTo>
                  <a:cubicBezTo>
                    <a:pt x="70714" y="106888"/>
                    <a:pt x="56219" y="106888"/>
                    <a:pt x="53584" y="106888"/>
                  </a:cubicBezTo>
                  <a:lnTo>
                    <a:pt x="18946" y="106888"/>
                  </a:lnTo>
                  <a:cubicBezTo>
                    <a:pt x="38712" y="89733"/>
                    <a:pt x="45301" y="84568"/>
                    <a:pt x="56596" y="75899"/>
                  </a:cubicBezTo>
                  <a:cubicBezTo>
                    <a:pt x="70526" y="65016"/>
                    <a:pt x="83515" y="53579"/>
                    <a:pt x="83515" y="36056"/>
                  </a:cubicBezTo>
                  <a:cubicBezTo>
                    <a:pt x="83515" y="13736"/>
                    <a:pt x="63561" y="86"/>
                    <a:pt x="39465" y="86"/>
                  </a:cubicBezTo>
                  <a:cubicBezTo>
                    <a:pt x="16123" y="86"/>
                    <a:pt x="310" y="16134"/>
                    <a:pt x="310" y="33104"/>
                  </a:cubicBezTo>
                  <a:cubicBezTo>
                    <a:pt x="310" y="42512"/>
                    <a:pt x="8405" y="43434"/>
                    <a:pt x="10287" y="43434"/>
                  </a:cubicBezTo>
                  <a:cubicBezTo>
                    <a:pt x="14805" y="43434"/>
                    <a:pt x="20264" y="40298"/>
                    <a:pt x="20264" y="33658"/>
                  </a:cubicBezTo>
                  <a:cubicBezTo>
                    <a:pt x="20264" y="30337"/>
                    <a:pt x="18946" y="23881"/>
                    <a:pt x="9158" y="23881"/>
                  </a:cubicBezTo>
                  <a:cubicBezTo>
                    <a:pt x="14993" y="10785"/>
                    <a:pt x="27794" y="6727"/>
                    <a:pt x="36642" y="6727"/>
                  </a:cubicBezTo>
                  <a:cubicBezTo>
                    <a:pt x="55466" y="6727"/>
                    <a:pt x="65255" y="21114"/>
                    <a:pt x="65255" y="36056"/>
                  </a:cubicBezTo>
                  <a:cubicBezTo>
                    <a:pt x="65255" y="52104"/>
                    <a:pt x="53584" y="64831"/>
                    <a:pt x="47560" y="71472"/>
                  </a:cubicBezTo>
                  <a:lnTo>
                    <a:pt x="2192" y="115373"/>
                  </a:lnTo>
                  <a:cubicBezTo>
                    <a:pt x="310" y="117033"/>
                    <a:pt x="310" y="117402"/>
                    <a:pt x="310" y="122567"/>
                  </a:cubicBezTo>
                  <a:lnTo>
                    <a:pt x="77868" y="122567"/>
                  </a:lnTo>
                  <a:lnTo>
                    <a:pt x="83515" y="8899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ED1AB72-5AF5-E956-AFD8-91DF55DF504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043066" y="4122331"/>
              <a:ext cx="31464" cy="78790"/>
            </a:xfrm>
            <a:custGeom>
              <a:avLst/>
              <a:gdLst>
                <a:gd name="connsiteX0" fmla="*/ 31779 w 31464"/>
                <a:gd name="connsiteY0" fmla="*/ 27754 h 78790"/>
                <a:gd name="connsiteX1" fmla="*/ 14567 w 31464"/>
                <a:gd name="connsiteY1" fmla="*/ 85 h 78790"/>
                <a:gd name="connsiteX2" fmla="*/ 314 w 31464"/>
                <a:gd name="connsiteY2" fmla="*/ 14051 h 78790"/>
                <a:gd name="connsiteX3" fmla="*/ 14567 w 31464"/>
                <a:gd name="connsiteY3" fmla="*/ 28017 h 78790"/>
                <a:gd name="connsiteX4" fmla="*/ 23980 w 31464"/>
                <a:gd name="connsiteY4" fmla="*/ 24591 h 78790"/>
                <a:gd name="connsiteX5" fmla="*/ 25324 w 31464"/>
                <a:gd name="connsiteY5" fmla="*/ 23801 h 78790"/>
                <a:gd name="connsiteX6" fmla="*/ 25862 w 31464"/>
                <a:gd name="connsiteY6" fmla="*/ 27754 h 78790"/>
                <a:gd name="connsiteX7" fmla="*/ 7575 w 31464"/>
                <a:gd name="connsiteY7" fmla="*/ 71760 h 78790"/>
                <a:gd name="connsiteX8" fmla="*/ 4617 w 31464"/>
                <a:gd name="connsiteY8" fmla="*/ 75976 h 78790"/>
                <a:gd name="connsiteX9" fmla="*/ 7306 w 31464"/>
                <a:gd name="connsiteY9" fmla="*/ 78875 h 78790"/>
                <a:gd name="connsiteX10" fmla="*/ 31779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779" y="27754"/>
                  </a:moveTo>
                  <a:cubicBezTo>
                    <a:pt x="31779" y="10362"/>
                    <a:pt x="25055" y="85"/>
                    <a:pt x="14567" y="85"/>
                  </a:cubicBezTo>
                  <a:cubicBezTo>
                    <a:pt x="5693" y="85"/>
                    <a:pt x="314" y="6672"/>
                    <a:pt x="314" y="14051"/>
                  </a:cubicBezTo>
                  <a:cubicBezTo>
                    <a:pt x="314" y="21166"/>
                    <a:pt x="5693" y="28017"/>
                    <a:pt x="14567" y="28017"/>
                  </a:cubicBezTo>
                  <a:cubicBezTo>
                    <a:pt x="17795" y="28017"/>
                    <a:pt x="21291" y="26963"/>
                    <a:pt x="23980" y="24591"/>
                  </a:cubicBezTo>
                  <a:cubicBezTo>
                    <a:pt x="24787" y="24064"/>
                    <a:pt x="25055" y="23801"/>
                    <a:pt x="25324" y="23801"/>
                  </a:cubicBezTo>
                  <a:cubicBezTo>
                    <a:pt x="25593" y="23801"/>
                    <a:pt x="25862" y="24064"/>
                    <a:pt x="25862" y="27754"/>
                  </a:cubicBezTo>
                  <a:cubicBezTo>
                    <a:pt x="25862" y="47253"/>
                    <a:pt x="16450" y="63064"/>
                    <a:pt x="7575" y="71760"/>
                  </a:cubicBezTo>
                  <a:cubicBezTo>
                    <a:pt x="4617" y="74659"/>
                    <a:pt x="4617" y="75186"/>
                    <a:pt x="4617" y="75976"/>
                  </a:cubicBezTo>
                  <a:cubicBezTo>
                    <a:pt x="4617" y="77821"/>
                    <a:pt x="5962" y="78875"/>
                    <a:pt x="7306" y="78875"/>
                  </a:cubicBezTo>
                  <a:cubicBezTo>
                    <a:pt x="10265" y="78875"/>
                    <a:pt x="31779" y="58584"/>
                    <a:pt x="31779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F4F6176-6E73-2EB2-F23D-B73E8255370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416183" y="4033791"/>
              <a:ext cx="109452" cy="119371"/>
            </a:xfrm>
            <a:custGeom>
              <a:avLst/>
              <a:gdLst>
                <a:gd name="connsiteX0" fmla="*/ 16195 w 109452"/>
                <a:gd name="connsiteY0" fmla="*/ 101010 h 119371"/>
                <a:gd name="connsiteX1" fmla="*/ 13775 w 109452"/>
                <a:gd name="connsiteY1" fmla="*/ 112341 h 119371"/>
                <a:gd name="connsiteX2" fmla="*/ 21574 w 109452"/>
                <a:gd name="connsiteY2" fmla="*/ 119456 h 119371"/>
                <a:gd name="connsiteX3" fmla="*/ 31524 w 109452"/>
                <a:gd name="connsiteY3" fmla="*/ 112078 h 119371"/>
                <a:gd name="connsiteX4" fmla="*/ 42281 w 109452"/>
                <a:gd name="connsiteY4" fmla="*/ 70443 h 119371"/>
                <a:gd name="connsiteX5" fmla="*/ 50887 w 109452"/>
                <a:gd name="connsiteY5" fmla="*/ 36186 h 119371"/>
                <a:gd name="connsiteX6" fmla="*/ 65946 w 109452"/>
                <a:gd name="connsiteY6" fmla="*/ 14578 h 119371"/>
                <a:gd name="connsiteX7" fmla="*/ 87460 w 109452"/>
                <a:gd name="connsiteY7" fmla="*/ 5882 h 119371"/>
                <a:gd name="connsiteX8" fmla="*/ 98755 w 109452"/>
                <a:gd name="connsiteY8" fmla="*/ 9044 h 119371"/>
                <a:gd name="connsiteX9" fmla="*/ 84771 w 109452"/>
                <a:gd name="connsiteY9" fmla="*/ 23537 h 119371"/>
                <a:gd name="connsiteX10" fmla="*/ 94990 w 109452"/>
                <a:gd name="connsiteY10" fmla="*/ 32760 h 119371"/>
                <a:gd name="connsiteX11" fmla="*/ 109781 w 109452"/>
                <a:gd name="connsiteY11" fmla="*/ 17213 h 119371"/>
                <a:gd name="connsiteX12" fmla="*/ 87460 w 109452"/>
                <a:gd name="connsiteY12" fmla="*/ 85 h 119371"/>
                <a:gd name="connsiteX13" fmla="*/ 53038 w 109452"/>
                <a:gd name="connsiteY13" fmla="*/ 20375 h 119371"/>
                <a:gd name="connsiteX14" fmla="*/ 28566 w 109452"/>
                <a:gd name="connsiteY14" fmla="*/ 85 h 119371"/>
                <a:gd name="connsiteX15" fmla="*/ 8665 w 109452"/>
                <a:gd name="connsiteY15" fmla="*/ 15105 h 119371"/>
                <a:gd name="connsiteX16" fmla="*/ 329 w 109452"/>
                <a:gd name="connsiteY16" fmla="*/ 40666 h 119371"/>
                <a:gd name="connsiteX17" fmla="*/ 3556 w 109452"/>
                <a:gd name="connsiteY17" fmla="*/ 43301 h 119371"/>
                <a:gd name="connsiteX18" fmla="*/ 8128 w 109452"/>
                <a:gd name="connsiteY18" fmla="*/ 37240 h 119371"/>
                <a:gd name="connsiteX19" fmla="*/ 27759 w 109452"/>
                <a:gd name="connsiteY19" fmla="*/ 5882 h 119371"/>
                <a:gd name="connsiteX20" fmla="*/ 36096 w 109452"/>
                <a:gd name="connsiteY20" fmla="*/ 18004 h 119371"/>
                <a:gd name="connsiteX21" fmla="*/ 31793 w 109452"/>
                <a:gd name="connsiteY21" fmla="*/ 40139 h 119371"/>
                <a:gd name="connsiteX22" fmla="*/ 1619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95" y="101010"/>
                  </a:moveTo>
                  <a:cubicBezTo>
                    <a:pt x="15389" y="104963"/>
                    <a:pt x="13775" y="111024"/>
                    <a:pt x="13775" y="112341"/>
                  </a:cubicBezTo>
                  <a:cubicBezTo>
                    <a:pt x="13775" y="117084"/>
                    <a:pt x="17540" y="119456"/>
                    <a:pt x="21574" y="119456"/>
                  </a:cubicBezTo>
                  <a:cubicBezTo>
                    <a:pt x="24801" y="119456"/>
                    <a:pt x="29642" y="117348"/>
                    <a:pt x="31524" y="112078"/>
                  </a:cubicBezTo>
                  <a:cubicBezTo>
                    <a:pt x="32062" y="111024"/>
                    <a:pt x="41205" y="75186"/>
                    <a:pt x="42281" y="70443"/>
                  </a:cubicBezTo>
                  <a:cubicBezTo>
                    <a:pt x="44432" y="61747"/>
                    <a:pt x="49273" y="43301"/>
                    <a:pt x="50887" y="36186"/>
                  </a:cubicBezTo>
                  <a:cubicBezTo>
                    <a:pt x="51962" y="32760"/>
                    <a:pt x="59492" y="20375"/>
                    <a:pt x="65946" y="14578"/>
                  </a:cubicBezTo>
                  <a:cubicBezTo>
                    <a:pt x="68098" y="12733"/>
                    <a:pt x="75896" y="5882"/>
                    <a:pt x="87460" y="5882"/>
                  </a:cubicBezTo>
                  <a:cubicBezTo>
                    <a:pt x="94452" y="5882"/>
                    <a:pt x="98486" y="9044"/>
                    <a:pt x="98755" y="9044"/>
                  </a:cubicBezTo>
                  <a:cubicBezTo>
                    <a:pt x="90687" y="10362"/>
                    <a:pt x="84771" y="16686"/>
                    <a:pt x="84771" y="23537"/>
                  </a:cubicBezTo>
                  <a:cubicBezTo>
                    <a:pt x="84771" y="27754"/>
                    <a:pt x="87729" y="32760"/>
                    <a:pt x="94990" y="32760"/>
                  </a:cubicBezTo>
                  <a:cubicBezTo>
                    <a:pt x="102251" y="32760"/>
                    <a:pt x="109781" y="26699"/>
                    <a:pt x="109781" y="17213"/>
                  </a:cubicBezTo>
                  <a:cubicBezTo>
                    <a:pt x="109781" y="7990"/>
                    <a:pt x="101175" y="85"/>
                    <a:pt x="87460" y="85"/>
                  </a:cubicBezTo>
                  <a:cubicBezTo>
                    <a:pt x="69980" y="85"/>
                    <a:pt x="58148" y="12997"/>
                    <a:pt x="53038" y="20375"/>
                  </a:cubicBezTo>
                  <a:cubicBezTo>
                    <a:pt x="50887" y="8517"/>
                    <a:pt x="41205" y="85"/>
                    <a:pt x="28566" y="85"/>
                  </a:cubicBezTo>
                  <a:cubicBezTo>
                    <a:pt x="16195" y="85"/>
                    <a:pt x="11086" y="10362"/>
                    <a:pt x="8665" y="15105"/>
                  </a:cubicBezTo>
                  <a:cubicBezTo>
                    <a:pt x="3825" y="24064"/>
                    <a:pt x="329" y="39875"/>
                    <a:pt x="329" y="40666"/>
                  </a:cubicBezTo>
                  <a:cubicBezTo>
                    <a:pt x="329" y="43301"/>
                    <a:pt x="3018" y="43301"/>
                    <a:pt x="3556" y="43301"/>
                  </a:cubicBezTo>
                  <a:cubicBezTo>
                    <a:pt x="6245" y="43301"/>
                    <a:pt x="6514" y="43037"/>
                    <a:pt x="8128" y="37240"/>
                  </a:cubicBezTo>
                  <a:cubicBezTo>
                    <a:pt x="12699" y="18531"/>
                    <a:pt x="18078" y="5882"/>
                    <a:pt x="27759" y="5882"/>
                  </a:cubicBezTo>
                  <a:cubicBezTo>
                    <a:pt x="32331" y="5882"/>
                    <a:pt x="36096" y="7990"/>
                    <a:pt x="36096" y="18004"/>
                  </a:cubicBezTo>
                  <a:cubicBezTo>
                    <a:pt x="36096" y="23537"/>
                    <a:pt x="35289" y="26436"/>
                    <a:pt x="31793" y="40139"/>
                  </a:cubicBezTo>
                  <a:lnTo>
                    <a:pt x="1619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D42E091-A72F-BE06-EBD7-28522E33CCC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546218" y="3938349"/>
              <a:ext cx="47249" cy="95549"/>
            </a:xfrm>
            <a:custGeom>
              <a:avLst/>
              <a:gdLst>
                <a:gd name="connsiteX0" fmla="*/ 45889 w 47249"/>
                <a:gd name="connsiteY0" fmla="*/ 16128 h 95549"/>
                <a:gd name="connsiteX1" fmla="*/ 47584 w 47249"/>
                <a:gd name="connsiteY1" fmla="*/ 10226 h 95549"/>
                <a:gd name="connsiteX2" fmla="*/ 36477 w 47249"/>
                <a:gd name="connsiteY2" fmla="*/ 81 h 95549"/>
                <a:gd name="connsiteX3" fmla="*/ 26123 w 47249"/>
                <a:gd name="connsiteY3" fmla="*/ 8750 h 95549"/>
                <a:gd name="connsiteX4" fmla="*/ 1275 w 47249"/>
                <a:gd name="connsiteY4" fmla="*/ 88621 h 95549"/>
                <a:gd name="connsiteX5" fmla="*/ 334 w 47249"/>
                <a:gd name="connsiteY5" fmla="*/ 91572 h 95549"/>
                <a:gd name="connsiteX6" fmla="*/ 7675 w 47249"/>
                <a:gd name="connsiteY6" fmla="*/ 95630 h 95549"/>
                <a:gd name="connsiteX7" fmla="*/ 10499 w 47249"/>
                <a:gd name="connsiteY7" fmla="*/ 92494 h 95549"/>
                <a:gd name="connsiteX8" fmla="*/ 45889 w 47249"/>
                <a:gd name="connsiteY8" fmla="*/ 16128 h 9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49" h="95549">
                  <a:moveTo>
                    <a:pt x="45889" y="16128"/>
                  </a:moveTo>
                  <a:cubicBezTo>
                    <a:pt x="47395" y="12993"/>
                    <a:pt x="47584" y="11517"/>
                    <a:pt x="47584" y="10226"/>
                  </a:cubicBezTo>
                  <a:cubicBezTo>
                    <a:pt x="47584" y="4508"/>
                    <a:pt x="42313" y="81"/>
                    <a:pt x="36477" y="81"/>
                  </a:cubicBezTo>
                  <a:cubicBezTo>
                    <a:pt x="29324" y="81"/>
                    <a:pt x="27065" y="5799"/>
                    <a:pt x="26123" y="8750"/>
                  </a:cubicBezTo>
                  <a:lnTo>
                    <a:pt x="1275" y="88621"/>
                  </a:lnTo>
                  <a:cubicBezTo>
                    <a:pt x="1087" y="88990"/>
                    <a:pt x="334" y="91388"/>
                    <a:pt x="334" y="91572"/>
                  </a:cubicBezTo>
                  <a:cubicBezTo>
                    <a:pt x="334" y="93786"/>
                    <a:pt x="6169" y="95630"/>
                    <a:pt x="7675" y="95630"/>
                  </a:cubicBezTo>
                  <a:cubicBezTo>
                    <a:pt x="8993" y="95630"/>
                    <a:pt x="9181" y="95261"/>
                    <a:pt x="10499" y="92494"/>
                  </a:cubicBezTo>
                  <a:lnTo>
                    <a:pt x="45889" y="16128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9993837-ACF6-F845-F29A-9E6A8D9918B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542889" y="4101228"/>
              <a:ext cx="138549" cy="135946"/>
            </a:xfrm>
            <a:custGeom>
              <a:avLst/>
              <a:gdLst>
                <a:gd name="connsiteX0" fmla="*/ 74314 w 138549"/>
                <a:gd name="connsiteY0" fmla="*/ 72579 h 135946"/>
                <a:gd name="connsiteX1" fmla="*/ 131918 w 138549"/>
                <a:gd name="connsiteY1" fmla="*/ 72579 h 135946"/>
                <a:gd name="connsiteX2" fmla="*/ 138883 w 138549"/>
                <a:gd name="connsiteY2" fmla="*/ 68152 h 135946"/>
                <a:gd name="connsiteX3" fmla="*/ 131918 w 138549"/>
                <a:gd name="connsiteY3" fmla="*/ 63541 h 135946"/>
                <a:gd name="connsiteX4" fmla="*/ 74314 w 138549"/>
                <a:gd name="connsiteY4" fmla="*/ 63541 h 135946"/>
                <a:gd name="connsiteX5" fmla="*/ 74314 w 138549"/>
                <a:gd name="connsiteY5" fmla="*/ 6912 h 135946"/>
                <a:gd name="connsiteX6" fmla="*/ 69796 w 138549"/>
                <a:gd name="connsiteY6" fmla="*/ 87 h 135946"/>
                <a:gd name="connsiteX7" fmla="*/ 65090 w 138549"/>
                <a:gd name="connsiteY7" fmla="*/ 6912 h 135946"/>
                <a:gd name="connsiteX8" fmla="*/ 65090 w 138549"/>
                <a:gd name="connsiteY8" fmla="*/ 63541 h 135946"/>
                <a:gd name="connsiteX9" fmla="*/ 7298 w 138549"/>
                <a:gd name="connsiteY9" fmla="*/ 63541 h 135946"/>
                <a:gd name="connsiteX10" fmla="*/ 333 w 138549"/>
                <a:gd name="connsiteY10" fmla="*/ 67968 h 135946"/>
                <a:gd name="connsiteX11" fmla="*/ 7298 w 138549"/>
                <a:gd name="connsiteY11" fmla="*/ 72579 h 135946"/>
                <a:gd name="connsiteX12" fmla="*/ 65090 w 138549"/>
                <a:gd name="connsiteY12" fmla="*/ 72579 h 135946"/>
                <a:gd name="connsiteX13" fmla="*/ 65090 w 138549"/>
                <a:gd name="connsiteY13" fmla="*/ 129208 h 135946"/>
                <a:gd name="connsiteX14" fmla="*/ 69608 w 138549"/>
                <a:gd name="connsiteY14" fmla="*/ 136033 h 135946"/>
                <a:gd name="connsiteX15" fmla="*/ 74314 w 138549"/>
                <a:gd name="connsiteY15" fmla="*/ 129208 h 135946"/>
                <a:gd name="connsiteX16" fmla="*/ 74314 w 138549"/>
                <a:gd name="connsiteY16" fmla="*/ 72579 h 1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549" h="135946">
                  <a:moveTo>
                    <a:pt x="74314" y="72579"/>
                  </a:moveTo>
                  <a:lnTo>
                    <a:pt x="131918" y="72579"/>
                  </a:lnTo>
                  <a:cubicBezTo>
                    <a:pt x="134365" y="72579"/>
                    <a:pt x="138883" y="72579"/>
                    <a:pt x="138883" y="68152"/>
                  </a:cubicBezTo>
                  <a:cubicBezTo>
                    <a:pt x="138883" y="63541"/>
                    <a:pt x="134553" y="63541"/>
                    <a:pt x="131918" y="63541"/>
                  </a:cubicBezTo>
                  <a:lnTo>
                    <a:pt x="74314" y="63541"/>
                  </a:lnTo>
                  <a:lnTo>
                    <a:pt x="74314" y="6912"/>
                  </a:lnTo>
                  <a:cubicBezTo>
                    <a:pt x="74314" y="4514"/>
                    <a:pt x="74314" y="87"/>
                    <a:pt x="69796" y="87"/>
                  </a:cubicBezTo>
                  <a:cubicBezTo>
                    <a:pt x="65090" y="87"/>
                    <a:pt x="65090" y="4330"/>
                    <a:pt x="65090" y="6912"/>
                  </a:cubicBezTo>
                  <a:lnTo>
                    <a:pt x="65090" y="63541"/>
                  </a:lnTo>
                  <a:lnTo>
                    <a:pt x="7298" y="63541"/>
                  </a:lnTo>
                  <a:cubicBezTo>
                    <a:pt x="4851" y="63541"/>
                    <a:pt x="333" y="63541"/>
                    <a:pt x="333" y="67968"/>
                  </a:cubicBezTo>
                  <a:cubicBezTo>
                    <a:pt x="333" y="72579"/>
                    <a:pt x="4663" y="72579"/>
                    <a:pt x="7298" y="72579"/>
                  </a:cubicBezTo>
                  <a:lnTo>
                    <a:pt x="65090" y="72579"/>
                  </a:lnTo>
                  <a:lnTo>
                    <a:pt x="65090" y="129208"/>
                  </a:lnTo>
                  <a:cubicBezTo>
                    <a:pt x="65090" y="131606"/>
                    <a:pt x="65090" y="136033"/>
                    <a:pt x="69608" y="136033"/>
                  </a:cubicBezTo>
                  <a:cubicBezTo>
                    <a:pt x="74314" y="136033"/>
                    <a:pt x="74314" y="131791"/>
                    <a:pt x="74314" y="129208"/>
                  </a:cubicBezTo>
                  <a:lnTo>
                    <a:pt x="74314" y="7257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B972C0B-1219-2353-1034-2EA63594E424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734871" y="3952629"/>
              <a:ext cx="62390" cy="263512"/>
            </a:xfrm>
            <a:custGeom>
              <a:avLst/>
              <a:gdLst>
                <a:gd name="connsiteX0" fmla="*/ 62730 w 62390"/>
                <a:gd name="connsiteY0" fmla="*/ 260962 h 263512"/>
                <a:gd name="connsiteX1" fmla="*/ 58159 w 62390"/>
                <a:gd name="connsiteY1" fmla="*/ 255165 h 263512"/>
                <a:gd name="connsiteX2" fmla="*/ 15938 w 62390"/>
                <a:gd name="connsiteY2" fmla="*/ 131841 h 263512"/>
                <a:gd name="connsiteX3" fmla="*/ 59234 w 62390"/>
                <a:gd name="connsiteY3" fmla="*/ 7200 h 263512"/>
                <a:gd name="connsiteX4" fmla="*/ 62730 w 62390"/>
                <a:gd name="connsiteY4" fmla="*/ 2720 h 263512"/>
                <a:gd name="connsiteX5" fmla="*/ 60041 w 62390"/>
                <a:gd name="connsiteY5" fmla="*/ 85 h 263512"/>
                <a:gd name="connsiteX6" fmla="*/ 17282 w 62390"/>
                <a:gd name="connsiteY6" fmla="*/ 51470 h 263512"/>
                <a:gd name="connsiteX7" fmla="*/ 340 w 62390"/>
                <a:gd name="connsiteY7" fmla="*/ 131841 h 263512"/>
                <a:gd name="connsiteX8" fmla="*/ 18089 w 62390"/>
                <a:gd name="connsiteY8" fmla="*/ 214057 h 263512"/>
                <a:gd name="connsiteX9" fmla="*/ 60041 w 62390"/>
                <a:gd name="connsiteY9" fmla="*/ 263597 h 263512"/>
                <a:gd name="connsiteX10" fmla="*/ 6273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0" y="260962"/>
                  </a:moveTo>
                  <a:cubicBezTo>
                    <a:pt x="62730" y="260172"/>
                    <a:pt x="62730" y="259645"/>
                    <a:pt x="58159" y="255165"/>
                  </a:cubicBezTo>
                  <a:cubicBezTo>
                    <a:pt x="24543" y="221962"/>
                    <a:pt x="15938" y="172158"/>
                    <a:pt x="15938" y="131841"/>
                  </a:cubicBezTo>
                  <a:cubicBezTo>
                    <a:pt x="15938" y="85990"/>
                    <a:pt x="26157" y="40139"/>
                    <a:pt x="59234" y="7200"/>
                  </a:cubicBezTo>
                  <a:cubicBezTo>
                    <a:pt x="62730" y="4037"/>
                    <a:pt x="62730" y="3510"/>
                    <a:pt x="62730" y="2720"/>
                  </a:cubicBezTo>
                  <a:cubicBezTo>
                    <a:pt x="62730" y="875"/>
                    <a:pt x="61655" y="85"/>
                    <a:pt x="60041" y="85"/>
                  </a:cubicBezTo>
                  <a:cubicBezTo>
                    <a:pt x="57352" y="85"/>
                    <a:pt x="33149" y="18004"/>
                    <a:pt x="17282" y="51470"/>
                  </a:cubicBezTo>
                  <a:cubicBezTo>
                    <a:pt x="3567" y="80456"/>
                    <a:pt x="340" y="109706"/>
                    <a:pt x="340" y="131841"/>
                  </a:cubicBezTo>
                  <a:cubicBezTo>
                    <a:pt x="340" y="152395"/>
                    <a:pt x="3298" y="184280"/>
                    <a:pt x="18089" y="214057"/>
                  </a:cubicBezTo>
                  <a:cubicBezTo>
                    <a:pt x="34224" y="246469"/>
                    <a:pt x="57352" y="263597"/>
                    <a:pt x="60041" y="263597"/>
                  </a:cubicBezTo>
                  <a:cubicBezTo>
                    <a:pt x="61655" y="263597"/>
                    <a:pt x="62730" y="262807"/>
                    <a:pt x="6273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5FE900A-6C1B-82FC-C99B-6AB06E20F8E5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820629" y="4033791"/>
              <a:ext cx="118057" cy="119371"/>
            </a:xfrm>
            <a:custGeom>
              <a:avLst/>
              <a:gdLst>
                <a:gd name="connsiteX0" fmla="*/ 118402 w 118057"/>
                <a:gd name="connsiteY0" fmla="*/ 18531 h 119371"/>
                <a:gd name="connsiteX1" fmla="*/ 106569 w 118057"/>
                <a:gd name="connsiteY1" fmla="*/ 85 h 119371"/>
                <a:gd name="connsiteX2" fmla="*/ 93392 w 118057"/>
                <a:gd name="connsiteY2" fmla="*/ 12733 h 119371"/>
                <a:gd name="connsiteX3" fmla="*/ 97694 w 118057"/>
                <a:gd name="connsiteY3" fmla="*/ 20639 h 119371"/>
                <a:gd name="connsiteX4" fmla="*/ 106838 w 118057"/>
                <a:gd name="connsiteY4" fmla="*/ 42247 h 119371"/>
                <a:gd name="connsiteX5" fmla="*/ 58969 w 118057"/>
                <a:gd name="connsiteY5" fmla="*/ 113659 h 119371"/>
                <a:gd name="connsiteX6" fmla="*/ 39069 w 118057"/>
                <a:gd name="connsiteY6" fmla="*/ 90733 h 119371"/>
                <a:gd name="connsiteX7" fmla="*/ 54666 w 118057"/>
                <a:gd name="connsiteY7" fmla="*/ 34868 h 119371"/>
                <a:gd name="connsiteX8" fmla="*/ 57894 w 118057"/>
                <a:gd name="connsiteY8" fmla="*/ 21693 h 119371"/>
                <a:gd name="connsiteX9" fmla="*/ 35842 w 118057"/>
                <a:gd name="connsiteY9" fmla="*/ 85 h 119371"/>
                <a:gd name="connsiteX10" fmla="*/ 344 w 118057"/>
                <a:gd name="connsiteY10" fmla="*/ 40666 h 119371"/>
                <a:gd name="connsiteX11" fmla="*/ 3571 w 118057"/>
                <a:gd name="connsiteY11" fmla="*/ 43301 h 119371"/>
                <a:gd name="connsiteX12" fmla="*/ 7874 w 118057"/>
                <a:gd name="connsiteY12" fmla="*/ 38558 h 119371"/>
                <a:gd name="connsiteX13" fmla="*/ 35035 w 118057"/>
                <a:gd name="connsiteY13" fmla="*/ 5882 h 119371"/>
                <a:gd name="connsiteX14" fmla="*/ 41758 w 118057"/>
                <a:gd name="connsiteY14" fmla="*/ 14314 h 119371"/>
                <a:gd name="connsiteX15" fmla="*/ 37186 w 118057"/>
                <a:gd name="connsiteY15" fmla="*/ 32760 h 119371"/>
                <a:gd name="connsiteX16" fmla="*/ 21858 w 118057"/>
                <a:gd name="connsiteY16" fmla="*/ 86780 h 119371"/>
                <a:gd name="connsiteX17" fmla="*/ 57894 w 118057"/>
                <a:gd name="connsiteY17" fmla="*/ 119456 h 119371"/>
                <a:gd name="connsiteX18" fmla="*/ 118402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402" y="18531"/>
                  </a:moveTo>
                  <a:cubicBezTo>
                    <a:pt x="118402" y="4301"/>
                    <a:pt x="111409" y="85"/>
                    <a:pt x="106569" y="85"/>
                  </a:cubicBezTo>
                  <a:cubicBezTo>
                    <a:pt x="99846" y="85"/>
                    <a:pt x="93392" y="6936"/>
                    <a:pt x="93392" y="12733"/>
                  </a:cubicBezTo>
                  <a:cubicBezTo>
                    <a:pt x="93392" y="16159"/>
                    <a:pt x="94736" y="17740"/>
                    <a:pt x="97694" y="20639"/>
                  </a:cubicBezTo>
                  <a:cubicBezTo>
                    <a:pt x="103342" y="25909"/>
                    <a:pt x="106838" y="32760"/>
                    <a:pt x="106838" y="42247"/>
                  </a:cubicBezTo>
                  <a:cubicBezTo>
                    <a:pt x="106838" y="53314"/>
                    <a:pt x="90433" y="113659"/>
                    <a:pt x="58969" y="113659"/>
                  </a:cubicBezTo>
                  <a:cubicBezTo>
                    <a:pt x="45254" y="113659"/>
                    <a:pt x="39069" y="104436"/>
                    <a:pt x="39069" y="90733"/>
                  </a:cubicBezTo>
                  <a:cubicBezTo>
                    <a:pt x="39069" y="75976"/>
                    <a:pt x="46330" y="56740"/>
                    <a:pt x="54666" y="34868"/>
                  </a:cubicBezTo>
                  <a:cubicBezTo>
                    <a:pt x="56549" y="30389"/>
                    <a:pt x="57894" y="26699"/>
                    <a:pt x="57894" y="21693"/>
                  </a:cubicBezTo>
                  <a:cubicBezTo>
                    <a:pt x="57894" y="9835"/>
                    <a:pt x="49288" y="85"/>
                    <a:pt x="35842" y="85"/>
                  </a:cubicBezTo>
                  <a:cubicBezTo>
                    <a:pt x="10563" y="85"/>
                    <a:pt x="344" y="38294"/>
                    <a:pt x="344" y="40666"/>
                  </a:cubicBezTo>
                  <a:cubicBezTo>
                    <a:pt x="344" y="43301"/>
                    <a:pt x="3033" y="43301"/>
                    <a:pt x="3571" y="43301"/>
                  </a:cubicBezTo>
                  <a:cubicBezTo>
                    <a:pt x="6260" y="43301"/>
                    <a:pt x="6529" y="42774"/>
                    <a:pt x="7874" y="38558"/>
                  </a:cubicBezTo>
                  <a:cubicBezTo>
                    <a:pt x="15672" y="11943"/>
                    <a:pt x="27236" y="5882"/>
                    <a:pt x="35035" y="5882"/>
                  </a:cubicBezTo>
                  <a:cubicBezTo>
                    <a:pt x="37186" y="5882"/>
                    <a:pt x="41758" y="5882"/>
                    <a:pt x="41758" y="14314"/>
                  </a:cubicBezTo>
                  <a:cubicBezTo>
                    <a:pt x="41758" y="20902"/>
                    <a:pt x="39069" y="28017"/>
                    <a:pt x="37186" y="32760"/>
                  </a:cubicBezTo>
                  <a:cubicBezTo>
                    <a:pt x="25354" y="63328"/>
                    <a:pt x="21858" y="75449"/>
                    <a:pt x="21858" y="86780"/>
                  </a:cubicBezTo>
                  <a:cubicBezTo>
                    <a:pt x="21858" y="115240"/>
                    <a:pt x="45523" y="119456"/>
                    <a:pt x="57894" y="119456"/>
                  </a:cubicBezTo>
                  <a:cubicBezTo>
                    <a:pt x="103073" y="119456"/>
                    <a:pt x="118402" y="32233"/>
                    <a:pt x="118402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C898788-141F-C24E-38A8-65F3CB0B77E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968161" y="3952629"/>
              <a:ext cx="62390" cy="263512"/>
            </a:xfrm>
            <a:custGeom>
              <a:avLst/>
              <a:gdLst>
                <a:gd name="connsiteX0" fmla="*/ 62739 w 62390"/>
                <a:gd name="connsiteY0" fmla="*/ 131841 h 263512"/>
                <a:gd name="connsiteX1" fmla="*/ 44990 w 62390"/>
                <a:gd name="connsiteY1" fmla="*/ 49625 h 263512"/>
                <a:gd name="connsiteX2" fmla="*/ 3038 w 62390"/>
                <a:gd name="connsiteY2" fmla="*/ 85 h 263512"/>
                <a:gd name="connsiteX3" fmla="*/ 349 w 62390"/>
                <a:gd name="connsiteY3" fmla="*/ 2720 h 263512"/>
                <a:gd name="connsiteX4" fmla="*/ 5459 w 62390"/>
                <a:gd name="connsiteY4" fmla="*/ 8781 h 263512"/>
                <a:gd name="connsiteX5" fmla="*/ 47142 w 62390"/>
                <a:gd name="connsiteY5" fmla="*/ 131841 h 263512"/>
                <a:gd name="connsiteX6" fmla="*/ 3845 w 62390"/>
                <a:gd name="connsiteY6" fmla="*/ 256482 h 263512"/>
                <a:gd name="connsiteX7" fmla="*/ 349 w 62390"/>
                <a:gd name="connsiteY7" fmla="*/ 260962 h 263512"/>
                <a:gd name="connsiteX8" fmla="*/ 3038 w 62390"/>
                <a:gd name="connsiteY8" fmla="*/ 263597 h 263512"/>
                <a:gd name="connsiteX9" fmla="*/ 45797 w 62390"/>
                <a:gd name="connsiteY9" fmla="*/ 212212 h 263512"/>
                <a:gd name="connsiteX10" fmla="*/ 62739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9" y="131841"/>
                  </a:moveTo>
                  <a:cubicBezTo>
                    <a:pt x="62739" y="111287"/>
                    <a:pt x="59781" y="79402"/>
                    <a:pt x="44990" y="49625"/>
                  </a:cubicBezTo>
                  <a:cubicBezTo>
                    <a:pt x="28855" y="17213"/>
                    <a:pt x="5728" y="85"/>
                    <a:pt x="3038" y="85"/>
                  </a:cubicBezTo>
                  <a:cubicBezTo>
                    <a:pt x="1425" y="85"/>
                    <a:pt x="349" y="1139"/>
                    <a:pt x="349" y="2720"/>
                  </a:cubicBezTo>
                  <a:cubicBezTo>
                    <a:pt x="349" y="3510"/>
                    <a:pt x="349" y="4037"/>
                    <a:pt x="5459" y="8781"/>
                  </a:cubicBezTo>
                  <a:cubicBezTo>
                    <a:pt x="31813" y="34868"/>
                    <a:pt x="47142" y="76767"/>
                    <a:pt x="47142" y="131841"/>
                  </a:cubicBezTo>
                  <a:cubicBezTo>
                    <a:pt x="47142" y="176902"/>
                    <a:pt x="37192" y="223280"/>
                    <a:pt x="3845" y="256482"/>
                  </a:cubicBezTo>
                  <a:cubicBezTo>
                    <a:pt x="349" y="259645"/>
                    <a:pt x="349" y="260172"/>
                    <a:pt x="349" y="260962"/>
                  </a:cubicBezTo>
                  <a:cubicBezTo>
                    <a:pt x="349" y="262543"/>
                    <a:pt x="1425" y="263597"/>
                    <a:pt x="3038" y="263597"/>
                  </a:cubicBezTo>
                  <a:cubicBezTo>
                    <a:pt x="5728" y="263597"/>
                    <a:pt x="29931" y="245678"/>
                    <a:pt x="45797" y="212212"/>
                  </a:cubicBezTo>
                  <a:cubicBezTo>
                    <a:pt x="59512" y="183226"/>
                    <a:pt x="62739" y="153976"/>
                    <a:pt x="62739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DCAC16A-0FD5-1425-1B4D-1074D38A858F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0154434" y="4007967"/>
              <a:ext cx="164312" cy="152837"/>
            </a:xfrm>
            <a:custGeom>
              <a:avLst/>
              <a:gdLst>
                <a:gd name="connsiteX0" fmla="*/ 159559 w 164312"/>
                <a:gd name="connsiteY0" fmla="*/ 11152 h 152837"/>
                <a:gd name="connsiteX1" fmla="*/ 164668 w 164312"/>
                <a:gd name="connsiteY1" fmla="*/ 5355 h 152837"/>
                <a:gd name="connsiteX2" fmla="*/ 159290 w 164312"/>
                <a:gd name="connsiteY2" fmla="*/ 85 h 152837"/>
                <a:gd name="connsiteX3" fmla="*/ 154449 w 164312"/>
                <a:gd name="connsiteY3" fmla="*/ 1929 h 152837"/>
                <a:gd name="connsiteX4" fmla="*/ 5465 w 164312"/>
                <a:gd name="connsiteY4" fmla="*/ 70706 h 152837"/>
                <a:gd name="connsiteX5" fmla="*/ 356 w 164312"/>
                <a:gd name="connsiteY5" fmla="*/ 76503 h 152837"/>
                <a:gd name="connsiteX6" fmla="*/ 5465 w 164312"/>
                <a:gd name="connsiteY6" fmla="*/ 82301 h 152837"/>
                <a:gd name="connsiteX7" fmla="*/ 154449 w 164312"/>
                <a:gd name="connsiteY7" fmla="*/ 151077 h 152837"/>
                <a:gd name="connsiteX8" fmla="*/ 159290 w 164312"/>
                <a:gd name="connsiteY8" fmla="*/ 152922 h 152837"/>
                <a:gd name="connsiteX9" fmla="*/ 164668 w 164312"/>
                <a:gd name="connsiteY9" fmla="*/ 147652 h 152837"/>
                <a:gd name="connsiteX10" fmla="*/ 159559 w 164312"/>
                <a:gd name="connsiteY10" fmla="*/ 141854 h 152837"/>
                <a:gd name="connsiteX11" fmla="*/ 18374 w 164312"/>
                <a:gd name="connsiteY11" fmla="*/ 76503 h 152837"/>
                <a:gd name="connsiteX12" fmla="*/ 159559 w 164312"/>
                <a:gd name="connsiteY12" fmla="*/ 11152 h 15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312" h="152837">
                  <a:moveTo>
                    <a:pt x="159559" y="11152"/>
                  </a:moveTo>
                  <a:cubicBezTo>
                    <a:pt x="162786" y="9571"/>
                    <a:pt x="164668" y="8254"/>
                    <a:pt x="164668" y="5355"/>
                  </a:cubicBezTo>
                  <a:cubicBezTo>
                    <a:pt x="164668" y="2456"/>
                    <a:pt x="162248" y="85"/>
                    <a:pt x="159290" y="85"/>
                  </a:cubicBezTo>
                  <a:cubicBezTo>
                    <a:pt x="158483" y="85"/>
                    <a:pt x="157945" y="85"/>
                    <a:pt x="154449" y="1929"/>
                  </a:cubicBezTo>
                  <a:lnTo>
                    <a:pt x="5465" y="70706"/>
                  </a:lnTo>
                  <a:cubicBezTo>
                    <a:pt x="2507" y="72024"/>
                    <a:pt x="356" y="73341"/>
                    <a:pt x="356" y="76503"/>
                  </a:cubicBezTo>
                  <a:cubicBezTo>
                    <a:pt x="356" y="79666"/>
                    <a:pt x="2507" y="80983"/>
                    <a:pt x="5465" y="82301"/>
                  </a:cubicBezTo>
                  <a:lnTo>
                    <a:pt x="154449" y="151077"/>
                  </a:lnTo>
                  <a:cubicBezTo>
                    <a:pt x="157945" y="152922"/>
                    <a:pt x="158483" y="152922"/>
                    <a:pt x="159290" y="152922"/>
                  </a:cubicBezTo>
                  <a:cubicBezTo>
                    <a:pt x="162248" y="152922"/>
                    <a:pt x="164668" y="150550"/>
                    <a:pt x="164668" y="147652"/>
                  </a:cubicBezTo>
                  <a:cubicBezTo>
                    <a:pt x="164668" y="144753"/>
                    <a:pt x="162786" y="143436"/>
                    <a:pt x="159559" y="141854"/>
                  </a:cubicBezTo>
                  <a:lnTo>
                    <a:pt x="18374" y="76503"/>
                  </a:lnTo>
                  <a:lnTo>
                    <a:pt x="159559" y="1115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1AA2D4D-2D8D-35A8-CFF3-718DD2D80256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426465" y="3974764"/>
              <a:ext cx="113217" cy="181296"/>
            </a:xfrm>
            <a:custGeom>
              <a:avLst/>
              <a:gdLst>
                <a:gd name="connsiteX0" fmla="*/ 113583 w 113217"/>
                <a:gd name="connsiteY0" fmla="*/ 91260 h 181296"/>
                <a:gd name="connsiteX1" fmla="*/ 102826 w 113217"/>
                <a:gd name="connsiteY1" fmla="*/ 29598 h 181296"/>
                <a:gd name="connsiteX2" fmla="*/ 57109 w 113217"/>
                <a:gd name="connsiteY2" fmla="*/ 85 h 181296"/>
                <a:gd name="connsiteX3" fmla="*/ 10316 w 113217"/>
                <a:gd name="connsiteY3" fmla="*/ 31443 h 181296"/>
                <a:gd name="connsiteX4" fmla="*/ 366 w 113217"/>
                <a:gd name="connsiteY4" fmla="*/ 91260 h 181296"/>
                <a:gd name="connsiteX5" fmla="*/ 12468 w 113217"/>
                <a:gd name="connsiteY5" fmla="*/ 154767 h 181296"/>
                <a:gd name="connsiteX6" fmla="*/ 56840 w 113217"/>
                <a:gd name="connsiteY6" fmla="*/ 181381 h 181296"/>
                <a:gd name="connsiteX7" fmla="*/ 103633 w 113217"/>
                <a:gd name="connsiteY7" fmla="*/ 150814 h 181296"/>
                <a:gd name="connsiteX8" fmla="*/ 113583 w 113217"/>
                <a:gd name="connsiteY8" fmla="*/ 91260 h 181296"/>
                <a:gd name="connsiteX9" fmla="*/ 56840 w 113217"/>
                <a:gd name="connsiteY9" fmla="*/ 175584 h 181296"/>
                <a:gd name="connsiteX10" fmla="*/ 25645 w 113217"/>
                <a:gd name="connsiteY10" fmla="*/ 143699 h 181296"/>
                <a:gd name="connsiteX11" fmla="*/ 22687 w 113217"/>
                <a:gd name="connsiteY11" fmla="*/ 88098 h 181296"/>
                <a:gd name="connsiteX12" fmla="*/ 24838 w 113217"/>
                <a:gd name="connsiteY12" fmla="*/ 39612 h 181296"/>
                <a:gd name="connsiteX13" fmla="*/ 56840 w 113217"/>
                <a:gd name="connsiteY13" fmla="*/ 5882 h 181296"/>
                <a:gd name="connsiteX14" fmla="*/ 88573 w 113217"/>
                <a:gd name="connsiteY14" fmla="*/ 36713 h 181296"/>
                <a:gd name="connsiteX15" fmla="*/ 91263 w 113217"/>
                <a:gd name="connsiteY15" fmla="*/ 88098 h 181296"/>
                <a:gd name="connsiteX16" fmla="*/ 88304 w 113217"/>
                <a:gd name="connsiteY16" fmla="*/ 142645 h 181296"/>
                <a:gd name="connsiteX17" fmla="*/ 56840 w 113217"/>
                <a:gd name="connsiteY17" fmla="*/ 175584 h 18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217" h="181296">
                  <a:moveTo>
                    <a:pt x="113583" y="91260"/>
                  </a:moveTo>
                  <a:cubicBezTo>
                    <a:pt x="113583" y="70179"/>
                    <a:pt x="112239" y="49098"/>
                    <a:pt x="102826" y="29598"/>
                  </a:cubicBezTo>
                  <a:cubicBezTo>
                    <a:pt x="90456" y="4301"/>
                    <a:pt x="68404" y="85"/>
                    <a:pt x="57109" y="85"/>
                  </a:cubicBezTo>
                  <a:cubicBezTo>
                    <a:pt x="40974" y="85"/>
                    <a:pt x="21342" y="6936"/>
                    <a:pt x="10316" y="31443"/>
                  </a:cubicBezTo>
                  <a:cubicBezTo>
                    <a:pt x="1711" y="49625"/>
                    <a:pt x="366" y="70179"/>
                    <a:pt x="366" y="91260"/>
                  </a:cubicBezTo>
                  <a:cubicBezTo>
                    <a:pt x="366" y="111023"/>
                    <a:pt x="1442" y="134740"/>
                    <a:pt x="12468" y="154767"/>
                  </a:cubicBezTo>
                  <a:cubicBezTo>
                    <a:pt x="24031" y="176111"/>
                    <a:pt x="43663" y="181381"/>
                    <a:pt x="56840" y="181381"/>
                  </a:cubicBezTo>
                  <a:cubicBezTo>
                    <a:pt x="71362" y="181381"/>
                    <a:pt x="91800" y="175848"/>
                    <a:pt x="103633" y="150814"/>
                  </a:cubicBezTo>
                  <a:cubicBezTo>
                    <a:pt x="112239" y="132632"/>
                    <a:pt x="113583" y="112078"/>
                    <a:pt x="113583" y="91260"/>
                  </a:cubicBezTo>
                  <a:close/>
                  <a:moveTo>
                    <a:pt x="56840" y="175584"/>
                  </a:moveTo>
                  <a:cubicBezTo>
                    <a:pt x="46352" y="175584"/>
                    <a:pt x="30486" y="168996"/>
                    <a:pt x="25645" y="143699"/>
                  </a:cubicBezTo>
                  <a:cubicBezTo>
                    <a:pt x="22687" y="127888"/>
                    <a:pt x="22687" y="103645"/>
                    <a:pt x="22687" y="88098"/>
                  </a:cubicBezTo>
                  <a:cubicBezTo>
                    <a:pt x="22687" y="71233"/>
                    <a:pt x="22687" y="53841"/>
                    <a:pt x="24838" y="39612"/>
                  </a:cubicBezTo>
                  <a:cubicBezTo>
                    <a:pt x="29948" y="8254"/>
                    <a:pt x="50117" y="5882"/>
                    <a:pt x="56840" y="5882"/>
                  </a:cubicBezTo>
                  <a:cubicBezTo>
                    <a:pt x="65715" y="5882"/>
                    <a:pt x="83464" y="10625"/>
                    <a:pt x="88573" y="36713"/>
                  </a:cubicBezTo>
                  <a:cubicBezTo>
                    <a:pt x="91263" y="51470"/>
                    <a:pt x="91263" y="71497"/>
                    <a:pt x="91263" y="88098"/>
                  </a:cubicBezTo>
                  <a:cubicBezTo>
                    <a:pt x="91263" y="107861"/>
                    <a:pt x="91263" y="125780"/>
                    <a:pt x="88304" y="142645"/>
                  </a:cubicBezTo>
                  <a:cubicBezTo>
                    <a:pt x="84270" y="167679"/>
                    <a:pt x="68942" y="175584"/>
                    <a:pt x="56840" y="17558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775732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17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 (Black holes)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3" name="Graphic 142" descr="Signature with solid fill">
            <a:extLst>
              <a:ext uri="{FF2B5EF4-FFF2-40B4-BE49-F238E27FC236}">
                <a16:creationId xmlns:a16="http://schemas.microsoft.com/office/drawing/2014/main" id="{574FC974-F9B9-9688-53C9-86BA0E308B8A}"/>
              </a:ext>
            </a:extLst>
          </p:cNvPr>
          <p:cNvPicPr>
            <a:picLocks noChangeAspect="1"/>
          </p:cNvPicPr>
          <p:nvPr/>
        </p:nvPicPr>
        <p:blipFill>
          <a:blip r:embed="rId159">
            <a:extLst>
              <a:ext uri="{96DAC541-7B7A-43D3-8B79-37D633B846F1}">
                <asvg:svgBlip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grpSp>
        <p:nvGrpSpPr>
          <p:cNvPr id="276" name="Group 275" descr="\documentclass{article}&#10;\usepackage{amsmath}&#10;\pagestyle{empty}&#10;\begin{document}&#10;&#10;$$h_{+}(v,r)=h_{1}(v)(r-r_{+}(v))+\mathcal{O}(r-r_{+})^2$$&#10;&#10;&#10;\end{document}" title="IguanaTex Vector Display">
            <a:extLst>
              <a:ext uri="{FF2B5EF4-FFF2-40B4-BE49-F238E27FC236}">
                <a16:creationId xmlns:a16="http://schemas.microsoft.com/office/drawing/2014/main" id="{07BD53D3-A3E5-97EC-EC14-22AB5AC007A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44500" y="3314700"/>
            <a:ext cx="4542077" cy="291849"/>
            <a:chOff x="4108600" y="5032847"/>
            <a:chExt cx="4542077" cy="291849"/>
          </a:xfrm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2923731-B2DC-CBA9-F618-F89B5526F477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4108600" y="5080387"/>
              <a:ext cx="124248" cy="182455"/>
            </a:xfrm>
            <a:custGeom>
              <a:avLst/>
              <a:gdLst>
                <a:gd name="connsiteX0" fmla="*/ 58851 w 124248"/>
                <a:gd name="connsiteY0" fmla="*/ 2922 h 182455"/>
                <a:gd name="connsiteX1" fmla="*/ 55562 w 124248"/>
                <a:gd name="connsiteY1" fmla="*/ 75 h 182455"/>
                <a:gd name="connsiteX2" fmla="*/ 24689 w 124248"/>
                <a:gd name="connsiteY2" fmla="*/ 2663 h 182455"/>
                <a:gd name="connsiteX3" fmla="*/ 19881 w 124248"/>
                <a:gd name="connsiteY3" fmla="*/ 7839 h 182455"/>
                <a:gd name="connsiteX4" fmla="*/ 25955 w 124248"/>
                <a:gd name="connsiteY4" fmla="*/ 10944 h 182455"/>
                <a:gd name="connsiteX5" fmla="*/ 38607 w 124248"/>
                <a:gd name="connsiteY5" fmla="*/ 15344 h 182455"/>
                <a:gd name="connsiteX6" fmla="*/ 37848 w 124248"/>
                <a:gd name="connsiteY6" fmla="*/ 20520 h 182455"/>
                <a:gd name="connsiteX7" fmla="*/ 1156 w 124248"/>
                <a:gd name="connsiteY7" fmla="*/ 169590 h 182455"/>
                <a:gd name="connsiteX8" fmla="*/ 143 w 124248"/>
                <a:gd name="connsiteY8" fmla="*/ 175284 h 182455"/>
                <a:gd name="connsiteX9" fmla="*/ 7482 w 124248"/>
                <a:gd name="connsiteY9" fmla="*/ 182530 h 182455"/>
                <a:gd name="connsiteX10" fmla="*/ 16845 w 124248"/>
                <a:gd name="connsiteY10" fmla="*/ 175801 h 182455"/>
                <a:gd name="connsiteX11" fmla="*/ 21653 w 124248"/>
                <a:gd name="connsiteY11" fmla="*/ 156132 h 182455"/>
                <a:gd name="connsiteX12" fmla="*/ 27220 w 124248"/>
                <a:gd name="connsiteY12" fmla="*/ 132840 h 182455"/>
                <a:gd name="connsiteX13" fmla="*/ 31522 w 124248"/>
                <a:gd name="connsiteY13" fmla="*/ 115500 h 182455"/>
                <a:gd name="connsiteX14" fmla="*/ 34305 w 124248"/>
                <a:gd name="connsiteY14" fmla="*/ 103854 h 182455"/>
                <a:gd name="connsiteX15" fmla="*/ 51513 w 124248"/>
                <a:gd name="connsiteY15" fmla="*/ 80045 h 182455"/>
                <a:gd name="connsiteX16" fmla="*/ 75806 w 124248"/>
                <a:gd name="connsiteY16" fmla="*/ 70987 h 182455"/>
                <a:gd name="connsiteX17" fmla="*/ 89471 w 124248"/>
                <a:gd name="connsiteY17" fmla="*/ 89103 h 182455"/>
                <a:gd name="connsiteX18" fmla="*/ 73781 w 124248"/>
                <a:gd name="connsiteY18" fmla="*/ 147074 h 182455"/>
                <a:gd name="connsiteX19" fmla="*/ 70492 w 124248"/>
                <a:gd name="connsiteY19" fmla="*/ 161309 h 182455"/>
                <a:gd name="connsiteX20" fmla="*/ 91242 w 124248"/>
                <a:gd name="connsiteY20" fmla="*/ 182530 h 182455"/>
                <a:gd name="connsiteX21" fmla="*/ 124392 w 124248"/>
                <a:gd name="connsiteY21" fmla="*/ 142675 h 182455"/>
                <a:gd name="connsiteX22" fmla="*/ 121355 w 124248"/>
                <a:gd name="connsiteY22" fmla="*/ 140087 h 182455"/>
                <a:gd name="connsiteX23" fmla="*/ 117559 w 124248"/>
                <a:gd name="connsiteY23" fmla="*/ 144745 h 182455"/>
                <a:gd name="connsiteX24" fmla="*/ 91748 w 124248"/>
                <a:gd name="connsiteY24" fmla="*/ 176837 h 182455"/>
                <a:gd name="connsiteX25" fmla="*/ 85675 w 124248"/>
                <a:gd name="connsiteY25" fmla="*/ 168296 h 182455"/>
                <a:gd name="connsiteX26" fmla="*/ 90230 w 124248"/>
                <a:gd name="connsiteY26" fmla="*/ 149921 h 182455"/>
                <a:gd name="connsiteX27" fmla="*/ 105666 w 124248"/>
                <a:gd name="connsiteY27" fmla="*/ 92985 h 182455"/>
                <a:gd name="connsiteX28" fmla="*/ 76565 w 124248"/>
                <a:gd name="connsiteY28" fmla="*/ 65293 h 182455"/>
                <a:gd name="connsiteX29" fmla="*/ 39113 w 124248"/>
                <a:gd name="connsiteY29" fmla="*/ 85221 h 182455"/>
                <a:gd name="connsiteX30" fmla="*/ 58851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51" y="2922"/>
                  </a:moveTo>
                  <a:cubicBezTo>
                    <a:pt x="58851" y="2663"/>
                    <a:pt x="58851" y="75"/>
                    <a:pt x="55562" y="75"/>
                  </a:cubicBezTo>
                  <a:cubicBezTo>
                    <a:pt x="49741" y="75"/>
                    <a:pt x="31269" y="2145"/>
                    <a:pt x="24689" y="2663"/>
                  </a:cubicBezTo>
                  <a:cubicBezTo>
                    <a:pt x="22665" y="2922"/>
                    <a:pt x="19881" y="3180"/>
                    <a:pt x="19881" y="7839"/>
                  </a:cubicBezTo>
                  <a:cubicBezTo>
                    <a:pt x="19881" y="10944"/>
                    <a:pt x="22159" y="10944"/>
                    <a:pt x="25955" y="10944"/>
                  </a:cubicBezTo>
                  <a:cubicBezTo>
                    <a:pt x="38101" y="10944"/>
                    <a:pt x="38607" y="12756"/>
                    <a:pt x="38607" y="15344"/>
                  </a:cubicBezTo>
                  <a:lnTo>
                    <a:pt x="37848" y="20520"/>
                  </a:lnTo>
                  <a:lnTo>
                    <a:pt x="1156" y="169590"/>
                  </a:lnTo>
                  <a:cubicBezTo>
                    <a:pt x="143" y="173213"/>
                    <a:pt x="143" y="173731"/>
                    <a:pt x="143" y="175284"/>
                  </a:cubicBezTo>
                  <a:cubicBezTo>
                    <a:pt x="143" y="181236"/>
                    <a:pt x="5204" y="182530"/>
                    <a:pt x="7482" y="182530"/>
                  </a:cubicBezTo>
                  <a:cubicBezTo>
                    <a:pt x="11531" y="182530"/>
                    <a:pt x="15580" y="179425"/>
                    <a:pt x="16845" y="175801"/>
                  </a:cubicBezTo>
                  <a:lnTo>
                    <a:pt x="21653" y="156132"/>
                  </a:lnTo>
                  <a:lnTo>
                    <a:pt x="27220" y="132840"/>
                  </a:lnTo>
                  <a:cubicBezTo>
                    <a:pt x="28738" y="127147"/>
                    <a:pt x="30257" y="121453"/>
                    <a:pt x="31522" y="115500"/>
                  </a:cubicBezTo>
                  <a:cubicBezTo>
                    <a:pt x="32028" y="113948"/>
                    <a:pt x="34052" y="105407"/>
                    <a:pt x="34305" y="103854"/>
                  </a:cubicBezTo>
                  <a:cubicBezTo>
                    <a:pt x="35065" y="101525"/>
                    <a:pt x="42909" y="87032"/>
                    <a:pt x="51513" y="80045"/>
                  </a:cubicBezTo>
                  <a:cubicBezTo>
                    <a:pt x="57080" y="75904"/>
                    <a:pt x="64925" y="70987"/>
                    <a:pt x="75806" y="70987"/>
                  </a:cubicBezTo>
                  <a:cubicBezTo>
                    <a:pt x="86687" y="70987"/>
                    <a:pt x="89471" y="79786"/>
                    <a:pt x="89471" y="89103"/>
                  </a:cubicBezTo>
                  <a:cubicBezTo>
                    <a:pt x="89471" y="103078"/>
                    <a:pt x="79855" y="131287"/>
                    <a:pt x="73781" y="147074"/>
                  </a:cubicBezTo>
                  <a:cubicBezTo>
                    <a:pt x="71757" y="153027"/>
                    <a:pt x="70492" y="156132"/>
                    <a:pt x="70492" y="161309"/>
                  </a:cubicBezTo>
                  <a:cubicBezTo>
                    <a:pt x="70492" y="173472"/>
                    <a:pt x="79348" y="182530"/>
                    <a:pt x="91242" y="182530"/>
                  </a:cubicBezTo>
                  <a:cubicBezTo>
                    <a:pt x="115029" y="182530"/>
                    <a:pt x="124392" y="144745"/>
                    <a:pt x="124392" y="142675"/>
                  </a:cubicBezTo>
                  <a:cubicBezTo>
                    <a:pt x="124392" y="140087"/>
                    <a:pt x="122114" y="140087"/>
                    <a:pt x="121355" y="140087"/>
                  </a:cubicBezTo>
                  <a:cubicBezTo>
                    <a:pt x="118824" y="140087"/>
                    <a:pt x="118824" y="140863"/>
                    <a:pt x="117559" y="144745"/>
                  </a:cubicBezTo>
                  <a:cubicBezTo>
                    <a:pt x="113763" y="158462"/>
                    <a:pt x="105666" y="176837"/>
                    <a:pt x="91748" y="176837"/>
                  </a:cubicBezTo>
                  <a:cubicBezTo>
                    <a:pt x="87446" y="176837"/>
                    <a:pt x="85675" y="174249"/>
                    <a:pt x="85675" y="168296"/>
                  </a:cubicBezTo>
                  <a:cubicBezTo>
                    <a:pt x="85675" y="161826"/>
                    <a:pt x="87952" y="155615"/>
                    <a:pt x="90230" y="149921"/>
                  </a:cubicBezTo>
                  <a:cubicBezTo>
                    <a:pt x="94278" y="138793"/>
                    <a:pt x="105666" y="107995"/>
                    <a:pt x="105666" y="92985"/>
                  </a:cubicBezTo>
                  <a:cubicBezTo>
                    <a:pt x="105666" y="76163"/>
                    <a:pt x="95544" y="65293"/>
                    <a:pt x="76565" y="65293"/>
                  </a:cubicBezTo>
                  <a:cubicBezTo>
                    <a:pt x="60623" y="65293"/>
                    <a:pt x="48476" y="73316"/>
                    <a:pt x="39113" y="85221"/>
                  </a:cubicBezTo>
                  <a:lnTo>
                    <a:pt x="58851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8275E09C-CE1B-A31A-6E01-C539040A0F02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4252880" y="5186677"/>
              <a:ext cx="130371" cy="133516"/>
            </a:xfrm>
            <a:custGeom>
              <a:avLst/>
              <a:gdLst>
                <a:gd name="connsiteX0" fmla="*/ 69764 w 130371"/>
                <a:gd name="connsiteY0" fmla="*/ 71273 h 133516"/>
                <a:gd name="connsiteX1" fmla="*/ 123967 w 130371"/>
                <a:gd name="connsiteY1" fmla="*/ 71273 h 133516"/>
                <a:gd name="connsiteX2" fmla="*/ 130521 w 130371"/>
                <a:gd name="connsiteY2" fmla="*/ 66925 h 133516"/>
                <a:gd name="connsiteX3" fmla="*/ 123967 w 130371"/>
                <a:gd name="connsiteY3" fmla="*/ 62396 h 133516"/>
                <a:gd name="connsiteX4" fmla="*/ 69764 w 130371"/>
                <a:gd name="connsiteY4" fmla="*/ 62396 h 133516"/>
                <a:gd name="connsiteX5" fmla="*/ 69764 w 130371"/>
                <a:gd name="connsiteY5" fmla="*/ 6779 h 133516"/>
                <a:gd name="connsiteX6" fmla="*/ 65512 w 130371"/>
                <a:gd name="connsiteY6" fmla="*/ 76 h 133516"/>
                <a:gd name="connsiteX7" fmla="*/ 61084 w 130371"/>
                <a:gd name="connsiteY7" fmla="*/ 6779 h 133516"/>
                <a:gd name="connsiteX8" fmla="*/ 61084 w 130371"/>
                <a:gd name="connsiteY8" fmla="*/ 62396 h 133516"/>
                <a:gd name="connsiteX9" fmla="*/ 6703 w 130371"/>
                <a:gd name="connsiteY9" fmla="*/ 62396 h 133516"/>
                <a:gd name="connsiteX10" fmla="*/ 149 w 130371"/>
                <a:gd name="connsiteY10" fmla="*/ 66744 h 133516"/>
                <a:gd name="connsiteX11" fmla="*/ 6703 w 130371"/>
                <a:gd name="connsiteY11" fmla="*/ 71273 h 133516"/>
                <a:gd name="connsiteX12" fmla="*/ 61084 w 130371"/>
                <a:gd name="connsiteY12" fmla="*/ 71273 h 133516"/>
                <a:gd name="connsiteX13" fmla="*/ 61084 w 130371"/>
                <a:gd name="connsiteY13" fmla="*/ 126889 h 133516"/>
                <a:gd name="connsiteX14" fmla="*/ 65335 w 130371"/>
                <a:gd name="connsiteY14" fmla="*/ 133592 h 133516"/>
                <a:gd name="connsiteX15" fmla="*/ 69764 w 130371"/>
                <a:gd name="connsiteY15" fmla="*/ 126889 h 133516"/>
                <a:gd name="connsiteX16" fmla="*/ 6976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764" y="71273"/>
                  </a:moveTo>
                  <a:lnTo>
                    <a:pt x="123967" y="71273"/>
                  </a:lnTo>
                  <a:cubicBezTo>
                    <a:pt x="126270" y="71273"/>
                    <a:pt x="130521" y="71273"/>
                    <a:pt x="130521" y="66925"/>
                  </a:cubicBezTo>
                  <a:cubicBezTo>
                    <a:pt x="130521" y="62396"/>
                    <a:pt x="126447" y="62396"/>
                    <a:pt x="123967" y="62396"/>
                  </a:cubicBezTo>
                  <a:lnTo>
                    <a:pt x="69764" y="62396"/>
                  </a:lnTo>
                  <a:lnTo>
                    <a:pt x="69764" y="6779"/>
                  </a:lnTo>
                  <a:cubicBezTo>
                    <a:pt x="69764" y="4424"/>
                    <a:pt x="69764" y="76"/>
                    <a:pt x="65512" y="76"/>
                  </a:cubicBezTo>
                  <a:cubicBezTo>
                    <a:pt x="61084" y="76"/>
                    <a:pt x="61084" y="4243"/>
                    <a:pt x="61084" y="6779"/>
                  </a:cubicBezTo>
                  <a:lnTo>
                    <a:pt x="61084" y="62396"/>
                  </a:lnTo>
                  <a:lnTo>
                    <a:pt x="6703" y="62396"/>
                  </a:lnTo>
                  <a:cubicBezTo>
                    <a:pt x="4400" y="62396"/>
                    <a:pt x="149" y="62396"/>
                    <a:pt x="149" y="66744"/>
                  </a:cubicBezTo>
                  <a:cubicBezTo>
                    <a:pt x="149" y="71273"/>
                    <a:pt x="4223" y="71273"/>
                    <a:pt x="6703" y="71273"/>
                  </a:cubicBezTo>
                  <a:lnTo>
                    <a:pt x="61084" y="71273"/>
                  </a:lnTo>
                  <a:lnTo>
                    <a:pt x="61084" y="126889"/>
                  </a:lnTo>
                  <a:cubicBezTo>
                    <a:pt x="61084" y="129244"/>
                    <a:pt x="61084" y="133592"/>
                    <a:pt x="65335" y="133592"/>
                  </a:cubicBezTo>
                  <a:cubicBezTo>
                    <a:pt x="69764" y="133592"/>
                    <a:pt x="69764" y="129426"/>
                    <a:pt x="69764" y="126889"/>
                  </a:cubicBezTo>
                  <a:lnTo>
                    <a:pt x="6976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28F08F4-4774-8C00-4A62-DB8134FC8D0C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4433531" y="5065894"/>
              <a:ext cx="58707" cy="258802"/>
            </a:xfrm>
            <a:custGeom>
              <a:avLst/>
              <a:gdLst>
                <a:gd name="connsiteX0" fmla="*/ 58864 w 58707"/>
                <a:gd name="connsiteY0" fmla="*/ 256289 h 258802"/>
                <a:gd name="connsiteX1" fmla="*/ 54562 w 58707"/>
                <a:gd name="connsiteY1" fmla="*/ 250595 h 258802"/>
                <a:gd name="connsiteX2" fmla="*/ 14833 w 58707"/>
                <a:gd name="connsiteY2" fmla="*/ 129476 h 258802"/>
                <a:gd name="connsiteX3" fmla="*/ 55574 w 58707"/>
                <a:gd name="connsiteY3" fmla="*/ 7062 h 258802"/>
                <a:gd name="connsiteX4" fmla="*/ 58864 w 58707"/>
                <a:gd name="connsiteY4" fmla="*/ 2663 h 258802"/>
                <a:gd name="connsiteX5" fmla="*/ 56333 w 58707"/>
                <a:gd name="connsiteY5" fmla="*/ 75 h 258802"/>
                <a:gd name="connsiteX6" fmla="*/ 16098 w 58707"/>
                <a:gd name="connsiteY6" fmla="*/ 50541 h 258802"/>
                <a:gd name="connsiteX7" fmla="*/ 156 w 58707"/>
                <a:gd name="connsiteY7" fmla="*/ 129476 h 258802"/>
                <a:gd name="connsiteX8" fmla="*/ 16857 w 58707"/>
                <a:gd name="connsiteY8" fmla="*/ 210222 h 258802"/>
                <a:gd name="connsiteX9" fmla="*/ 56333 w 58707"/>
                <a:gd name="connsiteY9" fmla="*/ 258877 h 258802"/>
                <a:gd name="connsiteX10" fmla="*/ 5886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64" y="256289"/>
                  </a:moveTo>
                  <a:cubicBezTo>
                    <a:pt x="58864" y="255513"/>
                    <a:pt x="58864" y="254995"/>
                    <a:pt x="54562" y="250595"/>
                  </a:cubicBezTo>
                  <a:cubicBezTo>
                    <a:pt x="22930" y="217986"/>
                    <a:pt x="14833" y="169073"/>
                    <a:pt x="14833" y="129476"/>
                  </a:cubicBezTo>
                  <a:cubicBezTo>
                    <a:pt x="14833" y="84444"/>
                    <a:pt x="24449" y="39413"/>
                    <a:pt x="55574" y="7062"/>
                  </a:cubicBezTo>
                  <a:cubicBezTo>
                    <a:pt x="58864" y="3957"/>
                    <a:pt x="58864" y="3439"/>
                    <a:pt x="58864" y="2663"/>
                  </a:cubicBezTo>
                  <a:cubicBezTo>
                    <a:pt x="58864" y="851"/>
                    <a:pt x="57851" y="75"/>
                    <a:pt x="56333" y="75"/>
                  </a:cubicBezTo>
                  <a:cubicBezTo>
                    <a:pt x="53803" y="75"/>
                    <a:pt x="31028" y="17673"/>
                    <a:pt x="16098" y="50541"/>
                  </a:cubicBezTo>
                  <a:cubicBezTo>
                    <a:pt x="3192" y="79009"/>
                    <a:pt x="156" y="107736"/>
                    <a:pt x="156" y="129476"/>
                  </a:cubicBezTo>
                  <a:cubicBezTo>
                    <a:pt x="156" y="149662"/>
                    <a:pt x="2939" y="180977"/>
                    <a:pt x="16857" y="210222"/>
                  </a:cubicBezTo>
                  <a:cubicBezTo>
                    <a:pt x="32040" y="242055"/>
                    <a:pt x="53803" y="258877"/>
                    <a:pt x="56333" y="258877"/>
                  </a:cubicBezTo>
                  <a:cubicBezTo>
                    <a:pt x="57851" y="258877"/>
                    <a:pt x="58864" y="258101"/>
                    <a:pt x="5886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EF59767-4E3D-3B64-441A-A4C6479C59F3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4514226" y="5145606"/>
              <a:ext cx="111089" cy="117237"/>
            </a:xfrm>
            <a:custGeom>
              <a:avLst/>
              <a:gdLst>
                <a:gd name="connsiteX0" fmla="*/ 111249 w 111089"/>
                <a:gd name="connsiteY0" fmla="*/ 18191 h 117237"/>
                <a:gd name="connsiteX1" fmla="*/ 100115 w 111089"/>
                <a:gd name="connsiteY1" fmla="*/ 75 h 117237"/>
                <a:gd name="connsiteX2" fmla="*/ 87715 w 111089"/>
                <a:gd name="connsiteY2" fmla="*/ 12497 h 117237"/>
                <a:gd name="connsiteX3" fmla="*/ 91764 w 111089"/>
                <a:gd name="connsiteY3" fmla="*/ 20261 h 117237"/>
                <a:gd name="connsiteX4" fmla="*/ 100368 w 111089"/>
                <a:gd name="connsiteY4" fmla="*/ 41483 h 117237"/>
                <a:gd name="connsiteX5" fmla="*/ 55325 w 111089"/>
                <a:gd name="connsiteY5" fmla="*/ 111618 h 117237"/>
                <a:gd name="connsiteX6" fmla="*/ 36599 w 111089"/>
                <a:gd name="connsiteY6" fmla="*/ 89103 h 117237"/>
                <a:gd name="connsiteX7" fmla="*/ 51276 w 111089"/>
                <a:gd name="connsiteY7" fmla="*/ 34237 h 117237"/>
                <a:gd name="connsiteX8" fmla="*/ 54313 w 111089"/>
                <a:gd name="connsiteY8" fmla="*/ 21297 h 117237"/>
                <a:gd name="connsiteX9" fmla="*/ 33562 w 111089"/>
                <a:gd name="connsiteY9" fmla="*/ 75 h 117237"/>
                <a:gd name="connsiteX10" fmla="*/ 160 w 111089"/>
                <a:gd name="connsiteY10" fmla="*/ 39930 h 117237"/>
                <a:gd name="connsiteX11" fmla="*/ 3196 w 111089"/>
                <a:gd name="connsiteY11" fmla="*/ 42518 h 117237"/>
                <a:gd name="connsiteX12" fmla="*/ 7245 w 111089"/>
                <a:gd name="connsiteY12" fmla="*/ 37860 h 117237"/>
                <a:gd name="connsiteX13" fmla="*/ 32803 w 111089"/>
                <a:gd name="connsiteY13" fmla="*/ 5768 h 117237"/>
                <a:gd name="connsiteX14" fmla="*/ 39130 w 111089"/>
                <a:gd name="connsiteY14" fmla="*/ 14050 h 117237"/>
                <a:gd name="connsiteX15" fmla="*/ 34828 w 111089"/>
                <a:gd name="connsiteY15" fmla="*/ 32166 h 117237"/>
                <a:gd name="connsiteX16" fmla="*/ 20404 w 111089"/>
                <a:gd name="connsiteY16" fmla="*/ 85221 h 117237"/>
                <a:gd name="connsiteX17" fmla="*/ 54313 w 111089"/>
                <a:gd name="connsiteY17" fmla="*/ 117312 h 117237"/>
                <a:gd name="connsiteX18" fmla="*/ 111249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49" y="18191"/>
                  </a:moveTo>
                  <a:cubicBezTo>
                    <a:pt x="111249" y="4216"/>
                    <a:pt x="104670" y="75"/>
                    <a:pt x="100115" y="75"/>
                  </a:cubicBezTo>
                  <a:cubicBezTo>
                    <a:pt x="93789" y="75"/>
                    <a:pt x="87715" y="6804"/>
                    <a:pt x="87715" y="12497"/>
                  </a:cubicBezTo>
                  <a:cubicBezTo>
                    <a:pt x="87715" y="15862"/>
                    <a:pt x="88981" y="17414"/>
                    <a:pt x="91764" y="20261"/>
                  </a:cubicBezTo>
                  <a:cubicBezTo>
                    <a:pt x="97078" y="25437"/>
                    <a:pt x="100368" y="32166"/>
                    <a:pt x="100368" y="41483"/>
                  </a:cubicBezTo>
                  <a:cubicBezTo>
                    <a:pt x="100368" y="52353"/>
                    <a:pt x="84932" y="111618"/>
                    <a:pt x="55325" y="111618"/>
                  </a:cubicBezTo>
                  <a:cubicBezTo>
                    <a:pt x="42419" y="111618"/>
                    <a:pt x="36599" y="102560"/>
                    <a:pt x="36599" y="89103"/>
                  </a:cubicBezTo>
                  <a:cubicBezTo>
                    <a:pt x="36599" y="74610"/>
                    <a:pt x="43431" y="55717"/>
                    <a:pt x="51276" y="34237"/>
                  </a:cubicBezTo>
                  <a:cubicBezTo>
                    <a:pt x="53047" y="29837"/>
                    <a:pt x="54313" y="26214"/>
                    <a:pt x="54313" y="21297"/>
                  </a:cubicBezTo>
                  <a:cubicBezTo>
                    <a:pt x="54313" y="9650"/>
                    <a:pt x="46215" y="75"/>
                    <a:pt x="33562" y="75"/>
                  </a:cubicBezTo>
                  <a:cubicBezTo>
                    <a:pt x="9776" y="75"/>
                    <a:pt x="160" y="37601"/>
                    <a:pt x="160" y="39930"/>
                  </a:cubicBezTo>
                  <a:cubicBezTo>
                    <a:pt x="160" y="42518"/>
                    <a:pt x="2690" y="42518"/>
                    <a:pt x="3196" y="42518"/>
                  </a:cubicBezTo>
                  <a:cubicBezTo>
                    <a:pt x="5727" y="42518"/>
                    <a:pt x="5980" y="42001"/>
                    <a:pt x="7245" y="37860"/>
                  </a:cubicBezTo>
                  <a:cubicBezTo>
                    <a:pt x="14584" y="11721"/>
                    <a:pt x="25465" y="5768"/>
                    <a:pt x="32803" y="5768"/>
                  </a:cubicBezTo>
                  <a:cubicBezTo>
                    <a:pt x="34828" y="5768"/>
                    <a:pt x="39130" y="5768"/>
                    <a:pt x="39130" y="14050"/>
                  </a:cubicBezTo>
                  <a:cubicBezTo>
                    <a:pt x="39130" y="20520"/>
                    <a:pt x="36599" y="27508"/>
                    <a:pt x="34828" y="32166"/>
                  </a:cubicBezTo>
                  <a:cubicBezTo>
                    <a:pt x="23693" y="62187"/>
                    <a:pt x="20404" y="74092"/>
                    <a:pt x="20404" y="85221"/>
                  </a:cubicBezTo>
                  <a:cubicBezTo>
                    <a:pt x="20404" y="113171"/>
                    <a:pt x="42672" y="117312"/>
                    <a:pt x="54313" y="117312"/>
                  </a:cubicBezTo>
                  <a:cubicBezTo>
                    <a:pt x="96825" y="117312"/>
                    <a:pt x="111249" y="31649"/>
                    <a:pt x="111249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D55009C-D75C-D444-B308-D023178A131B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4660389" y="5232563"/>
              <a:ext cx="29606" cy="77381"/>
            </a:xfrm>
            <a:custGeom>
              <a:avLst/>
              <a:gdLst>
                <a:gd name="connsiteX0" fmla="*/ 29772 w 29606"/>
                <a:gd name="connsiteY0" fmla="*/ 27249 h 77381"/>
                <a:gd name="connsiteX1" fmla="*/ 13577 w 29606"/>
                <a:gd name="connsiteY1" fmla="*/ 75 h 77381"/>
                <a:gd name="connsiteX2" fmla="*/ 165 w 29606"/>
                <a:gd name="connsiteY2" fmla="*/ 13791 h 77381"/>
                <a:gd name="connsiteX3" fmla="*/ 13577 w 29606"/>
                <a:gd name="connsiteY3" fmla="*/ 27508 h 77381"/>
                <a:gd name="connsiteX4" fmla="*/ 22433 w 29606"/>
                <a:gd name="connsiteY4" fmla="*/ 24143 h 77381"/>
                <a:gd name="connsiteX5" fmla="*/ 23699 w 29606"/>
                <a:gd name="connsiteY5" fmla="*/ 23367 h 77381"/>
                <a:gd name="connsiteX6" fmla="*/ 24205 w 29606"/>
                <a:gd name="connsiteY6" fmla="*/ 27249 h 77381"/>
                <a:gd name="connsiteX7" fmla="*/ 6997 w 29606"/>
                <a:gd name="connsiteY7" fmla="*/ 70469 h 77381"/>
                <a:gd name="connsiteX8" fmla="*/ 4214 w 29606"/>
                <a:gd name="connsiteY8" fmla="*/ 74610 h 77381"/>
                <a:gd name="connsiteX9" fmla="*/ 6744 w 29606"/>
                <a:gd name="connsiteY9" fmla="*/ 77457 h 77381"/>
                <a:gd name="connsiteX10" fmla="*/ 29772 w 29606"/>
                <a:gd name="connsiteY10" fmla="*/ 27249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72" y="27249"/>
                  </a:moveTo>
                  <a:cubicBezTo>
                    <a:pt x="29772" y="10168"/>
                    <a:pt x="23446" y="75"/>
                    <a:pt x="13577" y="75"/>
                  </a:cubicBezTo>
                  <a:cubicBezTo>
                    <a:pt x="5226" y="75"/>
                    <a:pt x="165" y="6545"/>
                    <a:pt x="165" y="13791"/>
                  </a:cubicBezTo>
                  <a:cubicBezTo>
                    <a:pt x="165" y="20779"/>
                    <a:pt x="5226" y="27508"/>
                    <a:pt x="13577" y="27508"/>
                  </a:cubicBezTo>
                  <a:cubicBezTo>
                    <a:pt x="16613" y="27508"/>
                    <a:pt x="19903" y="26473"/>
                    <a:pt x="22433" y="24143"/>
                  </a:cubicBezTo>
                  <a:cubicBezTo>
                    <a:pt x="23193" y="23626"/>
                    <a:pt x="23446" y="23367"/>
                    <a:pt x="23699" y="23367"/>
                  </a:cubicBezTo>
                  <a:cubicBezTo>
                    <a:pt x="23952" y="23367"/>
                    <a:pt x="24205" y="23626"/>
                    <a:pt x="24205" y="27249"/>
                  </a:cubicBezTo>
                  <a:cubicBezTo>
                    <a:pt x="24205" y="46400"/>
                    <a:pt x="15348" y="61928"/>
                    <a:pt x="6997" y="70469"/>
                  </a:cubicBezTo>
                  <a:cubicBezTo>
                    <a:pt x="4214" y="73316"/>
                    <a:pt x="4214" y="73833"/>
                    <a:pt x="4214" y="74610"/>
                  </a:cubicBezTo>
                  <a:cubicBezTo>
                    <a:pt x="4214" y="76421"/>
                    <a:pt x="5479" y="77457"/>
                    <a:pt x="6744" y="77457"/>
                  </a:cubicBezTo>
                  <a:cubicBezTo>
                    <a:pt x="9528" y="77457"/>
                    <a:pt x="29772" y="57529"/>
                    <a:pt x="29772" y="2724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85E6222-074C-CE22-B68F-71689B2B75C6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4758432" y="5145606"/>
              <a:ext cx="102991" cy="117237"/>
            </a:xfrm>
            <a:custGeom>
              <a:avLst/>
              <a:gdLst>
                <a:gd name="connsiteX0" fmla="*/ 15099 w 102991"/>
                <a:gd name="connsiteY0" fmla="*/ 99196 h 117237"/>
                <a:gd name="connsiteX1" fmla="*/ 12822 w 102991"/>
                <a:gd name="connsiteY1" fmla="*/ 110324 h 117237"/>
                <a:gd name="connsiteX2" fmla="*/ 20160 w 102991"/>
                <a:gd name="connsiteY2" fmla="*/ 117312 h 117237"/>
                <a:gd name="connsiteX3" fmla="*/ 29523 w 102991"/>
                <a:gd name="connsiteY3" fmla="*/ 110066 h 117237"/>
                <a:gd name="connsiteX4" fmla="*/ 39645 w 102991"/>
                <a:gd name="connsiteY4" fmla="*/ 69175 h 117237"/>
                <a:gd name="connsiteX5" fmla="*/ 47743 w 102991"/>
                <a:gd name="connsiteY5" fmla="*/ 35531 h 117237"/>
                <a:gd name="connsiteX6" fmla="*/ 61914 w 102991"/>
                <a:gd name="connsiteY6" fmla="*/ 14309 h 117237"/>
                <a:gd name="connsiteX7" fmla="*/ 82158 w 102991"/>
                <a:gd name="connsiteY7" fmla="*/ 5768 h 117237"/>
                <a:gd name="connsiteX8" fmla="*/ 92786 w 102991"/>
                <a:gd name="connsiteY8" fmla="*/ 8874 h 117237"/>
                <a:gd name="connsiteX9" fmla="*/ 79627 w 102991"/>
                <a:gd name="connsiteY9" fmla="*/ 23108 h 117237"/>
                <a:gd name="connsiteX10" fmla="*/ 89243 w 102991"/>
                <a:gd name="connsiteY10" fmla="*/ 32166 h 117237"/>
                <a:gd name="connsiteX11" fmla="*/ 103161 w 102991"/>
                <a:gd name="connsiteY11" fmla="*/ 16897 h 117237"/>
                <a:gd name="connsiteX12" fmla="*/ 82158 w 102991"/>
                <a:gd name="connsiteY12" fmla="*/ 75 h 117237"/>
                <a:gd name="connsiteX13" fmla="*/ 49767 w 102991"/>
                <a:gd name="connsiteY13" fmla="*/ 20002 h 117237"/>
                <a:gd name="connsiteX14" fmla="*/ 26740 w 102991"/>
                <a:gd name="connsiteY14" fmla="*/ 75 h 117237"/>
                <a:gd name="connsiteX15" fmla="*/ 8014 w 102991"/>
                <a:gd name="connsiteY15" fmla="*/ 14826 h 117237"/>
                <a:gd name="connsiteX16" fmla="*/ 169 w 102991"/>
                <a:gd name="connsiteY16" fmla="*/ 39930 h 117237"/>
                <a:gd name="connsiteX17" fmla="*/ 3206 w 102991"/>
                <a:gd name="connsiteY17" fmla="*/ 42518 h 117237"/>
                <a:gd name="connsiteX18" fmla="*/ 7508 w 102991"/>
                <a:gd name="connsiteY18" fmla="*/ 36566 h 117237"/>
                <a:gd name="connsiteX19" fmla="*/ 25981 w 102991"/>
                <a:gd name="connsiteY19" fmla="*/ 5768 h 117237"/>
                <a:gd name="connsiteX20" fmla="*/ 33825 w 102991"/>
                <a:gd name="connsiteY20" fmla="*/ 17673 h 117237"/>
                <a:gd name="connsiteX21" fmla="*/ 29776 w 102991"/>
                <a:gd name="connsiteY21" fmla="*/ 39413 h 117237"/>
                <a:gd name="connsiteX22" fmla="*/ 15099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099" y="99196"/>
                  </a:moveTo>
                  <a:cubicBezTo>
                    <a:pt x="14340" y="103078"/>
                    <a:pt x="12822" y="109030"/>
                    <a:pt x="12822" y="110324"/>
                  </a:cubicBezTo>
                  <a:cubicBezTo>
                    <a:pt x="12822" y="114983"/>
                    <a:pt x="16365" y="117312"/>
                    <a:pt x="20160" y="117312"/>
                  </a:cubicBezTo>
                  <a:cubicBezTo>
                    <a:pt x="23197" y="117312"/>
                    <a:pt x="27752" y="115242"/>
                    <a:pt x="29523" y="110066"/>
                  </a:cubicBezTo>
                  <a:cubicBezTo>
                    <a:pt x="30029" y="109030"/>
                    <a:pt x="38633" y="73833"/>
                    <a:pt x="39645" y="69175"/>
                  </a:cubicBezTo>
                  <a:cubicBezTo>
                    <a:pt x="41670" y="60634"/>
                    <a:pt x="46225" y="42518"/>
                    <a:pt x="47743" y="35531"/>
                  </a:cubicBezTo>
                  <a:cubicBezTo>
                    <a:pt x="48755" y="32166"/>
                    <a:pt x="55841" y="20002"/>
                    <a:pt x="61914" y="14309"/>
                  </a:cubicBezTo>
                  <a:cubicBezTo>
                    <a:pt x="63938" y="12497"/>
                    <a:pt x="71277" y="5768"/>
                    <a:pt x="82158" y="5768"/>
                  </a:cubicBezTo>
                  <a:cubicBezTo>
                    <a:pt x="88737" y="5768"/>
                    <a:pt x="92533" y="8874"/>
                    <a:pt x="92786" y="8874"/>
                  </a:cubicBezTo>
                  <a:cubicBezTo>
                    <a:pt x="85194" y="10168"/>
                    <a:pt x="79627" y="16379"/>
                    <a:pt x="79627" y="23108"/>
                  </a:cubicBezTo>
                  <a:cubicBezTo>
                    <a:pt x="79627" y="27249"/>
                    <a:pt x="82411" y="32166"/>
                    <a:pt x="89243" y="32166"/>
                  </a:cubicBezTo>
                  <a:cubicBezTo>
                    <a:pt x="96076" y="32166"/>
                    <a:pt x="103161" y="26214"/>
                    <a:pt x="103161" y="16897"/>
                  </a:cubicBezTo>
                  <a:cubicBezTo>
                    <a:pt x="103161" y="7839"/>
                    <a:pt x="95063" y="75"/>
                    <a:pt x="82158" y="75"/>
                  </a:cubicBezTo>
                  <a:cubicBezTo>
                    <a:pt x="65710" y="75"/>
                    <a:pt x="54575" y="12756"/>
                    <a:pt x="49767" y="20002"/>
                  </a:cubicBezTo>
                  <a:cubicBezTo>
                    <a:pt x="47743" y="8356"/>
                    <a:pt x="38633" y="75"/>
                    <a:pt x="26740" y="75"/>
                  </a:cubicBezTo>
                  <a:cubicBezTo>
                    <a:pt x="15099" y="75"/>
                    <a:pt x="10291" y="10168"/>
                    <a:pt x="8014" y="14826"/>
                  </a:cubicBezTo>
                  <a:cubicBezTo>
                    <a:pt x="3459" y="23626"/>
                    <a:pt x="169" y="39154"/>
                    <a:pt x="169" y="39930"/>
                  </a:cubicBezTo>
                  <a:cubicBezTo>
                    <a:pt x="169" y="42518"/>
                    <a:pt x="2700" y="42518"/>
                    <a:pt x="3206" y="42518"/>
                  </a:cubicBezTo>
                  <a:cubicBezTo>
                    <a:pt x="5736" y="42518"/>
                    <a:pt x="5989" y="42259"/>
                    <a:pt x="7508" y="36566"/>
                  </a:cubicBezTo>
                  <a:cubicBezTo>
                    <a:pt x="11810" y="18191"/>
                    <a:pt x="16871" y="5768"/>
                    <a:pt x="25981" y="5768"/>
                  </a:cubicBezTo>
                  <a:cubicBezTo>
                    <a:pt x="30282" y="5768"/>
                    <a:pt x="33825" y="7839"/>
                    <a:pt x="33825" y="17673"/>
                  </a:cubicBezTo>
                  <a:cubicBezTo>
                    <a:pt x="33825" y="23108"/>
                    <a:pt x="33066" y="25955"/>
                    <a:pt x="29776" y="39413"/>
                  </a:cubicBezTo>
                  <a:lnTo>
                    <a:pt x="15099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7E89BE8-7D80-6B79-3ED0-A8D8FADA6155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4886713" y="5065894"/>
              <a:ext cx="58707" cy="258802"/>
            </a:xfrm>
            <a:custGeom>
              <a:avLst/>
              <a:gdLst>
                <a:gd name="connsiteX0" fmla="*/ 58882 w 58707"/>
                <a:gd name="connsiteY0" fmla="*/ 129476 h 258802"/>
                <a:gd name="connsiteX1" fmla="*/ 42181 w 58707"/>
                <a:gd name="connsiteY1" fmla="*/ 48730 h 258802"/>
                <a:gd name="connsiteX2" fmla="*/ 2705 w 58707"/>
                <a:gd name="connsiteY2" fmla="*/ 75 h 258802"/>
                <a:gd name="connsiteX3" fmla="*/ 174 w 58707"/>
                <a:gd name="connsiteY3" fmla="*/ 2663 h 258802"/>
                <a:gd name="connsiteX4" fmla="*/ 4982 w 58707"/>
                <a:gd name="connsiteY4" fmla="*/ 8615 h 258802"/>
                <a:gd name="connsiteX5" fmla="*/ 44205 w 58707"/>
                <a:gd name="connsiteY5" fmla="*/ 129476 h 258802"/>
                <a:gd name="connsiteX6" fmla="*/ 3464 w 58707"/>
                <a:gd name="connsiteY6" fmla="*/ 251889 h 258802"/>
                <a:gd name="connsiteX7" fmla="*/ 174 w 58707"/>
                <a:gd name="connsiteY7" fmla="*/ 256289 h 258802"/>
                <a:gd name="connsiteX8" fmla="*/ 2705 w 58707"/>
                <a:gd name="connsiteY8" fmla="*/ 258877 h 258802"/>
                <a:gd name="connsiteX9" fmla="*/ 42940 w 58707"/>
                <a:gd name="connsiteY9" fmla="*/ 208411 h 258802"/>
                <a:gd name="connsiteX10" fmla="*/ 58882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82" y="129476"/>
                  </a:moveTo>
                  <a:cubicBezTo>
                    <a:pt x="58882" y="109289"/>
                    <a:pt x="56098" y="77974"/>
                    <a:pt x="42181" y="48730"/>
                  </a:cubicBezTo>
                  <a:cubicBezTo>
                    <a:pt x="26998" y="16897"/>
                    <a:pt x="5235" y="75"/>
                    <a:pt x="2705" y="75"/>
                  </a:cubicBezTo>
                  <a:cubicBezTo>
                    <a:pt x="1186" y="75"/>
                    <a:pt x="174" y="1110"/>
                    <a:pt x="174" y="2663"/>
                  </a:cubicBezTo>
                  <a:cubicBezTo>
                    <a:pt x="174" y="3439"/>
                    <a:pt x="174" y="3957"/>
                    <a:pt x="4982" y="8615"/>
                  </a:cubicBezTo>
                  <a:cubicBezTo>
                    <a:pt x="29781" y="34237"/>
                    <a:pt x="44205" y="75386"/>
                    <a:pt x="44205" y="129476"/>
                  </a:cubicBezTo>
                  <a:cubicBezTo>
                    <a:pt x="44205" y="173731"/>
                    <a:pt x="34842" y="219280"/>
                    <a:pt x="3464" y="251889"/>
                  </a:cubicBezTo>
                  <a:cubicBezTo>
                    <a:pt x="174" y="254995"/>
                    <a:pt x="174" y="255513"/>
                    <a:pt x="174" y="256289"/>
                  </a:cubicBezTo>
                  <a:cubicBezTo>
                    <a:pt x="174" y="257842"/>
                    <a:pt x="1186" y="258877"/>
                    <a:pt x="2705" y="258877"/>
                  </a:cubicBezTo>
                  <a:cubicBezTo>
                    <a:pt x="5235" y="258877"/>
                    <a:pt x="28010" y="241278"/>
                    <a:pt x="42940" y="208411"/>
                  </a:cubicBezTo>
                  <a:cubicBezTo>
                    <a:pt x="55845" y="179942"/>
                    <a:pt x="58882" y="151215"/>
                    <a:pt x="58882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88C42DF-9401-6D99-F5D3-2980F6FC98EA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5055159" y="5165016"/>
              <a:ext cx="168278" cy="60559"/>
            </a:xfrm>
            <a:custGeom>
              <a:avLst/>
              <a:gdLst>
                <a:gd name="connsiteX0" fmla="*/ 159856 w 168278"/>
                <a:gd name="connsiteY0" fmla="*/ 10427 h 60559"/>
                <a:gd name="connsiteX1" fmla="*/ 168460 w 168278"/>
                <a:gd name="connsiteY1" fmla="*/ 5251 h 60559"/>
                <a:gd name="connsiteX2" fmla="*/ 160109 w 168278"/>
                <a:gd name="connsiteY2" fmla="*/ 75 h 60559"/>
                <a:gd name="connsiteX3" fmla="*/ 8531 w 168278"/>
                <a:gd name="connsiteY3" fmla="*/ 75 h 60559"/>
                <a:gd name="connsiteX4" fmla="*/ 181 w 168278"/>
                <a:gd name="connsiteY4" fmla="*/ 5251 h 60559"/>
                <a:gd name="connsiteX5" fmla="*/ 8784 w 168278"/>
                <a:gd name="connsiteY5" fmla="*/ 10427 h 60559"/>
                <a:gd name="connsiteX6" fmla="*/ 159856 w 168278"/>
                <a:gd name="connsiteY6" fmla="*/ 10427 h 60559"/>
                <a:gd name="connsiteX7" fmla="*/ 160109 w 168278"/>
                <a:gd name="connsiteY7" fmla="*/ 60634 h 60559"/>
                <a:gd name="connsiteX8" fmla="*/ 168460 w 168278"/>
                <a:gd name="connsiteY8" fmla="*/ 55458 h 60559"/>
                <a:gd name="connsiteX9" fmla="*/ 159856 w 168278"/>
                <a:gd name="connsiteY9" fmla="*/ 50282 h 60559"/>
                <a:gd name="connsiteX10" fmla="*/ 8784 w 168278"/>
                <a:gd name="connsiteY10" fmla="*/ 50282 h 60559"/>
                <a:gd name="connsiteX11" fmla="*/ 181 w 168278"/>
                <a:gd name="connsiteY11" fmla="*/ 55458 h 60559"/>
                <a:gd name="connsiteX12" fmla="*/ 8531 w 168278"/>
                <a:gd name="connsiteY12" fmla="*/ 60634 h 60559"/>
                <a:gd name="connsiteX13" fmla="*/ 160109 w 168278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0559">
                  <a:moveTo>
                    <a:pt x="159856" y="10427"/>
                  </a:moveTo>
                  <a:cubicBezTo>
                    <a:pt x="163652" y="10427"/>
                    <a:pt x="168460" y="10427"/>
                    <a:pt x="168460" y="5251"/>
                  </a:cubicBezTo>
                  <a:cubicBezTo>
                    <a:pt x="168460" y="75"/>
                    <a:pt x="163652" y="75"/>
                    <a:pt x="160109" y="75"/>
                  </a:cubicBezTo>
                  <a:lnTo>
                    <a:pt x="8531" y="75"/>
                  </a:lnTo>
                  <a:cubicBezTo>
                    <a:pt x="4989" y="75"/>
                    <a:pt x="181" y="75"/>
                    <a:pt x="181" y="5251"/>
                  </a:cubicBezTo>
                  <a:cubicBezTo>
                    <a:pt x="181" y="10427"/>
                    <a:pt x="4989" y="10427"/>
                    <a:pt x="8784" y="10427"/>
                  </a:cubicBezTo>
                  <a:lnTo>
                    <a:pt x="159856" y="10427"/>
                  </a:lnTo>
                  <a:close/>
                  <a:moveTo>
                    <a:pt x="160109" y="60634"/>
                  </a:moveTo>
                  <a:cubicBezTo>
                    <a:pt x="163652" y="60634"/>
                    <a:pt x="168460" y="60634"/>
                    <a:pt x="168460" y="55458"/>
                  </a:cubicBezTo>
                  <a:cubicBezTo>
                    <a:pt x="168460" y="50282"/>
                    <a:pt x="163652" y="50282"/>
                    <a:pt x="159856" y="50282"/>
                  </a:cubicBezTo>
                  <a:lnTo>
                    <a:pt x="8784" y="50282"/>
                  </a:lnTo>
                  <a:cubicBezTo>
                    <a:pt x="4989" y="50282"/>
                    <a:pt x="181" y="50282"/>
                    <a:pt x="181" y="55458"/>
                  </a:cubicBezTo>
                  <a:cubicBezTo>
                    <a:pt x="181" y="60634"/>
                    <a:pt x="4989" y="60634"/>
                    <a:pt x="8531" y="60634"/>
                  </a:cubicBezTo>
                  <a:lnTo>
                    <a:pt x="160109" y="6063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7DFB82A-A671-B2EA-77C7-A97F5790C561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5322015" y="5080387"/>
              <a:ext cx="124248" cy="182455"/>
            </a:xfrm>
            <a:custGeom>
              <a:avLst/>
              <a:gdLst>
                <a:gd name="connsiteX0" fmla="*/ 58899 w 124248"/>
                <a:gd name="connsiteY0" fmla="*/ 2922 h 182455"/>
                <a:gd name="connsiteX1" fmla="*/ 55609 w 124248"/>
                <a:gd name="connsiteY1" fmla="*/ 75 h 182455"/>
                <a:gd name="connsiteX2" fmla="*/ 24737 w 124248"/>
                <a:gd name="connsiteY2" fmla="*/ 2663 h 182455"/>
                <a:gd name="connsiteX3" fmla="*/ 19929 w 124248"/>
                <a:gd name="connsiteY3" fmla="*/ 7839 h 182455"/>
                <a:gd name="connsiteX4" fmla="*/ 26002 w 124248"/>
                <a:gd name="connsiteY4" fmla="*/ 10944 h 182455"/>
                <a:gd name="connsiteX5" fmla="*/ 38655 w 124248"/>
                <a:gd name="connsiteY5" fmla="*/ 15344 h 182455"/>
                <a:gd name="connsiteX6" fmla="*/ 37896 w 124248"/>
                <a:gd name="connsiteY6" fmla="*/ 20520 h 182455"/>
                <a:gd name="connsiteX7" fmla="*/ 1203 w 124248"/>
                <a:gd name="connsiteY7" fmla="*/ 169590 h 182455"/>
                <a:gd name="connsiteX8" fmla="*/ 191 w 124248"/>
                <a:gd name="connsiteY8" fmla="*/ 175284 h 182455"/>
                <a:gd name="connsiteX9" fmla="*/ 7530 w 124248"/>
                <a:gd name="connsiteY9" fmla="*/ 182530 h 182455"/>
                <a:gd name="connsiteX10" fmla="*/ 16893 w 124248"/>
                <a:gd name="connsiteY10" fmla="*/ 175801 h 182455"/>
                <a:gd name="connsiteX11" fmla="*/ 21701 w 124248"/>
                <a:gd name="connsiteY11" fmla="*/ 156132 h 182455"/>
                <a:gd name="connsiteX12" fmla="*/ 27268 w 124248"/>
                <a:gd name="connsiteY12" fmla="*/ 132840 h 182455"/>
                <a:gd name="connsiteX13" fmla="*/ 31570 w 124248"/>
                <a:gd name="connsiteY13" fmla="*/ 115500 h 182455"/>
                <a:gd name="connsiteX14" fmla="*/ 34353 w 124248"/>
                <a:gd name="connsiteY14" fmla="*/ 103854 h 182455"/>
                <a:gd name="connsiteX15" fmla="*/ 51561 w 124248"/>
                <a:gd name="connsiteY15" fmla="*/ 80045 h 182455"/>
                <a:gd name="connsiteX16" fmla="*/ 75854 w 124248"/>
                <a:gd name="connsiteY16" fmla="*/ 70987 h 182455"/>
                <a:gd name="connsiteX17" fmla="*/ 89518 w 124248"/>
                <a:gd name="connsiteY17" fmla="*/ 89103 h 182455"/>
                <a:gd name="connsiteX18" fmla="*/ 73829 w 124248"/>
                <a:gd name="connsiteY18" fmla="*/ 147074 h 182455"/>
                <a:gd name="connsiteX19" fmla="*/ 70539 w 124248"/>
                <a:gd name="connsiteY19" fmla="*/ 161309 h 182455"/>
                <a:gd name="connsiteX20" fmla="*/ 91290 w 124248"/>
                <a:gd name="connsiteY20" fmla="*/ 182530 h 182455"/>
                <a:gd name="connsiteX21" fmla="*/ 124439 w 124248"/>
                <a:gd name="connsiteY21" fmla="*/ 142675 h 182455"/>
                <a:gd name="connsiteX22" fmla="*/ 121403 w 124248"/>
                <a:gd name="connsiteY22" fmla="*/ 140087 h 182455"/>
                <a:gd name="connsiteX23" fmla="*/ 117607 w 124248"/>
                <a:gd name="connsiteY23" fmla="*/ 144745 h 182455"/>
                <a:gd name="connsiteX24" fmla="*/ 91796 w 124248"/>
                <a:gd name="connsiteY24" fmla="*/ 176837 h 182455"/>
                <a:gd name="connsiteX25" fmla="*/ 85723 w 124248"/>
                <a:gd name="connsiteY25" fmla="*/ 168296 h 182455"/>
                <a:gd name="connsiteX26" fmla="*/ 90277 w 124248"/>
                <a:gd name="connsiteY26" fmla="*/ 149921 h 182455"/>
                <a:gd name="connsiteX27" fmla="*/ 105714 w 124248"/>
                <a:gd name="connsiteY27" fmla="*/ 92985 h 182455"/>
                <a:gd name="connsiteX28" fmla="*/ 76613 w 124248"/>
                <a:gd name="connsiteY28" fmla="*/ 65293 h 182455"/>
                <a:gd name="connsiteX29" fmla="*/ 39161 w 124248"/>
                <a:gd name="connsiteY29" fmla="*/ 85221 h 182455"/>
                <a:gd name="connsiteX30" fmla="*/ 58899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99" y="2922"/>
                  </a:moveTo>
                  <a:cubicBezTo>
                    <a:pt x="58899" y="2663"/>
                    <a:pt x="58899" y="75"/>
                    <a:pt x="55609" y="75"/>
                  </a:cubicBezTo>
                  <a:cubicBezTo>
                    <a:pt x="49789" y="75"/>
                    <a:pt x="31317" y="2145"/>
                    <a:pt x="24737" y="2663"/>
                  </a:cubicBezTo>
                  <a:cubicBezTo>
                    <a:pt x="22713" y="2922"/>
                    <a:pt x="19929" y="3180"/>
                    <a:pt x="19929" y="7839"/>
                  </a:cubicBezTo>
                  <a:cubicBezTo>
                    <a:pt x="19929" y="10944"/>
                    <a:pt x="22207" y="10944"/>
                    <a:pt x="26002" y="10944"/>
                  </a:cubicBezTo>
                  <a:cubicBezTo>
                    <a:pt x="38149" y="10944"/>
                    <a:pt x="38655" y="12756"/>
                    <a:pt x="38655" y="15344"/>
                  </a:cubicBezTo>
                  <a:lnTo>
                    <a:pt x="37896" y="20520"/>
                  </a:lnTo>
                  <a:lnTo>
                    <a:pt x="1203" y="169590"/>
                  </a:lnTo>
                  <a:cubicBezTo>
                    <a:pt x="191" y="173213"/>
                    <a:pt x="191" y="173731"/>
                    <a:pt x="191" y="175284"/>
                  </a:cubicBezTo>
                  <a:cubicBezTo>
                    <a:pt x="191" y="181236"/>
                    <a:pt x="5252" y="182530"/>
                    <a:pt x="7530" y="182530"/>
                  </a:cubicBezTo>
                  <a:cubicBezTo>
                    <a:pt x="11579" y="182530"/>
                    <a:pt x="15627" y="179425"/>
                    <a:pt x="16893" y="175801"/>
                  </a:cubicBezTo>
                  <a:lnTo>
                    <a:pt x="21701" y="156132"/>
                  </a:lnTo>
                  <a:lnTo>
                    <a:pt x="27268" y="132840"/>
                  </a:lnTo>
                  <a:cubicBezTo>
                    <a:pt x="28786" y="127147"/>
                    <a:pt x="30304" y="121453"/>
                    <a:pt x="31570" y="115500"/>
                  </a:cubicBezTo>
                  <a:cubicBezTo>
                    <a:pt x="32076" y="113948"/>
                    <a:pt x="34100" y="105407"/>
                    <a:pt x="34353" y="103854"/>
                  </a:cubicBezTo>
                  <a:cubicBezTo>
                    <a:pt x="35112" y="101525"/>
                    <a:pt x="42957" y="87032"/>
                    <a:pt x="51561" y="80045"/>
                  </a:cubicBezTo>
                  <a:cubicBezTo>
                    <a:pt x="57128" y="75904"/>
                    <a:pt x="64972" y="70987"/>
                    <a:pt x="75854" y="70987"/>
                  </a:cubicBezTo>
                  <a:cubicBezTo>
                    <a:pt x="86735" y="70987"/>
                    <a:pt x="89518" y="79786"/>
                    <a:pt x="89518" y="89103"/>
                  </a:cubicBezTo>
                  <a:cubicBezTo>
                    <a:pt x="89518" y="103078"/>
                    <a:pt x="79902" y="131287"/>
                    <a:pt x="73829" y="147074"/>
                  </a:cubicBezTo>
                  <a:cubicBezTo>
                    <a:pt x="71805" y="153027"/>
                    <a:pt x="70539" y="156132"/>
                    <a:pt x="70539" y="161309"/>
                  </a:cubicBezTo>
                  <a:cubicBezTo>
                    <a:pt x="70539" y="173472"/>
                    <a:pt x="79396" y="182530"/>
                    <a:pt x="91290" y="182530"/>
                  </a:cubicBezTo>
                  <a:cubicBezTo>
                    <a:pt x="115076" y="182530"/>
                    <a:pt x="124439" y="144745"/>
                    <a:pt x="124439" y="142675"/>
                  </a:cubicBezTo>
                  <a:cubicBezTo>
                    <a:pt x="124439" y="140087"/>
                    <a:pt x="122162" y="140087"/>
                    <a:pt x="121403" y="140087"/>
                  </a:cubicBezTo>
                  <a:cubicBezTo>
                    <a:pt x="118872" y="140087"/>
                    <a:pt x="118872" y="140863"/>
                    <a:pt x="117607" y="144745"/>
                  </a:cubicBezTo>
                  <a:cubicBezTo>
                    <a:pt x="113811" y="158462"/>
                    <a:pt x="105714" y="176837"/>
                    <a:pt x="91796" y="176837"/>
                  </a:cubicBezTo>
                  <a:cubicBezTo>
                    <a:pt x="87494" y="176837"/>
                    <a:pt x="85723" y="174249"/>
                    <a:pt x="85723" y="168296"/>
                  </a:cubicBezTo>
                  <a:cubicBezTo>
                    <a:pt x="85723" y="161826"/>
                    <a:pt x="88000" y="155615"/>
                    <a:pt x="90277" y="149921"/>
                  </a:cubicBezTo>
                  <a:cubicBezTo>
                    <a:pt x="94326" y="138793"/>
                    <a:pt x="105714" y="107995"/>
                    <a:pt x="105714" y="92985"/>
                  </a:cubicBezTo>
                  <a:cubicBezTo>
                    <a:pt x="105714" y="76163"/>
                    <a:pt x="95592" y="65293"/>
                    <a:pt x="76613" y="65293"/>
                  </a:cubicBezTo>
                  <a:cubicBezTo>
                    <a:pt x="60670" y="65293"/>
                    <a:pt x="48524" y="73316"/>
                    <a:pt x="39161" y="85221"/>
                  </a:cubicBezTo>
                  <a:lnTo>
                    <a:pt x="58899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7AAD8A1-AE4B-B995-B43F-B38B4281A891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5473203" y="5178525"/>
              <a:ext cx="64477" cy="120291"/>
            </a:xfrm>
            <a:custGeom>
              <a:avLst/>
              <a:gdLst>
                <a:gd name="connsiteX0" fmla="*/ 40230 w 64477"/>
                <a:gd name="connsiteY0" fmla="*/ 5149 h 120291"/>
                <a:gd name="connsiteX1" fmla="*/ 34916 w 64477"/>
                <a:gd name="connsiteY1" fmla="*/ 76 h 120291"/>
                <a:gd name="connsiteX2" fmla="*/ 197 w 64477"/>
                <a:gd name="connsiteY2" fmla="*/ 11671 h 120291"/>
                <a:gd name="connsiteX3" fmla="*/ 197 w 64477"/>
                <a:gd name="connsiteY3" fmla="*/ 18192 h 120291"/>
                <a:gd name="connsiteX4" fmla="*/ 25882 w 64477"/>
                <a:gd name="connsiteY4" fmla="*/ 13120 h 120291"/>
                <a:gd name="connsiteX5" fmla="*/ 25882 w 64477"/>
                <a:gd name="connsiteY5" fmla="*/ 105512 h 120291"/>
                <a:gd name="connsiteX6" fmla="*/ 8168 w 64477"/>
                <a:gd name="connsiteY6" fmla="*/ 113846 h 120291"/>
                <a:gd name="connsiteX7" fmla="*/ 1437 w 64477"/>
                <a:gd name="connsiteY7" fmla="*/ 113846 h 120291"/>
                <a:gd name="connsiteX8" fmla="*/ 1437 w 64477"/>
                <a:gd name="connsiteY8" fmla="*/ 120367 h 120291"/>
                <a:gd name="connsiteX9" fmla="*/ 32967 w 64477"/>
                <a:gd name="connsiteY9" fmla="*/ 119643 h 120291"/>
                <a:gd name="connsiteX10" fmla="*/ 64674 w 64477"/>
                <a:gd name="connsiteY10" fmla="*/ 120367 h 120291"/>
                <a:gd name="connsiteX11" fmla="*/ 64674 w 64477"/>
                <a:gd name="connsiteY11" fmla="*/ 113846 h 120291"/>
                <a:gd name="connsiteX12" fmla="*/ 57943 w 64477"/>
                <a:gd name="connsiteY12" fmla="*/ 113846 h 120291"/>
                <a:gd name="connsiteX13" fmla="*/ 40230 w 64477"/>
                <a:gd name="connsiteY13" fmla="*/ 105512 h 120291"/>
                <a:gd name="connsiteX14" fmla="*/ 40230 w 64477"/>
                <a:gd name="connsiteY14" fmla="*/ 514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230" y="5149"/>
                  </a:moveTo>
                  <a:cubicBezTo>
                    <a:pt x="40230" y="257"/>
                    <a:pt x="39875" y="76"/>
                    <a:pt x="34916" y="76"/>
                  </a:cubicBezTo>
                  <a:cubicBezTo>
                    <a:pt x="23579" y="11489"/>
                    <a:pt x="7460" y="11671"/>
                    <a:pt x="197" y="11671"/>
                  </a:cubicBezTo>
                  <a:lnTo>
                    <a:pt x="197" y="18192"/>
                  </a:lnTo>
                  <a:cubicBezTo>
                    <a:pt x="4448" y="18192"/>
                    <a:pt x="16139" y="18192"/>
                    <a:pt x="25882" y="13120"/>
                  </a:cubicBezTo>
                  <a:lnTo>
                    <a:pt x="25882" y="105512"/>
                  </a:lnTo>
                  <a:cubicBezTo>
                    <a:pt x="25882" y="111491"/>
                    <a:pt x="25882" y="113846"/>
                    <a:pt x="8168" y="113846"/>
                  </a:cubicBezTo>
                  <a:lnTo>
                    <a:pt x="1437" y="113846"/>
                  </a:lnTo>
                  <a:lnTo>
                    <a:pt x="1437" y="120367"/>
                  </a:lnTo>
                  <a:cubicBezTo>
                    <a:pt x="4625" y="120186"/>
                    <a:pt x="26413" y="119643"/>
                    <a:pt x="32967" y="119643"/>
                  </a:cubicBezTo>
                  <a:cubicBezTo>
                    <a:pt x="38458" y="119643"/>
                    <a:pt x="60777" y="120186"/>
                    <a:pt x="64674" y="120367"/>
                  </a:cubicBezTo>
                  <a:lnTo>
                    <a:pt x="64674" y="113846"/>
                  </a:lnTo>
                  <a:lnTo>
                    <a:pt x="57943" y="113846"/>
                  </a:lnTo>
                  <a:cubicBezTo>
                    <a:pt x="40230" y="113846"/>
                    <a:pt x="40230" y="111491"/>
                    <a:pt x="40230" y="105512"/>
                  </a:cubicBezTo>
                  <a:lnTo>
                    <a:pt x="40230" y="514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353429D-4DF1-F90E-D067-1C4CF37C5FB8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5592469" y="5065894"/>
              <a:ext cx="58707" cy="258802"/>
            </a:xfrm>
            <a:custGeom>
              <a:avLst/>
              <a:gdLst>
                <a:gd name="connsiteX0" fmla="*/ 58909 w 58707"/>
                <a:gd name="connsiteY0" fmla="*/ 256289 h 258802"/>
                <a:gd name="connsiteX1" fmla="*/ 54607 w 58707"/>
                <a:gd name="connsiteY1" fmla="*/ 250595 h 258802"/>
                <a:gd name="connsiteX2" fmla="*/ 14878 w 58707"/>
                <a:gd name="connsiteY2" fmla="*/ 129476 h 258802"/>
                <a:gd name="connsiteX3" fmla="*/ 55620 w 58707"/>
                <a:gd name="connsiteY3" fmla="*/ 7062 h 258802"/>
                <a:gd name="connsiteX4" fmla="*/ 58909 w 58707"/>
                <a:gd name="connsiteY4" fmla="*/ 2663 h 258802"/>
                <a:gd name="connsiteX5" fmla="*/ 56379 w 58707"/>
                <a:gd name="connsiteY5" fmla="*/ 75 h 258802"/>
                <a:gd name="connsiteX6" fmla="*/ 16144 w 58707"/>
                <a:gd name="connsiteY6" fmla="*/ 50541 h 258802"/>
                <a:gd name="connsiteX7" fmla="*/ 201 w 58707"/>
                <a:gd name="connsiteY7" fmla="*/ 129476 h 258802"/>
                <a:gd name="connsiteX8" fmla="*/ 16903 w 58707"/>
                <a:gd name="connsiteY8" fmla="*/ 210222 h 258802"/>
                <a:gd name="connsiteX9" fmla="*/ 56379 w 58707"/>
                <a:gd name="connsiteY9" fmla="*/ 258877 h 258802"/>
                <a:gd name="connsiteX10" fmla="*/ 5890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09" y="256289"/>
                  </a:moveTo>
                  <a:cubicBezTo>
                    <a:pt x="58909" y="255513"/>
                    <a:pt x="58909" y="254995"/>
                    <a:pt x="54607" y="250595"/>
                  </a:cubicBezTo>
                  <a:cubicBezTo>
                    <a:pt x="22976" y="217986"/>
                    <a:pt x="14878" y="169073"/>
                    <a:pt x="14878" y="129476"/>
                  </a:cubicBezTo>
                  <a:cubicBezTo>
                    <a:pt x="14878" y="84444"/>
                    <a:pt x="24494" y="39413"/>
                    <a:pt x="55620" y="7062"/>
                  </a:cubicBezTo>
                  <a:cubicBezTo>
                    <a:pt x="58909" y="3957"/>
                    <a:pt x="58909" y="3439"/>
                    <a:pt x="58909" y="2663"/>
                  </a:cubicBezTo>
                  <a:cubicBezTo>
                    <a:pt x="58909" y="851"/>
                    <a:pt x="57897" y="75"/>
                    <a:pt x="56379" y="75"/>
                  </a:cubicBezTo>
                  <a:cubicBezTo>
                    <a:pt x="53848" y="75"/>
                    <a:pt x="31074" y="17673"/>
                    <a:pt x="16144" y="50541"/>
                  </a:cubicBezTo>
                  <a:cubicBezTo>
                    <a:pt x="3238" y="79009"/>
                    <a:pt x="201" y="107736"/>
                    <a:pt x="201" y="129476"/>
                  </a:cubicBezTo>
                  <a:cubicBezTo>
                    <a:pt x="201" y="149662"/>
                    <a:pt x="2985" y="180977"/>
                    <a:pt x="16903" y="210222"/>
                  </a:cubicBezTo>
                  <a:cubicBezTo>
                    <a:pt x="32086" y="242055"/>
                    <a:pt x="53848" y="258877"/>
                    <a:pt x="56379" y="258877"/>
                  </a:cubicBezTo>
                  <a:cubicBezTo>
                    <a:pt x="57897" y="258877"/>
                    <a:pt x="58909" y="258101"/>
                    <a:pt x="58909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E387CA1-95D6-134E-4ECB-2E5C10867CB5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5673164" y="5145606"/>
              <a:ext cx="111089" cy="117237"/>
            </a:xfrm>
            <a:custGeom>
              <a:avLst/>
              <a:gdLst>
                <a:gd name="connsiteX0" fmla="*/ 111295 w 111089"/>
                <a:gd name="connsiteY0" fmla="*/ 18191 h 117237"/>
                <a:gd name="connsiteX1" fmla="*/ 100160 w 111089"/>
                <a:gd name="connsiteY1" fmla="*/ 75 h 117237"/>
                <a:gd name="connsiteX2" fmla="*/ 87761 w 111089"/>
                <a:gd name="connsiteY2" fmla="*/ 12497 h 117237"/>
                <a:gd name="connsiteX3" fmla="*/ 91810 w 111089"/>
                <a:gd name="connsiteY3" fmla="*/ 20261 h 117237"/>
                <a:gd name="connsiteX4" fmla="*/ 100414 w 111089"/>
                <a:gd name="connsiteY4" fmla="*/ 41483 h 117237"/>
                <a:gd name="connsiteX5" fmla="*/ 55370 w 111089"/>
                <a:gd name="connsiteY5" fmla="*/ 111618 h 117237"/>
                <a:gd name="connsiteX6" fmla="*/ 36645 w 111089"/>
                <a:gd name="connsiteY6" fmla="*/ 89103 h 117237"/>
                <a:gd name="connsiteX7" fmla="*/ 51322 w 111089"/>
                <a:gd name="connsiteY7" fmla="*/ 34237 h 117237"/>
                <a:gd name="connsiteX8" fmla="*/ 54358 w 111089"/>
                <a:gd name="connsiteY8" fmla="*/ 21297 h 117237"/>
                <a:gd name="connsiteX9" fmla="*/ 33608 w 111089"/>
                <a:gd name="connsiteY9" fmla="*/ 75 h 117237"/>
                <a:gd name="connsiteX10" fmla="*/ 205 w 111089"/>
                <a:gd name="connsiteY10" fmla="*/ 39930 h 117237"/>
                <a:gd name="connsiteX11" fmla="*/ 3242 w 111089"/>
                <a:gd name="connsiteY11" fmla="*/ 42518 h 117237"/>
                <a:gd name="connsiteX12" fmla="*/ 7291 w 111089"/>
                <a:gd name="connsiteY12" fmla="*/ 37860 h 117237"/>
                <a:gd name="connsiteX13" fmla="*/ 32849 w 111089"/>
                <a:gd name="connsiteY13" fmla="*/ 5768 h 117237"/>
                <a:gd name="connsiteX14" fmla="*/ 39175 w 111089"/>
                <a:gd name="connsiteY14" fmla="*/ 14050 h 117237"/>
                <a:gd name="connsiteX15" fmla="*/ 34873 w 111089"/>
                <a:gd name="connsiteY15" fmla="*/ 32166 h 117237"/>
                <a:gd name="connsiteX16" fmla="*/ 20449 w 111089"/>
                <a:gd name="connsiteY16" fmla="*/ 85221 h 117237"/>
                <a:gd name="connsiteX17" fmla="*/ 54358 w 111089"/>
                <a:gd name="connsiteY17" fmla="*/ 117312 h 117237"/>
                <a:gd name="connsiteX18" fmla="*/ 111295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95" y="18191"/>
                  </a:moveTo>
                  <a:cubicBezTo>
                    <a:pt x="111295" y="4216"/>
                    <a:pt x="104715" y="75"/>
                    <a:pt x="100160" y="75"/>
                  </a:cubicBezTo>
                  <a:cubicBezTo>
                    <a:pt x="93834" y="75"/>
                    <a:pt x="87761" y="6804"/>
                    <a:pt x="87761" y="12497"/>
                  </a:cubicBezTo>
                  <a:cubicBezTo>
                    <a:pt x="87761" y="15862"/>
                    <a:pt x="89026" y="17414"/>
                    <a:pt x="91810" y="20261"/>
                  </a:cubicBezTo>
                  <a:cubicBezTo>
                    <a:pt x="97124" y="25437"/>
                    <a:pt x="100414" y="32166"/>
                    <a:pt x="100414" y="41483"/>
                  </a:cubicBezTo>
                  <a:cubicBezTo>
                    <a:pt x="100414" y="52353"/>
                    <a:pt x="84977" y="111618"/>
                    <a:pt x="55370" y="111618"/>
                  </a:cubicBezTo>
                  <a:cubicBezTo>
                    <a:pt x="42465" y="111618"/>
                    <a:pt x="36645" y="102560"/>
                    <a:pt x="36645" y="89103"/>
                  </a:cubicBezTo>
                  <a:cubicBezTo>
                    <a:pt x="36645" y="74610"/>
                    <a:pt x="43477" y="55717"/>
                    <a:pt x="51322" y="34237"/>
                  </a:cubicBezTo>
                  <a:cubicBezTo>
                    <a:pt x="53093" y="29837"/>
                    <a:pt x="54358" y="26214"/>
                    <a:pt x="54358" y="21297"/>
                  </a:cubicBezTo>
                  <a:cubicBezTo>
                    <a:pt x="54358" y="9650"/>
                    <a:pt x="46261" y="75"/>
                    <a:pt x="33608" y="75"/>
                  </a:cubicBezTo>
                  <a:cubicBezTo>
                    <a:pt x="9821" y="75"/>
                    <a:pt x="205" y="37601"/>
                    <a:pt x="205" y="39930"/>
                  </a:cubicBezTo>
                  <a:cubicBezTo>
                    <a:pt x="205" y="42518"/>
                    <a:pt x="2736" y="42518"/>
                    <a:pt x="3242" y="42518"/>
                  </a:cubicBezTo>
                  <a:cubicBezTo>
                    <a:pt x="5772" y="42518"/>
                    <a:pt x="6025" y="42001"/>
                    <a:pt x="7291" y="37860"/>
                  </a:cubicBezTo>
                  <a:cubicBezTo>
                    <a:pt x="14629" y="11721"/>
                    <a:pt x="25510" y="5768"/>
                    <a:pt x="32849" y="5768"/>
                  </a:cubicBezTo>
                  <a:cubicBezTo>
                    <a:pt x="34873" y="5768"/>
                    <a:pt x="39175" y="5768"/>
                    <a:pt x="39175" y="14050"/>
                  </a:cubicBezTo>
                  <a:cubicBezTo>
                    <a:pt x="39175" y="20520"/>
                    <a:pt x="36645" y="27508"/>
                    <a:pt x="34873" y="32166"/>
                  </a:cubicBezTo>
                  <a:cubicBezTo>
                    <a:pt x="23739" y="62187"/>
                    <a:pt x="20449" y="74092"/>
                    <a:pt x="20449" y="85221"/>
                  </a:cubicBezTo>
                  <a:cubicBezTo>
                    <a:pt x="20449" y="113171"/>
                    <a:pt x="42718" y="117312"/>
                    <a:pt x="54358" y="117312"/>
                  </a:cubicBezTo>
                  <a:cubicBezTo>
                    <a:pt x="96871" y="117312"/>
                    <a:pt x="111295" y="31649"/>
                    <a:pt x="111295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9871FC6-106A-15C9-A02F-2B9862E1C8D9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5811989" y="5065894"/>
              <a:ext cx="58707" cy="258802"/>
            </a:xfrm>
            <a:custGeom>
              <a:avLst/>
              <a:gdLst>
                <a:gd name="connsiteX0" fmla="*/ 58918 w 58707"/>
                <a:gd name="connsiteY0" fmla="*/ 129476 h 258802"/>
                <a:gd name="connsiteX1" fmla="*/ 42217 w 58707"/>
                <a:gd name="connsiteY1" fmla="*/ 48730 h 258802"/>
                <a:gd name="connsiteX2" fmla="*/ 2741 w 58707"/>
                <a:gd name="connsiteY2" fmla="*/ 75 h 258802"/>
                <a:gd name="connsiteX3" fmla="*/ 211 w 58707"/>
                <a:gd name="connsiteY3" fmla="*/ 2663 h 258802"/>
                <a:gd name="connsiteX4" fmla="*/ 5019 w 58707"/>
                <a:gd name="connsiteY4" fmla="*/ 8615 h 258802"/>
                <a:gd name="connsiteX5" fmla="*/ 44241 w 58707"/>
                <a:gd name="connsiteY5" fmla="*/ 129476 h 258802"/>
                <a:gd name="connsiteX6" fmla="*/ 3500 w 58707"/>
                <a:gd name="connsiteY6" fmla="*/ 251889 h 258802"/>
                <a:gd name="connsiteX7" fmla="*/ 211 w 58707"/>
                <a:gd name="connsiteY7" fmla="*/ 256289 h 258802"/>
                <a:gd name="connsiteX8" fmla="*/ 2741 w 58707"/>
                <a:gd name="connsiteY8" fmla="*/ 258877 h 258802"/>
                <a:gd name="connsiteX9" fmla="*/ 42976 w 58707"/>
                <a:gd name="connsiteY9" fmla="*/ 208411 h 258802"/>
                <a:gd name="connsiteX10" fmla="*/ 58918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18" y="129476"/>
                  </a:moveTo>
                  <a:cubicBezTo>
                    <a:pt x="58918" y="109289"/>
                    <a:pt x="56135" y="77974"/>
                    <a:pt x="42217" y="48730"/>
                  </a:cubicBezTo>
                  <a:cubicBezTo>
                    <a:pt x="27034" y="16897"/>
                    <a:pt x="5272" y="75"/>
                    <a:pt x="2741" y="75"/>
                  </a:cubicBezTo>
                  <a:cubicBezTo>
                    <a:pt x="1223" y="75"/>
                    <a:pt x="211" y="1110"/>
                    <a:pt x="211" y="2663"/>
                  </a:cubicBezTo>
                  <a:cubicBezTo>
                    <a:pt x="211" y="3439"/>
                    <a:pt x="211" y="3957"/>
                    <a:pt x="5019" y="8615"/>
                  </a:cubicBezTo>
                  <a:cubicBezTo>
                    <a:pt x="29817" y="34237"/>
                    <a:pt x="44241" y="75386"/>
                    <a:pt x="44241" y="129476"/>
                  </a:cubicBezTo>
                  <a:cubicBezTo>
                    <a:pt x="44241" y="173731"/>
                    <a:pt x="34879" y="219280"/>
                    <a:pt x="3500" y="251889"/>
                  </a:cubicBezTo>
                  <a:cubicBezTo>
                    <a:pt x="211" y="254995"/>
                    <a:pt x="211" y="255513"/>
                    <a:pt x="211" y="256289"/>
                  </a:cubicBezTo>
                  <a:cubicBezTo>
                    <a:pt x="211" y="257842"/>
                    <a:pt x="1223" y="258877"/>
                    <a:pt x="2741" y="258877"/>
                  </a:cubicBezTo>
                  <a:cubicBezTo>
                    <a:pt x="5272" y="258877"/>
                    <a:pt x="28046" y="241278"/>
                    <a:pt x="42976" y="208411"/>
                  </a:cubicBezTo>
                  <a:cubicBezTo>
                    <a:pt x="55882" y="179942"/>
                    <a:pt x="58918" y="151215"/>
                    <a:pt x="58918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C5C58AA-D575-30A2-FA2D-98830624722D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5921026" y="5065894"/>
              <a:ext cx="58707" cy="258802"/>
            </a:xfrm>
            <a:custGeom>
              <a:avLst/>
              <a:gdLst>
                <a:gd name="connsiteX0" fmla="*/ 58922 w 58707"/>
                <a:gd name="connsiteY0" fmla="*/ 256289 h 258802"/>
                <a:gd name="connsiteX1" fmla="*/ 54620 w 58707"/>
                <a:gd name="connsiteY1" fmla="*/ 250595 h 258802"/>
                <a:gd name="connsiteX2" fmla="*/ 14891 w 58707"/>
                <a:gd name="connsiteY2" fmla="*/ 129476 h 258802"/>
                <a:gd name="connsiteX3" fmla="*/ 55633 w 58707"/>
                <a:gd name="connsiteY3" fmla="*/ 7062 h 258802"/>
                <a:gd name="connsiteX4" fmla="*/ 58922 w 58707"/>
                <a:gd name="connsiteY4" fmla="*/ 2663 h 258802"/>
                <a:gd name="connsiteX5" fmla="*/ 56392 w 58707"/>
                <a:gd name="connsiteY5" fmla="*/ 75 h 258802"/>
                <a:gd name="connsiteX6" fmla="*/ 16157 w 58707"/>
                <a:gd name="connsiteY6" fmla="*/ 50541 h 258802"/>
                <a:gd name="connsiteX7" fmla="*/ 214 w 58707"/>
                <a:gd name="connsiteY7" fmla="*/ 129476 h 258802"/>
                <a:gd name="connsiteX8" fmla="*/ 16916 w 58707"/>
                <a:gd name="connsiteY8" fmla="*/ 210222 h 258802"/>
                <a:gd name="connsiteX9" fmla="*/ 56392 w 58707"/>
                <a:gd name="connsiteY9" fmla="*/ 258877 h 258802"/>
                <a:gd name="connsiteX10" fmla="*/ 58922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22" y="256289"/>
                  </a:moveTo>
                  <a:cubicBezTo>
                    <a:pt x="58922" y="255513"/>
                    <a:pt x="58922" y="254995"/>
                    <a:pt x="54620" y="250595"/>
                  </a:cubicBezTo>
                  <a:cubicBezTo>
                    <a:pt x="22989" y="217986"/>
                    <a:pt x="14891" y="169073"/>
                    <a:pt x="14891" y="129476"/>
                  </a:cubicBezTo>
                  <a:cubicBezTo>
                    <a:pt x="14891" y="84444"/>
                    <a:pt x="24507" y="39413"/>
                    <a:pt x="55633" y="7062"/>
                  </a:cubicBezTo>
                  <a:cubicBezTo>
                    <a:pt x="58922" y="3957"/>
                    <a:pt x="58922" y="3439"/>
                    <a:pt x="58922" y="2663"/>
                  </a:cubicBezTo>
                  <a:cubicBezTo>
                    <a:pt x="58922" y="851"/>
                    <a:pt x="57910" y="75"/>
                    <a:pt x="56392" y="75"/>
                  </a:cubicBezTo>
                  <a:cubicBezTo>
                    <a:pt x="53861" y="75"/>
                    <a:pt x="31087" y="17673"/>
                    <a:pt x="16157" y="50541"/>
                  </a:cubicBezTo>
                  <a:cubicBezTo>
                    <a:pt x="3251" y="79009"/>
                    <a:pt x="214" y="107736"/>
                    <a:pt x="214" y="129476"/>
                  </a:cubicBezTo>
                  <a:cubicBezTo>
                    <a:pt x="214" y="149662"/>
                    <a:pt x="2998" y="180977"/>
                    <a:pt x="16916" y="210222"/>
                  </a:cubicBezTo>
                  <a:cubicBezTo>
                    <a:pt x="32099" y="242055"/>
                    <a:pt x="53861" y="258877"/>
                    <a:pt x="56392" y="258877"/>
                  </a:cubicBezTo>
                  <a:cubicBezTo>
                    <a:pt x="57910" y="258877"/>
                    <a:pt x="58922" y="258101"/>
                    <a:pt x="58922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FB35953-05EF-09FF-E239-A39FFEB117DB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6001722" y="5145606"/>
              <a:ext cx="102991" cy="117237"/>
            </a:xfrm>
            <a:custGeom>
              <a:avLst/>
              <a:gdLst>
                <a:gd name="connsiteX0" fmla="*/ 15148 w 102991"/>
                <a:gd name="connsiteY0" fmla="*/ 99196 h 117237"/>
                <a:gd name="connsiteX1" fmla="*/ 12871 w 102991"/>
                <a:gd name="connsiteY1" fmla="*/ 110324 h 117237"/>
                <a:gd name="connsiteX2" fmla="*/ 20209 w 102991"/>
                <a:gd name="connsiteY2" fmla="*/ 117312 h 117237"/>
                <a:gd name="connsiteX3" fmla="*/ 29572 w 102991"/>
                <a:gd name="connsiteY3" fmla="*/ 110066 h 117237"/>
                <a:gd name="connsiteX4" fmla="*/ 39694 w 102991"/>
                <a:gd name="connsiteY4" fmla="*/ 69175 h 117237"/>
                <a:gd name="connsiteX5" fmla="*/ 47792 w 102991"/>
                <a:gd name="connsiteY5" fmla="*/ 35531 h 117237"/>
                <a:gd name="connsiteX6" fmla="*/ 61963 w 102991"/>
                <a:gd name="connsiteY6" fmla="*/ 14309 h 117237"/>
                <a:gd name="connsiteX7" fmla="*/ 82207 w 102991"/>
                <a:gd name="connsiteY7" fmla="*/ 5768 h 117237"/>
                <a:gd name="connsiteX8" fmla="*/ 92835 w 102991"/>
                <a:gd name="connsiteY8" fmla="*/ 8874 h 117237"/>
                <a:gd name="connsiteX9" fmla="*/ 79676 w 102991"/>
                <a:gd name="connsiteY9" fmla="*/ 23108 h 117237"/>
                <a:gd name="connsiteX10" fmla="*/ 89292 w 102991"/>
                <a:gd name="connsiteY10" fmla="*/ 32166 h 117237"/>
                <a:gd name="connsiteX11" fmla="*/ 103210 w 102991"/>
                <a:gd name="connsiteY11" fmla="*/ 16897 h 117237"/>
                <a:gd name="connsiteX12" fmla="*/ 82207 w 102991"/>
                <a:gd name="connsiteY12" fmla="*/ 75 h 117237"/>
                <a:gd name="connsiteX13" fmla="*/ 49816 w 102991"/>
                <a:gd name="connsiteY13" fmla="*/ 20002 h 117237"/>
                <a:gd name="connsiteX14" fmla="*/ 26789 w 102991"/>
                <a:gd name="connsiteY14" fmla="*/ 75 h 117237"/>
                <a:gd name="connsiteX15" fmla="*/ 8063 w 102991"/>
                <a:gd name="connsiteY15" fmla="*/ 14826 h 117237"/>
                <a:gd name="connsiteX16" fmla="*/ 218 w 102991"/>
                <a:gd name="connsiteY16" fmla="*/ 39930 h 117237"/>
                <a:gd name="connsiteX17" fmla="*/ 3255 w 102991"/>
                <a:gd name="connsiteY17" fmla="*/ 42518 h 117237"/>
                <a:gd name="connsiteX18" fmla="*/ 7557 w 102991"/>
                <a:gd name="connsiteY18" fmla="*/ 36566 h 117237"/>
                <a:gd name="connsiteX19" fmla="*/ 26029 w 102991"/>
                <a:gd name="connsiteY19" fmla="*/ 5768 h 117237"/>
                <a:gd name="connsiteX20" fmla="*/ 33874 w 102991"/>
                <a:gd name="connsiteY20" fmla="*/ 17673 h 117237"/>
                <a:gd name="connsiteX21" fmla="*/ 29825 w 102991"/>
                <a:gd name="connsiteY21" fmla="*/ 39413 h 117237"/>
                <a:gd name="connsiteX22" fmla="*/ 15148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48" y="99196"/>
                  </a:moveTo>
                  <a:cubicBezTo>
                    <a:pt x="14389" y="103078"/>
                    <a:pt x="12871" y="109030"/>
                    <a:pt x="12871" y="110324"/>
                  </a:cubicBezTo>
                  <a:cubicBezTo>
                    <a:pt x="12871" y="114983"/>
                    <a:pt x="16414" y="117312"/>
                    <a:pt x="20209" y="117312"/>
                  </a:cubicBezTo>
                  <a:cubicBezTo>
                    <a:pt x="23246" y="117312"/>
                    <a:pt x="27801" y="115242"/>
                    <a:pt x="29572" y="110066"/>
                  </a:cubicBezTo>
                  <a:cubicBezTo>
                    <a:pt x="30078" y="109030"/>
                    <a:pt x="38682" y="73833"/>
                    <a:pt x="39694" y="69175"/>
                  </a:cubicBezTo>
                  <a:cubicBezTo>
                    <a:pt x="41719" y="60634"/>
                    <a:pt x="46274" y="42518"/>
                    <a:pt x="47792" y="35531"/>
                  </a:cubicBezTo>
                  <a:cubicBezTo>
                    <a:pt x="48804" y="32166"/>
                    <a:pt x="55889" y="20002"/>
                    <a:pt x="61963" y="14309"/>
                  </a:cubicBezTo>
                  <a:cubicBezTo>
                    <a:pt x="63987" y="12497"/>
                    <a:pt x="71326" y="5768"/>
                    <a:pt x="82207" y="5768"/>
                  </a:cubicBezTo>
                  <a:cubicBezTo>
                    <a:pt x="88786" y="5768"/>
                    <a:pt x="92582" y="8874"/>
                    <a:pt x="92835" y="8874"/>
                  </a:cubicBezTo>
                  <a:cubicBezTo>
                    <a:pt x="85243" y="10168"/>
                    <a:pt x="79676" y="16379"/>
                    <a:pt x="79676" y="23108"/>
                  </a:cubicBezTo>
                  <a:cubicBezTo>
                    <a:pt x="79676" y="27249"/>
                    <a:pt x="82460" y="32166"/>
                    <a:pt x="89292" y="32166"/>
                  </a:cubicBezTo>
                  <a:cubicBezTo>
                    <a:pt x="96125" y="32166"/>
                    <a:pt x="103210" y="26214"/>
                    <a:pt x="103210" y="16897"/>
                  </a:cubicBezTo>
                  <a:cubicBezTo>
                    <a:pt x="103210" y="7839"/>
                    <a:pt x="95112" y="75"/>
                    <a:pt x="82207" y="75"/>
                  </a:cubicBezTo>
                  <a:cubicBezTo>
                    <a:pt x="65758" y="75"/>
                    <a:pt x="54624" y="12756"/>
                    <a:pt x="49816" y="20002"/>
                  </a:cubicBezTo>
                  <a:cubicBezTo>
                    <a:pt x="47792" y="8356"/>
                    <a:pt x="38682" y="75"/>
                    <a:pt x="26789" y="75"/>
                  </a:cubicBezTo>
                  <a:cubicBezTo>
                    <a:pt x="15148" y="75"/>
                    <a:pt x="10340" y="10168"/>
                    <a:pt x="8063" y="14826"/>
                  </a:cubicBezTo>
                  <a:cubicBezTo>
                    <a:pt x="3508" y="23626"/>
                    <a:pt x="218" y="39154"/>
                    <a:pt x="218" y="39930"/>
                  </a:cubicBezTo>
                  <a:cubicBezTo>
                    <a:pt x="218" y="42518"/>
                    <a:pt x="2749" y="42518"/>
                    <a:pt x="3255" y="42518"/>
                  </a:cubicBezTo>
                  <a:cubicBezTo>
                    <a:pt x="5785" y="42518"/>
                    <a:pt x="6038" y="42259"/>
                    <a:pt x="7557" y="36566"/>
                  </a:cubicBezTo>
                  <a:cubicBezTo>
                    <a:pt x="11859" y="18191"/>
                    <a:pt x="16920" y="5768"/>
                    <a:pt x="26029" y="5768"/>
                  </a:cubicBezTo>
                  <a:cubicBezTo>
                    <a:pt x="30331" y="5768"/>
                    <a:pt x="33874" y="7839"/>
                    <a:pt x="33874" y="17673"/>
                  </a:cubicBezTo>
                  <a:cubicBezTo>
                    <a:pt x="33874" y="23108"/>
                    <a:pt x="33115" y="25955"/>
                    <a:pt x="29825" y="39413"/>
                  </a:cubicBezTo>
                  <a:lnTo>
                    <a:pt x="15148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500870B-B92F-48D4-25DD-DACD99C916AD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6192814" y="5190120"/>
              <a:ext cx="154614" cy="10352"/>
            </a:xfrm>
            <a:custGeom>
              <a:avLst/>
              <a:gdLst>
                <a:gd name="connsiteX0" fmla="*/ 145983 w 154614"/>
                <a:gd name="connsiteY0" fmla="*/ 10427 h 10352"/>
                <a:gd name="connsiteX1" fmla="*/ 154839 w 154614"/>
                <a:gd name="connsiteY1" fmla="*/ 5251 h 10352"/>
                <a:gd name="connsiteX2" fmla="*/ 145983 w 154614"/>
                <a:gd name="connsiteY2" fmla="*/ 75 h 10352"/>
                <a:gd name="connsiteX3" fmla="*/ 9082 w 154614"/>
                <a:gd name="connsiteY3" fmla="*/ 75 h 10352"/>
                <a:gd name="connsiteX4" fmla="*/ 225 w 154614"/>
                <a:gd name="connsiteY4" fmla="*/ 5251 h 10352"/>
                <a:gd name="connsiteX5" fmla="*/ 9082 w 154614"/>
                <a:gd name="connsiteY5" fmla="*/ 10427 h 10352"/>
                <a:gd name="connsiteX6" fmla="*/ 145983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5983" y="10427"/>
                  </a:moveTo>
                  <a:cubicBezTo>
                    <a:pt x="150285" y="10427"/>
                    <a:pt x="154839" y="10427"/>
                    <a:pt x="154839" y="5251"/>
                  </a:cubicBezTo>
                  <a:cubicBezTo>
                    <a:pt x="154839" y="75"/>
                    <a:pt x="150285" y="75"/>
                    <a:pt x="145983" y="75"/>
                  </a:cubicBezTo>
                  <a:lnTo>
                    <a:pt x="9082" y="75"/>
                  </a:lnTo>
                  <a:cubicBezTo>
                    <a:pt x="4780" y="75"/>
                    <a:pt x="225" y="75"/>
                    <a:pt x="225" y="5251"/>
                  </a:cubicBezTo>
                  <a:cubicBezTo>
                    <a:pt x="225" y="10427"/>
                    <a:pt x="4780" y="10427"/>
                    <a:pt x="9082" y="10427"/>
                  </a:cubicBezTo>
                  <a:lnTo>
                    <a:pt x="145983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4CB0905D-9AFE-2F9D-6BA5-398BD40E1408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6432200" y="5145606"/>
              <a:ext cx="102991" cy="117237"/>
            </a:xfrm>
            <a:custGeom>
              <a:avLst/>
              <a:gdLst>
                <a:gd name="connsiteX0" fmla="*/ 15165 w 102991"/>
                <a:gd name="connsiteY0" fmla="*/ 99196 h 117237"/>
                <a:gd name="connsiteX1" fmla="*/ 12888 w 102991"/>
                <a:gd name="connsiteY1" fmla="*/ 110324 h 117237"/>
                <a:gd name="connsiteX2" fmla="*/ 20226 w 102991"/>
                <a:gd name="connsiteY2" fmla="*/ 117312 h 117237"/>
                <a:gd name="connsiteX3" fmla="*/ 29589 w 102991"/>
                <a:gd name="connsiteY3" fmla="*/ 110066 h 117237"/>
                <a:gd name="connsiteX4" fmla="*/ 39711 w 102991"/>
                <a:gd name="connsiteY4" fmla="*/ 69175 h 117237"/>
                <a:gd name="connsiteX5" fmla="*/ 47809 w 102991"/>
                <a:gd name="connsiteY5" fmla="*/ 35531 h 117237"/>
                <a:gd name="connsiteX6" fmla="*/ 61980 w 102991"/>
                <a:gd name="connsiteY6" fmla="*/ 14309 h 117237"/>
                <a:gd name="connsiteX7" fmla="*/ 82224 w 102991"/>
                <a:gd name="connsiteY7" fmla="*/ 5768 h 117237"/>
                <a:gd name="connsiteX8" fmla="*/ 92852 w 102991"/>
                <a:gd name="connsiteY8" fmla="*/ 8874 h 117237"/>
                <a:gd name="connsiteX9" fmla="*/ 79693 w 102991"/>
                <a:gd name="connsiteY9" fmla="*/ 23108 h 117237"/>
                <a:gd name="connsiteX10" fmla="*/ 89309 w 102991"/>
                <a:gd name="connsiteY10" fmla="*/ 32166 h 117237"/>
                <a:gd name="connsiteX11" fmla="*/ 103227 w 102991"/>
                <a:gd name="connsiteY11" fmla="*/ 16897 h 117237"/>
                <a:gd name="connsiteX12" fmla="*/ 82224 w 102991"/>
                <a:gd name="connsiteY12" fmla="*/ 75 h 117237"/>
                <a:gd name="connsiteX13" fmla="*/ 49833 w 102991"/>
                <a:gd name="connsiteY13" fmla="*/ 20002 h 117237"/>
                <a:gd name="connsiteX14" fmla="*/ 26806 w 102991"/>
                <a:gd name="connsiteY14" fmla="*/ 75 h 117237"/>
                <a:gd name="connsiteX15" fmla="*/ 8080 w 102991"/>
                <a:gd name="connsiteY15" fmla="*/ 14826 h 117237"/>
                <a:gd name="connsiteX16" fmla="*/ 235 w 102991"/>
                <a:gd name="connsiteY16" fmla="*/ 39930 h 117237"/>
                <a:gd name="connsiteX17" fmla="*/ 3272 w 102991"/>
                <a:gd name="connsiteY17" fmla="*/ 42518 h 117237"/>
                <a:gd name="connsiteX18" fmla="*/ 7574 w 102991"/>
                <a:gd name="connsiteY18" fmla="*/ 36566 h 117237"/>
                <a:gd name="connsiteX19" fmla="*/ 26046 w 102991"/>
                <a:gd name="connsiteY19" fmla="*/ 5768 h 117237"/>
                <a:gd name="connsiteX20" fmla="*/ 33891 w 102991"/>
                <a:gd name="connsiteY20" fmla="*/ 17673 h 117237"/>
                <a:gd name="connsiteX21" fmla="*/ 29842 w 102991"/>
                <a:gd name="connsiteY21" fmla="*/ 39413 h 117237"/>
                <a:gd name="connsiteX22" fmla="*/ 15165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65" y="99196"/>
                  </a:moveTo>
                  <a:cubicBezTo>
                    <a:pt x="14406" y="103078"/>
                    <a:pt x="12888" y="109030"/>
                    <a:pt x="12888" y="110324"/>
                  </a:cubicBezTo>
                  <a:cubicBezTo>
                    <a:pt x="12888" y="114983"/>
                    <a:pt x="16430" y="117312"/>
                    <a:pt x="20226" y="117312"/>
                  </a:cubicBezTo>
                  <a:cubicBezTo>
                    <a:pt x="23263" y="117312"/>
                    <a:pt x="27818" y="115242"/>
                    <a:pt x="29589" y="110066"/>
                  </a:cubicBezTo>
                  <a:cubicBezTo>
                    <a:pt x="30095" y="109030"/>
                    <a:pt x="38699" y="73833"/>
                    <a:pt x="39711" y="69175"/>
                  </a:cubicBezTo>
                  <a:cubicBezTo>
                    <a:pt x="41736" y="60634"/>
                    <a:pt x="46290" y="42518"/>
                    <a:pt x="47809" y="35531"/>
                  </a:cubicBezTo>
                  <a:cubicBezTo>
                    <a:pt x="48821" y="32166"/>
                    <a:pt x="55906" y="20002"/>
                    <a:pt x="61980" y="14309"/>
                  </a:cubicBezTo>
                  <a:cubicBezTo>
                    <a:pt x="64004" y="12497"/>
                    <a:pt x="71343" y="5768"/>
                    <a:pt x="82224" y="5768"/>
                  </a:cubicBezTo>
                  <a:cubicBezTo>
                    <a:pt x="88803" y="5768"/>
                    <a:pt x="92599" y="8874"/>
                    <a:pt x="92852" y="8874"/>
                  </a:cubicBezTo>
                  <a:cubicBezTo>
                    <a:pt x="85260" y="10168"/>
                    <a:pt x="79693" y="16379"/>
                    <a:pt x="79693" y="23108"/>
                  </a:cubicBezTo>
                  <a:cubicBezTo>
                    <a:pt x="79693" y="27249"/>
                    <a:pt x="82477" y="32166"/>
                    <a:pt x="89309" y="32166"/>
                  </a:cubicBezTo>
                  <a:cubicBezTo>
                    <a:pt x="96142" y="32166"/>
                    <a:pt x="103227" y="26214"/>
                    <a:pt x="103227" y="16897"/>
                  </a:cubicBezTo>
                  <a:cubicBezTo>
                    <a:pt x="103227" y="7839"/>
                    <a:pt x="95129" y="75"/>
                    <a:pt x="82224" y="75"/>
                  </a:cubicBezTo>
                  <a:cubicBezTo>
                    <a:pt x="65775" y="75"/>
                    <a:pt x="54641" y="12756"/>
                    <a:pt x="49833" y="20002"/>
                  </a:cubicBezTo>
                  <a:cubicBezTo>
                    <a:pt x="47809" y="8356"/>
                    <a:pt x="38699" y="75"/>
                    <a:pt x="26806" y="75"/>
                  </a:cubicBezTo>
                  <a:cubicBezTo>
                    <a:pt x="15165" y="75"/>
                    <a:pt x="10357" y="10168"/>
                    <a:pt x="8080" y="14826"/>
                  </a:cubicBezTo>
                  <a:cubicBezTo>
                    <a:pt x="3525" y="23626"/>
                    <a:pt x="235" y="39154"/>
                    <a:pt x="235" y="39930"/>
                  </a:cubicBezTo>
                  <a:cubicBezTo>
                    <a:pt x="235" y="42518"/>
                    <a:pt x="2766" y="42518"/>
                    <a:pt x="3272" y="42518"/>
                  </a:cubicBezTo>
                  <a:cubicBezTo>
                    <a:pt x="5802" y="42518"/>
                    <a:pt x="6055" y="42259"/>
                    <a:pt x="7574" y="36566"/>
                  </a:cubicBezTo>
                  <a:cubicBezTo>
                    <a:pt x="11876" y="18191"/>
                    <a:pt x="16937" y="5768"/>
                    <a:pt x="26046" y="5768"/>
                  </a:cubicBezTo>
                  <a:cubicBezTo>
                    <a:pt x="30348" y="5768"/>
                    <a:pt x="33891" y="7839"/>
                    <a:pt x="33891" y="17673"/>
                  </a:cubicBezTo>
                  <a:cubicBezTo>
                    <a:pt x="33891" y="23108"/>
                    <a:pt x="33132" y="25955"/>
                    <a:pt x="29842" y="39413"/>
                  </a:cubicBezTo>
                  <a:lnTo>
                    <a:pt x="15165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E4E9B0F-4D54-04F8-D700-E33BEE3D89EA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6551427" y="5186677"/>
              <a:ext cx="130371" cy="133516"/>
            </a:xfrm>
            <a:custGeom>
              <a:avLst/>
              <a:gdLst>
                <a:gd name="connsiteX0" fmla="*/ 69854 w 130371"/>
                <a:gd name="connsiteY0" fmla="*/ 71273 h 133516"/>
                <a:gd name="connsiteX1" fmla="*/ 124058 w 130371"/>
                <a:gd name="connsiteY1" fmla="*/ 71273 h 133516"/>
                <a:gd name="connsiteX2" fmla="*/ 130612 w 130371"/>
                <a:gd name="connsiteY2" fmla="*/ 66925 h 133516"/>
                <a:gd name="connsiteX3" fmla="*/ 124058 w 130371"/>
                <a:gd name="connsiteY3" fmla="*/ 62396 h 133516"/>
                <a:gd name="connsiteX4" fmla="*/ 69854 w 130371"/>
                <a:gd name="connsiteY4" fmla="*/ 62396 h 133516"/>
                <a:gd name="connsiteX5" fmla="*/ 69854 w 130371"/>
                <a:gd name="connsiteY5" fmla="*/ 6779 h 133516"/>
                <a:gd name="connsiteX6" fmla="*/ 65603 w 130371"/>
                <a:gd name="connsiteY6" fmla="*/ 76 h 133516"/>
                <a:gd name="connsiteX7" fmla="*/ 61174 w 130371"/>
                <a:gd name="connsiteY7" fmla="*/ 6779 h 133516"/>
                <a:gd name="connsiteX8" fmla="*/ 61174 w 130371"/>
                <a:gd name="connsiteY8" fmla="*/ 62396 h 133516"/>
                <a:gd name="connsiteX9" fmla="*/ 6794 w 130371"/>
                <a:gd name="connsiteY9" fmla="*/ 62396 h 133516"/>
                <a:gd name="connsiteX10" fmla="*/ 240 w 130371"/>
                <a:gd name="connsiteY10" fmla="*/ 66744 h 133516"/>
                <a:gd name="connsiteX11" fmla="*/ 6794 w 130371"/>
                <a:gd name="connsiteY11" fmla="*/ 71273 h 133516"/>
                <a:gd name="connsiteX12" fmla="*/ 61174 w 130371"/>
                <a:gd name="connsiteY12" fmla="*/ 71273 h 133516"/>
                <a:gd name="connsiteX13" fmla="*/ 61174 w 130371"/>
                <a:gd name="connsiteY13" fmla="*/ 126889 h 133516"/>
                <a:gd name="connsiteX14" fmla="*/ 65426 w 130371"/>
                <a:gd name="connsiteY14" fmla="*/ 133592 h 133516"/>
                <a:gd name="connsiteX15" fmla="*/ 69854 w 130371"/>
                <a:gd name="connsiteY15" fmla="*/ 126889 h 133516"/>
                <a:gd name="connsiteX16" fmla="*/ 6985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854" y="71273"/>
                  </a:moveTo>
                  <a:lnTo>
                    <a:pt x="124058" y="71273"/>
                  </a:lnTo>
                  <a:cubicBezTo>
                    <a:pt x="126360" y="71273"/>
                    <a:pt x="130612" y="71273"/>
                    <a:pt x="130612" y="66925"/>
                  </a:cubicBezTo>
                  <a:cubicBezTo>
                    <a:pt x="130612" y="62396"/>
                    <a:pt x="126538" y="62396"/>
                    <a:pt x="124058" y="62396"/>
                  </a:cubicBezTo>
                  <a:lnTo>
                    <a:pt x="69854" y="62396"/>
                  </a:lnTo>
                  <a:lnTo>
                    <a:pt x="69854" y="6779"/>
                  </a:lnTo>
                  <a:cubicBezTo>
                    <a:pt x="69854" y="4424"/>
                    <a:pt x="69854" y="76"/>
                    <a:pt x="65603" y="76"/>
                  </a:cubicBezTo>
                  <a:cubicBezTo>
                    <a:pt x="61174" y="76"/>
                    <a:pt x="61174" y="4243"/>
                    <a:pt x="61174" y="6779"/>
                  </a:cubicBezTo>
                  <a:lnTo>
                    <a:pt x="61174" y="62396"/>
                  </a:lnTo>
                  <a:lnTo>
                    <a:pt x="6794" y="62396"/>
                  </a:lnTo>
                  <a:cubicBezTo>
                    <a:pt x="4491" y="62396"/>
                    <a:pt x="240" y="62396"/>
                    <a:pt x="240" y="66744"/>
                  </a:cubicBezTo>
                  <a:cubicBezTo>
                    <a:pt x="240" y="71273"/>
                    <a:pt x="4314" y="71273"/>
                    <a:pt x="6794" y="71273"/>
                  </a:cubicBezTo>
                  <a:lnTo>
                    <a:pt x="61174" y="71273"/>
                  </a:lnTo>
                  <a:lnTo>
                    <a:pt x="61174" y="126889"/>
                  </a:lnTo>
                  <a:cubicBezTo>
                    <a:pt x="61174" y="129244"/>
                    <a:pt x="61174" y="133592"/>
                    <a:pt x="65426" y="133592"/>
                  </a:cubicBezTo>
                  <a:cubicBezTo>
                    <a:pt x="69854" y="133592"/>
                    <a:pt x="69854" y="129426"/>
                    <a:pt x="69854" y="126889"/>
                  </a:cubicBezTo>
                  <a:lnTo>
                    <a:pt x="6985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DF22276-36B4-4C60-38E1-5E3FFCB94A58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6732078" y="5065894"/>
              <a:ext cx="58707" cy="258802"/>
            </a:xfrm>
            <a:custGeom>
              <a:avLst/>
              <a:gdLst>
                <a:gd name="connsiteX0" fmla="*/ 58954 w 58707"/>
                <a:gd name="connsiteY0" fmla="*/ 256289 h 258802"/>
                <a:gd name="connsiteX1" fmla="*/ 54652 w 58707"/>
                <a:gd name="connsiteY1" fmla="*/ 250595 h 258802"/>
                <a:gd name="connsiteX2" fmla="*/ 14923 w 58707"/>
                <a:gd name="connsiteY2" fmla="*/ 129476 h 258802"/>
                <a:gd name="connsiteX3" fmla="*/ 55665 w 58707"/>
                <a:gd name="connsiteY3" fmla="*/ 7062 h 258802"/>
                <a:gd name="connsiteX4" fmla="*/ 58954 w 58707"/>
                <a:gd name="connsiteY4" fmla="*/ 2663 h 258802"/>
                <a:gd name="connsiteX5" fmla="*/ 56424 w 58707"/>
                <a:gd name="connsiteY5" fmla="*/ 75 h 258802"/>
                <a:gd name="connsiteX6" fmla="*/ 16189 w 58707"/>
                <a:gd name="connsiteY6" fmla="*/ 50541 h 258802"/>
                <a:gd name="connsiteX7" fmla="*/ 246 w 58707"/>
                <a:gd name="connsiteY7" fmla="*/ 129476 h 258802"/>
                <a:gd name="connsiteX8" fmla="*/ 16948 w 58707"/>
                <a:gd name="connsiteY8" fmla="*/ 210222 h 258802"/>
                <a:gd name="connsiteX9" fmla="*/ 56424 w 58707"/>
                <a:gd name="connsiteY9" fmla="*/ 258877 h 258802"/>
                <a:gd name="connsiteX10" fmla="*/ 5895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54" y="256289"/>
                  </a:moveTo>
                  <a:cubicBezTo>
                    <a:pt x="58954" y="255513"/>
                    <a:pt x="58954" y="254995"/>
                    <a:pt x="54652" y="250595"/>
                  </a:cubicBezTo>
                  <a:cubicBezTo>
                    <a:pt x="23021" y="217986"/>
                    <a:pt x="14923" y="169073"/>
                    <a:pt x="14923" y="129476"/>
                  </a:cubicBezTo>
                  <a:cubicBezTo>
                    <a:pt x="14923" y="84444"/>
                    <a:pt x="24539" y="39413"/>
                    <a:pt x="55665" y="7062"/>
                  </a:cubicBezTo>
                  <a:cubicBezTo>
                    <a:pt x="58954" y="3957"/>
                    <a:pt x="58954" y="3439"/>
                    <a:pt x="58954" y="2663"/>
                  </a:cubicBezTo>
                  <a:cubicBezTo>
                    <a:pt x="58954" y="851"/>
                    <a:pt x="57942" y="75"/>
                    <a:pt x="56424" y="75"/>
                  </a:cubicBezTo>
                  <a:cubicBezTo>
                    <a:pt x="53893" y="75"/>
                    <a:pt x="31119" y="17673"/>
                    <a:pt x="16189" y="50541"/>
                  </a:cubicBezTo>
                  <a:cubicBezTo>
                    <a:pt x="3283" y="79009"/>
                    <a:pt x="246" y="107736"/>
                    <a:pt x="246" y="129476"/>
                  </a:cubicBezTo>
                  <a:cubicBezTo>
                    <a:pt x="246" y="149662"/>
                    <a:pt x="3030" y="180977"/>
                    <a:pt x="16948" y="210222"/>
                  </a:cubicBezTo>
                  <a:cubicBezTo>
                    <a:pt x="32131" y="242055"/>
                    <a:pt x="53893" y="258877"/>
                    <a:pt x="56424" y="258877"/>
                  </a:cubicBezTo>
                  <a:cubicBezTo>
                    <a:pt x="57942" y="258877"/>
                    <a:pt x="58954" y="258101"/>
                    <a:pt x="5895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F854234-9CC6-12F6-6345-306D941CFAC5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6812774" y="5145606"/>
              <a:ext cx="111089" cy="117237"/>
            </a:xfrm>
            <a:custGeom>
              <a:avLst/>
              <a:gdLst>
                <a:gd name="connsiteX0" fmla="*/ 111340 w 111089"/>
                <a:gd name="connsiteY0" fmla="*/ 18191 h 117237"/>
                <a:gd name="connsiteX1" fmla="*/ 100205 w 111089"/>
                <a:gd name="connsiteY1" fmla="*/ 75 h 117237"/>
                <a:gd name="connsiteX2" fmla="*/ 87806 w 111089"/>
                <a:gd name="connsiteY2" fmla="*/ 12497 h 117237"/>
                <a:gd name="connsiteX3" fmla="*/ 91855 w 111089"/>
                <a:gd name="connsiteY3" fmla="*/ 20261 h 117237"/>
                <a:gd name="connsiteX4" fmla="*/ 100458 w 111089"/>
                <a:gd name="connsiteY4" fmla="*/ 41483 h 117237"/>
                <a:gd name="connsiteX5" fmla="*/ 55415 w 111089"/>
                <a:gd name="connsiteY5" fmla="*/ 111618 h 117237"/>
                <a:gd name="connsiteX6" fmla="*/ 36690 w 111089"/>
                <a:gd name="connsiteY6" fmla="*/ 89103 h 117237"/>
                <a:gd name="connsiteX7" fmla="*/ 51367 w 111089"/>
                <a:gd name="connsiteY7" fmla="*/ 34237 h 117237"/>
                <a:gd name="connsiteX8" fmla="*/ 54403 w 111089"/>
                <a:gd name="connsiteY8" fmla="*/ 21297 h 117237"/>
                <a:gd name="connsiteX9" fmla="*/ 33653 w 111089"/>
                <a:gd name="connsiteY9" fmla="*/ 75 h 117237"/>
                <a:gd name="connsiteX10" fmla="*/ 250 w 111089"/>
                <a:gd name="connsiteY10" fmla="*/ 39930 h 117237"/>
                <a:gd name="connsiteX11" fmla="*/ 3287 w 111089"/>
                <a:gd name="connsiteY11" fmla="*/ 42518 h 117237"/>
                <a:gd name="connsiteX12" fmla="*/ 7336 w 111089"/>
                <a:gd name="connsiteY12" fmla="*/ 37860 h 117237"/>
                <a:gd name="connsiteX13" fmla="*/ 32894 w 111089"/>
                <a:gd name="connsiteY13" fmla="*/ 5768 h 117237"/>
                <a:gd name="connsiteX14" fmla="*/ 39220 w 111089"/>
                <a:gd name="connsiteY14" fmla="*/ 14050 h 117237"/>
                <a:gd name="connsiteX15" fmla="*/ 34918 w 111089"/>
                <a:gd name="connsiteY15" fmla="*/ 32166 h 117237"/>
                <a:gd name="connsiteX16" fmla="*/ 20494 w 111089"/>
                <a:gd name="connsiteY16" fmla="*/ 85221 h 117237"/>
                <a:gd name="connsiteX17" fmla="*/ 54403 w 111089"/>
                <a:gd name="connsiteY17" fmla="*/ 117312 h 117237"/>
                <a:gd name="connsiteX18" fmla="*/ 111340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40" y="18191"/>
                  </a:moveTo>
                  <a:cubicBezTo>
                    <a:pt x="111340" y="4216"/>
                    <a:pt x="104760" y="75"/>
                    <a:pt x="100205" y="75"/>
                  </a:cubicBezTo>
                  <a:cubicBezTo>
                    <a:pt x="93879" y="75"/>
                    <a:pt x="87806" y="6804"/>
                    <a:pt x="87806" y="12497"/>
                  </a:cubicBezTo>
                  <a:cubicBezTo>
                    <a:pt x="87806" y="15862"/>
                    <a:pt x="89071" y="17414"/>
                    <a:pt x="91855" y="20261"/>
                  </a:cubicBezTo>
                  <a:cubicBezTo>
                    <a:pt x="97169" y="25437"/>
                    <a:pt x="100458" y="32166"/>
                    <a:pt x="100458" y="41483"/>
                  </a:cubicBezTo>
                  <a:cubicBezTo>
                    <a:pt x="100458" y="52353"/>
                    <a:pt x="85022" y="111618"/>
                    <a:pt x="55415" y="111618"/>
                  </a:cubicBezTo>
                  <a:cubicBezTo>
                    <a:pt x="42510" y="111618"/>
                    <a:pt x="36690" y="102560"/>
                    <a:pt x="36690" y="89103"/>
                  </a:cubicBezTo>
                  <a:cubicBezTo>
                    <a:pt x="36690" y="74610"/>
                    <a:pt x="43522" y="55717"/>
                    <a:pt x="51367" y="34237"/>
                  </a:cubicBezTo>
                  <a:cubicBezTo>
                    <a:pt x="53138" y="29837"/>
                    <a:pt x="54403" y="26214"/>
                    <a:pt x="54403" y="21297"/>
                  </a:cubicBezTo>
                  <a:cubicBezTo>
                    <a:pt x="54403" y="9650"/>
                    <a:pt x="46305" y="75"/>
                    <a:pt x="33653" y="75"/>
                  </a:cubicBezTo>
                  <a:cubicBezTo>
                    <a:pt x="9866" y="75"/>
                    <a:pt x="250" y="37601"/>
                    <a:pt x="250" y="39930"/>
                  </a:cubicBezTo>
                  <a:cubicBezTo>
                    <a:pt x="250" y="42518"/>
                    <a:pt x="2781" y="42518"/>
                    <a:pt x="3287" y="42518"/>
                  </a:cubicBezTo>
                  <a:cubicBezTo>
                    <a:pt x="5817" y="42518"/>
                    <a:pt x="6070" y="42001"/>
                    <a:pt x="7336" y="37860"/>
                  </a:cubicBezTo>
                  <a:cubicBezTo>
                    <a:pt x="14674" y="11721"/>
                    <a:pt x="25555" y="5768"/>
                    <a:pt x="32894" y="5768"/>
                  </a:cubicBezTo>
                  <a:cubicBezTo>
                    <a:pt x="34918" y="5768"/>
                    <a:pt x="39220" y="5768"/>
                    <a:pt x="39220" y="14050"/>
                  </a:cubicBezTo>
                  <a:cubicBezTo>
                    <a:pt x="39220" y="20520"/>
                    <a:pt x="36690" y="27508"/>
                    <a:pt x="34918" y="32166"/>
                  </a:cubicBezTo>
                  <a:cubicBezTo>
                    <a:pt x="23784" y="62187"/>
                    <a:pt x="20494" y="74092"/>
                    <a:pt x="20494" y="85221"/>
                  </a:cubicBezTo>
                  <a:cubicBezTo>
                    <a:pt x="20494" y="113171"/>
                    <a:pt x="42763" y="117312"/>
                    <a:pt x="54403" y="117312"/>
                  </a:cubicBezTo>
                  <a:cubicBezTo>
                    <a:pt x="96916" y="117312"/>
                    <a:pt x="111340" y="31649"/>
                    <a:pt x="111340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2BDB796-5379-5186-9FA1-2D1BA695F637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6951598" y="5065894"/>
              <a:ext cx="58707" cy="258802"/>
            </a:xfrm>
            <a:custGeom>
              <a:avLst/>
              <a:gdLst>
                <a:gd name="connsiteX0" fmla="*/ 58963 w 58707"/>
                <a:gd name="connsiteY0" fmla="*/ 129476 h 258802"/>
                <a:gd name="connsiteX1" fmla="*/ 42262 w 58707"/>
                <a:gd name="connsiteY1" fmla="*/ 48730 h 258802"/>
                <a:gd name="connsiteX2" fmla="*/ 2786 w 58707"/>
                <a:gd name="connsiteY2" fmla="*/ 75 h 258802"/>
                <a:gd name="connsiteX3" fmla="*/ 255 w 58707"/>
                <a:gd name="connsiteY3" fmla="*/ 2663 h 258802"/>
                <a:gd name="connsiteX4" fmla="*/ 5063 w 58707"/>
                <a:gd name="connsiteY4" fmla="*/ 8615 h 258802"/>
                <a:gd name="connsiteX5" fmla="*/ 44286 w 58707"/>
                <a:gd name="connsiteY5" fmla="*/ 129476 h 258802"/>
                <a:gd name="connsiteX6" fmla="*/ 3545 w 58707"/>
                <a:gd name="connsiteY6" fmla="*/ 251889 h 258802"/>
                <a:gd name="connsiteX7" fmla="*/ 255 w 58707"/>
                <a:gd name="connsiteY7" fmla="*/ 256289 h 258802"/>
                <a:gd name="connsiteX8" fmla="*/ 2786 w 58707"/>
                <a:gd name="connsiteY8" fmla="*/ 258877 h 258802"/>
                <a:gd name="connsiteX9" fmla="*/ 43021 w 58707"/>
                <a:gd name="connsiteY9" fmla="*/ 208411 h 258802"/>
                <a:gd name="connsiteX10" fmla="*/ 5896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3" y="129476"/>
                  </a:moveTo>
                  <a:cubicBezTo>
                    <a:pt x="58963" y="109289"/>
                    <a:pt x="56180" y="77974"/>
                    <a:pt x="42262" y="48730"/>
                  </a:cubicBezTo>
                  <a:cubicBezTo>
                    <a:pt x="27079" y="16897"/>
                    <a:pt x="5316" y="75"/>
                    <a:pt x="2786" y="75"/>
                  </a:cubicBezTo>
                  <a:cubicBezTo>
                    <a:pt x="1268" y="75"/>
                    <a:pt x="255" y="1110"/>
                    <a:pt x="255" y="2663"/>
                  </a:cubicBezTo>
                  <a:cubicBezTo>
                    <a:pt x="255" y="3439"/>
                    <a:pt x="255" y="3957"/>
                    <a:pt x="5063" y="8615"/>
                  </a:cubicBezTo>
                  <a:cubicBezTo>
                    <a:pt x="29862" y="34237"/>
                    <a:pt x="44286" y="75386"/>
                    <a:pt x="44286" y="129476"/>
                  </a:cubicBezTo>
                  <a:cubicBezTo>
                    <a:pt x="44286" y="173731"/>
                    <a:pt x="34923" y="219280"/>
                    <a:pt x="3545" y="251889"/>
                  </a:cubicBezTo>
                  <a:cubicBezTo>
                    <a:pt x="255" y="254995"/>
                    <a:pt x="255" y="255513"/>
                    <a:pt x="255" y="256289"/>
                  </a:cubicBezTo>
                  <a:cubicBezTo>
                    <a:pt x="255" y="257842"/>
                    <a:pt x="1268" y="258877"/>
                    <a:pt x="2786" y="258877"/>
                  </a:cubicBezTo>
                  <a:cubicBezTo>
                    <a:pt x="5316" y="258877"/>
                    <a:pt x="28091" y="241278"/>
                    <a:pt x="43021" y="208411"/>
                  </a:cubicBezTo>
                  <a:cubicBezTo>
                    <a:pt x="55927" y="179942"/>
                    <a:pt x="58963" y="151215"/>
                    <a:pt x="5896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7EA15F9-CF86-FD6B-861A-52D7C59869F0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7050007" y="5065894"/>
              <a:ext cx="58707" cy="258802"/>
            </a:xfrm>
            <a:custGeom>
              <a:avLst/>
              <a:gdLst>
                <a:gd name="connsiteX0" fmla="*/ 58967 w 58707"/>
                <a:gd name="connsiteY0" fmla="*/ 129476 h 258802"/>
                <a:gd name="connsiteX1" fmla="*/ 42266 w 58707"/>
                <a:gd name="connsiteY1" fmla="*/ 48730 h 258802"/>
                <a:gd name="connsiteX2" fmla="*/ 2790 w 58707"/>
                <a:gd name="connsiteY2" fmla="*/ 75 h 258802"/>
                <a:gd name="connsiteX3" fmla="*/ 259 w 58707"/>
                <a:gd name="connsiteY3" fmla="*/ 2663 h 258802"/>
                <a:gd name="connsiteX4" fmla="*/ 5067 w 58707"/>
                <a:gd name="connsiteY4" fmla="*/ 8615 h 258802"/>
                <a:gd name="connsiteX5" fmla="*/ 44290 w 58707"/>
                <a:gd name="connsiteY5" fmla="*/ 129476 h 258802"/>
                <a:gd name="connsiteX6" fmla="*/ 3549 w 58707"/>
                <a:gd name="connsiteY6" fmla="*/ 251889 h 258802"/>
                <a:gd name="connsiteX7" fmla="*/ 259 w 58707"/>
                <a:gd name="connsiteY7" fmla="*/ 256289 h 258802"/>
                <a:gd name="connsiteX8" fmla="*/ 2790 w 58707"/>
                <a:gd name="connsiteY8" fmla="*/ 258877 h 258802"/>
                <a:gd name="connsiteX9" fmla="*/ 43025 w 58707"/>
                <a:gd name="connsiteY9" fmla="*/ 208411 h 258802"/>
                <a:gd name="connsiteX10" fmla="*/ 58967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7" y="129476"/>
                  </a:moveTo>
                  <a:cubicBezTo>
                    <a:pt x="58967" y="109289"/>
                    <a:pt x="56184" y="77974"/>
                    <a:pt x="42266" y="48730"/>
                  </a:cubicBezTo>
                  <a:cubicBezTo>
                    <a:pt x="27083" y="16897"/>
                    <a:pt x="5320" y="75"/>
                    <a:pt x="2790" y="75"/>
                  </a:cubicBezTo>
                  <a:cubicBezTo>
                    <a:pt x="1271" y="75"/>
                    <a:pt x="259" y="1110"/>
                    <a:pt x="259" y="2663"/>
                  </a:cubicBezTo>
                  <a:cubicBezTo>
                    <a:pt x="259" y="3439"/>
                    <a:pt x="259" y="3957"/>
                    <a:pt x="5067" y="8615"/>
                  </a:cubicBezTo>
                  <a:cubicBezTo>
                    <a:pt x="29866" y="34237"/>
                    <a:pt x="44290" y="75386"/>
                    <a:pt x="44290" y="129476"/>
                  </a:cubicBezTo>
                  <a:cubicBezTo>
                    <a:pt x="44290" y="173731"/>
                    <a:pt x="34927" y="219280"/>
                    <a:pt x="3549" y="251889"/>
                  </a:cubicBezTo>
                  <a:cubicBezTo>
                    <a:pt x="259" y="254995"/>
                    <a:pt x="259" y="255513"/>
                    <a:pt x="259" y="256289"/>
                  </a:cubicBezTo>
                  <a:cubicBezTo>
                    <a:pt x="259" y="257842"/>
                    <a:pt x="1271" y="258877"/>
                    <a:pt x="2790" y="258877"/>
                  </a:cubicBezTo>
                  <a:cubicBezTo>
                    <a:pt x="5320" y="258877"/>
                    <a:pt x="28095" y="241278"/>
                    <a:pt x="43025" y="208411"/>
                  </a:cubicBezTo>
                  <a:cubicBezTo>
                    <a:pt x="55930" y="179942"/>
                    <a:pt x="58967" y="151215"/>
                    <a:pt x="58967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6C1B179-11F6-DF5C-16C9-34BE7DCB769F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7204396" y="5109114"/>
              <a:ext cx="168278" cy="172362"/>
            </a:xfrm>
            <a:custGeom>
              <a:avLst/>
              <a:gdLst>
                <a:gd name="connsiteX0" fmla="*/ 89592 w 168278"/>
                <a:gd name="connsiteY0" fmla="*/ 91432 h 172362"/>
                <a:gd name="connsiteX1" fmla="*/ 160194 w 168278"/>
                <a:gd name="connsiteY1" fmla="*/ 91432 h 172362"/>
                <a:gd name="connsiteX2" fmla="*/ 168544 w 168278"/>
                <a:gd name="connsiteY2" fmla="*/ 86256 h 172362"/>
                <a:gd name="connsiteX3" fmla="*/ 160194 w 168278"/>
                <a:gd name="connsiteY3" fmla="*/ 81080 h 172362"/>
                <a:gd name="connsiteX4" fmla="*/ 89592 w 168278"/>
                <a:gd name="connsiteY4" fmla="*/ 81080 h 172362"/>
                <a:gd name="connsiteX5" fmla="*/ 89592 w 168278"/>
                <a:gd name="connsiteY5" fmla="*/ 8615 h 172362"/>
                <a:gd name="connsiteX6" fmla="*/ 84531 w 168278"/>
                <a:gd name="connsiteY6" fmla="*/ 75 h 172362"/>
                <a:gd name="connsiteX7" fmla="*/ 79470 w 168278"/>
                <a:gd name="connsiteY7" fmla="*/ 8615 h 172362"/>
                <a:gd name="connsiteX8" fmla="*/ 79470 w 168278"/>
                <a:gd name="connsiteY8" fmla="*/ 81080 h 172362"/>
                <a:gd name="connsiteX9" fmla="*/ 8616 w 168278"/>
                <a:gd name="connsiteY9" fmla="*/ 81080 h 172362"/>
                <a:gd name="connsiteX10" fmla="*/ 265 w 168278"/>
                <a:gd name="connsiteY10" fmla="*/ 86256 h 172362"/>
                <a:gd name="connsiteX11" fmla="*/ 8616 w 168278"/>
                <a:gd name="connsiteY11" fmla="*/ 91432 h 172362"/>
                <a:gd name="connsiteX12" fmla="*/ 79470 w 168278"/>
                <a:gd name="connsiteY12" fmla="*/ 91432 h 172362"/>
                <a:gd name="connsiteX13" fmla="*/ 79470 w 168278"/>
                <a:gd name="connsiteY13" fmla="*/ 163897 h 172362"/>
                <a:gd name="connsiteX14" fmla="*/ 84531 w 168278"/>
                <a:gd name="connsiteY14" fmla="*/ 172437 h 172362"/>
                <a:gd name="connsiteX15" fmla="*/ 89592 w 168278"/>
                <a:gd name="connsiteY15" fmla="*/ 163897 h 172362"/>
                <a:gd name="connsiteX16" fmla="*/ 89592 w 168278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72362">
                  <a:moveTo>
                    <a:pt x="89592" y="91432"/>
                  </a:moveTo>
                  <a:lnTo>
                    <a:pt x="160194" y="91432"/>
                  </a:lnTo>
                  <a:cubicBezTo>
                    <a:pt x="163736" y="91432"/>
                    <a:pt x="168544" y="91432"/>
                    <a:pt x="168544" y="86256"/>
                  </a:cubicBezTo>
                  <a:cubicBezTo>
                    <a:pt x="168544" y="81080"/>
                    <a:pt x="163736" y="81080"/>
                    <a:pt x="160194" y="81080"/>
                  </a:cubicBezTo>
                  <a:lnTo>
                    <a:pt x="89592" y="81080"/>
                  </a:lnTo>
                  <a:lnTo>
                    <a:pt x="89592" y="8615"/>
                  </a:lnTo>
                  <a:cubicBezTo>
                    <a:pt x="89592" y="4992"/>
                    <a:pt x="89592" y="75"/>
                    <a:pt x="84531" y="75"/>
                  </a:cubicBezTo>
                  <a:cubicBezTo>
                    <a:pt x="79470" y="75"/>
                    <a:pt x="79470" y="4992"/>
                    <a:pt x="79470" y="8615"/>
                  </a:cubicBezTo>
                  <a:lnTo>
                    <a:pt x="79470" y="81080"/>
                  </a:lnTo>
                  <a:lnTo>
                    <a:pt x="8616" y="81080"/>
                  </a:lnTo>
                  <a:cubicBezTo>
                    <a:pt x="5073" y="81080"/>
                    <a:pt x="265" y="81080"/>
                    <a:pt x="265" y="86256"/>
                  </a:cubicBezTo>
                  <a:cubicBezTo>
                    <a:pt x="265" y="91432"/>
                    <a:pt x="5073" y="91432"/>
                    <a:pt x="8616" y="91432"/>
                  </a:cubicBezTo>
                  <a:lnTo>
                    <a:pt x="79470" y="91432"/>
                  </a:lnTo>
                  <a:lnTo>
                    <a:pt x="79470" y="163897"/>
                  </a:lnTo>
                  <a:cubicBezTo>
                    <a:pt x="79470" y="167520"/>
                    <a:pt x="79470" y="172437"/>
                    <a:pt x="84531" y="172437"/>
                  </a:cubicBezTo>
                  <a:cubicBezTo>
                    <a:pt x="89592" y="172437"/>
                    <a:pt x="89592" y="167520"/>
                    <a:pt x="89592" y="163897"/>
                  </a:cubicBezTo>
                  <a:lnTo>
                    <a:pt x="89592" y="9143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800766D-2DEA-DE45-186D-3516D4FC0C02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7457699" y="5077541"/>
              <a:ext cx="182196" cy="188149"/>
            </a:xfrm>
            <a:custGeom>
              <a:avLst/>
              <a:gdLst>
                <a:gd name="connsiteX0" fmla="*/ 182472 w 182196"/>
                <a:gd name="connsiteY0" fmla="*/ 57788 h 188149"/>
                <a:gd name="connsiteX1" fmla="*/ 137429 w 182196"/>
                <a:gd name="connsiteY1" fmla="*/ 75 h 188149"/>
                <a:gd name="connsiteX2" fmla="*/ 87072 w 182196"/>
                <a:gd name="connsiteY2" fmla="*/ 23367 h 188149"/>
                <a:gd name="connsiteX3" fmla="*/ 59236 w 182196"/>
                <a:gd name="connsiteY3" fmla="*/ 67622 h 188149"/>
                <a:gd name="connsiteX4" fmla="*/ 61767 w 182196"/>
                <a:gd name="connsiteY4" fmla="*/ 69434 h 188149"/>
                <a:gd name="connsiteX5" fmla="*/ 74419 w 182196"/>
                <a:gd name="connsiteY5" fmla="*/ 63999 h 188149"/>
                <a:gd name="connsiteX6" fmla="*/ 82011 w 182196"/>
                <a:gd name="connsiteY6" fmla="*/ 53906 h 188149"/>
                <a:gd name="connsiteX7" fmla="*/ 99471 w 182196"/>
                <a:gd name="connsiteY7" fmla="*/ 25179 h 188149"/>
                <a:gd name="connsiteX8" fmla="*/ 120728 w 182196"/>
                <a:gd name="connsiteY8" fmla="*/ 14309 h 188149"/>
                <a:gd name="connsiteX9" fmla="*/ 160963 w 182196"/>
                <a:gd name="connsiteY9" fmla="*/ 68916 h 188149"/>
                <a:gd name="connsiteX10" fmla="*/ 77456 w 182196"/>
                <a:gd name="connsiteY10" fmla="*/ 173990 h 188149"/>
                <a:gd name="connsiteX11" fmla="*/ 21785 w 182196"/>
                <a:gd name="connsiteY11" fmla="*/ 107736 h 188149"/>
                <a:gd name="connsiteX12" fmla="*/ 76444 w 182196"/>
                <a:gd name="connsiteY12" fmla="*/ 11462 h 188149"/>
                <a:gd name="connsiteX13" fmla="*/ 86566 w 182196"/>
                <a:gd name="connsiteY13" fmla="*/ 1886 h 188149"/>
                <a:gd name="connsiteX14" fmla="*/ 84035 w 182196"/>
                <a:gd name="connsiteY14" fmla="*/ 75 h 188149"/>
                <a:gd name="connsiteX15" fmla="*/ 275 w 182196"/>
                <a:gd name="connsiteY15" fmla="*/ 118865 h 188149"/>
                <a:gd name="connsiteX16" fmla="*/ 60755 w 182196"/>
                <a:gd name="connsiteY16" fmla="*/ 188224 h 188149"/>
                <a:gd name="connsiteX17" fmla="*/ 182472 w 182196"/>
                <a:gd name="connsiteY17" fmla="*/ 57788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8149">
                  <a:moveTo>
                    <a:pt x="182472" y="57788"/>
                  </a:moveTo>
                  <a:cubicBezTo>
                    <a:pt x="182472" y="24920"/>
                    <a:pt x="168301" y="75"/>
                    <a:pt x="137429" y="75"/>
                  </a:cubicBezTo>
                  <a:cubicBezTo>
                    <a:pt x="111112" y="75"/>
                    <a:pt x="88843" y="21814"/>
                    <a:pt x="87072" y="23367"/>
                  </a:cubicBezTo>
                  <a:cubicBezTo>
                    <a:pt x="66828" y="43812"/>
                    <a:pt x="59236" y="67105"/>
                    <a:pt x="59236" y="67622"/>
                  </a:cubicBezTo>
                  <a:cubicBezTo>
                    <a:pt x="59236" y="69175"/>
                    <a:pt x="60501" y="69434"/>
                    <a:pt x="61767" y="69434"/>
                  </a:cubicBezTo>
                  <a:cubicBezTo>
                    <a:pt x="66575" y="69434"/>
                    <a:pt x="70624" y="66846"/>
                    <a:pt x="74419" y="63999"/>
                  </a:cubicBezTo>
                  <a:cubicBezTo>
                    <a:pt x="78974" y="60634"/>
                    <a:pt x="79227" y="59858"/>
                    <a:pt x="82011" y="53906"/>
                  </a:cubicBezTo>
                  <a:cubicBezTo>
                    <a:pt x="84288" y="48730"/>
                    <a:pt x="90108" y="36048"/>
                    <a:pt x="99471" y="25179"/>
                  </a:cubicBezTo>
                  <a:cubicBezTo>
                    <a:pt x="105545" y="18191"/>
                    <a:pt x="110606" y="14309"/>
                    <a:pt x="120728" y="14309"/>
                  </a:cubicBezTo>
                  <a:cubicBezTo>
                    <a:pt x="145274" y="14309"/>
                    <a:pt x="160963" y="35013"/>
                    <a:pt x="160963" y="68916"/>
                  </a:cubicBezTo>
                  <a:cubicBezTo>
                    <a:pt x="160963" y="121712"/>
                    <a:pt x="124270" y="173990"/>
                    <a:pt x="77456" y="173990"/>
                  </a:cubicBezTo>
                  <a:cubicBezTo>
                    <a:pt x="41523" y="173990"/>
                    <a:pt x="21785" y="144745"/>
                    <a:pt x="21785" y="107736"/>
                  </a:cubicBezTo>
                  <a:cubicBezTo>
                    <a:pt x="21785" y="72539"/>
                    <a:pt x="39498" y="33719"/>
                    <a:pt x="76444" y="11462"/>
                  </a:cubicBezTo>
                  <a:cubicBezTo>
                    <a:pt x="78974" y="9909"/>
                    <a:pt x="86566" y="5251"/>
                    <a:pt x="86566" y="1886"/>
                  </a:cubicBezTo>
                  <a:cubicBezTo>
                    <a:pt x="86566" y="75"/>
                    <a:pt x="84541" y="75"/>
                    <a:pt x="84035" y="75"/>
                  </a:cubicBezTo>
                  <a:cubicBezTo>
                    <a:pt x="75178" y="75"/>
                    <a:pt x="275" y="41224"/>
                    <a:pt x="275" y="118865"/>
                  </a:cubicBezTo>
                  <a:cubicBezTo>
                    <a:pt x="275" y="155097"/>
                    <a:pt x="18748" y="188224"/>
                    <a:pt x="60755" y="188224"/>
                  </a:cubicBezTo>
                  <a:cubicBezTo>
                    <a:pt x="110099" y="188224"/>
                    <a:pt x="182472" y="137499"/>
                    <a:pt x="182472" y="5778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DBE08DC-F3EC-F5DF-3729-DC0629119BA0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7676814" y="5065894"/>
              <a:ext cx="58707" cy="258802"/>
            </a:xfrm>
            <a:custGeom>
              <a:avLst/>
              <a:gdLst>
                <a:gd name="connsiteX0" fmla="*/ 58991 w 58707"/>
                <a:gd name="connsiteY0" fmla="*/ 256289 h 258802"/>
                <a:gd name="connsiteX1" fmla="*/ 54690 w 58707"/>
                <a:gd name="connsiteY1" fmla="*/ 250595 h 258802"/>
                <a:gd name="connsiteX2" fmla="*/ 14960 w 58707"/>
                <a:gd name="connsiteY2" fmla="*/ 129476 h 258802"/>
                <a:gd name="connsiteX3" fmla="*/ 55702 w 58707"/>
                <a:gd name="connsiteY3" fmla="*/ 7062 h 258802"/>
                <a:gd name="connsiteX4" fmla="*/ 58991 w 58707"/>
                <a:gd name="connsiteY4" fmla="*/ 2663 h 258802"/>
                <a:gd name="connsiteX5" fmla="*/ 56461 w 58707"/>
                <a:gd name="connsiteY5" fmla="*/ 75 h 258802"/>
                <a:gd name="connsiteX6" fmla="*/ 16226 w 58707"/>
                <a:gd name="connsiteY6" fmla="*/ 50541 h 258802"/>
                <a:gd name="connsiteX7" fmla="*/ 284 w 58707"/>
                <a:gd name="connsiteY7" fmla="*/ 129476 h 258802"/>
                <a:gd name="connsiteX8" fmla="*/ 16985 w 58707"/>
                <a:gd name="connsiteY8" fmla="*/ 210222 h 258802"/>
                <a:gd name="connsiteX9" fmla="*/ 56461 w 58707"/>
                <a:gd name="connsiteY9" fmla="*/ 258877 h 258802"/>
                <a:gd name="connsiteX10" fmla="*/ 58991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91" y="256289"/>
                  </a:moveTo>
                  <a:cubicBezTo>
                    <a:pt x="58991" y="255513"/>
                    <a:pt x="58991" y="254995"/>
                    <a:pt x="54690" y="250595"/>
                  </a:cubicBezTo>
                  <a:cubicBezTo>
                    <a:pt x="23058" y="217986"/>
                    <a:pt x="14960" y="169073"/>
                    <a:pt x="14960" y="129476"/>
                  </a:cubicBezTo>
                  <a:cubicBezTo>
                    <a:pt x="14960" y="84444"/>
                    <a:pt x="24576" y="39413"/>
                    <a:pt x="55702" y="7062"/>
                  </a:cubicBezTo>
                  <a:cubicBezTo>
                    <a:pt x="58991" y="3957"/>
                    <a:pt x="58991" y="3439"/>
                    <a:pt x="58991" y="2663"/>
                  </a:cubicBezTo>
                  <a:cubicBezTo>
                    <a:pt x="58991" y="851"/>
                    <a:pt x="57979" y="75"/>
                    <a:pt x="56461" y="75"/>
                  </a:cubicBezTo>
                  <a:cubicBezTo>
                    <a:pt x="53930" y="75"/>
                    <a:pt x="31156" y="17673"/>
                    <a:pt x="16226" y="50541"/>
                  </a:cubicBezTo>
                  <a:cubicBezTo>
                    <a:pt x="3320" y="79009"/>
                    <a:pt x="284" y="107736"/>
                    <a:pt x="284" y="129476"/>
                  </a:cubicBezTo>
                  <a:cubicBezTo>
                    <a:pt x="284" y="149662"/>
                    <a:pt x="3067" y="180977"/>
                    <a:pt x="16985" y="210222"/>
                  </a:cubicBezTo>
                  <a:cubicBezTo>
                    <a:pt x="32168" y="242055"/>
                    <a:pt x="53930" y="258877"/>
                    <a:pt x="56461" y="258877"/>
                  </a:cubicBezTo>
                  <a:cubicBezTo>
                    <a:pt x="57979" y="258877"/>
                    <a:pt x="58991" y="258101"/>
                    <a:pt x="58991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CF1FCEB8-8A9B-6E4F-C782-AE036453B0FB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7757510" y="5145606"/>
              <a:ext cx="102991" cy="117237"/>
            </a:xfrm>
            <a:custGeom>
              <a:avLst/>
              <a:gdLst>
                <a:gd name="connsiteX0" fmla="*/ 15217 w 102991"/>
                <a:gd name="connsiteY0" fmla="*/ 99196 h 117237"/>
                <a:gd name="connsiteX1" fmla="*/ 12940 w 102991"/>
                <a:gd name="connsiteY1" fmla="*/ 110324 h 117237"/>
                <a:gd name="connsiteX2" fmla="*/ 20278 w 102991"/>
                <a:gd name="connsiteY2" fmla="*/ 117312 h 117237"/>
                <a:gd name="connsiteX3" fmla="*/ 29641 w 102991"/>
                <a:gd name="connsiteY3" fmla="*/ 110066 h 117237"/>
                <a:gd name="connsiteX4" fmla="*/ 39763 w 102991"/>
                <a:gd name="connsiteY4" fmla="*/ 69175 h 117237"/>
                <a:gd name="connsiteX5" fmla="*/ 47861 w 102991"/>
                <a:gd name="connsiteY5" fmla="*/ 35531 h 117237"/>
                <a:gd name="connsiteX6" fmla="*/ 62032 w 102991"/>
                <a:gd name="connsiteY6" fmla="*/ 14309 h 117237"/>
                <a:gd name="connsiteX7" fmla="*/ 82276 w 102991"/>
                <a:gd name="connsiteY7" fmla="*/ 5768 h 117237"/>
                <a:gd name="connsiteX8" fmla="*/ 92904 w 102991"/>
                <a:gd name="connsiteY8" fmla="*/ 8874 h 117237"/>
                <a:gd name="connsiteX9" fmla="*/ 79745 w 102991"/>
                <a:gd name="connsiteY9" fmla="*/ 23108 h 117237"/>
                <a:gd name="connsiteX10" fmla="*/ 89361 w 102991"/>
                <a:gd name="connsiteY10" fmla="*/ 32166 h 117237"/>
                <a:gd name="connsiteX11" fmla="*/ 103279 w 102991"/>
                <a:gd name="connsiteY11" fmla="*/ 16897 h 117237"/>
                <a:gd name="connsiteX12" fmla="*/ 82276 w 102991"/>
                <a:gd name="connsiteY12" fmla="*/ 75 h 117237"/>
                <a:gd name="connsiteX13" fmla="*/ 49885 w 102991"/>
                <a:gd name="connsiteY13" fmla="*/ 20002 h 117237"/>
                <a:gd name="connsiteX14" fmla="*/ 26858 w 102991"/>
                <a:gd name="connsiteY14" fmla="*/ 75 h 117237"/>
                <a:gd name="connsiteX15" fmla="*/ 8132 w 102991"/>
                <a:gd name="connsiteY15" fmla="*/ 14826 h 117237"/>
                <a:gd name="connsiteX16" fmla="*/ 287 w 102991"/>
                <a:gd name="connsiteY16" fmla="*/ 39930 h 117237"/>
                <a:gd name="connsiteX17" fmla="*/ 3324 w 102991"/>
                <a:gd name="connsiteY17" fmla="*/ 42518 h 117237"/>
                <a:gd name="connsiteX18" fmla="*/ 7626 w 102991"/>
                <a:gd name="connsiteY18" fmla="*/ 36566 h 117237"/>
                <a:gd name="connsiteX19" fmla="*/ 26099 w 102991"/>
                <a:gd name="connsiteY19" fmla="*/ 5768 h 117237"/>
                <a:gd name="connsiteX20" fmla="*/ 33943 w 102991"/>
                <a:gd name="connsiteY20" fmla="*/ 17673 h 117237"/>
                <a:gd name="connsiteX21" fmla="*/ 29894 w 102991"/>
                <a:gd name="connsiteY21" fmla="*/ 39413 h 117237"/>
                <a:gd name="connsiteX22" fmla="*/ 15217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17" y="99196"/>
                  </a:moveTo>
                  <a:cubicBezTo>
                    <a:pt x="14458" y="103078"/>
                    <a:pt x="12940" y="109030"/>
                    <a:pt x="12940" y="110324"/>
                  </a:cubicBezTo>
                  <a:cubicBezTo>
                    <a:pt x="12940" y="114983"/>
                    <a:pt x="16483" y="117312"/>
                    <a:pt x="20278" y="117312"/>
                  </a:cubicBezTo>
                  <a:cubicBezTo>
                    <a:pt x="23315" y="117312"/>
                    <a:pt x="27870" y="115242"/>
                    <a:pt x="29641" y="110066"/>
                  </a:cubicBezTo>
                  <a:cubicBezTo>
                    <a:pt x="30147" y="109030"/>
                    <a:pt x="38751" y="73833"/>
                    <a:pt x="39763" y="69175"/>
                  </a:cubicBezTo>
                  <a:cubicBezTo>
                    <a:pt x="41788" y="60634"/>
                    <a:pt x="46343" y="42518"/>
                    <a:pt x="47861" y="35531"/>
                  </a:cubicBezTo>
                  <a:cubicBezTo>
                    <a:pt x="48873" y="32166"/>
                    <a:pt x="55959" y="20002"/>
                    <a:pt x="62032" y="14309"/>
                  </a:cubicBezTo>
                  <a:cubicBezTo>
                    <a:pt x="64056" y="12497"/>
                    <a:pt x="71395" y="5768"/>
                    <a:pt x="82276" y="5768"/>
                  </a:cubicBezTo>
                  <a:cubicBezTo>
                    <a:pt x="88855" y="5768"/>
                    <a:pt x="92651" y="8874"/>
                    <a:pt x="92904" y="8874"/>
                  </a:cubicBezTo>
                  <a:cubicBezTo>
                    <a:pt x="85313" y="10168"/>
                    <a:pt x="79745" y="16379"/>
                    <a:pt x="79745" y="23108"/>
                  </a:cubicBezTo>
                  <a:cubicBezTo>
                    <a:pt x="79745" y="27249"/>
                    <a:pt x="82529" y="32166"/>
                    <a:pt x="89361" y="32166"/>
                  </a:cubicBezTo>
                  <a:cubicBezTo>
                    <a:pt x="96194" y="32166"/>
                    <a:pt x="103279" y="26214"/>
                    <a:pt x="103279" y="16897"/>
                  </a:cubicBezTo>
                  <a:cubicBezTo>
                    <a:pt x="103279" y="7839"/>
                    <a:pt x="95182" y="75"/>
                    <a:pt x="82276" y="75"/>
                  </a:cubicBezTo>
                  <a:cubicBezTo>
                    <a:pt x="65828" y="75"/>
                    <a:pt x="54693" y="12756"/>
                    <a:pt x="49885" y="20002"/>
                  </a:cubicBezTo>
                  <a:cubicBezTo>
                    <a:pt x="47861" y="8356"/>
                    <a:pt x="38751" y="75"/>
                    <a:pt x="26858" y="75"/>
                  </a:cubicBezTo>
                  <a:cubicBezTo>
                    <a:pt x="15217" y="75"/>
                    <a:pt x="10409" y="10168"/>
                    <a:pt x="8132" y="14826"/>
                  </a:cubicBezTo>
                  <a:cubicBezTo>
                    <a:pt x="3577" y="23626"/>
                    <a:pt x="287" y="39154"/>
                    <a:pt x="287" y="39930"/>
                  </a:cubicBezTo>
                  <a:cubicBezTo>
                    <a:pt x="287" y="42518"/>
                    <a:pt x="2818" y="42518"/>
                    <a:pt x="3324" y="42518"/>
                  </a:cubicBezTo>
                  <a:cubicBezTo>
                    <a:pt x="5855" y="42518"/>
                    <a:pt x="6108" y="42259"/>
                    <a:pt x="7626" y="36566"/>
                  </a:cubicBezTo>
                  <a:cubicBezTo>
                    <a:pt x="11928" y="18191"/>
                    <a:pt x="16989" y="5768"/>
                    <a:pt x="26099" y="5768"/>
                  </a:cubicBezTo>
                  <a:cubicBezTo>
                    <a:pt x="30400" y="5768"/>
                    <a:pt x="33943" y="7839"/>
                    <a:pt x="33943" y="17673"/>
                  </a:cubicBezTo>
                  <a:cubicBezTo>
                    <a:pt x="33943" y="23108"/>
                    <a:pt x="33184" y="25955"/>
                    <a:pt x="29894" y="39413"/>
                  </a:cubicBezTo>
                  <a:lnTo>
                    <a:pt x="15217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8F74DDF-939A-B949-E2BC-0E2EF8DC8D7C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7948603" y="5190120"/>
              <a:ext cx="154614" cy="10352"/>
            </a:xfrm>
            <a:custGeom>
              <a:avLst/>
              <a:gdLst>
                <a:gd name="connsiteX0" fmla="*/ 146052 w 154614"/>
                <a:gd name="connsiteY0" fmla="*/ 10427 h 10352"/>
                <a:gd name="connsiteX1" fmla="*/ 154909 w 154614"/>
                <a:gd name="connsiteY1" fmla="*/ 5251 h 10352"/>
                <a:gd name="connsiteX2" fmla="*/ 146052 w 154614"/>
                <a:gd name="connsiteY2" fmla="*/ 75 h 10352"/>
                <a:gd name="connsiteX3" fmla="*/ 9151 w 154614"/>
                <a:gd name="connsiteY3" fmla="*/ 75 h 10352"/>
                <a:gd name="connsiteX4" fmla="*/ 294 w 154614"/>
                <a:gd name="connsiteY4" fmla="*/ 5251 h 10352"/>
                <a:gd name="connsiteX5" fmla="*/ 9151 w 154614"/>
                <a:gd name="connsiteY5" fmla="*/ 10427 h 10352"/>
                <a:gd name="connsiteX6" fmla="*/ 146052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6052" y="10427"/>
                  </a:moveTo>
                  <a:cubicBezTo>
                    <a:pt x="150354" y="10427"/>
                    <a:pt x="154909" y="10427"/>
                    <a:pt x="154909" y="5251"/>
                  </a:cubicBezTo>
                  <a:cubicBezTo>
                    <a:pt x="154909" y="75"/>
                    <a:pt x="150354" y="75"/>
                    <a:pt x="146052" y="75"/>
                  </a:cubicBezTo>
                  <a:lnTo>
                    <a:pt x="9151" y="75"/>
                  </a:lnTo>
                  <a:cubicBezTo>
                    <a:pt x="4849" y="75"/>
                    <a:pt x="294" y="75"/>
                    <a:pt x="294" y="5251"/>
                  </a:cubicBezTo>
                  <a:cubicBezTo>
                    <a:pt x="294" y="10427"/>
                    <a:pt x="4849" y="10427"/>
                    <a:pt x="9151" y="10427"/>
                  </a:cubicBezTo>
                  <a:lnTo>
                    <a:pt x="146052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2056209-CA0D-0D92-80AF-B4E8BBFCF501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8187988" y="5145606"/>
              <a:ext cx="102991" cy="117237"/>
            </a:xfrm>
            <a:custGeom>
              <a:avLst/>
              <a:gdLst>
                <a:gd name="connsiteX0" fmla="*/ 15234 w 102991"/>
                <a:gd name="connsiteY0" fmla="*/ 99196 h 117237"/>
                <a:gd name="connsiteX1" fmla="*/ 12957 w 102991"/>
                <a:gd name="connsiteY1" fmla="*/ 110324 h 117237"/>
                <a:gd name="connsiteX2" fmla="*/ 20295 w 102991"/>
                <a:gd name="connsiteY2" fmla="*/ 117312 h 117237"/>
                <a:gd name="connsiteX3" fmla="*/ 29658 w 102991"/>
                <a:gd name="connsiteY3" fmla="*/ 110066 h 117237"/>
                <a:gd name="connsiteX4" fmla="*/ 39780 w 102991"/>
                <a:gd name="connsiteY4" fmla="*/ 69175 h 117237"/>
                <a:gd name="connsiteX5" fmla="*/ 47878 w 102991"/>
                <a:gd name="connsiteY5" fmla="*/ 35531 h 117237"/>
                <a:gd name="connsiteX6" fmla="*/ 62049 w 102991"/>
                <a:gd name="connsiteY6" fmla="*/ 14309 h 117237"/>
                <a:gd name="connsiteX7" fmla="*/ 82293 w 102991"/>
                <a:gd name="connsiteY7" fmla="*/ 5768 h 117237"/>
                <a:gd name="connsiteX8" fmla="*/ 92921 w 102991"/>
                <a:gd name="connsiteY8" fmla="*/ 8874 h 117237"/>
                <a:gd name="connsiteX9" fmla="*/ 79762 w 102991"/>
                <a:gd name="connsiteY9" fmla="*/ 23108 h 117237"/>
                <a:gd name="connsiteX10" fmla="*/ 89378 w 102991"/>
                <a:gd name="connsiteY10" fmla="*/ 32166 h 117237"/>
                <a:gd name="connsiteX11" fmla="*/ 103296 w 102991"/>
                <a:gd name="connsiteY11" fmla="*/ 16897 h 117237"/>
                <a:gd name="connsiteX12" fmla="*/ 82293 w 102991"/>
                <a:gd name="connsiteY12" fmla="*/ 75 h 117237"/>
                <a:gd name="connsiteX13" fmla="*/ 49902 w 102991"/>
                <a:gd name="connsiteY13" fmla="*/ 20002 h 117237"/>
                <a:gd name="connsiteX14" fmla="*/ 26875 w 102991"/>
                <a:gd name="connsiteY14" fmla="*/ 75 h 117237"/>
                <a:gd name="connsiteX15" fmla="*/ 8149 w 102991"/>
                <a:gd name="connsiteY15" fmla="*/ 14826 h 117237"/>
                <a:gd name="connsiteX16" fmla="*/ 304 w 102991"/>
                <a:gd name="connsiteY16" fmla="*/ 39930 h 117237"/>
                <a:gd name="connsiteX17" fmla="*/ 3341 w 102991"/>
                <a:gd name="connsiteY17" fmla="*/ 42518 h 117237"/>
                <a:gd name="connsiteX18" fmla="*/ 7643 w 102991"/>
                <a:gd name="connsiteY18" fmla="*/ 36566 h 117237"/>
                <a:gd name="connsiteX19" fmla="*/ 26116 w 102991"/>
                <a:gd name="connsiteY19" fmla="*/ 5768 h 117237"/>
                <a:gd name="connsiteX20" fmla="*/ 33960 w 102991"/>
                <a:gd name="connsiteY20" fmla="*/ 17673 h 117237"/>
                <a:gd name="connsiteX21" fmla="*/ 29911 w 102991"/>
                <a:gd name="connsiteY21" fmla="*/ 39413 h 117237"/>
                <a:gd name="connsiteX22" fmla="*/ 15234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34" y="99196"/>
                  </a:moveTo>
                  <a:cubicBezTo>
                    <a:pt x="14475" y="103078"/>
                    <a:pt x="12957" y="109030"/>
                    <a:pt x="12957" y="110324"/>
                  </a:cubicBezTo>
                  <a:cubicBezTo>
                    <a:pt x="12957" y="114983"/>
                    <a:pt x="16500" y="117312"/>
                    <a:pt x="20295" y="117312"/>
                  </a:cubicBezTo>
                  <a:cubicBezTo>
                    <a:pt x="23332" y="117312"/>
                    <a:pt x="27887" y="115242"/>
                    <a:pt x="29658" y="110066"/>
                  </a:cubicBezTo>
                  <a:cubicBezTo>
                    <a:pt x="30164" y="109030"/>
                    <a:pt x="38768" y="73833"/>
                    <a:pt x="39780" y="69175"/>
                  </a:cubicBezTo>
                  <a:cubicBezTo>
                    <a:pt x="41805" y="60634"/>
                    <a:pt x="46360" y="42518"/>
                    <a:pt x="47878" y="35531"/>
                  </a:cubicBezTo>
                  <a:cubicBezTo>
                    <a:pt x="48890" y="32166"/>
                    <a:pt x="55976" y="20002"/>
                    <a:pt x="62049" y="14309"/>
                  </a:cubicBezTo>
                  <a:cubicBezTo>
                    <a:pt x="64073" y="12497"/>
                    <a:pt x="71412" y="5768"/>
                    <a:pt x="82293" y="5768"/>
                  </a:cubicBezTo>
                  <a:cubicBezTo>
                    <a:pt x="88872" y="5768"/>
                    <a:pt x="92668" y="8874"/>
                    <a:pt x="92921" y="8874"/>
                  </a:cubicBezTo>
                  <a:cubicBezTo>
                    <a:pt x="85330" y="10168"/>
                    <a:pt x="79762" y="16379"/>
                    <a:pt x="79762" y="23108"/>
                  </a:cubicBezTo>
                  <a:cubicBezTo>
                    <a:pt x="79762" y="27249"/>
                    <a:pt x="82546" y="32166"/>
                    <a:pt x="89378" y="32166"/>
                  </a:cubicBezTo>
                  <a:cubicBezTo>
                    <a:pt x="96211" y="32166"/>
                    <a:pt x="103296" y="26214"/>
                    <a:pt x="103296" y="16897"/>
                  </a:cubicBezTo>
                  <a:cubicBezTo>
                    <a:pt x="103296" y="7839"/>
                    <a:pt x="95199" y="75"/>
                    <a:pt x="82293" y="75"/>
                  </a:cubicBezTo>
                  <a:cubicBezTo>
                    <a:pt x="65845" y="75"/>
                    <a:pt x="54710" y="12756"/>
                    <a:pt x="49902" y="20002"/>
                  </a:cubicBezTo>
                  <a:cubicBezTo>
                    <a:pt x="47878" y="8356"/>
                    <a:pt x="38768" y="75"/>
                    <a:pt x="26875" y="75"/>
                  </a:cubicBezTo>
                  <a:cubicBezTo>
                    <a:pt x="15234" y="75"/>
                    <a:pt x="10426" y="10168"/>
                    <a:pt x="8149" y="14826"/>
                  </a:cubicBezTo>
                  <a:cubicBezTo>
                    <a:pt x="3594" y="23626"/>
                    <a:pt x="304" y="39154"/>
                    <a:pt x="304" y="39930"/>
                  </a:cubicBezTo>
                  <a:cubicBezTo>
                    <a:pt x="304" y="42518"/>
                    <a:pt x="2835" y="42518"/>
                    <a:pt x="3341" y="42518"/>
                  </a:cubicBezTo>
                  <a:cubicBezTo>
                    <a:pt x="5871" y="42518"/>
                    <a:pt x="6124" y="42259"/>
                    <a:pt x="7643" y="36566"/>
                  </a:cubicBezTo>
                  <a:cubicBezTo>
                    <a:pt x="11945" y="18191"/>
                    <a:pt x="17006" y="5768"/>
                    <a:pt x="26116" y="5768"/>
                  </a:cubicBezTo>
                  <a:cubicBezTo>
                    <a:pt x="30417" y="5768"/>
                    <a:pt x="33960" y="7839"/>
                    <a:pt x="33960" y="17673"/>
                  </a:cubicBezTo>
                  <a:cubicBezTo>
                    <a:pt x="33960" y="23108"/>
                    <a:pt x="33201" y="25955"/>
                    <a:pt x="29911" y="39413"/>
                  </a:cubicBezTo>
                  <a:lnTo>
                    <a:pt x="15234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6AC9E06B-5E82-5784-7A07-BE50C52AAEFE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8307216" y="5186677"/>
              <a:ext cx="130371" cy="133516"/>
            </a:xfrm>
            <a:custGeom>
              <a:avLst/>
              <a:gdLst>
                <a:gd name="connsiteX0" fmla="*/ 69923 w 130371"/>
                <a:gd name="connsiteY0" fmla="*/ 71273 h 133516"/>
                <a:gd name="connsiteX1" fmla="*/ 124127 w 130371"/>
                <a:gd name="connsiteY1" fmla="*/ 71273 h 133516"/>
                <a:gd name="connsiteX2" fmla="*/ 130681 w 130371"/>
                <a:gd name="connsiteY2" fmla="*/ 66925 h 133516"/>
                <a:gd name="connsiteX3" fmla="*/ 124127 w 130371"/>
                <a:gd name="connsiteY3" fmla="*/ 62396 h 133516"/>
                <a:gd name="connsiteX4" fmla="*/ 69923 w 130371"/>
                <a:gd name="connsiteY4" fmla="*/ 62396 h 133516"/>
                <a:gd name="connsiteX5" fmla="*/ 69923 w 130371"/>
                <a:gd name="connsiteY5" fmla="*/ 6779 h 133516"/>
                <a:gd name="connsiteX6" fmla="*/ 65672 w 130371"/>
                <a:gd name="connsiteY6" fmla="*/ 76 h 133516"/>
                <a:gd name="connsiteX7" fmla="*/ 61244 w 130371"/>
                <a:gd name="connsiteY7" fmla="*/ 6779 h 133516"/>
                <a:gd name="connsiteX8" fmla="*/ 61244 w 130371"/>
                <a:gd name="connsiteY8" fmla="*/ 62396 h 133516"/>
                <a:gd name="connsiteX9" fmla="*/ 6863 w 130371"/>
                <a:gd name="connsiteY9" fmla="*/ 62396 h 133516"/>
                <a:gd name="connsiteX10" fmla="*/ 309 w 130371"/>
                <a:gd name="connsiteY10" fmla="*/ 66744 h 133516"/>
                <a:gd name="connsiteX11" fmla="*/ 6863 w 130371"/>
                <a:gd name="connsiteY11" fmla="*/ 71273 h 133516"/>
                <a:gd name="connsiteX12" fmla="*/ 61244 w 130371"/>
                <a:gd name="connsiteY12" fmla="*/ 71273 h 133516"/>
                <a:gd name="connsiteX13" fmla="*/ 61244 w 130371"/>
                <a:gd name="connsiteY13" fmla="*/ 126889 h 133516"/>
                <a:gd name="connsiteX14" fmla="*/ 65495 w 130371"/>
                <a:gd name="connsiteY14" fmla="*/ 133592 h 133516"/>
                <a:gd name="connsiteX15" fmla="*/ 69923 w 130371"/>
                <a:gd name="connsiteY15" fmla="*/ 126889 h 133516"/>
                <a:gd name="connsiteX16" fmla="*/ 69923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923" y="71273"/>
                  </a:moveTo>
                  <a:lnTo>
                    <a:pt x="124127" y="71273"/>
                  </a:lnTo>
                  <a:cubicBezTo>
                    <a:pt x="126430" y="71273"/>
                    <a:pt x="130681" y="71273"/>
                    <a:pt x="130681" y="66925"/>
                  </a:cubicBezTo>
                  <a:cubicBezTo>
                    <a:pt x="130681" y="62396"/>
                    <a:pt x="126607" y="62396"/>
                    <a:pt x="124127" y="62396"/>
                  </a:cubicBezTo>
                  <a:lnTo>
                    <a:pt x="69923" y="62396"/>
                  </a:lnTo>
                  <a:lnTo>
                    <a:pt x="69923" y="6779"/>
                  </a:lnTo>
                  <a:cubicBezTo>
                    <a:pt x="69923" y="4424"/>
                    <a:pt x="69923" y="76"/>
                    <a:pt x="65672" y="76"/>
                  </a:cubicBezTo>
                  <a:cubicBezTo>
                    <a:pt x="61244" y="76"/>
                    <a:pt x="61244" y="4243"/>
                    <a:pt x="61244" y="6779"/>
                  </a:cubicBezTo>
                  <a:lnTo>
                    <a:pt x="61244" y="62396"/>
                  </a:lnTo>
                  <a:lnTo>
                    <a:pt x="6863" y="62396"/>
                  </a:lnTo>
                  <a:cubicBezTo>
                    <a:pt x="4560" y="62396"/>
                    <a:pt x="309" y="62396"/>
                    <a:pt x="309" y="66744"/>
                  </a:cubicBezTo>
                  <a:cubicBezTo>
                    <a:pt x="309" y="71273"/>
                    <a:pt x="4383" y="71273"/>
                    <a:pt x="6863" y="71273"/>
                  </a:cubicBezTo>
                  <a:lnTo>
                    <a:pt x="61244" y="71273"/>
                  </a:lnTo>
                  <a:lnTo>
                    <a:pt x="61244" y="126889"/>
                  </a:lnTo>
                  <a:cubicBezTo>
                    <a:pt x="61244" y="129244"/>
                    <a:pt x="61244" y="133592"/>
                    <a:pt x="65495" y="133592"/>
                  </a:cubicBezTo>
                  <a:cubicBezTo>
                    <a:pt x="69923" y="133592"/>
                    <a:pt x="69923" y="129426"/>
                    <a:pt x="69923" y="126889"/>
                  </a:cubicBezTo>
                  <a:lnTo>
                    <a:pt x="69923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D0F8CFF-BBF9-D454-CB2F-AFCBFB04112F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8477239" y="5065894"/>
              <a:ext cx="58707" cy="258802"/>
            </a:xfrm>
            <a:custGeom>
              <a:avLst/>
              <a:gdLst>
                <a:gd name="connsiteX0" fmla="*/ 59023 w 58707"/>
                <a:gd name="connsiteY0" fmla="*/ 129476 h 258802"/>
                <a:gd name="connsiteX1" fmla="*/ 42322 w 58707"/>
                <a:gd name="connsiteY1" fmla="*/ 48730 h 258802"/>
                <a:gd name="connsiteX2" fmla="*/ 2846 w 58707"/>
                <a:gd name="connsiteY2" fmla="*/ 75 h 258802"/>
                <a:gd name="connsiteX3" fmla="*/ 315 w 58707"/>
                <a:gd name="connsiteY3" fmla="*/ 2663 h 258802"/>
                <a:gd name="connsiteX4" fmla="*/ 5123 w 58707"/>
                <a:gd name="connsiteY4" fmla="*/ 8615 h 258802"/>
                <a:gd name="connsiteX5" fmla="*/ 44346 w 58707"/>
                <a:gd name="connsiteY5" fmla="*/ 129476 h 258802"/>
                <a:gd name="connsiteX6" fmla="*/ 3605 w 58707"/>
                <a:gd name="connsiteY6" fmla="*/ 251889 h 258802"/>
                <a:gd name="connsiteX7" fmla="*/ 315 w 58707"/>
                <a:gd name="connsiteY7" fmla="*/ 256289 h 258802"/>
                <a:gd name="connsiteX8" fmla="*/ 2846 w 58707"/>
                <a:gd name="connsiteY8" fmla="*/ 258877 h 258802"/>
                <a:gd name="connsiteX9" fmla="*/ 43081 w 58707"/>
                <a:gd name="connsiteY9" fmla="*/ 208411 h 258802"/>
                <a:gd name="connsiteX10" fmla="*/ 5902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23" y="129476"/>
                  </a:moveTo>
                  <a:cubicBezTo>
                    <a:pt x="59023" y="109289"/>
                    <a:pt x="56240" y="77974"/>
                    <a:pt x="42322" y="48730"/>
                  </a:cubicBezTo>
                  <a:cubicBezTo>
                    <a:pt x="27139" y="16897"/>
                    <a:pt x="5376" y="75"/>
                    <a:pt x="2846" y="75"/>
                  </a:cubicBezTo>
                  <a:cubicBezTo>
                    <a:pt x="1328" y="75"/>
                    <a:pt x="315" y="1110"/>
                    <a:pt x="315" y="2663"/>
                  </a:cubicBezTo>
                  <a:cubicBezTo>
                    <a:pt x="315" y="3439"/>
                    <a:pt x="315" y="3957"/>
                    <a:pt x="5123" y="8615"/>
                  </a:cubicBezTo>
                  <a:cubicBezTo>
                    <a:pt x="29922" y="34237"/>
                    <a:pt x="44346" y="75386"/>
                    <a:pt x="44346" y="129476"/>
                  </a:cubicBezTo>
                  <a:cubicBezTo>
                    <a:pt x="44346" y="173731"/>
                    <a:pt x="34983" y="219280"/>
                    <a:pt x="3605" y="251889"/>
                  </a:cubicBezTo>
                  <a:cubicBezTo>
                    <a:pt x="315" y="254995"/>
                    <a:pt x="315" y="255513"/>
                    <a:pt x="315" y="256289"/>
                  </a:cubicBezTo>
                  <a:cubicBezTo>
                    <a:pt x="315" y="257842"/>
                    <a:pt x="1328" y="258877"/>
                    <a:pt x="2846" y="258877"/>
                  </a:cubicBezTo>
                  <a:cubicBezTo>
                    <a:pt x="5376" y="258877"/>
                    <a:pt x="28151" y="241278"/>
                    <a:pt x="43081" y="208411"/>
                  </a:cubicBezTo>
                  <a:cubicBezTo>
                    <a:pt x="55987" y="179942"/>
                    <a:pt x="59023" y="151215"/>
                    <a:pt x="5902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D9D8364-74AD-7FB5-952F-51224CA28ABB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8572383" y="5032847"/>
              <a:ext cx="78294" cy="120291"/>
            </a:xfrm>
            <a:custGeom>
              <a:avLst/>
              <a:gdLst>
                <a:gd name="connsiteX0" fmla="*/ 78613 w 78294"/>
                <a:gd name="connsiteY0" fmla="*/ 87390 h 120291"/>
                <a:gd name="connsiteX1" fmla="*/ 72591 w 78294"/>
                <a:gd name="connsiteY1" fmla="*/ 87390 h 120291"/>
                <a:gd name="connsiteX2" fmla="*/ 67985 w 78294"/>
                <a:gd name="connsiteY2" fmla="*/ 103876 h 120291"/>
                <a:gd name="connsiteX3" fmla="*/ 50449 w 78294"/>
                <a:gd name="connsiteY3" fmla="*/ 104963 h 120291"/>
                <a:gd name="connsiteX4" fmla="*/ 17856 w 78294"/>
                <a:gd name="connsiteY4" fmla="*/ 104963 h 120291"/>
                <a:gd name="connsiteX5" fmla="*/ 53283 w 78294"/>
                <a:gd name="connsiteY5" fmla="*/ 74528 h 120291"/>
                <a:gd name="connsiteX6" fmla="*/ 78613 w 78294"/>
                <a:gd name="connsiteY6" fmla="*/ 35397 h 120291"/>
                <a:gd name="connsiteX7" fmla="*/ 37164 w 78294"/>
                <a:gd name="connsiteY7" fmla="*/ 71 h 120291"/>
                <a:gd name="connsiteX8" fmla="*/ 319 w 78294"/>
                <a:gd name="connsiteY8" fmla="*/ 32499 h 120291"/>
                <a:gd name="connsiteX9" fmla="*/ 9708 w 78294"/>
                <a:gd name="connsiteY9" fmla="*/ 42644 h 120291"/>
                <a:gd name="connsiteX10" fmla="*/ 19096 w 78294"/>
                <a:gd name="connsiteY10" fmla="*/ 33042 h 120291"/>
                <a:gd name="connsiteX11" fmla="*/ 8645 w 78294"/>
                <a:gd name="connsiteY11" fmla="*/ 23440 h 120291"/>
                <a:gd name="connsiteX12" fmla="*/ 34507 w 78294"/>
                <a:gd name="connsiteY12" fmla="*/ 6592 h 120291"/>
                <a:gd name="connsiteX13" fmla="*/ 61431 w 78294"/>
                <a:gd name="connsiteY13" fmla="*/ 35397 h 120291"/>
                <a:gd name="connsiteX14" fmla="*/ 44780 w 78294"/>
                <a:gd name="connsiteY14" fmla="*/ 70180 h 120291"/>
                <a:gd name="connsiteX15" fmla="*/ 2091 w 78294"/>
                <a:gd name="connsiteY15" fmla="*/ 113297 h 120291"/>
                <a:gd name="connsiteX16" fmla="*/ 319 w 78294"/>
                <a:gd name="connsiteY16" fmla="*/ 120362 h 120291"/>
                <a:gd name="connsiteX17" fmla="*/ 73299 w 78294"/>
                <a:gd name="connsiteY17" fmla="*/ 120362 h 120291"/>
                <a:gd name="connsiteX18" fmla="*/ 78613 w 78294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20291">
                  <a:moveTo>
                    <a:pt x="78613" y="87390"/>
                  </a:moveTo>
                  <a:lnTo>
                    <a:pt x="72591" y="87390"/>
                  </a:lnTo>
                  <a:cubicBezTo>
                    <a:pt x="72059" y="91376"/>
                    <a:pt x="70288" y="102065"/>
                    <a:pt x="67985" y="103876"/>
                  </a:cubicBezTo>
                  <a:cubicBezTo>
                    <a:pt x="66568" y="104963"/>
                    <a:pt x="52929" y="104963"/>
                    <a:pt x="50449" y="104963"/>
                  </a:cubicBezTo>
                  <a:lnTo>
                    <a:pt x="17856" y="104963"/>
                  </a:lnTo>
                  <a:cubicBezTo>
                    <a:pt x="36455" y="88115"/>
                    <a:pt x="42655" y="83043"/>
                    <a:pt x="53283" y="74528"/>
                  </a:cubicBezTo>
                  <a:cubicBezTo>
                    <a:pt x="66391" y="63839"/>
                    <a:pt x="78613" y="52607"/>
                    <a:pt x="78613" y="35397"/>
                  </a:cubicBezTo>
                  <a:cubicBezTo>
                    <a:pt x="78613" y="13477"/>
                    <a:pt x="59837" y="71"/>
                    <a:pt x="37164" y="71"/>
                  </a:cubicBezTo>
                  <a:cubicBezTo>
                    <a:pt x="15199" y="71"/>
                    <a:pt x="319" y="15832"/>
                    <a:pt x="319" y="32499"/>
                  </a:cubicBezTo>
                  <a:cubicBezTo>
                    <a:pt x="319" y="41738"/>
                    <a:pt x="7936" y="42644"/>
                    <a:pt x="9708" y="42644"/>
                  </a:cubicBezTo>
                  <a:cubicBezTo>
                    <a:pt x="13959" y="42644"/>
                    <a:pt x="19096" y="39564"/>
                    <a:pt x="19096" y="33042"/>
                  </a:cubicBezTo>
                  <a:cubicBezTo>
                    <a:pt x="19096" y="29781"/>
                    <a:pt x="17856" y="23440"/>
                    <a:pt x="8645" y="23440"/>
                  </a:cubicBezTo>
                  <a:cubicBezTo>
                    <a:pt x="14136" y="10578"/>
                    <a:pt x="26181" y="6592"/>
                    <a:pt x="34507" y="6592"/>
                  </a:cubicBezTo>
                  <a:cubicBezTo>
                    <a:pt x="52220" y="6592"/>
                    <a:pt x="61431" y="20723"/>
                    <a:pt x="61431" y="35397"/>
                  </a:cubicBezTo>
                  <a:cubicBezTo>
                    <a:pt x="61431" y="51158"/>
                    <a:pt x="50449" y="63658"/>
                    <a:pt x="44780" y="70180"/>
                  </a:cubicBezTo>
                  <a:lnTo>
                    <a:pt x="2091" y="113297"/>
                  </a:lnTo>
                  <a:cubicBezTo>
                    <a:pt x="319" y="114927"/>
                    <a:pt x="319" y="115289"/>
                    <a:pt x="319" y="120362"/>
                  </a:cubicBezTo>
                  <a:lnTo>
                    <a:pt x="73299" y="120362"/>
                  </a:lnTo>
                  <a:lnTo>
                    <a:pt x="78613" y="87390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446" name="Group 445" descr="\documentclass{article}&#10;\usepackage{amsmath}&#10;\pagestyle{empty}&#10;\begin{document}&#10;&#10;$$C(v,r)=r_{+}(v)+w_{1}(v)(r-r_{+}(v))+\mathcal{O}(r-r_{+})^2$$&#10;&#10;&#10;\end{document}" title="IguanaTex Vector Display">
            <a:extLst>
              <a:ext uri="{FF2B5EF4-FFF2-40B4-BE49-F238E27FC236}">
                <a16:creationId xmlns:a16="http://schemas.microsoft.com/office/drawing/2014/main" id="{3C91B517-4D23-049D-2E52-DE1476037DD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969000" y="4749800"/>
            <a:ext cx="5383879" cy="291849"/>
            <a:chOff x="9205404" y="6463666"/>
            <a:chExt cx="5383879" cy="291849"/>
          </a:xfrm>
        </p:grpSpPr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8FF83038-FDEA-9474-E58B-52353C0DB8D4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9205404" y="6508360"/>
              <a:ext cx="179666" cy="188149"/>
            </a:xfrm>
            <a:custGeom>
              <a:avLst/>
              <a:gdLst>
                <a:gd name="connsiteX0" fmla="*/ 179793 w 179666"/>
                <a:gd name="connsiteY0" fmla="*/ 2663 h 188149"/>
                <a:gd name="connsiteX1" fmla="*/ 177010 w 179666"/>
                <a:gd name="connsiteY1" fmla="*/ 75 h 188149"/>
                <a:gd name="connsiteX2" fmla="*/ 173214 w 179666"/>
                <a:gd name="connsiteY2" fmla="*/ 3180 h 188149"/>
                <a:gd name="connsiteX3" fmla="*/ 155500 w 179666"/>
                <a:gd name="connsiteY3" fmla="*/ 23108 h 188149"/>
                <a:gd name="connsiteX4" fmla="*/ 113494 w 179666"/>
                <a:gd name="connsiteY4" fmla="*/ 75 h 188149"/>
                <a:gd name="connsiteX5" fmla="*/ 127 w 179666"/>
                <a:gd name="connsiteY5" fmla="*/ 117312 h 188149"/>
                <a:gd name="connsiteX6" fmla="*/ 68704 w 179666"/>
                <a:gd name="connsiteY6" fmla="*/ 188224 h 188149"/>
                <a:gd name="connsiteX7" fmla="*/ 123363 w 179666"/>
                <a:gd name="connsiteY7" fmla="*/ 165967 h 188149"/>
                <a:gd name="connsiteX8" fmla="*/ 151198 w 179666"/>
                <a:gd name="connsiteY8" fmla="*/ 120418 h 188149"/>
                <a:gd name="connsiteX9" fmla="*/ 148162 w 179666"/>
                <a:gd name="connsiteY9" fmla="*/ 117830 h 188149"/>
                <a:gd name="connsiteX10" fmla="*/ 144872 w 179666"/>
                <a:gd name="connsiteY10" fmla="*/ 120418 h 188149"/>
                <a:gd name="connsiteX11" fmla="*/ 119314 w 179666"/>
                <a:gd name="connsiteY11" fmla="*/ 161309 h 188149"/>
                <a:gd name="connsiteX12" fmla="*/ 72753 w 179666"/>
                <a:gd name="connsiteY12" fmla="*/ 180201 h 188149"/>
                <a:gd name="connsiteX13" fmla="*/ 23155 w 179666"/>
                <a:gd name="connsiteY13" fmla="*/ 126370 h 188149"/>
                <a:gd name="connsiteX14" fmla="*/ 53774 w 179666"/>
                <a:gd name="connsiteY14" fmla="*/ 39413 h 188149"/>
                <a:gd name="connsiteX15" fmla="*/ 115518 w 179666"/>
                <a:gd name="connsiteY15" fmla="*/ 8098 h 188149"/>
                <a:gd name="connsiteX16" fmla="*/ 156259 w 179666"/>
                <a:gd name="connsiteY16" fmla="*/ 58046 h 188149"/>
                <a:gd name="connsiteX17" fmla="*/ 155500 w 179666"/>
                <a:gd name="connsiteY17" fmla="*/ 71245 h 188149"/>
                <a:gd name="connsiteX18" fmla="*/ 159296 w 179666"/>
                <a:gd name="connsiteY18" fmla="*/ 73833 h 188149"/>
                <a:gd name="connsiteX19" fmla="*/ 163851 w 179666"/>
                <a:gd name="connsiteY19" fmla="*/ 68657 h 188149"/>
                <a:gd name="connsiteX20" fmla="*/ 179793 w 179666"/>
                <a:gd name="connsiteY20" fmla="*/ 2663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9666" h="188149">
                  <a:moveTo>
                    <a:pt x="179793" y="2663"/>
                  </a:moveTo>
                  <a:cubicBezTo>
                    <a:pt x="179793" y="1886"/>
                    <a:pt x="179287" y="75"/>
                    <a:pt x="177010" y="75"/>
                  </a:cubicBezTo>
                  <a:cubicBezTo>
                    <a:pt x="176251" y="75"/>
                    <a:pt x="175997" y="334"/>
                    <a:pt x="173214" y="3180"/>
                  </a:cubicBezTo>
                  <a:lnTo>
                    <a:pt x="155500" y="23108"/>
                  </a:lnTo>
                  <a:cubicBezTo>
                    <a:pt x="153223" y="19485"/>
                    <a:pt x="141583" y="75"/>
                    <a:pt x="113494" y="75"/>
                  </a:cubicBezTo>
                  <a:cubicBezTo>
                    <a:pt x="57063" y="75"/>
                    <a:pt x="127" y="57270"/>
                    <a:pt x="127" y="117312"/>
                  </a:cubicBezTo>
                  <a:cubicBezTo>
                    <a:pt x="127" y="160014"/>
                    <a:pt x="29987" y="188224"/>
                    <a:pt x="68704" y="188224"/>
                  </a:cubicBezTo>
                  <a:cubicBezTo>
                    <a:pt x="90719" y="188224"/>
                    <a:pt x="109951" y="177872"/>
                    <a:pt x="123363" y="165967"/>
                  </a:cubicBezTo>
                  <a:cubicBezTo>
                    <a:pt x="146897" y="144745"/>
                    <a:pt x="151198" y="121194"/>
                    <a:pt x="151198" y="120418"/>
                  </a:cubicBezTo>
                  <a:cubicBezTo>
                    <a:pt x="151198" y="117830"/>
                    <a:pt x="148668" y="117830"/>
                    <a:pt x="148162" y="117830"/>
                  </a:cubicBezTo>
                  <a:cubicBezTo>
                    <a:pt x="146644" y="117830"/>
                    <a:pt x="145378" y="118347"/>
                    <a:pt x="144872" y="120418"/>
                  </a:cubicBezTo>
                  <a:cubicBezTo>
                    <a:pt x="142595" y="127923"/>
                    <a:pt x="136775" y="146298"/>
                    <a:pt x="119314" y="161309"/>
                  </a:cubicBezTo>
                  <a:cubicBezTo>
                    <a:pt x="101853" y="175801"/>
                    <a:pt x="85911" y="180201"/>
                    <a:pt x="72753" y="180201"/>
                  </a:cubicBezTo>
                  <a:cubicBezTo>
                    <a:pt x="49978" y="180201"/>
                    <a:pt x="23155" y="166743"/>
                    <a:pt x="23155" y="126370"/>
                  </a:cubicBezTo>
                  <a:cubicBezTo>
                    <a:pt x="23155" y="111618"/>
                    <a:pt x="28469" y="69693"/>
                    <a:pt x="53774" y="39413"/>
                  </a:cubicBezTo>
                  <a:cubicBezTo>
                    <a:pt x="69210" y="21038"/>
                    <a:pt x="92997" y="8098"/>
                    <a:pt x="115518" y="8098"/>
                  </a:cubicBezTo>
                  <a:cubicBezTo>
                    <a:pt x="141329" y="8098"/>
                    <a:pt x="156259" y="28025"/>
                    <a:pt x="156259" y="58046"/>
                  </a:cubicBezTo>
                  <a:cubicBezTo>
                    <a:pt x="156259" y="68399"/>
                    <a:pt x="155500" y="68657"/>
                    <a:pt x="155500" y="71245"/>
                  </a:cubicBezTo>
                  <a:cubicBezTo>
                    <a:pt x="155500" y="73833"/>
                    <a:pt x="158284" y="73833"/>
                    <a:pt x="159296" y="73833"/>
                  </a:cubicBezTo>
                  <a:cubicBezTo>
                    <a:pt x="162586" y="73833"/>
                    <a:pt x="162586" y="73316"/>
                    <a:pt x="163851" y="68657"/>
                  </a:cubicBezTo>
                  <a:lnTo>
                    <a:pt x="179793" y="2663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1E871054-0C13-DEEE-8CB0-D2D51B30D0AD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9416765" y="6496713"/>
              <a:ext cx="58707" cy="258802"/>
            </a:xfrm>
            <a:custGeom>
              <a:avLst/>
              <a:gdLst>
                <a:gd name="connsiteX0" fmla="*/ 58843 w 58707"/>
                <a:gd name="connsiteY0" fmla="*/ 256289 h 258802"/>
                <a:gd name="connsiteX1" fmla="*/ 54541 w 58707"/>
                <a:gd name="connsiteY1" fmla="*/ 250595 h 258802"/>
                <a:gd name="connsiteX2" fmla="*/ 14812 w 58707"/>
                <a:gd name="connsiteY2" fmla="*/ 129476 h 258802"/>
                <a:gd name="connsiteX3" fmla="*/ 55553 w 58707"/>
                <a:gd name="connsiteY3" fmla="*/ 7062 h 258802"/>
                <a:gd name="connsiteX4" fmla="*/ 58843 w 58707"/>
                <a:gd name="connsiteY4" fmla="*/ 2663 h 258802"/>
                <a:gd name="connsiteX5" fmla="*/ 56312 w 58707"/>
                <a:gd name="connsiteY5" fmla="*/ 75 h 258802"/>
                <a:gd name="connsiteX6" fmla="*/ 16077 w 58707"/>
                <a:gd name="connsiteY6" fmla="*/ 50541 h 258802"/>
                <a:gd name="connsiteX7" fmla="*/ 135 w 58707"/>
                <a:gd name="connsiteY7" fmla="*/ 129476 h 258802"/>
                <a:gd name="connsiteX8" fmla="*/ 16836 w 58707"/>
                <a:gd name="connsiteY8" fmla="*/ 210222 h 258802"/>
                <a:gd name="connsiteX9" fmla="*/ 56312 w 58707"/>
                <a:gd name="connsiteY9" fmla="*/ 258877 h 258802"/>
                <a:gd name="connsiteX10" fmla="*/ 58843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43" y="256289"/>
                  </a:moveTo>
                  <a:cubicBezTo>
                    <a:pt x="58843" y="255513"/>
                    <a:pt x="58843" y="254995"/>
                    <a:pt x="54541" y="250595"/>
                  </a:cubicBezTo>
                  <a:cubicBezTo>
                    <a:pt x="22909" y="217986"/>
                    <a:pt x="14812" y="169073"/>
                    <a:pt x="14812" y="129476"/>
                  </a:cubicBezTo>
                  <a:cubicBezTo>
                    <a:pt x="14812" y="84444"/>
                    <a:pt x="24428" y="39413"/>
                    <a:pt x="55553" y="7062"/>
                  </a:cubicBezTo>
                  <a:cubicBezTo>
                    <a:pt x="58843" y="3957"/>
                    <a:pt x="58843" y="3439"/>
                    <a:pt x="58843" y="2663"/>
                  </a:cubicBezTo>
                  <a:cubicBezTo>
                    <a:pt x="58843" y="851"/>
                    <a:pt x="57830" y="75"/>
                    <a:pt x="56312" y="75"/>
                  </a:cubicBezTo>
                  <a:cubicBezTo>
                    <a:pt x="53782" y="75"/>
                    <a:pt x="31007" y="17673"/>
                    <a:pt x="16077" y="50541"/>
                  </a:cubicBezTo>
                  <a:cubicBezTo>
                    <a:pt x="3171" y="79009"/>
                    <a:pt x="135" y="107736"/>
                    <a:pt x="135" y="129476"/>
                  </a:cubicBezTo>
                  <a:cubicBezTo>
                    <a:pt x="135" y="149662"/>
                    <a:pt x="2918" y="180977"/>
                    <a:pt x="16836" y="210222"/>
                  </a:cubicBezTo>
                  <a:cubicBezTo>
                    <a:pt x="32019" y="242055"/>
                    <a:pt x="53782" y="258877"/>
                    <a:pt x="56312" y="258877"/>
                  </a:cubicBezTo>
                  <a:cubicBezTo>
                    <a:pt x="57830" y="258877"/>
                    <a:pt x="58843" y="258101"/>
                    <a:pt x="58843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3CAFF190-7E72-3C88-6830-229905D84696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9497460" y="6576425"/>
              <a:ext cx="111089" cy="117237"/>
            </a:xfrm>
            <a:custGeom>
              <a:avLst/>
              <a:gdLst>
                <a:gd name="connsiteX0" fmla="*/ 111228 w 111089"/>
                <a:gd name="connsiteY0" fmla="*/ 18191 h 117237"/>
                <a:gd name="connsiteX1" fmla="*/ 100094 w 111089"/>
                <a:gd name="connsiteY1" fmla="*/ 75 h 117237"/>
                <a:gd name="connsiteX2" fmla="*/ 87694 w 111089"/>
                <a:gd name="connsiteY2" fmla="*/ 12497 h 117237"/>
                <a:gd name="connsiteX3" fmla="*/ 91743 w 111089"/>
                <a:gd name="connsiteY3" fmla="*/ 20261 h 117237"/>
                <a:gd name="connsiteX4" fmla="*/ 100347 w 111089"/>
                <a:gd name="connsiteY4" fmla="*/ 41483 h 117237"/>
                <a:gd name="connsiteX5" fmla="*/ 55304 w 111089"/>
                <a:gd name="connsiteY5" fmla="*/ 111618 h 117237"/>
                <a:gd name="connsiteX6" fmla="*/ 36578 w 111089"/>
                <a:gd name="connsiteY6" fmla="*/ 89103 h 117237"/>
                <a:gd name="connsiteX7" fmla="*/ 51255 w 111089"/>
                <a:gd name="connsiteY7" fmla="*/ 34237 h 117237"/>
                <a:gd name="connsiteX8" fmla="*/ 54292 w 111089"/>
                <a:gd name="connsiteY8" fmla="*/ 21297 h 117237"/>
                <a:gd name="connsiteX9" fmla="*/ 33541 w 111089"/>
                <a:gd name="connsiteY9" fmla="*/ 75 h 117237"/>
                <a:gd name="connsiteX10" fmla="*/ 139 w 111089"/>
                <a:gd name="connsiteY10" fmla="*/ 39930 h 117237"/>
                <a:gd name="connsiteX11" fmla="*/ 3175 w 111089"/>
                <a:gd name="connsiteY11" fmla="*/ 42518 h 117237"/>
                <a:gd name="connsiteX12" fmla="*/ 7224 w 111089"/>
                <a:gd name="connsiteY12" fmla="*/ 37860 h 117237"/>
                <a:gd name="connsiteX13" fmla="*/ 32782 w 111089"/>
                <a:gd name="connsiteY13" fmla="*/ 5768 h 117237"/>
                <a:gd name="connsiteX14" fmla="*/ 39108 w 111089"/>
                <a:gd name="connsiteY14" fmla="*/ 14050 h 117237"/>
                <a:gd name="connsiteX15" fmla="*/ 34807 w 111089"/>
                <a:gd name="connsiteY15" fmla="*/ 32166 h 117237"/>
                <a:gd name="connsiteX16" fmla="*/ 20383 w 111089"/>
                <a:gd name="connsiteY16" fmla="*/ 85221 h 117237"/>
                <a:gd name="connsiteX17" fmla="*/ 54292 w 111089"/>
                <a:gd name="connsiteY17" fmla="*/ 117312 h 117237"/>
                <a:gd name="connsiteX18" fmla="*/ 111228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28" y="18191"/>
                  </a:moveTo>
                  <a:cubicBezTo>
                    <a:pt x="111228" y="4216"/>
                    <a:pt x="104649" y="75"/>
                    <a:pt x="100094" y="75"/>
                  </a:cubicBezTo>
                  <a:cubicBezTo>
                    <a:pt x="93768" y="75"/>
                    <a:pt x="87694" y="6804"/>
                    <a:pt x="87694" y="12497"/>
                  </a:cubicBezTo>
                  <a:cubicBezTo>
                    <a:pt x="87694" y="15862"/>
                    <a:pt x="88960" y="17414"/>
                    <a:pt x="91743" y="20261"/>
                  </a:cubicBezTo>
                  <a:cubicBezTo>
                    <a:pt x="97057" y="25437"/>
                    <a:pt x="100347" y="32166"/>
                    <a:pt x="100347" y="41483"/>
                  </a:cubicBezTo>
                  <a:cubicBezTo>
                    <a:pt x="100347" y="52353"/>
                    <a:pt x="84911" y="111618"/>
                    <a:pt x="55304" y="111618"/>
                  </a:cubicBezTo>
                  <a:cubicBezTo>
                    <a:pt x="42398" y="111618"/>
                    <a:pt x="36578" y="102560"/>
                    <a:pt x="36578" y="89103"/>
                  </a:cubicBezTo>
                  <a:cubicBezTo>
                    <a:pt x="36578" y="74610"/>
                    <a:pt x="43410" y="55717"/>
                    <a:pt x="51255" y="34237"/>
                  </a:cubicBezTo>
                  <a:cubicBezTo>
                    <a:pt x="53026" y="29837"/>
                    <a:pt x="54292" y="26214"/>
                    <a:pt x="54292" y="21297"/>
                  </a:cubicBezTo>
                  <a:cubicBezTo>
                    <a:pt x="54292" y="9650"/>
                    <a:pt x="46194" y="75"/>
                    <a:pt x="33541" y="75"/>
                  </a:cubicBezTo>
                  <a:cubicBezTo>
                    <a:pt x="9755" y="75"/>
                    <a:pt x="139" y="37601"/>
                    <a:pt x="139" y="39930"/>
                  </a:cubicBezTo>
                  <a:cubicBezTo>
                    <a:pt x="139" y="42518"/>
                    <a:pt x="2669" y="42518"/>
                    <a:pt x="3175" y="42518"/>
                  </a:cubicBezTo>
                  <a:cubicBezTo>
                    <a:pt x="5706" y="42518"/>
                    <a:pt x="5959" y="42001"/>
                    <a:pt x="7224" y="37860"/>
                  </a:cubicBezTo>
                  <a:cubicBezTo>
                    <a:pt x="14563" y="11721"/>
                    <a:pt x="25444" y="5768"/>
                    <a:pt x="32782" y="5768"/>
                  </a:cubicBezTo>
                  <a:cubicBezTo>
                    <a:pt x="34807" y="5768"/>
                    <a:pt x="39108" y="5768"/>
                    <a:pt x="39108" y="14050"/>
                  </a:cubicBezTo>
                  <a:cubicBezTo>
                    <a:pt x="39108" y="20520"/>
                    <a:pt x="36578" y="27508"/>
                    <a:pt x="34807" y="32166"/>
                  </a:cubicBezTo>
                  <a:cubicBezTo>
                    <a:pt x="23672" y="62187"/>
                    <a:pt x="20383" y="74092"/>
                    <a:pt x="20383" y="85221"/>
                  </a:cubicBezTo>
                  <a:cubicBezTo>
                    <a:pt x="20383" y="113171"/>
                    <a:pt x="42651" y="117312"/>
                    <a:pt x="54292" y="117312"/>
                  </a:cubicBezTo>
                  <a:cubicBezTo>
                    <a:pt x="96804" y="117312"/>
                    <a:pt x="111228" y="31649"/>
                    <a:pt x="111228" y="18191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E776793C-F759-8EAF-4D6D-0E6D03CAF83E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9643623" y="6663382"/>
              <a:ext cx="29606" cy="77381"/>
            </a:xfrm>
            <a:custGeom>
              <a:avLst/>
              <a:gdLst>
                <a:gd name="connsiteX0" fmla="*/ 29751 w 29606"/>
                <a:gd name="connsiteY0" fmla="*/ 27249 h 77381"/>
                <a:gd name="connsiteX1" fmla="*/ 13556 w 29606"/>
                <a:gd name="connsiteY1" fmla="*/ 75 h 77381"/>
                <a:gd name="connsiteX2" fmla="*/ 144 w 29606"/>
                <a:gd name="connsiteY2" fmla="*/ 13791 h 77381"/>
                <a:gd name="connsiteX3" fmla="*/ 13556 w 29606"/>
                <a:gd name="connsiteY3" fmla="*/ 27508 h 77381"/>
                <a:gd name="connsiteX4" fmla="*/ 22412 w 29606"/>
                <a:gd name="connsiteY4" fmla="*/ 24143 h 77381"/>
                <a:gd name="connsiteX5" fmla="*/ 23678 w 29606"/>
                <a:gd name="connsiteY5" fmla="*/ 23367 h 77381"/>
                <a:gd name="connsiteX6" fmla="*/ 24184 w 29606"/>
                <a:gd name="connsiteY6" fmla="*/ 27249 h 77381"/>
                <a:gd name="connsiteX7" fmla="*/ 6976 w 29606"/>
                <a:gd name="connsiteY7" fmla="*/ 70469 h 77381"/>
                <a:gd name="connsiteX8" fmla="*/ 4193 w 29606"/>
                <a:gd name="connsiteY8" fmla="*/ 74610 h 77381"/>
                <a:gd name="connsiteX9" fmla="*/ 6723 w 29606"/>
                <a:gd name="connsiteY9" fmla="*/ 77457 h 77381"/>
                <a:gd name="connsiteX10" fmla="*/ 29751 w 29606"/>
                <a:gd name="connsiteY10" fmla="*/ 27249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51" y="27249"/>
                  </a:moveTo>
                  <a:cubicBezTo>
                    <a:pt x="29751" y="10168"/>
                    <a:pt x="23425" y="75"/>
                    <a:pt x="13556" y="75"/>
                  </a:cubicBezTo>
                  <a:cubicBezTo>
                    <a:pt x="5205" y="75"/>
                    <a:pt x="144" y="6545"/>
                    <a:pt x="144" y="13791"/>
                  </a:cubicBezTo>
                  <a:cubicBezTo>
                    <a:pt x="144" y="20779"/>
                    <a:pt x="5205" y="27508"/>
                    <a:pt x="13556" y="27508"/>
                  </a:cubicBezTo>
                  <a:cubicBezTo>
                    <a:pt x="16592" y="27508"/>
                    <a:pt x="19882" y="26473"/>
                    <a:pt x="22412" y="24143"/>
                  </a:cubicBezTo>
                  <a:cubicBezTo>
                    <a:pt x="23171" y="23626"/>
                    <a:pt x="23425" y="23367"/>
                    <a:pt x="23678" y="23367"/>
                  </a:cubicBezTo>
                  <a:cubicBezTo>
                    <a:pt x="23931" y="23367"/>
                    <a:pt x="24184" y="23626"/>
                    <a:pt x="24184" y="27249"/>
                  </a:cubicBezTo>
                  <a:cubicBezTo>
                    <a:pt x="24184" y="46400"/>
                    <a:pt x="15327" y="61928"/>
                    <a:pt x="6976" y="70469"/>
                  </a:cubicBezTo>
                  <a:cubicBezTo>
                    <a:pt x="4193" y="73316"/>
                    <a:pt x="4193" y="73833"/>
                    <a:pt x="4193" y="74610"/>
                  </a:cubicBezTo>
                  <a:cubicBezTo>
                    <a:pt x="4193" y="76421"/>
                    <a:pt x="5458" y="77457"/>
                    <a:pt x="6723" y="77457"/>
                  </a:cubicBezTo>
                  <a:cubicBezTo>
                    <a:pt x="9507" y="77457"/>
                    <a:pt x="29751" y="57529"/>
                    <a:pt x="29751" y="2724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AF078F26-0AD1-A6B7-872E-DCC6794BFA29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9741666" y="6576425"/>
              <a:ext cx="102991" cy="117237"/>
            </a:xfrm>
            <a:custGeom>
              <a:avLst/>
              <a:gdLst>
                <a:gd name="connsiteX0" fmla="*/ 15078 w 102991"/>
                <a:gd name="connsiteY0" fmla="*/ 99196 h 117237"/>
                <a:gd name="connsiteX1" fmla="*/ 12801 w 102991"/>
                <a:gd name="connsiteY1" fmla="*/ 110324 h 117237"/>
                <a:gd name="connsiteX2" fmla="*/ 20139 w 102991"/>
                <a:gd name="connsiteY2" fmla="*/ 117312 h 117237"/>
                <a:gd name="connsiteX3" fmla="*/ 29502 w 102991"/>
                <a:gd name="connsiteY3" fmla="*/ 110066 h 117237"/>
                <a:gd name="connsiteX4" fmla="*/ 39624 w 102991"/>
                <a:gd name="connsiteY4" fmla="*/ 69175 h 117237"/>
                <a:gd name="connsiteX5" fmla="*/ 47722 w 102991"/>
                <a:gd name="connsiteY5" fmla="*/ 35531 h 117237"/>
                <a:gd name="connsiteX6" fmla="*/ 61893 w 102991"/>
                <a:gd name="connsiteY6" fmla="*/ 14309 h 117237"/>
                <a:gd name="connsiteX7" fmla="*/ 82137 w 102991"/>
                <a:gd name="connsiteY7" fmla="*/ 5768 h 117237"/>
                <a:gd name="connsiteX8" fmla="*/ 92765 w 102991"/>
                <a:gd name="connsiteY8" fmla="*/ 8874 h 117237"/>
                <a:gd name="connsiteX9" fmla="*/ 79606 w 102991"/>
                <a:gd name="connsiteY9" fmla="*/ 23108 h 117237"/>
                <a:gd name="connsiteX10" fmla="*/ 89222 w 102991"/>
                <a:gd name="connsiteY10" fmla="*/ 32166 h 117237"/>
                <a:gd name="connsiteX11" fmla="*/ 103140 w 102991"/>
                <a:gd name="connsiteY11" fmla="*/ 16897 h 117237"/>
                <a:gd name="connsiteX12" fmla="*/ 82137 w 102991"/>
                <a:gd name="connsiteY12" fmla="*/ 75 h 117237"/>
                <a:gd name="connsiteX13" fmla="*/ 49746 w 102991"/>
                <a:gd name="connsiteY13" fmla="*/ 20002 h 117237"/>
                <a:gd name="connsiteX14" fmla="*/ 26719 w 102991"/>
                <a:gd name="connsiteY14" fmla="*/ 75 h 117237"/>
                <a:gd name="connsiteX15" fmla="*/ 7993 w 102991"/>
                <a:gd name="connsiteY15" fmla="*/ 14826 h 117237"/>
                <a:gd name="connsiteX16" fmla="*/ 148 w 102991"/>
                <a:gd name="connsiteY16" fmla="*/ 39930 h 117237"/>
                <a:gd name="connsiteX17" fmla="*/ 3185 w 102991"/>
                <a:gd name="connsiteY17" fmla="*/ 42518 h 117237"/>
                <a:gd name="connsiteX18" fmla="*/ 7487 w 102991"/>
                <a:gd name="connsiteY18" fmla="*/ 36566 h 117237"/>
                <a:gd name="connsiteX19" fmla="*/ 25959 w 102991"/>
                <a:gd name="connsiteY19" fmla="*/ 5768 h 117237"/>
                <a:gd name="connsiteX20" fmla="*/ 33804 w 102991"/>
                <a:gd name="connsiteY20" fmla="*/ 17673 h 117237"/>
                <a:gd name="connsiteX21" fmla="*/ 29755 w 102991"/>
                <a:gd name="connsiteY21" fmla="*/ 39413 h 117237"/>
                <a:gd name="connsiteX22" fmla="*/ 15078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078" y="99196"/>
                  </a:moveTo>
                  <a:cubicBezTo>
                    <a:pt x="14319" y="103078"/>
                    <a:pt x="12801" y="109030"/>
                    <a:pt x="12801" y="110324"/>
                  </a:cubicBezTo>
                  <a:cubicBezTo>
                    <a:pt x="12801" y="114983"/>
                    <a:pt x="16344" y="117312"/>
                    <a:pt x="20139" y="117312"/>
                  </a:cubicBezTo>
                  <a:cubicBezTo>
                    <a:pt x="23176" y="117312"/>
                    <a:pt x="27731" y="115242"/>
                    <a:pt x="29502" y="110066"/>
                  </a:cubicBezTo>
                  <a:cubicBezTo>
                    <a:pt x="30008" y="109030"/>
                    <a:pt x="38612" y="73833"/>
                    <a:pt x="39624" y="69175"/>
                  </a:cubicBezTo>
                  <a:cubicBezTo>
                    <a:pt x="41649" y="60634"/>
                    <a:pt x="46204" y="42518"/>
                    <a:pt x="47722" y="35531"/>
                  </a:cubicBezTo>
                  <a:cubicBezTo>
                    <a:pt x="48734" y="32166"/>
                    <a:pt x="55819" y="20002"/>
                    <a:pt x="61893" y="14309"/>
                  </a:cubicBezTo>
                  <a:cubicBezTo>
                    <a:pt x="63917" y="12497"/>
                    <a:pt x="71256" y="5768"/>
                    <a:pt x="82137" y="5768"/>
                  </a:cubicBezTo>
                  <a:cubicBezTo>
                    <a:pt x="88716" y="5768"/>
                    <a:pt x="92512" y="8874"/>
                    <a:pt x="92765" y="8874"/>
                  </a:cubicBezTo>
                  <a:cubicBezTo>
                    <a:pt x="85173" y="10168"/>
                    <a:pt x="79606" y="16379"/>
                    <a:pt x="79606" y="23108"/>
                  </a:cubicBezTo>
                  <a:cubicBezTo>
                    <a:pt x="79606" y="27249"/>
                    <a:pt x="82390" y="32166"/>
                    <a:pt x="89222" y="32166"/>
                  </a:cubicBezTo>
                  <a:cubicBezTo>
                    <a:pt x="96055" y="32166"/>
                    <a:pt x="103140" y="26214"/>
                    <a:pt x="103140" y="16897"/>
                  </a:cubicBezTo>
                  <a:cubicBezTo>
                    <a:pt x="103140" y="7839"/>
                    <a:pt x="95042" y="75"/>
                    <a:pt x="82137" y="75"/>
                  </a:cubicBezTo>
                  <a:cubicBezTo>
                    <a:pt x="65688" y="75"/>
                    <a:pt x="54554" y="12756"/>
                    <a:pt x="49746" y="20002"/>
                  </a:cubicBezTo>
                  <a:cubicBezTo>
                    <a:pt x="47722" y="8356"/>
                    <a:pt x="38612" y="75"/>
                    <a:pt x="26719" y="75"/>
                  </a:cubicBezTo>
                  <a:cubicBezTo>
                    <a:pt x="15078" y="75"/>
                    <a:pt x="10270" y="10168"/>
                    <a:pt x="7993" y="14826"/>
                  </a:cubicBezTo>
                  <a:cubicBezTo>
                    <a:pt x="3438" y="23626"/>
                    <a:pt x="148" y="39154"/>
                    <a:pt x="148" y="39930"/>
                  </a:cubicBezTo>
                  <a:cubicBezTo>
                    <a:pt x="148" y="42518"/>
                    <a:pt x="2679" y="42518"/>
                    <a:pt x="3185" y="42518"/>
                  </a:cubicBezTo>
                  <a:cubicBezTo>
                    <a:pt x="5715" y="42518"/>
                    <a:pt x="5968" y="42259"/>
                    <a:pt x="7487" y="36566"/>
                  </a:cubicBezTo>
                  <a:cubicBezTo>
                    <a:pt x="11789" y="18191"/>
                    <a:pt x="16850" y="5768"/>
                    <a:pt x="25959" y="5768"/>
                  </a:cubicBezTo>
                  <a:cubicBezTo>
                    <a:pt x="30261" y="5768"/>
                    <a:pt x="33804" y="7839"/>
                    <a:pt x="33804" y="17673"/>
                  </a:cubicBezTo>
                  <a:cubicBezTo>
                    <a:pt x="33804" y="23108"/>
                    <a:pt x="33045" y="25955"/>
                    <a:pt x="29755" y="39413"/>
                  </a:cubicBezTo>
                  <a:lnTo>
                    <a:pt x="15078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C5AA7447-E3A0-5625-20CA-05C1E71DB199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9869947" y="6496713"/>
              <a:ext cx="58707" cy="258802"/>
            </a:xfrm>
            <a:custGeom>
              <a:avLst/>
              <a:gdLst>
                <a:gd name="connsiteX0" fmla="*/ 58861 w 58707"/>
                <a:gd name="connsiteY0" fmla="*/ 129476 h 258802"/>
                <a:gd name="connsiteX1" fmla="*/ 42160 w 58707"/>
                <a:gd name="connsiteY1" fmla="*/ 48730 h 258802"/>
                <a:gd name="connsiteX2" fmla="*/ 2684 w 58707"/>
                <a:gd name="connsiteY2" fmla="*/ 75 h 258802"/>
                <a:gd name="connsiteX3" fmla="*/ 153 w 58707"/>
                <a:gd name="connsiteY3" fmla="*/ 2663 h 258802"/>
                <a:gd name="connsiteX4" fmla="*/ 4961 w 58707"/>
                <a:gd name="connsiteY4" fmla="*/ 8615 h 258802"/>
                <a:gd name="connsiteX5" fmla="*/ 44184 w 58707"/>
                <a:gd name="connsiteY5" fmla="*/ 129476 h 258802"/>
                <a:gd name="connsiteX6" fmla="*/ 3443 w 58707"/>
                <a:gd name="connsiteY6" fmla="*/ 251889 h 258802"/>
                <a:gd name="connsiteX7" fmla="*/ 153 w 58707"/>
                <a:gd name="connsiteY7" fmla="*/ 256289 h 258802"/>
                <a:gd name="connsiteX8" fmla="*/ 2684 w 58707"/>
                <a:gd name="connsiteY8" fmla="*/ 258877 h 258802"/>
                <a:gd name="connsiteX9" fmla="*/ 42919 w 58707"/>
                <a:gd name="connsiteY9" fmla="*/ 208411 h 258802"/>
                <a:gd name="connsiteX10" fmla="*/ 58861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61" y="129476"/>
                  </a:moveTo>
                  <a:cubicBezTo>
                    <a:pt x="58861" y="109289"/>
                    <a:pt x="56077" y="77974"/>
                    <a:pt x="42160" y="48730"/>
                  </a:cubicBezTo>
                  <a:cubicBezTo>
                    <a:pt x="26976" y="16897"/>
                    <a:pt x="5214" y="75"/>
                    <a:pt x="2684" y="75"/>
                  </a:cubicBezTo>
                  <a:cubicBezTo>
                    <a:pt x="1165" y="75"/>
                    <a:pt x="153" y="1110"/>
                    <a:pt x="153" y="2663"/>
                  </a:cubicBezTo>
                  <a:cubicBezTo>
                    <a:pt x="153" y="3439"/>
                    <a:pt x="153" y="3957"/>
                    <a:pt x="4961" y="8615"/>
                  </a:cubicBezTo>
                  <a:cubicBezTo>
                    <a:pt x="29760" y="34237"/>
                    <a:pt x="44184" y="75386"/>
                    <a:pt x="44184" y="129476"/>
                  </a:cubicBezTo>
                  <a:cubicBezTo>
                    <a:pt x="44184" y="173731"/>
                    <a:pt x="34821" y="219280"/>
                    <a:pt x="3443" y="251889"/>
                  </a:cubicBezTo>
                  <a:cubicBezTo>
                    <a:pt x="153" y="254995"/>
                    <a:pt x="153" y="255513"/>
                    <a:pt x="153" y="256289"/>
                  </a:cubicBezTo>
                  <a:cubicBezTo>
                    <a:pt x="153" y="257842"/>
                    <a:pt x="1165" y="258877"/>
                    <a:pt x="2684" y="258877"/>
                  </a:cubicBezTo>
                  <a:cubicBezTo>
                    <a:pt x="5214" y="258877"/>
                    <a:pt x="27989" y="241278"/>
                    <a:pt x="42919" y="208411"/>
                  </a:cubicBezTo>
                  <a:cubicBezTo>
                    <a:pt x="55824" y="179942"/>
                    <a:pt x="58861" y="151215"/>
                    <a:pt x="58861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97DC6DD3-C3A7-01CA-AA1B-F6ABC91DBAFF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0038393" y="6595835"/>
              <a:ext cx="168279" cy="60559"/>
            </a:xfrm>
            <a:custGeom>
              <a:avLst/>
              <a:gdLst>
                <a:gd name="connsiteX0" fmla="*/ 159835 w 168279"/>
                <a:gd name="connsiteY0" fmla="*/ 10427 h 60559"/>
                <a:gd name="connsiteX1" fmla="*/ 168439 w 168279"/>
                <a:gd name="connsiteY1" fmla="*/ 5251 h 60559"/>
                <a:gd name="connsiteX2" fmla="*/ 160088 w 168279"/>
                <a:gd name="connsiteY2" fmla="*/ 75 h 60559"/>
                <a:gd name="connsiteX3" fmla="*/ 8510 w 168279"/>
                <a:gd name="connsiteY3" fmla="*/ 75 h 60559"/>
                <a:gd name="connsiteX4" fmla="*/ 160 w 168279"/>
                <a:gd name="connsiteY4" fmla="*/ 5251 h 60559"/>
                <a:gd name="connsiteX5" fmla="*/ 8763 w 168279"/>
                <a:gd name="connsiteY5" fmla="*/ 10427 h 60559"/>
                <a:gd name="connsiteX6" fmla="*/ 159835 w 168279"/>
                <a:gd name="connsiteY6" fmla="*/ 10427 h 60559"/>
                <a:gd name="connsiteX7" fmla="*/ 160088 w 168279"/>
                <a:gd name="connsiteY7" fmla="*/ 60634 h 60559"/>
                <a:gd name="connsiteX8" fmla="*/ 168439 w 168279"/>
                <a:gd name="connsiteY8" fmla="*/ 55458 h 60559"/>
                <a:gd name="connsiteX9" fmla="*/ 159835 w 168279"/>
                <a:gd name="connsiteY9" fmla="*/ 50282 h 60559"/>
                <a:gd name="connsiteX10" fmla="*/ 8763 w 168279"/>
                <a:gd name="connsiteY10" fmla="*/ 50282 h 60559"/>
                <a:gd name="connsiteX11" fmla="*/ 160 w 168279"/>
                <a:gd name="connsiteY11" fmla="*/ 55458 h 60559"/>
                <a:gd name="connsiteX12" fmla="*/ 8510 w 168279"/>
                <a:gd name="connsiteY12" fmla="*/ 60634 h 60559"/>
                <a:gd name="connsiteX13" fmla="*/ 160088 w 168279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9" h="60559">
                  <a:moveTo>
                    <a:pt x="159835" y="10427"/>
                  </a:moveTo>
                  <a:cubicBezTo>
                    <a:pt x="163631" y="10427"/>
                    <a:pt x="168439" y="10427"/>
                    <a:pt x="168439" y="5251"/>
                  </a:cubicBezTo>
                  <a:cubicBezTo>
                    <a:pt x="168439" y="75"/>
                    <a:pt x="163631" y="75"/>
                    <a:pt x="160088" y="75"/>
                  </a:cubicBezTo>
                  <a:lnTo>
                    <a:pt x="8510" y="75"/>
                  </a:lnTo>
                  <a:cubicBezTo>
                    <a:pt x="4968" y="75"/>
                    <a:pt x="160" y="75"/>
                    <a:pt x="160" y="5251"/>
                  </a:cubicBezTo>
                  <a:cubicBezTo>
                    <a:pt x="160" y="10427"/>
                    <a:pt x="4968" y="10427"/>
                    <a:pt x="8763" y="10427"/>
                  </a:cubicBezTo>
                  <a:lnTo>
                    <a:pt x="159835" y="10427"/>
                  </a:lnTo>
                  <a:close/>
                  <a:moveTo>
                    <a:pt x="160088" y="60634"/>
                  </a:moveTo>
                  <a:cubicBezTo>
                    <a:pt x="163631" y="60634"/>
                    <a:pt x="168439" y="60634"/>
                    <a:pt x="168439" y="55458"/>
                  </a:cubicBezTo>
                  <a:cubicBezTo>
                    <a:pt x="168439" y="50282"/>
                    <a:pt x="163631" y="50282"/>
                    <a:pt x="159835" y="50282"/>
                  </a:cubicBezTo>
                  <a:lnTo>
                    <a:pt x="8763" y="50282"/>
                  </a:lnTo>
                  <a:cubicBezTo>
                    <a:pt x="4968" y="50282"/>
                    <a:pt x="160" y="50282"/>
                    <a:pt x="160" y="55458"/>
                  </a:cubicBezTo>
                  <a:cubicBezTo>
                    <a:pt x="160" y="60634"/>
                    <a:pt x="4968" y="60634"/>
                    <a:pt x="8510" y="60634"/>
                  </a:cubicBezTo>
                  <a:lnTo>
                    <a:pt x="160088" y="60634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48B8F441-FFA5-B0B0-D0DC-529D7AECB1D4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0298670" y="6576425"/>
              <a:ext cx="102991" cy="117237"/>
            </a:xfrm>
            <a:custGeom>
              <a:avLst/>
              <a:gdLst>
                <a:gd name="connsiteX0" fmla="*/ 15100 w 102991"/>
                <a:gd name="connsiteY0" fmla="*/ 99196 h 117237"/>
                <a:gd name="connsiteX1" fmla="*/ 12823 w 102991"/>
                <a:gd name="connsiteY1" fmla="*/ 110324 h 117237"/>
                <a:gd name="connsiteX2" fmla="*/ 20161 w 102991"/>
                <a:gd name="connsiteY2" fmla="*/ 117312 h 117237"/>
                <a:gd name="connsiteX3" fmla="*/ 29524 w 102991"/>
                <a:gd name="connsiteY3" fmla="*/ 110066 h 117237"/>
                <a:gd name="connsiteX4" fmla="*/ 39646 w 102991"/>
                <a:gd name="connsiteY4" fmla="*/ 69175 h 117237"/>
                <a:gd name="connsiteX5" fmla="*/ 47744 w 102991"/>
                <a:gd name="connsiteY5" fmla="*/ 35531 h 117237"/>
                <a:gd name="connsiteX6" fmla="*/ 61915 w 102991"/>
                <a:gd name="connsiteY6" fmla="*/ 14309 h 117237"/>
                <a:gd name="connsiteX7" fmla="*/ 82159 w 102991"/>
                <a:gd name="connsiteY7" fmla="*/ 5768 h 117237"/>
                <a:gd name="connsiteX8" fmla="*/ 92787 w 102991"/>
                <a:gd name="connsiteY8" fmla="*/ 8874 h 117237"/>
                <a:gd name="connsiteX9" fmla="*/ 79628 w 102991"/>
                <a:gd name="connsiteY9" fmla="*/ 23108 h 117237"/>
                <a:gd name="connsiteX10" fmla="*/ 89244 w 102991"/>
                <a:gd name="connsiteY10" fmla="*/ 32166 h 117237"/>
                <a:gd name="connsiteX11" fmla="*/ 103162 w 102991"/>
                <a:gd name="connsiteY11" fmla="*/ 16897 h 117237"/>
                <a:gd name="connsiteX12" fmla="*/ 82159 w 102991"/>
                <a:gd name="connsiteY12" fmla="*/ 75 h 117237"/>
                <a:gd name="connsiteX13" fmla="*/ 49768 w 102991"/>
                <a:gd name="connsiteY13" fmla="*/ 20002 h 117237"/>
                <a:gd name="connsiteX14" fmla="*/ 26741 w 102991"/>
                <a:gd name="connsiteY14" fmla="*/ 75 h 117237"/>
                <a:gd name="connsiteX15" fmla="*/ 8015 w 102991"/>
                <a:gd name="connsiteY15" fmla="*/ 14826 h 117237"/>
                <a:gd name="connsiteX16" fmla="*/ 170 w 102991"/>
                <a:gd name="connsiteY16" fmla="*/ 39930 h 117237"/>
                <a:gd name="connsiteX17" fmla="*/ 3207 w 102991"/>
                <a:gd name="connsiteY17" fmla="*/ 42518 h 117237"/>
                <a:gd name="connsiteX18" fmla="*/ 7509 w 102991"/>
                <a:gd name="connsiteY18" fmla="*/ 36566 h 117237"/>
                <a:gd name="connsiteX19" fmla="*/ 25981 w 102991"/>
                <a:gd name="connsiteY19" fmla="*/ 5768 h 117237"/>
                <a:gd name="connsiteX20" fmla="*/ 33826 w 102991"/>
                <a:gd name="connsiteY20" fmla="*/ 17673 h 117237"/>
                <a:gd name="connsiteX21" fmla="*/ 29777 w 102991"/>
                <a:gd name="connsiteY21" fmla="*/ 39413 h 117237"/>
                <a:gd name="connsiteX22" fmla="*/ 15100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00" y="99196"/>
                  </a:moveTo>
                  <a:cubicBezTo>
                    <a:pt x="14341" y="103078"/>
                    <a:pt x="12823" y="109030"/>
                    <a:pt x="12823" y="110324"/>
                  </a:cubicBezTo>
                  <a:cubicBezTo>
                    <a:pt x="12823" y="114983"/>
                    <a:pt x="16365" y="117312"/>
                    <a:pt x="20161" y="117312"/>
                  </a:cubicBezTo>
                  <a:cubicBezTo>
                    <a:pt x="23198" y="117312"/>
                    <a:pt x="27753" y="115242"/>
                    <a:pt x="29524" y="110066"/>
                  </a:cubicBezTo>
                  <a:cubicBezTo>
                    <a:pt x="30030" y="109030"/>
                    <a:pt x="38634" y="73833"/>
                    <a:pt x="39646" y="69175"/>
                  </a:cubicBezTo>
                  <a:cubicBezTo>
                    <a:pt x="41671" y="60634"/>
                    <a:pt x="46225" y="42518"/>
                    <a:pt x="47744" y="35531"/>
                  </a:cubicBezTo>
                  <a:cubicBezTo>
                    <a:pt x="48756" y="32166"/>
                    <a:pt x="55841" y="20002"/>
                    <a:pt x="61915" y="14309"/>
                  </a:cubicBezTo>
                  <a:cubicBezTo>
                    <a:pt x="63939" y="12497"/>
                    <a:pt x="71278" y="5768"/>
                    <a:pt x="82159" y="5768"/>
                  </a:cubicBezTo>
                  <a:cubicBezTo>
                    <a:pt x="88738" y="5768"/>
                    <a:pt x="92534" y="8874"/>
                    <a:pt x="92787" y="8874"/>
                  </a:cubicBezTo>
                  <a:cubicBezTo>
                    <a:pt x="85195" y="10168"/>
                    <a:pt x="79628" y="16379"/>
                    <a:pt x="79628" y="23108"/>
                  </a:cubicBezTo>
                  <a:cubicBezTo>
                    <a:pt x="79628" y="27249"/>
                    <a:pt x="82412" y="32166"/>
                    <a:pt x="89244" y="32166"/>
                  </a:cubicBezTo>
                  <a:cubicBezTo>
                    <a:pt x="96077" y="32166"/>
                    <a:pt x="103162" y="26214"/>
                    <a:pt x="103162" y="16897"/>
                  </a:cubicBezTo>
                  <a:cubicBezTo>
                    <a:pt x="103162" y="7839"/>
                    <a:pt x="95064" y="75"/>
                    <a:pt x="82159" y="75"/>
                  </a:cubicBezTo>
                  <a:cubicBezTo>
                    <a:pt x="65710" y="75"/>
                    <a:pt x="54576" y="12756"/>
                    <a:pt x="49768" y="20002"/>
                  </a:cubicBezTo>
                  <a:cubicBezTo>
                    <a:pt x="47744" y="8356"/>
                    <a:pt x="38634" y="75"/>
                    <a:pt x="26741" y="75"/>
                  </a:cubicBezTo>
                  <a:cubicBezTo>
                    <a:pt x="15100" y="75"/>
                    <a:pt x="10292" y="10168"/>
                    <a:pt x="8015" y="14826"/>
                  </a:cubicBezTo>
                  <a:cubicBezTo>
                    <a:pt x="3460" y="23626"/>
                    <a:pt x="170" y="39154"/>
                    <a:pt x="170" y="39930"/>
                  </a:cubicBezTo>
                  <a:cubicBezTo>
                    <a:pt x="170" y="42518"/>
                    <a:pt x="2701" y="42518"/>
                    <a:pt x="3207" y="42518"/>
                  </a:cubicBezTo>
                  <a:cubicBezTo>
                    <a:pt x="5737" y="42518"/>
                    <a:pt x="5990" y="42259"/>
                    <a:pt x="7509" y="36566"/>
                  </a:cubicBezTo>
                  <a:cubicBezTo>
                    <a:pt x="11811" y="18191"/>
                    <a:pt x="16872" y="5768"/>
                    <a:pt x="25981" y="5768"/>
                  </a:cubicBezTo>
                  <a:cubicBezTo>
                    <a:pt x="30283" y="5768"/>
                    <a:pt x="33826" y="7839"/>
                    <a:pt x="33826" y="17673"/>
                  </a:cubicBezTo>
                  <a:cubicBezTo>
                    <a:pt x="33826" y="23108"/>
                    <a:pt x="33067" y="25955"/>
                    <a:pt x="29777" y="39413"/>
                  </a:cubicBezTo>
                  <a:lnTo>
                    <a:pt x="15100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BB4AFCBE-F1D1-3A91-4DC3-ECEEDA62CB26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0417897" y="6617496"/>
              <a:ext cx="130371" cy="133516"/>
            </a:xfrm>
            <a:custGeom>
              <a:avLst/>
              <a:gdLst>
                <a:gd name="connsiteX0" fmla="*/ 69789 w 130371"/>
                <a:gd name="connsiteY0" fmla="*/ 71273 h 133516"/>
                <a:gd name="connsiteX1" fmla="*/ 123993 w 130371"/>
                <a:gd name="connsiteY1" fmla="*/ 71273 h 133516"/>
                <a:gd name="connsiteX2" fmla="*/ 130547 w 130371"/>
                <a:gd name="connsiteY2" fmla="*/ 66925 h 133516"/>
                <a:gd name="connsiteX3" fmla="*/ 123993 w 130371"/>
                <a:gd name="connsiteY3" fmla="*/ 62396 h 133516"/>
                <a:gd name="connsiteX4" fmla="*/ 69789 w 130371"/>
                <a:gd name="connsiteY4" fmla="*/ 62396 h 133516"/>
                <a:gd name="connsiteX5" fmla="*/ 69789 w 130371"/>
                <a:gd name="connsiteY5" fmla="*/ 6779 h 133516"/>
                <a:gd name="connsiteX6" fmla="*/ 65538 w 130371"/>
                <a:gd name="connsiteY6" fmla="*/ 76 h 133516"/>
                <a:gd name="connsiteX7" fmla="*/ 61109 w 130371"/>
                <a:gd name="connsiteY7" fmla="*/ 6779 h 133516"/>
                <a:gd name="connsiteX8" fmla="*/ 61109 w 130371"/>
                <a:gd name="connsiteY8" fmla="*/ 62396 h 133516"/>
                <a:gd name="connsiteX9" fmla="*/ 6729 w 130371"/>
                <a:gd name="connsiteY9" fmla="*/ 62396 h 133516"/>
                <a:gd name="connsiteX10" fmla="*/ 175 w 130371"/>
                <a:gd name="connsiteY10" fmla="*/ 66744 h 133516"/>
                <a:gd name="connsiteX11" fmla="*/ 6729 w 130371"/>
                <a:gd name="connsiteY11" fmla="*/ 71273 h 133516"/>
                <a:gd name="connsiteX12" fmla="*/ 61109 w 130371"/>
                <a:gd name="connsiteY12" fmla="*/ 71273 h 133516"/>
                <a:gd name="connsiteX13" fmla="*/ 61109 w 130371"/>
                <a:gd name="connsiteY13" fmla="*/ 126889 h 133516"/>
                <a:gd name="connsiteX14" fmla="*/ 65361 w 130371"/>
                <a:gd name="connsiteY14" fmla="*/ 133592 h 133516"/>
                <a:gd name="connsiteX15" fmla="*/ 69789 w 130371"/>
                <a:gd name="connsiteY15" fmla="*/ 126889 h 133516"/>
                <a:gd name="connsiteX16" fmla="*/ 69789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789" y="71273"/>
                  </a:moveTo>
                  <a:lnTo>
                    <a:pt x="123993" y="71273"/>
                  </a:lnTo>
                  <a:cubicBezTo>
                    <a:pt x="126295" y="71273"/>
                    <a:pt x="130547" y="71273"/>
                    <a:pt x="130547" y="66925"/>
                  </a:cubicBezTo>
                  <a:cubicBezTo>
                    <a:pt x="130547" y="62396"/>
                    <a:pt x="126473" y="62396"/>
                    <a:pt x="123993" y="62396"/>
                  </a:cubicBezTo>
                  <a:lnTo>
                    <a:pt x="69789" y="62396"/>
                  </a:lnTo>
                  <a:lnTo>
                    <a:pt x="69789" y="6779"/>
                  </a:lnTo>
                  <a:cubicBezTo>
                    <a:pt x="69789" y="4424"/>
                    <a:pt x="69789" y="76"/>
                    <a:pt x="65538" y="76"/>
                  </a:cubicBezTo>
                  <a:cubicBezTo>
                    <a:pt x="61109" y="76"/>
                    <a:pt x="61109" y="4243"/>
                    <a:pt x="61109" y="6779"/>
                  </a:cubicBezTo>
                  <a:lnTo>
                    <a:pt x="61109" y="62396"/>
                  </a:lnTo>
                  <a:lnTo>
                    <a:pt x="6729" y="62396"/>
                  </a:lnTo>
                  <a:cubicBezTo>
                    <a:pt x="4426" y="62396"/>
                    <a:pt x="175" y="62396"/>
                    <a:pt x="175" y="66744"/>
                  </a:cubicBezTo>
                  <a:cubicBezTo>
                    <a:pt x="175" y="71273"/>
                    <a:pt x="4249" y="71273"/>
                    <a:pt x="6729" y="71273"/>
                  </a:cubicBezTo>
                  <a:lnTo>
                    <a:pt x="61109" y="71273"/>
                  </a:lnTo>
                  <a:lnTo>
                    <a:pt x="61109" y="126889"/>
                  </a:lnTo>
                  <a:cubicBezTo>
                    <a:pt x="61109" y="129244"/>
                    <a:pt x="61109" y="133592"/>
                    <a:pt x="65361" y="133592"/>
                  </a:cubicBezTo>
                  <a:cubicBezTo>
                    <a:pt x="69789" y="133592"/>
                    <a:pt x="69789" y="129426"/>
                    <a:pt x="69789" y="126889"/>
                  </a:cubicBezTo>
                  <a:lnTo>
                    <a:pt x="69789" y="71273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69F06A8B-9CC0-ECC6-D80D-B5FCB14F821C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0598548" y="6496713"/>
              <a:ext cx="58707" cy="258802"/>
            </a:xfrm>
            <a:custGeom>
              <a:avLst/>
              <a:gdLst>
                <a:gd name="connsiteX0" fmla="*/ 58889 w 58707"/>
                <a:gd name="connsiteY0" fmla="*/ 256289 h 258802"/>
                <a:gd name="connsiteX1" fmla="*/ 54587 w 58707"/>
                <a:gd name="connsiteY1" fmla="*/ 250595 h 258802"/>
                <a:gd name="connsiteX2" fmla="*/ 14858 w 58707"/>
                <a:gd name="connsiteY2" fmla="*/ 129476 h 258802"/>
                <a:gd name="connsiteX3" fmla="*/ 55600 w 58707"/>
                <a:gd name="connsiteY3" fmla="*/ 7062 h 258802"/>
                <a:gd name="connsiteX4" fmla="*/ 58889 w 58707"/>
                <a:gd name="connsiteY4" fmla="*/ 2663 h 258802"/>
                <a:gd name="connsiteX5" fmla="*/ 56359 w 58707"/>
                <a:gd name="connsiteY5" fmla="*/ 75 h 258802"/>
                <a:gd name="connsiteX6" fmla="*/ 16124 w 58707"/>
                <a:gd name="connsiteY6" fmla="*/ 50541 h 258802"/>
                <a:gd name="connsiteX7" fmla="*/ 181 w 58707"/>
                <a:gd name="connsiteY7" fmla="*/ 129476 h 258802"/>
                <a:gd name="connsiteX8" fmla="*/ 16883 w 58707"/>
                <a:gd name="connsiteY8" fmla="*/ 210222 h 258802"/>
                <a:gd name="connsiteX9" fmla="*/ 56359 w 58707"/>
                <a:gd name="connsiteY9" fmla="*/ 258877 h 258802"/>
                <a:gd name="connsiteX10" fmla="*/ 5888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89" y="256289"/>
                  </a:moveTo>
                  <a:cubicBezTo>
                    <a:pt x="58889" y="255513"/>
                    <a:pt x="58889" y="254995"/>
                    <a:pt x="54587" y="250595"/>
                  </a:cubicBezTo>
                  <a:cubicBezTo>
                    <a:pt x="22956" y="217986"/>
                    <a:pt x="14858" y="169073"/>
                    <a:pt x="14858" y="129476"/>
                  </a:cubicBezTo>
                  <a:cubicBezTo>
                    <a:pt x="14858" y="84444"/>
                    <a:pt x="24474" y="39413"/>
                    <a:pt x="55600" y="7062"/>
                  </a:cubicBezTo>
                  <a:cubicBezTo>
                    <a:pt x="58889" y="3957"/>
                    <a:pt x="58889" y="3439"/>
                    <a:pt x="58889" y="2663"/>
                  </a:cubicBezTo>
                  <a:cubicBezTo>
                    <a:pt x="58889" y="851"/>
                    <a:pt x="57877" y="75"/>
                    <a:pt x="56359" y="75"/>
                  </a:cubicBezTo>
                  <a:cubicBezTo>
                    <a:pt x="53828" y="75"/>
                    <a:pt x="31054" y="17673"/>
                    <a:pt x="16124" y="50541"/>
                  </a:cubicBezTo>
                  <a:cubicBezTo>
                    <a:pt x="3218" y="79009"/>
                    <a:pt x="181" y="107736"/>
                    <a:pt x="181" y="129476"/>
                  </a:cubicBezTo>
                  <a:cubicBezTo>
                    <a:pt x="181" y="149662"/>
                    <a:pt x="2965" y="180977"/>
                    <a:pt x="16883" y="210222"/>
                  </a:cubicBezTo>
                  <a:cubicBezTo>
                    <a:pt x="32066" y="242055"/>
                    <a:pt x="53828" y="258877"/>
                    <a:pt x="56359" y="258877"/>
                  </a:cubicBezTo>
                  <a:cubicBezTo>
                    <a:pt x="57877" y="258877"/>
                    <a:pt x="58889" y="258101"/>
                    <a:pt x="58889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751D1EDA-6CF4-8243-12F7-06FB2678B799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0679244" y="6576425"/>
              <a:ext cx="111089" cy="117237"/>
            </a:xfrm>
            <a:custGeom>
              <a:avLst/>
              <a:gdLst>
                <a:gd name="connsiteX0" fmla="*/ 111275 w 111089"/>
                <a:gd name="connsiteY0" fmla="*/ 18191 h 117237"/>
                <a:gd name="connsiteX1" fmla="*/ 100140 w 111089"/>
                <a:gd name="connsiteY1" fmla="*/ 75 h 117237"/>
                <a:gd name="connsiteX2" fmla="*/ 87741 w 111089"/>
                <a:gd name="connsiteY2" fmla="*/ 12497 h 117237"/>
                <a:gd name="connsiteX3" fmla="*/ 91790 w 111089"/>
                <a:gd name="connsiteY3" fmla="*/ 20261 h 117237"/>
                <a:gd name="connsiteX4" fmla="*/ 100393 w 111089"/>
                <a:gd name="connsiteY4" fmla="*/ 41483 h 117237"/>
                <a:gd name="connsiteX5" fmla="*/ 55350 w 111089"/>
                <a:gd name="connsiteY5" fmla="*/ 111618 h 117237"/>
                <a:gd name="connsiteX6" fmla="*/ 36625 w 111089"/>
                <a:gd name="connsiteY6" fmla="*/ 89103 h 117237"/>
                <a:gd name="connsiteX7" fmla="*/ 51301 w 111089"/>
                <a:gd name="connsiteY7" fmla="*/ 34237 h 117237"/>
                <a:gd name="connsiteX8" fmla="*/ 54338 w 111089"/>
                <a:gd name="connsiteY8" fmla="*/ 21297 h 117237"/>
                <a:gd name="connsiteX9" fmla="*/ 33588 w 111089"/>
                <a:gd name="connsiteY9" fmla="*/ 75 h 117237"/>
                <a:gd name="connsiteX10" fmla="*/ 185 w 111089"/>
                <a:gd name="connsiteY10" fmla="*/ 39930 h 117237"/>
                <a:gd name="connsiteX11" fmla="*/ 3222 w 111089"/>
                <a:gd name="connsiteY11" fmla="*/ 42518 h 117237"/>
                <a:gd name="connsiteX12" fmla="*/ 7271 w 111089"/>
                <a:gd name="connsiteY12" fmla="*/ 37860 h 117237"/>
                <a:gd name="connsiteX13" fmla="*/ 32829 w 111089"/>
                <a:gd name="connsiteY13" fmla="*/ 5768 h 117237"/>
                <a:gd name="connsiteX14" fmla="*/ 39155 w 111089"/>
                <a:gd name="connsiteY14" fmla="*/ 14050 h 117237"/>
                <a:gd name="connsiteX15" fmla="*/ 34853 w 111089"/>
                <a:gd name="connsiteY15" fmla="*/ 32166 h 117237"/>
                <a:gd name="connsiteX16" fmla="*/ 20429 w 111089"/>
                <a:gd name="connsiteY16" fmla="*/ 85221 h 117237"/>
                <a:gd name="connsiteX17" fmla="*/ 54338 w 111089"/>
                <a:gd name="connsiteY17" fmla="*/ 117312 h 117237"/>
                <a:gd name="connsiteX18" fmla="*/ 111275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75" y="18191"/>
                  </a:moveTo>
                  <a:cubicBezTo>
                    <a:pt x="111275" y="4216"/>
                    <a:pt x="104695" y="75"/>
                    <a:pt x="100140" y="75"/>
                  </a:cubicBezTo>
                  <a:cubicBezTo>
                    <a:pt x="93814" y="75"/>
                    <a:pt x="87741" y="6804"/>
                    <a:pt x="87741" y="12497"/>
                  </a:cubicBezTo>
                  <a:cubicBezTo>
                    <a:pt x="87741" y="15862"/>
                    <a:pt x="89006" y="17414"/>
                    <a:pt x="91790" y="20261"/>
                  </a:cubicBezTo>
                  <a:cubicBezTo>
                    <a:pt x="97104" y="25437"/>
                    <a:pt x="100393" y="32166"/>
                    <a:pt x="100393" y="41483"/>
                  </a:cubicBezTo>
                  <a:cubicBezTo>
                    <a:pt x="100393" y="52353"/>
                    <a:pt x="84957" y="111618"/>
                    <a:pt x="55350" y="111618"/>
                  </a:cubicBezTo>
                  <a:cubicBezTo>
                    <a:pt x="42445" y="111618"/>
                    <a:pt x="36625" y="102560"/>
                    <a:pt x="36625" y="89103"/>
                  </a:cubicBezTo>
                  <a:cubicBezTo>
                    <a:pt x="36625" y="74610"/>
                    <a:pt x="43457" y="55717"/>
                    <a:pt x="51301" y="34237"/>
                  </a:cubicBezTo>
                  <a:cubicBezTo>
                    <a:pt x="53073" y="29837"/>
                    <a:pt x="54338" y="26214"/>
                    <a:pt x="54338" y="21297"/>
                  </a:cubicBezTo>
                  <a:cubicBezTo>
                    <a:pt x="54338" y="9650"/>
                    <a:pt x="46240" y="75"/>
                    <a:pt x="33588" y="75"/>
                  </a:cubicBezTo>
                  <a:cubicBezTo>
                    <a:pt x="9801" y="75"/>
                    <a:pt x="185" y="37601"/>
                    <a:pt x="185" y="39930"/>
                  </a:cubicBezTo>
                  <a:cubicBezTo>
                    <a:pt x="185" y="42518"/>
                    <a:pt x="2716" y="42518"/>
                    <a:pt x="3222" y="42518"/>
                  </a:cubicBezTo>
                  <a:cubicBezTo>
                    <a:pt x="5752" y="42518"/>
                    <a:pt x="6005" y="42001"/>
                    <a:pt x="7271" y="37860"/>
                  </a:cubicBezTo>
                  <a:cubicBezTo>
                    <a:pt x="14609" y="11721"/>
                    <a:pt x="25490" y="5768"/>
                    <a:pt x="32829" y="5768"/>
                  </a:cubicBezTo>
                  <a:cubicBezTo>
                    <a:pt x="34853" y="5768"/>
                    <a:pt x="39155" y="5768"/>
                    <a:pt x="39155" y="14050"/>
                  </a:cubicBezTo>
                  <a:cubicBezTo>
                    <a:pt x="39155" y="20520"/>
                    <a:pt x="36625" y="27508"/>
                    <a:pt x="34853" y="32166"/>
                  </a:cubicBezTo>
                  <a:cubicBezTo>
                    <a:pt x="23719" y="62187"/>
                    <a:pt x="20429" y="74092"/>
                    <a:pt x="20429" y="85221"/>
                  </a:cubicBezTo>
                  <a:cubicBezTo>
                    <a:pt x="20429" y="113171"/>
                    <a:pt x="42698" y="117312"/>
                    <a:pt x="54338" y="117312"/>
                  </a:cubicBezTo>
                  <a:cubicBezTo>
                    <a:pt x="96851" y="117312"/>
                    <a:pt x="111275" y="31649"/>
                    <a:pt x="111275" y="18191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98D95BD7-25BD-7EE3-5B4D-643BCA6C207E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0818068" y="6496713"/>
              <a:ext cx="58707" cy="258802"/>
            </a:xfrm>
            <a:custGeom>
              <a:avLst/>
              <a:gdLst>
                <a:gd name="connsiteX0" fmla="*/ 58898 w 58707"/>
                <a:gd name="connsiteY0" fmla="*/ 129476 h 258802"/>
                <a:gd name="connsiteX1" fmla="*/ 42197 w 58707"/>
                <a:gd name="connsiteY1" fmla="*/ 48730 h 258802"/>
                <a:gd name="connsiteX2" fmla="*/ 2721 w 58707"/>
                <a:gd name="connsiteY2" fmla="*/ 75 h 258802"/>
                <a:gd name="connsiteX3" fmla="*/ 190 w 58707"/>
                <a:gd name="connsiteY3" fmla="*/ 2663 h 258802"/>
                <a:gd name="connsiteX4" fmla="*/ 4998 w 58707"/>
                <a:gd name="connsiteY4" fmla="*/ 8615 h 258802"/>
                <a:gd name="connsiteX5" fmla="*/ 44221 w 58707"/>
                <a:gd name="connsiteY5" fmla="*/ 129476 h 258802"/>
                <a:gd name="connsiteX6" fmla="*/ 3480 w 58707"/>
                <a:gd name="connsiteY6" fmla="*/ 251889 h 258802"/>
                <a:gd name="connsiteX7" fmla="*/ 190 w 58707"/>
                <a:gd name="connsiteY7" fmla="*/ 256289 h 258802"/>
                <a:gd name="connsiteX8" fmla="*/ 2721 w 58707"/>
                <a:gd name="connsiteY8" fmla="*/ 258877 h 258802"/>
                <a:gd name="connsiteX9" fmla="*/ 42956 w 58707"/>
                <a:gd name="connsiteY9" fmla="*/ 208411 h 258802"/>
                <a:gd name="connsiteX10" fmla="*/ 58898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98" y="129476"/>
                  </a:moveTo>
                  <a:cubicBezTo>
                    <a:pt x="58898" y="109289"/>
                    <a:pt x="56115" y="77974"/>
                    <a:pt x="42197" y="48730"/>
                  </a:cubicBezTo>
                  <a:cubicBezTo>
                    <a:pt x="27014" y="16897"/>
                    <a:pt x="5251" y="75"/>
                    <a:pt x="2721" y="75"/>
                  </a:cubicBezTo>
                  <a:cubicBezTo>
                    <a:pt x="1203" y="75"/>
                    <a:pt x="190" y="1110"/>
                    <a:pt x="190" y="2663"/>
                  </a:cubicBezTo>
                  <a:cubicBezTo>
                    <a:pt x="190" y="3439"/>
                    <a:pt x="190" y="3957"/>
                    <a:pt x="4998" y="8615"/>
                  </a:cubicBezTo>
                  <a:cubicBezTo>
                    <a:pt x="29797" y="34237"/>
                    <a:pt x="44221" y="75386"/>
                    <a:pt x="44221" y="129476"/>
                  </a:cubicBezTo>
                  <a:cubicBezTo>
                    <a:pt x="44221" y="173731"/>
                    <a:pt x="34858" y="219280"/>
                    <a:pt x="3480" y="251889"/>
                  </a:cubicBezTo>
                  <a:cubicBezTo>
                    <a:pt x="190" y="254995"/>
                    <a:pt x="190" y="255513"/>
                    <a:pt x="190" y="256289"/>
                  </a:cubicBezTo>
                  <a:cubicBezTo>
                    <a:pt x="190" y="257842"/>
                    <a:pt x="1203" y="258877"/>
                    <a:pt x="2721" y="258877"/>
                  </a:cubicBezTo>
                  <a:cubicBezTo>
                    <a:pt x="5251" y="258877"/>
                    <a:pt x="28026" y="241278"/>
                    <a:pt x="42956" y="208411"/>
                  </a:cubicBezTo>
                  <a:cubicBezTo>
                    <a:pt x="55862" y="179942"/>
                    <a:pt x="58898" y="151215"/>
                    <a:pt x="58898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5BC2F6A9-F9C4-9782-DB25-1FB8D961587D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0972456" y="6539933"/>
              <a:ext cx="168279" cy="172362"/>
            </a:xfrm>
            <a:custGeom>
              <a:avLst/>
              <a:gdLst>
                <a:gd name="connsiteX0" fmla="*/ 89523 w 168279"/>
                <a:gd name="connsiteY0" fmla="*/ 91432 h 172362"/>
                <a:gd name="connsiteX1" fmla="*/ 160125 w 168279"/>
                <a:gd name="connsiteY1" fmla="*/ 91432 h 172362"/>
                <a:gd name="connsiteX2" fmla="*/ 168475 w 168279"/>
                <a:gd name="connsiteY2" fmla="*/ 86256 h 172362"/>
                <a:gd name="connsiteX3" fmla="*/ 160125 w 168279"/>
                <a:gd name="connsiteY3" fmla="*/ 81080 h 172362"/>
                <a:gd name="connsiteX4" fmla="*/ 89523 w 168279"/>
                <a:gd name="connsiteY4" fmla="*/ 81080 h 172362"/>
                <a:gd name="connsiteX5" fmla="*/ 89523 w 168279"/>
                <a:gd name="connsiteY5" fmla="*/ 8615 h 172362"/>
                <a:gd name="connsiteX6" fmla="*/ 84462 w 168279"/>
                <a:gd name="connsiteY6" fmla="*/ 75 h 172362"/>
                <a:gd name="connsiteX7" fmla="*/ 79401 w 168279"/>
                <a:gd name="connsiteY7" fmla="*/ 8615 h 172362"/>
                <a:gd name="connsiteX8" fmla="*/ 79401 w 168279"/>
                <a:gd name="connsiteY8" fmla="*/ 81080 h 172362"/>
                <a:gd name="connsiteX9" fmla="*/ 8547 w 168279"/>
                <a:gd name="connsiteY9" fmla="*/ 81080 h 172362"/>
                <a:gd name="connsiteX10" fmla="*/ 196 w 168279"/>
                <a:gd name="connsiteY10" fmla="*/ 86256 h 172362"/>
                <a:gd name="connsiteX11" fmla="*/ 8547 w 168279"/>
                <a:gd name="connsiteY11" fmla="*/ 91432 h 172362"/>
                <a:gd name="connsiteX12" fmla="*/ 79401 w 168279"/>
                <a:gd name="connsiteY12" fmla="*/ 91432 h 172362"/>
                <a:gd name="connsiteX13" fmla="*/ 79401 w 168279"/>
                <a:gd name="connsiteY13" fmla="*/ 163897 h 172362"/>
                <a:gd name="connsiteX14" fmla="*/ 84462 w 168279"/>
                <a:gd name="connsiteY14" fmla="*/ 172437 h 172362"/>
                <a:gd name="connsiteX15" fmla="*/ 89523 w 168279"/>
                <a:gd name="connsiteY15" fmla="*/ 163897 h 172362"/>
                <a:gd name="connsiteX16" fmla="*/ 89523 w 168279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9" h="172362">
                  <a:moveTo>
                    <a:pt x="89523" y="91432"/>
                  </a:moveTo>
                  <a:lnTo>
                    <a:pt x="160125" y="91432"/>
                  </a:lnTo>
                  <a:cubicBezTo>
                    <a:pt x="163667" y="91432"/>
                    <a:pt x="168475" y="91432"/>
                    <a:pt x="168475" y="86256"/>
                  </a:cubicBezTo>
                  <a:cubicBezTo>
                    <a:pt x="168475" y="81080"/>
                    <a:pt x="163667" y="81080"/>
                    <a:pt x="160125" y="81080"/>
                  </a:cubicBezTo>
                  <a:lnTo>
                    <a:pt x="89523" y="81080"/>
                  </a:lnTo>
                  <a:lnTo>
                    <a:pt x="89523" y="8615"/>
                  </a:lnTo>
                  <a:cubicBezTo>
                    <a:pt x="89523" y="4992"/>
                    <a:pt x="89523" y="75"/>
                    <a:pt x="84462" y="75"/>
                  </a:cubicBezTo>
                  <a:cubicBezTo>
                    <a:pt x="79401" y="75"/>
                    <a:pt x="79401" y="4992"/>
                    <a:pt x="79401" y="8615"/>
                  </a:cubicBezTo>
                  <a:lnTo>
                    <a:pt x="79401" y="81080"/>
                  </a:lnTo>
                  <a:lnTo>
                    <a:pt x="8547" y="81080"/>
                  </a:lnTo>
                  <a:cubicBezTo>
                    <a:pt x="5004" y="81080"/>
                    <a:pt x="196" y="81080"/>
                    <a:pt x="196" y="86256"/>
                  </a:cubicBezTo>
                  <a:cubicBezTo>
                    <a:pt x="196" y="91432"/>
                    <a:pt x="5004" y="91432"/>
                    <a:pt x="8547" y="91432"/>
                  </a:cubicBezTo>
                  <a:lnTo>
                    <a:pt x="79401" y="91432"/>
                  </a:lnTo>
                  <a:lnTo>
                    <a:pt x="79401" y="163897"/>
                  </a:lnTo>
                  <a:cubicBezTo>
                    <a:pt x="79401" y="167520"/>
                    <a:pt x="79401" y="172437"/>
                    <a:pt x="84462" y="172437"/>
                  </a:cubicBezTo>
                  <a:cubicBezTo>
                    <a:pt x="89523" y="172437"/>
                    <a:pt x="89523" y="167520"/>
                    <a:pt x="89523" y="163897"/>
                  </a:cubicBezTo>
                  <a:lnTo>
                    <a:pt x="89523" y="9143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0FB81D48-4E9E-EBBE-7600-E1FC24BFE5CB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1218674" y="6576425"/>
              <a:ext cx="167519" cy="117237"/>
            </a:xfrm>
            <a:custGeom>
              <a:avLst/>
              <a:gdLst>
                <a:gd name="connsiteX0" fmla="*/ 109778 w 167519"/>
                <a:gd name="connsiteY0" fmla="*/ 26731 h 117237"/>
                <a:gd name="connsiteX1" fmla="*/ 113573 w 167519"/>
                <a:gd name="connsiteY1" fmla="*/ 9909 h 117237"/>
                <a:gd name="connsiteX2" fmla="*/ 106235 w 167519"/>
                <a:gd name="connsiteY2" fmla="*/ 2922 h 117237"/>
                <a:gd name="connsiteX3" fmla="*/ 96872 w 167519"/>
                <a:gd name="connsiteY3" fmla="*/ 10168 h 117237"/>
                <a:gd name="connsiteX4" fmla="*/ 82448 w 167519"/>
                <a:gd name="connsiteY4" fmla="*/ 68140 h 117237"/>
                <a:gd name="connsiteX5" fmla="*/ 80171 w 167519"/>
                <a:gd name="connsiteY5" fmla="*/ 85221 h 117237"/>
                <a:gd name="connsiteX6" fmla="*/ 80424 w 167519"/>
                <a:gd name="connsiteY6" fmla="*/ 89879 h 117237"/>
                <a:gd name="connsiteX7" fmla="*/ 57143 w 167519"/>
                <a:gd name="connsiteY7" fmla="*/ 111618 h 117237"/>
                <a:gd name="connsiteX8" fmla="*/ 36899 w 167519"/>
                <a:gd name="connsiteY8" fmla="*/ 88067 h 117237"/>
                <a:gd name="connsiteX9" fmla="*/ 50057 w 167519"/>
                <a:gd name="connsiteY9" fmla="*/ 37860 h 117237"/>
                <a:gd name="connsiteX10" fmla="*/ 54359 w 167519"/>
                <a:gd name="connsiteY10" fmla="*/ 21297 h 117237"/>
                <a:gd name="connsiteX11" fmla="*/ 33609 w 167519"/>
                <a:gd name="connsiteY11" fmla="*/ 75 h 117237"/>
                <a:gd name="connsiteX12" fmla="*/ 206 w 167519"/>
                <a:gd name="connsiteY12" fmla="*/ 39930 h 117237"/>
                <a:gd name="connsiteX13" fmla="*/ 3243 w 167519"/>
                <a:gd name="connsiteY13" fmla="*/ 42518 h 117237"/>
                <a:gd name="connsiteX14" fmla="*/ 7292 w 167519"/>
                <a:gd name="connsiteY14" fmla="*/ 37860 h 117237"/>
                <a:gd name="connsiteX15" fmla="*/ 32850 w 167519"/>
                <a:gd name="connsiteY15" fmla="*/ 5768 h 117237"/>
                <a:gd name="connsiteX16" fmla="*/ 39176 w 167519"/>
                <a:gd name="connsiteY16" fmla="*/ 14309 h 117237"/>
                <a:gd name="connsiteX17" fmla="*/ 34621 w 167519"/>
                <a:gd name="connsiteY17" fmla="*/ 32425 h 117237"/>
                <a:gd name="connsiteX18" fmla="*/ 20450 w 167519"/>
                <a:gd name="connsiteY18" fmla="*/ 84703 h 117237"/>
                <a:gd name="connsiteX19" fmla="*/ 56384 w 167519"/>
                <a:gd name="connsiteY19" fmla="*/ 117312 h 117237"/>
                <a:gd name="connsiteX20" fmla="*/ 82701 w 167519"/>
                <a:gd name="connsiteY20" fmla="*/ 99196 h 117237"/>
                <a:gd name="connsiteX21" fmla="*/ 114332 w 167519"/>
                <a:gd name="connsiteY21" fmla="*/ 117312 h 117237"/>
                <a:gd name="connsiteX22" fmla="*/ 151025 w 167519"/>
                <a:gd name="connsiteY22" fmla="*/ 85479 h 117237"/>
                <a:gd name="connsiteX23" fmla="*/ 167726 w 167519"/>
                <a:gd name="connsiteY23" fmla="*/ 18191 h 117237"/>
                <a:gd name="connsiteX24" fmla="*/ 156592 w 167519"/>
                <a:gd name="connsiteY24" fmla="*/ 75 h 117237"/>
                <a:gd name="connsiteX25" fmla="*/ 143939 w 167519"/>
                <a:gd name="connsiteY25" fmla="*/ 12497 h 117237"/>
                <a:gd name="connsiteX26" fmla="*/ 147735 w 167519"/>
                <a:gd name="connsiteY26" fmla="*/ 19485 h 117237"/>
                <a:gd name="connsiteX27" fmla="*/ 156845 w 167519"/>
                <a:gd name="connsiteY27" fmla="*/ 41483 h 117237"/>
                <a:gd name="connsiteX28" fmla="*/ 142927 w 167519"/>
                <a:gd name="connsiteY28" fmla="*/ 88844 h 117237"/>
                <a:gd name="connsiteX29" fmla="*/ 115092 w 167519"/>
                <a:gd name="connsiteY29" fmla="*/ 111618 h 117237"/>
                <a:gd name="connsiteX30" fmla="*/ 96366 w 167519"/>
                <a:gd name="connsiteY30" fmla="*/ 89103 h 117237"/>
                <a:gd name="connsiteX31" fmla="*/ 99149 w 167519"/>
                <a:gd name="connsiteY31" fmla="*/ 70210 h 117237"/>
                <a:gd name="connsiteX32" fmla="*/ 109778 w 167519"/>
                <a:gd name="connsiteY32" fmla="*/ 2673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7519" h="117237">
                  <a:moveTo>
                    <a:pt x="109778" y="26731"/>
                  </a:moveTo>
                  <a:cubicBezTo>
                    <a:pt x="111043" y="21038"/>
                    <a:pt x="113573" y="11462"/>
                    <a:pt x="113573" y="9909"/>
                  </a:cubicBezTo>
                  <a:cubicBezTo>
                    <a:pt x="113573" y="5251"/>
                    <a:pt x="110031" y="2922"/>
                    <a:pt x="106235" y="2922"/>
                  </a:cubicBezTo>
                  <a:cubicBezTo>
                    <a:pt x="103198" y="2922"/>
                    <a:pt x="98643" y="4992"/>
                    <a:pt x="96872" y="10168"/>
                  </a:cubicBezTo>
                  <a:cubicBezTo>
                    <a:pt x="96113" y="11980"/>
                    <a:pt x="84219" y="61411"/>
                    <a:pt x="82448" y="68140"/>
                  </a:cubicBezTo>
                  <a:cubicBezTo>
                    <a:pt x="80677" y="75904"/>
                    <a:pt x="80171" y="80562"/>
                    <a:pt x="80171" y="85221"/>
                  </a:cubicBezTo>
                  <a:cubicBezTo>
                    <a:pt x="80171" y="88067"/>
                    <a:pt x="80171" y="88585"/>
                    <a:pt x="80424" y="89879"/>
                  </a:cubicBezTo>
                  <a:cubicBezTo>
                    <a:pt x="74603" y="103596"/>
                    <a:pt x="67012" y="111618"/>
                    <a:pt x="57143" y="111618"/>
                  </a:cubicBezTo>
                  <a:cubicBezTo>
                    <a:pt x="36899" y="111618"/>
                    <a:pt x="36899" y="92467"/>
                    <a:pt x="36899" y="88067"/>
                  </a:cubicBezTo>
                  <a:cubicBezTo>
                    <a:pt x="36899" y="79786"/>
                    <a:pt x="38164" y="69693"/>
                    <a:pt x="50057" y="37860"/>
                  </a:cubicBezTo>
                  <a:cubicBezTo>
                    <a:pt x="52841" y="30096"/>
                    <a:pt x="54359" y="26473"/>
                    <a:pt x="54359" y="21297"/>
                  </a:cubicBezTo>
                  <a:cubicBezTo>
                    <a:pt x="54359" y="9650"/>
                    <a:pt x="46009" y="75"/>
                    <a:pt x="33609" y="75"/>
                  </a:cubicBezTo>
                  <a:cubicBezTo>
                    <a:pt x="9569" y="75"/>
                    <a:pt x="206" y="37601"/>
                    <a:pt x="206" y="39930"/>
                  </a:cubicBezTo>
                  <a:cubicBezTo>
                    <a:pt x="206" y="42518"/>
                    <a:pt x="2737" y="42518"/>
                    <a:pt x="3243" y="42518"/>
                  </a:cubicBezTo>
                  <a:cubicBezTo>
                    <a:pt x="5774" y="42518"/>
                    <a:pt x="6027" y="42001"/>
                    <a:pt x="7292" y="37860"/>
                  </a:cubicBezTo>
                  <a:cubicBezTo>
                    <a:pt x="14124" y="13791"/>
                    <a:pt x="23993" y="5768"/>
                    <a:pt x="32850" y="5768"/>
                  </a:cubicBezTo>
                  <a:cubicBezTo>
                    <a:pt x="35127" y="5768"/>
                    <a:pt x="39176" y="6027"/>
                    <a:pt x="39176" y="14309"/>
                  </a:cubicBezTo>
                  <a:cubicBezTo>
                    <a:pt x="39176" y="20779"/>
                    <a:pt x="36393" y="28025"/>
                    <a:pt x="34621" y="32425"/>
                  </a:cubicBezTo>
                  <a:cubicBezTo>
                    <a:pt x="23487" y="62964"/>
                    <a:pt x="20450" y="74869"/>
                    <a:pt x="20450" y="84703"/>
                  </a:cubicBezTo>
                  <a:cubicBezTo>
                    <a:pt x="20450" y="108254"/>
                    <a:pt x="37405" y="117312"/>
                    <a:pt x="56384" y="117312"/>
                  </a:cubicBezTo>
                  <a:cubicBezTo>
                    <a:pt x="60686" y="117312"/>
                    <a:pt x="72579" y="117312"/>
                    <a:pt x="82701" y="99196"/>
                  </a:cubicBezTo>
                  <a:cubicBezTo>
                    <a:pt x="89280" y="115759"/>
                    <a:pt x="106741" y="117312"/>
                    <a:pt x="114332" y="117312"/>
                  </a:cubicBezTo>
                  <a:cubicBezTo>
                    <a:pt x="133311" y="117312"/>
                    <a:pt x="144446" y="101008"/>
                    <a:pt x="151025" y="85479"/>
                  </a:cubicBezTo>
                  <a:cubicBezTo>
                    <a:pt x="159629" y="65293"/>
                    <a:pt x="167726" y="30613"/>
                    <a:pt x="167726" y="18191"/>
                  </a:cubicBezTo>
                  <a:cubicBezTo>
                    <a:pt x="167726" y="3957"/>
                    <a:pt x="160894" y="75"/>
                    <a:pt x="156592" y="75"/>
                  </a:cubicBezTo>
                  <a:cubicBezTo>
                    <a:pt x="150266" y="75"/>
                    <a:pt x="143939" y="6804"/>
                    <a:pt x="143939" y="12497"/>
                  </a:cubicBezTo>
                  <a:cubicBezTo>
                    <a:pt x="143939" y="15862"/>
                    <a:pt x="145458" y="17414"/>
                    <a:pt x="147735" y="19485"/>
                  </a:cubicBezTo>
                  <a:cubicBezTo>
                    <a:pt x="150519" y="22332"/>
                    <a:pt x="156845" y="29061"/>
                    <a:pt x="156845" y="41483"/>
                  </a:cubicBezTo>
                  <a:cubicBezTo>
                    <a:pt x="156845" y="50282"/>
                    <a:pt x="149507" y="75645"/>
                    <a:pt x="142927" y="88844"/>
                  </a:cubicBezTo>
                  <a:cubicBezTo>
                    <a:pt x="136348" y="102560"/>
                    <a:pt x="127491" y="111618"/>
                    <a:pt x="115092" y="111618"/>
                  </a:cubicBezTo>
                  <a:cubicBezTo>
                    <a:pt x="103198" y="111618"/>
                    <a:pt x="96366" y="103854"/>
                    <a:pt x="96366" y="89103"/>
                  </a:cubicBezTo>
                  <a:cubicBezTo>
                    <a:pt x="96366" y="81856"/>
                    <a:pt x="98137" y="73833"/>
                    <a:pt x="99149" y="70210"/>
                  </a:cubicBezTo>
                  <a:lnTo>
                    <a:pt x="109778" y="26731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51F426CB-D443-D250-F3BE-969E17D82D6F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1411807" y="6609344"/>
              <a:ext cx="64477" cy="120291"/>
            </a:xfrm>
            <a:custGeom>
              <a:avLst/>
              <a:gdLst>
                <a:gd name="connsiteX0" fmla="*/ 40246 w 64477"/>
                <a:gd name="connsiteY0" fmla="*/ 5149 h 120291"/>
                <a:gd name="connsiteX1" fmla="*/ 34932 w 64477"/>
                <a:gd name="connsiteY1" fmla="*/ 76 h 120291"/>
                <a:gd name="connsiteX2" fmla="*/ 214 w 64477"/>
                <a:gd name="connsiteY2" fmla="*/ 11671 h 120291"/>
                <a:gd name="connsiteX3" fmla="*/ 214 w 64477"/>
                <a:gd name="connsiteY3" fmla="*/ 18192 h 120291"/>
                <a:gd name="connsiteX4" fmla="*/ 25898 w 64477"/>
                <a:gd name="connsiteY4" fmla="*/ 13120 h 120291"/>
                <a:gd name="connsiteX5" fmla="*/ 25898 w 64477"/>
                <a:gd name="connsiteY5" fmla="*/ 105512 h 120291"/>
                <a:gd name="connsiteX6" fmla="*/ 8185 w 64477"/>
                <a:gd name="connsiteY6" fmla="*/ 113846 h 120291"/>
                <a:gd name="connsiteX7" fmla="*/ 1453 w 64477"/>
                <a:gd name="connsiteY7" fmla="*/ 113846 h 120291"/>
                <a:gd name="connsiteX8" fmla="*/ 1453 w 64477"/>
                <a:gd name="connsiteY8" fmla="*/ 120367 h 120291"/>
                <a:gd name="connsiteX9" fmla="*/ 32984 w 64477"/>
                <a:gd name="connsiteY9" fmla="*/ 119643 h 120291"/>
                <a:gd name="connsiteX10" fmla="*/ 64691 w 64477"/>
                <a:gd name="connsiteY10" fmla="*/ 120367 h 120291"/>
                <a:gd name="connsiteX11" fmla="*/ 64691 w 64477"/>
                <a:gd name="connsiteY11" fmla="*/ 113846 h 120291"/>
                <a:gd name="connsiteX12" fmla="*/ 57960 w 64477"/>
                <a:gd name="connsiteY12" fmla="*/ 113846 h 120291"/>
                <a:gd name="connsiteX13" fmla="*/ 40246 w 64477"/>
                <a:gd name="connsiteY13" fmla="*/ 105512 h 120291"/>
                <a:gd name="connsiteX14" fmla="*/ 40246 w 64477"/>
                <a:gd name="connsiteY14" fmla="*/ 514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246" y="5149"/>
                  </a:moveTo>
                  <a:cubicBezTo>
                    <a:pt x="40246" y="257"/>
                    <a:pt x="39892" y="76"/>
                    <a:pt x="34932" y="76"/>
                  </a:cubicBezTo>
                  <a:cubicBezTo>
                    <a:pt x="23595" y="11489"/>
                    <a:pt x="7476" y="11671"/>
                    <a:pt x="214" y="11671"/>
                  </a:cubicBezTo>
                  <a:lnTo>
                    <a:pt x="214" y="18192"/>
                  </a:lnTo>
                  <a:cubicBezTo>
                    <a:pt x="4465" y="18192"/>
                    <a:pt x="16156" y="18192"/>
                    <a:pt x="25898" y="13120"/>
                  </a:cubicBezTo>
                  <a:lnTo>
                    <a:pt x="25898" y="105512"/>
                  </a:lnTo>
                  <a:cubicBezTo>
                    <a:pt x="25898" y="111491"/>
                    <a:pt x="25898" y="113846"/>
                    <a:pt x="8185" y="113846"/>
                  </a:cubicBezTo>
                  <a:lnTo>
                    <a:pt x="1453" y="113846"/>
                  </a:lnTo>
                  <a:lnTo>
                    <a:pt x="1453" y="120367"/>
                  </a:lnTo>
                  <a:cubicBezTo>
                    <a:pt x="4642" y="120186"/>
                    <a:pt x="26430" y="119643"/>
                    <a:pt x="32984" y="119643"/>
                  </a:cubicBezTo>
                  <a:cubicBezTo>
                    <a:pt x="38475" y="119643"/>
                    <a:pt x="60794" y="120186"/>
                    <a:pt x="64691" y="120367"/>
                  </a:cubicBezTo>
                  <a:lnTo>
                    <a:pt x="64691" y="113846"/>
                  </a:lnTo>
                  <a:lnTo>
                    <a:pt x="57960" y="113846"/>
                  </a:lnTo>
                  <a:cubicBezTo>
                    <a:pt x="40246" y="113846"/>
                    <a:pt x="40246" y="111491"/>
                    <a:pt x="40246" y="105512"/>
                  </a:cubicBezTo>
                  <a:lnTo>
                    <a:pt x="40246" y="5149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7E1DC9F-2194-3DAC-1DF8-974BED09A72B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1531074" y="6496713"/>
              <a:ext cx="58707" cy="258802"/>
            </a:xfrm>
            <a:custGeom>
              <a:avLst/>
              <a:gdLst>
                <a:gd name="connsiteX0" fmla="*/ 58926 w 58707"/>
                <a:gd name="connsiteY0" fmla="*/ 256289 h 258802"/>
                <a:gd name="connsiteX1" fmla="*/ 54624 w 58707"/>
                <a:gd name="connsiteY1" fmla="*/ 250595 h 258802"/>
                <a:gd name="connsiteX2" fmla="*/ 14895 w 58707"/>
                <a:gd name="connsiteY2" fmla="*/ 129476 h 258802"/>
                <a:gd name="connsiteX3" fmla="*/ 55636 w 58707"/>
                <a:gd name="connsiteY3" fmla="*/ 7062 h 258802"/>
                <a:gd name="connsiteX4" fmla="*/ 58926 w 58707"/>
                <a:gd name="connsiteY4" fmla="*/ 2663 h 258802"/>
                <a:gd name="connsiteX5" fmla="*/ 56395 w 58707"/>
                <a:gd name="connsiteY5" fmla="*/ 75 h 258802"/>
                <a:gd name="connsiteX6" fmla="*/ 16160 w 58707"/>
                <a:gd name="connsiteY6" fmla="*/ 50541 h 258802"/>
                <a:gd name="connsiteX7" fmla="*/ 218 w 58707"/>
                <a:gd name="connsiteY7" fmla="*/ 129476 h 258802"/>
                <a:gd name="connsiteX8" fmla="*/ 16919 w 58707"/>
                <a:gd name="connsiteY8" fmla="*/ 210222 h 258802"/>
                <a:gd name="connsiteX9" fmla="*/ 56395 w 58707"/>
                <a:gd name="connsiteY9" fmla="*/ 258877 h 258802"/>
                <a:gd name="connsiteX10" fmla="*/ 58926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26" y="256289"/>
                  </a:moveTo>
                  <a:cubicBezTo>
                    <a:pt x="58926" y="255513"/>
                    <a:pt x="58926" y="254995"/>
                    <a:pt x="54624" y="250595"/>
                  </a:cubicBezTo>
                  <a:cubicBezTo>
                    <a:pt x="22993" y="217986"/>
                    <a:pt x="14895" y="169073"/>
                    <a:pt x="14895" y="129476"/>
                  </a:cubicBezTo>
                  <a:cubicBezTo>
                    <a:pt x="14895" y="84444"/>
                    <a:pt x="24511" y="39413"/>
                    <a:pt x="55636" y="7062"/>
                  </a:cubicBezTo>
                  <a:cubicBezTo>
                    <a:pt x="58926" y="3957"/>
                    <a:pt x="58926" y="3439"/>
                    <a:pt x="58926" y="2663"/>
                  </a:cubicBezTo>
                  <a:cubicBezTo>
                    <a:pt x="58926" y="851"/>
                    <a:pt x="57914" y="75"/>
                    <a:pt x="56395" y="75"/>
                  </a:cubicBezTo>
                  <a:cubicBezTo>
                    <a:pt x="53865" y="75"/>
                    <a:pt x="31090" y="17673"/>
                    <a:pt x="16160" y="50541"/>
                  </a:cubicBezTo>
                  <a:cubicBezTo>
                    <a:pt x="3255" y="79009"/>
                    <a:pt x="218" y="107736"/>
                    <a:pt x="218" y="129476"/>
                  </a:cubicBezTo>
                  <a:cubicBezTo>
                    <a:pt x="218" y="149662"/>
                    <a:pt x="3002" y="180977"/>
                    <a:pt x="16919" y="210222"/>
                  </a:cubicBezTo>
                  <a:cubicBezTo>
                    <a:pt x="32102" y="242055"/>
                    <a:pt x="53865" y="258877"/>
                    <a:pt x="56395" y="258877"/>
                  </a:cubicBezTo>
                  <a:cubicBezTo>
                    <a:pt x="57914" y="258877"/>
                    <a:pt x="58926" y="258101"/>
                    <a:pt x="58926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B466EB27-69FA-FBFC-3B6D-CCC47BA4A374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1611769" y="6576425"/>
              <a:ext cx="111089" cy="117237"/>
            </a:xfrm>
            <a:custGeom>
              <a:avLst/>
              <a:gdLst>
                <a:gd name="connsiteX0" fmla="*/ 111311 w 111089"/>
                <a:gd name="connsiteY0" fmla="*/ 18191 h 117237"/>
                <a:gd name="connsiteX1" fmla="*/ 100177 w 111089"/>
                <a:gd name="connsiteY1" fmla="*/ 75 h 117237"/>
                <a:gd name="connsiteX2" fmla="*/ 87778 w 111089"/>
                <a:gd name="connsiteY2" fmla="*/ 12497 h 117237"/>
                <a:gd name="connsiteX3" fmla="*/ 91826 w 111089"/>
                <a:gd name="connsiteY3" fmla="*/ 20261 h 117237"/>
                <a:gd name="connsiteX4" fmla="*/ 100430 w 111089"/>
                <a:gd name="connsiteY4" fmla="*/ 41483 h 117237"/>
                <a:gd name="connsiteX5" fmla="*/ 55387 w 111089"/>
                <a:gd name="connsiteY5" fmla="*/ 111618 h 117237"/>
                <a:gd name="connsiteX6" fmla="*/ 36661 w 111089"/>
                <a:gd name="connsiteY6" fmla="*/ 89103 h 117237"/>
                <a:gd name="connsiteX7" fmla="*/ 51338 w 111089"/>
                <a:gd name="connsiteY7" fmla="*/ 34237 h 117237"/>
                <a:gd name="connsiteX8" fmla="*/ 54375 w 111089"/>
                <a:gd name="connsiteY8" fmla="*/ 21297 h 117237"/>
                <a:gd name="connsiteX9" fmla="*/ 33625 w 111089"/>
                <a:gd name="connsiteY9" fmla="*/ 75 h 117237"/>
                <a:gd name="connsiteX10" fmla="*/ 222 w 111089"/>
                <a:gd name="connsiteY10" fmla="*/ 39930 h 117237"/>
                <a:gd name="connsiteX11" fmla="*/ 3258 w 111089"/>
                <a:gd name="connsiteY11" fmla="*/ 42518 h 117237"/>
                <a:gd name="connsiteX12" fmla="*/ 7307 w 111089"/>
                <a:gd name="connsiteY12" fmla="*/ 37860 h 117237"/>
                <a:gd name="connsiteX13" fmla="*/ 32865 w 111089"/>
                <a:gd name="connsiteY13" fmla="*/ 5768 h 117237"/>
                <a:gd name="connsiteX14" fmla="*/ 39192 w 111089"/>
                <a:gd name="connsiteY14" fmla="*/ 14050 h 117237"/>
                <a:gd name="connsiteX15" fmla="*/ 34890 w 111089"/>
                <a:gd name="connsiteY15" fmla="*/ 32166 h 117237"/>
                <a:gd name="connsiteX16" fmla="*/ 20466 w 111089"/>
                <a:gd name="connsiteY16" fmla="*/ 85221 h 117237"/>
                <a:gd name="connsiteX17" fmla="*/ 54375 w 111089"/>
                <a:gd name="connsiteY17" fmla="*/ 117312 h 117237"/>
                <a:gd name="connsiteX18" fmla="*/ 111311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11" y="18191"/>
                  </a:moveTo>
                  <a:cubicBezTo>
                    <a:pt x="111311" y="4216"/>
                    <a:pt x="104732" y="75"/>
                    <a:pt x="100177" y="75"/>
                  </a:cubicBezTo>
                  <a:cubicBezTo>
                    <a:pt x="93851" y="75"/>
                    <a:pt x="87778" y="6804"/>
                    <a:pt x="87778" y="12497"/>
                  </a:cubicBezTo>
                  <a:cubicBezTo>
                    <a:pt x="87778" y="15862"/>
                    <a:pt x="89043" y="17414"/>
                    <a:pt x="91826" y="20261"/>
                  </a:cubicBezTo>
                  <a:cubicBezTo>
                    <a:pt x="97140" y="25437"/>
                    <a:pt x="100430" y="32166"/>
                    <a:pt x="100430" y="41483"/>
                  </a:cubicBezTo>
                  <a:cubicBezTo>
                    <a:pt x="100430" y="52353"/>
                    <a:pt x="84994" y="111618"/>
                    <a:pt x="55387" y="111618"/>
                  </a:cubicBezTo>
                  <a:cubicBezTo>
                    <a:pt x="42481" y="111618"/>
                    <a:pt x="36661" y="102560"/>
                    <a:pt x="36661" y="89103"/>
                  </a:cubicBezTo>
                  <a:cubicBezTo>
                    <a:pt x="36661" y="74610"/>
                    <a:pt x="43494" y="55717"/>
                    <a:pt x="51338" y="34237"/>
                  </a:cubicBezTo>
                  <a:cubicBezTo>
                    <a:pt x="53110" y="29837"/>
                    <a:pt x="54375" y="26214"/>
                    <a:pt x="54375" y="21297"/>
                  </a:cubicBezTo>
                  <a:cubicBezTo>
                    <a:pt x="54375" y="9650"/>
                    <a:pt x="46277" y="75"/>
                    <a:pt x="33625" y="75"/>
                  </a:cubicBezTo>
                  <a:cubicBezTo>
                    <a:pt x="9838" y="75"/>
                    <a:pt x="222" y="37601"/>
                    <a:pt x="222" y="39930"/>
                  </a:cubicBezTo>
                  <a:cubicBezTo>
                    <a:pt x="222" y="42518"/>
                    <a:pt x="2752" y="42518"/>
                    <a:pt x="3258" y="42518"/>
                  </a:cubicBezTo>
                  <a:cubicBezTo>
                    <a:pt x="5789" y="42518"/>
                    <a:pt x="6042" y="42001"/>
                    <a:pt x="7307" y="37860"/>
                  </a:cubicBezTo>
                  <a:cubicBezTo>
                    <a:pt x="14646" y="11721"/>
                    <a:pt x="25527" y="5768"/>
                    <a:pt x="32865" y="5768"/>
                  </a:cubicBezTo>
                  <a:cubicBezTo>
                    <a:pt x="34890" y="5768"/>
                    <a:pt x="39192" y="5768"/>
                    <a:pt x="39192" y="14050"/>
                  </a:cubicBezTo>
                  <a:cubicBezTo>
                    <a:pt x="39192" y="20520"/>
                    <a:pt x="36661" y="27508"/>
                    <a:pt x="34890" y="32166"/>
                  </a:cubicBezTo>
                  <a:cubicBezTo>
                    <a:pt x="23756" y="62187"/>
                    <a:pt x="20466" y="74092"/>
                    <a:pt x="20466" y="85221"/>
                  </a:cubicBezTo>
                  <a:cubicBezTo>
                    <a:pt x="20466" y="113171"/>
                    <a:pt x="42734" y="117312"/>
                    <a:pt x="54375" y="117312"/>
                  </a:cubicBezTo>
                  <a:cubicBezTo>
                    <a:pt x="96887" y="117312"/>
                    <a:pt x="111311" y="31649"/>
                    <a:pt x="111311" y="18191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9319A5E3-199A-C04D-5C50-8393B50A629D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1750594" y="6496713"/>
              <a:ext cx="58707" cy="258802"/>
            </a:xfrm>
            <a:custGeom>
              <a:avLst/>
              <a:gdLst>
                <a:gd name="connsiteX0" fmla="*/ 58935 w 58707"/>
                <a:gd name="connsiteY0" fmla="*/ 129476 h 258802"/>
                <a:gd name="connsiteX1" fmla="*/ 42234 w 58707"/>
                <a:gd name="connsiteY1" fmla="*/ 48730 h 258802"/>
                <a:gd name="connsiteX2" fmla="*/ 2758 w 58707"/>
                <a:gd name="connsiteY2" fmla="*/ 75 h 258802"/>
                <a:gd name="connsiteX3" fmla="*/ 227 w 58707"/>
                <a:gd name="connsiteY3" fmla="*/ 2663 h 258802"/>
                <a:gd name="connsiteX4" fmla="*/ 5035 w 58707"/>
                <a:gd name="connsiteY4" fmla="*/ 8615 h 258802"/>
                <a:gd name="connsiteX5" fmla="*/ 44258 w 58707"/>
                <a:gd name="connsiteY5" fmla="*/ 129476 h 258802"/>
                <a:gd name="connsiteX6" fmla="*/ 3517 w 58707"/>
                <a:gd name="connsiteY6" fmla="*/ 251889 h 258802"/>
                <a:gd name="connsiteX7" fmla="*/ 227 w 58707"/>
                <a:gd name="connsiteY7" fmla="*/ 256289 h 258802"/>
                <a:gd name="connsiteX8" fmla="*/ 2758 w 58707"/>
                <a:gd name="connsiteY8" fmla="*/ 258877 h 258802"/>
                <a:gd name="connsiteX9" fmla="*/ 42993 w 58707"/>
                <a:gd name="connsiteY9" fmla="*/ 208411 h 258802"/>
                <a:gd name="connsiteX10" fmla="*/ 58935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35" y="129476"/>
                  </a:moveTo>
                  <a:cubicBezTo>
                    <a:pt x="58935" y="109289"/>
                    <a:pt x="56151" y="77974"/>
                    <a:pt x="42234" y="48730"/>
                  </a:cubicBezTo>
                  <a:cubicBezTo>
                    <a:pt x="27050" y="16897"/>
                    <a:pt x="5288" y="75"/>
                    <a:pt x="2758" y="75"/>
                  </a:cubicBezTo>
                  <a:cubicBezTo>
                    <a:pt x="1239" y="75"/>
                    <a:pt x="227" y="1110"/>
                    <a:pt x="227" y="2663"/>
                  </a:cubicBezTo>
                  <a:cubicBezTo>
                    <a:pt x="227" y="3439"/>
                    <a:pt x="227" y="3957"/>
                    <a:pt x="5035" y="8615"/>
                  </a:cubicBezTo>
                  <a:cubicBezTo>
                    <a:pt x="29834" y="34237"/>
                    <a:pt x="44258" y="75386"/>
                    <a:pt x="44258" y="129476"/>
                  </a:cubicBezTo>
                  <a:cubicBezTo>
                    <a:pt x="44258" y="173731"/>
                    <a:pt x="34895" y="219280"/>
                    <a:pt x="3517" y="251889"/>
                  </a:cubicBezTo>
                  <a:cubicBezTo>
                    <a:pt x="227" y="254995"/>
                    <a:pt x="227" y="255513"/>
                    <a:pt x="227" y="256289"/>
                  </a:cubicBezTo>
                  <a:cubicBezTo>
                    <a:pt x="227" y="257842"/>
                    <a:pt x="1239" y="258877"/>
                    <a:pt x="2758" y="258877"/>
                  </a:cubicBezTo>
                  <a:cubicBezTo>
                    <a:pt x="5288" y="258877"/>
                    <a:pt x="28063" y="241278"/>
                    <a:pt x="42993" y="208411"/>
                  </a:cubicBezTo>
                  <a:cubicBezTo>
                    <a:pt x="55898" y="179942"/>
                    <a:pt x="58935" y="151215"/>
                    <a:pt x="58935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71387A8A-3E04-8446-034D-2711FEC4AA09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1859631" y="6496713"/>
              <a:ext cx="58707" cy="258802"/>
            </a:xfrm>
            <a:custGeom>
              <a:avLst/>
              <a:gdLst>
                <a:gd name="connsiteX0" fmla="*/ 58939 w 58707"/>
                <a:gd name="connsiteY0" fmla="*/ 256289 h 258802"/>
                <a:gd name="connsiteX1" fmla="*/ 54637 w 58707"/>
                <a:gd name="connsiteY1" fmla="*/ 250595 h 258802"/>
                <a:gd name="connsiteX2" fmla="*/ 14908 w 58707"/>
                <a:gd name="connsiteY2" fmla="*/ 129476 h 258802"/>
                <a:gd name="connsiteX3" fmla="*/ 55649 w 58707"/>
                <a:gd name="connsiteY3" fmla="*/ 7062 h 258802"/>
                <a:gd name="connsiteX4" fmla="*/ 58939 w 58707"/>
                <a:gd name="connsiteY4" fmla="*/ 2663 h 258802"/>
                <a:gd name="connsiteX5" fmla="*/ 56408 w 58707"/>
                <a:gd name="connsiteY5" fmla="*/ 75 h 258802"/>
                <a:gd name="connsiteX6" fmla="*/ 16173 w 58707"/>
                <a:gd name="connsiteY6" fmla="*/ 50541 h 258802"/>
                <a:gd name="connsiteX7" fmla="*/ 231 w 58707"/>
                <a:gd name="connsiteY7" fmla="*/ 129476 h 258802"/>
                <a:gd name="connsiteX8" fmla="*/ 16932 w 58707"/>
                <a:gd name="connsiteY8" fmla="*/ 210222 h 258802"/>
                <a:gd name="connsiteX9" fmla="*/ 56408 w 58707"/>
                <a:gd name="connsiteY9" fmla="*/ 258877 h 258802"/>
                <a:gd name="connsiteX10" fmla="*/ 5893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39" y="256289"/>
                  </a:moveTo>
                  <a:cubicBezTo>
                    <a:pt x="58939" y="255513"/>
                    <a:pt x="58939" y="254995"/>
                    <a:pt x="54637" y="250595"/>
                  </a:cubicBezTo>
                  <a:cubicBezTo>
                    <a:pt x="23006" y="217986"/>
                    <a:pt x="14908" y="169073"/>
                    <a:pt x="14908" y="129476"/>
                  </a:cubicBezTo>
                  <a:cubicBezTo>
                    <a:pt x="14908" y="84444"/>
                    <a:pt x="24524" y="39413"/>
                    <a:pt x="55649" y="7062"/>
                  </a:cubicBezTo>
                  <a:cubicBezTo>
                    <a:pt x="58939" y="3957"/>
                    <a:pt x="58939" y="3439"/>
                    <a:pt x="58939" y="2663"/>
                  </a:cubicBezTo>
                  <a:cubicBezTo>
                    <a:pt x="58939" y="851"/>
                    <a:pt x="57927" y="75"/>
                    <a:pt x="56408" y="75"/>
                  </a:cubicBezTo>
                  <a:cubicBezTo>
                    <a:pt x="53878" y="75"/>
                    <a:pt x="31103" y="17673"/>
                    <a:pt x="16173" y="50541"/>
                  </a:cubicBezTo>
                  <a:cubicBezTo>
                    <a:pt x="3268" y="79009"/>
                    <a:pt x="231" y="107736"/>
                    <a:pt x="231" y="129476"/>
                  </a:cubicBezTo>
                  <a:cubicBezTo>
                    <a:pt x="231" y="149662"/>
                    <a:pt x="3014" y="180977"/>
                    <a:pt x="16932" y="210222"/>
                  </a:cubicBezTo>
                  <a:cubicBezTo>
                    <a:pt x="32115" y="242055"/>
                    <a:pt x="53878" y="258877"/>
                    <a:pt x="56408" y="258877"/>
                  </a:cubicBezTo>
                  <a:cubicBezTo>
                    <a:pt x="57927" y="258877"/>
                    <a:pt x="58939" y="258101"/>
                    <a:pt x="58939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DFC6CE48-C1A5-A2EF-0D15-1F179479FA02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1940327" y="6576425"/>
              <a:ext cx="102991" cy="117237"/>
            </a:xfrm>
            <a:custGeom>
              <a:avLst/>
              <a:gdLst>
                <a:gd name="connsiteX0" fmla="*/ 15165 w 102991"/>
                <a:gd name="connsiteY0" fmla="*/ 99196 h 117237"/>
                <a:gd name="connsiteX1" fmla="*/ 12887 w 102991"/>
                <a:gd name="connsiteY1" fmla="*/ 110324 h 117237"/>
                <a:gd name="connsiteX2" fmla="*/ 20226 w 102991"/>
                <a:gd name="connsiteY2" fmla="*/ 117312 h 117237"/>
                <a:gd name="connsiteX3" fmla="*/ 29589 w 102991"/>
                <a:gd name="connsiteY3" fmla="*/ 110066 h 117237"/>
                <a:gd name="connsiteX4" fmla="*/ 39711 w 102991"/>
                <a:gd name="connsiteY4" fmla="*/ 69175 h 117237"/>
                <a:gd name="connsiteX5" fmla="*/ 47808 w 102991"/>
                <a:gd name="connsiteY5" fmla="*/ 35531 h 117237"/>
                <a:gd name="connsiteX6" fmla="*/ 61979 w 102991"/>
                <a:gd name="connsiteY6" fmla="*/ 14309 h 117237"/>
                <a:gd name="connsiteX7" fmla="*/ 82223 w 102991"/>
                <a:gd name="connsiteY7" fmla="*/ 5768 h 117237"/>
                <a:gd name="connsiteX8" fmla="*/ 92852 w 102991"/>
                <a:gd name="connsiteY8" fmla="*/ 8874 h 117237"/>
                <a:gd name="connsiteX9" fmla="*/ 79693 w 102991"/>
                <a:gd name="connsiteY9" fmla="*/ 23108 h 117237"/>
                <a:gd name="connsiteX10" fmla="*/ 89309 w 102991"/>
                <a:gd name="connsiteY10" fmla="*/ 32166 h 117237"/>
                <a:gd name="connsiteX11" fmla="*/ 103227 w 102991"/>
                <a:gd name="connsiteY11" fmla="*/ 16897 h 117237"/>
                <a:gd name="connsiteX12" fmla="*/ 82223 w 102991"/>
                <a:gd name="connsiteY12" fmla="*/ 75 h 117237"/>
                <a:gd name="connsiteX13" fmla="*/ 49833 w 102991"/>
                <a:gd name="connsiteY13" fmla="*/ 20002 h 117237"/>
                <a:gd name="connsiteX14" fmla="*/ 26805 w 102991"/>
                <a:gd name="connsiteY14" fmla="*/ 75 h 117237"/>
                <a:gd name="connsiteX15" fmla="*/ 8079 w 102991"/>
                <a:gd name="connsiteY15" fmla="*/ 14826 h 117237"/>
                <a:gd name="connsiteX16" fmla="*/ 235 w 102991"/>
                <a:gd name="connsiteY16" fmla="*/ 39930 h 117237"/>
                <a:gd name="connsiteX17" fmla="*/ 3271 w 102991"/>
                <a:gd name="connsiteY17" fmla="*/ 42518 h 117237"/>
                <a:gd name="connsiteX18" fmla="*/ 7573 w 102991"/>
                <a:gd name="connsiteY18" fmla="*/ 36566 h 117237"/>
                <a:gd name="connsiteX19" fmla="*/ 26046 w 102991"/>
                <a:gd name="connsiteY19" fmla="*/ 5768 h 117237"/>
                <a:gd name="connsiteX20" fmla="*/ 33891 w 102991"/>
                <a:gd name="connsiteY20" fmla="*/ 17673 h 117237"/>
                <a:gd name="connsiteX21" fmla="*/ 29842 w 102991"/>
                <a:gd name="connsiteY21" fmla="*/ 39413 h 117237"/>
                <a:gd name="connsiteX22" fmla="*/ 15165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65" y="99196"/>
                  </a:moveTo>
                  <a:cubicBezTo>
                    <a:pt x="14406" y="103078"/>
                    <a:pt x="12887" y="109030"/>
                    <a:pt x="12887" y="110324"/>
                  </a:cubicBezTo>
                  <a:cubicBezTo>
                    <a:pt x="12887" y="114983"/>
                    <a:pt x="16430" y="117312"/>
                    <a:pt x="20226" y="117312"/>
                  </a:cubicBezTo>
                  <a:cubicBezTo>
                    <a:pt x="23262" y="117312"/>
                    <a:pt x="27817" y="115242"/>
                    <a:pt x="29589" y="110066"/>
                  </a:cubicBezTo>
                  <a:cubicBezTo>
                    <a:pt x="30095" y="109030"/>
                    <a:pt x="38699" y="73833"/>
                    <a:pt x="39711" y="69175"/>
                  </a:cubicBezTo>
                  <a:cubicBezTo>
                    <a:pt x="41735" y="60634"/>
                    <a:pt x="46290" y="42518"/>
                    <a:pt x="47808" y="35531"/>
                  </a:cubicBezTo>
                  <a:cubicBezTo>
                    <a:pt x="48821" y="32166"/>
                    <a:pt x="55906" y="20002"/>
                    <a:pt x="61979" y="14309"/>
                  </a:cubicBezTo>
                  <a:cubicBezTo>
                    <a:pt x="64004" y="12497"/>
                    <a:pt x="71342" y="5768"/>
                    <a:pt x="82223" y="5768"/>
                  </a:cubicBezTo>
                  <a:cubicBezTo>
                    <a:pt x="88803" y="5768"/>
                    <a:pt x="92598" y="8874"/>
                    <a:pt x="92852" y="8874"/>
                  </a:cubicBezTo>
                  <a:cubicBezTo>
                    <a:pt x="85260" y="10168"/>
                    <a:pt x="79693" y="16379"/>
                    <a:pt x="79693" y="23108"/>
                  </a:cubicBezTo>
                  <a:cubicBezTo>
                    <a:pt x="79693" y="27249"/>
                    <a:pt x="82476" y="32166"/>
                    <a:pt x="89309" y="32166"/>
                  </a:cubicBezTo>
                  <a:cubicBezTo>
                    <a:pt x="96141" y="32166"/>
                    <a:pt x="103227" y="26214"/>
                    <a:pt x="103227" y="16897"/>
                  </a:cubicBezTo>
                  <a:cubicBezTo>
                    <a:pt x="103227" y="7839"/>
                    <a:pt x="95129" y="75"/>
                    <a:pt x="82223" y="75"/>
                  </a:cubicBezTo>
                  <a:cubicBezTo>
                    <a:pt x="65775" y="75"/>
                    <a:pt x="54641" y="12756"/>
                    <a:pt x="49833" y="20002"/>
                  </a:cubicBezTo>
                  <a:cubicBezTo>
                    <a:pt x="47808" y="8356"/>
                    <a:pt x="38699" y="75"/>
                    <a:pt x="26805" y="75"/>
                  </a:cubicBezTo>
                  <a:cubicBezTo>
                    <a:pt x="15165" y="75"/>
                    <a:pt x="10357" y="10168"/>
                    <a:pt x="8079" y="14826"/>
                  </a:cubicBezTo>
                  <a:cubicBezTo>
                    <a:pt x="3524" y="23626"/>
                    <a:pt x="235" y="39154"/>
                    <a:pt x="235" y="39930"/>
                  </a:cubicBezTo>
                  <a:cubicBezTo>
                    <a:pt x="235" y="42518"/>
                    <a:pt x="2765" y="42518"/>
                    <a:pt x="3271" y="42518"/>
                  </a:cubicBezTo>
                  <a:cubicBezTo>
                    <a:pt x="5802" y="42518"/>
                    <a:pt x="6055" y="42259"/>
                    <a:pt x="7573" y="36566"/>
                  </a:cubicBezTo>
                  <a:cubicBezTo>
                    <a:pt x="11875" y="18191"/>
                    <a:pt x="16936" y="5768"/>
                    <a:pt x="26046" y="5768"/>
                  </a:cubicBezTo>
                  <a:cubicBezTo>
                    <a:pt x="30348" y="5768"/>
                    <a:pt x="33891" y="7839"/>
                    <a:pt x="33891" y="17673"/>
                  </a:cubicBezTo>
                  <a:cubicBezTo>
                    <a:pt x="33891" y="23108"/>
                    <a:pt x="33131" y="25955"/>
                    <a:pt x="29842" y="39413"/>
                  </a:cubicBezTo>
                  <a:lnTo>
                    <a:pt x="15165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0D1E30FB-BE41-4F48-E4C9-E3A00347B4F1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2131419" y="6620939"/>
              <a:ext cx="154614" cy="10352"/>
            </a:xfrm>
            <a:custGeom>
              <a:avLst/>
              <a:gdLst>
                <a:gd name="connsiteX0" fmla="*/ 145999 w 154614"/>
                <a:gd name="connsiteY0" fmla="*/ 10427 h 10352"/>
                <a:gd name="connsiteX1" fmla="*/ 154856 w 154614"/>
                <a:gd name="connsiteY1" fmla="*/ 5251 h 10352"/>
                <a:gd name="connsiteX2" fmla="*/ 145999 w 154614"/>
                <a:gd name="connsiteY2" fmla="*/ 75 h 10352"/>
                <a:gd name="connsiteX3" fmla="*/ 9099 w 154614"/>
                <a:gd name="connsiteY3" fmla="*/ 75 h 10352"/>
                <a:gd name="connsiteX4" fmla="*/ 242 w 154614"/>
                <a:gd name="connsiteY4" fmla="*/ 5251 h 10352"/>
                <a:gd name="connsiteX5" fmla="*/ 9099 w 154614"/>
                <a:gd name="connsiteY5" fmla="*/ 10427 h 10352"/>
                <a:gd name="connsiteX6" fmla="*/ 145999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5999" y="10427"/>
                  </a:moveTo>
                  <a:cubicBezTo>
                    <a:pt x="150301" y="10427"/>
                    <a:pt x="154856" y="10427"/>
                    <a:pt x="154856" y="5251"/>
                  </a:cubicBezTo>
                  <a:cubicBezTo>
                    <a:pt x="154856" y="75"/>
                    <a:pt x="150301" y="75"/>
                    <a:pt x="145999" y="75"/>
                  </a:cubicBezTo>
                  <a:lnTo>
                    <a:pt x="9099" y="75"/>
                  </a:lnTo>
                  <a:cubicBezTo>
                    <a:pt x="4797" y="75"/>
                    <a:pt x="242" y="75"/>
                    <a:pt x="242" y="5251"/>
                  </a:cubicBezTo>
                  <a:cubicBezTo>
                    <a:pt x="242" y="10427"/>
                    <a:pt x="4797" y="10427"/>
                    <a:pt x="9099" y="10427"/>
                  </a:cubicBezTo>
                  <a:lnTo>
                    <a:pt x="145999" y="1042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2ACBA72F-549E-FCFC-508F-4DD8C1F0F427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2370805" y="6576425"/>
              <a:ext cx="102991" cy="117237"/>
            </a:xfrm>
            <a:custGeom>
              <a:avLst/>
              <a:gdLst>
                <a:gd name="connsiteX0" fmla="*/ 15182 w 102991"/>
                <a:gd name="connsiteY0" fmla="*/ 99196 h 117237"/>
                <a:gd name="connsiteX1" fmla="*/ 12904 w 102991"/>
                <a:gd name="connsiteY1" fmla="*/ 110324 h 117237"/>
                <a:gd name="connsiteX2" fmla="*/ 20243 w 102991"/>
                <a:gd name="connsiteY2" fmla="*/ 117312 h 117237"/>
                <a:gd name="connsiteX3" fmla="*/ 29606 w 102991"/>
                <a:gd name="connsiteY3" fmla="*/ 110066 h 117237"/>
                <a:gd name="connsiteX4" fmla="*/ 39728 w 102991"/>
                <a:gd name="connsiteY4" fmla="*/ 69175 h 117237"/>
                <a:gd name="connsiteX5" fmla="*/ 47825 w 102991"/>
                <a:gd name="connsiteY5" fmla="*/ 35531 h 117237"/>
                <a:gd name="connsiteX6" fmla="*/ 61996 w 102991"/>
                <a:gd name="connsiteY6" fmla="*/ 14309 h 117237"/>
                <a:gd name="connsiteX7" fmla="*/ 82240 w 102991"/>
                <a:gd name="connsiteY7" fmla="*/ 5768 h 117237"/>
                <a:gd name="connsiteX8" fmla="*/ 92868 w 102991"/>
                <a:gd name="connsiteY8" fmla="*/ 8874 h 117237"/>
                <a:gd name="connsiteX9" fmla="*/ 79710 w 102991"/>
                <a:gd name="connsiteY9" fmla="*/ 23108 h 117237"/>
                <a:gd name="connsiteX10" fmla="*/ 89326 w 102991"/>
                <a:gd name="connsiteY10" fmla="*/ 32166 h 117237"/>
                <a:gd name="connsiteX11" fmla="*/ 103244 w 102991"/>
                <a:gd name="connsiteY11" fmla="*/ 16897 h 117237"/>
                <a:gd name="connsiteX12" fmla="*/ 82240 w 102991"/>
                <a:gd name="connsiteY12" fmla="*/ 75 h 117237"/>
                <a:gd name="connsiteX13" fmla="*/ 49850 w 102991"/>
                <a:gd name="connsiteY13" fmla="*/ 20002 h 117237"/>
                <a:gd name="connsiteX14" fmla="*/ 26822 w 102991"/>
                <a:gd name="connsiteY14" fmla="*/ 75 h 117237"/>
                <a:gd name="connsiteX15" fmla="*/ 8096 w 102991"/>
                <a:gd name="connsiteY15" fmla="*/ 14826 h 117237"/>
                <a:gd name="connsiteX16" fmla="*/ 252 w 102991"/>
                <a:gd name="connsiteY16" fmla="*/ 39930 h 117237"/>
                <a:gd name="connsiteX17" fmla="*/ 3288 w 102991"/>
                <a:gd name="connsiteY17" fmla="*/ 42518 h 117237"/>
                <a:gd name="connsiteX18" fmla="*/ 7590 w 102991"/>
                <a:gd name="connsiteY18" fmla="*/ 36566 h 117237"/>
                <a:gd name="connsiteX19" fmla="*/ 26063 w 102991"/>
                <a:gd name="connsiteY19" fmla="*/ 5768 h 117237"/>
                <a:gd name="connsiteX20" fmla="*/ 33908 w 102991"/>
                <a:gd name="connsiteY20" fmla="*/ 17673 h 117237"/>
                <a:gd name="connsiteX21" fmla="*/ 29859 w 102991"/>
                <a:gd name="connsiteY21" fmla="*/ 39413 h 117237"/>
                <a:gd name="connsiteX22" fmla="*/ 15182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82" y="99196"/>
                  </a:moveTo>
                  <a:cubicBezTo>
                    <a:pt x="14423" y="103078"/>
                    <a:pt x="12904" y="109030"/>
                    <a:pt x="12904" y="110324"/>
                  </a:cubicBezTo>
                  <a:cubicBezTo>
                    <a:pt x="12904" y="114983"/>
                    <a:pt x="16447" y="117312"/>
                    <a:pt x="20243" y="117312"/>
                  </a:cubicBezTo>
                  <a:cubicBezTo>
                    <a:pt x="23279" y="117312"/>
                    <a:pt x="27834" y="115242"/>
                    <a:pt x="29606" y="110066"/>
                  </a:cubicBezTo>
                  <a:cubicBezTo>
                    <a:pt x="30112" y="109030"/>
                    <a:pt x="38716" y="73833"/>
                    <a:pt x="39728" y="69175"/>
                  </a:cubicBezTo>
                  <a:cubicBezTo>
                    <a:pt x="41752" y="60634"/>
                    <a:pt x="46307" y="42518"/>
                    <a:pt x="47825" y="35531"/>
                  </a:cubicBezTo>
                  <a:cubicBezTo>
                    <a:pt x="48838" y="32166"/>
                    <a:pt x="55923" y="20002"/>
                    <a:pt x="61996" y="14309"/>
                  </a:cubicBezTo>
                  <a:cubicBezTo>
                    <a:pt x="64021" y="12497"/>
                    <a:pt x="71359" y="5768"/>
                    <a:pt x="82240" y="5768"/>
                  </a:cubicBezTo>
                  <a:cubicBezTo>
                    <a:pt x="88820" y="5768"/>
                    <a:pt x="92615" y="8874"/>
                    <a:pt x="92868" y="8874"/>
                  </a:cubicBezTo>
                  <a:cubicBezTo>
                    <a:pt x="85277" y="10168"/>
                    <a:pt x="79710" y="16379"/>
                    <a:pt x="79710" y="23108"/>
                  </a:cubicBezTo>
                  <a:cubicBezTo>
                    <a:pt x="79710" y="27249"/>
                    <a:pt x="82493" y="32166"/>
                    <a:pt x="89326" y="32166"/>
                  </a:cubicBezTo>
                  <a:cubicBezTo>
                    <a:pt x="96158" y="32166"/>
                    <a:pt x="103244" y="26214"/>
                    <a:pt x="103244" y="16897"/>
                  </a:cubicBezTo>
                  <a:cubicBezTo>
                    <a:pt x="103244" y="7839"/>
                    <a:pt x="95146" y="75"/>
                    <a:pt x="82240" y="75"/>
                  </a:cubicBezTo>
                  <a:cubicBezTo>
                    <a:pt x="65792" y="75"/>
                    <a:pt x="54658" y="12756"/>
                    <a:pt x="49850" y="20002"/>
                  </a:cubicBezTo>
                  <a:cubicBezTo>
                    <a:pt x="47825" y="8356"/>
                    <a:pt x="38716" y="75"/>
                    <a:pt x="26822" y="75"/>
                  </a:cubicBezTo>
                  <a:cubicBezTo>
                    <a:pt x="15182" y="75"/>
                    <a:pt x="10374" y="10168"/>
                    <a:pt x="8096" y="14826"/>
                  </a:cubicBezTo>
                  <a:cubicBezTo>
                    <a:pt x="3541" y="23626"/>
                    <a:pt x="252" y="39154"/>
                    <a:pt x="252" y="39930"/>
                  </a:cubicBezTo>
                  <a:cubicBezTo>
                    <a:pt x="252" y="42518"/>
                    <a:pt x="2782" y="42518"/>
                    <a:pt x="3288" y="42518"/>
                  </a:cubicBezTo>
                  <a:cubicBezTo>
                    <a:pt x="5819" y="42518"/>
                    <a:pt x="6072" y="42259"/>
                    <a:pt x="7590" y="36566"/>
                  </a:cubicBezTo>
                  <a:cubicBezTo>
                    <a:pt x="11892" y="18191"/>
                    <a:pt x="16953" y="5768"/>
                    <a:pt x="26063" y="5768"/>
                  </a:cubicBezTo>
                  <a:cubicBezTo>
                    <a:pt x="30365" y="5768"/>
                    <a:pt x="33908" y="7839"/>
                    <a:pt x="33908" y="17673"/>
                  </a:cubicBezTo>
                  <a:cubicBezTo>
                    <a:pt x="33908" y="23108"/>
                    <a:pt x="33148" y="25955"/>
                    <a:pt x="29859" y="39413"/>
                  </a:cubicBezTo>
                  <a:lnTo>
                    <a:pt x="15182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10A049BA-E186-44D0-43F3-2480595317F9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2490033" y="6617496"/>
              <a:ext cx="130371" cy="133516"/>
            </a:xfrm>
            <a:custGeom>
              <a:avLst/>
              <a:gdLst>
                <a:gd name="connsiteX0" fmla="*/ 69871 w 130371"/>
                <a:gd name="connsiteY0" fmla="*/ 71273 h 133516"/>
                <a:gd name="connsiteX1" fmla="*/ 124074 w 130371"/>
                <a:gd name="connsiteY1" fmla="*/ 71273 h 133516"/>
                <a:gd name="connsiteX2" fmla="*/ 130628 w 130371"/>
                <a:gd name="connsiteY2" fmla="*/ 66925 h 133516"/>
                <a:gd name="connsiteX3" fmla="*/ 124074 w 130371"/>
                <a:gd name="connsiteY3" fmla="*/ 62396 h 133516"/>
                <a:gd name="connsiteX4" fmla="*/ 69871 w 130371"/>
                <a:gd name="connsiteY4" fmla="*/ 62396 h 133516"/>
                <a:gd name="connsiteX5" fmla="*/ 69871 w 130371"/>
                <a:gd name="connsiteY5" fmla="*/ 6779 h 133516"/>
                <a:gd name="connsiteX6" fmla="*/ 65619 w 130371"/>
                <a:gd name="connsiteY6" fmla="*/ 76 h 133516"/>
                <a:gd name="connsiteX7" fmla="*/ 61191 w 130371"/>
                <a:gd name="connsiteY7" fmla="*/ 6779 h 133516"/>
                <a:gd name="connsiteX8" fmla="*/ 61191 w 130371"/>
                <a:gd name="connsiteY8" fmla="*/ 62396 h 133516"/>
                <a:gd name="connsiteX9" fmla="*/ 6810 w 130371"/>
                <a:gd name="connsiteY9" fmla="*/ 62396 h 133516"/>
                <a:gd name="connsiteX10" fmla="*/ 256 w 130371"/>
                <a:gd name="connsiteY10" fmla="*/ 66744 h 133516"/>
                <a:gd name="connsiteX11" fmla="*/ 6810 w 130371"/>
                <a:gd name="connsiteY11" fmla="*/ 71273 h 133516"/>
                <a:gd name="connsiteX12" fmla="*/ 61191 w 130371"/>
                <a:gd name="connsiteY12" fmla="*/ 71273 h 133516"/>
                <a:gd name="connsiteX13" fmla="*/ 61191 w 130371"/>
                <a:gd name="connsiteY13" fmla="*/ 126889 h 133516"/>
                <a:gd name="connsiteX14" fmla="*/ 65442 w 130371"/>
                <a:gd name="connsiteY14" fmla="*/ 133592 h 133516"/>
                <a:gd name="connsiteX15" fmla="*/ 69871 w 130371"/>
                <a:gd name="connsiteY15" fmla="*/ 126889 h 133516"/>
                <a:gd name="connsiteX16" fmla="*/ 69871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871" y="71273"/>
                  </a:moveTo>
                  <a:lnTo>
                    <a:pt x="124074" y="71273"/>
                  </a:lnTo>
                  <a:cubicBezTo>
                    <a:pt x="126377" y="71273"/>
                    <a:pt x="130628" y="71273"/>
                    <a:pt x="130628" y="66925"/>
                  </a:cubicBezTo>
                  <a:cubicBezTo>
                    <a:pt x="130628" y="62396"/>
                    <a:pt x="126554" y="62396"/>
                    <a:pt x="124074" y="62396"/>
                  </a:cubicBezTo>
                  <a:lnTo>
                    <a:pt x="69871" y="62396"/>
                  </a:lnTo>
                  <a:lnTo>
                    <a:pt x="69871" y="6779"/>
                  </a:lnTo>
                  <a:cubicBezTo>
                    <a:pt x="69871" y="4424"/>
                    <a:pt x="69871" y="76"/>
                    <a:pt x="65619" y="76"/>
                  </a:cubicBezTo>
                  <a:cubicBezTo>
                    <a:pt x="61191" y="76"/>
                    <a:pt x="61191" y="4243"/>
                    <a:pt x="61191" y="6779"/>
                  </a:cubicBezTo>
                  <a:lnTo>
                    <a:pt x="61191" y="62396"/>
                  </a:lnTo>
                  <a:lnTo>
                    <a:pt x="6810" y="62396"/>
                  </a:lnTo>
                  <a:cubicBezTo>
                    <a:pt x="4508" y="62396"/>
                    <a:pt x="256" y="62396"/>
                    <a:pt x="256" y="66744"/>
                  </a:cubicBezTo>
                  <a:cubicBezTo>
                    <a:pt x="256" y="71273"/>
                    <a:pt x="4330" y="71273"/>
                    <a:pt x="6810" y="71273"/>
                  </a:cubicBezTo>
                  <a:lnTo>
                    <a:pt x="61191" y="71273"/>
                  </a:lnTo>
                  <a:lnTo>
                    <a:pt x="61191" y="126889"/>
                  </a:lnTo>
                  <a:cubicBezTo>
                    <a:pt x="61191" y="129244"/>
                    <a:pt x="61191" y="133592"/>
                    <a:pt x="65442" y="133592"/>
                  </a:cubicBezTo>
                  <a:cubicBezTo>
                    <a:pt x="69871" y="133592"/>
                    <a:pt x="69871" y="129426"/>
                    <a:pt x="69871" y="126889"/>
                  </a:cubicBezTo>
                  <a:lnTo>
                    <a:pt x="69871" y="71273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8B7B717-5E72-A05B-86AC-834FD36D8A55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2670684" y="6496713"/>
              <a:ext cx="58707" cy="258802"/>
            </a:xfrm>
            <a:custGeom>
              <a:avLst/>
              <a:gdLst>
                <a:gd name="connsiteX0" fmla="*/ 58971 w 58707"/>
                <a:gd name="connsiteY0" fmla="*/ 256289 h 258802"/>
                <a:gd name="connsiteX1" fmla="*/ 54669 w 58707"/>
                <a:gd name="connsiteY1" fmla="*/ 250595 h 258802"/>
                <a:gd name="connsiteX2" fmla="*/ 14940 w 58707"/>
                <a:gd name="connsiteY2" fmla="*/ 129476 h 258802"/>
                <a:gd name="connsiteX3" fmla="*/ 55681 w 58707"/>
                <a:gd name="connsiteY3" fmla="*/ 7062 h 258802"/>
                <a:gd name="connsiteX4" fmla="*/ 58971 w 58707"/>
                <a:gd name="connsiteY4" fmla="*/ 2663 h 258802"/>
                <a:gd name="connsiteX5" fmla="*/ 56440 w 58707"/>
                <a:gd name="connsiteY5" fmla="*/ 75 h 258802"/>
                <a:gd name="connsiteX6" fmla="*/ 16205 w 58707"/>
                <a:gd name="connsiteY6" fmla="*/ 50541 h 258802"/>
                <a:gd name="connsiteX7" fmla="*/ 263 w 58707"/>
                <a:gd name="connsiteY7" fmla="*/ 129476 h 258802"/>
                <a:gd name="connsiteX8" fmla="*/ 16964 w 58707"/>
                <a:gd name="connsiteY8" fmla="*/ 210222 h 258802"/>
                <a:gd name="connsiteX9" fmla="*/ 56440 w 58707"/>
                <a:gd name="connsiteY9" fmla="*/ 258877 h 258802"/>
                <a:gd name="connsiteX10" fmla="*/ 58971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71" y="256289"/>
                  </a:moveTo>
                  <a:cubicBezTo>
                    <a:pt x="58971" y="255513"/>
                    <a:pt x="58971" y="254995"/>
                    <a:pt x="54669" y="250595"/>
                  </a:cubicBezTo>
                  <a:cubicBezTo>
                    <a:pt x="23037" y="217986"/>
                    <a:pt x="14940" y="169073"/>
                    <a:pt x="14940" y="129476"/>
                  </a:cubicBezTo>
                  <a:cubicBezTo>
                    <a:pt x="14940" y="84444"/>
                    <a:pt x="24556" y="39413"/>
                    <a:pt x="55681" y="7062"/>
                  </a:cubicBezTo>
                  <a:cubicBezTo>
                    <a:pt x="58971" y="3957"/>
                    <a:pt x="58971" y="3439"/>
                    <a:pt x="58971" y="2663"/>
                  </a:cubicBezTo>
                  <a:cubicBezTo>
                    <a:pt x="58971" y="851"/>
                    <a:pt x="57959" y="75"/>
                    <a:pt x="56440" y="75"/>
                  </a:cubicBezTo>
                  <a:cubicBezTo>
                    <a:pt x="53910" y="75"/>
                    <a:pt x="31135" y="17673"/>
                    <a:pt x="16205" y="50541"/>
                  </a:cubicBezTo>
                  <a:cubicBezTo>
                    <a:pt x="3299" y="79009"/>
                    <a:pt x="263" y="107736"/>
                    <a:pt x="263" y="129476"/>
                  </a:cubicBezTo>
                  <a:cubicBezTo>
                    <a:pt x="263" y="149662"/>
                    <a:pt x="3046" y="180977"/>
                    <a:pt x="16964" y="210222"/>
                  </a:cubicBezTo>
                  <a:cubicBezTo>
                    <a:pt x="32147" y="242055"/>
                    <a:pt x="53910" y="258877"/>
                    <a:pt x="56440" y="258877"/>
                  </a:cubicBezTo>
                  <a:cubicBezTo>
                    <a:pt x="57959" y="258877"/>
                    <a:pt x="58971" y="258101"/>
                    <a:pt x="58971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A374934F-3312-98DA-704E-BC46B8F6A538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2751379" y="6576425"/>
              <a:ext cx="111089" cy="117237"/>
            </a:xfrm>
            <a:custGeom>
              <a:avLst/>
              <a:gdLst>
                <a:gd name="connsiteX0" fmla="*/ 111356 w 111089"/>
                <a:gd name="connsiteY0" fmla="*/ 18191 h 117237"/>
                <a:gd name="connsiteX1" fmla="*/ 100222 w 111089"/>
                <a:gd name="connsiteY1" fmla="*/ 75 h 117237"/>
                <a:gd name="connsiteX2" fmla="*/ 87822 w 111089"/>
                <a:gd name="connsiteY2" fmla="*/ 12497 h 117237"/>
                <a:gd name="connsiteX3" fmla="*/ 91871 w 111089"/>
                <a:gd name="connsiteY3" fmla="*/ 20261 h 117237"/>
                <a:gd name="connsiteX4" fmla="*/ 100475 w 111089"/>
                <a:gd name="connsiteY4" fmla="*/ 41483 h 117237"/>
                <a:gd name="connsiteX5" fmla="*/ 55432 w 111089"/>
                <a:gd name="connsiteY5" fmla="*/ 111618 h 117237"/>
                <a:gd name="connsiteX6" fmla="*/ 36706 w 111089"/>
                <a:gd name="connsiteY6" fmla="*/ 89103 h 117237"/>
                <a:gd name="connsiteX7" fmla="*/ 51383 w 111089"/>
                <a:gd name="connsiteY7" fmla="*/ 34237 h 117237"/>
                <a:gd name="connsiteX8" fmla="*/ 54420 w 111089"/>
                <a:gd name="connsiteY8" fmla="*/ 21297 h 117237"/>
                <a:gd name="connsiteX9" fmla="*/ 33669 w 111089"/>
                <a:gd name="connsiteY9" fmla="*/ 75 h 117237"/>
                <a:gd name="connsiteX10" fmla="*/ 267 w 111089"/>
                <a:gd name="connsiteY10" fmla="*/ 39930 h 117237"/>
                <a:gd name="connsiteX11" fmla="*/ 3303 w 111089"/>
                <a:gd name="connsiteY11" fmla="*/ 42518 h 117237"/>
                <a:gd name="connsiteX12" fmla="*/ 7352 w 111089"/>
                <a:gd name="connsiteY12" fmla="*/ 37860 h 117237"/>
                <a:gd name="connsiteX13" fmla="*/ 32910 w 111089"/>
                <a:gd name="connsiteY13" fmla="*/ 5768 h 117237"/>
                <a:gd name="connsiteX14" fmla="*/ 39237 w 111089"/>
                <a:gd name="connsiteY14" fmla="*/ 14050 h 117237"/>
                <a:gd name="connsiteX15" fmla="*/ 34935 w 111089"/>
                <a:gd name="connsiteY15" fmla="*/ 32166 h 117237"/>
                <a:gd name="connsiteX16" fmla="*/ 20511 w 111089"/>
                <a:gd name="connsiteY16" fmla="*/ 85221 h 117237"/>
                <a:gd name="connsiteX17" fmla="*/ 54420 w 111089"/>
                <a:gd name="connsiteY17" fmla="*/ 117312 h 117237"/>
                <a:gd name="connsiteX18" fmla="*/ 111356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56" y="18191"/>
                  </a:moveTo>
                  <a:cubicBezTo>
                    <a:pt x="111356" y="4216"/>
                    <a:pt x="104777" y="75"/>
                    <a:pt x="100222" y="75"/>
                  </a:cubicBezTo>
                  <a:cubicBezTo>
                    <a:pt x="93896" y="75"/>
                    <a:pt x="87822" y="6804"/>
                    <a:pt x="87822" y="12497"/>
                  </a:cubicBezTo>
                  <a:cubicBezTo>
                    <a:pt x="87822" y="15862"/>
                    <a:pt x="89088" y="17414"/>
                    <a:pt x="91871" y="20261"/>
                  </a:cubicBezTo>
                  <a:cubicBezTo>
                    <a:pt x="97185" y="25437"/>
                    <a:pt x="100475" y="32166"/>
                    <a:pt x="100475" y="41483"/>
                  </a:cubicBezTo>
                  <a:cubicBezTo>
                    <a:pt x="100475" y="52353"/>
                    <a:pt x="85039" y="111618"/>
                    <a:pt x="55432" y="111618"/>
                  </a:cubicBezTo>
                  <a:cubicBezTo>
                    <a:pt x="42526" y="111618"/>
                    <a:pt x="36706" y="102560"/>
                    <a:pt x="36706" y="89103"/>
                  </a:cubicBezTo>
                  <a:cubicBezTo>
                    <a:pt x="36706" y="74610"/>
                    <a:pt x="43538" y="55717"/>
                    <a:pt x="51383" y="34237"/>
                  </a:cubicBezTo>
                  <a:cubicBezTo>
                    <a:pt x="53154" y="29837"/>
                    <a:pt x="54420" y="26214"/>
                    <a:pt x="54420" y="21297"/>
                  </a:cubicBezTo>
                  <a:cubicBezTo>
                    <a:pt x="54420" y="9650"/>
                    <a:pt x="46322" y="75"/>
                    <a:pt x="33669" y="75"/>
                  </a:cubicBezTo>
                  <a:cubicBezTo>
                    <a:pt x="9883" y="75"/>
                    <a:pt x="267" y="37601"/>
                    <a:pt x="267" y="39930"/>
                  </a:cubicBezTo>
                  <a:cubicBezTo>
                    <a:pt x="267" y="42518"/>
                    <a:pt x="2797" y="42518"/>
                    <a:pt x="3303" y="42518"/>
                  </a:cubicBezTo>
                  <a:cubicBezTo>
                    <a:pt x="5834" y="42518"/>
                    <a:pt x="6087" y="42001"/>
                    <a:pt x="7352" y="37860"/>
                  </a:cubicBezTo>
                  <a:cubicBezTo>
                    <a:pt x="14691" y="11721"/>
                    <a:pt x="25572" y="5768"/>
                    <a:pt x="32910" y="5768"/>
                  </a:cubicBezTo>
                  <a:cubicBezTo>
                    <a:pt x="34935" y="5768"/>
                    <a:pt x="39237" y="5768"/>
                    <a:pt x="39237" y="14050"/>
                  </a:cubicBezTo>
                  <a:cubicBezTo>
                    <a:pt x="39237" y="20520"/>
                    <a:pt x="36706" y="27508"/>
                    <a:pt x="34935" y="32166"/>
                  </a:cubicBezTo>
                  <a:cubicBezTo>
                    <a:pt x="23800" y="62187"/>
                    <a:pt x="20511" y="74092"/>
                    <a:pt x="20511" y="85221"/>
                  </a:cubicBezTo>
                  <a:cubicBezTo>
                    <a:pt x="20511" y="113171"/>
                    <a:pt x="42779" y="117312"/>
                    <a:pt x="54420" y="117312"/>
                  </a:cubicBezTo>
                  <a:cubicBezTo>
                    <a:pt x="96932" y="117312"/>
                    <a:pt x="111356" y="31649"/>
                    <a:pt x="111356" y="18191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07042082-360C-7146-B4F6-9CAE5D0BC77D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2890204" y="6496713"/>
              <a:ext cx="58707" cy="258802"/>
            </a:xfrm>
            <a:custGeom>
              <a:avLst/>
              <a:gdLst>
                <a:gd name="connsiteX0" fmla="*/ 58980 w 58707"/>
                <a:gd name="connsiteY0" fmla="*/ 129476 h 258802"/>
                <a:gd name="connsiteX1" fmla="*/ 42278 w 58707"/>
                <a:gd name="connsiteY1" fmla="*/ 48730 h 258802"/>
                <a:gd name="connsiteX2" fmla="*/ 2802 w 58707"/>
                <a:gd name="connsiteY2" fmla="*/ 75 h 258802"/>
                <a:gd name="connsiteX3" fmla="*/ 272 w 58707"/>
                <a:gd name="connsiteY3" fmla="*/ 2663 h 258802"/>
                <a:gd name="connsiteX4" fmla="*/ 5080 w 58707"/>
                <a:gd name="connsiteY4" fmla="*/ 8615 h 258802"/>
                <a:gd name="connsiteX5" fmla="*/ 44303 w 58707"/>
                <a:gd name="connsiteY5" fmla="*/ 129476 h 258802"/>
                <a:gd name="connsiteX6" fmla="*/ 3562 w 58707"/>
                <a:gd name="connsiteY6" fmla="*/ 251889 h 258802"/>
                <a:gd name="connsiteX7" fmla="*/ 272 w 58707"/>
                <a:gd name="connsiteY7" fmla="*/ 256289 h 258802"/>
                <a:gd name="connsiteX8" fmla="*/ 2802 w 58707"/>
                <a:gd name="connsiteY8" fmla="*/ 258877 h 258802"/>
                <a:gd name="connsiteX9" fmla="*/ 43038 w 58707"/>
                <a:gd name="connsiteY9" fmla="*/ 208411 h 258802"/>
                <a:gd name="connsiteX10" fmla="*/ 58980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80" y="129476"/>
                  </a:moveTo>
                  <a:cubicBezTo>
                    <a:pt x="58980" y="109289"/>
                    <a:pt x="56196" y="77974"/>
                    <a:pt x="42278" y="48730"/>
                  </a:cubicBezTo>
                  <a:cubicBezTo>
                    <a:pt x="27095" y="16897"/>
                    <a:pt x="5333" y="75"/>
                    <a:pt x="2802" y="75"/>
                  </a:cubicBezTo>
                  <a:cubicBezTo>
                    <a:pt x="1284" y="75"/>
                    <a:pt x="272" y="1110"/>
                    <a:pt x="272" y="2663"/>
                  </a:cubicBezTo>
                  <a:cubicBezTo>
                    <a:pt x="272" y="3439"/>
                    <a:pt x="272" y="3957"/>
                    <a:pt x="5080" y="8615"/>
                  </a:cubicBezTo>
                  <a:cubicBezTo>
                    <a:pt x="29879" y="34237"/>
                    <a:pt x="44303" y="75386"/>
                    <a:pt x="44303" y="129476"/>
                  </a:cubicBezTo>
                  <a:cubicBezTo>
                    <a:pt x="44303" y="173731"/>
                    <a:pt x="34940" y="219280"/>
                    <a:pt x="3562" y="251889"/>
                  </a:cubicBezTo>
                  <a:cubicBezTo>
                    <a:pt x="272" y="254995"/>
                    <a:pt x="272" y="255513"/>
                    <a:pt x="272" y="256289"/>
                  </a:cubicBezTo>
                  <a:cubicBezTo>
                    <a:pt x="272" y="257842"/>
                    <a:pt x="1284" y="258877"/>
                    <a:pt x="2802" y="258877"/>
                  </a:cubicBezTo>
                  <a:cubicBezTo>
                    <a:pt x="5333" y="258877"/>
                    <a:pt x="28108" y="241278"/>
                    <a:pt x="43038" y="208411"/>
                  </a:cubicBezTo>
                  <a:cubicBezTo>
                    <a:pt x="55943" y="179942"/>
                    <a:pt x="58980" y="151215"/>
                    <a:pt x="58980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52FF5BB6-3A0C-D24F-7F41-335D7B09E954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2988613" y="6496713"/>
              <a:ext cx="58707" cy="258802"/>
            </a:xfrm>
            <a:custGeom>
              <a:avLst/>
              <a:gdLst>
                <a:gd name="connsiteX0" fmla="*/ 58984 w 58707"/>
                <a:gd name="connsiteY0" fmla="*/ 129476 h 258802"/>
                <a:gd name="connsiteX1" fmla="*/ 42282 w 58707"/>
                <a:gd name="connsiteY1" fmla="*/ 48730 h 258802"/>
                <a:gd name="connsiteX2" fmla="*/ 2806 w 58707"/>
                <a:gd name="connsiteY2" fmla="*/ 75 h 258802"/>
                <a:gd name="connsiteX3" fmla="*/ 276 w 58707"/>
                <a:gd name="connsiteY3" fmla="*/ 2663 h 258802"/>
                <a:gd name="connsiteX4" fmla="*/ 5084 w 58707"/>
                <a:gd name="connsiteY4" fmla="*/ 8615 h 258802"/>
                <a:gd name="connsiteX5" fmla="*/ 44307 w 58707"/>
                <a:gd name="connsiteY5" fmla="*/ 129476 h 258802"/>
                <a:gd name="connsiteX6" fmla="*/ 3565 w 58707"/>
                <a:gd name="connsiteY6" fmla="*/ 251889 h 258802"/>
                <a:gd name="connsiteX7" fmla="*/ 276 w 58707"/>
                <a:gd name="connsiteY7" fmla="*/ 256289 h 258802"/>
                <a:gd name="connsiteX8" fmla="*/ 2806 w 58707"/>
                <a:gd name="connsiteY8" fmla="*/ 258877 h 258802"/>
                <a:gd name="connsiteX9" fmla="*/ 43041 w 58707"/>
                <a:gd name="connsiteY9" fmla="*/ 208411 h 258802"/>
                <a:gd name="connsiteX10" fmla="*/ 58984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84" y="129476"/>
                  </a:moveTo>
                  <a:cubicBezTo>
                    <a:pt x="58984" y="109289"/>
                    <a:pt x="56200" y="77974"/>
                    <a:pt x="42282" y="48730"/>
                  </a:cubicBezTo>
                  <a:cubicBezTo>
                    <a:pt x="27099" y="16897"/>
                    <a:pt x="5337" y="75"/>
                    <a:pt x="2806" y="75"/>
                  </a:cubicBezTo>
                  <a:cubicBezTo>
                    <a:pt x="1288" y="75"/>
                    <a:pt x="276" y="1110"/>
                    <a:pt x="276" y="2663"/>
                  </a:cubicBezTo>
                  <a:cubicBezTo>
                    <a:pt x="276" y="3439"/>
                    <a:pt x="276" y="3957"/>
                    <a:pt x="5084" y="8615"/>
                  </a:cubicBezTo>
                  <a:cubicBezTo>
                    <a:pt x="29883" y="34237"/>
                    <a:pt x="44307" y="75386"/>
                    <a:pt x="44307" y="129476"/>
                  </a:cubicBezTo>
                  <a:cubicBezTo>
                    <a:pt x="44307" y="173731"/>
                    <a:pt x="34944" y="219280"/>
                    <a:pt x="3565" y="251889"/>
                  </a:cubicBezTo>
                  <a:cubicBezTo>
                    <a:pt x="276" y="254995"/>
                    <a:pt x="276" y="255513"/>
                    <a:pt x="276" y="256289"/>
                  </a:cubicBezTo>
                  <a:cubicBezTo>
                    <a:pt x="276" y="257842"/>
                    <a:pt x="1288" y="258877"/>
                    <a:pt x="2806" y="258877"/>
                  </a:cubicBezTo>
                  <a:cubicBezTo>
                    <a:pt x="5337" y="258877"/>
                    <a:pt x="28111" y="241278"/>
                    <a:pt x="43041" y="208411"/>
                  </a:cubicBezTo>
                  <a:cubicBezTo>
                    <a:pt x="55947" y="179942"/>
                    <a:pt x="58984" y="151215"/>
                    <a:pt x="58984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092A774B-2E7F-4E74-75C6-524C95EDBA51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3143001" y="6539933"/>
              <a:ext cx="168279" cy="172362"/>
            </a:xfrm>
            <a:custGeom>
              <a:avLst/>
              <a:gdLst>
                <a:gd name="connsiteX0" fmla="*/ 89609 w 168279"/>
                <a:gd name="connsiteY0" fmla="*/ 91432 h 172362"/>
                <a:gd name="connsiteX1" fmla="*/ 160210 w 168279"/>
                <a:gd name="connsiteY1" fmla="*/ 91432 h 172362"/>
                <a:gd name="connsiteX2" fmla="*/ 168561 w 168279"/>
                <a:gd name="connsiteY2" fmla="*/ 86256 h 172362"/>
                <a:gd name="connsiteX3" fmla="*/ 160210 w 168279"/>
                <a:gd name="connsiteY3" fmla="*/ 81080 h 172362"/>
                <a:gd name="connsiteX4" fmla="*/ 89609 w 168279"/>
                <a:gd name="connsiteY4" fmla="*/ 81080 h 172362"/>
                <a:gd name="connsiteX5" fmla="*/ 89609 w 168279"/>
                <a:gd name="connsiteY5" fmla="*/ 8615 h 172362"/>
                <a:gd name="connsiteX6" fmla="*/ 84548 w 168279"/>
                <a:gd name="connsiteY6" fmla="*/ 75 h 172362"/>
                <a:gd name="connsiteX7" fmla="*/ 79487 w 168279"/>
                <a:gd name="connsiteY7" fmla="*/ 8615 h 172362"/>
                <a:gd name="connsiteX8" fmla="*/ 79487 w 168279"/>
                <a:gd name="connsiteY8" fmla="*/ 81080 h 172362"/>
                <a:gd name="connsiteX9" fmla="*/ 8633 w 168279"/>
                <a:gd name="connsiteY9" fmla="*/ 81080 h 172362"/>
                <a:gd name="connsiteX10" fmla="*/ 282 w 168279"/>
                <a:gd name="connsiteY10" fmla="*/ 86256 h 172362"/>
                <a:gd name="connsiteX11" fmla="*/ 8633 w 168279"/>
                <a:gd name="connsiteY11" fmla="*/ 91432 h 172362"/>
                <a:gd name="connsiteX12" fmla="*/ 79487 w 168279"/>
                <a:gd name="connsiteY12" fmla="*/ 91432 h 172362"/>
                <a:gd name="connsiteX13" fmla="*/ 79487 w 168279"/>
                <a:gd name="connsiteY13" fmla="*/ 163897 h 172362"/>
                <a:gd name="connsiteX14" fmla="*/ 84548 w 168279"/>
                <a:gd name="connsiteY14" fmla="*/ 172437 h 172362"/>
                <a:gd name="connsiteX15" fmla="*/ 89609 w 168279"/>
                <a:gd name="connsiteY15" fmla="*/ 163897 h 172362"/>
                <a:gd name="connsiteX16" fmla="*/ 89609 w 168279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9" h="172362">
                  <a:moveTo>
                    <a:pt x="89609" y="91432"/>
                  </a:moveTo>
                  <a:lnTo>
                    <a:pt x="160210" y="91432"/>
                  </a:lnTo>
                  <a:cubicBezTo>
                    <a:pt x="163753" y="91432"/>
                    <a:pt x="168561" y="91432"/>
                    <a:pt x="168561" y="86256"/>
                  </a:cubicBezTo>
                  <a:cubicBezTo>
                    <a:pt x="168561" y="81080"/>
                    <a:pt x="163753" y="81080"/>
                    <a:pt x="160210" y="81080"/>
                  </a:cubicBezTo>
                  <a:lnTo>
                    <a:pt x="89609" y="81080"/>
                  </a:lnTo>
                  <a:lnTo>
                    <a:pt x="89609" y="8615"/>
                  </a:lnTo>
                  <a:cubicBezTo>
                    <a:pt x="89609" y="4992"/>
                    <a:pt x="89609" y="75"/>
                    <a:pt x="84548" y="75"/>
                  </a:cubicBezTo>
                  <a:cubicBezTo>
                    <a:pt x="79487" y="75"/>
                    <a:pt x="79487" y="4992"/>
                    <a:pt x="79487" y="8615"/>
                  </a:cubicBezTo>
                  <a:lnTo>
                    <a:pt x="79487" y="81080"/>
                  </a:lnTo>
                  <a:lnTo>
                    <a:pt x="8633" y="81080"/>
                  </a:lnTo>
                  <a:cubicBezTo>
                    <a:pt x="5090" y="81080"/>
                    <a:pt x="282" y="81080"/>
                    <a:pt x="282" y="86256"/>
                  </a:cubicBezTo>
                  <a:cubicBezTo>
                    <a:pt x="282" y="91432"/>
                    <a:pt x="5090" y="91432"/>
                    <a:pt x="8633" y="91432"/>
                  </a:cubicBezTo>
                  <a:lnTo>
                    <a:pt x="79487" y="91432"/>
                  </a:lnTo>
                  <a:lnTo>
                    <a:pt x="79487" y="163897"/>
                  </a:lnTo>
                  <a:cubicBezTo>
                    <a:pt x="79487" y="167520"/>
                    <a:pt x="79487" y="172437"/>
                    <a:pt x="84548" y="172437"/>
                  </a:cubicBezTo>
                  <a:cubicBezTo>
                    <a:pt x="89609" y="172437"/>
                    <a:pt x="89609" y="167520"/>
                    <a:pt x="89609" y="163897"/>
                  </a:cubicBezTo>
                  <a:lnTo>
                    <a:pt x="89609" y="9143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52BF7F21-784C-0CF1-26F1-150E16BD0744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3396304" y="6508360"/>
              <a:ext cx="182196" cy="188149"/>
            </a:xfrm>
            <a:custGeom>
              <a:avLst/>
              <a:gdLst>
                <a:gd name="connsiteX0" fmla="*/ 182489 w 182196"/>
                <a:gd name="connsiteY0" fmla="*/ 57788 h 188149"/>
                <a:gd name="connsiteX1" fmla="*/ 137446 w 182196"/>
                <a:gd name="connsiteY1" fmla="*/ 75 h 188149"/>
                <a:gd name="connsiteX2" fmla="*/ 87088 w 182196"/>
                <a:gd name="connsiteY2" fmla="*/ 23367 h 188149"/>
                <a:gd name="connsiteX3" fmla="*/ 59253 w 182196"/>
                <a:gd name="connsiteY3" fmla="*/ 67622 h 188149"/>
                <a:gd name="connsiteX4" fmla="*/ 61783 w 182196"/>
                <a:gd name="connsiteY4" fmla="*/ 69434 h 188149"/>
                <a:gd name="connsiteX5" fmla="*/ 74436 w 182196"/>
                <a:gd name="connsiteY5" fmla="*/ 63999 h 188149"/>
                <a:gd name="connsiteX6" fmla="*/ 82027 w 182196"/>
                <a:gd name="connsiteY6" fmla="*/ 53906 h 188149"/>
                <a:gd name="connsiteX7" fmla="*/ 99488 w 182196"/>
                <a:gd name="connsiteY7" fmla="*/ 25179 h 188149"/>
                <a:gd name="connsiteX8" fmla="*/ 120744 w 182196"/>
                <a:gd name="connsiteY8" fmla="*/ 14309 h 188149"/>
                <a:gd name="connsiteX9" fmla="*/ 160979 w 182196"/>
                <a:gd name="connsiteY9" fmla="*/ 68916 h 188149"/>
                <a:gd name="connsiteX10" fmla="*/ 77472 w 182196"/>
                <a:gd name="connsiteY10" fmla="*/ 173990 h 188149"/>
                <a:gd name="connsiteX11" fmla="*/ 21801 w 182196"/>
                <a:gd name="connsiteY11" fmla="*/ 107736 h 188149"/>
                <a:gd name="connsiteX12" fmla="*/ 76460 w 182196"/>
                <a:gd name="connsiteY12" fmla="*/ 11462 h 188149"/>
                <a:gd name="connsiteX13" fmla="*/ 86582 w 182196"/>
                <a:gd name="connsiteY13" fmla="*/ 1886 h 188149"/>
                <a:gd name="connsiteX14" fmla="*/ 84052 w 182196"/>
                <a:gd name="connsiteY14" fmla="*/ 75 h 188149"/>
                <a:gd name="connsiteX15" fmla="*/ 292 w 182196"/>
                <a:gd name="connsiteY15" fmla="*/ 118865 h 188149"/>
                <a:gd name="connsiteX16" fmla="*/ 60771 w 182196"/>
                <a:gd name="connsiteY16" fmla="*/ 188224 h 188149"/>
                <a:gd name="connsiteX17" fmla="*/ 182489 w 182196"/>
                <a:gd name="connsiteY17" fmla="*/ 57788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8149">
                  <a:moveTo>
                    <a:pt x="182489" y="57788"/>
                  </a:moveTo>
                  <a:cubicBezTo>
                    <a:pt x="182489" y="24920"/>
                    <a:pt x="168318" y="75"/>
                    <a:pt x="137446" y="75"/>
                  </a:cubicBezTo>
                  <a:cubicBezTo>
                    <a:pt x="111128" y="75"/>
                    <a:pt x="88860" y="21814"/>
                    <a:pt x="87088" y="23367"/>
                  </a:cubicBezTo>
                  <a:cubicBezTo>
                    <a:pt x="66844" y="43812"/>
                    <a:pt x="59253" y="67105"/>
                    <a:pt x="59253" y="67622"/>
                  </a:cubicBezTo>
                  <a:cubicBezTo>
                    <a:pt x="59253" y="69175"/>
                    <a:pt x="60518" y="69434"/>
                    <a:pt x="61783" y="69434"/>
                  </a:cubicBezTo>
                  <a:cubicBezTo>
                    <a:pt x="66591" y="69434"/>
                    <a:pt x="70640" y="66846"/>
                    <a:pt x="74436" y="63999"/>
                  </a:cubicBezTo>
                  <a:cubicBezTo>
                    <a:pt x="78991" y="60634"/>
                    <a:pt x="79244" y="59858"/>
                    <a:pt x="82027" y="53906"/>
                  </a:cubicBezTo>
                  <a:cubicBezTo>
                    <a:pt x="84305" y="48730"/>
                    <a:pt x="90125" y="36048"/>
                    <a:pt x="99488" y="25179"/>
                  </a:cubicBezTo>
                  <a:cubicBezTo>
                    <a:pt x="105561" y="18191"/>
                    <a:pt x="110622" y="14309"/>
                    <a:pt x="120744" y="14309"/>
                  </a:cubicBezTo>
                  <a:cubicBezTo>
                    <a:pt x="145290" y="14309"/>
                    <a:pt x="160979" y="35013"/>
                    <a:pt x="160979" y="68916"/>
                  </a:cubicBezTo>
                  <a:cubicBezTo>
                    <a:pt x="160979" y="121712"/>
                    <a:pt x="124287" y="173990"/>
                    <a:pt x="77472" y="173990"/>
                  </a:cubicBezTo>
                  <a:cubicBezTo>
                    <a:pt x="41539" y="173990"/>
                    <a:pt x="21801" y="144745"/>
                    <a:pt x="21801" y="107736"/>
                  </a:cubicBezTo>
                  <a:cubicBezTo>
                    <a:pt x="21801" y="72539"/>
                    <a:pt x="39515" y="33719"/>
                    <a:pt x="76460" y="11462"/>
                  </a:cubicBezTo>
                  <a:cubicBezTo>
                    <a:pt x="78991" y="9909"/>
                    <a:pt x="86582" y="5251"/>
                    <a:pt x="86582" y="1886"/>
                  </a:cubicBezTo>
                  <a:cubicBezTo>
                    <a:pt x="86582" y="75"/>
                    <a:pt x="84558" y="75"/>
                    <a:pt x="84052" y="75"/>
                  </a:cubicBezTo>
                  <a:cubicBezTo>
                    <a:pt x="75195" y="75"/>
                    <a:pt x="292" y="41224"/>
                    <a:pt x="292" y="118865"/>
                  </a:cubicBezTo>
                  <a:cubicBezTo>
                    <a:pt x="292" y="155097"/>
                    <a:pt x="18765" y="188224"/>
                    <a:pt x="60771" y="188224"/>
                  </a:cubicBezTo>
                  <a:cubicBezTo>
                    <a:pt x="110116" y="188224"/>
                    <a:pt x="182489" y="137499"/>
                    <a:pt x="182489" y="5778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EAF872AE-6540-FB61-90C1-89A7ACF9A304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3615420" y="6496713"/>
              <a:ext cx="58707" cy="258802"/>
            </a:xfrm>
            <a:custGeom>
              <a:avLst/>
              <a:gdLst>
                <a:gd name="connsiteX0" fmla="*/ 59008 w 58707"/>
                <a:gd name="connsiteY0" fmla="*/ 256289 h 258802"/>
                <a:gd name="connsiteX1" fmla="*/ 54706 w 58707"/>
                <a:gd name="connsiteY1" fmla="*/ 250595 h 258802"/>
                <a:gd name="connsiteX2" fmla="*/ 14977 w 58707"/>
                <a:gd name="connsiteY2" fmla="*/ 129476 h 258802"/>
                <a:gd name="connsiteX3" fmla="*/ 55718 w 58707"/>
                <a:gd name="connsiteY3" fmla="*/ 7062 h 258802"/>
                <a:gd name="connsiteX4" fmla="*/ 59008 w 58707"/>
                <a:gd name="connsiteY4" fmla="*/ 2663 h 258802"/>
                <a:gd name="connsiteX5" fmla="*/ 56477 w 58707"/>
                <a:gd name="connsiteY5" fmla="*/ 75 h 258802"/>
                <a:gd name="connsiteX6" fmla="*/ 16242 w 58707"/>
                <a:gd name="connsiteY6" fmla="*/ 50541 h 258802"/>
                <a:gd name="connsiteX7" fmla="*/ 300 w 58707"/>
                <a:gd name="connsiteY7" fmla="*/ 129476 h 258802"/>
                <a:gd name="connsiteX8" fmla="*/ 17001 w 58707"/>
                <a:gd name="connsiteY8" fmla="*/ 210222 h 258802"/>
                <a:gd name="connsiteX9" fmla="*/ 56477 w 58707"/>
                <a:gd name="connsiteY9" fmla="*/ 258877 h 258802"/>
                <a:gd name="connsiteX10" fmla="*/ 59008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08" y="256289"/>
                  </a:moveTo>
                  <a:cubicBezTo>
                    <a:pt x="59008" y="255513"/>
                    <a:pt x="59008" y="254995"/>
                    <a:pt x="54706" y="250595"/>
                  </a:cubicBezTo>
                  <a:cubicBezTo>
                    <a:pt x="23075" y="217986"/>
                    <a:pt x="14977" y="169073"/>
                    <a:pt x="14977" y="129476"/>
                  </a:cubicBezTo>
                  <a:cubicBezTo>
                    <a:pt x="14977" y="84444"/>
                    <a:pt x="24593" y="39413"/>
                    <a:pt x="55718" y="7062"/>
                  </a:cubicBezTo>
                  <a:cubicBezTo>
                    <a:pt x="59008" y="3957"/>
                    <a:pt x="59008" y="3439"/>
                    <a:pt x="59008" y="2663"/>
                  </a:cubicBezTo>
                  <a:cubicBezTo>
                    <a:pt x="59008" y="851"/>
                    <a:pt x="57996" y="75"/>
                    <a:pt x="56477" y="75"/>
                  </a:cubicBezTo>
                  <a:cubicBezTo>
                    <a:pt x="53947" y="75"/>
                    <a:pt x="31172" y="17673"/>
                    <a:pt x="16242" y="50541"/>
                  </a:cubicBezTo>
                  <a:cubicBezTo>
                    <a:pt x="3337" y="79009"/>
                    <a:pt x="300" y="107736"/>
                    <a:pt x="300" y="129476"/>
                  </a:cubicBezTo>
                  <a:cubicBezTo>
                    <a:pt x="300" y="149662"/>
                    <a:pt x="3084" y="180977"/>
                    <a:pt x="17001" y="210222"/>
                  </a:cubicBezTo>
                  <a:cubicBezTo>
                    <a:pt x="32185" y="242055"/>
                    <a:pt x="53947" y="258877"/>
                    <a:pt x="56477" y="258877"/>
                  </a:cubicBezTo>
                  <a:cubicBezTo>
                    <a:pt x="57996" y="258877"/>
                    <a:pt x="59008" y="258101"/>
                    <a:pt x="59008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0FB96493-A517-5A20-8252-E88442BC868B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3696115" y="6576425"/>
              <a:ext cx="102991" cy="117237"/>
            </a:xfrm>
            <a:custGeom>
              <a:avLst/>
              <a:gdLst>
                <a:gd name="connsiteX0" fmla="*/ 15234 w 102991"/>
                <a:gd name="connsiteY0" fmla="*/ 99196 h 117237"/>
                <a:gd name="connsiteX1" fmla="*/ 12956 w 102991"/>
                <a:gd name="connsiteY1" fmla="*/ 110324 h 117237"/>
                <a:gd name="connsiteX2" fmla="*/ 20295 w 102991"/>
                <a:gd name="connsiteY2" fmla="*/ 117312 h 117237"/>
                <a:gd name="connsiteX3" fmla="*/ 29658 w 102991"/>
                <a:gd name="connsiteY3" fmla="*/ 110066 h 117237"/>
                <a:gd name="connsiteX4" fmla="*/ 39780 w 102991"/>
                <a:gd name="connsiteY4" fmla="*/ 69175 h 117237"/>
                <a:gd name="connsiteX5" fmla="*/ 47878 w 102991"/>
                <a:gd name="connsiteY5" fmla="*/ 35531 h 117237"/>
                <a:gd name="connsiteX6" fmla="*/ 62048 w 102991"/>
                <a:gd name="connsiteY6" fmla="*/ 14309 h 117237"/>
                <a:gd name="connsiteX7" fmla="*/ 82292 w 102991"/>
                <a:gd name="connsiteY7" fmla="*/ 5768 h 117237"/>
                <a:gd name="connsiteX8" fmla="*/ 92921 w 102991"/>
                <a:gd name="connsiteY8" fmla="*/ 8874 h 117237"/>
                <a:gd name="connsiteX9" fmla="*/ 79762 w 102991"/>
                <a:gd name="connsiteY9" fmla="*/ 23108 h 117237"/>
                <a:gd name="connsiteX10" fmla="*/ 89378 w 102991"/>
                <a:gd name="connsiteY10" fmla="*/ 32166 h 117237"/>
                <a:gd name="connsiteX11" fmla="*/ 103296 w 102991"/>
                <a:gd name="connsiteY11" fmla="*/ 16897 h 117237"/>
                <a:gd name="connsiteX12" fmla="*/ 82292 w 102991"/>
                <a:gd name="connsiteY12" fmla="*/ 75 h 117237"/>
                <a:gd name="connsiteX13" fmla="*/ 49902 w 102991"/>
                <a:gd name="connsiteY13" fmla="*/ 20002 h 117237"/>
                <a:gd name="connsiteX14" fmla="*/ 26874 w 102991"/>
                <a:gd name="connsiteY14" fmla="*/ 75 h 117237"/>
                <a:gd name="connsiteX15" fmla="*/ 8148 w 102991"/>
                <a:gd name="connsiteY15" fmla="*/ 14826 h 117237"/>
                <a:gd name="connsiteX16" fmla="*/ 304 w 102991"/>
                <a:gd name="connsiteY16" fmla="*/ 39930 h 117237"/>
                <a:gd name="connsiteX17" fmla="*/ 3341 w 102991"/>
                <a:gd name="connsiteY17" fmla="*/ 42518 h 117237"/>
                <a:gd name="connsiteX18" fmla="*/ 7642 w 102991"/>
                <a:gd name="connsiteY18" fmla="*/ 36566 h 117237"/>
                <a:gd name="connsiteX19" fmla="*/ 26115 w 102991"/>
                <a:gd name="connsiteY19" fmla="*/ 5768 h 117237"/>
                <a:gd name="connsiteX20" fmla="*/ 33960 w 102991"/>
                <a:gd name="connsiteY20" fmla="*/ 17673 h 117237"/>
                <a:gd name="connsiteX21" fmla="*/ 29911 w 102991"/>
                <a:gd name="connsiteY21" fmla="*/ 39413 h 117237"/>
                <a:gd name="connsiteX22" fmla="*/ 15234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34" y="99196"/>
                  </a:moveTo>
                  <a:cubicBezTo>
                    <a:pt x="14475" y="103078"/>
                    <a:pt x="12956" y="109030"/>
                    <a:pt x="12956" y="110324"/>
                  </a:cubicBezTo>
                  <a:cubicBezTo>
                    <a:pt x="12956" y="114983"/>
                    <a:pt x="16499" y="117312"/>
                    <a:pt x="20295" y="117312"/>
                  </a:cubicBezTo>
                  <a:cubicBezTo>
                    <a:pt x="23332" y="117312"/>
                    <a:pt x="27886" y="115242"/>
                    <a:pt x="29658" y="110066"/>
                  </a:cubicBezTo>
                  <a:cubicBezTo>
                    <a:pt x="30164" y="109030"/>
                    <a:pt x="38768" y="73833"/>
                    <a:pt x="39780" y="69175"/>
                  </a:cubicBezTo>
                  <a:cubicBezTo>
                    <a:pt x="41804" y="60634"/>
                    <a:pt x="46359" y="42518"/>
                    <a:pt x="47878" y="35531"/>
                  </a:cubicBezTo>
                  <a:cubicBezTo>
                    <a:pt x="48890" y="32166"/>
                    <a:pt x="55975" y="20002"/>
                    <a:pt x="62048" y="14309"/>
                  </a:cubicBezTo>
                  <a:cubicBezTo>
                    <a:pt x="64073" y="12497"/>
                    <a:pt x="71411" y="5768"/>
                    <a:pt x="82292" y="5768"/>
                  </a:cubicBezTo>
                  <a:cubicBezTo>
                    <a:pt x="88872" y="5768"/>
                    <a:pt x="92668" y="8874"/>
                    <a:pt x="92921" y="8874"/>
                  </a:cubicBezTo>
                  <a:cubicBezTo>
                    <a:pt x="85329" y="10168"/>
                    <a:pt x="79762" y="16379"/>
                    <a:pt x="79762" y="23108"/>
                  </a:cubicBezTo>
                  <a:cubicBezTo>
                    <a:pt x="79762" y="27249"/>
                    <a:pt x="82546" y="32166"/>
                    <a:pt x="89378" y="32166"/>
                  </a:cubicBezTo>
                  <a:cubicBezTo>
                    <a:pt x="96210" y="32166"/>
                    <a:pt x="103296" y="26214"/>
                    <a:pt x="103296" y="16897"/>
                  </a:cubicBezTo>
                  <a:cubicBezTo>
                    <a:pt x="103296" y="7839"/>
                    <a:pt x="95198" y="75"/>
                    <a:pt x="82292" y="75"/>
                  </a:cubicBezTo>
                  <a:cubicBezTo>
                    <a:pt x="65844" y="75"/>
                    <a:pt x="54710" y="12756"/>
                    <a:pt x="49902" y="20002"/>
                  </a:cubicBezTo>
                  <a:cubicBezTo>
                    <a:pt x="47878" y="8356"/>
                    <a:pt x="38768" y="75"/>
                    <a:pt x="26874" y="75"/>
                  </a:cubicBezTo>
                  <a:cubicBezTo>
                    <a:pt x="15234" y="75"/>
                    <a:pt x="10426" y="10168"/>
                    <a:pt x="8148" y="14826"/>
                  </a:cubicBezTo>
                  <a:cubicBezTo>
                    <a:pt x="3594" y="23626"/>
                    <a:pt x="304" y="39154"/>
                    <a:pt x="304" y="39930"/>
                  </a:cubicBezTo>
                  <a:cubicBezTo>
                    <a:pt x="304" y="42518"/>
                    <a:pt x="2834" y="42518"/>
                    <a:pt x="3341" y="42518"/>
                  </a:cubicBezTo>
                  <a:cubicBezTo>
                    <a:pt x="5871" y="42518"/>
                    <a:pt x="6124" y="42259"/>
                    <a:pt x="7642" y="36566"/>
                  </a:cubicBezTo>
                  <a:cubicBezTo>
                    <a:pt x="11944" y="18191"/>
                    <a:pt x="17005" y="5768"/>
                    <a:pt x="26115" y="5768"/>
                  </a:cubicBezTo>
                  <a:cubicBezTo>
                    <a:pt x="30417" y="5768"/>
                    <a:pt x="33960" y="7839"/>
                    <a:pt x="33960" y="17673"/>
                  </a:cubicBezTo>
                  <a:cubicBezTo>
                    <a:pt x="33960" y="23108"/>
                    <a:pt x="33201" y="25955"/>
                    <a:pt x="29911" y="39413"/>
                  </a:cubicBezTo>
                  <a:lnTo>
                    <a:pt x="15234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2540BE26-57D4-5A20-2BE1-183330CCBC28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3887208" y="6620939"/>
              <a:ext cx="154614" cy="10352"/>
            </a:xfrm>
            <a:custGeom>
              <a:avLst/>
              <a:gdLst>
                <a:gd name="connsiteX0" fmla="*/ 146068 w 154614"/>
                <a:gd name="connsiteY0" fmla="*/ 10427 h 10352"/>
                <a:gd name="connsiteX1" fmla="*/ 154925 w 154614"/>
                <a:gd name="connsiteY1" fmla="*/ 5251 h 10352"/>
                <a:gd name="connsiteX2" fmla="*/ 146068 w 154614"/>
                <a:gd name="connsiteY2" fmla="*/ 75 h 10352"/>
                <a:gd name="connsiteX3" fmla="*/ 9168 w 154614"/>
                <a:gd name="connsiteY3" fmla="*/ 75 h 10352"/>
                <a:gd name="connsiteX4" fmla="*/ 311 w 154614"/>
                <a:gd name="connsiteY4" fmla="*/ 5251 h 10352"/>
                <a:gd name="connsiteX5" fmla="*/ 9168 w 154614"/>
                <a:gd name="connsiteY5" fmla="*/ 10427 h 10352"/>
                <a:gd name="connsiteX6" fmla="*/ 146068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6068" y="10427"/>
                  </a:moveTo>
                  <a:cubicBezTo>
                    <a:pt x="150370" y="10427"/>
                    <a:pt x="154925" y="10427"/>
                    <a:pt x="154925" y="5251"/>
                  </a:cubicBezTo>
                  <a:cubicBezTo>
                    <a:pt x="154925" y="75"/>
                    <a:pt x="150370" y="75"/>
                    <a:pt x="146068" y="75"/>
                  </a:cubicBezTo>
                  <a:lnTo>
                    <a:pt x="9168" y="75"/>
                  </a:lnTo>
                  <a:cubicBezTo>
                    <a:pt x="4866" y="75"/>
                    <a:pt x="311" y="75"/>
                    <a:pt x="311" y="5251"/>
                  </a:cubicBezTo>
                  <a:cubicBezTo>
                    <a:pt x="311" y="10427"/>
                    <a:pt x="4866" y="10427"/>
                    <a:pt x="9168" y="10427"/>
                  </a:cubicBezTo>
                  <a:lnTo>
                    <a:pt x="146068" y="1042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62BE113E-9C84-B5CD-43F2-1172AC7A6C62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14126594" y="6576425"/>
              <a:ext cx="102991" cy="117237"/>
            </a:xfrm>
            <a:custGeom>
              <a:avLst/>
              <a:gdLst>
                <a:gd name="connsiteX0" fmla="*/ 15251 w 102991"/>
                <a:gd name="connsiteY0" fmla="*/ 99196 h 117237"/>
                <a:gd name="connsiteX1" fmla="*/ 12973 w 102991"/>
                <a:gd name="connsiteY1" fmla="*/ 110324 h 117237"/>
                <a:gd name="connsiteX2" fmla="*/ 20312 w 102991"/>
                <a:gd name="connsiteY2" fmla="*/ 117312 h 117237"/>
                <a:gd name="connsiteX3" fmla="*/ 29675 w 102991"/>
                <a:gd name="connsiteY3" fmla="*/ 110066 h 117237"/>
                <a:gd name="connsiteX4" fmla="*/ 39797 w 102991"/>
                <a:gd name="connsiteY4" fmla="*/ 69175 h 117237"/>
                <a:gd name="connsiteX5" fmla="*/ 47894 w 102991"/>
                <a:gd name="connsiteY5" fmla="*/ 35531 h 117237"/>
                <a:gd name="connsiteX6" fmla="*/ 62065 w 102991"/>
                <a:gd name="connsiteY6" fmla="*/ 14309 h 117237"/>
                <a:gd name="connsiteX7" fmla="*/ 82309 w 102991"/>
                <a:gd name="connsiteY7" fmla="*/ 5768 h 117237"/>
                <a:gd name="connsiteX8" fmla="*/ 92938 w 102991"/>
                <a:gd name="connsiteY8" fmla="*/ 8874 h 117237"/>
                <a:gd name="connsiteX9" fmla="*/ 79779 w 102991"/>
                <a:gd name="connsiteY9" fmla="*/ 23108 h 117237"/>
                <a:gd name="connsiteX10" fmla="*/ 89395 w 102991"/>
                <a:gd name="connsiteY10" fmla="*/ 32166 h 117237"/>
                <a:gd name="connsiteX11" fmla="*/ 103313 w 102991"/>
                <a:gd name="connsiteY11" fmla="*/ 16897 h 117237"/>
                <a:gd name="connsiteX12" fmla="*/ 82309 w 102991"/>
                <a:gd name="connsiteY12" fmla="*/ 75 h 117237"/>
                <a:gd name="connsiteX13" fmla="*/ 49919 w 102991"/>
                <a:gd name="connsiteY13" fmla="*/ 20002 h 117237"/>
                <a:gd name="connsiteX14" fmla="*/ 26891 w 102991"/>
                <a:gd name="connsiteY14" fmla="*/ 75 h 117237"/>
                <a:gd name="connsiteX15" fmla="*/ 8165 w 102991"/>
                <a:gd name="connsiteY15" fmla="*/ 14826 h 117237"/>
                <a:gd name="connsiteX16" fmla="*/ 321 w 102991"/>
                <a:gd name="connsiteY16" fmla="*/ 39930 h 117237"/>
                <a:gd name="connsiteX17" fmla="*/ 3357 w 102991"/>
                <a:gd name="connsiteY17" fmla="*/ 42518 h 117237"/>
                <a:gd name="connsiteX18" fmla="*/ 7659 w 102991"/>
                <a:gd name="connsiteY18" fmla="*/ 36566 h 117237"/>
                <a:gd name="connsiteX19" fmla="*/ 26132 w 102991"/>
                <a:gd name="connsiteY19" fmla="*/ 5768 h 117237"/>
                <a:gd name="connsiteX20" fmla="*/ 33977 w 102991"/>
                <a:gd name="connsiteY20" fmla="*/ 17673 h 117237"/>
                <a:gd name="connsiteX21" fmla="*/ 29928 w 102991"/>
                <a:gd name="connsiteY21" fmla="*/ 39413 h 117237"/>
                <a:gd name="connsiteX22" fmla="*/ 15251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51" y="99196"/>
                  </a:moveTo>
                  <a:cubicBezTo>
                    <a:pt x="14492" y="103078"/>
                    <a:pt x="12973" y="109030"/>
                    <a:pt x="12973" y="110324"/>
                  </a:cubicBezTo>
                  <a:cubicBezTo>
                    <a:pt x="12973" y="114983"/>
                    <a:pt x="16516" y="117312"/>
                    <a:pt x="20312" y="117312"/>
                  </a:cubicBezTo>
                  <a:cubicBezTo>
                    <a:pt x="23349" y="117312"/>
                    <a:pt x="27903" y="115242"/>
                    <a:pt x="29675" y="110066"/>
                  </a:cubicBezTo>
                  <a:cubicBezTo>
                    <a:pt x="30181" y="109030"/>
                    <a:pt x="38785" y="73833"/>
                    <a:pt x="39797" y="69175"/>
                  </a:cubicBezTo>
                  <a:cubicBezTo>
                    <a:pt x="41821" y="60634"/>
                    <a:pt x="46376" y="42518"/>
                    <a:pt x="47894" y="35531"/>
                  </a:cubicBezTo>
                  <a:cubicBezTo>
                    <a:pt x="48907" y="32166"/>
                    <a:pt x="55992" y="20002"/>
                    <a:pt x="62065" y="14309"/>
                  </a:cubicBezTo>
                  <a:cubicBezTo>
                    <a:pt x="64090" y="12497"/>
                    <a:pt x="71428" y="5768"/>
                    <a:pt x="82309" y="5768"/>
                  </a:cubicBezTo>
                  <a:cubicBezTo>
                    <a:pt x="88889" y="5768"/>
                    <a:pt x="92685" y="8874"/>
                    <a:pt x="92938" y="8874"/>
                  </a:cubicBezTo>
                  <a:cubicBezTo>
                    <a:pt x="85346" y="10168"/>
                    <a:pt x="79779" y="16379"/>
                    <a:pt x="79779" y="23108"/>
                  </a:cubicBezTo>
                  <a:cubicBezTo>
                    <a:pt x="79779" y="27249"/>
                    <a:pt x="82563" y="32166"/>
                    <a:pt x="89395" y="32166"/>
                  </a:cubicBezTo>
                  <a:cubicBezTo>
                    <a:pt x="96227" y="32166"/>
                    <a:pt x="103313" y="26214"/>
                    <a:pt x="103313" y="16897"/>
                  </a:cubicBezTo>
                  <a:cubicBezTo>
                    <a:pt x="103313" y="7839"/>
                    <a:pt x="95215" y="75"/>
                    <a:pt x="82309" y="75"/>
                  </a:cubicBezTo>
                  <a:cubicBezTo>
                    <a:pt x="65861" y="75"/>
                    <a:pt x="54727" y="12756"/>
                    <a:pt x="49919" y="20002"/>
                  </a:cubicBezTo>
                  <a:cubicBezTo>
                    <a:pt x="47894" y="8356"/>
                    <a:pt x="38785" y="75"/>
                    <a:pt x="26891" y="75"/>
                  </a:cubicBezTo>
                  <a:cubicBezTo>
                    <a:pt x="15251" y="75"/>
                    <a:pt x="10443" y="10168"/>
                    <a:pt x="8165" y="14826"/>
                  </a:cubicBezTo>
                  <a:cubicBezTo>
                    <a:pt x="3611" y="23626"/>
                    <a:pt x="321" y="39154"/>
                    <a:pt x="321" y="39930"/>
                  </a:cubicBezTo>
                  <a:cubicBezTo>
                    <a:pt x="321" y="42518"/>
                    <a:pt x="2851" y="42518"/>
                    <a:pt x="3357" y="42518"/>
                  </a:cubicBezTo>
                  <a:cubicBezTo>
                    <a:pt x="5888" y="42518"/>
                    <a:pt x="6141" y="42259"/>
                    <a:pt x="7659" y="36566"/>
                  </a:cubicBezTo>
                  <a:cubicBezTo>
                    <a:pt x="11961" y="18191"/>
                    <a:pt x="17022" y="5768"/>
                    <a:pt x="26132" y="5768"/>
                  </a:cubicBezTo>
                  <a:cubicBezTo>
                    <a:pt x="30434" y="5768"/>
                    <a:pt x="33977" y="7839"/>
                    <a:pt x="33977" y="17673"/>
                  </a:cubicBezTo>
                  <a:cubicBezTo>
                    <a:pt x="33977" y="23108"/>
                    <a:pt x="33218" y="25955"/>
                    <a:pt x="29928" y="39413"/>
                  </a:cubicBezTo>
                  <a:lnTo>
                    <a:pt x="15251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36CD50C0-CDDE-6188-8CD5-376D66E5EC3D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14245821" y="6617496"/>
              <a:ext cx="130371" cy="133516"/>
            </a:xfrm>
            <a:custGeom>
              <a:avLst/>
              <a:gdLst>
                <a:gd name="connsiteX0" fmla="*/ 69940 w 130371"/>
                <a:gd name="connsiteY0" fmla="*/ 71273 h 133516"/>
                <a:gd name="connsiteX1" fmla="*/ 124143 w 130371"/>
                <a:gd name="connsiteY1" fmla="*/ 71273 h 133516"/>
                <a:gd name="connsiteX2" fmla="*/ 130697 w 130371"/>
                <a:gd name="connsiteY2" fmla="*/ 66925 h 133516"/>
                <a:gd name="connsiteX3" fmla="*/ 124143 w 130371"/>
                <a:gd name="connsiteY3" fmla="*/ 62396 h 133516"/>
                <a:gd name="connsiteX4" fmla="*/ 69940 w 130371"/>
                <a:gd name="connsiteY4" fmla="*/ 62396 h 133516"/>
                <a:gd name="connsiteX5" fmla="*/ 69940 w 130371"/>
                <a:gd name="connsiteY5" fmla="*/ 6779 h 133516"/>
                <a:gd name="connsiteX6" fmla="*/ 65688 w 130371"/>
                <a:gd name="connsiteY6" fmla="*/ 76 h 133516"/>
                <a:gd name="connsiteX7" fmla="*/ 61260 w 130371"/>
                <a:gd name="connsiteY7" fmla="*/ 6779 h 133516"/>
                <a:gd name="connsiteX8" fmla="*/ 61260 w 130371"/>
                <a:gd name="connsiteY8" fmla="*/ 62396 h 133516"/>
                <a:gd name="connsiteX9" fmla="*/ 6879 w 130371"/>
                <a:gd name="connsiteY9" fmla="*/ 62396 h 133516"/>
                <a:gd name="connsiteX10" fmla="*/ 325 w 130371"/>
                <a:gd name="connsiteY10" fmla="*/ 66744 h 133516"/>
                <a:gd name="connsiteX11" fmla="*/ 6879 w 130371"/>
                <a:gd name="connsiteY11" fmla="*/ 71273 h 133516"/>
                <a:gd name="connsiteX12" fmla="*/ 61260 w 130371"/>
                <a:gd name="connsiteY12" fmla="*/ 71273 h 133516"/>
                <a:gd name="connsiteX13" fmla="*/ 61260 w 130371"/>
                <a:gd name="connsiteY13" fmla="*/ 126889 h 133516"/>
                <a:gd name="connsiteX14" fmla="*/ 65511 w 130371"/>
                <a:gd name="connsiteY14" fmla="*/ 133592 h 133516"/>
                <a:gd name="connsiteX15" fmla="*/ 69940 w 130371"/>
                <a:gd name="connsiteY15" fmla="*/ 126889 h 133516"/>
                <a:gd name="connsiteX16" fmla="*/ 69940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940" y="71273"/>
                  </a:moveTo>
                  <a:lnTo>
                    <a:pt x="124143" y="71273"/>
                  </a:lnTo>
                  <a:cubicBezTo>
                    <a:pt x="126446" y="71273"/>
                    <a:pt x="130697" y="71273"/>
                    <a:pt x="130697" y="66925"/>
                  </a:cubicBezTo>
                  <a:cubicBezTo>
                    <a:pt x="130697" y="62396"/>
                    <a:pt x="126623" y="62396"/>
                    <a:pt x="124143" y="62396"/>
                  </a:cubicBezTo>
                  <a:lnTo>
                    <a:pt x="69940" y="62396"/>
                  </a:lnTo>
                  <a:lnTo>
                    <a:pt x="69940" y="6779"/>
                  </a:lnTo>
                  <a:cubicBezTo>
                    <a:pt x="69940" y="4424"/>
                    <a:pt x="69940" y="76"/>
                    <a:pt x="65688" y="76"/>
                  </a:cubicBezTo>
                  <a:cubicBezTo>
                    <a:pt x="61260" y="76"/>
                    <a:pt x="61260" y="4243"/>
                    <a:pt x="61260" y="6779"/>
                  </a:cubicBezTo>
                  <a:lnTo>
                    <a:pt x="61260" y="62396"/>
                  </a:lnTo>
                  <a:lnTo>
                    <a:pt x="6879" y="62396"/>
                  </a:lnTo>
                  <a:cubicBezTo>
                    <a:pt x="4577" y="62396"/>
                    <a:pt x="325" y="62396"/>
                    <a:pt x="325" y="66744"/>
                  </a:cubicBezTo>
                  <a:cubicBezTo>
                    <a:pt x="325" y="71273"/>
                    <a:pt x="4400" y="71273"/>
                    <a:pt x="6879" y="71273"/>
                  </a:cubicBezTo>
                  <a:lnTo>
                    <a:pt x="61260" y="71273"/>
                  </a:lnTo>
                  <a:lnTo>
                    <a:pt x="61260" y="126889"/>
                  </a:lnTo>
                  <a:cubicBezTo>
                    <a:pt x="61260" y="129244"/>
                    <a:pt x="61260" y="133592"/>
                    <a:pt x="65511" y="133592"/>
                  </a:cubicBezTo>
                  <a:cubicBezTo>
                    <a:pt x="69940" y="133592"/>
                    <a:pt x="69940" y="129426"/>
                    <a:pt x="69940" y="126889"/>
                  </a:cubicBezTo>
                  <a:lnTo>
                    <a:pt x="69940" y="71273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04092895-B99F-F63F-85AF-8CC7606AC140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14415844" y="6496713"/>
              <a:ext cx="58707" cy="258802"/>
            </a:xfrm>
            <a:custGeom>
              <a:avLst/>
              <a:gdLst>
                <a:gd name="connsiteX0" fmla="*/ 59040 w 58707"/>
                <a:gd name="connsiteY0" fmla="*/ 129476 h 258802"/>
                <a:gd name="connsiteX1" fmla="*/ 42338 w 58707"/>
                <a:gd name="connsiteY1" fmla="*/ 48730 h 258802"/>
                <a:gd name="connsiteX2" fmla="*/ 2863 w 58707"/>
                <a:gd name="connsiteY2" fmla="*/ 75 h 258802"/>
                <a:gd name="connsiteX3" fmla="*/ 332 w 58707"/>
                <a:gd name="connsiteY3" fmla="*/ 2663 h 258802"/>
                <a:gd name="connsiteX4" fmla="*/ 5140 w 58707"/>
                <a:gd name="connsiteY4" fmla="*/ 8615 h 258802"/>
                <a:gd name="connsiteX5" fmla="*/ 44363 w 58707"/>
                <a:gd name="connsiteY5" fmla="*/ 129476 h 258802"/>
                <a:gd name="connsiteX6" fmla="*/ 3622 w 58707"/>
                <a:gd name="connsiteY6" fmla="*/ 251889 h 258802"/>
                <a:gd name="connsiteX7" fmla="*/ 332 w 58707"/>
                <a:gd name="connsiteY7" fmla="*/ 256289 h 258802"/>
                <a:gd name="connsiteX8" fmla="*/ 2863 w 58707"/>
                <a:gd name="connsiteY8" fmla="*/ 258877 h 258802"/>
                <a:gd name="connsiteX9" fmla="*/ 43098 w 58707"/>
                <a:gd name="connsiteY9" fmla="*/ 208411 h 258802"/>
                <a:gd name="connsiteX10" fmla="*/ 59040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40" y="129476"/>
                  </a:moveTo>
                  <a:cubicBezTo>
                    <a:pt x="59040" y="109289"/>
                    <a:pt x="56256" y="77974"/>
                    <a:pt x="42338" y="48730"/>
                  </a:cubicBezTo>
                  <a:cubicBezTo>
                    <a:pt x="27155" y="16897"/>
                    <a:pt x="5393" y="75"/>
                    <a:pt x="2863" y="75"/>
                  </a:cubicBezTo>
                  <a:cubicBezTo>
                    <a:pt x="1344" y="75"/>
                    <a:pt x="332" y="1110"/>
                    <a:pt x="332" y="2663"/>
                  </a:cubicBezTo>
                  <a:cubicBezTo>
                    <a:pt x="332" y="3439"/>
                    <a:pt x="332" y="3957"/>
                    <a:pt x="5140" y="8615"/>
                  </a:cubicBezTo>
                  <a:cubicBezTo>
                    <a:pt x="29939" y="34237"/>
                    <a:pt x="44363" y="75386"/>
                    <a:pt x="44363" y="129476"/>
                  </a:cubicBezTo>
                  <a:cubicBezTo>
                    <a:pt x="44363" y="173731"/>
                    <a:pt x="35000" y="219280"/>
                    <a:pt x="3622" y="251889"/>
                  </a:cubicBezTo>
                  <a:cubicBezTo>
                    <a:pt x="332" y="254995"/>
                    <a:pt x="332" y="255513"/>
                    <a:pt x="332" y="256289"/>
                  </a:cubicBezTo>
                  <a:cubicBezTo>
                    <a:pt x="332" y="257842"/>
                    <a:pt x="1344" y="258877"/>
                    <a:pt x="2863" y="258877"/>
                  </a:cubicBezTo>
                  <a:cubicBezTo>
                    <a:pt x="5393" y="258877"/>
                    <a:pt x="28168" y="241278"/>
                    <a:pt x="43098" y="208411"/>
                  </a:cubicBezTo>
                  <a:cubicBezTo>
                    <a:pt x="56003" y="179942"/>
                    <a:pt x="59040" y="151215"/>
                    <a:pt x="59040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4A90A769-1371-0D77-7363-1436E21B0E96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14510989" y="6463666"/>
              <a:ext cx="78294" cy="120291"/>
            </a:xfrm>
            <a:custGeom>
              <a:avLst/>
              <a:gdLst>
                <a:gd name="connsiteX0" fmla="*/ 78630 w 78294"/>
                <a:gd name="connsiteY0" fmla="*/ 87390 h 120291"/>
                <a:gd name="connsiteX1" fmla="*/ 72607 w 78294"/>
                <a:gd name="connsiteY1" fmla="*/ 87390 h 120291"/>
                <a:gd name="connsiteX2" fmla="*/ 68002 w 78294"/>
                <a:gd name="connsiteY2" fmla="*/ 103876 h 120291"/>
                <a:gd name="connsiteX3" fmla="*/ 50465 w 78294"/>
                <a:gd name="connsiteY3" fmla="*/ 104963 h 120291"/>
                <a:gd name="connsiteX4" fmla="*/ 17872 w 78294"/>
                <a:gd name="connsiteY4" fmla="*/ 104963 h 120291"/>
                <a:gd name="connsiteX5" fmla="*/ 53299 w 78294"/>
                <a:gd name="connsiteY5" fmla="*/ 74528 h 120291"/>
                <a:gd name="connsiteX6" fmla="*/ 78630 w 78294"/>
                <a:gd name="connsiteY6" fmla="*/ 35397 h 120291"/>
                <a:gd name="connsiteX7" fmla="*/ 37180 w 78294"/>
                <a:gd name="connsiteY7" fmla="*/ 71 h 120291"/>
                <a:gd name="connsiteX8" fmla="*/ 336 w 78294"/>
                <a:gd name="connsiteY8" fmla="*/ 32499 h 120291"/>
                <a:gd name="connsiteX9" fmla="*/ 9724 w 78294"/>
                <a:gd name="connsiteY9" fmla="*/ 42644 h 120291"/>
                <a:gd name="connsiteX10" fmla="*/ 19112 w 78294"/>
                <a:gd name="connsiteY10" fmla="*/ 33042 h 120291"/>
                <a:gd name="connsiteX11" fmla="*/ 8661 w 78294"/>
                <a:gd name="connsiteY11" fmla="*/ 23440 h 120291"/>
                <a:gd name="connsiteX12" fmla="*/ 34523 w 78294"/>
                <a:gd name="connsiteY12" fmla="*/ 6592 h 120291"/>
                <a:gd name="connsiteX13" fmla="*/ 61448 w 78294"/>
                <a:gd name="connsiteY13" fmla="*/ 35397 h 120291"/>
                <a:gd name="connsiteX14" fmla="*/ 44797 w 78294"/>
                <a:gd name="connsiteY14" fmla="*/ 70180 h 120291"/>
                <a:gd name="connsiteX15" fmla="*/ 2107 w 78294"/>
                <a:gd name="connsiteY15" fmla="*/ 113297 h 120291"/>
                <a:gd name="connsiteX16" fmla="*/ 336 w 78294"/>
                <a:gd name="connsiteY16" fmla="*/ 120362 h 120291"/>
                <a:gd name="connsiteX17" fmla="*/ 73316 w 78294"/>
                <a:gd name="connsiteY17" fmla="*/ 120362 h 120291"/>
                <a:gd name="connsiteX18" fmla="*/ 78630 w 78294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20291">
                  <a:moveTo>
                    <a:pt x="78630" y="87390"/>
                  </a:moveTo>
                  <a:lnTo>
                    <a:pt x="72607" y="87390"/>
                  </a:lnTo>
                  <a:cubicBezTo>
                    <a:pt x="72076" y="91376"/>
                    <a:pt x="70305" y="102065"/>
                    <a:pt x="68002" y="103876"/>
                  </a:cubicBezTo>
                  <a:cubicBezTo>
                    <a:pt x="66585" y="104963"/>
                    <a:pt x="52945" y="104963"/>
                    <a:pt x="50465" y="104963"/>
                  </a:cubicBezTo>
                  <a:lnTo>
                    <a:pt x="17872" y="104963"/>
                  </a:lnTo>
                  <a:cubicBezTo>
                    <a:pt x="36472" y="88115"/>
                    <a:pt x="42671" y="83043"/>
                    <a:pt x="53299" y="74528"/>
                  </a:cubicBezTo>
                  <a:cubicBezTo>
                    <a:pt x="66408" y="63839"/>
                    <a:pt x="78630" y="52607"/>
                    <a:pt x="78630" y="35397"/>
                  </a:cubicBezTo>
                  <a:cubicBezTo>
                    <a:pt x="78630" y="13477"/>
                    <a:pt x="59853" y="71"/>
                    <a:pt x="37180" y="71"/>
                  </a:cubicBezTo>
                  <a:cubicBezTo>
                    <a:pt x="15215" y="71"/>
                    <a:pt x="336" y="15832"/>
                    <a:pt x="336" y="32499"/>
                  </a:cubicBezTo>
                  <a:cubicBezTo>
                    <a:pt x="336" y="41738"/>
                    <a:pt x="7953" y="42644"/>
                    <a:pt x="9724" y="42644"/>
                  </a:cubicBezTo>
                  <a:cubicBezTo>
                    <a:pt x="13975" y="42644"/>
                    <a:pt x="19112" y="39564"/>
                    <a:pt x="19112" y="33042"/>
                  </a:cubicBezTo>
                  <a:cubicBezTo>
                    <a:pt x="19112" y="29781"/>
                    <a:pt x="17872" y="23440"/>
                    <a:pt x="8661" y="23440"/>
                  </a:cubicBezTo>
                  <a:cubicBezTo>
                    <a:pt x="14152" y="10578"/>
                    <a:pt x="26198" y="6592"/>
                    <a:pt x="34523" y="6592"/>
                  </a:cubicBezTo>
                  <a:cubicBezTo>
                    <a:pt x="52237" y="6592"/>
                    <a:pt x="61448" y="20723"/>
                    <a:pt x="61448" y="35397"/>
                  </a:cubicBezTo>
                  <a:cubicBezTo>
                    <a:pt x="61448" y="51158"/>
                    <a:pt x="50465" y="63658"/>
                    <a:pt x="44797" y="70180"/>
                  </a:cubicBezTo>
                  <a:lnTo>
                    <a:pt x="2107" y="113297"/>
                  </a:lnTo>
                  <a:cubicBezTo>
                    <a:pt x="336" y="114927"/>
                    <a:pt x="336" y="115289"/>
                    <a:pt x="336" y="120362"/>
                  </a:cubicBezTo>
                  <a:lnTo>
                    <a:pt x="73316" y="120362"/>
                  </a:lnTo>
                  <a:lnTo>
                    <a:pt x="78630" y="8739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C02E269B-FB67-81E0-AAA7-256FB6F544E3}"/>
              </a:ext>
            </a:extLst>
          </p:cNvPr>
          <p:cNvCxnSpPr>
            <a:cxnSpLocks/>
          </p:cNvCxnSpPr>
          <p:nvPr/>
        </p:nvCxnSpPr>
        <p:spPr>
          <a:xfrm flipH="1">
            <a:off x="1343236" y="2300914"/>
            <a:ext cx="488223" cy="959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B7F6A140-F1CE-F44D-7586-DD3614975B5F}"/>
              </a:ext>
            </a:extLst>
          </p:cNvPr>
          <p:cNvCxnSpPr/>
          <p:nvPr/>
        </p:nvCxnSpPr>
        <p:spPr>
          <a:xfrm>
            <a:off x="2819595" y="2381533"/>
            <a:ext cx="4010696" cy="718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Rectangle 331">
            <a:extLst>
              <a:ext uri="{FF2B5EF4-FFF2-40B4-BE49-F238E27FC236}">
                <a16:creationId xmlns:a16="http://schemas.microsoft.com/office/drawing/2014/main" id="{AF5A9569-28A7-D8B3-2492-35F95D1F4EF9}"/>
              </a:ext>
            </a:extLst>
          </p:cNvPr>
          <p:cNvSpPr/>
          <p:nvPr/>
        </p:nvSpPr>
        <p:spPr>
          <a:xfrm>
            <a:off x="340854" y="5195271"/>
            <a:ext cx="4211990" cy="10205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CCC20CC4-DD4F-C1F3-C255-48484397D5E2}"/>
              </a:ext>
            </a:extLst>
          </p:cNvPr>
          <p:cNvSpPr txBox="1"/>
          <p:nvPr/>
        </p:nvSpPr>
        <p:spPr>
          <a:xfrm>
            <a:off x="499450" y="5313020"/>
            <a:ext cx="3856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For the majority of RBH models:</a:t>
            </a:r>
            <a:endParaRPr lang="en-AU" sz="2200" dirty="0"/>
          </a:p>
        </p:txBody>
      </p:sp>
      <p:grpSp>
        <p:nvGrpSpPr>
          <p:cNvPr id="346" name="Group 345" descr="\documentclass{article}&#10;\usepackage{amsmath}&#10;\pagestyle{empty}&#10;\begin{document}&#10;&#10;$$h_{+}(v,r)=0$$&#10;&#10;&#10;\end{document}" title="IguanaTex Vector Display">
            <a:extLst>
              <a:ext uri="{FF2B5EF4-FFF2-40B4-BE49-F238E27FC236}">
                <a16:creationId xmlns:a16="http://schemas.microsoft.com/office/drawing/2014/main" id="{FB7713C4-EB20-E093-39C7-710E85EEDA5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614143" y="5833417"/>
            <a:ext cx="1303485" cy="246724"/>
            <a:chOff x="6130987" y="6991794"/>
            <a:chExt cx="1303485" cy="246724"/>
          </a:xfrm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C211B153-CDF6-EBCF-27A9-909FF52A85C0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6130987" y="7005610"/>
              <a:ext cx="123075" cy="173940"/>
            </a:xfrm>
            <a:custGeom>
              <a:avLst/>
              <a:gdLst>
                <a:gd name="connsiteX0" fmla="*/ 58361 w 123075"/>
                <a:gd name="connsiteY0" fmla="*/ 2789 h 173940"/>
                <a:gd name="connsiteX1" fmla="*/ 55103 w 123075"/>
                <a:gd name="connsiteY1" fmla="*/ 75 h 173940"/>
                <a:gd name="connsiteX2" fmla="*/ 24522 w 123075"/>
                <a:gd name="connsiteY2" fmla="*/ 2542 h 173940"/>
                <a:gd name="connsiteX3" fmla="*/ 19759 w 123075"/>
                <a:gd name="connsiteY3" fmla="*/ 7476 h 173940"/>
                <a:gd name="connsiteX4" fmla="*/ 25775 w 123075"/>
                <a:gd name="connsiteY4" fmla="*/ 10437 h 173940"/>
                <a:gd name="connsiteX5" fmla="*/ 38308 w 123075"/>
                <a:gd name="connsiteY5" fmla="*/ 14631 h 173940"/>
                <a:gd name="connsiteX6" fmla="*/ 37556 w 123075"/>
                <a:gd name="connsiteY6" fmla="*/ 19566 h 173940"/>
                <a:gd name="connsiteX7" fmla="*/ 1210 w 123075"/>
                <a:gd name="connsiteY7" fmla="*/ 161679 h 173940"/>
                <a:gd name="connsiteX8" fmla="*/ 207 w 123075"/>
                <a:gd name="connsiteY8" fmla="*/ 167107 h 173940"/>
                <a:gd name="connsiteX9" fmla="*/ 7477 w 123075"/>
                <a:gd name="connsiteY9" fmla="*/ 174016 h 173940"/>
                <a:gd name="connsiteX10" fmla="*/ 16751 w 123075"/>
                <a:gd name="connsiteY10" fmla="*/ 167601 h 173940"/>
                <a:gd name="connsiteX11" fmla="*/ 21514 w 123075"/>
                <a:gd name="connsiteY11" fmla="*/ 148850 h 173940"/>
                <a:gd name="connsiteX12" fmla="*/ 27028 w 123075"/>
                <a:gd name="connsiteY12" fmla="*/ 126645 h 173940"/>
                <a:gd name="connsiteX13" fmla="*/ 31290 w 123075"/>
                <a:gd name="connsiteY13" fmla="*/ 110114 h 173940"/>
                <a:gd name="connsiteX14" fmla="*/ 34047 w 123075"/>
                <a:gd name="connsiteY14" fmla="*/ 99011 h 173940"/>
                <a:gd name="connsiteX15" fmla="*/ 51092 w 123075"/>
                <a:gd name="connsiteY15" fmla="*/ 76313 h 173940"/>
                <a:gd name="connsiteX16" fmla="*/ 75156 w 123075"/>
                <a:gd name="connsiteY16" fmla="*/ 67677 h 173940"/>
                <a:gd name="connsiteX17" fmla="*/ 88692 w 123075"/>
                <a:gd name="connsiteY17" fmla="*/ 84948 h 173940"/>
                <a:gd name="connsiteX18" fmla="*/ 73150 w 123075"/>
                <a:gd name="connsiteY18" fmla="*/ 140214 h 173940"/>
                <a:gd name="connsiteX19" fmla="*/ 69892 w 123075"/>
                <a:gd name="connsiteY19" fmla="*/ 153784 h 173940"/>
                <a:gd name="connsiteX20" fmla="*/ 90446 w 123075"/>
                <a:gd name="connsiteY20" fmla="*/ 174016 h 173940"/>
                <a:gd name="connsiteX21" fmla="*/ 123283 w 123075"/>
                <a:gd name="connsiteY21" fmla="*/ 136020 h 173940"/>
                <a:gd name="connsiteX22" fmla="*/ 120275 w 123075"/>
                <a:gd name="connsiteY22" fmla="*/ 133553 h 173940"/>
                <a:gd name="connsiteX23" fmla="*/ 116515 w 123075"/>
                <a:gd name="connsiteY23" fmla="*/ 137994 h 173940"/>
                <a:gd name="connsiteX24" fmla="*/ 90948 w 123075"/>
                <a:gd name="connsiteY24" fmla="*/ 168588 h 173940"/>
                <a:gd name="connsiteX25" fmla="*/ 84932 w 123075"/>
                <a:gd name="connsiteY25" fmla="*/ 160446 h 173940"/>
                <a:gd name="connsiteX26" fmla="*/ 89444 w 123075"/>
                <a:gd name="connsiteY26" fmla="*/ 142928 h 173940"/>
                <a:gd name="connsiteX27" fmla="*/ 104734 w 123075"/>
                <a:gd name="connsiteY27" fmla="*/ 88649 h 173940"/>
                <a:gd name="connsiteX28" fmla="*/ 75908 w 123075"/>
                <a:gd name="connsiteY28" fmla="*/ 62249 h 173940"/>
                <a:gd name="connsiteX29" fmla="*/ 38809 w 123075"/>
                <a:gd name="connsiteY29" fmla="*/ 81247 h 173940"/>
                <a:gd name="connsiteX30" fmla="*/ 58361 w 123075"/>
                <a:gd name="connsiteY30" fmla="*/ 2789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3075" h="173940">
                  <a:moveTo>
                    <a:pt x="58361" y="2789"/>
                  </a:moveTo>
                  <a:cubicBezTo>
                    <a:pt x="58361" y="2542"/>
                    <a:pt x="58361" y="75"/>
                    <a:pt x="55103" y="75"/>
                  </a:cubicBezTo>
                  <a:cubicBezTo>
                    <a:pt x="49337" y="75"/>
                    <a:pt x="31039" y="2049"/>
                    <a:pt x="24522" y="2542"/>
                  </a:cubicBezTo>
                  <a:cubicBezTo>
                    <a:pt x="22516" y="2789"/>
                    <a:pt x="19759" y="3035"/>
                    <a:pt x="19759" y="7476"/>
                  </a:cubicBezTo>
                  <a:cubicBezTo>
                    <a:pt x="19759" y="10437"/>
                    <a:pt x="22015" y="10437"/>
                    <a:pt x="25775" y="10437"/>
                  </a:cubicBezTo>
                  <a:cubicBezTo>
                    <a:pt x="37807" y="10437"/>
                    <a:pt x="38308" y="12164"/>
                    <a:pt x="38308" y="14631"/>
                  </a:cubicBezTo>
                  <a:lnTo>
                    <a:pt x="37556" y="19566"/>
                  </a:lnTo>
                  <a:lnTo>
                    <a:pt x="1210" y="161679"/>
                  </a:lnTo>
                  <a:cubicBezTo>
                    <a:pt x="207" y="165134"/>
                    <a:pt x="207" y="165627"/>
                    <a:pt x="207" y="167107"/>
                  </a:cubicBezTo>
                  <a:cubicBezTo>
                    <a:pt x="207" y="172782"/>
                    <a:pt x="5221" y="174016"/>
                    <a:pt x="7477" y="174016"/>
                  </a:cubicBezTo>
                  <a:cubicBezTo>
                    <a:pt x="11487" y="174016"/>
                    <a:pt x="15498" y="171055"/>
                    <a:pt x="16751" y="167601"/>
                  </a:cubicBezTo>
                  <a:lnTo>
                    <a:pt x="21514" y="148850"/>
                  </a:lnTo>
                  <a:lnTo>
                    <a:pt x="27028" y="126645"/>
                  </a:lnTo>
                  <a:cubicBezTo>
                    <a:pt x="28532" y="121217"/>
                    <a:pt x="30036" y="115789"/>
                    <a:pt x="31290" y="110114"/>
                  </a:cubicBezTo>
                  <a:cubicBezTo>
                    <a:pt x="31791" y="108634"/>
                    <a:pt x="33796" y="100492"/>
                    <a:pt x="34047" y="99011"/>
                  </a:cubicBezTo>
                  <a:cubicBezTo>
                    <a:pt x="34799" y="96791"/>
                    <a:pt x="42569" y="82974"/>
                    <a:pt x="51092" y="76313"/>
                  </a:cubicBezTo>
                  <a:cubicBezTo>
                    <a:pt x="56607" y="72365"/>
                    <a:pt x="64377" y="67677"/>
                    <a:pt x="75156" y="67677"/>
                  </a:cubicBezTo>
                  <a:cubicBezTo>
                    <a:pt x="85934" y="67677"/>
                    <a:pt x="88692" y="76066"/>
                    <a:pt x="88692" y="84948"/>
                  </a:cubicBezTo>
                  <a:cubicBezTo>
                    <a:pt x="88692" y="98271"/>
                    <a:pt x="79166" y="125164"/>
                    <a:pt x="73150" y="140214"/>
                  </a:cubicBezTo>
                  <a:cubicBezTo>
                    <a:pt x="71145" y="145889"/>
                    <a:pt x="69892" y="148850"/>
                    <a:pt x="69892" y="153784"/>
                  </a:cubicBezTo>
                  <a:cubicBezTo>
                    <a:pt x="69892" y="165380"/>
                    <a:pt x="78665" y="174016"/>
                    <a:pt x="90446" y="174016"/>
                  </a:cubicBezTo>
                  <a:cubicBezTo>
                    <a:pt x="114009" y="174016"/>
                    <a:pt x="123283" y="137994"/>
                    <a:pt x="123283" y="136020"/>
                  </a:cubicBezTo>
                  <a:cubicBezTo>
                    <a:pt x="123283" y="133553"/>
                    <a:pt x="121027" y="133553"/>
                    <a:pt x="120275" y="133553"/>
                  </a:cubicBezTo>
                  <a:cubicBezTo>
                    <a:pt x="117769" y="133553"/>
                    <a:pt x="117769" y="134293"/>
                    <a:pt x="116515" y="137994"/>
                  </a:cubicBezTo>
                  <a:cubicBezTo>
                    <a:pt x="112755" y="151070"/>
                    <a:pt x="104734" y="168588"/>
                    <a:pt x="90948" y="168588"/>
                  </a:cubicBezTo>
                  <a:cubicBezTo>
                    <a:pt x="86686" y="168588"/>
                    <a:pt x="84932" y="166121"/>
                    <a:pt x="84932" y="160446"/>
                  </a:cubicBezTo>
                  <a:cubicBezTo>
                    <a:pt x="84932" y="154278"/>
                    <a:pt x="87188" y="148356"/>
                    <a:pt x="89444" y="142928"/>
                  </a:cubicBezTo>
                  <a:cubicBezTo>
                    <a:pt x="93454" y="132319"/>
                    <a:pt x="104734" y="102959"/>
                    <a:pt x="104734" y="88649"/>
                  </a:cubicBezTo>
                  <a:cubicBezTo>
                    <a:pt x="104734" y="72612"/>
                    <a:pt x="94708" y="62249"/>
                    <a:pt x="75908" y="62249"/>
                  </a:cubicBezTo>
                  <a:cubicBezTo>
                    <a:pt x="60116" y="62249"/>
                    <a:pt x="48084" y="69898"/>
                    <a:pt x="38809" y="81247"/>
                  </a:cubicBezTo>
                  <a:lnTo>
                    <a:pt x="58361" y="2789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F6C3522-F4CA-32CC-5C35-20D13EE7FBE6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6273905" y="7106940"/>
              <a:ext cx="129142" cy="127285"/>
            </a:xfrm>
            <a:custGeom>
              <a:avLst/>
              <a:gdLst>
                <a:gd name="connsiteX0" fmla="*/ 69171 w 129142"/>
                <a:gd name="connsiteY0" fmla="*/ 67950 h 127285"/>
                <a:gd name="connsiteX1" fmla="*/ 122863 w 129142"/>
                <a:gd name="connsiteY1" fmla="*/ 67950 h 127285"/>
                <a:gd name="connsiteX2" fmla="*/ 129355 w 129142"/>
                <a:gd name="connsiteY2" fmla="*/ 63805 h 127285"/>
                <a:gd name="connsiteX3" fmla="*/ 122863 w 129142"/>
                <a:gd name="connsiteY3" fmla="*/ 59488 h 127285"/>
                <a:gd name="connsiteX4" fmla="*/ 69171 w 129142"/>
                <a:gd name="connsiteY4" fmla="*/ 59488 h 127285"/>
                <a:gd name="connsiteX5" fmla="*/ 69171 w 129142"/>
                <a:gd name="connsiteY5" fmla="*/ 6466 h 127285"/>
                <a:gd name="connsiteX6" fmla="*/ 64959 w 129142"/>
                <a:gd name="connsiteY6" fmla="*/ 76 h 127285"/>
                <a:gd name="connsiteX7" fmla="*/ 60573 w 129142"/>
                <a:gd name="connsiteY7" fmla="*/ 6466 h 127285"/>
                <a:gd name="connsiteX8" fmla="*/ 60573 w 129142"/>
                <a:gd name="connsiteY8" fmla="*/ 59488 h 127285"/>
                <a:gd name="connsiteX9" fmla="*/ 6705 w 129142"/>
                <a:gd name="connsiteY9" fmla="*/ 59488 h 127285"/>
                <a:gd name="connsiteX10" fmla="*/ 213 w 129142"/>
                <a:gd name="connsiteY10" fmla="*/ 63633 h 127285"/>
                <a:gd name="connsiteX11" fmla="*/ 6705 w 129142"/>
                <a:gd name="connsiteY11" fmla="*/ 67950 h 127285"/>
                <a:gd name="connsiteX12" fmla="*/ 60573 w 129142"/>
                <a:gd name="connsiteY12" fmla="*/ 67950 h 127285"/>
                <a:gd name="connsiteX13" fmla="*/ 60573 w 129142"/>
                <a:gd name="connsiteY13" fmla="*/ 120971 h 127285"/>
                <a:gd name="connsiteX14" fmla="*/ 64784 w 129142"/>
                <a:gd name="connsiteY14" fmla="*/ 127362 h 127285"/>
                <a:gd name="connsiteX15" fmla="*/ 69171 w 129142"/>
                <a:gd name="connsiteY15" fmla="*/ 120971 h 127285"/>
                <a:gd name="connsiteX16" fmla="*/ 69171 w 129142"/>
                <a:gd name="connsiteY16" fmla="*/ 67950 h 12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142" h="127285">
                  <a:moveTo>
                    <a:pt x="69171" y="67950"/>
                  </a:moveTo>
                  <a:lnTo>
                    <a:pt x="122863" y="67950"/>
                  </a:lnTo>
                  <a:cubicBezTo>
                    <a:pt x="125144" y="67950"/>
                    <a:pt x="129355" y="67950"/>
                    <a:pt x="129355" y="63805"/>
                  </a:cubicBezTo>
                  <a:cubicBezTo>
                    <a:pt x="129355" y="59488"/>
                    <a:pt x="125319" y="59488"/>
                    <a:pt x="122863" y="59488"/>
                  </a:cubicBezTo>
                  <a:lnTo>
                    <a:pt x="69171" y="59488"/>
                  </a:lnTo>
                  <a:lnTo>
                    <a:pt x="69171" y="6466"/>
                  </a:lnTo>
                  <a:cubicBezTo>
                    <a:pt x="69171" y="4221"/>
                    <a:pt x="69171" y="76"/>
                    <a:pt x="64959" y="76"/>
                  </a:cubicBezTo>
                  <a:cubicBezTo>
                    <a:pt x="60573" y="76"/>
                    <a:pt x="60573" y="4048"/>
                    <a:pt x="60573" y="6466"/>
                  </a:cubicBezTo>
                  <a:lnTo>
                    <a:pt x="60573" y="59488"/>
                  </a:lnTo>
                  <a:lnTo>
                    <a:pt x="6705" y="59488"/>
                  </a:lnTo>
                  <a:cubicBezTo>
                    <a:pt x="4424" y="59488"/>
                    <a:pt x="213" y="59488"/>
                    <a:pt x="213" y="63633"/>
                  </a:cubicBezTo>
                  <a:cubicBezTo>
                    <a:pt x="213" y="67950"/>
                    <a:pt x="4249" y="67950"/>
                    <a:pt x="6705" y="67950"/>
                  </a:cubicBezTo>
                  <a:lnTo>
                    <a:pt x="60573" y="67950"/>
                  </a:lnTo>
                  <a:lnTo>
                    <a:pt x="60573" y="120971"/>
                  </a:lnTo>
                  <a:cubicBezTo>
                    <a:pt x="60573" y="123217"/>
                    <a:pt x="60573" y="127362"/>
                    <a:pt x="64784" y="127362"/>
                  </a:cubicBezTo>
                  <a:cubicBezTo>
                    <a:pt x="69171" y="127362"/>
                    <a:pt x="69171" y="123389"/>
                    <a:pt x="69171" y="120971"/>
                  </a:cubicBezTo>
                  <a:lnTo>
                    <a:pt x="69171" y="67950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FFA3A74A-596F-F57F-0566-01ACF1842B72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6452852" y="6991794"/>
              <a:ext cx="58154" cy="246724"/>
            </a:xfrm>
            <a:custGeom>
              <a:avLst/>
              <a:gdLst>
                <a:gd name="connsiteX0" fmla="*/ 58374 w 58154"/>
                <a:gd name="connsiteY0" fmla="*/ 244332 h 246724"/>
                <a:gd name="connsiteX1" fmla="*/ 54112 w 58154"/>
                <a:gd name="connsiteY1" fmla="*/ 238904 h 246724"/>
                <a:gd name="connsiteX2" fmla="*/ 14758 w 58154"/>
                <a:gd name="connsiteY2" fmla="*/ 123437 h 246724"/>
                <a:gd name="connsiteX3" fmla="*/ 55115 w 58154"/>
                <a:gd name="connsiteY3" fmla="*/ 6736 h 246724"/>
                <a:gd name="connsiteX4" fmla="*/ 58374 w 58154"/>
                <a:gd name="connsiteY4" fmla="*/ 2542 h 246724"/>
                <a:gd name="connsiteX5" fmla="*/ 55867 w 58154"/>
                <a:gd name="connsiteY5" fmla="*/ 75 h 246724"/>
                <a:gd name="connsiteX6" fmla="*/ 16011 w 58154"/>
                <a:gd name="connsiteY6" fmla="*/ 48186 h 246724"/>
                <a:gd name="connsiteX7" fmla="*/ 220 w 58154"/>
                <a:gd name="connsiteY7" fmla="*/ 123437 h 246724"/>
                <a:gd name="connsiteX8" fmla="*/ 16763 w 58154"/>
                <a:gd name="connsiteY8" fmla="*/ 200415 h 246724"/>
                <a:gd name="connsiteX9" fmla="*/ 55867 w 58154"/>
                <a:gd name="connsiteY9" fmla="*/ 246800 h 246724"/>
                <a:gd name="connsiteX10" fmla="*/ 58374 w 58154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4" h="246724">
                  <a:moveTo>
                    <a:pt x="58374" y="244332"/>
                  </a:moveTo>
                  <a:cubicBezTo>
                    <a:pt x="58374" y="243592"/>
                    <a:pt x="58374" y="243099"/>
                    <a:pt x="54112" y="238904"/>
                  </a:cubicBezTo>
                  <a:cubicBezTo>
                    <a:pt x="22779" y="207817"/>
                    <a:pt x="14758" y="161186"/>
                    <a:pt x="14758" y="123437"/>
                  </a:cubicBezTo>
                  <a:cubicBezTo>
                    <a:pt x="14758" y="80507"/>
                    <a:pt x="24283" y="37577"/>
                    <a:pt x="55115" y="6736"/>
                  </a:cubicBezTo>
                  <a:cubicBezTo>
                    <a:pt x="58374" y="3776"/>
                    <a:pt x="58374" y="3282"/>
                    <a:pt x="58374" y="2542"/>
                  </a:cubicBezTo>
                  <a:cubicBezTo>
                    <a:pt x="58374" y="815"/>
                    <a:pt x="57371" y="75"/>
                    <a:pt x="55867" y="75"/>
                  </a:cubicBezTo>
                  <a:cubicBezTo>
                    <a:pt x="53360" y="75"/>
                    <a:pt x="30801" y="16852"/>
                    <a:pt x="16011" y="48186"/>
                  </a:cubicBezTo>
                  <a:cubicBezTo>
                    <a:pt x="3228" y="75326"/>
                    <a:pt x="220" y="102712"/>
                    <a:pt x="220" y="123437"/>
                  </a:cubicBezTo>
                  <a:cubicBezTo>
                    <a:pt x="220" y="142682"/>
                    <a:pt x="2977" y="172535"/>
                    <a:pt x="16763" y="200415"/>
                  </a:cubicBezTo>
                  <a:cubicBezTo>
                    <a:pt x="31803" y="230762"/>
                    <a:pt x="53360" y="246800"/>
                    <a:pt x="55867" y="246800"/>
                  </a:cubicBezTo>
                  <a:cubicBezTo>
                    <a:pt x="57371" y="246800"/>
                    <a:pt x="58374" y="246059"/>
                    <a:pt x="58374" y="244332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8002E07-C1D7-BC5A-47D1-A4CFAB9458AF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6532786" y="7067785"/>
              <a:ext cx="110041" cy="111766"/>
            </a:xfrm>
            <a:custGeom>
              <a:avLst/>
              <a:gdLst>
                <a:gd name="connsiteX0" fmla="*/ 110265 w 110041"/>
                <a:gd name="connsiteY0" fmla="*/ 17345 h 111766"/>
                <a:gd name="connsiteX1" fmla="*/ 99236 w 110041"/>
                <a:gd name="connsiteY1" fmla="*/ 75 h 111766"/>
                <a:gd name="connsiteX2" fmla="*/ 86953 w 110041"/>
                <a:gd name="connsiteY2" fmla="*/ 11918 h 111766"/>
                <a:gd name="connsiteX3" fmla="*/ 90964 w 110041"/>
                <a:gd name="connsiteY3" fmla="*/ 19319 h 111766"/>
                <a:gd name="connsiteX4" fmla="*/ 99486 w 110041"/>
                <a:gd name="connsiteY4" fmla="*/ 39551 h 111766"/>
                <a:gd name="connsiteX5" fmla="*/ 54868 w 110041"/>
                <a:gd name="connsiteY5" fmla="*/ 106413 h 111766"/>
                <a:gd name="connsiteX6" fmla="*/ 36319 w 110041"/>
                <a:gd name="connsiteY6" fmla="*/ 84948 h 111766"/>
                <a:gd name="connsiteX7" fmla="*/ 50858 w 110041"/>
                <a:gd name="connsiteY7" fmla="*/ 32642 h 111766"/>
                <a:gd name="connsiteX8" fmla="*/ 53866 w 110041"/>
                <a:gd name="connsiteY8" fmla="*/ 20306 h 111766"/>
                <a:gd name="connsiteX9" fmla="*/ 33311 w 110041"/>
                <a:gd name="connsiteY9" fmla="*/ 75 h 111766"/>
                <a:gd name="connsiteX10" fmla="*/ 223 w 110041"/>
                <a:gd name="connsiteY10" fmla="*/ 38070 h 111766"/>
                <a:gd name="connsiteX11" fmla="*/ 3231 w 110041"/>
                <a:gd name="connsiteY11" fmla="*/ 40538 h 111766"/>
                <a:gd name="connsiteX12" fmla="*/ 7242 w 110041"/>
                <a:gd name="connsiteY12" fmla="*/ 36097 h 111766"/>
                <a:gd name="connsiteX13" fmla="*/ 32559 w 110041"/>
                <a:gd name="connsiteY13" fmla="*/ 5503 h 111766"/>
                <a:gd name="connsiteX14" fmla="*/ 38826 w 110041"/>
                <a:gd name="connsiteY14" fmla="*/ 13398 h 111766"/>
                <a:gd name="connsiteX15" fmla="*/ 34564 w 110041"/>
                <a:gd name="connsiteY15" fmla="*/ 30669 h 111766"/>
                <a:gd name="connsiteX16" fmla="*/ 20277 w 110041"/>
                <a:gd name="connsiteY16" fmla="*/ 81247 h 111766"/>
                <a:gd name="connsiteX17" fmla="*/ 53866 w 110041"/>
                <a:gd name="connsiteY17" fmla="*/ 111841 h 111766"/>
                <a:gd name="connsiteX18" fmla="*/ 110265 w 110041"/>
                <a:gd name="connsiteY18" fmla="*/ 17345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041" h="111766">
                  <a:moveTo>
                    <a:pt x="110265" y="17345"/>
                  </a:moveTo>
                  <a:cubicBezTo>
                    <a:pt x="110265" y="4022"/>
                    <a:pt x="103748" y="75"/>
                    <a:pt x="99236" y="75"/>
                  </a:cubicBezTo>
                  <a:cubicBezTo>
                    <a:pt x="92969" y="75"/>
                    <a:pt x="86953" y="6490"/>
                    <a:pt x="86953" y="11918"/>
                  </a:cubicBezTo>
                  <a:cubicBezTo>
                    <a:pt x="86953" y="15125"/>
                    <a:pt x="88206" y="16605"/>
                    <a:pt x="90964" y="19319"/>
                  </a:cubicBezTo>
                  <a:cubicBezTo>
                    <a:pt x="96228" y="24254"/>
                    <a:pt x="99486" y="30669"/>
                    <a:pt x="99486" y="39551"/>
                  </a:cubicBezTo>
                  <a:cubicBezTo>
                    <a:pt x="99486" y="49913"/>
                    <a:pt x="84196" y="106413"/>
                    <a:pt x="54868" y="106413"/>
                  </a:cubicBezTo>
                  <a:cubicBezTo>
                    <a:pt x="42084" y="106413"/>
                    <a:pt x="36319" y="97778"/>
                    <a:pt x="36319" y="84948"/>
                  </a:cubicBezTo>
                  <a:cubicBezTo>
                    <a:pt x="36319" y="71131"/>
                    <a:pt x="43087" y="53121"/>
                    <a:pt x="50858" y="32642"/>
                  </a:cubicBezTo>
                  <a:cubicBezTo>
                    <a:pt x="52612" y="28448"/>
                    <a:pt x="53866" y="24994"/>
                    <a:pt x="53866" y="20306"/>
                  </a:cubicBezTo>
                  <a:cubicBezTo>
                    <a:pt x="53866" y="9204"/>
                    <a:pt x="45844" y="75"/>
                    <a:pt x="33311" y="75"/>
                  </a:cubicBezTo>
                  <a:cubicBezTo>
                    <a:pt x="9749" y="75"/>
                    <a:pt x="223" y="35850"/>
                    <a:pt x="223" y="38070"/>
                  </a:cubicBezTo>
                  <a:cubicBezTo>
                    <a:pt x="223" y="40538"/>
                    <a:pt x="2730" y="40538"/>
                    <a:pt x="3231" y="40538"/>
                  </a:cubicBezTo>
                  <a:cubicBezTo>
                    <a:pt x="5738" y="40538"/>
                    <a:pt x="5989" y="40044"/>
                    <a:pt x="7242" y="36097"/>
                  </a:cubicBezTo>
                  <a:cubicBezTo>
                    <a:pt x="14511" y="11177"/>
                    <a:pt x="25290" y="5503"/>
                    <a:pt x="32559" y="5503"/>
                  </a:cubicBezTo>
                  <a:cubicBezTo>
                    <a:pt x="34564" y="5503"/>
                    <a:pt x="38826" y="5503"/>
                    <a:pt x="38826" y="13398"/>
                  </a:cubicBezTo>
                  <a:cubicBezTo>
                    <a:pt x="38826" y="19566"/>
                    <a:pt x="36319" y="26228"/>
                    <a:pt x="34564" y="30669"/>
                  </a:cubicBezTo>
                  <a:cubicBezTo>
                    <a:pt x="23535" y="59289"/>
                    <a:pt x="20277" y="70638"/>
                    <a:pt x="20277" y="81247"/>
                  </a:cubicBezTo>
                  <a:cubicBezTo>
                    <a:pt x="20277" y="107893"/>
                    <a:pt x="42335" y="111841"/>
                    <a:pt x="53866" y="111841"/>
                  </a:cubicBezTo>
                  <a:cubicBezTo>
                    <a:pt x="95977" y="111841"/>
                    <a:pt x="110265" y="30175"/>
                    <a:pt x="110265" y="17345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06F429E3-3C0A-4187-EBC2-DC9901A45EC0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6677570" y="7150685"/>
              <a:ext cx="29327" cy="73770"/>
            </a:xfrm>
            <a:custGeom>
              <a:avLst/>
              <a:gdLst>
                <a:gd name="connsiteX0" fmla="*/ 29556 w 29327"/>
                <a:gd name="connsiteY0" fmla="*/ 25981 h 73770"/>
                <a:gd name="connsiteX1" fmla="*/ 13514 w 29327"/>
                <a:gd name="connsiteY1" fmla="*/ 75 h 73770"/>
                <a:gd name="connsiteX2" fmla="*/ 229 w 29327"/>
                <a:gd name="connsiteY2" fmla="*/ 13151 h 73770"/>
                <a:gd name="connsiteX3" fmla="*/ 13514 w 29327"/>
                <a:gd name="connsiteY3" fmla="*/ 26228 h 73770"/>
                <a:gd name="connsiteX4" fmla="*/ 22287 w 29327"/>
                <a:gd name="connsiteY4" fmla="*/ 23020 h 73770"/>
                <a:gd name="connsiteX5" fmla="*/ 23540 w 29327"/>
                <a:gd name="connsiteY5" fmla="*/ 22280 h 73770"/>
                <a:gd name="connsiteX6" fmla="*/ 24042 w 29327"/>
                <a:gd name="connsiteY6" fmla="*/ 25981 h 73770"/>
                <a:gd name="connsiteX7" fmla="*/ 6997 w 29327"/>
                <a:gd name="connsiteY7" fmla="*/ 67184 h 73770"/>
                <a:gd name="connsiteX8" fmla="*/ 4239 w 29327"/>
                <a:gd name="connsiteY8" fmla="*/ 71131 h 73770"/>
                <a:gd name="connsiteX9" fmla="*/ 6746 w 29327"/>
                <a:gd name="connsiteY9" fmla="*/ 73845 h 73770"/>
                <a:gd name="connsiteX10" fmla="*/ 29556 w 29327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27" h="73770">
                  <a:moveTo>
                    <a:pt x="29556" y="25981"/>
                  </a:moveTo>
                  <a:cubicBezTo>
                    <a:pt x="29556" y="9697"/>
                    <a:pt x="23290" y="75"/>
                    <a:pt x="13514" y="75"/>
                  </a:cubicBezTo>
                  <a:cubicBezTo>
                    <a:pt x="5242" y="75"/>
                    <a:pt x="229" y="6243"/>
                    <a:pt x="229" y="13151"/>
                  </a:cubicBezTo>
                  <a:cubicBezTo>
                    <a:pt x="229" y="19813"/>
                    <a:pt x="5242" y="26228"/>
                    <a:pt x="13514" y="26228"/>
                  </a:cubicBezTo>
                  <a:cubicBezTo>
                    <a:pt x="16522" y="26228"/>
                    <a:pt x="19780" y="25241"/>
                    <a:pt x="22287" y="23020"/>
                  </a:cubicBezTo>
                  <a:cubicBezTo>
                    <a:pt x="23039" y="22527"/>
                    <a:pt x="23290" y="22280"/>
                    <a:pt x="23540" y="22280"/>
                  </a:cubicBezTo>
                  <a:cubicBezTo>
                    <a:pt x="23791" y="22280"/>
                    <a:pt x="24042" y="22527"/>
                    <a:pt x="24042" y="25981"/>
                  </a:cubicBezTo>
                  <a:cubicBezTo>
                    <a:pt x="24042" y="44238"/>
                    <a:pt x="15268" y="59042"/>
                    <a:pt x="6997" y="67184"/>
                  </a:cubicBezTo>
                  <a:cubicBezTo>
                    <a:pt x="4239" y="69898"/>
                    <a:pt x="4239" y="70391"/>
                    <a:pt x="4239" y="71131"/>
                  </a:cubicBezTo>
                  <a:cubicBezTo>
                    <a:pt x="4239" y="72859"/>
                    <a:pt x="5493" y="73845"/>
                    <a:pt x="6746" y="73845"/>
                  </a:cubicBezTo>
                  <a:cubicBezTo>
                    <a:pt x="9503" y="73845"/>
                    <a:pt x="29556" y="54848"/>
                    <a:pt x="29556" y="25981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80D84FF-EA70-247F-4AA5-ED588A2D2E29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6774688" y="7067785"/>
              <a:ext cx="102020" cy="111766"/>
            </a:xfrm>
            <a:custGeom>
              <a:avLst/>
              <a:gdLst>
                <a:gd name="connsiteX0" fmla="*/ 15022 w 102020"/>
                <a:gd name="connsiteY0" fmla="*/ 94570 h 111766"/>
                <a:gd name="connsiteX1" fmla="*/ 12766 w 102020"/>
                <a:gd name="connsiteY1" fmla="*/ 105179 h 111766"/>
                <a:gd name="connsiteX2" fmla="*/ 20036 w 102020"/>
                <a:gd name="connsiteY2" fmla="*/ 111841 h 111766"/>
                <a:gd name="connsiteX3" fmla="*/ 29310 w 102020"/>
                <a:gd name="connsiteY3" fmla="*/ 104933 h 111766"/>
                <a:gd name="connsiteX4" fmla="*/ 39337 w 102020"/>
                <a:gd name="connsiteY4" fmla="*/ 65950 h 111766"/>
                <a:gd name="connsiteX5" fmla="*/ 47358 w 102020"/>
                <a:gd name="connsiteY5" fmla="*/ 33876 h 111766"/>
                <a:gd name="connsiteX6" fmla="*/ 61395 w 102020"/>
                <a:gd name="connsiteY6" fmla="*/ 13645 h 111766"/>
                <a:gd name="connsiteX7" fmla="*/ 81448 w 102020"/>
                <a:gd name="connsiteY7" fmla="*/ 5503 h 111766"/>
                <a:gd name="connsiteX8" fmla="*/ 91976 w 102020"/>
                <a:gd name="connsiteY8" fmla="*/ 8463 h 111766"/>
                <a:gd name="connsiteX9" fmla="*/ 78942 w 102020"/>
                <a:gd name="connsiteY9" fmla="*/ 22033 h 111766"/>
                <a:gd name="connsiteX10" fmla="*/ 88467 w 102020"/>
                <a:gd name="connsiteY10" fmla="*/ 30669 h 111766"/>
                <a:gd name="connsiteX11" fmla="*/ 102253 w 102020"/>
                <a:gd name="connsiteY11" fmla="*/ 16112 h 111766"/>
                <a:gd name="connsiteX12" fmla="*/ 81448 w 102020"/>
                <a:gd name="connsiteY12" fmla="*/ 75 h 111766"/>
                <a:gd name="connsiteX13" fmla="*/ 49363 w 102020"/>
                <a:gd name="connsiteY13" fmla="*/ 19073 h 111766"/>
                <a:gd name="connsiteX14" fmla="*/ 26553 w 102020"/>
                <a:gd name="connsiteY14" fmla="*/ 75 h 111766"/>
                <a:gd name="connsiteX15" fmla="*/ 8004 w 102020"/>
                <a:gd name="connsiteY15" fmla="*/ 14138 h 111766"/>
                <a:gd name="connsiteX16" fmla="*/ 233 w 102020"/>
                <a:gd name="connsiteY16" fmla="*/ 38070 h 111766"/>
                <a:gd name="connsiteX17" fmla="*/ 3241 w 102020"/>
                <a:gd name="connsiteY17" fmla="*/ 40538 h 111766"/>
                <a:gd name="connsiteX18" fmla="*/ 7502 w 102020"/>
                <a:gd name="connsiteY18" fmla="*/ 34863 h 111766"/>
                <a:gd name="connsiteX19" fmla="*/ 25801 w 102020"/>
                <a:gd name="connsiteY19" fmla="*/ 5503 h 111766"/>
                <a:gd name="connsiteX20" fmla="*/ 33571 w 102020"/>
                <a:gd name="connsiteY20" fmla="*/ 16852 h 111766"/>
                <a:gd name="connsiteX21" fmla="*/ 29561 w 102020"/>
                <a:gd name="connsiteY21" fmla="*/ 37577 h 111766"/>
                <a:gd name="connsiteX22" fmla="*/ 15022 w 102020"/>
                <a:gd name="connsiteY22" fmla="*/ 9457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020" h="111766">
                  <a:moveTo>
                    <a:pt x="15022" y="94570"/>
                  </a:moveTo>
                  <a:cubicBezTo>
                    <a:pt x="14270" y="98271"/>
                    <a:pt x="12766" y="103946"/>
                    <a:pt x="12766" y="105179"/>
                  </a:cubicBezTo>
                  <a:cubicBezTo>
                    <a:pt x="12766" y="109621"/>
                    <a:pt x="16276" y="111841"/>
                    <a:pt x="20036" y="111841"/>
                  </a:cubicBezTo>
                  <a:cubicBezTo>
                    <a:pt x="23043" y="111841"/>
                    <a:pt x="27555" y="109867"/>
                    <a:pt x="29310" y="104933"/>
                  </a:cubicBezTo>
                  <a:cubicBezTo>
                    <a:pt x="29811" y="103946"/>
                    <a:pt x="38334" y="70391"/>
                    <a:pt x="39337" y="65950"/>
                  </a:cubicBezTo>
                  <a:cubicBezTo>
                    <a:pt x="41342" y="57808"/>
                    <a:pt x="45854" y="40538"/>
                    <a:pt x="47358" y="33876"/>
                  </a:cubicBezTo>
                  <a:cubicBezTo>
                    <a:pt x="48361" y="30669"/>
                    <a:pt x="55379" y="19073"/>
                    <a:pt x="61395" y="13645"/>
                  </a:cubicBezTo>
                  <a:cubicBezTo>
                    <a:pt x="63400" y="11918"/>
                    <a:pt x="70670" y="5503"/>
                    <a:pt x="81448" y="5503"/>
                  </a:cubicBezTo>
                  <a:cubicBezTo>
                    <a:pt x="87965" y="5503"/>
                    <a:pt x="91725" y="8463"/>
                    <a:pt x="91976" y="8463"/>
                  </a:cubicBezTo>
                  <a:cubicBezTo>
                    <a:pt x="84456" y="9697"/>
                    <a:pt x="78942" y="15618"/>
                    <a:pt x="78942" y="22033"/>
                  </a:cubicBezTo>
                  <a:cubicBezTo>
                    <a:pt x="78942" y="25981"/>
                    <a:pt x="81699" y="30669"/>
                    <a:pt x="88467" y="30669"/>
                  </a:cubicBezTo>
                  <a:cubicBezTo>
                    <a:pt x="95235" y="30669"/>
                    <a:pt x="102253" y="24994"/>
                    <a:pt x="102253" y="16112"/>
                  </a:cubicBezTo>
                  <a:cubicBezTo>
                    <a:pt x="102253" y="7476"/>
                    <a:pt x="94232" y="75"/>
                    <a:pt x="81448" y="75"/>
                  </a:cubicBezTo>
                  <a:cubicBezTo>
                    <a:pt x="65155" y="75"/>
                    <a:pt x="54126" y="12164"/>
                    <a:pt x="49363" y="19073"/>
                  </a:cubicBezTo>
                  <a:cubicBezTo>
                    <a:pt x="47358" y="7970"/>
                    <a:pt x="38334" y="75"/>
                    <a:pt x="26553" y="75"/>
                  </a:cubicBezTo>
                  <a:cubicBezTo>
                    <a:pt x="15022" y="75"/>
                    <a:pt x="10260" y="9697"/>
                    <a:pt x="8004" y="14138"/>
                  </a:cubicBezTo>
                  <a:cubicBezTo>
                    <a:pt x="3492" y="22527"/>
                    <a:pt x="233" y="37330"/>
                    <a:pt x="233" y="38070"/>
                  </a:cubicBezTo>
                  <a:cubicBezTo>
                    <a:pt x="233" y="40538"/>
                    <a:pt x="2740" y="40538"/>
                    <a:pt x="3241" y="40538"/>
                  </a:cubicBezTo>
                  <a:cubicBezTo>
                    <a:pt x="5748" y="40538"/>
                    <a:pt x="5998" y="40291"/>
                    <a:pt x="7502" y="34863"/>
                  </a:cubicBezTo>
                  <a:cubicBezTo>
                    <a:pt x="11764" y="17345"/>
                    <a:pt x="16777" y="5503"/>
                    <a:pt x="25801" y="5503"/>
                  </a:cubicBezTo>
                  <a:cubicBezTo>
                    <a:pt x="30062" y="5503"/>
                    <a:pt x="33571" y="7476"/>
                    <a:pt x="33571" y="16852"/>
                  </a:cubicBezTo>
                  <a:cubicBezTo>
                    <a:pt x="33571" y="22033"/>
                    <a:pt x="32819" y="24747"/>
                    <a:pt x="29561" y="37577"/>
                  </a:cubicBezTo>
                  <a:lnTo>
                    <a:pt x="15022" y="94570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5F57C2E0-32A3-9944-309C-23335BB0B50B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6901759" y="6991794"/>
              <a:ext cx="58154" cy="246724"/>
            </a:xfrm>
            <a:custGeom>
              <a:avLst/>
              <a:gdLst>
                <a:gd name="connsiteX0" fmla="*/ 58392 w 58154"/>
                <a:gd name="connsiteY0" fmla="*/ 123437 h 246724"/>
                <a:gd name="connsiteX1" fmla="*/ 41848 w 58154"/>
                <a:gd name="connsiteY1" fmla="*/ 46459 h 246724"/>
                <a:gd name="connsiteX2" fmla="*/ 2745 w 58154"/>
                <a:gd name="connsiteY2" fmla="*/ 75 h 246724"/>
                <a:gd name="connsiteX3" fmla="*/ 238 w 58154"/>
                <a:gd name="connsiteY3" fmla="*/ 2542 h 246724"/>
                <a:gd name="connsiteX4" fmla="*/ 5000 w 58154"/>
                <a:gd name="connsiteY4" fmla="*/ 8217 h 246724"/>
                <a:gd name="connsiteX5" fmla="*/ 43853 w 58154"/>
                <a:gd name="connsiteY5" fmla="*/ 123437 h 246724"/>
                <a:gd name="connsiteX6" fmla="*/ 3497 w 58154"/>
                <a:gd name="connsiteY6" fmla="*/ 240138 h 246724"/>
                <a:gd name="connsiteX7" fmla="*/ 238 w 58154"/>
                <a:gd name="connsiteY7" fmla="*/ 244332 h 246724"/>
                <a:gd name="connsiteX8" fmla="*/ 2745 w 58154"/>
                <a:gd name="connsiteY8" fmla="*/ 246800 h 246724"/>
                <a:gd name="connsiteX9" fmla="*/ 42600 w 58154"/>
                <a:gd name="connsiteY9" fmla="*/ 198688 h 246724"/>
                <a:gd name="connsiteX10" fmla="*/ 58392 w 58154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4" h="246724">
                  <a:moveTo>
                    <a:pt x="58392" y="123437"/>
                  </a:moveTo>
                  <a:cubicBezTo>
                    <a:pt x="58392" y="104193"/>
                    <a:pt x="55635" y="74339"/>
                    <a:pt x="41848" y="46459"/>
                  </a:cubicBezTo>
                  <a:cubicBezTo>
                    <a:pt x="26808" y="16112"/>
                    <a:pt x="5251" y="75"/>
                    <a:pt x="2745" y="75"/>
                  </a:cubicBezTo>
                  <a:cubicBezTo>
                    <a:pt x="1241" y="75"/>
                    <a:pt x="238" y="1062"/>
                    <a:pt x="238" y="2542"/>
                  </a:cubicBezTo>
                  <a:cubicBezTo>
                    <a:pt x="238" y="3282"/>
                    <a:pt x="238" y="3776"/>
                    <a:pt x="5000" y="8217"/>
                  </a:cubicBezTo>
                  <a:cubicBezTo>
                    <a:pt x="29566" y="32642"/>
                    <a:pt x="43853" y="71872"/>
                    <a:pt x="43853" y="123437"/>
                  </a:cubicBezTo>
                  <a:cubicBezTo>
                    <a:pt x="43853" y="165627"/>
                    <a:pt x="34579" y="209051"/>
                    <a:pt x="3497" y="240138"/>
                  </a:cubicBezTo>
                  <a:cubicBezTo>
                    <a:pt x="238" y="243099"/>
                    <a:pt x="238" y="243592"/>
                    <a:pt x="238" y="244332"/>
                  </a:cubicBezTo>
                  <a:cubicBezTo>
                    <a:pt x="238" y="245813"/>
                    <a:pt x="1241" y="246800"/>
                    <a:pt x="2745" y="246800"/>
                  </a:cubicBezTo>
                  <a:cubicBezTo>
                    <a:pt x="5251" y="246800"/>
                    <a:pt x="27811" y="230022"/>
                    <a:pt x="42600" y="198688"/>
                  </a:cubicBezTo>
                  <a:cubicBezTo>
                    <a:pt x="55384" y="171548"/>
                    <a:pt x="58392" y="144162"/>
                    <a:pt x="58392" y="123437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499831F-BA37-343E-C7CE-4FADF3DD5C25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7068616" y="7086289"/>
              <a:ext cx="166691" cy="57733"/>
            </a:xfrm>
            <a:custGeom>
              <a:avLst/>
              <a:gdLst>
                <a:gd name="connsiteX0" fmla="*/ 158413 w 166691"/>
                <a:gd name="connsiteY0" fmla="*/ 9944 h 57733"/>
                <a:gd name="connsiteX1" fmla="*/ 166936 w 166691"/>
                <a:gd name="connsiteY1" fmla="*/ 5009 h 57733"/>
                <a:gd name="connsiteX2" fmla="*/ 158664 w 166691"/>
                <a:gd name="connsiteY2" fmla="*/ 75 h 57733"/>
                <a:gd name="connsiteX3" fmla="*/ 8516 w 166691"/>
                <a:gd name="connsiteY3" fmla="*/ 75 h 57733"/>
                <a:gd name="connsiteX4" fmla="*/ 245 w 166691"/>
                <a:gd name="connsiteY4" fmla="*/ 5009 h 57733"/>
                <a:gd name="connsiteX5" fmla="*/ 8767 w 166691"/>
                <a:gd name="connsiteY5" fmla="*/ 9944 h 57733"/>
                <a:gd name="connsiteX6" fmla="*/ 158413 w 166691"/>
                <a:gd name="connsiteY6" fmla="*/ 9944 h 57733"/>
                <a:gd name="connsiteX7" fmla="*/ 158664 w 166691"/>
                <a:gd name="connsiteY7" fmla="*/ 57808 h 57733"/>
                <a:gd name="connsiteX8" fmla="*/ 166936 w 166691"/>
                <a:gd name="connsiteY8" fmla="*/ 52874 h 57733"/>
                <a:gd name="connsiteX9" fmla="*/ 158413 w 166691"/>
                <a:gd name="connsiteY9" fmla="*/ 47939 h 57733"/>
                <a:gd name="connsiteX10" fmla="*/ 8767 w 166691"/>
                <a:gd name="connsiteY10" fmla="*/ 47939 h 57733"/>
                <a:gd name="connsiteX11" fmla="*/ 245 w 166691"/>
                <a:gd name="connsiteY11" fmla="*/ 52874 h 57733"/>
                <a:gd name="connsiteX12" fmla="*/ 8516 w 166691"/>
                <a:gd name="connsiteY12" fmla="*/ 57808 h 57733"/>
                <a:gd name="connsiteX13" fmla="*/ 158664 w 166691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691" h="57733">
                  <a:moveTo>
                    <a:pt x="158413" y="9944"/>
                  </a:moveTo>
                  <a:cubicBezTo>
                    <a:pt x="162173" y="9944"/>
                    <a:pt x="166936" y="9944"/>
                    <a:pt x="166936" y="5009"/>
                  </a:cubicBezTo>
                  <a:cubicBezTo>
                    <a:pt x="166936" y="75"/>
                    <a:pt x="162173" y="75"/>
                    <a:pt x="158664" y="75"/>
                  </a:cubicBezTo>
                  <a:lnTo>
                    <a:pt x="8516" y="75"/>
                  </a:lnTo>
                  <a:cubicBezTo>
                    <a:pt x="5007" y="75"/>
                    <a:pt x="245" y="75"/>
                    <a:pt x="245" y="5009"/>
                  </a:cubicBezTo>
                  <a:cubicBezTo>
                    <a:pt x="245" y="9944"/>
                    <a:pt x="5007" y="9944"/>
                    <a:pt x="8767" y="9944"/>
                  </a:cubicBezTo>
                  <a:lnTo>
                    <a:pt x="158413" y="9944"/>
                  </a:lnTo>
                  <a:close/>
                  <a:moveTo>
                    <a:pt x="158664" y="57808"/>
                  </a:moveTo>
                  <a:cubicBezTo>
                    <a:pt x="162173" y="57808"/>
                    <a:pt x="166936" y="57808"/>
                    <a:pt x="166936" y="52874"/>
                  </a:cubicBezTo>
                  <a:cubicBezTo>
                    <a:pt x="166936" y="47939"/>
                    <a:pt x="162173" y="47939"/>
                    <a:pt x="158413" y="47939"/>
                  </a:cubicBezTo>
                  <a:lnTo>
                    <a:pt x="8767" y="47939"/>
                  </a:lnTo>
                  <a:cubicBezTo>
                    <a:pt x="5007" y="47939"/>
                    <a:pt x="245" y="47939"/>
                    <a:pt x="245" y="52874"/>
                  </a:cubicBezTo>
                  <a:cubicBezTo>
                    <a:pt x="245" y="57808"/>
                    <a:pt x="5007" y="57808"/>
                    <a:pt x="8516" y="57808"/>
                  </a:cubicBezTo>
                  <a:lnTo>
                    <a:pt x="158664" y="57808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43A8FA59-6097-43AF-2EDA-EA7CCD03CF54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7328943" y="7012519"/>
              <a:ext cx="105529" cy="169746"/>
            </a:xfrm>
            <a:custGeom>
              <a:avLst/>
              <a:gdLst>
                <a:gd name="connsiteX0" fmla="*/ 105784 w 105529"/>
                <a:gd name="connsiteY0" fmla="*/ 85441 h 169746"/>
                <a:gd name="connsiteX1" fmla="*/ 95758 w 105529"/>
                <a:gd name="connsiteY1" fmla="*/ 27708 h 169746"/>
                <a:gd name="connsiteX2" fmla="*/ 53145 w 105529"/>
                <a:gd name="connsiteY2" fmla="*/ 75 h 169746"/>
                <a:gd name="connsiteX3" fmla="*/ 9530 w 105529"/>
                <a:gd name="connsiteY3" fmla="*/ 29435 h 169746"/>
                <a:gd name="connsiteX4" fmla="*/ 255 w 105529"/>
                <a:gd name="connsiteY4" fmla="*/ 85441 h 169746"/>
                <a:gd name="connsiteX5" fmla="*/ 11535 w 105529"/>
                <a:gd name="connsiteY5" fmla="*/ 144902 h 169746"/>
                <a:gd name="connsiteX6" fmla="*/ 52894 w 105529"/>
                <a:gd name="connsiteY6" fmla="*/ 169821 h 169746"/>
                <a:gd name="connsiteX7" fmla="*/ 96510 w 105529"/>
                <a:gd name="connsiteY7" fmla="*/ 141201 h 169746"/>
                <a:gd name="connsiteX8" fmla="*/ 105784 w 105529"/>
                <a:gd name="connsiteY8" fmla="*/ 85441 h 169746"/>
                <a:gd name="connsiteX9" fmla="*/ 52894 w 105529"/>
                <a:gd name="connsiteY9" fmla="*/ 164393 h 169746"/>
                <a:gd name="connsiteX10" fmla="*/ 23817 w 105529"/>
                <a:gd name="connsiteY10" fmla="*/ 134540 h 169746"/>
                <a:gd name="connsiteX11" fmla="*/ 21060 w 105529"/>
                <a:gd name="connsiteY11" fmla="*/ 82481 h 169746"/>
                <a:gd name="connsiteX12" fmla="*/ 23065 w 105529"/>
                <a:gd name="connsiteY12" fmla="*/ 37083 h 169746"/>
                <a:gd name="connsiteX13" fmla="*/ 52894 w 105529"/>
                <a:gd name="connsiteY13" fmla="*/ 5503 h 169746"/>
                <a:gd name="connsiteX14" fmla="*/ 82473 w 105529"/>
                <a:gd name="connsiteY14" fmla="*/ 34369 h 169746"/>
                <a:gd name="connsiteX15" fmla="*/ 84979 w 105529"/>
                <a:gd name="connsiteY15" fmla="*/ 82481 h 169746"/>
                <a:gd name="connsiteX16" fmla="*/ 82222 w 105529"/>
                <a:gd name="connsiteY16" fmla="*/ 133553 h 169746"/>
                <a:gd name="connsiteX17" fmla="*/ 52894 w 105529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529" h="169746">
                  <a:moveTo>
                    <a:pt x="105784" y="85441"/>
                  </a:moveTo>
                  <a:cubicBezTo>
                    <a:pt x="105784" y="65704"/>
                    <a:pt x="104531" y="45966"/>
                    <a:pt x="95758" y="27708"/>
                  </a:cubicBezTo>
                  <a:cubicBezTo>
                    <a:pt x="84227" y="4022"/>
                    <a:pt x="63673" y="75"/>
                    <a:pt x="53145" y="75"/>
                  </a:cubicBezTo>
                  <a:cubicBezTo>
                    <a:pt x="38105" y="75"/>
                    <a:pt x="19807" y="6490"/>
                    <a:pt x="9530" y="29435"/>
                  </a:cubicBezTo>
                  <a:cubicBezTo>
                    <a:pt x="1508" y="46459"/>
                    <a:pt x="255" y="65704"/>
                    <a:pt x="255" y="85441"/>
                  </a:cubicBezTo>
                  <a:cubicBezTo>
                    <a:pt x="255" y="103946"/>
                    <a:pt x="1258" y="126151"/>
                    <a:pt x="11535" y="144902"/>
                  </a:cubicBezTo>
                  <a:cubicBezTo>
                    <a:pt x="22313" y="164887"/>
                    <a:pt x="40612" y="169821"/>
                    <a:pt x="52894" y="169821"/>
                  </a:cubicBezTo>
                  <a:cubicBezTo>
                    <a:pt x="66430" y="169821"/>
                    <a:pt x="85481" y="164640"/>
                    <a:pt x="96510" y="141201"/>
                  </a:cubicBezTo>
                  <a:cubicBezTo>
                    <a:pt x="104531" y="124177"/>
                    <a:pt x="105784" y="104933"/>
                    <a:pt x="105784" y="85441"/>
                  </a:cubicBezTo>
                  <a:close/>
                  <a:moveTo>
                    <a:pt x="52894" y="164393"/>
                  </a:moveTo>
                  <a:cubicBezTo>
                    <a:pt x="43119" y="164393"/>
                    <a:pt x="28329" y="158225"/>
                    <a:pt x="23817" y="134540"/>
                  </a:cubicBezTo>
                  <a:cubicBezTo>
                    <a:pt x="21060" y="119736"/>
                    <a:pt x="21060" y="97038"/>
                    <a:pt x="21060" y="82481"/>
                  </a:cubicBezTo>
                  <a:cubicBezTo>
                    <a:pt x="21060" y="66690"/>
                    <a:pt x="21060" y="50407"/>
                    <a:pt x="23065" y="37083"/>
                  </a:cubicBezTo>
                  <a:cubicBezTo>
                    <a:pt x="27828" y="7723"/>
                    <a:pt x="46628" y="5503"/>
                    <a:pt x="52894" y="5503"/>
                  </a:cubicBezTo>
                  <a:cubicBezTo>
                    <a:pt x="61166" y="5503"/>
                    <a:pt x="77710" y="9944"/>
                    <a:pt x="82473" y="34369"/>
                  </a:cubicBezTo>
                  <a:cubicBezTo>
                    <a:pt x="84979" y="48186"/>
                    <a:pt x="84979" y="66937"/>
                    <a:pt x="84979" y="82481"/>
                  </a:cubicBezTo>
                  <a:cubicBezTo>
                    <a:pt x="84979" y="100985"/>
                    <a:pt x="84979" y="117762"/>
                    <a:pt x="82222" y="133553"/>
                  </a:cubicBezTo>
                  <a:cubicBezTo>
                    <a:pt x="78462" y="156992"/>
                    <a:pt x="64174" y="164393"/>
                    <a:pt x="52894" y="164393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348" name="Graphic 347" descr="Arrow Down with solid fill">
            <a:extLst>
              <a:ext uri="{FF2B5EF4-FFF2-40B4-BE49-F238E27FC236}">
                <a16:creationId xmlns:a16="http://schemas.microsoft.com/office/drawing/2014/main" id="{DF8047ED-5A79-609C-E814-845D0FDB4141}"/>
              </a:ext>
            </a:extLst>
          </p:cNvPr>
          <p:cNvPicPr>
            <a:picLocks noChangeAspect="1"/>
          </p:cNvPicPr>
          <p:nvPr/>
        </p:nvPicPr>
        <p:blipFill>
          <a:blip r:embed="rId161">
            <a:extLst>
              <a:ext uri="{96DAC541-7B7A-43D3-8B79-37D633B846F1}">
                <asvg:svgBlip xmlns:asvg="http://schemas.microsoft.com/office/drawing/2016/SVG/main" r:embed="rId162"/>
              </a:ext>
            </a:extLst>
          </a:blip>
          <a:stretch>
            <a:fillRect/>
          </a:stretch>
        </p:blipFill>
        <p:spPr>
          <a:xfrm>
            <a:off x="1718189" y="3889757"/>
            <a:ext cx="914400" cy="914400"/>
          </a:xfrm>
          <a:prstGeom prst="rect">
            <a:avLst/>
          </a:prstGeom>
        </p:spPr>
      </p:pic>
      <p:pic>
        <p:nvPicPr>
          <p:cNvPr id="349" name="Graphic 348" descr="Arrow Down with solid fill">
            <a:extLst>
              <a:ext uri="{FF2B5EF4-FFF2-40B4-BE49-F238E27FC236}">
                <a16:creationId xmlns:a16="http://schemas.microsoft.com/office/drawing/2014/main" id="{F519D304-3E86-5835-BF94-DDBCD3A05994}"/>
              </a:ext>
            </a:extLst>
          </p:cNvPr>
          <p:cNvPicPr>
            <a:picLocks noChangeAspect="1"/>
          </p:cNvPicPr>
          <p:nvPr/>
        </p:nvPicPr>
        <p:blipFill>
          <a:blip r:embed="rId161">
            <a:extLst>
              <a:ext uri="{96DAC541-7B7A-43D3-8B79-37D633B846F1}">
                <asvg:svgBlip xmlns:asvg="http://schemas.microsoft.com/office/drawing/2016/SVG/main" r:embed="rId162"/>
              </a:ext>
            </a:extLst>
          </a:blip>
          <a:stretch>
            <a:fillRect/>
          </a:stretch>
        </p:blipFill>
        <p:spPr>
          <a:xfrm>
            <a:off x="7994278" y="3701575"/>
            <a:ext cx="914400" cy="914400"/>
          </a:xfrm>
          <a:prstGeom prst="rect">
            <a:avLst/>
          </a:prstGeom>
        </p:spPr>
      </p:pic>
      <p:grpSp>
        <p:nvGrpSpPr>
          <p:cNvPr id="2" name="Group 1" descr="\documentclass{article}&#10;\usepackage{amsmath}&#10;\pagestyle{empty}&#10;\begin{document}&#10;&#10;$$ds^2=-e^{h_{+}(v,r)}f(v,r)dv^2+2e^{h_{+}(v,r)}dvdr+r^2d\Omega_{2}, \quad r'_{+}(v)&lt;0$$&#10;&#10;&#10;\end{document}" title="IguanaTex Vector Display">
            <a:extLst>
              <a:ext uri="{FF2B5EF4-FFF2-40B4-BE49-F238E27FC236}">
                <a16:creationId xmlns:a16="http://schemas.microsoft.com/office/drawing/2014/main" id="{E04FD2B7-BCFA-1764-3B22-58F2BB78453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33400" y="1905000"/>
            <a:ext cx="7403200" cy="334057"/>
            <a:chOff x="3136482" y="3903117"/>
            <a:chExt cx="7403200" cy="33405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655BA05-C249-6FB5-2E3C-5DC7B1AD901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3136482" y="3967386"/>
              <a:ext cx="128007" cy="185776"/>
            </a:xfrm>
            <a:custGeom>
              <a:avLst/>
              <a:gdLst>
                <a:gd name="connsiteX0" fmla="*/ 128104 w 128007"/>
                <a:gd name="connsiteY0" fmla="*/ 2983 h 185776"/>
                <a:gd name="connsiteX1" fmla="*/ 124608 w 128007"/>
                <a:gd name="connsiteY1" fmla="*/ 85 h 185776"/>
                <a:gd name="connsiteX2" fmla="*/ 90455 w 128007"/>
                <a:gd name="connsiteY2" fmla="*/ 2983 h 185776"/>
                <a:gd name="connsiteX3" fmla="*/ 86690 w 128007"/>
                <a:gd name="connsiteY3" fmla="*/ 7990 h 185776"/>
                <a:gd name="connsiteX4" fmla="*/ 93144 w 128007"/>
                <a:gd name="connsiteY4" fmla="*/ 11152 h 185776"/>
                <a:gd name="connsiteX5" fmla="*/ 106590 w 128007"/>
                <a:gd name="connsiteY5" fmla="*/ 15632 h 185776"/>
                <a:gd name="connsiteX6" fmla="*/ 105783 w 128007"/>
                <a:gd name="connsiteY6" fmla="*/ 20902 h 185776"/>
                <a:gd name="connsiteX7" fmla="*/ 89648 w 128007"/>
                <a:gd name="connsiteY7" fmla="*/ 83355 h 185776"/>
                <a:gd name="connsiteX8" fmla="*/ 64907 w 128007"/>
                <a:gd name="connsiteY8" fmla="*/ 66490 h 185776"/>
                <a:gd name="connsiteX9" fmla="*/ 96 w 128007"/>
                <a:gd name="connsiteY9" fmla="*/ 143699 h 185776"/>
                <a:gd name="connsiteX10" fmla="*/ 35863 w 128007"/>
                <a:gd name="connsiteY10" fmla="*/ 185861 h 185776"/>
                <a:gd name="connsiteX11" fmla="*/ 70823 w 128007"/>
                <a:gd name="connsiteY11" fmla="*/ 166098 h 185776"/>
                <a:gd name="connsiteX12" fmla="*/ 95295 w 128007"/>
                <a:gd name="connsiteY12" fmla="*/ 185861 h 185776"/>
                <a:gd name="connsiteX13" fmla="*/ 115196 w 128007"/>
                <a:gd name="connsiteY13" fmla="*/ 171368 h 185776"/>
                <a:gd name="connsiteX14" fmla="*/ 123263 w 128007"/>
                <a:gd name="connsiteY14" fmla="*/ 145280 h 185776"/>
                <a:gd name="connsiteX15" fmla="*/ 120036 w 128007"/>
                <a:gd name="connsiteY15" fmla="*/ 142645 h 185776"/>
                <a:gd name="connsiteX16" fmla="*/ 116271 w 128007"/>
                <a:gd name="connsiteY16" fmla="*/ 147388 h 185776"/>
                <a:gd name="connsiteX17" fmla="*/ 95833 w 128007"/>
                <a:gd name="connsiteY17" fmla="*/ 180064 h 185776"/>
                <a:gd name="connsiteX18" fmla="*/ 87765 w 128007"/>
                <a:gd name="connsiteY18" fmla="*/ 167942 h 185776"/>
                <a:gd name="connsiteX19" fmla="*/ 89379 w 128007"/>
                <a:gd name="connsiteY19" fmla="*/ 155294 h 185776"/>
                <a:gd name="connsiteX20" fmla="*/ 128104 w 128007"/>
                <a:gd name="connsiteY20" fmla="*/ 2983 h 185776"/>
                <a:gd name="connsiteX21" fmla="*/ 72168 w 128007"/>
                <a:gd name="connsiteY21" fmla="*/ 151604 h 185776"/>
                <a:gd name="connsiteX22" fmla="*/ 66789 w 128007"/>
                <a:gd name="connsiteY22" fmla="*/ 161354 h 185776"/>
                <a:gd name="connsiteX23" fmla="*/ 36401 w 128007"/>
                <a:gd name="connsiteY23" fmla="*/ 180064 h 185776"/>
                <a:gd name="connsiteX24" fmla="*/ 19190 w 128007"/>
                <a:gd name="connsiteY24" fmla="*/ 155294 h 185776"/>
                <a:gd name="connsiteX25" fmla="*/ 33981 w 128007"/>
                <a:gd name="connsiteY25" fmla="*/ 97584 h 185776"/>
                <a:gd name="connsiteX26" fmla="*/ 65176 w 128007"/>
                <a:gd name="connsiteY26" fmla="*/ 72287 h 185776"/>
                <a:gd name="connsiteX27" fmla="*/ 86421 w 128007"/>
                <a:gd name="connsiteY27" fmla="*/ 95476 h 185776"/>
                <a:gd name="connsiteX28" fmla="*/ 85614 w 128007"/>
                <a:gd name="connsiteY28" fmla="*/ 99956 h 185776"/>
                <a:gd name="connsiteX29" fmla="*/ 7216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104" y="2983"/>
                  </a:moveTo>
                  <a:cubicBezTo>
                    <a:pt x="128104" y="2720"/>
                    <a:pt x="128104" y="85"/>
                    <a:pt x="124608" y="85"/>
                  </a:cubicBezTo>
                  <a:cubicBezTo>
                    <a:pt x="120574" y="85"/>
                    <a:pt x="95026" y="2456"/>
                    <a:pt x="90455" y="2983"/>
                  </a:cubicBezTo>
                  <a:cubicBezTo>
                    <a:pt x="88303" y="3247"/>
                    <a:pt x="86690" y="4564"/>
                    <a:pt x="86690" y="7990"/>
                  </a:cubicBezTo>
                  <a:cubicBezTo>
                    <a:pt x="86690" y="11152"/>
                    <a:pt x="89110" y="11152"/>
                    <a:pt x="93144" y="11152"/>
                  </a:cubicBezTo>
                  <a:cubicBezTo>
                    <a:pt x="106052" y="11152"/>
                    <a:pt x="106590" y="12997"/>
                    <a:pt x="106590" y="15632"/>
                  </a:cubicBezTo>
                  <a:lnTo>
                    <a:pt x="105783" y="20902"/>
                  </a:lnTo>
                  <a:lnTo>
                    <a:pt x="89648" y="83355"/>
                  </a:lnTo>
                  <a:cubicBezTo>
                    <a:pt x="84807" y="73605"/>
                    <a:pt x="77008" y="66490"/>
                    <a:pt x="64907" y="66490"/>
                  </a:cubicBezTo>
                  <a:cubicBezTo>
                    <a:pt x="33443" y="66490"/>
                    <a:pt x="96" y="105226"/>
                    <a:pt x="96" y="143699"/>
                  </a:cubicBezTo>
                  <a:cubicBezTo>
                    <a:pt x="96" y="168469"/>
                    <a:pt x="14887" y="185861"/>
                    <a:pt x="35863" y="185861"/>
                  </a:cubicBezTo>
                  <a:cubicBezTo>
                    <a:pt x="41241" y="185861"/>
                    <a:pt x="54688" y="184807"/>
                    <a:pt x="70823" y="166098"/>
                  </a:cubicBezTo>
                  <a:cubicBezTo>
                    <a:pt x="72975" y="177165"/>
                    <a:pt x="82387" y="185861"/>
                    <a:pt x="95295" y="185861"/>
                  </a:cubicBezTo>
                  <a:cubicBezTo>
                    <a:pt x="104708" y="185861"/>
                    <a:pt x="110893" y="179800"/>
                    <a:pt x="115196" y="171368"/>
                  </a:cubicBezTo>
                  <a:cubicBezTo>
                    <a:pt x="119767" y="161881"/>
                    <a:pt x="123263" y="145807"/>
                    <a:pt x="123263" y="145280"/>
                  </a:cubicBezTo>
                  <a:cubicBezTo>
                    <a:pt x="123263" y="142645"/>
                    <a:pt x="120843" y="142645"/>
                    <a:pt x="120036" y="142645"/>
                  </a:cubicBezTo>
                  <a:cubicBezTo>
                    <a:pt x="117347" y="142645"/>
                    <a:pt x="117078" y="143699"/>
                    <a:pt x="116271" y="147388"/>
                  </a:cubicBezTo>
                  <a:cubicBezTo>
                    <a:pt x="111700" y="164517"/>
                    <a:pt x="106859" y="180064"/>
                    <a:pt x="95833" y="180064"/>
                  </a:cubicBezTo>
                  <a:cubicBezTo>
                    <a:pt x="88572" y="180064"/>
                    <a:pt x="87765" y="173212"/>
                    <a:pt x="87765" y="167942"/>
                  </a:cubicBezTo>
                  <a:cubicBezTo>
                    <a:pt x="87765" y="161618"/>
                    <a:pt x="88303" y="159773"/>
                    <a:pt x="89379" y="155294"/>
                  </a:cubicBezTo>
                  <a:lnTo>
                    <a:pt x="128104" y="2983"/>
                  </a:lnTo>
                  <a:close/>
                  <a:moveTo>
                    <a:pt x="72168" y="151604"/>
                  </a:moveTo>
                  <a:cubicBezTo>
                    <a:pt x="70823" y="156348"/>
                    <a:pt x="70823" y="156875"/>
                    <a:pt x="66789" y="161354"/>
                  </a:cubicBezTo>
                  <a:cubicBezTo>
                    <a:pt x="54957" y="175848"/>
                    <a:pt x="43931" y="180064"/>
                    <a:pt x="36401" y="180064"/>
                  </a:cubicBezTo>
                  <a:cubicBezTo>
                    <a:pt x="22955" y="180064"/>
                    <a:pt x="19190" y="165571"/>
                    <a:pt x="19190" y="155294"/>
                  </a:cubicBezTo>
                  <a:cubicBezTo>
                    <a:pt x="19190" y="142118"/>
                    <a:pt x="27795" y="109706"/>
                    <a:pt x="33981" y="97584"/>
                  </a:cubicBezTo>
                  <a:cubicBezTo>
                    <a:pt x="42317" y="82037"/>
                    <a:pt x="54419" y="72287"/>
                    <a:pt x="65176" y="72287"/>
                  </a:cubicBezTo>
                  <a:cubicBezTo>
                    <a:pt x="82656" y="72287"/>
                    <a:pt x="86421" y="93895"/>
                    <a:pt x="86421" y="95476"/>
                  </a:cubicBezTo>
                  <a:cubicBezTo>
                    <a:pt x="86421" y="97057"/>
                    <a:pt x="85883" y="98638"/>
                    <a:pt x="85614" y="99956"/>
                  </a:cubicBezTo>
                  <a:lnTo>
                    <a:pt x="7216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6DEDBF0-B80F-E7F4-A1D4-CE426DAE405C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3279681" y="4033791"/>
              <a:ext cx="98964" cy="119371"/>
            </a:xfrm>
            <a:custGeom>
              <a:avLst/>
              <a:gdLst>
                <a:gd name="connsiteX0" fmla="*/ 91267 w 98964"/>
                <a:gd name="connsiteY0" fmla="*/ 18004 h 119371"/>
                <a:gd name="connsiteX1" fmla="*/ 78358 w 98964"/>
                <a:gd name="connsiteY1" fmla="*/ 29862 h 119371"/>
                <a:gd name="connsiteX2" fmla="*/ 86695 w 98964"/>
                <a:gd name="connsiteY2" fmla="*/ 37503 h 119371"/>
                <a:gd name="connsiteX3" fmla="*/ 99065 w 98964"/>
                <a:gd name="connsiteY3" fmla="*/ 22747 h 119371"/>
                <a:gd name="connsiteX4" fmla="*/ 67063 w 98964"/>
                <a:gd name="connsiteY4" fmla="*/ 85 h 119371"/>
                <a:gd name="connsiteX5" fmla="*/ 21615 w 98964"/>
                <a:gd name="connsiteY5" fmla="*/ 38558 h 119371"/>
                <a:gd name="connsiteX6" fmla="*/ 49314 w 98964"/>
                <a:gd name="connsiteY6" fmla="*/ 64645 h 119371"/>
                <a:gd name="connsiteX7" fmla="*/ 77283 w 98964"/>
                <a:gd name="connsiteY7" fmla="*/ 84672 h 119371"/>
                <a:gd name="connsiteX8" fmla="*/ 38826 w 98964"/>
                <a:gd name="connsiteY8" fmla="*/ 113659 h 119371"/>
                <a:gd name="connsiteX9" fmla="*/ 8169 w 98964"/>
                <a:gd name="connsiteY9" fmla="*/ 99692 h 119371"/>
                <a:gd name="connsiteX10" fmla="*/ 25111 w 98964"/>
                <a:gd name="connsiteY10" fmla="*/ 85726 h 119371"/>
                <a:gd name="connsiteX11" fmla="*/ 15161 w 98964"/>
                <a:gd name="connsiteY11" fmla="*/ 76503 h 119371"/>
                <a:gd name="connsiteX12" fmla="*/ 101 w 98964"/>
                <a:gd name="connsiteY12" fmla="*/ 93895 h 119371"/>
                <a:gd name="connsiteX13" fmla="*/ 38557 w 98964"/>
                <a:gd name="connsiteY13" fmla="*/ 119456 h 119371"/>
                <a:gd name="connsiteX14" fmla="*/ 92611 w 98964"/>
                <a:gd name="connsiteY14" fmla="*/ 75713 h 119371"/>
                <a:gd name="connsiteX15" fmla="*/ 84275 w 98964"/>
                <a:gd name="connsiteY15" fmla="*/ 56476 h 119371"/>
                <a:gd name="connsiteX16" fmla="*/ 57382 w 98964"/>
                <a:gd name="connsiteY16" fmla="*/ 45409 h 119371"/>
                <a:gd name="connsiteX17" fmla="*/ 36944 w 98964"/>
                <a:gd name="connsiteY17" fmla="*/ 29598 h 119371"/>
                <a:gd name="connsiteX18" fmla="*/ 67063 w 98964"/>
                <a:gd name="connsiteY18" fmla="*/ 5882 h 119371"/>
                <a:gd name="connsiteX19" fmla="*/ 91267 w 98964"/>
                <a:gd name="connsiteY19" fmla="*/ 18004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964" h="119371">
                  <a:moveTo>
                    <a:pt x="91267" y="18004"/>
                  </a:moveTo>
                  <a:cubicBezTo>
                    <a:pt x="83737" y="18267"/>
                    <a:pt x="78358" y="24064"/>
                    <a:pt x="78358" y="29862"/>
                  </a:cubicBezTo>
                  <a:cubicBezTo>
                    <a:pt x="78358" y="33551"/>
                    <a:pt x="80779" y="37503"/>
                    <a:pt x="86695" y="37503"/>
                  </a:cubicBezTo>
                  <a:cubicBezTo>
                    <a:pt x="92611" y="37503"/>
                    <a:pt x="99065" y="33024"/>
                    <a:pt x="99065" y="22747"/>
                  </a:cubicBezTo>
                  <a:cubicBezTo>
                    <a:pt x="99065" y="10889"/>
                    <a:pt x="87502" y="85"/>
                    <a:pt x="67063" y="85"/>
                  </a:cubicBezTo>
                  <a:cubicBezTo>
                    <a:pt x="31565" y="85"/>
                    <a:pt x="21615" y="26963"/>
                    <a:pt x="21615" y="38558"/>
                  </a:cubicBezTo>
                  <a:cubicBezTo>
                    <a:pt x="21615" y="59112"/>
                    <a:pt x="41516" y="63064"/>
                    <a:pt x="49314" y="64645"/>
                  </a:cubicBezTo>
                  <a:cubicBezTo>
                    <a:pt x="63298" y="67280"/>
                    <a:pt x="77283" y="70179"/>
                    <a:pt x="77283" y="84672"/>
                  </a:cubicBezTo>
                  <a:cubicBezTo>
                    <a:pt x="77283" y="91524"/>
                    <a:pt x="71097" y="113659"/>
                    <a:pt x="38826" y="113659"/>
                  </a:cubicBezTo>
                  <a:cubicBezTo>
                    <a:pt x="35061" y="113659"/>
                    <a:pt x="14354" y="113659"/>
                    <a:pt x="8169" y="99692"/>
                  </a:cubicBezTo>
                  <a:cubicBezTo>
                    <a:pt x="18388" y="101010"/>
                    <a:pt x="25111" y="93105"/>
                    <a:pt x="25111" y="85726"/>
                  </a:cubicBezTo>
                  <a:cubicBezTo>
                    <a:pt x="25111" y="79665"/>
                    <a:pt x="20808" y="76503"/>
                    <a:pt x="15161" y="76503"/>
                  </a:cubicBezTo>
                  <a:cubicBezTo>
                    <a:pt x="8169" y="76503"/>
                    <a:pt x="101" y="82037"/>
                    <a:pt x="101" y="93895"/>
                  </a:cubicBezTo>
                  <a:cubicBezTo>
                    <a:pt x="101" y="108915"/>
                    <a:pt x="15430" y="119456"/>
                    <a:pt x="38557" y="119456"/>
                  </a:cubicBezTo>
                  <a:cubicBezTo>
                    <a:pt x="82123" y="119456"/>
                    <a:pt x="92611" y="87571"/>
                    <a:pt x="92611" y="75713"/>
                  </a:cubicBezTo>
                  <a:cubicBezTo>
                    <a:pt x="92611" y="66226"/>
                    <a:pt x="87502" y="59639"/>
                    <a:pt x="84275" y="56476"/>
                  </a:cubicBezTo>
                  <a:cubicBezTo>
                    <a:pt x="77014" y="49098"/>
                    <a:pt x="69215" y="47780"/>
                    <a:pt x="57382" y="45409"/>
                  </a:cubicBezTo>
                  <a:cubicBezTo>
                    <a:pt x="47701" y="43301"/>
                    <a:pt x="36944" y="41456"/>
                    <a:pt x="36944" y="29598"/>
                  </a:cubicBezTo>
                  <a:cubicBezTo>
                    <a:pt x="36944" y="21956"/>
                    <a:pt x="43398" y="5882"/>
                    <a:pt x="67063" y="5882"/>
                  </a:cubicBezTo>
                  <a:cubicBezTo>
                    <a:pt x="73787" y="5882"/>
                    <a:pt x="87233" y="7727"/>
                    <a:pt x="91267" y="1800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A65E251-FF35-2A2C-CCE6-22E52365B8C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403614" y="3918981"/>
              <a:ext cx="83205" cy="122480"/>
            </a:xfrm>
            <a:custGeom>
              <a:avLst/>
              <a:gdLst>
                <a:gd name="connsiteX0" fmla="*/ 83311 w 83205"/>
                <a:gd name="connsiteY0" fmla="*/ 88990 h 122480"/>
                <a:gd name="connsiteX1" fmla="*/ 76911 w 83205"/>
                <a:gd name="connsiteY1" fmla="*/ 88990 h 122480"/>
                <a:gd name="connsiteX2" fmla="*/ 72016 w 83205"/>
                <a:gd name="connsiteY2" fmla="*/ 105775 h 122480"/>
                <a:gd name="connsiteX3" fmla="*/ 53380 w 83205"/>
                <a:gd name="connsiteY3" fmla="*/ 106882 h 122480"/>
                <a:gd name="connsiteX4" fmla="*/ 18742 w 83205"/>
                <a:gd name="connsiteY4" fmla="*/ 106882 h 122480"/>
                <a:gd name="connsiteX5" fmla="*/ 56392 w 83205"/>
                <a:gd name="connsiteY5" fmla="*/ 75893 h 122480"/>
                <a:gd name="connsiteX6" fmla="*/ 83311 w 83205"/>
                <a:gd name="connsiteY6" fmla="*/ 36050 h 122480"/>
                <a:gd name="connsiteX7" fmla="*/ 39261 w 83205"/>
                <a:gd name="connsiteY7" fmla="*/ 81 h 122480"/>
                <a:gd name="connsiteX8" fmla="*/ 106 w 83205"/>
                <a:gd name="connsiteY8" fmla="*/ 33099 h 122480"/>
                <a:gd name="connsiteX9" fmla="*/ 10083 w 83205"/>
                <a:gd name="connsiteY9" fmla="*/ 43428 h 122480"/>
                <a:gd name="connsiteX10" fmla="*/ 20060 w 83205"/>
                <a:gd name="connsiteY10" fmla="*/ 33652 h 122480"/>
                <a:gd name="connsiteX11" fmla="*/ 8954 w 83205"/>
                <a:gd name="connsiteY11" fmla="*/ 23876 h 122480"/>
                <a:gd name="connsiteX12" fmla="*/ 36438 w 83205"/>
                <a:gd name="connsiteY12" fmla="*/ 6721 h 122480"/>
                <a:gd name="connsiteX13" fmla="*/ 65051 w 83205"/>
                <a:gd name="connsiteY13" fmla="*/ 36050 h 122480"/>
                <a:gd name="connsiteX14" fmla="*/ 47356 w 83205"/>
                <a:gd name="connsiteY14" fmla="*/ 71466 h 122480"/>
                <a:gd name="connsiteX15" fmla="*/ 1988 w 83205"/>
                <a:gd name="connsiteY15" fmla="*/ 115367 h 122480"/>
                <a:gd name="connsiteX16" fmla="*/ 106 w 83205"/>
                <a:gd name="connsiteY16" fmla="*/ 122561 h 122480"/>
                <a:gd name="connsiteX17" fmla="*/ 77664 w 83205"/>
                <a:gd name="connsiteY17" fmla="*/ 122561 h 122480"/>
                <a:gd name="connsiteX18" fmla="*/ 83311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311" y="88990"/>
                  </a:moveTo>
                  <a:lnTo>
                    <a:pt x="76911" y="88990"/>
                  </a:lnTo>
                  <a:cubicBezTo>
                    <a:pt x="76346" y="93048"/>
                    <a:pt x="74463" y="103931"/>
                    <a:pt x="72016" y="105775"/>
                  </a:cubicBezTo>
                  <a:cubicBezTo>
                    <a:pt x="70510" y="106882"/>
                    <a:pt x="56015" y="106882"/>
                    <a:pt x="53380" y="106882"/>
                  </a:cubicBezTo>
                  <a:lnTo>
                    <a:pt x="18742" y="106882"/>
                  </a:lnTo>
                  <a:cubicBezTo>
                    <a:pt x="38508" y="89728"/>
                    <a:pt x="45097" y="84563"/>
                    <a:pt x="56392" y="75893"/>
                  </a:cubicBezTo>
                  <a:cubicBezTo>
                    <a:pt x="70322" y="65010"/>
                    <a:pt x="83311" y="53574"/>
                    <a:pt x="83311" y="36050"/>
                  </a:cubicBezTo>
                  <a:cubicBezTo>
                    <a:pt x="83311" y="13731"/>
                    <a:pt x="63357" y="81"/>
                    <a:pt x="39261" y="81"/>
                  </a:cubicBezTo>
                  <a:cubicBezTo>
                    <a:pt x="15919" y="81"/>
                    <a:pt x="106" y="16128"/>
                    <a:pt x="106" y="33099"/>
                  </a:cubicBezTo>
                  <a:cubicBezTo>
                    <a:pt x="106" y="42506"/>
                    <a:pt x="8201" y="43428"/>
                    <a:pt x="10083" y="43428"/>
                  </a:cubicBezTo>
                  <a:cubicBezTo>
                    <a:pt x="14601" y="43428"/>
                    <a:pt x="20060" y="40293"/>
                    <a:pt x="20060" y="33652"/>
                  </a:cubicBezTo>
                  <a:cubicBezTo>
                    <a:pt x="20060" y="30332"/>
                    <a:pt x="18742" y="23876"/>
                    <a:pt x="8954" y="23876"/>
                  </a:cubicBezTo>
                  <a:cubicBezTo>
                    <a:pt x="14789" y="10779"/>
                    <a:pt x="27590" y="6721"/>
                    <a:pt x="36438" y="6721"/>
                  </a:cubicBezTo>
                  <a:cubicBezTo>
                    <a:pt x="55262" y="6721"/>
                    <a:pt x="65051" y="21109"/>
                    <a:pt x="65051" y="36050"/>
                  </a:cubicBezTo>
                  <a:cubicBezTo>
                    <a:pt x="65051" y="52098"/>
                    <a:pt x="53380" y="64826"/>
                    <a:pt x="47356" y="71466"/>
                  </a:cubicBezTo>
                  <a:lnTo>
                    <a:pt x="1988" y="115367"/>
                  </a:lnTo>
                  <a:cubicBezTo>
                    <a:pt x="106" y="117027"/>
                    <a:pt x="106" y="117396"/>
                    <a:pt x="106" y="122561"/>
                  </a:cubicBezTo>
                  <a:lnTo>
                    <a:pt x="77664" y="122561"/>
                  </a:lnTo>
                  <a:lnTo>
                    <a:pt x="83311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9650C3-4A84-5E78-6BC8-679FD13A34F1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3602157" y="4053554"/>
              <a:ext cx="178834" cy="61661"/>
            </a:xfrm>
            <a:custGeom>
              <a:avLst/>
              <a:gdLst>
                <a:gd name="connsiteX0" fmla="*/ 169804 w 178834"/>
                <a:gd name="connsiteY0" fmla="*/ 10625 h 61661"/>
                <a:gd name="connsiteX1" fmla="*/ 178948 w 178834"/>
                <a:gd name="connsiteY1" fmla="*/ 5355 h 61661"/>
                <a:gd name="connsiteX2" fmla="*/ 170073 w 178834"/>
                <a:gd name="connsiteY2" fmla="*/ 85 h 61661"/>
                <a:gd name="connsiteX3" fmla="*/ 8988 w 178834"/>
                <a:gd name="connsiteY3" fmla="*/ 85 h 61661"/>
                <a:gd name="connsiteX4" fmla="*/ 113 w 178834"/>
                <a:gd name="connsiteY4" fmla="*/ 5355 h 61661"/>
                <a:gd name="connsiteX5" fmla="*/ 9257 w 178834"/>
                <a:gd name="connsiteY5" fmla="*/ 10625 h 61661"/>
                <a:gd name="connsiteX6" fmla="*/ 169804 w 178834"/>
                <a:gd name="connsiteY6" fmla="*/ 10625 h 61661"/>
                <a:gd name="connsiteX7" fmla="*/ 170073 w 178834"/>
                <a:gd name="connsiteY7" fmla="*/ 61747 h 61661"/>
                <a:gd name="connsiteX8" fmla="*/ 178948 w 178834"/>
                <a:gd name="connsiteY8" fmla="*/ 56476 h 61661"/>
                <a:gd name="connsiteX9" fmla="*/ 169804 w 178834"/>
                <a:gd name="connsiteY9" fmla="*/ 51206 h 61661"/>
                <a:gd name="connsiteX10" fmla="*/ 9257 w 178834"/>
                <a:gd name="connsiteY10" fmla="*/ 51206 h 61661"/>
                <a:gd name="connsiteX11" fmla="*/ 113 w 178834"/>
                <a:gd name="connsiteY11" fmla="*/ 56476 h 61661"/>
                <a:gd name="connsiteX12" fmla="*/ 8988 w 178834"/>
                <a:gd name="connsiteY12" fmla="*/ 61747 h 61661"/>
                <a:gd name="connsiteX13" fmla="*/ 170073 w 178834"/>
                <a:gd name="connsiteY13" fmla="*/ 61747 h 6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834" h="61661">
                  <a:moveTo>
                    <a:pt x="169804" y="10625"/>
                  </a:moveTo>
                  <a:cubicBezTo>
                    <a:pt x="173838" y="10625"/>
                    <a:pt x="178948" y="10625"/>
                    <a:pt x="178948" y="5355"/>
                  </a:cubicBezTo>
                  <a:cubicBezTo>
                    <a:pt x="178948" y="85"/>
                    <a:pt x="173838" y="85"/>
                    <a:pt x="170073" y="85"/>
                  </a:cubicBezTo>
                  <a:lnTo>
                    <a:pt x="8988" y="85"/>
                  </a:lnTo>
                  <a:cubicBezTo>
                    <a:pt x="5223" y="85"/>
                    <a:pt x="113" y="85"/>
                    <a:pt x="113" y="5355"/>
                  </a:cubicBezTo>
                  <a:cubicBezTo>
                    <a:pt x="113" y="10625"/>
                    <a:pt x="5223" y="10625"/>
                    <a:pt x="9257" y="10625"/>
                  </a:cubicBezTo>
                  <a:lnTo>
                    <a:pt x="169804" y="10625"/>
                  </a:lnTo>
                  <a:close/>
                  <a:moveTo>
                    <a:pt x="170073" y="61747"/>
                  </a:moveTo>
                  <a:cubicBezTo>
                    <a:pt x="173838" y="61747"/>
                    <a:pt x="178948" y="61747"/>
                    <a:pt x="178948" y="56476"/>
                  </a:cubicBezTo>
                  <a:cubicBezTo>
                    <a:pt x="178948" y="51206"/>
                    <a:pt x="173838" y="51206"/>
                    <a:pt x="169804" y="51206"/>
                  </a:cubicBezTo>
                  <a:lnTo>
                    <a:pt x="9257" y="51206"/>
                  </a:lnTo>
                  <a:cubicBezTo>
                    <a:pt x="5223" y="51206"/>
                    <a:pt x="113" y="51206"/>
                    <a:pt x="113" y="56476"/>
                  </a:cubicBezTo>
                  <a:cubicBezTo>
                    <a:pt x="113" y="61747"/>
                    <a:pt x="5223" y="61747"/>
                    <a:pt x="8988" y="61747"/>
                  </a:cubicBezTo>
                  <a:lnTo>
                    <a:pt x="170073" y="61747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19780A-86F3-D941-8324-7C725F732FC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893281" y="4079115"/>
              <a:ext cx="164312" cy="10540"/>
            </a:xfrm>
            <a:custGeom>
              <a:avLst/>
              <a:gdLst>
                <a:gd name="connsiteX0" fmla="*/ 155024 w 164312"/>
                <a:gd name="connsiteY0" fmla="*/ 10625 h 10540"/>
                <a:gd name="connsiteX1" fmla="*/ 164436 w 164312"/>
                <a:gd name="connsiteY1" fmla="*/ 5355 h 10540"/>
                <a:gd name="connsiteX2" fmla="*/ 155024 w 164312"/>
                <a:gd name="connsiteY2" fmla="*/ 85 h 10540"/>
                <a:gd name="connsiteX3" fmla="*/ 9536 w 164312"/>
                <a:gd name="connsiteY3" fmla="*/ 85 h 10540"/>
                <a:gd name="connsiteX4" fmla="*/ 124 w 164312"/>
                <a:gd name="connsiteY4" fmla="*/ 5355 h 10540"/>
                <a:gd name="connsiteX5" fmla="*/ 9536 w 164312"/>
                <a:gd name="connsiteY5" fmla="*/ 10625 h 10540"/>
                <a:gd name="connsiteX6" fmla="*/ 155024 w 164312"/>
                <a:gd name="connsiteY6" fmla="*/ 10625 h 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312" h="10540">
                  <a:moveTo>
                    <a:pt x="155024" y="10625"/>
                  </a:moveTo>
                  <a:cubicBezTo>
                    <a:pt x="159596" y="10625"/>
                    <a:pt x="164436" y="10625"/>
                    <a:pt x="164436" y="5355"/>
                  </a:cubicBezTo>
                  <a:cubicBezTo>
                    <a:pt x="164436" y="85"/>
                    <a:pt x="159596" y="85"/>
                    <a:pt x="155024" y="85"/>
                  </a:cubicBezTo>
                  <a:lnTo>
                    <a:pt x="9536" y="85"/>
                  </a:lnTo>
                  <a:cubicBezTo>
                    <a:pt x="4964" y="85"/>
                    <a:pt x="124" y="85"/>
                    <a:pt x="124" y="5355"/>
                  </a:cubicBezTo>
                  <a:cubicBezTo>
                    <a:pt x="124" y="10625"/>
                    <a:pt x="4964" y="10625"/>
                    <a:pt x="9536" y="10625"/>
                  </a:cubicBezTo>
                  <a:lnTo>
                    <a:pt x="155024" y="1062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AFFDD86-24CF-CDF7-30A9-B797F8191DB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092495" y="4033791"/>
              <a:ext cx="103266" cy="119371"/>
            </a:xfrm>
            <a:custGeom>
              <a:avLst/>
              <a:gdLst>
                <a:gd name="connsiteX0" fmla="*/ 38050 w 103266"/>
                <a:gd name="connsiteY0" fmla="*/ 55686 h 119371"/>
                <a:gd name="connsiteX1" fmla="*/ 79195 w 103266"/>
                <a:gd name="connsiteY1" fmla="*/ 49625 h 119371"/>
                <a:gd name="connsiteX2" fmla="*/ 99364 w 103266"/>
                <a:gd name="connsiteY2" fmla="*/ 22483 h 119371"/>
                <a:gd name="connsiteX3" fmla="*/ 70590 w 103266"/>
                <a:gd name="connsiteY3" fmla="*/ 85 h 119371"/>
                <a:gd name="connsiteX4" fmla="*/ 131 w 103266"/>
                <a:gd name="connsiteY4" fmla="*/ 71760 h 119371"/>
                <a:gd name="connsiteX5" fmla="*/ 42353 w 103266"/>
                <a:gd name="connsiteY5" fmla="*/ 119456 h 119371"/>
                <a:gd name="connsiteX6" fmla="*/ 103398 w 103266"/>
                <a:gd name="connsiteY6" fmla="*/ 88361 h 119371"/>
                <a:gd name="connsiteX7" fmla="*/ 100171 w 103266"/>
                <a:gd name="connsiteY7" fmla="*/ 84936 h 119371"/>
                <a:gd name="connsiteX8" fmla="*/ 96675 w 103266"/>
                <a:gd name="connsiteY8" fmla="*/ 87571 h 119371"/>
                <a:gd name="connsiteX9" fmla="*/ 42890 w 103266"/>
                <a:gd name="connsiteY9" fmla="*/ 113659 h 119371"/>
                <a:gd name="connsiteX10" fmla="*/ 19494 w 103266"/>
                <a:gd name="connsiteY10" fmla="*/ 83091 h 119371"/>
                <a:gd name="connsiteX11" fmla="*/ 23797 w 103266"/>
                <a:gd name="connsiteY11" fmla="*/ 55686 h 119371"/>
                <a:gd name="connsiteX12" fmla="*/ 38050 w 103266"/>
                <a:gd name="connsiteY12" fmla="*/ 55686 h 119371"/>
                <a:gd name="connsiteX13" fmla="*/ 25410 w 103266"/>
                <a:gd name="connsiteY13" fmla="*/ 49889 h 119371"/>
                <a:gd name="connsiteX14" fmla="*/ 70590 w 103266"/>
                <a:gd name="connsiteY14" fmla="*/ 5882 h 119371"/>
                <a:gd name="connsiteX15" fmla="*/ 90490 w 103266"/>
                <a:gd name="connsiteY15" fmla="*/ 22483 h 119371"/>
                <a:gd name="connsiteX16" fmla="*/ 36436 w 103266"/>
                <a:gd name="connsiteY16" fmla="*/ 49889 h 119371"/>
                <a:gd name="connsiteX17" fmla="*/ 25410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050" y="55686"/>
                  </a:moveTo>
                  <a:cubicBezTo>
                    <a:pt x="45849" y="55686"/>
                    <a:pt x="65749" y="55159"/>
                    <a:pt x="79195" y="49625"/>
                  </a:cubicBezTo>
                  <a:cubicBezTo>
                    <a:pt x="98020" y="41720"/>
                    <a:pt x="99364" y="26172"/>
                    <a:pt x="99364" y="22483"/>
                  </a:cubicBezTo>
                  <a:cubicBezTo>
                    <a:pt x="99364" y="10889"/>
                    <a:pt x="89145" y="85"/>
                    <a:pt x="70590" y="85"/>
                  </a:cubicBezTo>
                  <a:cubicBezTo>
                    <a:pt x="40739" y="85"/>
                    <a:pt x="131" y="25645"/>
                    <a:pt x="131" y="71760"/>
                  </a:cubicBezTo>
                  <a:cubicBezTo>
                    <a:pt x="131" y="98638"/>
                    <a:pt x="15998" y="119456"/>
                    <a:pt x="42353" y="119456"/>
                  </a:cubicBezTo>
                  <a:cubicBezTo>
                    <a:pt x="80809" y="119456"/>
                    <a:pt x="103398" y="91524"/>
                    <a:pt x="103398" y="88361"/>
                  </a:cubicBezTo>
                  <a:cubicBezTo>
                    <a:pt x="103398" y="86780"/>
                    <a:pt x="101785" y="84936"/>
                    <a:pt x="100171" y="84936"/>
                  </a:cubicBezTo>
                  <a:cubicBezTo>
                    <a:pt x="98827" y="84936"/>
                    <a:pt x="98289" y="85463"/>
                    <a:pt x="96675" y="87571"/>
                  </a:cubicBezTo>
                  <a:cubicBezTo>
                    <a:pt x="75430" y="113659"/>
                    <a:pt x="46117" y="113659"/>
                    <a:pt x="42890" y="113659"/>
                  </a:cubicBezTo>
                  <a:cubicBezTo>
                    <a:pt x="21914" y="113659"/>
                    <a:pt x="19494" y="91524"/>
                    <a:pt x="19494" y="83091"/>
                  </a:cubicBezTo>
                  <a:cubicBezTo>
                    <a:pt x="19494" y="79929"/>
                    <a:pt x="19763" y="71760"/>
                    <a:pt x="23797" y="55686"/>
                  </a:cubicBezTo>
                  <a:lnTo>
                    <a:pt x="38050" y="55686"/>
                  </a:lnTo>
                  <a:close/>
                  <a:moveTo>
                    <a:pt x="25410" y="49889"/>
                  </a:moveTo>
                  <a:cubicBezTo>
                    <a:pt x="35898" y="9835"/>
                    <a:pt x="63598" y="5882"/>
                    <a:pt x="70590" y="5882"/>
                  </a:cubicBezTo>
                  <a:cubicBezTo>
                    <a:pt x="83229" y="5882"/>
                    <a:pt x="90490" y="13524"/>
                    <a:pt x="90490" y="22483"/>
                  </a:cubicBezTo>
                  <a:cubicBezTo>
                    <a:pt x="90490" y="49889"/>
                    <a:pt x="47462" y="49889"/>
                    <a:pt x="36436" y="49889"/>
                  </a:cubicBezTo>
                  <a:lnTo>
                    <a:pt x="25410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80B0B0D-B22C-F376-471C-4F5918DADA5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219461" y="3913447"/>
              <a:ext cx="102594" cy="129859"/>
            </a:xfrm>
            <a:custGeom>
              <a:avLst/>
              <a:gdLst>
                <a:gd name="connsiteX0" fmla="*/ 44939 w 102594"/>
                <a:gd name="connsiteY0" fmla="*/ 5614 h 129859"/>
                <a:gd name="connsiteX1" fmla="*/ 45692 w 102594"/>
                <a:gd name="connsiteY1" fmla="*/ 2663 h 129859"/>
                <a:gd name="connsiteX2" fmla="*/ 42680 w 102594"/>
                <a:gd name="connsiteY2" fmla="*/ 81 h 129859"/>
                <a:gd name="connsiteX3" fmla="*/ 18584 w 102594"/>
                <a:gd name="connsiteY3" fmla="*/ 1925 h 129859"/>
                <a:gd name="connsiteX4" fmla="*/ 14443 w 102594"/>
                <a:gd name="connsiteY4" fmla="*/ 6168 h 129859"/>
                <a:gd name="connsiteX5" fmla="*/ 19337 w 102594"/>
                <a:gd name="connsiteY5" fmla="*/ 8750 h 129859"/>
                <a:gd name="connsiteX6" fmla="*/ 28373 w 102594"/>
                <a:gd name="connsiteY6" fmla="*/ 11517 h 129859"/>
                <a:gd name="connsiteX7" fmla="*/ 27620 w 102594"/>
                <a:gd name="connsiteY7" fmla="*/ 15575 h 129859"/>
                <a:gd name="connsiteX8" fmla="*/ 1077 w 102594"/>
                <a:gd name="connsiteY8" fmla="*/ 119979 h 129859"/>
                <a:gd name="connsiteX9" fmla="*/ 136 w 102594"/>
                <a:gd name="connsiteY9" fmla="*/ 124037 h 129859"/>
                <a:gd name="connsiteX10" fmla="*/ 6536 w 102594"/>
                <a:gd name="connsiteY10" fmla="*/ 129940 h 129859"/>
                <a:gd name="connsiteX11" fmla="*/ 14255 w 102594"/>
                <a:gd name="connsiteY11" fmla="*/ 125144 h 129859"/>
                <a:gd name="connsiteX12" fmla="*/ 17455 w 102594"/>
                <a:gd name="connsiteY12" fmla="*/ 113523 h 129859"/>
                <a:gd name="connsiteX13" fmla="*/ 21784 w 102594"/>
                <a:gd name="connsiteY13" fmla="*/ 97106 h 129859"/>
                <a:gd name="connsiteX14" fmla="*/ 24796 w 102594"/>
                <a:gd name="connsiteY14" fmla="*/ 84563 h 129859"/>
                <a:gd name="connsiteX15" fmla="*/ 30444 w 102594"/>
                <a:gd name="connsiteY15" fmla="*/ 71466 h 129859"/>
                <a:gd name="connsiteX16" fmla="*/ 60563 w 102594"/>
                <a:gd name="connsiteY16" fmla="*/ 51914 h 129859"/>
                <a:gd name="connsiteX17" fmla="*/ 71670 w 102594"/>
                <a:gd name="connsiteY17" fmla="*/ 64826 h 129859"/>
                <a:gd name="connsiteX18" fmla="*/ 60563 w 102594"/>
                <a:gd name="connsiteY18" fmla="*/ 104115 h 129859"/>
                <a:gd name="connsiteX19" fmla="*/ 57740 w 102594"/>
                <a:gd name="connsiteY19" fmla="*/ 114076 h 129859"/>
                <a:gd name="connsiteX20" fmla="*/ 75623 w 102594"/>
                <a:gd name="connsiteY20" fmla="*/ 129940 h 129859"/>
                <a:gd name="connsiteX21" fmla="*/ 102731 w 102594"/>
                <a:gd name="connsiteY21" fmla="*/ 101717 h 129859"/>
                <a:gd name="connsiteX22" fmla="*/ 99719 w 102594"/>
                <a:gd name="connsiteY22" fmla="*/ 99319 h 129859"/>
                <a:gd name="connsiteX23" fmla="*/ 96142 w 102594"/>
                <a:gd name="connsiteY23" fmla="*/ 102455 h 129859"/>
                <a:gd name="connsiteX24" fmla="*/ 76188 w 102594"/>
                <a:gd name="connsiteY24" fmla="*/ 124775 h 129859"/>
                <a:gd name="connsiteX25" fmla="*/ 71482 w 102594"/>
                <a:gd name="connsiteY25" fmla="*/ 118319 h 129859"/>
                <a:gd name="connsiteX26" fmla="*/ 75811 w 102594"/>
                <a:gd name="connsiteY26" fmla="*/ 103378 h 129859"/>
                <a:gd name="connsiteX27" fmla="*/ 85788 w 102594"/>
                <a:gd name="connsiteY27" fmla="*/ 67777 h 129859"/>
                <a:gd name="connsiteX28" fmla="*/ 78823 w 102594"/>
                <a:gd name="connsiteY28" fmla="*/ 51729 h 129859"/>
                <a:gd name="connsiteX29" fmla="*/ 61316 w 102594"/>
                <a:gd name="connsiteY29" fmla="*/ 46749 h 129859"/>
                <a:gd name="connsiteX30" fmla="*/ 30632 w 102594"/>
                <a:gd name="connsiteY30" fmla="*/ 62059 h 129859"/>
                <a:gd name="connsiteX31" fmla="*/ 44939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4939" y="5614"/>
                  </a:moveTo>
                  <a:cubicBezTo>
                    <a:pt x="45127" y="5245"/>
                    <a:pt x="45692" y="2847"/>
                    <a:pt x="45692" y="2663"/>
                  </a:cubicBezTo>
                  <a:cubicBezTo>
                    <a:pt x="45692" y="1741"/>
                    <a:pt x="44939" y="81"/>
                    <a:pt x="42680" y="81"/>
                  </a:cubicBezTo>
                  <a:cubicBezTo>
                    <a:pt x="38915" y="81"/>
                    <a:pt x="23290" y="1556"/>
                    <a:pt x="18584" y="1925"/>
                  </a:cubicBezTo>
                  <a:cubicBezTo>
                    <a:pt x="17078" y="2110"/>
                    <a:pt x="14443" y="2294"/>
                    <a:pt x="14443" y="6168"/>
                  </a:cubicBezTo>
                  <a:cubicBezTo>
                    <a:pt x="14443" y="8750"/>
                    <a:pt x="17078" y="8750"/>
                    <a:pt x="19337" y="8750"/>
                  </a:cubicBezTo>
                  <a:cubicBezTo>
                    <a:pt x="28373" y="8750"/>
                    <a:pt x="28373" y="10041"/>
                    <a:pt x="28373" y="11517"/>
                  </a:cubicBezTo>
                  <a:cubicBezTo>
                    <a:pt x="28373" y="12808"/>
                    <a:pt x="27997" y="13915"/>
                    <a:pt x="27620" y="15575"/>
                  </a:cubicBezTo>
                  <a:lnTo>
                    <a:pt x="1077" y="119979"/>
                  </a:lnTo>
                  <a:cubicBezTo>
                    <a:pt x="136" y="123299"/>
                    <a:pt x="136" y="123668"/>
                    <a:pt x="136" y="124037"/>
                  </a:cubicBezTo>
                  <a:cubicBezTo>
                    <a:pt x="136" y="126804"/>
                    <a:pt x="2395" y="129940"/>
                    <a:pt x="6536" y="129940"/>
                  </a:cubicBezTo>
                  <a:cubicBezTo>
                    <a:pt x="8607" y="129940"/>
                    <a:pt x="12184" y="129017"/>
                    <a:pt x="14255" y="125144"/>
                  </a:cubicBezTo>
                  <a:cubicBezTo>
                    <a:pt x="14819" y="124037"/>
                    <a:pt x="16514" y="117396"/>
                    <a:pt x="17455" y="113523"/>
                  </a:cubicBezTo>
                  <a:lnTo>
                    <a:pt x="21784" y="97106"/>
                  </a:lnTo>
                  <a:cubicBezTo>
                    <a:pt x="22349" y="94339"/>
                    <a:pt x="24232" y="87330"/>
                    <a:pt x="24796" y="84563"/>
                  </a:cubicBezTo>
                  <a:cubicBezTo>
                    <a:pt x="26679" y="77553"/>
                    <a:pt x="26679" y="77369"/>
                    <a:pt x="30444" y="71466"/>
                  </a:cubicBezTo>
                  <a:cubicBezTo>
                    <a:pt x="36468" y="62428"/>
                    <a:pt x="45880" y="51914"/>
                    <a:pt x="60563" y="51914"/>
                  </a:cubicBezTo>
                  <a:cubicBezTo>
                    <a:pt x="71105" y="51914"/>
                    <a:pt x="71670" y="60399"/>
                    <a:pt x="71670" y="64826"/>
                  </a:cubicBezTo>
                  <a:cubicBezTo>
                    <a:pt x="71670" y="75893"/>
                    <a:pt x="63575" y="96368"/>
                    <a:pt x="60563" y="104115"/>
                  </a:cubicBezTo>
                  <a:cubicBezTo>
                    <a:pt x="58493" y="109280"/>
                    <a:pt x="57740" y="110940"/>
                    <a:pt x="57740" y="114076"/>
                  </a:cubicBezTo>
                  <a:cubicBezTo>
                    <a:pt x="57740" y="123852"/>
                    <a:pt x="66022" y="129940"/>
                    <a:pt x="75623" y="129940"/>
                  </a:cubicBezTo>
                  <a:cubicBezTo>
                    <a:pt x="94448" y="129940"/>
                    <a:pt x="102731" y="104484"/>
                    <a:pt x="102731" y="101717"/>
                  </a:cubicBezTo>
                  <a:cubicBezTo>
                    <a:pt x="102731" y="99319"/>
                    <a:pt x="100283" y="99319"/>
                    <a:pt x="99719" y="99319"/>
                  </a:cubicBezTo>
                  <a:cubicBezTo>
                    <a:pt x="97083" y="99319"/>
                    <a:pt x="96895" y="100426"/>
                    <a:pt x="96142" y="102455"/>
                  </a:cubicBezTo>
                  <a:cubicBezTo>
                    <a:pt x="91812" y="117212"/>
                    <a:pt x="83529" y="124775"/>
                    <a:pt x="76188" y="124775"/>
                  </a:cubicBezTo>
                  <a:cubicBezTo>
                    <a:pt x="72235" y="124775"/>
                    <a:pt x="71482" y="122192"/>
                    <a:pt x="71482" y="118319"/>
                  </a:cubicBezTo>
                  <a:cubicBezTo>
                    <a:pt x="71482" y="114076"/>
                    <a:pt x="72423" y="111678"/>
                    <a:pt x="75811" y="103378"/>
                  </a:cubicBezTo>
                  <a:cubicBezTo>
                    <a:pt x="78070" y="97659"/>
                    <a:pt x="85788" y="78107"/>
                    <a:pt x="85788" y="67777"/>
                  </a:cubicBezTo>
                  <a:cubicBezTo>
                    <a:pt x="85788" y="64826"/>
                    <a:pt x="85788" y="57078"/>
                    <a:pt x="78823" y="51729"/>
                  </a:cubicBezTo>
                  <a:cubicBezTo>
                    <a:pt x="75623" y="49331"/>
                    <a:pt x="70164" y="46749"/>
                    <a:pt x="61316" y="46749"/>
                  </a:cubicBezTo>
                  <a:cubicBezTo>
                    <a:pt x="47574" y="46749"/>
                    <a:pt x="37597" y="54127"/>
                    <a:pt x="30632" y="62059"/>
                  </a:cubicBezTo>
                  <a:lnTo>
                    <a:pt x="44939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04E99F-EBD6-FCC3-A0A1-25E32EE1808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344289" y="3979931"/>
              <a:ext cx="112006" cy="109884"/>
            </a:xfrm>
            <a:custGeom>
              <a:avLst/>
              <a:gdLst>
                <a:gd name="connsiteX0" fmla="*/ 59976 w 112006"/>
                <a:gd name="connsiteY0" fmla="*/ 58713 h 109884"/>
                <a:gd name="connsiteX1" fmla="*/ 106769 w 112006"/>
                <a:gd name="connsiteY1" fmla="*/ 58713 h 109884"/>
                <a:gd name="connsiteX2" fmla="*/ 112148 w 112006"/>
                <a:gd name="connsiteY2" fmla="*/ 55024 h 109884"/>
                <a:gd name="connsiteX3" fmla="*/ 106769 w 112006"/>
                <a:gd name="connsiteY3" fmla="*/ 51335 h 109884"/>
                <a:gd name="connsiteX4" fmla="*/ 59976 w 112006"/>
                <a:gd name="connsiteY4" fmla="*/ 51335 h 109884"/>
                <a:gd name="connsiteX5" fmla="*/ 59976 w 112006"/>
                <a:gd name="connsiteY5" fmla="*/ 5484 h 109884"/>
                <a:gd name="connsiteX6" fmla="*/ 56211 w 112006"/>
                <a:gd name="connsiteY6" fmla="*/ 82 h 109884"/>
                <a:gd name="connsiteX7" fmla="*/ 52447 w 112006"/>
                <a:gd name="connsiteY7" fmla="*/ 5484 h 109884"/>
                <a:gd name="connsiteX8" fmla="*/ 52447 w 112006"/>
                <a:gd name="connsiteY8" fmla="*/ 51335 h 109884"/>
                <a:gd name="connsiteX9" fmla="*/ 5519 w 112006"/>
                <a:gd name="connsiteY9" fmla="*/ 51335 h 109884"/>
                <a:gd name="connsiteX10" fmla="*/ 141 w 112006"/>
                <a:gd name="connsiteY10" fmla="*/ 55024 h 109884"/>
                <a:gd name="connsiteX11" fmla="*/ 5519 w 112006"/>
                <a:gd name="connsiteY11" fmla="*/ 58713 h 109884"/>
                <a:gd name="connsiteX12" fmla="*/ 52447 w 112006"/>
                <a:gd name="connsiteY12" fmla="*/ 58713 h 109884"/>
                <a:gd name="connsiteX13" fmla="*/ 52447 w 112006"/>
                <a:gd name="connsiteY13" fmla="*/ 104564 h 109884"/>
                <a:gd name="connsiteX14" fmla="*/ 56211 w 112006"/>
                <a:gd name="connsiteY14" fmla="*/ 109966 h 109884"/>
                <a:gd name="connsiteX15" fmla="*/ 59976 w 112006"/>
                <a:gd name="connsiteY15" fmla="*/ 104564 h 109884"/>
                <a:gd name="connsiteX16" fmla="*/ 59976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59976" y="58713"/>
                  </a:moveTo>
                  <a:lnTo>
                    <a:pt x="106769" y="58713"/>
                  </a:lnTo>
                  <a:cubicBezTo>
                    <a:pt x="108517" y="58713"/>
                    <a:pt x="112148" y="58713"/>
                    <a:pt x="112148" y="55024"/>
                  </a:cubicBezTo>
                  <a:cubicBezTo>
                    <a:pt x="112148" y="51335"/>
                    <a:pt x="108517" y="51335"/>
                    <a:pt x="106769" y="51335"/>
                  </a:cubicBezTo>
                  <a:lnTo>
                    <a:pt x="59976" y="51335"/>
                  </a:lnTo>
                  <a:lnTo>
                    <a:pt x="59976" y="5484"/>
                  </a:lnTo>
                  <a:cubicBezTo>
                    <a:pt x="59976" y="3639"/>
                    <a:pt x="59976" y="82"/>
                    <a:pt x="56211" y="82"/>
                  </a:cubicBezTo>
                  <a:cubicBezTo>
                    <a:pt x="52447" y="82"/>
                    <a:pt x="52447" y="3639"/>
                    <a:pt x="52447" y="5484"/>
                  </a:cubicBezTo>
                  <a:lnTo>
                    <a:pt x="52447" y="51335"/>
                  </a:lnTo>
                  <a:lnTo>
                    <a:pt x="5519" y="51335"/>
                  </a:lnTo>
                  <a:cubicBezTo>
                    <a:pt x="3771" y="51335"/>
                    <a:pt x="141" y="51335"/>
                    <a:pt x="141" y="55024"/>
                  </a:cubicBezTo>
                  <a:cubicBezTo>
                    <a:pt x="141" y="58713"/>
                    <a:pt x="3771" y="58713"/>
                    <a:pt x="5519" y="58713"/>
                  </a:cubicBezTo>
                  <a:lnTo>
                    <a:pt x="52447" y="58713"/>
                  </a:lnTo>
                  <a:lnTo>
                    <a:pt x="52447" y="104564"/>
                  </a:lnTo>
                  <a:cubicBezTo>
                    <a:pt x="52447" y="106409"/>
                    <a:pt x="52447" y="109966"/>
                    <a:pt x="56211" y="109966"/>
                  </a:cubicBezTo>
                  <a:cubicBezTo>
                    <a:pt x="59976" y="109966"/>
                    <a:pt x="59976" y="106409"/>
                    <a:pt x="59976" y="104564"/>
                  </a:cubicBezTo>
                  <a:lnTo>
                    <a:pt x="59976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06A6664-BD19-BCCB-D338-70D294FF29F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504540" y="3903117"/>
              <a:ext cx="48944" cy="184274"/>
            </a:xfrm>
            <a:custGeom>
              <a:avLst/>
              <a:gdLst>
                <a:gd name="connsiteX0" fmla="*/ 45326 w 48944"/>
                <a:gd name="connsiteY0" fmla="*/ 81 h 184274"/>
                <a:gd name="connsiteX1" fmla="*/ 146 w 48944"/>
                <a:gd name="connsiteY1" fmla="*/ 92126 h 184274"/>
                <a:gd name="connsiteX2" fmla="*/ 45326 w 48944"/>
                <a:gd name="connsiteY2" fmla="*/ 184355 h 184274"/>
                <a:gd name="connsiteX3" fmla="*/ 49091 w 48944"/>
                <a:gd name="connsiteY3" fmla="*/ 182141 h 184274"/>
                <a:gd name="connsiteX4" fmla="*/ 47208 w 48944"/>
                <a:gd name="connsiteY4" fmla="*/ 179375 h 184274"/>
                <a:gd name="connsiteX5" fmla="*/ 12947 w 48944"/>
                <a:gd name="connsiteY5" fmla="*/ 92310 h 184274"/>
                <a:gd name="connsiteX6" fmla="*/ 47773 w 48944"/>
                <a:gd name="connsiteY6" fmla="*/ 4508 h 184274"/>
                <a:gd name="connsiteX7" fmla="*/ 49091 w 48944"/>
                <a:gd name="connsiteY7" fmla="*/ 2294 h 184274"/>
                <a:gd name="connsiteX8" fmla="*/ 45326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326" y="81"/>
                  </a:moveTo>
                  <a:cubicBezTo>
                    <a:pt x="9559" y="24798"/>
                    <a:pt x="146" y="63903"/>
                    <a:pt x="146" y="92126"/>
                  </a:cubicBezTo>
                  <a:cubicBezTo>
                    <a:pt x="146" y="118134"/>
                    <a:pt x="8053" y="158531"/>
                    <a:pt x="45326" y="184355"/>
                  </a:cubicBezTo>
                  <a:cubicBezTo>
                    <a:pt x="46832" y="184355"/>
                    <a:pt x="49091" y="184355"/>
                    <a:pt x="49091" y="182141"/>
                  </a:cubicBezTo>
                  <a:cubicBezTo>
                    <a:pt x="49091" y="181035"/>
                    <a:pt x="48526" y="180666"/>
                    <a:pt x="47208" y="179375"/>
                  </a:cubicBezTo>
                  <a:cubicBezTo>
                    <a:pt x="22171" y="157239"/>
                    <a:pt x="12947" y="125881"/>
                    <a:pt x="12947" y="92310"/>
                  </a:cubicBezTo>
                  <a:cubicBezTo>
                    <a:pt x="12947" y="42506"/>
                    <a:pt x="32337" y="18158"/>
                    <a:pt x="47773" y="4508"/>
                  </a:cubicBezTo>
                  <a:cubicBezTo>
                    <a:pt x="48526" y="3770"/>
                    <a:pt x="49091" y="3216"/>
                    <a:pt x="49091" y="2294"/>
                  </a:cubicBezTo>
                  <a:cubicBezTo>
                    <a:pt x="49091" y="81"/>
                    <a:pt x="46832" y="81"/>
                    <a:pt x="45326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999A43-85CA-E3ED-AD4C-7EB6791EE27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575778" y="3959930"/>
              <a:ext cx="91676" cy="83375"/>
            </a:xfrm>
            <a:custGeom>
              <a:avLst/>
              <a:gdLst>
                <a:gd name="connsiteX0" fmla="*/ 91826 w 91676"/>
                <a:gd name="connsiteY0" fmla="*/ 14653 h 83375"/>
                <a:gd name="connsiteX1" fmla="*/ 82413 w 91676"/>
                <a:gd name="connsiteY1" fmla="*/ 81 h 83375"/>
                <a:gd name="connsiteX2" fmla="*/ 72248 w 91676"/>
                <a:gd name="connsiteY2" fmla="*/ 9857 h 83375"/>
                <a:gd name="connsiteX3" fmla="*/ 75448 w 91676"/>
                <a:gd name="connsiteY3" fmla="*/ 15575 h 83375"/>
                <a:gd name="connsiteX4" fmla="*/ 82413 w 91676"/>
                <a:gd name="connsiteY4" fmla="*/ 30332 h 83375"/>
                <a:gd name="connsiteX5" fmla="*/ 47588 w 91676"/>
                <a:gd name="connsiteY5" fmla="*/ 78291 h 83375"/>
                <a:gd name="connsiteX6" fmla="*/ 32340 w 91676"/>
                <a:gd name="connsiteY6" fmla="*/ 61874 h 83375"/>
                <a:gd name="connsiteX7" fmla="*/ 42693 w 91676"/>
                <a:gd name="connsiteY7" fmla="*/ 25905 h 83375"/>
                <a:gd name="connsiteX8" fmla="*/ 45329 w 91676"/>
                <a:gd name="connsiteY8" fmla="*/ 16128 h 83375"/>
                <a:gd name="connsiteX9" fmla="*/ 27445 w 91676"/>
                <a:gd name="connsiteY9" fmla="*/ 265 h 83375"/>
                <a:gd name="connsiteX10" fmla="*/ 149 w 91676"/>
                <a:gd name="connsiteY10" fmla="*/ 28487 h 83375"/>
                <a:gd name="connsiteX11" fmla="*/ 3350 w 91676"/>
                <a:gd name="connsiteY11" fmla="*/ 30885 h 83375"/>
                <a:gd name="connsiteX12" fmla="*/ 6738 w 91676"/>
                <a:gd name="connsiteY12" fmla="*/ 27934 h 83375"/>
                <a:gd name="connsiteX13" fmla="*/ 26881 w 91676"/>
                <a:gd name="connsiteY13" fmla="*/ 5430 h 83375"/>
                <a:gd name="connsiteX14" fmla="*/ 31587 w 91676"/>
                <a:gd name="connsiteY14" fmla="*/ 11886 h 83375"/>
                <a:gd name="connsiteX15" fmla="*/ 28198 w 91676"/>
                <a:gd name="connsiteY15" fmla="*/ 24245 h 83375"/>
                <a:gd name="connsiteX16" fmla="*/ 18033 w 91676"/>
                <a:gd name="connsiteY16" fmla="*/ 59292 h 83375"/>
                <a:gd name="connsiteX17" fmla="*/ 47023 w 91676"/>
                <a:gd name="connsiteY17" fmla="*/ 83456 h 83375"/>
                <a:gd name="connsiteX18" fmla="*/ 91826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826" y="14653"/>
                  </a:moveTo>
                  <a:cubicBezTo>
                    <a:pt x="91826" y="265"/>
                    <a:pt x="82978" y="81"/>
                    <a:pt x="82413" y="81"/>
                  </a:cubicBezTo>
                  <a:cubicBezTo>
                    <a:pt x="77519" y="81"/>
                    <a:pt x="72248" y="5061"/>
                    <a:pt x="72248" y="9857"/>
                  </a:cubicBezTo>
                  <a:cubicBezTo>
                    <a:pt x="72248" y="12993"/>
                    <a:pt x="74130" y="14468"/>
                    <a:pt x="75448" y="15575"/>
                  </a:cubicBezTo>
                  <a:cubicBezTo>
                    <a:pt x="78648" y="18158"/>
                    <a:pt x="82413" y="22953"/>
                    <a:pt x="82413" y="30332"/>
                  </a:cubicBezTo>
                  <a:cubicBezTo>
                    <a:pt x="82413" y="38632"/>
                    <a:pt x="69989" y="78291"/>
                    <a:pt x="47588" y="78291"/>
                  </a:cubicBezTo>
                  <a:cubicBezTo>
                    <a:pt x="32340" y="78291"/>
                    <a:pt x="32340" y="65010"/>
                    <a:pt x="32340" y="61874"/>
                  </a:cubicBezTo>
                  <a:cubicBezTo>
                    <a:pt x="32340" y="53389"/>
                    <a:pt x="35728" y="43059"/>
                    <a:pt x="42693" y="25905"/>
                  </a:cubicBezTo>
                  <a:cubicBezTo>
                    <a:pt x="44199" y="22031"/>
                    <a:pt x="45329" y="19264"/>
                    <a:pt x="45329" y="16128"/>
                  </a:cubicBezTo>
                  <a:cubicBezTo>
                    <a:pt x="45329" y="6537"/>
                    <a:pt x="37046" y="265"/>
                    <a:pt x="27445" y="265"/>
                  </a:cubicBezTo>
                  <a:cubicBezTo>
                    <a:pt x="8621" y="265"/>
                    <a:pt x="149" y="25536"/>
                    <a:pt x="149" y="28487"/>
                  </a:cubicBezTo>
                  <a:cubicBezTo>
                    <a:pt x="149" y="30885"/>
                    <a:pt x="2785" y="30885"/>
                    <a:pt x="3350" y="30885"/>
                  </a:cubicBezTo>
                  <a:cubicBezTo>
                    <a:pt x="5985" y="30885"/>
                    <a:pt x="6173" y="29963"/>
                    <a:pt x="6738" y="27934"/>
                  </a:cubicBezTo>
                  <a:cubicBezTo>
                    <a:pt x="11256" y="12808"/>
                    <a:pt x="19351" y="5430"/>
                    <a:pt x="26881" y="5430"/>
                  </a:cubicBezTo>
                  <a:cubicBezTo>
                    <a:pt x="30081" y="5430"/>
                    <a:pt x="31587" y="7459"/>
                    <a:pt x="31587" y="11886"/>
                  </a:cubicBezTo>
                  <a:cubicBezTo>
                    <a:pt x="31587" y="16128"/>
                    <a:pt x="30081" y="20002"/>
                    <a:pt x="28198" y="24245"/>
                  </a:cubicBezTo>
                  <a:cubicBezTo>
                    <a:pt x="20104" y="44720"/>
                    <a:pt x="18033" y="52651"/>
                    <a:pt x="18033" y="59292"/>
                  </a:cubicBezTo>
                  <a:cubicBezTo>
                    <a:pt x="18033" y="77553"/>
                    <a:pt x="32716" y="83456"/>
                    <a:pt x="47023" y="83456"/>
                  </a:cubicBezTo>
                  <a:cubicBezTo>
                    <a:pt x="78648" y="83456"/>
                    <a:pt x="91826" y="29778"/>
                    <a:pt x="91826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40CED9-79C5-8908-DF76-587A2C54F81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702339" y="4020249"/>
              <a:ext cx="23907" cy="56813"/>
            </a:xfrm>
            <a:custGeom>
              <a:avLst/>
              <a:gdLst>
                <a:gd name="connsiteX0" fmla="*/ 18790 w 23907"/>
                <a:gd name="connsiteY0" fmla="*/ 18342 h 56813"/>
                <a:gd name="connsiteX1" fmla="*/ 4107 w 23907"/>
                <a:gd name="connsiteY1" fmla="*/ 52098 h 56813"/>
                <a:gd name="connsiteX2" fmla="*/ 2789 w 23907"/>
                <a:gd name="connsiteY2" fmla="*/ 54311 h 56813"/>
                <a:gd name="connsiteX3" fmla="*/ 5425 w 23907"/>
                <a:gd name="connsiteY3" fmla="*/ 56894 h 56813"/>
                <a:gd name="connsiteX4" fmla="*/ 24061 w 23907"/>
                <a:gd name="connsiteY4" fmla="*/ 20187 h 56813"/>
                <a:gd name="connsiteX5" fmla="*/ 10884 w 23907"/>
                <a:gd name="connsiteY5" fmla="*/ 81 h 56813"/>
                <a:gd name="connsiteX6" fmla="*/ 154 w 23907"/>
                <a:gd name="connsiteY6" fmla="*/ 10595 h 56813"/>
                <a:gd name="connsiteX7" fmla="*/ 11072 w 23907"/>
                <a:gd name="connsiteY7" fmla="*/ 21293 h 56813"/>
                <a:gd name="connsiteX8" fmla="*/ 18790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790" y="18342"/>
                  </a:moveTo>
                  <a:cubicBezTo>
                    <a:pt x="18790" y="28487"/>
                    <a:pt x="16908" y="40293"/>
                    <a:pt x="4107" y="52098"/>
                  </a:cubicBezTo>
                  <a:cubicBezTo>
                    <a:pt x="3354" y="52836"/>
                    <a:pt x="2789" y="53389"/>
                    <a:pt x="2789" y="54311"/>
                  </a:cubicBezTo>
                  <a:cubicBezTo>
                    <a:pt x="2789" y="55603"/>
                    <a:pt x="4295" y="56894"/>
                    <a:pt x="5425" y="56894"/>
                  </a:cubicBezTo>
                  <a:cubicBezTo>
                    <a:pt x="8060" y="56894"/>
                    <a:pt x="24061" y="42137"/>
                    <a:pt x="24061" y="20187"/>
                  </a:cubicBezTo>
                  <a:cubicBezTo>
                    <a:pt x="24061" y="8750"/>
                    <a:pt x="19543" y="81"/>
                    <a:pt x="10884" y="81"/>
                  </a:cubicBezTo>
                  <a:cubicBezTo>
                    <a:pt x="4672" y="81"/>
                    <a:pt x="154" y="4877"/>
                    <a:pt x="154" y="10595"/>
                  </a:cubicBezTo>
                  <a:cubicBezTo>
                    <a:pt x="154" y="16497"/>
                    <a:pt x="4483" y="21293"/>
                    <a:pt x="11072" y="21293"/>
                  </a:cubicBezTo>
                  <a:cubicBezTo>
                    <a:pt x="15590" y="21293"/>
                    <a:pt x="18602" y="18342"/>
                    <a:pt x="18790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F7C684C-F563-4DEB-257B-A87A2E28B5D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753973" y="3960115"/>
              <a:ext cx="87534" cy="83190"/>
            </a:xfrm>
            <a:custGeom>
              <a:avLst/>
              <a:gdLst>
                <a:gd name="connsiteX0" fmla="*/ 35546 w 87534"/>
                <a:gd name="connsiteY0" fmla="*/ 44166 h 83190"/>
                <a:gd name="connsiteX1" fmla="*/ 40441 w 87534"/>
                <a:gd name="connsiteY1" fmla="*/ 25536 h 83190"/>
                <a:gd name="connsiteX2" fmla="*/ 52300 w 87534"/>
                <a:gd name="connsiteY2" fmla="*/ 10410 h 83190"/>
                <a:gd name="connsiteX3" fmla="*/ 67548 w 87534"/>
                <a:gd name="connsiteY3" fmla="*/ 5245 h 83190"/>
                <a:gd name="connsiteX4" fmla="*/ 77902 w 87534"/>
                <a:gd name="connsiteY4" fmla="*/ 7828 h 83190"/>
                <a:gd name="connsiteX5" fmla="*/ 69619 w 87534"/>
                <a:gd name="connsiteY5" fmla="*/ 17973 h 83190"/>
                <a:gd name="connsiteX6" fmla="*/ 77149 w 87534"/>
                <a:gd name="connsiteY6" fmla="*/ 24798 h 83190"/>
                <a:gd name="connsiteX7" fmla="*/ 87691 w 87534"/>
                <a:gd name="connsiteY7" fmla="*/ 13546 h 83190"/>
                <a:gd name="connsiteX8" fmla="*/ 67737 w 87534"/>
                <a:gd name="connsiteY8" fmla="*/ 81 h 83190"/>
                <a:gd name="connsiteX9" fmla="*/ 41194 w 87534"/>
                <a:gd name="connsiteY9" fmla="*/ 13177 h 83190"/>
                <a:gd name="connsiteX10" fmla="*/ 21804 w 87534"/>
                <a:gd name="connsiteY10" fmla="*/ 81 h 83190"/>
                <a:gd name="connsiteX11" fmla="*/ 7121 w 87534"/>
                <a:gd name="connsiteY11" fmla="*/ 9488 h 83190"/>
                <a:gd name="connsiteX12" fmla="*/ 156 w 87534"/>
                <a:gd name="connsiteY12" fmla="*/ 28303 h 83190"/>
                <a:gd name="connsiteX13" fmla="*/ 3356 w 87534"/>
                <a:gd name="connsiteY13" fmla="*/ 30701 h 83190"/>
                <a:gd name="connsiteX14" fmla="*/ 7498 w 87534"/>
                <a:gd name="connsiteY14" fmla="*/ 25167 h 83190"/>
                <a:gd name="connsiteX15" fmla="*/ 21240 w 87534"/>
                <a:gd name="connsiteY15" fmla="*/ 5245 h 83190"/>
                <a:gd name="connsiteX16" fmla="*/ 27452 w 87534"/>
                <a:gd name="connsiteY16" fmla="*/ 14284 h 83190"/>
                <a:gd name="connsiteX17" fmla="*/ 24440 w 87534"/>
                <a:gd name="connsiteY17" fmla="*/ 29594 h 83190"/>
                <a:gd name="connsiteX18" fmla="*/ 20299 w 87534"/>
                <a:gd name="connsiteY18" fmla="*/ 46195 h 83190"/>
                <a:gd name="connsiteX19" fmla="*/ 14275 w 87534"/>
                <a:gd name="connsiteY19" fmla="*/ 69806 h 83190"/>
                <a:gd name="connsiteX20" fmla="*/ 12392 w 87534"/>
                <a:gd name="connsiteY20" fmla="*/ 77369 h 83190"/>
                <a:gd name="connsiteX21" fmla="*/ 18793 w 87534"/>
                <a:gd name="connsiteY21" fmla="*/ 83271 h 83190"/>
                <a:gd name="connsiteX22" fmla="*/ 26887 w 87534"/>
                <a:gd name="connsiteY22" fmla="*/ 77922 h 83190"/>
                <a:gd name="connsiteX23" fmla="*/ 30464 w 87534"/>
                <a:gd name="connsiteY23" fmla="*/ 64088 h 83190"/>
                <a:gd name="connsiteX24" fmla="*/ 35546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546" y="44166"/>
                  </a:moveTo>
                  <a:cubicBezTo>
                    <a:pt x="35735" y="43059"/>
                    <a:pt x="40064" y="26458"/>
                    <a:pt x="40441" y="25536"/>
                  </a:cubicBezTo>
                  <a:cubicBezTo>
                    <a:pt x="40817" y="24060"/>
                    <a:pt x="46277" y="14837"/>
                    <a:pt x="52300" y="10410"/>
                  </a:cubicBezTo>
                  <a:cubicBezTo>
                    <a:pt x="54371" y="8935"/>
                    <a:pt x="59454" y="5245"/>
                    <a:pt x="67548" y="5245"/>
                  </a:cubicBezTo>
                  <a:cubicBezTo>
                    <a:pt x="69431" y="5245"/>
                    <a:pt x="74137" y="5430"/>
                    <a:pt x="77902" y="7828"/>
                  </a:cubicBezTo>
                  <a:cubicBezTo>
                    <a:pt x="71878" y="9488"/>
                    <a:pt x="69619" y="14653"/>
                    <a:pt x="69619" y="17973"/>
                  </a:cubicBezTo>
                  <a:cubicBezTo>
                    <a:pt x="69619" y="22031"/>
                    <a:pt x="72819" y="24798"/>
                    <a:pt x="77149" y="24798"/>
                  </a:cubicBezTo>
                  <a:cubicBezTo>
                    <a:pt x="81479" y="24798"/>
                    <a:pt x="87691" y="21293"/>
                    <a:pt x="87691" y="13546"/>
                  </a:cubicBezTo>
                  <a:cubicBezTo>
                    <a:pt x="87691" y="3954"/>
                    <a:pt x="77337" y="81"/>
                    <a:pt x="67737" y="81"/>
                  </a:cubicBezTo>
                  <a:cubicBezTo>
                    <a:pt x="57948" y="81"/>
                    <a:pt x="49477" y="3954"/>
                    <a:pt x="41194" y="13177"/>
                  </a:cubicBezTo>
                  <a:cubicBezTo>
                    <a:pt x="37805" y="1925"/>
                    <a:pt x="26322" y="81"/>
                    <a:pt x="21804" y="81"/>
                  </a:cubicBezTo>
                  <a:cubicBezTo>
                    <a:pt x="14839" y="81"/>
                    <a:pt x="10133" y="4323"/>
                    <a:pt x="7121" y="9488"/>
                  </a:cubicBezTo>
                  <a:cubicBezTo>
                    <a:pt x="2792" y="16682"/>
                    <a:pt x="156" y="27380"/>
                    <a:pt x="156" y="28303"/>
                  </a:cubicBezTo>
                  <a:cubicBezTo>
                    <a:pt x="156" y="30701"/>
                    <a:pt x="2792" y="30701"/>
                    <a:pt x="3356" y="30701"/>
                  </a:cubicBezTo>
                  <a:cubicBezTo>
                    <a:pt x="5992" y="30701"/>
                    <a:pt x="6180" y="30147"/>
                    <a:pt x="7498" y="25167"/>
                  </a:cubicBezTo>
                  <a:cubicBezTo>
                    <a:pt x="10321" y="13915"/>
                    <a:pt x="13898" y="5245"/>
                    <a:pt x="21240" y="5245"/>
                  </a:cubicBezTo>
                  <a:cubicBezTo>
                    <a:pt x="26134" y="5245"/>
                    <a:pt x="27452" y="9304"/>
                    <a:pt x="27452" y="14284"/>
                  </a:cubicBezTo>
                  <a:cubicBezTo>
                    <a:pt x="27452" y="17789"/>
                    <a:pt x="25758" y="24614"/>
                    <a:pt x="24440" y="29594"/>
                  </a:cubicBezTo>
                  <a:cubicBezTo>
                    <a:pt x="23122" y="34574"/>
                    <a:pt x="21240" y="42137"/>
                    <a:pt x="20299" y="46195"/>
                  </a:cubicBezTo>
                  <a:lnTo>
                    <a:pt x="14275" y="69806"/>
                  </a:lnTo>
                  <a:cubicBezTo>
                    <a:pt x="13522" y="72204"/>
                    <a:pt x="12392" y="76815"/>
                    <a:pt x="12392" y="77369"/>
                  </a:cubicBezTo>
                  <a:cubicBezTo>
                    <a:pt x="12392" y="81427"/>
                    <a:pt x="15781" y="83271"/>
                    <a:pt x="18793" y="83271"/>
                  </a:cubicBezTo>
                  <a:cubicBezTo>
                    <a:pt x="21616" y="83271"/>
                    <a:pt x="25381" y="81611"/>
                    <a:pt x="26887" y="77922"/>
                  </a:cubicBezTo>
                  <a:cubicBezTo>
                    <a:pt x="27264" y="76815"/>
                    <a:pt x="29334" y="68699"/>
                    <a:pt x="30464" y="64088"/>
                  </a:cubicBezTo>
                  <a:lnTo>
                    <a:pt x="35546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FB1074A-7E2D-6C3A-9B67-AD541C416A5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864131" y="3903117"/>
              <a:ext cx="48755" cy="184274"/>
            </a:xfrm>
            <a:custGeom>
              <a:avLst/>
              <a:gdLst>
                <a:gd name="connsiteX0" fmla="*/ 3737 w 48755"/>
                <a:gd name="connsiteY0" fmla="*/ 81 h 184274"/>
                <a:gd name="connsiteX1" fmla="*/ 160 w 48755"/>
                <a:gd name="connsiteY1" fmla="*/ 2294 h 184274"/>
                <a:gd name="connsiteX2" fmla="*/ 1854 w 48755"/>
                <a:gd name="connsiteY2" fmla="*/ 5061 h 184274"/>
                <a:gd name="connsiteX3" fmla="*/ 36115 w 48755"/>
                <a:gd name="connsiteY3" fmla="*/ 92126 h 184274"/>
                <a:gd name="connsiteX4" fmla="*/ 3548 w 48755"/>
                <a:gd name="connsiteY4" fmla="*/ 177899 h 184274"/>
                <a:gd name="connsiteX5" fmla="*/ 160 w 48755"/>
                <a:gd name="connsiteY5" fmla="*/ 182141 h 184274"/>
                <a:gd name="connsiteX6" fmla="*/ 2607 w 48755"/>
                <a:gd name="connsiteY6" fmla="*/ 184355 h 184274"/>
                <a:gd name="connsiteX7" fmla="*/ 35174 w 48755"/>
                <a:gd name="connsiteY7" fmla="*/ 149123 h 184274"/>
                <a:gd name="connsiteX8" fmla="*/ 48916 w 48755"/>
                <a:gd name="connsiteY8" fmla="*/ 92310 h 184274"/>
                <a:gd name="connsiteX9" fmla="*/ 3737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737" y="81"/>
                  </a:moveTo>
                  <a:cubicBezTo>
                    <a:pt x="2419" y="81"/>
                    <a:pt x="160" y="81"/>
                    <a:pt x="160" y="2294"/>
                  </a:cubicBezTo>
                  <a:cubicBezTo>
                    <a:pt x="160" y="3216"/>
                    <a:pt x="725" y="3770"/>
                    <a:pt x="1854" y="5061"/>
                  </a:cubicBezTo>
                  <a:cubicBezTo>
                    <a:pt x="18043" y="19633"/>
                    <a:pt x="36115" y="44535"/>
                    <a:pt x="36115" y="92126"/>
                  </a:cubicBezTo>
                  <a:cubicBezTo>
                    <a:pt x="36115" y="130677"/>
                    <a:pt x="23879" y="159822"/>
                    <a:pt x="3548" y="177899"/>
                  </a:cubicBezTo>
                  <a:cubicBezTo>
                    <a:pt x="348" y="181035"/>
                    <a:pt x="160" y="181219"/>
                    <a:pt x="160" y="182141"/>
                  </a:cubicBezTo>
                  <a:cubicBezTo>
                    <a:pt x="160" y="183064"/>
                    <a:pt x="725" y="184355"/>
                    <a:pt x="2607" y="184355"/>
                  </a:cubicBezTo>
                  <a:cubicBezTo>
                    <a:pt x="4866" y="184355"/>
                    <a:pt x="22750" y="172181"/>
                    <a:pt x="35174" y="149123"/>
                  </a:cubicBezTo>
                  <a:cubicBezTo>
                    <a:pt x="43457" y="133813"/>
                    <a:pt x="48916" y="113892"/>
                    <a:pt x="48916" y="92310"/>
                  </a:cubicBezTo>
                  <a:cubicBezTo>
                    <a:pt x="48916" y="66301"/>
                    <a:pt x="41010" y="25905"/>
                    <a:pt x="3737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FDB78C8-520C-2000-45A9-28CCD2EE4B7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962503" y="3964487"/>
              <a:ext cx="134193" cy="239796"/>
            </a:xfrm>
            <a:custGeom>
              <a:avLst/>
              <a:gdLst>
                <a:gd name="connsiteX0" fmla="*/ 84606 w 134193"/>
                <a:gd name="connsiteY0" fmla="*/ 80456 h 239796"/>
                <a:gd name="connsiteX1" fmla="*/ 107733 w 134193"/>
                <a:gd name="connsiteY1" fmla="*/ 80456 h 239796"/>
                <a:gd name="connsiteX2" fmla="*/ 115801 w 134193"/>
                <a:gd name="connsiteY2" fmla="*/ 75186 h 239796"/>
                <a:gd name="connsiteX3" fmla="*/ 108540 w 134193"/>
                <a:gd name="connsiteY3" fmla="*/ 72287 h 239796"/>
                <a:gd name="connsiteX4" fmla="*/ 86219 w 134193"/>
                <a:gd name="connsiteY4" fmla="*/ 72287 h 239796"/>
                <a:gd name="connsiteX5" fmla="*/ 91867 w 134193"/>
                <a:gd name="connsiteY5" fmla="*/ 42247 h 239796"/>
                <a:gd name="connsiteX6" fmla="*/ 98321 w 134193"/>
                <a:gd name="connsiteY6" fmla="*/ 14841 h 239796"/>
                <a:gd name="connsiteX7" fmla="*/ 110960 w 134193"/>
                <a:gd name="connsiteY7" fmla="*/ 5882 h 239796"/>
                <a:gd name="connsiteX8" fmla="*/ 124138 w 134193"/>
                <a:gd name="connsiteY8" fmla="*/ 10625 h 239796"/>
                <a:gd name="connsiteX9" fmla="*/ 109616 w 134193"/>
                <a:gd name="connsiteY9" fmla="*/ 24855 h 239796"/>
                <a:gd name="connsiteX10" fmla="*/ 119566 w 134193"/>
                <a:gd name="connsiteY10" fmla="*/ 34078 h 239796"/>
                <a:gd name="connsiteX11" fmla="*/ 134357 w 134193"/>
                <a:gd name="connsiteY11" fmla="*/ 18267 h 239796"/>
                <a:gd name="connsiteX12" fmla="*/ 110960 w 134193"/>
                <a:gd name="connsiteY12" fmla="*/ 85 h 239796"/>
                <a:gd name="connsiteX13" fmla="*/ 76807 w 134193"/>
                <a:gd name="connsiteY13" fmla="*/ 30916 h 239796"/>
                <a:gd name="connsiteX14" fmla="*/ 67932 w 134193"/>
                <a:gd name="connsiteY14" fmla="*/ 72287 h 239796"/>
                <a:gd name="connsiteX15" fmla="*/ 49377 w 134193"/>
                <a:gd name="connsiteY15" fmla="*/ 72287 h 239796"/>
                <a:gd name="connsiteX16" fmla="*/ 41309 w 134193"/>
                <a:gd name="connsiteY16" fmla="*/ 77294 h 239796"/>
                <a:gd name="connsiteX17" fmla="*/ 48839 w 134193"/>
                <a:gd name="connsiteY17" fmla="*/ 80456 h 239796"/>
                <a:gd name="connsiteX18" fmla="*/ 66588 w 134193"/>
                <a:gd name="connsiteY18" fmla="*/ 80456 h 239796"/>
                <a:gd name="connsiteX19" fmla="*/ 46419 w 134193"/>
                <a:gd name="connsiteY19" fmla="*/ 184544 h 239796"/>
                <a:gd name="connsiteX20" fmla="*/ 23022 w 134193"/>
                <a:gd name="connsiteY20" fmla="*/ 234084 h 239796"/>
                <a:gd name="connsiteX21" fmla="*/ 10114 w 134193"/>
                <a:gd name="connsiteY21" fmla="*/ 229341 h 239796"/>
                <a:gd name="connsiteX22" fmla="*/ 24905 w 134193"/>
                <a:gd name="connsiteY22" fmla="*/ 215111 h 239796"/>
                <a:gd name="connsiteX23" fmla="*/ 14954 w 134193"/>
                <a:gd name="connsiteY23" fmla="*/ 205888 h 239796"/>
                <a:gd name="connsiteX24" fmla="*/ 164 w 134193"/>
                <a:gd name="connsiteY24" fmla="*/ 221699 h 239796"/>
                <a:gd name="connsiteX25" fmla="*/ 23022 w 134193"/>
                <a:gd name="connsiteY25" fmla="*/ 239881 h 239796"/>
                <a:gd name="connsiteX26" fmla="*/ 53411 w 134193"/>
                <a:gd name="connsiteY26" fmla="*/ 214320 h 239796"/>
                <a:gd name="connsiteX27" fmla="*/ 68470 w 134193"/>
                <a:gd name="connsiteY27" fmla="*/ 163990 h 239796"/>
                <a:gd name="connsiteX28" fmla="*/ 84606 w 134193"/>
                <a:gd name="connsiteY28" fmla="*/ 80456 h 23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193" h="239796">
                  <a:moveTo>
                    <a:pt x="84606" y="80456"/>
                  </a:moveTo>
                  <a:lnTo>
                    <a:pt x="107733" y="80456"/>
                  </a:lnTo>
                  <a:cubicBezTo>
                    <a:pt x="113112" y="80456"/>
                    <a:pt x="115801" y="80456"/>
                    <a:pt x="115801" y="75186"/>
                  </a:cubicBezTo>
                  <a:cubicBezTo>
                    <a:pt x="115801" y="72287"/>
                    <a:pt x="113112" y="72287"/>
                    <a:pt x="108540" y="72287"/>
                  </a:cubicBezTo>
                  <a:lnTo>
                    <a:pt x="86219" y="72287"/>
                  </a:lnTo>
                  <a:lnTo>
                    <a:pt x="91867" y="42247"/>
                  </a:lnTo>
                  <a:cubicBezTo>
                    <a:pt x="92942" y="36713"/>
                    <a:pt x="96707" y="18004"/>
                    <a:pt x="98321" y="14841"/>
                  </a:cubicBezTo>
                  <a:cubicBezTo>
                    <a:pt x="100741" y="9835"/>
                    <a:pt x="105313" y="5882"/>
                    <a:pt x="110960" y="5882"/>
                  </a:cubicBezTo>
                  <a:cubicBezTo>
                    <a:pt x="112036" y="5882"/>
                    <a:pt x="119028" y="5882"/>
                    <a:pt x="124138" y="10625"/>
                  </a:cubicBezTo>
                  <a:cubicBezTo>
                    <a:pt x="112305" y="11679"/>
                    <a:pt x="109616" y="20902"/>
                    <a:pt x="109616" y="24855"/>
                  </a:cubicBezTo>
                  <a:cubicBezTo>
                    <a:pt x="109616" y="30916"/>
                    <a:pt x="114456" y="34078"/>
                    <a:pt x="119566" y="34078"/>
                  </a:cubicBezTo>
                  <a:cubicBezTo>
                    <a:pt x="126558" y="34078"/>
                    <a:pt x="134357" y="28281"/>
                    <a:pt x="134357" y="18267"/>
                  </a:cubicBezTo>
                  <a:cubicBezTo>
                    <a:pt x="134357" y="6145"/>
                    <a:pt x="121986" y="85"/>
                    <a:pt x="110960" y="85"/>
                  </a:cubicBezTo>
                  <a:cubicBezTo>
                    <a:pt x="101817" y="85"/>
                    <a:pt x="84875" y="4828"/>
                    <a:pt x="76807" y="30916"/>
                  </a:cubicBezTo>
                  <a:cubicBezTo>
                    <a:pt x="75193" y="36449"/>
                    <a:pt x="74387" y="39085"/>
                    <a:pt x="67932" y="72287"/>
                  </a:cubicBezTo>
                  <a:lnTo>
                    <a:pt x="49377" y="72287"/>
                  </a:lnTo>
                  <a:cubicBezTo>
                    <a:pt x="44267" y="72287"/>
                    <a:pt x="41309" y="72287"/>
                    <a:pt x="41309" y="77294"/>
                  </a:cubicBezTo>
                  <a:cubicBezTo>
                    <a:pt x="41309" y="80456"/>
                    <a:pt x="43729" y="80456"/>
                    <a:pt x="48839" y="80456"/>
                  </a:cubicBezTo>
                  <a:lnTo>
                    <a:pt x="66588" y="80456"/>
                  </a:lnTo>
                  <a:lnTo>
                    <a:pt x="46419" y="184544"/>
                  </a:lnTo>
                  <a:cubicBezTo>
                    <a:pt x="41578" y="210104"/>
                    <a:pt x="37006" y="234084"/>
                    <a:pt x="23022" y="234084"/>
                  </a:cubicBezTo>
                  <a:cubicBezTo>
                    <a:pt x="21946" y="234084"/>
                    <a:pt x="15223" y="234084"/>
                    <a:pt x="10114" y="229341"/>
                  </a:cubicBezTo>
                  <a:cubicBezTo>
                    <a:pt x="22484" y="228550"/>
                    <a:pt x="24905" y="219064"/>
                    <a:pt x="24905" y="215111"/>
                  </a:cubicBezTo>
                  <a:cubicBezTo>
                    <a:pt x="24905" y="209050"/>
                    <a:pt x="20064" y="205888"/>
                    <a:pt x="14954" y="205888"/>
                  </a:cubicBezTo>
                  <a:cubicBezTo>
                    <a:pt x="7962" y="205888"/>
                    <a:pt x="164" y="211685"/>
                    <a:pt x="164" y="221699"/>
                  </a:cubicBezTo>
                  <a:cubicBezTo>
                    <a:pt x="164" y="233557"/>
                    <a:pt x="11996" y="239881"/>
                    <a:pt x="23022" y="239881"/>
                  </a:cubicBezTo>
                  <a:cubicBezTo>
                    <a:pt x="37813" y="239881"/>
                    <a:pt x="48570" y="224334"/>
                    <a:pt x="53411" y="214320"/>
                  </a:cubicBezTo>
                  <a:cubicBezTo>
                    <a:pt x="62016" y="197719"/>
                    <a:pt x="68201" y="165834"/>
                    <a:pt x="68470" y="163990"/>
                  </a:cubicBezTo>
                  <a:lnTo>
                    <a:pt x="84606" y="8045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FAC412-140C-FD30-31E7-197A4647A85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135482" y="3952629"/>
              <a:ext cx="62390" cy="263512"/>
            </a:xfrm>
            <a:custGeom>
              <a:avLst/>
              <a:gdLst>
                <a:gd name="connsiteX0" fmla="*/ 62560 w 62390"/>
                <a:gd name="connsiteY0" fmla="*/ 260962 h 263512"/>
                <a:gd name="connsiteX1" fmla="*/ 57988 w 62390"/>
                <a:gd name="connsiteY1" fmla="*/ 255165 h 263512"/>
                <a:gd name="connsiteX2" fmla="*/ 15767 w 62390"/>
                <a:gd name="connsiteY2" fmla="*/ 131841 h 263512"/>
                <a:gd name="connsiteX3" fmla="*/ 59064 w 62390"/>
                <a:gd name="connsiteY3" fmla="*/ 7200 h 263512"/>
                <a:gd name="connsiteX4" fmla="*/ 62560 w 62390"/>
                <a:gd name="connsiteY4" fmla="*/ 2720 h 263512"/>
                <a:gd name="connsiteX5" fmla="*/ 59871 w 62390"/>
                <a:gd name="connsiteY5" fmla="*/ 85 h 263512"/>
                <a:gd name="connsiteX6" fmla="*/ 17112 w 62390"/>
                <a:gd name="connsiteY6" fmla="*/ 51470 h 263512"/>
                <a:gd name="connsiteX7" fmla="*/ 170 w 62390"/>
                <a:gd name="connsiteY7" fmla="*/ 131841 h 263512"/>
                <a:gd name="connsiteX8" fmla="*/ 17919 w 62390"/>
                <a:gd name="connsiteY8" fmla="*/ 214057 h 263512"/>
                <a:gd name="connsiteX9" fmla="*/ 59871 w 62390"/>
                <a:gd name="connsiteY9" fmla="*/ 263597 h 263512"/>
                <a:gd name="connsiteX10" fmla="*/ 6256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60" y="260962"/>
                  </a:moveTo>
                  <a:cubicBezTo>
                    <a:pt x="62560" y="260172"/>
                    <a:pt x="62560" y="259645"/>
                    <a:pt x="57988" y="255165"/>
                  </a:cubicBezTo>
                  <a:cubicBezTo>
                    <a:pt x="24373" y="221962"/>
                    <a:pt x="15767" y="172158"/>
                    <a:pt x="15767" y="131841"/>
                  </a:cubicBezTo>
                  <a:cubicBezTo>
                    <a:pt x="15767" y="85990"/>
                    <a:pt x="25986" y="40139"/>
                    <a:pt x="59064" y="7200"/>
                  </a:cubicBezTo>
                  <a:cubicBezTo>
                    <a:pt x="62560" y="4037"/>
                    <a:pt x="62560" y="3510"/>
                    <a:pt x="62560" y="2720"/>
                  </a:cubicBezTo>
                  <a:cubicBezTo>
                    <a:pt x="62560" y="875"/>
                    <a:pt x="61484" y="85"/>
                    <a:pt x="59871" y="85"/>
                  </a:cubicBezTo>
                  <a:cubicBezTo>
                    <a:pt x="57181" y="85"/>
                    <a:pt x="32978" y="18004"/>
                    <a:pt x="17112" y="51470"/>
                  </a:cubicBezTo>
                  <a:cubicBezTo>
                    <a:pt x="3397" y="80456"/>
                    <a:pt x="170" y="109706"/>
                    <a:pt x="170" y="131841"/>
                  </a:cubicBezTo>
                  <a:cubicBezTo>
                    <a:pt x="170" y="152395"/>
                    <a:pt x="3128" y="184280"/>
                    <a:pt x="17919" y="214057"/>
                  </a:cubicBezTo>
                  <a:cubicBezTo>
                    <a:pt x="34054" y="246469"/>
                    <a:pt x="57181" y="263597"/>
                    <a:pt x="59871" y="263597"/>
                  </a:cubicBezTo>
                  <a:cubicBezTo>
                    <a:pt x="61484" y="263597"/>
                    <a:pt x="62560" y="262807"/>
                    <a:pt x="6256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B513A2C-BAFC-4ECF-9610-9DC13857DBF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5221240" y="4033791"/>
              <a:ext cx="118057" cy="119371"/>
            </a:xfrm>
            <a:custGeom>
              <a:avLst/>
              <a:gdLst>
                <a:gd name="connsiteX0" fmla="*/ 118231 w 118057"/>
                <a:gd name="connsiteY0" fmla="*/ 18531 h 119371"/>
                <a:gd name="connsiteX1" fmla="*/ 106398 w 118057"/>
                <a:gd name="connsiteY1" fmla="*/ 85 h 119371"/>
                <a:gd name="connsiteX2" fmla="*/ 93221 w 118057"/>
                <a:gd name="connsiteY2" fmla="*/ 12733 h 119371"/>
                <a:gd name="connsiteX3" fmla="*/ 97524 w 118057"/>
                <a:gd name="connsiteY3" fmla="*/ 20639 h 119371"/>
                <a:gd name="connsiteX4" fmla="*/ 106667 w 118057"/>
                <a:gd name="connsiteY4" fmla="*/ 42247 h 119371"/>
                <a:gd name="connsiteX5" fmla="*/ 58799 w 118057"/>
                <a:gd name="connsiteY5" fmla="*/ 113659 h 119371"/>
                <a:gd name="connsiteX6" fmla="*/ 38899 w 118057"/>
                <a:gd name="connsiteY6" fmla="*/ 90733 h 119371"/>
                <a:gd name="connsiteX7" fmla="*/ 54496 w 118057"/>
                <a:gd name="connsiteY7" fmla="*/ 34868 h 119371"/>
                <a:gd name="connsiteX8" fmla="*/ 57723 w 118057"/>
                <a:gd name="connsiteY8" fmla="*/ 21693 h 119371"/>
                <a:gd name="connsiteX9" fmla="*/ 35671 w 118057"/>
                <a:gd name="connsiteY9" fmla="*/ 85 h 119371"/>
                <a:gd name="connsiteX10" fmla="*/ 173 w 118057"/>
                <a:gd name="connsiteY10" fmla="*/ 40666 h 119371"/>
                <a:gd name="connsiteX11" fmla="*/ 3401 w 118057"/>
                <a:gd name="connsiteY11" fmla="*/ 43301 h 119371"/>
                <a:gd name="connsiteX12" fmla="*/ 7703 w 118057"/>
                <a:gd name="connsiteY12" fmla="*/ 38558 h 119371"/>
                <a:gd name="connsiteX13" fmla="*/ 34865 w 118057"/>
                <a:gd name="connsiteY13" fmla="*/ 5882 h 119371"/>
                <a:gd name="connsiteX14" fmla="*/ 41588 w 118057"/>
                <a:gd name="connsiteY14" fmla="*/ 14314 h 119371"/>
                <a:gd name="connsiteX15" fmla="*/ 37016 w 118057"/>
                <a:gd name="connsiteY15" fmla="*/ 32760 h 119371"/>
                <a:gd name="connsiteX16" fmla="*/ 21687 w 118057"/>
                <a:gd name="connsiteY16" fmla="*/ 86780 h 119371"/>
                <a:gd name="connsiteX17" fmla="*/ 57723 w 118057"/>
                <a:gd name="connsiteY17" fmla="*/ 119456 h 119371"/>
                <a:gd name="connsiteX18" fmla="*/ 118231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31" y="18531"/>
                  </a:moveTo>
                  <a:cubicBezTo>
                    <a:pt x="118231" y="4301"/>
                    <a:pt x="111239" y="85"/>
                    <a:pt x="106398" y="85"/>
                  </a:cubicBezTo>
                  <a:cubicBezTo>
                    <a:pt x="99675" y="85"/>
                    <a:pt x="93221" y="6936"/>
                    <a:pt x="93221" y="12733"/>
                  </a:cubicBezTo>
                  <a:cubicBezTo>
                    <a:pt x="93221" y="16159"/>
                    <a:pt x="94566" y="17740"/>
                    <a:pt x="97524" y="20639"/>
                  </a:cubicBezTo>
                  <a:cubicBezTo>
                    <a:pt x="103171" y="25909"/>
                    <a:pt x="106667" y="32760"/>
                    <a:pt x="106667" y="42247"/>
                  </a:cubicBezTo>
                  <a:cubicBezTo>
                    <a:pt x="106667" y="53314"/>
                    <a:pt x="90263" y="113659"/>
                    <a:pt x="58799" y="113659"/>
                  </a:cubicBezTo>
                  <a:cubicBezTo>
                    <a:pt x="45084" y="113659"/>
                    <a:pt x="38899" y="104436"/>
                    <a:pt x="38899" y="90733"/>
                  </a:cubicBezTo>
                  <a:cubicBezTo>
                    <a:pt x="38899" y="75976"/>
                    <a:pt x="46159" y="56740"/>
                    <a:pt x="54496" y="34868"/>
                  </a:cubicBezTo>
                  <a:cubicBezTo>
                    <a:pt x="56379" y="30389"/>
                    <a:pt x="57723" y="26699"/>
                    <a:pt x="57723" y="21693"/>
                  </a:cubicBezTo>
                  <a:cubicBezTo>
                    <a:pt x="57723" y="9835"/>
                    <a:pt x="49118" y="85"/>
                    <a:pt x="35671" y="85"/>
                  </a:cubicBezTo>
                  <a:cubicBezTo>
                    <a:pt x="10393" y="85"/>
                    <a:pt x="173" y="38294"/>
                    <a:pt x="173" y="40666"/>
                  </a:cubicBezTo>
                  <a:cubicBezTo>
                    <a:pt x="173" y="43301"/>
                    <a:pt x="2863" y="43301"/>
                    <a:pt x="3401" y="43301"/>
                  </a:cubicBezTo>
                  <a:cubicBezTo>
                    <a:pt x="6090" y="43301"/>
                    <a:pt x="6359" y="42774"/>
                    <a:pt x="7703" y="38558"/>
                  </a:cubicBezTo>
                  <a:cubicBezTo>
                    <a:pt x="15502" y="11943"/>
                    <a:pt x="27066" y="5882"/>
                    <a:pt x="34865" y="5882"/>
                  </a:cubicBezTo>
                  <a:cubicBezTo>
                    <a:pt x="37016" y="5882"/>
                    <a:pt x="41588" y="5882"/>
                    <a:pt x="41588" y="14314"/>
                  </a:cubicBezTo>
                  <a:cubicBezTo>
                    <a:pt x="41588" y="20902"/>
                    <a:pt x="38899" y="28017"/>
                    <a:pt x="37016" y="32760"/>
                  </a:cubicBezTo>
                  <a:cubicBezTo>
                    <a:pt x="25183" y="63328"/>
                    <a:pt x="21687" y="75449"/>
                    <a:pt x="21687" y="86780"/>
                  </a:cubicBezTo>
                  <a:cubicBezTo>
                    <a:pt x="21687" y="115240"/>
                    <a:pt x="45353" y="119456"/>
                    <a:pt x="57723" y="119456"/>
                  </a:cubicBezTo>
                  <a:cubicBezTo>
                    <a:pt x="102902" y="119456"/>
                    <a:pt x="118231" y="32233"/>
                    <a:pt x="118231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EE1B100-43F0-8633-BC3E-0B993D82BBC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376571" y="4122331"/>
              <a:ext cx="31464" cy="78790"/>
            </a:xfrm>
            <a:custGeom>
              <a:avLst/>
              <a:gdLst>
                <a:gd name="connsiteX0" fmla="*/ 31643 w 31464"/>
                <a:gd name="connsiteY0" fmla="*/ 27754 h 78790"/>
                <a:gd name="connsiteX1" fmla="*/ 14432 w 31464"/>
                <a:gd name="connsiteY1" fmla="*/ 85 h 78790"/>
                <a:gd name="connsiteX2" fmla="*/ 179 w 31464"/>
                <a:gd name="connsiteY2" fmla="*/ 14051 h 78790"/>
                <a:gd name="connsiteX3" fmla="*/ 14432 w 31464"/>
                <a:gd name="connsiteY3" fmla="*/ 28017 h 78790"/>
                <a:gd name="connsiteX4" fmla="*/ 23844 w 31464"/>
                <a:gd name="connsiteY4" fmla="*/ 24591 h 78790"/>
                <a:gd name="connsiteX5" fmla="*/ 25189 w 31464"/>
                <a:gd name="connsiteY5" fmla="*/ 23801 h 78790"/>
                <a:gd name="connsiteX6" fmla="*/ 25726 w 31464"/>
                <a:gd name="connsiteY6" fmla="*/ 27754 h 78790"/>
                <a:gd name="connsiteX7" fmla="*/ 7440 w 31464"/>
                <a:gd name="connsiteY7" fmla="*/ 71760 h 78790"/>
                <a:gd name="connsiteX8" fmla="*/ 4481 w 31464"/>
                <a:gd name="connsiteY8" fmla="*/ 75976 h 78790"/>
                <a:gd name="connsiteX9" fmla="*/ 7171 w 31464"/>
                <a:gd name="connsiteY9" fmla="*/ 78875 h 78790"/>
                <a:gd name="connsiteX10" fmla="*/ 31643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643" y="27754"/>
                  </a:moveTo>
                  <a:cubicBezTo>
                    <a:pt x="31643" y="10362"/>
                    <a:pt x="24920" y="85"/>
                    <a:pt x="14432" y="85"/>
                  </a:cubicBezTo>
                  <a:cubicBezTo>
                    <a:pt x="5557" y="85"/>
                    <a:pt x="179" y="6672"/>
                    <a:pt x="179" y="14051"/>
                  </a:cubicBezTo>
                  <a:cubicBezTo>
                    <a:pt x="179" y="21166"/>
                    <a:pt x="5557" y="28017"/>
                    <a:pt x="14432" y="28017"/>
                  </a:cubicBezTo>
                  <a:cubicBezTo>
                    <a:pt x="17659" y="28017"/>
                    <a:pt x="21155" y="26963"/>
                    <a:pt x="23844" y="24591"/>
                  </a:cubicBezTo>
                  <a:cubicBezTo>
                    <a:pt x="24651" y="24064"/>
                    <a:pt x="24920" y="23801"/>
                    <a:pt x="25189" y="23801"/>
                  </a:cubicBezTo>
                  <a:cubicBezTo>
                    <a:pt x="25458" y="23801"/>
                    <a:pt x="25726" y="24064"/>
                    <a:pt x="25726" y="27754"/>
                  </a:cubicBezTo>
                  <a:cubicBezTo>
                    <a:pt x="25726" y="47253"/>
                    <a:pt x="16314" y="63064"/>
                    <a:pt x="7440" y="71760"/>
                  </a:cubicBezTo>
                  <a:cubicBezTo>
                    <a:pt x="4481" y="74659"/>
                    <a:pt x="4481" y="75186"/>
                    <a:pt x="4481" y="75976"/>
                  </a:cubicBezTo>
                  <a:cubicBezTo>
                    <a:pt x="4481" y="77821"/>
                    <a:pt x="5826" y="78875"/>
                    <a:pt x="7171" y="78875"/>
                  </a:cubicBezTo>
                  <a:cubicBezTo>
                    <a:pt x="10129" y="78875"/>
                    <a:pt x="31643" y="58584"/>
                    <a:pt x="31643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131146-6B43-ADDE-9CDA-090D991712F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480763" y="4033791"/>
              <a:ext cx="109452" cy="119371"/>
            </a:xfrm>
            <a:custGeom>
              <a:avLst/>
              <a:gdLst>
                <a:gd name="connsiteX0" fmla="*/ 16050 w 109452"/>
                <a:gd name="connsiteY0" fmla="*/ 101010 h 119371"/>
                <a:gd name="connsiteX1" fmla="*/ 13629 w 109452"/>
                <a:gd name="connsiteY1" fmla="*/ 112341 h 119371"/>
                <a:gd name="connsiteX2" fmla="*/ 21428 w 109452"/>
                <a:gd name="connsiteY2" fmla="*/ 119456 h 119371"/>
                <a:gd name="connsiteX3" fmla="*/ 31378 w 109452"/>
                <a:gd name="connsiteY3" fmla="*/ 112078 h 119371"/>
                <a:gd name="connsiteX4" fmla="*/ 42135 w 109452"/>
                <a:gd name="connsiteY4" fmla="*/ 70443 h 119371"/>
                <a:gd name="connsiteX5" fmla="*/ 50741 w 109452"/>
                <a:gd name="connsiteY5" fmla="*/ 36186 h 119371"/>
                <a:gd name="connsiteX6" fmla="*/ 65801 w 109452"/>
                <a:gd name="connsiteY6" fmla="*/ 14578 h 119371"/>
                <a:gd name="connsiteX7" fmla="*/ 87314 w 109452"/>
                <a:gd name="connsiteY7" fmla="*/ 5882 h 119371"/>
                <a:gd name="connsiteX8" fmla="*/ 98609 w 109452"/>
                <a:gd name="connsiteY8" fmla="*/ 9044 h 119371"/>
                <a:gd name="connsiteX9" fmla="*/ 84625 w 109452"/>
                <a:gd name="connsiteY9" fmla="*/ 23537 h 119371"/>
                <a:gd name="connsiteX10" fmla="*/ 94844 w 109452"/>
                <a:gd name="connsiteY10" fmla="*/ 32760 h 119371"/>
                <a:gd name="connsiteX11" fmla="*/ 109635 w 109452"/>
                <a:gd name="connsiteY11" fmla="*/ 17213 h 119371"/>
                <a:gd name="connsiteX12" fmla="*/ 87314 w 109452"/>
                <a:gd name="connsiteY12" fmla="*/ 85 h 119371"/>
                <a:gd name="connsiteX13" fmla="*/ 52892 w 109452"/>
                <a:gd name="connsiteY13" fmla="*/ 20375 h 119371"/>
                <a:gd name="connsiteX14" fmla="*/ 28420 w 109452"/>
                <a:gd name="connsiteY14" fmla="*/ 85 h 119371"/>
                <a:gd name="connsiteX15" fmla="*/ 8520 w 109452"/>
                <a:gd name="connsiteY15" fmla="*/ 15105 h 119371"/>
                <a:gd name="connsiteX16" fmla="*/ 183 w 109452"/>
                <a:gd name="connsiteY16" fmla="*/ 40666 h 119371"/>
                <a:gd name="connsiteX17" fmla="*/ 3410 w 109452"/>
                <a:gd name="connsiteY17" fmla="*/ 43301 h 119371"/>
                <a:gd name="connsiteX18" fmla="*/ 7982 w 109452"/>
                <a:gd name="connsiteY18" fmla="*/ 37240 h 119371"/>
                <a:gd name="connsiteX19" fmla="*/ 27613 w 109452"/>
                <a:gd name="connsiteY19" fmla="*/ 5882 h 119371"/>
                <a:gd name="connsiteX20" fmla="*/ 35950 w 109452"/>
                <a:gd name="connsiteY20" fmla="*/ 18004 h 119371"/>
                <a:gd name="connsiteX21" fmla="*/ 31647 w 109452"/>
                <a:gd name="connsiteY21" fmla="*/ 40139 h 119371"/>
                <a:gd name="connsiteX22" fmla="*/ 16050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050" y="101010"/>
                  </a:moveTo>
                  <a:cubicBezTo>
                    <a:pt x="15243" y="104963"/>
                    <a:pt x="13629" y="111024"/>
                    <a:pt x="13629" y="112341"/>
                  </a:cubicBezTo>
                  <a:cubicBezTo>
                    <a:pt x="13629" y="117084"/>
                    <a:pt x="17394" y="119456"/>
                    <a:pt x="21428" y="119456"/>
                  </a:cubicBezTo>
                  <a:cubicBezTo>
                    <a:pt x="24655" y="119456"/>
                    <a:pt x="29496" y="117348"/>
                    <a:pt x="31378" y="112078"/>
                  </a:cubicBezTo>
                  <a:cubicBezTo>
                    <a:pt x="31916" y="111024"/>
                    <a:pt x="41060" y="75186"/>
                    <a:pt x="42135" y="70443"/>
                  </a:cubicBezTo>
                  <a:cubicBezTo>
                    <a:pt x="44287" y="61747"/>
                    <a:pt x="49127" y="43301"/>
                    <a:pt x="50741" y="36186"/>
                  </a:cubicBezTo>
                  <a:cubicBezTo>
                    <a:pt x="51816" y="32760"/>
                    <a:pt x="59346" y="20375"/>
                    <a:pt x="65801" y="14578"/>
                  </a:cubicBezTo>
                  <a:cubicBezTo>
                    <a:pt x="67952" y="12733"/>
                    <a:pt x="75751" y="5882"/>
                    <a:pt x="87314" y="5882"/>
                  </a:cubicBezTo>
                  <a:cubicBezTo>
                    <a:pt x="94306" y="5882"/>
                    <a:pt x="98340" y="9044"/>
                    <a:pt x="98609" y="9044"/>
                  </a:cubicBezTo>
                  <a:cubicBezTo>
                    <a:pt x="90542" y="10362"/>
                    <a:pt x="84625" y="16686"/>
                    <a:pt x="84625" y="23537"/>
                  </a:cubicBezTo>
                  <a:cubicBezTo>
                    <a:pt x="84625" y="27754"/>
                    <a:pt x="87583" y="32760"/>
                    <a:pt x="94844" y="32760"/>
                  </a:cubicBezTo>
                  <a:cubicBezTo>
                    <a:pt x="102105" y="32760"/>
                    <a:pt x="109635" y="26699"/>
                    <a:pt x="109635" y="17213"/>
                  </a:cubicBezTo>
                  <a:cubicBezTo>
                    <a:pt x="109635" y="7990"/>
                    <a:pt x="101030" y="85"/>
                    <a:pt x="87314" y="85"/>
                  </a:cubicBezTo>
                  <a:cubicBezTo>
                    <a:pt x="69834" y="85"/>
                    <a:pt x="58002" y="12997"/>
                    <a:pt x="52892" y="20375"/>
                  </a:cubicBezTo>
                  <a:cubicBezTo>
                    <a:pt x="50741" y="8517"/>
                    <a:pt x="41060" y="85"/>
                    <a:pt x="28420" y="85"/>
                  </a:cubicBezTo>
                  <a:cubicBezTo>
                    <a:pt x="16050" y="85"/>
                    <a:pt x="10940" y="10362"/>
                    <a:pt x="8520" y="15105"/>
                  </a:cubicBezTo>
                  <a:cubicBezTo>
                    <a:pt x="3679" y="24064"/>
                    <a:pt x="183" y="39875"/>
                    <a:pt x="183" y="40666"/>
                  </a:cubicBezTo>
                  <a:cubicBezTo>
                    <a:pt x="183" y="43301"/>
                    <a:pt x="2872" y="43301"/>
                    <a:pt x="3410" y="43301"/>
                  </a:cubicBezTo>
                  <a:cubicBezTo>
                    <a:pt x="6099" y="43301"/>
                    <a:pt x="6368" y="43037"/>
                    <a:pt x="7982" y="37240"/>
                  </a:cubicBezTo>
                  <a:cubicBezTo>
                    <a:pt x="12554" y="18531"/>
                    <a:pt x="17932" y="5882"/>
                    <a:pt x="27613" y="5882"/>
                  </a:cubicBezTo>
                  <a:cubicBezTo>
                    <a:pt x="32185" y="5882"/>
                    <a:pt x="35950" y="7990"/>
                    <a:pt x="35950" y="18004"/>
                  </a:cubicBezTo>
                  <a:cubicBezTo>
                    <a:pt x="35950" y="23537"/>
                    <a:pt x="35143" y="26436"/>
                    <a:pt x="31647" y="40139"/>
                  </a:cubicBezTo>
                  <a:lnTo>
                    <a:pt x="16050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24F7543-FC60-AD6A-8476-152994CC339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617091" y="3952629"/>
              <a:ext cx="62390" cy="263512"/>
            </a:xfrm>
            <a:custGeom>
              <a:avLst/>
              <a:gdLst>
                <a:gd name="connsiteX0" fmla="*/ 62578 w 62390"/>
                <a:gd name="connsiteY0" fmla="*/ 131841 h 263512"/>
                <a:gd name="connsiteX1" fmla="*/ 44829 w 62390"/>
                <a:gd name="connsiteY1" fmla="*/ 49625 h 263512"/>
                <a:gd name="connsiteX2" fmla="*/ 2877 w 62390"/>
                <a:gd name="connsiteY2" fmla="*/ 85 h 263512"/>
                <a:gd name="connsiteX3" fmla="*/ 188 w 62390"/>
                <a:gd name="connsiteY3" fmla="*/ 2720 h 263512"/>
                <a:gd name="connsiteX4" fmla="*/ 5297 w 62390"/>
                <a:gd name="connsiteY4" fmla="*/ 8781 h 263512"/>
                <a:gd name="connsiteX5" fmla="*/ 46981 w 62390"/>
                <a:gd name="connsiteY5" fmla="*/ 131841 h 263512"/>
                <a:gd name="connsiteX6" fmla="*/ 3684 w 62390"/>
                <a:gd name="connsiteY6" fmla="*/ 256482 h 263512"/>
                <a:gd name="connsiteX7" fmla="*/ 188 w 62390"/>
                <a:gd name="connsiteY7" fmla="*/ 260962 h 263512"/>
                <a:gd name="connsiteX8" fmla="*/ 2877 w 62390"/>
                <a:gd name="connsiteY8" fmla="*/ 263597 h 263512"/>
                <a:gd name="connsiteX9" fmla="*/ 45636 w 62390"/>
                <a:gd name="connsiteY9" fmla="*/ 212212 h 263512"/>
                <a:gd name="connsiteX10" fmla="*/ 62578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78" y="131841"/>
                  </a:moveTo>
                  <a:cubicBezTo>
                    <a:pt x="62578" y="111287"/>
                    <a:pt x="59620" y="79402"/>
                    <a:pt x="44829" y="49625"/>
                  </a:cubicBezTo>
                  <a:cubicBezTo>
                    <a:pt x="28694" y="17213"/>
                    <a:pt x="5566" y="85"/>
                    <a:pt x="2877" y="85"/>
                  </a:cubicBezTo>
                  <a:cubicBezTo>
                    <a:pt x="1264" y="85"/>
                    <a:pt x="188" y="1139"/>
                    <a:pt x="188" y="2720"/>
                  </a:cubicBezTo>
                  <a:cubicBezTo>
                    <a:pt x="188" y="3510"/>
                    <a:pt x="188" y="4037"/>
                    <a:pt x="5297" y="8781"/>
                  </a:cubicBezTo>
                  <a:cubicBezTo>
                    <a:pt x="31652" y="34868"/>
                    <a:pt x="46981" y="76767"/>
                    <a:pt x="46981" y="131841"/>
                  </a:cubicBezTo>
                  <a:cubicBezTo>
                    <a:pt x="46981" y="176902"/>
                    <a:pt x="37030" y="223280"/>
                    <a:pt x="3684" y="256482"/>
                  </a:cubicBezTo>
                  <a:cubicBezTo>
                    <a:pt x="188" y="259645"/>
                    <a:pt x="188" y="260172"/>
                    <a:pt x="188" y="260962"/>
                  </a:cubicBezTo>
                  <a:cubicBezTo>
                    <a:pt x="188" y="262543"/>
                    <a:pt x="1264" y="263597"/>
                    <a:pt x="2877" y="263597"/>
                  </a:cubicBezTo>
                  <a:cubicBezTo>
                    <a:pt x="5566" y="263597"/>
                    <a:pt x="29769" y="245678"/>
                    <a:pt x="45636" y="212212"/>
                  </a:cubicBezTo>
                  <a:cubicBezTo>
                    <a:pt x="59351" y="183226"/>
                    <a:pt x="62578" y="153976"/>
                    <a:pt x="62578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0B3BDE8-F3D0-C92F-ADC6-C6F03B7120DF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717101" y="3967386"/>
              <a:ext cx="128007" cy="185776"/>
            </a:xfrm>
            <a:custGeom>
              <a:avLst/>
              <a:gdLst>
                <a:gd name="connsiteX0" fmla="*/ 128200 w 128007"/>
                <a:gd name="connsiteY0" fmla="*/ 2983 h 185776"/>
                <a:gd name="connsiteX1" fmla="*/ 124704 w 128007"/>
                <a:gd name="connsiteY1" fmla="*/ 85 h 185776"/>
                <a:gd name="connsiteX2" fmla="*/ 90550 w 128007"/>
                <a:gd name="connsiteY2" fmla="*/ 2983 h 185776"/>
                <a:gd name="connsiteX3" fmla="*/ 86785 w 128007"/>
                <a:gd name="connsiteY3" fmla="*/ 7990 h 185776"/>
                <a:gd name="connsiteX4" fmla="*/ 93239 w 128007"/>
                <a:gd name="connsiteY4" fmla="*/ 11152 h 185776"/>
                <a:gd name="connsiteX5" fmla="*/ 106686 w 128007"/>
                <a:gd name="connsiteY5" fmla="*/ 15632 h 185776"/>
                <a:gd name="connsiteX6" fmla="*/ 105879 w 128007"/>
                <a:gd name="connsiteY6" fmla="*/ 20902 h 185776"/>
                <a:gd name="connsiteX7" fmla="*/ 89743 w 128007"/>
                <a:gd name="connsiteY7" fmla="*/ 83355 h 185776"/>
                <a:gd name="connsiteX8" fmla="*/ 65002 w 128007"/>
                <a:gd name="connsiteY8" fmla="*/ 66490 h 185776"/>
                <a:gd name="connsiteX9" fmla="*/ 192 w 128007"/>
                <a:gd name="connsiteY9" fmla="*/ 143699 h 185776"/>
                <a:gd name="connsiteX10" fmla="*/ 35959 w 128007"/>
                <a:gd name="connsiteY10" fmla="*/ 185861 h 185776"/>
                <a:gd name="connsiteX11" fmla="*/ 70919 w 128007"/>
                <a:gd name="connsiteY11" fmla="*/ 166098 h 185776"/>
                <a:gd name="connsiteX12" fmla="*/ 95391 w 128007"/>
                <a:gd name="connsiteY12" fmla="*/ 185861 h 185776"/>
                <a:gd name="connsiteX13" fmla="*/ 115291 w 128007"/>
                <a:gd name="connsiteY13" fmla="*/ 171368 h 185776"/>
                <a:gd name="connsiteX14" fmla="*/ 123359 w 128007"/>
                <a:gd name="connsiteY14" fmla="*/ 145280 h 185776"/>
                <a:gd name="connsiteX15" fmla="*/ 120132 w 128007"/>
                <a:gd name="connsiteY15" fmla="*/ 142645 h 185776"/>
                <a:gd name="connsiteX16" fmla="*/ 116367 w 128007"/>
                <a:gd name="connsiteY16" fmla="*/ 147388 h 185776"/>
                <a:gd name="connsiteX17" fmla="*/ 95929 w 128007"/>
                <a:gd name="connsiteY17" fmla="*/ 180064 h 185776"/>
                <a:gd name="connsiteX18" fmla="*/ 87861 w 128007"/>
                <a:gd name="connsiteY18" fmla="*/ 167942 h 185776"/>
                <a:gd name="connsiteX19" fmla="*/ 89474 w 128007"/>
                <a:gd name="connsiteY19" fmla="*/ 155294 h 185776"/>
                <a:gd name="connsiteX20" fmla="*/ 128200 w 128007"/>
                <a:gd name="connsiteY20" fmla="*/ 2983 h 185776"/>
                <a:gd name="connsiteX21" fmla="*/ 72263 w 128007"/>
                <a:gd name="connsiteY21" fmla="*/ 151604 h 185776"/>
                <a:gd name="connsiteX22" fmla="*/ 66885 w 128007"/>
                <a:gd name="connsiteY22" fmla="*/ 161354 h 185776"/>
                <a:gd name="connsiteX23" fmla="*/ 36496 w 128007"/>
                <a:gd name="connsiteY23" fmla="*/ 180064 h 185776"/>
                <a:gd name="connsiteX24" fmla="*/ 19285 w 128007"/>
                <a:gd name="connsiteY24" fmla="*/ 155294 h 185776"/>
                <a:gd name="connsiteX25" fmla="*/ 34076 w 128007"/>
                <a:gd name="connsiteY25" fmla="*/ 97584 h 185776"/>
                <a:gd name="connsiteX26" fmla="*/ 65271 w 128007"/>
                <a:gd name="connsiteY26" fmla="*/ 72287 h 185776"/>
                <a:gd name="connsiteX27" fmla="*/ 86516 w 128007"/>
                <a:gd name="connsiteY27" fmla="*/ 95476 h 185776"/>
                <a:gd name="connsiteX28" fmla="*/ 85710 w 128007"/>
                <a:gd name="connsiteY28" fmla="*/ 99956 h 185776"/>
                <a:gd name="connsiteX29" fmla="*/ 72263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00" y="2983"/>
                  </a:moveTo>
                  <a:cubicBezTo>
                    <a:pt x="128200" y="2720"/>
                    <a:pt x="128200" y="85"/>
                    <a:pt x="124704" y="85"/>
                  </a:cubicBezTo>
                  <a:cubicBezTo>
                    <a:pt x="120670" y="85"/>
                    <a:pt x="95122" y="2456"/>
                    <a:pt x="90550" y="2983"/>
                  </a:cubicBezTo>
                  <a:cubicBezTo>
                    <a:pt x="88399" y="3247"/>
                    <a:pt x="86785" y="4564"/>
                    <a:pt x="86785" y="7990"/>
                  </a:cubicBezTo>
                  <a:cubicBezTo>
                    <a:pt x="86785" y="11152"/>
                    <a:pt x="89206" y="11152"/>
                    <a:pt x="93239" y="11152"/>
                  </a:cubicBezTo>
                  <a:cubicBezTo>
                    <a:pt x="106148" y="11152"/>
                    <a:pt x="106686" y="12997"/>
                    <a:pt x="106686" y="15632"/>
                  </a:cubicBezTo>
                  <a:lnTo>
                    <a:pt x="105879" y="20902"/>
                  </a:lnTo>
                  <a:lnTo>
                    <a:pt x="89743" y="83355"/>
                  </a:lnTo>
                  <a:cubicBezTo>
                    <a:pt x="84903" y="73605"/>
                    <a:pt x="77104" y="66490"/>
                    <a:pt x="65002" y="66490"/>
                  </a:cubicBezTo>
                  <a:cubicBezTo>
                    <a:pt x="33538" y="66490"/>
                    <a:pt x="192" y="105226"/>
                    <a:pt x="192" y="143699"/>
                  </a:cubicBezTo>
                  <a:cubicBezTo>
                    <a:pt x="192" y="168469"/>
                    <a:pt x="14983" y="185861"/>
                    <a:pt x="35959" y="185861"/>
                  </a:cubicBezTo>
                  <a:cubicBezTo>
                    <a:pt x="41337" y="185861"/>
                    <a:pt x="54783" y="184807"/>
                    <a:pt x="70919" y="166098"/>
                  </a:cubicBezTo>
                  <a:cubicBezTo>
                    <a:pt x="73070" y="177165"/>
                    <a:pt x="82482" y="185861"/>
                    <a:pt x="95391" y="185861"/>
                  </a:cubicBezTo>
                  <a:cubicBezTo>
                    <a:pt x="104803" y="185861"/>
                    <a:pt x="110988" y="179800"/>
                    <a:pt x="115291" y="171368"/>
                  </a:cubicBezTo>
                  <a:cubicBezTo>
                    <a:pt x="119863" y="161881"/>
                    <a:pt x="123359" y="145807"/>
                    <a:pt x="123359" y="145280"/>
                  </a:cubicBezTo>
                  <a:cubicBezTo>
                    <a:pt x="123359" y="142645"/>
                    <a:pt x="120939" y="142645"/>
                    <a:pt x="120132" y="142645"/>
                  </a:cubicBezTo>
                  <a:cubicBezTo>
                    <a:pt x="117443" y="142645"/>
                    <a:pt x="117174" y="143699"/>
                    <a:pt x="116367" y="147388"/>
                  </a:cubicBezTo>
                  <a:cubicBezTo>
                    <a:pt x="111795" y="164517"/>
                    <a:pt x="106955" y="180064"/>
                    <a:pt x="95929" y="180064"/>
                  </a:cubicBezTo>
                  <a:cubicBezTo>
                    <a:pt x="88668" y="180064"/>
                    <a:pt x="87861" y="173212"/>
                    <a:pt x="87861" y="167942"/>
                  </a:cubicBezTo>
                  <a:cubicBezTo>
                    <a:pt x="87861" y="161618"/>
                    <a:pt x="88399" y="159773"/>
                    <a:pt x="89474" y="155294"/>
                  </a:cubicBezTo>
                  <a:lnTo>
                    <a:pt x="128200" y="2983"/>
                  </a:lnTo>
                  <a:close/>
                  <a:moveTo>
                    <a:pt x="72263" y="151604"/>
                  </a:moveTo>
                  <a:cubicBezTo>
                    <a:pt x="70919" y="156348"/>
                    <a:pt x="70919" y="156875"/>
                    <a:pt x="66885" y="161354"/>
                  </a:cubicBezTo>
                  <a:cubicBezTo>
                    <a:pt x="55052" y="175848"/>
                    <a:pt x="44026" y="180064"/>
                    <a:pt x="36496" y="180064"/>
                  </a:cubicBezTo>
                  <a:cubicBezTo>
                    <a:pt x="23050" y="180064"/>
                    <a:pt x="19285" y="165571"/>
                    <a:pt x="19285" y="155294"/>
                  </a:cubicBezTo>
                  <a:cubicBezTo>
                    <a:pt x="19285" y="142118"/>
                    <a:pt x="27891" y="109706"/>
                    <a:pt x="34076" y="97584"/>
                  </a:cubicBezTo>
                  <a:cubicBezTo>
                    <a:pt x="42413" y="82037"/>
                    <a:pt x="54514" y="72287"/>
                    <a:pt x="65271" y="72287"/>
                  </a:cubicBezTo>
                  <a:cubicBezTo>
                    <a:pt x="82751" y="72287"/>
                    <a:pt x="86516" y="93895"/>
                    <a:pt x="86516" y="95476"/>
                  </a:cubicBezTo>
                  <a:cubicBezTo>
                    <a:pt x="86516" y="97057"/>
                    <a:pt x="85978" y="98638"/>
                    <a:pt x="85710" y="99956"/>
                  </a:cubicBezTo>
                  <a:lnTo>
                    <a:pt x="72263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CDCE26D-9FD2-A302-BB2D-FA7223C942A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5854115" y="4033791"/>
              <a:ext cx="118057" cy="119371"/>
            </a:xfrm>
            <a:custGeom>
              <a:avLst/>
              <a:gdLst>
                <a:gd name="connsiteX0" fmla="*/ 118255 w 118057"/>
                <a:gd name="connsiteY0" fmla="*/ 18531 h 119371"/>
                <a:gd name="connsiteX1" fmla="*/ 106422 w 118057"/>
                <a:gd name="connsiteY1" fmla="*/ 85 h 119371"/>
                <a:gd name="connsiteX2" fmla="*/ 93245 w 118057"/>
                <a:gd name="connsiteY2" fmla="*/ 12733 h 119371"/>
                <a:gd name="connsiteX3" fmla="*/ 97547 w 118057"/>
                <a:gd name="connsiteY3" fmla="*/ 20639 h 119371"/>
                <a:gd name="connsiteX4" fmla="*/ 106691 w 118057"/>
                <a:gd name="connsiteY4" fmla="*/ 42247 h 119371"/>
                <a:gd name="connsiteX5" fmla="*/ 58822 w 118057"/>
                <a:gd name="connsiteY5" fmla="*/ 113659 h 119371"/>
                <a:gd name="connsiteX6" fmla="*/ 38922 w 118057"/>
                <a:gd name="connsiteY6" fmla="*/ 90733 h 119371"/>
                <a:gd name="connsiteX7" fmla="*/ 54520 w 118057"/>
                <a:gd name="connsiteY7" fmla="*/ 34868 h 119371"/>
                <a:gd name="connsiteX8" fmla="*/ 57747 w 118057"/>
                <a:gd name="connsiteY8" fmla="*/ 21693 h 119371"/>
                <a:gd name="connsiteX9" fmla="*/ 35695 w 118057"/>
                <a:gd name="connsiteY9" fmla="*/ 85 h 119371"/>
                <a:gd name="connsiteX10" fmla="*/ 197 w 118057"/>
                <a:gd name="connsiteY10" fmla="*/ 40666 h 119371"/>
                <a:gd name="connsiteX11" fmla="*/ 3424 w 118057"/>
                <a:gd name="connsiteY11" fmla="*/ 43301 h 119371"/>
                <a:gd name="connsiteX12" fmla="*/ 7727 w 118057"/>
                <a:gd name="connsiteY12" fmla="*/ 38558 h 119371"/>
                <a:gd name="connsiteX13" fmla="*/ 34888 w 118057"/>
                <a:gd name="connsiteY13" fmla="*/ 5882 h 119371"/>
                <a:gd name="connsiteX14" fmla="*/ 41611 w 118057"/>
                <a:gd name="connsiteY14" fmla="*/ 14314 h 119371"/>
                <a:gd name="connsiteX15" fmla="*/ 37039 w 118057"/>
                <a:gd name="connsiteY15" fmla="*/ 32760 h 119371"/>
                <a:gd name="connsiteX16" fmla="*/ 21711 w 118057"/>
                <a:gd name="connsiteY16" fmla="*/ 86780 h 119371"/>
                <a:gd name="connsiteX17" fmla="*/ 57747 w 118057"/>
                <a:gd name="connsiteY17" fmla="*/ 119456 h 119371"/>
                <a:gd name="connsiteX18" fmla="*/ 118255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55" y="18531"/>
                  </a:moveTo>
                  <a:cubicBezTo>
                    <a:pt x="118255" y="4301"/>
                    <a:pt x="111263" y="85"/>
                    <a:pt x="106422" y="85"/>
                  </a:cubicBezTo>
                  <a:cubicBezTo>
                    <a:pt x="99699" y="85"/>
                    <a:pt x="93245" y="6936"/>
                    <a:pt x="93245" y="12733"/>
                  </a:cubicBezTo>
                  <a:cubicBezTo>
                    <a:pt x="93245" y="16159"/>
                    <a:pt x="94589" y="17740"/>
                    <a:pt x="97547" y="20639"/>
                  </a:cubicBezTo>
                  <a:cubicBezTo>
                    <a:pt x="103195" y="25909"/>
                    <a:pt x="106691" y="32760"/>
                    <a:pt x="106691" y="42247"/>
                  </a:cubicBezTo>
                  <a:cubicBezTo>
                    <a:pt x="106691" y="53314"/>
                    <a:pt x="90286" y="113659"/>
                    <a:pt x="58822" y="113659"/>
                  </a:cubicBezTo>
                  <a:cubicBezTo>
                    <a:pt x="45107" y="113659"/>
                    <a:pt x="38922" y="104436"/>
                    <a:pt x="38922" y="90733"/>
                  </a:cubicBezTo>
                  <a:cubicBezTo>
                    <a:pt x="38922" y="75976"/>
                    <a:pt x="46183" y="56740"/>
                    <a:pt x="54520" y="34868"/>
                  </a:cubicBezTo>
                  <a:cubicBezTo>
                    <a:pt x="56402" y="30389"/>
                    <a:pt x="57747" y="26699"/>
                    <a:pt x="57747" y="21693"/>
                  </a:cubicBezTo>
                  <a:cubicBezTo>
                    <a:pt x="57747" y="9835"/>
                    <a:pt x="49141" y="85"/>
                    <a:pt x="35695" y="85"/>
                  </a:cubicBezTo>
                  <a:cubicBezTo>
                    <a:pt x="10416" y="85"/>
                    <a:pt x="197" y="38294"/>
                    <a:pt x="197" y="40666"/>
                  </a:cubicBezTo>
                  <a:cubicBezTo>
                    <a:pt x="197" y="43301"/>
                    <a:pt x="2886" y="43301"/>
                    <a:pt x="3424" y="43301"/>
                  </a:cubicBezTo>
                  <a:cubicBezTo>
                    <a:pt x="6113" y="43301"/>
                    <a:pt x="6382" y="42774"/>
                    <a:pt x="7727" y="38558"/>
                  </a:cubicBezTo>
                  <a:cubicBezTo>
                    <a:pt x="15526" y="11943"/>
                    <a:pt x="27089" y="5882"/>
                    <a:pt x="34888" y="5882"/>
                  </a:cubicBezTo>
                  <a:cubicBezTo>
                    <a:pt x="37039" y="5882"/>
                    <a:pt x="41611" y="5882"/>
                    <a:pt x="41611" y="14314"/>
                  </a:cubicBezTo>
                  <a:cubicBezTo>
                    <a:pt x="41611" y="20902"/>
                    <a:pt x="38922" y="28017"/>
                    <a:pt x="37039" y="32760"/>
                  </a:cubicBezTo>
                  <a:cubicBezTo>
                    <a:pt x="25207" y="63328"/>
                    <a:pt x="21711" y="75449"/>
                    <a:pt x="21711" y="86780"/>
                  </a:cubicBezTo>
                  <a:cubicBezTo>
                    <a:pt x="21711" y="115240"/>
                    <a:pt x="45376" y="119456"/>
                    <a:pt x="57747" y="119456"/>
                  </a:cubicBezTo>
                  <a:cubicBezTo>
                    <a:pt x="102926" y="119456"/>
                    <a:pt x="118255" y="32233"/>
                    <a:pt x="118255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310B527-45A0-2D49-C3E9-6982C4E6BF32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5998178" y="3918981"/>
              <a:ext cx="83205" cy="122480"/>
            </a:xfrm>
            <a:custGeom>
              <a:avLst/>
              <a:gdLst>
                <a:gd name="connsiteX0" fmla="*/ 83407 w 83205"/>
                <a:gd name="connsiteY0" fmla="*/ 88990 h 122480"/>
                <a:gd name="connsiteX1" fmla="*/ 77007 w 83205"/>
                <a:gd name="connsiteY1" fmla="*/ 88990 h 122480"/>
                <a:gd name="connsiteX2" fmla="*/ 72112 w 83205"/>
                <a:gd name="connsiteY2" fmla="*/ 105775 h 122480"/>
                <a:gd name="connsiteX3" fmla="*/ 53476 w 83205"/>
                <a:gd name="connsiteY3" fmla="*/ 106882 h 122480"/>
                <a:gd name="connsiteX4" fmla="*/ 18839 w 83205"/>
                <a:gd name="connsiteY4" fmla="*/ 106882 h 122480"/>
                <a:gd name="connsiteX5" fmla="*/ 56488 w 83205"/>
                <a:gd name="connsiteY5" fmla="*/ 75893 h 122480"/>
                <a:gd name="connsiteX6" fmla="*/ 83407 w 83205"/>
                <a:gd name="connsiteY6" fmla="*/ 36050 h 122480"/>
                <a:gd name="connsiteX7" fmla="*/ 39357 w 83205"/>
                <a:gd name="connsiteY7" fmla="*/ 81 h 122480"/>
                <a:gd name="connsiteX8" fmla="*/ 202 w 83205"/>
                <a:gd name="connsiteY8" fmla="*/ 33099 h 122480"/>
                <a:gd name="connsiteX9" fmla="*/ 10179 w 83205"/>
                <a:gd name="connsiteY9" fmla="*/ 43428 h 122480"/>
                <a:gd name="connsiteX10" fmla="*/ 20156 w 83205"/>
                <a:gd name="connsiteY10" fmla="*/ 33652 h 122480"/>
                <a:gd name="connsiteX11" fmla="*/ 9050 w 83205"/>
                <a:gd name="connsiteY11" fmla="*/ 23876 h 122480"/>
                <a:gd name="connsiteX12" fmla="*/ 36534 w 83205"/>
                <a:gd name="connsiteY12" fmla="*/ 6721 h 122480"/>
                <a:gd name="connsiteX13" fmla="*/ 65147 w 83205"/>
                <a:gd name="connsiteY13" fmla="*/ 36050 h 122480"/>
                <a:gd name="connsiteX14" fmla="*/ 47452 w 83205"/>
                <a:gd name="connsiteY14" fmla="*/ 71466 h 122480"/>
                <a:gd name="connsiteX15" fmla="*/ 2085 w 83205"/>
                <a:gd name="connsiteY15" fmla="*/ 115367 h 122480"/>
                <a:gd name="connsiteX16" fmla="*/ 202 w 83205"/>
                <a:gd name="connsiteY16" fmla="*/ 122561 h 122480"/>
                <a:gd name="connsiteX17" fmla="*/ 77760 w 83205"/>
                <a:gd name="connsiteY17" fmla="*/ 122561 h 122480"/>
                <a:gd name="connsiteX18" fmla="*/ 83407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07" y="88990"/>
                  </a:moveTo>
                  <a:lnTo>
                    <a:pt x="77007" y="88990"/>
                  </a:lnTo>
                  <a:cubicBezTo>
                    <a:pt x="76442" y="93048"/>
                    <a:pt x="74560" y="103931"/>
                    <a:pt x="72112" y="105775"/>
                  </a:cubicBezTo>
                  <a:cubicBezTo>
                    <a:pt x="70606" y="106882"/>
                    <a:pt x="56111" y="106882"/>
                    <a:pt x="53476" y="106882"/>
                  </a:cubicBezTo>
                  <a:lnTo>
                    <a:pt x="18839" y="106882"/>
                  </a:lnTo>
                  <a:cubicBezTo>
                    <a:pt x="38604" y="89728"/>
                    <a:pt x="45193" y="84563"/>
                    <a:pt x="56488" y="75893"/>
                  </a:cubicBezTo>
                  <a:cubicBezTo>
                    <a:pt x="70418" y="65010"/>
                    <a:pt x="83407" y="53574"/>
                    <a:pt x="83407" y="36050"/>
                  </a:cubicBezTo>
                  <a:cubicBezTo>
                    <a:pt x="83407" y="13731"/>
                    <a:pt x="63453" y="81"/>
                    <a:pt x="39357" y="81"/>
                  </a:cubicBezTo>
                  <a:cubicBezTo>
                    <a:pt x="16015" y="81"/>
                    <a:pt x="202" y="16128"/>
                    <a:pt x="202" y="33099"/>
                  </a:cubicBezTo>
                  <a:cubicBezTo>
                    <a:pt x="202" y="42506"/>
                    <a:pt x="8297" y="43428"/>
                    <a:pt x="10179" y="43428"/>
                  </a:cubicBezTo>
                  <a:cubicBezTo>
                    <a:pt x="14697" y="43428"/>
                    <a:pt x="20156" y="40293"/>
                    <a:pt x="20156" y="33652"/>
                  </a:cubicBezTo>
                  <a:cubicBezTo>
                    <a:pt x="20156" y="30332"/>
                    <a:pt x="18839" y="23876"/>
                    <a:pt x="9050" y="23876"/>
                  </a:cubicBezTo>
                  <a:cubicBezTo>
                    <a:pt x="14885" y="10779"/>
                    <a:pt x="27686" y="6721"/>
                    <a:pt x="36534" y="6721"/>
                  </a:cubicBezTo>
                  <a:cubicBezTo>
                    <a:pt x="55358" y="6721"/>
                    <a:pt x="65147" y="21109"/>
                    <a:pt x="65147" y="36050"/>
                  </a:cubicBezTo>
                  <a:cubicBezTo>
                    <a:pt x="65147" y="52098"/>
                    <a:pt x="53476" y="64826"/>
                    <a:pt x="47452" y="71466"/>
                  </a:cubicBezTo>
                  <a:lnTo>
                    <a:pt x="2085" y="115367"/>
                  </a:lnTo>
                  <a:cubicBezTo>
                    <a:pt x="202" y="117027"/>
                    <a:pt x="202" y="117396"/>
                    <a:pt x="202" y="122561"/>
                  </a:cubicBezTo>
                  <a:lnTo>
                    <a:pt x="77760" y="122561"/>
                  </a:lnTo>
                  <a:lnTo>
                    <a:pt x="83407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9E635C0-B678-7560-BBAF-67FB81D5A6EB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181780" y="3996636"/>
              <a:ext cx="178834" cy="175499"/>
            </a:xfrm>
            <a:custGeom>
              <a:avLst/>
              <a:gdLst>
                <a:gd name="connsiteX0" fmla="*/ 95139 w 178834"/>
                <a:gd name="connsiteY0" fmla="*/ 93105 h 175499"/>
                <a:gd name="connsiteX1" fmla="*/ 170169 w 178834"/>
                <a:gd name="connsiteY1" fmla="*/ 93105 h 175499"/>
                <a:gd name="connsiteX2" fmla="*/ 179043 w 178834"/>
                <a:gd name="connsiteY2" fmla="*/ 87834 h 175499"/>
                <a:gd name="connsiteX3" fmla="*/ 170169 w 178834"/>
                <a:gd name="connsiteY3" fmla="*/ 82564 h 175499"/>
                <a:gd name="connsiteX4" fmla="*/ 95139 w 178834"/>
                <a:gd name="connsiteY4" fmla="*/ 82564 h 175499"/>
                <a:gd name="connsiteX5" fmla="*/ 95139 w 178834"/>
                <a:gd name="connsiteY5" fmla="*/ 8781 h 175499"/>
                <a:gd name="connsiteX6" fmla="*/ 89760 w 178834"/>
                <a:gd name="connsiteY6" fmla="*/ 85 h 175499"/>
                <a:gd name="connsiteX7" fmla="*/ 84382 w 178834"/>
                <a:gd name="connsiteY7" fmla="*/ 8781 h 175499"/>
                <a:gd name="connsiteX8" fmla="*/ 84382 w 178834"/>
                <a:gd name="connsiteY8" fmla="*/ 82564 h 175499"/>
                <a:gd name="connsiteX9" fmla="*/ 9083 w 178834"/>
                <a:gd name="connsiteY9" fmla="*/ 82564 h 175499"/>
                <a:gd name="connsiteX10" fmla="*/ 209 w 178834"/>
                <a:gd name="connsiteY10" fmla="*/ 87834 h 175499"/>
                <a:gd name="connsiteX11" fmla="*/ 9083 w 178834"/>
                <a:gd name="connsiteY11" fmla="*/ 93105 h 175499"/>
                <a:gd name="connsiteX12" fmla="*/ 84382 w 178834"/>
                <a:gd name="connsiteY12" fmla="*/ 93105 h 175499"/>
                <a:gd name="connsiteX13" fmla="*/ 84382 w 178834"/>
                <a:gd name="connsiteY13" fmla="*/ 166888 h 175499"/>
                <a:gd name="connsiteX14" fmla="*/ 89760 w 178834"/>
                <a:gd name="connsiteY14" fmla="*/ 175584 h 175499"/>
                <a:gd name="connsiteX15" fmla="*/ 95139 w 178834"/>
                <a:gd name="connsiteY15" fmla="*/ 166888 h 175499"/>
                <a:gd name="connsiteX16" fmla="*/ 9513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139" y="93105"/>
                  </a:moveTo>
                  <a:lnTo>
                    <a:pt x="170169" y="93105"/>
                  </a:lnTo>
                  <a:cubicBezTo>
                    <a:pt x="173934" y="93105"/>
                    <a:pt x="179043" y="93105"/>
                    <a:pt x="179043" y="87834"/>
                  </a:cubicBezTo>
                  <a:cubicBezTo>
                    <a:pt x="179043" y="82564"/>
                    <a:pt x="173934" y="82564"/>
                    <a:pt x="170169" y="82564"/>
                  </a:cubicBezTo>
                  <a:lnTo>
                    <a:pt x="95139" y="82564"/>
                  </a:lnTo>
                  <a:lnTo>
                    <a:pt x="95139" y="8781"/>
                  </a:lnTo>
                  <a:cubicBezTo>
                    <a:pt x="95139" y="5091"/>
                    <a:pt x="95139" y="85"/>
                    <a:pt x="89760" y="85"/>
                  </a:cubicBezTo>
                  <a:cubicBezTo>
                    <a:pt x="84382" y="85"/>
                    <a:pt x="84382" y="5091"/>
                    <a:pt x="84382" y="8781"/>
                  </a:cubicBezTo>
                  <a:lnTo>
                    <a:pt x="84382" y="82564"/>
                  </a:lnTo>
                  <a:lnTo>
                    <a:pt x="9083" y="82564"/>
                  </a:lnTo>
                  <a:cubicBezTo>
                    <a:pt x="5318" y="82564"/>
                    <a:pt x="209" y="82564"/>
                    <a:pt x="209" y="87834"/>
                  </a:cubicBezTo>
                  <a:cubicBezTo>
                    <a:pt x="209" y="93105"/>
                    <a:pt x="5318" y="93105"/>
                    <a:pt x="9083" y="93105"/>
                  </a:cubicBezTo>
                  <a:lnTo>
                    <a:pt x="84382" y="93105"/>
                  </a:lnTo>
                  <a:lnTo>
                    <a:pt x="84382" y="166888"/>
                  </a:lnTo>
                  <a:cubicBezTo>
                    <a:pt x="84382" y="170577"/>
                    <a:pt x="84382" y="175584"/>
                    <a:pt x="89760" y="175584"/>
                  </a:cubicBezTo>
                  <a:cubicBezTo>
                    <a:pt x="95139" y="175584"/>
                    <a:pt x="95139" y="170577"/>
                    <a:pt x="95139" y="166888"/>
                  </a:cubicBezTo>
                  <a:lnTo>
                    <a:pt x="9513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B9E652-EF8B-3988-0BFF-60A15051B47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449090" y="3974764"/>
              <a:ext cx="107300" cy="175499"/>
            </a:xfrm>
            <a:custGeom>
              <a:avLst/>
              <a:gdLst>
                <a:gd name="connsiteX0" fmla="*/ 20926 w 107300"/>
                <a:gd name="connsiteY0" fmla="*/ 155294 h 175499"/>
                <a:gd name="connsiteX1" fmla="*/ 49432 w 107300"/>
                <a:gd name="connsiteY1" fmla="*/ 128152 h 175499"/>
                <a:gd name="connsiteX2" fmla="*/ 107519 w 107300"/>
                <a:gd name="connsiteY2" fmla="*/ 51206 h 175499"/>
                <a:gd name="connsiteX3" fmla="*/ 50508 w 107300"/>
                <a:gd name="connsiteY3" fmla="*/ 85 h 175499"/>
                <a:gd name="connsiteX4" fmla="*/ 219 w 107300"/>
                <a:gd name="connsiteY4" fmla="*/ 47780 h 175499"/>
                <a:gd name="connsiteX5" fmla="*/ 14472 w 107300"/>
                <a:gd name="connsiteY5" fmla="*/ 62537 h 175499"/>
                <a:gd name="connsiteX6" fmla="*/ 28456 w 107300"/>
                <a:gd name="connsiteY6" fmla="*/ 48571 h 175499"/>
                <a:gd name="connsiteX7" fmla="*/ 14203 w 107300"/>
                <a:gd name="connsiteY7" fmla="*/ 34868 h 175499"/>
                <a:gd name="connsiteX8" fmla="*/ 10707 w 107300"/>
                <a:gd name="connsiteY8" fmla="*/ 35132 h 175499"/>
                <a:gd name="connsiteX9" fmla="*/ 47011 w 107300"/>
                <a:gd name="connsiteY9" fmla="*/ 8254 h 175499"/>
                <a:gd name="connsiteX10" fmla="*/ 83047 w 107300"/>
                <a:gd name="connsiteY10" fmla="*/ 51206 h 175499"/>
                <a:gd name="connsiteX11" fmla="*/ 54810 w 107300"/>
                <a:gd name="connsiteY11" fmla="*/ 109442 h 175499"/>
                <a:gd name="connsiteX12" fmla="*/ 3177 w 107300"/>
                <a:gd name="connsiteY12" fmla="*/ 165834 h 175499"/>
                <a:gd name="connsiteX13" fmla="*/ 219 w 107300"/>
                <a:gd name="connsiteY13" fmla="*/ 175584 h 175499"/>
                <a:gd name="connsiteX14" fmla="*/ 99990 w 107300"/>
                <a:gd name="connsiteY14" fmla="*/ 175584 h 175499"/>
                <a:gd name="connsiteX15" fmla="*/ 107519 w 107300"/>
                <a:gd name="connsiteY15" fmla="*/ 129733 h 175499"/>
                <a:gd name="connsiteX16" fmla="*/ 100796 w 107300"/>
                <a:gd name="connsiteY16" fmla="*/ 129733 h 175499"/>
                <a:gd name="connsiteX17" fmla="*/ 94880 w 107300"/>
                <a:gd name="connsiteY17" fmla="*/ 153186 h 175499"/>
                <a:gd name="connsiteX18" fmla="*/ 69332 w 107300"/>
                <a:gd name="connsiteY18" fmla="*/ 155294 h 175499"/>
                <a:gd name="connsiteX19" fmla="*/ 20926 w 107300"/>
                <a:gd name="connsiteY19" fmla="*/ 155294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300" h="175499">
                  <a:moveTo>
                    <a:pt x="20926" y="155294"/>
                  </a:moveTo>
                  <a:lnTo>
                    <a:pt x="49432" y="128152"/>
                  </a:lnTo>
                  <a:cubicBezTo>
                    <a:pt x="91384" y="91787"/>
                    <a:pt x="107519" y="77557"/>
                    <a:pt x="107519" y="51206"/>
                  </a:cubicBezTo>
                  <a:cubicBezTo>
                    <a:pt x="107519" y="21166"/>
                    <a:pt x="83316" y="85"/>
                    <a:pt x="50508" y="85"/>
                  </a:cubicBezTo>
                  <a:cubicBezTo>
                    <a:pt x="20119" y="85"/>
                    <a:pt x="219" y="24328"/>
                    <a:pt x="219" y="47780"/>
                  </a:cubicBezTo>
                  <a:cubicBezTo>
                    <a:pt x="219" y="62537"/>
                    <a:pt x="13665" y="62537"/>
                    <a:pt x="14472" y="62537"/>
                  </a:cubicBezTo>
                  <a:cubicBezTo>
                    <a:pt x="19043" y="62537"/>
                    <a:pt x="28456" y="59375"/>
                    <a:pt x="28456" y="48571"/>
                  </a:cubicBezTo>
                  <a:cubicBezTo>
                    <a:pt x="28456" y="41720"/>
                    <a:pt x="23615" y="34868"/>
                    <a:pt x="14203" y="34868"/>
                  </a:cubicBezTo>
                  <a:cubicBezTo>
                    <a:pt x="12051" y="34868"/>
                    <a:pt x="11514" y="34868"/>
                    <a:pt x="10707" y="35132"/>
                  </a:cubicBezTo>
                  <a:cubicBezTo>
                    <a:pt x="16892" y="18004"/>
                    <a:pt x="31414" y="8254"/>
                    <a:pt x="47011" y="8254"/>
                  </a:cubicBezTo>
                  <a:cubicBezTo>
                    <a:pt x="71484" y="8254"/>
                    <a:pt x="83047" y="29598"/>
                    <a:pt x="83047" y="51206"/>
                  </a:cubicBezTo>
                  <a:cubicBezTo>
                    <a:pt x="83047" y="72287"/>
                    <a:pt x="69601" y="93105"/>
                    <a:pt x="54810" y="109442"/>
                  </a:cubicBezTo>
                  <a:lnTo>
                    <a:pt x="3177" y="165834"/>
                  </a:lnTo>
                  <a:cubicBezTo>
                    <a:pt x="219" y="168733"/>
                    <a:pt x="219" y="169260"/>
                    <a:pt x="219" y="175584"/>
                  </a:cubicBezTo>
                  <a:lnTo>
                    <a:pt x="99990" y="175584"/>
                  </a:lnTo>
                  <a:lnTo>
                    <a:pt x="107519" y="129733"/>
                  </a:lnTo>
                  <a:lnTo>
                    <a:pt x="100796" y="129733"/>
                  </a:lnTo>
                  <a:cubicBezTo>
                    <a:pt x="99452" y="137638"/>
                    <a:pt x="97569" y="149233"/>
                    <a:pt x="94880" y="153186"/>
                  </a:cubicBezTo>
                  <a:cubicBezTo>
                    <a:pt x="92998" y="155294"/>
                    <a:pt x="75249" y="155294"/>
                    <a:pt x="69332" y="155294"/>
                  </a:cubicBezTo>
                  <a:lnTo>
                    <a:pt x="20926" y="15529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6E5C36-2EA8-ADEB-00C4-1C8F57312585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582477" y="4033791"/>
              <a:ext cx="103266" cy="119371"/>
            </a:xfrm>
            <a:custGeom>
              <a:avLst/>
              <a:gdLst>
                <a:gd name="connsiteX0" fmla="*/ 38142 w 103266"/>
                <a:gd name="connsiteY0" fmla="*/ 55686 h 119371"/>
                <a:gd name="connsiteX1" fmla="*/ 79287 w 103266"/>
                <a:gd name="connsiteY1" fmla="*/ 49625 h 119371"/>
                <a:gd name="connsiteX2" fmla="*/ 99457 w 103266"/>
                <a:gd name="connsiteY2" fmla="*/ 22483 h 119371"/>
                <a:gd name="connsiteX3" fmla="*/ 70682 w 103266"/>
                <a:gd name="connsiteY3" fmla="*/ 85 h 119371"/>
                <a:gd name="connsiteX4" fmla="*/ 224 w 103266"/>
                <a:gd name="connsiteY4" fmla="*/ 71760 h 119371"/>
                <a:gd name="connsiteX5" fmla="*/ 42445 w 103266"/>
                <a:gd name="connsiteY5" fmla="*/ 119456 h 119371"/>
                <a:gd name="connsiteX6" fmla="*/ 103491 w 103266"/>
                <a:gd name="connsiteY6" fmla="*/ 88361 h 119371"/>
                <a:gd name="connsiteX7" fmla="*/ 100263 w 103266"/>
                <a:gd name="connsiteY7" fmla="*/ 84936 h 119371"/>
                <a:gd name="connsiteX8" fmla="*/ 96767 w 103266"/>
                <a:gd name="connsiteY8" fmla="*/ 87571 h 119371"/>
                <a:gd name="connsiteX9" fmla="*/ 42983 w 103266"/>
                <a:gd name="connsiteY9" fmla="*/ 113659 h 119371"/>
                <a:gd name="connsiteX10" fmla="*/ 19586 w 103266"/>
                <a:gd name="connsiteY10" fmla="*/ 83091 h 119371"/>
                <a:gd name="connsiteX11" fmla="*/ 23889 w 103266"/>
                <a:gd name="connsiteY11" fmla="*/ 55686 h 119371"/>
                <a:gd name="connsiteX12" fmla="*/ 38142 w 103266"/>
                <a:gd name="connsiteY12" fmla="*/ 55686 h 119371"/>
                <a:gd name="connsiteX13" fmla="*/ 25503 w 103266"/>
                <a:gd name="connsiteY13" fmla="*/ 49889 h 119371"/>
                <a:gd name="connsiteX14" fmla="*/ 70682 w 103266"/>
                <a:gd name="connsiteY14" fmla="*/ 5882 h 119371"/>
                <a:gd name="connsiteX15" fmla="*/ 90582 w 103266"/>
                <a:gd name="connsiteY15" fmla="*/ 22483 h 119371"/>
                <a:gd name="connsiteX16" fmla="*/ 36528 w 103266"/>
                <a:gd name="connsiteY16" fmla="*/ 49889 h 119371"/>
                <a:gd name="connsiteX17" fmla="*/ 25503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142" y="55686"/>
                  </a:moveTo>
                  <a:cubicBezTo>
                    <a:pt x="45941" y="55686"/>
                    <a:pt x="65841" y="55159"/>
                    <a:pt x="79287" y="49625"/>
                  </a:cubicBezTo>
                  <a:cubicBezTo>
                    <a:pt x="98112" y="41720"/>
                    <a:pt x="99457" y="26172"/>
                    <a:pt x="99457" y="22483"/>
                  </a:cubicBezTo>
                  <a:cubicBezTo>
                    <a:pt x="99457" y="10889"/>
                    <a:pt x="89238" y="85"/>
                    <a:pt x="70682" y="85"/>
                  </a:cubicBezTo>
                  <a:cubicBezTo>
                    <a:pt x="40831" y="85"/>
                    <a:pt x="224" y="25645"/>
                    <a:pt x="224" y="71760"/>
                  </a:cubicBezTo>
                  <a:cubicBezTo>
                    <a:pt x="224" y="98638"/>
                    <a:pt x="16090" y="119456"/>
                    <a:pt x="42445" y="119456"/>
                  </a:cubicBezTo>
                  <a:cubicBezTo>
                    <a:pt x="80901" y="119456"/>
                    <a:pt x="103491" y="91524"/>
                    <a:pt x="103491" y="88361"/>
                  </a:cubicBezTo>
                  <a:cubicBezTo>
                    <a:pt x="103491" y="86780"/>
                    <a:pt x="101877" y="84936"/>
                    <a:pt x="100263" y="84936"/>
                  </a:cubicBezTo>
                  <a:cubicBezTo>
                    <a:pt x="98919" y="84936"/>
                    <a:pt x="98381" y="85463"/>
                    <a:pt x="96767" y="87571"/>
                  </a:cubicBezTo>
                  <a:cubicBezTo>
                    <a:pt x="75522" y="113659"/>
                    <a:pt x="46210" y="113659"/>
                    <a:pt x="42983" y="113659"/>
                  </a:cubicBezTo>
                  <a:cubicBezTo>
                    <a:pt x="22007" y="113659"/>
                    <a:pt x="19586" y="91524"/>
                    <a:pt x="19586" y="83091"/>
                  </a:cubicBezTo>
                  <a:cubicBezTo>
                    <a:pt x="19586" y="79929"/>
                    <a:pt x="19855" y="71760"/>
                    <a:pt x="23889" y="55686"/>
                  </a:cubicBezTo>
                  <a:lnTo>
                    <a:pt x="38142" y="55686"/>
                  </a:lnTo>
                  <a:close/>
                  <a:moveTo>
                    <a:pt x="25503" y="49889"/>
                  </a:moveTo>
                  <a:cubicBezTo>
                    <a:pt x="35991" y="9835"/>
                    <a:pt x="63690" y="5882"/>
                    <a:pt x="70682" y="5882"/>
                  </a:cubicBezTo>
                  <a:cubicBezTo>
                    <a:pt x="83321" y="5882"/>
                    <a:pt x="90582" y="13524"/>
                    <a:pt x="90582" y="22483"/>
                  </a:cubicBezTo>
                  <a:cubicBezTo>
                    <a:pt x="90582" y="49889"/>
                    <a:pt x="47554" y="49889"/>
                    <a:pt x="36528" y="49889"/>
                  </a:cubicBezTo>
                  <a:lnTo>
                    <a:pt x="25503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E6CFD2F-DDBC-8828-A54C-37146153F784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709443" y="3913447"/>
              <a:ext cx="102594" cy="129859"/>
            </a:xfrm>
            <a:custGeom>
              <a:avLst/>
              <a:gdLst>
                <a:gd name="connsiteX0" fmla="*/ 45031 w 102594"/>
                <a:gd name="connsiteY0" fmla="*/ 5614 h 129859"/>
                <a:gd name="connsiteX1" fmla="*/ 45784 w 102594"/>
                <a:gd name="connsiteY1" fmla="*/ 2663 h 129859"/>
                <a:gd name="connsiteX2" fmla="*/ 42772 w 102594"/>
                <a:gd name="connsiteY2" fmla="*/ 81 h 129859"/>
                <a:gd name="connsiteX3" fmla="*/ 18677 w 102594"/>
                <a:gd name="connsiteY3" fmla="*/ 1925 h 129859"/>
                <a:gd name="connsiteX4" fmla="*/ 14535 w 102594"/>
                <a:gd name="connsiteY4" fmla="*/ 6168 h 129859"/>
                <a:gd name="connsiteX5" fmla="*/ 19430 w 102594"/>
                <a:gd name="connsiteY5" fmla="*/ 8750 h 129859"/>
                <a:gd name="connsiteX6" fmla="*/ 28465 w 102594"/>
                <a:gd name="connsiteY6" fmla="*/ 11517 h 129859"/>
                <a:gd name="connsiteX7" fmla="*/ 27712 w 102594"/>
                <a:gd name="connsiteY7" fmla="*/ 15575 h 129859"/>
                <a:gd name="connsiteX8" fmla="*/ 1170 w 102594"/>
                <a:gd name="connsiteY8" fmla="*/ 119979 h 129859"/>
                <a:gd name="connsiteX9" fmla="*/ 228 w 102594"/>
                <a:gd name="connsiteY9" fmla="*/ 124037 h 129859"/>
                <a:gd name="connsiteX10" fmla="*/ 6629 w 102594"/>
                <a:gd name="connsiteY10" fmla="*/ 129940 h 129859"/>
                <a:gd name="connsiteX11" fmla="*/ 14347 w 102594"/>
                <a:gd name="connsiteY11" fmla="*/ 125144 h 129859"/>
                <a:gd name="connsiteX12" fmla="*/ 17547 w 102594"/>
                <a:gd name="connsiteY12" fmla="*/ 113523 h 129859"/>
                <a:gd name="connsiteX13" fmla="*/ 21877 w 102594"/>
                <a:gd name="connsiteY13" fmla="*/ 97106 h 129859"/>
                <a:gd name="connsiteX14" fmla="*/ 24889 w 102594"/>
                <a:gd name="connsiteY14" fmla="*/ 84563 h 129859"/>
                <a:gd name="connsiteX15" fmla="*/ 30536 w 102594"/>
                <a:gd name="connsiteY15" fmla="*/ 71466 h 129859"/>
                <a:gd name="connsiteX16" fmla="*/ 60656 w 102594"/>
                <a:gd name="connsiteY16" fmla="*/ 51914 h 129859"/>
                <a:gd name="connsiteX17" fmla="*/ 71762 w 102594"/>
                <a:gd name="connsiteY17" fmla="*/ 64826 h 129859"/>
                <a:gd name="connsiteX18" fmla="*/ 60656 w 102594"/>
                <a:gd name="connsiteY18" fmla="*/ 104115 h 129859"/>
                <a:gd name="connsiteX19" fmla="*/ 57832 w 102594"/>
                <a:gd name="connsiteY19" fmla="*/ 114076 h 129859"/>
                <a:gd name="connsiteX20" fmla="*/ 75715 w 102594"/>
                <a:gd name="connsiteY20" fmla="*/ 129940 h 129859"/>
                <a:gd name="connsiteX21" fmla="*/ 102823 w 102594"/>
                <a:gd name="connsiteY21" fmla="*/ 101717 h 129859"/>
                <a:gd name="connsiteX22" fmla="*/ 99811 w 102594"/>
                <a:gd name="connsiteY22" fmla="*/ 99319 h 129859"/>
                <a:gd name="connsiteX23" fmla="*/ 96234 w 102594"/>
                <a:gd name="connsiteY23" fmla="*/ 102455 h 129859"/>
                <a:gd name="connsiteX24" fmla="*/ 76280 w 102594"/>
                <a:gd name="connsiteY24" fmla="*/ 124775 h 129859"/>
                <a:gd name="connsiteX25" fmla="*/ 71574 w 102594"/>
                <a:gd name="connsiteY25" fmla="*/ 118319 h 129859"/>
                <a:gd name="connsiteX26" fmla="*/ 75904 w 102594"/>
                <a:gd name="connsiteY26" fmla="*/ 103378 h 129859"/>
                <a:gd name="connsiteX27" fmla="*/ 85881 w 102594"/>
                <a:gd name="connsiteY27" fmla="*/ 67777 h 129859"/>
                <a:gd name="connsiteX28" fmla="*/ 78916 w 102594"/>
                <a:gd name="connsiteY28" fmla="*/ 51729 h 129859"/>
                <a:gd name="connsiteX29" fmla="*/ 61409 w 102594"/>
                <a:gd name="connsiteY29" fmla="*/ 46749 h 129859"/>
                <a:gd name="connsiteX30" fmla="*/ 30724 w 102594"/>
                <a:gd name="connsiteY30" fmla="*/ 62059 h 129859"/>
                <a:gd name="connsiteX31" fmla="*/ 45031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5031" y="5614"/>
                  </a:moveTo>
                  <a:cubicBezTo>
                    <a:pt x="45219" y="5245"/>
                    <a:pt x="45784" y="2847"/>
                    <a:pt x="45784" y="2663"/>
                  </a:cubicBezTo>
                  <a:cubicBezTo>
                    <a:pt x="45784" y="1741"/>
                    <a:pt x="45031" y="81"/>
                    <a:pt x="42772" y="81"/>
                  </a:cubicBezTo>
                  <a:cubicBezTo>
                    <a:pt x="39007" y="81"/>
                    <a:pt x="23383" y="1556"/>
                    <a:pt x="18677" y="1925"/>
                  </a:cubicBezTo>
                  <a:cubicBezTo>
                    <a:pt x="17171" y="2110"/>
                    <a:pt x="14535" y="2294"/>
                    <a:pt x="14535" y="6168"/>
                  </a:cubicBezTo>
                  <a:cubicBezTo>
                    <a:pt x="14535" y="8750"/>
                    <a:pt x="17171" y="8750"/>
                    <a:pt x="19430" y="8750"/>
                  </a:cubicBezTo>
                  <a:cubicBezTo>
                    <a:pt x="28465" y="8750"/>
                    <a:pt x="28465" y="10041"/>
                    <a:pt x="28465" y="11517"/>
                  </a:cubicBezTo>
                  <a:cubicBezTo>
                    <a:pt x="28465" y="12808"/>
                    <a:pt x="28089" y="13915"/>
                    <a:pt x="27712" y="15575"/>
                  </a:cubicBezTo>
                  <a:lnTo>
                    <a:pt x="1170" y="119979"/>
                  </a:lnTo>
                  <a:cubicBezTo>
                    <a:pt x="228" y="123299"/>
                    <a:pt x="228" y="123668"/>
                    <a:pt x="228" y="124037"/>
                  </a:cubicBezTo>
                  <a:cubicBezTo>
                    <a:pt x="228" y="126804"/>
                    <a:pt x="2487" y="129940"/>
                    <a:pt x="6629" y="129940"/>
                  </a:cubicBezTo>
                  <a:cubicBezTo>
                    <a:pt x="8699" y="129940"/>
                    <a:pt x="12276" y="129017"/>
                    <a:pt x="14347" y="125144"/>
                  </a:cubicBezTo>
                  <a:cubicBezTo>
                    <a:pt x="14912" y="124037"/>
                    <a:pt x="16606" y="117396"/>
                    <a:pt x="17547" y="113523"/>
                  </a:cubicBezTo>
                  <a:lnTo>
                    <a:pt x="21877" y="97106"/>
                  </a:lnTo>
                  <a:cubicBezTo>
                    <a:pt x="22441" y="94339"/>
                    <a:pt x="24324" y="87330"/>
                    <a:pt x="24889" y="84563"/>
                  </a:cubicBezTo>
                  <a:cubicBezTo>
                    <a:pt x="26771" y="77553"/>
                    <a:pt x="26771" y="77369"/>
                    <a:pt x="30536" y="71466"/>
                  </a:cubicBezTo>
                  <a:cubicBezTo>
                    <a:pt x="36560" y="62428"/>
                    <a:pt x="45972" y="51914"/>
                    <a:pt x="60656" y="51914"/>
                  </a:cubicBezTo>
                  <a:cubicBezTo>
                    <a:pt x="71197" y="51914"/>
                    <a:pt x="71762" y="60399"/>
                    <a:pt x="71762" y="64826"/>
                  </a:cubicBezTo>
                  <a:cubicBezTo>
                    <a:pt x="71762" y="75893"/>
                    <a:pt x="63668" y="96368"/>
                    <a:pt x="60656" y="104115"/>
                  </a:cubicBezTo>
                  <a:cubicBezTo>
                    <a:pt x="58585" y="109280"/>
                    <a:pt x="57832" y="110940"/>
                    <a:pt x="57832" y="114076"/>
                  </a:cubicBezTo>
                  <a:cubicBezTo>
                    <a:pt x="57832" y="123852"/>
                    <a:pt x="66115" y="129940"/>
                    <a:pt x="75715" y="129940"/>
                  </a:cubicBezTo>
                  <a:cubicBezTo>
                    <a:pt x="94540" y="129940"/>
                    <a:pt x="102823" y="104484"/>
                    <a:pt x="102823" y="101717"/>
                  </a:cubicBezTo>
                  <a:cubicBezTo>
                    <a:pt x="102823" y="99319"/>
                    <a:pt x="100376" y="99319"/>
                    <a:pt x="99811" y="99319"/>
                  </a:cubicBezTo>
                  <a:cubicBezTo>
                    <a:pt x="97175" y="99319"/>
                    <a:pt x="96987" y="100426"/>
                    <a:pt x="96234" y="102455"/>
                  </a:cubicBezTo>
                  <a:cubicBezTo>
                    <a:pt x="91905" y="117212"/>
                    <a:pt x="83622" y="124775"/>
                    <a:pt x="76280" y="124775"/>
                  </a:cubicBezTo>
                  <a:cubicBezTo>
                    <a:pt x="72327" y="124775"/>
                    <a:pt x="71574" y="122192"/>
                    <a:pt x="71574" y="118319"/>
                  </a:cubicBezTo>
                  <a:cubicBezTo>
                    <a:pt x="71574" y="114076"/>
                    <a:pt x="72515" y="111678"/>
                    <a:pt x="75904" y="103378"/>
                  </a:cubicBezTo>
                  <a:cubicBezTo>
                    <a:pt x="78163" y="97659"/>
                    <a:pt x="85881" y="78107"/>
                    <a:pt x="85881" y="67777"/>
                  </a:cubicBezTo>
                  <a:cubicBezTo>
                    <a:pt x="85881" y="64826"/>
                    <a:pt x="85881" y="57078"/>
                    <a:pt x="78916" y="51729"/>
                  </a:cubicBezTo>
                  <a:cubicBezTo>
                    <a:pt x="75715" y="49331"/>
                    <a:pt x="70256" y="46749"/>
                    <a:pt x="61409" y="46749"/>
                  </a:cubicBezTo>
                  <a:cubicBezTo>
                    <a:pt x="47667" y="46749"/>
                    <a:pt x="37689" y="54127"/>
                    <a:pt x="30724" y="62059"/>
                  </a:cubicBezTo>
                  <a:lnTo>
                    <a:pt x="45031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652F1F-BD2B-A45C-D08E-5298B986EF9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834271" y="3979931"/>
              <a:ext cx="112006" cy="109884"/>
            </a:xfrm>
            <a:custGeom>
              <a:avLst/>
              <a:gdLst>
                <a:gd name="connsiteX0" fmla="*/ 60069 w 112006"/>
                <a:gd name="connsiteY0" fmla="*/ 58713 h 109884"/>
                <a:gd name="connsiteX1" fmla="*/ 106861 w 112006"/>
                <a:gd name="connsiteY1" fmla="*/ 58713 h 109884"/>
                <a:gd name="connsiteX2" fmla="*/ 112240 w 112006"/>
                <a:gd name="connsiteY2" fmla="*/ 55024 h 109884"/>
                <a:gd name="connsiteX3" fmla="*/ 106861 w 112006"/>
                <a:gd name="connsiteY3" fmla="*/ 51335 h 109884"/>
                <a:gd name="connsiteX4" fmla="*/ 60069 w 112006"/>
                <a:gd name="connsiteY4" fmla="*/ 51335 h 109884"/>
                <a:gd name="connsiteX5" fmla="*/ 60069 w 112006"/>
                <a:gd name="connsiteY5" fmla="*/ 5484 h 109884"/>
                <a:gd name="connsiteX6" fmla="*/ 56304 w 112006"/>
                <a:gd name="connsiteY6" fmla="*/ 82 h 109884"/>
                <a:gd name="connsiteX7" fmla="*/ 52539 w 112006"/>
                <a:gd name="connsiteY7" fmla="*/ 5484 h 109884"/>
                <a:gd name="connsiteX8" fmla="*/ 52539 w 112006"/>
                <a:gd name="connsiteY8" fmla="*/ 51335 h 109884"/>
                <a:gd name="connsiteX9" fmla="*/ 5611 w 112006"/>
                <a:gd name="connsiteY9" fmla="*/ 51335 h 109884"/>
                <a:gd name="connsiteX10" fmla="*/ 233 w 112006"/>
                <a:gd name="connsiteY10" fmla="*/ 55024 h 109884"/>
                <a:gd name="connsiteX11" fmla="*/ 5611 w 112006"/>
                <a:gd name="connsiteY11" fmla="*/ 58713 h 109884"/>
                <a:gd name="connsiteX12" fmla="*/ 52539 w 112006"/>
                <a:gd name="connsiteY12" fmla="*/ 58713 h 109884"/>
                <a:gd name="connsiteX13" fmla="*/ 52539 w 112006"/>
                <a:gd name="connsiteY13" fmla="*/ 104564 h 109884"/>
                <a:gd name="connsiteX14" fmla="*/ 56304 w 112006"/>
                <a:gd name="connsiteY14" fmla="*/ 109966 h 109884"/>
                <a:gd name="connsiteX15" fmla="*/ 60069 w 112006"/>
                <a:gd name="connsiteY15" fmla="*/ 104564 h 109884"/>
                <a:gd name="connsiteX16" fmla="*/ 60069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60069" y="58713"/>
                  </a:moveTo>
                  <a:lnTo>
                    <a:pt x="106861" y="58713"/>
                  </a:lnTo>
                  <a:cubicBezTo>
                    <a:pt x="108609" y="58713"/>
                    <a:pt x="112240" y="58713"/>
                    <a:pt x="112240" y="55024"/>
                  </a:cubicBezTo>
                  <a:cubicBezTo>
                    <a:pt x="112240" y="51335"/>
                    <a:pt x="108609" y="51335"/>
                    <a:pt x="106861" y="51335"/>
                  </a:cubicBezTo>
                  <a:lnTo>
                    <a:pt x="60069" y="51335"/>
                  </a:lnTo>
                  <a:lnTo>
                    <a:pt x="60069" y="5484"/>
                  </a:lnTo>
                  <a:cubicBezTo>
                    <a:pt x="60069" y="3639"/>
                    <a:pt x="60069" y="82"/>
                    <a:pt x="56304" y="82"/>
                  </a:cubicBezTo>
                  <a:cubicBezTo>
                    <a:pt x="52539" y="82"/>
                    <a:pt x="52539" y="3639"/>
                    <a:pt x="52539" y="5484"/>
                  </a:cubicBezTo>
                  <a:lnTo>
                    <a:pt x="52539" y="51335"/>
                  </a:lnTo>
                  <a:lnTo>
                    <a:pt x="5611" y="51335"/>
                  </a:lnTo>
                  <a:cubicBezTo>
                    <a:pt x="3863" y="51335"/>
                    <a:pt x="233" y="51335"/>
                    <a:pt x="233" y="55024"/>
                  </a:cubicBezTo>
                  <a:cubicBezTo>
                    <a:pt x="233" y="58713"/>
                    <a:pt x="3863" y="58713"/>
                    <a:pt x="5611" y="58713"/>
                  </a:cubicBezTo>
                  <a:lnTo>
                    <a:pt x="52539" y="58713"/>
                  </a:lnTo>
                  <a:lnTo>
                    <a:pt x="52539" y="104564"/>
                  </a:lnTo>
                  <a:cubicBezTo>
                    <a:pt x="52539" y="106409"/>
                    <a:pt x="52539" y="109966"/>
                    <a:pt x="56304" y="109966"/>
                  </a:cubicBezTo>
                  <a:cubicBezTo>
                    <a:pt x="60069" y="109966"/>
                    <a:pt x="60069" y="106409"/>
                    <a:pt x="60069" y="104564"/>
                  </a:cubicBezTo>
                  <a:lnTo>
                    <a:pt x="60069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4F37361-8298-A7B6-9A28-8562DDBFF76D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994522" y="3903117"/>
              <a:ext cx="48944" cy="184274"/>
            </a:xfrm>
            <a:custGeom>
              <a:avLst/>
              <a:gdLst>
                <a:gd name="connsiteX0" fmla="*/ 45418 w 48944"/>
                <a:gd name="connsiteY0" fmla="*/ 81 h 184274"/>
                <a:gd name="connsiteX1" fmla="*/ 239 w 48944"/>
                <a:gd name="connsiteY1" fmla="*/ 92126 h 184274"/>
                <a:gd name="connsiteX2" fmla="*/ 45418 w 48944"/>
                <a:gd name="connsiteY2" fmla="*/ 184355 h 184274"/>
                <a:gd name="connsiteX3" fmla="*/ 49183 w 48944"/>
                <a:gd name="connsiteY3" fmla="*/ 182141 h 184274"/>
                <a:gd name="connsiteX4" fmla="*/ 47300 w 48944"/>
                <a:gd name="connsiteY4" fmla="*/ 179375 h 184274"/>
                <a:gd name="connsiteX5" fmla="*/ 13039 w 48944"/>
                <a:gd name="connsiteY5" fmla="*/ 92310 h 184274"/>
                <a:gd name="connsiteX6" fmla="*/ 47865 w 48944"/>
                <a:gd name="connsiteY6" fmla="*/ 4508 h 184274"/>
                <a:gd name="connsiteX7" fmla="*/ 49183 w 48944"/>
                <a:gd name="connsiteY7" fmla="*/ 2294 h 184274"/>
                <a:gd name="connsiteX8" fmla="*/ 45418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418" y="81"/>
                  </a:moveTo>
                  <a:cubicBezTo>
                    <a:pt x="9651" y="24798"/>
                    <a:pt x="239" y="63903"/>
                    <a:pt x="239" y="92126"/>
                  </a:cubicBezTo>
                  <a:cubicBezTo>
                    <a:pt x="239" y="118134"/>
                    <a:pt x="8145" y="158531"/>
                    <a:pt x="45418" y="184355"/>
                  </a:cubicBezTo>
                  <a:cubicBezTo>
                    <a:pt x="46924" y="184355"/>
                    <a:pt x="49183" y="184355"/>
                    <a:pt x="49183" y="182141"/>
                  </a:cubicBezTo>
                  <a:cubicBezTo>
                    <a:pt x="49183" y="181035"/>
                    <a:pt x="48618" y="180666"/>
                    <a:pt x="47300" y="179375"/>
                  </a:cubicBezTo>
                  <a:cubicBezTo>
                    <a:pt x="22263" y="157239"/>
                    <a:pt x="13039" y="125881"/>
                    <a:pt x="13039" y="92310"/>
                  </a:cubicBezTo>
                  <a:cubicBezTo>
                    <a:pt x="13039" y="42506"/>
                    <a:pt x="32429" y="18158"/>
                    <a:pt x="47865" y="4508"/>
                  </a:cubicBezTo>
                  <a:cubicBezTo>
                    <a:pt x="48618" y="3770"/>
                    <a:pt x="49183" y="3216"/>
                    <a:pt x="49183" y="2294"/>
                  </a:cubicBezTo>
                  <a:cubicBezTo>
                    <a:pt x="49183" y="81"/>
                    <a:pt x="46924" y="81"/>
                    <a:pt x="45418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1BB1044-9EA1-DE29-9377-F742238FBBF0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065761" y="3959930"/>
              <a:ext cx="91676" cy="83375"/>
            </a:xfrm>
            <a:custGeom>
              <a:avLst/>
              <a:gdLst>
                <a:gd name="connsiteX0" fmla="*/ 91918 w 91676"/>
                <a:gd name="connsiteY0" fmla="*/ 14653 h 83375"/>
                <a:gd name="connsiteX1" fmla="*/ 82506 w 91676"/>
                <a:gd name="connsiteY1" fmla="*/ 81 h 83375"/>
                <a:gd name="connsiteX2" fmla="*/ 72340 w 91676"/>
                <a:gd name="connsiteY2" fmla="*/ 9857 h 83375"/>
                <a:gd name="connsiteX3" fmla="*/ 75540 w 91676"/>
                <a:gd name="connsiteY3" fmla="*/ 15575 h 83375"/>
                <a:gd name="connsiteX4" fmla="*/ 82506 w 91676"/>
                <a:gd name="connsiteY4" fmla="*/ 30332 h 83375"/>
                <a:gd name="connsiteX5" fmla="*/ 47680 w 91676"/>
                <a:gd name="connsiteY5" fmla="*/ 78291 h 83375"/>
                <a:gd name="connsiteX6" fmla="*/ 32432 w 91676"/>
                <a:gd name="connsiteY6" fmla="*/ 61874 h 83375"/>
                <a:gd name="connsiteX7" fmla="*/ 42786 w 91676"/>
                <a:gd name="connsiteY7" fmla="*/ 25905 h 83375"/>
                <a:gd name="connsiteX8" fmla="*/ 45421 w 91676"/>
                <a:gd name="connsiteY8" fmla="*/ 16128 h 83375"/>
                <a:gd name="connsiteX9" fmla="*/ 27538 w 91676"/>
                <a:gd name="connsiteY9" fmla="*/ 265 h 83375"/>
                <a:gd name="connsiteX10" fmla="*/ 242 w 91676"/>
                <a:gd name="connsiteY10" fmla="*/ 28487 h 83375"/>
                <a:gd name="connsiteX11" fmla="*/ 3442 w 91676"/>
                <a:gd name="connsiteY11" fmla="*/ 30885 h 83375"/>
                <a:gd name="connsiteX12" fmla="*/ 6830 w 91676"/>
                <a:gd name="connsiteY12" fmla="*/ 27934 h 83375"/>
                <a:gd name="connsiteX13" fmla="*/ 26973 w 91676"/>
                <a:gd name="connsiteY13" fmla="*/ 5430 h 83375"/>
                <a:gd name="connsiteX14" fmla="*/ 31679 w 91676"/>
                <a:gd name="connsiteY14" fmla="*/ 11886 h 83375"/>
                <a:gd name="connsiteX15" fmla="*/ 28291 w 91676"/>
                <a:gd name="connsiteY15" fmla="*/ 24245 h 83375"/>
                <a:gd name="connsiteX16" fmla="*/ 18125 w 91676"/>
                <a:gd name="connsiteY16" fmla="*/ 59292 h 83375"/>
                <a:gd name="connsiteX17" fmla="*/ 47115 w 91676"/>
                <a:gd name="connsiteY17" fmla="*/ 83456 h 83375"/>
                <a:gd name="connsiteX18" fmla="*/ 91918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918" y="14653"/>
                  </a:moveTo>
                  <a:cubicBezTo>
                    <a:pt x="91918" y="265"/>
                    <a:pt x="83070" y="81"/>
                    <a:pt x="82506" y="81"/>
                  </a:cubicBezTo>
                  <a:cubicBezTo>
                    <a:pt x="77611" y="81"/>
                    <a:pt x="72340" y="5061"/>
                    <a:pt x="72340" y="9857"/>
                  </a:cubicBezTo>
                  <a:cubicBezTo>
                    <a:pt x="72340" y="12993"/>
                    <a:pt x="74223" y="14468"/>
                    <a:pt x="75540" y="15575"/>
                  </a:cubicBezTo>
                  <a:cubicBezTo>
                    <a:pt x="78741" y="18158"/>
                    <a:pt x="82506" y="22953"/>
                    <a:pt x="82506" y="30332"/>
                  </a:cubicBezTo>
                  <a:cubicBezTo>
                    <a:pt x="82506" y="38632"/>
                    <a:pt x="70081" y="78291"/>
                    <a:pt x="47680" y="78291"/>
                  </a:cubicBezTo>
                  <a:cubicBezTo>
                    <a:pt x="32432" y="78291"/>
                    <a:pt x="32432" y="65010"/>
                    <a:pt x="32432" y="61874"/>
                  </a:cubicBezTo>
                  <a:cubicBezTo>
                    <a:pt x="32432" y="53389"/>
                    <a:pt x="35820" y="43059"/>
                    <a:pt x="42786" y="25905"/>
                  </a:cubicBezTo>
                  <a:cubicBezTo>
                    <a:pt x="44291" y="22031"/>
                    <a:pt x="45421" y="19264"/>
                    <a:pt x="45421" y="16128"/>
                  </a:cubicBezTo>
                  <a:cubicBezTo>
                    <a:pt x="45421" y="6537"/>
                    <a:pt x="37138" y="265"/>
                    <a:pt x="27538" y="265"/>
                  </a:cubicBezTo>
                  <a:cubicBezTo>
                    <a:pt x="8713" y="265"/>
                    <a:pt x="242" y="25536"/>
                    <a:pt x="242" y="28487"/>
                  </a:cubicBezTo>
                  <a:cubicBezTo>
                    <a:pt x="242" y="30885"/>
                    <a:pt x="2877" y="30885"/>
                    <a:pt x="3442" y="30885"/>
                  </a:cubicBezTo>
                  <a:cubicBezTo>
                    <a:pt x="6077" y="30885"/>
                    <a:pt x="6266" y="29963"/>
                    <a:pt x="6830" y="27934"/>
                  </a:cubicBezTo>
                  <a:cubicBezTo>
                    <a:pt x="11348" y="12808"/>
                    <a:pt x="19443" y="5430"/>
                    <a:pt x="26973" y="5430"/>
                  </a:cubicBezTo>
                  <a:cubicBezTo>
                    <a:pt x="30173" y="5430"/>
                    <a:pt x="31679" y="7459"/>
                    <a:pt x="31679" y="11886"/>
                  </a:cubicBezTo>
                  <a:cubicBezTo>
                    <a:pt x="31679" y="16128"/>
                    <a:pt x="30173" y="20002"/>
                    <a:pt x="28291" y="24245"/>
                  </a:cubicBezTo>
                  <a:cubicBezTo>
                    <a:pt x="20196" y="44720"/>
                    <a:pt x="18125" y="52651"/>
                    <a:pt x="18125" y="59292"/>
                  </a:cubicBezTo>
                  <a:cubicBezTo>
                    <a:pt x="18125" y="77553"/>
                    <a:pt x="32808" y="83456"/>
                    <a:pt x="47115" y="83456"/>
                  </a:cubicBezTo>
                  <a:cubicBezTo>
                    <a:pt x="78741" y="83456"/>
                    <a:pt x="91918" y="29778"/>
                    <a:pt x="91918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A0ADA53-7D68-B067-8ADE-CC3C12329F7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192322" y="4020249"/>
              <a:ext cx="23907" cy="56813"/>
            </a:xfrm>
            <a:custGeom>
              <a:avLst/>
              <a:gdLst>
                <a:gd name="connsiteX0" fmla="*/ 18882 w 23907"/>
                <a:gd name="connsiteY0" fmla="*/ 18342 h 56813"/>
                <a:gd name="connsiteX1" fmla="*/ 4199 w 23907"/>
                <a:gd name="connsiteY1" fmla="*/ 52098 h 56813"/>
                <a:gd name="connsiteX2" fmla="*/ 2881 w 23907"/>
                <a:gd name="connsiteY2" fmla="*/ 54311 h 56813"/>
                <a:gd name="connsiteX3" fmla="*/ 5517 w 23907"/>
                <a:gd name="connsiteY3" fmla="*/ 56894 h 56813"/>
                <a:gd name="connsiteX4" fmla="*/ 24153 w 23907"/>
                <a:gd name="connsiteY4" fmla="*/ 20187 h 56813"/>
                <a:gd name="connsiteX5" fmla="*/ 10976 w 23907"/>
                <a:gd name="connsiteY5" fmla="*/ 81 h 56813"/>
                <a:gd name="connsiteX6" fmla="*/ 246 w 23907"/>
                <a:gd name="connsiteY6" fmla="*/ 10595 h 56813"/>
                <a:gd name="connsiteX7" fmla="*/ 11164 w 23907"/>
                <a:gd name="connsiteY7" fmla="*/ 21293 h 56813"/>
                <a:gd name="connsiteX8" fmla="*/ 18882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882" y="18342"/>
                  </a:moveTo>
                  <a:cubicBezTo>
                    <a:pt x="18882" y="28487"/>
                    <a:pt x="17000" y="40293"/>
                    <a:pt x="4199" y="52098"/>
                  </a:cubicBezTo>
                  <a:cubicBezTo>
                    <a:pt x="3446" y="52836"/>
                    <a:pt x="2881" y="53389"/>
                    <a:pt x="2881" y="54311"/>
                  </a:cubicBezTo>
                  <a:cubicBezTo>
                    <a:pt x="2881" y="55603"/>
                    <a:pt x="4387" y="56894"/>
                    <a:pt x="5517" y="56894"/>
                  </a:cubicBezTo>
                  <a:cubicBezTo>
                    <a:pt x="8152" y="56894"/>
                    <a:pt x="24153" y="42137"/>
                    <a:pt x="24153" y="20187"/>
                  </a:cubicBezTo>
                  <a:cubicBezTo>
                    <a:pt x="24153" y="8750"/>
                    <a:pt x="19635" y="81"/>
                    <a:pt x="10976" y="81"/>
                  </a:cubicBezTo>
                  <a:cubicBezTo>
                    <a:pt x="4764" y="81"/>
                    <a:pt x="246" y="4877"/>
                    <a:pt x="246" y="10595"/>
                  </a:cubicBezTo>
                  <a:cubicBezTo>
                    <a:pt x="246" y="16497"/>
                    <a:pt x="4576" y="21293"/>
                    <a:pt x="11164" y="21293"/>
                  </a:cubicBezTo>
                  <a:cubicBezTo>
                    <a:pt x="15682" y="21293"/>
                    <a:pt x="18694" y="18342"/>
                    <a:pt x="18882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C088F26-07F2-5A55-1303-D52691063E7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243955" y="3960115"/>
              <a:ext cx="87534" cy="83190"/>
            </a:xfrm>
            <a:custGeom>
              <a:avLst/>
              <a:gdLst>
                <a:gd name="connsiteX0" fmla="*/ 35639 w 87534"/>
                <a:gd name="connsiteY0" fmla="*/ 44166 h 83190"/>
                <a:gd name="connsiteX1" fmla="*/ 40533 w 87534"/>
                <a:gd name="connsiteY1" fmla="*/ 25536 h 83190"/>
                <a:gd name="connsiteX2" fmla="*/ 52393 w 87534"/>
                <a:gd name="connsiteY2" fmla="*/ 10410 h 83190"/>
                <a:gd name="connsiteX3" fmla="*/ 67641 w 87534"/>
                <a:gd name="connsiteY3" fmla="*/ 5245 h 83190"/>
                <a:gd name="connsiteX4" fmla="*/ 77994 w 87534"/>
                <a:gd name="connsiteY4" fmla="*/ 7828 h 83190"/>
                <a:gd name="connsiteX5" fmla="*/ 69711 w 87534"/>
                <a:gd name="connsiteY5" fmla="*/ 17973 h 83190"/>
                <a:gd name="connsiteX6" fmla="*/ 77241 w 87534"/>
                <a:gd name="connsiteY6" fmla="*/ 24798 h 83190"/>
                <a:gd name="connsiteX7" fmla="*/ 87783 w 87534"/>
                <a:gd name="connsiteY7" fmla="*/ 13546 h 83190"/>
                <a:gd name="connsiteX8" fmla="*/ 67829 w 87534"/>
                <a:gd name="connsiteY8" fmla="*/ 81 h 83190"/>
                <a:gd name="connsiteX9" fmla="*/ 41286 w 87534"/>
                <a:gd name="connsiteY9" fmla="*/ 13177 h 83190"/>
                <a:gd name="connsiteX10" fmla="*/ 21897 w 87534"/>
                <a:gd name="connsiteY10" fmla="*/ 81 h 83190"/>
                <a:gd name="connsiteX11" fmla="*/ 7213 w 87534"/>
                <a:gd name="connsiteY11" fmla="*/ 9488 h 83190"/>
                <a:gd name="connsiteX12" fmla="*/ 248 w 87534"/>
                <a:gd name="connsiteY12" fmla="*/ 28303 h 83190"/>
                <a:gd name="connsiteX13" fmla="*/ 3449 w 87534"/>
                <a:gd name="connsiteY13" fmla="*/ 30701 h 83190"/>
                <a:gd name="connsiteX14" fmla="*/ 7590 w 87534"/>
                <a:gd name="connsiteY14" fmla="*/ 25167 h 83190"/>
                <a:gd name="connsiteX15" fmla="*/ 21332 w 87534"/>
                <a:gd name="connsiteY15" fmla="*/ 5245 h 83190"/>
                <a:gd name="connsiteX16" fmla="*/ 27544 w 87534"/>
                <a:gd name="connsiteY16" fmla="*/ 14284 h 83190"/>
                <a:gd name="connsiteX17" fmla="*/ 24532 w 87534"/>
                <a:gd name="connsiteY17" fmla="*/ 29594 h 83190"/>
                <a:gd name="connsiteX18" fmla="*/ 20391 w 87534"/>
                <a:gd name="connsiteY18" fmla="*/ 46195 h 83190"/>
                <a:gd name="connsiteX19" fmla="*/ 14367 w 87534"/>
                <a:gd name="connsiteY19" fmla="*/ 69806 h 83190"/>
                <a:gd name="connsiteX20" fmla="*/ 12484 w 87534"/>
                <a:gd name="connsiteY20" fmla="*/ 77369 h 83190"/>
                <a:gd name="connsiteX21" fmla="*/ 18885 w 87534"/>
                <a:gd name="connsiteY21" fmla="*/ 83271 h 83190"/>
                <a:gd name="connsiteX22" fmla="*/ 26979 w 87534"/>
                <a:gd name="connsiteY22" fmla="*/ 77922 h 83190"/>
                <a:gd name="connsiteX23" fmla="*/ 30556 w 87534"/>
                <a:gd name="connsiteY23" fmla="*/ 64088 h 83190"/>
                <a:gd name="connsiteX24" fmla="*/ 35639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639" y="44166"/>
                  </a:moveTo>
                  <a:cubicBezTo>
                    <a:pt x="35827" y="43059"/>
                    <a:pt x="40157" y="26458"/>
                    <a:pt x="40533" y="25536"/>
                  </a:cubicBezTo>
                  <a:cubicBezTo>
                    <a:pt x="40910" y="24060"/>
                    <a:pt x="46369" y="14837"/>
                    <a:pt x="52393" y="10410"/>
                  </a:cubicBezTo>
                  <a:cubicBezTo>
                    <a:pt x="54463" y="8935"/>
                    <a:pt x="59546" y="5245"/>
                    <a:pt x="67641" y="5245"/>
                  </a:cubicBezTo>
                  <a:cubicBezTo>
                    <a:pt x="69523" y="5245"/>
                    <a:pt x="74229" y="5430"/>
                    <a:pt x="77994" y="7828"/>
                  </a:cubicBezTo>
                  <a:cubicBezTo>
                    <a:pt x="71970" y="9488"/>
                    <a:pt x="69711" y="14653"/>
                    <a:pt x="69711" y="17973"/>
                  </a:cubicBezTo>
                  <a:cubicBezTo>
                    <a:pt x="69711" y="22031"/>
                    <a:pt x="72912" y="24798"/>
                    <a:pt x="77241" y="24798"/>
                  </a:cubicBezTo>
                  <a:cubicBezTo>
                    <a:pt x="81571" y="24798"/>
                    <a:pt x="87783" y="21293"/>
                    <a:pt x="87783" y="13546"/>
                  </a:cubicBezTo>
                  <a:cubicBezTo>
                    <a:pt x="87783" y="3954"/>
                    <a:pt x="77430" y="81"/>
                    <a:pt x="67829" y="81"/>
                  </a:cubicBezTo>
                  <a:cubicBezTo>
                    <a:pt x="58040" y="81"/>
                    <a:pt x="49569" y="3954"/>
                    <a:pt x="41286" y="13177"/>
                  </a:cubicBezTo>
                  <a:cubicBezTo>
                    <a:pt x="37898" y="1925"/>
                    <a:pt x="26415" y="81"/>
                    <a:pt x="21897" y="81"/>
                  </a:cubicBezTo>
                  <a:cubicBezTo>
                    <a:pt x="14932" y="81"/>
                    <a:pt x="10225" y="4323"/>
                    <a:pt x="7213" y="9488"/>
                  </a:cubicBezTo>
                  <a:cubicBezTo>
                    <a:pt x="2884" y="16682"/>
                    <a:pt x="248" y="27380"/>
                    <a:pt x="248" y="28303"/>
                  </a:cubicBezTo>
                  <a:cubicBezTo>
                    <a:pt x="248" y="30701"/>
                    <a:pt x="2884" y="30701"/>
                    <a:pt x="3449" y="30701"/>
                  </a:cubicBezTo>
                  <a:cubicBezTo>
                    <a:pt x="6084" y="30701"/>
                    <a:pt x="6272" y="30147"/>
                    <a:pt x="7590" y="25167"/>
                  </a:cubicBezTo>
                  <a:cubicBezTo>
                    <a:pt x="10414" y="13915"/>
                    <a:pt x="13990" y="5245"/>
                    <a:pt x="21332" y="5245"/>
                  </a:cubicBezTo>
                  <a:cubicBezTo>
                    <a:pt x="26226" y="5245"/>
                    <a:pt x="27544" y="9304"/>
                    <a:pt x="27544" y="14284"/>
                  </a:cubicBezTo>
                  <a:cubicBezTo>
                    <a:pt x="27544" y="17789"/>
                    <a:pt x="25850" y="24614"/>
                    <a:pt x="24532" y="29594"/>
                  </a:cubicBezTo>
                  <a:cubicBezTo>
                    <a:pt x="23214" y="34574"/>
                    <a:pt x="21332" y="42137"/>
                    <a:pt x="20391" y="46195"/>
                  </a:cubicBezTo>
                  <a:lnTo>
                    <a:pt x="14367" y="69806"/>
                  </a:lnTo>
                  <a:cubicBezTo>
                    <a:pt x="13614" y="72204"/>
                    <a:pt x="12484" y="76815"/>
                    <a:pt x="12484" y="77369"/>
                  </a:cubicBezTo>
                  <a:cubicBezTo>
                    <a:pt x="12484" y="81427"/>
                    <a:pt x="15873" y="83271"/>
                    <a:pt x="18885" y="83271"/>
                  </a:cubicBezTo>
                  <a:cubicBezTo>
                    <a:pt x="21708" y="83271"/>
                    <a:pt x="25473" y="81611"/>
                    <a:pt x="26979" y="77922"/>
                  </a:cubicBezTo>
                  <a:cubicBezTo>
                    <a:pt x="27356" y="76815"/>
                    <a:pt x="29427" y="68699"/>
                    <a:pt x="30556" y="64088"/>
                  </a:cubicBezTo>
                  <a:lnTo>
                    <a:pt x="35639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B9F862A-27E2-62EF-23E2-FA4DAA9C0616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354114" y="3903117"/>
              <a:ext cx="48755" cy="184274"/>
            </a:xfrm>
            <a:custGeom>
              <a:avLst/>
              <a:gdLst>
                <a:gd name="connsiteX0" fmla="*/ 3829 w 48755"/>
                <a:gd name="connsiteY0" fmla="*/ 81 h 184274"/>
                <a:gd name="connsiteX1" fmla="*/ 252 w 48755"/>
                <a:gd name="connsiteY1" fmla="*/ 2294 h 184274"/>
                <a:gd name="connsiteX2" fmla="*/ 1946 w 48755"/>
                <a:gd name="connsiteY2" fmla="*/ 5061 h 184274"/>
                <a:gd name="connsiteX3" fmla="*/ 36207 w 48755"/>
                <a:gd name="connsiteY3" fmla="*/ 92126 h 184274"/>
                <a:gd name="connsiteX4" fmla="*/ 3641 w 48755"/>
                <a:gd name="connsiteY4" fmla="*/ 177899 h 184274"/>
                <a:gd name="connsiteX5" fmla="*/ 252 w 48755"/>
                <a:gd name="connsiteY5" fmla="*/ 182141 h 184274"/>
                <a:gd name="connsiteX6" fmla="*/ 2699 w 48755"/>
                <a:gd name="connsiteY6" fmla="*/ 184355 h 184274"/>
                <a:gd name="connsiteX7" fmla="*/ 35266 w 48755"/>
                <a:gd name="connsiteY7" fmla="*/ 149123 h 184274"/>
                <a:gd name="connsiteX8" fmla="*/ 49008 w 48755"/>
                <a:gd name="connsiteY8" fmla="*/ 92310 h 184274"/>
                <a:gd name="connsiteX9" fmla="*/ 3829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829" y="81"/>
                  </a:moveTo>
                  <a:cubicBezTo>
                    <a:pt x="2511" y="81"/>
                    <a:pt x="252" y="81"/>
                    <a:pt x="252" y="2294"/>
                  </a:cubicBezTo>
                  <a:cubicBezTo>
                    <a:pt x="252" y="3216"/>
                    <a:pt x="817" y="3770"/>
                    <a:pt x="1946" y="5061"/>
                  </a:cubicBezTo>
                  <a:cubicBezTo>
                    <a:pt x="18136" y="19633"/>
                    <a:pt x="36207" y="44535"/>
                    <a:pt x="36207" y="92126"/>
                  </a:cubicBezTo>
                  <a:cubicBezTo>
                    <a:pt x="36207" y="130677"/>
                    <a:pt x="23971" y="159822"/>
                    <a:pt x="3641" y="177899"/>
                  </a:cubicBezTo>
                  <a:cubicBezTo>
                    <a:pt x="440" y="181035"/>
                    <a:pt x="252" y="181219"/>
                    <a:pt x="252" y="182141"/>
                  </a:cubicBezTo>
                  <a:cubicBezTo>
                    <a:pt x="252" y="183064"/>
                    <a:pt x="817" y="184355"/>
                    <a:pt x="2699" y="184355"/>
                  </a:cubicBezTo>
                  <a:cubicBezTo>
                    <a:pt x="4958" y="184355"/>
                    <a:pt x="22842" y="172181"/>
                    <a:pt x="35266" y="149123"/>
                  </a:cubicBezTo>
                  <a:cubicBezTo>
                    <a:pt x="43549" y="133813"/>
                    <a:pt x="49008" y="113892"/>
                    <a:pt x="49008" y="92310"/>
                  </a:cubicBezTo>
                  <a:cubicBezTo>
                    <a:pt x="49008" y="66301"/>
                    <a:pt x="41102" y="25905"/>
                    <a:pt x="3829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2CE55EA-8A10-AA87-ABD6-4CC9C75F3374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448990" y="3967386"/>
              <a:ext cx="128007" cy="185776"/>
            </a:xfrm>
            <a:custGeom>
              <a:avLst/>
              <a:gdLst>
                <a:gd name="connsiteX0" fmla="*/ 128264 w 128007"/>
                <a:gd name="connsiteY0" fmla="*/ 2983 h 185776"/>
                <a:gd name="connsiteX1" fmla="*/ 124768 w 128007"/>
                <a:gd name="connsiteY1" fmla="*/ 85 h 185776"/>
                <a:gd name="connsiteX2" fmla="*/ 90614 w 128007"/>
                <a:gd name="connsiteY2" fmla="*/ 2983 h 185776"/>
                <a:gd name="connsiteX3" fmla="*/ 86849 w 128007"/>
                <a:gd name="connsiteY3" fmla="*/ 7990 h 185776"/>
                <a:gd name="connsiteX4" fmla="*/ 93304 w 128007"/>
                <a:gd name="connsiteY4" fmla="*/ 11152 h 185776"/>
                <a:gd name="connsiteX5" fmla="*/ 106750 w 128007"/>
                <a:gd name="connsiteY5" fmla="*/ 15632 h 185776"/>
                <a:gd name="connsiteX6" fmla="*/ 105943 w 128007"/>
                <a:gd name="connsiteY6" fmla="*/ 20902 h 185776"/>
                <a:gd name="connsiteX7" fmla="*/ 89808 w 128007"/>
                <a:gd name="connsiteY7" fmla="*/ 83355 h 185776"/>
                <a:gd name="connsiteX8" fmla="*/ 65067 w 128007"/>
                <a:gd name="connsiteY8" fmla="*/ 66490 h 185776"/>
                <a:gd name="connsiteX9" fmla="*/ 256 w 128007"/>
                <a:gd name="connsiteY9" fmla="*/ 143699 h 185776"/>
                <a:gd name="connsiteX10" fmla="*/ 36023 w 128007"/>
                <a:gd name="connsiteY10" fmla="*/ 185861 h 185776"/>
                <a:gd name="connsiteX11" fmla="*/ 70983 w 128007"/>
                <a:gd name="connsiteY11" fmla="*/ 166098 h 185776"/>
                <a:gd name="connsiteX12" fmla="*/ 95455 w 128007"/>
                <a:gd name="connsiteY12" fmla="*/ 185861 h 185776"/>
                <a:gd name="connsiteX13" fmla="*/ 115355 w 128007"/>
                <a:gd name="connsiteY13" fmla="*/ 171368 h 185776"/>
                <a:gd name="connsiteX14" fmla="*/ 123423 w 128007"/>
                <a:gd name="connsiteY14" fmla="*/ 145280 h 185776"/>
                <a:gd name="connsiteX15" fmla="*/ 120196 w 128007"/>
                <a:gd name="connsiteY15" fmla="*/ 142645 h 185776"/>
                <a:gd name="connsiteX16" fmla="*/ 116431 w 128007"/>
                <a:gd name="connsiteY16" fmla="*/ 147388 h 185776"/>
                <a:gd name="connsiteX17" fmla="*/ 95993 w 128007"/>
                <a:gd name="connsiteY17" fmla="*/ 180064 h 185776"/>
                <a:gd name="connsiteX18" fmla="*/ 87925 w 128007"/>
                <a:gd name="connsiteY18" fmla="*/ 167942 h 185776"/>
                <a:gd name="connsiteX19" fmla="*/ 89539 w 128007"/>
                <a:gd name="connsiteY19" fmla="*/ 155294 h 185776"/>
                <a:gd name="connsiteX20" fmla="*/ 128264 w 128007"/>
                <a:gd name="connsiteY20" fmla="*/ 2983 h 185776"/>
                <a:gd name="connsiteX21" fmla="*/ 72327 w 128007"/>
                <a:gd name="connsiteY21" fmla="*/ 151604 h 185776"/>
                <a:gd name="connsiteX22" fmla="*/ 66949 w 128007"/>
                <a:gd name="connsiteY22" fmla="*/ 161354 h 185776"/>
                <a:gd name="connsiteX23" fmla="*/ 36561 w 128007"/>
                <a:gd name="connsiteY23" fmla="*/ 180064 h 185776"/>
                <a:gd name="connsiteX24" fmla="*/ 19349 w 128007"/>
                <a:gd name="connsiteY24" fmla="*/ 155294 h 185776"/>
                <a:gd name="connsiteX25" fmla="*/ 34140 w 128007"/>
                <a:gd name="connsiteY25" fmla="*/ 97584 h 185776"/>
                <a:gd name="connsiteX26" fmla="*/ 65335 w 128007"/>
                <a:gd name="connsiteY26" fmla="*/ 72287 h 185776"/>
                <a:gd name="connsiteX27" fmla="*/ 86580 w 128007"/>
                <a:gd name="connsiteY27" fmla="*/ 95476 h 185776"/>
                <a:gd name="connsiteX28" fmla="*/ 85774 w 128007"/>
                <a:gd name="connsiteY28" fmla="*/ 99956 h 185776"/>
                <a:gd name="connsiteX29" fmla="*/ 72327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64" y="2983"/>
                  </a:moveTo>
                  <a:cubicBezTo>
                    <a:pt x="128264" y="2720"/>
                    <a:pt x="128264" y="85"/>
                    <a:pt x="124768" y="85"/>
                  </a:cubicBezTo>
                  <a:cubicBezTo>
                    <a:pt x="120734" y="85"/>
                    <a:pt x="95186" y="2456"/>
                    <a:pt x="90614" y="2983"/>
                  </a:cubicBezTo>
                  <a:cubicBezTo>
                    <a:pt x="88463" y="3247"/>
                    <a:pt x="86849" y="4564"/>
                    <a:pt x="86849" y="7990"/>
                  </a:cubicBezTo>
                  <a:cubicBezTo>
                    <a:pt x="86849" y="11152"/>
                    <a:pt x="89270" y="11152"/>
                    <a:pt x="93304" y="11152"/>
                  </a:cubicBezTo>
                  <a:cubicBezTo>
                    <a:pt x="106212" y="11152"/>
                    <a:pt x="106750" y="12997"/>
                    <a:pt x="106750" y="15632"/>
                  </a:cubicBezTo>
                  <a:lnTo>
                    <a:pt x="105943" y="20902"/>
                  </a:lnTo>
                  <a:lnTo>
                    <a:pt x="89808" y="83355"/>
                  </a:lnTo>
                  <a:cubicBezTo>
                    <a:pt x="84967" y="73605"/>
                    <a:pt x="77168" y="66490"/>
                    <a:pt x="65067" y="66490"/>
                  </a:cubicBezTo>
                  <a:cubicBezTo>
                    <a:pt x="33602" y="66490"/>
                    <a:pt x="256" y="105226"/>
                    <a:pt x="256" y="143699"/>
                  </a:cubicBezTo>
                  <a:cubicBezTo>
                    <a:pt x="256" y="168469"/>
                    <a:pt x="15047" y="185861"/>
                    <a:pt x="36023" y="185861"/>
                  </a:cubicBezTo>
                  <a:cubicBezTo>
                    <a:pt x="41401" y="185861"/>
                    <a:pt x="54847" y="184807"/>
                    <a:pt x="70983" y="166098"/>
                  </a:cubicBezTo>
                  <a:cubicBezTo>
                    <a:pt x="73134" y="177165"/>
                    <a:pt x="82547" y="185861"/>
                    <a:pt x="95455" y="185861"/>
                  </a:cubicBezTo>
                  <a:cubicBezTo>
                    <a:pt x="104867" y="185861"/>
                    <a:pt x="111053" y="179800"/>
                    <a:pt x="115355" y="171368"/>
                  </a:cubicBezTo>
                  <a:cubicBezTo>
                    <a:pt x="119927" y="161881"/>
                    <a:pt x="123423" y="145807"/>
                    <a:pt x="123423" y="145280"/>
                  </a:cubicBezTo>
                  <a:cubicBezTo>
                    <a:pt x="123423" y="142645"/>
                    <a:pt x="121003" y="142645"/>
                    <a:pt x="120196" y="142645"/>
                  </a:cubicBezTo>
                  <a:cubicBezTo>
                    <a:pt x="117507" y="142645"/>
                    <a:pt x="117238" y="143699"/>
                    <a:pt x="116431" y="147388"/>
                  </a:cubicBezTo>
                  <a:cubicBezTo>
                    <a:pt x="111859" y="164517"/>
                    <a:pt x="107019" y="180064"/>
                    <a:pt x="95993" y="180064"/>
                  </a:cubicBezTo>
                  <a:cubicBezTo>
                    <a:pt x="88732" y="180064"/>
                    <a:pt x="87925" y="173212"/>
                    <a:pt x="87925" y="167942"/>
                  </a:cubicBezTo>
                  <a:cubicBezTo>
                    <a:pt x="87925" y="161618"/>
                    <a:pt x="88463" y="159773"/>
                    <a:pt x="89539" y="155294"/>
                  </a:cubicBezTo>
                  <a:lnTo>
                    <a:pt x="128264" y="2983"/>
                  </a:lnTo>
                  <a:close/>
                  <a:moveTo>
                    <a:pt x="72327" y="151604"/>
                  </a:moveTo>
                  <a:cubicBezTo>
                    <a:pt x="70983" y="156348"/>
                    <a:pt x="70983" y="156875"/>
                    <a:pt x="66949" y="161354"/>
                  </a:cubicBezTo>
                  <a:cubicBezTo>
                    <a:pt x="55116" y="175848"/>
                    <a:pt x="44090" y="180064"/>
                    <a:pt x="36561" y="180064"/>
                  </a:cubicBezTo>
                  <a:cubicBezTo>
                    <a:pt x="23114" y="180064"/>
                    <a:pt x="19349" y="165571"/>
                    <a:pt x="19349" y="155294"/>
                  </a:cubicBezTo>
                  <a:cubicBezTo>
                    <a:pt x="19349" y="142118"/>
                    <a:pt x="27955" y="109706"/>
                    <a:pt x="34140" y="97584"/>
                  </a:cubicBezTo>
                  <a:cubicBezTo>
                    <a:pt x="42477" y="82037"/>
                    <a:pt x="54579" y="72287"/>
                    <a:pt x="65335" y="72287"/>
                  </a:cubicBezTo>
                  <a:cubicBezTo>
                    <a:pt x="82816" y="72287"/>
                    <a:pt x="86580" y="93895"/>
                    <a:pt x="86580" y="95476"/>
                  </a:cubicBezTo>
                  <a:cubicBezTo>
                    <a:pt x="86580" y="97057"/>
                    <a:pt x="86043" y="98638"/>
                    <a:pt x="85774" y="99956"/>
                  </a:cubicBezTo>
                  <a:lnTo>
                    <a:pt x="72327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4AC036-DA25-2F99-200E-D89452BA273A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586003" y="4033791"/>
              <a:ext cx="118057" cy="119371"/>
            </a:xfrm>
            <a:custGeom>
              <a:avLst/>
              <a:gdLst>
                <a:gd name="connsiteX0" fmla="*/ 118319 w 118057"/>
                <a:gd name="connsiteY0" fmla="*/ 18531 h 119371"/>
                <a:gd name="connsiteX1" fmla="*/ 106486 w 118057"/>
                <a:gd name="connsiteY1" fmla="*/ 85 h 119371"/>
                <a:gd name="connsiteX2" fmla="*/ 93309 w 118057"/>
                <a:gd name="connsiteY2" fmla="*/ 12733 h 119371"/>
                <a:gd name="connsiteX3" fmla="*/ 97612 w 118057"/>
                <a:gd name="connsiteY3" fmla="*/ 20639 h 119371"/>
                <a:gd name="connsiteX4" fmla="*/ 106755 w 118057"/>
                <a:gd name="connsiteY4" fmla="*/ 42247 h 119371"/>
                <a:gd name="connsiteX5" fmla="*/ 58886 w 118057"/>
                <a:gd name="connsiteY5" fmla="*/ 113659 h 119371"/>
                <a:gd name="connsiteX6" fmla="*/ 38986 w 118057"/>
                <a:gd name="connsiteY6" fmla="*/ 90733 h 119371"/>
                <a:gd name="connsiteX7" fmla="*/ 54584 w 118057"/>
                <a:gd name="connsiteY7" fmla="*/ 34868 h 119371"/>
                <a:gd name="connsiteX8" fmla="*/ 57811 w 118057"/>
                <a:gd name="connsiteY8" fmla="*/ 21693 h 119371"/>
                <a:gd name="connsiteX9" fmla="*/ 35759 w 118057"/>
                <a:gd name="connsiteY9" fmla="*/ 85 h 119371"/>
                <a:gd name="connsiteX10" fmla="*/ 261 w 118057"/>
                <a:gd name="connsiteY10" fmla="*/ 40666 h 119371"/>
                <a:gd name="connsiteX11" fmla="*/ 3488 w 118057"/>
                <a:gd name="connsiteY11" fmla="*/ 43301 h 119371"/>
                <a:gd name="connsiteX12" fmla="*/ 7791 w 118057"/>
                <a:gd name="connsiteY12" fmla="*/ 38558 h 119371"/>
                <a:gd name="connsiteX13" fmla="*/ 34952 w 118057"/>
                <a:gd name="connsiteY13" fmla="*/ 5882 h 119371"/>
                <a:gd name="connsiteX14" fmla="*/ 41675 w 118057"/>
                <a:gd name="connsiteY14" fmla="*/ 14314 h 119371"/>
                <a:gd name="connsiteX15" fmla="*/ 37104 w 118057"/>
                <a:gd name="connsiteY15" fmla="*/ 32760 h 119371"/>
                <a:gd name="connsiteX16" fmla="*/ 21775 w 118057"/>
                <a:gd name="connsiteY16" fmla="*/ 86780 h 119371"/>
                <a:gd name="connsiteX17" fmla="*/ 57811 w 118057"/>
                <a:gd name="connsiteY17" fmla="*/ 119456 h 119371"/>
                <a:gd name="connsiteX18" fmla="*/ 118319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319" y="18531"/>
                  </a:moveTo>
                  <a:cubicBezTo>
                    <a:pt x="118319" y="4301"/>
                    <a:pt x="111327" y="85"/>
                    <a:pt x="106486" y="85"/>
                  </a:cubicBezTo>
                  <a:cubicBezTo>
                    <a:pt x="99763" y="85"/>
                    <a:pt x="93309" y="6936"/>
                    <a:pt x="93309" y="12733"/>
                  </a:cubicBezTo>
                  <a:cubicBezTo>
                    <a:pt x="93309" y="16159"/>
                    <a:pt x="94653" y="17740"/>
                    <a:pt x="97612" y="20639"/>
                  </a:cubicBezTo>
                  <a:cubicBezTo>
                    <a:pt x="103259" y="25909"/>
                    <a:pt x="106755" y="32760"/>
                    <a:pt x="106755" y="42247"/>
                  </a:cubicBezTo>
                  <a:cubicBezTo>
                    <a:pt x="106755" y="53314"/>
                    <a:pt x="90351" y="113659"/>
                    <a:pt x="58886" y="113659"/>
                  </a:cubicBezTo>
                  <a:cubicBezTo>
                    <a:pt x="45171" y="113659"/>
                    <a:pt x="38986" y="104436"/>
                    <a:pt x="38986" y="90733"/>
                  </a:cubicBezTo>
                  <a:cubicBezTo>
                    <a:pt x="38986" y="75976"/>
                    <a:pt x="46247" y="56740"/>
                    <a:pt x="54584" y="34868"/>
                  </a:cubicBezTo>
                  <a:cubicBezTo>
                    <a:pt x="56466" y="30389"/>
                    <a:pt x="57811" y="26699"/>
                    <a:pt x="57811" y="21693"/>
                  </a:cubicBezTo>
                  <a:cubicBezTo>
                    <a:pt x="57811" y="9835"/>
                    <a:pt x="49205" y="85"/>
                    <a:pt x="35759" y="85"/>
                  </a:cubicBezTo>
                  <a:cubicBezTo>
                    <a:pt x="10480" y="85"/>
                    <a:pt x="261" y="38294"/>
                    <a:pt x="261" y="40666"/>
                  </a:cubicBezTo>
                  <a:cubicBezTo>
                    <a:pt x="261" y="43301"/>
                    <a:pt x="2950" y="43301"/>
                    <a:pt x="3488" y="43301"/>
                  </a:cubicBezTo>
                  <a:cubicBezTo>
                    <a:pt x="6177" y="43301"/>
                    <a:pt x="6446" y="42774"/>
                    <a:pt x="7791" y="38558"/>
                  </a:cubicBezTo>
                  <a:cubicBezTo>
                    <a:pt x="15590" y="11943"/>
                    <a:pt x="27153" y="5882"/>
                    <a:pt x="34952" y="5882"/>
                  </a:cubicBezTo>
                  <a:cubicBezTo>
                    <a:pt x="37104" y="5882"/>
                    <a:pt x="41675" y="5882"/>
                    <a:pt x="41675" y="14314"/>
                  </a:cubicBezTo>
                  <a:cubicBezTo>
                    <a:pt x="41675" y="20902"/>
                    <a:pt x="38986" y="28017"/>
                    <a:pt x="37104" y="32760"/>
                  </a:cubicBezTo>
                  <a:cubicBezTo>
                    <a:pt x="25271" y="63328"/>
                    <a:pt x="21775" y="75449"/>
                    <a:pt x="21775" y="86780"/>
                  </a:cubicBezTo>
                  <a:cubicBezTo>
                    <a:pt x="21775" y="115240"/>
                    <a:pt x="45440" y="119456"/>
                    <a:pt x="57811" y="119456"/>
                  </a:cubicBezTo>
                  <a:cubicBezTo>
                    <a:pt x="102990" y="119456"/>
                    <a:pt x="118319" y="32233"/>
                    <a:pt x="118319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E64EFDB-1BB0-987F-4DB3-7CD229C5ECC2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728964" y="3967386"/>
              <a:ext cx="128007" cy="185776"/>
            </a:xfrm>
            <a:custGeom>
              <a:avLst/>
              <a:gdLst>
                <a:gd name="connsiteX0" fmla="*/ 128274 w 128007"/>
                <a:gd name="connsiteY0" fmla="*/ 2983 h 185776"/>
                <a:gd name="connsiteX1" fmla="*/ 124778 w 128007"/>
                <a:gd name="connsiteY1" fmla="*/ 85 h 185776"/>
                <a:gd name="connsiteX2" fmla="*/ 90625 w 128007"/>
                <a:gd name="connsiteY2" fmla="*/ 2983 h 185776"/>
                <a:gd name="connsiteX3" fmla="*/ 86860 w 128007"/>
                <a:gd name="connsiteY3" fmla="*/ 7990 h 185776"/>
                <a:gd name="connsiteX4" fmla="*/ 93314 w 128007"/>
                <a:gd name="connsiteY4" fmla="*/ 11152 h 185776"/>
                <a:gd name="connsiteX5" fmla="*/ 106760 w 128007"/>
                <a:gd name="connsiteY5" fmla="*/ 15632 h 185776"/>
                <a:gd name="connsiteX6" fmla="*/ 105953 w 128007"/>
                <a:gd name="connsiteY6" fmla="*/ 20902 h 185776"/>
                <a:gd name="connsiteX7" fmla="*/ 89818 w 128007"/>
                <a:gd name="connsiteY7" fmla="*/ 83355 h 185776"/>
                <a:gd name="connsiteX8" fmla="*/ 65077 w 128007"/>
                <a:gd name="connsiteY8" fmla="*/ 66490 h 185776"/>
                <a:gd name="connsiteX9" fmla="*/ 266 w 128007"/>
                <a:gd name="connsiteY9" fmla="*/ 143699 h 185776"/>
                <a:gd name="connsiteX10" fmla="*/ 36033 w 128007"/>
                <a:gd name="connsiteY10" fmla="*/ 185861 h 185776"/>
                <a:gd name="connsiteX11" fmla="*/ 70993 w 128007"/>
                <a:gd name="connsiteY11" fmla="*/ 166098 h 185776"/>
                <a:gd name="connsiteX12" fmla="*/ 95465 w 128007"/>
                <a:gd name="connsiteY12" fmla="*/ 185861 h 185776"/>
                <a:gd name="connsiteX13" fmla="*/ 115366 w 128007"/>
                <a:gd name="connsiteY13" fmla="*/ 171368 h 185776"/>
                <a:gd name="connsiteX14" fmla="*/ 123433 w 128007"/>
                <a:gd name="connsiteY14" fmla="*/ 145280 h 185776"/>
                <a:gd name="connsiteX15" fmla="*/ 120206 w 128007"/>
                <a:gd name="connsiteY15" fmla="*/ 142645 h 185776"/>
                <a:gd name="connsiteX16" fmla="*/ 116441 w 128007"/>
                <a:gd name="connsiteY16" fmla="*/ 147388 h 185776"/>
                <a:gd name="connsiteX17" fmla="*/ 96003 w 128007"/>
                <a:gd name="connsiteY17" fmla="*/ 180064 h 185776"/>
                <a:gd name="connsiteX18" fmla="*/ 87935 w 128007"/>
                <a:gd name="connsiteY18" fmla="*/ 167942 h 185776"/>
                <a:gd name="connsiteX19" fmla="*/ 89549 w 128007"/>
                <a:gd name="connsiteY19" fmla="*/ 155294 h 185776"/>
                <a:gd name="connsiteX20" fmla="*/ 128274 w 128007"/>
                <a:gd name="connsiteY20" fmla="*/ 2983 h 185776"/>
                <a:gd name="connsiteX21" fmla="*/ 72338 w 128007"/>
                <a:gd name="connsiteY21" fmla="*/ 151604 h 185776"/>
                <a:gd name="connsiteX22" fmla="*/ 66959 w 128007"/>
                <a:gd name="connsiteY22" fmla="*/ 161354 h 185776"/>
                <a:gd name="connsiteX23" fmla="*/ 36571 w 128007"/>
                <a:gd name="connsiteY23" fmla="*/ 180064 h 185776"/>
                <a:gd name="connsiteX24" fmla="*/ 19360 w 128007"/>
                <a:gd name="connsiteY24" fmla="*/ 155294 h 185776"/>
                <a:gd name="connsiteX25" fmla="*/ 34151 w 128007"/>
                <a:gd name="connsiteY25" fmla="*/ 97584 h 185776"/>
                <a:gd name="connsiteX26" fmla="*/ 65346 w 128007"/>
                <a:gd name="connsiteY26" fmla="*/ 72287 h 185776"/>
                <a:gd name="connsiteX27" fmla="*/ 86591 w 128007"/>
                <a:gd name="connsiteY27" fmla="*/ 95476 h 185776"/>
                <a:gd name="connsiteX28" fmla="*/ 85784 w 128007"/>
                <a:gd name="connsiteY28" fmla="*/ 99956 h 185776"/>
                <a:gd name="connsiteX29" fmla="*/ 7233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74" y="2983"/>
                  </a:moveTo>
                  <a:cubicBezTo>
                    <a:pt x="128274" y="2720"/>
                    <a:pt x="128274" y="85"/>
                    <a:pt x="124778" y="85"/>
                  </a:cubicBezTo>
                  <a:cubicBezTo>
                    <a:pt x="120744" y="85"/>
                    <a:pt x="95196" y="2456"/>
                    <a:pt x="90625" y="2983"/>
                  </a:cubicBezTo>
                  <a:cubicBezTo>
                    <a:pt x="88473" y="3247"/>
                    <a:pt x="86860" y="4564"/>
                    <a:pt x="86860" y="7990"/>
                  </a:cubicBezTo>
                  <a:cubicBezTo>
                    <a:pt x="86860" y="11152"/>
                    <a:pt x="89280" y="11152"/>
                    <a:pt x="93314" y="11152"/>
                  </a:cubicBezTo>
                  <a:cubicBezTo>
                    <a:pt x="106222" y="11152"/>
                    <a:pt x="106760" y="12997"/>
                    <a:pt x="106760" y="15632"/>
                  </a:cubicBezTo>
                  <a:lnTo>
                    <a:pt x="105953" y="20902"/>
                  </a:lnTo>
                  <a:lnTo>
                    <a:pt x="89818" y="83355"/>
                  </a:lnTo>
                  <a:cubicBezTo>
                    <a:pt x="84977" y="73605"/>
                    <a:pt x="77179" y="66490"/>
                    <a:pt x="65077" y="66490"/>
                  </a:cubicBezTo>
                  <a:cubicBezTo>
                    <a:pt x="33613" y="66490"/>
                    <a:pt x="266" y="105226"/>
                    <a:pt x="266" y="143699"/>
                  </a:cubicBezTo>
                  <a:cubicBezTo>
                    <a:pt x="266" y="168469"/>
                    <a:pt x="15057" y="185861"/>
                    <a:pt x="36033" y="185861"/>
                  </a:cubicBezTo>
                  <a:cubicBezTo>
                    <a:pt x="41412" y="185861"/>
                    <a:pt x="54858" y="184807"/>
                    <a:pt x="70993" y="166098"/>
                  </a:cubicBezTo>
                  <a:cubicBezTo>
                    <a:pt x="73145" y="177165"/>
                    <a:pt x="82557" y="185861"/>
                    <a:pt x="95465" y="185861"/>
                  </a:cubicBezTo>
                  <a:cubicBezTo>
                    <a:pt x="104878" y="185861"/>
                    <a:pt x="111063" y="179800"/>
                    <a:pt x="115366" y="171368"/>
                  </a:cubicBezTo>
                  <a:cubicBezTo>
                    <a:pt x="119937" y="161881"/>
                    <a:pt x="123433" y="145807"/>
                    <a:pt x="123433" y="145280"/>
                  </a:cubicBezTo>
                  <a:cubicBezTo>
                    <a:pt x="123433" y="142645"/>
                    <a:pt x="121013" y="142645"/>
                    <a:pt x="120206" y="142645"/>
                  </a:cubicBezTo>
                  <a:cubicBezTo>
                    <a:pt x="117517" y="142645"/>
                    <a:pt x="117248" y="143699"/>
                    <a:pt x="116441" y="147388"/>
                  </a:cubicBezTo>
                  <a:cubicBezTo>
                    <a:pt x="111870" y="164517"/>
                    <a:pt x="107029" y="180064"/>
                    <a:pt x="96003" y="180064"/>
                  </a:cubicBezTo>
                  <a:cubicBezTo>
                    <a:pt x="88742" y="180064"/>
                    <a:pt x="87935" y="173212"/>
                    <a:pt x="87935" y="167942"/>
                  </a:cubicBezTo>
                  <a:cubicBezTo>
                    <a:pt x="87935" y="161618"/>
                    <a:pt x="88473" y="159773"/>
                    <a:pt x="89549" y="155294"/>
                  </a:cubicBezTo>
                  <a:lnTo>
                    <a:pt x="128274" y="2983"/>
                  </a:lnTo>
                  <a:close/>
                  <a:moveTo>
                    <a:pt x="72338" y="151604"/>
                  </a:moveTo>
                  <a:cubicBezTo>
                    <a:pt x="70993" y="156348"/>
                    <a:pt x="70993" y="156875"/>
                    <a:pt x="66959" y="161354"/>
                  </a:cubicBezTo>
                  <a:cubicBezTo>
                    <a:pt x="55127" y="175848"/>
                    <a:pt x="44101" y="180064"/>
                    <a:pt x="36571" y="180064"/>
                  </a:cubicBezTo>
                  <a:cubicBezTo>
                    <a:pt x="23125" y="180064"/>
                    <a:pt x="19360" y="165571"/>
                    <a:pt x="19360" y="155294"/>
                  </a:cubicBezTo>
                  <a:cubicBezTo>
                    <a:pt x="19360" y="142118"/>
                    <a:pt x="27965" y="109706"/>
                    <a:pt x="34151" y="97584"/>
                  </a:cubicBezTo>
                  <a:cubicBezTo>
                    <a:pt x="42487" y="82037"/>
                    <a:pt x="54589" y="72287"/>
                    <a:pt x="65346" y="72287"/>
                  </a:cubicBezTo>
                  <a:cubicBezTo>
                    <a:pt x="82826" y="72287"/>
                    <a:pt x="86591" y="93895"/>
                    <a:pt x="86591" y="95476"/>
                  </a:cubicBezTo>
                  <a:cubicBezTo>
                    <a:pt x="86591" y="97057"/>
                    <a:pt x="86053" y="98638"/>
                    <a:pt x="85784" y="99956"/>
                  </a:cubicBezTo>
                  <a:lnTo>
                    <a:pt x="7233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6899BCB-22C5-8C79-E5F7-2BC06262C5A8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865977" y="4033791"/>
              <a:ext cx="109452" cy="119371"/>
            </a:xfrm>
            <a:custGeom>
              <a:avLst/>
              <a:gdLst>
                <a:gd name="connsiteX0" fmla="*/ 16138 w 109452"/>
                <a:gd name="connsiteY0" fmla="*/ 101010 h 119371"/>
                <a:gd name="connsiteX1" fmla="*/ 13718 w 109452"/>
                <a:gd name="connsiteY1" fmla="*/ 112341 h 119371"/>
                <a:gd name="connsiteX2" fmla="*/ 21516 w 109452"/>
                <a:gd name="connsiteY2" fmla="*/ 119456 h 119371"/>
                <a:gd name="connsiteX3" fmla="*/ 31467 w 109452"/>
                <a:gd name="connsiteY3" fmla="*/ 112078 h 119371"/>
                <a:gd name="connsiteX4" fmla="*/ 42224 w 109452"/>
                <a:gd name="connsiteY4" fmla="*/ 70443 h 119371"/>
                <a:gd name="connsiteX5" fmla="*/ 50829 w 109452"/>
                <a:gd name="connsiteY5" fmla="*/ 36186 h 119371"/>
                <a:gd name="connsiteX6" fmla="*/ 65889 w 109452"/>
                <a:gd name="connsiteY6" fmla="*/ 14578 h 119371"/>
                <a:gd name="connsiteX7" fmla="*/ 87403 w 109452"/>
                <a:gd name="connsiteY7" fmla="*/ 5882 h 119371"/>
                <a:gd name="connsiteX8" fmla="*/ 98698 w 109452"/>
                <a:gd name="connsiteY8" fmla="*/ 9044 h 119371"/>
                <a:gd name="connsiteX9" fmla="*/ 84714 w 109452"/>
                <a:gd name="connsiteY9" fmla="*/ 23537 h 119371"/>
                <a:gd name="connsiteX10" fmla="*/ 94933 w 109452"/>
                <a:gd name="connsiteY10" fmla="*/ 32760 h 119371"/>
                <a:gd name="connsiteX11" fmla="*/ 109724 w 109452"/>
                <a:gd name="connsiteY11" fmla="*/ 17213 h 119371"/>
                <a:gd name="connsiteX12" fmla="*/ 87403 w 109452"/>
                <a:gd name="connsiteY12" fmla="*/ 85 h 119371"/>
                <a:gd name="connsiteX13" fmla="*/ 52981 w 109452"/>
                <a:gd name="connsiteY13" fmla="*/ 20375 h 119371"/>
                <a:gd name="connsiteX14" fmla="*/ 28508 w 109452"/>
                <a:gd name="connsiteY14" fmla="*/ 85 h 119371"/>
                <a:gd name="connsiteX15" fmla="*/ 8608 w 109452"/>
                <a:gd name="connsiteY15" fmla="*/ 15105 h 119371"/>
                <a:gd name="connsiteX16" fmla="*/ 271 w 109452"/>
                <a:gd name="connsiteY16" fmla="*/ 40666 h 119371"/>
                <a:gd name="connsiteX17" fmla="*/ 3498 w 109452"/>
                <a:gd name="connsiteY17" fmla="*/ 43301 h 119371"/>
                <a:gd name="connsiteX18" fmla="*/ 8070 w 109452"/>
                <a:gd name="connsiteY18" fmla="*/ 37240 h 119371"/>
                <a:gd name="connsiteX19" fmla="*/ 27702 w 109452"/>
                <a:gd name="connsiteY19" fmla="*/ 5882 h 119371"/>
                <a:gd name="connsiteX20" fmla="*/ 36038 w 109452"/>
                <a:gd name="connsiteY20" fmla="*/ 18004 h 119371"/>
                <a:gd name="connsiteX21" fmla="*/ 31736 w 109452"/>
                <a:gd name="connsiteY21" fmla="*/ 40139 h 119371"/>
                <a:gd name="connsiteX22" fmla="*/ 16138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38" y="101010"/>
                  </a:moveTo>
                  <a:cubicBezTo>
                    <a:pt x="15331" y="104963"/>
                    <a:pt x="13718" y="111024"/>
                    <a:pt x="13718" y="112341"/>
                  </a:cubicBezTo>
                  <a:cubicBezTo>
                    <a:pt x="13718" y="117084"/>
                    <a:pt x="17483" y="119456"/>
                    <a:pt x="21516" y="119456"/>
                  </a:cubicBezTo>
                  <a:cubicBezTo>
                    <a:pt x="24743" y="119456"/>
                    <a:pt x="29584" y="117348"/>
                    <a:pt x="31467" y="112078"/>
                  </a:cubicBezTo>
                  <a:cubicBezTo>
                    <a:pt x="32004" y="111024"/>
                    <a:pt x="41148" y="75186"/>
                    <a:pt x="42224" y="70443"/>
                  </a:cubicBezTo>
                  <a:cubicBezTo>
                    <a:pt x="44375" y="61747"/>
                    <a:pt x="49216" y="43301"/>
                    <a:pt x="50829" y="36186"/>
                  </a:cubicBezTo>
                  <a:cubicBezTo>
                    <a:pt x="51905" y="32760"/>
                    <a:pt x="59435" y="20375"/>
                    <a:pt x="65889" y="14578"/>
                  </a:cubicBezTo>
                  <a:cubicBezTo>
                    <a:pt x="68040" y="12733"/>
                    <a:pt x="75839" y="5882"/>
                    <a:pt x="87403" y="5882"/>
                  </a:cubicBezTo>
                  <a:cubicBezTo>
                    <a:pt x="94395" y="5882"/>
                    <a:pt x="98429" y="9044"/>
                    <a:pt x="98698" y="9044"/>
                  </a:cubicBezTo>
                  <a:cubicBezTo>
                    <a:pt x="90630" y="10362"/>
                    <a:pt x="84714" y="16686"/>
                    <a:pt x="84714" y="23537"/>
                  </a:cubicBezTo>
                  <a:cubicBezTo>
                    <a:pt x="84714" y="27754"/>
                    <a:pt x="87672" y="32760"/>
                    <a:pt x="94933" y="32760"/>
                  </a:cubicBezTo>
                  <a:cubicBezTo>
                    <a:pt x="102194" y="32760"/>
                    <a:pt x="109724" y="26699"/>
                    <a:pt x="109724" y="17213"/>
                  </a:cubicBezTo>
                  <a:cubicBezTo>
                    <a:pt x="109724" y="7990"/>
                    <a:pt x="101118" y="85"/>
                    <a:pt x="87403" y="85"/>
                  </a:cubicBezTo>
                  <a:cubicBezTo>
                    <a:pt x="69923" y="85"/>
                    <a:pt x="58090" y="12997"/>
                    <a:pt x="52981" y="20375"/>
                  </a:cubicBezTo>
                  <a:cubicBezTo>
                    <a:pt x="50829" y="8517"/>
                    <a:pt x="41148" y="85"/>
                    <a:pt x="28508" y="85"/>
                  </a:cubicBezTo>
                  <a:cubicBezTo>
                    <a:pt x="16138" y="85"/>
                    <a:pt x="11028" y="10362"/>
                    <a:pt x="8608" y="15105"/>
                  </a:cubicBezTo>
                  <a:cubicBezTo>
                    <a:pt x="3767" y="24064"/>
                    <a:pt x="271" y="39875"/>
                    <a:pt x="271" y="40666"/>
                  </a:cubicBezTo>
                  <a:cubicBezTo>
                    <a:pt x="271" y="43301"/>
                    <a:pt x="2961" y="43301"/>
                    <a:pt x="3498" y="43301"/>
                  </a:cubicBezTo>
                  <a:cubicBezTo>
                    <a:pt x="6188" y="43301"/>
                    <a:pt x="6457" y="43037"/>
                    <a:pt x="8070" y="37240"/>
                  </a:cubicBezTo>
                  <a:cubicBezTo>
                    <a:pt x="12642" y="18531"/>
                    <a:pt x="18020" y="5882"/>
                    <a:pt x="27702" y="5882"/>
                  </a:cubicBezTo>
                  <a:cubicBezTo>
                    <a:pt x="32273" y="5882"/>
                    <a:pt x="36038" y="7990"/>
                    <a:pt x="36038" y="18004"/>
                  </a:cubicBezTo>
                  <a:cubicBezTo>
                    <a:pt x="36038" y="23537"/>
                    <a:pt x="35232" y="26436"/>
                    <a:pt x="31736" y="40139"/>
                  </a:cubicBezTo>
                  <a:lnTo>
                    <a:pt x="16138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5A205DA-64CA-5553-8009-83201BCBD052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061796" y="3996636"/>
              <a:ext cx="178834" cy="175499"/>
            </a:xfrm>
            <a:custGeom>
              <a:avLst/>
              <a:gdLst>
                <a:gd name="connsiteX0" fmla="*/ 95209 w 178834"/>
                <a:gd name="connsiteY0" fmla="*/ 93105 h 175499"/>
                <a:gd name="connsiteX1" fmla="*/ 170238 w 178834"/>
                <a:gd name="connsiteY1" fmla="*/ 93105 h 175499"/>
                <a:gd name="connsiteX2" fmla="*/ 179113 w 178834"/>
                <a:gd name="connsiteY2" fmla="*/ 87834 h 175499"/>
                <a:gd name="connsiteX3" fmla="*/ 170238 w 178834"/>
                <a:gd name="connsiteY3" fmla="*/ 82564 h 175499"/>
                <a:gd name="connsiteX4" fmla="*/ 95209 w 178834"/>
                <a:gd name="connsiteY4" fmla="*/ 82564 h 175499"/>
                <a:gd name="connsiteX5" fmla="*/ 95209 w 178834"/>
                <a:gd name="connsiteY5" fmla="*/ 8781 h 175499"/>
                <a:gd name="connsiteX6" fmla="*/ 89830 w 178834"/>
                <a:gd name="connsiteY6" fmla="*/ 85 h 175499"/>
                <a:gd name="connsiteX7" fmla="*/ 84452 w 178834"/>
                <a:gd name="connsiteY7" fmla="*/ 8781 h 175499"/>
                <a:gd name="connsiteX8" fmla="*/ 84452 w 178834"/>
                <a:gd name="connsiteY8" fmla="*/ 82564 h 175499"/>
                <a:gd name="connsiteX9" fmla="*/ 9153 w 178834"/>
                <a:gd name="connsiteY9" fmla="*/ 82564 h 175499"/>
                <a:gd name="connsiteX10" fmla="*/ 278 w 178834"/>
                <a:gd name="connsiteY10" fmla="*/ 87834 h 175499"/>
                <a:gd name="connsiteX11" fmla="*/ 9153 w 178834"/>
                <a:gd name="connsiteY11" fmla="*/ 93105 h 175499"/>
                <a:gd name="connsiteX12" fmla="*/ 84452 w 178834"/>
                <a:gd name="connsiteY12" fmla="*/ 93105 h 175499"/>
                <a:gd name="connsiteX13" fmla="*/ 84452 w 178834"/>
                <a:gd name="connsiteY13" fmla="*/ 166888 h 175499"/>
                <a:gd name="connsiteX14" fmla="*/ 89830 w 178834"/>
                <a:gd name="connsiteY14" fmla="*/ 175584 h 175499"/>
                <a:gd name="connsiteX15" fmla="*/ 95209 w 178834"/>
                <a:gd name="connsiteY15" fmla="*/ 166888 h 175499"/>
                <a:gd name="connsiteX16" fmla="*/ 9520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209" y="93105"/>
                  </a:moveTo>
                  <a:lnTo>
                    <a:pt x="170238" y="93105"/>
                  </a:lnTo>
                  <a:cubicBezTo>
                    <a:pt x="174003" y="93105"/>
                    <a:pt x="179113" y="93105"/>
                    <a:pt x="179113" y="87834"/>
                  </a:cubicBezTo>
                  <a:cubicBezTo>
                    <a:pt x="179113" y="82564"/>
                    <a:pt x="174003" y="82564"/>
                    <a:pt x="170238" y="82564"/>
                  </a:cubicBezTo>
                  <a:lnTo>
                    <a:pt x="95209" y="82564"/>
                  </a:lnTo>
                  <a:lnTo>
                    <a:pt x="95209" y="8781"/>
                  </a:lnTo>
                  <a:cubicBezTo>
                    <a:pt x="95209" y="5091"/>
                    <a:pt x="95209" y="85"/>
                    <a:pt x="89830" y="85"/>
                  </a:cubicBezTo>
                  <a:cubicBezTo>
                    <a:pt x="84452" y="85"/>
                    <a:pt x="84452" y="5091"/>
                    <a:pt x="84452" y="8781"/>
                  </a:cubicBezTo>
                  <a:lnTo>
                    <a:pt x="84452" y="82564"/>
                  </a:lnTo>
                  <a:lnTo>
                    <a:pt x="9153" y="82564"/>
                  </a:lnTo>
                  <a:cubicBezTo>
                    <a:pt x="5388" y="82564"/>
                    <a:pt x="278" y="82564"/>
                    <a:pt x="278" y="87834"/>
                  </a:cubicBezTo>
                  <a:cubicBezTo>
                    <a:pt x="278" y="93105"/>
                    <a:pt x="5388" y="93105"/>
                    <a:pt x="9153" y="93105"/>
                  </a:cubicBezTo>
                  <a:lnTo>
                    <a:pt x="84452" y="93105"/>
                  </a:lnTo>
                  <a:lnTo>
                    <a:pt x="84452" y="166888"/>
                  </a:lnTo>
                  <a:cubicBezTo>
                    <a:pt x="84452" y="170577"/>
                    <a:pt x="84452" y="175584"/>
                    <a:pt x="89830" y="175584"/>
                  </a:cubicBezTo>
                  <a:cubicBezTo>
                    <a:pt x="95209" y="175584"/>
                    <a:pt x="95209" y="170577"/>
                    <a:pt x="95209" y="166888"/>
                  </a:cubicBezTo>
                  <a:lnTo>
                    <a:pt x="9520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5C63EF3-349A-F9AD-C7A4-6F965A8DC73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323458" y="4033791"/>
              <a:ext cx="109452" cy="119371"/>
            </a:xfrm>
            <a:custGeom>
              <a:avLst/>
              <a:gdLst>
                <a:gd name="connsiteX0" fmla="*/ 16155 w 109452"/>
                <a:gd name="connsiteY0" fmla="*/ 101010 h 119371"/>
                <a:gd name="connsiteX1" fmla="*/ 13735 w 109452"/>
                <a:gd name="connsiteY1" fmla="*/ 112341 h 119371"/>
                <a:gd name="connsiteX2" fmla="*/ 21533 w 109452"/>
                <a:gd name="connsiteY2" fmla="*/ 119456 h 119371"/>
                <a:gd name="connsiteX3" fmla="*/ 31484 w 109452"/>
                <a:gd name="connsiteY3" fmla="*/ 112078 h 119371"/>
                <a:gd name="connsiteX4" fmla="*/ 42240 w 109452"/>
                <a:gd name="connsiteY4" fmla="*/ 70443 h 119371"/>
                <a:gd name="connsiteX5" fmla="*/ 50846 w 109452"/>
                <a:gd name="connsiteY5" fmla="*/ 36186 h 119371"/>
                <a:gd name="connsiteX6" fmla="*/ 65906 w 109452"/>
                <a:gd name="connsiteY6" fmla="*/ 14578 h 119371"/>
                <a:gd name="connsiteX7" fmla="*/ 87420 w 109452"/>
                <a:gd name="connsiteY7" fmla="*/ 5882 h 119371"/>
                <a:gd name="connsiteX8" fmla="*/ 98715 w 109452"/>
                <a:gd name="connsiteY8" fmla="*/ 9044 h 119371"/>
                <a:gd name="connsiteX9" fmla="*/ 84731 w 109452"/>
                <a:gd name="connsiteY9" fmla="*/ 23537 h 119371"/>
                <a:gd name="connsiteX10" fmla="*/ 94950 w 109452"/>
                <a:gd name="connsiteY10" fmla="*/ 32760 h 119371"/>
                <a:gd name="connsiteX11" fmla="*/ 109740 w 109452"/>
                <a:gd name="connsiteY11" fmla="*/ 17213 h 119371"/>
                <a:gd name="connsiteX12" fmla="*/ 87420 w 109452"/>
                <a:gd name="connsiteY12" fmla="*/ 85 h 119371"/>
                <a:gd name="connsiteX13" fmla="*/ 52997 w 109452"/>
                <a:gd name="connsiteY13" fmla="*/ 20375 h 119371"/>
                <a:gd name="connsiteX14" fmla="*/ 28525 w 109452"/>
                <a:gd name="connsiteY14" fmla="*/ 85 h 119371"/>
                <a:gd name="connsiteX15" fmla="*/ 8625 w 109452"/>
                <a:gd name="connsiteY15" fmla="*/ 15105 h 119371"/>
                <a:gd name="connsiteX16" fmla="*/ 288 w 109452"/>
                <a:gd name="connsiteY16" fmla="*/ 40666 h 119371"/>
                <a:gd name="connsiteX17" fmla="*/ 3515 w 109452"/>
                <a:gd name="connsiteY17" fmla="*/ 43301 h 119371"/>
                <a:gd name="connsiteX18" fmla="*/ 8087 w 109452"/>
                <a:gd name="connsiteY18" fmla="*/ 37240 h 119371"/>
                <a:gd name="connsiteX19" fmla="*/ 27719 w 109452"/>
                <a:gd name="connsiteY19" fmla="*/ 5882 h 119371"/>
                <a:gd name="connsiteX20" fmla="*/ 36055 w 109452"/>
                <a:gd name="connsiteY20" fmla="*/ 18004 h 119371"/>
                <a:gd name="connsiteX21" fmla="*/ 31752 w 109452"/>
                <a:gd name="connsiteY21" fmla="*/ 40139 h 119371"/>
                <a:gd name="connsiteX22" fmla="*/ 1615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55" y="101010"/>
                  </a:moveTo>
                  <a:cubicBezTo>
                    <a:pt x="15348" y="104963"/>
                    <a:pt x="13735" y="111024"/>
                    <a:pt x="13735" y="112341"/>
                  </a:cubicBezTo>
                  <a:cubicBezTo>
                    <a:pt x="13735" y="117084"/>
                    <a:pt x="17500" y="119456"/>
                    <a:pt x="21533" y="119456"/>
                  </a:cubicBezTo>
                  <a:cubicBezTo>
                    <a:pt x="24760" y="119456"/>
                    <a:pt x="29601" y="117348"/>
                    <a:pt x="31484" y="112078"/>
                  </a:cubicBezTo>
                  <a:cubicBezTo>
                    <a:pt x="32021" y="111024"/>
                    <a:pt x="41165" y="75186"/>
                    <a:pt x="42240" y="70443"/>
                  </a:cubicBezTo>
                  <a:cubicBezTo>
                    <a:pt x="44392" y="61747"/>
                    <a:pt x="49233" y="43301"/>
                    <a:pt x="50846" y="36186"/>
                  </a:cubicBezTo>
                  <a:cubicBezTo>
                    <a:pt x="51922" y="32760"/>
                    <a:pt x="59452" y="20375"/>
                    <a:pt x="65906" y="14578"/>
                  </a:cubicBezTo>
                  <a:cubicBezTo>
                    <a:pt x="68057" y="12733"/>
                    <a:pt x="75856" y="5882"/>
                    <a:pt x="87420" y="5882"/>
                  </a:cubicBezTo>
                  <a:cubicBezTo>
                    <a:pt x="94412" y="5882"/>
                    <a:pt x="98446" y="9044"/>
                    <a:pt x="98715" y="9044"/>
                  </a:cubicBezTo>
                  <a:cubicBezTo>
                    <a:pt x="90647" y="10362"/>
                    <a:pt x="84731" y="16686"/>
                    <a:pt x="84731" y="23537"/>
                  </a:cubicBezTo>
                  <a:cubicBezTo>
                    <a:pt x="84731" y="27754"/>
                    <a:pt x="87689" y="32760"/>
                    <a:pt x="94950" y="32760"/>
                  </a:cubicBezTo>
                  <a:cubicBezTo>
                    <a:pt x="102211" y="32760"/>
                    <a:pt x="109740" y="26699"/>
                    <a:pt x="109740" y="17213"/>
                  </a:cubicBezTo>
                  <a:cubicBezTo>
                    <a:pt x="109740" y="7990"/>
                    <a:pt x="101135" y="85"/>
                    <a:pt x="87420" y="85"/>
                  </a:cubicBezTo>
                  <a:cubicBezTo>
                    <a:pt x="69940" y="85"/>
                    <a:pt x="58107" y="12997"/>
                    <a:pt x="52997" y="20375"/>
                  </a:cubicBezTo>
                  <a:cubicBezTo>
                    <a:pt x="50846" y="8517"/>
                    <a:pt x="41165" y="85"/>
                    <a:pt x="28525" y="85"/>
                  </a:cubicBezTo>
                  <a:cubicBezTo>
                    <a:pt x="16155" y="85"/>
                    <a:pt x="11045" y="10362"/>
                    <a:pt x="8625" y="15105"/>
                  </a:cubicBezTo>
                  <a:cubicBezTo>
                    <a:pt x="3784" y="24064"/>
                    <a:pt x="288" y="39875"/>
                    <a:pt x="288" y="40666"/>
                  </a:cubicBezTo>
                  <a:cubicBezTo>
                    <a:pt x="288" y="43301"/>
                    <a:pt x="2978" y="43301"/>
                    <a:pt x="3515" y="43301"/>
                  </a:cubicBezTo>
                  <a:cubicBezTo>
                    <a:pt x="6205" y="43301"/>
                    <a:pt x="6474" y="43037"/>
                    <a:pt x="8087" y="37240"/>
                  </a:cubicBezTo>
                  <a:cubicBezTo>
                    <a:pt x="12659" y="18531"/>
                    <a:pt x="18037" y="5882"/>
                    <a:pt x="27719" y="5882"/>
                  </a:cubicBezTo>
                  <a:cubicBezTo>
                    <a:pt x="32290" y="5882"/>
                    <a:pt x="36055" y="7990"/>
                    <a:pt x="36055" y="18004"/>
                  </a:cubicBezTo>
                  <a:cubicBezTo>
                    <a:pt x="36055" y="23537"/>
                    <a:pt x="35248" y="26436"/>
                    <a:pt x="31752" y="40139"/>
                  </a:cubicBezTo>
                  <a:lnTo>
                    <a:pt x="1615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8C8442C-EC8F-E101-5B63-27A1675B2B08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456317" y="3918981"/>
              <a:ext cx="83205" cy="122480"/>
            </a:xfrm>
            <a:custGeom>
              <a:avLst/>
              <a:gdLst>
                <a:gd name="connsiteX0" fmla="*/ 83498 w 83205"/>
                <a:gd name="connsiteY0" fmla="*/ 88990 h 122480"/>
                <a:gd name="connsiteX1" fmla="*/ 77098 w 83205"/>
                <a:gd name="connsiteY1" fmla="*/ 88990 h 122480"/>
                <a:gd name="connsiteX2" fmla="*/ 72203 w 83205"/>
                <a:gd name="connsiteY2" fmla="*/ 105775 h 122480"/>
                <a:gd name="connsiteX3" fmla="*/ 53567 w 83205"/>
                <a:gd name="connsiteY3" fmla="*/ 106882 h 122480"/>
                <a:gd name="connsiteX4" fmla="*/ 18930 w 83205"/>
                <a:gd name="connsiteY4" fmla="*/ 106882 h 122480"/>
                <a:gd name="connsiteX5" fmla="*/ 56579 w 83205"/>
                <a:gd name="connsiteY5" fmla="*/ 75893 h 122480"/>
                <a:gd name="connsiteX6" fmla="*/ 83498 w 83205"/>
                <a:gd name="connsiteY6" fmla="*/ 36050 h 122480"/>
                <a:gd name="connsiteX7" fmla="*/ 39448 w 83205"/>
                <a:gd name="connsiteY7" fmla="*/ 81 h 122480"/>
                <a:gd name="connsiteX8" fmla="*/ 293 w 83205"/>
                <a:gd name="connsiteY8" fmla="*/ 33099 h 122480"/>
                <a:gd name="connsiteX9" fmla="*/ 10270 w 83205"/>
                <a:gd name="connsiteY9" fmla="*/ 43428 h 122480"/>
                <a:gd name="connsiteX10" fmla="*/ 20247 w 83205"/>
                <a:gd name="connsiteY10" fmla="*/ 33652 h 122480"/>
                <a:gd name="connsiteX11" fmla="*/ 9141 w 83205"/>
                <a:gd name="connsiteY11" fmla="*/ 23876 h 122480"/>
                <a:gd name="connsiteX12" fmla="*/ 36625 w 83205"/>
                <a:gd name="connsiteY12" fmla="*/ 6721 h 122480"/>
                <a:gd name="connsiteX13" fmla="*/ 65238 w 83205"/>
                <a:gd name="connsiteY13" fmla="*/ 36050 h 122480"/>
                <a:gd name="connsiteX14" fmla="*/ 47543 w 83205"/>
                <a:gd name="connsiteY14" fmla="*/ 71466 h 122480"/>
                <a:gd name="connsiteX15" fmla="*/ 2176 w 83205"/>
                <a:gd name="connsiteY15" fmla="*/ 115367 h 122480"/>
                <a:gd name="connsiteX16" fmla="*/ 293 w 83205"/>
                <a:gd name="connsiteY16" fmla="*/ 122561 h 122480"/>
                <a:gd name="connsiteX17" fmla="*/ 77851 w 83205"/>
                <a:gd name="connsiteY17" fmla="*/ 122561 h 122480"/>
                <a:gd name="connsiteX18" fmla="*/ 83498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98" y="88990"/>
                  </a:moveTo>
                  <a:lnTo>
                    <a:pt x="77098" y="88990"/>
                  </a:lnTo>
                  <a:cubicBezTo>
                    <a:pt x="76533" y="93048"/>
                    <a:pt x="74651" y="103931"/>
                    <a:pt x="72203" y="105775"/>
                  </a:cubicBezTo>
                  <a:cubicBezTo>
                    <a:pt x="70697" y="106882"/>
                    <a:pt x="56202" y="106882"/>
                    <a:pt x="53567" y="106882"/>
                  </a:cubicBezTo>
                  <a:lnTo>
                    <a:pt x="18930" y="106882"/>
                  </a:lnTo>
                  <a:cubicBezTo>
                    <a:pt x="38695" y="89728"/>
                    <a:pt x="45284" y="84563"/>
                    <a:pt x="56579" y="75893"/>
                  </a:cubicBezTo>
                  <a:cubicBezTo>
                    <a:pt x="70509" y="65010"/>
                    <a:pt x="83498" y="53574"/>
                    <a:pt x="83498" y="36050"/>
                  </a:cubicBezTo>
                  <a:cubicBezTo>
                    <a:pt x="83498" y="13731"/>
                    <a:pt x="63544" y="81"/>
                    <a:pt x="39448" y="81"/>
                  </a:cubicBezTo>
                  <a:cubicBezTo>
                    <a:pt x="16106" y="81"/>
                    <a:pt x="293" y="16128"/>
                    <a:pt x="293" y="33099"/>
                  </a:cubicBezTo>
                  <a:cubicBezTo>
                    <a:pt x="293" y="42506"/>
                    <a:pt x="8388" y="43428"/>
                    <a:pt x="10270" y="43428"/>
                  </a:cubicBezTo>
                  <a:cubicBezTo>
                    <a:pt x="14788" y="43428"/>
                    <a:pt x="20247" y="40293"/>
                    <a:pt x="20247" y="33652"/>
                  </a:cubicBezTo>
                  <a:cubicBezTo>
                    <a:pt x="20247" y="30332"/>
                    <a:pt x="18930" y="23876"/>
                    <a:pt x="9141" y="23876"/>
                  </a:cubicBezTo>
                  <a:cubicBezTo>
                    <a:pt x="14976" y="10779"/>
                    <a:pt x="27777" y="6721"/>
                    <a:pt x="36625" y="6721"/>
                  </a:cubicBezTo>
                  <a:cubicBezTo>
                    <a:pt x="55449" y="6721"/>
                    <a:pt x="65238" y="21109"/>
                    <a:pt x="65238" y="36050"/>
                  </a:cubicBezTo>
                  <a:cubicBezTo>
                    <a:pt x="65238" y="52098"/>
                    <a:pt x="53567" y="64826"/>
                    <a:pt x="47543" y="71466"/>
                  </a:cubicBezTo>
                  <a:lnTo>
                    <a:pt x="2176" y="115367"/>
                  </a:lnTo>
                  <a:cubicBezTo>
                    <a:pt x="293" y="117027"/>
                    <a:pt x="293" y="117396"/>
                    <a:pt x="293" y="122561"/>
                  </a:cubicBezTo>
                  <a:lnTo>
                    <a:pt x="77851" y="122561"/>
                  </a:lnTo>
                  <a:lnTo>
                    <a:pt x="83498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F2191F5-39F7-7C0E-5952-0F1ABF711E7F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575857" y="3967386"/>
              <a:ext cx="128007" cy="185776"/>
            </a:xfrm>
            <a:custGeom>
              <a:avLst/>
              <a:gdLst>
                <a:gd name="connsiteX0" fmla="*/ 128305 w 128007"/>
                <a:gd name="connsiteY0" fmla="*/ 2983 h 185776"/>
                <a:gd name="connsiteX1" fmla="*/ 124809 w 128007"/>
                <a:gd name="connsiteY1" fmla="*/ 85 h 185776"/>
                <a:gd name="connsiteX2" fmla="*/ 90656 w 128007"/>
                <a:gd name="connsiteY2" fmla="*/ 2983 h 185776"/>
                <a:gd name="connsiteX3" fmla="*/ 86891 w 128007"/>
                <a:gd name="connsiteY3" fmla="*/ 7990 h 185776"/>
                <a:gd name="connsiteX4" fmla="*/ 93345 w 128007"/>
                <a:gd name="connsiteY4" fmla="*/ 11152 h 185776"/>
                <a:gd name="connsiteX5" fmla="*/ 106792 w 128007"/>
                <a:gd name="connsiteY5" fmla="*/ 15632 h 185776"/>
                <a:gd name="connsiteX6" fmla="*/ 105985 w 128007"/>
                <a:gd name="connsiteY6" fmla="*/ 20902 h 185776"/>
                <a:gd name="connsiteX7" fmla="*/ 89849 w 128007"/>
                <a:gd name="connsiteY7" fmla="*/ 83355 h 185776"/>
                <a:gd name="connsiteX8" fmla="*/ 65108 w 128007"/>
                <a:gd name="connsiteY8" fmla="*/ 66490 h 185776"/>
                <a:gd name="connsiteX9" fmla="*/ 298 w 128007"/>
                <a:gd name="connsiteY9" fmla="*/ 143699 h 185776"/>
                <a:gd name="connsiteX10" fmla="*/ 36065 w 128007"/>
                <a:gd name="connsiteY10" fmla="*/ 185861 h 185776"/>
                <a:gd name="connsiteX11" fmla="*/ 71025 w 128007"/>
                <a:gd name="connsiteY11" fmla="*/ 166098 h 185776"/>
                <a:gd name="connsiteX12" fmla="*/ 95497 w 128007"/>
                <a:gd name="connsiteY12" fmla="*/ 185861 h 185776"/>
                <a:gd name="connsiteX13" fmla="*/ 115397 w 128007"/>
                <a:gd name="connsiteY13" fmla="*/ 171368 h 185776"/>
                <a:gd name="connsiteX14" fmla="*/ 123465 w 128007"/>
                <a:gd name="connsiteY14" fmla="*/ 145280 h 185776"/>
                <a:gd name="connsiteX15" fmla="*/ 120238 w 128007"/>
                <a:gd name="connsiteY15" fmla="*/ 142645 h 185776"/>
                <a:gd name="connsiteX16" fmla="*/ 116473 w 128007"/>
                <a:gd name="connsiteY16" fmla="*/ 147388 h 185776"/>
                <a:gd name="connsiteX17" fmla="*/ 96035 w 128007"/>
                <a:gd name="connsiteY17" fmla="*/ 180064 h 185776"/>
                <a:gd name="connsiteX18" fmla="*/ 87967 w 128007"/>
                <a:gd name="connsiteY18" fmla="*/ 167942 h 185776"/>
                <a:gd name="connsiteX19" fmla="*/ 89580 w 128007"/>
                <a:gd name="connsiteY19" fmla="*/ 155294 h 185776"/>
                <a:gd name="connsiteX20" fmla="*/ 128305 w 128007"/>
                <a:gd name="connsiteY20" fmla="*/ 2983 h 185776"/>
                <a:gd name="connsiteX21" fmla="*/ 72369 w 128007"/>
                <a:gd name="connsiteY21" fmla="*/ 151604 h 185776"/>
                <a:gd name="connsiteX22" fmla="*/ 66991 w 128007"/>
                <a:gd name="connsiteY22" fmla="*/ 161354 h 185776"/>
                <a:gd name="connsiteX23" fmla="*/ 36602 w 128007"/>
                <a:gd name="connsiteY23" fmla="*/ 180064 h 185776"/>
                <a:gd name="connsiteX24" fmla="*/ 19391 w 128007"/>
                <a:gd name="connsiteY24" fmla="*/ 155294 h 185776"/>
                <a:gd name="connsiteX25" fmla="*/ 34182 w 128007"/>
                <a:gd name="connsiteY25" fmla="*/ 97584 h 185776"/>
                <a:gd name="connsiteX26" fmla="*/ 65377 w 128007"/>
                <a:gd name="connsiteY26" fmla="*/ 72287 h 185776"/>
                <a:gd name="connsiteX27" fmla="*/ 86622 w 128007"/>
                <a:gd name="connsiteY27" fmla="*/ 95476 h 185776"/>
                <a:gd name="connsiteX28" fmla="*/ 85815 w 128007"/>
                <a:gd name="connsiteY28" fmla="*/ 99956 h 185776"/>
                <a:gd name="connsiteX29" fmla="*/ 72369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305" y="2983"/>
                  </a:moveTo>
                  <a:cubicBezTo>
                    <a:pt x="128305" y="2720"/>
                    <a:pt x="128305" y="85"/>
                    <a:pt x="124809" y="85"/>
                  </a:cubicBezTo>
                  <a:cubicBezTo>
                    <a:pt x="120776" y="85"/>
                    <a:pt x="95228" y="2456"/>
                    <a:pt x="90656" y="2983"/>
                  </a:cubicBezTo>
                  <a:cubicBezTo>
                    <a:pt x="88505" y="3247"/>
                    <a:pt x="86891" y="4564"/>
                    <a:pt x="86891" y="7990"/>
                  </a:cubicBezTo>
                  <a:cubicBezTo>
                    <a:pt x="86891" y="11152"/>
                    <a:pt x="89311" y="11152"/>
                    <a:pt x="93345" y="11152"/>
                  </a:cubicBezTo>
                  <a:cubicBezTo>
                    <a:pt x="106254" y="11152"/>
                    <a:pt x="106792" y="12997"/>
                    <a:pt x="106792" y="15632"/>
                  </a:cubicBezTo>
                  <a:lnTo>
                    <a:pt x="105985" y="20902"/>
                  </a:lnTo>
                  <a:lnTo>
                    <a:pt x="89849" y="83355"/>
                  </a:lnTo>
                  <a:cubicBezTo>
                    <a:pt x="85009" y="73605"/>
                    <a:pt x="77210" y="66490"/>
                    <a:pt x="65108" y="66490"/>
                  </a:cubicBezTo>
                  <a:cubicBezTo>
                    <a:pt x="33644" y="66490"/>
                    <a:pt x="298" y="105226"/>
                    <a:pt x="298" y="143699"/>
                  </a:cubicBezTo>
                  <a:cubicBezTo>
                    <a:pt x="298" y="168469"/>
                    <a:pt x="15088" y="185861"/>
                    <a:pt x="36065" y="185861"/>
                  </a:cubicBezTo>
                  <a:cubicBezTo>
                    <a:pt x="41443" y="185861"/>
                    <a:pt x="54889" y="184807"/>
                    <a:pt x="71025" y="166098"/>
                  </a:cubicBezTo>
                  <a:cubicBezTo>
                    <a:pt x="73176" y="177165"/>
                    <a:pt x="82588" y="185861"/>
                    <a:pt x="95497" y="185861"/>
                  </a:cubicBezTo>
                  <a:cubicBezTo>
                    <a:pt x="104909" y="185861"/>
                    <a:pt x="111094" y="179800"/>
                    <a:pt x="115397" y="171368"/>
                  </a:cubicBezTo>
                  <a:cubicBezTo>
                    <a:pt x="119969" y="161881"/>
                    <a:pt x="123465" y="145807"/>
                    <a:pt x="123465" y="145280"/>
                  </a:cubicBezTo>
                  <a:cubicBezTo>
                    <a:pt x="123465" y="142645"/>
                    <a:pt x="121045" y="142645"/>
                    <a:pt x="120238" y="142645"/>
                  </a:cubicBezTo>
                  <a:cubicBezTo>
                    <a:pt x="117549" y="142645"/>
                    <a:pt x="117280" y="143699"/>
                    <a:pt x="116473" y="147388"/>
                  </a:cubicBezTo>
                  <a:cubicBezTo>
                    <a:pt x="111901" y="164517"/>
                    <a:pt x="107060" y="180064"/>
                    <a:pt x="96035" y="180064"/>
                  </a:cubicBezTo>
                  <a:cubicBezTo>
                    <a:pt x="88774" y="180064"/>
                    <a:pt x="87967" y="173212"/>
                    <a:pt x="87967" y="167942"/>
                  </a:cubicBezTo>
                  <a:cubicBezTo>
                    <a:pt x="87967" y="161618"/>
                    <a:pt x="88505" y="159773"/>
                    <a:pt x="89580" y="155294"/>
                  </a:cubicBezTo>
                  <a:lnTo>
                    <a:pt x="128305" y="2983"/>
                  </a:lnTo>
                  <a:close/>
                  <a:moveTo>
                    <a:pt x="72369" y="151604"/>
                  </a:moveTo>
                  <a:cubicBezTo>
                    <a:pt x="71025" y="156348"/>
                    <a:pt x="71025" y="156875"/>
                    <a:pt x="66991" y="161354"/>
                  </a:cubicBezTo>
                  <a:cubicBezTo>
                    <a:pt x="55158" y="175848"/>
                    <a:pt x="44132" y="180064"/>
                    <a:pt x="36602" y="180064"/>
                  </a:cubicBezTo>
                  <a:cubicBezTo>
                    <a:pt x="23156" y="180064"/>
                    <a:pt x="19391" y="165571"/>
                    <a:pt x="19391" y="155294"/>
                  </a:cubicBezTo>
                  <a:cubicBezTo>
                    <a:pt x="19391" y="142118"/>
                    <a:pt x="27997" y="109706"/>
                    <a:pt x="34182" y="97584"/>
                  </a:cubicBezTo>
                  <a:cubicBezTo>
                    <a:pt x="42519" y="82037"/>
                    <a:pt x="54620" y="72287"/>
                    <a:pt x="65377" y="72287"/>
                  </a:cubicBezTo>
                  <a:cubicBezTo>
                    <a:pt x="82857" y="72287"/>
                    <a:pt x="86622" y="93895"/>
                    <a:pt x="86622" y="95476"/>
                  </a:cubicBezTo>
                  <a:cubicBezTo>
                    <a:pt x="86622" y="97057"/>
                    <a:pt x="86084" y="98638"/>
                    <a:pt x="85815" y="99956"/>
                  </a:cubicBezTo>
                  <a:lnTo>
                    <a:pt x="72369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F28D30D-5C21-3C71-DB42-3E1277837807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716905" y="3964487"/>
              <a:ext cx="170228" cy="185776"/>
            </a:xfrm>
            <a:custGeom>
              <a:avLst/>
              <a:gdLst>
                <a:gd name="connsiteX0" fmla="*/ 170532 w 170228"/>
                <a:gd name="connsiteY0" fmla="*/ 143172 h 185776"/>
                <a:gd name="connsiteX1" fmla="*/ 163809 w 170228"/>
                <a:gd name="connsiteY1" fmla="*/ 143172 h 185776"/>
                <a:gd name="connsiteX2" fmla="*/ 158968 w 170228"/>
                <a:gd name="connsiteY2" fmla="*/ 162408 h 185776"/>
                <a:gd name="connsiteX3" fmla="*/ 141219 w 170228"/>
                <a:gd name="connsiteY3" fmla="*/ 168733 h 185776"/>
                <a:gd name="connsiteX4" fmla="*/ 119705 w 170228"/>
                <a:gd name="connsiteY4" fmla="*/ 168733 h 185776"/>
                <a:gd name="connsiteX5" fmla="*/ 143639 w 170228"/>
                <a:gd name="connsiteY5" fmla="*/ 123936 h 185776"/>
                <a:gd name="connsiteX6" fmla="*/ 167305 w 170228"/>
                <a:gd name="connsiteY6" fmla="*/ 66226 h 185776"/>
                <a:gd name="connsiteX7" fmla="*/ 85552 w 170228"/>
                <a:gd name="connsiteY7" fmla="*/ 85 h 185776"/>
                <a:gd name="connsiteX8" fmla="*/ 3530 w 170228"/>
                <a:gd name="connsiteY8" fmla="*/ 66226 h 185776"/>
                <a:gd name="connsiteX9" fmla="*/ 27195 w 170228"/>
                <a:gd name="connsiteY9" fmla="*/ 123936 h 185776"/>
                <a:gd name="connsiteX10" fmla="*/ 51129 w 170228"/>
                <a:gd name="connsiteY10" fmla="*/ 168733 h 185776"/>
                <a:gd name="connsiteX11" fmla="*/ 29616 w 170228"/>
                <a:gd name="connsiteY11" fmla="*/ 168733 h 185776"/>
                <a:gd name="connsiteX12" fmla="*/ 11867 w 170228"/>
                <a:gd name="connsiteY12" fmla="*/ 162672 h 185776"/>
                <a:gd name="connsiteX13" fmla="*/ 7026 w 170228"/>
                <a:gd name="connsiteY13" fmla="*/ 143172 h 185776"/>
                <a:gd name="connsiteX14" fmla="*/ 303 w 170228"/>
                <a:gd name="connsiteY14" fmla="*/ 143172 h 185776"/>
                <a:gd name="connsiteX15" fmla="*/ 9177 w 170228"/>
                <a:gd name="connsiteY15" fmla="*/ 185861 h 185776"/>
                <a:gd name="connsiteX16" fmla="*/ 52205 w 170228"/>
                <a:gd name="connsiteY16" fmla="*/ 185861 h 185776"/>
                <a:gd name="connsiteX17" fmla="*/ 58928 w 170228"/>
                <a:gd name="connsiteY17" fmla="*/ 180327 h 185776"/>
                <a:gd name="connsiteX18" fmla="*/ 44406 w 170228"/>
                <a:gd name="connsiteY18" fmla="*/ 121827 h 185776"/>
                <a:gd name="connsiteX19" fmla="*/ 31229 w 170228"/>
                <a:gd name="connsiteY19" fmla="*/ 65963 h 185776"/>
                <a:gd name="connsiteX20" fmla="*/ 85283 w 170228"/>
                <a:gd name="connsiteY20" fmla="*/ 5882 h 185776"/>
                <a:gd name="connsiteX21" fmla="*/ 139605 w 170228"/>
                <a:gd name="connsiteY21" fmla="*/ 65963 h 185776"/>
                <a:gd name="connsiteX22" fmla="*/ 124546 w 170228"/>
                <a:gd name="connsiteY22" fmla="*/ 127361 h 185776"/>
                <a:gd name="connsiteX23" fmla="*/ 111906 w 170228"/>
                <a:gd name="connsiteY23" fmla="*/ 180327 h 185776"/>
                <a:gd name="connsiteX24" fmla="*/ 118898 w 170228"/>
                <a:gd name="connsiteY24" fmla="*/ 185861 h 185776"/>
                <a:gd name="connsiteX25" fmla="*/ 161657 w 170228"/>
                <a:gd name="connsiteY25" fmla="*/ 185861 h 185776"/>
                <a:gd name="connsiteX26" fmla="*/ 170532 w 170228"/>
                <a:gd name="connsiteY26" fmla="*/ 143172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0228" h="185776">
                  <a:moveTo>
                    <a:pt x="170532" y="143172"/>
                  </a:moveTo>
                  <a:lnTo>
                    <a:pt x="163809" y="143172"/>
                  </a:lnTo>
                  <a:cubicBezTo>
                    <a:pt x="162464" y="150023"/>
                    <a:pt x="161388" y="156084"/>
                    <a:pt x="158968" y="162408"/>
                  </a:cubicBezTo>
                  <a:cubicBezTo>
                    <a:pt x="157623" y="166625"/>
                    <a:pt x="156817" y="168733"/>
                    <a:pt x="141219" y="168733"/>
                  </a:cubicBezTo>
                  <a:lnTo>
                    <a:pt x="119705" y="168733"/>
                  </a:lnTo>
                  <a:cubicBezTo>
                    <a:pt x="123201" y="153976"/>
                    <a:pt x="131538" y="141327"/>
                    <a:pt x="143639" y="123936"/>
                  </a:cubicBezTo>
                  <a:cubicBezTo>
                    <a:pt x="156279" y="105226"/>
                    <a:pt x="167305" y="87044"/>
                    <a:pt x="167305" y="66226"/>
                  </a:cubicBezTo>
                  <a:cubicBezTo>
                    <a:pt x="167305" y="29598"/>
                    <a:pt x="131000" y="85"/>
                    <a:pt x="85552" y="85"/>
                  </a:cubicBezTo>
                  <a:cubicBezTo>
                    <a:pt x="39297" y="85"/>
                    <a:pt x="3530" y="30125"/>
                    <a:pt x="3530" y="66226"/>
                  </a:cubicBezTo>
                  <a:cubicBezTo>
                    <a:pt x="3530" y="87044"/>
                    <a:pt x="14556" y="105226"/>
                    <a:pt x="27195" y="123936"/>
                  </a:cubicBezTo>
                  <a:cubicBezTo>
                    <a:pt x="39028" y="141327"/>
                    <a:pt x="47633" y="153976"/>
                    <a:pt x="51129" y="168733"/>
                  </a:cubicBezTo>
                  <a:lnTo>
                    <a:pt x="29616" y="168733"/>
                  </a:lnTo>
                  <a:cubicBezTo>
                    <a:pt x="14018" y="168733"/>
                    <a:pt x="13211" y="166625"/>
                    <a:pt x="11867" y="162672"/>
                  </a:cubicBezTo>
                  <a:cubicBezTo>
                    <a:pt x="9715" y="156611"/>
                    <a:pt x="8371" y="149760"/>
                    <a:pt x="7026" y="143172"/>
                  </a:cubicBezTo>
                  <a:lnTo>
                    <a:pt x="303" y="143172"/>
                  </a:lnTo>
                  <a:lnTo>
                    <a:pt x="9177" y="185861"/>
                  </a:lnTo>
                  <a:lnTo>
                    <a:pt x="52205" y="185861"/>
                  </a:lnTo>
                  <a:cubicBezTo>
                    <a:pt x="58121" y="185861"/>
                    <a:pt x="58928" y="185861"/>
                    <a:pt x="58928" y="180327"/>
                  </a:cubicBezTo>
                  <a:cubicBezTo>
                    <a:pt x="58928" y="161881"/>
                    <a:pt x="50592" y="138692"/>
                    <a:pt x="44406" y="121827"/>
                  </a:cubicBezTo>
                  <a:cubicBezTo>
                    <a:pt x="38759" y="106544"/>
                    <a:pt x="31229" y="85726"/>
                    <a:pt x="31229" y="65963"/>
                  </a:cubicBezTo>
                  <a:cubicBezTo>
                    <a:pt x="31229" y="23801"/>
                    <a:pt x="60811" y="5882"/>
                    <a:pt x="85283" y="5882"/>
                  </a:cubicBezTo>
                  <a:cubicBezTo>
                    <a:pt x="111100" y="5882"/>
                    <a:pt x="139605" y="24855"/>
                    <a:pt x="139605" y="65963"/>
                  </a:cubicBezTo>
                  <a:cubicBezTo>
                    <a:pt x="139605" y="85726"/>
                    <a:pt x="132345" y="105753"/>
                    <a:pt x="124546" y="127361"/>
                  </a:cubicBezTo>
                  <a:cubicBezTo>
                    <a:pt x="120512" y="138429"/>
                    <a:pt x="111906" y="162145"/>
                    <a:pt x="111906" y="180327"/>
                  </a:cubicBezTo>
                  <a:cubicBezTo>
                    <a:pt x="111906" y="185861"/>
                    <a:pt x="112713" y="185861"/>
                    <a:pt x="118898" y="185861"/>
                  </a:cubicBezTo>
                  <a:lnTo>
                    <a:pt x="161657" y="185861"/>
                  </a:lnTo>
                  <a:lnTo>
                    <a:pt x="170532" y="14317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66C86B4-9F82-DC24-7D98-51B4D57345C6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911155" y="4067309"/>
              <a:ext cx="83205" cy="122480"/>
            </a:xfrm>
            <a:custGeom>
              <a:avLst/>
              <a:gdLst>
                <a:gd name="connsiteX0" fmla="*/ 83515 w 83205"/>
                <a:gd name="connsiteY0" fmla="*/ 88995 h 122480"/>
                <a:gd name="connsiteX1" fmla="*/ 77115 w 83205"/>
                <a:gd name="connsiteY1" fmla="*/ 88995 h 122480"/>
                <a:gd name="connsiteX2" fmla="*/ 72220 w 83205"/>
                <a:gd name="connsiteY2" fmla="*/ 105781 h 122480"/>
                <a:gd name="connsiteX3" fmla="*/ 53584 w 83205"/>
                <a:gd name="connsiteY3" fmla="*/ 106888 h 122480"/>
                <a:gd name="connsiteX4" fmla="*/ 18946 w 83205"/>
                <a:gd name="connsiteY4" fmla="*/ 106888 h 122480"/>
                <a:gd name="connsiteX5" fmla="*/ 56596 w 83205"/>
                <a:gd name="connsiteY5" fmla="*/ 75899 h 122480"/>
                <a:gd name="connsiteX6" fmla="*/ 83515 w 83205"/>
                <a:gd name="connsiteY6" fmla="*/ 36056 h 122480"/>
                <a:gd name="connsiteX7" fmla="*/ 39465 w 83205"/>
                <a:gd name="connsiteY7" fmla="*/ 86 h 122480"/>
                <a:gd name="connsiteX8" fmla="*/ 310 w 83205"/>
                <a:gd name="connsiteY8" fmla="*/ 33104 h 122480"/>
                <a:gd name="connsiteX9" fmla="*/ 10287 w 83205"/>
                <a:gd name="connsiteY9" fmla="*/ 43434 h 122480"/>
                <a:gd name="connsiteX10" fmla="*/ 20264 w 83205"/>
                <a:gd name="connsiteY10" fmla="*/ 33658 h 122480"/>
                <a:gd name="connsiteX11" fmla="*/ 9158 w 83205"/>
                <a:gd name="connsiteY11" fmla="*/ 23881 h 122480"/>
                <a:gd name="connsiteX12" fmla="*/ 36642 w 83205"/>
                <a:gd name="connsiteY12" fmla="*/ 6727 h 122480"/>
                <a:gd name="connsiteX13" fmla="*/ 65255 w 83205"/>
                <a:gd name="connsiteY13" fmla="*/ 36056 h 122480"/>
                <a:gd name="connsiteX14" fmla="*/ 47560 w 83205"/>
                <a:gd name="connsiteY14" fmla="*/ 71472 h 122480"/>
                <a:gd name="connsiteX15" fmla="*/ 2192 w 83205"/>
                <a:gd name="connsiteY15" fmla="*/ 115373 h 122480"/>
                <a:gd name="connsiteX16" fmla="*/ 310 w 83205"/>
                <a:gd name="connsiteY16" fmla="*/ 122567 h 122480"/>
                <a:gd name="connsiteX17" fmla="*/ 77868 w 83205"/>
                <a:gd name="connsiteY17" fmla="*/ 122567 h 122480"/>
                <a:gd name="connsiteX18" fmla="*/ 83515 w 83205"/>
                <a:gd name="connsiteY18" fmla="*/ 88995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515" y="88995"/>
                  </a:moveTo>
                  <a:lnTo>
                    <a:pt x="77115" y="88995"/>
                  </a:lnTo>
                  <a:cubicBezTo>
                    <a:pt x="76550" y="93053"/>
                    <a:pt x="74667" y="103936"/>
                    <a:pt x="72220" y="105781"/>
                  </a:cubicBezTo>
                  <a:cubicBezTo>
                    <a:pt x="70714" y="106888"/>
                    <a:pt x="56219" y="106888"/>
                    <a:pt x="53584" y="106888"/>
                  </a:cubicBezTo>
                  <a:lnTo>
                    <a:pt x="18946" y="106888"/>
                  </a:lnTo>
                  <a:cubicBezTo>
                    <a:pt x="38712" y="89733"/>
                    <a:pt x="45301" y="84568"/>
                    <a:pt x="56596" y="75899"/>
                  </a:cubicBezTo>
                  <a:cubicBezTo>
                    <a:pt x="70526" y="65016"/>
                    <a:pt x="83515" y="53579"/>
                    <a:pt x="83515" y="36056"/>
                  </a:cubicBezTo>
                  <a:cubicBezTo>
                    <a:pt x="83515" y="13736"/>
                    <a:pt x="63561" y="86"/>
                    <a:pt x="39465" y="86"/>
                  </a:cubicBezTo>
                  <a:cubicBezTo>
                    <a:pt x="16123" y="86"/>
                    <a:pt x="310" y="16134"/>
                    <a:pt x="310" y="33104"/>
                  </a:cubicBezTo>
                  <a:cubicBezTo>
                    <a:pt x="310" y="42512"/>
                    <a:pt x="8405" y="43434"/>
                    <a:pt x="10287" y="43434"/>
                  </a:cubicBezTo>
                  <a:cubicBezTo>
                    <a:pt x="14805" y="43434"/>
                    <a:pt x="20264" y="40298"/>
                    <a:pt x="20264" y="33658"/>
                  </a:cubicBezTo>
                  <a:cubicBezTo>
                    <a:pt x="20264" y="30337"/>
                    <a:pt x="18946" y="23881"/>
                    <a:pt x="9158" y="23881"/>
                  </a:cubicBezTo>
                  <a:cubicBezTo>
                    <a:pt x="14993" y="10785"/>
                    <a:pt x="27794" y="6727"/>
                    <a:pt x="36642" y="6727"/>
                  </a:cubicBezTo>
                  <a:cubicBezTo>
                    <a:pt x="55466" y="6727"/>
                    <a:pt x="65255" y="21114"/>
                    <a:pt x="65255" y="36056"/>
                  </a:cubicBezTo>
                  <a:cubicBezTo>
                    <a:pt x="65255" y="52104"/>
                    <a:pt x="53584" y="64831"/>
                    <a:pt x="47560" y="71472"/>
                  </a:cubicBezTo>
                  <a:lnTo>
                    <a:pt x="2192" y="115373"/>
                  </a:lnTo>
                  <a:cubicBezTo>
                    <a:pt x="310" y="117033"/>
                    <a:pt x="310" y="117402"/>
                    <a:pt x="310" y="122567"/>
                  </a:cubicBezTo>
                  <a:lnTo>
                    <a:pt x="77868" y="122567"/>
                  </a:lnTo>
                  <a:lnTo>
                    <a:pt x="83515" y="8899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478247B-F088-1C73-1C94-441C374A8D50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043066" y="4122331"/>
              <a:ext cx="31464" cy="78790"/>
            </a:xfrm>
            <a:custGeom>
              <a:avLst/>
              <a:gdLst>
                <a:gd name="connsiteX0" fmla="*/ 31779 w 31464"/>
                <a:gd name="connsiteY0" fmla="*/ 27754 h 78790"/>
                <a:gd name="connsiteX1" fmla="*/ 14567 w 31464"/>
                <a:gd name="connsiteY1" fmla="*/ 85 h 78790"/>
                <a:gd name="connsiteX2" fmla="*/ 314 w 31464"/>
                <a:gd name="connsiteY2" fmla="*/ 14051 h 78790"/>
                <a:gd name="connsiteX3" fmla="*/ 14567 w 31464"/>
                <a:gd name="connsiteY3" fmla="*/ 28017 h 78790"/>
                <a:gd name="connsiteX4" fmla="*/ 23980 w 31464"/>
                <a:gd name="connsiteY4" fmla="*/ 24591 h 78790"/>
                <a:gd name="connsiteX5" fmla="*/ 25324 w 31464"/>
                <a:gd name="connsiteY5" fmla="*/ 23801 h 78790"/>
                <a:gd name="connsiteX6" fmla="*/ 25862 w 31464"/>
                <a:gd name="connsiteY6" fmla="*/ 27754 h 78790"/>
                <a:gd name="connsiteX7" fmla="*/ 7575 w 31464"/>
                <a:gd name="connsiteY7" fmla="*/ 71760 h 78790"/>
                <a:gd name="connsiteX8" fmla="*/ 4617 w 31464"/>
                <a:gd name="connsiteY8" fmla="*/ 75976 h 78790"/>
                <a:gd name="connsiteX9" fmla="*/ 7306 w 31464"/>
                <a:gd name="connsiteY9" fmla="*/ 78875 h 78790"/>
                <a:gd name="connsiteX10" fmla="*/ 31779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779" y="27754"/>
                  </a:moveTo>
                  <a:cubicBezTo>
                    <a:pt x="31779" y="10362"/>
                    <a:pt x="25055" y="85"/>
                    <a:pt x="14567" y="85"/>
                  </a:cubicBezTo>
                  <a:cubicBezTo>
                    <a:pt x="5693" y="85"/>
                    <a:pt x="314" y="6672"/>
                    <a:pt x="314" y="14051"/>
                  </a:cubicBezTo>
                  <a:cubicBezTo>
                    <a:pt x="314" y="21166"/>
                    <a:pt x="5693" y="28017"/>
                    <a:pt x="14567" y="28017"/>
                  </a:cubicBezTo>
                  <a:cubicBezTo>
                    <a:pt x="17795" y="28017"/>
                    <a:pt x="21291" y="26963"/>
                    <a:pt x="23980" y="24591"/>
                  </a:cubicBezTo>
                  <a:cubicBezTo>
                    <a:pt x="24787" y="24064"/>
                    <a:pt x="25055" y="23801"/>
                    <a:pt x="25324" y="23801"/>
                  </a:cubicBezTo>
                  <a:cubicBezTo>
                    <a:pt x="25593" y="23801"/>
                    <a:pt x="25862" y="24064"/>
                    <a:pt x="25862" y="27754"/>
                  </a:cubicBezTo>
                  <a:cubicBezTo>
                    <a:pt x="25862" y="47253"/>
                    <a:pt x="16450" y="63064"/>
                    <a:pt x="7575" y="71760"/>
                  </a:cubicBezTo>
                  <a:cubicBezTo>
                    <a:pt x="4617" y="74659"/>
                    <a:pt x="4617" y="75186"/>
                    <a:pt x="4617" y="75976"/>
                  </a:cubicBezTo>
                  <a:cubicBezTo>
                    <a:pt x="4617" y="77821"/>
                    <a:pt x="5962" y="78875"/>
                    <a:pt x="7306" y="78875"/>
                  </a:cubicBezTo>
                  <a:cubicBezTo>
                    <a:pt x="10265" y="78875"/>
                    <a:pt x="31779" y="58584"/>
                    <a:pt x="31779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43676E7-D1E4-EA84-EE93-9E6BEFF1A863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416183" y="4033791"/>
              <a:ext cx="109452" cy="119371"/>
            </a:xfrm>
            <a:custGeom>
              <a:avLst/>
              <a:gdLst>
                <a:gd name="connsiteX0" fmla="*/ 16195 w 109452"/>
                <a:gd name="connsiteY0" fmla="*/ 101010 h 119371"/>
                <a:gd name="connsiteX1" fmla="*/ 13775 w 109452"/>
                <a:gd name="connsiteY1" fmla="*/ 112341 h 119371"/>
                <a:gd name="connsiteX2" fmla="*/ 21574 w 109452"/>
                <a:gd name="connsiteY2" fmla="*/ 119456 h 119371"/>
                <a:gd name="connsiteX3" fmla="*/ 31524 w 109452"/>
                <a:gd name="connsiteY3" fmla="*/ 112078 h 119371"/>
                <a:gd name="connsiteX4" fmla="*/ 42281 w 109452"/>
                <a:gd name="connsiteY4" fmla="*/ 70443 h 119371"/>
                <a:gd name="connsiteX5" fmla="*/ 50887 w 109452"/>
                <a:gd name="connsiteY5" fmla="*/ 36186 h 119371"/>
                <a:gd name="connsiteX6" fmla="*/ 65946 w 109452"/>
                <a:gd name="connsiteY6" fmla="*/ 14578 h 119371"/>
                <a:gd name="connsiteX7" fmla="*/ 87460 w 109452"/>
                <a:gd name="connsiteY7" fmla="*/ 5882 h 119371"/>
                <a:gd name="connsiteX8" fmla="*/ 98755 w 109452"/>
                <a:gd name="connsiteY8" fmla="*/ 9044 h 119371"/>
                <a:gd name="connsiteX9" fmla="*/ 84771 w 109452"/>
                <a:gd name="connsiteY9" fmla="*/ 23537 h 119371"/>
                <a:gd name="connsiteX10" fmla="*/ 94990 w 109452"/>
                <a:gd name="connsiteY10" fmla="*/ 32760 h 119371"/>
                <a:gd name="connsiteX11" fmla="*/ 109781 w 109452"/>
                <a:gd name="connsiteY11" fmla="*/ 17213 h 119371"/>
                <a:gd name="connsiteX12" fmla="*/ 87460 w 109452"/>
                <a:gd name="connsiteY12" fmla="*/ 85 h 119371"/>
                <a:gd name="connsiteX13" fmla="*/ 53038 w 109452"/>
                <a:gd name="connsiteY13" fmla="*/ 20375 h 119371"/>
                <a:gd name="connsiteX14" fmla="*/ 28566 w 109452"/>
                <a:gd name="connsiteY14" fmla="*/ 85 h 119371"/>
                <a:gd name="connsiteX15" fmla="*/ 8665 w 109452"/>
                <a:gd name="connsiteY15" fmla="*/ 15105 h 119371"/>
                <a:gd name="connsiteX16" fmla="*/ 329 w 109452"/>
                <a:gd name="connsiteY16" fmla="*/ 40666 h 119371"/>
                <a:gd name="connsiteX17" fmla="*/ 3556 w 109452"/>
                <a:gd name="connsiteY17" fmla="*/ 43301 h 119371"/>
                <a:gd name="connsiteX18" fmla="*/ 8128 w 109452"/>
                <a:gd name="connsiteY18" fmla="*/ 37240 h 119371"/>
                <a:gd name="connsiteX19" fmla="*/ 27759 w 109452"/>
                <a:gd name="connsiteY19" fmla="*/ 5882 h 119371"/>
                <a:gd name="connsiteX20" fmla="*/ 36096 w 109452"/>
                <a:gd name="connsiteY20" fmla="*/ 18004 h 119371"/>
                <a:gd name="connsiteX21" fmla="*/ 31793 w 109452"/>
                <a:gd name="connsiteY21" fmla="*/ 40139 h 119371"/>
                <a:gd name="connsiteX22" fmla="*/ 1619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95" y="101010"/>
                  </a:moveTo>
                  <a:cubicBezTo>
                    <a:pt x="15389" y="104963"/>
                    <a:pt x="13775" y="111024"/>
                    <a:pt x="13775" y="112341"/>
                  </a:cubicBezTo>
                  <a:cubicBezTo>
                    <a:pt x="13775" y="117084"/>
                    <a:pt x="17540" y="119456"/>
                    <a:pt x="21574" y="119456"/>
                  </a:cubicBezTo>
                  <a:cubicBezTo>
                    <a:pt x="24801" y="119456"/>
                    <a:pt x="29642" y="117348"/>
                    <a:pt x="31524" y="112078"/>
                  </a:cubicBezTo>
                  <a:cubicBezTo>
                    <a:pt x="32062" y="111024"/>
                    <a:pt x="41205" y="75186"/>
                    <a:pt x="42281" y="70443"/>
                  </a:cubicBezTo>
                  <a:cubicBezTo>
                    <a:pt x="44432" y="61747"/>
                    <a:pt x="49273" y="43301"/>
                    <a:pt x="50887" y="36186"/>
                  </a:cubicBezTo>
                  <a:cubicBezTo>
                    <a:pt x="51962" y="32760"/>
                    <a:pt x="59492" y="20375"/>
                    <a:pt x="65946" y="14578"/>
                  </a:cubicBezTo>
                  <a:cubicBezTo>
                    <a:pt x="68098" y="12733"/>
                    <a:pt x="75896" y="5882"/>
                    <a:pt x="87460" y="5882"/>
                  </a:cubicBezTo>
                  <a:cubicBezTo>
                    <a:pt x="94452" y="5882"/>
                    <a:pt x="98486" y="9044"/>
                    <a:pt x="98755" y="9044"/>
                  </a:cubicBezTo>
                  <a:cubicBezTo>
                    <a:pt x="90687" y="10362"/>
                    <a:pt x="84771" y="16686"/>
                    <a:pt x="84771" y="23537"/>
                  </a:cubicBezTo>
                  <a:cubicBezTo>
                    <a:pt x="84771" y="27754"/>
                    <a:pt x="87729" y="32760"/>
                    <a:pt x="94990" y="32760"/>
                  </a:cubicBezTo>
                  <a:cubicBezTo>
                    <a:pt x="102251" y="32760"/>
                    <a:pt x="109781" y="26699"/>
                    <a:pt x="109781" y="17213"/>
                  </a:cubicBezTo>
                  <a:cubicBezTo>
                    <a:pt x="109781" y="7990"/>
                    <a:pt x="101175" y="85"/>
                    <a:pt x="87460" y="85"/>
                  </a:cubicBezTo>
                  <a:cubicBezTo>
                    <a:pt x="69980" y="85"/>
                    <a:pt x="58148" y="12997"/>
                    <a:pt x="53038" y="20375"/>
                  </a:cubicBezTo>
                  <a:cubicBezTo>
                    <a:pt x="50887" y="8517"/>
                    <a:pt x="41205" y="85"/>
                    <a:pt x="28566" y="85"/>
                  </a:cubicBezTo>
                  <a:cubicBezTo>
                    <a:pt x="16195" y="85"/>
                    <a:pt x="11086" y="10362"/>
                    <a:pt x="8665" y="15105"/>
                  </a:cubicBezTo>
                  <a:cubicBezTo>
                    <a:pt x="3825" y="24064"/>
                    <a:pt x="329" y="39875"/>
                    <a:pt x="329" y="40666"/>
                  </a:cubicBezTo>
                  <a:cubicBezTo>
                    <a:pt x="329" y="43301"/>
                    <a:pt x="3018" y="43301"/>
                    <a:pt x="3556" y="43301"/>
                  </a:cubicBezTo>
                  <a:cubicBezTo>
                    <a:pt x="6245" y="43301"/>
                    <a:pt x="6514" y="43037"/>
                    <a:pt x="8128" y="37240"/>
                  </a:cubicBezTo>
                  <a:cubicBezTo>
                    <a:pt x="12699" y="18531"/>
                    <a:pt x="18078" y="5882"/>
                    <a:pt x="27759" y="5882"/>
                  </a:cubicBezTo>
                  <a:cubicBezTo>
                    <a:pt x="32331" y="5882"/>
                    <a:pt x="36096" y="7990"/>
                    <a:pt x="36096" y="18004"/>
                  </a:cubicBezTo>
                  <a:cubicBezTo>
                    <a:pt x="36096" y="23537"/>
                    <a:pt x="35289" y="26436"/>
                    <a:pt x="31793" y="40139"/>
                  </a:cubicBezTo>
                  <a:lnTo>
                    <a:pt x="1619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E16F0C5-FB81-47E5-AB29-EB3EC31D58E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546218" y="3938349"/>
              <a:ext cx="47249" cy="95549"/>
            </a:xfrm>
            <a:custGeom>
              <a:avLst/>
              <a:gdLst>
                <a:gd name="connsiteX0" fmla="*/ 45889 w 47249"/>
                <a:gd name="connsiteY0" fmla="*/ 16128 h 95549"/>
                <a:gd name="connsiteX1" fmla="*/ 47584 w 47249"/>
                <a:gd name="connsiteY1" fmla="*/ 10226 h 95549"/>
                <a:gd name="connsiteX2" fmla="*/ 36477 w 47249"/>
                <a:gd name="connsiteY2" fmla="*/ 81 h 95549"/>
                <a:gd name="connsiteX3" fmla="*/ 26123 w 47249"/>
                <a:gd name="connsiteY3" fmla="*/ 8750 h 95549"/>
                <a:gd name="connsiteX4" fmla="*/ 1275 w 47249"/>
                <a:gd name="connsiteY4" fmla="*/ 88621 h 95549"/>
                <a:gd name="connsiteX5" fmla="*/ 334 w 47249"/>
                <a:gd name="connsiteY5" fmla="*/ 91572 h 95549"/>
                <a:gd name="connsiteX6" fmla="*/ 7675 w 47249"/>
                <a:gd name="connsiteY6" fmla="*/ 95630 h 95549"/>
                <a:gd name="connsiteX7" fmla="*/ 10499 w 47249"/>
                <a:gd name="connsiteY7" fmla="*/ 92494 h 95549"/>
                <a:gd name="connsiteX8" fmla="*/ 45889 w 47249"/>
                <a:gd name="connsiteY8" fmla="*/ 16128 h 9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49" h="95549">
                  <a:moveTo>
                    <a:pt x="45889" y="16128"/>
                  </a:moveTo>
                  <a:cubicBezTo>
                    <a:pt x="47395" y="12993"/>
                    <a:pt x="47584" y="11517"/>
                    <a:pt x="47584" y="10226"/>
                  </a:cubicBezTo>
                  <a:cubicBezTo>
                    <a:pt x="47584" y="4508"/>
                    <a:pt x="42313" y="81"/>
                    <a:pt x="36477" y="81"/>
                  </a:cubicBezTo>
                  <a:cubicBezTo>
                    <a:pt x="29324" y="81"/>
                    <a:pt x="27065" y="5799"/>
                    <a:pt x="26123" y="8750"/>
                  </a:cubicBezTo>
                  <a:lnTo>
                    <a:pt x="1275" y="88621"/>
                  </a:lnTo>
                  <a:cubicBezTo>
                    <a:pt x="1087" y="88990"/>
                    <a:pt x="334" y="91388"/>
                    <a:pt x="334" y="91572"/>
                  </a:cubicBezTo>
                  <a:cubicBezTo>
                    <a:pt x="334" y="93786"/>
                    <a:pt x="6169" y="95630"/>
                    <a:pt x="7675" y="95630"/>
                  </a:cubicBezTo>
                  <a:cubicBezTo>
                    <a:pt x="8993" y="95630"/>
                    <a:pt x="9181" y="95261"/>
                    <a:pt x="10499" y="92494"/>
                  </a:cubicBezTo>
                  <a:lnTo>
                    <a:pt x="45889" y="16128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13DA33A-40CE-F932-B3CF-7C69DE7DE4DE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542889" y="4101228"/>
              <a:ext cx="138549" cy="135946"/>
            </a:xfrm>
            <a:custGeom>
              <a:avLst/>
              <a:gdLst>
                <a:gd name="connsiteX0" fmla="*/ 74314 w 138549"/>
                <a:gd name="connsiteY0" fmla="*/ 72579 h 135946"/>
                <a:gd name="connsiteX1" fmla="*/ 131918 w 138549"/>
                <a:gd name="connsiteY1" fmla="*/ 72579 h 135946"/>
                <a:gd name="connsiteX2" fmla="*/ 138883 w 138549"/>
                <a:gd name="connsiteY2" fmla="*/ 68152 h 135946"/>
                <a:gd name="connsiteX3" fmla="*/ 131918 w 138549"/>
                <a:gd name="connsiteY3" fmla="*/ 63541 h 135946"/>
                <a:gd name="connsiteX4" fmla="*/ 74314 w 138549"/>
                <a:gd name="connsiteY4" fmla="*/ 63541 h 135946"/>
                <a:gd name="connsiteX5" fmla="*/ 74314 w 138549"/>
                <a:gd name="connsiteY5" fmla="*/ 6912 h 135946"/>
                <a:gd name="connsiteX6" fmla="*/ 69796 w 138549"/>
                <a:gd name="connsiteY6" fmla="*/ 87 h 135946"/>
                <a:gd name="connsiteX7" fmla="*/ 65090 w 138549"/>
                <a:gd name="connsiteY7" fmla="*/ 6912 h 135946"/>
                <a:gd name="connsiteX8" fmla="*/ 65090 w 138549"/>
                <a:gd name="connsiteY8" fmla="*/ 63541 h 135946"/>
                <a:gd name="connsiteX9" fmla="*/ 7298 w 138549"/>
                <a:gd name="connsiteY9" fmla="*/ 63541 h 135946"/>
                <a:gd name="connsiteX10" fmla="*/ 333 w 138549"/>
                <a:gd name="connsiteY10" fmla="*/ 67968 h 135946"/>
                <a:gd name="connsiteX11" fmla="*/ 7298 w 138549"/>
                <a:gd name="connsiteY11" fmla="*/ 72579 h 135946"/>
                <a:gd name="connsiteX12" fmla="*/ 65090 w 138549"/>
                <a:gd name="connsiteY12" fmla="*/ 72579 h 135946"/>
                <a:gd name="connsiteX13" fmla="*/ 65090 w 138549"/>
                <a:gd name="connsiteY13" fmla="*/ 129208 h 135946"/>
                <a:gd name="connsiteX14" fmla="*/ 69608 w 138549"/>
                <a:gd name="connsiteY14" fmla="*/ 136033 h 135946"/>
                <a:gd name="connsiteX15" fmla="*/ 74314 w 138549"/>
                <a:gd name="connsiteY15" fmla="*/ 129208 h 135946"/>
                <a:gd name="connsiteX16" fmla="*/ 74314 w 138549"/>
                <a:gd name="connsiteY16" fmla="*/ 72579 h 1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549" h="135946">
                  <a:moveTo>
                    <a:pt x="74314" y="72579"/>
                  </a:moveTo>
                  <a:lnTo>
                    <a:pt x="131918" y="72579"/>
                  </a:lnTo>
                  <a:cubicBezTo>
                    <a:pt x="134365" y="72579"/>
                    <a:pt x="138883" y="72579"/>
                    <a:pt x="138883" y="68152"/>
                  </a:cubicBezTo>
                  <a:cubicBezTo>
                    <a:pt x="138883" y="63541"/>
                    <a:pt x="134553" y="63541"/>
                    <a:pt x="131918" y="63541"/>
                  </a:cubicBezTo>
                  <a:lnTo>
                    <a:pt x="74314" y="63541"/>
                  </a:lnTo>
                  <a:lnTo>
                    <a:pt x="74314" y="6912"/>
                  </a:lnTo>
                  <a:cubicBezTo>
                    <a:pt x="74314" y="4514"/>
                    <a:pt x="74314" y="87"/>
                    <a:pt x="69796" y="87"/>
                  </a:cubicBezTo>
                  <a:cubicBezTo>
                    <a:pt x="65090" y="87"/>
                    <a:pt x="65090" y="4330"/>
                    <a:pt x="65090" y="6912"/>
                  </a:cubicBezTo>
                  <a:lnTo>
                    <a:pt x="65090" y="63541"/>
                  </a:lnTo>
                  <a:lnTo>
                    <a:pt x="7298" y="63541"/>
                  </a:lnTo>
                  <a:cubicBezTo>
                    <a:pt x="4851" y="63541"/>
                    <a:pt x="333" y="63541"/>
                    <a:pt x="333" y="67968"/>
                  </a:cubicBezTo>
                  <a:cubicBezTo>
                    <a:pt x="333" y="72579"/>
                    <a:pt x="4663" y="72579"/>
                    <a:pt x="7298" y="72579"/>
                  </a:cubicBezTo>
                  <a:lnTo>
                    <a:pt x="65090" y="72579"/>
                  </a:lnTo>
                  <a:lnTo>
                    <a:pt x="65090" y="129208"/>
                  </a:lnTo>
                  <a:cubicBezTo>
                    <a:pt x="65090" y="131606"/>
                    <a:pt x="65090" y="136033"/>
                    <a:pt x="69608" y="136033"/>
                  </a:cubicBezTo>
                  <a:cubicBezTo>
                    <a:pt x="74314" y="136033"/>
                    <a:pt x="74314" y="131791"/>
                    <a:pt x="74314" y="129208"/>
                  </a:cubicBezTo>
                  <a:lnTo>
                    <a:pt x="74314" y="7257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11DF9ED-6AE4-51EF-0B1A-B5EB7A46025D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734871" y="3952629"/>
              <a:ext cx="62390" cy="263512"/>
            </a:xfrm>
            <a:custGeom>
              <a:avLst/>
              <a:gdLst>
                <a:gd name="connsiteX0" fmla="*/ 62730 w 62390"/>
                <a:gd name="connsiteY0" fmla="*/ 260962 h 263512"/>
                <a:gd name="connsiteX1" fmla="*/ 58159 w 62390"/>
                <a:gd name="connsiteY1" fmla="*/ 255165 h 263512"/>
                <a:gd name="connsiteX2" fmla="*/ 15938 w 62390"/>
                <a:gd name="connsiteY2" fmla="*/ 131841 h 263512"/>
                <a:gd name="connsiteX3" fmla="*/ 59234 w 62390"/>
                <a:gd name="connsiteY3" fmla="*/ 7200 h 263512"/>
                <a:gd name="connsiteX4" fmla="*/ 62730 w 62390"/>
                <a:gd name="connsiteY4" fmla="*/ 2720 h 263512"/>
                <a:gd name="connsiteX5" fmla="*/ 60041 w 62390"/>
                <a:gd name="connsiteY5" fmla="*/ 85 h 263512"/>
                <a:gd name="connsiteX6" fmla="*/ 17282 w 62390"/>
                <a:gd name="connsiteY6" fmla="*/ 51470 h 263512"/>
                <a:gd name="connsiteX7" fmla="*/ 340 w 62390"/>
                <a:gd name="connsiteY7" fmla="*/ 131841 h 263512"/>
                <a:gd name="connsiteX8" fmla="*/ 18089 w 62390"/>
                <a:gd name="connsiteY8" fmla="*/ 214057 h 263512"/>
                <a:gd name="connsiteX9" fmla="*/ 60041 w 62390"/>
                <a:gd name="connsiteY9" fmla="*/ 263597 h 263512"/>
                <a:gd name="connsiteX10" fmla="*/ 6273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0" y="260962"/>
                  </a:moveTo>
                  <a:cubicBezTo>
                    <a:pt x="62730" y="260172"/>
                    <a:pt x="62730" y="259645"/>
                    <a:pt x="58159" y="255165"/>
                  </a:cubicBezTo>
                  <a:cubicBezTo>
                    <a:pt x="24543" y="221962"/>
                    <a:pt x="15938" y="172158"/>
                    <a:pt x="15938" y="131841"/>
                  </a:cubicBezTo>
                  <a:cubicBezTo>
                    <a:pt x="15938" y="85990"/>
                    <a:pt x="26157" y="40139"/>
                    <a:pt x="59234" y="7200"/>
                  </a:cubicBezTo>
                  <a:cubicBezTo>
                    <a:pt x="62730" y="4037"/>
                    <a:pt x="62730" y="3510"/>
                    <a:pt x="62730" y="2720"/>
                  </a:cubicBezTo>
                  <a:cubicBezTo>
                    <a:pt x="62730" y="875"/>
                    <a:pt x="61655" y="85"/>
                    <a:pt x="60041" y="85"/>
                  </a:cubicBezTo>
                  <a:cubicBezTo>
                    <a:pt x="57352" y="85"/>
                    <a:pt x="33149" y="18004"/>
                    <a:pt x="17282" y="51470"/>
                  </a:cubicBezTo>
                  <a:cubicBezTo>
                    <a:pt x="3567" y="80456"/>
                    <a:pt x="340" y="109706"/>
                    <a:pt x="340" y="131841"/>
                  </a:cubicBezTo>
                  <a:cubicBezTo>
                    <a:pt x="340" y="152395"/>
                    <a:pt x="3298" y="184280"/>
                    <a:pt x="18089" y="214057"/>
                  </a:cubicBezTo>
                  <a:cubicBezTo>
                    <a:pt x="34224" y="246469"/>
                    <a:pt x="57352" y="263597"/>
                    <a:pt x="60041" y="263597"/>
                  </a:cubicBezTo>
                  <a:cubicBezTo>
                    <a:pt x="61655" y="263597"/>
                    <a:pt x="62730" y="262807"/>
                    <a:pt x="6273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B8DD503-0797-743D-E3CA-0FAB44AC7D1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820629" y="4033791"/>
              <a:ext cx="118057" cy="119371"/>
            </a:xfrm>
            <a:custGeom>
              <a:avLst/>
              <a:gdLst>
                <a:gd name="connsiteX0" fmla="*/ 118402 w 118057"/>
                <a:gd name="connsiteY0" fmla="*/ 18531 h 119371"/>
                <a:gd name="connsiteX1" fmla="*/ 106569 w 118057"/>
                <a:gd name="connsiteY1" fmla="*/ 85 h 119371"/>
                <a:gd name="connsiteX2" fmla="*/ 93392 w 118057"/>
                <a:gd name="connsiteY2" fmla="*/ 12733 h 119371"/>
                <a:gd name="connsiteX3" fmla="*/ 97694 w 118057"/>
                <a:gd name="connsiteY3" fmla="*/ 20639 h 119371"/>
                <a:gd name="connsiteX4" fmla="*/ 106838 w 118057"/>
                <a:gd name="connsiteY4" fmla="*/ 42247 h 119371"/>
                <a:gd name="connsiteX5" fmla="*/ 58969 w 118057"/>
                <a:gd name="connsiteY5" fmla="*/ 113659 h 119371"/>
                <a:gd name="connsiteX6" fmla="*/ 39069 w 118057"/>
                <a:gd name="connsiteY6" fmla="*/ 90733 h 119371"/>
                <a:gd name="connsiteX7" fmla="*/ 54666 w 118057"/>
                <a:gd name="connsiteY7" fmla="*/ 34868 h 119371"/>
                <a:gd name="connsiteX8" fmla="*/ 57894 w 118057"/>
                <a:gd name="connsiteY8" fmla="*/ 21693 h 119371"/>
                <a:gd name="connsiteX9" fmla="*/ 35842 w 118057"/>
                <a:gd name="connsiteY9" fmla="*/ 85 h 119371"/>
                <a:gd name="connsiteX10" fmla="*/ 344 w 118057"/>
                <a:gd name="connsiteY10" fmla="*/ 40666 h 119371"/>
                <a:gd name="connsiteX11" fmla="*/ 3571 w 118057"/>
                <a:gd name="connsiteY11" fmla="*/ 43301 h 119371"/>
                <a:gd name="connsiteX12" fmla="*/ 7874 w 118057"/>
                <a:gd name="connsiteY12" fmla="*/ 38558 h 119371"/>
                <a:gd name="connsiteX13" fmla="*/ 35035 w 118057"/>
                <a:gd name="connsiteY13" fmla="*/ 5882 h 119371"/>
                <a:gd name="connsiteX14" fmla="*/ 41758 w 118057"/>
                <a:gd name="connsiteY14" fmla="*/ 14314 h 119371"/>
                <a:gd name="connsiteX15" fmla="*/ 37186 w 118057"/>
                <a:gd name="connsiteY15" fmla="*/ 32760 h 119371"/>
                <a:gd name="connsiteX16" fmla="*/ 21858 w 118057"/>
                <a:gd name="connsiteY16" fmla="*/ 86780 h 119371"/>
                <a:gd name="connsiteX17" fmla="*/ 57894 w 118057"/>
                <a:gd name="connsiteY17" fmla="*/ 119456 h 119371"/>
                <a:gd name="connsiteX18" fmla="*/ 118402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402" y="18531"/>
                  </a:moveTo>
                  <a:cubicBezTo>
                    <a:pt x="118402" y="4301"/>
                    <a:pt x="111409" y="85"/>
                    <a:pt x="106569" y="85"/>
                  </a:cubicBezTo>
                  <a:cubicBezTo>
                    <a:pt x="99846" y="85"/>
                    <a:pt x="93392" y="6936"/>
                    <a:pt x="93392" y="12733"/>
                  </a:cubicBezTo>
                  <a:cubicBezTo>
                    <a:pt x="93392" y="16159"/>
                    <a:pt x="94736" y="17740"/>
                    <a:pt x="97694" y="20639"/>
                  </a:cubicBezTo>
                  <a:cubicBezTo>
                    <a:pt x="103342" y="25909"/>
                    <a:pt x="106838" y="32760"/>
                    <a:pt x="106838" y="42247"/>
                  </a:cubicBezTo>
                  <a:cubicBezTo>
                    <a:pt x="106838" y="53314"/>
                    <a:pt x="90433" y="113659"/>
                    <a:pt x="58969" y="113659"/>
                  </a:cubicBezTo>
                  <a:cubicBezTo>
                    <a:pt x="45254" y="113659"/>
                    <a:pt x="39069" y="104436"/>
                    <a:pt x="39069" y="90733"/>
                  </a:cubicBezTo>
                  <a:cubicBezTo>
                    <a:pt x="39069" y="75976"/>
                    <a:pt x="46330" y="56740"/>
                    <a:pt x="54666" y="34868"/>
                  </a:cubicBezTo>
                  <a:cubicBezTo>
                    <a:pt x="56549" y="30389"/>
                    <a:pt x="57894" y="26699"/>
                    <a:pt x="57894" y="21693"/>
                  </a:cubicBezTo>
                  <a:cubicBezTo>
                    <a:pt x="57894" y="9835"/>
                    <a:pt x="49288" y="85"/>
                    <a:pt x="35842" y="85"/>
                  </a:cubicBezTo>
                  <a:cubicBezTo>
                    <a:pt x="10563" y="85"/>
                    <a:pt x="344" y="38294"/>
                    <a:pt x="344" y="40666"/>
                  </a:cubicBezTo>
                  <a:cubicBezTo>
                    <a:pt x="344" y="43301"/>
                    <a:pt x="3033" y="43301"/>
                    <a:pt x="3571" y="43301"/>
                  </a:cubicBezTo>
                  <a:cubicBezTo>
                    <a:pt x="6260" y="43301"/>
                    <a:pt x="6529" y="42774"/>
                    <a:pt x="7874" y="38558"/>
                  </a:cubicBezTo>
                  <a:cubicBezTo>
                    <a:pt x="15672" y="11943"/>
                    <a:pt x="27236" y="5882"/>
                    <a:pt x="35035" y="5882"/>
                  </a:cubicBezTo>
                  <a:cubicBezTo>
                    <a:pt x="37186" y="5882"/>
                    <a:pt x="41758" y="5882"/>
                    <a:pt x="41758" y="14314"/>
                  </a:cubicBezTo>
                  <a:cubicBezTo>
                    <a:pt x="41758" y="20902"/>
                    <a:pt x="39069" y="28017"/>
                    <a:pt x="37186" y="32760"/>
                  </a:cubicBezTo>
                  <a:cubicBezTo>
                    <a:pt x="25354" y="63328"/>
                    <a:pt x="21858" y="75449"/>
                    <a:pt x="21858" y="86780"/>
                  </a:cubicBezTo>
                  <a:cubicBezTo>
                    <a:pt x="21858" y="115240"/>
                    <a:pt x="45523" y="119456"/>
                    <a:pt x="57894" y="119456"/>
                  </a:cubicBezTo>
                  <a:cubicBezTo>
                    <a:pt x="103073" y="119456"/>
                    <a:pt x="118402" y="32233"/>
                    <a:pt x="118402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F608231-6878-5499-E4DF-C7B97B17AFCD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9968161" y="3952629"/>
              <a:ext cx="62390" cy="263512"/>
            </a:xfrm>
            <a:custGeom>
              <a:avLst/>
              <a:gdLst>
                <a:gd name="connsiteX0" fmla="*/ 62739 w 62390"/>
                <a:gd name="connsiteY0" fmla="*/ 131841 h 263512"/>
                <a:gd name="connsiteX1" fmla="*/ 44990 w 62390"/>
                <a:gd name="connsiteY1" fmla="*/ 49625 h 263512"/>
                <a:gd name="connsiteX2" fmla="*/ 3038 w 62390"/>
                <a:gd name="connsiteY2" fmla="*/ 85 h 263512"/>
                <a:gd name="connsiteX3" fmla="*/ 349 w 62390"/>
                <a:gd name="connsiteY3" fmla="*/ 2720 h 263512"/>
                <a:gd name="connsiteX4" fmla="*/ 5459 w 62390"/>
                <a:gd name="connsiteY4" fmla="*/ 8781 h 263512"/>
                <a:gd name="connsiteX5" fmla="*/ 47142 w 62390"/>
                <a:gd name="connsiteY5" fmla="*/ 131841 h 263512"/>
                <a:gd name="connsiteX6" fmla="*/ 3845 w 62390"/>
                <a:gd name="connsiteY6" fmla="*/ 256482 h 263512"/>
                <a:gd name="connsiteX7" fmla="*/ 349 w 62390"/>
                <a:gd name="connsiteY7" fmla="*/ 260962 h 263512"/>
                <a:gd name="connsiteX8" fmla="*/ 3038 w 62390"/>
                <a:gd name="connsiteY8" fmla="*/ 263597 h 263512"/>
                <a:gd name="connsiteX9" fmla="*/ 45797 w 62390"/>
                <a:gd name="connsiteY9" fmla="*/ 212212 h 263512"/>
                <a:gd name="connsiteX10" fmla="*/ 62739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9" y="131841"/>
                  </a:moveTo>
                  <a:cubicBezTo>
                    <a:pt x="62739" y="111287"/>
                    <a:pt x="59781" y="79402"/>
                    <a:pt x="44990" y="49625"/>
                  </a:cubicBezTo>
                  <a:cubicBezTo>
                    <a:pt x="28855" y="17213"/>
                    <a:pt x="5728" y="85"/>
                    <a:pt x="3038" y="85"/>
                  </a:cubicBezTo>
                  <a:cubicBezTo>
                    <a:pt x="1425" y="85"/>
                    <a:pt x="349" y="1139"/>
                    <a:pt x="349" y="2720"/>
                  </a:cubicBezTo>
                  <a:cubicBezTo>
                    <a:pt x="349" y="3510"/>
                    <a:pt x="349" y="4037"/>
                    <a:pt x="5459" y="8781"/>
                  </a:cubicBezTo>
                  <a:cubicBezTo>
                    <a:pt x="31813" y="34868"/>
                    <a:pt x="47142" y="76767"/>
                    <a:pt x="47142" y="131841"/>
                  </a:cubicBezTo>
                  <a:cubicBezTo>
                    <a:pt x="47142" y="176902"/>
                    <a:pt x="37192" y="223280"/>
                    <a:pt x="3845" y="256482"/>
                  </a:cubicBezTo>
                  <a:cubicBezTo>
                    <a:pt x="349" y="259645"/>
                    <a:pt x="349" y="260172"/>
                    <a:pt x="349" y="260962"/>
                  </a:cubicBezTo>
                  <a:cubicBezTo>
                    <a:pt x="349" y="262543"/>
                    <a:pt x="1425" y="263597"/>
                    <a:pt x="3038" y="263597"/>
                  </a:cubicBezTo>
                  <a:cubicBezTo>
                    <a:pt x="5728" y="263597"/>
                    <a:pt x="29931" y="245678"/>
                    <a:pt x="45797" y="212212"/>
                  </a:cubicBezTo>
                  <a:cubicBezTo>
                    <a:pt x="59512" y="183226"/>
                    <a:pt x="62739" y="153976"/>
                    <a:pt x="62739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A28C10B-9487-E185-C98D-B88B4D99F4A3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0154434" y="4007967"/>
              <a:ext cx="164312" cy="152837"/>
            </a:xfrm>
            <a:custGeom>
              <a:avLst/>
              <a:gdLst>
                <a:gd name="connsiteX0" fmla="*/ 159559 w 164312"/>
                <a:gd name="connsiteY0" fmla="*/ 11152 h 152837"/>
                <a:gd name="connsiteX1" fmla="*/ 164668 w 164312"/>
                <a:gd name="connsiteY1" fmla="*/ 5355 h 152837"/>
                <a:gd name="connsiteX2" fmla="*/ 159290 w 164312"/>
                <a:gd name="connsiteY2" fmla="*/ 85 h 152837"/>
                <a:gd name="connsiteX3" fmla="*/ 154449 w 164312"/>
                <a:gd name="connsiteY3" fmla="*/ 1929 h 152837"/>
                <a:gd name="connsiteX4" fmla="*/ 5465 w 164312"/>
                <a:gd name="connsiteY4" fmla="*/ 70706 h 152837"/>
                <a:gd name="connsiteX5" fmla="*/ 356 w 164312"/>
                <a:gd name="connsiteY5" fmla="*/ 76503 h 152837"/>
                <a:gd name="connsiteX6" fmla="*/ 5465 w 164312"/>
                <a:gd name="connsiteY6" fmla="*/ 82301 h 152837"/>
                <a:gd name="connsiteX7" fmla="*/ 154449 w 164312"/>
                <a:gd name="connsiteY7" fmla="*/ 151077 h 152837"/>
                <a:gd name="connsiteX8" fmla="*/ 159290 w 164312"/>
                <a:gd name="connsiteY8" fmla="*/ 152922 h 152837"/>
                <a:gd name="connsiteX9" fmla="*/ 164668 w 164312"/>
                <a:gd name="connsiteY9" fmla="*/ 147652 h 152837"/>
                <a:gd name="connsiteX10" fmla="*/ 159559 w 164312"/>
                <a:gd name="connsiteY10" fmla="*/ 141854 h 152837"/>
                <a:gd name="connsiteX11" fmla="*/ 18374 w 164312"/>
                <a:gd name="connsiteY11" fmla="*/ 76503 h 152837"/>
                <a:gd name="connsiteX12" fmla="*/ 159559 w 164312"/>
                <a:gd name="connsiteY12" fmla="*/ 11152 h 15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312" h="152837">
                  <a:moveTo>
                    <a:pt x="159559" y="11152"/>
                  </a:moveTo>
                  <a:cubicBezTo>
                    <a:pt x="162786" y="9571"/>
                    <a:pt x="164668" y="8254"/>
                    <a:pt x="164668" y="5355"/>
                  </a:cubicBezTo>
                  <a:cubicBezTo>
                    <a:pt x="164668" y="2456"/>
                    <a:pt x="162248" y="85"/>
                    <a:pt x="159290" y="85"/>
                  </a:cubicBezTo>
                  <a:cubicBezTo>
                    <a:pt x="158483" y="85"/>
                    <a:pt x="157945" y="85"/>
                    <a:pt x="154449" y="1929"/>
                  </a:cubicBezTo>
                  <a:lnTo>
                    <a:pt x="5465" y="70706"/>
                  </a:lnTo>
                  <a:cubicBezTo>
                    <a:pt x="2507" y="72024"/>
                    <a:pt x="356" y="73341"/>
                    <a:pt x="356" y="76503"/>
                  </a:cubicBezTo>
                  <a:cubicBezTo>
                    <a:pt x="356" y="79666"/>
                    <a:pt x="2507" y="80983"/>
                    <a:pt x="5465" y="82301"/>
                  </a:cubicBezTo>
                  <a:lnTo>
                    <a:pt x="154449" y="151077"/>
                  </a:lnTo>
                  <a:cubicBezTo>
                    <a:pt x="157945" y="152922"/>
                    <a:pt x="158483" y="152922"/>
                    <a:pt x="159290" y="152922"/>
                  </a:cubicBezTo>
                  <a:cubicBezTo>
                    <a:pt x="162248" y="152922"/>
                    <a:pt x="164668" y="150550"/>
                    <a:pt x="164668" y="147652"/>
                  </a:cubicBezTo>
                  <a:cubicBezTo>
                    <a:pt x="164668" y="144753"/>
                    <a:pt x="162786" y="143436"/>
                    <a:pt x="159559" y="141854"/>
                  </a:cubicBezTo>
                  <a:lnTo>
                    <a:pt x="18374" y="76503"/>
                  </a:lnTo>
                  <a:lnTo>
                    <a:pt x="159559" y="1115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69F3119-7CCD-9A5A-2CA1-CC5842A4A847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0426465" y="3974764"/>
              <a:ext cx="113217" cy="181296"/>
            </a:xfrm>
            <a:custGeom>
              <a:avLst/>
              <a:gdLst>
                <a:gd name="connsiteX0" fmla="*/ 113583 w 113217"/>
                <a:gd name="connsiteY0" fmla="*/ 91260 h 181296"/>
                <a:gd name="connsiteX1" fmla="*/ 102826 w 113217"/>
                <a:gd name="connsiteY1" fmla="*/ 29598 h 181296"/>
                <a:gd name="connsiteX2" fmla="*/ 57109 w 113217"/>
                <a:gd name="connsiteY2" fmla="*/ 85 h 181296"/>
                <a:gd name="connsiteX3" fmla="*/ 10316 w 113217"/>
                <a:gd name="connsiteY3" fmla="*/ 31443 h 181296"/>
                <a:gd name="connsiteX4" fmla="*/ 366 w 113217"/>
                <a:gd name="connsiteY4" fmla="*/ 91260 h 181296"/>
                <a:gd name="connsiteX5" fmla="*/ 12468 w 113217"/>
                <a:gd name="connsiteY5" fmla="*/ 154767 h 181296"/>
                <a:gd name="connsiteX6" fmla="*/ 56840 w 113217"/>
                <a:gd name="connsiteY6" fmla="*/ 181381 h 181296"/>
                <a:gd name="connsiteX7" fmla="*/ 103633 w 113217"/>
                <a:gd name="connsiteY7" fmla="*/ 150814 h 181296"/>
                <a:gd name="connsiteX8" fmla="*/ 113583 w 113217"/>
                <a:gd name="connsiteY8" fmla="*/ 91260 h 181296"/>
                <a:gd name="connsiteX9" fmla="*/ 56840 w 113217"/>
                <a:gd name="connsiteY9" fmla="*/ 175584 h 181296"/>
                <a:gd name="connsiteX10" fmla="*/ 25645 w 113217"/>
                <a:gd name="connsiteY10" fmla="*/ 143699 h 181296"/>
                <a:gd name="connsiteX11" fmla="*/ 22687 w 113217"/>
                <a:gd name="connsiteY11" fmla="*/ 88098 h 181296"/>
                <a:gd name="connsiteX12" fmla="*/ 24838 w 113217"/>
                <a:gd name="connsiteY12" fmla="*/ 39612 h 181296"/>
                <a:gd name="connsiteX13" fmla="*/ 56840 w 113217"/>
                <a:gd name="connsiteY13" fmla="*/ 5882 h 181296"/>
                <a:gd name="connsiteX14" fmla="*/ 88573 w 113217"/>
                <a:gd name="connsiteY14" fmla="*/ 36713 h 181296"/>
                <a:gd name="connsiteX15" fmla="*/ 91263 w 113217"/>
                <a:gd name="connsiteY15" fmla="*/ 88098 h 181296"/>
                <a:gd name="connsiteX16" fmla="*/ 88304 w 113217"/>
                <a:gd name="connsiteY16" fmla="*/ 142645 h 181296"/>
                <a:gd name="connsiteX17" fmla="*/ 56840 w 113217"/>
                <a:gd name="connsiteY17" fmla="*/ 175584 h 18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217" h="181296">
                  <a:moveTo>
                    <a:pt x="113583" y="91260"/>
                  </a:moveTo>
                  <a:cubicBezTo>
                    <a:pt x="113583" y="70179"/>
                    <a:pt x="112239" y="49098"/>
                    <a:pt x="102826" y="29598"/>
                  </a:cubicBezTo>
                  <a:cubicBezTo>
                    <a:pt x="90456" y="4301"/>
                    <a:pt x="68404" y="85"/>
                    <a:pt x="57109" y="85"/>
                  </a:cubicBezTo>
                  <a:cubicBezTo>
                    <a:pt x="40974" y="85"/>
                    <a:pt x="21342" y="6936"/>
                    <a:pt x="10316" y="31443"/>
                  </a:cubicBezTo>
                  <a:cubicBezTo>
                    <a:pt x="1711" y="49625"/>
                    <a:pt x="366" y="70179"/>
                    <a:pt x="366" y="91260"/>
                  </a:cubicBezTo>
                  <a:cubicBezTo>
                    <a:pt x="366" y="111023"/>
                    <a:pt x="1442" y="134740"/>
                    <a:pt x="12468" y="154767"/>
                  </a:cubicBezTo>
                  <a:cubicBezTo>
                    <a:pt x="24031" y="176111"/>
                    <a:pt x="43663" y="181381"/>
                    <a:pt x="56840" y="181381"/>
                  </a:cubicBezTo>
                  <a:cubicBezTo>
                    <a:pt x="71362" y="181381"/>
                    <a:pt x="91800" y="175848"/>
                    <a:pt x="103633" y="150814"/>
                  </a:cubicBezTo>
                  <a:cubicBezTo>
                    <a:pt x="112239" y="132632"/>
                    <a:pt x="113583" y="112078"/>
                    <a:pt x="113583" y="91260"/>
                  </a:cubicBezTo>
                  <a:close/>
                  <a:moveTo>
                    <a:pt x="56840" y="175584"/>
                  </a:moveTo>
                  <a:cubicBezTo>
                    <a:pt x="46352" y="175584"/>
                    <a:pt x="30486" y="168996"/>
                    <a:pt x="25645" y="143699"/>
                  </a:cubicBezTo>
                  <a:cubicBezTo>
                    <a:pt x="22687" y="127888"/>
                    <a:pt x="22687" y="103645"/>
                    <a:pt x="22687" y="88098"/>
                  </a:cubicBezTo>
                  <a:cubicBezTo>
                    <a:pt x="22687" y="71233"/>
                    <a:pt x="22687" y="53841"/>
                    <a:pt x="24838" y="39612"/>
                  </a:cubicBezTo>
                  <a:cubicBezTo>
                    <a:pt x="29948" y="8254"/>
                    <a:pt x="50117" y="5882"/>
                    <a:pt x="56840" y="5882"/>
                  </a:cubicBezTo>
                  <a:cubicBezTo>
                    <a:pt x="65715" y="5882"/>
                    <a:pt x="83464" y="10625"/>
                    <a:pt x="88573" y="36713"/>
                  </a:cubicBezTo>
                  <a:cubicBezTo>
                    <a:pt x="91263" y="51470"/>
                    <a:pt x="91263" y="71497"/>
                    <a:pt x="91263" y="88098"/>
                  </a:cubicBezTo>
                  <a:cubicBezTo>
                    <a:pt x="91263" y="107861"/>
                    <a:pt x="91263" y="125780"/>
                    <a:pt x="88304" y="142645"/>
                  </a:cubicBezTo>
                  <a:cubicBezTo>
                    <a:pt x="84270" y="167679"/>
                    <a:pt x="68942" y="175584"/>
                    <a:pt x="56840" y="17558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51" name="Group 50" descr="\documentclass{article}&#10;\usepackage{amsmath}&#10;\pagestyle{empty}&#10;\begin{document}&#10;&#10;$$f(v,r)=1-\frac{C(v,r)}{r}:=\partial_{\mu}r\partial^{\mu}r$$&#10;&#10;&#10;\end{document}" title="IguanaTex Vector Display">
            <a:extLst>
              <a:ext uri="{FF2B5EF4-FFF2-40B4-BE49-F238E27FC236}">
                <a16:creationId xmlns:a16="http://schemas.microsoft.com/office/drawing/2014/main" id="{CF7EE0F8-C032-68D9-D109-4033462AEC0F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277100" y="2984500"/>
            <a:ext cx="3488409" cy="537343"/>
            <a:chOff x="11464327" y="4601087"/>
            <a:chExt cx="3488409" cy="53734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304F44-9A3E-1215-1972-E5FF8EC5AD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1464327" y="4783666"/>
              <a:ext cx="126272" cy="230276"/>
            </a:xfrm>
            <a:custGeom>
              <a:avLst/>
              <a:gdLst>
                <a:gd name="connsiteX0" fmla="*/ 79623 w 126272"/>
                <a:gd name="connsiteY0" fmla="*/ 77259 h 230276"/>
                <a:gd name="connsiteX1" fmla="*/ 101385 w 126272"/>
                <a:gd name="connsiteY1" fmla="*/ 77259 h 230276"/>
                <a:gd name="connsiteX2" fmla="*/ 108976 w 126272"/>
                <a:gd name="connsiteY2" fmla="*/ 72198 h 230276"/>
                <a:gd name="connsiteX3" fmla="*/ 102144 w 126272"/>
                <a:gd name="connsiteY3" fmla="*/ 69414 h 230276"/>
                <a:gd name="connsiteX4" fmla="*/ 81141 w 126272"/>
                <a:gd name="connsiteY4" fmla="*/ 69414 h 230276"/>
                <a:gd name="connsiteX5" fmla="*/ 86455 w 126272"/>
                <a:gd name="connsiteY5" fmla="*/ 40566 h 230276"/>
                <a:gd name="connsiteX6" fmla="*/ 92528 w 126272"/>
                <a:gd name="connsiteY6" fmla="*/ 14249 h 230276"/>
                <a:gd name="connsiteX7" fmla="*/ 104422 w 126272"/>
                <a:gd name="connsiteY7" fmla="*/ 5645 h 230276"/>
                <a:gd name="connsiteX8" fmla="*/ 116821 w 126272"/>
                <a:gd name="connsiteY8" fmla="*/ 10200 h 230276"/>
                <a:gd name="connsiteX9" fmla="*/ 103156 w 126272"/>
                <a:gd name="connsiteY9" fmla="*/ 23865 h 230276"/>
                <a:gd name="connsiteX10" fmla="*/ 112519 w 126272"/>
                <a:gd name="connsiteY10" fmla="*/ 32722 h 230276"/>
                <a:gd name="connsiteX11" fmla="*/ 126437 w 126272"/>
                <a:gd name="connsiteY11" fmla="*/ 17538 h 230276"/>
                <a:gd name="connsiteX12" fmla="*/ 104422 w 126272"/>
                <a:gd name="connsiteY12" fmla="*/ 78 h 230276"/>
                <a:gd name="connsiteX13" fmla="*/ 72284 w 126272"/>
                <a:gd name="connsiteY13" fmla="*/ 29685 h 230276"/>
                <a:gd name="connsiteX14" fmla="*/ 63933 w 126272"/>
                <a:gd name="connsiteY14" fmla="*/ 69414 h 230276"/>
                <a:gd name="connsiteX15" fmla="*/ 46473 w 126272"/>
                <a:gd name="connsiteY15" fmla="*/ 69414 h 230276"/>
                <a:gd name="connsiteX16" fmla="*/ 38881 w 126272"/>
                <a:gd name="connsiteY16" fmla="*/ 74222 h 230276"/>
                <a:gd name="connsiteX17" fmla="*/ 45967 w 126272"/>
                <a:gd name="connsiteY17" fmla="*/ 77259 h 230276"/>
                <a:gd name="connsiteX18" fmla="*/ 62668 w 126272"/>
                <a:gd name="connsiteY18" fmla="*/ 77259 h 230276"/>
                <a:gd name="connsiteX19" fmla="*/ 43689 w 126272"/>
                <a:gd name="connsiteY19" fmla="*/ 177214 h 230276"/>
                <a:gd name="connsiteX20" fmla="*/ 21674 w 126272"/>
                <a:gd name="connsiteY20" fmla="*/ 224787 h 230276"/>
                <a:gd name="connsiteX21" fmla="*/ 9527 w 126272"/>
                <a:gd name="connsiteY21" fmla="*/ 220232 h 230276"/>
                <a:gd name="connsiteX22" fmla="*/ 23445 w 126272"/>
                <a:gd name="connsiteY22" fmla="*/ 206568 h 230276"/>
                <a:gd name="connsiteX23" fmla="*/ 14082 w 126272"/>
                <a:gd name="connsiteY23" fmla="*/ 197711 h 230276"/>
                <a:gd name="connsiteX24" fmla="*/ 164 w 126272"/>
                <a:gd name="connsiteY24" fmla="*/ 212894 h 230276"/>
                <a:gd name="connsiteX25" fmla="*/ 21674 w 126272"/>
                <a:gd name="connsiteY25" fmla="*/ 230354 h 230276"/>
                <a:gd name="connsiteX26" fmla="*/ 50269 w 126272"/>
                <a:gd name="connsiteY26" fmla="*/ 205808 h 230276"/>
                <a:gd name="connsiteX27" fmla="*/ 64439 w 126272"/>
                <a:gd name="connsiteY27" fmla="*/ 157476 h 230276"/>
                <a:gd name="connsiteX28" fmla="*/ 79623 w 12627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30276">
                  <a:moveTo>
                    <a:pt x="79623" y="77259"/>
                  </a:moveTo>
                  <a:lnTo>
                    <a:pt x="101385" y="77259"/>
                  </a:lnTo>
                  <a:cubicBezTo>
                    <a:pt x="106446" y="77259"/>
                    <a:pt x="108976" y="77259"/>
                    <a:pt x="108976" y="72198"/>
                  </a:cubicBezTo>
                  <a:cubicBezTo>
                    <a:pt x="108976" y="69414"/>
                    <a:pt x="106446" y="69414"/>
                    <a:pt x="102144" y="69414"/>
                  </a:cubicBezTo>
                  <a:lnTo>
                    <a:pt x="81141" y="69414"/>
                  </a:lnTo>
                  <a:lnTo>
                    <a:pt x="86455" y="40566"/>
                  </a:lnTo>
                  <a:cubicBezTo>
                    <a:pt x="87467" y="35252"/>
                    <a:pt x="91010" y="17285"/>
                    <a:pt x="92528" y="14249"/>
                  </a:cubicBezTo>
                  <a:cubicBezTo>
                    <a:pt x="94806" y="9441"/>
                    <a:pt x="99107" y="5645"/>
                    <a:pt x="104422" y="5645"/>
                  </a:cubicBezTo>
                  <a:cubicBezTo>
                    <a:pt x="105434" y="5645"/>
                    <a:pt x="112013" y="5645"/>
                    <a:pt x="116821" y="10200"/>
                  </a:cubicBezTo>
                  <a:cubicBezTo>
                    <a:pt x="105687" y="11212"/>
                    <a:pt x="103156" y="20069"/>
                    <a:pt x="103156" y="23865"/>
                  </a:cubicBezTo>
                  <a:cubicBezTo>
                    <a:pt x="103156" y="29685"/>
                    <a:pt x="107711" y="32722"/>
                    <a:pt x="112519" y="32722"/>
                  </a:cubicBezTo>
                  <a:cubicBezTo>
                    <a:pt x="119098" y="32722"/>
                    <a:pt x="126437" y="27154"/>
                    <a:pt x="126437" y="17538"/>
                  </a:cubicBezTo>
                  <a:cubicBezTo>
                    <a:pt x="126437" y="5898"/>
                    <a:pt x="114797" y="78"/>
                    <a:pt x="104422" y="78"/>
                  </a:cubicBezTo>
                  <a:cubicBezTo>
                    <a:pt x="95818" y="78"/>
                    <a:pt x="79876" y="4633"/>
                    <a:pt x="72284" y="29685"/>
                  </a:cubicBezTo>
                  <a:cubicBezTo>
                    <a:pt x="70766" y="34999"/>
                    <a:pt x="70007" y="37530"/>
                    <a:pt x="63933" y="69414"/>
                  </a:cubicBezTo>
                  <a:lnTo>
                    <a:pt x="46473" y="69414"/>
                  </a:lnTo>
                  <a:cubicBezTo>
                    <a:pt x="41665" y="69414"/>
                    <a:pt x="38881" y="69414"/>
                    <a:pt x="38881" y="74222"/>
                  </a:cubicBezTo>
                  <a:cubicBezTo>
                    <a:pt x="38881" y="77259"/>
                    <a:pt x="41159" y="77259"/>
                    <a:pt x="45967" y="77259"/>
                  </a:cubicBezTo>
                  <a:lnTo>
                    <a:pt x="62668" y="77259"/>
                  </a:lnTo>
                  <a:lnTo>
                    <a:pt x="43689" y="177214"/>
                  </a:lnTo>
                  <a:cubicBezTo>
                    <a:pt x="39134" y="201760"/>
                    <a:pt x="34832" y="224787"/>
                    <a:pt x="21674" y="224787"/>
                  </a:cubicBezTo>
                  <a:cubicBezTo>
                    <a:pt x="20662" y="224787"/>
                    <a:pt x="14335" y="224787"/>
                    <a:pt x="9527" y="220232"/>
                  </a:cubicBezTo>
                  <a:cubicBezTo>
                    <a:pt x="21168" y="219473"/>
                    <a:pt x="23445" y="210363"/>
                    <a:pt x="23445" y="206568"/>
                  </a:cubicBezTo>
                  <a:cubicBezTo>
                    <a:pt x="23445" y="200747"/>
                    <a:pt x="18890" y="197711"/>
                    <a:pt x="14082" y="197711"/>
                  </a:cubicBezTo>
                  <a:cubicBezTo>
                    <a:pt x="7503" y="197711"/>
                    <a:pt x="164" y="203278"/>
                    <a:pt x="164" y="212894"/>
                  </a:cubicBezTo>
                  <a:cubicBezTo>
                    <a:pt x="164" y="224281"/>
                    <a:pt x="11299" y="230354"/>
                    <a:pt x="21674" y="230354"/>
                  </a:cubicBezTo>
                  <a:cubicBezTo>
                    <a:pt x="35592" y="230354"/>
                    <a:pt x="45714" y="215424"/>
                    <a:pt x="50269" y="205808"/>
                  </a:cubicBezTo>
                  <a:cubicBezTo>
                    <a:pt x="58366" y="189866"/>
                    <a:pt x="64186" y="159247"/>
                    <a:pt x="64439" y="157476"/>
                  </a:cubicBezTo>
                  <a:lnTo>
                    <a:pt x="79623" y="7725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599459-7E03-7829-A392-BC6DA875374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627096" y="4772278"/>
              <a:ext cx="58707" cy="253051"/>
            </a:xfrm>
            <a:custGeom>
              <a:avLst/>
              <a:gdLst>
                <a:gd name="connsiteX0" fmla="*/ 58878 w 58707"/>
                <a:gd name="connsiteY0" fmla="*/ 250599 h 253051"/>
                <a:gd name="connsiteX1" fmla="*/ 54576 w 58707"/>
                <a:gd name="connsiteY1" fmla="*/ 245031 h 253051"/>
                <a:gd name="connsiteX2" fmla="*/ 14847 w 58707"/>
                <a:gd name="connsiteY2" fmla="*/ 126604 h 253051"/>
                <a:gd name="connsiteX3" fmla="*/ 55589 w 58707"/>
                <a:gd name="connsiteY3" fmla="*/ 6910 h 253051"/>
                <a:gd name="connsiteX4" fmla="*/ 58878 w 58707"/>
                <a:gd name="connsiteY4" fmla="*/ 2608 h 253051"/>
                <a:gd name="connsiteX5" fmla="*/ 56348 w 58707"/>
                <a:gd name="connsiteY5" fmla="*/ 78 h 253051"/>
                <a:gd name="connsiteX6" fmla="*/ 16113 w 58707"/>
                <a:gd name="connsiteY6" fmla="*/ 49423 h 253051"/>
                <a:gd name="connsiteX7" fmla="*/ 170 w 58707"/>
                <a:gd name="connsiteY7" fmla="*/ 126604 h 253051"/>
                <a:gd name="connsiteX8" fmla="*/ 16872 w 58707"/>
                <a:gd name="connsiteY8" fmla="*/ 205555 h 253051"/>
                <a:gd name="connsiteX9" fmla="*/ 56348 w 58707"/>
                <a:gd name="connsiteY9" fmla="*/ 253129 h 253051"/>
                <a:gd name="connsiteX10" fmla="*/ 58878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78" y="250599"/>
                  </a:moveTo>
                  <a:cubicBezTo>
                    <a:pt x="58878" y="249839"/>
                    <a:pt x="58878" y="249333"/>
                    <a:pt x="54576" y="245031"/>
                  </a:cubicBezTo>
                  <a:cubicBezTo>
                    <a:pt x="22945" y="213147"/>
                    <a:pt x="14847" y="165320"/>
                    <a:pt x="14847" y="126604"/>
                  </a:cubicBezTo>
                  <a:cubicBezTo>
                    <a:pt x="14847" y="82573"/>
                    <a:pt x="24463" y="38542"/>
                    <a:pt x="55589" y="6910"/>
                  </a:cubicBezTo>
                  <a:cubicBezTo>
                    <a:pt x="58878" y="3874"/>
                    <a:pt x="58878" y="3368"/>
                    <a:pt x="58878" y="2608"/>
                  </a:cubicBezTo>
                  <a:cubicBezTo>
                    <a:pt x="58878" y="837"/>
                    <a:pt x="57866" y="78"/>
                    <a:pt x="56348" y="78"/>
                  </a:cubicBezTo>
                  <a:cubicBezTo>
                    <a:pt x="53817" y="78"/>
                    <a:pt x="31043" y="17285"/>
                    <a:pt x="16113" y="49423"/>
                  </a:cubicBezTo>
                  <a:cubicBezTo>
                    <a:pt x="3207" y="77259"/>
                    <a:pt x="170" y="105347"/>
                    <a:pt x="170" y="126604"/>
                  </a:cubicBezTo>
                  <a:cubicBezTo>
                    <a:pt x="170" y="146341"/>
                    <a:pt x="2954" y="176961"/>
                    <a:pt x="16872" y="205555"/>
                  </a:cubicBezTo>
                  <a:cubicBezTo>
                    <a:pt x="32055" y="236681"/>
                    <a:pt x="53817" y="253129"/>
                    <a:pt x="56348" y="253129"/>
                  </a:cubicBezTo>
                  <a:cubicBezTo>
                    <a:pt x="57866" y="253129"/>
                    <a:pt x="58878" y="252370"/>
                    <a:pt x="58878" y="25059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98AA65-3BC0-A121-79F7-395C8CD718D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707792" y="4850218"/>
              <a:ext cx="111089" cy="114632"/>
            </a:xfrm>
            <a:custGeom>
              <a:avLst/>
              <a:gdLst>
                <a:gd name="connsiteX0" fmla="*/ 111264 w 111089"/>
                <a:gd name="connsiteY0" fmla="*/ 17792 h 114632"/>
                <a:gd name="connsiteX1" fmla="*/ 100129 w 111089"/>
                <a:gd name="connsiteY1" fmla="*/ 78 h 114632"/>
                <a:gd name="connsiteX2" fmla="*/ 87730 w 111089"/>
                <a:gd name="connsiteY2" fmla="*/ 12224 h 114632"/>
                <a:gd name="connsiteX3" fmla="*/ 91779 w 111089"/>
                <a:gd name="connsiteY3" fmla="*/ 19816 h 114632"/>
                <a:gd name="connsiteX4" fmla="*/ 100383 w 111089"/>
                <a:gd name="connsiteY4" fmla="*/ 40566 h 114632"/>
                <a:gd name="connsiteX5" fmla="*/ 55339 w 111089"/>
                <a:gd name="connsiteY5" fmla="*/ 109143 h 114632"/>
                <a:gd name="connsiteX6" fmla="*/ 36614 w 111089"/>
                <a:gd name="connsiteY6" fmla="*/ 87128 h 114632"/>
                <a:gd name="connsiteX7" fmla="*/ 51291 w 111089"/>
                <a:gd name="connsiteY7" fmla="*/ 33481 h 114632"/>
                <a:gd name="connsiteX8" fmla="*/ 54327 w 111089"/>
                <a:gd name="connsiteY8" fmla="*/ 20828 h 114632"/>
                <a:gd name="connsiteX9" fmla="*/ 33577 w 111089"/>
                <a:gd name="connsiteY9" fmla="*/ 78 h 114632"/>
                <a:gd name="connsiteX10" fmla="*/ 174 w 111089"/>
                <a:gd name="connsiteY10" fmla="*/ 39048 h 114632"/>
                <a:gd name="connsiteX11" fmla="*/ 3211 w 111089"/>
                <a:gd name="connsiteY11" fmla="*/ 41578 h 114632"/>
                <a:gd name="connsiteX12" fmla="*/ 7260 w 111089"/>
                <a:gd name="connsiteY12" fmla="*/ 37023 h 114632"/>
                <a:gd name="connsiteX13" fmla="*/ 32818 w 111089"/>
                <a:gd name="connsiteY13" fmla="*/ 5645 h 114632"/>
                <a:gd name="connsiteX14" fmla="*/ 39144 w 111089"/>
                <a:gd name="connsiteY14" fmla="*/ 13743 h 114632"/>
                <a:gd name="connsiteX15" fmla="*/ 34842 w 111089"/>
                <a:gd name="connsiteY15" fmla="*/ 31456 h 114632"/>
                <a:gd name="connsiteX16" fmla="*/ 20418 w 111089"/>
                <a:gd name="connsiteY16" fmla="*/ 83332 h 114632"/>
                <a:gd name="connsiteX17" fmla="*/ 54327 w 111089"/>
                <a:gd name="connsiteY17" fmla="*/ 114710 h 114632"/>
                <a:gd name="connsiteX18" fmla="*/ 111264 w 111089"/>
                <a:gd name="connsiteY18" fmla="*/ 17792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64" y="17792"/>
                  </a:moveTo>
                  <a:cubicBezTo>
                    <a:pt x="111264" y="4127"/>
                    <a:pt x="104684" y="78"/>
                    <a:pt x="100129" y="78"/>
                  </a:cubicBezTo>
                  <a:cubicBezTo>
                    <a:pt x="93803" y="78"/>
                    <a:pt x="87730" y="6657"/>
                    <a:pt x="87730" y="12224"/>
                  </a:cubicBezTo>
                  <a:cubicBezTo>
                    <a:pt x="87730" y="15514"/>
                    <a:pt x="88995" y="17032"/>
                    <a:pt x="91779" y="19816"/>
                  </a:cubicBezTo>
                  <a:cubicBezTo>
                    <a:pt x="97093" y="24877"/>
                    <a:pt x="100383" y="31456"/>
                    <a:pt x="100383" y="40566"/>
                  </a:cubicBezTo>
                  <a:cubicBezTo>
                    <a:pt x="100383" y="51194"/>
                    <a:pt x="84946" y="109143"/>
                    <a:pt x="55339" y="109143"/>
                  </a:cubicBezTo>
                  <a:cubicBezTo>
                    <a:pt x="42434" y="109143"/>
                    <a:pt x="36614" y="100286"/>
                    <a:pt x="36614" y="87128"/>
                  </a:cubicBezTo>
                  <a:cubicBezTo>
                    <a:pt x="36614" y="72957"/>
                    <a:pt x="43446" y="54484"/>
                    <a:pt x="51291" y="33481"/>
                  </a:cubicBezTo>
                  <a:cubicBezTo>
                    <a:pt x="53062" y="29179"/>
                    <a:pt x="54327" y="25636"/>
                    <a:pt x="54327" y="20828"/>
                  </a:cubicBezTo>
                  <a:cubicBezTo>
                    <a:pt x="54327" y="9441"/>
                    <a:pt x="46230" y="78"/>
                    <a:pt x="33577" y="78"/>
                  </a:cubicBezTo>
                  <a:cubicBezTo>
                    <a:pt x="9790" y="78"/>
                    <a:pt x="174" y="36770"/>
                    <a:pt x="174" y="39048"/>
                  </a:cubicBezTo>
                  <a:cubicBezTo>
                    <a:pt x="174" y="41578"/>
                    <a:pt x="2705" y="41578"/>
                    <a:pt x="3211" y="41578"/>
                  </a:cubicBezTo>
                  <a:cubicBezTo>
                    <a:pt x="5741" y="41578"/>
                    <a:pt x="5994" y="41072"/>
                    <a:pt x="7260" y="37023"/>
                  </a:cubicBezTo>
                  <a:cubicBezTo>
                    <a:pt x="14598" y="11465"/>
                    <a:pt x="25479" y="5645"/>
                    <a:pt x="32818" y="5645"/>
                  </a:cubicBezTo>
                  <a:cubicBezTo>
                    <a:pt x="34842" y="5645"/>
                    <a:pt x="39144" y="5645"/>
                    <a:pt x="39144" y="13743"/>
                  </a:cubicBezTo>
                  <a:cubicBezTo>
                    <a:pt x="39144" y="20069"/>
                    <a:pt x="36614" y="26901"/>
                    <a:pt x="34842" y="31456"/>
                  </a:cubicBezTo>
                  <a:cubicBezTo>
                    <a:pt x="23708" y="60810"/>
                    <a:pt x="20418" y="72451"/>
                    <a:pt x="20418" y="83332"/>
                  </a:cubicBezTo>
                  <a:cubicBezTo>
                    <a:pt x="20418" y="110661"/>
                    <a:pt x="42687" y="114710"/>
                    <a:pt x="54327" y="114710"/>
                  </a:cubicBezTo>
                  <a:cubicBezTo>
                    <a:pt x="96840" y="114710"/>
                    <a:pt x="111264" y="30950"/>
                    <a:pt x="111264" y="1779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7523F82-C16D-E7B1-9ED7-3E01C5545EF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1853954" y="4935243"/>
              <a:ext cx="29606" cy="75662"/>
            </a:xfrm>
            <a:custGeom>
              <a:avLst/>
              <a:gdLst>
                <a:gd name="connsiteX0" fmla="*/ 29786 w 29606"/>
                <a:gd name="connsiteY0" fmla="*/ 26648 h 75662"/>
                <a:gd name="connsiteX1" fmla="*/ 13591 w 29606"/>
                <a:gd name="connsiteY1" fmla="*/ 78 h 75662"/>
                <a:gd name="connsiteX2" fmla="*/ 179 w 29606"/>
                <a:gd name="connsiteY2" fmla="*/ 13490 h 75662"/>
                <a:gd name="connsiteX3" fmla="*/ 13591 w 29606"/>
                <a:gd name="connsiteY3" fmla="*/ 26901 h 75662"/>
                <a:gd name="connsiteX4" fmla="*/ 22448 w 29606"/>
                <a:gd name="connsiteY4" fmla="*/ 23612 h 75662"/>
                <a:gd name="connsiteX5" fmla="*/ 23713 w 29606"/>
                <a:gd name="connsiteY5" fmla="*/ 22853 h 75662"/>
                <a:gd name="connsiteX6" fmla="*/ 24219 w 29606"/>
                <a:gd name="connsiteY6" fmla="*/ 26648 h 75662"/>
                <a:gd name="connsiteX7" fmla="*/ 7012 w 29606"/>
                <a:gd name="connsiteY7" fmla="*/ 68908 h 75662"/>
                <a:gd name="connsiteX8" fmla="*/ 4228 w 29606"/>
                <a:gd name="connsiteY8" fmla="*/ 72957 h 75662"/>
                <a:gd name="connsiteX9" fmla="*/ 6759 w 29606"/>
                <a:gd name="connsiteY9" fmla="*/ 75740 h 75662"/>
                <a:gd name="connsiteX10" fmla="*/ 29786 w 29606"/>
                <a:gd name="connsiteY10" fmla="*/ 26648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86" y="26648"/>
                  </a:moveTo>
                  <a:cubicBezTo>
                    <a:pt x="29786" y="9947"/>
                    <a:pt x="23460" y="78"/>
                    <a:pt x="13591" y="78"/>
                  </a:cubicBezTo>
                  <a:cubicBezTo>
                    <a:pt x="5241" y="78"/>
                    <a:pt x="179" y="6404"/>
                    <a:pt x="179" y="13490"/>
                  </a:cubicBezTo>
                  <a:cubicBezTo>
                    <a:pt x="179" y="20322"/>
                    <a:pt x="5241" y="26901"/>
                    <a:pt x="13591" y="26901"/>
                  </a:cubicBezTo>
                  <a:cubicBezTo>
                    <a:pt x="16628" y="26901"/>
                    <a:pt x="19917" y="25889"/>
                    <a:pt x="22448" y="23612"/>
                  </a:cubicBezTo>
                  <a:cubicBezTo>
                    <a:pt x="23207" y="23106"/>
                    <a:pt x="23460" y="22853"/>
                    <a:pt x="23713" y="22853"/>
                  </a:cubicBezTo>
                  <a:cubicBezTo>
                    <a:pt x="23966" y="22853"/>
                    <a:pt x="24219" y="23106"/>
                    <a:pt x="24219" y="26648"/>
                  </a:cubicBezTo>
                  <a:cubicBezTo>
                    <a:pt x="24219" y="45374"/>
                    <a:pt x="15363" y="60557"/>
                    <a:pt x="7012" y="68908"/>
                  </a:cubicBezTo>
                  <a:cubicBezTo>
                    <a:pt x="4228" y="71691"/>
                    <a:pt x="4228" y="72198"/>
                    <a:pt x="4228" y="72957"/>
                  </a:cubicBezTo>
                  <a:cubicBezTo>
                    <a:pt x="4228" y="74728"/>
                    <a:pt x="5494" y="75740"/>
                    <a:pt x="6759" y="75740"/>
                  </a:cubicBezTo>
                  <a:cubicBezTo>
                    <a:pt x="9542" y="75740"/>
                    <a:pt x="29786" y="56255"/>
                    <a:pt x="29786" y="2664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793101B-3E0E-EB1D-EE42-372ABBD8100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1951997" y="4850218"/>
              <a:ext cx="102991" cy="114632"/>
            </a:xfrm>
            <a:custGeom>
              <a:avLst/>
              <a:gdLst>
                <a:gd name="connsiteX0" fmla="*/ 15114 w 102991"/>
                <a:gd name="connsiteY0" fmla="*/ 96997 h 114632"/>
                <a:gd name="connsiteX1" fmla="*/ 12836 w 102991"/>
                <a:gd name="connsiteY1" fmla="*/ 107878 h 114632"/>
                <a:gd name="connsiteX2" fmla="*/ 20175 w 102991"/>
                <a:gd name="connsiteY2" fmla="*/ 114710 h 114632"/>
                <a:gd name="connsiteX3" fmla="*/ 29538 w 102991"/>
                <a:gd name="connsiteY3" fmla="*/ 107625 h 114632"/>
                <a:gd name="connsiteX4" fmla="*/ 39660 w 102991"/>
                <a:gd name="connsiteY4" fmla="*/ 67643 h 114632"/>
                <a:gd name="connsiteX5" fmla="*/ 47758 w 102991"/>
                <a:gd name="connsiteY5" fmla="*/ 34746 h 114632"/>
                <a:gd name="connsiteX6" fmla="*/ 61928 w 102991"/>
                <a:gd name="connsiteY6" fmla="*/ 13996 h 114632"/>
                <a:gd name="connsiteX7" fmla="*/ 82172 w 102991"/>
                <a:gd name="connsiteY7" fmla="*/ 5645 h 114632"/>
                <a:gd name="connsiteX8" fmla="*/ 92801 w 102991"/>
                <a:gd name="connsiteY8" fmla="*/ 8682 h 114632"/>
                <a:gd name="connsiteX9" fmla="*/ 79642 w 102991"/>
                <a:gd name="connsiteY9" fmla="*/ 22600 h 114632"/>
                <a:gd name="connsiteX10" fmla="*/ 89258 w 102991"/>
                <a:gd name="connsiteY10" fmla="*/ 31456 h 114632"/>
                <a:gd name="connsiteX11" fmla="*/ 103176 w 102991"/>
                <a:gd name="connsiteY11" fmla="*/ 16526 h 114632"/>
                <a:gd name="connsiteX12" fmla="*/ 82172 w 102991"/>
                <a:gd name="connsiteY12" fmla="*/ 78 h 114632"/>
                <a:gd name="connsiteX13" fmla="*/ 49782 w 102991"/>
                <a:gd name="connsiteY13" fmla="*/ 19563 h 114632"/>
                <a:gd name="connsiteX14" fmla="*/ 26754 w 102991"/>
                <a:gd name="connsiteY14" fmla="*/ 78 h 114632"/>
                <a:gd name="connsiteX15" fmla="*/ 8028 w 102991"/>
                <a:gd name="connsiteY15" fmla="*/ 14502 h 114632"/>
                <a:gd name="connsiteX16" fmla="*/ 184 w 102991"/>
                <a:gd name="connsiteY16" fmla="*/ 39048 h 114632"/>
                <a:gd name="connsiteX17" fmla="*/ 3221 w 102991"/>
                <a:gd name="connsiteY17" fmla="*/ 41578 h 114632"/>
                <a:gd name="connsiteX18" fmla="*/ 7522 w 102991"/>
                <a:gd name="connsiteY18" fmla="*/ 35758 h 114632"/>
                <a:gd name="connsiteX19" fmla="*/ 25995 w 102991"/>
                <a:gd name="connsiteY19" fmla="*/ 5645 h 114632"/>
                <a:gd name="connsiteX20" fmla="*/ 33840 w 102991"/>
                <a:gd name="connsiteY20" fmla="*/ 17285 h 114632"/>
                <a:gd name="connsiteX21" fmla="*/ 29791 w 102991"/>
                <a:gd name="connsiteY21" fmla="*/ 38542 h 114632"/>
                <a:gd name="connsiteX22" fmla="*/ 15114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4" y="96997"/>
                  </a:moveTo>
                  <a:cubicBezTo>
                    <a:pt x="14355" y="100792"/>
                    <a:pt x="12836" y="106612"/>
                    <a:pt x="12836" y="107878"/>
                  </a:cubicBezTo>
                  <a:cubicBezTo>
                    <a:pt x="12836" y="112433"/>
                    <a:pt x="16379" y="114710"/>
                    <a:pt x="20175" y="114710"/>
                  </a:cubicBezTo>
                  <a:cubicBezTo>
                    <a:pt x="23212" y="114710"/>
                    <a:pt x="27766" y="112686"/>
                    <a:pt x="29538" y="107625"/>
                  </a:cubicBezTo>
                  <a:cubicBezTo>
                    <a:pt x="30044" y="106612"/>
                    <a:pt x="38648" y="72198"/>
                    <a:pt x="39660" y="67643"/>
                  </a:cubicBezTo>
                  <a:cubicBezTo>
                    <a:pt x="41684" y="59292"/>
                    <a:pt x="46239" y="41578"/>
                    <a:pt x="47758" y="34746"/>
                  </a:cubicBezTo>
                  <a:cubicBezTo>
                    <a:pt x="48770" y="31456"/>
                    <a:pt x="55855" y="19563"/>
                    <a:pt x="61928" y="13996"/>
                  </a:cubicBezTo>
                  <a:cubicBezTo>
                    <a:pt x="63953" y="12224"/>
                    <a:pt x="71291" y="5645"/>
                    <a:pt x="82172" y="5645"/>
                  </a:cubicBezTo>
                  <a:cubicBezTo>
                    <a:pt x="88752" y="5645"/>
                    <a:pt x="92548" y="8682"/>
                    <a:pt x="92801" y="8682"/>
                  </a:cubicBezTo>
                  <a:cubicBezTo>
                    <a:pt x="85209" y="9947"/>
                    <a:pt x="79642" y="16020"/>
                    <a:pt x="79642" y="22600"/>
                  </a:cubicBezTo>
                  <a:cubicBezTo>
                    <a:pt x="79642" y="26648"/>
                    <a:pt x="82426" y="31456"/>
                    <a:pt x="89258" y="31456"/>
                  </a:cubicBezTo>
                  <a:cubicBezTo>
                    <a:pt x="96090" y="31456"/>
                    <a:pt x="103176" y="25636"/>
                    <a:pt x="103176" y="16526"/>
                  </a:cubicBezTo>
                  <a:cubicBezTo>
                    <a:pt x="103176" y="7670"/>
                    <a:pt x="95078" y="78"/>
                    <a:pt x="82172" y="78"/>
                  </a:cubicBezTo>
                  <a:cubicBezTo>
                    <a:pt x="65724" y="78"/>
                    <a:pt x="54590" y="12477"/>
                    <a:pt x="49782" y="19563"/>
                  </a:cubicBezTo>
                  <a:cubicBezTo>
                    <a:pt x="47758" y="8176"/>
                    <a:pt x="38648" y="78"/>
                    <a:pt x="26754" y="78"/>
                  </a:cubicBezTo>
                  <a:cubicBezTo>
                    <a:pt x="15114" y="78"/>
                    <a:pt x="10306" y="9947"/>
                    <a:pt x="8028" y="14502"/>
                  </a:cubicBezTo>
                  <a:cubicBezTo>
                    <a:pt x="3474" y="23106"/>
                    <a:pt x="184" y="38289"/>
                    <a:pt x="184" y="39048"/>
                  </a:cubicBezTo>
                  <a:cubicBezTo>
                    <a:pt x="184" y="41578"/>
                    <a:pt x="2714" y="41578"/>
                    <a:pt x="3221" y="41578"/>
                  </a:cubicBezTo>
                  <a:cubicBezTo>
                    <a:pt x="5751" y="41578"/>
                    <a:pt x="6004" y="41325"/>
                    <a:pt x="7522" y="35758"/>
                  </a:cubicBezTo>
                  <a:cubicBezTo>
                    <a:pt x="11824" y="17792"/>
                    <a:pt x="16885" y="5645"/>
                    <a:pt x="25995" y="5645"/>
                  </a:cubicBezTo>
                  <a:cubicBezTo>
                    <a:pt x="30297" y="5645"/>
                    <a:pt x="33840" y="7670"/>
                    <a:pt x="33840" y="17285"/>
                  </a:cubicBezTo>
                  <a:cubicBezTo>
                    <a:pt x="33840" y="22600"/>
                    <a:pt x="33081" y="25383"/>
                    <a:pt x="29791" y="38542"/>
                  </a:cubicBezTo>
                  <a:lnTo>
                    <a:pt x="15114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B58AC43-91CE-C8EF-B329-4A4AD40968A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080278" y="4772278"/>
              <a:ext cx="58707" cy="253051"/>
            </a:xfrm>
            <a:custGeom>
              <a:avLst/>
              <a:gdLst>
                <a:gd name="connsiteX0" fmla="*/ 58897 w 58707"/>
                <a:gd name="connsiteY0" fmla="*/ 126604 h 253051"/>
                <a:gd name="connsiteX1" fmla="*/ 42195 w 58707"/>
                <a:gd name="connsiteY1" fmla="*/ 47652 h 253051"/>
                <a:gd name="connsiteX2" fmla="*/ 2719 w 58707"/>
                <a:gd name="connsiteY2" fmla="*/ 78 h 253051"/>
                <a:gd name="connsiteX3" fmla="*/ 189 w 58707"/>
                <a:gd name="connsiteY3" fmla="*/ 2608 h 253051"/>
                <a:gd name="connsiteX4" fmla="*/ 4997 w 58707"/>
                <a:gd name="connsiteY4" fmla="*/ 8429 h 253051"/>
                <a:gd name="connsiteX5" fmla="*/ 44220 w 58707"/>
                <a:gd name="connsiteY5" fmla="*/ 126604 h 253051"/>
                <a:gd name="connsiteX6" fmla="*/ 3478 w 58707"/>
                <a:gd name="connsiteY6" fmla="*/ 246297 h 253051"/>
                <a:gd name="connsiteX7" fmla="*/ 189 w 58707"/>
                <a:gd name="connsiteY7" fmla="*/ 250599 h 253051"/>
                <a:gd name="connsiteX8" fmla="*/ 2719 w 58707"/>
                <a:gd name="connsiteY8" fmla="*/ 253129 h 253051"/>
                <a:gd name="connsiteX9" fmla="*/ 42954 w 58707"/>
                <a:gd name="connsiteY9" fmla="*/ 203784 h 253051"/>
                <a:gd name="connsiteX10" fmla="*/ 58897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7" y="126604"/>
                  </a:moveTo>
                  <a:cubicBezTo>
                    <a:pt x="58897" y="106866"/>
                    <a:pt x="56113" y="76246"/>
                    <a:pt x="42195" y="47652"/>
                  </a:cubicBezTo>
                  <a:cubicBezTo>
                    <a:pt x="27012" y="16526"/>
                    <a:pt x="5250" y="78"/>
                    <a:pt x="2719" y="78"/>
                  </a:cubicBezTo>
                  <a:cubicBezTo>
                    <a:pt x="1201" y="78"/>
                    <a:pt x="189" y="1090"/>
                    <a:pt x="189" y="2608"/>
                  </a:cubicBezTo>
                  <a:cubicBezTo>
                    <a:pt x="189" y="3368"/>
                    <a:pt x="189" y="3874"/>
                    <a:pt x="4997" y="8429"/>
                  </a:cubicBezTo>
                  <a:cubicBezTo>
                    <a:pt x="29796" y="33481"/>
                    <a:pt x="44220" y="73716"/>
                    <a:pt x="44220" y="126604"/>
                  </a:cubicBezTo>
                  <a:cubicBezTo>
                    <a:pt x="44220" y="169875"/>
                    <a:pt x="34857" y="214412"/>
                    <a:pt x="3478" y="246297"/>
                  </a:cubicBezTo>
                  <a:cubicBezTo>
                    <a:pt x="189" y="249333"/>
                    <a:pt x="189" y="249839"/>
                    <a:pt x="189" y="250599"/>
                  </a:cubicBezTo>
                  <a:cubicBezTo>
                    <a:pt x="189" y="252117"/>
                    <a:pt x="1201" y="253129"/>
                    <a:pt x="2719" y="253129"/>
                  </a:cubicBezTo>
                  <a:cubicBezTo>
                    <a:pt x="5250" y="253129"/>
                    <a:pt x="28024" y="235922"/>
                    <a:pt x="42954" y="203784"/>
                  </a:cubicBezTo>
                  <a:cubicBezTo>
                    <a:pt x="55860" y="175948"/>
                    <a:pt x="58897" y="147860"/>
                    <a:pt x="58897" y="12660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4993784-D268-EC59-3DB9-3CE6C40CA7C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248724" y="4869197"/>
              <a:ext cx="168278" cy="59213"/>
            </a:xfrm>
            <a:custGeom>
              <a:avLst/>
              <a:gdLst>
                <a:gd name="connsiteX0" fmla="*/ 159871 w 168278"/>
                <a:gd name="connsiteY0" fmla="*/ 10200 h 59213"/>
                <a:gd name="connsiteX1" fmla="*/ 168474 w 168278"/>
                <a:gd name="connsiteY1" fmla="*/ 5139 h 59213"/>
                <a:gd name="connsiteX2" fmla="*/ 160124 w 168278"/>
                <a:gd name="connsiteY2" fmla="*/ 78 h 59213"/>
                <a:gd name="connsiteX3" fmla="*/ 8546 w 168278"/>
                <a:gd name="connsiteY3" fmla="*/ 78 h 59213"/>
                <a:gd name="connsiteX4" fmla="*/ 195 w 168278"/>
                <a:gd name="connsiteY4" fmla="*/ 5139 h 59213"/>
                <a:gd name="connsiteX5" fmla="*/ 8799 w 168278"/>
                <a:gd name="connsiteY5" fmla="*/ 10200 h 59213"/>
                <a:gd name="connsiteX6" fmla="*/ 159871 w 168278"/>
                <a:gd name="connsiteY6" fmla="*/ 10200 h 59213"/>
                <a:gd name="connsiteX7" fmla="*/ 160124 w 168278"/>
                <a:gd name="connsiteY7" fmla="*/ 59292 h 59213"/>
                <a:gd name="connsiteX8" fmla="*/ 168474 w 168278"/>
                <a:gd name="connsiteY8" fmla="*/ 54231 h 59213"/>
                <a:gd name="connsiteX9" fmla="*/ 159871 w 168278"/>
                <a:gd name="connsiteY9" fmla="*/ 49170 h 59213"/>
                <a:gd name="connsiteX10" fmla="*/ 8799 w 168278"/>
                <a:gd name="connsiteY10" fmla="*/ 49170 h 59213"/>
                <a:gd name="connsiteX11" fmla="*/ 195 w 168278"/>
                <a:gd name="connsiteY11" fmla="*/ 54231 h 59213"/>
                <a:gd name="connsiteX12" fmla="*/ 8546 w 168278"/>
                <a:gd name="connsiteY12" fmla="*/ 59292 h 59213"/>
                <a:gd name="connsiteX13" fmla="*/ 160124 w 168278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71" y="10200"/>
                  </a:moveTo>
                  <a:cubicBezTo>
                    <a:pt x="163666" y="10200"/>
                    <a:pt x="168474" y="10200"/>
                    <a:pt x="168474" y="5139"/>
                  </a:cubicBezTo>
                  <a:cubicBezTo>
                    <a:pt x="168474" y="78"/>
                    <a:pt x="163666" y="78"/>
                    <a:pt x="160124" y="78"/>
                  </a:cubicBezTo>
                  <a:lnTo>
                    <a:pt x="8546" y="78"/>
                  </a:lnTo>
                  <a:cubicBezTo>
                    <a:pt x="5003" y="78"/>
                    <a:pt x="195" y="78"/>
                    <a:pt x="195" y="5139"/>
                  </a:cubicBezTo>
                  <a:cubicBezTo>
                    <a:pt x="195" y="10200"/>
                    <a:pt x="5003" y="10200"/>
                    <a:pt x="8799" y="10200"/>
                  </a:cubicBezTo>
                  <a:lnTo>
                    <a:pt x="159871" y="10200"/>
                  </a:lnTo>
                  <a:close/>
                  <a:moveTo>
                    <a:pt x="160124" y="59292"/>
                  </a:moveTo>
                  <a:cubicBezTo>
                    <a:pt x="163666" y="59292"/>
                    <a:pt x="168474" y="59292"/>
                    <a:pt x="168474" y="54231"/>
                  </a:cubicBezTo>
                  <a:cubicBezTo>
                    <a:pt x="168474" y="49170"/>
                    <a:pt x="163666" y="49170"/>
                    <a:pt x="159871" y="49170"/>
                  </a:cubicBezTo>
                  <a:lnTo>
                    <a:pt x="8799" y="49170"/>
                  </a:lnTo>
                  <a:cubicBezTo>
                    <a:pt x="5003" y="49170"/>
                    <a:pt x="195" y="49170"/>
                    <a:pt x="195" y="54231"/>
                  </a:cubicBezTo>
                  <a:cubicBezTo>
                    <a:pt x="195" y="59292"/>
                    <a:pt x="5003" y="59292"/>
                    <a:pt x="8546" y="59292"/>
                  </a:cubicBezTo>
                  <a:lnTo>
                    <a:pt x="160124" y="59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C068AC-A315-CC86-BD4D-1009DAD0FF6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524183" y="4793535"/>
              <a:ext cx="83506" cy="168531"/>
            </a:xfrm>
            <a:custGeom>
              <a:avLst/>
              <a:gdLst>
                <a:gd name="connsiteX0" fmla="*/ 52081 w 83506"/>
                <a:gd name="connsiteY0" fmla="*/ 6657 h 168531"/>
                <a:gd name="connsiteX1" fmla="*/ 46261 w 83506"/>
                <a:gd name="connsiteY1" fmla="*/ 78 h 168531"/>
                <a:gd name="connsiteX2" fmla="*/ 206 w 83506"/>
                <a:gd name="connsiteY2" fmla="*/ 16273 h 168531"/>
                <a:gd name="connsiteX3" fmla="*/ 206 w 83506"/>
                <a:gd name="connsiteY3" fmla="*/ 24118 h 168531"/>
                <a:gd name="connsiteX4" fmla="*/ 33356 w 83506"/>
                <a:gd name="connsiteY4" fmla="*/ 17538 h 168531"/>
                <a:gd name="connsiteX5" fmla="*/ 33356 w 83506"/>
                <a:gd name="connsiteY5" fmla="*/ 148619 h 168531"/>
                <a:gd name="connsiteX6" fmla="*/ 9822 w 83506"/>
                <a:gd name="connsiteY6" fmla="*/ 160765 h 168531"/>
                <a:gd name="connsiteX7" fmla="*/ 1724 w 83506"/>
                <a:gd name="connsiteY7" fmla="*/ 160765 h 168531"/>
                <a:gd name="connsiteX8" fmla="*/ 1724 w 83506"/>
                <a:gd name="connsiteY8" fmla="*/ 168610 h 168531"/>
                <a:gd name="connsiteX9" fmla="*/ 42718 w 83506"/>
                <a:gd name="connsiteY9" fmla="*/ 167851 h 168531"/>
                <a:gd name="connsiteX10" fmla="*/ 83713 w 83506"/>
                <a:gd name="connsiteY10" fmla="*/ 168610 h 168531"/>
                <a:gd name="connsiteX11" fmla="*/ 83713 w 83506"/>
                <a:gd name="connsiteY11" fmla="*/ 160765 h 168531"/>
                <a:gd name="connsiteX12" fmla="*/ 75615 w 83506"/>
                <a:gd name="connsiteY12" fmla="*/ 160765 h 168531"/>
                <a:gd name="connsiteX13" fmla="*/ 52081 w 83506"/>
                <a:gd name="connsiteY13" fmla="*/ 148619 h 168531"/>
                <a:gd name="connsiteX14" fmla="*/ 52081 w 83506"/>
                <a:gd name="connsiteY14" fmla="*/ 6657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8531">
                  <a:moveTo>
                    <a:pt x="52081" y="6657"/>
                  </a:moveTo>
                  <a:cubicBezTo>
                    <a:pt x="52081" y="584"/>
                    <a:pt x="52081" y="78"/>
                    <a:pt x="46261" y="78"/>
                  </a:cubicBezTo>
                  <a:cubicBezTo>
                    <a:pt x="30572" y="16273"/>
                    <a:pt x="8303" y="16273"/>
                    <a:pt x="206" y="16273"/>
                  </a:cubicBezTo>
                  <a:lnTo>
                    <a:pt x="206" y="24118"/>
                  </a:lnTo>
                  <a:cubicBezTo>
                    <a:pt x="5267" y="24118"/>
                    <a:pt x="20197" y="24118"/>
                    <a:pt x="33356" y="17538"/>
                  </a:cubicBezTo>
                  <a:lnTo>
                    <a:pt x="33356" y="148619"/>
                  </a:lnTo>
                  <a:cubicBezTo>
                    <a:pt x="33356" y="157729"/>
                    <a:pt x="32596" y="160765"/>
                    <a:pt x="9822" y="160765"/>
                  </a:cubicBezTo>
                  <a:lnTo>
                    <a:pt x="1724" y="160765"/>
                  </a:lnTo>
                  <a:lnTo>
                    <a:pt x="1724" y="168610"/>
                  </a:lnTo>
                  <a:cubicBezTo>
                    <a:pt x="10581" y="167851"/>
                    <a:pt x="32596" y="167851"/>
                    <a:pt x="42718" y="167851"/>
                  </a:cubicBezTo>
                  <a:cubicBezTo>
                    <a:pt x="52840" y="167851"/>
                    <a:pt x="74856" y="167851"/>
                    <a:pt x="83713" y="168610"/>
                  </a:cubicBezTo>
                  <a:lnTo>
                    <a:pt x="83713" y="160765"/>
                  </a:lnTo>
                  <a:lnTo>
                    <a:pt x="75615" y="160765"/>
                  </a:lnTo>
                  <a:cubicBezTo>
                    <a:pt x="52840" y="160765"/>
                    <a:pt x="52081" y="157982"/>
                    <a:pt x="52081" y="148619"/>
                  </a:cubicBezTo>
                  <a:lnTo>
                    <a:pt x="52081" y="665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69802CC-2331-9FE0-EA96-2B6B0DF01B9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705423" y="4893743"/>
              <a:ext cx="154614" cy="10122"/>
            </a:xfrm>
            <a:custGeom>
              <a:avLst/>
              <a:gdLst>
                <a:gd name="connsiteX0" fmla="*/ 145970 w 154614"/>
                <a:gd name="connsiteY0" fmla="*/ 10200 h 10122"/>
                <a:gd name="connsiteX1" fmla="*/ 154827 w 154614"/>
                <a:gd name="connsiteY1" fmla="*/ 5139 h 10122"/>
                <a:gd name="connsiteX2" fmla="*/ 145970 w 154614"/>
                <a:gd name="connsiteY2" fmla="*/ 78 h 10122"/>
                <a:gd name="connsiteX3" fmla="*/ 9070 w 154614"/>
                <a:gd name="connsiteY3" fmla="*/ 78 h 10122"/>
                <a:gd name="connsiteX4" fmla="*/ 213 w 154614"/>
                <a:gd name="connsiteY4" fmla="*/ 5139 h 10122"/>
                <a:gd name="connsiteX5" fmla="*/ 9070 w 154614"/>
                <a:gd name="connsiteY5" fmla="*/ 10200 h 10122"/>
                <a:gd name="connsiteX6" fmla="*/ 145970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70" y="10200"/>
                  </a:moveTo>
                  <a:cubicBezTo>
                    <a:pt x="150272" y="10200"/>
                    <a:pt x="154827" y="10200"/>
                    <a:pt x="154827" y="5139"/>
                  </a:cubicBezTo>
                  <a:cubicBezTo>
                    <a:pt x="154827" y="78"/>
                    <a:pt x="150272" y="78"/>
                    <a:pt x="145970" y="78"/>
                  </a:cubicBezTo>
                  <a:lnTo>
                    <a:pt x="9070" y="78"/>
                  </a:lnTo>
                  <a:cubicBezTo>
                    <a:pt x="4768" y="78"/>
                    <a:pt x="213" y="78"/>
                    <a:pt x="213" y="5139"/>
                  </a:cubicBezTo>
                  <a:cubicBezTo>
                    <a:pt x="213" y="10200"/>
                    <a:pt x="4768" y="10200"/>
                    <a:pt x="9070" y="10200"/>
                  </a:cubicBezTo>
                  <a:lnTo>
                    <a:pt x="145970" y="1020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EE05FAA-E36B-22D5-663B-F116BABA6D3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2980489" y="4612475"/>
              <a:ext cx="179666" cy="183968"/>
            </a:xfrm>
            <a:custGeom>
              <a:avLst/>
              <a:gdLst>
                <a:gd name="connsiteX0" fmla="*/ 179890 w 179666"/>
                <a:gd name="connsiteY0" fmla="*/ 2602 h 183968"/>
                <a:gd name="connsiteX1" fmla="*/ 177107 w 179666"/>
                <a:gd name="connsiteY1" fmla="*/ 71 h 183968"/>
                <a:gd name="connsiteX2" fmla="*/ 173311 w 179666"/>
                <a:gd name="connsiteY2" fmla="*/ 3108 h 183968"/>
                <a:gd name="connsiteX3" fmla="*/ 155598 w 179666"/>
                <a:gd name="connsiteY3" fmla="*/ 22593 h 183968"/>
                <a:gd name="connsiteX4" fmla="*/ 113591 w 179666"/>
                <a:gd name="connsiteY4" fmla="*/ 71 h 183968"/>
                <a:gd name="connsiteX5" fmla="*/ 224 w 179666"/>
                <a:gd name="connsiteY5" fmla="*/ 114703 h 183968"/>
                <a:gd name="connsiteX6" fmla="*/ 68801 w 179666"/>
                <a:gd name="connsiteY6" fmla="*/ 184039 h 183968"/>
                <a:gd name="connsiteX7" fmla="*/ 123460 w 179666"/>
                <a:gd name="connsiteY7" fmla="*/ 162277 h 183968"/>
                <a:gd name="connsiteX8" fmla="*/ 151296 w 179666"/>
                <a:gd name="connsiteY8" fmla="*/ 117740 h 183968"/>
                <a:gd name="connsiteX9" fmla="*/ 148259 w 179666"/>
                <a:gd name="connsiteY9" fmla="*/ 115209 h 183968"/>
                <a:gd name="connsiteX10" fmla="*/ 144969 w 179666"/>
                <a:gd name="connsiteY10" fmla="*/ 117740 h 183968"/>
                <a:gd name="connsiteX11" fmla="*/ 119411 w 179666"/>
                <a:gd name="connsiteY11" fmla="*/ 157722 h 183968"/>
                <a:gd name="connsiteX12" fmla="*/ 72850 w 179666"/>
                <a:gd name="connsiteY12" fmla="*/ 176195 h 183968"/>
                <a:gd name="connsiteX13" fmla="*/ 23252 w 179666"/>
                <a:gd name="connsiteY13" fmla="*/ 123560 h 183968"/>
                <a:gd name="connsiteX14" fmla="*/ 53871 w 179666"/>
                <a:gd name="connsiteY14" fmla="*/ 38535 h 183968"/>
                <a:gd name="connsiteX15" fmla="*/ 115615 w 179666"/>
                <a:gd name="connsiteY15" fmla="*/ 7916 h 183968"/>
                <a:gd name="connsiteX16" fmla="*/ 156357 w 179666"/>
                <a:gd name="connsiteY16" fmla="*/ 56755 h 183968"/>
                <a:gd name="connsiteX17" fmla="*/ 155598 w 179666"/>
                <a:gd name="connsiteY17" fmla="*/ 69660 h 183968"/>
                <a:gd name="connsiteX18" fmla="*/ 159393 w 179666"/>
                <a:gd name="connsiteY18" fmla="*/ 72191 h 183968"/>
                <a:gd name="connsiteX19" fmla="*/ 163948 w 179666"/>
                <a:gd name="connsiteY19" fmla="*/ 67130 h 183968"/>
                <a:gd name="connsiteX20" fmla="*/ 179890 w 179666"/>
                <a:gd name="connsiteY20" fmla="*/ 2602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9666" h="183968">
                  <a:moveTo>
                    <a:pt x="179890" y="2602"/>
                  </a:moveTo>
                  <a:cubicBezTo>
                    <a:pt x="179890" y="1843"/>
                    <a:pt x="179384" y="71"/>
                    <a:pt x="177107" y="71"/>
                  </a:cubicBezTo>
                  <a:cubicBezTo>
                    <a:pt x="176348" y="71"/>
                    <a:pt x="176095" y="324"/>
                    <a:pt x="173311" y="3108"/>
                  </a:cubicBezTo>
                  <a:lnTo>
                    <a:pt x="155598" y="22593"/>
                  </a:lnTo>
                  <a:cubicBezTo>
                    <a:pt x="153320" y="19050"/>
                    <a:pt x="141680" y="71"/>
                    <a:pt x="113591" y="71"/>
                  </a:cubicBezTo>
                  <a:cubicBezTo>
                    <a:pt x="57161" y="71"/>
                    <a:pt x="224" y="55996"/>
                    <a:pt x="224" y="114703"/>
                  </a:cubicBezTo>
                  <a:cubicBezTo>
                    <a:pt x="224" y="156457"/>
                    <a:pt x="30084" y="184039"/>
                    <a:pt x="68801" y="184039"/>
                  </a:cubicBezTo>
                  <a:cubicBezTo>
                    <a:pt x="90816" y="184039"/>
                    <a:pt x="110048" y="173917"/>
                    <a:pt x="123460" y="162277"/>
                  </a:cubicBezTo>
                  <a:cubicBezTo>
                    <a:pt x="146994" y="141527"/>
                    <a:pt x="151296" y="118499"/>
                    <a:pt x="151296" y="117740"/>
                  </a:cubicBezTo>
                  <a:cubicBezTo>
                    <a:pt x="151296" y="115209"/>
                    <a:pt x="148765" y="115209"/>
                    <a:pt x="148259" y="115209"/>
                  </a:cubicBezTo>
                  <a:cubicBezTo>
                    <a:pt x="146741" y="115209"/>
                    <a:pt x="145476" y="115716"/>
                    <a:pt x="144969" y="117740"/>
                  </a:cubicBezTo>
                  <a:cubicBezTo>
                    <a:pt x="142692" y="125078"/>
                    <a:pt x="136872" y="143045"/>
                    <a:pt x="119411" y="157722"/>
                  </a:cubicBezTo>
                  <a:cubicBezTo>
                    <a:pt x="101951" y="171893"/>
                    <a:pt x="86009" y="176195"/>
                    <a:pt x="72850" y="176195"/>
                  </a:cubicBezTo>
                  <a:cubicBezTo>
                    <a:pt x="50075" y="176195"/>
                    <a:pt x="23252" y="163036"/>
                    <a:pt x="23252" y="123560"/>
                  </a:cubicBezTo>
                  <a:cubicBezTo>
                    <a:pt x="23252" y="109136"/>
                    <a:pt x="28566" y="68142"/>
                    <a:pt x="53871" y="38535"/>
                  </a:cubicBezTo>
                  <a:cubicBezTo>
                    <a:pt x="69307" y="20568"/>
                    <a:pt x="93094" y="7916"/>
                    <a:pt x="115615" y="7916"/>
                  </a:cubicBezTo>
                  <a:cubicBezTo>
                    <a:pt x="141427" y="7916"/>
                    <a:pt x="156357" y="27401"/>
                    <a:pt x="156357" y="56755"/>
                  </a:cubicBezTo>
                  <a:cubicBezTo>
                    <a:pt x="156357" y="66877"/>
                    <a:pt x="155598" y="67130"/>
                    <a:pt x="155598" y="69660"/>
                  </a:cubicBezTo>
                  <a:cubicBezTo>
                    <a:pt x="155598" y="72191"/>
                    <a:pt x="158381" y="72191"/>
                    <a:pt x="159393" y="72191"/>
                  </a:cubicBezTo>
                  <a:cubicBezTo>
                    <a:pt x="162683" y="72191"/>
                    <a:pt x="162683" y="71685"/>
                    <a:pt x="163948" y="67130"/>
                  </a:cubicBezTo>
                  <a:lnTo>
                    <a:pt x="179890" y="260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733537F-6BF3-8F97-5844-B1DBE0CC613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3191850" y="4601087"/>
              <a:ext cx="58707" cy="253051"/>
            </a:xfrm>
            <a:custGeom>
              <a:avLst/>
              <a:gdLst>
                <a:gd name="connsiteX0" fmla="*/ 58940 w 58707"/>
                <a:gd name="connsiteY0" fmla="*/ 250592 h 253051"/>
                <a:gd name="connsiteX1" fmla="*/ 54638 w 58707"/>
                <a:gd name="connsiteY1" fmla="*/ 245025 h 253051"/>
                <a:gd name="connsiteX2" fmla="*/ 14909 w 58707"/>
                <a:gd name="connsiteY2" fmla="*/ 126597 h 253051"/>
                <a:gd name="connsiteX3" fmla="*/ 55650 w 58707"/>
                <a:gd name="connsiteY3" fmla="*/ 6904 h 253051"/>
                <a:gd name="connsiteX4" fmla="*/ 58940 w 58707"/>
                <a:gd name="connsiteY4" fmla="*/ 2602 h 253051"/>
                <a:gd name="connsiteX5" fmla="*/ 56409 w 58707"/>
                <a:gd name="connsiteY5" fmla="*/ 71 h 253051"/>
                <a:gd name="connsiteX6" fmla="*/ 16174 w 58707"/>
                <a:gd name="connsiteY6" fmla="*/ 49416 h 253051"/>
                <a:gd name="connsiteX7" fmla="*/ 232 w 58707"/>
                <a:gd name="connsiteY7" fmla="*/ 126597 h 253051"/>
                <a:gd name="connsiteX8" fmla="*/ 16933 w 58707"/>
                <a:gd name="connsiteY8" fmla="*/ 205549 h 253051"/>
                <a:gd name="connsiteX9" fmla="*/ 56409 w 58707"/>
                <a:gd name="connsiteY9" fmla="*/ 253122 h 253051"/>
                <a:gd name="connsiteX10" fmla="*/ 58940 w 58707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0" y="250592"/>
                  </a:moveTo>
                  <a:cubicBezTo>
                    <a:pt x="58940" y="249833"/>
                    <a:pt x="58940" y="249327"/>
                    <a:pt x="54638" y="245025"/>
                  </a:cubicBezTo>
                  <a:cubicBezTo>
                    <a:pt x="23007" y="213140"/>
                    <a:pt x="14909" y="165314"/>
                    <a:pt x="14909" y="126597"/>
                  </a:cubicBezTo>
                  <a:cubicBezTo>
                    <a:pt x="14909" y="82566"/>
                    <a:pt x="24525" y="38535"/>
                    <a:pt x="55650" y="6904"/>
                  </a:cubicBezTo>
                  <a:cubicBezTo>
                    <a:pt x="58940" y="3867"/>
                    <a:pt x="58940" y="3361"/>
                    <a:pt x="58940" y="2602"/>
                  </a:cubicBezTo>
                  <a:cubicBezTo>
                    <a:pt x="58940" y="830"/>
                    <a:pt x="57928" y="71"/>
                    <a:pt x="56409" y="71"/>
                  </a:cubicBezTo>
                  <a:cubicBezTo>
                    <a:pt x="53879" y="71"/>
                    <a:pt x="31104" y="17279"/>
                    <a:pt x="16174" y="49416"/>
                  </a:cubicBezTo>
                  <a:cubicBezTo>
                    <a:pt x="3269" y="77252"/>
                    <a:pt x="232" y="105340"/>
                    <a:pt x="232" y="126597"/>
                  </a:cubicBezTo>
                  <a:cubicBezTo>
                    <a:pt x="232" y="146335"/>
                    <a:pt x="3016" y="176954"/>
                    <a:pt x="16933" y="205549"/>
                  </a:cubicBezTo>
                  <a:cubicBezTo>
                    <a:pt x="32116" y="236674"/>
                    <a:pt x="53879" y="253122"/>
                    <a:pt x="56409" y="253122"/>
                  </a:cubicBezTo>
                  <a:cubicBezTo>
                    <a:pt x="57928" y="253122"/>
                    <a:pt x="58940" y="252363"/>
                    <a:pt x="58940" y="25059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06B532A-6F6A-4277-21C0-A5ED903F2D1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3272545" y="4679027"/>
              <a:ext cx="111089" cy="114632"/>
            </a:xfrm>
            <a:custGeom>
              <a:avLst/>
              <a:gdLst>
                <a:gd name="connsiteX0" fmla="*/ 111325 w 111089"/>
                <a:gd name="connsiteY0" fmla="*/ 17785 h 114632"/>
                <a:gd name="connsiteX1" fmla="*/ 100191 w 111089"/>
                <a:gd name="connsiteY1" fmla="*/ 71 h 114632"/>
                <a:gd name="connsiteX2" fmla="*/ 87792 w 111089"/>
                <a:gd name="connsiteY2" fmla="*/ 12218 h 114632"/>
                <a:gd name="connsiteX3" fmla="*/ 91840 w 111089"/>
                <a:gd name="connsiteY3" fmla="*/ 19809 h 114632"/>
                <a:gd name="connsiteX4" fmla="*/ 100444 w 111089"/>
                <a:gd name="connsiteY4" fmla="*/ 40559 h 114632"/>
                <a:gd name="connsiteX5" fmla="*/ 55401 w 111089"/>
                <a:gd name="connsiteY5" fmla="*/ 109136 h 114632"/>
                <a:gd name="connsiteX6" fmla="*/ 36675 w 111089"/>
                <a:gd name="connsiteY6" fmla="*/ 87121 h 114632"/>
                <a:gd name="connsiteX7" fmla="*/ 51352 w 111089"/>
                <a:gd name="connsiteY7" fmla="*/ 33474 h 114632"/>
                <a:gd name="connsiteX8" fmla="*/ 54389 w 111089"/>
                <a:gd name="connsiteY8" fmla="*/ 20821 h 114632"/>
                <a:gd name="connsiteX9" fmla="*/ 33639 w 111089"/>
                <a:gd name="connsiteY9" fmla="*/ 71 h 114632"/>
                <a:gd name="connsiteX10" fmla="*/ 236 w 111089"/>
                <a:gd name="connsiteY10" fmla="*/ 39041 h 114632"/>
                <a:gd name="connsiteX11" fmla="*/ 3273 w 111089"/>
                <a:gd name="connsiteY11" fmla="*/ 41572 h 114632"/>
                <a:gd name="connsiteX12" fmla="*/ 7321 w 111089"/>
                <a:gd name="connsiteY12" fmla="*/ 37017 h 114632"/>
                <a:gd name="connsiteX13" fmla="*/ 32879 w 111089"/>
                <a:gd name="connsiteY13" fmla="*/ 5638 h 114632"/>
                <a:gd name="connsiteX14" fmla="*/ 39206 w 111089"/>
                <a:gd name="connsiteY14" fmla="*/ 13736 h 114632"/>
                <a:gd name="connsiteX15" fmla="*/ 34904 w 111089"/>
                <a:gd name="connsiteY15" fmla="*/ 31450 h 114632"/>
                <a:gd name="connsiteX16" fmla="*/ 20480 w 111089"/>
                <a:gd name="connsiteY16" fmla="*/ 83325 h 114632"/>
                <a:gd name="connsiteX17" fmla="*/ 54389 w 111089"/>
                <a:gd name="connsiteY17" fmla="*/ 114703 h 114632"/>
                <a:gd name="connsiteX18" fmla="*/ 111325 w 111089"/>
                <a:gd name="connsiteY18" fmla="*/ 17785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25" y="17785"/>
                  </a:moveTo>
                  <a:cubicBezTo>
                    <a:pt x="111325" y="4120"/>
                    <a:pt x="104746" y="71"/>
                    <a:pt x="100191" y="71"/>
                  </a:cubicBezTo>
                  <a:cubicBezTo>
                    <a:pt x="93865" y="71"/>
                    <a:pt x="87792" y="6651"/>
                    <a:pt x="87792" y="12218"/>
                  </a:cubicBezTo>
                  <a:cubicBezTo>
                    <a:pt x="87792" y="15507"/>
                    <a:pt x="89057" y="17026"/>
                    <a:pt x="91840" y="19809"/>
                  </a:cubicBezTo>
                  <a:cubicBezTo>
                    <a:pt x="97154" y="24870"/>
                    <a:pt x="100444" y="31450"/>
                    <a:pt x="100444" y="40559"/>
                  </a:cubicBezTo>
                  <a:cubicBezTo>
                    <a:pt x="100444" y="51188"/>
                    <a:pt x="85008" y="109136"/>
                    <a:pt x="55401" y="109136"/>
                  </a:cubicBezTo>
                  <a:cubicBezTo>
                    <a:pt x="42495" y="109136"/>
                    <a:pt x="36675" y="100279"/>
                    <a:pt x="36675" y="87121"/>
                  </a:cubicBezTo>
                  <a:cubicBezTo>
                    <a:pt x="36675" y="72950"/>
                    <a:pt x="43508" y="54477"/>
                    <a:pt x="51352" y="33474"/>
                  </a:cubicBezTo>
                  <a:cubicBezTo>
                    <a:pt x="53124" y="29172"/>
                    <a:pt x="54389" y="25629"/>
                    <a:pt x="54389" y="20821"/>
                  </a:cubicBezTo>
                  <a:cubicBezTo>
                    <a:pt x="54389" y="9434"/>
                    <a:pt x="46291" y="71"/>
                    <a:pt x="33639" y="71"/>
                  </a:cubicBezTo>
                  <a:cubicBezTo>
                    <a:pt x="9852" y="71"/>
                    <a:pt x="236" y="36764"/>
                    <a:pt x="236" y="39041"/>
                  </a:cubicBezTo>
                  <a:cubicBezTo>
                    <a:pt x="236" y="41572"/>
                    <a:pt x="2766" y="41572"/>
                    <a:pt x="3273" y="41572"/>
                  </a:cubicBezTo>
                  <a:cubicBezTo>
                    <a:pt x="5803" y="41572"/>
                    <a:pt x="6056" y="41066"/>
                    <a:pt x="7321" y="37017"/>
                  </a:cubicBezTo>
                  <a:cubicBezTo>
                    <a:pt x="14660" y="11459"/>
                    <a:pt x="25541" y="5638"/>
                    <a:pt x="32879" y="5638"/>
                  </a:cubicBezTo>
                  <a:cubicBezTo>
                    <a:pt x="34904" y="5638"/>
                    <a:pt x="39206" y="5638"/>
                    <a:pt x="39206" y="13736"/>
                  </a:cubicBezTo>
                  <a:cubicBezTo>
                    <a:pt x="39206" y="20062"/>
                    <a:pt x="36675" y="26895"/>
                    <a:pt x="34904" y="31450"/>
                  </a:cubicBezTo>
                  <a:cubicBezTo>
                    <a:pt x="23770" y="60804"/>
                    <a:pt x="20480" y="72444"/>
                    <a:pt x="20480" y="83325"/>
                  </a:cubicBezTo>
                  <a:cubicBezTo>
                    <a:pt x="20480" y="110655"/>
                    <a:pt x="42748" y="114703"/>
                    <a:pt x="54389" y="114703"/>
                  </a:cubicBezTo>
                  <a:cubicBezTo>
                    <a:pt x="96901" y="114703"/>
                    <a:pt x="111325" y="30943"/>
                    <a:pt x="111325" y="1778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C75E507-4C3A-B50A-E1B7-0063CBAA530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3418708" y="4764052"/>
              <a:ext cx="29606" cy="75662"/>
            </a:xfrm>
            <a:custGeom>
              <a:avLst/>
              <a:gdLst>
                <a:gd name="connsiteX0" fmla="*/ 29848 w 29606"/>
                <a:gd name="connsiteY0" fmla="*/ 26642 h 75662"/>
                <a:gd name="connsiteX1" fmla="*/ 13653 w 29606"/>
                <a:gd name="connsiteY1" fmla="*/ 71 h 75662"/>
                <a:gd name="connsiteX2" fmla="*/ 241 w 29606"/>
                <a:gd name="connsiteY2" fmla="*/ 13483 h 75662"/>
                <a:gd name="connsiteX3" fmla="*/ 13653 w 29606"/>
                <a:gd name="connsiteY3" fmla="*/ 26895 h 75662"/>
                <a:gd name="connsiteX4" fmla="*/ 22510 w 29606"/>
                <a:gd name="connsiteY4" fmla="*/ 23605 h 75662"/>
                <a:gd name="connsiteX5" fmla="*/ 23775 w 29606"/>
                <a:gd name="connsiteY5" fmla="*/ 22846 h 75662"/>
                <a:gd name="connsiteX6" fmla="*/ 24281 w 29606"/>
                <a:gd name="connsiteY6" fmla="*/ 26642 h 75662"/>
                <a:gd name="connsiteX7" fmla="*/ 7073 w 29606"/>
                <a:gd name="connsiteY7" fmla="*/ 68901 h 75662"/>
                <a:gd name="connsiteX8" fmla="*/ 4290 w 29606"/>
                <a:gd name="connsiteY8" fmla="*/ 72950 h 75662"/>
                <a:gd name="connsiteX9" fmla="*/ 6820 w 29606"/>
                <a:gd name="connsiteY9" fmla="*/ 75734 h 75662"/>
                <a:gd name="connsiteX10" fmla="*/ 29848 w 29606"/>
                <a:gd name="connsiteY10" fmla="*/ 26642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848" y="26642"/>
                  </a:moveTo>
                  <a:cubicBezTo>
                    <a:pt x="29848" y="9940"/>
                    <a:pt x="23522" y="71"/>
                    <a:pt x="13653" y="71"/>
                  </a:cubicBezTo>
                  <a:cubicBezTo>
                    <a:pt x="5302" y="71"/>
                    <a:pt x="241" y="6398"/>
                    <a:pt x="241" y="13483"/>
                  </a:cubicBezTo>
                  <a:cubicBezTo>
                    <a:pt x="241" y="20315"/>
                    <a:pt x="5302" y="26895"/>
                    <a:pt x="13653" y="26895"/>
                  </a:cubicBezTo>
                  <a:cubicBezTo>
                    <a:pt x="16689" y="26895"/>
                    <a:pt x="19979" y="25882"/>
                    <a:pt x="22510" y="23605"/>
                  </a:cubicBezTo>
                  <a:cubicBezTo>
                    <a:pt x="23269" y="23099"/>
                    <a:pt x="23522" y="22846"/>
                    <a:pt x="23775" y="22846"/>
                  </a:cubicBezTo>
                  <a:cubicBezTo>
                    <a:pt x="24028" y="22846"/>
                    <a:pt x="24281" y="23099"/>
                    <a:pt x="24281" y="26642"/>
                  </a:cubicBezTo>
                  <a:cubicBezTo>
                    <a:pt x="24281" y="45367"/>
                    <a:pt x="15424" y="60550"/>
                    <a:pt x="7073" y="68901"/>
                  </a:cubicBezTo>
                  <a:cubicBezTo>
                    <a:pt x="4290" y="71685"/>
                    <a:pt x="4290" y="72191"/>
                    <a:pt x="4290" y="72950"/>
                  </a:cubicBezTo>
                  <a:cubicBezTo>
                    <a:pt x="4290" y="74721"/>
                    <a:pt x="5555" y="75734"/>
                    <a:pt x="6820" y="75734"/>
                  </a:cubicBezTo>
                  <a:cubicBezTo>
                    <a:pt x="9604" y="75734"/>
                    <a:pt x="29848" y="56249"/>
                    <a:pt x="29848" y="2664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EF62081-52EA-6B81-BA01-683B38E5435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3516750" y="4679027"/>
              <a:ext cx="102991" cy="114632"/>
            </a:xfrm>
            <a:custGeom>
              <a:avLst/>
              <a:gdLst>
                <a:gd name="connsiteX0" fmla="*/ 15176 w 102991"/>
                <a:gd name="connsiteY0" fmla="*/ 96990 h 114632"/>
                <a:gd name="connsiteX1" fmla="*/ 12898 w 102991"/>
                <a:gd name="connsiteY1" fmla="*/ 107871 h 114632"/>
                <a:gd name="connsiteX2" fmla="*/ 20237 w 102991"/>
                <a:gd name="connsiteY2" fmla="*/ 114703 h 114632"/>
                <a:gd name="connsiteX3" fmla="*/ 29599 w 102991"/>
                <a:gd name="connsiteY3" fmla="*/ 107618 h 114632"/>
                <a:gd name="connsiteX4" fmla="*/ 39721 w 102991"/>
                <a:gd name="connsiteY4" fmla="*/ 67636 h 114632"/>
                <a:gd name="connsiteX5" fmla="*/ 47819 w 102991"/>
                <a:gd name="connsiteY5" fmla="*/ 34739 h 114632"/>
                <a:gd name="connsiteX6" fmla="*/ 61990 w 102991"/>
                <a:gd name="connsiteY6" fmla="*/ 13989 h 114632"/>
                <a:gd name="connsiteX7" fmla="*/ 82234 w 102991"/>
                <a:gd name="connsiteY7" fmla="*/ 5638 h 114632"/>
                <a:gd name="connsiteX8" fmla="*/ 92862 w 102991"/>
                <a:gd name="connsiteY8" fmla="*/ 8675 h 114632"/>
                <a:gd name="connsiteX9" fmla="*/ 79704 w 102991"/>
                <a:gd name="connsiteY9" fmla="*/ 22593 h 114632"/>
                <a:gd name="connsiteX10" fmla="*/ 89319 w 102991"/>
                <a:gd name="connsiteY10" fmla="*/ 31450 h 114632"/>
                <a:gd name="connsiteX11" fmla="*/ 103237 w 102991"/>
                <a:gd name="connsiteY11" fmla="*/ 16520 h 114632"/>
                <a:gd name="connsiteX12" fmla="*/ 82234 w 102991"/>
                <a:gd name="connsiteY12" fmla="*/ 71 h 114632"/>
                <a:gd name="connsiteX13" fmla="*/ 49844 w 102991"/>
                <a:gd name="connsiteY13" fmla="*/ 19556 h 114632"/>
                <a:gd name="connsiteX14" fmla="*/ 26816 w 102991"/>
                <a:gd name="connsiteY14" fmla="*/ 71 h 114632"/>
                <a:gd name="connsiteX15" fmla="*/ 8090 w 102991"/>
                <a:gd name="connsiteY15" fmla="*/ 14495 h 114632"/>
                <a:gd name="connsiteX16" fmla="*/ 246 w 102991"/>
                <a:gd name="connsiteY16" fmla="*/ 39041 h 114632"/>
                <a:gd name="connsiteX17" fmla="*/ 3282 w 102991"/>
                <a:gd name="connsiteY17" fmla="*/ 41572 h 114632"/>
                <a:gd name="connsiteX18" fmla="*/ 7584 w 102991"/>
                <a:gd name="connsiteY18" fmla="*/ 35751 h 114632"/>
                <a:gd name="connsiteX19" fmla="*/ 26057 w 102991"/>
                <a:gd name="connsiteY19" fmla="*/ 5638 h 114632"/>
                <a:gd name="connsiteX20" fmla="*/ 33901 w 102991"/>
                <a:gd name="connsiteY20" fmla="*/ 17279 h 114632"/>
                <a:gd name="connsiteX21" fmla="*/ 29852 w 102991"/>
                <a:gd name="connsiteY21" fmla="*/ 38535 h 114632"/>
                <a:gd name="connsiteX22" fmla="*/ 15176 w 10299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76" y="96990"/>
                  </a:moveTo>
                  <a:cubicBezTo>
                    <a:pt x="14416" y="100786"/>
                    <a:pt x="12898" y="106606"/>
                    <a:pt x="12898" y="107871"/>
                  </a:cubicBezTo>
                  <a:cubicBezTo>
                    <a:pt x="12898" y="112426"/>
                    <a:pt x="16441" y="114703"/>
                    <a:pt x="20237" y="114703"/>
                  </a:cubicBezTo>
                  <a:cubicBezTo>
                    <a:pt x="23273" y="114703"/>
                    <a:pt x="27828" y="112679"/>
                    <a:pt x="29599" y="107618"/>
                  </a:cubicBezTo>
                  <a:cubicBezTo>
                    <a:pt x="30106" y="106606"/>
                    <a:pt x="38709" y="72191"/>
                    <a:pt x="39721" y="67636"/>
                  </a:cubicBezTo>
                  <a:cubicBezTo>
                    <a:pt x="41746" y="59285"/>
                    <a:pt x="46301" y="41572"/>
                    <a:pt x="47819" y="34739"/>
                  </a:cubicBezTo>
                  <a:cubicBezTo>
                    <a:pt x="48831" y="31450"/>
                    <a:pt x="55917" y="19556"/>
                    <a:pt x="61990" y="13989"/>
                  </a:cubicBezTo>
                  <a:cubicBezTo>
                    <a:pt x="64014" y="12218"/>
                    <a:pt x="71353" y="5638"/>
                    <a:pt x="82234" y="5638"/>
                  </a:cubicBezTo>
                  <a:cubicBezTo>
                    <a:pt x="88813" y="5638"/>
                    <a:pt x="92609" y="8675"/>
                    <a:pt x="92862" y="8675"/>
                  </a:cubicBezTo>
                  <a:cubicBezTo>
                    <a:pt x="85271" y="9940"/>
                    <a:pt x="79704" y="16013"/>
                    <a:pt x="79704" y="22593"/>
                  </a:cubicBezTo>
                  <a:cubicBezTo>
                    <a:pt x="79704" y="26642"/>
                    <a:pt x="82487" y="31450"/>
                    <a:pt x="89319" y="31450"/>
                  </a:cubicBezTo>
                  <a:cubicBezTo>
                    <a:pt x="96152" y="31450"/>
                    <a:pt x="103237" y="25629"/>
                    <a:pt x="103237" y="16520"/>
                  </a:cubicBezTo>
                  <a:cubicBezTo>
                    <a:pt x="103237" y="7663"/>
                    <a:pt x="95140" y="71"/>
                    <a:pt x="82234" y="71"/>
                  </a:cubicBezTo>
                  <a:cubicBezTo>
                    <a:pt x="65786" y="71"/>
                    <a:pt x="54651" y="12471"/>
                    <a:pt x="49844" y="19556"/>
                  </a:cubicBezTo>
                  <a:cubicBezTo>
                    <a:pt x="47819" y="8169"/>
                    <a:pt x="38709" y="71"/>
                    <a:pt x="26816" y="71"/>
                  </a:cubicBezTo>
                  <a:cubicBezTo>
                    <a:pt x="15176" y="71"/>
                    <a:pt x="10368" y="9940"/>
                    <a:pt x="8090" y="14495"/>
                  </a:cubicBezTo>
                  <a:cubicBezTo>
                    <a:pt x="3535" y="23099"/>
                    <a:pt x="246" y="38282"/>
                    <a:pt x="246" y="39041"/>
                  </a:cubicBezTo>
                  <a:cubicBezTo>
                    <a:pt x="246" y="41572"/>
                    <a:pt x="2776" y="41572"/>
                    <a:pt x="3282" y="41572"/>
                  </a:cubicBezTo>
                  <a:cubicBezTo>
                    <a:pt x="5813" y="41572"/>
                    <a:pt x="6066" y="41319"/>
                    <a:pt x="7584" y="35751"/>
                  </a:cubicBezTo>
                  <a:cubicBezTo>
                    <a:pt x="11886" y="17785"/>
                    <a:pt x="16947" y="5638"/>
                    <a:pt x="26057" y="5638"/>
                  </a:cubicBezTo>
                  <a:cubicBezTo>
                    <a:pt x="30359" y="5638"/>
                    <a:pt x="33901" y="7663"/>
                    <a:pt x="33901" y="17279"/>
                  </a:cubicBezTo>
                  <a:cubicBezTo>
                    <a:pt x="33901" y="22593"/>
                    <a:pt x="33142" y="25376"/>
                    <a:pt x="29852" y="38535"/>
                  </a:cubicBezTo>
                  <a:lnTo>
                    <a:pt x="15176" y="969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B469E98-0299-A02F-3CC2-8412B15563E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3645032" y="4601087"/>
              <a:ext cx="58707" cy="253051"/>
            </a:xfrm>
            <a:custGeom>
              <a:avLst/>
              <a:gdLst>
                <a:gd name="connsiteX0" fmla="*/ 58958 w 58707"/>
                <a:gd name="connsiteY0" fmla="*/ 126597 h 253051"/>
                <a:gd name="connsiteX1" fmla="*/ 42257 w 58707"/>
                <a:gd name="connsiteY1" fmla="*/ 47645 h 253051"/>
                <a:gd name="connsiteX2" fmla="*/ 2781 w 58707"/>
                <a:gd name="connsiteY2" fmla="*/ 71 h 253051"/>
                <a:gd name="connsiteX3" fmla="*/ 250 w 58707"/>
                <a:gd name="connsiteY3" fmla="*/ 2602 h 253051"/>
                <a:gd name="connsiteX4" fmla="*/ 5058 w 58707"/>
                <a:gd name="connsiteY4" fmla="*/ 8422 h 253051"/>
                <a:gd name="connsiteX5" fmla="*/ 44281 w 58707"/>
                <a:gd name="connsiteY5" fmla="*/ 126597 h 253051"/>
                <a:gd name="connsiteX6" fmla="*/ 3540 w 58707"/>
                <a:gd name="connsiteY6" fmla="*/ 246290 h 253051"/>
                <a:gd name="connsiteX7" fmla="*/ 250 w 58707"/>
                <a:gd name="connsiteY7" fmla="*/ 250592 h 253051"/>
                <a:gd name="connsiteX8" fmla="*/ 2781 w 58707"/>
                <a:gd name="connsiteY8" fmla="*/ 253122 h 253051"/>
                <a:gd name="connsiteX9" fmla="*/ 43016 w 58707"/>
                <a:gd name="connsiteY9" fmla="*/ 203777 h 253051"/>
                <a:gd name="connsiteX10" fmla="*/ 58958 w 58707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58" y="126597"/>
                  </a:moveTo>
                  <a:cubicBezTo>
                    <a:pt x="58958" y="106859"/>
                    <a:pt x="56175" y="76240"/>
                    <a:pt x="42257" y="47645"/>
                  </a:cubicBezTo>
                  <a:cubicBezTo>
                    <a:pt x="27074" y="16520"/>
                    <a:pt x="5311" y="71"/>
                    <a:pt x="2781" y="71"/>
                  </a:cubicBezTo>
                  <a:cubicBezTo>
                    <a:pt x="1263" y="71"/>
                    <a:pt x="250" y="1083"/>
                    <a:pt x="250" y="2602"/>
                  </a:cubicBezTo>
                  <a:cubicBezTo>
                    <a:pt x="250" y="3361"/>
                    <a:pt x="250" y="3867"/>
                    <a:pt x="5058" y="8422"/>
                  </a:cubicBezTo>
                  <a:cubicBezTo>
                    <a:pt x="29857" y="33474"/>
                    <a:pt x="44281" y="73709"/>
                    <a:pt x="44281" y="126597"/>
                  </a:cubicBezTo>
                  <a:cubicBezTo>
                    <a:pt x="44281" y="169868"/>
                    <a:pt x="34918" y="214405"/>
                    <a:pt x="3540" y="246290"/>
                  </a:cubicBezTo>
                  <a:cubicBezTo>
                    <a:pt x="250" y="249327"/>
                    <a:pt x="250" y="249833"/>
                    <a:pt x="250" y="250592"/>
                  </a:cubicBezTo>
                  <a:cubicBezTo>
                    <a:pt x="250" y="252110"/>
                    <a:pt x="1263" y="253122"/>
                    <a:pt x="2781" y="253122"/>
                  </a:cubicBezTo>
                  <a:cubicBezTo>
                    <a:pt x="5311" y="253122"/>
                    <a:pt x="28086" y="235915"/>
                    <a:pt x="43016" y="203777"/>
                  </a:cubicBezTo>
                  <a:cubicBezTo>
                    <a:pt x="55922" y="175942"/>
                    <a:pt x="58958" y="147853"/>
                    <a:pt x="58958" y="12659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1F6BE60-95A6-7CC0-A7DF-D94E856A655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967836" y="4893743"/>
              <a:ext cx="761179" cy="10121"/>
            </a:xfrm>
            <a:custGeom>
              <a:avLst/>
              <a:gdLst>
                <a:gd name="connsiteX0" fmla="*/ 0 w 761179"/>
                <a:gd name="connsiteY0" fmla="*/ 0 h 10121"/>
                <a:gd name="connsiteX1" fmla="*/ 761180 w 761179"/>
                <a:gd name="connsiteY1" fmla="*/ 0 h 10121"/>
                <a:gd name="connsiteX2" fmla="*/ 761180 w 761179"/>
                <a:gd name="connsiteY2" fmla="*/ 10121 h 10121"/>
                <a:gd name="connsiteX3" fmla="*/ 0 w 761179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179" h="10121">
                  <a:moveTo>
                    <a:pt x="0" y="0"/>
                  </a:moveTo>
                  <a:lnTo>
                    <a:pt x="761180" y="0"/>
                  </a:lnTo>
                  <a:lnTo>
                    <a:pt x="761180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84D0226-2B5C-9876-F741-DA8D79C7DFA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295167" y="5023798"/>
              <a:ext cx="102991" cy="114632"/>
            </a:xfrm>
            <a:custGeom>
              <a:avLst/>
              <a:gdLst>
                <a:gd name="connsiteX0" fmla="*/ 15167 w 102991"/>
                <a:gd name="connsiteY0" fmla="*/ 97003 h 114632"/>
                <a:gd name="connsiteX1" fmla="*/ 12889 w 102991"/>
                <a:gd name="connsiteY1" fmla="*/ 107885 h 114632"/>
                <a:gd name="connsiteX2" fmla="*/ 20228 w 102991"/>
                <a:gd name="connsiteY2" fmla="*/ 114717 h 114632"/>
                <a:gd name="connsiteX3" fmla="*/ 29591 w 102991"/>
                <a:gd name="connsiteY3" fmla="*/ 107632 h 114632"/>
                <a:gd name="connsiteX4" fmla="*/ 39713 w 102991"/>
                <a:gd name="connsiteY4" fmla="*/ 67649 h 114632"/>
                <a:gd name="connsiteX5" fmla="*/ 47810 w 102991"/>
                <a:gd name="connsiteY5" fmla="*/ 34753 h 114632"/>
                <a:gd name="connsiteX6" fmla="*/ 61981 w 102991"/>
                <a:gd name="connsiteY6" fmla="*/ 14003 h 114632"/>
                <a:gd name="connsiteX7" fmla="*/ 82225 w 102991"/>
                <a:gd name="connsiteY7" fmla="*/ 5652 h 114632"/>
                <a:gd name="connsiteX8" fmla="*/ 92853 w 102991"/>
                <a:gd name="connsiteY8" fmla="*/ 8689 h 114632"/>
                <a:gd name="connsiteX9" fmla="*/ 79695 w 102991"/>
                <a:gd name="connsiteY9" fmla="*/ 22606 h 114632"/>
                <a:gd name="connsiteX10" fmla="*/ 89311 w 102991"/>
                <a:gd name="connsiteY10" fmla="*/ 31463 h 114632"/>
                <a:gd name="connsiteX11" fmla="*/ 103229 w 102991"/>
                <a:gd name="connsiteY11" fmla="*/ 16533 h 114632"/>
                <a:gd name="connsiteX12" fmla="*/ 82225 w 102991"/>
                <a:gd name="connsiteY12" fmla="*/ 85 h 114632"/>
                <a:gd name="connsiteX13" fmla="*/ 49835 w 102991"/>
                <a:gd name="connsiteY13" fmla="*/ 19570 h 114632"/>
                <a:gd name="connsiteX14" fmla="*/ 26807 w 102991"/>
                <a:gd name="connsiteY14" fmla="*/ 85 h 114632"/>
                <a:gd name="connsiteX15" fmla="*/ 8081 w 102991"/>
                <a:gd name="connsiteY15" fmla="*/ 14509 h 114632"/>
                <a:gd name="connsiteX16" fmla="*/ 237 w 102991"/>
                <a:gd name="connsiteY16" fmla="*/ 39055 h 114632"/>
                <a:gd name="connsiteX17" fmla="*/ 3273 w 102991"/>
                <a:gd name="connsiteY17" fmla="*/ 41585 h 114632"/>
                <a:gd name="connsiteX18" fmla="*/ 7575 w 102991"/>
                <a:gd name="connsiteY18" fmla="*/ 35765 h 114632"/>
                <a:gd name="connsiteX19" fmla="*/ 26048 w 102991"/>
                <a:gd name="connsiteY19" fmla="*/ 5652 h 114632"/>
                <a:gd name="connsiteX20" fmla="*/ 33893 w 102991"/>
                <a:gd name="connsiteY20" fmla="*/ 17292 h 114632"/>
                <a:gd name="connsiteX21" fmla="*/ 29844 w 102991"/>
                <a:gd name="connsiteY21" fmla="*/ 38549 h 114632"/>
                <a:gd name="connsiteX22" fmla="*/ 15167 w 102991"/>
                <a:gd name="connsiteY22" fmla="*/ 9700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67" y="97003"/>
                  </a:moveTo>
                  <a:cubicBezTo>
                    <a:pt x="14408" y="100799"/>
                    <a:pt x="12889" y="106619"/>
                    <a:pt x="12889" y="107885"/>
                  </a:cubicBezTo>
                  <a:cubicBezTo>
                    <a:pt x="12889" y="112439"/>
                    <a:pt x="16432" y="114717"/>
                    <a:pt x="20228" y="114717"/>
                  </a:cubicBezTo>
                  <a:cubicBezTo>
                    <a:pt x="23264" y="114717"/>
                    <a:pt x="27819" y="112693"/>
                    <a:pt x="29591" y="107632"/>
                  </a:cubicBezTo>
                  <a:cubicBezTo>
                    <a:pt x="30097" y="106619"/>
                    <a:pt x="38701" y="72204"/>
                    <a:pt x="39713" y="67649"/>
                  </a:cubicBezTo>
                  <a:cubicBezTo>
                    <a:pt x="41737" y="59299"/>
                    <a:pt x="46292" y="41585"/>
                    <a:pt x="47810" y="34753"/>
                  </a:cubicBezTo>
                  <a:cubicBezTo>
                    <a:pt x="48823" y="31463"/>
                    <a:pt x="55908" y="19570"/>
                    <a:pt x="61981" y="14003"/>
                  </a:cubicBezTo>
                  <a:cubicBezTo>
                    <a:pt x="64006" y="12231"/>
                    <a:pt x="71344" y="5652"/>
                    <a:pt x="82225" y="5652"/>
                  </a:cubicBezTo>
                  <a:cubicBezTo>
                    <a:pt x="88805" y="5652"/>
                    <a:pt x="92600" y="8689"/>
                    <a:pt x="92853" y="8689"/>
                  </a:cubicBezTo>
                  <a:cubicBezTo>
                    <a:pt x="85262" y="9954"/>
                    <a:pt x="79695" y="16027"/>
                    <a:pt x="79695" y="22606"/>
                  </a:cubicBezTo>
                  <a:cubicBezTo>
                    <a:pt x="79695" y="26655"/>
                    <a:pt x="82478" y="31463"/>
                    <a:pt x="89311" y="31463"/>
                  </a:cubicBezTo>
                  <a:cubicBezTo>
                    <a:pt x="96143" y="31463"/>
                    <a:pt x="103229" y="25643"/>
                    <a:pt x="103229" y="16533"/>
                  </a:cubicBezTo>
                  <a:cubicBezTo>
                    <a:pt x="103229" y="7676"/>
                    <a:pt x="95131" y="85"/>
                    <a:pt x="82225" y="85"/>
                  </a:cubicBezTo>
                  <a:cubicBezTo>
                    <a:pt x="65777" y="85"/>
                    <a:pt x="54643" y="12484"/>
                    <a:pt x="49835" y="19570"/>
                  </a:cubicBezTo>
                  <a:cubicBezTo>
                    <a:pt x="47810" y="8182"/>
                    <a:pt x="38701" y="85"/>
                    <a:pt x="26807" y="85"/>
                  </a:cubicBezTo>
                  <a:cubicBezTo>
                    <a:pt x="15167" y="85"/>
                    <a:pt x="10359" y="9954"/>
                    <a:pt x="8081" y="14509"/>
                  </a:cubicBezTo>
                  <a:cubicBezTo>
                    <a:pt x="3526" y="23112"/>
                    <a:pt x="237" y="38296"/>
                    <a:pt x="237" y="39055"/>
                  </a:cubicBezTo>
                  <a:cubicBezTo>
                    <a:pt x="237" y="41585"/>
                    <a:pt x="2767" y="41585"/>
                    <a:pt x="3273" y="41585"/>
                  </a:cubicBezTo>
                  <a:cubicBezTo>
                    <a:pt x="5804" y="41585"/>
                    <a:pt x="6057" y="41332"/>
                    <a:pt x="7575" y="35765"/>
                  </a:cubicBezTo>
                  <a:cubicBezTo>
                    <a:pt x="11877" y="17798"/>
                    <a:pt x="16938" y="5652"/>
                    <a:pt x="26048" y="5652"/>
                  </a:cubicBezTo>
                  <a:cubicBezTo>
                    <a:pt x="30350" y="5652"/>
                    <a:pt x="33893" y="7676"/>
                    <a:pt x="33893" y="17292"/>
                  </a:cubicBezTo>
                  <a:cubicBezTo>
                    <a:pt x="33893" y="22606"/>
                    <a:pt x="33133" y="25390"/>
                    <a:pt x="29844" y="38549"/>
                  </a:cubicBezTo>
                  <a:lnTo>
                    <a:pt x="15167" y="9700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116FBD7-A870-D775-E927-6E0DCE888F24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3851435" y="4853002"/>
              <a:ext cx="26823" cy="109065"/>
            </a:xfrm>
            <a:custGeom>
              <a:avLst/>
              <a:gdLst>
                <a:gd name="connsiteX0" fmla="*/ 27082 w 26823"/>
                <a:gd name="connsiteY0" fmla="*/ 13490 h 109065"/>
                <a:gd name="connsiteX1" fmla="*/ 13670 w 26823"/>
                <a:gd name="connsiteY1" fmla="*/ 78 h 109065"/>
                <a:gd name="connsiteX2" fmla="*/ 258 w 26823"/>
                <a:gd name="connsiteY2" fmla="*/ 13490 h 109065"/>
                <a:gd name="connsiteX3" fmla="*/ 13670 w 26823"/>
                <a:gd name="connsiteY3" fmla="*/ 26901 h 109065"/>
                <a:gd name="connsiteX4" fmla="*/ 27082 w 26823"/>
                <a:gd name="connsiteY4" fmla="*/ 13490 h 109065"/>
                <a:gd name="connsiteX5" fmla="*/ 27082 w 26823"/>
                <a:gd name="connsiteY5" fmla="*/ 95731 h 109065"/>
                <a:gd name="connsiteX6" fmla="*/ 13670 w 26823"/>
                <a:gd name="connsiteY6" fmla="*/ 82320 h 109065"/>
                <a:gd name="connsiteX7" fmla="*/ 258 w 26823"/>
                <a:gd name="connsiteY7" fmla="*/ 95731 h 109065"/>
                <a:gd name="connsiteX8" fmla="*/ 13670 w 26823"/>
                <a:gd name="connsiteY8" fmla="*/ 109143 h 109065"/>
                <a:gd name="connsiteX9" fmla="*/ 27082 w 26823"/>
                <a:gd name="connsiteY9" fmla="*/ 95731 h 10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3" h="109065">
                  <a:moveTo>
                    <a:pt x="27082" y="13490"/>
                  </a:moveTo>
                  <a:cubicBezTo>
                    <a:pt x="27082" y="6151"/>
                    <a:pt x="21008" y="78"/>
                    <a:pt x="13670" y="78"/>
                  </a:cubicBezTo>
                  <a:cubicBezTo>
                    <a:pt x="6331" y="78"/>
                    <a:pt x="258" y="6151"/>
                    <a:pt x="258" y="13490"/>
                  </a:cubicBezTo>
                  <a:cubicBezTo>
                    <a:pt x="258" y="20828"/>
                    <a:pt x="6331" y="26901"/>
                    <a:pt x="13670" y="26901"/>
                  </a:cubicBezTo>
                  <a:cubicBezTo>
                    <a:pt x="21008" y="26901"/>
                    <a:pt x="27082" y="20828"/>
                    <a:pt x="27082" y="13490"/>
                  </a:cubicBezTo>
                  <a:close/>
                  <a:moveTo>
                    <a:pt x="27082" y="95731"/>
                  </a:moveTo>
                  <a:cubicBezTo>
                    <a:pt x="27082" y="88393"/>
                    <a:pt x="21008" y="82320"/>
                    <a:pt x="13670" y="82320"/>
                  </a:cubicBezTo>
                  <a:cubicBezTo>
                    <a:pt x="6331" y="82320"/>
                    <a:pt x="258" y="88393"/>
                    <a:pt x="258" y="95731"/>
                  </a:cubicBezTo>
                  <a:cubicBezTo>
                    <a:pt x="258" y="103070"/>
                    <a:pt x="6331" y="109143"/>
                    <a:pt x="13670" y="109143"/>
                  </a:cubicBezTo>
                  <a:cubicBezTo>
                    <a:pt x="21008" y="109143"/>
                    <a:pt x="27082" y="103070"/>
                    <a:pt x="27082" y="9573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FA6802D-6338-67F7-AECE-02E20F507A6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3914135" y="4869197"/>
              <a:ext cx="168278" cy="59213"/>
            </a:xfrm>
            <a:custGeom>
              <a:avLst/>
              <a:gdLst>
                <a:gd name="connsiteX0" fmla="*/ 159936 w 168278"/>
                <a:gd name="connsiteY0" fmla="*/ 10200 h 59213"/>
                <a:gd name="connsiteX1" fmla="*/ 168540 w 168278"/>
                <a:gd name="connsiteY1" fmla="*/ 5139 h 59213"/>
                <a:gd name="connsiteX2" fmla="*/ 160189 w 168278"/>
                <a:gd name="connsiteY2" fmla="*/ 78 h 59213"/>
                <a:gd name="connsiteX3" fmla="*/ 8612 w 168278"/>
                <a:gd name="connsiteY3" fmla="*/ 78 h 59213"/>
                <a:gd name="connsiteX4" fmla="*/ 261 w 168278"/>
                <a:gd name="connsiteY4" fmla="*/ 5139 h 59213"/>
                <a:gd name="connsiteX5" fmla="*/ 8865 w 168278"/>
                <a:gd name="connsiteY5" fmla="*/ 10200 h 59213"/>
                <a:gd name="connsiteX6" fmla="*/ 159936 w 168278"/>
                <a:gd name="connsiteY6" fmla="*/ 10200 h 59213"/>
                <a:gd name="connsiteX7" fmla="*/ 160189 w 168278"/>
                <a:gd name="connsiteY7" fmla="*/ 59292 h 59213"/>
                <a:gd name="connsiteX8" fmla="*/ 168540 w 168278"/>
                <a:gd name="connsiteY8" fmla="*/ 54231 h 59213"/>
                <a:gd name="connsiteX9" fmla="*/ 159936 w 168278"/>
                <a:gd name="connsiteY9" fmla="*/ 49170 h 59213"/>
                <a:gd name="connsiteX10" fmla="*/ 8865 w 168278"/>
                <a:gd name="connsiteY10" fmla="*/ 49170 h 59213"/>
                <a:gd name="connsiteX11" fmla="*/ 261 w 168278"/>
                <a:gd name="connsiteY11" fmla="*/ 54231 h 59213"/>
                <a:gd name="connsiteX12" fmla="*/ 8612 w 168278"/>
                <a:gd name="connsiteY12" fmla="*/ 59292 h 59213"/>
                <a:gd name="connsiteX13" fmla="*/ 160189 w 168278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936" y="10200"/>
                  </a:moveTo>
                  <a:cubicBezTo>
                    <a:pt x="163732" y="10200"/>
                    <a:pt x="168540" y="10200"/>
                    <a:pt x="168540" y="5139"/>
                  </a:cubicBezTo>
                  <a:cubicBezTo>
                    <a:pt x="168540" y="78"/>
                    <a:pt x="163732" y="78"/>
                    <a:pt x="160189" y="78"/>
                  </a:cubicBezTo>
                  <a:lnTo>
                    <a:pt x="8612" y="78"/>
                  </a:lnTo>
                  <a:cubicBezTo>
                    <a:pt x="5069" y="78"/>
                    <a:pt x="261" y="78"/>
                    <a:pt x="261" y="5139"/>
                  </a:cubicBezTo>
                  <a:cubicBezTo>
                    <a:pt x="261" y="10200"/>
                    <a:pt x="5069" y="10200"/>
                    <a:pt x="8865" y="10200"/>
                  </a:cubicBezTo>
                  <a:lnTo>
                    <a:pt x="159936" y="10200"/>
                  </a:lnTo>
                  <a:close/>
                  <a:moveTo>
                    <a:pt x="160189" y="59292"/>
                  </a:moveTo>
                  <a:cubicBezTo>
                    <a:pt x="163732" y="59292"/>
                    <a:pt x="168540" y="59292"/>
                    <a:pt x="168540" y="54231"/>
                  </a:cubicBezTo>
                  <a:cubicBezTo>
                    <a:pt x="168540" y="49170"/>
                    <a:pt x="163732" y="49170"/>
                    <a:pt x="159936" y="49170"/>
                  </a:cubicBezTo>
                  <a:lnTo>
                    <a:pt x="8865" y="49170"/>
                  </a:lnTo>
                  <a:cubicBezTo>
                    <a:pt x="5069" y="49170"/>
                    <a:pt x="261" y="49170"/>
                    <a:pt x="261" y="54231"/>
                  </a:cubicBezTo>
                  <a:cubicBezTo>
                    <a:pt x="261" y="59292"/>
                    <a:pt x="5069" y="59292"/>
                    <a:pt x="8612" y="59292"/>
                  </a:cubicBezTo>
                  <a:lnTo>
                    <a:pt x="160189" y="59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B3D929D-11EE-A960-D418-220F0986A0F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177195" y="4780882"/>
              <a:ext cx="133104" cy="186751"/>
            </a:xfrm>
            <a:custGeom>
              <a:avLst/>
              <a:gdLst>
                <a:gd name="connsiteX0" fmla="*/ 107312 w 133104"/>
                <a:gd name="connsiteY0" fmla="*/ 95478 h 186751"/>
                <a:gd name="connsiteX1" fmla="*/ 74668 w 133104"/>
                <a:gd name="connsiteY1" fmla="*/ 65618 h 186751"/>
                <a:gd name="connsiteX2" fmla="*/ 23046 w 133104"/>
                <a:gd name="connsiteY2" fmla="*/ 89405 h 186751"/>
                <a:gd name="connsiteX3" fmla="*/ 271 w 133104"/>
                <a:gd name="connsiteY3" fmla="*/ 141787 h 186751"/>
                <a:gd name="connsiteX4" fmla="*/ 46833 w 133104"/>
                <a:gd name="connsiteY4" fmla="*/ 186830 h 186751"/>
                <a:gd name="connsiteX5" fmla="*/ 133376 w 133104"/>
                <a:gd name="connsiteY5" fmla="*/ 65618 h 186751"/>
                <a:gd name="connsiteX6" fmla="*/ 78717 w 133104"/>
                <a:gd name="connsiteY6" fmla="*/ 78 h 186751"/>
                <a:gd name="connsiteX7" fmla="*/ 30384 w 133104"/>
                <a:gd name="connsiteY7" fmla="*/ 40060 h 186751"/>
                <a:gd name="connsiteX8" fmla="*/ 40000 w 133104"/>
                <a:gd name="connsiteY8" fmla="*/ 48917 h 186751"/>
                <a:gd name="connsiteX9" fmla="*/ 53665 w 133104"/>
                <a:gd name="connsiteY9" fmla="*/ 35505 h 186751"/>
                <a:gd name="connsiteX10" fmla="*/ 41772 w 133104"/>
                <a:gd name="connsiteY10" fmla="*/ 26648 h 186751"/>
                <a:gd name="connsiteX11" fmla="*/ 78211 w 133104"/>
                <a:gd name="connsiteY11" fmla="*/ 6404 h 186751"/>
                <a:gd name="connsiteX12" fmla="*/ 114397 w 133104"/>
                <a:gd name="connsiteY12" fmla="*/ 52207 h 186751"/>
                <a:gd name="connsiteX13" fmla="*/ 107565 w 133104"/>
                <a:gd name="connsiteY13" fmla="*/ 95478 h 186751"/>
                <a:gd name="connsiteX14" fmla="*/ 107312 w 133104"/>
                <a:gd name="connsiteY14" fmla="*/ 95478 h 186751"/>
                <a:gd name="connsiteX15" fmla="*/ 47592 w 133104"/>
                <a:gd name="connsiteY15" fmla="*/ 179744 h 186751"/>
                <a:gd name="connsiteX16" fmla="*/ 19756 w 133104"/>
                <a:gd name="connsiteY16" fmla="*/ 151149 h 186751"/>
                <a:gd name="connsiteX17" fmla="*/ 36458 w 133104"/>
                <a:gd name="connsiteY17" fmla="*/ 93707 h 186751"/>
                <a:gd name="connsiteX18" fmla="*/ 74668 w 133104"/>
                <a:gd name="connsiteY18" fmla="*/ 71185 h 186751"/>
                <a:gd name="connsiteX19" fmla="*/ 102757 w 133104"/>
                <a:gd name="connsiteY19" fmla="*/ 104588 h 186751"/>
                <a:gd name="connsiteX20" fmla="*/ 47592 w 133104"/>
                <a:gd name="connsiteY20" fmla="*/ 179744 h 18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104" h="186751">
                  <a:moveTo>
                    <a:pt x="107312" y="95478"/>
                  </a:moveTo>
                  <a:cubicBezTo>
                    <a:pt x="104781" y="79789"/>
                    <a:pt x="94406" y="65618"/>
                    <a:pt x="74668" y="65618"/>
                  </a:cubicBezTo>
                  <a:cubicBezTo>
                    <a:pt x="59232" y="65618"/>
                    <a:pt x="42784" y="69667"/>
                    <a:pt x="23046" y="89405"/>
                  </a:cubicBezTo>
                  <a:cubicBezTo>
                    <a:pt x="2043" y="110408"/>
                    <a:pt x="271" y="133942"/>
                    <a:pt x="271" y="141787"/>
                  </a:cubicBezTo>
                  <a:cubicBezTo>
                    <a:pt x="271" y="157476"/>
                    <a:pt x="11406" y="186830"/>
                    <a:pt x="46833" y="186830"/>
                  </a:cubicBezTo>
                  <a:cubicBezTo>
                    <a:pt x="107059" y="186830"/>
                    <a:pt x="133376" y="101805"/>
                    <a:pt x="133376" y="65618"/>
                  </a:cubicBezTo>
                  <a:cubicBezTo>
                    <a:pt x="133376" y="25383"/>
                    <a:pt x="109843" y="78"/>
                    <a:pt x="78717" y="78"/>
                  </a:cubicBezTo>
                  <a:cubicBezTo>
                    <a:pt x="42025" y="78"/>
                    <a:pt x="30384" y="32975"/>
                    <a:pt x="30384" y="40060"/>
                  </a:cubicBezTo>
                  <a:cubicBezTo>
                    <a:pt x="30384" y="43603"/>
                    <a:pt x="32409" y="48917"/>
                    <a:pt x="40000" y="48917"/>
                  </a:cubicBezTo>
                  <a:cubicBezTo>
                    <a:pt x="48351" y="48917"/>
                    <a:pt x="53665" y="41325"/>
                    <a:pt x="53665" y="35505"/>
                  </a:cubicBezTo>
                  <a:cubicBezTo>
                    <a:pt x="53665" y="26648"/>
                    <a:pt x="45821" y="26648"/>
                    <a:pt x="41772" y="26648"/>
                  </a:cubicBezTo>
                  <a:cubicBezTo>
                    <a:pt x="52906" y="7923"/>
                    <a:pt x="70873" y="6404"/>
                    <a:pt x="78211" y="6404"/>
                  </a:cubicBezTo>
                  <a:cubicBezTo>
                    <a:pt x="96684" y="6404"/>
                    <a:pt x="114397" y="19563"/>
                    <a:pt x="114397" y="52207"/>
                  </a:cubicBezTo>
                  <a:cubicBezTo>
                    <a:pt x="114397" y="62075"/>
                    <a:pt x="112879" y="74981"/>
                    <a:pt x="107565" y="95478"/>
                  </a:cubicBezTo>
                  <a:lnTo>
                    <a:pt x="107312" y="95478"/>
                  </a:lnTo>
                  <a:close/>
                  <a:moveTo>
                    <a:pt x="47592" y="179744"/>
                  </a:moveTo>
                  <a:cubicBezTo>
                    <a:pt x="19756" y="179744"/>
                    <a:pt x="19756" y="153680"/>
                    <a:pt x="19756" y="151149"/>
                  </a:cubicBezTo>
                  <a:cubicBezTo>
                    <a:pt x="19756" y="144317"/>
                    <a:pt x="26083" y="108890"/>
                    <a:pt x="36458" y="93707"/>
                  </a:cubicBezTo>
                  <a:cubicBezTo>
                    <a:pt x="46580" y="79283"/>
                    <a:pt x="58979" y="71185"/>
                    <a:pt x="74668" y="71185"/>
                  </a:cubicBezTo>
                  <a:cubicBezTo>
                    <a:pt x="102251" y="71185"/>
                    <a:pt x="102757" y="99527"/>
                    <a:pt x="102757" y="104588"/>
                  </a:cubicBezTo>
                  <a:cubicBezTo>
                    <a:pt x="102757" y="122808"/>
                    <a:pt x="86562" y="179744"/>
                    <a:pt x="47592" y="17974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080B1F3-7D71-4656-B67D-E55713A845E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310275" y="4921907"/>
              <a:ext cx="105572" cy="116023"/>
            </a:xfrm>
            <a:custGeom>
              <a:avLst/>
              <a:gdLst>
                <a:gd name="connsiteX0" fmla="*/ 985 w 105572"/>
                <a:gd name="connsiteY0" fmla="*/ 106715 h 116023"/>
                <a:gd name="connsiteX1" fmla="*/ 277 w 105572"/>
                <a:gd name="connsiteY1" fmla="*/ 110435 h 116023"/>
                <a:gd name="connsiteX2" fmla="*/ 6299 w 105572"/>
                <a:gd name="connsiteY2" fmla="*/ 116103 h 116023"/>
                <a:gd name="connsiteX3" fmla="*/ 14802 w 105572"/>
                <a:gd name="connsiteY3" fmla="*/ 107247 h 116023"/>
                <a:gd name="connsiteX4" fmla="*/ 22950 w 105572"/>
                <a:gd name="connsiteY4" fmla="*/ 74831 h 116023"/>
                <a:gd name="connsiteX5" fmla="*/ 41904 w 105572"/>
                <a:gd name="connsiteY5" fmla="*/ 79968 h 116023"/>
                <a:gd name="connsiteX6" fmla="*/ 67411 w 105572"/>
                <a:gd name="connsiteY6" fmla="*/ 67214 h 116023"/>
                <a:gd name="connsiteX7" fmla="*/ 85656 w 105572"/>
                <a:gd name="connsiteY7" fmla="*/ 79968 h 116023"/>
                <a:gd name="connsiteX8" fmla="*/ 99650 w 105572"/>
                <a:gd name="connsiteY8" fmla="*/ 70580 h 116023"/>
                <a:gd name="connsiteX9" fmla="*/ 105850 w 105572"/>
                <a:gd name="connsiteY9" fmla="*/ 52866 h 116023"/>
                <a:gd name="connsiteX10" fmla="*/ 103015 w 105572"/>
                <a:gd name="connsiteY10" fmla="*/ 50563 h 116023"/>
                <a:gd name="connsiteX11" fmla="*/ 99118 w 105572"/>
                <a:gd name="connsiteY11" fmla="*/ 56054 h 116023"/>
                <a:gd name="connsiteX12" fmla="*/ 86188 w 105572"/>
                <a:gd name="connsiteY12" fmla="*/ 75008 h 116023"/>
                <a:gd name="connsiteX13" fmla="*/ 80342 w 105572"/>
                <a:gd name="connsiteY13" fmla="*/ 66328 h 116023"/>
                <a:gd name="connsiteX14" fmla="*/ 82999 w 105572"/>
                <a:gd name="connsiteY14" fmla="*/ 52335 h 116023"/>
                <a:gd name="connsiteX15" fmla="*/ 86896 w 105572"/>
                <a:gd name="connsiteY15" fmla="*/ 36392 h 116023"/>
                <a:gd name="connsiteX16" fmla="*/ 90970 w 105572"/>
                <a:gd name="connsiteY16" fmla="*/ 20627 h 116023"/>
                <a:gd name="connsiteX17" fmla="*/ 93982 w 105572"/>
                <a:gd name="connsiteY17" fmla="*/ 7519 h 116023"/>
                <a:gd name="connsiteX18" fmla="*/ 88136 w 105572"/>
                <a:gd name="connsiteY18" fmla="*/ 1851 h 116023"/>
                <a:gd name="connsiteX19" fmla="*/ 80873 w 105572"/>
                <a:gd name="connsiteY19" fmla="*/ 6102 h 116023"/>
                <a:gd name="connsiteX20" fmla="*/ 78039 w 105572"/>
                <a:gd name="connsiteY20" fmla="*/ 16376 h 116023"/>
                <a:gd name="connsiteX21" fmla="*/ 74319 w 105572"/>
                <a:gd name="connsiteY21" fmla="*/ 31078 h 116023"/>
                <a:gd name="connsiteX22" fmla="*/ 68828 w 105572"/>
                <a:gd name="connsiteY22" fmla="*/ 53220 h 116023"/>
                <a:gd name="connsiteX23" fmla="*/ 65994 w 105572"/>
                <a:gd name="connsiteY23" fmla="*/ 60306 h 116023"/>
                <a:gd name="connsiteX24" fmla="*/ 42612 w 105572"/>
                <a:gd name="connsiteY24" fmla="*/ 75008 h 116023"/>
                <a:gd name="connsiteX25" fmla="*/ 28087 w 105572"/>
                <a:gd name="connsiteY25" fmla="*/ 59243 h 116023"/>
                <a:gd name="connsiteX26" fmla="*/ 31098 w 105572"/>
                <a:gd name="connsiteY26" fmla="*/ 42769 h 116023"/>
                <a:gd name="connsiteX27" fmla="*/ 34995 w 105572"/>
                <a:gd name="connsiteY27" fmla="*/ 26827 h 116023"/>
                <a:gd name="connsiteX28" fmla="*/ 37475 w 105572"/>
                <a:gd name="connsiteY28" fmla="*/ 16907 h 116023"/>
                <a:gd name="connsiteX29" fmla="*/ 40132 w 105572"/>
                <a:gd name="connsiteY29" fmla="*/ 5748 h 116023"/>
                <a:gd name="connsiteX30" fmla="*/ 34110 w 105572"/>
                <a:gd name="connsiteY30" fmla="*/ 79 h 116023"/>
                <a:gd name="connsiteX31" fmla="*/ 25607 w 105572"/>
                <a:gd name="connsiteY31" fmla="*/ 8405 h 116023"/>
                <a:gd name="connsiteX32" fmla="*/ 985 w 105572"/>
                <a:gd name="connsiteY32" fmla="*/ 106715 h 11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6023">
                  <a:moveTo>
                    <a:pt x="985" y="106715"/>
                  </a:moveTo>
                  <a:cubicBezTo>
                    <a:pt x="277" y="109372"/>
                    <a:pt x="277" y="110258"/>
                    <a:pt x="277" y="110435"/>
                  </a:cubicBezTo>
                  <a:cubicBezTo>
                    <a:pt x="277" y="114332"/>
                    <a:pt x="3465" y="116103"/>
                    <a:pt x="6299" y="116103"/>
                  </a:cubicBezTo>
                  <a:cubicBezTo>
                    <a:pt x="12676" y="116103"/>
                    <a:pt x="14093" y="110258"/>
                    <a:pt x="14802" y="107247"/>
                  </a:cubicBezTo>
                  <a:cubicBezTo>
                    <a:pt x="15156" y="106361"/>
                    <a:pt x="18699" y="92190"/>
                    <a:pt x="22950" y="74831"/>
                  </a:cubicBezTo>
                  <a:cubicBezTo>
                    <a:pt x="28441" y="78551"/>
                    <a:pt x="35527" y="79968"/>
                    <a:pt x="41904" y="79968"/>
                  </a:cubicBezTo>
                  <a:cubicBezTo>
                    <a:pt x="57137" y="79968"/>
                    <a:pt x="67057" y="67568"/>
                    <a:pt x="67411" y="67214"/>
                  </a:cubicBezTo>
                  <a:cubicBezTo>
                    <a:pt x="70777" y="79436"/>
                    <a:pt x="82999" y="79968"/>
                    <a:pt x="85656" y="79968"/>
                  </a:cubicBezTo>
                  <a:cubicBezTo>
                    <a:pt x="92033" y="79968"/>
                    <a:pt x="96461" y="76071"/>
                    <a:pt x="99650" y="70580"/>
                  </a:cubicBezTo>
                  <a:cubicBezTo>
                    <a:pt x="103547" y="63671"/>
                    <a:pt x="105850" y="53574"/>
                    <a:pt x="105850" y="52866"/>
                  </a:cubicBezTo>
                  <a:cubicBezTo>
                    <a:pt x="105850" y="50563"/>
                    <a:pt x="103547" y="50563"/>
                    <a:pt x="103015" y="50563"/>
                  </a:cubicBezTo>
                  <a:cubicBezTo>
                    <a:pt x="100536" y="50563"/>
                    <a:pt x="100358" y="51272"/>
                    <a:pt x="99118" y="56054"/>
                  </a:cubicBezTo>
                  <a:cubicBezTo>
                    <a:pt x="96993" y="64557"/>
                    <a:pt x="93627" y="75008"/>
                    <a:pt x="86188" y="75008"/>
                  </a:cubicBezTo>
                  <a:cubicBezTo>
                    <a:pt x="81582" y="75008"/>
                    <a:pt x="80342" y="71111"/>
                    <a:pt x="80342" y="66328"/>
                  </a:cubicBezTo>
                  <a:cubicBezTo>
                    <a:pt x="80342" y="63317"/>
                    <a:pt x="81759" y="56940"/>
                    <a:pt x="82999" y="52335"/>
                  </a:cubicBezTo>
                  <a:cubicBezTo>
                    <a:pt x="84239" y="47552"/>
                    <a:pt x="86010" y="40289"/>
                    <a:pt x="86896" y="36392"/>
                  </a:cubicBezTo>
                  <a:lnTo>
                    <a:pt x="90970" y="20627"/>
                  </a:lnTo>
                  <a:cubicBezTo>
                    <a:pt x="92033" y="16199"/>
                    <a:pt x="93982" y="8405"/>
                    <a:pt x="93982" y="7519"/>
                  </a:cubicBezTo>
                  <a:cubicBezTo>
                    <a:pt x="93982" y="3976"/>
                    <a:pt x="91147" y="1851"/>
                    <a:pt x="88136" y="1851"/>
                  </a:cubicBezTo>
                  <a:cubicBezTo>
                    <a:pt x="86188" y="1851"/>
                    <a:pt x="82822" y="2737"/>
                    <a:pt x="80873" y="6102"/>
                  </a:cubicBezTo>
                  <a:cubicBezTo>
                    <a:pt x="80342" y="7165"/>
                    <a:pt x="78925" y="12833"/>
                    <a:pt x="78039" y="16376"/>
                  </a:cubicBezTo>
                  <a:lnTo>
                    <a:pt x="74319" y="31078"/>
                  </a:lnTo>
                  <a:lnTo>
                    <a:pt x="68828" y="53220"/>
                  </a:lnTo>
                  <a:cubicBezTo>
                    <a:pt x="67588" y="57649"/>
                    <a:pt x="67588" y="58003"/>
                    <a:pt x="65994" y="60306"/>
                  </a:cubicBezTo>
                  <a:cubicBezTo>
                    <a:pt x="60503" y="68100"/>
                    <a:pt x="52709" y="75008"/>
                    <a:pt x="42612" y="75008"/>
                  </a:cubicBezTo>
                  <a:cubicBezTo>
                    <a:pt x="28087" y="75008"/>
                    <a:pt x="28087" y="62431"/>
                    <a:pt x="28087" y="59243"/>
                  </a:cubicBezTo>
                  <a:cubicBezTo>
                    <a:pt x="28087" y="54637"/>
                    <a:pt x="28618" y="52335"/>
                    <a:pt x="31098" y="42769"/>
                  </a:cubicBezTo>
                  <a:cubicBezTo>
                    <a:pt x="32870" y="34975"/>
                    <a:pt x="33224" y="33735"/>
                    <a:pt x="34995" y="26827"/>
                  </a:cubicBezTo>
                  <a:lnTo>
                    <a:pt x="37475" y="16907"/>
                  </a:lnTo>
                  <a:cubicBezTo>
                    <a:pt x="38361" y="13188"/>
                    <a:pt x="40132" y="6456"/>
                    <a:pt x="40132" y="5748"/>
                  </a:cubicBezTo>
                  <a:cubicBezTo>
                    <a:pt x="40132" y="2559"/>
                    <a:pt x="37652" y="79"/>
                    <a:pt x="34110" y="79"/>
                  </a:cubicBezTo>
                  <a:cubicBezTo>
                    <a:pt x="27733" y="79"/>
                    <a:pt x="26139" y="6279"/>
                    <a:pt x="25607" y="8405"/>
                  </a:cubicBezTo>
                  <a:lnTo>
                    <a:pt x="985" y="1067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912519B-6F38-6223-1A21-50F8C3A167F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4444451" y="4850218"/>
              <a:ext cx="102991" cy="114632"/>
            </a:xfrm>
            <a:custGeom>
              <a:avLst/>
              <a:gdLst>
                <a:gd name="connsiteX0" fmla="*/ 15212 w 102991"/>
                <a:gd name="connsiteY0" fmla="*/ 96997 h 114632"/>
                <a:gd name="connsiteX1" fmla="*/ 12935 w 102991"/>
                <a:gd name="connsiteY1" fmla="*/ 107878 h 114632"/>
                <a:gd name="connsiteX2" fmla="*/ 20273 w 102991"/>
                <a:gd name="connsiteY2" fmla="*/ 114710 h 114632"/>
                <a:gd name="connsiteX3" fmla="*/ 29636 w 102991"/>
                <a:gd name="connsiteY3" fmla="*/ 107625 h 114632"/>
                <a:gd name="connsiteX4" fmla="*/ 39758 w 102991"/>
                <a:gd name="connsiteY4" fmla="*/ 67643 h 114632"/>
                <a:gd name="connsiteX5" fmla="*/ 47856 w 102991"/>
                <a:gd name="connsiteY5" fmla="*/ 34746 h 114632"/>
                <a:gd name="connsiteX6" fmla="*/ 62026 w 102991"/>
                <a:gd name="connsiteY6" fmla="*/ 13996 h 114632"/>
                <a:gd name="connsiteX7" fmla="*/ 82271 w 102991"/>
                <a:gd name="connsiteY7" fmla="*/ 5645 h 114632"/>
                <a:gd name="connsiteX8" fmla="*/ 92899 w 102991"/>
                <a:gd name="connsiteY8" fmla="*/ 8682 h 114632"/>
                <a:gd name="connsiteX9" fmla="*/ 79740 w 102991"/>
                <a:gd name="connsiteY9" fmla="*/ 22600 h 114632"/>
                <a:gd name="connsiteX10" fmla="*/ 89356 w 102991"/>
                <a:gd name="connsiteY10" fmla="*/ 31456 h 114632"/>
                <a:gd name="connsiteX11" fmla="*/ 103274 w 102991"/>
                <a:gd name="connsiteY11" fmla="*/ 16526 h 114632"/>
                <a:gd name="connsiteX12" fmla="*/ 82271 w 102991"/>
                <a:gd name="connsiteY12" fmla="*/ 78 h 114632"/>
                <a:gd name="connsiteX13" fmla="*/ 49880 w 102991"/>
                <a:gd name="connsiteY13" fmla="*/ 19563 h 114632"/>
                <a:gd name="connsiteX14" fmla="*/ 26852 w 102991"/>
                <a:gd name="connsiteY14" fmla="*/ 78 h 114632"/>
                <a:gd name="connsiteX15" fmla="*/ 8127 w 102991"/>
                <a:gd name="connsiteY15" fmla="*/ 14502 h 114632"/>
                <a:gd name="connsiteX16" fmla="*/ 282 w 102991"/>
                <a:gd name="connsiteY16" fmla="*/ 39048 h 114632"/>
                <a:gd name="connsiteX17" fmla="*/ 3319 w 102991"/>
                <a:gd name="connsiteY17" fmla="*/ 41578 h 114632"/>
                <a:gd name="connsiteX18" fmla="*/ 7621 w 102991"/>
                <a:gd name="connsiteY18" fmla="*/ 35758 h 114632"/>
                <a:gd name="connsiteX19" fmla="*/ 26093 w 102991"/>
                <a:gd name="connsiteY19" fmla="*/ 5645 h 114632"/>
                <a:gd name="connsiteX20" fmla="*/ 33938 w 102991"/>
                <a:gd name="connsiteY20" fmla="*/ 17285 h 114632"/>
                <a:gd name="connsiteX21" fmla="*/ 29889 w 102991"/>
                <a:gd name="connsiteY21" fmla="*/ 38542 h 114632"/>
                <a:gd name="connsiteX22" fmla="*/ 15212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12" y="96997"/>
                  </a:moveTo>
                  <a:cubicBezTo>
                    <a:pt x="14453" y="100792"/>
                    <a:pt x="12935" y="106612"/>
                    <a:pt x="12935" y="107878"/>
                  </a:cubicBezTo>
                  <a:cubicBezTo>
                    <a:pt x="12935" y="112433"/>
                    <a:pt x="16477" y="114710"/>
                    <a:pt x="20273" y="114710"/>
                  </a:cubicBezTo>
                  <a:cubicBezTo>
                    <a:pt x="23310" y="114710"/>
                    <a:pt x="27865" y="112686"/>
                    <a:pt x="29636" y="107625"/>
                  </a:cubicBezTo>
                  <a:cubicBezTo>
                    <a:pt x="30142" y="106612"/>
                    <a:pt x="38746" y="72198"/>
                    <a:pt x="39758" y="67643"/>
                  </a:cubicBezTo>
                  <a:cubicBezTo>
                    <a:pt x="41782" y="59292"/>
                    <a:pt x="46337" y="41578"/>
                    <a:pt x="47856" y="34746"/>
                  </a:cubicBezTo>
                  <a:cubicBezTo>
                    <a:pt x="48868" y="31456"/>
                    <a:pt x="55953" y="19563"/>
                    <a:pt x="62026" y="13996"/>
                  </a:cubicBezTo>
                  <a:cubicBezTo>
                    <a:pt x="64051" y="12224"/>
                    <a:pt x="71389" y="5645"/>
                    <a:pt x="82271" y="5645"/>
                  </a:cubicBezTo>
                  <a:cubicBezTo>
                    <a:pt x="88850" y="5645"/>
                    <a:pt x="92646" y="8682"/>
                    <a:pt x="92899" y="8682"/>
                  </a:cubicBezTo>
                  <a:cubicBezTo>
                    <a:pt x="85307" y="9947"/>
                    <a:pt x="79740" y="16020"/>
                    <a:pt x="79740" y="22600"/>
                  </a:cubicBezTo>
                  <a:cubicBezTo>
                    <a:pt x="79740" y="26648"/>
                    <a:pt x="82524" y="31456"/>
                    <a:pt x="89356" y="31456"/>
                  </a:cubicBezTo>
                  <a:cubicBezTo>
                    <a:pt x="96188" y="31456"/>
                    <a:pt x="103274" y="25636"/>
                    <a:pt x="103274" y="16526"/>
                  </a:cubicBezTo>
                  <a:cubicBezTo>
                    <a:pt x="103274" y="7670"/>
                    <a:pt x="95176" y="78"/>
                    <a:pt x="82271" y="78"/>
                  </a:cubicBezTo>
                  <a:cubicBezTo>
                    <a:pt x="65822" y="78"/>
                    <a:pt x="54688" y="12477"/>
                    <a:pt x="49880" y="19563"/>
                  </a:cubicBezTo>
                  <a:cubicBezTo>
                    <a:pt x="47856" y="8176"/>
                    <a:pt x="38746" y="78"/>
                    <a:pt x="26852" y="78"/>
                  </a:cubicBezTo>
                  <a:cubicBezTo>
                    <a:pt x="15212" y="78"/>
                    <a:pt x="10404" y="9947"/>
                    <a:pt x="8127" y="14502"/>
                  </a:cubicBezTo>
                  <a:cubicBezTo>
                    <a:pt x="3572" y="23106"/>
                    <a:pt x="282" y="38289"/>
                    <a:pt x="282" y="39048"/>
                  </a:cubicBezTo>
                  <a:cubicBezTo>
                    <a:pt x="282" y="41578"/>
                    <a:pt x="2813" y="41578"/>
                    <a:pt x="3319" y="41578"/>
                  </a:cubicBezTo>
                  <a:cubicBezTo>
                    <a:pt x="5849" y="41578"/>
                    <a:pt x="6102" y="41325"/>
                    <a:pt x="7621" y="35758"/>
                  </a:cubicBezTo>
                  <a:cubicBezTo>
                    <a:pt x="11922" y="17792"/>
                    <a:pt x="16983" y="5645"/>
                    <a:pt x="26093" y="5645"/>
                  </a:cubicBezTo>
                  <a:cubicBezTo>
                    <a:pt x="30395" y="5645"/>
                    <a:pt x="33938" y="7670"/>
                    <a:pt x="33938" y="17285"/>
                  </a:cubicBezTo>
                  <a:cubicBezTo>
                    <a:pt x="33938" y="22600"/>
                    <a:pt x="33179" y="25383"/>
                    <a:pt x="29889" y="38542"/>
                  </a:cubicBezTo>
                  <a:lnTo>
                    <a:pt x="15212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4D8A125-4B26-D06D-F459-A7893AB84190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4568431" y="4780882"/>
              <a:ext cx="133104" cy="186751"/>
            </a:xfrm>
            <a:custGeom>
              <a:avLst/>
              <a:gdLst>
                <a:gd name="connsiteX0" fmla="*/ 107327 w 133104"/>
                <a:gd name="connsiteY0" fmla="*/ 95478 h 186751"/>
                <a:gd name="connsiteX1" fmla="*/ 74684 w 133104"/>
                <a:gd name="connsiteY1" fmla="*/ 65618 h 186751"/>
                <a:gd name="connsiteX2" fmla="*/ 23061 w 133104"/>
                <a:gd name="connsiteY2" fmla="*/ 89405 h 186751"/>
                <a:gd name="connsiteX3" fmla="*/ 287 w 133104"/>
                <a:gd name="connsiteY3" fmla="*/ 141787 h 186751"/>
                <a:gd name="connsiteX4" fmla="*/ 46848 w 133104"/>
                <a:gd name="connsiteY4" fmla="*/ 186830 h 186751"/>
                <a:gd name="connsiteX5" fmla="*/ 133392 w 133104"/>
                <a:gd name="connsiteY5" fmla="*/ 65618 h 186751"/>
                <a:gd name="connsiteX6" fmla="*/ 78733 w 133104"/>
                <a:gd name="connsiteY6" fmla="*/ 78 h 186751"/>
                <a:gd name="connsiteX7" fmla="*/ 30400 w 133104"/>
                <a:gd name="connsiteY7" fmla="*/ 40060 h 186751"/>
                <a:gd name="connsiteX8" fmla="*/ 40016 w 133104"/>
                <a:gd name="connsiteY8" fmla="*/ 48917 h 186751"/>
                <a:gd name="connsiteX9" fmla="*/ 53681 w 133104"/>
                <a:gd name="connsiteY9" fmla="*/ 35505 h 186751"/>
                <a:gd name="connsiteX10" fmla="*/ 41787 w 133104"/>
                <a:gd name="connsiteY10" fmla="*/ 26648 h 186751"/>
                <a:gd name="connsiteX11" fmla="*/ 78227 w 133104"/>
                <a:gd name="connsiteY11" fmla="*/ 6404 h 186751"/>
                <a:gd name="connsiteX12" fmla="*/ 114413 w 133104"/>
                <a:gd name="connsiteY12" fmla="*/ 52207 h 186751"/>
                <a:gd name="connsiteX13" fmla="*/ 107580 w 133104"/>
                <a:gd name="connsiteY13" fmla="*/ 95478 h 186751"/>
                <a:gd name="connsiteX14" fmla="*/ 107327 w 133104"/>
                <a:gd name="connsiteY14" fmla="*/ 95478 h 186751"/>
                <a:gd name="connsiteX15" fmla="*/ 47607 w 133104"/>
                <a:gd name="connsiteY15" fmla="*/ 179744 h 186751"/>
                <a:gd name="connsiteX16" fmla="*/ 19772 w 133104"/>
                <a:gd name="connsiteY16" fmla="*/ 151149 h 186751"/>
                <a:gd name="connsiteX17" fmla="*/ 36473 w 133104"/>
                <a:gd name="connsiteY17" fmla="*/ 93707 h 186751"/>
                <a:gd name="connsiteX18" fmla="*/ 74684 w 133104"/>
                <a:gd name="connsiteY18" fmla="*/ 71185 h 186751"/>
                <a:gd name="connsiteX19" fmla="*/ 102772 w 133104"/>
                <a:gd name="connsiteY19" fmla="*/ 104588 h 186751"/>
                <a:gd name="connsiteX20" fmla="*/ 47607 w 133104"/>
                <a:gd name="connsiteY20" fmla="*/ 179744 h 18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104" h="186751">
                  <a:moveTo>
                    <a:pt x="107327" y="95478"/>
                  </a:moveTo>
                  <a:cubicBezTo>
                    <a:pt x="104797" y="79789"/>
                    <a:pt x="94422" y="65618"/>
                    <a:pt x="74684" y="65618"/>
                  </a:cubicBezTo>
                  <a:cubicBezTo>
                    <a:pt x="59248" y="65618"/>
                    <a:pt x="42799" y="69667"/>
                    <a:pt x="23061" y="89405"/>
                  </a:cubicBezTo>
                  <a:cubicBezTo>
                    <a:pt x="2058" y="110408"/>
                    <a:pt x="287" y="133942"/>
                    <a:pt x="287" y="141787"/>
                  </a:cubicBezTo>
                  <a:cubicBezTo>
                    <a:pt x="287" y="157476"/>
                    <a:pt x="11421" y="186830"/>
                    <a:pt x="46848" y="186830"/>
                  </a:cubicBezTo>
                  <a:cubicBezTo>
                    <a:pt x="107074" y="186830"/>
                    <a:pt x="133392" y="101805"/>
                    <a:pt x="133392" y="65618"/>
                  </a:cubicBezTo>
                  <a:cubicBezTo>
                    <a:pt x="133392" y="25383"/>
                    <a:pt x="109858" y="78"/>
                    <a:pt x="78733" y="78"/>
                  </a:cubicBezTo>
                  <a:cubicBezTo>
                    <a:pt x="42040" y="78"/>
                    <a:pt x="30400" y="32975"/>
                    <a:pt x="30400" y="40060"/>
                  </a:cubicBezTo>
                  <a:cubicBezTo>
                    <a:pt x="30400" y="43603"/>
                    <a:pt x="32424" y="48917"/>
                    <a:pt x="40016" y="48917"/>
                  </a:cubicBezTo>
                  <a:cubicBezTo>
                    <a:pt x="48367" y="48917"/>
                    <a:pt x="53681" y="41325"/>
                    <a:pt x="53681" y="35505"/>
                  </a:cubicBezTo>
                  <a:cubicBezTo>
                    <a:pt x="53681" y="26648"/>
                    <a:pt x="45836" y="26648"/>
                    <a:pt x="41787" y="26648"/>
                  </a:cubicBezTo>
                  <a:cubicBezTo>
                    <a:pt x="52921" y="7923"/>
                    <a:pt x="70888" y="6404"/>
                    <a:pt x="78227" y="6404"/>
                  </a:cubicBezTo>
                  <a:cubicBezTo>
                    <a:pt x="96699" y="6404"/>
                    <a:pt x="114413" y="19563"/>
                    <a:pt x="114413" y="52207"/>
                  </a:cubicBezTo>
                  <a:cubicBezTo>
                    <a:pt x="114413" y="62075"/>
                    <a:pt x="112895" y="74981"/>
                    <a:pt x="107580" y="95478"/>
                  </a:cubicBezTo>
                  <a:lnTo>
                    <a:pt x="107327" y="95478"/>
                  </a:lnTo>
                  <a:close/>
                  <a:moveTo>
                    <a:pt x="47607" y="179744"/>
                  </a:moveTo>
                  <a:cubicBezTo>
                    <a:pt x="19772" y="179744"/>
                    <a:pt x="19772" y="153680"/>
                    <a:pt x="19772" y="151149"/>
                  </a:cubicBezTo>
                  <a:cubicBezTo>
                    <a:pt x="19772" y="144317"/>
                    <a:pt x="26098" y="108890"/>
                    <a:pt x="36473" y="93707"/>
                  </a:cubicBezTo>
                  <a:cubicBezTo>
                    <a:pt x="46595" y="79283"/>
                    <a:pt x="58995" y="71185"/>
                    <a:pt x="74684" y="71185"/>
                  </a:cubicBezTo>
                  <a:cubicBezTo>
                    <a:pt x="102266" y="71185"/>
                    <a:pt x="102772" y="99527"/>
                    <a:pt x="102772" y="104588"/>
                  </a:cubicBezTo>
                  <a:cubicBezTo>
                    <a:pt x="102772" y="122808"/>
                    <a:pt x="86577" y="179744"/>
                    <a:pt x="47607" y="17974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3851425-93EB-FC17-9B22-CB8FE125755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4715569" y="4779467"/>
              <a:ext cx="105572" cy="116023"/>
            </a:xfrm>
            <a:custGeom>
              <a:avLst/>
              <a:gdLst>
                <a:gd name="connsiteX0" fmla="*/ 1001 w 105572"/>
                <a:gd name="connsiteY0" fmla="*/ 106710 h 116023"/>
                <a:gd name="connsiteX1" fmla="*/ 293 w 105572"/>
                <a:gd name="connsiteY1" fmla="*/ 110429 h 116023"/>
                <a:gd name="connsiteX2" fmla="*/ 6315 w 105572"/>
                <a:gd name="connsiteY2" fmla="*/ 116098 h 116023"/>
                <a:gd name="connsiteX3" fmla="*/ 14818 w 105572"/>
                <a:gd name="connsiteY3" fmla="*/ 107241 h 116023"/>
                <a:gd name="connsiteX4" fmla="*/ 22966 w 105572"/>
                <a:gd name="connsiteY4" fmla="*/ 74825 h 116023"/>
                <a:gd name="connsiteX5" fmla="*/ 41920 w 105572"/>
                <a:gd name="connsiteY5" fmla="*/ 79962 h 116023"/>
                <a:gd name="connsiteX6" fmla="*/ 67427 w 105572"/>
                <a:gd name="connsiteY6" fmla="*/ 67208 h 116023"/>
                <a:gd name="connsiteX7" fmla="*/ 85672 w 105572"/>
                <a:gd name="connsiteY7" fmla="*/ 79962 h 116023"/>
                <a:gd name="connsiteX8" fmla="*/ 99666 w 105572"/>
                <a:gd name="connsiteY8" fmla="*/ 70574 h 116023"/>
                <a:gd name="connsiteX9" fmla="*/ 105866 w 105572"/>
                <a:gd name="connsiteY9" fmla="*/ 52860 h 116023"/>
                <a:gd name="connsiteX10" fmla="*/ 103031 w 105572"/>
                <a:gd name="connsiteY10" fmla="*/ 50558 h 116023"/>
                <a:gd name="connsiteX11" fmla="*/ 99134 w 105572"/>
                <a:gd name="connsiteY11" fmla="*/ 56049 h 116023"/>
                <a:gd name="connsiteX12" fmla="*/ 86204 w 105572"/>
                <a:gd name="connsiteY12" fmla="*/ 75002 h 116023"/>
                <a:gd name="connsiteX13" fmla="*/ 80358 w 105572"/>
                <a:gd name="connsiteY13" fmla="*/ 66323 h 116023"/>
                <a:gd name="connsiteX14" fmla="*/ 83015 w 105572"/>
                <a:gd name="connsiteY14" fmla="*/ 52329 h 116023"/>
                <a:gd name="connsiteX15" fmla="*/ 86912 w 105572"/>
                <a:gd name="connsiteY15" fmla="*/ 36387 h 116023"/>
                <a:gd name="connsiteX16" fmla="*/ 90986 w 105572"/>
                <a:gd name="connsiteY16" fmla="*/ 20622 h 116023"/>
                <a:gd name="connsiteX17" fmla="*/ 93997 w 105572"/>
                <a:gd name="connsiteY17" fmla="*/ 7514 h 116023"/>
                <a:gd name="connsiteX18" fmla="*/ 88152 w 105572"/>
                <a:gd name="connsiteY18" fmla="*/ 1845 h 116023"/>
                <a:gd name="connsiteX19" fmla="*/ 80889 w 105572"/>
                <a:gd name="connsiteY19" fmla="*/ 6096 h 116023"/>
                <a:gd name="connsiteX20" fmla="*/ 78055 w 105572"/>
                <a:gd name="connsiteY20" fmla="*/ 16370 h 116023"/>
                <a:gd name="connsiteX21" fmla="*/ 74335 w 105572"/>
                <a:gd name="connsiteY21" fmla="*/ 31073 h 116023"/>
                <a:gd name="connsiteX22" fmla="*/ 68844 w 105572"/>
                <a:gd name="connsiteY22" fmla="*/ 53215 h 116023"/>
                <a:gd name="connsiteX23" fmla="*/ 66010 w 105572"/>
                <a:gd name="connsiteY23" fmla="*/ 60300 h 116023"/>
                <a:gd name="connsiteX24" fmla="*/ 42628 w 105572"/>
                <a:gd name="connsiteY24" fmla="*/ 75002 h 116023"/>
                <a:gd name="connsiteX25" fmla="*/ 28103 w 105572"/>
                <a:gd name="connsiteY25" fmla="*/ 59237 h 116023"/>
                <a:gd name="connsiteX26" fmla="*/ 31114 w 105572"/>
                <a:gd name="connsiteY26" fmla="*/ 42764 h 116023"/>
                <a:gd name="connsiteX27" fmla="*/ 35011 w 105572"/>
                <a:gd name="connsiteY27" fmla="*/ 26821 h 116023"/>
                <a:gd name="connsiteX28" fmla="*/ 37491 w 105572"/>
                <a:gd name="connsiteY28" fmla="*/ 16902 h 116023"/>
                <a:gd name="connsiteX29" fmla="*/ 40148 w 105572"/>
                <a:gd name="connsiteY29" fmla="*/ 5742 h 116023"/>
                <a:gd name="connsiteX30" fmla="*/ 34126 w 105572"/>
                <a:gd name="connsiteY30" fmla="*/ 74 h 116023"/>
                <a:gd name="connsiteX31" fmla="*/ 25623 w 105572"/>
                <a:gd name="connsiteY31" fmla="*/ 8399 h 116023"/>
                <a:gd name="connsiteX32" fmla="*/ 1001 w 105572"/>
                <a:gd name="connsiteY32" fmla="*/ 106710 h 11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6023">
                  <a:moveTo>
                    <a:pt x="1001" y="106710"/>
                  </a:moveTo>
                  <a:cubicBezTo>
                    <a:pt x="293" y="109367"/>
                    <a:pt x="293" y="110252"/>
                    <a:pt x="293" y="110429"/>
                  </a:cubicBezTo>
                  <a:cubicBezTo>
                    <a:pt x="293" y="114326"/>
                    <a:pt x="3481" y="116098"/>
                    <a:pt x="6315" y="116098"/>
                  </a:cubicBezTo>
                  <a:cubicBezTo>
                    <a:pt x="12692" y="116098"/>
                    <a:pt x="14109" y="110252"/>
                    <a:pt x="14818" y="107241"/>
                  </a:cubicBezTo>
                  <a:cubicBezTo>
                    <a:pt x="15172" y="106355"/>
                    <a:pt x="18715" y="92184"/>
                    <a:pt x="22966" y="74825"/>
                  </a:cubicBezTo>
                  <a:cubicBezTo>
                    <a:pt x="28457" y="78545"/>
                    <a:pt x="35543" y="79962"/>
                    <a:pt x="41920" y="79962"/>
                  </a:cubicBezTo>
                  <a:cubicBezTo>
                    <a:pt x="57153" y="79962"/>
                    <a:pt x="67073" y="67563"/>
                    <a:pt x="67427" y="67208"/>
                  </a:cubicBezTo>
                  <a:cubicBezTo>
                    <a:pt x="70793" y="79431"/>
                    <a:pt x="83015" y="79962"/>
                    <a:pt x="85672" y="79962"/>
                  </a:cubicBezTo>
                  <a:cubicBezTo>
                    <a:pt x="92049" y="79962"/>
                    <a:pt x="96477" y="76065"/>
                    <a:pt x="99666" y="70574"/>
                  </a:cubicBezTo>
                  <a:cubicBezTo>
                    <a:pt x="103563" y="63666"/>
                    <a:pt x="105866" y="53569"/>
                    <a:pt x="105866" y="52860"/>
                  </a:cubicBezTo>
                  <a:cubicBezTo>
                    <a:pt x="105866" y="50558"/>
                    <a:pt x="103563" y="50558"/>
                    <a:pt x="103031" y="50558"/>
                  </a:cubicBezTo>
                  <a:cubicBezTo>
                    <a:pt x="100551" y="50558"/>
                    <a:pt x="100374" y="51266"/>
                    <a:pt x="99134" y="56049"/>
                  </a:cubicBezTo>
                  <a:cubicBezTo>
                    <a:pt x="97009" y="64551"/>
                    <a:pt x="93643" y="75002"/>
                    <a:pt x="86204" y="75002"/>
                  </a:cubicBezTo>
                  <a:cubicBezTo>
                    <a:pt x="81598" y="75002"/>
                    <a:pt x="80358" y="71105"/>
                    <a:pt x="80358" y="66323"/>
                  </a:cubicBezTo>
                  <a:cubicBezTo>
                    <a:pt x="80358" y="63311"/>
                    <a:pt x="81775" y="56934"/>
                    <a:pt x="83015" y="52329"/>
                  </a:cubicBezTo>
                  <a:cubicBezTo>
                    <a:pt x="84255" y="47546"/>
                    <a:pt x="86026" y="40284"/>
                    <a:pt x="86912" y="36387"/>
                  </a:cubicBezTo>
                  <a:lnTo>
                    <a:pt x="90986" y="20622"/>
                  </a:lnTo>
                  <a:cubicBezTo>
                    <a:pt x="92049" y="16193"/>
                    <a:pt x="93997" y="8399"/>
                    <a:pt x="93997" y="7514"/>
                  </a:cubicBezTo>
                  <a:cubicBezTo>
                    <a:pt x="93997" y="3971"/>
                    <a:pt x="91163" y="1845"/>
                    <a:pt x="88152" y="1845"/>
                  </a:cubicBezTo>
                  <a:cubicBezTo>
                    <a:pt x="86204" y="1845"/>
                    <a:pt x="82838" y="2731"/>
                    <a:pt x="80889" y="6096"/>
                  </a:cubicBezTo>
                  <a:cubicBezTo>
                    <a:pt x="80358" y="7159"/>
                    <a:pt x="78941" y="12828"/>
                    <a:pt x="78055" y="16370"/>
                  </a:cubicBezTo>
                  <a:lnTo>
                    <a:pt x="74335" y="31073"/>
                  </a:lnTo>
                  <a:lnTo>
                    <a:pt x="68844" y="53215"/>
                  </a:lnTo>
                  <a:cubicBezTo>
                    <a:pt x="67604" y="57643"/>
                    <a:pt x="67604" y="57997"/>
                    <a:pt x="66010" y="60300"/>
                  </a:cubicBezTo>
                  <a:cubicBezTo>
                    <a:pt x="60519" y="68094"/>
                    <a:pt x="52725" y="75002"/>
                    <a:pt x="42628" y="75002"/>
                  </a:cubicBezTo>
                  <a:cubicBezTo>
                    <a:pt x="28103" y="75002"/>
                    <a:pt x="28103" y="62426"/>
                    <a:pt x="28103" y="59237"/>
                  </a:cubicBezTo>
                  <a:cubicBezTo>
                    <a:pt x="28103" y="54632"/>
                    <a:pt x="28634" y="52329"/>
                    <a:pt x="31114" y="42764"/>
                  </a:cubicBezTo>
                  <a:cubicBezTo>
                    <a:pt x="32886" y="34970"/>
                    <a:pt x="33240" y="33730"/>
                    <a:pt x="35011" y="26821"/>
                  </a:cubicBezTo>
                  <a:lnTo>
                    <a:pt x="37491" y="16902"/>
                  </a:lnTo>
                  <a:cubicBezTo>
                    <a:pt x="38377" y="13182"/>
                    <a:pt x="40148" y="6451"/>
                    <a:pt x="40148" y="5742"/>
                  </a:cubicBezTo>
                  <a:cubicBezTo>
                    <a:pt x="40148" y="2554"/>
                    <a:pt x="37668" y="74"/>
                    <a:pt x="34126" y="74"/>
                  </a:cubicBezTo>
                  <a:cubicBezTo>
                    <a:pt x="27749" y="74"/>
                    <a:pt x="26154" y="6274"/>
                    <a:pt x="25623" y="8399"/>
                  </a:cubicBezTo>
                  <a:lnTo>
                    <a:pt x="1001" y="10671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7E012F7-B790-0CD2-7869-BE43802A750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4849745" y="4850218"/>
              <a:ext cx="102991" cy="114632"/>
            </a:xfrm>
            <a:custGeom>
              <a:avLst/>
              <a:gdLst>
                <a:gd name="connsiteX0" fmla="*/ 15228 w 102991"/>
                <a:gd name="connsiteY0" fmla="*/ 96997 h 114632"/>
                <a:gd name="connsiteX1" fmla="*/ 12951 w 102991"/>
                <a:gd name="connsiteY1" fmla="*/ 107878 h 114632"/>
                <a:gd name="connsiteX2" fmla="*/ 20289 w 102991"/>
                <a:gd name="connsiteY2" fmla="*/ 114710 h 114632"/>
                <a:gd name="connsiteX3" fmla="*/ 29652 w 102991"/>
                <a:gd name="connsiteY3" fmla="*/ 107625 h 114632"/>
                <a:gd name="connsiteX4" fmla="*/ 39774 w 102991"/>
                <a:gd name="connsiteY4" fmla="*/ 67643 h 114632"/>
                <a:gd name="connsiteX5" fmla="*/ 47872 w 102991"/>
                <a:gd name="connsiteY5" fmla="*/ 34746 h 114632"/>
                <a:gd name="connsiteX6" fmla="*/ 62042 w 102991"/>
                <a:gd name="connsiteY6" fmla="*/ 13996 h 114632"/>
                <a:gd name="connsiteX7" fmla="*/ 82287 w 102991"/>
                <a:gd name="connsiteY7" fmla="*/ 5645 h 114632"/>
                <a:gd name="connsiteX8" fmla="*/ 92915 w 102991"/>
                <a:gd name="connsiteY8" fmla="*/ 8682 h 114632"/>
                <a:gd name="connsiteX9" fmla="*/ 79756 w 102991"/>
                <a:gd name="connsiteY9" fmla="*/ 22600 h 114632"/>
                <a:gd name="connsiteX10" fmla="*/ 89372 w 102991"/>
                <a:gd name="connsiteY10" fmla="*/ 31456 h 114632"/>
                <a:gd name="connsiteX11" fmla="*/ 103290 w 102991"/>
                <a:gd name="connsiteY11" fmla="*/ 16526 h 114632"/>
                <a:gd name="connsiteX12" fmla="*/ 82287 w 102991"/>
                <a:gd name="connsiteY12" fmla="*/ 78 h 114632"/>
                <a:gd name="connsiteX13" fmla="*/ 49896 w 102991"/>
                <a:gd name="connsiteY13" fmla="*/ 19563 h 114632"/>
                <a:gd name="connsiteX14" fmla="*/ 26868 w 102991"/>
                <a:gd name="connsiteY14" fmla="*/ 78 h 114632"/>
                <a:gd name="connsiteX15" fmla="*/ 8143 w 102991"/>
                <a:gd name="connsiteY15" fmla="*/ 14502 h 114632"/>
                <a:gd name="connsiteX16" fmla="*/ 298 w 102991"/>
                <a:gd name="connsiteY16" fmla="*/ 39048 h 114632"/>
                <a:gd name="connsiteX17" fmla="*/ 3335 w 102991"/>
                <a:gd name="connsiteY17" fmla="*/ 41578 h 114632"/>
                <a:gd name="connsiteX18" fmla="*/ 7636 w 102991"/>
                <a:gd name="connsiteY18" fmla="*/ 35758 h 114632"/>
                <a:gd name="connsiteX19" fmla="*/ 26109 w 102991"/>
                <a:gd name="connsiteY19" fmla="*/ 5645 h 114632"/>
                <a:gd name="connsiteX20" fmla="*/ 33954 w 102991"/>
                <a:gd name="connsiteY20" fmla="*/ 17285 h 114632"/>
                <a:gd name="connsiteX21" fmla="*/ 29905 w 102991"/>
                <a:gd name="connsiteY21" fmla="*/ 38542 h 114632"/>
                <a:gd name="connsiteX22" fmla="*/ 15228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28" y="96997"/>
                  </a:moveTo>
                  <a:cubicBezTo>
                    <a:pt x="14469" y="100792"/>
                    <a:pt x="12951" y="106612"/>
                    <a:pt x="12951" y="107878"/>
                  </a:cubicBezTo>
                  <a:cubicBezTo>
                    <a:pt x="12951" y="112433"/>
                    <a:pt x="16493" y="114710"/>
                    <a:pt x="20289" y="114710"/>
                  </a:cubicBezTo>
                  <a:cubicBezTo>
                    <a:pt x="23326" y="114710"/>
                    <a:pt x="27881" y="112686"/>
                    <a:pt x="29652" y="107625"/>
                  </a:cubicBezTo>
                  <a:cubicBezTo>
                    <a:pt x="30158" y="106612"/>
                    <a:pt x="38762" y="72198"/>
                    <a:pt x="39774" y="67643"/>
                  </a:cubicBezTo>
                  <a:cubicBezTo>
                    <a:pt x="41798" y="59292"/>
                    <a:pt x="46353" y="41578"/>
                    <a:pt x="47872" y="34746"/>
                  </a:cubicBezTo>
                  <a:cubicBezTo>
                    <a:pt x="48884" y="31456"/>
                    <a:pt x="55969" y="19563"/>
                    <a:pt x="62042" y="13996"/>
                  </a:cubicBezTo>
                  <a:cubicBezTo>
                    <a:pt x="64067" y="12224"/>
                    <a:pt x="71405" y="5645"/>
                    <a:pt x="82287" y="5645"/>
                  </a:cubicBezTo>
                  <a:cubicBezTo>
                    <a:pt x="88866" y="5645"/>
                    <a:pt x="92662" y="8682"/>
                    <a:pt x="92915" y="8682"/>
                  </a:cubicBezTo>
                  <a:cubicBezTo>
                    <a:pt x="85323" y="9947"/>
                    <a:pt x="79756" y="16020"/>
                    <a:pt x="79756" y="22600"/>
                  </a:cubicBezTo>
                  <a:cubicBezTo>
                    <a:pt x="79756" y="26648"/>
                    <a:pt x="82540" y="31456"/>
                    <a:pt x="89372" y="31456"/>
                  </a:cubicBezTo>
                  <a:cubicBezTo>
                    <a:pt x="96204" y="31456"/>
                    <a:pt x="103290" y="25636"/>
                    <a:pt x="103290" y="16526"/>
                  </a:cubicBezTo>
                  <a:cubicBezTo>
                    <a:pt x="103290" y="7670"/>
                    <a:pt x="95192" y="78"/>
                    <a:pt x="82287" y="78"/>
                  </a:cubicBezTo>
                  <a:cubicBezTo>
                    <a:pt x="65838" y="78"/>
                    <a:pt x="54704" y="12477"/>
                    <a:pt x="49896" y="19563"/>
                  </a:cubicBezTo>
                  <a:cubicBezTo>
                    <a:pt x="47872" y="8176"/>
                    <a:pt x="38762" y="78"/>
                    <a:pt x="26868" y="78"/>
                  </a:cubicBezTo>
                  <a:cubicBezTo>
                    <a:pt x="15228" y="78"/>
                    <a:pt x="10420" y="9947"/>
                    <a:pt x="8143" y="14502"/>
                  </a:cubicBezTo>
                  <a:cubicBezTo>
                    <a:pt x="3588" y="23106"/>
                    <a:pt x="298" y="38289"/>
                    <a:pt x="298" y="39048"/>
                  </a:cubicBezTo>
                  <a:cubicBezTo>
                    <a:pt x="298" y="41578"/>
                    <a:pt x="2829" y="41578"/>
                    <a:pt x="3335" y="41578"/>
                  </a:cubicBezTo>
                  <a:cubicBezTo>
                    <a:pt x="5865" y="41578"/>
                    <a:pt x="6118" y="41325"/>
                    <a:pt x="7636" y="35758"/>
                  </a:cubicBezTo>
                  <a:cubicBezTo>
                    <a:pt x="11938" y="17792"/>
                    <a:pt x="16999" y="5645"/>
                    <a:pt x="26109" y="5645"/>
                  </a:cubicBezTo>
                  <a:cubicBezTo>
                    <a:pt x="30411" y="5645"/>
                    <a:pt x="33954" y="7670"/>
                    <a:pt x="33954" y="17285"/>
                  </a:cubicBezTo>
                  <a:cubicBezTo>
                    <a:pt x="33954" y="22600"/>
                    <a:pt x="33195" y="25383"/>
                    <a:pt x="29905" y="38542"/>
                  </a:cubicBezTo>
                  <a:lnTo>
                    <a:pt x="15228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79" name="TextBox 78">
            <a:hlinkClick r:id="rId163"/>
            <a:extLst>
              <a:ext uri="{FF2B5EF4-FFF2-40B4-BE49-F238E27FC236}">
                <a16:creationId xmlns:a16="http://schemas.microsoft.com/office/drawing/2014/main" id="{AEEF7FC5-8246-6E27-872F-73877531AA18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0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18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Self-consistent description (Black holes)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12" name="Group 111" descr="\documentclass{article}&#10;\usepackage{amsmath}&#10;\pagestyle{empty}&#10;\begin{document}&#10;&#10;$$ds^2=-e^{h_{+}(v,r)}f(v,r)dv^2+2e^{h_{+}(v,r)}dvdr+r^2d\Omega_{2}, \quad r'_{+}(v)&lt;0$$&#10;&#10;&#10;\end{document}" title="IguanaTex Vector Display">
            <a:extLst>
              <a:ext uri="{FF2B5EF4-FFF2-40B4-BE49-F238E27FC236}">
                <a16:creationId xmlns:a16="http://schemas.microsoft.com/office/drawing/2014/main" id="{00183BEE-98A8-6D06-94E0-DC8BB64CE4E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33400" y="1905000"/>
            <a:ext cx="7403200" cy="334057"/>
            <a:chOff x="3136482" y="3903117"/>
            <a:chExt cx="7403200" cy="33405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0DE50C-3A8A-865F-D11E-6A4DD3CDD160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3136482" y="3967386"/>
              <a:ext cx="128007" cy="185776"/>
            </a:xfrm>
            <a:custGeom>
              <a:avLst/>
              <a:gdLst>
                <a:gd name="connsiteX0" fmla="*/ 128104 w 128007"/>
                <a:gd name="connsiteY0" fmla="*/ 2983 h 185776"/>
                <a:gd name="connsiteX1" fmla="*/ 124608 w 128007"/>
                <a:gd name="connsiteY1" fmla="*/ 85 h 185776"/>
                <a:gd name="connsiteX2" fmla="*/ 90455 w 128007"/>
                <a:gd name="connsiteY2" fmla="*/ 2983 h 185776"/>
                <a:gd name="connsiteX3" fmla="*/ 86690 w 128007"/>
                <a:gd name="connsiteY3" fmla="*/ 7990 h 185776"/>
                <a:gd name="connsiteX4" fmla="*/ 93144 w 128007"/>
                <a:gd name="connsiteY4" fmla="*/ 11152 h 185776"/>
                <a:gd name="connsiteX5" fmla="*/ 106590 w 128007"/>
                <a:gd name="connsiteY5" fmla="*/ 15632 h 185776"/>
                <a:gd name="connsiteX6" fmla="*/ 105783 w 128007"/>
                <a:gd name="connsiteY6" fmla="*/ 20902 h 185776"/>
                <a:gd name="connsiteX7" fmla="*/ 89648 w 128007"/>
                <a:gd name="connsiteY7" fmla="*/ 83355 h 185776"/>
                <a:gd name="connsiteX8" fmla="*/ 64907 w 128007"/>
                <a:gd name="connsiteY8" fmla="*/ 66490 h 185776"/>
                <a:gd name="connsiteX9" fmla="*/ 96 w 128007"/>
                <a:gd name="connsiteY9" fmla="*/ 143699 h 185776"/>
                <a:gd name="connsiteX10" fmla="*/ 35863 w 128007"/>
                <a:gd name="connsiteY10" fmla="*/ 185861 h 185776"/>
                <a:gd name="connsiteX11" fmla="*/ 70823 w 128007"/>
                <a:gd name="connsiteY11" fmla="*/ 166098 h 185776"/>
                <a:gd name="connsiteX12" fmla="*/ 95295 w 128007"/>
                <a:gd name="connsiteY12" fmla="*/ 185861 h 185776"/>
                <a:gd name="connsiteX13" fmla="*/ 115196 w 128007"/>
                <a:gd name="connsiteY13" fmla="*/ 171368 h 185776"/>
                <a:gd name="connsiteX14" fmla="*/ 123263 w 128007"/>
                <a:gd name="connsiteY14" fmla="*/ 145280 h 185776"/>
                <a:gd name="connsiteX15" fmla="*/ 120036 w 128007"/>
                <a:gd name="connsiteY15" fmla="*/ 142645 h 185776"/>
                <a:gd name="connsiteX16" fmla="*/ 116271 w 128007"/>
                <a:gd name="connsiteY16" fmla="*/ 147388 h 185776"/>
                <a:gd name="connsiteX17" fmla="*/ 95833 w 128007"/>
                <a:gd name="connsiteY17" fmla="*/ 180064 h 185776"/>
                <a:gd name="connsiteX18" fmla="*/ 87765 w 128007"/>
                <a:gd name="connsiteY18" fmla="*/ 167942 h 185776"/>
                <a:gd name="connsiteX19" fmla="*/ 89379 w 128007"/>
                <a:gd name="connsiteY19" fmla="*/ 155294 h 185776"/>
                <a:gd name="connsiteX20" fmla="*/ 128104 w 128007"/>
                <a:gd name="connsiteY20" fmla="*/ 2983 h 185776"/>
                <a:gd name="connsiteX21" fmla="*/ 72168 w 128007"/>
                <a:gd name="connsiteY21" fmla="*/ 151604 h 185776"/>
                <a:gd name="connsiteX22" fmla="*/ 66789 w 128007"/>
                <a:gd name="connsiteY22" fmla="*/ 161354 h 185776"/>
                <a:gd name="connsiteX23" fmla="*/ 36401 w 128007"/>
                <a:gd name="connsiteY23" fmla="*/ 180064 h 185776"/>
                <a:gd name="connsiteX24" fmla="*/ 19190 w 128007"/>
                <a:gd name="connsiteY24" fmla="*/ 155294 h 185776"/>
                <a:gd name="connsiteX25" fmla="*/ 33981 w 128007"/>
                <a:gd name="connsiteY25" fmla="*/ 97584 h 185776"/>
                <a:gd name="connsiteX26" fmla="*/ 65176 w 128007"/>
                <a:gd name="connsiteY26" fmla="*/ 72287 h 185776"/>
                <a:gd name="connsiteX27" fmla="*/ 86421 w 128007"/>
                <a:gd name="connsiteY27" fmla="*/ 95476 h 185776"/>
                <a:gd name="connsiteX28" fmla="*/ 85614 w 128007"/>
                <a:gd name="connsiteY28" fmla="*/ 99956 h 185776"/>
                <a:gd name="connsiteX29" fmla="*/ 7216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104" y="2983"/>
                  </a:moveTo>
                  <a:cubicBezTo>
                    <a:pt x="128104" y="2720"/>
                    <a:pt x="128104" y="85"/>
                    <a:pt x="124608" y="85"/>
                  </a:cubicBezTo>
                  <a:cubicBezTo>
                    <a:pt x="120574" y="85"/>
                    <a:pt x="95026" y="2456"/>
                    <a:pt x="90455" y="2983"/>
                  </a:cubicBezTo>
                  <a:cubicBezTo>
                    <a:pt x="88303" y="3247"/>
                    <a:pt x="86690" y="4564"/>
                    <a:pt x="86690" y="7990"/>
                  </a:cubicBezTo>
                  <a:cubicBezTo>
                    <a:pt x="86690" y="11152"/>
                    <a:pt x="89110" y="11152"/>
                    <a:pt x="93144" y="11152"/>
                  </a:cubicBezTo>
                  <a:cubicBezTo>
                    <a:pt x="106052" y="11152"/>
                    <a:pt x="106590" y="12997"/>
                    <a:pt x="106590" y="15632"/>
                  </a:cubicBezTo>
                  <a:lnTo>
                    <a:pt x="105783" y="20902"/>
                  </a:lnTo>
                  <a:lnTo>
                    <a:pt x="89648" y="83355"/>
                  </a:lnTo>
                  <a:cubicBezTo>
                    <a:pt x="84807" y="73605"/>
                    <a:pt x="77008" y="66490"/>
                    <a:pt x="64907" y="66490"/>
                  </a:cubicBezTo>
                  <a:cubicBezTo>
                    <a:pt x="33443" y="66490"/>
                    <a:pt x="96" y="105226"/>
                    <a:pt x="96" y="143699"/>
                  </a:cubicBezTo>
                  <a:cubicBezTo>
                    <a:pt x="96" y="168469"/>
                    <a:pt x="14887" y="185861"/>
                    <a:pt x="35863" y="185861"/>
                  </a:cubicBezTo>
                  <a:cubicBezTo>
                    <a:pt x="41241" y="185861"/>
                    <a:pt x="54688" y="184807"/>
                    <a:pt x="70823" y="166098"/>
                  </a:cubicBezTo>
                  <a:cubicBezTo>
                    <a:pt x="72975" y="177165"/>
                    <a:pt x="82387" y="185861"/>
                    <a:pt x="95295" y="185861"/>
                  </a:cubicBezTo>
                  <a:cubicBezTo>
                    <a:pt x="104708" y="185861"/>
                    <a:pt x="110893" y="179800"/>
                    <a:pt x="115196" y="171368"/>
                  </a:cubicBezTo>
                  <a:cubicBezTo>
                    <a:pt x="119767" y="161881"/>
                    <a:pt x="123263" y="145807"/>
                    <a:pt x="123263" y="145280"/>
                  </a:cubicBezTo>
                  <a:cubicBezTo>
                    <a:pt x="123263" y="142645"/>
                    <a:pt x="120843" y="142645"/>
                    <a:pt x="120036" y="142645"/>
                  </a:cubicBezTo>
                  <a:cubicBezTo>
                    <a:pt x="117347" y="142645"/>
                    <a:pt x="117078" y="143699"/>
                    <a:pt x="116271" y="147388"/>
                  </a:cubicBezTo>
                  <a:cubicBezTo>
                    <a:pt x="111700" y="164517"/>
                    <a:pt x="106859" y="180064"/>
                    <a:pt x="95833" y="180064"/>
                  </a:cubicBezTo>
                  <a:cubicBezTo>
                    <a:pt x="88572" y="180064"/>
                    <a:pt x="87765" y="173212"/>
                    <a:pt x="87765" y="167942"/>
                  </a:cubicBezTo>
                  <a:cubicBezTo>
                    <a:pt x="87765" y="161618"/>
                    <a:pt x="88303" y="159773"/>
                    <a:pt x="89379" y="155294"/>
                  </a:cubicBezTo>
                  <a:lnTo>
                    <a:pt x="128104" y="2983"/>
                  </a:lnTo>
                  <a:close/>
                  <a:moveTo>
                    <a:pt x="72168" y="151604"/>
                  </a:moveTo>
                  <a:cubicBezTo>
                    <a:pt x="70823" y="156348"/>
                    <a:pt x="70823" y="156875"/>
                    <a:pt x="66789" y="161354"/>
                  </a:cubicBezTo>
                  <a:cubicBezTo>
                    <a:pt x="54957" y="175848"/>
                    <a:pt x="43931" y="180064"/>
                    <a:pt x="36401" y="180064"/>
                  </a:cubicBezTo>
                  <a:cubicBezTo>
                    <a:pt x="22955" y="180064"/>
                    <a:pt x="19190" y="165571"/>
                    <a:pt x="19190" y="155294"/>
                  </a:cubicBezTo>
                  <a:cubicBezTo>
                    <a:pt x="19190" y="142118"/>
                    <a:pt x="27795" y="109706"/>
                    <a:pt x="33981" y="97584"/>
                  </a:cubicBezTo>
                  <a:cubicBezTo>
                    <a:pt x="42317" y="82037"/>
                    <a:pt x="54419" y="72287"/>
                    <a:pt x="65176" y="72287"/>
                  </a:cubicBezTo>
                  <a:cubicBezTo>
                    <a:pt x="82656" y="72287"/>
                    <a:pt x="86421" y="93895"/>
                    <a:pt x="86421" y="95476"/>
                  </a:cubicBezTo>
                  <a:cubicBezTo>
                    <a:pt x="86421" y="97057"/>
                    <a:pt x="85883" y="98638"/>
                    <a:pt x="85614" y="99956"/>
                  </a:cubicBezTo>
                  <a:lnTo>
                    <a:pt x="7216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BEAD026-ADED-76FE-177F-9F248CB92FA8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3279681" y="4033791"/>
              <a:ext cx="98964" cy="119371"/>
            </a:xfrm>
            <a:custGeom>
              <a:avLst/>
              <a:gdLst>
                <a:gd name="connsiteX0" fmla="*/ 91267 w 98964"/>
                <a:gd name="connsiteY0" fmla="*/ 18004 h 119371"/>
                <a:gd name="connsiteX1" fmla="*/ 78358 w 98964"/>
                <a:gd name="connsiteY1" fmla="*/ 29862 h 119371"/>
                <a:gd name="connsiteX2" fmla="*/ 86695 w 98964"/>
                <a:gd name="connsiteY2" fmla="*/ 37503 h 119371"/>
                <a:gd name="connsiteX3" fmla="*/ 99065 w 98964"/>
                <a:gd name="connsiteY3" fmla="*/ 22747 h 119371"/>
                <a:gd name="connsiteX4" fmla="*/ 67063 w 98964"/>
                <a:gd name="connsiteY4" fmla="*/ 85 h 119371"/>
                <a:gd name="connsiteX5" fmla="*/ 21615 w 98964"/>
                <a:gd name="connsiteY5" fmla="*/ 38558 h 119371"/>
                <a:gd name="connsiteX6" fmla="*/ 49314 w 98964"/>
                <a:gd name="connsiteY6" fmla="*/ 64645 h 119371"/>
                <a:gd name="connsiteX7" fmla="*/ 77283 w 98964"/>
                <a:gd name="connsiteY7" fmla="*/ 84672 h 119371"/>
                <a:gd name="connsiteX8" fmla="*/ 38826 w 98964"/>
                <a:gd name="connsiteY8" fmla="*/ 113659 h 119371"/>
                <a:gd name="connsiteX9" fmla="*/ 8169 w 98964"/>
                <a:gd name="connsiteY9" fmla="*/ 99692 h 119371"/>
                <a:gd name="connsiteX10" fmla="*/ 25111 w 98964"/>
                <a:gd name="connsiteY10" fmla="*/ 85726 h 119371"/>
                <a:gd name="connsiteX11" fmla="*/ 15161 w 98964"/>
                <a:gd name="connsiteY11" fmla="*/ 76503 h 119371"/>
                <a:gd name="connsiteX12" fmla="*/ 101 w 98964"/>
                <a:gd name="connsiteY12" fmla="*/ 93895 h 119371"/>
                <a:gd name="connsiteX13" fmla="*/ 38557 w 98964"/>
                <a:gd name="connsiteY13" fmla="*/ 119456 h 119371"/>
                <a:gd name="connsiteX14" fmla="*/ 92611 w 98964"/>
                <a:gd name="connsiteY14" fmla="*/ 75713 h 119371"/>
                <a:gd name="connsiteX15" fmla="*/ 84275 w 98964"/>
                <a:gd name="connsiteY15" fmla="*/ 56476 h 119371"/>
                <a:gd name="connsiteX16" fmla="*/ 57382 w 98964"/>
                <a:gd name="connsiteY16" fmla="*/ 45409 h 119371"/>
                <a:gd name="connsiteX17" fmla="*/ 36944 w 98964"/>
                <a:gd name="connsiteY17" fmla="*/ 29598 h 119371"/>
                <a:gd name="connsiteX18" fmla="*/ 67063 w 98964"/>
                <a:gd name="connsiteY18" fmla="*/ 5882 h 119371"/>
                <a:gd name="connsiteX19" fmla="*/ 91267 w 98964"/>
                <a:gd name="connsiteY19" fmla="*/ 18004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964" h="119371">
                  <a:moveTo>
                    <a:pt x="91267" y="18004"/>
                  </a:moveTo>
                  <a:cubicBezTo>
                    <a:pt x="83737" y="18267"/>
                    <a:pt x="78358" y="24064"/>
                    <a:pt x="78358" y="29862"/>
                  </a:cubicBezTo>
                  <a:cubicBezTo>
                    <a:pt x="78358" y="33551"/>
                    <a:pt x="80779" y="37503"/>
                    <a:pt x="86695" y="37503"/>
                  </a:cubicBezTo>
                  <a:cubicBezTo>
                    <a:pt x="92611" y="37503"/>
                    <a:pt x="99065" y="33024"/>
                    <a:pt x="99065" y="22747"/>
                  </a:cubicBezTo>
                  <a:cubicBezTo>
                    <a:pt x="99065" y="10889"/>
                    <a:pt x="87502" y="85"/>
                    <a:pt x="67063" y="85"/>
                  </a:cubicBezTo>
                  <a:cubicBezTo>
                    <a:pt x="31565" y="85"/>
                    <a:pt x="21615" y="26963"/>
                    <a:pt x="21615" y="38558"/>
                  </a:cubicBezTo>
                  <a:cubicBezTo>
                    <a:pt x="21615" y="59112"/>
                    <a:pt x="41516" y="63064"/>
                    <a:pt x="49314" y="64645"/>
                  </a:cubicBezTo>
                  <a:cubicBezTo>
                    <a:pt x="63298" y="67280"/>
                    <a:pt x="77283" y="70179"/>
                    <a:pt x="77283" y="84672"/>
                  </a:cubicBezTo>
                  <a:cubicBezTo>
                    <a:pt x="77283" y="91524"/>
                    <a:pt x="71097" y="113659"/>
                    <a:pt x="38826" y="113659"/>
                  </a:cubicBezTo>
                  <a:cubicBezTo>
                    <a:pt x="35061" y="113659"/>
                    <a:pt x="14354" y="113659"/>
                    <a:pt x="8169" y="99692"/>
                  </a:cubicBezTo>
                  <a:cubicBezTo>
                    <a:pt x="18388" y="101010"/>
                    <a:pt x="25111" y="93105"/>
                    <a:pt x="25111" y="85726"/>
                  </a:cubicBezTo>
                  <a:cubicBezTo>
                    <a:pt x="25111" y="79665"/>
                    <a:pt x="20808" y="76503"/>
                    <a:pt x="15161" y="76503"/>
                  </a:cubicBezTo>
                  <a:cubicBezTo>
                    <a:pt x="8169" y="76503"/>
                    <a:pt x="101" y="82037"/>
                    <a:pt x="101" y="93895"/>
                  </a:cubicBezTo>
                  <a:cubicBezTo>
                    <a:pt x="101" y="108915"/>
                    <a:pt x="15430" y="119456"/>
                    <a:pt x="38557" y="119456"/>
                  </a:cubicBezTo>
                  <a:cubicBezTo>
                    <a:pt x="82123" y="119456"/>
                    <a:pt x="92611" y="87571"/>
                    <a:pt x="92611" y="75713"/>
                  </a:cubicBezTo>
                  <a:cubicBezTo>
                    <a:pt x="92611" y="66226"/>
                    <a:pt x="87502" y="59639"/>
                    <a:pt x="84275" y="56476"/>
                  </a:cubicBezTo>
                  <a:cubicBezTo>
                    <a:pt x="77014" y="49098"/>
                    <a:pt x="69215" y="47780"/>
                    <a:pt x="57382" y="45409"/>
                  </a:cubicBezTo>
                  <a:cubicBezTo>
                    <a:pt x="47701" y="43301"/>
                    <a:pt x="36944" y="41456"/>
                    <a:pt x="36944" y="29598"/>
                  </a:cubicBezTo>
                  <a:cubicBezTo>
                    <a:pt x="36944" y="21956"/>
                    <a:pt x="43398" y="5882"/>
                    <a:pt x="67063" y="5882"/>
                  </a:cubicBezTo>
                  <a:cubicBezTo>
                    <a:pt x="73787" y="5882"/>
                    <a:pt x="87233" y="7727"/>
                    <a:pt x="91267" y="1800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C7853A-C3D0-6FC8-804C-C1B214FDB179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3403614" y="3918981"/>
              <a:ext cx="83205" cy="122480"/>
            </a:xfrm>
            <a:custGeom>
              <a:avLst/>
              <a:gdLst>
                <a:gd name="connsiteX0" fmla="*/ 83311 w 83205"/>
                <a:gd name="connsiteY0" fmla="*/ 88990 h 122480"/>
                <a:gd name="connsiteX1" fmla="*/ 76911 w 83205"/>
                <a:gd name="connsiteY1" fmla="*/ 88990 h 122480"/>
                <a:gd name="connsiteX2" fmla="*/ 72016 w 83205"/>
                <a:gd name="connsiteY2" fmla="*/ 105775 h 122480"/>
                <a:gd name="connsiteX3" fmla="*/ 53380 w 83205"/>
                <a:gd name="connsiteY3" fmla="*/ 106882 h 122480"/>
                <a:gd name="connsiteX4" fmla="*/ 18742 w 83205"/>
                <a:gd name="connsiteY4" fmla="*/ 106882 h 122480"/>
                <a:gd name="connsiteX5" fmla="*/ 56392 w 83205"/>
                <a:gd name="connsiteY5" fmla="*/ 75893 h 122480"/>
                <a:gd name="connsiteX6" fmla="*/ 83311 w 83205"/>
                <a:gd name="connsiteY6" fmla="*/ 36050 h 122480"/>
                <a:gd name="connsiteX7" fmla="*/ 39261 w 83205"/>
                <a:gd name="connsiteY7" fmla="*/ 81 h 122480"/>
                <a:gd name="connsiteX8" fmla="*/ 106 w 83205"/>
                <a:gd name="connsiteY8" fmla="*/ 33099 h 122480"/>
                <a:gd name="connsiteX9" fmla="*/ 10083 w 83205"/>
                <a:gd name="connsiteY9" fmla="*/ 43428 h 122480"/>
                <a:gd name="connsiteX10" fmla="*/ 20060 w 83205"/>
                <a:gd name="connsiteY10" fmla="*/ 33652 h 122480"/>
                <a:gd name="connsiteX11" fmla="*/ 8954 w 83205"/>
                <a:gd name="connsiteY11" fmla="*/ 23876 h 122480"/>
                <a:gd name="connsiteX12" fmla="*/ 36438 w 83205"/>
                <a:gd name="connsiteY12" fmla="*/ 6721 h 122480"/>
                <a:gd name="connsiteX13" fmla="*/ 65051 w 83205"/>
                <a:gd name="connsiteY13" fmla="*/ 36050 h 122480"/>
                <a:gd name="connsiteX14" fmla="*/ 47356 w 83205"/>
                <a:gd name="connsiteY14" fmla="*/ 71466 h 122480"/>
                <a:gd name="connsiteX15" fmla="*/ 1988 w 83205"/>
                <a:gd name="connsiteY15" fmla="*/ 115367 h 122480"/>
                <a:gd name="connsiteX16" fmla="*/ 106 w 83205"/>
                <a:gd name="connsiteY16" fmla="*/ 122561 h 122480"/>
                <a:gd name="connsiteX17" fmla="*/ 77664 w 83205"/>
                <a:gd name="connsiteY17" fmla="*/ 122561 h 122480"/>
                <a:gd name="connsiteX18" fmla="*/ 83311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311" y="88990"/>
                  </a:moveTo>
                  <a:lnTo>
                    <a:pt x="76911" y="88990"/>
                  </a:lnTo>
                  <a:cubicBezTo>
                    <a:pt x="76346" y="93048"/>
                    <a:pt x="74463" y="103931"/>
                    <a:pt x="72016" y="105775"/>
                  </a:cubicBezTo>
                  <a:cubicBezTo>
                    <a:pt x="70510" y="106882"/>
                    <a:pt x="56015" y="106882"/>
                    <a:pt x="53380" y="106882"/>
                  </a:cubicBezTo>
                  <a:lnTo>
                    <a:pt x="18742" y="106882"/>
                  </a:lnTo>
                  <a:cubicBezTo>
                    <a:pt x="38508" y="89728"/>
                    <a:pt x="45097" y="84563"/>
                    <a:pt x="56392" y="75893"/>
                  </a:cubicBezTo>
                  <a:cubicBezTo>
                    <a:pt x="70322" y="65010"/>
                    <a:pt x="83311" y="53574"/>
                    <a:pt x="83311" y="36050"/>
                  </a:cubicBezTo>
                  <a:cubicBezTo>
                    <a:pt x="83311" y="13731"/>
                    <a:pt x="63357" y="81"/>
                    <a:pt x="39261" y="81"/>
                  </a:cubicBezTo>
                  <a:cubicBezTo>
                    <a:pt x="15919" y="81"/>
                    <a:pt x="106" y="16128"/>
                    <a:pt x="106" y="33099"/>
                  </a:cubicBezTo>
                  <a:cubicBezTo>
                    <a:pt x="106" y="42506"/>
                    <a:pt x="8201" y="43428"/>
                    <a:pt x="10083" y="43428"/>
                  </a:cubicBezTo>
                  <a:cubicBezTo>
                    <a:pt x="14601" y="43428"/>
                    <a:pt x="20060" y="40293"/>
                    <a:pt x="20060" y="33652"/>
                  </a:cubicBezTo>
                  <a:cubicBezTo>
                    <a:pt x="20060" y="30332"/>
                    <a:pt x="18742" y="23876"/>
                    <a:pt x="8954" y="23876"/>
                  </a:cubicBezTo>
                  <a:cubicBezTo>
                    <a:pt x="14789" y="10779"/>
                    <a:pt x="27590" y="6721"/>
                    <a:pt x="36438" y="6721"/>
                  </a:cubicBezTo>
                  <a:cubicBezTo>
                    <a:pt x="55262" y="6721"/>
                    <a:pt x="65051" y="21109"/>
                    <a:pt x="65051" y="36050"/>
                  </a:cubicBezTo>
                  <a:cubicBezTo>
                    <a:pt x="65051" y="52098"/>
                    <a:pt x="53380" y="64826"/>
                    <a:pt x="47356" y="71466"/>
                  </a:cubicBezTo>
                  <a:lnTo>
                    <a:pt x="1988" y="115367"/>
                  </a:lnTo>
                  <a:cubicBezTo>
                    <a:pt x="106" y="117027"/>
                    <a:pt x="106" y="117396"/>
                    <a:pt x="106" y="122561"/>
                  </a:cubicBezTo>
                  <a:lnTo>
                    <a:pt x="77664" y="122561"/>
                  </a:lnTo>
                  <a:lnTo>
                    <a:pt x="83311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048387-127D-89FB-8F43-75CE3D7E9295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3602157" y="4053554"/>
              <a:ext cx="178834" cy="61661"/>
            </a:xfrm>
            <a:custGeom>
              <a:avLst/>
              <a:gdLst>
                <a:gd name="connsiteX0" fmla="*/ 169804 w 178834"/>
                <a:gd name="connsiteY0" fmla="*/ 10625 h 61661"/>
                <a:gd name="connsiteX1" fmla="*/ 178948 w 178834"/>
                <a:gd name="connsiteY1" fmla="*/ 5355 h 61661"/>
                <a:gd name="connsiteX2" fmla="*/ 170073 w 178834"/>
                <a:gd name="connsiteY2" fmla="*/ 85 h 61661"/>
                <a:gd name="connsiteX3" fmla="*/ 8988 w 178834"/>
                <a:gd name="connsiteY3" fmla="*/ 85 h 61661"/>
                <a:gd name="connsiteX4" fmla="*/ 113 w 178834"/>
                <a:gd name="connsiteY4" fmla="*/ 5355 h 61661"/>
                <a:gd name="connsiteX5" fmla="*/ 9257 w 178834"/>
                <a:gd name="connsiteY5" fmla="*/ 10625 h 61661"/>
                <a:gd name="connsiteX6" fmla="*/ 169804 w 178834"/>
                <a:gd name="connsiteY6" fmla="*/ 10625 h 61661"/>
                <a:gd name="connsiteX7" fmla="*/ 170073 w 178834"/>
                <a:gd name="connsiteY7" fmla="*/ 61747 h 61661"/>
                <a:gd name="connsiteX8" fmla="*/ 178948 w 178834"/>
                <a:gd name="connsiteY8" fmla="*/ 56476 h 61661"/>
                <a:gd name="connsiteX9" fmla="*/ 169804 w 178834"/>
                <a:gd name="connsiteY9" fmla="*/ 51206 h 61661"/>
                <a:gd name="connsiteX10" fmla="*/ 9257 w 178834"/>
                <a:gd name="connsiteY10" fmla="*/ 51206 h 61661"/>
                <a:gd name="connsiteX11" fmla="*/ 113 w 178834"/>
                <a:gd name="connsiteY11" fmla="*/ 56476 h 61661"/>
                <a:gd name="connsiteX12" fmla="*/ 8988 w 178834"/>
                <a:gd name="connsiteY12" fmla="*/ 61747 h 61661"/>
                <a:gd name="connsiteX13" fmla="*/ 170073 w 178834"/>
                <a:gd name="connsiteY13" fmla="*/ 61747 h 6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834" h="61661">
                  <a:moveTo>
                    <a:pt x="169804" y="10625"/>
                  </a:moveTo>
                  <a:cubicBezTo>
                    <a:pt x="173838" y="10625"/>
                    <a:pt x="178948" y="10625"/>
                    <a:pt x="178948" y="5355"/>
                  </a:cubicBezTo>
                  <a:cubicBezTo>
                    <a:pt x="178948" y="85"/>
                    <a:pt x="173838" y="85"/>
                    <a:pt x="170073" y="85"/>
                  </a:cubicBezTo>
                  <a:lnTo>
                    <a:pt x="8988" y="85"/>
                  </a:lnTo>
                  <a:cubicBezTo>
                    <a:pt x="5223" y="85"/>
                    <a:pt x="113" y="85"/>
                    <a:pt x="113" y="5355"/>
                  </a:cubicBezTo>
                  <a:cubicBezTo>
                    <a:pt x="113" y="10625"/>
                    <a:pt x="5223" y="10625"/>
                    <a:pt x="9257" y="10625"/>
                  </a:cubicBezTo>
                  <a:lnTo>
                    <a:pt x="169804" y="10625"/>
                  </a:lnTo>
                  <a:close/>
                  <a:moveTo>
                    <a:pt x="170073" y="61747"/>
                  </a:moveTo>
                  <a:cubicBezTo>
                    <a:pt x="173838" y="61747"/>
                    <a:pt x="178948" y="61747"/>
                    <a:pt x="178948" y="56476"/>
                  </a:cubicBezTo>
                  <a:cubicBezTo>
                    <a:pt x="178948" y="51206"/>
                    <a:pt x="173838" y="51206"/>
                    <a:pt x="169804" y="51206"/>
                  </a:cubicBezTo>
                  <a:lnTo>
                    <a:pt x="9257" y="51206"/>
                  </a:lnTo>
                  <a:cubicBezTo>
                    <a:pt x="5223" y="51206"/>
                    <a:pt x="113" y="51206"/>
                    <a:pt x="113" y="56476"/>
                  </a:cubicBezTo>
                  <a:cubicBezTo>
                    <a:pt x="113" y="61747"/>
                    <a:pt x="5223" y="61747"/>
                    <a:pt x="8988" y="61747"/>
                  </a:cubicBezTo>
                  <a:lnTo>
                    <a:pt x="170073" y="61747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30F9974-80CC-1476-8989-DFBA4211191E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3893281" y="4079115"/>
              <a:ext cx="164312" cy="10540"/>
            </a:xfrm>
            <a:custGeom>
              <a:avLst/>
              <a:gdLst>
                <a:gd name="connsiteX0" fmla="*/ 155024 w 164312"/>
                <a:gd name="connsiteY0" fmla="*/ 10625 h 10540"/>
                <a:gd name="connsiteX1" fmla="*/ 164436 w 164312"/>
                <a:gd name="connsiteY1" fmla="*/ 5355 h 10540"/>
                <a:gd name="connsiteX2" fmla="*/ 155024 w 164312"/>
                <a:gd name="connsiteY2" fmla="*/ 85 h 10540"/>
                <a:gd name="connsiteX3" fmla="*/ 9536 w 164312"/>
                <a:gd name="connsiteY3" fmla="*/ 85 h 10540"/>
                <a:gd name="connsiteX4" fmla="*/ 124 w 164312"/>
                <a:gd name="connsiteY4" fmla="*/ 5355 h 10540"/>
                <a:gd name="connsiteX5" fmla="*/ 9536 w 164312"/>
                <a:gd name="connsiteY5" fmla="*/ 10625 h 10540"/>
                <a:gd name="connsiteX6" fmla="*/ 155024 w 164312"/>
                <a:gd name="connsiteY6" fmla="*/ 10625 h 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312" h="10540">
                  <a:moveTo>
                    <a:pt x="155024" y="10625"/>
                  </a:moveTo>
                  <a:cubicBezTo>
                    <a:pt x="159596" y="10625"/>
                    <a:pt x="164436" y="10625"/>
                    <a:pt x="164436" y="5355"/>
                  </a:cubicBezTo>
                  <a:cubicBezTo>
                    <a:pt x="164436" y="85"/>
                    <a:pt x="159596" y="85"/>
                    <a:pt x="155024" y="85"/>
                  </a:cubicBezTo>
                  <a:lnTo>
                    <a:pt x="9536" y="85"/>
                  </a:lnTo>
                  <a:cubicBezTo>
                    <a:pt x="4964" y="85"/>
                    <a:pt x="124" y="85"/>
                    <a:pt x="124" y="5355"/>
                  </a:cubicBezTo>
                  <a:cubicBezTo>
                    <a:pt x="124" y="10625"/>
                    <a:pt x="4964" y="10625"/>
                    <a:pt x="9536" y="10625"/>
                  </a:cubicBezTo>
                  <a:lnTo>
                    <a:pt x="155024" y="1062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11E8FA-1620-59D1-BF92-DDDD7535C144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4092495" y="4033791"/>
              <a:ext cx="103266" cy="119371"/>
            </a:xfrm>
            <a:custGeom>
              <a:avLst/>
              <a:gdLst>
                <a:gd name="connsiteX0" fmla="*/ 38050 w 103266"/>
                <a:gd name="connsiteY0" fmla="*/ 55686 h 119371"/>
                <a:gd name="connsiteX1" fmla="*/ 79195 w 103266"/>
                <a:gd name="connsiteY1" fmla="*/ 49625 h 119371"/>
                <a:gd name="connsiteX2" fmla="*/ 99364 w 103266"/>
                <a:gd name="connsiteY2" fmla="*/ 22483 h 119371"/>
                <a:gd name="connsiteX3" fmla="*/ 70590 w 103266"/>
                <a:gd name="connsiteY3" fmla="*/ 85 h 119371"/>
                <a:gd name="connsiteX4" fmla="*/ 131 w 103266"/>
                <a:gd name="connsiteY4" fmla="*/ 71760 h 119371"/>
                <a:gd name="connsiteX5" fmla="*/ 42353 w 103266"/>
                <a:gd name="connsiteY5" fmla="*/ 119456 h 119371"/>
                <a:gd name="connsiteX6" fmla="*/ 103398 w 103266"/>
                <a:gd name="connsiteY6" fmla="*/ 88361 h 119371"/>
                <a:gd name="connsiteX7" fmla="*/ 100171 w 103266"/>
                <a:gd name="connsiteY7" fmla="*/ 84936 h 119371"/>
                <a:gd name="connsiteX8" fmla="*/ 96675 w 103266"/>
                <a:gd name="connsiteY8" fmla="*/ 87571 h 119371"/>
                <a:gd name="connsiteX9" fmla="*/ 42890 w 103266"/>
                <a:gd name="connsiteY9" fmla="*/ 113659 h 119371"/>
                <a:gd name="connsiteX10" fmla="*/ 19494 w 103266"/>
                <a:gd name="connsiteY10" fmla="*/ 83091 h 119371"/>
                <a:gd name="connsiteX11" fmla="*/ 23797 w 103266"/>
                <a:gd name="connsiteY11" fmla="*/ 55686 h 119371"/>
                <a:gd name="connsiteX12" fmla="*/ 38050 w 103266"/>
                <a:gd name="connsiteY12" fmla="*/ 55686 h 119371"/>
                <a:gd name="connsiteX13" fmla="*/ 25410 w 103266"/>
                <a:gd name="connsiteY13" fmla="*/ 49889 h 119371"/>
                <a:gd name="connsiteX14" fmla="*/ 70590 w 103266"/>
                <a:gd name="connsiteY14" fmla="*/ 5882 h 119371"/>
                <a:gd name="connsiteX15" fmla="*/ 90490 w 103266"/>
                <a:gd name="connsiteY15" fmla="*/ 22483 h 119371"/>
                <a:gd name="connsiteX16" fmla="*/ 36436 w 103266"/>
                <a:gd name="connsiteY16" fmla="*/ 49889 h 119371"/>
                <a:gd name="connsiteX17" fmla="*/ 25410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050" y="55686"/>
                  </a:moveTo>
                  <a:cubicBezTo>
                    <a:pt x="45849" y="55686"/>
                    <a:pt x="65749" y="55159"/>
                    <a:pt x="79195" y="49625"/>
                  </a:cubicBezTo>
                  <a:cubicBezTo>
                    <a:pt x="98020" y="41720"/>
                    <a:pt x="99364" y="26172"/>
                    <a:pt x="99364" y="22483"/>
                  </a:cubicBezTo>
                  <a:cubicBezTo>
                    <a:pt x="99364" y="10889"/>
                    <a:pt x="89145" y="85"/>
                    <a:pt x="70590" y="85"/>
                  </a:cubicBezTo>
                  <a:cubicBezTo>
                    <a:pt x="40739" y="85"/>
                    <a:pt x="131" y="25645"/>
                    <a:pt x="131" y="71760"/>
                  </a:cubicBezTo>
                  <a:cubicBezTo>
                    <a:pt x="131" y="98638"/>
                    <a:pt x="15998" y="119456"/>
                    <a:pt x="42353" y="119456"/>
                  </a:cubicBezTo>
                  <a:cubicBezTo>
                    <a:pt x="80809" y="119456"/>
                    <a:pt x="103398" y="91524"/>
                    <a:pt x="103398" y="88361"/>
                  </a:cubicBezTo>
                  <a:cubicBezTo>
                    <a:pt x="103398" y="86780"/>
                    <a:pt x="101785" y="84936"/>
                    <a:pt x="100171" y="84936"/>
                  </a:cubicBezTo>
                  <a:cubicBezTo>
                    <a:pt x="98827" y="84936"/>
                    <a:pt x="98289" y="85463"/>
                    <a:pt x="96675" y="87571"/>
                  </a:cubicBezTo>
                  <a:cubicBezTo>
                    <a:pt x="75430" y="113659"/>
                    <a:pt x="46117" y="113659"/>
                    <a:pt x="42890" y="113659"/>
                  </a:cubicBezTo>
                  <a:cubicBezTo>
                    <a:pt x="21914" y="113659"/>
                    <a:pt x="19494" y="91524"/>
                    <a:pt x="19494" y="83091"/>
                  </a:cubicBezTo>
                  <a:cubicBezTo>
                    <a:pt x="19494" y="79929"/>
                    <a:pt x="19763" y="71760"/>
                    <a:pt x="23797" y="55686"/>
                  </a:cubicBezTo>
                  <a:lnTo>
                    <a:pt x="38050" y="55686"/>
                  </a:lnTo>
                  <a:close/>
                  <a:moveTo>
                    <a:pt x="25410" y="49889"/>
                  </a:moveTo>
                  <a:cubicBezTo>
                    <a:pt x="35898" y="9835"/>
                    <a:pt x="63598" y="5882"/>
                    <a:pt x="70590" y="5882"/>
                  </a:cubicBezTo>
                  <a:cubicBezTo>
                    <a:pt x="83229" y="5882"/>
                    <a:pt x="90490" y="13524"/>
                    <a:pt x="90490" y="22483"/>
                  </a:cubicBezTo>
                  <a:cubicBezTo>
                    <a:pt x="90490" y="49889"/>
                    <a:pt x="47462" y="49889"/>
                    <a:pt x="36436" y="49889"/>
                  </a:cubicBezTo>
                  <a:lnTo>
                    <a:pt x="25410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B72A8D-1678-3288-2B8B-1C1D8A4F8BA9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4219461" y="3913447"/>
              <a:ext cx="102594" cy="129859"/>
            </a:xfrm>
            <a:custGeom>
              <a:avLst/>
              <a:gdLst>
                <a:gd name="connsiteX0" fmla="*/ 44939 w 102594"/>
                <a:gd name="connsiteY0" fmla="*/ 5614 h 129859"/>
                <a:gd name="connsiteX1" fmla="*/ 45692 w 102594"/>
                <a:gd name="connsiteY1" fmla="*/ 2663 h 129859"/>
                <a:gd name="connsiteX2" fmla="*/ 42680 w 102594"/>
                <a:gd name="connsiteY2" fmla="*/ 81 h 129859"/>
                <a:gd name="connsiteX3" fmla="*/ 18584 w 102594"/>
                <a:gd name="connsiteY3" fmla="*/ 1925 h 129859"/>
                <a:gd name="connsiteX4" fmla="*/ 14443 w 102594"/>
                <a:gd name="connsiteY4" fmla="*/ 6168 h 129859"/>
                <a:gd name="connsiteX5" fmla="*/ 19337 w 102594"/>
                <a:gd name="connsiteY5" fmla="*/ 8750 h 129859"/>
                <a:gd name="connsiteX6" fmla="*/ 28373 w 102594"/>
                <a:gd name="connsiteY6" fmla="*/ 11517 h 129859"/>
                <a:gd name="connsiteX7" fmla="*/ 27620 w 102594"/>
                <a:gd name="connsiteY7" fmla="*/ 15575 h 129859"/>
                <a:gd name="connsiteX8" fmla="*/ 1077 w 102594"/>
                <a:gd name="connsiteY8" fmla="*/ 119979 h 129859"/>
                <a:gd name="connsiteX9" fmla="*/ 136 w 102594"/>
                <a:gd name="connsiteY9" fmla="*/ 124037 h 129859"/>
                <a:gd name="connsiteX10" fmla="*/ 6536 w 102594"/>
                <a:gd name="connsiteY10" fmla="*/ 129940 h 129859"/>
                <a:gd name="connsiteX11" fmla="*/ 14255 w 102594"/>
                <a:gd name="connsiteY11" fmla="*/ 125144 h 129859"/>
                <a:gd name="connsiteX12" fmla="*/ 17455 w 102594"/>
                <a:gd name="connsiteY12" fmla="*/ 113523 h 129859"/>
                <a:gd name="connsiteX13" fmla="*/ 21784 w 102594"/>
                <a:gd name="connsiteY13" fmla="*/ 97106 h 129859"/>
                <a:gd name="connsiteX14" fmla="*/ 24796 w 102594"/>
                <a:gd name="connsiteY14" fmla="*/ 84563 h 129859"/>
                <a:gd name="connsiteX15" fmla="*/ 30444 w 102594"/>
                <a:gd name="connsiteY15" fmla="*/ 71466 h 129859"/>
                <a:gd name="connsiteX16" fmla="*/ 60563 w 102594"/>
                <a:gd name="connsiteY16" fmla="*/ 51914 h 129859"/>
                <a:gd name="connsiteX17" fmla="*/ 71670 w 102594"/>
                <a:gd name="connsiteY17" fmla="*/ 64826 h 129859"/>
                <a:gd name="connsiteX18" fmla="*/ 60563 w 102594"/>
                <a:gd name="connsiteY18" fmla="*/ 104115 h 129859"/>
                <a:gd name="connsiteX19" fmla="*/ 57740 w 102594"/>
                <a:gd name="connsiteY19" fmla="*/ 114076 h 129859"/>
                <a:gd name="connsiteX20" fmla="*/ 75623 w 102594"/>
                <a:gd name="connsiteY20" fmla="*/ 129940 h 129859"/>
                <a:gd name="connsiteX21" fmla="*/ 102731 w 102594"/>
                <a:gd name="connsiteY21" fmla="*/ 101717 h 129859"/>
                <a:gd name="connsiteX22" fmla="*/ 99719 w 102594"/>
                <a:gd name="connsiteY22" fmla="*/ 99319 h 129859"/>
                <a:gd name="connsiteX23" fmla="*/ 96142 w 102594"/>
                <a:gd name="connsiteY23" fmla="*/ 102455 h 129859"/>
                <a:gd name="connsiteX24" fmla="*/ 76188 w 102594"/>
                <a:gd name="connsiteY24" fmla="*/ 124775 h 129859"/>
                <a:gd name="connsiteX25" fmla="*/ 71482 w 102594"/>
                <a:gd name="connsiteY25" fmla="*/ 118319 h 129859"/>
                <a:gd name="connsiteX26" fmla="*/ 75811 w 102594"/>
                <a:gd name="connsiteY26" fmla="*/ 103378 h 129859"/>
                <a:gd name="connsiteX27" fmla="*/ 85788 w 102594"/>
                <a:gd name="connsiteY27" fmla="*/ 67777 h 129859"/>
                <a:gd name="connsiteX28" fmla="*/ 78823 w 102594"/>
                <a:gd name="connsiteY28" fmla="*/ 51729 h 129859"/>
                <a:gd name="connsiteX29" fmla="*/ 61316 w 102594"/>
                <a:gd name="connsiteY29" fmla="*/ 46749 h 129859"/>
                <a:gd name="connsiteX30" fmla="*/ 30632 w 102594"/>
                <a:gd name="connsiteY30" fmla="*/ 62059 h 129859"/>
                <a:gd name="connsiteX31" fmla="*/ 44939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4939" y="5614"/>
                  </a:moveTo>
                  <a:cubicBezTo>
                    <a:pt x="45127" y="5245"/>
                    <a:pt x="45692" y="2847"/>
                    <a:pt x="45692" y="2663"/>
                  </a:cubicBezTo>
                  <a:cubicBezTo>
                    <a:pt x="45692" y="1741"/>
                    <a:pt x="44939" y="81"/>
                    <a:pt x="42680" y="81"/>
                  </a:cubicBezTo>
                  <a:cubicBezTo>
                    <a:pt x="38915" y="81"/>
                    <a:pt x="23290" y="1556"/>
                    <a:pt x="18584" y="1925"/>
                  </a:cubicBezTo>
                  <a:cubicBezTo>
                    <a:pt x="17078" y="2110"/>
                    <a:pt x="14443" y="2294"/>
                    <a:pt x="14443" y="6168"/>
                  </a:cubicBezTo>
                  <a:cubicBezTo>
                    <a:pt x="14443" y="8750"/>
                    <a:pt x="17078" y="8750"/>
                    <a:pt x="19337" y="8750"/>
                  </a:cubicBezTo>
                  <a:cubicBezTo>
                    <a:pt x="28373" y="8750"/>
                    <a:pt x="28373" y="10041"/>
                    <a:pt x="28373" y="11517"/>
                  </a:cubicBezTo>
                  <a:cubicBezTo>
                    <a:pt x="28373" y="12808"/>
                    <a:pt x="27997" y="13915"/>
                    <a:pt x="27620" y="15575"/>
                  </a:cubicBezTo>
                  <a:lnTo>
                    <a:pt x="1077" y="119979"/>
                  </a:lnTo>
                  <a:cubicBezTo>
                    <a:pt x="136" y="123299"/>
                    <a:pt x="136" y="123668"/>
                    <a:pt x="136" y="124037"/>
                  </a:cubicBezTo>
                  <a:cubicBezTo>
                    <a:pt x="136" y="126804"/>
                    <a:pt x="2395" y="129940"/>
                    <a:pt x="6536" y="129940"/>
                  </a:cubicBezTo>
                  <a:cubicBezTo>
                    <a:pt x="8607" y="129940"/>
                    <a:pt x="12184" y="129017"/>
                    <a:pt x="14255" y="125144"/>
                  </a:cubicBezTo>
                  <a:cubicBezTo>
                    <a:pt x="14819" y="124037"/>
                    <a:pt x="16514" y="117396"/>
                    <a:pt x="17455" y="113523"/>
                  </a:cubicBezTo>
                  <a:lnTo>
                    <a:pt x="21784" y="97106"/>
                  </a:lnTo>
                  <a:cubicBezTo>
                    <a:pt x="22349" y="94339"/>
                    <a:pt x="24232" y="87330"/>
                    <a:pt x="24796" y="84563"/>
                  </a:cubicBezTo>
                  <a:cubicBezTo>
                    <a:pt x="26679" y="77553"/>
                    <a:pt x="26679" y="77369"/>
                    <a:pt x="30444" y="71466"/>
                  </a:cubicBezTo>
                  <a:cubicBezTo>
                    <a:pt x="36468" y="62428"/>
                    <a:pt x="45880" y="51914"/>
                    <a:pt x="60563" y="51914"/>
                  </a:cubicBezTo>
                  <a:cubicBezTo>
                    <a:pt x="71105" y="51914"/>
                    <a:pt x="71670" y="60399"/>
                    <a:pt x="71670" y="64826"/>
                  </a:cubicBezTo>
                  <a:cubicBezTo>
                    <a:pt x="71670" y="75893"/>
                    <a:pt x="63575" y="96368"/>
                    <a:pt x="60563" y="104115"/>
                  </a:cubicBezTo>
                  <a:cubicBezTo>
                    <a:pt x="58493" y="109280"/>
                    <a:pt x="57740" y="110940"/>
                    <a:pt x="57740" y="114076"/>
                  </a:cubicBezTo>
                  <a:cubicBezTo>
                    <a:pt x="57740" y="123852"/>
                    <a:pt x="66022" y="129940"/>
                    <a:pt x="75623" y="129940"/>
                  </a:cubicBezTo>
                  <a:cubicBezTo>
                    <a:pt x="94448" y="129940"/>
                    <a:pt x="102731" y="104484"/>
                    <a:pt x="102731" y="101717"/>
                  </a:cubicBezTo>
                  <a:cubicBezTo>
                    <a:pt x="102731" y="99319"/>
                    <a:pt x="100283" y="99319"/>
                    <a:pt x="99719" y="99319"/>
                  </a:cubicBezTo>
                  <a:cubicBezTo>
                    <a:pt x="97083" y="99319"/>
                    <a:pt x="96895" y="100426"/>
                    <a:pt x="96142" y="102455"/>
                  </a:cubicBezTo>
                  <a:cubicBezTo>
                    <a:pt x="91812" y="117212"/>
                    <a:pt x="83529" y="124775"/>
                    <a:pt x="76188" y="124775"/>
                  </a:cubicBezTo>
                  <a:cubicBezTo>
                    <a:pt x="72235" y="124775"/>
                    <a:pt x="71482" y="122192"/>
                    <a:pt x="71482" y="118319"/>
                  </a:cubicBezTo>
                  <a:cubicBezTo>
                    <a:pt x="71482" y="114076"/>
                    <a:pt x="72423" y="111678"/>
                    <a:pt x="75811" y="103378"/>
                  </a:cubicBezTo>
                  <a:cubicBezTo>
                    <a:pt x="78070" y="97659"/>
                    <a:pt x="85788" y="78107"/>
                    <a:pt x="85788" y="67777"/>
                  </a:cubicBezTo>
                  <a:cubicBezTo>
                    <a:pt x="85788" y="64826"/>
                    <a:pt x="85788" y="57078"/>
                    <a:pt x="78823" y="51729"/>
                  </a:cubicBezTo>
                  <a:cubicBezTo>
                    <a:pt x="75623" y="49331"/>
                    <a:pt x="70164" y="46749"/>
                    <a:pt x="61316" y="46749"/>
                  </a:cubicBezTo>
                  <a:cubicBezTo>
                    <a:pt x="47574" y="46749"/>
                    <a:pt x="37597" y="54127"/>
                    <a:pt x="30632" y="62059"/>
                  </a:cubicBezTo>
                  <a:lnTo>
                    <a:pt x="44939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EA0F67-411E-2E1A-2776-2074A5B25D48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4344289" y="3979931"/>
              <a:ext cx="112006" cy="109884"/>
            </a:xfrm>
            <a:custGeom>
              <a:avLst/>
              <a:gdLst>
                <a:gd name="connsiteX0" fmla="*/ 59976 w 112006"/>
                <a:gd name="connsiteY0" fmla="*/ 58713 h 109884"/>
                <a:gd name="connsiteX1" fmla="*/ 106769 w 112006"/>
                <a:gd name="connsiteY1" fmla="*/ 58713 h 109884"/>
                <a:gd name="connsiteX2" fmla="*/ 112148 w 112006"/>
                <a:gd name="connsiteY2" fmla="*/ 55024 h 109884"/>
                <a:gd name="connsiteX3" fmla="*/ 106769 w 112006"/>
                <a:gd name="connsiteY3" fmla="*/ 51335 h 109884"/>
                <a:gd name="connsiteX4" fmla="*/ 59976 w 112006"/>
                <a:gd name="connsiteY4" fmla="*/ 51335 h 109884"/>
                <a:gd name="connsiteX5" fmla="*/ 59976 w 112006"/>
                <a:gd name="connsiteY5" fmla="*/ 5484 h 109884"/>
                <a:gd name="connsiteX6" fmla="*/ 56211 w 112006"/>
                <a:gd name="connsiteY6" fmla="*/ 82 h 109884"/>
                <a:gd name="connsiteX7" fmla="*/ 52447 w 112006"/>
                <a:gd name="connsiteY7" fmla="*/ 5484 h 109884"/>
                <a:gd name="connsiteX8" fmla="*/ 52447 w 112006"/>
                <a:gd name="connsiteY8" fmla="*/ 51335 h 109884"/>
                <a:gd name="connsiteX9" fmla="*/ 5519 w 112006"/>
                <a:gd name="connsiteY9" fmla="*/ 51335 h 109884"/>
                <a:gd name="connsiteX10" fmla="*/ 141 w 112006"/>
                <a:gd name="connsiteY10" fmla="*/ 55024 h 109884"/>
                <a:gd name="connsiteX11" fmla="*/ 5519 w 112006"/>
                <a:gd name="connsiteY11" fmla="*/ 58713 h 109884"/>
                <a:gd name="connsiteX12" fmla="*/ 52447 w 112006"/>
                <a:gd name="connsiteY12" fmla="*/ 58713 h 109884"/>
                <a:gd name="connsiteX13" fmla="*/ 52447 w 112006"/>
                <a:gd name="connsiteY13" fmla="*/ 104564 h 109884"/>
                <a:gd name="connsiteX14" fmla="*/ 56211 w 112006"/>
                <a:gd name="connsiteY14" fmla="*/ 109966 h 109884"/>
                <a:gd name="connsiteX15" fmla="*/ 59976 w 112006"/>
                <a:gd name="connsiteY15" fmla="*/ 104564 h 109884"/>
                <a:gd name="connsiteX16" fmla="*/ 59976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59976" y="58713"/>
                  </a:moveTo>
                  <a:lnTo>
                    <a:pt x="106769" y="58713"/>
                  </a:lnTo>
                  <a:cubicBezTo>
                    <a:pt x="108517" y="58713"/>
                    <a:pt x="112148" y="58713"/>
                    <a:pt x="112148" y="55024"/>
                  </a:cubicBezTo>
                  <a:cubicBezTo>
                    <a:pt x="112148" y="51335"/>
                    <a:pt x="108517" y="51335"/>
                    <a:pt x="106769" y="51335"/>
                  </a:cubicBezTo>
                  <a:lnTo>
                    <a:pt x="59976" y="51335"/>
                  </a:lnTo>
                  <a:lnTo>
                    <a:pt x="59976" y="5484"/>
                  </a:lnTo>
                  <a:cubicBezTo>
                    <a:pt x="59976" y="3639"/>
                    <a:pt x="59976" y="82"/>
                    <a:pt x="56211" y="82"/>
                  </a:cubicBezTo>
                  <a:cubicBezTo>
                    <a:pt x="52447" y="82"/>
                    <a:pt x="52447" y="3639"/>
                    <a:pt x="52447" y="5484"/>
                  </a:cubicBezTo>
                  <a:lnTo>
                    <a:pt x="52447" y="51335"/>
                  </a:lnTo>
                  <a:lnTo>
                    <a:pt x="5519" y="51335"/>
                  </a:lnTo>
                  <a:cubicBezTo>
                    <a:pt x="3771" y="51335"/>
                    <a:pt x="141" y="51335"/>
                    <a:pt x="141" y="55024"/>
                  </a:cubicBezTo>
                  <a:cubicBezTo>
                    <a:pt x="141" y="58713"/>
                    <a:pt x="3771" y="58713"/>
                    <a:pt x="5519" y="58713"/>
                  </a:cubicBezTo>
                  <a:lnTo>
                    <a:pt x="52447" y="58713"/>
                  </a:lnTo>
                  <a:lnTo>
                    <a:pt x="52447" y="104564"/>
                  </a:lnTo>
                  <a:cubicBezTo>
                    <a:pt x="52447" y="106409"/>
                    <a:pt x="52447" y="109966"/>
                    <a:pt x="56211" y="109966"/>
                  </a:cubicBezTo>
                  <a:cubicBezTo>
                    <a:pt x="59976" y="109966"/>
                    <a:pt x="59976" y="106409"/>
                    <a:pt x="59976" y="104564"/>
                  </a:cubicBezTo>
                  <a:lnTo>
                    <a:pt x="59976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D73A82E-7D86-7346-BDAA-12030B8027DB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4504540" y="3903117"/>
              <a:ext cx="48944" cy="184274"/>
            </a:xfrm>
            <a:custGeom>
              <a:avLst/>
              <a:gdLst>
                <a:gd name="connsiteX0" fmla="*/ 45326 w 48944"/>
                <a:gd name="connsiteY0" fmla="*/ 81 h 184274"/>
                <a:gd name="connsiteX1" fmla="*/ 146 w 48944"/>
                <a:gd name="connsiteY1" fmla="*/ 92126 h 184274"/>
                <a:gd name="connsiteX2" fmla="*/ 45326 w 48944"/>
                <a:gd name="connsiteY2" fmla="*/ 184355 h 184274"/>
                <a:gd name="connsiteX3" fmla="*/ 49091 w 48944"/>
                <a:gd name="connsiteY3" fmla="*/ 182141 h 184274"/>
                <a:gd name="connsiteX4" fmla="*/ 47208 w 48944"/>
                <a:gd name="connsiteY4" fmla="*/ 179375 h 184274"/>
                <a:gd name="connsiteX5" fmla="*/ 12947 w 48944"/>
                <a:gd name="connsiteY5" fmla="*/ 92310 h 184274"/>
                <a:gd name="connsiteX6" fmla="*/ 47773 w 48944"/>
                <a:gd name="connsiteY6" fmla="*/ 4508 h 184274"/>
                <a:gd name="connsiteX7" fmla="*/ 49091 w 48944"/>
                <a:gd name="connsiteY7" fmla="*/ 2294 h 184274"/>
                <a:gd name="connsiteX8" fmla="*/ 45326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326" y="81"/>
                  </a:moveTo>
                  <a:cubicBezTo>
                    <a:pt x="9559" y="24798"/>
                    <a:pt x="146" y="63903"/>
                    <a:pt x="146" y="92126"/>
                  </a:cubicBezTo>
                  <a:cubicBezTo>
                    <a:pt x="146" y="118134"/>
                    <a:pt x="8053" y="158531"/>
                    <a:pt x="45326" y="184355"/>
                  </a:cubicBezTo>
                  <a:cubicBezTo>
                    <a:pt x="46832" y="184355"/>
                    <a:pt x="49091" y="184355"/>
                    <a:pt x="49091" y="182141"/>
                  </a:cubicBezTo>
                  <a:cubicBezTo>
                    <a:pt x="49091" y="181035"/>
                    <a:pt x="48526" y="180666"/>
                    <a:pt x="47208" y="179375"/>
                  </a:cubicBezTo>
                  <a:cubicBezTo>
                    <a:pt x="22171" y="157239"/>
                    <a:pt x="12947" y="125881"/>
                    <a:pt x="12947" y="92310"/>
                  </a:cubicBezTo>
                  <a:cubicBezTo>
                    <a:pt x="12947" y="42506"/>
                    <a:pt x="32337" y="18158"/>
                    <a:pt x="47773" y="4508"/>
                  </a:cubicBezTo>
                  <a:cubicBezTo>
                    <a:pt x="48526" y="3770"/>
                    <a:pt x="49091" y="3216"/>
                    <a:pt x="49091" y="2294"/>
                  </a:cubicBezTo>
                  <a:cubicBezTo>
                    <a:pt x="49091" y="81"/>
                    <a:pt x="46832" y="81"/>
                    <a:pt x="45326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CE27F5-D8C0-BF4D-8C84-1AB6BC2B6A9F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4575778" y="3959930"/>
              <a:ext cx="91676" cy="83375"/>
            </a:xfrm>
            <a:custGeom>
              <a:avLst/>
              <a:gdLst>
                <a:gd name="connsiteX0" fmla="*/ 91826 w 91676"/>
                <a:gd name="connsiteY0" fmla="*/ 14653 h 83375"/>
                <a:gd name="connsiteX1" fmla="*/ 82413 w 91676"/>
                <a:gd name="connsiteY1" fmla="*/ 81 h 83375"/>
                <a:gd name="connsiteX2" fmla="*/ 72248 w 91676"/>
                <a:gd name="connsiteY2" fmla="*/ 9857 h 83375"/>
                <a:gd name="connsiteX3" fmla="*/ 75448 w 91676"/>
                <a:gd name="connsiteY3" fmla="*/ 15575 h 83375"/>
                <a:gd name="connsiteX4" fmla="*/ 82413 w 91676"/>
                <a:gd name="connsiteY4" fmla="*/ 30332 h 83375"/>
                <a:gd name="connsiteX5" fmla="*/ 47588 w 91676"/>
                <a:gd name="connsiteY5" fmla="*/ 78291 h 83375"/>
                <a:gd name="connsiteX6" fmla="*/ 32340 w 91676"/>
                <a:gd name="connsiteY6" fmla="*/ 61874 h 83375"/>
                <a:gd name="connsiteX7" fmla="*/ 42693 w 91676"/>
                <a:gd name="connsiteY7" fmla="*/ 25905 h 83375"/>
                <a:gd name="connsiteX8" fmla="*/ 45329 w 91676"/>
                <a:gd name="connsiteY8" fmla="*/ 16128 h 83375"/>
                <a:gd name="connsiteX9" fmla="*/ 27445 w 91676"/>
                <a:gd name="connsiteY9" fmla="*/ 265 h 83375"/>
                <a:gd name="connsiteX10" fmla="*/ 149 w 91676"/>
                <a:gd name="connsiteY10" fmla="*/ 28487 h 83375"/>
                <a:gd name="connsiteX11" fmla="*/ 3350 w 91676"/>
                <a:gd name="connsiteY11" fmla="*/ 30885 h 83375"/>
                <a:gd name="connsiteX12" fmla="*/ 6738 w 91676"/>
                <a:gd name="connsiteY12" fmla="*/ 27934 h 83375"/>
                <a:gd name="connsiteX13" fmla="*/ 26881 w 91676"/>
                <a:gd name="connsiteY13" fmla="*/ 5430 h 83375"/>
                <a:gd name="connsiteX14" fmla="*/ 31587 w 91676"/>
                <a:gd name="connsiteY14" fmla="*/ 11886 h 83375"/>
                <a:gd name="connsiteX15" fmla="*/ 28198 w 91676"/>
                <a:gd name="connsiteY15" fmla="*/ 24245 h 83375"/>
                <a:gd name="connsiteX16" fmla="*/ 18033 w 91676"/>
                <a:gd name="connsiteY16" fmla="*/ 59292 h 83375"/>
                <a:gd name="connsiteX17" fmla="*/ 47023 w 91676"/>
                <a:gd name="connsiteY17" fmla="*/ 83456 h 83375"/>
                <a:gd name="connsiteX18" fmla="*/ 91826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826" y="14653"/>
                  </a:moveTo>
                  <a:cubicBezTo>
                    <a:pt x="91826" y="265"/>
                    <a:pt x="82978" y="81"/>
                    <a:pt x="82413" y="81"/>
                  </a:cubicBezTo>
                  <a:cubicBezTo>
                    <a:pt x="77519" y="81"/>
                    <a:pt x="72248" y="5061"/>
                    <a:pt x="72248" y="9857"/>
                  </a:cubicBezTo>
                  <a:cubicBezTo>
                    <a:pt x="72248" y="12993"/>
                    <a:pt x="74130" y="14468"/>
                    <a:pt x="75448" y="15575"/>
                  </a:cubicBezTo>
                  <a:cubicBezTo>
                    <a:pt x="78648" y="18158"/>
                    <a:pt x="82413" y="22953"/>
                    <a:pt x="82413" y="30332"/>
                  </a:cubicBezTo>
                  <a:cubicBezTo>
                    <a:pt x="82413" y="38632"/>
                    <a:pt x="69989" y="78291"/>
                    <a:pt x="47588" y="78291"/>
                  </a:cubicBezTo>
                  <a:cubicBezTo>
                    <a:pt x="32340" y="78291"/>
                    <a:pt x="32340" y="65010"/>
                    <a:pt x="32340" y="61874"/>
                  </a:cubicBezTo>
                  <a:cubicBezTo>
                    <a:pt x="32340" y="53389"/>
                    <a:pt x="35728" y="43059"/>
                    <a:pt x="42693" y="25905"/>
                  </a:cubicBezTo>
                  <a:cubicBezTo>
                    <a:pt x="44199" y="22031"/>
                    <a:pt x="45329" y="19264"/>
                    <a:pt x="45329" y="16128"/>
                  </a:cubicBezTo>
                  <a:cubicBezTo>
                    <a:pt x="45329" y="6537"/>
                    <a:pt x="37046" y="265"/>
                    <a:pt x="27445" y="265"/>
                  </a:cubicBezTo>
                  <a:cubicBezTo>
                    <a:pt x="8621" y="265"/>
                    <a:pt x="149" y="25536"/>
                    <a:pt x="149" y="28487"/>
                  </a:cubicBezTo>
                  <a:cubicBezTo>
                    <a:pt x="149" y="30885"/>
                    <a:pt x="2785" y="30885"/>
                    <a:pt x="3350" y="30885"/>
                  </a:cubicBezTo>
                  <a:cubicBezTo>
                    <a:pt x="5985" y="30885"/>
                    <a:pt x="6173" y="29963"/>
                    <a:pt x="6738" y="27934"/>
                  </a:cubicBezTo>
                  <a:cubicBezTo>
                    <a:pt x="11256" y="12808"/>
                    <a:pt x="19351" y="5430"/>
                    <a:pt x="26881" y="5430"/>
                  </a:cubicBezTo>
                  <a:cubicBezTo>
                    <a:pt x="30081" y="5430"/>
                    <a:pt x="31587" y="7459"/>
                    <a:pt x="31587" y="11886"/>
                  </a:cubicBezTo>
                  <a:cubicBezTo>
                    <a:pt x="31587" y="16128"/>
                    <a:pt x="30081" y="20002"/>
                    <a:pt x="28198" y="24245"/>
                  </a:cubicBezTo>
                  <a:cubicBezTo>
                    <a:pt x="20104" y="44720"/>
                    <a:pt x="18033" y="52651"/>
                    <a:pt x="18033" y="59292"/>
                  </a:cubicBezTo>
                  <a:cubicBezTo>
                    <a:pt x="18033" y="77553"/>
                    <a:pt x="32716" y="83456"/>
                    <a:pt x="47023" y="83456"/>
                  </a:cubicBezTo>
                  <a:cubicBezTo>
                    <a:pt x="78648" y="83456"/>
                    <a:pt x="91826" y="29778"/>
                    <a:pt x="91826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9968E7-CABA-8184-F174-BE7AD1F5C8EF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4702339" y="4020249"/>
              <a:ext cx="23907" cy="56813"/>
            </a:xfrm>
            <a:custGeom>
              <a:avLst/>
              <a:gdLst>
                <a:gd name="connsiteX0" fmla="*/ 18790 w 23907"/>
                <a:gd name="connsiteY0" fmla="*/ 18342 h 56813"/>
                <a:gd name="connsiteX1" fmla="*/ 4107 w 23907"/>
                <a:gd name="connsiteY1" fmla="*/ 52098 h 56813"/>
                <a:gd name="connsiteX2" fmla="*/ 2789 w 23907"/>
                <a:gd name="connsiteY2" fmla="*/ 54311 h 56813"/>
                <a:gd name="connsiteX3" fmla="*/ 5425 w 23907"/>
                <a:gd name="connsiteY3" fmla="*/ 56894 h 56813"/>
                <a:gd name="connsiteX4" fmla="*/ 24061 w 23907"/>
                <a:gd name="connsiteY4" fmla="*/ 20187 h 56813"/>
                <a:gd name="connsiteX5" fmla="*/ 10884 w 23907"/>
                <a:gd name="connsiteY5" fmla="*/ 81 h 56813"/>
                <a:gd name="connsiteX6" fmla="*/ 154 w 23907"/>
                <a:gd name="connsiteY6" fmla="*/ 10595 h 56813"/>
                <a:gd name="connsiteX7" fmla="*/ 11072 w 23907"/>
                <a:gd name="connsiteY7" fmla="*/ 21293 h 56813"/>
                <a:gd name="connsiteX8" fmla="*/ 18790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790" y="18342"/>
                  </a:moveTo>
                  <a:cubicBezTo>
                    <a:pt x="18790" y="28487"/>
                    <a:pt x="16908" y="40293"/>
                    <a:pt x="4107" y="52098"/>
                  </a:cubicBezTo>
                  <a:cubicBezTo>
                    <a:pt x="3354" y="52836"/>
                    <a:pt x="2789" y="53389"/>
                    <a:pt x="2789" y="54311"/>
                  </a:cubicBezTo>
                  <a:cubicBezTo>
                    <a:pt x="2789" y="55603"/>
                    <a:pt x="4295" y="56894"/>
                    <a:pt x="5425" y="56894"/>
                  </a:cubicBezTo>
                  <a:cubicBezTo>
                    <a:pt x="8060" y="56894"/>
                    <a:pt x="24061" y="42137"/>
                    <a:pt x="24061" y="20187"/>
                  </a:cubicBezTo>
                  <a:cubicBezTo>
                    <a:pt x="24061" y="8750"/>
                    <a:pt x="19543" y="81"/>
                    <a:pt x="10884" y="81"/>
                  </a:cubicBezTo>
                  <a:cubicBezTo>
                    <a:pt x="4672" y="81"/>
                    <a:pt x="154" y="4877"/>
                    <a:pt x="154" y="10595"/>
                  </a:cubicBezTo>
                  <a:cubicBezTo>
                    <a:pt x="154" y="16497"/>
                    <a:pt x="4483" y="21293"/>
                    <a:pt x="11072" y="21293"/>
                  </a:cubicBezTo>
                  <a:cubicBezTo>
                    <a:pt x="15590" y="21293"/>
                    <a:pt x="18602" y="18342"/>
                    <a:pt x="18790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0B3979B-F95E-6B38-4A2C-DB79E4BEA47F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4753973" y="3960115"/>
              <a:ext cx="87534" cy="83190"/>
            </a:xfrm>
            <a:custGeom>
              <a:avLst/>
              <a:gdLst>
                <a:gd name="connsiteX0" fmla="*/ 35546 w 87534"/>
                <a:gd name="connsiteY0" fmla="*/ 44166 h 83190"/>
                <a:gd name="connsiteX1" fmla="*/ 40441 w 87534"/>
                <a:gd name="connsiteY1" fmla="*/ 25536 h 83190"/>
                <a:gd name="connsiteX2" fmla="*/ 52300 w 87534"/>
                <a:gd name="connsiteY2" fmla="*/ 10410 h 83190"/>
                <a:gd name="connsiteX3" fmla="*/ 67548 w 87534"/>
                <a:gd name="connsiteY3" fmla="*/ 5245 h 83190"/>
                <a:gd name="connsiteX4" fmla="*/ 77902 w 87534"/>
                <a:gd name="connsiteY4" fmla="*/ 7828 h 83190"/>
                <a:gd name="connsiteX5" fmla="*/ 69619 w 87534"/>
                <a:gd name="connsiteY5" fmla="*/ 17973 h 83190"/>
                <a:gd name="connsiteX6" fmla="*/ 77149 w 87534"/>
                <a:gd name="connsiteY6" fmla="*/ 24798 h 83190"/>
                <a:gd name="connsiteX7" fmla="*/ 87691 w 87534"/>
                <a:gd name="connsiteY7" fmla="*/ 13546 h 83190"/>
                <a:gd name="connsiteX8" fmla="*/ 67737 w 87534"/>
                <a:gd name="connsiteY8" fmla="*/ 81 h 83190"/>
                <a:gd name="connsiteX9" fmla="*/ 41194 w 87534"/>
                <a:gd name="connsiteY9" fmla="*/ 13177 h 83190"/>
                <a:gd name="connsiteX10" fmla="*/ 21804 w 87534"/>
                <a:gd name="connsiteY10" fmla="*/ 81 h 83190"/>
                <a:gd name="connsiteX11" fmla="*/ 7121 w 87534"/>
                <a:gd name="connsiteY11" fmla="*/ 9488 h 83190"/>
                <a:gd name="connsiteX12" fmla="*/ 156 w 87534"/>
                <a:gd name="connsiteY12" fmla="*/ 28303 h 83190"/>
                <a:gd name="connsiteX13" fmla="*/ 3356 w 87534"/>
                <a:gd name="connsiteY13" fmla="*/ 30701 h 83190"/>
                <a:gd name="connsiteX14" fmla="*/ 7498 w 87534"/>
                <a:gd name="connsiteY14" fmla="*/ 25167 h 83190"/>
                <a:gd name="connsiteX15" fmla="*/ 21240 w 87534"/>
                <a:gd name="connsiteY15" fmla="*/ 5245 h 83190"/>
                <a:gd name="connsiteX16" fmla="*/ 27452 w 87534"/>
                <a:gd name="connsiteY16" fmla="*/ 14284 h 83190"/>
                <a:gd name="connsiteX17" fmla="*/ 24440 w 87534"/>
                <a:gd name="connsiteY17" fmla="*/ 29594 h 83190"/>
                <a:gd name="connsiteX18" fmla="*/ 20299 w 87534"/>
                <a:gd name="connsiteY18" fmla="*/ 46195 h 83190"/>
                <a:gd name="connsiteX19" fmla="*/ 14275 w 87534"/>
                <a:gd name="connsiteY19" fmla="*/ 69806 h 83190"/>
                <a:gd name="connsiteX20" fmla="*/ 12392 w 87534"/>
                <a:gd name="connsiteY20" fmla="*/ 77369 h 83190"/>
                <a:gd name="connsiteX21" fmla="*/ 18793 w 87534"/>
                <a:gd name="connsiteY21" fmla="*/ 83271 h 83190"/>
                <a:gd name="connsiteX22" fmla="*/ 26887 w 87534"/>
                <a:gd name="connsiteY22" fmla="*/ 77922 h 83190"/>
                <a:gd name="connsiteX23" fmla="*/ 30464 w 87534"/>
                <a:gd name="connsiteY23" fmla="*/ 64088 h 83190"/>
                <a:gd name="connsiteX24" fmla="*/ 35546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546" y="44166"/>
                  </a:moveTo>
                  <a:cubicBezTo>
                    <a:pt x="35735" y="43059"/>
                    <a:pt x="40064" y="26458"/>
                    <a:pt x="40441" y="25536"/>
                  </a:cubicBezTo>
                  <a:cubicBezTo>
                    <a:pt x="40817" y="24060"/>
                    <a:pt x="46277" y="14837"/>
                    <a:pt x="52300" y="10410"/>
                  </a:cubicBezTo>
                  <a:cubicBezTo>
                    <a:pt x="54371" y="8935"/>
                    <a:pt x="59454" y="5245"/>
                    <a:pt x="67548" y="5245"/>
                  </a:cubicBezTo>
                  <a:cubicBezTo>
                    <a:pt x="69431" y="5245"/>
                    <a:pt x="74137" y="5430"/>
                    <a:pt x="77902" y="7828"/>
                  </a:cubicBezTo>
                  <a:cubicBezTo>
                    <a:pt x="71878" y="9488"/>
                    <a:pt x="69619" y="14653"/>
                    <a:pt x="69619" y="17973"/>
                  </a:cubicBezTo>
                  <a:cubicBezTo>
                    <a:pt x="69619" y="22031"/>
                    <a:pt x="72819" y="24798"/>
                    <a:pt x="77149" y="24798"/>
                  </a:cubicBezTo>
                  <a:cubicBezTo>
                    <a:pt x="81479" y="24798"/>
                    <a:pt x="87691" y="21293"/>
                    <a:pt x="87691" y="13546"/>
                  </a:cubicBezTo>
                  <a:cubicBezTo>
                    <a:pt x="87691" y="3954"/>
                    <a:pt x="77337" y="81"/>
                    <a:pt x="67737" y="81"/>
                  </a:cubicBezTo>
                  <a:cubicBezTo>
                    <a:pt x="57948" y="81"/>
                    <a:pt x="49477" y="3954"/>
                    <a:pt x="41194" y="13177"/>
                  </a:cubicBezTo>
                  <a:cubicBezTo>
                    <a:pt x="37805" y="1925"/>
                    <a:pt x="26322" y="81"/>
                    <a:pt x="21804" y="81"/>
                  </a:cubicBezTo>
                  <a:cubicBezTo>
                    <a:pt x="14839" y="81"/>
                    <a:pt x="10133" y="4323"/>
                    <a:pt x="7121" y="9488"/>
                  </a:cubicBezTo>
                  <a:cubicBezTo>
                    <a:pt x="2792" y="16682"/>
                    <a:pt x="156" y="27380"/>
                    <a:pt x="156" y="28303"/>
                  </a:cubicBezTo>
                  <a:cubicBezTo>
                    <a:pt x="156" y="30701"/>
                    <a:pt x="2792" y="30701"/>
                    <a:pt x="3356" y="30701"/>
                  </a:cubicBezTo>
                  <a:cubicBezTo>
                    <a:pt x="5992" y="30701"/>
                    <a:pt x="6180" y="30147"/>
                    <a:pt x="7498" y="25167"/>
                  </a:cubicBezTo>
                  <a:cubicBezTo>
                    <a:pt x="10321" y="13915"/>
                    <a:pt x="13898" y="5245"/>
                    <a:pt x="21240" y="5245"/>
                  </a:cubicBezTo>
                  <a:cubicBezTo>
                    <a:pt x="26134" y="5245"/>
                    <a:pt x="27452" y="9304"/>
                    <a:pt x="27452" y="14284"/>
                  </a:cubicBezTo>
                  <a:cubicBezTo>
                    <a:pt x="27452" y="17789"/>
                    <a:pt x="25758" y="24614"/>
                    <a:pt x="24440" y="29594"/>
                  </a:cubicBezTo>
                  <a:cubicBezTo>
                    <a:pt x="23122" y="34574"/>
                    <a:pt x="21240" y="42137"/>
                    <a:pt x="20299" y="46195"/>
                  </a:cubicBezTo>
                  <a:lnTo>
                    <a:pt x="14275" y="69806"/>
                  </a:lnTo>
                  <a:cubicBezTo>
                    <a:pt x="13522" y="72204"/>
                    <a:pt x="12392" y="76815"/>
                    <a:pt x="12392" y="77369"/>
                  </a:cubicBezTo>
                  <a:cubicBezTo>
                    <a:pt x="12392" y="81427"/>
                    <a:pt x="15781" y="83271"/>
                    <a:pt x="18793" y="83271"/>
                  </a:cubicBezTo>
                  <a:cubicBezTo>
                    <a:pt x="21616" y="83271"/>
                    <a:pt x="25381" y="81611"/>
                    <a:pt x="26887" y="77922"/>
                  </a:cubicBezTo>
                  <a:cubicBezTo>
                    <a:pt x="27264" y="76815"/>
                    <a:pt x="29334" y="68699"/>
                    <a:pt x="30464" y="64088"/>
                  </a:cubicBezTo>
                  <a:lnTo>
                    <a:pt x="35546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D7DB011-FE14-0126-F9BA-08D5E3076BBC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4864131" y="3903117"/>
              <a:ext cx="48755" cy="184274"/>
            </a:xfrm>
            <a:custGeom>
              <a:avLst/>
              <a:gdLst>
                <a:gd name="connsiteX0" fmla="*/ 3737 w 48755"/>
                <a:gd name="connsiteY0" fmla="*/ 81 h 184274"/>
                <a:gd name="connsiteX1" fmla="*/ 160 w 48755"/>
                <a:gd name="connsiteY1" fmla="*/ 2294 h 184274"/>
                <a:gd name="connsiteX2" fmla="*/ 1854 w 48755"/>
                <a:gd name="connsiteY2" fmla="*/ 5061 h 184274"/>
                <a:gd name="connsiteX3" fmla="*/ 36115 w 48755"/>
                <a:gd name="connsiteY3" fmla="*/ 92126 h 184274"/>
                <a:gd name="connsiteX4" fmla="*/ 3548 w 48755"/>
                <a:gd name="connsiteY4" fmla="*/ 177899 h 184274"/>
                <a:gd name="connsiteX5" fmla="*/ 160 w 48755"/>
                <a:gd name="connsiteY5" fmla="*/ 182141 h 184274"/>
                <a:gd name="connsiteX6" fmla="*/ 2607 w 48755"/>
                <a:gd name="connsiteY6" fmla="*/ 184355 h 184274"/>
                <a:gd name="connsiteX7" fmla="*/ 35174 w 48755"/>
                <a:gd name="connsiteY7" fmla="*/ 149123 h 184274"/>
                <a:gd name="connsiteX8" fmla="*/ 48916 w 48755"/>
                <a:gd name="connsiteY8" fmla="*/ 92310 h 184274"/>
                <a:gd name="connsiteX9" fmla="*/ 3737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737" y="81"/>
                  </a:moveTo>
                  <a:cubicBezTo>
                    <a:pt x="2419" y="81"/>
                    <a:pt x="160" y="81"/>
                    <a:pt x="160" y="2294"/>
                  </a:cubicBezTo>
                  <a:cubicBezTo>
                    <a:pt x="160" y="3216"/>
                    <a:pt x="725" y="3770"/>
                    <a:pt x="1854" y="5061"/>
                  </a:cubicBezTo>
                  <a:cubicBezTo>
                    <a:pt x="18043" y="19633"/>
                    <a:pt x="36115" y="44535"/>
                    <a:pt x="36115" y="92126"/>
                  </a:cubicBezTo>
                  <a:cubicBezTo>
                    <a:pt x="36115" y="130677"/>
                    <a:pt x="23879" y="159822"/>
                    <a:pt x="3548" y="177899"/>
                  </a:cubicBezTo>
                  <a:cubicBezTo>
                    <a:pt x="348" y="181035"/>
                    <a:pt x="160" y="181219"/>
                    <a:pt x="160" y="182141"/>
                  </a:cubicBezTo>
                  <a:cubicBezTo>
                    <a:pt x="160" y="183064"/>
                    <a:pt x="725" y="184355"/>
                    <a:pt x="2607" y="184355"/>
                  </a:cubicBezTo>
                  <a:cubicBezTo>
                    <a:pt x="4866" y="184355"/>
                    <a:pt x="22750" y="172181"/>
                    <a:pt x="35174" y="149123"/>
                  </a:cubicBezTo>
                  <a:cubicBezTo>
                    <a:pt x="43457" y="133813"/>
                    <a:pt x="48916" y="113892"/>
                    <a:pt x="48916" y="92310"/>
                  </a:cubicBezTo>
                  <a:cubicBezTo>
                    <a:pt x="48916" y="66301"/>
                    <a:pt x="41010" y="25905"/>
                    <a:pt x="3737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90F72D-9C2F-0AAA-B5A8-A1B38B2447C5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4962503" y="3964487"/>
              <a:ext cx="134193" cy="239796"/>
            </a:xfrm>
            <a:custGeom>
              <a:avLst/>
              <a:gdLst>
                <a:gd name="connsiteX0" fmla="*/ 84606 w 134193"/>
                <a:gd name="connsiteY0" fmla="*/ 80456 h 239796"/>
                <a:gd name="connsiteX1" fmla="*/ 107733 w 134193"/>
                <a:gd name="connsiteY1" fmla="*/ 80456 h 239796"/>
                <a:gd name="connsiteX2" fmla="*/ 115801 w 134193"/>
                <a:gd name="connsiteY2" fmla="*/ 75186 h 239796"/>
                <a:gd name="connsiteX3" fmla="*/ 108540 w 134193"/>
                <a:gd name="connsiteY3" fmla="*/ 72287 h 239796"/>
                <a:gd name="connsiteX4" fmla="*/ 86219 w 134193"/>
                <a:gd name="connsiteY4" fmla="*/ 72287 h 239796"/>
                <a:gd name="connsiteX5" fmla="*/ 91867 w 134193"/>
                <a:gd name="connsiteY5" fmla="*/ 42247 h 239796"/>
                <a:gd name="connsiteX6" fmla="*/ 98321 w 134193"/>
                <a:gd name="connsiteY6" fmla="*/ 14841 h 239796"/>
                <a:gd name="connsiteX7" fmla="*/ 110960 w 134193"/>
                <a:gd name="connsiteY7" fmla="*/ 5882 h 239796"/>
                <a:gd name="connsiteX8" fmla="*/ 124138 w 134193"/>
                <a:gd name="connsiteY8" fmla="*/ 10625 h 239796"/>
                <a:gd name="connsiteX9" fmla="*/ 109616 w 134193"/>
                <a:gd name="connsiteY9" fmla="*/ 24855 h 239796"/>
                <a:gd name="connsiteX10" fmla="*/ 119566 w 134193"/>
                <a:gd name="connsiteY10" fmla="*/ 34078 h 239796"/>
                <a:gd name="connsiteX11" fmla="*/ 134357 w 134193"/>
                <a:gd name="connsiteY11" fmla="*/ 18267 h 239796"/>
                <a:gd name="connsiteX12" fmla="*/ 110960 w 134193"/>
                <a:gd name="connsiteY12" fmla="*/ 85 h 239796"/>
                <a:gd name="connsiteX13" fmla="*/ 76807 w 134193"/>
                <a:gd name="connsiteY13" fmla="*/ 30916 h 239796"/>
                <a:gd name="connsiteX14" fmla="*/ 67932 w 134193"/>
                <a:gd name="connsiteY14" fmla="*/ 72287 h 239796"/>
                <a:gd name="connsiteX15" fmla="*/ 49377 w 134193"/>
                <a:gd name="connsiteY15" fmla="*/ 72287 h 239796"/>
                <a:gd name="connsiteX16" fmla="*/ 41309 w 134193"/>
                <a:gd name="connsiteY16" fmla="*/ 77294 h 239796"/>
                <a:gd name="connsiteX17" fmla="*/ 48839 w 134193"/>
                <a:gd name="connsiteY17" fmla="*/ 80456 h 239796"/>
                <a:gd name="connsiteX18" fmla="*/ 66588 w 134193"/>
                <a:gd name="connsiteY18" fmla="*/ 80456 h 239796"/>
                <a:gd name="connsiteX19" fmla="*/ 46419 w 134193"/>
                <a:gd name="connsiteY19" fmla="*/ 184544 h 239796"/>
                <a:gd name="connsiteX20" fmla="*/ 23022 w 134193"/>
                <a:gd name="connsiteY20" fmla="*/ 234084 h 239796"/>
                <a:gd name="connsiteX21" fmla="*/ 10114 w 134193"/>
                <a:gd name="connsiteY21" fmla="*/ 229341 h 239796"/>
                <a:gd name="connsiteX22" fmla="*/ 24905 w 134193"/>
                <a:gd name="connsiteY22" fmla="*/ 215111 h 239796"/>
                <a:gd name="connsiteX23" fmla="*/ 14954 w 134193"/>
                <a:gd name="connsiteY23" fmla="*/ 205888 h 239796"/>
                <a:gd name="connsiteX24" fmla="*/ 164 w 134193"/>
                <a:gd name="connsiteY24" fmla="*/ 221699 h 239796"/>
                <a:gd name="connsiteX25" fmla="*/ 23022 w 134193"/>
                <a:gd name="connsiteY25" fmla="*/ 239881 h 239796"/>
                <a:gd name="connsiteX26" fmla="*/ 53411 w 134193"/>
                <a:gd name="connsiteY26" fmla="*/ 214320 h 239796"/>
                <a:gd name="connsiteX27" fmla="*/ 68470 w 134193"/>
                <a:gd name="connsiteY27" fmla="*/ 163990 h 239796"/>
                <a:gd name="connsiteX28" fmla="*/ 84606 w 134193"/>
                <a:gd name="connsiteY28" fmla="*/ 80456 h 23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4193" h="239796">
                  <a:moveTo>
                    <a:pt x="84606" y="80456"/>
                  </a:moveTo>
                  <a:lnTo>
                    <a:pt x="107733" y="80456"/>
                  </a:lnTo>
                  <a:cubicBezTo>
                    <a:pt x="113112" y="80456"/>
                    <a:pt x="115801" y="80456"/>
                    <a:pt x="115801" y="75186"/>
                  </a:cubicBezTo>
                  <a:cubicBezTo>
                    <a:pt x="115801" y="72287"/>
                    <a:pt x="113112" y="72287"/>
                    <a:pt x="108540" y="72287"/>
                  </a:cubicBezTo>
                  <a:lnTo>
                    <a:pt x="86219" y="72287"/>
                  </a:lnTo>
                  <a:lnTo>
                    <a:pt x="91867" y="42247"/>
                  </a:lnTo>
                  <a:cubicBezTo>
                    <a:pt x="92942" y="36713"/>
                    <a:pt x="96707" y="18004"/>
                    <a:pt x="98321" y="14841"/>
                  </a:cubicBezTo>
                  <a:cubicBezTo>
                    <a:pt x="100741" y="9835"/>
                    <a:pt x="105313" y="5882"/>
                    <a:pt x="110960" y="5882"/>
                  </a:cubicBezTo>
                  <a:cubicBezTo>
                    <a:pt x="112036" y="5882"/>
                    <a:pt x="119028" y="5882"/>
                    <a:pt x="124138" y="10625"/>
                  </a:cubicBezTo>
                  <a:cubicBezTo>
                    <a:pt x="112305" y="11679"/>
                    <a:pt x="109616" y="20902"/>
                    <a:pt x="109616" y="24855"/>
                  </a:cubicBezTo>
                  <a:cubicBezTo>
                    <a:pt x="109616" y="30916"/>
                    <a:pt x="114456" y="34078"/>
                    <a:pt x="119566" y="34078"/>
                  </a:cubicBezTo>
                  <a:cubicBezTo>
                    <a:pt x="126558" y="34078"/>
                    <a:pt x="134357" y="28281"/>
                    <a:pt x="134357" y="18267"/>
                  </a:cubicBezTo>
                  <a:cubicBezTo>
                    <a:pt x="134357" y="6145"/>
                    <a:pt x="121986" y="85"/>
                    <a:pt x="110960" y="85"/>
                  </a:cubicBezTo>
                  <a:cubicBezTo>
                    <a:pt x="101817" y="85"/>
                    <a:pt x="84875" y="4828"/>
                    <a:pt x="76807" y="30916"/>
                  </a:cubicBezTo>
                  <a:cubicBezTo>
                    <a:pt x="75193" y="36449"/>
                    <a:pt x="74387" y="39085"/>
                    <a:pt x="67932" y="72287"/>
                  </a:cubicBezTo>
                  <a:lnTo>
                    <a:pt x="49377" y="72287"/>
                  </a:lnTo>
                  <a:cubicBezTo>
                    <a:pt x="44267" y="72287"/>
                    <a:pt x="41309" y="72287"/>
                    <a:pt x="41309" y="77294"/>
                  </a:cubicBezTo>
                  <a:cubicBezTo>
                    <a:pt x="41309" y="80456"/>
                    <a:pt x="43729" y="80456"/>
                    <a:pt x="48839" y="80456"/>
                  </a:cubicBezTo>
                  <a:lnTo>
                    <a:pt x="66588" y="80456"/>
                  </a:lnTo>
                  <a:lnTo>
                    <a:pt x="46419" y="184544"/>
                  </a:lnTo>
                  <a:cubicBezTo>
                    <a:pt x="41578" y="210104"/>
                    <a:pt x="37006" y="234084"/>
                    <a:pt x="23022" y="234084"/>
                  </a:cubicBezTo>
                  <a:cubicBezTo>
                    <a:pt x="21946" y="234084"/>
                    <a:pt x="15223" y="234084"/>
                    <a:pt x="10114" y="229341"/>
                  </a:cubicBezTo>
                  <a:cubicBezTo>
                    <a:pt x="22484" y="228550"/>
                    <a:pt x="24905" y="219064"/>
                    <a:pt x="24905" y="215111"/>
                  </a:cubicBezTo>
                  <a:cubicBezTo>
                    <a:pt x="24905" y="209050"/>
                    <a:pt x="20064" y="205888"/>
                    <a:pt x="14954" y="205888"/>
                  </a:cubicBezTo>
                  <a:cubicBezTo>
                    <a:pt x="7962" y="205888"/>
                    <a:pt x="164" y="211685"/>
                    <a:pt x="164" y="221699"/>
                  </a:cubicBezTo>
                  <a:cubicBezTo>
                    <a:pt x="164" y="233557"/>
                    <a:pt x="11996" y="239881"/>
                    <a:pt x="23022" y="239881"/>
                  </a:cubicBezTo>
                  <a:cubicBezTo>
                    <a:pt x="37813" y="239881"/>
                    <a:pt x="48570" y="224334"/>
                    <a:pt x="53411" y="214320"/>
                  </a:cubicBezTo>
                  <a:cubicBezTo>
                    <a:pt x="62016" y="197719"/>
                    <a:pt x="68201" y="165834"/>
                    <a:pt x="68470" y="163990"/>
                  </a:cubicBezTo>
                  <a:lnTo>
                    <a:pt x="84606" y="8045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96762A-775F-A705-FAB8-FB69ADB2C5FD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5135482" y="3952629"/>
              <a:ext cx="62390" cy="263512"/>
            </a:xfrm>
            <a:custGeom>
              <a:avLst/>
              <a:gdLst>
                <a:gd name="connsiteX0" fmla="*/ 62560 w 62390"/>
                <a:gd name="connsiteY0" fmla="*/ 260962 h 263512"/>
                <a:gd name="connsiteX1" fmla="*/ 57988 w 62390"/>
                <a:gd name="connsiteY1" fmla="*/ 255165 h 263512"/>
                <a:gd name="connsiteX2" fmla="*/ 15767 w 62390"/>
                <a:gd name="connsiteY2" fmla="*/ 131841 h 263512"/>
                <a:gd name="connsiteX3" fmla="*/ 59064 w 62390"/>
                <a:gd name="connsiteY3" fmla="*/ 7200 h 263512"/>
                <a:gd name="connsiteX4" fmla="*/ 62560 w 62390"/>
                <a:gd name="connsiteY4" fmla="*/ 2720 h 263512"/>
                <a:gd name="connsiteX5" fmla="*/ 59871 w 62390"/>
                <a:gd name="connsiteY5" fmla="*/ 85 h 263512"/>
                <a:gd name="connsiteX6" fmla="*/ 17112 w 62390"/>
                <a:gd name="connsiteY6" fmla="*/ 51470 h 263512"/>
                <a:gd name="connsiteX7" fmla="*/ 170 w 62390"/>
                <a:gd name="connsiteY7" fmla="*/ 131841 h 263512"/>
                <a:gd name="connsiteX8" fmla="*/ 17919 w 62390"/>
                <a:gd name="connsiteY8" fmla="*/ 214057 h 263512"/>
                <a:gd name="connsiteX9" fmla="*/ 59871 w 62390"/>
                <a:gd name="connsiteY9" fmla="*/ 263597 h 263512"/>
                <a:gd name="connsiteX10" fmla="*/ 6256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60" y="260962"/>
                  </a:moveTo>
                  <a:cubicBezTo>
                    <a:pt x="62560" y="260172"/>
                    <a:pt x="62560" y="259645"/>
                    <a:pt x="57988" y="255165"/>
                  </a:cubicBezTo>
                  <a:cubicBezTo>
                    <a:pt x="24373" y="221962"/>
                    <a:pt x="15767" y="172158"/>
                    <a:pt x="15767" y="131841"/>
                  </a:cubicBezTo>
                  <a:cubicBezTo>
                    <a:pt x="15767" y="85990"/>
                    <a:pt x="25986" y="40139"/>
                    <a:pt x="59064" y="7200"/>
                  </a:cubicBezTo>
                  <a:cubicBezTo>
                    <a:pt x="62560" y="4037"/>
                    <a:pt x="62560" y="3510"/>
                    <a:pt x="62560" y="2720"/>
                  </a:cubicBezTo>
                  <a:cubicBezTo>
                    <a:pt x="62560" y="875"/>
                    <a:pt x="61484" y="85"/>
                    <a:pt x="59871" y="85"/>
                  </a:cubicBezTo>
                  <a:cubicBezTo>
                    <a:pt x="57181" y="85"/>
                    <a:pt x="32978" y="18004"/>
                    <a:pt x="17112" y="51470"/>
                  </a:cubicBezTo>
                  <a:cubicBezTo>
                    <a:pt x="3397" y="80456"/>
                    <a:pt x="170" y="109706"/>
                    <a:pt x="170" y="131841"/>
                  </a:cubicBezTo>
                  <a:cubicBezTo>
                    <a:pt x="170" y="152395"/>
                    <a:pt x="3128" y="184280"/>
                    <a:pt x="17919" y="214057"/>
                  </a:cubicBezTo>
                  <a:cubicBezTo>
                    <a:pt x="34054" y="246469"/>
                    <a:pt x="57181" y="263597"/>
                    <a:pt x="59871" y="263597"/>
                  </a:cubicBezTo>
                  <a:cubicBezTo>
                    <a:pt x="61484" y="263597"/>
                    <a:pt x="62560" y="262807"/>
                    <a:pt x="6256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7F6D34-8859-DDC6-1335-3C126D19737A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5221240" y="4033791"/>
              <a:ext cx="118057" cy="119371"/>
            </a:xfrm>
            <a:custGeom>
              <a:avLst/>
              <a:gdLst>
                <a:gd name="connsiteX0" fmla="*/ 118231 w 118057"/>
                <a:gd name="connsiteY0" fmla="*/ 18531 h 119371"/>
                <a:gd name="connsiteX1" fmla="*/ 106398 w 118057"/>
                <a:gd name="connsiteY1" fmla="*/ 85 h 119371"/>
                <a:gd name="connsiteX2" fmla="*/ 93221 w 118057"/>
                <a:gd name="connsiteY2" fmla="*/ 12733 h 119371"/>
                <a:gd name="connsiteX3" fmla="*/ 97524 w 118057"/>
                <a:gd name="connsiteY3" fmla="*/ 20639 h 119371"/>
                <a:gd name="connsiteX4" fmla="*/ 106667 w 118057"/>
                <a:gd name="connsiteY4" fmla="*/ 42247 h 119371"/>
                <a:gd name="connsiteX5" fmla="*/ 58799 w 118057"/>
                <a:gd name="connsiteY5" fmla="*/ 113659 h 119371"/>
                <a:gd name="connsiteX6" fmla="*/ 38899 w 118057"/>
                <a:gd name="connsiteY6" fmla="*/ 90733 h 119371"/>
                <a:gd name="connsiteX7" fmla="*/ 54496 w 118057"/>
                <a:gd name="connsiteY7" fmla="*/ 34868 h 119371"/>
                <a:gd name="connsiteX8" fmla="*/ 57723 w 118057"/>
                <a:gd name="connsiteY8" fmla="*/ 21693 h 119371"/>
                <a:gd name="connsiteX9" fmla="*/ 35671 w 118057"/>
                <a:gd name="connsiteY9" fmla="*/ 85 h 119371"/>
                <a:gd name="connsiteX10" fmla="*/ 173 w 118057"/>
                <a:gd name="connsiteY10" fmla="*/ 40666 h 119371"/>
                <a:gd name="connsiteX11" fmla="*/ 3401 w 118057"/>
                <a:gd name="connsiteY11" fmla="*/ 43301 h 119371"/>
                <a:gd name="connsiteX12" fmla="*/ 7703 w 118057"/>
                <a:gd name="connsiteY12" fmla="*/ 38558 h 119371"/>
                <a:gd name="connsiteX13" fmla="*/ 34865 w 118057"/>
                <a:gd name="connsiteY13" fmla="*/ 5882 h 119371"/>
                <a:gd name="connsiteX14" fmla="*/ 41588 w 118057"/>
                <a:gd name="connsiteY14" fmla="*/ 14314 h 119371"/>
                <a:gd name="connsiteX15" fmla="*/ 37016 w 118057"/>
                <a:gd name="connsiteY15" fmla="*/ 32760 h 119371"/>
                <a:gd name="connsiteX16" fmla="*/ 21687 w 118057"/>
                <a:gd name="connsiteY16" fmla="*/ 86780 h 119371"/>
                <a:gd name="connsiteX17" fmla="*/ 57723 w 118057"/>
                <a:gd name="connsiteY17" fmla="*/ 119456 h 119371"/>
                <a:gd name="connsiteX18" fmla="*/ 118231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31" y="18531"/>
                  </a:moveTo>
                  <a:cubicBezTo>
                    <a:pt x="118231" y="4301"/>
                    <a:pt x="111239" y="85"/>
                    <a:pt x="106398" y="85"/>
                  </a:cubicBezTo>
                  <a:cubicBezTo>
                    <a:pt x="99675" y="85"/>
                    <a:pt x="93221" y="6936"/>
                    <a:pt x="93221" y="12733"/>
                  </a:cubicBezTo>
                  <a:cubicBezTo>
                    <a:pt x="93221" y="16159"/>
                    <a:pt x="94566" y="17740"/>
                    <a:pt x="97524" y="20639"/>
                  </a:cubicBezTo>
                  <a:cubicBezTo>
                    <a:pt x="103171" y="25909"/>
                    <a:pt x="106667" y="32760"/>
                    <a:pt x="106667" y="42247"/>
                  </a:cubicBezTo>
                  <a:cubicBezTo>
                    <a:pt x="106667" y="53314"/>
                    <a:pt x="90263" y="113659"/>
                    <a:pt x="58799" y="113659"/>
                  </a:cubicBezTo>
                  <a:cubicBezTo>
                    <a:pt x="45084" y="113659"/>
                    <a:pt x="38899" y="104436"/>
                    <a:pt x="38899" y="90733"/>
                  </a:cubicBezTo>
                  <a:cubicBezTo>
                    <a:pt x="38899" y="75976"/>
                    <a:pt x="46159" y="56740"/>
                    <a:pt x="54496" y="34868"/>
                  </a:cubicBezTo>
                  <a:cubicBezTo>
                    <a:pt x="56379" y="30389"/>
                    <a:pt x="57723" y="26699"/>
                    <a:pt x="57723" y="21693"/>
                  </a:cubicBezTo>
                  <a:cubicBezTo>
                    <a:pt x="57723" y="9835"/>
                    <a:pt x="49118" y="85"/>
                    <a:pt x="35671" y="85"/>
                  </a:cubicBezTo>
                  <a:cubicBezTo>
                    <a:pt x="10393" y="85"/>
                    <a:pt x="173" y="38294"/>
                    <a:pt x="173" y="40666"/>
                  </a:cubicBezTo>
                  <a:cubicBezTo>
                    <a:pt x="173" y="43301"/>
                    <a:pt x="2863" y="43301"/>
                    <a:pt x="3401" y="43301"/>
                  </a:cubicBezTo>
                  <a:cubicBezTo>
                    <a:pt x="6090" y="43301"/>
                    <a:pt x="6359" y="42774"/>
                    <a:pt x="7703" y="38558"/>
                  </a:cubicBezTo>
                  <a:cubicBezTo>
                    <a:pt x="15502" y="11943"/>
                    <a:pt x="27066" y="5882"/>
                    <a:pt x="34865" y="5882"/>
                  </a:cubicBezTo>
                  <a:cubicBezTo>
                    <a:pt x="37016" y="5882"/>
                    <a:pt x="41588" y="5882"/>
                    <a:pt x="41588" y="14314"/>
                  </a:cubicBezTo>
                  <a:cubicBezTo>
                    <a:pt x="41588" y="20902"/>
                    <a:pt x="38899" y="28017"/>
                    <a:pt x="37016" y="32760"/>
                  </a:cubicBezTo>
                  <a:cubicBezTo>
                    <a:pt x="25183" y="63328"/>
                    <a:pt x="21687" y="75449"/>
                    <a:pt x="21687" y="86780"/>
                  </a:cubicBezTo>
                  <a:cubicBezTo>
                    <a:pt x="21687" y="115240"/>
                    <a:pt x="45353" y="119456"/>
                    <a:pt x="57723" y="119456"/>
                  </a:cubicBezTo>
                  <a:cubicBezTo>
                    <a:pt x="102902" y="119456"/>
                    <a:pt x="118231" y="32233"/>
                    <a:pt x="118231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B699B-BDC4-AFA9-7B67-21B7F13F2F56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5376571" y="4122331"/>
              <a:ext cx="31464" cy="78790"/>
            </a:xfrm>
            <a:custGeom>
              <a:avLst/>
              <a:gdLst>
                <a:gd name="connsiteX0" fmla="*/ 31643 w 31464"/>
                <a:gd name="connsiteY0" fmla="*/ 27754 h 78790"/>
                <a:gd name="connsiteX1" fmla="*/ 14432 w 31464"/>
                <a:gd name="connsiteY1" fmla="*/ 85 h 78790"/>
                <a:gd name="connsiteX2" fmla="*/ 179 w 31464"/>
                <a:gd name="connsiteY2" fmla="*/ 14051 h 78790"/>
                <a:gd name="connsiteX3" fmla="*/ 14432 w 31464"/>
                <a:gd name="connsiteY3" fmla="*/ 28017 h 78790"/>
                <a:gd name="connsiteX4" fmla="*/ 23844 w 31464"/>
                <a:gd name="connsiteY4" fmla="*/ 24591 h 78790"/>
                <a:gd name="connsiteX5" fmla="*/ 25189 w 31464"/>
                <a:gd name="connsiteY5" fmla="*/ 23801 h 78790"/>
                <a:gd name="connsiteX6" fmla="*/ 25726 w 31464"/>
                <a:gd name="connsiteY6" fmla="*/ 27754 h 78790"/>
                <a:gd name="connsiteX7" fmla="*/ 7440 w 31464"/>
                <a:gd name="connsiteY7" fmla="*/ 71760 h 78790"/>
                <a:gd name="connsiteX8" fmla="*/ 4481 w 31464"/>
                <a:gd name="connsiteY8" fmla="*/ 75976 h 78790"/>
                <a:gd name="connsiteX9" fmla="*/ 7171 w 31464"/>
                <a:gd name="connsiteY9" fmla="*/ 78875 h 78790"/>
                <a:gd name="connsiteX10" fmla="*/ 31643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643" y="27754"/>
                  </a:moveTo>
                  <a:cubicBezTo>
                    <a:pt x="31643" y="10362"/>
                    <a:pt x="24920" y="85"/>
                    <a:pt x="14432" y="85"/>
                  </a:cubicBezTo>
                  <a:cubicBezTo>
                    <a:pt x="5557" y="85"/>
                    <a:pt x="179" y="6672"/>
                    <a:pt x="179" y="14051"/>
                  </a:cubicBezTo>
                  <a:cubicBezTo>
                    <a:pt x="179" y="21166"/>
                    <a:pt x="5557" y="28017"/>
                    <a:pt x="14432" y="28017"/>
                  </a:cubicBezTo>
                  <a:cubicBezTo>
                    <a:pt x="17659" y="28017"/>
                    <a:pt x="21155" y="26963"/>
                    <a:pt x="23844" y="24591"/>
                  </a:cubicBezTo>
                  <a:cubicBezTo>
                    <a:pt x="24651" y="24064"/>
                    <a:pt x="24920" y="23801"/>
                    <a:pt x="25189" y="23801"/>
                  </a:cubicBezTo>
                  <a:cubicBezTo>
                    <a:pt x="25458" y="23801"/>
                    <a:pt x="25726" y="24064"/>
                    <a:pt x="25726" y="27754"/>
                  </a:cubicBezTo>
                  <a:cubicBezTo>
                    <a:pt x="25726" y="47253"/>
                    <a:pt x="16314" y="63064"/>
                    <a:pt x="7440" y="71760"/>
                  </a:cubicBezTo>
                  <a:cubicBezTo>
                    <a:pt x="4481" y="74659"/>
                    <a:pt x="4481" y="75186"/>
                    <a:pt x="4481" y="75976"/>
                  </a:cubicBezTo>
                  <a:cubicBezTo>
                    <a:pt x="4481" y="77821"/>
                    <a:pt x="5826" y="78875"/>
                    <a:pt x="7171" y="78875"/>
                  </a:cubicBezTo>
                  <a:cubicBezTo>
                    <a:pt x="10129" y="78875"/>
                    <a:pt x="31643" y="58584"/>
                    <a:pt x="31643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80C2C17-0EE8-349D-4D61-89BD88D7A7A0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5480763" y="4033791"/>
              <a:ext cx="109452" cy="119371"/>
            </a:xfrm>
            <a:custGeom>
              <a:avLst/>
              <a:gdLst>
                <a:gd name="connsiteX0" fmla="*/ 16050 w 109452"/>
                <a:gd name="connsiteY0" fmla="*/ 101010 h 119371"/>
                <a:gd name="connsiteX1" fmla="*/ 13629 w 109452"/>
                <a:gd name="connsiteY1" fmla="*/ 112341 h 119371"/>
                <a:gd name="connsiteX2" fmla="*/ 21428 w 109452"/>
                <a:gd name="connsiteY2" fmla="*/ 119456 h 119371"/>
                <a:gd name="connsiteX3" fmla="*/ 31378 w 109452"/>
                <a:gd name="connsiteY3" fmla="*/ 112078 h 119371"/>
                <a:gd name="connsiteX4" fmla="*/ 42135 w 109452"/>
                <a:gd name="connsiteY4" fmla="*/ 70443 h 119371"/>
                <a:gd name="connsiteX5" fmla="*/ 50741 w 109452"/>
                <a:gd name="connsiteY5" fmla="*/ 36186 h 119371"/>
                <a:gd name="connsiteX6" fmla="*/ 65801 w 109452"/>
                <a:gd name="connsiteY6" fmla="*/ 14578 h 119371"/>
                <a:gd name="connsiteX7" fmla="*/ 87314 w 109452"/>
                <a:gd name="connsiteY7" fmla="*/ 5882 h 119371"/>
                <a:gd name="connsiteX8" fmla="*/ 98609 w 109452"/>
                <a:gd name="connsiteY8" fmla="*/ 9044 h 119371"/>
                <a:gd name="connsiteX9" fmla="*/ 84625 w 109452"/>
                <a:gd name="connsiteY9" fmla="*/ 23537 h 119371"/>
                <a:gd name="connsiteX10" fmla="*/ 94844 w 109452"/>
                <a:gd name="connsiteY10" fmla="*/ 32760 h 119371"/>
                <a:gd name="connsiteX11" fmla="*/ 109635 w 109452"/>
                <a:gd name="connsiteY11" fmla="*/ 17213 h 119371"/>
                <a:gd name="connsiteX12" fmla="*/ 87314 w 109452"/>
                <a:gd name="connsiteY12" fmla="*/ 85 h 119371"/>
                <a:gd name="connsiteX13" fmla="*/ 52892 w 109452"/>
                <a:gd name="connsiteY13" fmla="*/ 20375 h 119371"/>
                <a:gd name="connsiteX14" fmla="*/ 28420 w 109452"/>
                <a:gd name="connsiteY14" fmla="*/ 85 h 119371"/>
                <a:gd name="connsiteX15" fmla="*/ 8520 w 109452"/>
                <a:gd name="connsiteY15" fmla="*/ 15105 h 119371"/>
                <a:gd name="connsiteX16" fmla="*/ 183 w 109452"/>
                <a:gd name="connsiteY16" fmla="*/ 40666 h 119371"/>
                <a:gd name="connsiteX17" fmla="*/ 3410 w 109452"/>
                <a:gd name="connsiteY17" fmla="*/ 43301 h 119371"/>
                <a:gd name="connsiteX18" fmla="*/ 7982 w 109452"/>
                <a:gd name="connsiteY18" fmla="*/ 37240 h 119371"/>
                <a:gd name="connsiteX19" fmla="*/ 27613 w 109452"/>
                <a:gd name="connsiteY19" fmla="*/ 5882 h 119371"/>
                <a:gd name="connsiteX20" fmla="*/ 35950 w 109452"/>
                <a:gd name="connsiteY20" fmla="*/ 18004 h 119371"/>
                <a:gd name="connsiteX21" fmla="*/ 31647 w 109452"/>
                <a:gd name="connsiteY21" fmla="*/ 40139 h 119371"/>
                <a:gd name="connsiteX22" fmla="*/ 16050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050" y="101010"/>
                  </a:moveTo>
                  <a:cubicBezTo>
                    <a:pt x="15243" y="104963"/>
                    <a:pt x="13629" y="111024"/>
                    <a:pt x="13629" y="112341"/>
                  </a:cubicBezTo>
                  <a:cubicBezTo>
                    <a:pt x="13629" y="117084"/>
                    <a:pt x="17394" y="119456"/>
                    <a:pt x="21428" y="119456"/>
                  </a:cubicBezTo>
                  <a:cubicBezTo>
                    <a:pt x="24655" y="119456"/>
                    <a:pt x="29496" y="117348"/>
                    <a:pt x="31378" y="112078"/>
                  </a:cubicBezTo>
                  <a:cubicBezTo>
                    <a:pt x="31916" y="111024"/>
                    <a:pt x="41060" y="75186"/>
                    <a:pt x="42135" y="70443"/>
                  </a:cubicBezTo>
                  <a:cubicBezTo>
                    <a:pt x="44287" y="61747"/>
                    <a:pt x="49127" y="43301"/>
                    <a:pt x="50741" y="36186"/>
                  </a:cubicBezTo>
                  <a:cubicBezTo>
                    <a:pt x="51816" y="32760"/>
                    <a:pt x="59346" y="20375"/>
                    <a:pt x="65801" y="14578"/>
                  </a:cubicBezTo>
                  <a:cubicBezTo>
                    <a:pt x="67952" y="12733"/>
                    <a:pt x="75751" y="5882"/>
                    <a:pt x="87314" y="5882"/>
                  </a:cubicBezTo>
                  <a:cubicBezTo>
                    <a:pt x="94306" y="5882"/>
                    <a:pt x="98340" y="9044"/>
                    <a:pt x="98609" y="9044"/>
                  </a:cubicBezTo>
                  <a:cubicBezTo>
                    <a:pt x="90542" y="10362"/>
                    <a:pt x="84625" y="16686"/>
                    <a:pt x="84625" y="23537"/>
                  </a:cubicBezTo>
                  <a:cubicBezTo>
                    <a:pt x="84625" y="27754"/>
                    <a:pt x="87583" y="32760"/>
                    <a:pt x="94844" y="32760"/>
                  </a:cubicBezTo>
                  <a:cubicBezTo>
                    <a:pt x="102105" y="32760"/>
                    <a:pt x="109635" y="26699"/>
                    <a:pt x="109635" y="17213"/>
                  </a:cubicBezTo>
                  <a:cubicBezTo>
                    <a:pt x="109635" y="7990"/>
                    <a:pt x="101030" y="85"/>
                    <a:pt x="87314" y="85"/>
                  </a:cubicBezTo>
                  <a:cubicBezTo>
                    <a:pt x="69834" y="85"/>
                    <a:pt x="58002" y="12997"/>
                    <a:pt x="52892" y="20375"/>
                  </a:cubicBezTo>
                  <a:cubicBezTo>
                    <a:pt x="50741" y="8517"/>
                    <a:pt x="41060" y="85"/>
                    <a:pt x="28420" y="85"/>
                  </a:cubicBezTo>
                  <a:cubicBezTo>
                    <a:pt x="16050" y="85"/>
                    <a:pt x="10940" y="10362"/>
                    <a:pt x="8520" y="15105"/>
                  </a:cubicBezTo>
                  <a:cubicBezTo>
                    <a:pt x="3679" y="24064"/>
                    <a:pt x="183" y="39875"/>
                    <a:pt x="183" y="40666"/>
                  </a:cubicBezTo>
                  <a:cubicBezTo>
                    <a:pt x="183" y="43301"/>
                    <a:pt x="2872" y="43301"/>
                    <a:pt x="3410" y="43301"/>
                  </a:cubicBezTo>
                  <a:cubicBezTo>
                    <a:pt x="6099" y="43301"/>
                    <a:pt x="6368" y="43037"/>
                    <a:pt x="7982" y="37240"/>
                  </a:cubicBezTo>
                  <a:cubicBezTo>
                    <a:pt x="12554" y="18531"/>
                    <a:pt x="17932" y="5882"/>
                    <a:pt x="27613" y="5882"/>
                  </a:cubicBezTo>
                  <a:cubicBezTo>
                    <a:pt x="32185" y="5882"/>
                    <a:pt x="35950" y="7990"/>
                    <a:pt x="35950" y="18004"/>
                  </a:cubicBezTo>
                  <a:cubicBezTo>
                    <a:pt x="35950" y="23537"/>
                    <a:pt x="35143" y="26436"/>
                    <a:pt x="31647" y="40139"/>
                  </a:cubicBezTo>
                  <a:lnTo>
                    <a:pt x="16050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0EAC125-A3F9-8888-50D3-5578ACDD0D14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5617091" y="3952629"/>
              <a:ext cx="62390" cy="263512"/>
            </a:xfrm>
            <a:custGeom>
              <a:avLst/>
              <a:gdLst>
                <a:gd name="connsiteX0" fmla="*/ 62578 w 62390"/>
                <a:gd name="connsiteY0" fmla="*/ 131841 h 263512"/>
                <a:gd name="connsiteX1" fmla="*/ 44829 w 62390"/>
                <a:gd name="connsiteY1" fmla="*/ 49625 h 263512"/>
                <a:gd name="connsiteX2" fmla="*/ 2877 w 62390"/>
                <a:gd name="connsiteY2" fmla="*/ 85 h 263512"/>
                <a:gd name="connsiteX3" fmla="*/ 188 w 62390"/>
                <a:gd name="connsiteY3" fmla="*/ 2720 h 263512"/>
                <a:gd name="connsiteX4" fmla="*/ 5297 w 62390"/>
                <a:gd name="connsiteY4" fmla="*/ 8781 h 263512"/>
                <a:gd name="connsiteX5" fmla="*/ 46981 w 62390"/>
                <a:gd name="connsiteY5" fmla="*/ 131841 h 263512"/>
                <a:gd name="connsiteX6" fmla="*/ 3684 w 62390"/>
                <a:gd name="connsiteY6" fmla="*/ 256482 h 263512"/>
                <a:gd name="connsiteX7" fmla="*/ 188 w 62390"/>
                <a:gd name="connsiteY7" fmla="*/ 260962 h 263512"/>
                <a:gd name="connsiteX8" fmla="*/ 2877 w 62390"/>
                <a:gd name="connsiteY8" fmla="*/ 263597 h 263512"/>
                <a:gd name="connsiteX9" fmla="*/ 45636 w 62390"/>
                <a:gd name="connsiteY9" fmla="*/ 212212 h 263512"/>
                <a:gd name="connsiteX10" fmla="*/ 62578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578" y="131841"/>
                  </a:moveTo>
                  <a:cubicBezTo>
                    <a:pt x="62578" y="111287"/>
                    <a:pt x="59620" y="79402"/>
                    <a:pt x="44829" y="49625"/>
                  </a:cubicBezTo>
                  <a:cubicBezTo>
                    <a:pt x="28694" y="17213"/>
                    <a:pt x="5566" y="85"/>
                    <a:pt x="2877" y="85"/>
                  </a:cubicBezTo>
                  <a:cubicBezTo>
                    <a:pt x="1264" y="85"/>
                    <a:pt x="188" y="1139"/>
                    <a:pt x="188" y="2720"/>
                  </a:cubicBezTo>
                  <a:cubicBezTo>
                    <a:pt x="188" y="3510"/>
                    <a:pt x="188" y="4037"/>
                    <a:pt x="5297" y="8781"/>
                  </a:cubicBezTo>
                  <a:cubicBezTo>
                    <a:pt x="31652" y="34868"/>
                    <a:pt x="46981" y="76767"/>
                    <a:pt x="46981" y="131841"/>
                  </a:cubicBezTo>
                  <a:cubicBezTo>
                    <a:pt x="46981" y="176902"/>
                    <a:pt x="37030" y="223280"/>
                    <a:pt x="3684" y="256482"/>
                  </a:cubicBezTo>
                  <a:cubicBezTo>
                    <a:pt x="188" y="259645"/>
                    <a:pt x="188" y="260172"/>
                    <a:pt x="188" y="260962"/>
                  </a:cubicBezTo>
                  <a:cubicBezTo>
                    <a:pt x="188" y="262543"/>
                    <a:pt x="1264" y="263597"/>
                    <a:pt x="2877" y="263597"/>
                  </a:cubicBezTo>
                  <a:cubicBezTo>
                    <a:pt x="5566" y="263597"/>
                    <a:pt x="29769" y="245678"/>
                    <a:pt x="45636" y="212212"/>
                  </a:cubicBezTo>
                  <a:cubicBezTo>
                    <a:pt x="59351" y="183226"/>
                    <a:pt x="62578" y="153976"/>
                    <a:pt x="62578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1B5836-903D-9F9C-5224-45B0C1E920F0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5717101" y="3967386"/>
              <a:ext cx="128007" cy="185776"/>
            </a:xfrm>
            <a:custGeom>
              <a:avLst/>
              <a:gdLst>
                <a:gd name="connsiteX0" fmla="*/ 128200 w 128007"/>
                <a:gd name="connsiteY0" fmla="*/ 2983 h 185776"/>
                <a:gd name="connsiteX1" fmla="*/ 124704 w 128007"/>
                <a:gd name="connsiteY1" fmla="*/ 85 h 185776"/>
                <a:gd name="connsiteX2" fmla="*/ 90550 w 128007"/>
                <a:gd name="connsiteY2" fmla="*/ 2983 h 185776"/>
                <a:gd name="connsiteX3" fmla="*/ 86785 w 128007"/>
                <a:gd name="connsiteY3" fmla="*/ 7990 h 185776"/>
                <a:gd name="connsiteX4" fmla="*/ 93239 w 128007"/>
                <a:gd name="connsiteY4" fmla="*/ 11152 h 185776"/>
                <a:gd name="connsiteX5" fmla="*/ 106686 w 128007"/>
                <a:gd name="connsiteY5" fmla="*/ 15632 h 185776"/>
                <a:gd name="connsiteX6" fmla="*/ 105879 w 128007"/>
                <a:gd name="connsiteY6" fmla="*/ 20902 h 185776"/>
                <a:gd name="connsiteX7" fmla="*/ 89743 w 128007"/>
                <a:gd name="connsiteY7" fmla="*/ 83355 h 185776"/>
                <a:gd name="connsiteX8" fmla="*/ 65002 w 128007"/>
                <a:gd name="connsiteY8" fmla="*/ 66490 h 185776"/>
                <a:gd name="connsiteX9" fmla="*/ 192 w 128007"/>
                <a:gd name="connsiteY9" fmla="*/ 143699 h 185776"/>
                <a:gd name="connsiteX10" fmla="*/ 35959 w 128007"/>
                <a:gd name="connsiteY10" fmla="*/ 185861 h 185776"/>
                <a:gd name="connsiteX11" fmla="*/ 70919 w 128007"/>
                <a:gd name="connsiteY11" fmla="*/ 166098 h 185776"/>
                <a:gd name="connsiteX12" fmla="*/ 95391 w 128007"/>
                <a:gd name="connsiteY12" fmla="*/ 185861 h 185776"/>
                <a:gd name="connsiteX13" fmla="*/ 115291 w 128007"/>
                <a:gd name="connsiteY13" fmla="*/ 171368 h 185776"/>
                <a:gd name="connsiteX14" fmla="*/ 123359 w 128007"/>
                <a:gd name="connsiteY14" fmla="*/ 145280 h 185776"/>
                <a:gd name="connsiteX15" fmla="*/ 120132 w 128007"/>
                <a:gd name="connsiteY15" fmla="*/ 142645 h 185776"/>
                <a:gd name="connsiteX16" fmla="*/ 116367 w 128007"/>
                <a:gd name="connsiteY16" fmla="*/ 147388 h 185776"/>
                <a:gd name="connsiteX17" fmla="*/ 95929 w 128007"/>
                <a:gd name="connsiteY17" fmla="*/ 180064 h 185776"/>
                <a:gd name="connsiteX18" fmla="*/ 87861 w 128007"/>
                <a:gd name="connsiteY18" fmla="*/ 167942 h 185776"/>
                <a:gd name="connsiteX19" fmla="*/ 89474 w 128007"/>
                <a:gd name="connsiteY19" fmla="*/ 155294 h 185776"/>
                <a:gd name="connsiteX20" fmla="*/ 128200 w 128007"/>
                <a:gd name="connsiteY20" fmla="*/ 2983 h 185776"/>
                <a:gd name="connsiteX21" fmla="*/ 72263 w 128007"/>
                <a:gd name="connsiteY21" fmla="*/ 151604 h 185776"/>
                <a:gd name="connsiteX22" fmla="*/ 66885 w 128007"/>
                <a:gd name="connsiteY22" fmla="*/ 161354 h 185776"/>
                <a:gd name="connsiteX23" fmla="*/ 36496 w 128007"/>
                <a:gd name="connsiteY23" fmla="*/ 180064 h 185776"/>
                <a:gd name="connsiteX24" fmla="*/ 19285 w 128007"/>
                <a:gd name="connsiteY24" fmla="*/ 155294 h 185776"/>
                <a:gd name="connsiteX25" fmla="*/ 34076 w 128007"/>
                <a:gd name="connsiteY25" fmla="*/ 97584 h 185776"/>
                <a:gd name="connsiteX26" fmla="*/ 65271 w 128007"/>
                <a:gd name="connsiteY26" fmla="*/ 72287 h 185776"/>
                <a:gd name="connsiteX27" fmla="*/ 86516 w 128007"/>
                <a:gd name="connsiteY27" fmla="*/ 95476 h 185776"/>
                <a:gd name="connsiteX28" fmla="*/ 85710 w 128007"/>
                <a:gd name="connsiteY28" fmla="*/ 99956 h 185776"/>
                <a:gd name="connsiteX29" fmla="*/ 72263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00" y="2983"/>
                  </a:moveTo>
                  <a:cubicBezTo>
                    <a:pt x="128200" y="2720"/>
                    <a:pt x="128200" y="85"/>
                    <a:pt x="124704" y="85"/>
                  </a:cubicBezTo>
                  <a:cubicBezTo>
                    <a:pt x="120670" y="85"/>
                    <a:pt x="95122" y="2456"/>
                    <a:pt x="90550" y="2983"/>
                  </a:cubicBezTo>
                  <a:cubicBezTo>
                    <a:pt x="88399" y="3247"/>
                    <a:pt x="86785" y="4564"/>
                    <a:pt x="86785" y="7990"/>
                  </a:cubicBezTo>
                  <a:cubicBezTo>
                    <a:pt x="86785" y="11152"/>
                    <a:pt x="89206" y="11152"/>
                    <a:pt x="93239" y="11152"/>
                  </a:cubicBezTo>
                  <a:cubicBezTo>
                    <a:pt x="106148" y="11152"/>
                    <a:pt x="106686" y="12997"/>
                    <a:pt x="106686" y="15632"/>
                  </a:cubicBezTo>
                  <a:lnTo>
                    <a:pt x="105879" y="20902"/>
                  </a:lnTo>
                  <a:lnTo>
                    <a:pt x="89743" y="83355"/>
                  </a:lnTo>
                  <a:cubicBezTo>
                    <a:pt x="84903" y="73605"/>
                    <a:pt x="77104" y="66490"/>
                    <a:pt x="65002" y="66490"/>
                  </a:cubicBezTo>
                  <a:cubicBezTo>
                    <a:pt x="33538" y="66490"/>
                    <a:pt x="192" y="105226"/>
                    <a:pt x="192" y="143699"/>
                  </a:cubicBezTo>
                  <a:cubicBezTo>
                    <a:pt x="192" y="168469"/>
                    <a:pt x="14983" y="185861"/>
                    <a:pt x="35959" y="185861"/>
                  </a:cubicBezTo>
                  <a:cubicBezTo>
                    <a:pt x="41337" y="185861"/>
                    <a:pt x="54783" y="184807"/>
                    <a:pt x="70919" y="166098"/>
                  </a:cubicBezTo>
                  <a:cubicBezTo>
                    <a:pt x="73070" y="177165"/>
                    <a:pt x="82482" y="185861"/>
                    <a:pt x="95391" y="185861"/>
                  </a:cubicBezTo>
                  <a:cubicBezTo>
                    <a:pt x="104803" y="185861"/>
                    <a:pt x="110988" y="179800"/>
                    <a:pt x="115291" y="171368"/>
                  </a:cubicBezTo>
                  <a:cubicBezTo>
                    <a:pt x="119863" y="161881"/>
                    <a:pt x="123359" y="145807"/>
                    <a:pt x="123359" y="145280"/>
                  </a:cubicBezTo>
                  <a:cubicBezTo>
                    <a:pt x="123359" y="142645"/>
                    <a:pt x="120939" y="142645"/>
                    <a:pt x="120132" y="142645"/>
                  </a:cubicBezTo>
                  <a:cubicBezTo>
                    <a:pt x="117443" y="142645"/>
                    <a:pt x="117174" y="143699"/>
                    <a:pt x="116367" y="147388"/>
                  </a:cubicBezTo>
                  <a:cubicBezTo>
                    <a:pt x="111795" y="164517"/>
                    <a:pt x="106955" y="180064"/>
                    <a:pt x="95929" y="180064"/>
                  </a:cubicBezTo>
                  <a:cubicBezTo>
                    <a:pt x="88668" y="180064"/>
                    <a:pt x="87861" y="173212"/>
                    <a:pt x="87861" y="167942"/>
                  </a:cubicBezTo>
                  <a:cubicBezTo>
                    <a:pt x="87861" y="161618"/>
                    <a:pt x="88399" y="159773"/>
                    <a:pt x="89474" y="155294"/>
                  </a:cubicBezTo>
                  <a:lnTo>
                    <a:pt x="128200" y="2983"/>
                  </a:lnTo>
                  <a:close/>
                  <a:moveTo>
                    <a:pt x="72263" y="151604"/>
                  </a:moveTo>
                  <a:cubicBezTo>
                    <a:pt x="70919" y="156348"/>
                    <a:pt x="70919" y="156875"/>
                    <a:pt x="66885" y="161354"/>
                  </a:cubicBezTo>
                  <a:cubicBezTo>
                    <a:pt x="55052" y="175848"/>
                    <a:pt x="44026" y="180064"/>
                    <a:pt x="36496" y="180064"/>
                  </a:cubicBezTo>
                  <a:cubicBezTo>
                    <a:pt x="23050" y="180064"/>
                    <a:pt x="19285" y="165571"/>
                    <a:pt x="19285" y="155294"/>
                  </a:cubicBezTo>
                  <a:cubicBezTo>
                    <a:pt x="19285" y="142118"/>
                    <a:pt x="27891" y="109706"/>
                    <a:pt x="34076" y="97584"/>
                  </a:cubicBezTo>
                  <a:cubicBezTo>
                    <a:pt x="42413" y="82037"/>
                    <a:pt x="54514" y="72287"/>
                    <a:pt x="65271" y="72287"/>
                  </a:cubicBezTo>
                  <a:cubicBezTo>
                    <a:pt x="82751" y="72287"/>
                    <a:pt x="86516" y="93895"/>
                    <a:pt x="86516" y="95476"/>
                  </a:cubicBezTo>
                  <a:cubicBezTo>
                    <a:pt x="86516" y="97057"/>
                    <a:pt x="85978" y="98638"/>
                    <a:pt x="85710" y="99956"/>
                  </a:cubicBezTo>
                  <a:lnTo>
                    <a:pt x="72263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E72AD1-81F7-A286-8705-1AB12C372CEB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5854115" y="4033791"/>
              <a:ext cx="118057" cy="119371"/>
            </a:xfrm>
            <a:custGeom>
              <a:avLst/>
              <a:gdLst>
                <a:gd name="connsiteX0" fmla="*/ 118255 w 118057"/>
                <a:gd name="connsiteY0" fmla="*/ 18531 h 119371"/>
                <a:gd name="connsiteX1" fmla="*/ 106422 w 118057"/>
                <a:gd name="connsiteY1" fmla="*/ 85 h 119371"/>
                <a:gd name="connsiteX2" fmla="*/ 93245 w 118057"/>
                <a:gd name="connsiteY2" fmla="*/ 12733 h 119371"/>
                <a:gd name="connsiteX3" fmla="*/ 97547 w 118057"/>
                <a:gd name="connsiteY3" fmla="*/ 20639 h 119371"/>
                <a:gd name="connsiteX4" fmla="*/ 106691 w 118057"/>
                <a:gd name="connsiteY4" fmla="*/ 42247 h 119371"/>
                <a:gd name="connsiteX5" fmla="*/ 58822 w 118057"/>
                <a:gd name="connsiteY5" fmla="*/ 113659 h 119371"/>
                <a:gd name="connsiteX6" fmla="*/ 38922 w 118057"/>
                <a:gd name="connsiteY6" fmla="*/ 90733 h 119371"/>
                <a:gd name="connsiteX7" fmla="*/ 54520 w 118057"/>
                <a:gd name="connsiteY7" fmla="*/ 34868 h 119371"/>
                <a:gd name="connsiteX8" fmla="*/ 57747 w 118057"/>
                <a:gd name="connsiteY8" fmla="*/ 21693 h 119371"/>
                <a:gd name="connsiteX9" fmla="*/ 35695 w 118057"/>
                <a:gd name="connsiteY9" fmla="*/ 85 h 119371"/>
                <a:gd name="connsiteX10" fmla="*/ 197 w 118057"/>
                <a:gd name="connsiteY10" fmla="*/ 40666 h 119371"/>
                <a:gd name="connsiteX11" fmla="*/ 3424 w 118057"/>
                <a:gd name="connsiteY11" fmla="*/ 43301 h 119371"/>
                <a:gd name="connsiteX12" fmla="*/ 7727 w 118057"/>
                <a:gd name="connsiteY12" fmla="*/ 38558 h 119371"/>
                <a:gd name="connsiteX13" fmla="*/ 34888 w 118057"/>
                <a:gd name="connsiteY13" fmla="*/ 5882 h 119371"/>
                <a:gd name="connsiteX14" fmla="*/ 41611 w 118057"/>
                <a:gd name="connsiteY14" fmla="*/ 14314 h 119371"/>
                <a:gd name="connsiteX15" fmla="*/ 37039 w 118057"/>
                <a:gd name="connsiteY15" fmla="*/ 32760 h 119371"/>
                <a:gd name="connsiteX16" fmla="*/ 21711 w 118057"/>
                <a:gd name="connsiteY16" fmla="*/ 86780 h 119371"/>
                <a:gd name="connsiteX17" fmla="*/ 57747 w 118057"/>
                <a:gd name="connsiteY17" fmla="*/ 119456 h 119371"/>
                <a:gd name="connsiteX18" fmla="*/ 118255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255" y="18531"/>
                  </a:moveTo>
                  <a:cubicBezTo>
                    <a:pt x="118255" y="4301"/>
                    <a:pt x="111263" y="85"/>
                    <a:pt x="106422" y="85"/>
                  </a:cubicBezTo>
                  <a:cubicBezTo>
                    <a:pt x="99699" y="85"/>
                    <a:pt x="93245" y="6936"/>
                    <a:pt x="93245" y="12733"/>
                  </a:cubicBezTo>
                  <a:cubicBezTo>
                    <a:pt x="93245" y="16159"/>
                    <a:pt x="94589" y="17740"/>
                    <a:pt x="97547" y="20639"/>
                  </a:cubicBezTo>
                  <a:cubicBezTo>
                    <a:pt x="103195" y="25909"/>
                    <a:pt x="106691" y="32760"/>
                    <a:pt x="106691" y="42247"/>
                  </a:cubicBezTo>
                  <a:cubicBezTo>
                    <a:pt x="106691" y="53314"/>
                    <a:pt x="90286" y="113659"/>
                    <a:pt x="58822" y="113659"/>
                  </a:cubicBezTo>
                  <a:cubicBezTo>
                    <a:pt x="45107" y="113659"/>
                    <a:pt x="38922" y="104436"/>
                    <a:pt x="38922" y="90733"/>
                  </a:cubicBezTo>
                  <a:cubicBezTo>
                    <a:pt x="38922" y="75976"/>
                    <a:pt x="46183" y="56740"/>
                    <a:pt x="54520" y="34868"/>
                  </a:cubicBezTo>
                  <a:cubicBezTo>
                    <a:pt x="56402" y="30389"/>
                    <a:pt x="57747" y="26699"/>
                    <a:pt x="57747" y="21693"/>
                  </a:cubicBezTo>
                  <a:cubicBezTo>
                    <a:pt x="57747" y="9835"/>
                    <a:pt x="49141" y="85"/>
                    <a:pt x="35695" y="85"/>
                  </a:cubicBezTo>
                  <a:cubicBezTo>
                    <a:pt x="10416" y="85"/>
                    <a:pt x="197" y="38294"/>
                    <a:pt x="197" y="40666"/>
                  </a:cubicBezTo>
                  <a:cubicBezTo>
                    <a:pt x="197" y="43301"/>
                    <a:pt x="2886" y="43301"/>
                    <a:pt x="3424" y="43301"/>
                  </a:cubicBezTo>
                  <a:cubicBezTo>
                    <a:pt x="6113" y="43301"/>
                    <a:pt x="6382" y="42774"/>
                    <a:pt x="7727" y="38558"/>
                  </a:cubicBezTo>
                  <a:cubicBezTo>
                    <a:pt x="15526" y="11943"/>
                    <a:pt x="27089" y="5882"/>
                    <a:pt x="34888" y="5882"/>
                  </a:cubicBezTo>
                  <a:cubicBezTo>
                    <a:pt x="37039" y="5882"/>
                    <a:pt x="41611" y="5882"/>
                    <a:pt x="41611" y="14314"/>
                  </a:cubicBezTo>
                  <a:cubicBezTo>
                    <a:pt x="41611" y="20902"/>
                    <a:pt x="38922" y="28017"/>
                    <a:pt x="37039" y="32760"/>
                  </a:cubicBezTo>
                  <a:cubicBezTo>
                    <a:pt x="25207" y="63328"/>
                    <a:pt x="21711" y="75449"/>
                    <a:pt x="21711" y="86780"/>
                  </a:cubicBezTo>
                  <a:cubicBezTo>
                    <a:pt x="21711" y="115240"/>
                    <a:pt x="45376" y="119456"/>
                    <a:pt x="57747" y="119456"/>
                  </a:cubicBezTo>
                  <a:cubicBezTo>
                    <a:pt x="102926" y="119456"/>
                    <a:pt x="118255" y="32233"/>
                    <a:pt x="118255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E8036A5-1BEF-4587-92E5-B81C18B7CEA3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5998178" y="3918981"/>
              <a:ext cx="83205" cy="122480"/>
            </a:xfrm>
            <a:custGeom>
              <a:avLst/>
              <a:gdLst>
                <a:gd name="connsiteX0" fmla="*/ 83407 w 83205"/>
                <a:gd name="connsiteY0" fmla="*/ 88990 h 122480"/>
                <a:gd name="connsiteX1" fmla="*/ 77007 w 83205"/>
                <a:gd name="connsiteY1" fmla="*/ 88990 h 122480"/>
                <a:gd name="connsiteX2" fmla="*/ 72112 w 83205"/>
                <a:gd name="connsiteY2" fmla="*/ 105775 h 122480"/>
                <a:gd name="connsiteX3" fmla="*/ 53476 w 83205"/>
                <a:gd name="connsiteY3" fmla="*/ 106882 h 122480"/>
                <a:gd name="connsiteX4" fmla="*/ 18839 w 83205"/>
                <a:gd name="connsiteY4" fmla="*/ 106882 h 122480"/>
                <a:gd name="connsiteX5" fmla="*/ 56488 w 83205"/>
                <a:gd name="connsiteY5" fmla="*/ 75893 h 122480"/>
                <a:gd name="connsiteX6" fmla="*/ 83407 w 83205"/>
                <a:gd name="connsiteY6" fmla="*/ 36050 h 122480"/>
                <a:gd name="connsiteX7" fmla="*/ 39357 w 83205"/>
                <a:gd name="connsiteY7" fmla="*/ 81 h 122480"/>
                <a:gd name="connsiteX8" fmla="*/ 202 w 83205"/>
                <a:gd name="connsiteY8" fmla="*/ 33099 h 122480"/>
                <a:gd name="connsiteX9" fmla="*/ 10179 w 83205"/>
                <a:gd name="connsiteY9" fmla="*/ 43428 h 122480"/>
                <a:gd name="connsiteX10" fmla="*/ 20156 w 83205"/>
                <a:gd name="connsiteY10" fmla="*/ 33652 h 122480"/>
                <a:gd name="connsiteX11" fmla="*/ 9050 w 83205"/>
                <a:gd name="connsiteY11" fmla="*/ 23876 h 122480"/>
                <a:gd name="connsiteX12" fmla="*/ 36534 w 83205"/>
                <a:gd name="connsiteY12" fmla="*/ 6721 h 122480"/>
                <a:gd name="connsiteX13" fmla="*/ 65147 w 83205"/>
                <a:gd name="connsiteY13" fmla="*/ 36050 h 122480"/>
                <a:gd name="connsiteX14" fmla="*/ 47452 w 83205"/>
                <a:gd name="connsiteY14" fmla="*/ 71466 h 122480"/>
                <a:gd name="connsiteX15" fmla="*/ 2085 w 83205"/>
                <a:gd name="connsiteY15" fmla="*/ 115367 h 122480"/>
                <a:gd name="connsiteX16" fmla="*/ 202 w 83205"/>
                <a:gd name="connsiteY16" fmla="*/ 122561 h 122480"/>
                <a:gd name="connsiteX17" fmla="*/ 77760 w 83205"/>
                <a:gd name="connsiteY17" fmla="*/ 122561 h 122480"/>
                <a:gd name="connsiteX18" fmla="*/ 83407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07" y="88990"/>
                  </a:moveTo>
                  <a:lnTo>
                    <a:pt x="77007" y="88990"/>
                  </a:lnTo>
                  <a:cubicBezTo>
                    <a:pt x="76442" y="93048"/>
                    <a:pt x="74560" y="103931"/>
                    <a:pt x="72112" y="105775"/>
                  </a:cubicBezTo>
                  <a:cubicBezTo>
                    <a:pt x="70606" y="106882"/>
                    <a:pt x="56111" y="106882"/>
                    <a:pt x="53476" y="106882"/>
                  </a:cubicBezTo>
                  <a:lnTo>
                    <a:pt x="18839" y="106882"/>
                  </a:lnTo>
                  <a:cubicBezTo>
                    <a:pt x="38604" y="89728"/>
                    <a:pt x="45193" y="84563"/>
                    <a:pt x="56488" y="75893"/>
                  </a:cubicBezTo>
                  <a:cubicBezTo>
                    <a:pt x="70418" y="65010"/>
                    <a:pt x="83407" y="53574"/>
                    <a:pt x="83407" y="36050"/>
                  </a:cubicBezTo>
                  <a:cubicBezTo>
                    <a:pt x="83407" y="13731"/>
                    <a:pt x="63453" y="81"/>
                    <a:pt x="39357" y="81"/>
                  </a:cubicBezTo>
                  <a:cubicBezTo>
                    <a:pt x="16015" y="81"/>
                    <a:pt x="202" y="16128"/>
                    <a:pt x="202" y="33099"/>
                  </a:cubicBezTo>
                  <a:cubicBezTo>
                    <a:pt x="202" y="42506"/>
                    <a:pt x="8297" y="43428"/>
                    <a:pt x="10179" y="43428"/>
                  </a:cubicBezTo>
                  <a:cubicBezTo>
                    <a:pt x="14697" y="43428"/>
                    <a:pt x="20156" y="40293"/>
                    <a:pt x="20156" y="33652"/>
                  </a:cubicBezTo>
                  <a:cubicBezTo>
                    <a:pt x="20156" y="30332"/>
                    <a:pt x="18839" y="23876"/>
                    <a:pt x="9050" y="23876"/>
                  </a:cubicBezTo>
                  <a:cubicBezTo>
                    <a:pt x="14885" y="10779"/>
                    <a:pt x="27686" y="6721"/>
                    <a:pt x="36534" y="6721"/>
                  </a:cubicBezTo>
                  <a:cubicBezTo>
                    <a:pt x="55358" y="6721"/>
                    <a:pt x="65147" y="21109"/>
                    <a:pt x="65147" y="36050"/>
                  </a:cubicBezTo>
                  <a:cubicBezTo>
                    <a:pt x="65147" y="52098"/>
                    <a:pt x="53476" y="64826"/>
                    <a:pt x="47452" y="71466"/>
                  </a:cubicBezTo>
                  <a:lnTo>
                    <a:pt x="2085" y="115367"/>
                  </a:lnTo>
                  <a:cubicBezTo>
                    <a:pt x="202" y="117027"/>
                    <a:pt x="202" y="117396"/>
                    <a:pt x="202" y="122561"/>
                  </a:cubicBezTo>
                  <a:lnTo>
                    <a:pt x="77760" y="122561"/>
                  </a:lnTo>
                  <a:lnTo>
                    <a:pt x="83407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D662C74-71B0-FB0F-AFE8-C55ACD6E7551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181780" y="3996636"/>
              <a:ext cx="178834" cy="175499"/>
            </a:xfrm>
            <a:custGeom>
              <a:avLst/>
              <a:gdLst>
                <a:gd name="connsiteX0" fmla="*/ 95139 w 178834"/>
                <a:gd name="connsiteY0" fmla="*/ 93105 h 175499"/>
                <a:gd name="connsiteX1" fmla="*/ 170169 w 178834"/>
                <a:gd name="connsiteY1" fmla="*/ 93105 h 175499"/>
                <a:gd name="connsiteX2" fmla="*/ 179043 w 178834"/>
                <a:gd name="connsiteY2" fmla="*/ 87834 h 175499"/>
                <a:gd name="connsiteX3" fmla="*/ 170169 w 178834"/>
                <a:gd name="connsiteY3" fmla="*/ 82564 h 175499"/>
                <a:gd name="connsiteX4" fmla="*/ 95139 w 178834"/>
                <a:gd name="connsiteY4" fmla="*/ 82564 h 175499"/>
                <a:gd name="connsiteX5" fmla="*/ 95139 w 178834"/>
                <a:gd name="connsiteY5" fmla="*/ 8781 h 175499"/>
                <a:gd name="connsiteX6" fmla="*/ 89760 w 178834"/>
                <a:gd name="connsiteY6" fmla="*/ 85 h 175499"/>
                <a:gd name="connsiteX7" fmla="*/ 84382 w 178834"/>
                <a:gd name="connsiteY7" fmla="*/ 8781 h 175499"/>
                <a:gd name="connsiteX8" fmla="*/ 84382 w 178834"/>
                <a:gd name="connsiteY8" fmla="*/ 82564 h 175499"/>
                <a:gd name="connsiteX9" fmla="*/ 9083 w 178834"/>
                <a:gd name="connsiteY9" fmla="*/ 82564 h 175499"/>
                <a:gd name="connsiteX10" fmla="*/ 209 w 178834"/>
                <a:gd name="connsiteY10" fmla="*/ 87834 h 175499"/>
                <a:gd name="connsiteX11" fmla="*/ 9083 w 178834"/>
                <a:gd name="connsiteY11" fmla="*/ 93105 h 175499"/>
                <a:gd name="connsiteX12" fmla="*/ 84382 w 178834"/>
                <a:gd name="connsiteY12" fmla="*/ 93105 h 175499"/>
                <a:gd name="connsiteX13" fmla="*/ 84382 w 178834"/>
                <a:gd name="connsiteY13" fmla="*/ 166888 h 175499"/>
                <a:gd name="connsiteX14" fmla="*/ 89760 w 178834"/>
                <a:gd name="connsiteY14" fmla="*/ 175584 h 175499"/>
                <a:gd name="connsiteX15" fmla="*/ 95139 w 178834"/>
                <a:gd name="connsiteY15" fmla="*/ 166888 h 175499"/>
                <a:gd name="connsiteX16" fmla="*/ 9513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139" y="93105"/>
                  </a:moveTo>
                  <a:lnTo>
                    <a:pt x="170169" y="93105"/>
                  </a:lnTo>
                  <a:cubicBezTo>
                    <a:pt x="173934" y="93105"/>
                    <a:pt x="179043" y="93105"/>
                    <a:pt x="179043" y="87834"/>
                  </a:cubicBezTo>
                  <a:cubicBezTo>
                    <a:pt x="179043" y="82564"/>
                    <a:pt x="173934" y="82564"/>
                    <a:pt x="170169" y="82564"/>
                  </a:cubicBezTo>
                  <a:lnTo>
                    <a:pt x="95139" y="82564"/>
                  </a:lnTo>
                  <a:lnTo>
                    <a:pt x="95139" y="8781"/>
                  </a:lnTo>
                  <a:cubicBezTo>
                    <a:pt x="95139" y="5091"/>
                    <a:pt x="95139" y="85"/>
                    <a:pt x="89760" y="85"/>
                  </a:cubicBezTo>
                  <a:cubicBezTo>
                    <a:pt x="84382" y="85"/>
                    <a:pt x="84382" y="5091"/>
                    <a:pt x="84382" y="8781"/>
                  </a:cubicBezTo>
                  <a:lnTo>
                    <a:pt x="84382" y="82564"/>
                  </a:lnTo>
                  <a:lnTo>
                    <a:pt x="9083" y="82564"/>
                  </a:lnTo>
                  <a:cubicBezTo>
                    <a:pt x="5318" y="82564"/>
                    <a:pt x="209" y="82564"/>
                    <a:pt x="209" y="87834"/>
                  </a:cubicBezTo>
                  <a:cubicBezTo>
                    <a:pt x="209" y="93105"/>
                    <a:pt x="5318" y="93105"/>
                    <a:pt x="9083" y="93105"/>
                  </a:cubicBezTo>
                  <a:lnTo>
                    <a:pt x="84382" y="93105"/>
                  </a:lnTo>
                  <a:lnTo>
                    <a:pt x="84382" y="166888"/>
                  </a:lnTo>
                  <a:cubicBezTo>
                    <a:pt x="84382" y="170577"/>
                    <a:pt x="84382" y="175584"/>
                    <a:pt x="89760" y="175584"/>
                  </a:cubicBezTo>
                  <a:cubicBezTo>
                    <a:pt x="95139" y="175584"/>
                    <a:pt x="95139" y="170577"/>
                    <a:pt x="95139" y="166888"/>
                  </a:cubicBezTo>
                  <a:lnTo>
                    <a:pt x="9513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85B7ABD-94DD-CDF5-E334-34693223CA9C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6449090" y="3974764"/>
              <a:ext cx="107300" cy="175499"/>
            </a:xfrm>
            <a:custGeom>
              <a:avLst/>
              <a:gdLst>
                <a:gd name="connsiteX0" fmla="*/ 20926 w 107300"/>
                <a:gd name="connsiteY0" fmla="*/ 155294 h 175499"/>
                <a:gd name="connsiteX1" fmla="*/ 49432 w 107300"/>
                <a:gd name="connsiteY1" fmla="*/ 128152 h 175499"/>
                <a:gd name="connsiteX2" fmla="*/ 107519 w 107300"/>
                <a:gd name="connsiteY2" fmla="*/ 51206 h 175499"/>
                <a:gd name="connsiteX3" fmla="*/ 50508 w 107300"/>
                <a:gd name="connsiteY3" fmla="*/ 85 h 175499"/>
                <a:gd name="connsiteX4" fmla="*/ 219 w 107300"/>
                <a:gd name="connsiteY4" fmla="*/ 47780 h 175499"/>
                <a:gd name="connsiteX5" fmla="*/ 14472 w 107300"/>
                <a:gd name="connsiteY5" fmla="*/ 62537 h 175499"/>
                <a:gd name="connsiteX6" fmla="*/ 28456 w 107300"/>
                <a:gd name="connsiteY6" fmla="*/ 48571 h 175499"/>
                <a:gd name="connsiteX7" fmla="*/ 14203 w 107300"/>
                <a:gd name="connsiteY7" fmla="*/ 34868 h 175499"/>
                <a:gd name="connsiteX8" fmla="*/ 10707 w 107300"/>
                <a:gd name="connsiteY8" fmla="*/ 35132 h 175499"/>
                <a:gd name="connsiteX9" fmla="*/ 47011 w 107300"/>
                <a:gd name="connsiteY9" fmla="*/ 8254 h 175499"/>
                <a:gd name="connsiteX10" fmla="*/ 83047 w 107300"/>
                <a:gd name="connsiteY10" fmla="*/ 51206 h 175499"/>
                <a:gd name="connsiteX11" fmla="*/ 54810 w 107300"/>
                <a:gd name="connsiteY11" fmla="*/ 109442 h 175499"/>
                <a:gd name="connsiteX12" fmla="*/ 3177 w 107300"/>
                <a:gd name="connsiteY12" fmla="*/ 165834 h 175499"/>
                <a:gd name="connsiteX13" fmla="*/ 219 w 107300"/>
                <a:gd name="connsiteY13" fmla="*/ 175584 h 175499"/>
                <a:gd name="connsiteX14" fmla="*/ 99990 w 107300"/>
                <a:gd name="connsiteY14" fmla="*/ 175584 h 175499"/>
                <a:gd name="connsiteX15" fmla="*/ 107519 w 107300"/>
                <a:gd name="connsiteY15" fmla="*/ 129733 h 175499"/>
                <a:gd name="connsiteX16" fmla="*/ 100796 w 107300"/>
                <a:gd name="connsiteY16" fmla="*/ 129733 h 175499"/>
                <a:gd name="connsiteX17" fmla="*/ 94880 w 107300"/>
                <a:gd name="connsiteY17" fmla="*/ 153186 h 175499"/>
                <a:gd name="connsiteX18" fmla="*/ 69332 w 107300"/>
                <a:gd name="connsiteY18" fmla="*/ 155294 h 175499"/>
                <a:gd name="connsiteX19" fmla="*/ 20926 w 107300"/>
                <a:gd name="connsiteY19" fmla="*/ 155294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7300" h="175499">
                  <a:moveTo>
                    <a:pt x="20926" y="155294"/>
                  </a:moveTo>
                  <a:lnTo>
                    <a:pt x="49432" y="128152"/>
                  </a:lnTo>
                  <a:cubicBezTo>
                    <a:pt x="91384" y="91787"/>
                    <a:pt x="107519" y="77557"/>
                    <a:pt x="107519" y="51206"/>
                  </a:cubicBezTo>
                  <a:cubicBezTo>
                    <a:pt x="107519" y="21166"/>
                    <a:pt x="83316" y="85"/>
                    <a:pt x="50508" y="85"/>
                  </a:cubicBezTo>
                  <a:cubicBezTo>
                    <a:pt x="20119" y="85"/>
                    <a:pt x="219" y="24328"/>
                    <a:pt x="219" y="47780"/>
                  </a:cubicBezTo>
                  <a:cubicBezTo>
                    <a:pt x="219" y="62537"/>
                    <a:pt x="13665" y="62537"/>
                    <a:pt x="14472" y="62537"/>
                  </a:cubicBezTo>
                  <a:cubicBezTo>
                    <a:pt x="19043" y="62537"/>
                    <a:pt x="28456" y="59375"/>
                    <a:pt x="28456" y="48571"/>
                  </a:cubicBezTo>
                  <a:cubicBezTo>
                    <a:pt x="28456" y="41720"/>
                    <a:pt x="23615" y="34868"/>
                    <a:pt x="14203" y="34868"/>
                  </a:cubicBezTo>
                  <a:cubicBezTo>
                    <a:pt x="12051" y="34868"/>
                    <a:pt x="11514" y="34868"/>
                    <a:pt x="10707" y="35132"/>
                  </a:cubicBezTo>
                  <a:cubicBezTo>
                    <a:pt x="16892" y="18004"/>
                    <a:pt x="31414" y="8254"/>
                    <a:pt x="47011" y="8254"/>
                  </a:cubicBezTo>
                  <a:cubicBezTo>
                    <a:pt x="71484" y="8254"/>
                    <a:pt x="83047" y="29598"/>
                    <a:pt x="83047" y="51206"/>
                  </a:cubicBezTo>
                  <a:cubicBezTo>
                    <a:pt x="83047" y="72287"/>
                    <a:pt x="69601" y="93105"/>
                    <a:pt x="54810" y="109442"/>
                  </a:cubicBezTo>
                  <a:lnTo>
                    <a:pt x="3177" y="165834"/>
                  </a:lnTo>
                  <a:cubicBezTo>
                    <a:pt x="219" y="168733"/>
                    <a:pt x="219" y="169260"/>
                    <a:pt x="219" y="175584"/>
                  </a:cubicBezTo>
                  <a:lnTo>
                    <a:pt x="99990" y="175584"/>
                  </a:lnTo>
                  <a:lnTo>
                    <a:pt x="107519" y="129733"/>
                  </a:lnTo>
                  <a:lnTo>
                    <a:pt x="100796" y="129733"/>
                  </a:lnTo>
                  <a:cubicBezTo>
                    <a:pt x="99452" y="137638"/>
                    <a:pt x="97569" y="149233"/>
                    <a:pt x="94880" y="153186"/>
                  </a:cubicBezTo>
                  <a:cubicBezTo>
                    <a:pt x="92998" y="155294"/>
                    <a:pt x="75249" y="155294"/>
                    <a:pt x="69332" y="155294"/>
                  </a:cubicBezTo>
                  <a:lnTo>
                    <a:pt x="20926" y="15529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30C771-A87C-6B17-634A-B88521ACE5B0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6582477" y="4033791"/>
              <a:ext cx="103266" cy="119371"/>
            </a:xfrm>
            <a:custGeom>
              <a:avLst/>
              <a:gdLst>
                <a:gd name="connsiteX0" fmla="*/ 38142 w 103266"/>
                <a:gd name="connsiteY0" fmla="*/ 55686 h 119371"/>
                <a:gd name="connsiteX1" fmla="*/ 79287 w 103266"/>
                <a:gd name="connsiteY1" fmla="*/ 49625 h 119371"/>
                <a:gd name="connsiteX2" fmla="*/ 99457 w 103266"/>
                <a:gd name="connsiteY2" fmla="*/ 22483 h 119371"/>
                <a:gd name="connsiteX3" fmla="*/ 70682 w 103266"/>
                <a:gd name="connsiteY3" fmla="*/ 85 h 119371"/>
                <a:gd name="connsiteX4" fmla="*/ 224 w 103266"/>
                <a:gd name="connsiteY4" fmla="*/ 71760 h 119371"/>
                <a:gd name="connsiteX5" fmla="*/ 42445 w 103266"/>
                <a:gd name="connsiteY5" fmla="*/ 119456 h 119371"/>
                <a:gd name="connsiteX6" fmla="*/ 103491 w 103266"/>
                <a:gd name="connsiteY6" fmla="*/ 88361 h 119371"/>
                <a:gd name="connsiteX7" fmla="*/ 100263 w 103266"/>
                <a:gd name="connsiteY7" fmla="*/ 84936 h 119371"/>
                <a:gd name="connsiteX8" fmla="*/ 96767 w 103266"/>
                <a:gd name="connsiteY8" fmla="*/ 87571 h 119371"/>
                <a:gd name="connsiteX9" fmla="*/ 42983 w 103266"/>
                <a:gd name="connsiteY9" fmla="*/ 113659 h 119371"/>
                <a:gd name="connsiteX10" fmla="*/ 19586 w 103266"/>
                <a:gd name="connsiteY10" fmla="*/ 83091 h 119371"/>
                <a:gd name="connsiteX11" fmla="*/ 23889 w 103266"/>
                <a:gd name="connsiteY11" fmla="*/ 55686 h 119371"/>
                <a:gd name="connsiteX12" fmla="*/ 38142 w 103266"/>
                <a:gd name="connsiteY12" fmla="*/ 55686 h 119371"/>
                <a:gd name="connsiteX13" fmla="*/ 25503 w 103266"/>
                <a:gd name="connsiteY13" fmla="*/ 49889 h 119371"/>
                <a:gd name="connsiteX14" fmla="*/ 70682 w 103266"/>
                <a:gd name="connsiteY14" fmla="*/ 5882 h 119371"/>
                <a:gd name="connsiteX15" fmla="*/ 90582 w 103266"/>
                <a:gd name="connsiteY15" fmla="*/ 22483 h 119371"/>
                <a:gd name="connsiteX16" fmla="*/ 36528 w 103266"/>
                <a:gd name="connsiteY16" fmla="*/ 49889 h 119371"/>
                <a:gd name="connsiteX17" fmla="*/ 25503 w 103266"/>
                <a:gd name="connsiteY17" fmla="*/ 49889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266" h="119371">
                  <a:moveTo>
                    <a:pt x="38142" y="55686"/>
                  </a:moveTo>
                  <a:cubicBezTo>
                    <a:pt x="45941" y="55686"/>
                    <a:pt x="65841" y="55159"/>
                    <a:pt x="79287" y="49625"/>
                  </a:cubicBezTo>
                  <a:cubicBezTo>
                    <a:pt x="98112" y="41720"/>
                    <a:pt x="99457" y="26172"/>
                    <a:pt x="99457" y="22483"/>
                  </a:cubicBezTo>
                  <a:cubicBezTo>
                    <a:pt x="99457" y="10889"/>
                    <a:pt x="89238" y="85"/>
                    <a:pt x="70682" y="85"/>
                  </a:cubicBezTo>
                  <a:cubicBezTo>
                    <a:pt x="40831" y="85"/>
                    <a:pt x="224" y="25645"/>
                    <a:pt x="224" y="71760"/>
                  </a:cubicBezTo>
                  <a:cubicBezTo>
                    <a:pt x="224" y="98638"/>
                    <a:pt x="16090" y="119456"/>
                    <a:pt x="42445" y="119456"/>
                  </a:cubicBezTo>
                  <a:cubicBezTo>
                    <a:pt x="80901" y="119456"/>
                    <a:pt x="103491" y="91524"/>
                    <a:pt x="103491" y="88361"/>
                  </a:cubicBezTo>
                  <a:cubicBezTo>
                    <a:pt x="103491" y="86780"/>
                    <a:pt x="101877" y="84936"/>
                    <a:pt x="100263" y="84936"/>
                  </a:cubicBezTo>
                  <a:cubicBezTo>
                    <a:pt x="98919" y="84936"/>
                    <a:pt x="98381" y="85463"/>
                    <a:pt x="96767" y="87571"/>
                  </a:cubicBezTo>
                  <a:cubicBezTo>
                    <a:pt x="75522" y="113659"/>
                    <a:pt x="46210" y="113659"/>
                    <a:pt x="42983" y="113659"/>
                  </a:cubicBezTo>
                  <a:cubicBezTo>
                    <a:pt x="22007" y="113659"/>
                    <a:pt x="19586" y="91524"/>
                    <a:pt x="19586" y="83091"/>
                  </a:cubicBezTo>
                  <a:cubicBezTo>
                    <a:pt x="19586" y="79929"/>
                    <a:pt x="19855" y="71760"/>
                    <a:pt x="23889" y="55686"/>
                  </a:cubicBezTo>
                  <a:lnTo>
                    <a:pt x="38142" y="55686"/>
                  </a:lnTo>
                  <a:close/>
                  <a:moveTo>
                    <a:pt x="25503" y="49889"/>
                  </a:moveTo>
                  <a:cubicBezTo>
                    <a:pt x="35991" y="9835"/>
                    <a:pt x="63690" y="5882"/>
                    <a:pt x="70682" y="5882"/>
                  </a:cubicBezTo>
                  <a:cubicBezTo>
                    <a:pt x="83321" y="5882"/>
                    <a:pt x="90582" y="13524"/>
                    <a:pt x="90582" y="22483"/>
                  </a:cubicBezTo>
                  <a:cubicBezTo>
                    <a:pt x="90582" y="49889"/>
                    <a:pt x="47554" y="49889"/>
                    <a:pt x="36528" y="49889"/>
                  </a:cubicBezTo>
                  <a:lnTo>
                    <a:pt x="25503" y="4988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D6E18D-0F25-1FE0-DABE-2E889CDC420B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6709443" y="3913447"/>
              <a:ext cx="102594" cy="129859"/>
            </a:xfrm>
            <a:custGeom>
              <a:avLst/>
              <a:gdLst>
                <a:gd name="connsiteX0" fmla="*/ 45031 w 102594"/>
                <a:gd name="connsiteY0" fmla="*/ 5614 h 129859"/>
                <a:gd name="connsiteX1" fmla="*/ 45784 w 102594"/>
                <a:gd name="connsiteY1" fmla="*/ 2663 h 129859"/>
                <a:gd name="connsiteX2" fmla="*/ 42772 w 102594"/>
                <a:gd name="connsiteY2" fmla="*/ 81 h 129859"/>
                <a:gd name="connsiteX3" fmla="*/ 18677 w 102594"/>
                <a:gd name="connsiteY3" fmla="*/ 1925 h 129859"/>
                <a:gd name="connsiteX4" fmla="*/ 14535 w 102594"/>
                <a:gd name="connsiteY4" fmla="*/ 6168 h 129859"/>
                <a:gd name="connsiteX5" fmla="*/ 19430 w 102594"/>
                <a:gd name="connsiteY5" fmla="*/ 8750 h 129859"/>
                <a:gd name="connsiteX6" fmla="*/ 28465 w 102594"/>
                <a:gd name="connsiteY6" fmla="*/ 11517 h 129859"/>
                <a:gd name="connsiteX7" fmla="*/ 27712 w 102594"/>
                <a:gd name="connsiteY7" fmla="*/ 15575 h 129859"/>
                <a:gd name="connsiteX8" fmla="*/ 1170 w 102594"/>
                <a:gd name="connsiteY8" fmla="*/ 119979 h 129859"/>
                <a:gd name="connsiteX9" fmla="*/ 228 w 102594"/>
                <a:gd name="connsiteY9" fmla="*/ 124037 h 129859"/>
                <a:gd name="connsiteX10" fmla="*/ 6629 w 102594"/>
                <a:gd name="connsiteY10" fmla="*/ 129940 h 129859"/>
                <a:gd name="connsiteX11" fmla="*/ 14347 w 102594"/>
                <a:gd name="connsiteY11" fmla="*/ 125144 h 129859"/>
                <a:gd name="connsiteX12" fmla="*/ 17547 w 102594"/>
                <a:gd name="connsiteY12" fmla="*/ 113523 h 129859"/>
                <a:gd name="connsiteX13" fmla="*/ 21877 w 102594"/>
                <a:gd name="connsiteY13" fmla="*/ 97106 h 129859"/>
                <a:gd name="connsiteX14" fmla="*/ 24889 w 102594"/>
                <a:gd name="connsiteY14" fmla="*/ 84563 h 129859"/>
                <a:gd name="connsiteX15" fmla="*/ 30536 w 102594"/>
                <a:gd name="connsiteY15" fmla="*/ 71466 h 129859"/>
                <a:gd name="connsiteX16" fmla="*/ 60656 w 102594"/>
                <a:gd name="connsiteY16" fmla="*/ 51914 h 129859"/>
                <a:gd name="connsiteX17" fmla="*/ 71762 w 102594"/>
                <a:gd name="connsiteY17" fmla="*/ 64826 h 129859"/>
                <a:gd name="connsiteX18" fmla="*/ 60656 w 102594"/>
                <a:gd name="connsiteY18" fmla="*/ 104115 h 129859"/>
                <a:gd name="connsiteX19" fmla="*/ 57832 w 102594"/>
                <a:gd name="connsiteY19" fmla="*/ 114076 h 129859"/>
                <a:gd name="connsiteX20" fmla="*/ 75715 w 102594"/>
                <a:gd name="connsiteY20" fmla="*/ 129940 h 129859"/>
                <a:gd name="connsiteX21" fmla="*/ 102823 w 102594"/>
                <a:gd name="connsiteY21" fmla="*/ 101717 h 129859"/>
                <a:gd name="connsiteX22" fmla="*/ 99811 w 102594"/>
                <a:gd name="connsiteY22" fmla="*/ 99319 h 129859"/>
                <a:gd name="connsiteX23" fmla="*/ 96234 w 102594"/>
                <a:gd name="connsiteY23" fmla="*/ 102455 h 129859"/>
                <a:gd name="connsiteX24" fmla="*/ 76280 w 102594"/>
                <a:gd name="connsiteY24" fmla="*/ 124775 h 129859"/>
                <a:gd name="connsiteX25" fmla="*/ 71574 w 102594"/>
                <a:gd name="connsiteY25" fmla="*/ 118319 h 129859"/>
                <a:gd name="connsiteX26" fmla="*/ 75904 w 102594"/>
                <a:gd name="connsiteY26" fmla="*/ 103378 h 129859"/>
                <a:gd name="connsiteX27" fmla="*/ 85881 w 102594"/>
                <a:gd name="connsiteY27" fmla="*/ 67777 h 129859"/>
                <a:gd name="connsiteX28" fmla="*/ 78916 w 102594"/>
                <a:gd name="connsiteY28" fmla="*/ 51729 h 129859"/>
                <a:gd name="connsiteX29" fmla="*/ 61409 w 102594"/>
                <a:gd name="connsiteY29" fmla="*/ 46749 h 129859"/>
                <a:gd name="connsiteX30" fmla="*/ 30724 w 102594"/>
                <a:gd name="connsiteY30" fmla="*/ 62059 h 129859"/>
                <a:gd name="connsiteX31" fmla="*/ 45031 w 102594"/>
                <a:gd name="connsiteY31" fmla="*/ 5614 h 12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594" h="129859">
                  <a:moveTo>
                    <a:pt x="45031" y="5614"/>
                  </a:moveTo>
                  <a:cubicBezTo>
                    <a:pt x="45219" y="5245"/>
                    <a:pt x="45784" y="2847"/>
                    <a:pt x="45784" y="2663"/>
                  </a:cubicBezTo>
                  <a:cubicBezTo>
                    <a:pt x="45784" y="1741"/>
                    <a:pt x="45031" y="81"/>
                    <a:pt x="42772" y="81"/>
                  </a:cubicBezTo>
                  <a:cubicBezTo>
                    <a:pt x="39007" y="81"/>
                    <a:pt x="23383" y="1556"/>
                    <a:pt x="18677" y="1925"/>
                  </a:cubicBezTo>
                  <a:cubicBezTo>
                    <a:pt x="17171" y="2110"/>
                    <a:pt x="14535" y="2294"/>
                    <a:pt x="14535" y="6168"/>
                  </a:cubicBezTo>
                  <a:cubicBezTo>
                    <a:pt x="14535" y="8750"/>
                    <a:pt x="17171" y="8750"/>
                    <a:pt x="19430" y="8750"/>
                  </a:cubicBezTo>
                  <a:cubicBezTo>
                    <a:pt x="28465" y="8750"/>
                    <a:pt x="28465" y="10041"/>
                    <a:pt x="28465" y="11517"/>
                  </a:cubicBezTo>
                  <a:cubicBezTo>
                    <a:pt x="28465" y="12808"/>
                    <a:pt x="28089" y="13915"/>
                    <a:pt x="27712" y="15575"/>
                  </a:cubicBezTo>
                  <a:lnTo>
                    <a:pt x="1170" y="119979"/>
                  </a:lnTo>
                  <a:cubicBezTo>
                    <a:pt x="228" y="123299"/>
                    <a:pt x="228" y="123668"/>
                    <a:pt x="228" y="124037"/>
                  </a:cubicBezTo>
                  <a:cubicBezTo>
                    <a:pt x="228" y="126804"/>
                    <a:pt x="2487" y="129940"/>
                    <a:pt x="6629" y="129940"/>
                  </a:cubicBezTo>
                  <a:cubicBezTo>
                    <a:pt x="8699" y="129940"/>
                    <a:pt x="12276" y="129017"/>
                    <a:pt x="14347" y="125144"/>
                  </a:cubicBezTo>
                  <a:cubicBezTo>
                    <a:pt x="14912" y="124037"/>
                    <a:pt x="16606" y="117396"/>
                    <a:pt x="17547" y="113523"/>
                  </a:cubicBezTo>
                  <a:lnTo>
                    <a:pt x="21877" y="97106"/>
                  </a:lnTo>
                  <a:cubicBezTo>
                    <a:pt x="22441" y="94339"/>
                    <a:pt x="24324" y="87330"/>
                    <a:pt x="24889" y="84563"/>
                  </a:cubicBezTo>
                  <a:cubicBezTo>
                    <a:pt x="26771" y="77553"/>
                    <a:pt x="26771" y="77369"/>
                    <a:pt x="30536" y="71466"/>
                  </a:cubicBezTo>
                  <a:cubicBezTo>
                    <a:pt x="36560" y="62428"/>
                    <a:pt x="45972" y="51914"/>
                    <a:pt x="60656" y="51914"/>
                  </a:cubicBezTo>
                  <a:cubicBezTo>
                    <a:pt x="71197" y="51914"/>
                    <a:pt x="71762" y="60399"/>
                    <a:pt x="71762" y="64826"/>
                  </a:cubicBezTo>
                  <a:cubicBezTo>
                    <a:pt x="71762" y="75893"/>
                    <a:pt x="63668" y="96368"/>
                    <a:pt x="60656" y="104115"/>
                  </a:cubicBezTo>
                  <a:cubicBezTo>
                    <a:pt x="58585" y="109280"/>
                    <a:pt x="57832" y="110940"/>
                    <a:pt x="57832" y="114076"/>
                  </a:cubicBezTo>
                  <a:cubicBezTo>
                    <a:pt x="57832" y="123852"/>
                    <a:pt x="66115" y="129940"/>
                    <a:pt x="75715" y="129940"/>
                  </a:cubicBezTo>
                  <a:cubicBezTo>
                    <a:pt x="94540" y="129940"/>
                    <a:pt x="102823" y="104484"/>
                    <a:pt x="102823" y="101717"/>
                  </a:cubicBezTo>
                  <a:cubicBezTo>
                    <a:pt x="102823" y="99319"/>
                    <a:pt x="100376" y="99319"/>
                    <a:pt x="99811" y="99319"/>
                  </a:cubicBezTo>
                  <a:cubicBezTo>
                    <a:pt x="97175" y="99319"/>
                    <a:pt x="96987" y="100426"/>
                    <a:pt x="96234" y="102455"/>
                  </a:cubicBezTo>
                  <a:cubicBezTo>
                    <a:pt x="91905" y="117212"/>
                    <a:pt x="83622" y="124775"/>
                    <a:pt x="76280" y="124775"/>
                  </a:cubicBezTo>
                  <a:cubicBezTo>
                    <a:pt x="72327" y="124775"/>
                    <a:pt x="71574" y="122192"/>
                    <a:pt x="71574" y="118319"/>
                  </a:cubicBezTo>
                  <a:cubicBezTo>
                    <a:pt x="71574" y="114076"/>
                    <a:pt x="72515" y="111678"/>
                    <a:pt x="75904" y="103378"/>
                  </a:cubicBezTo>
                  <a:cubicBezTo>
                    <a:pt x="78163" y="97659"/>
                    <a:pt x="85881" y="78107"/>
                    <a:pt x="85881" y="67777"/>
                  </a:cubicBezTo>
                  <a:cubicBezTo>
                    <a:pt x="85881" y="64826"/>
                    <a:pt x="85881" y="57078"/>
                    <a:pt x="78916" y="51729"/>
                  </a:cubicBezTo>
                  <a:cubicBezTo>
                    <a:pt x="75715" y="49331"/>
                    <a:pt x="70256" y="46749"/>
                    <a:pt x="61409" y="46749"/>
                  </a:cubicBezTo>
                  <a:cubicBezTo>
                    <a:pt x="47667" y="46749"/>
                    <a:pt x="37689" y="54127"/>
                    <a:pt x="30724" y="62059"/>
                  </a:cubicBezTo>
                  <a:lnTo>
                    <a:pt x="45031" y="561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5093FBF-2A43-32C9-0B66-29B73F3CA60F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6834271" y="3979931"/>
              <a:ext cx="112006" cy="109884"/>
            </a:xfrm>
            <a:custGeom>
              <a:avLst/>
              <a:gdLst>
                <a:gd name="connsiteX0" fmla="*/ 60069 w 112006"/>
                <a:gd name="connsiteY0" fmla="*/ 58713 h 109884"/>
                <a:gd name="connsiteX1" fmla="*/ 106861 w 112006"/>
                <a:gd name="connsiteY1" fmla="*/ 58713 h 109884"/>
                <a:gd name="connsiteX2" fmla="*/ 112240 w 112006"/>
                <a:gd name="connsiteY2" fmla="*/ 55024 h 109884"/>
                <a:gd name="connsiteX3" fmla="*/ 106861 w 112006"/>
                <a:gd name="connsiteY3" fmla="*/ 51335 h 109884"/>
                <a:gd name="connsiteX4" fmla="*/ 60069 w 112006"/>
                <a:gd name="connsiteY4" fmla="*/ 51335 h 109884"/>
                <a:gd name="connsiteX5" fmla="*/ 60069 w 112006"/>
                <a:gd name="connsiteY5" fmla="*/ 5484 h 109884"/>
                <a:gd name="connsiteX6" fmla="*/ 56304 w 112006"/>
                <a:gd name="connsiteY6" fmla="*/ 82 h 109884"/>
                <a:gd name="connsiteX7" fmla="*/ 52539 w 112006"/>
                <a:gd name="connsiteY7" fmla="*/ 5484 h 109884"/>
                <a:gd name="connsiteX8" fmla="*/ 52539 w 112006"/>
                <a:gd name="connsiteY8" fmla="*/ 51335 h 109884"/>
                <a:gd name="connsiteX9" fmla="*/ 5611 w 112006"/>
                <a:gd name="connsiteY9" fmla="*/ 51335 h 109884"/>
                <a:gd name="connsiteX10" fmla="*/ 233 w 112006"/>
                <a:gd name="connsiteY10" fmla="*/ 55024 h 109884"/>
                <a:gd name="connsiteX11" fmla="*/ 5611 w 112006"/>
                <a:gd name="connsiteY11" fmla="*/ 58713 h 109884"/>
                <a:gd name="connsiteX12" fmla="*/ 52539 w 112006"/>
                <a:gd name="connsiteY12" fmla="*/ 58713 h 109884"/>
                <a:gd name="connsiteX13" fmla="*/ 52539 w 112006"/>
                <a:gd name="connsiteY13" fmla="*/ 104564 h 109884"/>
                <a:gd name="connsiteX14" fmla="*/ 56304 w 112006"/>
                <a:gd name="connsiteY14" fmla="*/ 109966 h 109884"/>
                <a:gd name="connsiteX15" fmla="*/ 60069 w 112006"/>
                <a:gd name="connsiteY15" fmla="*/ 104564 h 109884"/>
                <a:gd name="connsiteX16" fmla="*/ 60069 w 112006"/>
                <a:gd name="connsiteY16" fmla="*/ 58713 h 10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006" h="109884">
                  <a:moveTo>
                    <a:pt x="60069" y="58713"/>
                  </a:moveTo>
                  <a:lnTo>
                    <a:pt x="106861" y="58713"/>
                  </a:lnTo>
                  <a:cubicBezTo>
                    <a:pt x="108609" y="58713"/>
                    <a:pt x="112240" y="58713"/>
                    <a:pt x="112240" y="55024"/>
                  </a:cubicBezTo>
                  <a:cubicBezTo>
                    <a:pt x="112240" y="51335"/>
                    <a:pt x="108609" y="51335"/>
                    <a:pt x="106861" y="51335"/>
                  </a:cubicBezTo>
                  <a:lnTo>
                    <a:pt x="60069" y="51335"/>
                  </a:lnTo>
                  <a:lnTo>
                    <a:pt x="60069" y="5484"/>
                  </a:lnTo>
                  <a:cubicBezTo>
                    <a:pt x="60069" y="3639"/>
                    <a:pt x="60069" y="82"/>
                    <a:pt x="56304" y="82"/>
                  </a:cubicBezTo>
                  <a:cubicBezTo>
                    <a:pt x="52539" y="82"/>
                    <a:pt x="52539" y="3639"/>
                    <a:pt x="52539" y="5484"/>
                  </a:cubicBezTo>
                  <a:lnTo>
                    <a:pt x="52539" y="51335"/>
                  </a:lnTo>
                  <a:lnTo>
                    <a:pt x="5611" y="51335"/>
                  </a:lnTo>
                  <a:cubicBezTo>
                    <a:pt x="3863" y="51335"/>
                    <a:pt x="233" y="51335"/>
                    <a:pt x="233" y="55024"/>
                  </a:cubicBezTo>
                  <a:cubicBezTo>
                    <a:pt x="233" y="58713"/>
                    <a:pt x="3863" y="58713"/>
                    <a:pt x="5611" y="58713"/>
                  </a:cubicBezTo>
                  <a:lnTo>
                    <a:pt x="52539" y="58713"/>
                  </a:lnTo>
                  <a:lnTo>
                    <a:pt x="52539" y="104564"/>
                  </a:lnTo>
                  <a:cubicBezTo>
                    <a:pt x="52539" y="106409"/>
                    <a:pt x="52539" y="109966"/>
                    <a:pt x="56304" y="109966"/>
                  </a:cubicBezTo>
                  <a:cubicBezTo>
                    <a:pt x="60069" y="109966"/>
                    <a:pt x="60069" y="106409"/>
                    <a:pt x="60069" y="104564"/>
                  </a:cubicBezTo>
                  <a:lnTo>
                    <a:pt x="60069" y="58713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3621A7F-8CBB-49CF-7520-E4C2E578A6D5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6994522" y="3903117"/>
              <a:ext cx="48944" cy="184274"/>
            </a:xfrm>
            <a:custGeom>
              <a:avLst/>
              <a:gdLst>
                <a:gd name="connsiteX0" fmla="*/ 45418 w 48944"/>
                <a:gd name="connsiteY0" fmla="*/ 81 h 184274"/>
                <a:gd name="connsiteX1" fmla="*/ 239 w 48944"/>
                <a:gd name="connsiteY1" fmla="*/ 92126 h 184274"/>
                <a:gd name="connsiteX2" fmla="*/ 45418 w 48944"/>
                <a:gd name="connsiteY2" fmla="*/ 184355 h 184274"/>
                <a:gd name="connsiteX3" fmla="*/ 49183 w 48944"/>
                <a:gd name="connsiteY3" fmla="*/ 182141 h 184274"/>
                <a:gd name="connsiteX4" fmla="*/ 47300 w 48944"/>
                <a:gd name="connsiteY4" fmla="*/ 179375 h 184274"/>
                <a:gd name="connsiteX5" fmla="*/ 13039 w 48944"/>
                <a:gd name="connsiteY5" fmla="*/ 92310 h 184274"/>
                <a:gd name="connsiteX6" fmla="*/ 47865 w 48944"/>
                <a:gd name="connsiteY6" fmla="*/ 4508 h 184274"/>
                <a:gd name="connsiteX7" fmla="*/ 49183 w 48944"/>
                <a:gd name="connsiteY7" fmla="*/ 2294 h 184274"/>
                <a:gd name="connsiteX8" fmla="*/ 45418 w 48944"/>
                <a:gd name="connsiteY8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4" h="184274">
                  <a:moveTo>
                    <a:pt x="45418" y="81"/>
                  </a:moveTo>
                  <a:cubicBezTo>
                    <a:pt x="9651" y="24798"/>
                    <a:pt x="239" y="63903"/>
                    <a:pt x="239" y="92126"/>
                  </a:cubicBezTo>
                  <a:cubicBezTo>
                    <a:pt x="239" y="118134"/>
                    <a:pt x="8145" y="158531"/>
                    <a:pt x="45418" y="184355"/>
                  </a:cubicBezTo>
                  <a:cubicBezTo>
                    <a:pt x="46924" y="184355"/>
                    <a:pt x="49183" y="184355"/>
                    <a:pt x="49183" y="182141"/>
                  </a:cubicBezTo>
                  <a:cubicBezTo>
                    <a:pt x="49183" y="181035"/>
                    <a:pt x="48618" y="180666"/>
                    <a:pt x="47300" y="179375"/>
                  </a:cubicBezTo>
                  <a:cubicBezTo>
                    <a:pt x="22263" y="157239"/>
                    <a:pt x="13039" y="125881"/>
                    <a:pt x="13039" y="92310"/>
                  </a:cubicBezTo>
                  <a:cubicBezTo>
                    <a:pt x="13039" y="42506"/>
                    <a:pt x="32429" y="18158"/>
                    <a:pt x="47865" y="4508"/>
                  </a:cubicBezTo>
                  <a:cubicBezTo>
                    <a:pt x="48618" y="3770"/>
                    <a:pt x="49183" y="3216"/>
                    <a:pt x="49183" y="2294"/>
                  </a:cubicBezTo>
                  <a:cubicBezTo>
                    <a:pt x="49183" y="81"/>
                    <a:pt x="46924" y="81"/>
                    <a:pt x="45418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B5CA789-2750-92D5-8239-5F75D2A03FE2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065761" y="3959930"/>
              <a:ext cx="91676" cy="83375"/>
            </a:xfrm>
            <a:custGeom>
              <a:avLst/>
              <a:gdLst>
                <a:gd name="connsiteX0" fmla="*/ 91918 w 91676"/>
                <a:gd name="connsiteY0" fmla="*/ 14653 h 83375"/>
                <a:gd name="connsiteX1" fmla="*/ 82506 w 91676"/>
                <a:gd name="connsiteY1" fmla="*/ 81 h 83375"/>
                <a:gd name="connsiteX2" fmla="*/ 72340 w 91676"/>
                <a:gd name="connsiteY2" fmla="*/ 9857 h 83375"/>
                <a:gd name="connsiteX3" fmla="*/ 75540 w 91676"/>
                <a:gd name="connsiteY3" fmla="*/ 15575 h 83375"/>
                <a:gd name="connsiteX4" fmla="*/ 82506 w 91676"/>
                <a:gd name="connsiteY4" fmla="*/ 30332 h 83375"/>
                <a:gd name="connsiteX5" fmla="*/ 47680 w 91676"/>
                <a:gd name="connsiteY5" fmla="*/ 78291 h 83375"/>
                <a:gd name="connsiteX6" fmla="*/ 32432 w 91676"/>
                <a:gd name="connsiteY6" fmla="*/ 61874 h 83375"/>
                <a:gd name="connsiteX7" fmla="*/ 42786 w 91676"/>
                <a:gd name="connsiteY7" fmla="*/ 25905 h 83375"/>
                <a:gd name="connsiteX8" fmla="*/ 45421 w 91676"/>
                <a:gd name="connsiteY8" fmla="*/ 16128 h 83375"/>
                <a:gd name="connsiteX9" fmla="*/ 27538 w 91676"/>
                <a:gd name="connsiteY9" fmla="*/ 265 h 83375"/>
                <a:gd name="connsiteX10" fmla="*/ 242 w 91676"/>
                <a:gd name="connsiteY10" fmla="*/ 28487 h 83375"/>
                <a:gd name="connsiteX11" fmla="*/ 3442 w 91676"/>
                <a:gd name="connsiteY11" fmla="*/ 30885 h 83375"/>
                <a:gd name="connsiteX12" fmla="*/ 6830 w 91676"/>
                <a:gd name="connsiteY12" fmla="*/ 27934 h 83375"/>
                <a:gd name="connsiteX13" fmla="*/ 26973 w 91676"/>
                <a:gd name="connsiteY13" fmla="*/ 5430 h 83375"/>
                <a:gd name="connsiteX14" fmla="*/ 31679 w 91676"/>
                <a:gd name="connsiteY14" fmla="*/ 11886 h 83375"/>
                <a:gd name="connsiteX15" fmla="*/ 28291 w 91676"/>
                <a:gd name="connsiteY15" fmla="*/ 24245 h 83375"/>
                <a:gd name="connsiteX16" fmla="*/ 18125 w 91676"/>
                <a:gd name="connsiteY16" fmla="*/ 59292 h 83375"/>
                <a:gd name="connsiteX17" fmla="*/ 47115 w 91676"/>
                <a:gd name="connsiteY17" fmla="*/ 83456 h 83375"/>
                <a:gd name="connsiteX18" fmla="*/ 91918 w 91676"/>
                <a:gd name="connsiteY18" fmla="*/ 14653 h 8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676" h="83375">
                  <a:moveTo>
                    <a:pt x="91918" y="14653"/>
                  </a:moveTo>
                  <a:cubicBezTo>
                    <a:pt x="91918" y="265"/>
                    <a:pt x="83070" y="81"/>
                    <a:pt x="82506" y="81"/>
                  </a:cubicBezTo>
                  <a:cubicBezTo>
                    <a:pt x="77611" y="81"/>
                    <a:pt x="72340" y="5061"/>
                    <a:pt x="72340" y="9857"/>
                  </a:cubicBezTo>
                  <a:cubicBezTo>
                    <a:pt x="72340" y="12993"/>
                    <a:pt x="74223" y="14468"/>
                    <a:pt x="75540" y="15575"/>
                  </a:cubicBezTo>
                  <a:cubicBezTo>
                    <a:pt x="78741" y="18158"/>
                    <a:pt x="82506" y="22953"/>
                    <a:pt x="82506" y="30332"/>
                  </a:cubicBezTo>
                  <a:cubicBezTo>
                    <a:pt x="82506" y="38632"/>
                    <a:pt x="70081" y="78291"/>
                    <a:pt x="47680" y="78291"/>
                  </a:cubicBezTo>
                  <a:cubicBezTo>
                    <a:pt x="32432" y="78291"/>
                    <a:pt x="32432" y="65010"/>
                    <a:pt x="32432" y="61874"/>
                  </a:cubicBezTo>
                  <a:cubicBezTo>
                    <a:pt x="32432" y="53389"/>
                    <a:pt x="35820" y="43059"/>
                    <a:pt x="42786" y="25905"/>
                  </a:cubicBezTo>
                  <a:cubicBezTo>
                    <a:pt x="44291" y="22031"/>
                    <a:pt x="45421" y="19264"/>
                    <a:pt x="45421" y="16128"/>
                  </a:cubicBezTo>
                  <a:cubicBezTo>
                    <a:pt x="45421" y="6537"/>
                    <a:pt x="37138" y="265"/>
                    <a:pt x="27538" y="265"/>
                  </a:cubicBezTo>
                  <a:cubicBezTo>
                    <a:pt x="8713" y="265"/>
                    <a:pt x="242" y="25536"/>
                    <a:pt x="242" y="28487"/>
                  </a:cubicBezTo>
                  <a:cubicBezTo>
                    <a:pt x="242" y="30885"/>
                    <a:pt x="2877" y="30885"/>
                    <a:pt x="3442" y="30885"/>
                  </a:cubicBezTo>
                  <a:cubicBezTo>
                    <a:pt x="6077" y="30885"/>
                    <a:pt x="6266" y="29963"/>
                    <a:pt x="6830" y="27934"/>
                  </a:cubicBezTo>
                  <a:cubicBezTo>
                    <a:pt x="11348" y="12808"/>
                    <a:pt x="19443" y="5430"/>
                    <a:pt x="26973" y="5430"/>
                  </a:cubicBezTo>
                  <a:cubicBezTo>
                    <a:pt x="30173" y="5430"/>
                    <a:pt x="31679" y="7459"/>
                    <a:pt x="31679" y="11886"/>
                  </a:cubicBezTo>
                  <a:cubicBezTo>
                    <a:pt x="31679" y="16128"/>
                    <a:pt x="30173" y="20002"/>
                    <a:pt x="28291" y="24245"/>
                  </a:cubicBezTo>
                  <a:cubicBezTo>
                    <a:pt x="20196" y="44720"/>
                    <a:pt x="18125" y="52651"/>
                    <a:pt x="18125" y="59292"/>
                  </a:cubicBezTo>
                  <a:cubicBezTo>
                    <a:pt x="18125" y="77553"/>
                    <a:pt x="32808" y="83456"/>
                    <a:pt x="47115" y="83456"/>
                  </a:cubicBezTo>
                  <a:cubicBezTo>
                    <a:pt x="78741" y="83456"/>
                    <a:pt x="91918" y="29778"/>
                    <a:pt x="91918" y="14653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51DE4EE-12A4-5A6B-B6F6-41410AF0B263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7192322" y="4020249"/>
              <a:ext cx="23907" cy="56813"/>
            </a:xfrm>
            <a:custGeom>
              <a:avLst/>
              <a:gdLst>
                <a:gd name="connsiteX0" fmla="*/ 18882 w 23907"/>
                <a:gd name="connsiteY0" fmla="*/ 18342 h 56813"/>
                <a:gd name="connsiteX1" fmla="*/ 4199 w 23907"/>
                <a:gd name="connsiteY1" fmla="*/ 52098 h 56813"/>
                <a:gd name="connsiteX2" fmla="*/ 2881 w 23907"/>
                <a:gd name="connsiteY2" fmla="*/ 54311 h 56813"/>
                <a:gd name="connsiteX3" fmla="*/ 5517 w 23907"/>
                <a:gd name="connsiteY3" fmla="*/ 56894 h 56813"/>
                <a:gd name="connsiteX4" fmla="*/ 24153 w 23907"/>
                <a:gd name="connsiteY4" fmla="*/ 20187 h 56813"/>
                <a:gd name="connsiteX5" fmla="*/ 10976 w 23907"/>
                <a:gd name="connsiteY5" fmla="*/ 81 h 56813"/>
                <a:gd name="connsiteX6" fmla="*/ 246 w 23907"/>
                <a:gd name="connsiteY6" fmla="*/ 10595 h 56813"/>
                <a:gd name="connsiteX7" fmla="*/ 11164 w 23907"/>
                <a:gd name="connsiteY7" fmla="*/ 21293 h 56813"/>
                <a:gd name="connsiteX8" fmla="*/ 18882 w 23907"/>
                <a:gd name="connsiteY8" fmla="*/ 18342 h 5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07" h="56813">
                  <a:moveTo>
                    <a:pt x="18882" y="18342"/>
                  </a:moveTo>
                  <a:cubicBezTo>
                    <a:pt x="18882" y="28487"/>
                    <a:pt x="17000" y="40293"/>
                    <a:pt x="4199" y="52098"/>
                  </a:cubicBezTo>
                  <a:cubicBezTo>
                    <a:pt x="3446" y="52836"/>
                    <a:pt x="2881" y="53389"/>
                    <a:pt x="2881" y="54311"/>
                  </a:cubicBezTo>
                  <a:cubicBezTo>
                    <a:pt x="2881" y="55603"/>
                    <a:pt x="4387" y="56894"/>
                    <a:pt x="5517" y="56894"/>
                  </a:cubicBezTo>
                  <a:cubicBezTo>
                    <a:pt x="8152" y="56894"/>
                    <a:pt x="24153" y="42137"/>
                    <a:pt x="24153" y="20187"/>
                  </a:cubicBezTo>
                  <a:cubicBezTo>
                    <a:pt x="24153" y="8750"/>
                    <a:pt x="19635" y="81"/>
                    <a:pt x="10976" y="81"/>
                  </a:cubicBezTo>
                  <a:cubicBezTo>
                    <a:pt x="4764" y="81"/>
                    <a:pt x="246" y="4877"/>
                    <a:pt x="246" y="10595"/>
                  </a:cubicBezTo>
                  <a:cubicBezTo>
                    <a:pt x="246" y="16497"/>
                    <a:pt x="4576" y="21293"/>
                    <a:pt x="11164" y="21293"/>
                  </a:cubicBezTo>
                  <a:cubicBezTo>
                    <a:pt x="15682" y="21293"/>
                    <a:pt x="18694" y="18342"/>
                    <a:pt x="18882" y="1834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28309F9-F3BA-0A60-DE5C-B07A097C1964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7243955" y="3960115"/>
              <a:ext cx="87534" cy="83190"/>
            </a:xfrm>
            <a:custGeom>
              <a:avLst/>
              <a:gdLst>
                <a:gd name="connsiteX0" fmla="*/ 35639 w 87534"/>
                <a:gd name="connsiteY0" fmla="*/ 44166 h 83190"/>
                <a:gd name="connsiteX1" fmla="*/ 40533 w 87534"/>
                <a:gd name="connsiteY1" fmla="*/ 25536 h 83190"/>
                <a:gd name="connsiteX2" fmla="*/ 52393 w 87534"/>
                <a:gd name="connsiteY2" fmla="*/ 10410 h 83190"/>
                <a:gd name="connsiteX3" fmla="*/ 67641 w 87534"/>
                <a:gd name="connsiteY3" fmla="*/ 5245 h 83190"/>
                <a:gd name="connsiteX4" fmla="*/ 77994 w 87534"/>
                <a:gd name="connsiteY4" fmla="*/ 7828 h 83190"/>
                <a:gd name="connsiteX5" fmla="*/ 69711 w 87534"/>
                <a:gd name="connsiteY5" fmla="*/ 17973 h 83190"/>
                <a:gd name="connsiteX6" fmla="*/ 77241 w 87534"/>
                <a:gd name="connsiteY6" fmla="*/ 24798 h 83190"/>
                <a:gd name="connsiteX7" fmla="*/ 87783 w 87534"/>
                <a:gd name="connsiteY7" fmla="*/ 13546 h 83190"/>
                <a:gd name="connsiteX8" fmla="*/ 67829 w 87534"/>
                <a:gd name="connsiteY8" fmla="*/ 81 h 83190"/>
                <a:gd name="connsiteX9" fmla="*/ 41286 w 87534"/>
                <a:gd name="connsiteY9" fmla="*/ 13177 h 83190"/>
                <a:gd name="connsiteX10" fmla="*/ 21897 w 87534"/>
                <a:gd name="connsiteY10" fmla="*/ 81 h 83190"/>
                <a:gd name="connsiteX11" fmla="*/ 7213 w 87534"/>
                <a:gd name="connsiteY11" fmla="*/ 9488 h 83190"/>
                <a:gd name="connsiteX12" fmla="*/ 248 w 87534"/>
                <a:gd name="connsiteY12" fmla="*/ 28303 h 83190"/>
                <a:gd name="connsiteX13" fmla="*/ 3449 w 87534"/>
                <a:gd name="connsiteY13" fmla="*/ 30701 h 83190"/>
                <a:gd name="connsiteX14" fmla="*/ 7590 w 87534"/>
                <a:gd name="connsiteY14" fmla="*/ 25167 h 83190"/>
                <a:gd name="connsiteX15" fmla="*/ 21332 w 87534"/>
                <a:gd name="connsiteY15" fmla="*/ 5245 h 83190"/>
                <a:gd name="connsiteX16" fmla="*/ 27544 w 87534"/>
                <a:gd name="connsiteY16" fmla="*/ 14284 h 83190"/>
                <a:gd name="connsiteX17" fmla="*/ 24532 w 87534"/>
                <a:gd name="connsiteY17" fmla="*/ 29594 h 83190"/>
                <a:gd name="connsiteX18" fmla="*/ 20391 w 87534"/>
                <a:gd name="connsiteY18" fmla="*/ 46195 h 83190"/>
                <a:gd name="connsiteX19" fmla="*/ 14367 w 87534"/>
                <a:gd name="connsiteY19" fmla="*/ 69806 h 83190"/>
                <a:gd name="connsiteX20" fmla="*/ 12484 w 87534"/>
                <a:gd name="connsiteY20" fmla="*/ 77369 h 83190"/>
                <a:gd name="connsiteX21" fmla="*/ 18885 w 87534"/>
                <a:gd name="connsiteY21" fmla="*/ 83271 h 83190"/>
                <a:gd name="connsiteX22" fmla="*/ 26979 w 87534"/>
                <a:gd name="connsiteY22" fmla="*/ 77922 h 83190"/>
                <a:gd name="connsiteX23" fmla="*/ 30556 w 87534"/>
                <a:gd name="connsiteY23" fmla="*/ 64088 h 83190"/>
                <a:gd name="connsiteX24" fmla="*/ 35639 w 87534"/>
                <a:gd name="connsiteY24" fmla="*/ 44166 h 8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534" h="83190">
                  <a:moveTo>
                    <a:pt x="35639" y="44166"/>
                  </a:moveTo>
                  <a:cubicBezTo>
                    <a:pt x="35827" y="43059"/>
                    <a:pt x="40157" y="26458"/>
                    <a:pt x="40533" y="25536"/>
                  </a:cubicBezTo>
                  <a:cubicBezTo>
                    <a:pt x="40910" y="24060"/>
                    <a:pt x="46369" y="14837"/>
                    <a:pt x="52393" y="10410"/>
                  </a:cubicBezTo>
                  <a:cubicBezTo>
                    <a:pt x="54463" y="8935"/>
                    <a:pt x="59546" y="5245"/>
                    <a:pt x="67641" y="5245"/>
                  </a:cubicBezTo>
                  <a:cubicBezTo>
                    <a:pt x="69523" y="5245"/>
                    <a:pt x="74229" y="5430"/>
                    <a:pt x="77994" y="7828"/>
                  </a:cubicBezTo>
                  <a:cubicBezTo>
                    <a:pt x="71970" y="9488"/>
                    <a:pt x="69711" y="14653"/>
                    <a:pt x="69711" y="17973"/>
                  </a:cubicBezTo>
                  <a:cubicBezTo>
                    <a:pt x="69711" y="22031"/>
                    <a:pt x="72912" y="24798"/>
                    <a:pt x="77241" y="24798"/>
                  </a:cubicBezTo>
                  <a:cubicBezTo>
                    <a:pt x="81571" y="24798"/>
                    <a:pt x="87783" y="21293"/>
                    <a:pt x="87783" y="13546"/>
                  </a:cubicBezTo>
                  <a:cubicBezTo>
                    <a:pt x="87783" y="3954"/>
                    <a:pt x="77430" y="81"/>
                    <a:pt x="67829" y="81"/>
                  </a:cubicBezTo>
                  <a:cubicBezTo>
                    <a:pt x="58040" y="81"/>
                    <a:pt x="49569" y="3954"/>
                    <a:pt x="41286" y="13177"/>
                  </a:cubicBezTo>
                  <a:cubicBezTo>
                    <a:pt x="37898" y="1925"/>
                    <a:pt x="26415" y="81"/>
                    <a:pt x="21897" y="81"/>
                  </a:cubicBezTo>
                  <a:cubicBezTo>
                    <a:pt x="14932" y="81"/>
                    <a:pt x="10225" y="4323"/>
                    <a:pt x="7213" y="9488"/>
                  </a:cubicBezTo>
                  <a:cubicBezTo>
                    <a:pt x="2884" y="16682"/>
                    <a:pt x="248" y="27380"/>
                    <a:pt x="248" y="28303"/>
                  </a:cubicBezTo>
                  <a:cubicBezTo>
                    <a:pt x="248" y="30701"/>
                    <a:pt x="2884" y="30701"/>
                    <a:pt x="3449" y="30701"/>
                  </a:cubicBezTo>
                  <a:cubicBezTo>
                    <a:pt x="6084" y="30701"/>
                    <a:pt x="6272" y="30147"/>
                    <a:pt x="7590" y="25167"/>
                  </a:cubicBezTo>
                  <a:cubicBezTo>
                    <a:pt x="10414" y="13915"/>
                    <a:pt x="13990" y="5245"/>
                    <a:pt x="21332" y="5245"/>
                  </a:cubicBezTo>
                  <a:cubicBezTo>
                    <a:pt x="26226" y="5245"/>
                    <a:pt x="27544" y="9304"/>
                    <a:pt x="27544" y="14284"/>
                  </a:cubicBezTo>
                  <a:cubicBezTo>
                    <a:pt x="27544" y="17789"/>
                    <a:pt x="25850" y="24614"/>
                    <a:pt x="24532" y="29594"/>
                  </a:cubicBezTo>
                  <a:cubicBezTo>
                    <a:pt x="23214" y="34574"/>
                    <a:pt x="21332" y="42137"/>
                    <a:pt x="20391" y="46195"/>
                  </a:cubicBezTo>
                  <a:lnTo>
                    <a:pt x="14367" y="69806"/>
                  </a:lnTo>
                  <a:cubicBezTo>
                    <a:pt x="13614" y="72204"/>
                    <a:pt x="12484" y="76815"/>
                    <a:pt x="12484" y="77369"/>
                  </a:cubicBezTo>
                  <a:cubicBezTo>
                    <a:pt x="12484" y="81427"/>
                    <a:pt x="15873" y="83271"/>
                    <a:pt x="18885" y="83271"/>
                  </a:cubicBezTo>
                  <a:cubicBezTo>
                    <a:pt x="21708" y="83271"/>
                    <a:pt x="25473" y="81611"/>
                    <a:pt x="26979" y="77922"/>
                  </a:cubicBezTo>
                  <a:cubicBezTo>
                    <a:pt x="27356" y="76815"/>
                    <a:pt x="29427" y="68699"/>
                    <a:pt x="30556" y="64088"/>
                  </a:cubicBezTo>
                  <a:lnTo>
                    <a:pt x="35639" y="44166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60D8BFA-2E4A-F663-48A1-2AC7D03BE9F7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7354114" y="3903117"/>
              <a:ext cx="48755" cy="184274"/>
            </a:xfrm>
            <a:custGeom>
              <a:avLst/>
              <a:gdLst>
                <a:gd name="connsiteX0" fmla="*/ 3829 w 48755"/>
                <a:gd name="connsiteY0" fmla="*/ 81 h 184274"/>
                <a:gd name="connsiteX1" fmla="*/ 252 w 48755"/>
                <a:gd name="connsiteY1" fmla="*/ 2294 h 184274"/>
                <a:gd name="connsiteX2" fmla="*/ 1946 w 48755"/>
                <a:gd name="connsiteY2" fmla="*/ 5061 h 184274"/>
                <a:gd name="connsiteX3" fmla="*/ 36207 w 48755"/>
                <a:gd name="connsiteY3" fmla="*/ 92126 h 184274"/>
                <a:gd name="connsiteX4" fmla="*/ 3641 w 48755"/>
                <a:gd name="connsiteY4" fmla="*/ 177899 h 184274"/>
                <a:gd name="connsiteX5" fmla="*/ 252 w 48755"/>
                <a:gd name="connsiteY5" fmla="*/ 182141 h 184274"/>
                <a:gd name="connsiteX6" fmla="*/ 2699 w 48755"/>
                <a:gd name="connsiteY6" fmla="*/ 184355 h 184274"/>
                <a:gd name="connsiteX7" fmla="*/ 35266 w 48755"/>
                <a:gd name="connsiteY7" fmla="*/ 149123 h 184274"/>
                <a:gd name="connsiteX8" fmla="*/ 49008 w 48755"/>
                <a:gd name="connsiteY8" fmla="*/ 92310 h 184274"/>
                <a:gd name="connsiteX9" fmla="*/ 3829 w 48755"/>
                <a:gd name="connsiteY9" fmla="*/ 81 h 18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55" h="184274">
                  <a:moveTo>
                    <a:pt x="3829" y="81"/>
                  </a:moveTo>
                  <a:cubicBezTo>
                    <a:pt x="2511" y="81"/>
                    <a:pt x="252" y="81"/>
                    <a:pt x="252" y="2294"/>
                  </a:cubicBezTo>
                  <a:cubicBezTo>
                    <a:pt x="252" y="3216"/>
                    <a:pt x="817" y="3770"/>
                    <a:pt x="1946" y="5061"/>
                  </a:cubicBezTo>
                  <a:cubicBezTo>
                    <a:pt x="18136" y="19633"/>
                    <a:pt x="36207" y="44535"/>
                    <a:pt x="36207" y="92126"/>
                  </a:cubicBezTo>
                  <a:cubicBezTo>
                    <a:pt x="36207" y="130677"/>
                    <a:pt x="23971" y="159822"/>
                    <a:pt x="3641" y="177899"/>
                  </a:cubicBezTo>
                  <a:cubicBezTo>
                    <a:pt x="440" y="181035"/>
                    <a:pt x="252" y="181219"/>
                    <a:pt x="252" y="182141"/>
                  </a:cubicBezTo>
                  <a:cubicBezTo>
                    <a:pt x="252" y="183064"/>
                    <a:pt x="817" y="184355"/>
                    <a:pt x="2699" y="184355"/>
                  </a:cubicBezTo>
                  <a:cubicBezTo>
                    <a:pt x="4958" y="184355"/>
                    <a:pt x="22842" y="172181"/>
                    <a:pt x="35266" y="149123"/>
                  </a:cubicBezTo>
                  <a:cubicBezTo>
                    <a:pt x="43549" y="133813"/>
                    <a:pt x="49008" y="113892"/>
                    <a:pt x="49008" y="92310"/>
                  </a:cubicBezTo>
                  <a:cubicBezTo>
                    <a:pt x="49008" y="66301"/>
                    <a:pt x="41102" y="25905"/>
                    <a:pt x="3829" y="8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41D7629-D87C-BDEE-7A7C-F353D7BE6534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7448990" y="3967386"/>
              <a:ext cx="128007" cy="185776"/>
            </a:xfrm>
            <a:custGeom>
              <a:avLst/>
              <a:gdLst>
                <a:gd name="connsiteX0" fmla="*/ 128264 w 128007"/>
                <a:gd name="connsiteY0" fmla="*/ 2983 h 185776"/>
                <a:gd name="connsiteX1" fmla="*/ 124768 w 128007"/>
                <a:gd name="connsiteY1" fmla="*/ 85 h 185776"/>
                <a:gd name="connsiteX2" fmla="*/ 90614 w 128007"/>
                <a:gd name="connsiteY2" fmla="*/ 2983 h 185776"/>
                <a:gd name="connsiteX3" fmla="*/ 86849 w 128007"/>
                <a:gd name="connsiteY3" fmla="*/ 7990 h 185776"/>
                <a:gd name="connsiteX4" fmla="*/ 93304 w 128007"/>
                <a:gd name="connsiteY4" fmla="*/ 11152 h 185776"/>
                <a:gd name="connsiteX5" fmla="*/ 106750 w 128007"/>
                <a:gd name="connsiteY5" fmla="*/ 15632 h 185776"/>
                <a:gd name="connsiteX6" fmla="*/ 105943 w 128007"/>
                <a:gd name="connsiteY6" fmla="*/ 20902 h 185776"/>
                <a:gd name="connsiteX7" fmla="*/ 89808 w 128007"/>
                <a:gd name="connsiteY7" fmla="*/ 83355 h 185776"/>
                <a:gd name="connsiteX8" fmla="*/ 65067 w 128007"/>
                <a:gd name="connsiteY8" fmla="*/ 66490 h 185776"/>
                <a:gd name="connsiteX9" fmla="*/ 256 w 128007"/>
                <a:gd name="connsiteY9" fmla="*/ 143699 h 185776"/>
                <a:gd name="connsiteX10" fmla="*/ 36023 w 128007"/>
                <a:gd name="connsiteY10" fmla="*/ 185861 h 185776"/>
                <a:gd name="connsiteX11" fmla="*/ 70983 w 128007"/>
                <a:gd name="connsiteY11" fmla="*/ 166098 h 185776"/>
                <a:gd name="connsiteX12" fmla="*/ 95455 w 128007"/>
                <a:gd name="connsiteY12" fmla="*/ 185861 h 185776"/>
                <a:gd name="connsiteX13" fmla="*/ 115355 w 128007"/>
                <a:gd name="connsiteY13" fmla="*/ 171368 h 185776"/>
                <a:gd name="connsiteX14" fmla="*/ 123423 w 128007"/>
                <a:gd name="connsiteY14" fmla="*/ 145280 h 185776"/>
                <a:gd name="connsiteX15" fmla="*/ 120196 w 128007"/>
                <a:gd name="connsiteY15" fmla="*/ 142645 h 185776"/>
                <a:gd name="connsiteX16" fmla="*/ 116431 w 128007"/>
                <a:gd name="connsiteY16" fmla="*/ 147388 h 185776"/>
                <a:gd name="connsiteX17" fmla="*/ 95993 w 128007"/>
                <a:gd name="connsiteY17" fmla="*/ 180064 h 185776"/>
                <a:gd name="connsiteX18" fmla="*/ 87925 w 128007"/>
                <a:gd name="connsiteY18" fmla="*/ 167942 h 185776"/>
                <a:gd name="connsiteX19" fmla="*/ 89539 w 128007"/>
                <a:gd name="connsiteY19" fmla="*/ 155294 h 185776"/>
                <a:gd name="connsiteX20" fmla="*/ 128264 w 128007"/>
                <a:gd name="connsiteY20" fmla="*/ 2983 h 185776"/>
                <a:gd name="connsiteX21" fmla="*/ 72327 w 128007"/>
                <a:gd name="connsiteY21" fmla="*/ 151604 h 185776"/>
                <a:gd name="connsiteX22" fmla="*/ 66949 w 128007"/>
                <a:gd name="connsiteY22" fmla="*/ 161354 h 185776"/>
                <a:gd name="connsiteX23" fmla="*/ 36561 w 128007"/>
                <a:gd name="connsiteY23" fmla="*/ 180064 h 185776"/>
                <a:gd name="connsiteX24" fmla="*/ 19349 w 128007"/>
                <a:gd name="connsiteY24" fmla="*/ 155294 h 185776"/>
                <a:gd name="connsiteX25" fmla="*/ 34140 w 128007"/>
                <a:gd name="connsiteY25" fmla="*/ 97584 h 185776"/>
                <a:gd name="connsiteX26" fmla="*/ 65335 w 128007"/>
                <a:gd name="connsiteY26" fmla="*/ 72287 h 185776"/>
                <a:gd name="connsiteX27" fmla="*/ 86580 w 128007"/>
                <a:gd name="connsiteY27" fmla="*/ 95476 h 185776"/>
                <a:gd name="connsiteX28" fmla="*/ 85774 w 128007"/>
                <a:gd name="connsiteY28" fmla="*/ 99956 h 185776"/>
                <a:gd name="connsiteX29" fmla="*/ 72327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64" y="2983"/>
                  </a:moveTo>
                  <a:cubicBezTo>
                    <a:pt x="128264" y="2720"/>
                    <a:pt x="128264" y="85"/>
                    <a:pt x="124768" y="85"/>
                  </a:cubicBezTo>
                  <a:cubicBezTo>
                    <a:pt x="120734" y="85"/>
                    <a:pt x="95186" y="2456"/>
                    <a:pt x="90614" y="2983"/>
                  </a:cubicBezTo>
                  <a:cubicBezTo>
                    <a:pt x="88463" y="3247"/>
                    <a:pt x="86849" y="4564"/>
                    <a:pt x="86849" y="7990"/>
                  </a:cubicBezTo>
                  <a:cubicBezTo>
                    <a:pt x="86849" y="11152"/>
                    <a:pt x="89270" y="11152"/>
                    <a:pt x="93304" y="11152"/>
                  </a:cubicBezTo>
                  <a:cubicBezTo>
                    <a:pt x="106212" y="11152"/>
                    <a:pt x="106750" y="12997"/>
                    <a:pt x="106750" y="15632"/>
                  </a:cubicBezTo>
                  <a:lnTo>
                    <a:pt x="105943" y="20902"/>
                  </a:lnTo>
                  <a:lnTo>
                    <a:pt x="89808" y="83355"/>
                  </a:lnTo>
                  <a:cubicBezTo>
                    <a:pt x="84967" y="73605"/>
                    <a:pt x="77168" y="66490"/>
                    <a:pt x="65067" y="66490"/>
                  </a:cubicBezTo>
                  <a:cubicBezTo>
                    <a:pt x="33602" y="66490"/>
                    <a:pt x="256" y="105226"/>
                    <a:pt x="256" y="143699"/>
                  </a:cubicBezTo>
                  <a:cubicBezTo>
                    <a:pt x="256" y="168469"/>
                    <a:pt x="15047" y="185861"/>
                    <a:pt x="36023" y="185861"/>
                  </a:cubicBezTo>
                  <a:cubicBezTo>
                    <a:pt x="41401" y="185861"/>
                    <a:pt x="54847" y="184807"/>
                    <a:pt x="70983" y="166098"/>
                  </a:cubicBezTo>
                  <a:cubicBezTo>
                    <a:pt x="73134" y="177165"/>
                    <a:pt x="82547" y="185861"/>
                    <a:pt x="95455" y="185861"/>
                  </a:cubicBezTo>
                  <a:cubicBezTo>
                    <a:pt x="104867" y="185861"/>
                    <a:pt x="111053" y="179800"/>
                    <a:pt x="115355" y="171368"/>
                  </a:cubicBezTo>
                  <a:cubicBezTo>
                    <a:pt x="119927" y="161881"/>
                    <a:pt x="123423" y="145807"/>
                    <a:pt x="123423" y="145280"/>
                  </a:cubicBezTo>
                  <a:cubicBezTo>
                    <a:pt x="123423" y="142645"/>
                    <a:pt x="121003" y="142645"/>
                    <a:pt x="120196" y="142645"/>
                  </a:cubicBezTo>
                  <a:cubicBezTo>
                    <a:pt x="117507" y="142645"/>
                    <a:pt x="117238" y="143699"/>
                    <a:pt x="116431" y="147388"/>
                  </a:cubicBezTo>
                  <a:cubicBezTo>
                    <a:pt x="111859" y="164517"/>
                    <a:pt x="107019" y="180064"/>
                    <a:pt x="95993" y="180064"/>
                  </a:cubicBezTo>
                  <a:cubicBezTo>
                    <a:pt x="88732" y="180064"/>
                    <a:pt x="87925" y="173212"/>
                    <a:pt x="87925" y="167942"/>
                  </a:cubicBezTo>
                  <a:cubicBezTo>
                    <a:pt x="87925" y="161618"/>
                    <a:pt x="88463" y="159773"/>
                    <a:pt x="89539" y="155294"/>
                  </a:cubicBezTo>
                  <a:lnTo>
                    <a:pt x="128264" y="2983"/>
                  </a:lnTo>
                  <a:close/>
                  <a:moveTo>
                    <a:pt x="72327" y="151604"/>
                  </a:moveTo>
                  <a:cubicBezTo>
                    <a:pt x="70983" y="156348"/>
                    <a:pt x="70983" y="156875"/>
                    <a:pt x="66949" y="161354"/>
                  </a:cubicBezTo>
                  <a:cubicBezTo>
                    <a:pt x="55116" y="175848"/>
                    <a:pt x="44090" y="180064"/>
                    <a:pt x="36561" y="180064"/>
                  </a:cubicBezTo>
                  <a:cubicBezTo>
                    <a:pt x="23114" y="180064"/>
                    <a:pt x="19349" y="165571"/>
                    <a:pt x="19349" y="155294"/>
                  </a:cubicBezTo>
                  <a:cubicBezTo>
                    <a:pt x="19349" y="142118"/>
                    <a:pt x="27955" y="109706"/>
                    <a:pt x="34140" y="97584"/>
                  </a:cubicBezTo>
                  <a:cubicBezTo>
                    <a:pt x="42477" y="82037"/>
                    <a:pt x="54579" y="72287"/>
                    <a:pt x="65335" y="72287"/>
                  </a:cubicBezTo>
                  <a:cubicBezTo>
                    <a:pt x="82816" y="72287"/>
                    <a:pt x="86580" y="93895"/>
                    <a:pt x="86580" y="95476"/>
                  </a:cubicBezTo>
                  <a:cubicBezTo>
                    <a:pt x="86580" y="97057"/>
                    <a:pt x="86043" y="98638"/>
                    <a:pt x="85774" y="99956"/>
                  </a:cubicBezTo>
                  <a:lnTo>
                    <a:pt x="72327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072E59A-AE96-97FC-25CF-798E38F9431A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7586003" y="4033791"/>
              <a:ext cx="118057" cy="119371"/>
            </a:xfrm>
            <a:custGeom>
              <a:avLst/>
              <a:gdLst>
                <a:gd name="connsiteX0" fmla="*/ 118319 w 118057"/>
                <a:gd name="connsiteY0" fmla="*/ 18531 h 119371"/>
                <a:gd name="connsiteX1" fmla="*/ 106486 w 118057"/>
                <a:gd name="connsiteY1" fmla="*/ 85 h 119371"/>
                <a:gd name="connsiteX2" fmla="*/ 93309 w 118057"/>
                <a:gd name="connsiteY2" fmla="*/ 12733 h 119371"/>
                <a:gd name="connsiteX3" fmla="*/ 97612 w 118057"/>
                <a:gd name="connsiteY3" fmla="*/ 20639 h 119371"/>
                <a:gd name="connsiteX4" fmla="*/ 106755 w 118057"/>
                <a:gd name="connsiteY4" fmla="*/ 42247 h 119371"/>
                <a:gd name="connsiteX5" fmla="*/ 58886 w 118057"/>
                <a:gd name="connsiteY5" fmla="*/ 113659 h 119371"/>
                <a:gd name="connsiteX6" fmla="*/ 38986 w 118057"/>
                <a:gd name="connsiteY6" fmla="*/ 90733 h 119371"/>
                <a:gd name="connsiteX7" fmla="*/ 54584 w 118057"/>
                <a:gd name="connsiteY7" fmla="*/ 34868 h 119371"/>
                <a:gd name="connsiteX8" fmla="*/ 57811 w 118057"/>
                <a:gd name="connsiteY8" fmla="*/ 21693 h 119371"/>
                <a:gd name="connsiteX9" fmla="*/ 35759 w 118057"/>
                <a:gd name="connsiteY9" fmla="*/ 85 h 119371"/>
                <a:gd name="connsiteX10" fmla="*/ 261 w 118057"/>
                <a:gd name="connsiteY10" fmla="*/ 40666 h 119371"/>
                <a:gd name="connsiteX11" fmla="*/ 3488 w 118057"/>
                <a:gd name="connsiteY11" fmla="*/ 43301 h 119371"/>
                <a:gd name="connsiteX12" fmla="*/ 7791 w 118057"/>
                <a:gd name="connsiteY12" fmla="*/ 38558 h 119371"/>
                <a:gd name="connsiteX13" fmla="*/ 34952 w 118057"/>
                <a:gd name="connsiteY13" fmla="*/ 5882 h 119371"/>
                <a:gd name="connsiteX14" fmla="*/ 41675 w 118057"/>
                <a:gd name="connsiteY14" fmla="*/ 14314 h 119371"/>
                <a:gd name="connsiteX15" fmla="*/ 37104 w 118057"/>
                <a:gd name="connsiteY15" fmla="*/ 32760 h 119371"/>
                <a:gd name="connsiteX16" fmla="*/ 21775 w 118057"/>
                <a:gd name="connsiteY16" fmla="*/ 86780 h 119371"/>
                <a:gd name="connsiteX17" fmla="*/ 57811 w 118057"/>
                <a:gd name="connsiteY17" fmla="*/ 119456 h 119371"/>
                <a:gd name="connsiteX18" fmla="*/ 118319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319" y="18531"/>
                  </a:moveTo>
                  <a:cubicBezTo>
                    <a:pt x="118319" y="4301"/>
                    <a:pt x="111327" y="85"/>
                    <a:pt x="106486" y="85"/>
                  </a:cubicBezTo>
                  <a:cubicBezTo>
                    <a:pt x="99763" y="85"/>
                    <a:pt x="93309" y="6936"/>
                    <a:pt x="93309" y="12733"/>
                  </a:cubicBezTo>
                  <a:cubicBezTo>
                    <a:pt x="93309" y="16159"/>
                    <a:pt x="94653" y="17740"/>
                    <a:pt x="97612" y="20639"/>
                  </a:cubicBezTo>
                  <a:cubicBezTo>
                    <a:pt x="103259" y="25909"/>
                    <a:pt x="106755" y="32760"/>
                    <a:pt x="106755" y="42247"/>
                  </a:cubicBezTo>
                  <a:cubicBezTo>
                    <a:pt x="106755" y="53314"/>
                    <a:pt x="90351" y="113659"/>
                    <a:pt x="58886" y="113659"/>
                  </a:cubicBezTo>
                  <a:cubicBezTo>
                    <a:pt x="45171" y="113659"/>
                    <a:pt x="38986" y="104436"/>
                    <a:pt x="38986" y="90733"/>
                  </a:cubicBezTo>
                  <a:cubicBezTo>
                    <a:pt x="38986" y="75976"/>
                    <a:pt x="46247" y="56740"/>
                    <a:pt x="54584" y="34868"/>
                  </a:cubicBezTo>
                  <a:cubicBezTo>
                    <a:pt x="56466" y="30389"/>
                    <a:pt x="57811" y="26699"/>
                    <a:pt x="57811" y="21693"/>
                  </a:cubicBezTo>
                  <a:cubicBezTo>
                    <a:pt x="57811" y="9835"/>
                    <a:pt x="49205" y="85"/>
                    <a:pt x="35759" y="85"/>
                  </a:cubicBezTo>
                  <a:cubicBezTo>
                    <a:pt x="10480" y="85"/>
                    <a:pt x="261" y="38294"/>
                    <a:pt x="261" y="40666"/>
                  </a:cubicBezTo>
                  <a:cubicBezTo>
                    <a:pt x="261" y="43301"/>
                    <a:pt x="2950" y="43301"/>
                    <a:pt x="3488" y="43301"/>
                  </a:cubicBezTo>
                  <a:cubicBezTo>
                    <a:pt x="6177" y="43301"/>
                    <a:pt x="6446" y="42774"/>
                    <a:pt x="7791" y="38558"/>
                  </a:cubicBezTo>
                  <a:cubicBezTo>
                    <a:pt x="15590" y="11943"/>
                    <a:pt x="27153" y="5882"/>
                    <a:pt x="34952" y="5882"/>
                  </a:cubicBezTo>
                  <a:cubicBezTo>
                    <a:pt x="37104" y="5882"/>
                    <a:pt x="41675" y="5882"/>
                    <a:pt x="41675" y="14314"/>
                  </a:cubicBezTo>
                  <a:cubicBezTo>
                    <a:pt x="41675" y="20902"/>
                    <a:pt x="38986" y="28017"/>
                    <a:pt x="37104" y="32760"/>
                  </a:cubicBezTo>
                  <a:cubicBezTo>
                    <a:pt x="25271" y="63328"/>
                    <a:pt x="21775" y="75449"/>
                    <a:pt x="21775" y="86780"/>
                  </a:cubicBezTo>
                  <a:cubicBezTo>
                    <a:pt x="21775" y="115240"/>
                    <a:pt x="45440" y="119456"/>
                    <a:pt x="57811" y="119456"/>
                  </a:cubicBezTo>
                  <a:cubicBezTo>
                    <a:pt x="102990" y="119456"/>
                    <a:pt x="118319" y="32233"/>
                    <a:pt x="118319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8DF45F7-8D3B-ABCD-7ED3-DA786E8B0EB6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7728964" y="3967386"/>
              <a:ext cx="128007" cy="185776"/>
            </a:xfrm>
            <a:custGeom>
              <a:avLst/>
              <a:gdLst>
                <a:gd name="connsiteX0" fmla="*/ 128274 w 128007"/>
                <a:gd name="connsiteY0" fmla="*/ 2983 h 185776"/>
                <a:gd name="connsiteX1" fmla="*/ 124778 w 128007"/>
                <a:gd name="connsiteY1" fmla="*/ 85 h 185776"/>
                <a:gd name="connsiteX2" fmla="*/ 90625 w 128007"/>
                <a:gd name="connsiteY2" fmla="*/ 2983 h 185776"/>
                <a:gd name="connsiteX3" fmla="*/ 86860 w 128007"/>
                <a:gd name="connsiteY3" fmla="*/ 7990 h 185776"/>
                <a:gd name="connsiteX4" fmla="*/ 93314 w 128007"/>
                <a:gd name="connsiteY4" fmla="*/ 11152 h 185776"/>
                <a:gd name="connsiteX5" fmla="*/ 106760 w 128007"/>
                <a:gd name="connsiteY5" fmla="*/ 15632 h 185776"/>
                <a:gd name="connsiteX6" fmla="*/ 105953 w 128007"/>
                <a:gd name="connsiteY6" fmla="*/ 20902 h 185776"/>
                <a:gd name="connsiteX7" fmla="*/ 89818 w 128007"/>
                <a:gd name="connsiteY7" fmla="*/ 83355 h 185776"/>
                <a:gd name="connsiteX8" fmla="*/ 65077 w 128007"/>
                <a:gd name="connsiteY8" fmla="*/ 66490 h 185776"/>
                <a:gd name="connsiteX9" fmla="*/ 266 w 128007"/>
                <a:gd name="connsiteY9" fmla="*/ 143699 h 185776"/>
                <a:gd name="connsiteX10" fmla="*/ 36033 w 128007"/>
                <a:gd name="connsiteY10" fmla="*/ 185861 h 185776"/>
                <a:gd name="connsiteX11" fmla="*/ 70993 w 128007"/>
                <a:gd name="connsiteY11" fmla="*/ 166098 h 185776"/>
                <a:gd name="connsiteX12" fmla="*/ 95465 w 128007"/>
                <a:gd name="connsiteY12" fmla="*/ 185861 h 185776"/>
                <a:gd name="connsiteX13" fmla="*/ 115366 w 128007"/>
                <a:gd name="connsiteY13" fmla="*/ 171368 h 185776"/>
                <a:gd name="connsiteX14" fmla="*/ 123433 w 128007"/>
                <a:gd name="connsiteY14" fmla="*/ 145280 h 185776"/>
                <a:gd name="connsiteX15" fmla="*/ 120206 w 128007"/>
                <a:gd name="connsiteY15" fmla="*/ 142645 h 185776"/>
                <a:gd name="connsiteX16" fmla="*/ 116441 w 128007"/>
                <a:gd name="connsiteY16" fmla="*/ 147388 h 185776"/>
                <a:gd name="connsiteX17" fmla="*/ 96003 w 128007"/>
                <a:gd name="connsiteY17" fmla="*/ 180064 h 185776"/>
                <a:gd name="connsiteX18" fmla="*/ 87935 w 128007"/>
                <a:gd name="connsiteY18" fmla="*/ 167942 h 185776"/>
                <a:gd name="connsiteX19" fmla="*/ 89549 w 128007"/>
                <a:gd name="connsiteY19" fmla="*/ 155294 h 185776"/>
                <a:gd name="connsiteX20" fmla="*/ 128274 w 128007"/>
                <a:gd name="connsiteY20" fmla="*/ 2983 h 185776"/>
                <a:gd name="connsiteX21" fmla="*/ 72338 w 128007"/>
                <a:gd name="connsiteY21" fmla="*/ 151604 h 185776"/>
                <a:gd name="connsiteX22" fmla="*/ 66959 w 128007"/>
                <a:gd name="connsiteY22" fmla="*/ 161354 h 185776"/>
                <a:gd name="connsiteX23" fmla="*/ 36571 w 128007"/>
                <a:gd name="connsiteY23" fmla="*/ 180064 h 185776"/>
                <a:gd name="connsiteX24" fmla="*/ 19360 w 128007"/>
                <a:gd name="connsiteY24" fmla="*/ 155294 h 185776"/>
                <a:gd name="connsiteX25" fmla="*/ 34151 w 128007"/>
                <a:gd name="connsiteY25" fmla="*/ 97584 h 185776"/>
                <a:gd name="connsiteX26" fmla="*/ 65346 w 128007"/>
                <a:gd name="connsiteY26" fmla="*/ 72287 h 185776"/>
                <a:gd name="connsiteX27" fmla="*/ 86591 w 128007"/>
                <a:gd name="connsiteY27" fmla="*/ 95476 h 185776"/>
                <a:gd name="connsiteX28" fmla="*/ 85784 w 128007"/>
                <a:gd name="connsiteY28" fmla="*/ 99956 h 185776"/>
                <a:gd name="connsiteX29" fmla="*/ 72338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274" y="2983"/>
                  </a:moveTo>
                  <a:cubicBezTo>
                    <a:pt x="128274" y="2720"/>
                    <a:pt x="128274" y="85"/>
                    <a:pt x="124778" y="85"/>
                  </a:cubicBezTo>
                  <a:cubicBezTo>
                    <a:pt x="120744" y="85"/>
                    <a:pt x="95196" y="2456"/>
                    <a:pt x="90625" y="2983"/>
                  </a:cubicBezTo>
                  <a:cubicBezTo>
                    <a:pt x="88473" y="3247"/>
                    <a:pt x="86860" y="4564"/>
                    <a:pt x="86860" y="7990"/>
                  </a:cubicBezTo>
                  <a:cubicBezTo>
                    <a:pt x="86860" y="11152"/>
                    <a:pt x="89280" y="11152"/>
                    <a:pt x="93314" y="11152"/>
                  </a:cubicBezTo>
                  <a:cubicBezTo>
                    <a:pt x="106222" y="11152"/>
                    <a:pt x="106760" y="12997"/>
                    <a:pt x="106760" y="15632"/>
                  </a:cubicBezTo>
                  <a:lnTo>
                    <a:pt x="105953" y="20902"/>
                  </a:lnTo>
                  <a:lnTo>
                    <a:pt x="89818" y="83355"/>
                  </a:lnTo>
                  <a:cubicBezTo>
                    <a:pt x="84977" y="73605"/>
                    <a:pt x="77179" y="66490"/>
                    <a:pt x="65077" y="66490"/>
                  </a:cubicBezTo>
                  <a:cubicBezTo>
                    <a:pt x="33613" y="66490"/>
                    <a:pt x="266" y="105226"/>
                    <a:pt x="266" y="143699"/>
                  </a:cubicBezTo>
                  <a:cubicBezTo>
                    <a:pt x="266" y="168469"/>
                    <a:pt x="15057" y="185861"/>
                    <a:pt x="36033" y="185861"/>
                  </a:cubicBezTo>
                  <a:cubicBezTo>
                    <a:pt x="41412" y="185861"/>
                    <a:pt x="54858" y="184807"/>
                    <a:pt x="70993" y="166098"/>
                  </a:cubicBezTo>
                  <a:cubicBezTo>
                    <a:pt x="73145" y="177165"/>
                    <a:pt x="82557" y="185861"/>
                    <a:pt x="95465" y="185861"/>
                  </a:cubicBezTo>
                  <a:cubicBezTo>
                    <a:pt x="104878" y="185861"/>
                    <a:pt x="111063" y="179800"/>
                    <a:pt x="115366" y="171368"/>
                  </a:cubicBezTo>
                  <a:cubicBezTo>
                    <a:pt x="119937" y="161881"/>
                    <a:pt x="123433" y="145807"/>
                    <a:pt x="123433" y="145280"/>
                  </a:cubicBezTo>
                  <a:cubicBezTo>
                    <a:pt x="123433" y="142645"/>
                    <a:pt x="121013" y="142645"/>
                    <a:pt x="120206" y="142645"/>
                  </a:cubicBezTo>
                  <a:cubicBezTo>
                    <a:pt x="117517" y="142645"/>
                    <a:pt x="117248" y="143699"/>
                    <a:pt x="116441" y="147388"/>
                  </a:cubicBezTo>
                  <a:cubicBezTo>
                    <a:pt x="111870" y="164517"/>
                    <a:pt x="107029" y="180064"/>
                    <a:pt x="96003" y="180064"/>
                  </a:cubicBezTo>
                  <a:cubicBezTo>
                    <a:pt x="88742" y="180064"/>
                    <a:pt x="87935" y="173212"/>
                    <a:pt x="87935" y="167942"/>
                  </a:cubicBezTo>
                  <a:cubicBezTo>
                    <a:pt x="87935" y="161618"/>
                    <a:pt x="88473" y="159773"/>
                    <a:pt x="89549" y="155294"/>
                  </a:cubicBezTo>
                  <a:lnTo>
                    <a:pt x="128274" y="2983"/>
                  </a:lnTo>
                  <a:close/>
                  <a:moveTo>
                    <a:pt x="72338" y="151604"/>
                  </a:moveTo>
                  <a:cubicBezTo>
                    <a:pt x="70993" y="156348"/>
                    <a:pt x="70993" y="156875"/>
                    <a:pt x="66959" y="161354"/>
                  </a:cubicBezTo>
                  <a:cubicBezTo>
                    <a:pt x="55127" y="175848"/>
                    <a:pt x="44101" y="180064"/>
                    <a:pt x="36571" y="180064"/>
                  </a:cubicBezTo>
                  <a:cubicBezTo>
                    <a:pt x="23125" y="180064"/>
                    <a:pt x="19360" y="165571"/>
                    <a:pt x="19360" y="155294"/>
                  </a:cubicBezTo>
                  <a:cubicBezTo>
                    <a:pt x="19360" y="142118"/>
                    <a:pt x="27965" y="109706"/>
                    <a:pt x="34151" y="97584"/>
                  </a:cubicBezTo>
                  <a:cubicBezTo>
                    <a:pt x="42487" y="82037"/>
                    <a:pt x="54589" y="72287"/>
                    <a:pt x="65346" y="72287"/>
                  </a:cubicBezTo>
                  <a:cubicBezTo>
                    <a:pt x="82826" y="72287"/>
                    <a:pt x="86591" y="93895"/>
                    <a:pt x="86591" y="95476"/>
                  </a:cubicBezTo>
                  <a:cubicBezTo>
                    <a:pt x="86591" y="97057"/>
                    <a:pt x="86053" y="98638"/>
                    <a:pt x="85784" y="99956"/>
                  </a:cubicBezTo>
                  <a:lnTo>
                    <a:pt x="72338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5537702-E5DE-DDAD-C023-AD5A021E0B4C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7865977" y="4033791"/>
              <a:ext cx="109452" cy="119371"/>
            </a:xfrm>
            <a:custGeom>
              <a:avLst/>
              <a:gdLst>
                <a:gd name="connsiteX0" fmla="*/ 16138 w 109452"/>
                <a:gd name="connsiteY0" fmla="*/ 101010 h 119371"/>
                <a:gd name="connsiteX1" fmla="*/ 13718 w 109452"/>
                <a:gd name="connsiteY1" fmla="*/ 112341 h 119371"/>
                <a:gd name="connsiteX2" fmla="*/ 21516 w 109452"/>
                <a:gd name="connsiteY2" fmla="*/ 119456 h 119371"/>
                <a:gd name="connsiteX3" fmla="*/ 31467 w 109452"/>
                <a:gd name="connsiteY3" fmla="*/ 112078 h 119371"/>
                <a:gd name="connsiteX4" fmla="*/ 42224 w 109452"/>
                <a:gd name="connsiteY4" fmla="*/ 70443 h 119371"/>
                <a:gd name="connsiteX5" fmla="*/ 50829 w 109452"/>
                <a:gd name="connsiteY5" fmla="*/ 36186 h 119371"/>
                <a:gd name="connsiteX6" fmla="*/ 65889 w 109452"/>
                <a:gd name="connsiteY6" fmla="*/ 14578 h 119371"/>
                <a:gd name="connsiteX7" fmla="*/ 87403 w 109452"/>
                <a:gd name="connsiteY7" fmla="*/ 5882 h 119371"/>
                <a:gd name="connsiteX8" fmla="*/ 98698 w 109452"/>
                <a:gd name="connsiteY8" fmla="*/ 9044 h 119371"/>
                <a:gd name="connsiteX9" fmla="*/ 84714 w 109452"/>
                <a:gd name="connsiteY9" fmla="*/ 23537 h 119371"/>
                <a:gd name="connsiteX10" fmla="*/ 94933 w 109452"/>
                <a:gd name="connsiteY10" fmla="*/ 32760 h 119371"/>
                <a:gd name="connsiteX11" fmla="*/ 109724 w 109452"/>
                <a:gd name="connsiteY11" fmla="*/ 17213 h 119371"/>
                <a:gd name="connsiteX12" fmla="*/ 87403 w 109452"/>
                <a:gd name="connsiteY12" fmla="*/ 85 h 119371"/>
                <a:gd name="connsiteX13" fmla="*/ 52981 w 109452"/>
                <a:gd name="connsiteY13" fmla="*/ 20375 h 119371"/>
                <a:gd name="connsiteX14" fmla="*/ 28508 w 109452"/>
                <a:gd name="connsiteY14" fmla="*/ 85 h 119371"/>
                <a:gd name="connsiteX15" fmla="*/ 8608 w 109452"/>
                <a:gd name="connsiteY15" fmla="*/ 15105 h 119371"/>
                <a:gd name="connsiteX16" fmla="*/ 271 w 109452"/>
                <a:gd name="connsiteY16" fmla="*/ 40666 h 119371"/>
                <a:gd name="connsiteX17" fmla="*/ 3498 w 109452"/>
                <a:gd name="connsiteY17" fmla="*/ 43301 h 119371"/>
                <a:gd name="connsiteX18" fmla="*/ 8070 w 109452"/>
                <a:gd name="connsiteY18" fmla="*/ 37240 h 119371"/>
                <a:gd name="connsiteX19" fmla="*/ 27702 w 109452"/>
                <a:gd name="connsiteY19" fmla="*/ 5882 h 119371"/>
                <a:gd name="connsiteX20" fmla="*/ 36038 w 109452"/>
                <a:gd name="connsiteY20" fmla="*/ 18004 h 119371"/>
                <a:gd name="connsiteX21" fmla="*/ 31736 w 109452"/>
                <a:gd name="connsiteY21" fmla="*/ 40139 h 119371"/>
                <a:gd name="connsiteX22" fmla="*/ 16138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38" y="101010"/>
                  </a:moveTo>
                  <a:cubicBezTo>
                    <a:pt x="15331" y="104963"/>
                    <a:pt x="13718" y="111024"/>
                    <a:pt x="13718" y="112341"/>
                  </a:cubicBezTo>
                  <a:cubicBezTo>
                    <a:pt x="13718" y="117084"/>
                    <a:pt x="17483" y="119456"/>
                    <a:pt x="21516" y="119456"/>
                  </a:cubicBezTo>
                  <a:cubicBezTo>
                    <a:pt x="24743" y="119456"/>
                    <a:pt x="29584" y="117348"/>
                    <a:pt x="31467" y="112078"/>
                  </a:cubicBezTo>
                  <a:cubicBezTo>
                    <a:pt x="32004" y="111024"/>
                    <a:pt x="41148" y="75186"/>
                    <a:pt x="42224" y="70443"/>
                  </a:cubicBezTo>
                  <a:cubicBezTo>
                    <a:pt x="44375" y="61747"/>
                    <a:pt x="49216" y="43301"/>
                    <a:pt x="50829" y="36186"/>
                  </a:cubicBezTo>
                  <a:cubicBezTo>
                    <a:pt x="51905" y="32760"/>
                    <a:pt x="59435" y="20375"/>
                    <a:pt x="65889" y="14578"/>
                  </a:cubicBezTo>
                  <a:cubicBezTo>
                    <a:pt x="68040" y="12733"/>
                    <a:pt x="75839" y="5882"/>
                    <a:pt x="87403" y="5882"/>
                  </a:cubicBezTo>
                  <a:cubicBezTo>
                    <a:pt x="94395" y="5882"/>
                    <a:pt x="98429" y="9044"/>
                    <a:pt x="98698" y="9044"/>
                  </a:cubicBezTo>
                  <a:cubicBezTo>
                    <a:pt x="90630" y="10362"/>
                    <a:pt x="84714" y="16686"/>
                    <a:pt x="84714" y="23537"/>
                  </a:cubicBezTo>
                  <a:cubicBezTo>
                    <a:pt x="84714" y="27754"/>
                    <a:pt x="87672" y="32760"/>
                    <a:pt x="94933" y="32760"/>
                  </a:cubicBezTo>
                  <a:cubicBezTo>
                    <a:pt x="102194" y="32760"/>
                    <a:pt x="109724" y="26699"/>
                    <a:pt x="109724" y="17213"/>
                  </a:cubicBezTo>
                  <a:cubicBezTo>
                    <a:pt x="109724" y="7990"/>
                    <a:pt x="101118" y="85"/>
                    <a:pt x="87403" y="85"/>
                  </a:cubicBezTo>
                  <a:cubicBezTo>
                    <a:pt x="69923" y="85"/>
                    <a:pt x="58090" y="12997"/>
                    <a:pt x="52981" y="20375"/>
                  </a:cubicBezTo>
                  <a:cubicBezTo>
                    <a:pt x="50829" y="8517"/>
                    <a:pt x="41148" y="85"/>
                    <a:pt x="28508" y="85"/>
                  </a:cubicBezTo>
                  <a:cubicBezTo>
                    <a:pt x="16138" y="85"/>
                    <a:pt x="11028" y="10362"/>
                    <a:pt x="8608" y="15105"/>
                  </a:cubicBezTo>
                  <a:cubicBezTo>
                    <a:pt x="3767" y="24064"/>
                    <a:pt x="271" y="39875"/>
                    <a:pt x="271" y="40666"/>
                  </a:cubicBezTo>
                  <a:cubicBezTo>
                    <a:pt x="271" y="43301"/>
                    <a:pt x="2961" y="43301"/>
                    <a:pt x="3498" y="43301"/>
                  </a:cubicBezTo>
                  <a:cubicBezTo>
                    <a:pt x="6188" y="43301"/>
                    <a:pt x="6457" y="43037"/>
                    <a:pt x="8070" y="37240"/>
                  </a:cubicBezTo>
                  <a:cubicBezTo>
                    <a:pt x="12642" y="18531"/>
                    <a:pt x="18020" y="5882"/>
                    <a:pt x="27702" y="5882"/>
                  </a:cubicBezTo>
                  <a:cubicBezTo>
                    <a:pt x="32273" y="5882"/>
                    <a:pt x="36038" y="7990"/>
                    <a:pt x="36038" y="18004"/>
                  </a:cubicBezTo>
                  <a:cubicBezTo>
                    <a:pt x="36038" y="23537"/>
                    <a:pt x="35232" y="26436"/>
                    <a:pt x="31736" y="40139"/>
                  </a:cubicBezTo>
                  <a:lnTo>
                    <a:pt x="16138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053BD3-E046-3D1B-F68E-E04EACDF92E7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8061796" y="3996636"/>
              <a:ext cx="178834" cy="175499"/>
            </a:xfrm>
            <a:custGeom>
              <a:avLst/>
              <a:gdLst>
                <a:gd name="connsiteX0" fmla="*/ 95209 w 178834"/>
                <a:gd name="connsiteY0" fmla="*/ 93105 h 175499"/>
                <a:gd name="connsiteX1" fmla="*/ 170238 w 178834"/>
                <a:gd name="connsiteY1" fmla="*/ 93105 h 175499"/>
                <a:gd name="connsiteX2" fmla="*/ 179113 w 178834"/>
                <a:gd name="connsiteY2" fmla="*/ 87834 h 175499"/>
                <a:gd name="connsiteX3" fmla="*/ 170238 w 178834"/>
                <a:gd name="connsiteY3" fmla="*/ 82564 h 175499"/>
                <a:gd name="connsiteX4" fmla="*/ 95209 w 178834"/>
                <a:gd name="connsiteY4" fmla="*/ 82564 h 175499"/>
                <a:gd name="connsiteX5" fmla="*/ 95209 w 178834"/>
                <a:gd name="connsiteY5" fmla="*/ 8781 h 175499"/>
                <a:gd name="connsiteX6" fmla="*/ 89830 w 178834"/>
                <a:gd name="connsiteY6" fmla="*/ 85 h 175499"/>
                <a:gd name="connsiteX7" fmla="*/ 84452 w 178834"/>
                <a:gd name="connsiteY7" fmla="*/ 8781 h 175499"/>
                <a:gd name="connsiteX8" fmla="*/ 84452 w 178834"/>
                <a:gd name="connsiteY8" fmla="*/ 82564 h 175499"/>
                <a:gd name="connsiteX9" fmla="*/ 9153 w 178834"/>
                <a:gd name="connsiteY9" fmla="*/ 82564 h 175499"/>
                <a:gd name="connsiteX10" fmla="*/ 278 w 178834"/>
                <a:gd name="connsiteY10" fmla="*/ 87834 h 175499"/>
                <a:gd name="connsiteX11" fmla="*/ 9153 w 178834"/>
                <a:gd name="connsiteY11" fmla="*/ 93105 h 175499"/>
                <a:gd name="connsiteX12" fmla="*/ 84452 w 178834"/>
                <a:gd name="connsiteY12" fmla="*/ 93105 h 175499"/>
                <a:gd name="connsiteX13" fmla="*/ 84452 w 178834"/>
                <a:gd name="connsiteY13" fmla="*/ 166888 h 175499"/>
                <a:gd name="connsiteX14" fmla="*/ 89830 w 178834"/>
                <a:gd name="connsiteY14" fmla="*/ 175584 h 175499"/>
                <a:gd name="connsiteX15" fmla="*/ 95209 w 178834"/>
                <a:gd name="connsiteY15" fmla="*/ 166888 h 175499"/>
                <a:gd name="connsiteX16" fmla="*/ 95209 w 178834"/>
                <a:gd name="connsiteY16" fmla="*/ 93105 h 17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834" h="175499">
                  <a:moveTo>
                    <a:pt x="95209" y="93105"/>
                  </a:moveTo>
                  <a:lnTo>
                    <a:pt x="170238" y="93105"/>
                  </a:lnTo>
                  <a:cubicBezTo>
                    <a:pt x="174003" y="93105"/>
                    <a:pt x="179113" y="93105"/>
                    <a:pt x="179113" y="87834"/>
                  </a:cubicBezTo>
                  <a:cubicBezTo>
                    <a:pt x="179113" y="82564"/>
                    <a:pt x="174003" y="82564"/>
                    <a:pt x="170238" y="82564"/>
                  </a:cubicBezTo>
                  <a:lnTo>
                    <a:pt x="95209" y="82564"/>
                  </a:lnTo>
                  <a:lnTo>
                    <a:pt x="95209" y="8781"/>
                  </a:lnTo>
                  <a:cubicBezTo>
                    <a:pt x="95209" y="5091"/>
                    <a:pt x="95209" y="85"/>
                    <a:pt x="89830" y="85"/>
                  </a:cubicBezTo>
                  <a:cubicBezTo>
                    <a:pt x="84452" y="85"/>
                    <a:pt x="84452" y="5091"/>
                    <a:pt x="84452" y="8781"/>
                  </a:cubicBezTo>
                  <a:lnTo>
                    <a:pt x="84452" y="82564"/>
                  </a:lnTo>
                  <a:lnTo>
                    <a:pt x="9153" y="82564"/>
                  </a:lnTo>
                  <a:cubicBezTo>
                    <a:pt x="5388" y="82564"/>
                    <a:pt x="278" y="82564"/>
                    <a:pt x="278" y="87834"/>
                  </a:cubicBezTo>
                  <a:cubicBezTo>
                    <a:pt x="278" y="93105"/>
                    <a:pt x="5388" y="93105"/>
                    <a:pt x="9153" y="93105"/>
                  </a:cubicBezTo>
                  <a:lnTo>
                    <a:pt x="84452" y="93105"/>
                  </a:lnTo>
                  <a:lnTo>
                    <a:pt x="84452" y="166888"/>
                  </a:lnTo>
                  <a:cubicBezTo>
                    <a:pt x="84452" y="170577"/>
                    <a:pt x="84452" y="175584"/>
                    <a:pt x="89830" y="175584"/>
                  </a:cubicBezTo>
                  <a:cubicBezTo>
                    <a:pt x="95209" y="175584"/>
                    <a:pt x="95209" y="170577"/>
                    <a:pt x="95209" y="166888"/>
                  </a:cubicBezTo>
                  <a:lnTo>
                    <a:pt x="95209" y="9310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7BDA08-C7EA-AC26-1EF5-C38DCD9CF878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8323458" y="4033791"/>
              <a:ext cx="109452" cy="119371"/>
            </a:xfrm>
            <a:custGeom>
              <a:avLst/>
              <a:gdLst>
                <a:gd name="connsiteX0" fmla="*/ 16155 w 109452"/>
                <a:gd name="connsiteY0" fmla="*/ 101010 h 119371"/>
                <a:gd name="connsiteX1" fmla="*/ 13735 w 109452"/>
                <a:gd name="connsiteY1" fmla="*/ 112341 h 119371"/>
                <a:gd name="connsiteX2" fmla="*/ 21533 w 109452"/>
                <a:gd name="connsiteY2" fmla="*/ 119456 h 119371"/>
                <a:gd name="connsiteX3" fmla="*/ 31484 w 109452"/>
                <a:gd name="connsiteY3" fmla="*/ 112078 h 119371"/>
                <a:gd name="connsiteX4" fmla="*/ 42240 w 109452"/>
                <a:gd name="connsiteY4" fmla="*/ 70443 h 119371"/>
                <a:gd name="connsiteX5" fmla="*/ 50846 w 109452"/>
                <a:gd name="connsiteY5" fmla="*/ 36186 h 119371"/>
                <a:gd name="connsiteX6" fmla="*/ 65906 w 109452"/>
                <a:gd name="connsiteY6" fmla="*/ 14578 h 119371"/>
                <a:gd name="connsiteX7" fmla="*/ 87420 w 109452"/>
                <a:gd name="connsiteY7" fmla="*/ 5882 h 119371"/>
                <a:gd name="connsiteX8" fmla="*/ 98715 w 109452"/>
                <a:gd name="connsiteY8" fmla="*/ 9044 h 119371"/>
                <a:gd name="connsiteX9" fmla="*/ 84731 w 109452"/>
                <a:gd name="connsiteY9" fmla="*/ 23537 h 119371"/>
                <a:gd name="connsiteX10" fmla="*/ 94950 w 109452"/>
                <a:gd name="connsiteY10" fmla="*/ 32760 h 119371"/>
                <a:gd name="connsiteX11" fmla="*/ 109740 w 109452"/>
                <a:gd name="connsiteY11" fmla="*/ 17213 h 119371"/>
                <a:gd name="connsiteX12" fmla="*/ 87420 w 109452"/>
                <a:gd name="connsiteY12" fmla="*/ 85 h 119371"/>
                <a:gd name="connsiteX13" fmla="*/ 52997 w 109452"/>
                <a:gd name="connsiteY13" fmla="*/ 20375 h 119371"/>
                <a:gd name="connsiteX14" fmla="*/ 28525 w 109452"/>
                <a:gd name="connsiteY14" fmla="*/ 85 h 119371"/>
                <a:gd name="connsiteX15" fmla="*/ 8625 w 109452"/>
                <a:gd name="connsiteY15" fmla="*/ 15105 h 119371"/>
                <a:gd name="connsiteX16" fmla="*/ 288 w 109452"/>
                <a:gd name="connsiteY16" fmla="*/ 40666 h 119371"/>
                <a:gd name="connsiteX17" fmla="*/ 3515 w 109452"/>
                <a:gd name="connsiteY17" fmla="*/ 43301 h 119371"/>
                <a:gd name="connsiteX18" fmla="*/ 8087 w 109452"/>
                <a:gd name="connsiteY18" fmla="*/ 37240 h 119371"/>
                <a:gd name="connsiteX19" fmla="*/ 27719 w 109452"/>
                <a:gd name="connsiteY19" fmla="*/ 5882 h 119371"/>
                <a:gd name="connsiteX20" fmla="*/ 36055 w 109452"/>
                <a:gd name="connsiteY20" fmla="*/ 18004 h 119371"/>
                <a:gd name="connsiteX21" fmla="*/ 31752 w 109452"/>
                <a:gd name="connsiteY21" fmla="*/ 40139 h 119371"/>
                <a:gd name="connsiteX22" fmla="*/ 1615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55" y="101010"/>
                  </a:moveTo>
                  <a:cubicBezTo>
                    <a:pt x="15348" y="104963"/>
                    <a:pt x="13735" y="111024"/>
                    <a:pt x="13735" y="112341"/>
                  </a:cubicBezTo>
                  <a:cubicBezTo>
                    <a:pt x="13735" y="117084"/>
                    <a:pt x="17500" y="119456"/>
                    <a:pt x="21533" y="119456"/>
                  </a:cubicBezTo>
                  <a:cubicBezTo>
                    <a:pt x="24760" y="119456"/>
                    <a:pt x="29601" y="117348"/>
                    <a:pt x="31484" y="112078"/>
                  </a:cubicBezTo>
                  <a:cubicBezTo>
                    <a:pt x="32021" y="111024"/>
                    <a:pt x="41165" y="75186"/>
                    <a:pt x="42240" y="70443"/>
                  </a:cubicBezTo>
                  <a:cubicBezTo>
                    <a:pt x="44392" y="61747"/>
                    <a:pt x="49233" y="43301"/>
                    <a:pt x="50846" y="36186"/>
                  </a:cubicBezTo>
                  <a:cubicBezTo>
                    <a:pt x="51922" y="32760"/>
                    <a:pt x="59452" y="20375"/>
                    <a:pt x="65906" y="14578"/>
                  </a:cubicBezTo>
                  <a:cubicBezTo>
                    <a:pt x="68057" y="12733"/>
                    <a:pt x="75856" y="5882"/>
                    <a:pt x="87420" y="5882"/>
                  </a:cubicBezTo>
                  <a:cubicBezTo>
                    <a:pt x="94412" y="5882"/>
                    <a:pt x="98446" y="9044"/>
                    <a:pt x="98715" y="9044"/>
                  </a:cubicBezTo>
                  <a:cubicBezTo>
                    <a:pt x="90647" y="10362"/>
                    <a:pt x="84731" y="16686"/>
                    <a:pt x="84731" y="23537"/>
                  </a:cubicBezTo>
                  <a:cubicBezTo>
                    <a:pt x="84731" y="27754"/>
                    <a:pt x="87689" y="32760"/>
                    <a:pt x="94950" y="32760"/>
                  </a:cubicBezTo>
                  <a:cubicBezTo>
                    <a:pt x="102211" y="32760"/>
                    <a:pt x="109740" y="26699"/>
                    <a:pt x="109740" y="17213"/>
                  </a:cubicBezTo>
                  <a:cubicBezTo>
                    <a:pt x="109740" y="7990"/>
                    <a:pt x="101135" y="85"/>
                    <a:pt x="87420" y="85"/>
                  </a:cubicBezTo>
                  <a:cubicBezTo>
                    <a:pt x="69940" y="85"/>
                    <a:pt x="58107" y="12997"/>
                    <a:pt x="52997" y="20375"/>
                  </a:cubicBezTo>
                  <a:cubicBezTo>
                    <a:pt x="50846" y="8517"/>
                    <a:pt x="41165" y="85"/>
                    <a:pt x="28525" y="85"/>
                  </a:cubicBezTo>
                  <a:cubicBezTo>
                    <a:pt x="16155" y="85"/>
                    <a:pt x="11045" y="10362"/>
                    <a:pt x="8625" y="15105"/>
                  </a:cubicBezTo>
                  <a:cubicBezTo>
                    <a:pt x="3784" y="24064"/>
                    <a:pt x="288" y="39875"/>
                    <a:pt x="288" y="40666"/>
                  </a:cubicBezTo>
                  <a:cubicBezTo>
                    <a:pt x="288" y="43301"/>
                    <a:pt x="2978" y="43301"/>
                    <a:pt x="3515" y="43301"/>
                  </a:cubicBezTo>
                  <a:cubicBezTo>
                    <a:pt x="6205" y="43301"/>
                    <a:pt x="6474" y="43037"/>
                    <a:pt x="8087" y="37240"/>
                  </a:cubicBezTo>
                  <a:cubicBezTo>
                    <a:pt x="12659" y="18531"/>
                    <a:pt x="18037" y="5882"/>
                    <a:pt x="27719" y="5882"/>
                  </a:cubicBezTo>
                  <a:cubicBezTo>
                    <a:pt x="32290" y="5882"/>
                    <a:pt x="36055" y="7990"/>
                    <a:pt x="36055" y="18004"/>
                  </a:cubicBezTo>
                  <a:cubicBezTo>
                    <a:pt x="36055" y="23537"/>
                    <a:pt x="35248" y="26436"/>
                    <a:pt x="31752" y="40139"/>
                  </a:cubicBezTo>
                  <a:lnTo>
                    <a:pt x="1615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DC310DA-E0E3-4DB1-2F0C-F0DDF4BB24F7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8456317" y="3918981"/>
              <a:ext cx="83205" cy="122480"/>
            </a:xfrm>
            <a:custGeom>
              <a:avLst/>
              <a:gdLst>
                <a:gd name="connsiteX0" fmla="*/ 83498 w 83205"/>
                <a:gd name="connsiteY0" fmla="*/ 88990 h 122480"/>
                <a:gd name="connsiteX1" fmla="*/ 77098 w 83205"/>
                <a:gd name="connsiteY1" fmla="*/ 88990 h 122480"/>
                <a:gd name="connsiteX2" fmla="*/ 72203 w 83205"/>
                <a:gd name="connsiteY2" fmla="*/ 105775 h 122480"/>
                <a:gd name="connsiteX3" fmla="*/ 53567 w 83205"/>
                <a:gd name="connsiteY3" fmla="*/ 106882 h 122480"/>
                <a:gd name="connsiteX4" fmla="*/ 18930 w 83205"/>
                <a:gd name="connsiteY4" fmla="*/ 106882 h 122480"/>
                <a:gd name="connsiteX5" fmla="*/ 56579 w 83205"/>
                <a:gd name="connsiteY5" fmla="*/ 75893 h 122480"/>
                <a:gd name="connsiteX6" fmla="*/ 83498 w 83205"/>
                <a:gd name="connsiteY6" fmla="*/ 36050 h 122480"/>
                <a:gd name="connsiteX7" fmla="*/ 39448 w 83205"/>
                <a:gd name="connsiteY7" fmla="*/ 81 h 122480"/>
                <a:gd name="connsiteX8" fmla="*/ 293 w 83205"/>
                <a:gd name="connsiteY8" fmla="*/ 33099 h 122480"/>
                <a:gd name="connsiteX9" fmla="*/ 10270 w 83205"/>
                <a:gd name="connsiteY9" fmla="*/ 43428 h 122480"/>
                <a:gd name="connsiteX10" fmla="*/ 20247 w 83205"/>
                <a:gd name="connsiteY10" fmla="*/ 33652 h 122480"/>
                <a:gd name="connsiteX11" fmla="*/ 9141 w 83205"/>
                <a:gd name="connsiteY11" fmla="*/ 23876 h 122480"/>
                <a:gd name="connsiteX12" fmla="*/ 36625 w 83205"/>
                <a:gd name="connsiteY12" fmla="*/ 6721 h 122480"/>
                <a:gd name="connsiteX13" fmla="*/ 65238 w 83205"/>
                <a:gd name="connsiteY13" fmla="*/ 36050 h 122480"/>
                <a:gd name="connsiteX14" fmla="*/ 47543 w 83205"/>
                <a:gd name="connsiteY14" fmla="*/ 71466 h 122480"/>
                <a:gd name="connsiteX15" fmla="*/ 2176 w 83205"/>
                <a:gd name="connsiteY15" fmla="*/ 115367 h 122480"/>
                <a:gd name="connsiteX16" fmla="*/ 293 w 83205"/>
                <a:gd name="connsiteY16" fmla="*/ 122561 h 122480"/>
                <a:gd name="connsiteX17" fmla="*/ 77851 w 83205"/>
                <a:gd name="connsiteY17" fmla="*/ 122561 h 122480"/>
                <a:gd name="connsiteX18" fmla="*/ 83498 w 83205"/>
                <a:gd name="connsiteY18" fmla="*/ 88990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498" y="88990"/>
                  </a:moveTo>
                  <a:lnTo>
                    <a:pt x="77098" y="88990"/>
                  </a:lnTo>
                  <a:cubicBezTo>
                    <a:pt x="76533" y="93048"/>
                    <a:pt x="74651" y="103931"/>
                    <a:pt x="72203" y="105775"/>
                  </a:cubicBezTo>
                  <a:cubicBezTo>
                    <a:pt x="70697" y="106882"/>
                    <a:pt x="56202" y="106882"/>
                    <a:pt x="53567" y="106882"/>
                  </a:cubicBezTo>
                  <a:lnTo>
                    <a:pt x="18930" y="106882"/>
                  </a:lnTo>
                  <a:cubicBezTo>
                    <a:pt x="38695" y="89728"/>
                    <a:pt x="45284" y="84563"/>
                    <a:pt x="56579" y="75893"/>
                  </a:cubicBezTo>
                  <a:cubicBezTo>
                    <a:pt x="70509" y="65010"/>
                    <a:pt x="83498" y="53574"/>
                    <a:pt x="83498" y="36050"/>
                  </a:cubicBezTo>
                  <a:cubicBezTo>
                    <a:pt x="83498" y="13731"/>
                    <a:pt x="63544" y="81"/>
                    <a:pt x="39448" y="81"/>
                  </a:cubicBezTo>
                  <a:cubicBezTo>
                    <a:pt x="16106" y="81"/>
                    <a:pt x="293" y="16128"/>
                    <a:pt x="293" y="33099"/>
                  </a:cubicBezTo>
                  <a:cubicBezTo>
                    <a:pt x="293" y="42506"/>
                    <a:pt x="8388" y="43428"/>
                    <a:pt x="10270" y="43428"/>
                  </a:cubicBezTo>
                  <a:cubicBezTo>
                    <a:pt x="14788" y="43428"/>
                    <a:pt x="20247" y="40293"/>
                    <a:pt x="20247" y="33652"/>
                  </a:cubicBezTo>
                  <a:cubicBezTo>
                    <a:pt x="20247" y="30332"/>
                    <a:pt x="18930" y="23876"/>
                    <a:pt x="9141" y="23876"/>
                  </a:cubicBezTo>
                  <a:cubicBezTo>
                    <a:pt x="14976" y="10779"/>
                    <a:pt x="27777" y="6721"/>
                    <a:pt x="36625" y="6721"/>
                  </a:cubicBezTo>
                  <a:cubicBezTo>
                    <a:pt x="55449" y="6721"/>
                    <a:pt x="65238" y="21109"/>
                    <a:pt x="65238" y="36050"/>
                  </a:cubicBezTo>
                  <a:cubicBezTo>
                    <a:pt x="65238" y="52098"/>
                    <a:pt x="53567" y="64826"/>
                    <a:pt x="47543" y="71466"/>
                  </a:cubicBezTo>
                  <a:lnTo>
                    <a:pt x="2176" y="115367"/>
                  </a:lnTo>
                  <a:cubicBezTo>
                    <a:pt x="293" y="117027"/>
                    <a:pt x="293" y="117396"/>
                    <a:pt x="293" y="122561"/>
                  </a:cubicBezTo>
                  <a:lnTo>
                    <a:pt x="77851" y="122561"/>
                  </a:lnTo>
                  <a:lnTo>
                    <a:pt x="83498" y="8899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CAF0D39-12DA-35F0-AEDD-F480BF284F11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8575857" y="3967386"/>
              <a:ext cx="128007" cy="185776"/>
            </a:xfrm>
            <a:custGeom>
              <a:avLst/>
              <a:gdLst>
                <a:gd name="connsiteX0" fmla="*/ 128305 w 128007"/>
                <a:gd name="connsiteY0" fmla="*/ 2983 h 185776"/>
                <a:gd name="connsiteX1" fmla="*/ 124809 w 128007"/>
                <a:gd name="connsiteY1" fmla="*/ 85 h 185776"/>
                <a:gd name="connsiteX2" fmla="*/ 90656 w 128007"/>
                <a:gd name="connsiteY2" fmla="*/ 2983 h 185776"/>
                <a:gd name="connsiteX3" fmla="*/ 86891 w 128007"/>
                <a:gd name="connsiteY3" fmla="*/ 7990 h 185776"/>
                <a:gd name="connsiteX4" fmla="*/ 93345 w 128007"/>
                <a:gd name="connsiteY4" fmla="*/ 11152 h 185776"/>
                <a:gd name="connsiteX5" fmla="*/ 106792 w 128007"/>
                <a:gd name="connsiteY5" fmla="*/ 15632 h 185776"/>
                <a:gd name="connsiteX6" fmla="*/ 105985 w 128007"/>
                <a:gd name="connsiteY6" fmla="*/ 20902 h 185776"/>
                <a:gd name="connsiteX7" fmla="*/ 89849 w 128007"/>
                <a:gd name="connsiteY7" fmla="*/ 83355 h 185776"/>
                <a:gd name="connsiteX8" fmla="*/ 65108 w 128007"/>
                <a:gd name="connsiteY8" fmla="*/ 66490 h 185776"/>
                <a:gd name="connsiteX9" fmla="*/ 298 w 128007"/>
                <a:gd name="connsiteY9" fmla="*/ 143699 h 185776"/>
                <a:gd name="connsiteX10" fmla="*/ 36065 w 128007"/>
                <a:gd name="connsiteY10" fmla="*/ 185861 h 185776"/>
                <a:gd name="connsiteX11" fmla="*/ 71025 w 128007"/>
                <a:gd name="connsiteY11" fmla="*/ 166098 h 185776"/>
                <a:gd name="connsiteX12" fmla="*/ 95497 w 128007"/>
                <a:gd name="connsiteY12" fmla="*/ 185861 h 185776"/>
                <a:gd name="connsiteX13" fmla="*/ 115397 w 128007"/>
                <a:gd name="connsiteY13" fmla="*/ 171368 h 185776"/>
                <a:gd name="connsiteX14" fmla="*/ 123465 w 128007"/>
                <a:gd name="connsiteY14" fmla="*/ 145280 h 185776"/>
                <a:gd name="connsiteX15" fmla="*/ 120238 w 128007"/>
                <a:gd name="connsiteY15" fmla="*/ 142645 h 185776"/>
                <a:gd name="connsiteX16" fmla="*/ 116473 w 128007"/>
                <a:gd name="connsiteY16" fmla="*/ 147388 h 185776"/>
                <a:gd name="connsiteX17" fmla="*/ 96035 w 128007"/>
                <a:gd name="connsiteY17" fmla="*/ 180064 h 185776"/>
                <a:gd name="connsiteX18" fmla="*/ 87967 w 128007"/>
                <a:gd name="connsiteY18" fmla="*/ 167942 h 185776"/>
                <a:gd name="connsiteX19" fmla="*/ 89580 w 128007"/>
                <a:gd name="connsiteY19" fmla="*/ 155294 h 185776"/>
                <a:gd name="connsiteX20" fmla="*/ 128305 w 128007"/>
                <a:gd name="connsiteY20" fmla="*/ 2983 h 185776"/>
                <a:gd name="connsiteX21" fmla="*/ 72369 w 128007"/>
                <a:gd name="connsiteY21" fmla="*/ 151604 h 185776"/>
                <a:gd name="connsiteX22" fmla="*/ 66991 w 128007"/>
                <a:gd name="connsiteY22" fmla="*/ 161354 h 185776"/>
                <a:gd name="connsiteX23" fmla="*/ 36602 w 128007"/>
                <a:gd name="connsiteY23" fmla="*/ 180064 h 185776"/>
                <a:gd name="connsiteX24" fmla="*/ 19391 w 128007"/>
                <a:gd name="connsiteY24" fmla="*/ 155294 h 185776"/>
                <a:gd name="connsiteX25" fmla="*/ 34182 w 128007"/>
                <a:gd name="connsiteY25" fmla="*/ 97584 h 185776"/>
                <a:gd name="connsiteX26" fmla="*/ 65377 w 128007"/>
                <a:gd name="connsiteY26" fmla="*/ 72287 h 185776"/>
                <a:gd name="connsiteX27" fmla="*/ 86622 w 128007"/>
                <a:gd name="connsiteY27" fmla="*/ 95476 h 185776"/>
                <a:gd name="connsiteX28" fmla="*/ 85815 w 128007"/>
                <a:gd name="connsiteY28" fmla="*/ 99956 h 185776"/>
                <a:gd name="connsiteX29" fmla="*/ 72369 w 128007"/>
                <a:gd name="connsiteY29" fmla="*/ 151604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8007" h="185776">
                  <a:moveTo>
                    <a:pt x="128305" y="2983"/>
                  </a:moveTo>
                  <a:cubicBezTo>
                    <a:pt x="128305" y="2720"/>
                    <a:pt x="128305" y="85"/>
                    <a:pt x="124809" y="85"/>
                  </a:cubicBezTo>
                  <a:cubicBezTo>
                    <a:pt x="120776" y="85"/>
                    <a:pt x="95228" y="2456"/>
                    <a:pt x="90656" y="2983"/>
                  </a:cubicBezTo>
                  <a:cubicBezTo>
                    <a:pt x="88505" y="3247"/>
                    <a:pt x="86891" y="4564"/>
                    <a:pt x="86891" y="7990"/>
                  </a:cubicBezTo>
                  <a:cubicBezTo>
                    <a:pt x="86891" y="11152"/>
                    <a:pt x="89311" y="11152"/>
                    <a:pt x="93345" y="11152"/>
                  </a:cubicBezTo>
                  <a:cubicBezTo>
                    <a:pt x="106254" y="11152"/>
                    <a:pt x="106792" y="12997"/>
                    <a:pt x="106792" y="15632"/>
                  </a:cubicBezTo>
                  <a:lnTo>
                    <a:pt x="105985" y="20902"/>
                  </a:lnTo>
                  <a:lnTo>
                    <a:pt x="89849" y="83355"/>
                  </a:lnTo>
                  <a:cubicBezTo>
                    <a:pt x="85009" y="73605"/>
                    <a:pt x="77210" y="66490"/>
                    <a:pt x="65108" y="66490"/>
                  </a:cubicBezTo>
                  <a:cubicBezTo>
                    <a:pt x="33644" y="66490"/>
                    <a:pt x="298" y="105226"/>
                    <a:pt x="298" y="143699"/>
                  </a:cubicBezTo>
                  <a:cubicBezTo>
                    <a:pt x="298" y="168469"/>
                    <a:pt x="15088" y="185861"/>
                    <a:pt x="36065" y="185861"/>
                  </a:cubicBezTo>
                  <a:cubicBezTo>
                    <a:pt x="41443" y="185861"/>
                    <a:pt x="54889" y="184807"/>
                    <a:pt x="71025" y="166098"/>
                  </a:cubicBezTo>
                  <a:cubicBezTo>
                    <a:pt x="73176" y="177165"/>
                    <a:pt x="82588" y="185861"/>
                    <a:pt x="95497" y="185861"/>
                  </a:cubicBezTo>
                  <a:cubicBezTo>
                    <a:pt x="104909" y="185861"/>
                    <a:pt x="111094" y="179800"/>
                    <a:pt x="115397" y="171368"/>
                  </a:cubicBezTo>
                  <a:cubicBezTo>
                    <a:pt x="119969" y="161881"/>
                    <a:pt x="123465" y="145807"/>
                    <a:pt x="123465" y="145280"/>
                  </a:cubicBezTo>
                  <a:cubicBezTo>
                    <a:pt x="123465" y="142645"/>
                    <a:pt x="121045" y="142645"/>
                    <a:pt x="120238" y="142645"/>
                  </a:cubicBezTo>
                  <a:cubicBezTo>
                    <a:pt x="117549" y="142645"/>
                    <a:pt x="117280" y="143699"/>
                    <a:pt x="116473" y="147388"/>
                  </a:cubicBezTo>
                  <a:cubicBezTo>
                    <a:pt x="111901" y="164517"/>
                    <a:pt x="107060" y="180064"/>
                    <a:pt x="96035" y="180064"/>
                  </a:cubicBezTo>
                  <a:cubicBezTo>
                    <a:pt x="88774" y="180064"/>
                    <a:pt x="87967" y="173212"/>
                    <a:pt x="87967" y="167942"/>
                  </a:cubicBezTo>
                  <a:cubicBezTo>
                    <a:pt x="87967" y="161618"/>
                    <a:pt x="88505" y="159773"/>
                    <a:pt x="89580" y="155294"/>
                  </a:cubicBezTo>
                  <a:lnTo>
                    <a:pt x="128305" y="2983"/>
                  </a:lnTo>
                  <a:close/>
                  <a:moveTo>
                    <a:pt x="72369" y="151604"/>
                  </a:moveTo>
                  <a:cubicBezTo>
                    <a:pt x="71025" y="156348"/>
                    <a:pt x="71025" y="156875"/>
                    <a:pt x="66991" y="161354"/>
                  </a:cubicBezTo>
                  <a:cubicBezTo>
                    <a:pt x="55158" y="175848"/>
                    <a:pt x="44132" y="180064"/>
                    <a:pt x="36602" y="180064"/>
                  </a:cubicBezTo>
                  <a:cubicBezTo>
                    <a:pt x="23156" y="180064"/>
                    <a:pt x="19391" y="165571"/>
                    <a:pt x="19391" y="155294"/>
                  </a:cubicBezTo>
                  <a:cubicBezTo>
                    <a:pt x="19391" y="142118"/>
                    <a:pt x="27997" y="109706"/>
                    <a:pt x="34182" y="97584"/>
                  </a:cubicBezTo>
                  <a:cubicBezTo>
                    <a:pt x="42519" y="82037"/>
                    <a:pt x="54620" y="72287"/>
                    <a:pt x="65377" y="72287"/>
                  </a:cubicBezTo>
                  <a:cubicBezTo>
                    <a:pt x="82857" y="72287"/>
                    <a:pt x="86622" y="93895"/>
                    <a:pt x="86622" y="95476"/>
                  </a:cubicBezTo>
                  <a:cubicBezTo>
                    <a:pt x="86622" y="97057"/>
                    <a:pt x="86084" y="98638"/>
                    <a:pt x="85815" y="99956"/>
                  </a:cubicBezTo>
                  <a:lnTo>
                    <a:pt x="72369" y="151604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9CA3D23-0E55-EC03-6143-858AF2A8745A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8716905" y="3964487"/>
              <a:ext cx="170228" cy="185776"/>
            </a:xfrm>
            <a:custGeom>
              <a:avLst/>
              <a:gdLst>
                <a:gd name="connsiteX0" fmla="*/ 170532 w 170228"/>
                <a:gd name="connsiteY0" fmla="*/ 143172 h 185776"/>
                <a:gd name="connsiteX1" fmla="*/ 163809 w 170228"/>
                <a:gd name="connsiteY1" fmla="*/ 143172 h 185776"/>
                <a:gd name="connsiteX2" fmla="*/ 158968 w 170228"/>
                <a:gd name="connsiteY2" fmla="*/ 162408 h 185776"/>
                <a:gd name="connsiteX3" fmla="*/ 141219 w 170228"/>
                <a:gd name="connsiteY3" fmla="*/ 168733 h 185776"/>
                <a:gd name="connsiteX4" fmla="*/ 119705 w 170228"/>
                <a:gd name="connsiteY4" fmla="*/ 168733 h 185776"/>
                <a:gd name="connsiteX5" fmla="*/ 143639 w 170228"/>
                <a:gd name="connsiteY5" fmla="*/ 123936 h 185776"/>
                <a:gd name="connsiteX6" fmla="*/ 167305 w 170228"/>
                <a:gd name="connsiteY6" fmla="*/ 66226 h 185776"/>
                <a:gd name="connsiteX7" fmla="*/ 85552 w 170228"/>
                <a:gd name="connsiteY7" fmla="*/ 85 h 185776"/>
                <a:gd name="connsiteX8" fmla="*/ 3530 w 170228"/>
                <a:gd name="connsiteY8" fmla="*/ 66226 h 185776"/>
                <a:gd name="connsiteX9" fmla="*/ 27195 w 170228"/>
                <a:gd name="connsiteY9" fmla="*/ 123936 h 185776"/>
                <a:gd name="connsiteX10" fmla="*/ 51129 w 170228"/>
                <a:gd name="connsiteY10" fmla="*/ 168733 h 185776"/>
                <a:gd name="connsiteX11" fmla="*/ 29616 w 170228"/>
                <a:gd name="connsiteY11" fmla="*/ 168733 h 185776"/>
                <a:gd name="connsiteX12" fmla="*/ 11867 w 170228"/>
                <a:gd name="connsiteY12" fmla="*/ 162672 h 185776"/>
                <a:gd name="connsiteX13" fmla="*/ 7026 w 170228"/>
                <a:gd name="connsiteY13" fmla="*/ 143172 h 185776"/>
                <a:gd name="connsiteX14" fmla="*/ 303 w 170228"/>
                <a:gd name="connsiteY14" fmla="*/ 143172 h 185776"/>
                <a:gd name="connsiteX15" fmla="*/ 9177 w 170228"/>
                <a:gd name="connsiteY15" fmla="*/ 185861 h 185776"/>
                <a:gd name="connsiteX16" fmla="*/ 52205 w 170228"/>
                <a:gd name="connsiteY16" fmla="*/ 185861 h 185776"/>
                <a:gd name="connsiteX17" fmla="*/ 58928 w 170228"/>
                <a:gd name="connsiteY17" fmla="*/ 180327 h 185776"/>
                <a:gd name="connsiteX18" fmla="*/ 44406 w 170228"/>
                <a:gd name="connsiteY18" fmla="*/ 121827 h 185776"/>
                <a:gd name="connsiteX19" fmla="*/ 31229 w 170228"/>
                <a:gd name="connsiteY19" fmla="*/ 65963 h 185776"/>
                <a:gd name="connsiteX20" fmla="*/ 85283 w 170228"/>
                <a:gd name="connsiteY20" fmla="*/ 5882 h 185776"/>
                <a:gd name="connsiteX21" fmla="*/ 139605 w 170228"/>
                <a:gd name="connsiteY21" fmla="*/ 65963 h 185776"/>
                <a:gd name="connsiteX22" fmla="*/ 124546 w 170228"/>
                <a:gd name="connsiteY22" fmla="*/ 127361 h 185776"/>
                <a:gd name="connsiteX23" fmla="*/ 111906 w 170228"/>
                <a:gd name="connsiteY23" fmla="*/ 180327 h 185776"/>
                <a:gd name="connsiteX24" fmla="*/ 118898 w 170228"/>
                <a:gd name="connsiteY24" fmla="*/ 185861 h 185776"/>
                <a:gd name="connsiteX25" fmla="*/ 161657 w 170228"/>
                <a:gd name="connsiteY25" fmla="*/ 185861 h 185776"/>
                <a:gd name="connsiteX26" fmla="*/ 170532 w 170228"/>
                <a:gd name="connsiteY26" fmla="*/ 143172 h 1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0228" h="185776">
                  <a:moveTo>
                    <a:pt x="170532" y="143172"/>
                  </a:moveTo>
                  <a:lnTo>
                    <a:pt x="163809" y="143172"/>
                  </a:lnTo>
                  <a:cubicBezTo>
                    <a:pt x="162464" y="150023"/>
                    <a:pt x="161388" y="156084"/>
                    <a:pt x="158968" y="162408"/>
                  </a:cubicBezTo>
                  <a:cubicBezTo>
                    <a:pt x="157623" y="166625"/>
                    <a:pt x="156817" y="168733"/>
                    <a:pt x="141219" y="168733"/>
                  </a:cubicBezTo>
                  <a:lnTo>
                    <a:pt x="119705" y="168733"/>
                  </a:lnTo>
                  <a:cubicBezTo>
                    <a:pt x="123201" y="153976"/>
                    <a:pt x="131538" y="141327"/>
                    <a:pt x="143639" y="123936"/>
                  </a:cubicBezTo>
                  <a:cubicBezTo>
                    <a:pt x="156279" y="105226"/>
                    <a:pt x="167305" y="87044"/>
                    <a:pt x="167305" y="66226"/>
                  </a:cubicBezTo>
                  <a:cubicBezTo>
                    <a:pt x="167305" y="29598"/>
                    <a:pt x="131000" y="85"/>
                    <a:pt x="85552" y="85"/>
                  </a:cubicBezTo>
                  <a:cubicBezTo>
                    <a:pt x="39297" y="85"/>
                    <a:pt x="3530" y="30125"/>
                    <a:pt x="3530" y="66226"/>
                  </a:cubicBezTo>
                  <a:cubicBezTo>
                    <a:pt x="3530" y="87044"/>
                    <a:pt x="14556" y="105226"/>
                    <a:pt x="27195" y="123936"/>
                  </a:cubicBezTo>
                  <a:cubicBezTo>
                    <a:pt x="39028" y="141327"/>
                    <a:pt x="47633" y="153976"/>
                    <a:pt x="51129" y="168733"/>
                  </a:cubicBezTo>
                  <a:lnTo>
                    <a:pt x="29616" y="168733"/>
                  </a:lnTo>
                  <a:cubicBezTo>
                    <a:pt x="14018" y="168733"/>
                    <a:pt x="13211" y="166625"/>
                    <a:pt x="11867" y="162672"/>
                  </a:cubicBezTo>
                  <a:cubicBezTo>
                    <a:pt x="9715" y="156611"/>
                    <a:pt x="8371" y="149760"/>
                    <a:pt x="7026" y="143172"/>
                  </a:cubicBezTo>
                  <a:lnTo>
                    <a:pt x="303" y="143172"/>
                  </a:lnTo>
                  <a:lnTo>
                    <a:pt x="9177" y="185861"/>
                  </a:lnTo>
                  <a:lnTo>
                    <a:pt x="52205" y="185861"/>
                  </a:lnTo>
                  <a:cubicBezTo>
                    <a:pt x="58121" y="185861"/>
                    <a:pt x="58928" y="185861"/>
                    <a:pt x="58928" y="180327"/>
                  </a:cubicBezTo>
                  <a:cubicBezTo>
                    <a:pt x="58928" y="161881"/>
                    <a:pt x="50592" y="138692"/>
                    <a:pt x="44406" y="121827"/>
                  </a:cubicBezTo>
                  <a:cubicBezTo>
                    <a:pt x="38759" y="106544"/>
                    <a:pt x="31229" y="85726"/>
                    <a:pt x="31229" y="65963"/>
                  </a:cubicBezTo>
                  <a:cubicBezTo>
                    <a:pt x="31229" y="23801"/>
                    <a:pt x="60811" y="5882"/>
                    <a:pt x="85283" y="5882"/>
                  </a:cubicBezTo>
                  <a:cubicBezTo>
                    <a:pt x="111100" y="5882"/>
                    <a:pt x="139605" y="24855"/>
                    <a:pt x="139605" y="65963"/>
                  </a:cubicBezTo>
                  <a:cubicBezTo>
                    <a:pt x="139605" y="85726"/>
                    <a:pt x="132345" y="105753"/>
                    <a:pt x="124546" y="127361"/>
                  </a:cubicBezTo>
                  <a:cubicBezTo>
                    <a:pt x="120512" y="138429"/>
                    <a:pt x="111906" y="162145"/>
                    <a:pt x="111906" y="180327"/>
                  </a:cubicBezTo>
                  <a:cubicBezTo>
                    <a:pt x="111906" y="185861"/>
                    <a:pt x="112713" y="185861"/>
                    <a:pt x="118898" y="185861"/>
                  </a:cubicBezTo>
                  <a:lnTo>
                    <a:pt x="161657" y="185861"/>
                  </a:lnTo>
                  <a:lnTo>
                    <a:pt x="170532" y="14317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94A0480-7B05-9542-DD90-1FA5121A8B78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8911155" y="4067309"/>
              <a:ext cx="83205" cy="122480"/>
            </a:xfrm>
            <a:custGeom>
              <a:avLst/>
              <a:gdLst>
                <a:gd name="connsiteX0" fmla="*/ 83515 w 83205"/>
                <a:gd name="connsiteY0" fmla="*/ 88995 h 122480"/>
                <a:gd name="connsiteX1" fmla="*/ 77115 w 83205"/>
                <a:gd name="connsiteY1" fmla="*/ 88995 h 122480"/>
                <a:gd name="connsiteX2" fmla="*/ 72220 w 83205"/>
                <a:gd name="connsiteY2" fmla="*/ 105781 h 122480"/>
                <a:gd name="connsiteX3" fmla="*/ 53584 w 83205"/>
                <a:gd name="connsiteY3" fmla="*/ 106888 h 122480"/>
                <a:gd name="connsiteX4" fmla="*/ 18946 w 83205"/>
                <a:gd name="connsiteY4" fmla="*/ 106888 h 122480"/>
                <a:gd name="connsiteX5" fmla="*/ 56596 w 83205"/>
                <a:gd name="connsiteY5" fmla="*/ 75899 h 122480"/>
                <a:gd name="connsiteX6" fmla="*/ 83515 w 83205"/>
                <a:gd name="connsiteY6" fmla="*/ 36056 h 122480"/>
                <a:gd name="connsiteX7" fmla="*/ 39465 w 83205"/>
                <a:gd name="connsiteY7" fmla="*/ 86 h 122480"/>
                <a:gd name="connsiteX8" fmla="*/ 310 w 83205"/>
                <a:gd name="connsiteY8" fmla="*/ 33104 h 122480"/>
                <a:gd name="connsiteX9" fmla="*/ 10287 w 83205"/>
                <a:gd name="connsiteY9" fmla="*/ 43434 h 122480"/>
                <a:gd name="connsiteX10" fmla="*/ 20264 w 83205"/>
                <a:gd name="connsiteY10" fmla="*/ 33658 h 122480"/>
                <a:gd name="connsiteX11" fmla="*/ 9158 w 83205"/>
                <a:gd name="connsiteY11" fmla="*/ 23881 h 122480"/>
                <a:gd name="connsiteX12" fmla="*/ 36642 w 83205"/>
                <a:gd name="connsiteY12" fmla="*/ 6727 h 122480"/>
                <a:gd name="connsiteX13" fmla="*/ 65255 w 83205"/>
                <a:gd name="connsiteY13" fmla="*/ 36056 h 122480"/>
                <a:gd name="connsiteX14" fmla="*/ 47560 w 83205"/>
                <a:gd name="connsiteY14" fmla="*/ 71472 h 122480"/>
                <a:gd name="connsiteX15" fmla="*/ 2192 w 83205"/>
                <a:gd name="connsiteY15" fmla="*/ 115373 h 122480"/>
                <a:gd name="connsiteX16" fmla="*/ 310 w 83205"/>
                <a:gd name="connsiteY16" fmla="*/ 122567 h 122480"/>
                <a:gd name="connsiteX17" fmla="*/ 77868 w 83205"/>
                <a:gd name="connsiteY17" fmla="*/ 122567 h 122480"/>
                <a:gd name="connsiteX18" fmla="*/ 83515 w 83205"/>
                <a:gd name="connsiteY18" fmla="*/ 88995 h 12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205" h="122480">
                  <a:moveTo>
                    <a:pt x="83515" y="88995"/>
                  </a:moveTo>
                  <a:lnTo>
                    <a:pt x="77115" y="88995"/>
                  </a:lnTo>
                  <a:cubicBezTo>
                    <a:pt x="76550" y="93053"/>
                    <a:pt x="74667" y="103936"/>
                    <a:pt x="72220" y="105781"/>
                  </a:cubicBezTo>
                  <a:cubicBezTo>
                    <a:pt x="70714" y="106888"/>
                    <a:pt x="56219" y="106888"/>
                    <a:pt x="53584" y="106888"/>
                  </a:cubicBezTo>
                  <a:lnTo>
                    <a:pt x="18946" y="106888"/>
                  </a:lnTo>
                  <a:cubicBezTo>
                    <a:pt x="38712" y="89733"/>
                    <a:pt x="45301" y="84568"/>
                    <a:pt x="56596" y="75899"/>
                  </a:cubicBezTo>
                  <a:cubicBezTo>
                    <a:pt x="70526" y="65016"/>
                    <a:pt x="83515" y="53579"/>
                    <a:pt x="83515" y="36056"/>
                  </a:cubicBezTo>
                  <a:cubicBezTo>
                    <a:pt x="83515" y="13736"/>
                    <a:pt x="63561" y="86"/>
                    <a:pt x="39465" y="86"/>
                  </a:cubicBezTo>
                  <a:cubicBezTo>
                    <a:pt x="16123" y="86"/>
                    <a:pt x="310" y="16134"/>
                    <a:pt x="310" y="33104"/>
                  </a:cubicBezTo>
                  <a:cubicBezTo>
                    <a:pt x="310" y="42512"/>
                    <a:pt x="8405" y="43434"/>
                    <a:pt x="10287" y="43434"/>
                  </a:cubicBezTo>
                  <a:cubicBezTo>
                    <a:pt x="14805" y="43434"/>
                    <a:pt x="20264" y="40298"/>
                    <a:pt x="20264" y="33658"/>
                  </a:cubicBezTo>
                  <a:cubicBezTo>
                    <a:pt x="20264" y="30337"/>
                    <a:pt x="18946" y="23881"/>
                    <a:pt x="9158" y="23881"/>
                  </a:cubicBezTo>
                  <a:cubicBezTo>
                    <a:pt x="14993" y="10785"/>
                    <a:pt x="27794" y="6727"/>
                    <a:pt x="36642" y="6727"/>
                  </a:cubicBezTo>
                  <a:cubicBezTo>
                    <a:pt x="55466" y="6727"/>
                    <a:pt x="65255" y="21114"/>
                    <a:pt x="65255" y="36056"/>
                  </a:cubicBezTo>
                  <a:cubicBezTo>
                    <a:pt x="65255" y="52104"/>
                    <a:pt x="53584" y="64831"/>
                    <a:pt x="47560" y="71472"/>
                  </a:cubicBezTo>
                  <a:lnTo>
                    <a:pt x="2192" y="115373"/>
                  </a:lnTo>
                  <a:cubicBezTo>
                    <a:pt x="310" y="117033"/>
                    <a:pt x="310" y="117402"/>
                    <a:pt x="310" y="122567"/>
                  </a:cubicBezTo>
                  <a:lnTo>
                    <a:pt x="77868" y="122567"/>
                  </a:lnTo>
                  <a:lnTo>
                    <a:pt x="83515" y="88995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7975B7F-3286-1EB4-7804-A5523802A7C1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9043066" y="4122331"/>
              <a:ext cx="31464" cy="78790"/>
            </a:xfrm>
            <a:custGeom>
              <a:avLst/>
              <a:gdLst>
                <a:gd name="connsiteX0" fmla="*/ 31779 w 31464"/>
                <a:gd name="connsiteY0" fmla="*/ 27754 h 78790"/>
                <a:gd name="connsiteX1" fmla="*/ 14567 w 31464"/>
                <a:gd name="connsiteY1" fmla="*/ 85 h 78790"/>
                <a:gd name="connsiteX2" fmla="*/ 314 w 31464"/>
                <a:gd name="connsiteY2" fmla="*/ 14051 h 78790"/>
                <a:gd name="connsiteX3" fmla="*/ 14567 w 31464"/>
                <a:gd name="connsiteY3" fmla="*/ 28017 h 78790"/>
                <a:gd name="connsiteX4" fmla="*/ 23980 w 31464"/>
                <a:gd name="connsiteY4" fmla="*/ 24591 h 78790"/>
                <a:gd name="connsiteX5" fmla="*/ 25324 w 31464"/>
                <a:gd name="connsiteY5" fmla="*/ 23801 h 78790"/>
                <a:gd name="connsiteX6" fmla="*/ 25862 w 31464"/>
                <a:gd name="connsiteY6" fmla="*/ 27754 h 78790"/>
                <a:gd name="connsiteX7" fmla="*/ 7575 w 31464"/>
                <a:gd name="connsiteY7" fmla="*/ 71760 h 78790"/>
                <a:gd name="connsiteX8" fmla="*/ 4617 w 31464"/>
                <a:gd name="connsiteY8" fmla="*/ 75976 h 78790"/>
                <a:gd name="connsiteX9" fmla="*/ 7306 w 31464"/>
                <a:gd name="connsiteY9" fmla="*/ 78875 h 78790"/>
                <a:gd name="connsiteX10" fmla="*/ 31779 w 31464"/>
                <a:gd name="connsiteY10" fmla="*/ 27754 h 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64" h="78790">
                  <a:moveTo>
                    <a:pt x="31779" y="27754"/>
                  </a:moveTo>
                  <a:cubicBezTo>
                    <a:pt x="31779" y="10362"/>
                    <a:pt x="25055" y="85"/>
                    <a:pt x="14567" y="85"/>
                  </a:cubicBezTo>
                  <a:cubicBezTo>
                    <a:pt x="5693" y="85"/>
                    <a:pt x="314" y="6672"/>
                    <a:pt x="314" y="14051"/>
                  </a:cubicBezTo>
                  <a:cubicBezTo>
                    <a:pt x="314" y="21166"/>
                    <a:pt x="5693" y="28017"/>
                    <a:pt x="14567" y="28017"/>
                  </a:cubicBezTo>
                  <a:cubicBezTo>
                    <a:pt x="17795" y="28017"/>
                    <a:pt x="21291" y="26963"/>
                    <a:pt x="23980" y="24591"/>
                  </a:cubicBezTo>
                  <a:cubicBezTo>
                    <a:pt x="24787" y="24064"/>
                    <a:pt x="25055" y="23801"/>
                    <a:pt x="25324" y="23801"/>
                  </a:cubicBezTo>
                  <a:cubicBezTo>
                    <a:pt x="25593" y="23801"/>
                    <a:pt x="25862" y="24064"/>
                    <a:pt x="25862" y="27754"/>
                  </a:cubicBezTo>
                  <a:cubicBezTo>
                    <a:pt x="25862" y="47253"/>
                    <a:pt x="16450" y="63064"/>
                    <a:pt x="7575" y="71760"/>
                  </a:cubicBezTo>
                  <a:cubicBezTo>
                    <a:pt x="4617" y="74659"/>
                    <a:pt x="4617" y="75186"/>
                    <a:pt x="4617" y="75976"/>
                  </a:cubicBezTo>
                  <a:cubicBezTo>
                    <a:pt x="4617" y="77821"/>
                    <a:pt x="5962" y="78875"/>
                    <a:pt x="7306" y="78875"/>
                  </a:cubicBezTo>
                  <a:cubicBezTo>
                    <a:pt x="10265" y="78875"/>
                    <a:pt x="31779" y="58584"/>
                    <a:pt x="31779" y="2775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5632535-FDAA-706D-1F9B-A91B4FD11F85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9416183" y="4033791"/>
              <a:ext cx="109452" cy="119371"/>
            </a:xfrm>
            <a:custGeom>
              <a:avLst/>
              <a:gdLst>
                <a:gd name="connsiteX0" fmla="*/ 16195 w 109452"/>
                <a:gd name="connsiteY0" fmla="*/ 101010 h 119371"/>
                <a:gd name="connsiteX1" fmla="*/ 13775 w 109452"/>
                <a:gd name="connsiteY1" fmla="*/ 112341 h 119371"/>
                <a:gd name="connsiteX2" fmla="*/ 21574 w 109452"/>
                <a:gd name="connsiteY2" fmla="*/ 119456 h 119371"/>
                <a:gd name="connsiteX3" fmla="*/ 31524 w 109452"/>
                <a:gd name="connsiteY3" fmla="*/ 112078 h 119371"/>
                <a:gd name="connsiteX4" fmla="*/ 42281 w 109452"/>
                <a:gd name="connsiteY4" fmla="*/ 70443 h 119371"/>
                <a:gd name="connsiteX5" fmla="*/ 50887 w 109452"/>
                <a:gd name="connsiteY5" fmla="*/ 36186 h 119371"/>
                <a:gd name="connsiteX6" fmla="*/ 65946 w 109452"/>
                <a:gd name="connsiteY6" fmla="*/ 14578 h 119371"/>
                <a:gd name="connsiteX7" fmla="*/ 87460 w 109452"/>
                <a:gd name="connsiteY7" fmla="*/ 5882 h 119371"/>
                <a:gd name="connsiteX8" fmla="*/ 98755 w 109452"/>
                <a:gd name="connsiteY8" fmla="*/ 9044 h 119371"/>
                <a:gd name="connsiteX9" fmla="*/ 84771 w 109452"/>
                <a:gd name="connsiteY9" fmla="*/ 23537 h 119371"/>
                <a:gd name="connsiteX10" fmla="*/ 94990 w 109452"/>
                <a:gd name="connsiteY10" fmla="*/ 32760 h 119371"/>
                <a:gd name="connsiteX11" fmla="*/ 109781 w 109452"/>
                <a:gd name="connsiteY11" fmla="*/ 17213 h 119371"/>
                <a:gd name="connsiteX12" fmla="*/ 87460 w 109452"/>
                <a:gd name="connsiteY12" fmla="*/ 85 h 119371"/>
                <a:gd name="connsiteX13" fmla="*/ 53038 w 109452"/>
                <a:gd name="connsiteY13" fmla="*/ 20375 h 119371"/>
                <a:gd name="connsiteX14" fmla="*/ 28566 w 109452"/>
                <a:gd name="connsiteY14" fmla="*/ 85 h 119371"/>
                <a:gd name="connsiteX15" fmla="*/ 8665 w 109452"/>
                <a:gd name="connsiteY15" fmla="*/ 15105 h 119371"/>
                <a:gd name="connsiteX16" fmla="*/ 329 w 109452"/>
                <a:gd name="connsiteY16" fmla="*/ 40666 h 119371"/>
                <a:gd name="connsiteX17" fmla="*/ 3556 w 109452"/>
                <a:gd name="connsiteY17" fmla="*/ 43301 h 119371"/>
                <a:gd name="connsiteX18" fmla="*/ 8128 w 109452"/>
                <a:gd name="connsiteY18" fmla="*/ 37240 h 119371"/>
                <a:gd name="connsiteX19" fmla="*/ 27759 w 109452"/>
                <a:gd name="connsiteY19" fmla="*/ 5882 h 119371"/>
                <a:gd name="connsiteX20" fmla="*/ 36096 w 109452"/>
                <a:gd name="connsiteY20" fmla="*/ 18004 h 119371"/>
                <a:gd name="connsiteX21" fmla="*/ 31793 w 109452"/>
                <a:gd name="connsiteY21" fmla="*/ 40139 h 119371"/>
                <a:gd name="connsiteX22" fmla="*/ 16195 w 109452"/>
                <a:gd name="connsiteY22" fmla="*/ 101010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452" h="119371">
                  <a:moveTo>
                    <a:pt x="16195" y="101010"/>
                  </a:moveTo>
                  <a:cubicBezTo>
                    <a:pt x="15389" y="104963"/>
                    <a:pt x="13775" y="111024"/>
                    <a:pt x="13775" y="112341"/>
                  </a:cubicBezTo>
                  <a:cubicBezTo>
                    <a:pt x="13775" y="117084"/>
                    <a:pt x="17540" y="119456"/>
                    <a:pt x="21574" y="119456"/>
                  </a:cubicBezTo>
                  <a:cubicBezTo>
                    <a:pt x="24801" y="119456"/>
                    <a:pt x="29642" y="117348"/>
                    <a:pt x="31524" y="112078"/>
                  </a:cubicBezTo>
                  <a:cubicBezTo>
                    <a:pt x="32062" y="111024"/>
                    <a:pt x="41205" y="75186"/>
                    <a:pt x="42281" y="70443"/>
                  </a:cubicBezTo>
                  <a:cubicBezTo>
                    <a:pt x="44432" y="61747"/>
                    <a:pt x="49273" y="43301"/>
                    <a:pt x="50887" y="36186"/>
                  </a:cubicBezTo>
                  <a:cubicBezTo>
                    <a:pt x="51962" y="32760"/>
                    <a:pt x="59492" y="20375"/>
                    <a:pt x="65946" y="14578"/>
                  </a:cubicBezTo>
                  <a:cubicBezTo>
                    <a:pt x="68098" y="12733"/>
                    <a:pt x="75896" y="5882"/>
                    <a:pt x="87460" y="5882"/>
                  </a:cubicBezTo>
                  <a:cubicBezTo>
                    <a:pt x="94452" y="5882"/>
                    <a:pt x="98486" y="9044"/>
                    <a:pt x="98755" y="9044"/>
                  </a:cubicBezTo>
                  <a:cubicBezTo>
                    <a:pt x="90687" y="10362"/>
                    <a:pt x="84771" y="16686"/>
                    <a:pt x="84771" y="23537"/>
                  </a:cubicBezTo>
                  <a:cubicBezTo>
                    <a:pt x="84771" y="27754"/>
                    <a:pt x="87729" y="32760"/>
                    <a:pt x="94990" y="32760"/>
                  </a:cubicBezTo>
                  <a:cubicBezTo>
                    <a:pt x="102251" y="32760"/>
                    <a:pt x="109781" y="26699"/>
                    <a:pt x="109781" y="17213"/>
                  </a:cubicBezTo>
                  <a:cubicBezTo>
                    <a:pt x="109781" y="7990"/>
                    <a:pt x="101175" y="85"/>
                    <a:pt x="87460" y="85"/>
                  </a:cubicBezTo>
                  <a:cubicBezTo>
                    <a:pt x="69980" y="85"/>
                    <a:pt x="58148" y="12997"/>
                    <a:pt x="53038" y="20375"/>
                  </a:cubicBezTo>
                  <a:cubicBezTo>
                    <a:pt x="50887" y="8517"/>
                    <a:pt x="41205" y="85"/>
                    <a:pt x="28566" y="85"/>
                  </a:cubicBezTo>
                  <a:cubicBezTo>
                    <a:pt x="16195" y="85"/>
                    <a:pt x="11086" y="10362"/>
                    <a:pt x="8665" y="15105"/>
                  </a:cubicBezTo>
                  <a:cubicBezTo>
                    <a:pt x="3825" y="24064"/>
                    <a:pt x="329" y="39875"/>
                    <a:pt x="329" y="40666"/>
                  </a:cubicBezTo>
                  <a:cubicBezTo>
                    <a:pt x="329" y="43301"/>
                    <a:pt x="3018" y="43301"/>
                    <a:pt x="3556" y="43301"/>
                  </a:cubicBezTo>
                  <a:cubicBezTo>
                    <a:pt x="6245" y="43301"/>
                    <a:pt x="6514" y="43037"/>
                    <a:pt x="8128" y="37240"/>
                  </a:cubicBezTo>
                  <a:cubicBezTo>
                    <a:pt x="12699" y="18531"/>
                    <a:pt x="18078" y="5882"/>
                    <a:pt x="27759" y="5882"/>
                  </a:cubicBezTo>
                  <a:cubicBezTo>
                    <a:pt x="32331" y="5882"/>
                    <a:pt x="36096" y="7990"/>
                    <a:pt x="36096" y="18004"/>
                  </a:cubicBezTo>
                  <a:cubicBezTo>
                    <a:pt x="36096" y="23537"/>
                    <a:pt x="35289" y="26436"/>
                    <a:pt x="31793" y="40139"/>
                  </a:cubicBezTo>
                  <a:lnTo>
                    <a:pt x="16195" y="101010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2FCCFF0-8240-854F-C9D4-5ECAC63B4C5D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9546218" y="3938349"/>
              <a:ext cx="47249" cy="95549"/>
            </a:xfrm>
            <a:custGeom>
              <a:avLst/>
              <a:gdLst>
                <a:gd name="connsiteX0" fmla="*/ 45889 w 47249"/>
                <a:gd name="connsiteY0" fmla="*/ 16128 h 95549"/>
                <a:gd name="connsiteX1" fmla="*/ 47584 w 47249"/>
                <a:gd name="connsiteY1" fmla="*/ 10226 h 95549"/>
                <a:gd name="connsiteX2" fmla="*/ 36477 w 47249"/>
                <a:gd name="connsiteY2" fmla="*/ 81 h 95549"/>
                <a:gd name="connsiteX3" fmla="*/ 26123 w 47249"/>
                <a:gd name="connsiteY3" fmla="*/ 8750 h 95549"/>
                <a:gd name="connsiteX4" fmla="*/ 1275 w 47249"/>
                <a:gd name="connsiteY4" fmla="*/ 88621 h 95549"/>
                <a:gd name="connsiteX5" fmla="*/ 334 w 47249"/>
                <a:gd name="connsiteY5" fmla="*/ 91572 h 95549"/>
                <a:gd name="connsiteX6" fmla="*/ 7675 w 47249"/>
                <a:gd name="connsiteY6" fmla="*/ 95630 h 95549"/>
                <a:gd name="connsiteX7" fmla="*/ 10499 w 47249"/>
                <a:gd name="connsiteY7" fmla="*/ 92494 h 95549"/>
                <a:gd name="connsiteX8" fmla="*/ 45889 w 47249"/>
                <a:gd name="connsiteY8" fmla="*/ 16128 h 9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49" h="95549">
                  <a:moveTo>
                    <a:pt x="45889" y="16128"/>
                  </a:moveTo>
                  <a:cubicBezTo>
                    <a:pt x="47395" y="12993"/>
                    <a:pt x="47584" y="11517"/>
                    <a:pt x="47584" y="10226"/>
                  </a:cubicBezTo>
                  <a:cubicBezTo>
                    <a:pt x="47584" y="4508"/>
                    <a:pt x="42313" y="81"/>
                    <a:pt x="36477" y="81"/>
                  </a:cubicBezTo>
                  <a:cubicBezTo>
                    <a:pt x="29324" y="81"/>
                    <a:pt x="27065" y="5799"/>
                    <a:pt x="26123" y="8750"/>
                  </a:cubicBezTo>
                  <a:lnTo>
                    <a:pt x="1275" y="88621"/>
                  </a:lnTo>
                  <a:cubicBezTo>
                    <a:pt x="1087" y="88990"/>
                    <a:pt x="334" y="91388"/>
                    <a:pt x="334" y="91572"/>
                  </a:cubicBezTo>
                  <a:cubicBezTo>
                    <a:pt x="334" y="93786"/>
                    <a:pt x="6169" y="95630"/>
                    <a:pt x="7675" y="95630"/>
                  </a:cubicBezTo>
                  <a:cubicBezTo>
                    <a:pt x="8993" y="95630"/>
                    <a:pt x="9181" y="95261"/>
                    <a:pt x="10499" y="92494"/>
                  </a:cubicBezTo>
                  <a:lnTo>
                    <a:pt x="45889" y="16128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515349B-A440-B2FF-7770-A8D9CAAB6872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9542889" y="4101228"/>
              <a:ext cx="138549" cy="135946"/>
            </a:xfrm>
            <a:custGeom>
              <a:avLst/>
              <a:gdLst>
                <a:gd name="connsiteX0" fmla="*/ 74314 w 138549"/>
                <a:gd name="connsiteY0" fmla="*/ 72579 h 135946"/>
                <a:gd name="connsiteX1" fmla="*/ 131918 w 138549"/>
                <a:gd name="connsiteY1" fmla="*/ 72579 h 135946"/>
                <a:gd name="connsiteX2" fmla="*/ 138883 w 138549"/>
                <a:gd name="connsiteY2" fmla="*/ 68152 h 135946"/>
                <a:gd name="connsiteX3" fmla="*/ 131918 w 138549"/>
                <a:gd name="connsiteY3" fmla="*/ 63541 h 135946"/>
                <a:gd name="connsiteX4" fmla="*/ 74314 w 138549"/>
                <a:gd name="connsiteY4" fmla="*/ 63541 h 135946"/>
                <a:gd name="connsiteX5" fmla="*/ 74314 w 138549"/>
                <a:gd name="connsiteY5" fmla="*/ 6912 h 135946"/>
                <a:gd name="connsiteX6" fmla="*/ 69796 w 138549"/>
                <a:gd name="connsiteY6" fmla="*/ 87 h 135946"/>
                <a:gd name="connsiteX7" fmla="*/ 65090 w 138549"/>
                <a:gd name="connsiteY7" fmla="*/ 6912 h 135946"/>
                <a:gd name="connsiteX8" fmla="*/ 65090 w 138549"/>
                <a:gd name="connsiteY8" fmla="*/ 63541 h 135946"/>
                <a:gd name="connsiteX9" fmla="*/ 7298 w 138549"/>
                <a:gd name="connsiteY9" fmla="*/ 63541 h 135946"/>
                <a:gd name="connsiteX10" fmla="*/ 333 w 138549"/>
                <a:gd name="connsiteY10" fmla="*/ 67968 h 135946"/>
                <a:gd name="connsiteX11" fmla="*/ 7298 w 138549"/>
                <a:gd name="connsiteY11" fmla="*/ 72579 h 135946"/>
                <a:gd name="connsiteX12" fmla="*/ 65090 w 138549"/>
                <a:gd name="connsiteY12" fmla="*/ 72579 h 135946"/>
                <a:gd name="connsiteX13" fmla="*/ 65090 w 138549"/>
                <a:gd name="connsiteY13" fmla="*/ 129208 h 135946"/>
                <a:gd name="connsiteX14" fmla="*/ 69608 w 138549"/>
                <a:gd name="connsiteY14" fmla="*/ 136033 h 135946"/>
                <a:gd name="connsiteX15" fmla="*/ 74314 w 138549"/>
                <a:gd name="connsiteY15" fmla="*/ 129208 h 135946"/>
                <a:gd name="connsiteX16" fmla="*/ 74314 w 138549"/>
                <a:gd name="connsiteY16" fmla="*/ 72579 h 1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549" h="135946">
                  <a:moveTo>
                    <a:pt x="74314" y="72579"/>
                  </a:moveTo>
                  <a:lnTo>
                    <a:pt x="131918" y="72579"/>
                  </a:lnTo>
                  <a:cubicBezTo>
                    <a:pt x="134365" y="72579"/>
                    <a:pt x="138883" y="72579"/>
                    <a:pt x="138883" y="68152"/>
                  </a:cubicBezTo>
                  <a:cubicBezTo>
                    <a:pt x="138883" y="63541"/>
                    <a:pt x="134553" y="63541"/>
                    <a:pt x="131918" y="63541"/>
                  </a:cubicBezTo>
                  <a:lnTo>
                    <a:pt x="74314" y="63541"/>
                  </a:lnTo>
                  <a:lnTo>
                    <a:pt x="74314" y="6912"/>
                  </a:lnTo>
                  <a:cubicBezTo>
                    <a:pt x="74314" y="4514"/>
                    <a:pt x="74314" y="87"/>
                    <a:pt x="69796" y="87"/>
                  </a:cubicBezTo>
                  <a:cubicBezTo>
                    <a:pt x="65090" y="87"/>
                    <a:pt x="65090" y="4330"/>
                    <a:pt x="65090" y="6912"/>
                  </a:cubicBezTo>
                  <a:lnTo>
                    <a:pt x="65090" y="63541"/>
                  </a:lnTo>
                  <a:lnTo>
                    <a:pt x="7298" y="63541"/>
                  </a:lnTo>
                  <a:cubicBezTo>
                    <a:pt x="4851" y="63541"/>
                    <a:pt x="333" y="63541"/>
                    <a:pt x="333" y="67968"/>
                  </a:cubicBezTo>
                  <a:cubicBezTo>
                    <a:pt x="333" y="72579"/>
                    <a:pt x="4663" y="72579"/>
                    <a:pt x="7298" y="72579"/>
                  </a:cubicBezTo>
                  <a:lnTo>
                    <a:pt x="65090" y="72579"/>
                  </a:lnTo>
                  <a:lnTo>
                    <a:pt x="65090" y="129208"/>
                  </a:lnTo>
                  <a:cubicBezTo>
                    <a:pt x="65090" y="131606"/>
                    <a:pt x="65090" y="136033"/>
                    <a:pt x="69608" y="136033"/>
                  </a:cubicBezTo>
                  <a:cubicBezTo>
                    <a:pt x="74314" y="136033"/>
                    <a:pt x="74314" y="131791"/>
                    <a:pt x="74314" y="129208"/>
                  </a:cubicBezTo>
                  <a:lnTo>
                    <a:pt x="74314" y="72579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6B8BA1-1EDA-9C48-9249-70A43781B092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9734871" y="3952629"/>
              <a:ext cx="62390" cy="263512"/>
            </a:xfrm>
            <a:custGeom>
              <a:avLst/>
              <a:gdLst>
                <a:gd name="connsiteX0" fmla="*/ 62730 w 62390"/>
                <a:gd name="connsiteY0" fmla="*/ 260962 h 263512"/>
                <a:gd name="connsiteX1" fmla="*/ 58159 w 62390"/>
                <a:gd name="connsiteY1" fmla="*/ 255165 h 263512"/>
                <a:gd name="connsiteX2" fmla="*/ 15938 w 62390"/>
                <a:gd name="connsiteY2" fmla="*/ 131841 h 263512"/>
                <a:gd name="connsiteX3" fmla="*/ 59234 w 62390"/>
                <a:gd name="connsiteY3" fmla="*/ 7200 h 263512"/>
                <a:gd name="connsiteX4" fmla="*/ 62730 w 62390"/>
                <a:gd name="connsiteY4" fmla="*/ 2720 h 263512"/>
                <a:gd name="connsiteX5" fmla="*/ 60041 w 62390"/>
                <a:gd name="connsiteY5" fmla="*/ 85 h 263512"/>
                <a:gd name="connsiteX6" fmla="*/ 17282 w 62390"/>
                <a:gd name="connsiteY6" fmla="*/ 51470 h 263512"/>
                <a:gd name="connsiteX7" fmla="*/ 340 w 62390"/>
                <a:gd name="connsiteY7" fmla="*/ 131841 h 263512"/>
                <a:gd name="connsiteX8" fmla="*/ 18089 w 62390"/>
                <a:gd name="connsiteY8" fmla="*/ 214057 h 263512"/>
                <a:gd name="connsiteX9" fmla="*/ 60041 w 62390"/>
                <a:gd name="connsiteY9" fmla="*/ 263597 h 263512"/>
                <a:gd name="connsiteX10" fmla="*/ 62730 w 62390"/>
                <a:gd name="connsiteY10" fmla="*/ 260962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0" y="260962"/>
                  </a:moveTo>
                  <a:cubicBezTo>
                    <a:pt x="62730" y="260172"/>
                    <a:pt x="62730" y="259645"/>
                    <a:pt x="58159" y="255165"/>
                  </a:cubicBezTo>
                  <a:cubicBezTo>
                    <a:pt x="24543" y="221962"/>
                    <a:pt x="15938" y="172158"/>
                    <a:pt x="15938" y="131841"/>
                  </a:cubicBezTo>
                  <a:cubicBezTo>
                    <a:pt x="15938" y="85990"/>
                    <a:pt x="26157" y="40139"/>
                    <a:pt x="59234" y="7200"/>
                  </a:cubicBezTo>
                  <a:cubicBezTo>
                    <a:pt x="62730" y="4037"/>
                    <a:pt x="62730" y="3510"/>
                    <a:pt x="62730" y="2720"/>
                  </a:cubicBezTo>
                  <a:cubicBezTo>
                    <a:pt x="62730" y="875"/>
                    <a:pt x="61655" y="85"/>
                    <a:pt x="60041" y="85"/>
                  </a:cubicBezTo>
                  <a:cubicBezTo>
                    <a:pt x="57352" y="85"/>
                    <a:pt x="33149" y="18004"/>
                    <a:pt x="17282" y="51470"/>
                  </a:cubicBezTo>
                  <a:cubicBezTo>
                    <a:pt x="3567" y="80456"/>
                    <a:pt x="340" y="109706"/>
                    <a:pt x="340" y="131841"/>
                  </a:cubicBezTo>
                  <a:cubicBezTo>
                    <a:pt x="340" y="152395"/>
                    <a:pt x="3298" y="184280"/>
                    <a:pt x="18089" y="214057"/>
                  </a:cubicBezTo>
                  <a:cubicBezTo>
                    <a:pt x="34224" y="246469"/>
                    <a:pt x="57352" y="263597"/>
                    <a:pt x="60041" y="263597"/>
                  </a:cubicBezTo>
                  <a:cubicBezTo>
                    <a:pt x="61655" y="263597"/>
                    <a:pt x="62730" y="262807"/>
                    <a:pt x="62730" y="260962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95FACF4-1466-0987-9036-059FBB88EF21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9820629" y="4033791"/>
              <a:ext cx="118057" cy="119371"/>
            </a:xfrm>
            <a:custGeom>
              <a:avLst/>
              <a:gdLst>
                <a:gd name="connsiteX0" fmla="*/ 118402 w 118057"/>
                <a:gd name="connsiteY0" fmla="*/ 18531 h 119371"/>
                <a:gd name="connsiteX1" fmla="*/ 106569 w 118057"/>
                <a:gd name="connsiteY1" fmla="*/ 85 h 119371"/>
                <a:gd name="connsiteX2" fmla="*/ 93392 w 118057"/>
                <a:gd name="connsiteY2" fmla="*/ 12733 h 119371"/>
                <a:gd name="connsiteX3" fmla="*/ 97694 w 118057"/>
                <a:gd name="connsiteY3" fmla="*/ 20639 h 119371"/>
                <a:gd name="connsiteX4" fmla="*/ 106838 w 118057"/>
                <a:gd name="connsiteY4" fmla="*/ 42247 h 119371"/>
                <a:gd name="connsiteX5" fmla="*/ 58969 w 118057"/>
                <a:gd name="connsiteY5" fmla="*/ 113659 h 119371"/>
                <a:gd name="connsiteX6" fmla="*/ 39069 w 118057"/>
                <a:gd name="connsiteY6" fmla="*/ 90733 h 119371"/>
                <a:gd name="connsiteX7" fmla="*/ 54666 w 118057"/>
                <a:gd name="connsiteY7" fmla="*/ 34868 h 119371"/>
                <a:gd name="connsiteX8" fmla="*/ 57894 w 118057"/>
                <a:gd name="connsiteY8" fmla="*/ 21693 h 119371"/>
                <a:gd name="connsiteX9" fmla="*/ 35842 w 118057"/>
                <a:gd name="connsiteY9" fmla="*/ 85 h 119371"/>
                <a:gd name="connsiteX10" fmla="*/ 344 w 118057"/>
                <a:gd name="connsiteY10" fmla="*/ 40666 h 119371"/>
                <a:gd name="connsiteX11" fmla="*/ 3571 w 118057"/>
                <a:gd name="connsiteY11" fmla="*/ 43301 h 119371"/>
                <a:gd name="connsiteX12" fmla="*/ 7874 w 118057"/>
                <a:gd name="connsiteY12" fmla="*/ 38558 h 119371"/>
                <a:gd name="connsiteX13" fmla="*/ 35035 w 118057"/>
                <a:gd name="connsiteY13" fmla="*/ 5882 h 119371"/>
                <a:gd name="connsiteX14" fmla="*/ 41758 w 118057"/>
                <a:gd name="connsiteY14" fmla="*/ 14314 h 119371"/>
                <a:gd name="connsiteX15" fmla="*/ 37186 w 118057"/>
                <a:gd name="connsiteY15" fmla="*/ 32760 h 119371"/>
                <a:gd name="connsiteX16" fmla="*/ 21858 w 118057"/>
                <a:gd name="connsiteY16" fmla="*/ 86780 h 119371"/>
                <a:gd name="connsiteX17" fmla="*/ 57894 w 118057"/>
                <a:gd name="connsiteY17" fmla="*/ 119456 h 119371"/>
                <a:gd name="connsiteX18" fmla="*/ 118402 w 118057"/>
                <a:gd name="connsiteY18" fmla="*/ 18531 h 11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057" h="119371">
                  <a:moveTo>
                    <a:pt x="118402" y="18531"/>
                  </a:moveTo>
                  <a:cubicBezTo>
                    <a:pt x="118402" y="4301"/>
                    <a:pt x="111409" y="85"/>
                    <a:pt x="106569" y="85"/>
                  </a:cubicBezTo>
                  <a:cubicBezTo>
                    <a:pt x="99846" y="85"/>
                    <a:pt x="93392" y="6936"/>
                    <a:pt x="93392" y="12733"/>
                  </a:cubicBezTo>
                  <a:cubicBezTo>
                    <a:pt x="93392" y="16159"/>
                    <a:pt x="94736" y="17740"/>
                    <a:pt x="97694" y="20639"/>
                  </a:cubicBezTo>
                  <a:cubicBezTo>
                    <a:pt x="103342" y="25909"/>
                    <a:pt x="106838" y="32760"/>
                    <a:pt x="106838" y="42247"/>
                  </a:cubicBezTo>
                  <a:cubicBezTo>
                    <a:pt x="106838" y="53314"/>
                    <a:pt x="90433" y="113659"/>
                    <a:pt x="58969" y="113659"/>
                  </a:cubicBezTo>
                  <a:cubicBezTo>
                    <a:pt x="45254" y="113659"/>
                    <a:pt x="39069" y="104436"/>
                    <a:pt x="39069" y="90733"/>
                  </a:cubicBezTo>
                  <a:cubicBezTo>
                    <a:pt x="39069" y="75976"/>
                    <a:pt x="46330" y="56740"/>
                    <a:pt x="54666" y="34868"/>
                  </a:cubicBezTo>
                  <a:cubicBezTo>
                    <a:pt x="56549" y="30389"/>
                    <a:pt x="57894" y="26699"/>
                    <a:pt x="57894" y="21693"/>
                  </a:cubicBezTo>
                  <a:cubicBezTo>
                    <a:pt x="57894" y="9835"/>
                    <a:pt x="49288" y="85"/>
                    <a:pt x="35842" y="85"/>
                  </a:cubicBezTo>
                  <a:cubicBezTo>
                    <a:pt x="10563" y="85"/>
                    <a:pt x="344" y="38294"/>
                    <a:pt x="344" y="40666"/>
                  </a:cubicBezTo>
                  <a:cubicBezTo>
                    <a:pt x="344" y="43301"/>
                    <a:pt x="3033" y="43301"/>
                    <a:pt x="3571" y="43301"/>
                  </a:cubicBezTo>
                  <a:cubicBezTo>
                    <a:pt x="6260" y="43301"/>
                    <a:pt x="6529" y="42774"/>
                    <a:pt x="7874" y="38558"/>
                  </a:cubicBezTo>
                  <a:cubicBezTo>
                    <a:pt x="15672" y="11943"/>
                    <a:pt x="27236" y="5882"/>
                    <a:pt x="35035" y="5882"/>
                  </a:cubicBezTo>
                  <a:cubicBezTo>
                    <a:pt x="37186" y="5882"/>
                    <a:pt x="41758" y="5882"/>
                    <a:pt x="41758" y="14314"/>
                  </a:cubicBezTo>
                  <a:cubicBezTo>
                    <a:pt x="41758" y="20902"/>
                    <a:pt x="39069" y="28017"/>
                    <a:pt x="37186" y="32760"/>
                  </a:cubicBezTo>
                  <a:cubicBezTo>
                    <a:pt x="25354" y="63328"/>
                    <a:pt x="21858" y="75449"/>
                    <a:pt x="21858" y="86780"/>
                  </a:cubicBezTo>
                  <a:cubicBezTo>
                    <a:pt x="21858" y="115240"/>
                    <a:pt x="45523" y="119456"/>
                    <a:pt x="57894" y="119456"/>
                  </a:cubicBezTo>
                  <a:cubicBezTo>
                    <a:pt x="103073" y="119456"/>
                    <a:pt x="118402" y="32233"/>
                    <a:pt x="118402" y="1853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E318662-7BC3-E8E5-7A1D-418584B33BC2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9968161" y="3952629"/>
              <a:ext cx="62390" cy="263512"/>
            </a:xfrm>
            <a:custGeom>
              <a:avLst/>
              <a:gdLst>
                <a:gd name="connsiteX0" fmla="*/ 62739 w 62390"/>
                <a:gd name="connsiteY0" fmla="*/ 131841 h 263512"/>
                <a:gd name="connsiteX1" fmla="*/ 44990 w 62390"/>
                <a:gd name="connsiteY1" fmla="*/ 49625 h 263512"/>
                <a:gd name="connsiteX2" fmla="*/ 3038 w 62390"/>
                <a:gd name="connsiteY2" fmla="*/ 85 h 263512"/>
                <a:gd name="connsiteX3" fmla="*/ 349 w 62390"/>
                <a:gd name="connsiteY3" fmla="*/ 2720 h 263512"/>
                <a:gd name="connsiteX4" fmla="*/ 5459 w 62390"/>
                <a:gd name="connsiteY4" fmla="*/ 8781 h 263512"/>
                <a:gd name="connsiteX5" fmla="*/ 47142 w 62390"/>
                <a:gd name="connsiteY5" fmla="*/ 131841 h 263512"/>
                <a:gd name="connsiteX6" fmla="*/ 3845 w 62390"/>
                <a:gd name="connsiteY6" fmla="*/ 256482 h 263512"/>
                <a:gd name="connsiteX7" fmla="*/ 349 w 62390"/>
                <a:gd name="connsiteY7" fmla="*/ 260962 h 263512"/>
                <a:gd name="connsiteX8" fmla="*/ 3038 w 62390"/>
                <a:gd name="connsiteY8" fmla="*/ 263597 h 263512"/>
                <a:gd name="connsiteX9" fmla="*/ 45797 w 62390"/>
                <a:gd name="connsiteY9" fmla="*/ 212212 h 263512"/>
                <a:gd name="connsiteX10" fmla="*/ 62739 w 62390"/>
                <a:gd name="connsiteY10" fmla="*/ 131841 h 26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90" h="263512">
                  <a:moveTo>
                    <a:pt x="62739" y="131841"/>
                  </a:moveTo>
                  <a:cubicBezTo>
                    <a:pt x="62739" y="111287"/>
                    <a:pt x="59781" y="79402"/>
                    <a:pt x="44990" y="49625"/>
                  </a:cubicBezTo>
                  <a:cubicBezTo>
                    <a:pt x="28855" y="17213"/>
                    <a:pt x="5728" y="85"/>
                    <a:pt x="3038" y="85"/>
                  </a:cubicBezTo>
                  <a:cubicBezTo>
                    <a:pt x="1425" y="85"/>
                    <a:pt x="349" y="1139"/>
                    <a:pt x="349" y="2720"/>
                  </a:cubicBezTo>
                  <a:cubicBezTo>
                    <a:pt x="349" y="3510"/>
                    <a:pt x="349" y="4037"/>
                    <a:pt x="5459" y="8781"/>
                  </a:cubicBezTo>
                  <a:cubicBezTo>
                    <a:pt x="31813" y="34868"/>
                    <a:pt x="47142" y="76767"/>
                    <a:pt x="47142" y="131841"/>
                  </a:cubicBezTo>
                  <a:cubicBezTo>
                    <a:pt x="47142" y="176902"/>
                    <a:pt x="37192" y="223280"/>
                    <a:pt x="3845" y="256482"/>
                  </a:cubicBezTo>
                  <a:cubicBezTo>
                    <a:pt x="349" y="259645"/>
                    <a:pt x="349" y="260172"/>
                    <a:pt x="349" y="260962"/>
                  </a:cubicBezTo>
                  <a:cubicBezTo>
                    <a:pt x="349" y="262543"/>
                    <a:pt x="1425" y="263597"/>
                    <a:pt x="3038" y="263597"/>
                  </a:cubicBezTo>
                  <a:cubicBezTo>
                    <a:pt x="5728" y="263597"/>
                    <a:pt x="29931" y="245678"/>
                    <a:pt x="45797" y="212212"/>
                  </a:cubicBezTo>
                  <a:cubicBezTo>
                    <a:pt x="59512" y="183226"/>
                    <a:pt x="62739" y="153976"/>
                    <a:pt x="62739" y="131841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F8CFB85-1295-E2CD-BB68-A7A764332D2D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10154434" y="4007967"/>
              <a:ext cx="164312" cy="152837"/>
            </a:xfrm>
            <a:custGeom>
              <a:avLst/>
              <a:gdLst>
                <a:gd name="connsiteX0" fmla="*/ 159559 w 164312"/>
                <a:gd name="connsiteY0" fmla="*/ 11152 h 152837"/>
                <a:gd name="connsiteX1" fmla="*/ 164668 w 164312"/>
                <a:gd name="connsiteY1" fmla="*/ 5355 h 152837"/>
                <a:gd name="connsiteX2" fmla="*/ 159290 w 164312"/>
                <a:gd name="connsiteY2" fmla="*/ 85 h 152837"/>
                <a:gd name="connsiteX3" fmla="*/ 154449 w 164312"/>
                <a:gd name="connsiteY3" fmla="*/ 1929 h 152837"/>
                <a:gd name="connsiteX4" fmla="*/ 5465 w 164312"/>
                <a:gd name="connsiteY4" fmla="*/ 70706 h 152837"/>
                <a:gd name="connsiteX5" fmla="*/ 356 w 164312"/>
                <a:gd name="connsiteY5" fmla="*/ 76503 h 152837"/>
                <a:gd name="connsiteX6" fmla="*/ 5465 w 164312"/>
                <a:gd name="connsiteY6" fmla="*/ 82301 h 152837"/>
                <a:gd name="connsiteX7" fmla="*/ 154449 w 164312"/>
                <a:gd name="connsiteY7" fmla="*/ 151077 h 152837"/>
                <a:gd name="connsiteX8" fmla="*/ 159290 w 164312"/>
                <a:gd name="connsiteY8" fmla="*/ 152922 h 152837"/>
                <a:gd name="connsiteX9" fmla="*/ 164668 w 164312"/>
                <a:gd name="connsiteY9" fmla="*/ 147652 h 152837"/>
                <a:gd name="connsiteX10" fmla="*/ 159559 w 164312"/>
                <a:gd name="connsiteY10" fmla="*/ 141854 h 152837"/>
                <a:gd name="connsiteX11" fmla="*/ 18374 w 164312"/>
                <a:gd name="connsiteY11" fmla="*/ 76503 h 152837"/>
                <a:gd name="connsiteX12" fmla="*/ 159559 w 164312"/>
                <a:gd name="connsiteY12" fmla="*/ 11152 h 15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312" h="152837">
                  <a:moveTo>
                    <a:pt x="159559" y="11152"/>
                  </a:moveTo>
                  <a:cubicBezTo>
                    <a:pt x="162786" y="9571"/>
                    <a:pt x="164668" y="8254"/>
                    <a:pt x="164668" y="5355"/>
                  </a:cubicBezTo>
                  <a:cubicBezTo>
                    <a:pt x="164668" y="2456"/>
                    <a:pt x="162248" y="85"/>
                    <a:pt x="159290" y="85"/>
                  </a:cubicBezTo>
                  <a:cubicBezTo>
                    <a:pt x="158483" y="85"/>
                    <a:pt x="157945" y="85"/>
                    <a:pt x="154449" y="1929"/>
                  </a:cubicBezTo>
                  <a:lnTo>
                    <a:pt x="5465" y="70706"/>
                  </a:lnTo>
                  <a:cubicBezTo>
                    <a:pt x="2507" y="72024"/>
                    <a:pt x="356" y="73341"/>
                    <a:pt x="356" y="76503"/>
                  </a:cubicBezTo>
                  <a:cubicBezTo>
                    <a:pt x="356" y="79666"/>
                    <a:pt x="2507" y="80983"/>
                    <a:pt x="5465" y="82301"/>
                  </a:cubicBezTo>
                  <a:lnTo>
                    <a:pt x="154449" y="151077"/>
                  </a:lnTo>
                  <a:cubicBezTo>
                    <a:pt x="157945" y="152922"/>
                    <a:pt x="158483" y="152922"/>
                    <a:pt x="159290" y="152922"/>
                  </a:cubicBezTo>
                  <a:cubicBezTo>
                    <a:pt x="162248" y="152922"/>
                    <a:pt x="164668" y="150550"/>
                    <a:pt x="164668" y="147652"/>
                  </a:cubicBezTo>
                  <a:cubicBezTo>
                    <a:pt x="164668" y="144753"/>
                    <a:pt x="162786" y="143436"/>
                    <a:pt x="159559" y="141854"/>
                  </a:cubicBezTo>
                  <a:lnTo>
                    <a:pt x="18374" y="76503"/>
                  </a:lnTo>
                  <a:lnTo>
                    <a:pt x="159559" y="11152"/>
                  </a:ln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85DAC14-6DD7-2F49-1B67-7C5E1346EA9E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10426465" y="3974764"/>
              <a:ext cx="113217" cy="181296"/>
            </a:xfrm>
            <a:custGeom>
              <a:avLst/>
              <a:gdLst>
                <a:gd name="connsiteX0" fmla="*/ 113583 w 113217"/>
                <a:gd name="connsiteY0" fmla="*/ 91260 h 181296"/>
                <a:gd name="connsiteX1" fmla="*/ 102826 w 113217"/>
                <a:gd name="connsiteY1" fmla="*/ 29598 h 181296"/>
                <a:gd name="connsiteX2" fmla="*/ 57109 w 113217"/>
                <a:gd name="connsiteY2" fmla="*/ 85 h 181296"/>
                <a:gd name="connsiteX3" fmla="*/ 10316 w 113217"/>
                <a:gd name="connsiteY3" fmla="*/ 31443 h 181296"/>
                <a:gd name="connsiteX4" fmla="*/ 366 w 113217"/>
                <a:gd name="connsiteY4" fmla="*/ 91260 h 181296"/>
                <a:gd name="connsiteX5" fmla="*/ 12468 w 113217"/>
                <a:gd name="connsiteY5" fmla="*/ 154767 h 181296"/>
                <a:gd name="connsiteX6" fmla="*/ 56840 w 113217"/>
                <a:gd name="connsiteY6" fmla="*/ 181381 h 181296"/>
                <a:gd name="connsiteX7" fmla="*/ 103633 w 113217"/>
                <a:gd name="connsiteY7" fmla="*/ 150814 h 181296"/>
                <a:gd name="connsiteX8" fmla="*/ 113583 w 113217"/>
                <a:gd name="connsiteY8" fmla="*/ 91260 h 181296"/>
                <a:gd name="connsiteX9" fmla="*/ 56840 w 113217"/>
                <a:gd name="connsiteY9" fmla="*/ 175584 h 181296"/>
                <a:gd name="connsiteX10" fmla="*/ 25645 w 113217"/>
                <a:gd name="connsiteY10" fmla="*/ 143699 h 181296"/>
                <a:gd name="connsiteX11" fmla="*/ 22687 w 113217"/>
                <a:gd name="connsiteY11" fmla="*/ 88098 h 181296"/>
                <a:gd name="connsiteX12" fmla="*/ 24838 w 113217"/>
                <a:gd name="connsiteY12" fmla="*/ 39612 h 181296"/>
                <a:gd name="connsiteX13" fmla="*/ 56840 w 113217"/>
                <a:gd name="connsiteY13" fmla="*/ 5882 h 181296"/>
                <a:gd name="connsiteX14" fmla="*/ 88573 w 113217"/>
                <a:gd name="connsiteY14" fmla="*/ 36713 h 181296"/>
                <a:gd name="connsiteX15" fmla="*/ 91263 w 113217"/>
                <a:gd name="connsiteY15" fmla="*/ 88098 h 181296"/>
                <a:gd name="connsiteX16" fmla="*/ 88304 w 113217"/>
                <a:gd name="connsiteY16" fmla="*/ 142645 h 181296"/>
                <a:gd name="connsiteX17" fmla="*/ 56840 w 113217"/>
                <a:gd name="connsiteY17" fmla="*/ 175584 h 18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217" h="181296">
                  <a:moveTo>
                    <a:pt x="113583" y="91260"/>
                  </a:moveTo>
                  <a:cubicBezTo>
                    <a:pt x="113583" y="70179"/>
                    <a:pt x="112239" y="49098"/>
                    <a:pt x="102826" y="29598"/>
                  </a:cubicBezTo>
                  <a:cubicBezTo>
                    <a:pt x="90456" y="4301"/>
                    <a:pt x="68404" y="85"/>
                    <a:pt x="57109" y="85"/>
                  </a:cubicBezTo>
                  <a:cubicBezTo>
                    <a:pt x="40974" y="85"/>
                    <a:pt x="21342" y="6936"/>
                    <a:pt x="10316" y="31443"/>
                  </a:cubicBezTo>
                  <a:cubicBezTo>
                    <a:pt x="1711" y="49625"/>
                    <a:pt x="366" y="70179"/>
                    <a:pt x="366" y="91260"/>
                  </a:cubicBezTo>
                  <a:cubicBezTo>
                    <a:pt x="366" y="111023"/>
                    <a:pt x="1442" y="134740"/>
                    <a:pt x="12468" y="154767"/>
                  </a:cubicBezTo>
                  <a:cubicBezTo>
                    <a:pt x="24031" y="176111"/>
                    <a:pt x="43663" y="181381"/>
                    <a:pt x="56840" y="181381"/>
                  </a:cubicBezTo>
                  <a:cubicBezTo>
                    <a:pt x="71362" y="181381"/>
                    <a:pt x="91800" y="175848"/>
                    <a:pt x="103633" y="150814"/>
                  </a:cubicBezTo>
                  <a:cubicBezTo>
                    <a:pt x="112239" y="132632"/>
                    <a:pt x="113583" y="112078"/>
                    <a:pt x="113583" y="91260"/>
                  </a:cubicBezTo>
                  <a:close/>
                  <a:moveTo>
                    <a:pt x="56840" y="175584"/>
                  </a:moveTo>
                  <a:cubicBezTo>
                    <a:pt x="46352" y="175584"/>
                    <a:pt x="30486" y="168996"/>
                    <a:pt x="25645" y="143699"/>
                  </a:cubicBezTo>
                  <a:cubicBezTo>
                    <a:pt x="22687" y="127888"/>
                    <a:pt x="22687" y="103645"/>
                    <a:pt x="22687" y="88098"/>
                  </a:cubicBezTo>
                  <a:cubicBezTo>
                    <a:pt x="22687" y="71233"/>
                    <a:pt x="22687" y="53841"/>
                    <a:pt x="24838" y="39612"/>
                  </a:cubicBezTo>
                  <a:cubicBezTo>
                    <a:pt x="29948" y="8254"/>
                    <a:pt x="50117" y="5882"/>
                    <a:pt x="56840" y="5882"/>
                  </a:cubicBezTo>
                  <a:cubicBezTo>
                    <a:pt x="65715" y="5882"/>
                    <a:pt x="83464" y="10625"/>
                    <a:pt x="88573" y="36713"/>
                  </a:cubicBezTo>
                  <a:cubicBezTo>
                    <a:pt x="91263" y="51470"/>
                    <a:pt x="91263" y="71497"/>
                    <a:pt x="91263" y="88098"/>
                  </a:cubicBezTo>
                  <a:cubicBezTo>
                    <a:pt x="91263" y="107861"/>
                    <a:pt x="91263" y="125780"/>
                    <a:pt x="88304" y="142645"/>
                  </a:cubicBezTo>
                  <a:cubicBezTo>
                    <a:pt x="84270" y="167679"/>
                    <a:pt x="68942" y="175584"/>
                    <a:pt x="56840" y="175584"/>
                  </a:cubicBezTo>
                  <a:close/>
                </a:path>
              </a:pathLst>
            </a:custGeom>
            <a:solidFill>
              <a:srgbClr val="000000"/>
            </a:solidFill>
            <a:ln w="253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143" name="Graphic 142" descr="Signature with solid fill">
            <a:extLst>
              <a:ext uri="{FF2B5EF4-FFF2-40B4-BE49-F238E27FC236}">
                <a16:creationId xmlns:a16="http://schemas.microsoft.com/office/drawing/2014/main" id="{574FC974-F9B9-9688-53C9-86BA0E308B8A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8391419" y="1389498"/>
            <a:ext cx="369333" cy="369333"/>
          </a:xfrm>
          <a:prstGeom prst="rect">
            <a:avLst/>
          </a:prstGeom>
        </p:spPr>
      </p:pic>
      <p:grpSp>
        <p:nvGrpSpPr>
          <p:cNvPr id="276" name="Group 275" descr="\documentclass{article}&#10;\usepackage{amsmath}&#10;\pagestyle{empty}&#10;\begin{document}&#10;&#10;$$h_{+}(v,r)=h_{1}(v)(r-r_{+}(v))+\mathcal{O}(r-r_{+})^2$$&#10;&#10;&#10;\end{document}" title="IguanaTex Vector Display">
            <a:extLst>
              <a:ext uri="{FF2B5EF4-FFF2-40B4-BE49-F238E27FC236}">
                <a16:creationId xmlns:a16="http://schemas.microsoft.com/office/drawing/2014/main" id="{07BD53D3-A3E5-97EC-EC14-22AB5AC007A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44500" y="3314700"/>
            <a:ext cx="4542077" cy="291849"/>
            <a:chOff x="4108600" y="5032847"/>
            <a:chExt cx="4542077" cy="291849"/>
          </a:xfrm>
        </p:grpSpPr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2923731-B2DC-CBA9-F618-F89B5526F477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4108600" y="5080387"/>
              <a:ext cx="124248" cy="182455"/>
            </a:xfrm>
            <a:custGeom>
              <a:avLst/>
              <a:gdLst>
                <a:gd name="connsiteX0" fmla="*/ 58851 w 124248"/>
                <a:gd name="connsiteY0" fmla="*/ 2922 h 182455"/>
                <a:gd name="connsiteX1" fmla="*/ 55562 w 124248"/>
                <a:gd name="connsiteY1" fmla="*/ 75 h 182455"/>
                <a:gd name="connsiteX2" fmla="*/ 24689 w 124248"/>
                <a:gd name="connsiteY2" fmla="*/ 2663 h 182455"/>
                <a:gd name="connsiteX3" fmla="*/ 19881 w 124248"/>
                <a:gd name="connsiteY3" fmla="*/ 7839 h 182455"/>
                <a:gd name="connsiteX4" fmla="*/ 25955 w 124248"/>
                <a:gd name="connsiteY4" fmla="*/ 10944 h 182455"/>
                <a:gd name="connsiteX5" fmla="*/ 38607 w 124248"/>
                <a:gd name="connsiteY5" fmla="*/ 15344 h 182455"/>
                <a:gd name="connsiteX6" fmla="*/ 37848 w 124248"/>
                <a:gd name="connsiteY6" fmla="*/ 20520 h 182455"/>
                <a:gd name="connsiteX7" fmla="*/ 1156 w 124248"/>
                <a:gd name="connsiteY7" fmla="*/ 169590 h 182455"/>
                <a:gd name="connsiteX8" fmla="*/ 143 w 124248"/>
                <a:gd name="connsiteY8" fmla="*/ 175284 h 182455"/>
                <a:gd name="connsiteX9" fmla="*/ 7482 w 124248"/>
                <a:gd name="connsiteY9" fmla="*/ 182530 h 182455"/>
                <a:gd name="connsiteX10" fmla="*/ 16845 w 124248"/>
                <a:gd name="connsiteY10" fmla="*/ 175801 h 182455"/>
                <a:gd name="connsiteX11" fmla="*/ 21653 w 124248"/>
                <a:gd name="connsiteY11" fmla="*/ 156132 h 182455"/>
                <a:gd name="connsiteX12" fmla="*/ 27220 w 124248"/>
                <a:gd name="connsiteY12" fmla="*/ 132840 h 182455"/>
                <a:gd name="connsiteX13" fmla="*/ 31522 w 124248"/>
                <a:gd name="connsiteY13" fmla="*/ 115500 h 182455"/>
                <a:gd name="connsiteX14" fmla="*/ 34305 w 124248"/>
                <a:gd name="connsiteY14" fmla="*/ 103854 h 182455"/>
                <a:gd name="connsiteX15" fmla="*/ 51513 w 124248"/>
                <a:gd name="connsiteY15" fmla="*/ 80045 h 182455"/>
                <a:gd name="connsiteX16" fmla="*/ 75806 w 124248"/>
                <a:gd name="connsiteY16" fmla="*/ 70987 h 182455"/>
                <a:gd name="connsiteX17" fmla="*/ 89471 w 124248"/>
                <a:gd name="connsiteY17" fmla="*/ 89103 h 182455"/>
                <a:gd name="connsiteX18" fmla="*/ 73781 w 124248"/>
                <a:gd name="connsiteY18" fmla="*/ 147074 h 182455"/>
                <a:gd name="connsiteX19" fmla="*/ 70492 w 124248"/>
                <a:gd name="connsiteY19" fmla="*/ 161309 h 182455"/>
                <a:gd name="connsiteX20" fmla="*/ 91242 w 124248"/>
                <a:gd name="connsiteY20" fmla="*/ 182530 h 182455"/>
                <a:gd name="connsiteX21" fmla="*/ 124392 w 124248"/>
                <a:gd name="connsiteY21" fmla="*/ 142675 h 182455"/>
                <a:gd name="connsiteX22" fmla="*/ 121355 w 124248"/>
                <a:gd name="connsiteY22" fmla="*/ 140087 h 182455"/>
                <a:gd name="connsiteX23" fmla="*/ 117559 w 124248"/>
                <a:gd name="connsiteY23" fmla="*/ 144745 h 182455"/>
                <a:gd name="connsiteX24" fmla="*/ 91748 w 124248"/>
                <a:gd name="connsiteY24" fmla="*/ 176837 h 182455"/>
                <a:gd name="connsiteX25" fmla="*/ 85675 w 124248"/>
                <a:gd name="connsiteY25" fmla="*/ 168296 h 182455"/>
                <a:gd name="connsiteX26" fmla="*/ 90230 w 124248"/>
                <a:gd name="connsiteY26" fmla="*/ 149921 h 182455"/>
                <a:gd name="connsiteX27" fmla="*/ 105666 w 124248"/>
                <a:gd name="connsiteY27" fmla="*/ 92985 h 182455"/>
                <a:gd name="connsiteX28" fmla="*/ 76565 w 124248"/>
                <a:gd name="connsiteY28" fmla="*/ 65293 h 182455"/>
                <a:gd name="connsiteX29" fmla="*/ 39113 w 124248"/>
                <a:gd name="connsiteY29" fmla="*/ 85221 h 182455"/>
                <a:gd name="connsiteX30" fmla="*/ 58851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51" y="2922"/>
                  </a:moveTo>
                  <a:cubicBezTo>
                    <a:pt x="58851" y="2663"/>
                    <a:pt x="58851" y="75"/>
                    <a:pt x="55562" y="75"/>
                  </a:cubicBezTo>
                  <a:cubicBezTo>
                    <a:pt x="49741" y="75"/>
                    <a:pt x="31269" y="2145"/>
                    <a:pt x="24689" y="2663"/>
                  </a:cubicBezTo>
                  <a:cubicBezTo>
                    <a:pt x="22665" y="2922"/>
                    <a:pt x="19881" y="3180"/>
                    <a:pt x="19881" y="7839"/>
                  </a:cubicBezTo>
                  <a:cubicBezTo>
                    <a:pt x="19881" y="10944"/>
                    <a:pt x="22159" y="10944"/>
                    <a:pt x="25955" y="10944"/>
                  </a:cubicBezTo>
                  <a:cubicBezTo>
                    <a:pt x="38101" y="10944"/>
                    <a:pt x="38607" y="12756"/>
                    <a:pt x="38607" y="15344"/>
                  </a:cubicBezTo>
                  <a:lnTo>
                    <a:pt x="37848" y="20520"/>
                  </a:lnTo>
                  <a:lnTo>
                    <a:pt x="1156" y="169590"/>
                  </a:lnTo>
                  <a:cubicBezTo>
                    <a:pt x="143" y="173213"/>
                    <a:pt x="143" y="173731"/>
                    <a:pt x="143" y="175284"/>
                  </a:cubicBezTo>
                  <a:cubicBezTo>
                    <a:pt x="143" y="181236"/>
                    <a:pt x="5204" y="182530"/>
                    <a:pt x="7482" y="182530"/>
                  </a:cubicBezTo>
                  <a:cubicBezTo>
                    <a:pt x="11531" y="182530"/>
                    <a:pt x="15580" y="179425"/>
                    <a:pt x="16845" y="175801"/>
                  </a:cubicBezTo>
                  <a:lnTo>
                    <a:pt x="21653" y="156132"/>
                  </a:lnTo>
                  <a:lnTo>
                    <a:pt x="27220" y="132840"/>
                  </a:lnTo>
                  <a:cubicBezTo>
                    <a:pt x="28738" y="127147"/>
                    <a:pt x="30257" y="121453"/>
                    <a:pt x="31522" y="115500"/>
                  </a:cubicBezTo>
                  <a:cubicBezTo>
                    <a:pt x="32028" y="113948"/>
                    <a:pt x="34052" y="105407"/>
                    <a:pt x="34305" y="103854"/>
                  </a:cubicBezTo>
                  <a:cubicBezTo>
                    <a:pt x="35065" y="101525"/>
                    <a:pt x="42909" y="87032"/>
                    <a:pt x="51513" y="80045"/>
                  </a:cubicBezTo>
                  <a:cubicBezTo>
                    <a:pt x="57080" y="75904"/>
                    <a:pt x="64925" y="70987"/>
                    <a:pt x="75806" y="70987"/>
                  </a:cubicBezTo>
                  <a:cubicBezTo>
                    <a:pt x="86687" y="70987"/>
                    <a:pt x="89471" y="79786"/>
                    <a:pt x="89471" y="89103"/>
                  </a:cubicBezTo>
                  <a:cubicBezTo>
                    <a:pt x="89471" y="103078"/>
                    <a:pt x="79855" y="131287"/>
                    <a:pt x="73781" y="147074"/>
                  </a:cubicBezTo>
                  <a:cubicBezTo>
                    <a:pt x="71757" y="153027"/>
                    <a:pt x="70492" y="156132"/>
                    <a:pt x="70492" y="161309"/>
                  </a:cubicBezTo>
                  <a:cubicBezTo>
                    <a:pt x="70492" y="173472"/>
                    <a:pt x="79348" y="182530"/>
                    <a:pt x="91242" y="182530"/>
                  </a:cubicBezTo>
                  <a:cubicBezTo>
                    <a:pt x="115029" y="182530"/>
                    <a:pt x="124392" y="144745"/>
                    <a:pt x="124392" y="142675"/>
                  </a:cubicBezTo>
                  <a:cubicBezTo>
                    <a:pt x="124392" y="140087"/>
                    <a:pt x="122114" y="140087"/>
                    <a:pt x="121355" y="140087"/>
                  </a:cubicBezTo>
                  <a:cubicBezTo>
                    <a:pt x="118824" y="140087"/>
                    <a:pt x="118824" y="140863"/>
                    <a:pt x="117559" y="144745"/>
                  </a:cubicBezTo>
                  <a:cubicBezTo>
                    <a:pt x="113763" y="158462"/>
                    <a:pt x="105666" y="176837"/>
                    <a:pt x="91748" y="176837"/>
                  </a:cubicBezTo>
                  <a:cubicBezTo>
                    <a:pt x="87446" y="176837"/>
                    <a:pt x="85675" y="174249"/>
                    <a:pt x="85675" y="168296"/>
                  </a:cubicBezTo>
                  <a:cubicBezTo>
                    <a:pt x="85675" y="161826"/>
                    <a:pt x="87952" y="155615"/>
                    <a:pt x="90230" y="149921"/>
                  </a:cubicBezTo>
                  <a:cubicBezTo>
                    <a:pt x="94278" y="138793"/>
                    <a:pt x="105666" y="107995"/>
                    <a:pt x="105666" y="92985"/>
                  </a:cubicBezTo>
                  <a:cubicBezTo>
                    <a:pt x="105666" y="76163"/>
                    <a:pt x="95544" y="65293"/>
                    <a:pt x="76565" y="65293"/>
                  </a:cubicBezTo>
                  <a:cubicBezTo>
                    <a:pt x="60623" y="65293"/>
                    <a:pt x="48476" y="73316"/>
                    <a:pt x="39113" y="85221"/>
                  </a:cubicBezTo>
                  <a:lnTo>
                    <a:pt x="58851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8275E09C-CE1B-A31A-6E01-C539040A0F02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4252880" y="5186677"/>
              <a:ext cx="130371" cy="133516"/>
            </a:xfrm>
            <a:custGeom>
              <a:avLst/>
              <a:gdLst>
                <a:gd name="connsiteX0" fmla="*/ 69764 w 130371"/>
                <a:gd name="connsiteY0" fmla="*/ 71273 h 133516"/>
                <a:gd name="connsiteX1" fmla="*/ 123967 w 130371"/>
                <a:gd name="connsiteY1" fmla="*/ 71273 h 133516"/>
                <a:gd name="connsiteX2" fmla="*/ 130521 w 130371"/>
                <a:gd name="connsiteY2" fmla="*/ 66925 h 133516"/>
                <a:gd name="connsiteX3" fmla="*/ 123967 w 130371"/>
                <a:gd name="connsiteY3" fmla="*/ 62396 h 133516"/>
                <a:gd name="connsiteX4" fmla="*/ 69764 w 130371"/>
                <a:gd name="connsiteY4" fmla="*/ 62396 h 133516"/>
                <a:gd name="connsiteX5" fmla="*/ 69764 w 130371"/>
                <a:gd name="connsiteY5" fmla="*/ 6779 h 133516"/>
                <a:gd name="connsiteX6" fmla="*/ 65512 w 130371"/>
                <a:gd name="connsiteY6" fmla="*/ 76 h 133516"/>
                <a:gd name="connsiteX7" fmla="*/ 61084 w 130371"/>
                <a:gd name="connsiteY7" fmla="*/ 6779 h 133516"/>
                <a:gd name="connsiteX8" fmla="*/ 61084 w 130371"/>
                <a:gd name="connsiteY8" fmla="*/ 62396 h 133516"/>
                <a:gd name="connsiteX9" fmla="*/ 6703 w 130371"/>
                <a:gd name="connsiteY9" fmla="*/ 62396 h 133516"/>
                <a:gd name="connsiteX10" fmla="*/ 149 w 130371"/>
                <a:gd name="connsiteY10" fmla="*/ 66744 h 133516"/>
                <a:gd name="connsiteX11" fmla="*/ 6703 w 130371"/>
                <a:gd name="connsiteY11" fmla="*/ 71273 h 133516"/>
                <a:gd name="connsiteX12" fmla="*/ 61084 w 130371"/>
                <a:gd name="connsiteY12" fmla="*/ 71273 h 133516"/>
                <a:gd name="connsiteX13" fmla="*/ 61084 w 130371"/>
                <a:gd name="connsiteY13" fmla="*/ 126889 h 133516"/>
                <a:gd name="connsiteX14" fmla="*/ 65335 w 130371"/>
                <a:gd name="connsiteY14" fmla="*/ 133592 h 133516"/>
                <a:gd name="connsiteX15" fmla="*/ 69764 w 130371"/>
                <a:gd name="connsiteY15" fmla="*/ 126889 h 133516"/>
                <a:gd name="connsiteX16" fmla="*/ 6976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764" y="71273"/>
                  </a:moveTo>
                  <a:lnTo>
                    <a:pt x="123967" y="71273"/>
                  </a:lnTo>
                  <a:cubicBezTo>
                    <a:pt x="126270" y="71273"/>
                    <a:pt x="130521" y="71273"/>
                    <a:pt x="130521" y="66925"/>
                  </a:cubicBezTo>
                  <a:cubicBezTo>
                    <a:pt x="130521" y="62396"/>
                    <a:pt x="126447" y="62396"/>
                    <a:pt x="123967" y="62396"/>
                  </a:cubicBezTo>
                  <a:lnTo>
                    <a:pt x="69764" y="62396"/>
                  </a:lnTo>
                  <a:lnTo>
                    <a:pt x="69764" y="6779"/>
                  </a:lnTo>
                  <a:cubicBezTo>
                    <a:pt x="69764" y="4424"/>
                    <a:pt x="69764" y="76"/>
                    <a:pt x="65512" y="76"/>
                  </a:cubicBezTo>
                  <a:cubicBezTo>
                    <a:pt x="61084" y="76"/>
                    <a:pt x="61084" y="4243"/>
                    <a:pt x="61084" y="6779"/>
                  </a:cubicBezTo>
                  <a:lnTo>
                    <a:pt x="61084" y="62396"/>
                  </a:lnTo>
                  <a:lnTo>
                    <a:pt x="6703" y="62396"/>
                  </a:lnTo>
                  <a:cubicBezTo>
                    <a:pt x="4400" y="62396"/>
                    <a:pt x="149" y="62396"/>
                    <a:pt x="149" y="66744"/>
                  </a:cubicBezTo>
                  <a:cubicBezTo>
                    <a:pt x="149" y="71273"/>
                    <a:pt x="4223" y="71273"/>
                    <a:pt x="6703" y="71273"/>
                  </a:cubicBezTo>
                  <a:lnTo>
                    <a:pt x="61084" y="71273"/>
                  </a:lnTo>
                  <a:lnTo>
                    <a:pt x="61084" y="126889"/>
                  </a:lnTo>
                  <a:cubicBezTo>
                    <a:pt x="61084" y="129244"/>
                    <a:pt x="61084" y="133592"/>
                    <a:pt x="65335" y="133592"/>
                  </a:cubicBezTo>
                  <a:cubicBezTo>
                    <a:pt x="69764" y="133592"/>
                    <a:pt x="69764" y="129426"/>
                    <a:pt x="69764" y="126889"/>
                  </a:cubicBezTo>
                  <a:lnTo>
                    <a:pt x="6976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28F08F4-4774-8C00-4A62-DB8134FC8D0C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4433531" y="5065894"/>
              <a:ext cx="58707" cy="258802"/>
            </a:xfrm>
            <a:custGeom>
              <a:avLst/>
              <a:gdLst>
                <a:gd name="connsiteX0" fmla="*/ 58864 w 58707"/>
                <a:gd name="connsiteY0" fmla="*/ 256289 h 258802"/>
                <a:gd name="connsiteX1" fmla="*/ 54562 w 58707"/>
                <a:gd name="connsiteY1" fmla="*/ 250595 h 258802"/>
                <a:gd name="connsiteX2" fmla="*/ 14833 w 58707"/>
                <a:gd name="connsiteY2" fmla="*/ 129476 h 258802"/>
                <a:gd name="connsiteX3" fmla="*/ 55574 w 58707"/>
                <a:gd name="connsiteY3" fmla="*/ 7062 h 258802"/>
                <a:gd name="connsiteX4" fmla="*/ 58864 w 58707"/>
                <a:gd name="connsiteY4" fmla="*/ 2663 h 258802"/>
                <a:gd name="connsiteX5" fmla="*/ 56333 w 58707"/>
                <a:gd name="connsiteY5" fmla="*/ 75 h 258802"/>
                <a:gd name="connsiteX6" fmla="*/ 16098 w 58707"/>
                <a:gd name="connsiteY6" fmla="*/ 50541 h 258802"/>
                <a:gd name="connsiteX7" fmla="*/ 156 w 58707"/>
                <a:gd name="connsiteY7" fmla="*/ 129476 h 258802"/>
                <a:gd name="connsiteX8" fmla="*/ 16857 w 58707"/>
                <a:gd name="connsiteY8" fmla="*/ 210222 h 258802"/>
                <a:gd name="connsiteX9" fmla="*/ 56333 w 58707"/>
                <a:gd name="connsiteY9" fmla="*/ 258877 h 258802"/>
                <a:gd name="connsiteX10" fmla="*/ 5886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64" y="256289"/>
                  </a:moveTo>
                  <a:cubicBezTo>
                    <a:pt x="58864" y="255513"/>
                    <a:pt x="58864" y="254995"/>
                    <a:pt x="54562" y="250595"/>
                  </a:cubicBezTo>
                  <a:cubicBezTo>
                    <a:pt x="22930" y="217986"/>
                    <a:pt x="14833" y="169073"/>
                    <a:pt x="14833" y="129476"/>
                  </a:cubicBezTo>
                  <a:cubicBezTo>
                    <a:pt x="14833" y="84444"/>
                    <a:pt x="24449" y="39413"/>
                    <a:pt x="55574" y="7062"/>
                  </a:cubicBezTo>
                  <a:cubicBezTo>
                    <a:pt x="58864" y="3957"/>
                    <a:pt x="58864" y="3439"/>
                    <a:pt x="58864" y="2663"/>
                  </a:cubicBezTo>
                  <a:cubicBezTo>
                    <a:pt x="58864" y="851"/>
                    <a:pt x="57851" y="75"/>
                    <a:pt x="56333" y="75"/>
                  </a:cubicBezTo>
                  <a:cubicBezTo>
                    <a:pt x="53803" y="75"/>
                    <a:pt x="31028" y="17673"/>
                    <a:pt x="16098" y="50541"/>
                  </a:cubicBezTo>
                  <a:cubicBezTo>
                    <a:pt x="3192" y="79009"/>
                    <a:pt x="156" y="107736"/>
                    <a:pt x="156" y="129476"/>
                  </a:cubicBezTo>
                  <a:cubicBezTo>
                    <a:pt x="156" y="149662"/>
                    <a:pt x="2939" y="180977"/>
                    <a:pt x="16857" y="210222"/>
                  </a:cubicBezTo>
                  <a:cubicBezTo>
                    <a:pt x="32040" y="242055"/>
                    <a:pt x="53803" y="258877"/>
                    <a:pt x="56333" y="258877"/>
                  </a:cubicBezTo>
                  <a:cubicBezTo>
                    <a:pt x="57851" y="258877"/>
                    <a:pt x="58864" y="258101"/>
                    <a:pt x="5886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EF59767-4E3D-3B64-441A-A4C6479C59F3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4514226" y="5145606"/>
              <a:ext cx="111089" cy="117237"/>
            </a:xfrm>
            <a:custGeom>
              <a:avLst/>
              <a:gdLst>
                <a:gd name="connsiteX0" fmla="*/ 111249 w 111089"/>
                <a:gd name="connsiteY0" fmla="*/ 18191 h 117237"/>
                <a:gd name="connsiteX1" fmla="*/ 100115 w 111089"/>
                <a:gd name="connsiteY1" fmla="*/ 75 h 117237"/>
                <a:gd name="connsiteX2" fmla="*/ 87715 w 111089"/>
                <a:gd name="connsiteY2" fmla="*/ 12497 h 117237"/>
                <a:gd name="connsiteX3" fmla="*/ 91764 w 111089"/>
                <a:gd name="connsiteY3" fmla="*/ 20261 h 117237"/>
                <a:gd name="connsiteX4" fmla="*/ 100368 w 111089"/>
                <a:gd name="connsiteY4" fmla="*/ 41483 h 117237"/>
                <a:gd name="connsiteX5" fmla="*/ 55325 w 111089"/>
                <a:gd name="connsiteY5" fmla="*/ 111618 h 117237"/>
                <a:gd name="connsiteX6" fmla="*/ 36599 w 111089"/>
                <a:gd name="connsiteY6" fmla="*/ 89103 h 117237"/>
                <a:gd name="connsiteX7" fmla="*/ 51276 w 111089"/>
                <a:gd name="connsiteY7" fmla="*/ 34237 h 117237"/>
                <a:gd name="connsiteX8" fmla="*/ 54313 w 111089"/>
                <a:gd name="connsiteY8" fmla="*/ 21297 h 117237"/>
                <a:gd name="connsiteX9" fmla="*/ 33562 w 111089"/>
                <a:gd name="connsiteY9" fmla="*/ 75 h 117237"/>
                <a:gd name="connsiteX10" fmla="*/ 160 w 111089"/>
                <a:gd name="connsiteY10" fmla="*/ 39930 h 117237"/>
                <a:gd name="connsiteX11" fmla="*/ 3196 w 111089"/>
                <a:gd name="connsiteY11" fmla="*/ 42518 h 117237"/>
                <a:gd name="connsiteX12" fmla="*/ 7245 w 111089"/>
                <a:gd name="connsiteY12" fmla="*/ 37860 h 117237"/>
                <a:gd name="connsiteX13" fmla="*/ 32803 w 111089"/>
                <a:gd name="connsiteY13" fmla="*/ 5768 h 117237"/>
                <a:gd name="connsiteX14" fmla="*/ 39130 w 111089"/>
                <a:gd name="connsiteY14" fmla="*/ 14050 h 117237"/>
                <a:gd name="connsiteX15" fmla="*/ 34828 w 111089"/>
                <a:gd name="connsiteY15" fmla="*/ 32166 h 117237"/>
                <a:gd name="connsiteX16" fmla="*/ 20404 w 111089"/>
                <a:gd name="connsiteY16" fmla="*/ 85221 h 117237"/>
                <a:gd name="connsiteX17" fmla="*/ 54313 w 111089"/>
                <a:gd name="connsiteY17" fmla="*/ 117312 h 117237"/>
                <a:gd name="connsiteX18" fmla="*/ 111249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49" y="18191"/>
                  </a:moveTo>
                  <a:cubicBezTo>
                    <a:pt x="111249" y="4216"/>
                    <a:pt x="104670" y="75"/>
                    <a:pt x="100115" y="75"/>
                  </a:cubicBezTo>
                  <a:cubicBezTo>
                    <a:pt x="93789" y="75"/>
                    <a:pt x="87715" y="6804"/>
                    <a:pt x="87715" y="12497"/>
                  </a:cubicBezTo>
                  <a:cubicBezTo>
                    <a:pt x="87715" y="15862"/>
                    <a:pt x="88981" y="17414"/>
                    <a:pt x="91764" y="20261"/>
                  </a:cubicBezTo>
                  <a:cubicBezTo>
                    <a:pt x="97078" y="25437"/>
                    <a:pt x="100368" y="32166"/>
                    <a:pt x="100368" y="41483"/>
                  </a:cubicBezTo>
                  <a:cubicBezTo>
                    <a:pt x="100368" y="52353"/>
                    <a:pt x="84932" y="111618"/>
                    <a:pt x="55325" y="111618"/>
                  </a:cubicBezTo>
                  <a:cubicBezTo>
                    <a:pt x="42419" y="111618"/>
                    <a:pt x="36599" y="102560"/>
                    <a:pt x="36599" y="89103"/>
                  </a:cubicBezTo>
                  <a:cubicBezTo>
                    <a:pt x="36599" y="74610"/>
                    <a:pt x="43431" y="55717"/>
                    <a:pt x="51276" y="34237"/>
                  </a:cubicBezTo>
                  <a:cubicBezTo>
                    <a:pt x="53047" y="29837"/>
                    <a:pt x="54313" y="26214"/>
                    <a:pt x="54313" y="21297"/>
                  </a:cubicBezTo>
                  <a:cubicBezTo>
                    <a:pt x="54313" y="9650"/>
                    <a:pt x="46215" y="75"/>
                    <a:pt x="33562" y="75"/>
                  </a:cubicBezTo>
                  <a:cubicBezTo>
                    <a:pt x="9776" y="75"/>
                    <a:pt x="160" y="37601"/>
                    <a:pt x="160" y="39930"/>
                  </a:cubicBezTo>
                  <a:cubicBezTo>
                    <a:pt x="160" y="42518"/>
                    <a:pt x="2690" y="42518"/>
                    <a:pt x="3196" y="42518"/>
                  </a:cubicBezTo>
                  <a:cubicBezTo>
                    <a:pt x="5727" y="42518"/>
                    <a:pt x="5980" y="42001"/>
                    <a:pt x="7245" y="37860"/>
                  </a:cubicBezTo>
                  <a:cubicBezTo>
                    <a:pt x="14584" y="11721"/>
                    <a:pt x="25465" y="5768"/>
                    <a:pt x="32803" y="5768"/>
                  </a:cubicBezTo>
                  <a:cubicBezTo>
                    <a:pt x="34828" y="5768"/>
                    <a:pt x="39130" y="5768"/>
                    <a:pt x="39130" y="14050"/>
                  </a:cubicBezTo>
                  <a:cubicBezTo>
                    <a:pt x="39130" y="20520"/>
                    <a:pt x="36599" y="27508"/>
                    <a:pt x="34828" y="32166"/>
                  </a:cubicBezTo>
                  <a:cubicBezTo>
                    <a:pt x="23693" y="62187"/>
                    <a:pt x="20404" y="74092"/>
                    <a:pt x="20404" y="85221"/>
                  </a:cubicBezTo>
                  <a:cubicBezTo>
                    <a:pt x="20404" y="113171"/>
                    <a:pt x="42672" y="117312"/>
                    <a:pt x="54313" y="117312"/>
                  </a:cubicBezTo>
                  <a:cubicBezTo>
                    <a:pt x="96825" y="117312"/>
                    <a:pt x="111249" y="31649"/>
                    <a:pt x="111249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D55009C-D75C-D444-B308-D023178A131B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4660389" y="5232563"/>
              <a:ext cx="29606" cy="77381"/>
            </a:xfrm>
            <a:custGeom>
              <a:avLst/>
              <a:gdLst>
                <a:gd name="connsiteX0" fmla="*/ 29772 w 29606"/>
                <a:gd name="connsiteY0" fmla="*/ 27249 h 77381"/>
                <a:gd name="connsiteX1" fmla="*/ 13577 w 29606"/>
                <a:gd name="connsiteY1" fmla="*/ 75 h 77381"/>
                <a:gd name="connsiteX2" fmla="*/ 165 w 29606"/>
                <a:gd name="connsiteY2" fmla="*/ 13791 h 77381"/>
                <a:gd name="connsiteX3" fmla="*/ 13577 w 29606"/>
                <a:gd name="connsiteY3" fmla="*/ 27508 h 77381"/>
                <a:gd name="connsiteX4" fmla="*/ 22433 w 29606"/>
                <a:gd name="connsiteY4" fmla="*/ 24143 h 77381"/>
                <a:gd name="connsiteX5" fmla="*/ 23699 w 29606"/>
                <a:gd name="connsiteY5" fmla="*/ 23367 h 77381"/>
                <a:gd name="connsiteX6" fmla="*/ 24205 w 29606"/>
                <a:gd name="connsiteY6" fmla="*/ 27249 h 77381"/>
                <a:gd name="connsiteX7" fmla="*/ 6997 w 29606"/>
                <a:gd name="connsiteY7" fmla="*/ 70469 h 77381"/>
                <a:gd name="connsiteX8" fmla="*/ 4214 w 29606"/>
                <a:gd name="connsiteY8" fmla="*/ 74610 h 77381"/>
                <a:gd name="connsiteX9" fmla="*/ 6744 w 29606"/>
                <a:gd name="connsiteY9" fmla="*/ 77457 h 77381"/>
                <a:gd name="connsiteX10" fmla="*/ 29772 w 29606"/>
                <a:gd name="connsiteY10" fmla="*/ 27249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72" y="27249"/>
                  </a:moveTo>
                  <a:cubicBezTo>
                    <a:pt x="29772" y="10168"/>
                    <a:pt x="23446" y="75"/>
                    <a:pt x="13577" y="75"/>
                  </a:cubicBezTo>
                  <a:cubicBezTo>
                    <a:pt x="5226" y="75"/>
                    <a:pt x="165" y="6545"/>
                    <a:pt x="165" y="13791"/>
                  </a:cubicBezTo>
                  <a:cubicBezTo>
                    <a:pt x="165" y="20779"/>
                    <a:pt x="5226" y="27508"/>
                    <a:pt x="13577" y="27508"/>
                  </a:cubicBezTo>
                  <a:cubicBezTo>
                    <a:pt x="16613" y="27508"/>
                    <a:pt x="19903" y="26473"/>
                    <a:pt x="22433" y="24143"/>
                  </a:cubicBezTo>
                  <a:cubicBezTo>
                    <a:pt x="23193" y="23626"/>
                    <a:pt x="23446" y="23367"/>
                    <a:pt x="23699" y="23367"/>
                  </a:cubicBezTo>
                  <a:cubicBezTo>
                    <a:pt x="23952" y="23367"/>
                    <a:pt x="24205" y="23626"/>
                    <a:pt x="24205" y="27249"/>
                  </a:cubicBezTo>
                  <a:cubicBezTo>
                    <a:pt x="24205" y="46400"/>
                    <a:pt x="15348" y="61928"/>
                    <a:pt x="6997" y="70469"/>
                  </a:cubicBezTo>
                  <a:cubicBezTo>
                    <a:pt x="4214" y="73316"/>
                    <a:pt x="4214" y="73833"/>
                    <a:pt x="4214" y="74610"/>
                  </a:cubicBezTo>
                  <a:cubicBezTo>
                    <a:pt x="4214" y="76421"/>
                    <a:pt x="5479" y="77457"/>
                    <a:pt x="6744" y="77457"/>
                  </a:cubicBezTo>
                  <a:cubicBezTo>
                    <a:pt x="9528" y="77457"/>
                    <a:pt x="29772" y="57529"/>
                    <a:pt x="29772" y="2724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85E6222-074C-CE22-B68F-71689B2B75C6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4758432" y="5145606"/>
              <a:ext cx="102991" cy="117237"/>
            </a:xfrm>
            <a:custGeom>
              <a:avLst/>
              <a:gdLst>
                <a:gd name="connsiteX0" fmla="*/ 15099 w 102991"/>
                <a:gd name="connsiteY0" fmla="*/ 99196 h 117237"/>
                <a:gd name="connsiteX1" fmla="*/ 12822 w 102991"/>
                <a:gd name="connsiteY1" fmla="*/ 110324 h 117237"/>
                <a:gd name="connsiteX2" fmla="*/ 20160 w 102991"/>
                <a:gd name="connsiteY2" fmla="*/ 117312 h 117237"/>
                <a:gd name="connsiteX3" fmla="*/ 29523 w 102991"/>
                <a:gd name="connsiteY3" fmla="*/ 110066 h 117237"/>
                <a:gd name="connsiteX4" fmla="*/ 39645 w 102991"/>
                <a:gd name="connsiteY4" fmla="*/ 69175 h 117237"/>
                <a:gd name="connsiteX5" fmla="*/ 47743 w 102991"/>
                <a:gd name="connsiteY5" fmla="*/ 35531 h 117237"/>
                <a:gd name="connsiteX6" fmla="*/ 61914 w 102991"/>
                <a:gd name="connsiteY6" fmla="*/ 14309 h 117237"/>
                <a:gd name="connsiteX7" fmla="*/ 82158 w 102991"/>
                <a:gd name="connsiteY7" fmla="*/ 5768 h 117237"/>
                <a:gd name="connsiteX8" fmla="*/ 92786 w 102991"/>
                <a:gd name="connsiteY8" fmla="*/ 8874 h 117237"/>
                <a:gd name="connsiteX9" fmla="*/ 79627 w 102991"/>
                <a:gd name="connsiteY9" fmla="*/ 23108 h 117237"/>
                <a:gd name="connsiteX10" fmla="*/ 89243 w 102991"/>
                <a:gd name="connsiteY10" fmla="*/ 32166 h 117237"/>
                <a:gd name="connsiteX11" fmla="*/ 103161 w 102991"/>
                <a:gd name="connsiteY11" fmla="*/ 16897 h 117237"/>
                <a:gd name="connsiteX12" fmla="*/ 82158 w 102991"/>
                <a:gd name="connsiteY12" fmla="*/ 75 h 117237"/>
                <a:gd name="connsiteX13" fmla="*/ 49767 w 102991"/>
                <a:gd name="connsiteY13" fmla="*/ 20002 h 117237"/>
                <a:gd name="connsiteX14" fmla="*/ 26740 w 102991"/>
                <a:gd name="connsiteY14" fmla="*/ 75 h 117237"/>
                <a:gd name="connsiteX15" fmla="*/ 8014 w 102991"/>
                <a:gd name="connsiteY15" fmla="*/ 14826 h 117237"/>
                <a:gd name="connsiteX16" fmla="*/ 169 w 102991"/>
                <a:gd name="connsiteY16" fmla="*/ 39930 h 117237"/>
                <a:gd name="connsiteX17" fmla="*/ 3206 w 102991"/>
                <a:gd name="connsiteY17" fmla="*/ 42518 h 117237"/>
                <a:gd name="connsiteX18" fmla="*/ 7508 w 102991"/>
                <a:gd name="connsiteY18" fmla="*/ 36566 h 117237"/>
                <a:gd name="connsiteX19" fmla="*/ 25981 w 102991"/>
                <a:gd name="connsiteY19" fmla="*/ 5768 h 117237"/>
                <a:gd name="connsiteX20" fmla="*/ 33825 w 102991"/>
                <a:gd name="connsiteY20" fmla="*/ 17673 h 117237"/>
                <a:gd name="connsiteX21" fmla="*/ 29776 w 102991"/>
                <a:gd name="connsiteY21" fmla="*/ 39413 h 117237"/>
                <a:gd name="connsiteX22" fmla="*/ 15099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099" y="99196"/>
                  </a:moveTo>
                  <a:cubicBezTo>
                    <a:pt x="14340" y="103078"/>
                    <a:pt x="12822" y="109030"/>
                    <a:pt x="12822" y="110324"/>
                  </a:cubicBezTo>
                  <a:cubicBezTo>
                    <a:pt x="12822" y="114983"/>
                    <a:pt x="16365" y="117312"/>
                    <a:pt x="20160" y="117312"/>
                  </a:cubicBezTo>
                  <a:cubicBezTo>
                    <a:pt x="23197" y="117312"/>
                    <a:pt x="27752" y="115242"/>
                    <a:pt x="29523" y="110066"/>
                  </a:cubicBezTo>
                  <a:cubicBezTo>
                    <a:pt x="30029" y="109030"/>
                    <a:pt x="38633" y="73833"/>
                    <a:pt x="39645" y="69175"/>
                  </a:cubicBezTo>
                  <a:cubicBezTo>
                    <a:pt x="41670" y="60634"/>
                    <a:pt x="46225" y="42518"/>
                    <a:pt x="47743" y="35531"/>
                  </a:cubicBezTo>
                  <a:cubicBezTo>
                    <a:pt x="48755" y="32166"/>
                    <a:pt x="55841" y="20002"/>
                    <a:pt x="61914" y="14309"/>
                  </a:cubicBezTo>
                  <a:cubicBezTo>
                    <a:pt x="63938" y="12497"/>
                    <a:pt x="71277" y="5768"/>
                    <a:pt x="82158" y="5768"/>
                  </a:cubicBezTo>
                  <a:cubicBezTo>
                    <a:pt x="88737" y="5768"/>
                    <a:pt x="92533" y="8874"/>
                    <a:pt x="92786" y="8874"/>
                  </a:cubicBezTo>
                  <a:cubicBezTo>
                    <a:pt x="85194" y="10168"/>
                    <a:pt x="79627" y="16379"/>
                    <a:pt x="79627" y="23108"/>
                  </a:cubicBezTo>
                  <a:cubicBezTo>
                    <a:pt x="79627" y="27249"/>
                    <a:pt x="82411" y="32166"/>
                    <a:pt x="89243" y="32166"/>
                  </a:cubicBezTo>
                  <a:cubicBezTo>
                    <a:pt x="96076" y="32166"/>
                    <a:pt x="103161" y="26214"/>
                    <a:pt x="103161" y="16897"/>
                  </a:cubicBezTo>
                  <a:cubicBezTo>
                    <a:pt x="103161" y="7839"/>
                    <a:pt x="95063" y="75"/>
                    <a:pt x="82158" y="75"/>
                  </a:cubicBezTo>
                  <a:cubicBezTo>
                    <a:pt x="65710" y="75"/>
                    <a:pt x="54575" y="12756"/>
                    <a:pt x="49767" y="20002"/>
                  </a:cubicBezTo>
                  <a:cubicBezTo>
                    <a:pt x="47743" y="8356"/>
                    <a:pt x="38633" y="75"/>
                    <a:pt x="26740" y="75"/>
                  </a:cubicBezTo>
                  <a:cubicBezTo>
                    <a:pt x="15099" y="75"/>
                    <a:pt x="10291" y="10168"/>
                    <a:pt x="8014" y="14826"/>
                  </a:cubicBezTo>
                  <a:cubicBezTo>
                    <a:pt x="3459" y="23626"/>
                    <a:pt x="169" y="39154"/>
                    <a:pt x="169" y="39930"/>
                  </a:cubicBezTo>
                  <a:cubicBezTo>
                    <a:pt x="169" y="42518"/>
                    <a:pt x="2700" y="42518"/>
                    <a:pt x="3206" y="42518"/>
                  </a:cubicBezTo>
                  <a:cubicBezTo>
                    <a:pt x="5736" y="42518"/>
                    <a:pt x="5989" y="42259"/>
                    <a:pt x="7508" y="36566"/>
                  </a:cubicBezTo>
                  <a:cubicBezTo>
                    <a:pt x="11810" y="18191"/>
                    <a:pt x="16871" y="5768"/>
                    <a:pt x="25981" y="5768"/>
                  </a:cubicBezTo>
                  <a:cubicBezTo>
                    <a:pt x="30282" y="5768"/>
                    <a:pt x="33825" y="7839"/>
                    <a:pt x="33825" y="17673"/>
                  </a:cubicBezTo>
                  <a:cubicBezTo>
                    <a:pt x="33825" y="23108"/>
                    <a:pt x="33066" y="25955"/>
                    <a:pt x="29776" y="39413"/>
                  </a:cubicBezTo>
                  <a:lnTo>
                    <a:pt x="15099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7E89BE8-7D80-6B79-3ED0-A8D8FADA6155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4886713" y="5065894"/>
              <a:ext cx="58707" cy="258802"/>
            </a:xfrm>
            <a:custGeom>
              <a:avLst/>
              <a:gdLst>
                <a:gd name="connsiteX0" fmla="*/ 58882 w 58707"/>
                <a:gd name="connsiteY0" fmla="*/ 129476 h 258802"/>
                <a:gd name="connsiteX1" fmla="*/ 42181 w 58707"/>
                <a:gd name="connsiteY1" fmla="*/ 48730 h 258802"/>
                <a:gd name="connsiteX2" fmla="*/ 2705 w 58707"/>
                <a:gd name="connsiteY2" fmla="*/ 75 h 258802"/>
                <a:gd name="connsiteX3" fmla="*/ 174 w 58707"/>
                <a:gd name="connsiteY3" fmla="*/ 2663 h 258802"/>
                <a:gd name="connsiteX4" fmla="*/ 4982 w 58707"/>
                <a:gd name="connsiteY4" fmla="*/ 8615 h 258802"/>
                <a:gd name="connsiteX5" fmla="*/ 44205 w 58707"/>
                <a:gd name="connsiteY5" fmla="*/ 129476 h 258802"/>
                <a:gd name="connsiteX6" fmla="*/ 3464 w 58707"/>
                <a:gd name="connsiteY6" fmla="*/ 251889 h 258802"/>
                <a:gd name="connsiteX7" fmla="*/ 174 w 58707"/>
                <a:gd name="connsiteY7" fmla="*/ 256289 h 258802"/>
                <a:gd name="connsiteX8" fmla="*/ 2705 w 58707"/>
                <a:gd name="connsiteY8" fmla="*/ 258877 h 258802"/>
                <a:gd name="connsiteX9" fmla="*/ 42940 w 58707"/>
                <a:gd name="connsiteY9" fmla="*/ 208411 h 258802"/>
                <a:gd name="connsiteX10" fmla="*/ 58882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82" y="129476"/>
                  </a:moveTo>
                  <a:cubicBezTo>
                    <a:pt x="58882" y="109289"/>
                    <a:pt x="56098" y="77974"/>
                    <a:pt x="42181" y="48730"/>
                  </a:cubicBezTo>
                  <a:cubicBezTo>
                    <a:pt x="26998" y="16897"/>
                    <a:pt x="5235" y="75"/>
                    <a:pt x="2705" y="75"/>
                  </a:cubicBezTo>
                  <a:cubicBezTo>
                    <a:pt x="1186" y="75"/>
                    <a:pt x="174" y="1110"/>
                    <a:pt x="174" y="2663"/>
                  </a:cubicBezTo>
                  <a:cubicBezTo>
                    <a:pt x="174" y="3439"/>
                    <a:pt x="174" y="3957"/>
                    <a:pt x="4982" y="8615"/>
                  </a:cubicBezTo>
                  <a:cubicBezTo>
                    <a:pt x="29781" y="34237"/>
                    <a:pt x="44205" y="75386"/>
                    <a:pt x="44205" y="129476"/>
                  </a:cubicBezTo>
                  <a:cubicBezTo>
                    <a:pt x="44205" y="173731"/>
                    <a:pt x="34842" y="219280"/>
                    <a:pt x="3464" y="251889"/>
                  </a:cubicBezTo>
                  <a:cubicBezTo>
                    <a:pt x="174" y="254995"/>
                    <a:pt x="174" y="255513"/>
                    <a:pt x="174" y="256289"/>
                  </a:cubicBezTo>
                  <a:cubicBezTo>
                    <a:pt x="174" y="257842"/>
                    <a:pt x="1186" y="258877"/>
                    <a:pt x="2705" y="258877"/>
                  </a:cubicBezTo>
                  <a:cubicBezTo>
                    <a:pt x="5235" y="258877"/>
                    <a:pt x="28010" y="241278"/>
                    <a:pt x="42940" y="208411"/>
                  </a:cubicBezTo>
                  <a:cubicBezTo>
                    <a:pt x="55845" y="179942"/>
                    <a:pt x="58882" y="151215"/>
                    <a:pt x="58882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88C42DF-9401-6D99-F5D3-2980F6FC98EA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5055159" y="5165016"/>
              <a:ext cx="168278" cy="60559"/>
            </a:xfrm>
            <a:custGeom>
              <a:avLst/>
              <a:gdLst>
                <a:gd name="connsiteX0" fmla="*/ 159856 w 168278"/>
                <a:gd name="connsiteY0" fmla="*/ 10427 h 60559"/>
                <a:gd name="connsiteX1" fmla="*/ 168460 w 168278"/>
                <a:gd name="connsiteY1" fmla="*/ 5251 h 60559"/>
                <a:gd name="connsiteX2" fmla="*/ 160109 w 168278"/>
                <a:gd name="connsiteY2" fmla="*/ 75 h 60559"/>
                <a:gd name="connsiteX3" fmla="*/ 8531 w 168278"/>
                <a:gd name="connsiteY3" fmla="*/ 75 h 60559"/>
                <a:gd name="connsiteX4" fmla="*/ 181 w 168278"/>
                <a:gd name="connsiteY4" fmla="*/ 5251 h 60559"/>
                <a:gd name="connsiteX5" fmla="*/ 8784 w 168278"/>
                <a:gd name="connsiteY5" fmla="*/ 10427 h 60559"/>
                <a:gd name="connsiteX6" fmla="*/ 159856 w 168278"/>
                <a:gd name="connsiteY6" fmla="*/ 10427 h 60559"/>
                <a:gd name="connsiteX7" fmla="*/ 160109 w 168278"/>
                <a:gd name="connsiteY7" fmla="*/ 60634 h 60559"/>
                <a:gd name="connsiteX8" fmla="*/ 168460 w 168278"/>
                <a:gd name="connsiteY8" fmla="*/ 55458 h 60559"/>
                <a:gd name="connsiteX9" fmla="*/ 159856 w 168278"/>
                <a:gd name="connsiteY9" fmla="*/ 50282 h 60559"/>
                <a:gd name="connsiteX10" fmla="*/ 8784 w 168278"/>
                <a:gd name="connsiteY10" fmla="*/ 50282 h 60559"/>
                <a:gd name="connsiteX11" fmla="*/ 181 w 168278"/>
                <a:gd name="connsiteY11" fmla="*/ 55458 h 60559"/>
                <a:gd name="connsiteX12" fmla="*/ 8531 w 168278"/>
                <a:gd name="connsiteY12" fmla="*/ 60634 h 60559"/>
                <a:gd name="connsiteX13" fmla="*/ 160109 w 168278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0559">
                  <a:moveTo>
                    <a:pt x="159856" y="10427"/>
                  </a:moveTo>
                  <a:cubicBezTo>
                    <a:pt x="163652" y="10427"/>
                    <a:pt x="168460" y="10427"/>
                    <a:pt x="168460" y="5251"/>
                  </a:cubicBezTo>
                  <a:cubicBezTo>
                    <a:pt x="168460" y="75"/>
                    <a:pt x="163652" y="75"/>
                    <a:pt x="160109" y="75"/>
                  </a:cubicBezTo>
                  <a:lnTo>
                    <a:pt x="8531" y="75"/>
                  </a:lnTo>
                  <a:cubicBezTo>
                    <a:pt x="4989" y="75"/>
                    <a:pt x="181" y="75"/>
                    <a:pt x="181" y="5251"/>
                  </a:cubicBezTo>
                  <a:cubicBezTo>
                    <a:pt x="181" y="10427"/>
                    <a:pt x="4989" y="10427"/>
                    <a:pt x="8784" y="10427"/>
                  </a:cubicBezTo>
                  <a:lnTo>
                    <a:pt x="159856" y="10427"/>
                  </a:lnTo>
                  <a:close/>
                  <a:moveTo>
                    <a:pt x="160109" y="60634"/>
                  </a:moveTo>
                  <a:cubicBezTo>
                    <a:pt x="163652" y="60634"/>
                    <a:pt x="168460" y="60634"/>
                    <a:pt x="168460" y="55458"/>
                  </a:cubicBezTo>
                  <a:cubicBezTo>
                    <a:pt x="168460" y="50282"/>
                    <a:pt x="163652" y="50282"/>
                    <a:pt x="159856" y="50282"/>
                  </a:cubicBezTo>
                  <a:lnTo>
                    <a:pt x="8784" y="50282"/>
                  </a:lnTo>
                  <a:cubicBezTo>
                    <a:pt x="4989" y="50282"/>
                    <a:pt x="181" y="50282"/>
                    <a:pt x="181" y="55458"/>
                  </a:cubicBezTo>
                  <a:cubicBezTo>
                    <a:pt x="181" y="60634"/>
                    <a:pt x="4989" y="60634"/>
                    <a:pt x="8531" y="60634"/>
                  </a:cubicBezTo>
                  <a:lnTo>
                    <a:pt x="160109" y="6063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7DFB82A-A671-B2EA-77C7-A97F5790C561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5322015" y="5080387"/>
              <a:ext cx="124248" cy="182455"/>
            </a:xfrm>
            <a:custGeom>
              <a:avLst/>
              <a:gdLst>
                <a:gd name="connsiteX0" fmla="*/ 58899 w 124248"/>
                <a:gd name="connsiteY0" fmla="*/ 2922 h 182455"/>
                <a:gd name="connsiteX1" fmla="*/ 55609 w 124248"/>
                <a:gd name="connsiteY1" fmla="*/ 75 h 182455"/>
                <a:gd name="connsiteX2" fmla="*/ 24737 w 124248"/>
                <a:gd name="connsiteY2" fmla="*/ 2663 h 182455"/>
                <a:gd name="connsiteX3" fmla="*/ 19929 w 124248"/>
                <a:gd name="connsiteY3" fmla="*/ 7839 h 182455"/>
                <a:gd name="connsiteX4" fmla="*/ 26002 w 124248"/>
                <a:gd name="connsiteY4" fmla="*/ 10944 h 182455"/>
                <a:gd name="connsiteX5" fmla="*/ 38655 w 124248"/>
                <a:gd name="connsiteY5" fmla="*/ 15344 h 182455"/>
                <a:gd name="connsiteX6" fmla="*/ 37896 w 124248"/>
                <a:gd name="connsiteY6" fmla="*/ 20520 h 182455"/>
                <a:gd name="connsiteX7" fmla="*/ 1203 w 124248"/>
                <a:gd name="connsiteY7" fmla="*/ 169590 h 182455"/>
                <a:gd name="connsiteX8" fmla="*/ 191 w 124248"/>
                <a:gd name="connsiteY8" fmla="*/ 175284 h 182455"/>
                <a:gd name="connsiteX9" fmla="*/ 7530 w 124248"/>
                <a:gd name="connsiteY9" fmla="*/ 182530 h 182455"/>
                <a:gd name="connsiteX10" fmla="*/ 16893 w 124248"/>
                <a:gd name="connsiteY10" fmla="*/ 175801 h 182455"/>
                <a:gd name="connsiteX11" fmla="*/ 21701 w 124248"/>
                <a:gd name="connsiteY11" fmla="*/ 156132 h 182455"/>
                <a:gd name="connsiteX12" fmla="*/ 27268 w 124248"/>
                <a:gd name="connsiteY12" fmla="*/ 132840 h 182455"/>
                <a:gd name="connsiteX13" fmla="*/ 31570 w 124248"/>
                <a:gd name="connsiteY13" fmla="*/ 115500 h 182455"/>
                <a:gd name="connsiteX14" fmla="*/ 34353 w 124248"/>
                <a:gd name="connsiteY14" fmla="*/ 103854 h 182455"/>
                <a:gd name="connsiteX15" fmla="*/ 51561 w 124248"/>
                <a:gd name="connsiteY15" fmla="*/ 80045 h 182455"/>
                <a:gd name="connsiteX16" fmla="*/ 75854 w 124248"/>
                <a:gd name="connsiteY16" fmla="*/ 70987 h 182455"/>
                <a:gd name="connsiteX17" fmla="*/ 89518 w 124248"/>
                <a:gd name="connsiteY17" fmla="*/ 89103 h 182455"/>
                <a:gd name="connsiteX18" fmla="*/ 73829 w 124248"/>
                <a:gd name="connsiteY18" fmla="*/ 147074 h 182455"/>
                <a:gd name="connsiteX19" fmla="*/ 70539 w 124248"/>
                <a:gd name="connsiteY19" fmla="*/ 161309 h 182455"/>
                <a:gd name="connsiteX20" fmla="*/ 91290 w 124248"/>
                <a:gd name="connsiteY20" fmla="*/ 182530 h 182455"/>
                <a:gd name="connsiteX21" fmla="*/ 124439 w 124248"/>
                <a:gd name="connsiteY21" fmla="*/ 142675 h 182455"/>
                <a:gd name="connsiteX22" fmla="*/ 121403 w 124248"/>
                <a:gd name="connsiteY22" fmla="*/ 140087 h 182455"/>
                <a:gd name="connsiteX23" fmla="*/ 117607 w 124248"/>
                <a:gd name="connsiteY23" fmla="*/ 144745 h 182455"/>
                <a:gd name="connsiteX24" fmla="*/ 91796 w 124248"/>
                <a:gd name="connsiteY24" fmla="*/ 176837 h 182455"/>
                <a:gd name="connsiteX25" fmla="*/ 85723 w 124248"/>
                <a:gd name="connsiteY25" fmla="*/ 168296 h 182455"/>
                <a:gd name="connsiteX26" fmla="*/ 90277 w 124248"/>
                <a:gd name="connsiteY26" fmla="*/ 149921 h 182455"/>
                <a:gd name="connsiteX27" fmla="*/ 105714 w 124248"/>
                <a:gd name="connsiteY27" fmla="*/ 92985 h 182455"/>
                <a:gd name="connsiteX28" fmla="*/ 76613 w 124248"/>
                <a:gd name="connsiteY28" fmla="*/ 65293 h 182455"/>
                <a:gd name="connsiteX29" fmla="*/ 39161 w 124248"/>
                <a:gd name="connsiteY29" fmla="*/ 85221 h 182455"/>
                <a:gd name="connsiteX30" fmla="*/ 58899 w 124248"/>
                <a:gd name="connsiteY30" fmla="*/ 292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248" h="182455">
                  <a:moveTo>
                    <a:pt x="58899" y="2922"/>
                  </a:moveTo>
                  <a:cubicBezTo>
                    <a:pt x="58899" y="2663"/>
                    <a:pt x="58899" y="75"/>
                    <a:pt x="55609" y="75"/>
                  </a:cubicBezTo>
                  <a:cubicBezTo>
                    <a:pt x="49789" y="75"/>
                    <a:pt x="31317" y="2145"/>
                    <a:pt x="24737" y="2663"/>
                  </a:cubicBezTo>
                  <a:cubicBezTo>
                    <a:pt x="22713" y="2922"/>
                    <a:pt x="19929" y="3180"/>
                    <a:pt x="19929" y="7839"/>
                  </a:cubicBezTo>
                  <a:cubicBezTo>
                    <a:pt x="19929" y="10944"/>
                    <a:pt x="22207" y="10944"/>
                    <a:pt x="26002" y="10944"/>
                  </a:cubicBezTo>
                  <a:cubicBezTo>
                    <a:pt x="38149" y="10944"/>
                    <a:pt x="38655" y="12756"/>
                    <a:pt x="38655" y="15344"/>
                  </a:cubicBezTo>
                  <a:lnTo>
                    <a:pt x="37896" y="20520"/>
                  </a:lnTo>
                  <a:lnTo>
                    <a:pt x="1203" y="169590"/>
                  </a:lnTo>
                  <a:cubicBezTo>
                    <a:pt x="191" y="173213"/>
                    <a:pt x="191" y="173731"/>
                    <a:pt x="191" y="175284"/>
                  </a:cubicBezTo>
                  <a:cubicBezTo>
                    <a:pt x="191" y="181236"/>
                    <a:pt x="5252" y="182530"/>
                    <a:pt x="7530" y="182530"/>
                  </a:cubicBezTo>
                  <a:cubicBezTo>
                    <a:pt x="11579" y="182530"/>
                    <a:pt x="15627" y="179425"/>
                    <a:pt x="16893" y="175801"/>
                  </a:cubicBezTo>
                  <a:lnTo>
                    <a:pt x="21701" y="156132"/>
                  </a:lnTo>
                  <a:lnTo>
                    <a:pt x="27268" y="132840"/>
                  </a:lnTo>
                  <a:cubicBezTo>
                    <a:pt x="28786" y="127147"/>
                    <a:pt x="30304" y="121453"/>
                    <a:pt x="31570" y="115500"/>
                  </a:cubicBezTo>
                  <a:cubicBezTo>
                    <a:pt x="32076" y="113948"/>
                    <a:pt x="34100" y="105407"/>
                    <a:pt x="34353" y="103854"/>
                  </a:cubicBezTo>
                  <a:cubicBezTo>
                    <a:pt x="35112" y="101525"/>
                    <a:pt x="42957" y="87032"/>
                    <a:pt x="51561" y="80045"/>
                  </a:cubicBezTo>
                  <a:cubicBezTo>
                    <a:pt x="57128" y="75904"/>
                    <a:pt x="64972" y="70987"/>
                    <a:pt x="75854" y="70987"/>
                  </a:cubicBezTo>
                  <a:cubicBezTo>
                    <a:pt x="86735" y="70987"/>
                    <a:pt x="89518" y="79786"/>
                    <a:pt x="89518" y="89103"/>
                  </a:cubicBezTo>
                  <a:cubicBezTo>
                    <a:pt x="89518" y="103078"/>
                    <a:pt x="79902" y="131287"/>
                    <a:pt x="73829" y="147074"/>
                  </a:cubicBezTo>
                  <a:cubicBezTo>
                    <a:pt x="71805" y="153027"/>
                    <a:pt x="70539" y="156132"/>
                    <a:pt x="70539" y="161309"/>
                  </a:cubicBezTo>
                  <a:cubicBezTo>
                    <a:pt x="70539" y="173472"/>
                    <a:pt x="79396" y="182530"/>
                    <a:pt x="91290" y="182530"/>
                  </a:cubicBezTo>
                  <a:cubicBezTo>
                    <a:pt x="115076" y="182530"/>
                    <a:pt x="124439" y="144745"/>
                    <a:pt x="124439" y="142675"/>
                  </a:cubicBezTo>
                  <a:cubicBezTo>
                    <a:pt x="124439" y="140087"/>
                    <a:pt x="122162" y="140087"/>
                    <a:pt x="121403" y="140087"/>
                  </a:cubicBezTo>
                  <a:cubicBezTo>
                    <a:pt x="118872" y="140087"/>
                    <a:pt x="118872" y="140863"/>
                    <a:pt x="117607" y="144745"/>
                  </a:cubicBezTo>
                  <a:cubicBezTo>
                    <a:pt x="113811" y="158462"/>
                    <a:pt x="105714" y="176837"/>
                    <a:pt x="91796" y="176837"/>
                  </a:cubicBezTo>
                  <a:cubicBezTo>
                    <a:pt x="87494" y="176837"/>
                    <a:pt x="85723" y="174249"/>
                    <a:pt x="85723" y="168296"/>
                  </a:cubicBezTo>
                  <a:cubicBezTo>
                    <a:pt x="85723" y="161826"/>
                    <a:pt x="88000" y="155615"/>
                    <a:pt x="90277" y="149921"/>
                  </a:cubicBezTo>
                  <a:cubicBezTo>
                    <a:pt x="94326" y="138793"/>
                    <a:pt x="105714" y="107995"/>
                    <a:pt x="105714" y="92985"/>
                  </a:cubicBezTo>
                  <a:cubicBezTo>
                    <a:pt x="105714" y="76163"/>
                    <a:pt x="95592" y="65293"/>
                    <a:pt x="76613" y="65293"/>
                  </a:cubicBezTo>
                  <a:cubicBezTo>
                    <a:pt x="60670" y="65293"/>
                    <a:pt x="48524" y="73316"/>
                    <a:pt x="39161" y="85221"/>
                  </a:cubicBezTo>
                  <a:lnTo>
                    <a:pt x="58899" y="29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7AAD8A1-AE4B-B995-B43F-B38B4281A891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5473203" y="5178525"/>
              <a:ext cx="64477" cy="120291"/>
            </a:xfrm>
            <a:custGeom>
              <a:avLst/>
              <a:gdLst>
                <a:gd name="connsiteX0" fmla="*/ 40230 w 64477"/>
                <a:gd name="connsiteY0" fmla="*/ 5149 h 120291"/>
                <a:gd name="connsiteX1" fmla="*/ 34916 w 64477"/>
                <a:gd name="connsiteY1" fmla="*/ 76 h 120291"/>
                <a:gd name="connsiteX2" fmla="*/ 197 w 64477"/>
                <a:gd name="connsiteY2" fmla="*/ 11671 h 120291"/>
                <a:gd name="connsiteX3" fmla="*/ 197 w 64477"/>
                <a:gd name="connsiteY3" fmla="*/ 18192 h 120291"/>
                <a:gd name="connsiteX4" fmla="*/ 25882 w 64477"/>
                <a:gd name="connsiteY4" fmla="*/ 13120 h 120291"/>
                <a:gd name="connsiteX5" fmla="*/ 25882 w 64477"/>
                <a:gd name="connsiteY5" fmla="*/ 105512 h 120291"/>
                <a:gd name="connsiteX6" fmla="*/ 8168 w 64477"/>
                <a:gd name="connsiteY6" fmla="*/ 113846 h 120291"/>
                <a:gd name="connsiteX7" fmla="*/ 1437 w 64477"/>
                <a:gd name="connsiteY7" fmla="*/ 113846 h 120291"/>
                <a:gd name="connsiteX8" fmla="*/ 1437 w 64477"/>
                <a:gd name="connsiteY8" fmla="*/ 120367 h 120291"/>
                <a:gd name="connsiteX9" fmla="*/ 32967 w 64477"/>
                <a:gd name="connsiteY9" fmla="*/ 119643 h 120291"/>
                <a:gd name="connsiteX10" fmla="*/ 64674 w 64477"/>
                <a:gd name="connsiteY10" fmla="*/ 120367 h 120291"/>
                <a:gd name="connsiteX11" fmla="*/ 64674 w 64477"/>
                <a:gd name="connsiteY11" fmla="*/ 113846 h 120291"/>
                <a:gd name="connsiteX12" fmla="*/ 57943 w 64477"/>
                <a:gd name="connsiteY12" fmla="*/ 113846 h 120291"/>
                <a:gd name="connsiteX13" fmla="*/ 40230 w 64477"/>
                <a:gd name="connsiteY13" fmla="*/ 105512 h 120291"/>
                <a:gd name="connsiteX14" fmla="*/ 40230 w 64477"/>
                <a:gd name="connsiteY14" fmla="*/ 514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230" y="5149"/>
                  </a:moveTo>
                  <a:cubicBezTo>
                    <a:pt x="40230" y="257"/>
                    <a:pt x="39875" y="76"/>
                    <a:pt x="34916" y="76"/>
                  </a:cubicBezTo>
                  <a:cubicBezTo>
                    <a:pt x="23579" y="11489"/>
                    <a:pt x="7460" y="11671"/>
                    <a:pt x="197" y="11671"/>
                  </a:cubicBezTo>
                  <a:lnTo>
                    <a:pt x="197" y="18192"/>
                  </a:lnTo>
                  <a:cubicBezTo>
                    <a:pt x="4448" y="18192"/>
                    <a:pt x="16139" y="18192"/>
                    <a:pt x="25882" y="13120"/>
                  </a:cubicBezTo>
                  <a:lnTo>
                    <a:pt x="25882" y="105512"/>
                  </a:lnTo>
                  <a:cubicBezTo>
                    <a:pt x="25882" y="111491"/>
                    <a:pt x="25882" y="113846"/>
                    <a:pt x="8168" y="113846"/>
                  </a:cubicBezTo>
                  <a:lnTo>
                    <a:pt x="1437" y="113846"/>
                  </a:lnTo>
                  <a:lnTo>
                    <a:pt x="1437" y="120367"/>
                  </a:lnTo>
                  <a:cubicBezTo>
                    <a:pt x="4625" y="120186"/>
                    <a:pt x="26413" y="119643"/>
                    <a:pt x="32967" y="119643"/>
                  </a:cubicBezTo>
                  <a:cubicBezTo>
                    <a:pt x="38458" y="119643"/>
                    <a:pt x="60777" y="120186"/>
                    <a:pt x="64674" y="120367"/>
                  </a:cubicBezTo>
                  <a:lnTo>
                    <a:pt x="64674" y="113846"/>
                  </a:lnTo>
                  <a:lnTo>
                    <a:pt x="57943" y="113846"/>
                  </a:lnTo>
                  <a:cubicBezTo>
                    <a:pt x="40230" y="113846"/>
                    <a:pt x="40230" y="111491"/>
                    <a:pt x="40230" y="105512"/>
                  </a:cubicBezTo>
                  <a:lnTo>
                    <a:pt x="40230" y="514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D353429D-4DF1-F90E-D067-1C4CF37C5FB8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5592469" y="5065894"/>
              <a:ext cx="58707" cy="258802"/>
            </a:xfrm>
            <a:custGeom>
              <a:avLst/>
              <a:gdLst>
                <a:gd name="connsiteX0" fmla="*/ 58909 w 58707"/>
                <a:gd name="connsiteY0" fmla="*/ 256289 h 258802"/>
                <a:gd name="connsiteX1" fmla="*/ 54607 w 58707"/>
                <a:gd name="connsiteY1" fmla="*/ 250595 h 258802"/>
                <a:gd name="connsiteX2" fmla="*/ 14878 w 58707"/>
                <a:gd name="connsiteY2" fmla="*/ 129476 h 258802"/>
                <a:gd name="connsiteX3" fmla="*/ 55620 w 58707"/>
                <a:gd name="connsiteY3" fmla="*/ 7062 h 258802"/>
                <a:gd name="connsiteX4" fmla="*/ 58909 w 58707"/>
                <a:gd name="connsiteY4" fmla="*/ 2663 h 258802"/>
                <a:gd name="connsiteX5" fmla="*/ 56379 w 58707"/>
                <a:gd name="connsiteY5" fmla="*/ 75 h 258802"/>
                <a:gd name="connsiteX6" fmla="*/ 16144 w 58707"/>
                <a:gd name="connsiteY6" fmla="*/ 50541 h 258802"/>
                <a:gd name="connsiteX7" fmla="*/ 201 w 58707"/>
                <a:gd name="connsiteY7" fmla="*/ 129476 h 258802"/>
                <a:gd name="connsiteX8" fmla="*/ 16903 w 58707"/>
                <a:gd name="connsiteY8" fmla="*/ 210222 h 258802"/>
                <a:gd name="connsiteX9" fmla="*/ 56379 w 58707"/>
                <a:gd name="connsiteY9" fmla="*/ 258877 h 258802"/>
                <a:gd name="connsiteX10" fmla="*/ 5890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09" y="256289"/>
                  </a:moveTo>
                  <a:cubicBezTo>
                    <a:pt x="58909" y="255513"/>
                    <a:pt x="58909" y="254995"/>
                    <a:pt x="54607" y="250595"/>
                  </a:cubicBezTo>
                  <a:cubicBezTo>
                    <a:pt x="22976" y="217986"/>
                    <a:pt x="14878" y="169073"/>
                    <a:pt x="14878" y="129476"/>
                  </a:cubicBezTo>
                  <a:cubicBezTo>
                    <a:pt x="14878" y="84444"/>
                    <a:pt x="24494" y="39413"/>
                    <a:pt x="55620" y="7062"/>
                  </a:cubicBezTo>
                  <a:cubicBezTo>
                    <a:pt x="58909" y="3957"/>
                    <a:pt x="58909" y="3439"/>
                    <a:pt x="58909" y="2663"/>
                  </a:cubicBezTo>
                  <a:cubicBezTo>
                    <a:pt x="58909" y="851"/>
                    <a:pt x="57897" y="75"/>
                    <a:pt x="56379" y="75"/>
                  </a:cubicBezTo>
                  <a:cubicBezTo>
                    <a:pt x="53848" y="75"/>
                    <a:pt x="31074" y="17673"/>
                    <a:pt x="16144" y="50541"/>
                  </a:cubicBezTo>
                  <a:cubicBezTo>
                    <a:pt x="3238" y="79009"/>
                    <a:pt x="201" y="107736"/>
                    <a:pt x="201" y="129476"/>
                  </a:cubicBezTo>
                  <a:cubicBezTo>
                    <a:pt x="201" y="149662"/>
                    <a:pt x="2985" y="180977"/>
                    <a:pt x="16903" y="210222"/>
                  </a:cubicBezTo>
                  <a:cubicBezTo>
                    <a:pt x="32086" y="242055"/>
                    <a:pt x="53848" y="258877"/>
                    <a:pt x="56379" y="258877"/>
                  </a:cubicBezTo>
                  <a:cubicBezTo>
                    <a:pt x="57897" y="258877"/>
                    <a:pt x="58909" y="258101"/>
                    <a:pt x="58909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E387CA1-95D6-134E-4ECB-2E5C10867CB5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5673164" y="5145606"/>
              <a:ext cx="111089" cy="117237"/>
            </a:xfrm>
            <a:custGeom>
              <a:avLst/>
              <a:gdLst>
                <a:gd name="connsiteX0" fmla="*/ 111295 w 111089"/>
                <a:gd name="connsiteY0" fmla="*/ 18191 h 117237"/>
                <a:gd name="connsiteX1" fmla="*/ 100160 w 111089"/>
                <a:gd name="connsiteY1" fmla="*/ 75 h 117237"/>
                <a:gd name="connsiteX2" fmla="*/ 87761 w 111089"/>
                <a:gd name="connsiteY2" fmla="*/ 12497 h 117237"/>
                <a:gd name="connsiteX3" fmla="*/ 91810 w 111089"/>
                <a:gd name="connsiteY3" fmla="*/ 20261 h 117237"/>
                <a:gd name="connsiteX4" fmla="*/ 100414 w 111089"/>
                <a:gd name="connsiteY4" fmla="*/ 41483 h 117237"/>
                <a:gd name="connsiteX5" fmla="*/ 55370 w 111089"/>
                <a:gd name="connsiteY5" fmla="*/ 111618 h 117237"/>
                <a:gd name="connsiteX6" fmla="*/ 36645 w 111089"/>
                <a:gd name="connsiteY6" fmla="*/ 89103 h 117237"/>
                <a:gd name="connsiteX7" fmla="*/ 51322 w 111089"/>
                <a:gd name="connsiteY7" fmla="*/ 34237 h 117237"/>
                <a:gd name="connsiteX8" fmla="*/ 54358 w 111089"/>
                <a:gd name="connsiteY8" fmla="*/ 21297 h 117237"/>
                <a:gd name="connsiteX9" fmla="*/ 33608 w 111089"/>
                <a:gd name="connsiteY9" fmla="*/ 75 h 117237"/>
                <a:gd name="connsiteX10" fmla="*/ 205 w 111089"/>
                <a:gd name="connsiteY10" fmla="*/ 39930 h 117237"/>
                <a:gd name="connsiteX11" fmla="*/ 3242 w 111089"/>
                <a:gd name="connsiteY11" fmla="*/ 42518 h 117237"/>
                <a:gd name="connsiteX12" fmla="*/ 7291 w 111089"/>
                <a:gd name="connsiteY12" fmla="*/ 37860 h 117237"/>
                <a:gd name="connsiteX13" fmla="*/ 32849 w 111089"/>
                <a:gd name="connsiteY13" fmla="*/ 5768 h 117237"/>
                <a:gd name="connsiteX14" fmla="*/ 39175 w 111089"/>
                <a:gd name="connsiteY14" fmla="*/ 14050 h 117237"/>
                <a:gd name="connsiteX15" fmla="*/ 34873 w 111089"/>
                <a:gd name="connsiteY15" fmla="*/ 32166 h 117237"/>
                <a:gd name="connsiteX16" fmla="*/ 20449 w 111089"/>
                <a:gd name="connsiteY16" fmla="*/ 85221 h 117237"/>
                <a:gd name="connsiteX17" fmla="*/ 54358 w 111089"/>
                <a:gd name="connsiteY17" fmla="*/ 117312 h 117237"/>
                <a:gd name="connsiteX18" fmla="*/ 111295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95" y="18191"/>
                  </a:moveTo>
                  <a:cubicBezTo>
                    <a:pt x="111295" y="4216"/>
                    <a:pt x="104715" y="75"/>
                    <a:pt x="100160" y="75"/>
                  </a:cubicBezTo>
                  <a:cubicBezTo>
                    <a:pt x="93834" y="75"/>
                    <a:pt x="87761" y="6804"/>
                    <a:pt x="87761" y="12497"/>
                  </a:cubicBezTo>
                  <a:cubicBezTo>
                    <a:pt x="87761" y="15862"/>
                    <a:pt x="89026" y="17414"/>
                    <a:pt x="91810" y="20261"/>
                  </a:cubicBezTo>
                  <a:cubicBezTo>
                    <a:pt x="97124" y="25437"/>
                    <a:pt x="100414" y="32166"/>
                    <a:pt x="100414" y="41483"/>
                  </a:cubicBezTo>
                  <a:cubicBezTo>
                    <a:pt x="100414" y="52353"/>
                    <a:pt x="84977" y="111618"/>
                    <a:pt x="55370" y="111618"/>
                  </a:cubicBezTo>
                  <a:cubicBezTo>
                    <a:pt x="42465" y="111618"/>
                    <a:pt x="36645" y="102560"/>
                    <a:pt x="36645" y="89103"/>
                  </a:cubicBezTo>
                  <a:cubicBezTo>
                    <a:pt x="36645" y="74610"/>
                    <a:pt x="43477" y="55717"/>
                    <a:pt x="51322" y="34237"/>
                  </a:cubicBezTo>
                  <a:cubicBezTo>
                    <a:pt x="53093" y="29837"/>
                    <a:pt x="54358" y="26214"/>
                    <a:pt x="54358" y="21297"/>
                  </a:cubicBezTo>
                  <a:cubicBezTo>
                    <a:pt x="54358" y="9650"/>
                    <a:pt x="46261" y="75"/>
                    <a:pt x="33608" y="75"/>
                  </a:cubicBezTo>
                  <a:cubicBezTo>
                    <a:pt x="9821" y="75"/>
                    <a:pt x="205" y="37601"/>
                    <a:pt x="205" y="39930"/>
                  </a:cubicBezTo>
                  <a:cubicBezTo>
                    <a:pt x="205" y="42518"/>
                    <a:pt x="2736" y="42518"/>
                    <a:pt x="3242" y="42518"/>
                  </a:cubicBezTo>
                  <a:cubicBezTo>
                    <a:pt x="5772" y="42518"/>
                    <a:pt x="6025" y="42001"/>
                    <a:pt x="7291" y="37860"/>
                  </a:cubicBezTo>
                  <a:cubicBezTo>
                    <a:pt x="14629" y="11721"/>
                    <a:pt x="25510" y="5768"/>
                    <a:pt x="32849" y="5768"/>
                  </a:cubicBezTo>
                  <a:cubicBezTo>
                    <a:pt x="34873" y="5768"/>
                    <a:pt x="39175" y="5768"/>
                    <a:pt x="39175" y="14050"/>
                  </a:cubicBezTo>
                  <a:cubicBezTo>
                    <a:pt x="39175" y="20520"/>
                    <a:pt x="36645" y="27508"/>
                    <a:pt x="34873" y="32166"/>
                  </a:cubicBezTo>
                  <a:cubicBezTo>
                    <a:pt x="23739" y="62187"/>
                    <a:pt x="20449" y="74092"/>
                    <a:pt x="20449" y="85221"/>
                  </a:cubicBezTo>
                  <a:cubicBezTo>
                    <a:pt x="20449" y="113171"/>
                    <a:pt x="42718" y="117312"/>
                    <a:pt x="54358" y="117312"/>
                  </a:cubicBezTo>
                  <a:cubicBezTo>
                    <a:pt x="96871" y="117312"/>
                    <a:pt x="111295" y="31649"/>
                    <a:pt x="111295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9871FC6-106A-15C9-A02F-2B9862E1C8D9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5811989" y="5065894"/>
              <a:ext cx="58707" cy="258802"/>
            </a:xfrm>
            <a:custGeom>
              <a:avLst/>
              <a:gdLst>
                <a:gd name="connsiteX0" fmla="*/ 58918 w 58707"/>
                <a:gd name="connsiteY0" fmla="*/ 129476 h 258802"/>
                <a:gd name="connsiteX1" fmla="*/ 42217 w 58707"/>
                <a:gd name="connsiteY1" fmla="*/ 48730 h 258802"/>
                <a:gd name="connsiteX2" fmla="*/ 2741 w 58707"/>
                <a:gd name="connsiteY2" fmla="*/ 75 h 258802"/>
                <a:gd name="connsiteX3" fmla="*/ 211 w 58707"/>
                <a:gd name="connsiteY3" fmla="*/ 2663 h 258802"/>
                <a:gd name="connsiteX4" fmla="*/ 5019 w 58707"/>
                <a:gd name="connsiteY4" fmla="*/ 8615 h 258802"/>
                <a:gd name="connsiteX5" fmla="*/ 44241 w 58707"/>
                <a:gd name="connsiteY5" fmla="*/ 129476 h 258802"/>
                <a:gd name="connsiteX6" fmla="*/ 3500 w 58707"/>
                <a:gd name="connsiteY6" fmla="*/ 251889 h 258802"/>
                <a:gd name="connsiteX7" fmla="*/ 211 w 58707"/>
                <a:gd name="connsiteY7" fmla="*/ 256289 h 258802"/>
                <a:gd name="connsiteX8" fmla="*/ 2741 w 58707"/>
                <a:gd name="connsiteY8" fmla="*/ 258877 h 258802"/>
                <a:gd name="connsiteX9" fmla="*/ 42976 w 58707"/>
                <a:gd name="connsiteY9" fmla="*/ 208411 h 258802"/>
                <a:gd name="connsiteX10" fmla="*/ 58918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18" y="129476"/>
                  </a:moveTo>
                  <a:cubicBezTo>
                    <a:pt x="58918" y="109289"/>
                    <a:pt x="56135" y="77974"/>
                    <a:pt x="42217" y="48730"/>
                  </a:cubicBezTo>
                  <a:cubicBezTo>
                    <a:pt x="27034" y="16897"/>
                    <a:pt x="5272" y="75"/>
                    <a:pt x="2741" y="75"/>
                  </a:cubicBezTo>
                  <a:cubicBezTo>
                    <a:pt x="1223" y="75"/>
                    <a:pt x="211" y="1110"/>
                    <a:pt x="211" y="2663"/>
                  </a:cubicBezTo>
                  <a:cubicBezTo>
                    <a:pt x="211" y="3439"/>
                    <a:pt x="211" y="3957"/>
                    <a:pt x="5019" y="8615"/>
                  </a:cubicBezTo>
                  <a:cubicBezTo>
                    <a:pt x="29817" y="34237"/>
                    <a:pt x="44241" y="75386"/>
                    <a:pt x="44241" y="129476"/>
                  </a:cubicBezTo>
                  <a:cubicBezTo>
                    <a:pt x="44241" y="173731"/>
                    <a:pt x="34879" y="219280"/>
                    <a:pt x="3500" y="251889"/>
                  </a:cubicBezTo>
                  <a:cubicBezTo>
                    <a:pt x="211" y="254995"/>
                    <a:pt x="211" y="255513"/>
                    <a:pt x="211" y="256289"/>
                  </a:cubicBezTo>
                  <a:cubicBezTo>
                    <a:pt x="211" y="257842"/>
                    <a:pt x="1223" y="258877"/>
                    <a:pt x="2741" y="258877"/>
                  </a:cubicBezTo>
                  <a:cubicBezTo>
                    <a:pt x="5272" y="258877"/>
                    <a:pt x="28046" y="241278"/>
                    <a:pt x="42976" y="208411"/>
                  </a:cubicBezTo>
                  <a:cubicBezTo>
                    <a:pt x="55882" y="179942"/>
                    <a:pt x="58918" y="151215"/>
                    <a:pt x="58918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C5C58AA-D575-30A2-FA2D-98830624722D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5921026" y="5065894"/>
              <a:ext cx="58707" cy="258802"/>
            </a:xfrm>
            <a:custGeom>
              <a:avLst/>
              <a:gdLst>
                <a:gd name="connsiteX0" fmla="*/ 58922 w 58707"/>
                <a:gd name="connsiteY0" fmla="*/ 256289 h 258802"/>
                <a:gd name="connsiteX1" fmla="*/ 54620 w 58707"/>
                <a:gd name="connsiteY1" fmla="*/ 250595 h 258802"/>
                <a:gd name="connsiteX2" fmla="*/ 14891 w 58707"/>
                <a:gd name="connsiteY2" fmla="*/ 129476 h 258802"/>
                <a:gd name="connsiteX3" fmla="*/ 55633 w 58707"/>
                <a:gd name="connsiteY3" fmla="*/ 7062 h 258802"/>
                <a:gd name="connsiteX4" fmla="*/ 58922 w 58707"/>
                <a:gd name="connsiteY4" fmla="*/ 2663 h 258802"/>
                <a:gd name="connsiteX5" fmla="*/ 56392 w 58707"/>
                <a:gd name="connsiteY5" fmla="*/ 75 h 258802"/>
                <a:gd name="connsiteX6" fmla="*/ 16157 w 58707"/>
                <a:gd name="connsiteY6" fmla="*/ 50541 h 258802"/>
                <a:gd name="connsiteX7" fmla="*/ 214 w 58707"/>
                <a:gd name="connsiteY7" fmla="*/ 129476 h 258802"/>
                <a:gd name="connsiteX8" fmla="*/ 16916 w 58707"/>
                <a:gd name="connsiteY8" fmla="*/ 210222 h 258802"/>
                <a:gd name="connsiteX9" fmla="*/ 56392 w 58707"/>
                <a:gd name="connsiteY9" fmla="*/ 258877 h 258802"/>
                <a:gd name="connsiteX10" fmla="*/ 58922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22" y="256289"/>
                  </a:moveTo>
                  <a:cubicBezTo>
                    <a:pt x="58922" y="255513"/>
                    <a:pt x="58922" y="254995"/>
                    <a:pt x="54620" y="250595"/>
                  </a:cubicBezTo>
                  <a:cubicBezTo>
                    <a:pt x="22989" y="217986"/>
                    <a:pt x="14891" y="169073"/>
                    <a:pt x="14891" y="129476"/>
                  </a:cubicBezTo>
                  <a:cubicBezTo>
                    <a:pt x="14891" y="84444"/>
                    <a:pt x="24507" y="39413"/>
                    <a:pt x="55633" y="7062"/>
                  </a:cubicBezTo>
                  <a:cubicBezTo>
                    <a:pt x="58922" y="3957"/>
                    <a:pt x="58922" y="3439"/>
                    <a:pt x="58922" y="2663"/>
                  </a:cubicBezTo>
                  <a:cubicBezTo>
                    <a:pt x="58922" y="851"/>
                    <a:pt x="57910" y="75"/>
                    <a:pt x="56392" y="75"/>
                  </a:cubicBezTo>
                  <a:cubicBezTo>
                    <a:pt x="53861" y="75"/>
                    <a:pt x="31087" y="17673"/>
                    <a:pt x="16157" y="50541"/>
                  </a:cubicBezTo>
                  <a:cubicBezTo>
                    <a:pt x="3251" y="79009"/>
                    <a:pt x="214" y="107736"/>
                    <a:pt x="214" y="129476"/>
                  </a:cubicBezTo>
                  <a:cubicBezTo>
                    <a:pt x="214" y="149662"/>
                    <a:pt x="2998" y="180977"/>
                    <a:pt x="16916" y="210222"/>
                  </a:cubicBezTo>
                  <a:cubicBezTo>
                    <a:pt x="32099" y="242055"/>
                    <a:pt x="53861" y="258877"/>
                    <a:pt x="56392" y="258877"/>
                  </a:cubicBezTo>
                  <a:cubicBezTo>
                    <a:pt x="57910" y="258877"/>
                    <a:pt x="58922" y="258101"/>
                    <a:pt x="58922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FB35953-05EF-09FF-E239-A39FFEB117DB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6001722" y="5145606"/>
              <a:ext cx="102991" cy="117237"/>
            </a:xfrm>
            <a:custGeom>
              <a:avLst/>
              <a:gdLst>
                <a:gd name="connsiteX0" fmla="*/ 15148 w 102991"/>
                <a:gd name="connsiteY0" fmla="*/ 99196 h 117237"/>
                <a:gd name="connsiteX1" fmla="*/ 12871 w 102991"/>
                <a:gd name="connsiteY1" fmla="*/ 110324 h 117237"/>
                <a:gd name="connsiteX2" fmla="*/ 20209 w 102991"/>
                <a:gd name="connsiteY2" fmla="*/ 117312 h 117237"/>
                <a:gd name="connsiteX3" fmla="*/ 29572 w 102991"/>
                <a:gd name="connsiteY3" fmla="*/ 110066 h 117237"/>
                <a:gd name="connsiteX4" fmla="*/ 39694 w 102991"/>
                <a:gd name="connsiteY4" fmla="*/ 69175 h 117237"/>
                <a:gd name="connsiteX5" fmla="*/ 47792 w 102991"/>
                <a:gd name="connsiteY5" fmla="*/ 35531 h 117237"/>
                <a:gd name="connsiteX6" fmla="*/ 61963 w 102991"/>
                <a:gd name="connsiteY6" fmla="*/ 14309 h 117237"/>
                <a:gd name="connsiteX7" fmla="*/ 82207 w 102991"/>
                <a:gd name="connsiteY7" fmla="*/ 5768 h 117237"/>
                <a:gd name="connsiteX8" fmla="*/ 92835 w 102991"/>
                <a:gd name="connsiteY8" fmla="*/ 8874 h 117237"/>
                <a:gd name="connsiteX9" fmla="*/ 79676 w 102991"/>
                <a:gd name="connsiteY9" fmla="*/ 23108 h 117237"/>
                <a:gd name="connsiteX10" fmla="*/ 89292 w 102991"/>
                <a:gd name="connsiteY10" fmla="*/ 32166 h 117237"/>
                <a:gd name="connsiteX11" fmla="*/ 103210 w 102991"/>
                <a:gd name="connsiteY11" fmla="*/ 16897 h 117237"/>
                <a:gd name="connsiteX12" fmla="*/ 82207 w 102991"/>
                <a:gd name="connsiteY12" fmla="*/ 75 h 117237"/>
                <a:gd name="connsiteX13" fmla="*/ 49816 w 102991"/>
                <a:gd name="connsiteY13" fmla="*/ 20002 h 117237"/>
                <a:gd name="connsiteX14" fmla="*/ 26789 w 102991"/>
                <a:gd name="connsiteY14" fmla="*/ 75 h 117237"/>
                <a:gd name="connsiteX15" fmla="*/ 8063 w 102991"/>
                <a:gd name="connsiteY15" fmla="*/ 14826 h 117237"/>
                <a:gd name="connsiteX16" fmla="*/ 218 w 102991"/>
                <a:gd name="connsiteY16" fmla="*/ 39930 h 117237"/>
                <a:gd name="connsiteX17" fmla="*/ 3255 w 102991"/>
                <a:gd name="connsiteY17" fmla="*/ 42518 h 117237"/>
                <a:gd name="connsiteX18" fmla="*/ 7557 w 102991"/>
                <a:gd name="connsiteY18" fmla="*/ 36566 h 117237"/>
                <a:gd name="connsiteX19" fmla="*/ 26029 w 102991"/>
                <a:gd name="connsiteY19" fmla="*/ 5768 h 117237"/>
                <a:gd name="connsiteX20" fmla="*/ 33874 w 102991"/>
                <a:gd name="connsiteY20" fmla="*/ 17673 h 117237"/>
                <a:gd name="connsiteX21" fmla="*/ 29825 w 102991"/>
                <a:gd name="connsiteY21" fmla="*/ 39413 h 117237"/>
                <a:gd name="connsiteX22" fmla="*/ 15148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48" y="99196"/>
                  </a:moveTo>
                  <a:cubicBezTo>
                    <a:pt x="14389" y="103078"/>
                    <a:pt x="12871" y="109030"/>
                    <a:pt x="12871" y="110324"/>
                  </a:cubicBezTo>
                  <a:cubicBezTo>
                    <a:pt x="12871" y="114983"/>
                    <a:pt x="16414" y="117312"/>
                    <a:pt x="20209" y="117312"/>
                  </a:cubicBezTo>
                  <a:cubicBezTo>
                    <a:pt x="23246" y="117312"/>
                    <a:pt x="27801" y="115242"/>
                    <a:pt x="29572" y="110066"/>
                  </a:cubicBezTo>
                  <a:cubicBezTo>
                    <a:pt x="30078" y="109030"/>
                    <a:pt x="38682" y="73833"/>
                    <a:pt x="39694" y="69175"/>
                  </a:cubicBezTo>
                  <a:cubicBezTo>
                    <a:pt x="41719" y="60634"/>
                    <a:pt x="46274" y="42518"/>
                    <a:pt x="47792" y="35531"/>
                  </a:cubicBezTo>
                  <a:cubicBezTo>
                    <a:pt x="48804" y="32166"/>
                    <a:pt x="55889" y="20002"/>
                    <a:pt x="61963" y="14309"/>
                  </a:cubicBezTo>
                  <a:cubicBezTo>
                    <a:pt x="63987" y="12497"/>
                    <a:pt x="71326" y="5768"/>
                    <a:pt x="82207" y="5768"/>
                  </a:cubicBezTo>
                  <a:cubicBezTo>
                    <a:pt x="88786" y="5768"/>
                    <a:pt x="92582" y="8874"/>
                    <a:pt x="92835" y="8874"/>
                  </a:cubicBezTo>
                  <a:cubicBezTo>
                    <a:pt x="85243" y="10168"/>
                    <a:pt x="79676" y="16379"/>
                    <a:pt x="79676" y="23108"/>
                  </a:cubicBezTo>
                  <a:cubicBezTo>
                    <a:pt x="79676" y="27249"/>
                    <a:pt x="82460" y="32166"/>
                    <a:pt x="89292" y="32166"/>
                  </a:cubicBezTo>
                  <a:cubicBezTo>
                    <a:pt x="96125" y="32166"/>
                    <a:pt x="103210" y="26214"/>
                    <a:pt x="103210" y="16897"/>
                  </a:cubicBezTo>
                  <a:cubicBezTo>
                    <a:pt x="103210" y="7839"/>
                    <a:pt x="95112" y="75"/>
                    <a:pt x="82207" y="75"/>
                  </a:cubicBezTo>
                  <a:cubicBezTo>
                    <a:pt x="65758" y="75"/>
                    <a:pt x="54624" y="12756"/>
                    <a:pt x="49816" y="20002"/>
                  </a:cubicBezTo>
                  <a:cubicBezTo>
                    <a:pt x="47792" y="8356"/>
                    <a:pt x="38682" y="75"/>
                    <a:pt x="26789" y="75"/>
                  </a:cubicBezTo>
                  <a:cubicBezTo>
                    <a:pt x="15148" y="75"/>
                    <a:pt x="10340" y="10168"/>
                    <a:pt x="8063" y="14826"/>
                  </a:cubicBezTo>
                  <a:cubicBezTo>
                    <a:pt x="3508" y="23626"/>
                    <a:pt x="218" y="39154"/>
                    <a:pt x="218" y="39930"/>
                  </a:cubicBezTo>
                  <a:cubicBezTo>
                    <a:pt x="218" y="42518"/>
                    <a:pt x="2749" y="42518"/>
                    <a:pt x="3255" y="42518"/>
                  </a:cubicBezTo>
                  <a:cubicBezTo>
                    <a:pt x="5785" y="42518"/>
                    <a:pt x="6038" y="42259"/>
                    <a:pt x="7557" y="36566"/>
                  </a:cubicBezTo>
                  <a:cubicBezTo>
                    <a:pt x="11859" y="18191"/>
                    <a:pt x="16920" y="5768"/>
                    <a:pt x="26029" y="5768"/>
                  </a:cubicBezTo>
                  <a:cubicBezTo>
                    <a:pt x="30331" y="5768"/>
                    <a:pt x="33874" y="7839"/>
                    <a:pt x="33874" y="17673"/>
                  </a:cubicBezTo>
                  <a:cubicBezTo>
                    <a:pt x="33874" y="23108"/>
                    <a:pt x="33115" y="25955"/>
                    <a:pt x="29825" y="39413"/>
                  </a:cubicBezTo>
                  <a:lnTo>
                    <a:pt x="15148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C500870B-B92F-48D4-25DD-DACD99C916AD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6192814" y="5190120"/>
              <a:ext cx="154614" cy="10352"/>
            </a:xfrm>
            <a:custGeom>
              <a:avLst/>
              <a:gdLst>
                <a:gd name="connsiteX0" fmla="*/ 145983 w 154614"/>
                <a:gd name="connsiteY0" fmla="*/ 10427 h 10352"/>
                <a:gd name="connsiteX1" fmla="*/ 154839 w 154614"/>
                <a:gd name="connsiteY1" fmla="*/ 5251 h 10352"/>
                <a:gd name="connsiteX2" fmla="*/ 145983 w 154614"/>
                <a:gd name="connsiteY2" fmla="*/ 75 h 10352"/>
                <a:gd name="connsiteX3" fmla="*/ 9082 w 154614"/>
                <a:gd name="connsiteY3" fmla="*/ 75 h 10352"/>
                <a:gd name="connsiteX4" fmla="*/ 225 w 154614"/>
                <a:gd name="connsiteY4" fmla="*/ 5251 h 10352"/>
                <a:gd name="connsiteX5" fmla="*/ 9082 w 154614"/>
                <a:gd name="connsiteY5" fmla="*/ 10427 h 10352"/>
                <a:gd name="connsiteX6" fmla="*/ 145983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5983" y="10427"/>
                  </a:moveTo>
                  <a:cubicBezTo>
                    <a:pt x="150285" y="10427"/>
                    <a:pt x="154839" y="10427"/>
                    <a:pt x="154839" y="5251"/>
                  </a:cubicBezTo>
                  <a:cubicBezTo>
                    <a:pt x="154839" y="75"/>
                    <a:pt x="150285" y="75"/>
                    <a:pt x="145983" y="75"/>
                  </a:cubicBezTo>
                  <a:lnTo>
                    <a:pt x="9082" y="75"/>
                  </a:lnTo>
                  <a:cubicBezTo>
                    <a:pt x="4780" y="75"/>
                    <a:pt x="225" y="75"/>
                    <a:pt x="225" y="5251"/>
                  </a:cubicBezTo>
                  <a:cubicBezTo>
                    <a:pt x="225" y="10427"/>
                    <a:pt x="4780" y="10427"/>
                    <a:pt x="9082" y="10427"/>
                  </a:cubicBezTo>
                  <a:lnTo>
                    <a:pt x="145983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4CB0905D-9AFE-2F9D-6BA5-398BD40E1408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6432200" y="5145606"/>
              <a:ext cx="102991" cy="117237"/>
            </a:xfrm>
            <a:custGeom>
              <a:avLst/>
              <a:gdLst>
                <a:gd name="connsiteX0" fmla="*/ 15165 w 102991"/>
                <a:gd name="connsiteY0" fmla="*/ 99196 h 117237"/>
                <a:gd name="connsiteX1" fmla="*/ 12888 w 102991"/>
                <a:gd name="connsiteY1" fmla="*/ 110324 h 117237"/>
                <a:gd name="connsiteX2" fmla="*/ 20226 w 102991"/>
                <a:gd name="connsiteY2" fmla="*/ 117312 h 117237"/>
                <a:gd name="connsiteX3" fmla="*/ 29589 w 102991"/>
                <a:gd name="connsiteY3" fmla="*/ 110066 h 117237"/>
                <a:gd name="connsiteX4" fmla="*/ 39711 w 102991"/>
                <a:gd name="connsiteY4" fmla="*/ 69175 h 117237"/>
                <a:gd name="connsiteX5" fmla="*/ 47809 w 102991"/>
                <a:gd name="connsiteY5" fmla="*/ 35531 h 117237"/>
                <a:gd name="connsiteX6" fmla="*/ 61980 w 102991"/>
                <a:gd name="connsiteY6" fmla="*/ 14309 h 117237"/>
                <a:gd name="connsiteX7" fmla="*/ 82224 w 102991"/>
                <a:gd name="connsiteY7" fmla="*/ 5768 h 117237"/>
                <a:gd name="connsiteX8" fmla="*/ 92852 w 102991"/>
                <a:gd name="connsiteY8" fmla="*/ 8874 h 117237"/>
                <a:gd name="connsiteX9" fmla="*/ 79693 w 102991"/>
                <a:gd name="connsiteY9" fmla="*/ 23108 h 117237"/>
                <a:gd name="connsiteX10" fmla="*/ 89309 w 102991"/>
                <a:gd name="connsiteY10" fmla="*/ 32166 h 117237"/>
                <a:gd name="connsiteX11" fmla="*/ 103227 w 102991"/>
                <a:gd name="connsiteY11" fmla="*/ 16897 h 117237"/>
                <a:gd name="connsiteX12" fmla="*/ 82224 w 102991"/>
                <a:gd name="connsiteY12" fmla="*/ 75 h 117237"/>
                <a:gd name="connsiteX13" fmla="*/ 49833 w 102991"/>
                <a:gd name="connsiteY13" fmla="*/ 20002 h 117237"/>
                <a:gd name="connsiteX14" fmla="*/ 26806 w 102991"/>
                <a:gd name="connsiteY14" fmla="*/ 75 h 117237"/>
                <a:gd name="connsiteX15" fmla="*/ 8080 w 102991"/>
                <a:gd name="connsiteY15" fmla="*/ 14826 h 117237"/>
                <a:gd name="connsiteX16" fmla="*/ 235 w 102991"/>
                <a:gd name="connsiteY16" fmla="*/ 39930 h 117237"/>
                <a:gd name="connsiteX17" fmla="*/ 3272 w 102991"/>
                <a:gd name="connsiteY17" fmla="*/ 42518 h 117237"/>
                <a:gd name="connsiteX18" fmla="*/ 7574 w 102991"/>
                <a:gd name="connsiteY18" fmla="*/ 36566 h 117237"/>
                <a:gd name="connsiteX19" fmla="*/ 26046 w 102991"/>
                <a:gd name="connsiteY19" fmla="*/ 5768 h 117237"/>
                <a:gd name="connsiteX20" fmla="*/ 33891 w 102991"/>
                <a:gd name="connsiteY20" fmla="*/ 17673 h 117237"/>
                <a:gd name="connsiteX21" fmla="*/ 29842 w 102991"/>
                <a:gd name="connsiteY21" fmla="*/ 39413 h 117237"/>
                <a:gd name="connsiteX22" fmla="*/ 15165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65" y="99196"/>
                  </a:moveTo>
                  <a:cubicBezTo>
                    <a:pt x="14406" y="103078"/>
                    <a:pt x="12888" y="109030"/>
                    <a:pt x="12888" y="110324"/>
                  </a:cubicBezTo>
                  <a:cubicBezTo>
                    <a:pt x="12888" y="114983"/>
                    <a:pt x="16430" y="117312"/>
                    <a:pt x="20226" y="117312"/>
                  </a:cubicBezTo>
                  <a:cubicBezTo>
                    <a:pt x="23263" y="117312"/>
                    <a:pt x="27818" y="115242"/>
                    <a:pt x="29589" y="110066"/>
                  </a:cubicBezTo>
                  <a:cubicBezTo>
                    <a:pt x="30095" y="109030"/>
                    <a:pt x="38699" y="73833"/>
                    <a:pt x="39711" y="69175"/>
                  </a:cubicBezTo>
                  <a:cubicBezTo>
                    <a:pt x="41736" y="60634"/>
                    <a:pt x="46290" y="42518"/>
                    <a:pt x="47809" y="35531"/>
                  </a:cubicBezTo>
                  <a:cubicBezTo>
                    <a:pt x="48821" y="32166"/>
                    <a:pt x="55906" y="20002"/>
                    <a:pt x="61980" y="14309"/>
                  </a:cubicBezTo>
                  <a:cubicBezTo>
                    <a:pt x="64004" y="12497"/>
                    <a:pt x="71343" y="5768"/>
                    <a:pt x="82224" y="5768"/>
                  </a:cubicBezTo>
                  <a:cubicBezTo>
                    <a:pt x="88803" y="5768"/>
                    <a:pt x="92599" y="8874"/>
                    <a:pt x="92852" y="8874"/>
                  </a:cubicBezTo>
                  <a:cubicBezTo>
                    <a:pt x="85260" y="10168"/>
                    <a:pt x="79693" y="16379"/>
                    <a:pt x="79693" y="23108"/>
                  </a:cubicBezTo>
                  <a:cubicBezTo>
                    <a:pt x="79693" y="27249"/>
                    <a:pt x="82477" y="32166"/>
                    <a:pt x="89309" y="32166"/>
                  </a:cubicBezTo>
                  <a:cubicBezTo>
                    <a:pt x="96142" y="32166"/>
                    <a:pt x="103227" y="26214"/>
                    <a:pt x="103227" y="16897"/>
                  </a:cubicBezTo>
                  <a:cubicBezTo>
                    <a:pt x="103227" y="7839"/>
                    <a:pt x="95129" y="75"/>
                    <a:pt x="82224" y="75"/>
                  </a:cubicBezTo>
                  <a:cubicBezTo>
                    <a:pt x="65775" y="75"/>
                    <a:pt x="54641" y="12756"/>
                    <a:pt x="49833" y="20002"/>
                  </a:cubicBezTo>
                  <a:cubicBezTo>
                    <a:pt x="47809" y="8356"/>
                    <a:pt x="38699" y="75"/>
                    <a:pt x="26806" y="75"/>
                  </a:cubicBezTo>
                  <a:cubicBezTo>
                    <a:pt x="15165" y="75"/>
                    <a:pt x="10357" y="10168"/>
                    <a:pt x="8080" y="14826"/>
                  </a:cubicBezTo>
                  <a:cubicBezTo>
                    <a:pt x="3525" y="23626"/>
                    <a:pt x="235" y="39154"/>
                    <a:pt x="235" y="39930"/>
                  </a:cubicBezTo>
                  <a:cubicBezTo>
                    <a:pt x="235" y="42518"/>
                    <a:pt x="2766" y="42518"/>
                    <a:pt x="3272" y="42518"/>
                  </a:cubicBezTo>
                  <a:cubicBezTo>
                    <a:pt x="5802" y="42518"/>
                    <a:pt x="6055" y="42259"/>
                    <a:pt x="7574" y="36566"/>
                  </a:cubicBezTo>
                  <a:cubicBezTo>
                    <a:pt x="11876" y="18191"/>
                    <a:pt x="16937" y="5768"/>
                    <a:pt x="26046" y="5768"/>
                  </a:cubicBezTo>
                  <a:cubicBezTo>
                    <a:pt x="30348" y="5768"/>
                    <a:pt x="33891" y="7839"/>
                    <a:pt x="33891" y="17673"/>
                  </a:cubicBezTo>
                  <a:cubicBezTo>
                    <a:pt x="33891" y="23108"/>
                    <a:pt x="33132" y="25955"/>
                    <a:pt x="29842" y="39413"/>
                  </a:cubicBezTo>
                  <a:lnTo>
                    <a:pt x="15165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E4E9B0F-4D54-04F8-D700-E33BEE3D89EA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6551427" y="5186677"/>
              <a:ext cx="130371" cy="133516"/>
            </a:xfrm>
            <a:custGeom>
              <a:avLst/>
              <a:gdLst>
                <a:gd name="connsiteX0" fmla="*/ 69854 w 130371"/>
                <a:gd name="connsiteY0" fmla="*/ 71273 h 133516"/>
                <a:gd name="connsiteX1" fmla="*/ 124058 w 130371"/>
                <a:gd name="connsiteY1" fmla="*/ 71273 h 133516"/>
                <a:gd name="connsiteX2" fmla="*/ 130612 w 130371"/>
                <a:gd name="connsiteY2" fmla="*/ 66925 h 133516"/>
                <a:gd name="connsiteX3" fmla="*/ 124058 w 130371"/>
                <a:gd name="connsiteY3" fmla="*/ 62396 h 133516"/>
                <a:gd name="connsiteX4" fmla="*/ 69854 w 130371"/>
                <a:gd name="connsiteY4" fmla="*/ 62396 h 133516"/>
                <a:gd name="connsiteX5" fmla="*/ 69854 w 130371"/>
                <a:gd name="connsiteY5" fmla="*/ 6779 h 133516"/>
                <a:gd name="connsiteX6" fmla="*/ 65603 w 130371"/>
                <a:gd name="connsiteY6" fmla="*/ 76 h 133516"/>
                <a:gd name="connsiteX7" fmla="*/ 61174 w 130371"/>
                <a:gd name="connsiteY7" fmla="*/ 6779 h 133516"/>
                <a:gd name="connsiteX8" fmla="*/ 61174 w 130371"/>
                <a:gd name="connsiteY8" fmla="*/ 62396 h 133516"/>
                <a:gd name="connsiteX9" fmla="*/ 6794 w 130371"/>
                <a:gd name="connsiteY9" fmla="*/ 62396 h 133516"/>
                <a:gd name="connsiteX10" fmla="*/ 240 w 130371"/>
                <a:gd name="connsiteY10" fmla="*/ 66744 h 133516"/>
                <a:gd name="connsiteX11" fmla="*/ 6794 w 130371"/>
                <a:gd name="connsiteY11" fmla="*/ 71273 h 133516"/>
                <a:gd name="connsiteX12" fmla="*/ 61174 w 130371"/>
                <a:gd name="connsiteY12" fmla="*/ 71273 h 133516"/>
                <a:gd name="connsiteX13" fmla="*/ 61174 w 130371"/>
                <a:gd name="connsiteY13" fmla="*/ 126889 h 133516"/>
                <a:gd name="connsiteX14" fmla="*/ 65426 w 130371"/>
                <a:gd name="connsiteY14" fmla="*/ 133592 h 133516"/>
                <a:gd name="connsiteX15" fmla="*/ 69854 w 130371"/>
                <a:gd name="connsiteY15" fmla="*/ 126889 h 133516"/>
                <a:gd name="connsiteX16" fmla="*/ 69854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854" y="71273"/>
                  </a:moveTo>
                  <a:lnTo>
                    <a:pt x="124058" y="71273"/>
                  </a:lnTo>
                  <a:cubicBezTo>
                    <a:pt x="126360" y="71273"/>
                    <a:pt x="130612" y="71273"/>
                    <a:pt x="130612" y="66925"/>
                  </a:cubicBezTo>
                  <a:cubicBezTo>
                    <a:pt x="130612" y="62396"/>
                    <a:pt x="126538" y="62396"/>
                    <a:pt x="124058" y="62396"/>
                  </a:cubicBezTo>
                  <a:lnTo>
                    <a:pt x="69854" y="62396"/>
                  </a:lnTo>
                  <a:lnTo>
                    <a:pt x="69854" y="6779"/>
                  </a:lnTo>
                  <a:cubicBezTo>
                    <a:pt x="69854" y="4424"/>
                    <a:pt x="69854" y="76"/>
                    <a:pt x="65603" y="76"/>
                  </a:cubicBezTo>
                  <a:cubicBezTo>
                    <a:pt x="61174" y="76"/>
                    <a:pt x="61174" y="4243"/>
                    <a:pt x="61174" y="6779"/>
                  </a:cubicBezTo>
                  <a:lnTo>
                    <a:pt x="61174" y="62396"/>
                  </a:lnTo>
                  <a:lnTo>
                    <a:pt x="6794" y="62396"/>
                  </a:lnTo>
                  <a:cubicBezTo>
                    <a:pt x="4491" y="62396"/>
                    <a:pt x="240" y="62396"/>
                    <a:pt x="240" y="66744"/>
                  </a:cubicBezTo>
                  <a:cubicBezTo>
                    <a:pt x="240" y="71273"/>
                    <a:pt x="4314" y="71273"/>
                    <a:pt x="6794" y="71273"/>
                  </a:cubicBezTo>
                  <a:lnTo>
                    <a:pt x="61174" y="71273"/>
                  </a:lnTo>
                  <a:lnTo>
                    <a:pt x="61174" y="126889"/>
                  </a:lnTo>
                  <a:cubicBezTo>
                    <a:pt x="61174" y="129244"/>
                    <a:pt x="61174" y="133592"/>
                    <a:pt x="65426" y="133592"/>
                  </a:cubicBezTo>
                  <a:cubicBezTo>
                    <a:pt x="69854" y="133592"/>
                    <a:pt x="69854" y="129426"/>
                    <a:pt x="69854" y="126889"/>
                  </a:cubicBezTo>
                  <a:lnTo>
                    <a:pt x="69854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7DF22276-36B4-4C60-38E1-5E3FFCB94A58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6732078" y="5065894"/>
              <a:ext cx="58707" cy="258802"/>
            </a:xfrm>
            <a:custGeom>
              <a:avLst/>
              <a:gdLst>
                <a:gd name="connsiteX0" fmla="*/ 58954 w 58707"/>
                <a:gd name="connsiteY0" fmla="*/ 256289 h 258802"/>
                <a:gd name="connsiteX1" fmla="*/ 54652 w 58707"/>
                <a:gd name="connsiteY1" fmla="*/ 250595 h 258802"/>
                <a:gd name="connsiteX2" fmla="*/ 14923 w 58707"/>
                <a:gd name="connsiteY2" fmla="*/ 129476 h 258802"/>
                <a:gd name="connsiteX3" fmla="*/ 55665 w 58707"/>
                <a:gd name="connsiteY3" fmla="*/ 7062 h 258802"/>
                <a:gd name="connsiteX4" fmla="*/ 58954 w 58707"/>
                <a:gd name="connsiteY4" fmla="*/ 2663 h 258802"/>
                <a:gd name="connsiteX5" fmla="*/ 56424 w 58707"/>
                <a:gd name="connsiteY5" fmla="*/ 75 h 258802"/>
                <a:gd name="connsiteX6" fmla="*/ 16189 w 58707"/>
                <a:gd name="connsiteY6" fmla="*/ 50541 h 258802"/>
                <a:gd name="connsiteX7" fmla="*/ 246 w 58707"/>
                <a:gd name="connsiteY7" fmla="*/ 129476 h 258802"/>
                <a:gd name="connsiteX8" fmla="*/ 16948 w 58707"/>
                <a:gd name="connsiteY8" fmla="*/ 210222 h 258802"/>
                <a:gd name="connsiteX9" fmla="*/ 56424 w 58707"/>
                <a:gd name="connsiteY9" fmla="*/ 258877 h 258802"/>
                <a:gd name="connsiteX10" fmla="*/ 58954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54" y="256289"/>
                  </a:moveTo>
                  <a:cubicBezTo>
                    <a:pt x="58954" y="255513"/>
                    <a:pt x="58954" y="254995"/>
                    <a:pt x="54652" y="250595"/>
                  </a:cubicBezTo>
                  <a:cubicBezTo>
                    <a:pt x="23021" y="217986"/>
                    <a:pt x="14923" y="169073"/>
                    <a:pt x="14923" y="129476"/>
                  </a:cubicBezTo>
                  <a:cubicBezTo>
                    <a:pt x="14923" y="84444"/>
                    <a:pt x="24539" y="39413"/>
                    <a:pt x="55665" y="7062"/>
                  </a:cubicBezTo>
                  <a:cubicBezTo>
                    <a:pt x="58954" y="3957"/>
                    <a:pt x="58954" y="3439"/>
                    <a:pt x="58954" y="2663"/>
                  </a:cubicBezTo>
                  <a:cubicBezTo>
                    <a:pt x="58954" y="851"/>
                    <a:pt x="57942" y="75"/>
                    <a:pt x="56424" y="75"/>
                  </a:cubicBezTo>
                  <a:cubicBezTo>
                    <a:pt x="53893" y="75"/>
                    <a:pt x="31119" y="17673"/>
                    <a:pt x="16189" y="50541"/>
                  </a:cubicBezTo>
                  <a:cubicBezTo>
                    <a:pt x="3283" y="79009"/>
                    <a:pt x="246" y="107736"/>
                    <a:pt x="246" y="129476"/>
                  </a:cubicBezTo>
                  <a:cubicBezTo>
                    <a:pt x="246" y="149662"/>
                    <a:pt x="3030" y="180977"/>
                    <a:pt x="16948" y="210222"/>
                  </a:cubicBezTo>
                  <a:cubicBezTo>
                    <a:pt x="32131" y="242055"/>
                    <a:pt x="53893" y="258877"/>
                    <a:pt x="56424" y="258877"/>
                  </a:cubicBezTo>
                  <a:cubicBezTo>
                    <a:pt x="57942" y="258877"/>
                    <a:pt x="58954" y="258101"/>
                    <a:pt x="58954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F854234-9CC6-12F6-6345-306D941CFAC5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6812774" y="5145606"/>
              <a:ext cx="111089" cy="117237"/>
            </a:xfrm>
            <a:custGeom>
              <a:avLst/>
              <a:gdLst>
                <a:gd name="connsiteX0" fmla="*/ 111340 w 111089"/>
                <a:gd name="connsiteY0" fmla="*/ 18191 h 117237"/>
                <a:gd name="connsiteX1" fmla="*/ 100205 w 111089"/>
                <a:gd name="connsiteY1" fmla="*/ 75 h 117237"/>
                <a:gd name="connsiteX2" fmla="*/ 87806 w 111089"/>
                <a:gd name="connsiteY2" fmla="*/ 12497 h 117237"/>
                <a:gd name="connsiteX3" fmla="*/ 91855 w 111089"/>
                <a:gd name="connsiteY3" fmla="*/ 20261 h 117237"/>
                <a:gd name="connsiteX4" fmla="*/ 100458 w 111089"/>
                <a:gd name="connsiteY4" fmla="*/ 41483 h 117237"/>
                <a:gd name="connsiteX5" fmla="*/ 55415 w 111089"/>
                <a:gd name="connsiteY5" fmla="*/ 111618 h 117237"/>
                <a:gd name="connsiteX6" fmla="*/ 36690 w 111089"/>
                <a:gd name="connsiteY6" fmla="*/ 89103 h 117237"/>
                <a:gd name="connsiteX7" fmla="*/ 51367 w 111089"/>
                <a:gd name="connsiteY7" fmla="*/ 34237 h 117237"/>
                <a:gd name="connsiteX8" fmla="*/ 54403 w 111089"/>
                <a:gd name="connsiteY8" fmla="*/ 21297 h 117237"/>
                <a:gd name="connsiteX9" fmla="*/ 33653 w 111089"/>
                <a:gd name="connsiteY9" fmla="*/ 75 h 117237"/>
                <a:gd name="connsiteX10" fmla="*/ 250 w 111089"/>
                <a:gd name="connsiteY10" fmla="*/ 39930 h 117237"/>
                <a:gd name="connsiteX11" fmla="*/ 3287 w 111089"/>
                <a:gd name="connsiteY11" fmla="*/ 42518 h 117237"/>
                <a:gd name="connsiteX12" fmla="*/ 7336 w 111089"/>
                <a:gd name="connsiteY12" fmla="*/ 37860 h 117237"/>
                <a:gd name="connsiteX13" fmla="*/ 32894 w 111089"/>
                <a:gd name="connsiteY13" fmla="*/ 5768 h 117237"/>
                <a:gd name="connsiteX14" fmla="*/ 39220 w 111089"/>
                <a:gd name="connsiteY14" fmla="*/ 14050 h 117237"/>
                <a:gd name="connsiteX15" fmla="*/ 34918 w 111089"/>
                <a:gd name="connsiteY15" fmla="*/ 32166 h 117237"/>
                <a:gd name="connsiteX16" fmla="*/ 20494 w 111089"/>
                <a:gd name="connsiteY16" fmla="*/ 85221 h 117237"/>
                <a:gd name="connsiteX17" fmla="*/ 54403 w 111089"/>
                <a:gd name="connsiteY17" fmla="*/ 117312 h 117237"/>
                <a:gd name="connsiteX18" fmla="*/ 111340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40" y="18191"/>
                  </a:moveTo>
                  <a:cubicBezTo>
                    <a:pt x="111340" y="4216"/>
                    <a:pt x="104760" y="75"/>
                    <a:pt x="100205" y="75"/>
                  </a:cubicBezTo>
                  <a:cubicBezTo>
                    <a:pt x="93879" y="75"/>
                    <a:pt x="87806" y="6804"/>
                    <a:pt x="87806" y="12497"/>
                  </a:cubicBezTo>
                  <a:cubicBezTo>
                    <a:pt x="87806" y="15862"/>
                    <a:pt x="89071" y="17414"/>
                    <a:pt x="91855" y="20261"/>
                  </a:cubicBezTo>
                  <a:cubicBezTo>
                    <a:pt x="97169" y="25437"/>
                    <a:pt x="100458" y="32166"/>
                    <a:pt x="100458" y="41483"/>
                  </a:cubicBezTo>
                  <a:cubicBezTo>
                    <a:pt x="100458" y="52353"/>
                    <a:pt x="85022" y="111618"/>
                    <a:pt x="55415" y="111618"/>
                  </a:cubicBezTo>
                  <a:cubicBezTo>
                    <a:pt x="42510" y="111618"/>
                    <a:pt x="36690" y="102560"/>
                    <a:pt x="36690" y="89103"/>
                  </a:cubicBezTo>
                  <a:cubicBezTo>
                    <a:pt x="36690" y="74610"/>
                    <a:pt x="43522" y="55717"/>
                    <a:pt x="51367" y="34237"/>
                  </a:cubicBezTo>
                  <a:cubicBezTo>
                    <a:pt x="53138" y="29837"/>
                    <a:pt x="54403" y="26214"/>
                    <a:pt x="54403" y="21297"/>
                  </a:cubicBezTo>
                  <a:cubicBezTo>
                    <a:pt x="54403" y="9650"/>
                    <a:pt x="46305" y="75"/>
                    <a:pt x="33653" y="75"/>
                  </a:cubicBezTo>
                  <a:cubicBezTo>
                    <a:pt x="9866" y="75"/>
                    <a:pt x="250" y="37601"/>
                    <a:pt x="250" y="39930"/>
                  </a:cubicBezTo>
                  <a:cubicBezTo>
                    <a:pt x="250" y="42518"/>
                    <a:pt x="2781" y="42518"/>
                    <a:pt x="3287" y="42518"/>
                  </a:cubicBezTo>
                  <a:cubicBezTo>
                    <a:pt x="5817" y="42518"/>
                    <a:pt x="6070" y="42001"/>
                    <a:pt x="7336" y="37860"/>
                  </a:cubicBezTo>
                  <a:cubicBezTo>
                    <a:pt x="14674" y="11721"/>
                    <a:pt x="25555" y="5768"/>
                    <a:pt x="32894" y="5768"/>
                  </a:cubicBezTo>
                  <a:cubicBezTo>
                    <a:pt x="34918" y="5768"/>
                    <a:pt x="39220" y="5768"/>
                    <a:pt x="39220" y="14050"/>
                  </a:cubicBezTo>
                  <a:cubicBezTo>
                    <a:pt x="39220" y="20520"/>
                    <a:pt x="36690" y="27508"/>
                    <a:pt x="34918" y="32166"/>
                  </a:cubicBezTo>
                  <a:cubicBezTo>
                    <a:pt x="23784" y="62187"/>
                    <a:pt x="20494" y="74092"/>
                    <a:pt x="20494" y="85221"/>
                  </a:cubicBezTo>
                  <a:cubicBezTo>
                    <a:pt x="20494" y="113171"/>
                    <a:pt x="42763" y="117312"/>
                    <a:pt x="54403" y="117312"/>
                  </a:cubicBezTo>
                  <a:cubicBezTo>
                    <a:pt x="96916" y="117312"/>
                    <a:pt x="111340" y="31649"/>
                    <a:pt x="111340" y="1819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2BDB796-5379-5186-9FA1-2D1BA695F637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6951598" y="5065894"/>
              <a:ext cx="58707" cy="258802"/>
            </a:xfrm>
            <a:custGeom>
              <a:avLst/>
              <a:gdLst>
                <a:gd name="connsiteX0" fmla="*/ 58963 w 58707"/>
                <a:gd name="connsiteY0" fmla="*/ 129476 h 258802"/>
                <a:gd name="connsiteX1" fmla="*/ 42262 w 58707"/>
                <a:gd name="connsiteY1" fmla="*/ 48730 h 258802"/>
                <a:gd name="connsiteX2" fmla="*/ 2786 w 58707"/>
                <a:gd name="connsiteY2" fmla="*/ 75 h 258802"/>
                <a:gd name="connsiteX3" fmla="*/ 255 w 58707"/>
                <a:gd name="connsiteY3" fmla="*/ 2663 h 258802"/>
                <a:gd name="connsiteX4" fmla="*/ 5063 w 58707"/>
                <a:gd name="connsiteY4" fmla="*/ 8615 h 258802"/>
                <a:gd name="connsiteX5" fmla="*/ 44286 w 58707"/>
                <a:gd name="connsiteY5" fmla="*/ 129476 h 258802"/>
                <a:gd name="connsiteX6" fmla="*/ 3545 w 58707"/>
                <a:gd name="connsiteY6" fmla="*/ 251889 h 258802"/>
                <a:gd name="connsiteX7" fmla="*/ 255 w 58707"/>
                <a:gd name="connsiteY7" fmla="*/ 256289 h 258802"/>
                <a:gd name="connsiteX8" fmla="*/ 2786 w 58707"/>
                <a:gd name="connsiteY8" fmla="*/ 258877 h 258802"/>
                <a:gd name="connsiteX9" fmla="*/ 43021 w 58707"/>
                <a:gd name="connsiteY9" fmla="*/ 208411 h 258802"/>
                <a:gd name="connsiteX10" fmla="*/ 5896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3" y="129476"/>
                  </a:moveTo>
                  <a:cubicBezTo>
                    <a:pt x="58963" y="109289"/>
                    <a:pt x="56180" y="77974"/>
                    <a:pt x="42262" y="48730"/>
                  </a:cubicBezTo>
                  <a:cubicBezTo>
                    <a:pt x="27079" y="16897"/>
                    <a:pt x="5316" y="75"/>
                    <a:pt x="2786" y="75"/>
                  </a:cubicBezTo>
                  <a:cubicBezTo>
                    <a:pt x="1268" y="75"/>
                    <a:pt x="255" y="1110"/>
                    <a:pt x="255" y="2663"/>
                  </a:cubicBezTo>
                  <a:cubicBezTo>
                    <a:pt x="255" y="3439"/>
                    <a:pt x="255" y="3957"/>
                    <a:pt x="5063" y="8615"/>
                  </a:cubicBezTo>
                  <a:cubicBezTo>
                    <a:pt x="29862" y="34237"/>
                    <a:pt x="44286" y="75386"/>
                    <a:pt x="44286" y="129476"/>
                  </a:cubicBezTo>
                  <a:cubicBezTo>
                    <a:pt x="44286" y="173731"/>
                    <a:pt x="34923" y="219280"/>
                    <a:pt x="3545" y="251889"/>
                  </a:cubicBezTo>
                  <a:cubicBezTo>
                    <a:pt x="255" y="254995"/>
                    <a:pt x="255" y="255513"/>
                    <a:pt x="255" y="256289"/>
                  </a:cubicBezTo>
                  <a:cubicBezTo>
                    <a:pt x="255" y="257842"/>
                    <a:pt x="1268" y="258877"/>
                    <a:pt x="2786" y="258877"/>
                  </a:cubicBezTo>
                  <a:cubicBezTo>
                    <a:pt x="5316" y="258877"/>
                    <a:pt x="28091" y="241278"/>
                    <a:pt x="43021" y="208411"/>
                  </a:cubicBezTo>
                  <a:cubicBezTo>
                    <a:pt x="55927" y="179942"/>
                    <a:pt x="58963" y="151215"/>
                    <a:pt x="5896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7EA15F9-CF86-FD6B-861A-52D7C59869F0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050007" y="5065894"/>
              <a:ext cx="58707" cy="258802"/>
            </a:xfrm>
            <a:custGeom>
              <a:avLst/>
              <a:gdLst>
                <a:gd name="connsiteX0" fmla="*/ 58967 w 58707"/>
                <a:gd name="connsiteY0" fmla="*/ 129476 h 258802"/>
                <a:gd name="connsiteX1" fmla="*/ 42266 w 58707"/>
                <a:gd name="connsiteY1" fmla="*/ 48730 h 258802"/>
                <a:gd name="connsiteX2" fmla="*/ 2790 w 58707"/>
                <a:gd name="connsiteY2" fmla="*/ 75 h 258802"/>
                <a:gd name="connsiteX3" fmla="*/ 259 w 58707"/>
                <a:gd name="connsiteY3" fmla="*/ 2663 h 258802"/>
                <a:gd name="connsiteX4" fmla="*/ 5067 w 58707"/>
                <a:gd name="connsiteY4" fmla="*/ 8615 h 258802"/>
                <a:gd name="connsiteX5" fmla="*/ 44290 w 58707"/>
                <a:gd name="connsiteY5" fmla="*/ 129476 h 258802"/>
                <a:gd name="connsiteX6" fmla="*/ 3549 w 58707"/>
                <a:gd name="connsiteY6" fmla="*/ 251889 h 258802"/>
                <a:gd name="connsiteX7" fmla="*/ 259 w 58707"/>
                <a:gd name="connsiteY7" fmla="*/ 256289 h 258802"/>
                <a:gd name="connsiteX8" fmla="*/ 2790 w 58707"/>
                <a:gd name="connsiteY8" fmla="*/ 258877 h 258802"/>
                <a:gd name="connsiteX9" fmla="*/ 43025 w 58707"/>
                <a:gd name="connsiteY9" fmla="*/ 208411 h 258802"/>
                <a:gd name="connsiteX10" fmla="*/ 58967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67" y="129476"/>
                  </a:moveTo>
                  <a:cubicBezTo>
                    <a:pt x="58967" y="109289"/>
                    <a:pt x="56184" y="77974"/>
                    <a:pt x="42266" y="48730"/>
                  </a:cubicBezTo>
                  <a:cubicBezTo>
                    <a:pt x="27083" y="16897"/>
                    <a:pt x="5320" y="75"/>
                    <a:pt x="2790" y="75"/>
                  </a:cubicBezTo>
                  <a:cubicBezTo>
                    <a:pt x="1271" y="75"/>
                    <a:pt x="259" y="1110"/>
                    <a:pt x="259" y="2663"/>
                  </a:cubicBezTo>
                  <a:cubicBezTo>
                    <a:pt x="259" y="3439"/>
                    <a:pt x="259" y="3957"/>
                    <a:pt x="5067" y="8615"/>
                  </a:cubicBezTo>
                  <a:cubicBezTo>
                    <a:pt x="29866" y="34237"/>
                    <a:pt x="44290" y="75386"/>
                    <a:pt x="44290" y="129476"/>
                  </a:cubicBezTo>
                  <a:cubicBezTo>
                    <a:pt x="44290" y="173731"/>
                    <a:pt x="34927" y="219280"/>
                    <a:pt x="3549" y="251889"/>
                  </a:cubicBezTo>
                  <a:cubicBezTo>
                    <a:pt x="259" y="254995"/>
                    <a:pt x="259" y="255513"/>
                    <a:pt x="259" y="256289"/>
                  </a:cubicBezTo>
                  <a:cubicBezTo>
                    <a:pt x="259" y="257842"/>
                    <a:pt x="1271" y="258877"/>
                    <a:pt x="2790" y="258877"/>
                  </a:cubicBezTo>
                  <a:cubicBezTo>
                    <a:pt x="5320" y="258877"/>
                    <a:pt x="28095" y="241278"/>
                    <a:pt x="43025" y="208411"/>
                  </a:cubicBezTo>
                  <a:cubicBezTo>
                    <a:pt x="55930" y="179942"/>
                    <a:pt x="58967" y="151215"/>
                    <a:pt x="58967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6C1B179-11F6-DF5C-16C9-34BE7DCB769F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7204396" y="5109114"/>
              <a:ext cx="168278" cy="172362"/>
            </a:xfrm>
            <a:custGeom>
              <a:avLst/>
              <a:gdLst>
                <a:gd name="connsiteX0" fmla="*/ 89592 w 168278"/>
                <a:gd name="connsiteY0" fmla="*/ 91432 h 172362"/>
                <a:gd name="connsiteX1" fmla="*/ 160194 w 168278"/>
                <a:gd name="connsiteY1" fmla="*/ 91432 h 172362"/>
                <a:gd name="connsiteX2" fmla="*/ 168544 w 168278"/>
                <a:gd name="connsiteY2" fmla="*/ 86256 h 172362"/>
                <a:gd name="connsiteX3" fmla="*/ 160194 w 168278"/>
                <a:gd name="connsiteY3" fmla="*/ 81080 h 172362"/>
                <a:gd name="connsiteX4" fmla="*/ 89592 w 168278"/>
                <a:gd name="connsiteY4" fmla="*/ 81080 h 172362"/>
                <a:gd name="connsiteX5" fmla="*/ 89592 w 168278"/>
                <a:gd name="connsiteY5" fmla="*/ 8615 h 172362"/>
                <a:gd name="connsiteX6" fmla="*/ 84531 w 168278"/>
                <a:gd name="connsiteY6" fmla="*/ 75 h 172362"/>
                <a:gd name="connsiteX7" fmla="*/ 79470 w 168278"/>
                <a:gd name="connsiteY7" fmla="*/ 8615 h 172362"/>
                <a:gd name="connsiteX8" fmla="*/ 79470 w 168278"/>
                <a:gd name="connsiteY8" fmla="*/ 81080 h 172362"/>
                <a:gd name="connsiteX9" fmla="*/ 8616 w 168278"/>
                <a:gd name="connsiteY9" fmla="*/ 81080 h 172362"/>
                <a:gd name="connsiteX10" fmla="*/ 265 w 168278"/>
                <a:gd name="connsiteY10" fmla="*/ 86256 h 172362"/>
                <a:gd name="connsiteX11" fmla="*/ 8616 w 168278"/>
                <a:gd name="connsiteY11" fmla="*/ 91432 h 172362"/>
                <a:gd name="connsiteX12" fmla="*/ 79470 w 168278"/>
                <a:gd name="connsiteY12" fmla="*/ 91432 h 172362"/>
                <a:gd name="connsiteX13" fmla="*/ 79470 w 168278"/>
                <a:gd name="connsiteY13" fmla="*/ 163897 h 172362"/>
                <a:gd name="connsiteX14" fmla="*/ 84531 w 168278"/>
                <a:gd name="connsiteY14" fmla="*/ 172437 h 172362"/>
                <a:gd name="connsiteX15" fmla="*/ 89592 w 168278"/>
                <a:gd name="connsiteY15" fmla="*/ 163897 h 172362"/>
                <a:gd name="connsiteX16" fmla="*/ 89592 w 168278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72362">
                  <a:moveTo>
                    <a:pt x="89592" y="91432"/>
                  </a:moveTo>
                  <a:lnTo>
                    <a:pt x="160194" y="91432"/>
                  </a:lnTo>
                  <a:cubicBezTo>
                    <a:pt x="163736" y="91432"/>
                    <a:pt x="168544" y="91432"/>
                    <a:pt x="168544" y="86256"/>
                  </a:cubicBezTo>
                  <a:cubicBezTo>
                    <a:pt x="168544" y="81080"/>
                    <a:pt x="163736" y="81080"/>
                    <a:pt x="160194" y="81080"/>
                  </a:cubicBezTo>
                  <a:lnTo>
                    <a:pt x="89592" y="81080"/>
                  </a:lnTo>
                  <a:lnTo>
                    <a:pt x="89592" y="8615"/>
                  </a:lnTo>
                  <a:cubicBezTo>
                    <a:pt x="89592" y="4992"/>
                    <a:pt x="89592" y="75"/>
                    <a:pt x="84531" y="75"/>
                  </a:cubicBezTo>
                  <a:cubicBezTo>
                    <a:pt x="79470" y="75"/>
                    <a:pt x="79470" y="4992"/>
                    <a:pt x="79470" y="8615"/>
                  </a:cubicBezTo>
                  <a:lnTo>
                    <a:pt x="79470" y="81080"/>
                  </a:lnTo>
                  <a:lnTo>
                    <a:pt x="8616" y="81080"/>
                  </a:lnTo>
                  <a:cubicBezTo>
                    <a:pt x="5073" y="81080"/>
                    <a:pt x="265" y="81080"/>
                    <a:pt x="265" y="86256"/>
                  </a:cubicBezTo>
                  <a:cubicBezTo>
                    <a:pt x="265" y="91432"/>
                    <a:pt x="5073" y="91432"/>
                    <a:pt x="8616" y="91432"/>
                  </a:cubicBezTo>
                  <a:lnTo>
                    <a:pt x="79470" y="91432"/>
                  </a:lnTo>
                  <a:lnTo>
                    <a:pt x="79470" y="163897"/>
                  </a:lnTo>
                  <a:cubicBezTo>
                    <a:pt x="79470" y="167520"/>
                    <a:pt x="79470" y="172437"/>
                    <a:pt x="84531" y="172437"/>
                  </a:cubicBezTo>
                  <a:cubicBezTo>
                    <a:pt x="89592" y="172437"/>
                    <a:pt x="89592" y="167520"/>
                    <a:pt x="89592" y="163897"/>
                  </a:cubicBezTo>
                  <a:lnTo>
                    <a:pt x="89592" y="9143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F800766D-2DEA-DE45-186D-3516D4FC0C02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7457699" y="5077541"/>
              <a:ext cx="182196" cy="188149"/>
            </a:xfrm>
            <a:custGeom>
              <a:avLst/>
              <a:gdLst>
                <a:gd name="connsiteX0" fmla="*/ 182472 w 182196"/>
                <a:gd name="connsiteY0" fmla="*/ 57788 h 188149"/>
                <a:gd name="connsiteX1" fmla="*/ 137429 w 182196"/>
                <a:gd name="connsiteY1" fmla="*/ 75 h 188149"/>
                <a:gd name="connsiteX2" fmla="*/ 87072 w 182196"/>
                <a:gd name="connsiteY2" fmla="*/ 23367 h 188149"/>
                <a:gd name="connsiteX3" fmla="*/ 59236 w 182196"/>
                <a:gd name="connsiteY3" fmla="*/ 67622 h 188149"/>
                <a:gd name="connsiteX4" fmla="*/ 61767 w 182196"/>
                <a:gd name="connsiteY4" fmla="*/ 69434 h 188149"/>
                <a:gd name="connsiteX5" fmla="*/ 74419 w 182196"/>
                <a:gd name="connsiteY5" fmla="*/ 63999 h 188149"/>
                <a:gd name="connsiteX6" fmla="*/ 82011 w 182196"/>
                <a:gd name="connsiteY6" fmla="*/ 53906 h 188149"/>
                <a:gd name="connsiteX7" fmla="*/ 99471 w 182196"/>
                <a:gd name="connsiteY7" fmla="*/ 25179 h 188149"/>
                <a:gd name="connsiteX8" fmla="*/ 120728 w 182196"/>
                <a:gd name="connsiteY8" fmla="*/ 14309 h 188149"/>
                <a:gd name="connsiteX9" fmla="*/ 160963 w 182196"/>
                <a:gd name="connsiteY9" fmla="*/ 68916 h 188149"/>
                <a:gd name="connsiteX10" fmla="*/ 77456 w 182196"/>
                <a:gd name="connsiteY10" fmla="*/ 173990 h 188149"/>
                <a:gd name="connsiteX11" fmla="*/ 21785 w 182196"/>
                <a:gd name="connsiteY11" fmla="*/ 107736 h 188149"/>
                <a:gd name="connsiteX12" fmla="*/ 76444 w 182196"/>
                <a:gd name="connsiteY12" fmla="*/ 11462 h 188149"/>
                <a:gd name="connsiteX13" fmla="*/ 86566 w 182196"/>
                <a:gd name="connsiteY13" fmla="*/ 1886 h 188149"/>
                <a:gd name="connsiteX14" fmla="*/ 84035 w 182196"/>
                <a:gd name="connsiteY14" fmla="*/ 75 h 188149"/>
                <a:gd name="connsiteX15" fmla="*/ 275 w 182196"/>
                <a:gd name="connsiteY15" fmla="*/ 118865 h 188149"/>
                <a:gd name="connsiteX16" fmla="*/ 60755 w 182196"/>
                <a:gd name="connsiteY16" fmla="*/ 188224 h 188149"/>
                <a:gd name="connsiteX17" fmla="*/ 182472 w 182196"/>
                <a:gd name="connsiteY17" fmla="*/ 57788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8149">
                  <a:moveTo>
                    <a:pt x="182472" y="57788"/>
                  </a:moveTo>
                  <a:cubicBezTo>
                    <a:pt x="182472" y="24920"/>
                    <a:pt x="168301" y="75"/>
                    <a:pt x="137429" y="75"/>
                  </a:cubicBezTo>
                  <a:cubicBezTo>
                    <a:pt x="111112" y="75"/>
                    <a:pt x="88843" y="21814"/>
                    <a:pt x="87072" y="23367"/>
                  </a:cubicBezTo>
                  <a:cubicBezTo>
                    <a:pt x="66828" y="43812"/>
                    <a:pt x="59236" y="67105"/>
                    <a:pt x="59236" y="67622"/>
                  </a:cubicBezTo>
                  <a:cubicBezTo>
                    <a:pt x="59236" y="69175"/>
                    <a:pt x="60501" y="69434"/>
                    <a:pt x="61767" y="69434"/>
                  </a:cubicBezTo>
                  <a:cubicBezTo>
                    <a:pt x="66575" y="69434"/>
                    <a:pt x="70624" y="66846"/>
                    <a:pt x="74419" y="63999"/>
                  </a:cubicBezTo>
                  <a:cubicBezTo>
                    <a:pt x="78974" y="60634"/>
                    <a:pt x="79227" y="59858"/>
                    <a:pt x="82011" y="53906"/>
                  </a:cubicBezTo>
                  <a:cubicBezTo>
                    <a:pt x="84288" y="48730"/>
                    <a:pt x="90108" y="36048"/>
                    <a:pt x="99471" y="25179"/>
                  </a:cubicBezTo>
                  <a:cubicBezTo>
                    <a:pt x="105545" y="18191"/>
                    <a:pt x="110606" y="14309"/>
                    <a:pt x="120728" y="14309"/>
                  </a:cubicBezTo>
                  <a:cubicBezTo>
                    <a:pt x="145274" y="14309"/>
                    <a:pt x="160963" y="35013"/>
                    <a:pt x="160963" y="68916"/>
                  </a:cubicBezTo>
                  <a:cubicBezTo>
                    <a:pt x="160963" y="121712"/>
                    <a:pt x="124270" y="173990"/>
                    <a:pt x="77456" y="173990"/>
                  </a:cubicBezTo>
                  <a:cubicBezTo>
                    <a:pt x="41523" y="173990"/>
                    <a:pt x="21785" y="144745"/>
                    <a:pt x="21785" y="107736"/>
                  </a:cubicBezTo>
                  <a:cubicBezTo>
                    <a:pt x="21785" y="72539"/>
                    <a:pt x="39498" y="33719"/>
                    <a:pt x="76444" y="11462"/>
                  </a:cubicBezTo>
                  <a:cubicBezTo>
                    <a:pt x="78974" y="9909"/>
                    <a:pt x="86566" y="5251"/>
                    <a:pt x="86566" y="1886"/>
                  </a:cubicBezTo>
                  <a:cubicBezTo>
                    <a:pt x="86566" y="75"/>
                    <a:pt x="84541" y="75"/>
                    <a:pt x="84035" y="75"/>
                  </a:cubicBezTo>
                  <a:cubicBezTo>
                    <a:pt x="75178" y="75"/>
                    <a:pt x="275" y="41224"/>
                    <a:pt x="275" y="118865"/>
                  </a:cubicBezTo>
                  <a:cubicBezTo>
                    <a:pt x="275" y="155097"/>
                    <a:pt x="18748" y="188224"/>
                    <a:pt x="60755" y="188224"/>
                  </a:cubicBezTo>
                  <a:cubicBezTo>
                    <a:pt x="110099" y="188224"/>
                    <a:pt x="182472" y="137499"/>
                    <a:pt x="182472" y="5778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DBE08DC-F3EC-F5DF-3729-DC0629119BA0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7676814" y="5065894"/>
              <a:ext cx="58707" cy="258802"/>
            </a:xfrm>
            <a:custGeom>
              <a:avLst/>
              <a:gdLst>
                <a:gd name="connsiteX0" fmla="*/ 58991 w 58707"/>
                <a:gd name="connsiteY0" fmla="*/ 256289 h 258802"/>
                <a:gd name="connsiteX1" fmla="*/ 54690 w 58707"/>
                <a:gd name="connsiteY1" fmla="*/ 250595 h 258802"/>
                <a:gd name="connsiteX2" fmla="*/ 14960 w 58707"/>
                <a:gd name="connsiteY2" fmla="*/ 129476 h 258802"/>
                <a:gd name="connsiteX3" fmla="*/ 55702 w 58707"/>
                <a:gd name="connsiteY3" fmla="*/ 7062 h 258802"/>
                <a:gd name="connsiteX4" fmla="*/ 58991 w 58707"/>
                <a:gd name="connsiteY4" fmla="*/ 2663 h 258802"/>
                <a:gd name="connsiteX5" fmla="*/ 56461 w 58707"/>
                <a:gd name="connsiteY5" fmla="*/ 75 h 258802"/>
                <a:gd name="connsiteX6" fmla="*/ 16226 w 58707"/>
                <a:gd name="connsiteY6" fmla="*/ 50541 h 258802"/>
                <a:gd name="connsiteX7" fmla="*/ 284 w 58707"/>
                <a:gd name="connsiteY7" fmla="*/ 129476 h 258802"/>
                <a:gd name="connsiteX8" fmla="*/ 16985 w 58707"/>
                <a:gd name="connsiteY8" fmla="*/ 210222 h 258802"/>
                <a:gd name="connsiteX9" fmla="*/ 56461 w 58707"/>
                <a:gd name="connsiteY9" fmla="*/ 258877 h 258802"/>
                <a:gd name="connsiteX10" fmla="*/ 58991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91" y="256289"/>
                  </a:moveTo>
                  <a:cubicBezTo>
                    <a:pt x="58991" y="255513"/>
                    <a:pt x="58991" y="254995"/>
                    <a:pt x="54690" y="250595"/>
                  </a:cubicBezTo>
                  <a:cubicBezTo>
                    <a:pt x="23058" y="217986"/>
                    <a:pt x="14960" y="169073"/>
                    <a:pt x="14960" y="129476"/>
                  </a:cubicBezTo>
                  <a:cubicBezTo>
                    <a:pt x="14960" y="84444"/>
                    <a:pt x="24576" y="39413"/>
                    <a:pt x="55702" y="7062"/>
                  </a:cubicBezTo>
                  <a:cubicBezTo>
                    <a:pt x="58991" y="3957"/>
                    <a:pt x="58991" y="3439"/>
                    <a:pt x="58991" y="2663"/>
                  </a:cubicBezTo>
                  <a:cubicBezTo>
                    <a:pt x="58991" y="851"/>
                    <a:pt x="57979" y="75"/>
                    <a:pt x="56461" y="75"/>
                  </a:cubicBezTo>
                  <a:cubicBezTo>
                    <a:pt x="53930" y="75"/>
                    <a:pt x="31156" y="17673"/>
                    <a:pt x="16226" y="50541"/>
                  </a:cubicBezTo>
                  <a:cubicBezTo>
                    <a:pt x="3320" y="79009"/>
                    <a:pt x="284" y="107736"/>
                    <a:pt x="284" y="129476"/>
                  </a:cubicBezTo>
                  <a:cubicBezTo>
                    <a:pt x="284" y="149662"/>
                    <a:pt x="3067" y="180977"/>
                    <a:pt x="16985" y="210222"/>
                  </a:cubicBezTo>
                  <a:cubicBezTo>
                    <a:pt x="32168" y="242055"/>
                    <a:pt x="53930" y="258877"/>
                    <a:pt x="56461" y="258877"/>
                  </a:cubicBezTo>
                  <a:cubicBezTo>
                    <a:pt x="57979" y="258877"/>
                    <a:pt x="58991" y="258101"/>
                    <a:pt x="58991" y="25628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CF1FCEB8-8A9B-6E4F-C782-AE036453B0FB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7757510" y="5145606"/>
              <a:ext cx="102991" cy="117237"/>
            </a:xfrm>
            <a:custGeom>
              <a:avLst/>
              <a:gdLst>
                <a:gd name="connsiteX0" fmla="*/ 15217 w 102991"/>
                <a:gd name="connsiteY0" fmla="*/ 99196 h 117237"/>
                <a:gd name="connsiteX1" fmla="*/ 12940 w 102991"/>
                <a:gd name="connsiteY1" fmla="*/ 110324 h 117237"/>
                <a:gd name="connsiteX2" fmla="*/ 20278 w 102991"/>
                <a:gd name="connsiteY2" fmla="*/ 117312 h 117237"/>
                <a:gd name="connsiteX3" fmla="*/ 29641 w 102991"/>
                <a:gd name="connsiteY3" fmla="*/ 110066 h 117237"/>
                <a:gd name="connsiteX4" fmla="*/ 39763 w 102991"/>
                <a:gd name="connsiteY4" fmla="*/ 69175 h 117237"/>
                <a:gd name="connsiteX5" fmla="*/ 47861 w 102991"/>
                <a:gd name="connsiteY5" fmla="*/ 35531 h 117237"/>
                <a:gd name="connsiteX6" fmla="*/ 62032 w 102991"/>
                <a:gd name="connsiteY6" fmla="*/ 14309 h 117237"/>
                <a:gd name="connsiteX7" fmla="*/ 82276 w 102991"/>
                <a:gd name="connsiteY7" fmla="*/ 5768 h 117237"/>
                <a:gd name="connsiteX8" fmla="*/ 92904 w 102991"/>
                <a:gd name="connsiteY8" fmla="*/ 8874 h 117237"/>
                <a:gd name="connsiteX9" fmla="*/ 79745 w 102991"/>
                <a:gd name="connsiteY9" fmla="*/ 23108 h 117237"/>
                <a:gd name="connsiteX10" fmla="*/ 89361 w 102991"/>
                <a:gd name="connsiteY10" fmla="*/ 32166 h 117237"/>
                <a:gd name="connsiteX11" fmla="*/ 103279 w 102991"/>
                <a:gd name="connsiteY11" fmla="*/ 16897 h 117237"/>
                <a:gd name="connsiteX12" fmla="*/ 82276 w 102991"/>
                <a:gd name="connsiteY12" fmla="*/ 75 h 117237"/>
                <a:gd name="connsiteX13" fmla="*/ 49885 w 102991"/>
                <a:gd name="connsiteY13" fmla="*/ 20002 h 117237"/>
                <a:gd name="connsiteX14" fmla="*/ 26858 w 102991"/>
                <a:gd name="connsiteY14" fmla="*/ 75 h 117237"/>
                <a:gd name="connsiteX15" fmla="*/ 8132 w 102991"/>
                <a:gd name="connsiteY15" fmla="*/ 14826 h 117237"/>
                <a:gd name="connsiteX16" fmla="*/ 287 w 102991"/>
                <a:gd name="connsiteY16" fmla="*/ 39930 h 117237"/>
                <a:gd name="connsiteX17" fmla="*/ 3324 w 102991"/>
                <a:gd name="connsiteY17" fmla="*/ 42518 h 117237"/>
                <a:gd name="connsiteX18" fmla="*/ 7626 w 102991"/>
                <a:gd name="connsiteY18" fmla="*/ 36566 h 117237"/>
                <a:gd name="connsiteX19" fmla="*/ 26099 w 102991"/>
                <a:gd name="connsiteY19" fmla="*/ 5768 h 117237"/>
                <a:gd name="connsiteX20" fmla="*/ 33943 w 102991"/>
                <a:gd name="connsiteY20" fmla="*/ 17673 h 117237"/>
                <a:gd name="connsiteX21" fmla="*/ 29894 w 102991"/>
                <a:gd name="connsiteY21" fmla="*/ 39413 h 117237"/>
                <a:gd name="connsiteX22" fmla="*/ 15217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17" y="99196"/>
                  </a:moveTo>
                  <a:cubicBezTo>
                    <a:pt x="14458" y="103078"/>
                    <a:pt x="12940" y="109030"/>
                    <a:pt x="12940" y="110324"/>
                  </a:cubicBezTo>
                  <a:cubicBezTo>
                    <a:pt x="12940" y="114983"/>
                    <a:pt x="16483" y="117312"/>
                    <a:pt x="20278" y="117312"/>
                  </a:cubicBezTo>
                  <a:cubicBezTo>
                    <a:pt x="23315" y="117312"/>
                    <a:pt x="27870" y="115242"/>
                    <a:pt x="29641" y="110066"/>
                  </a:cubicBezTo>
                  <a:cubicBezTo>
                    <a:pt x="30147" y="109030"/>
                    <a:pt x="38751" y="73833"/>
                    <a:pt x="39763" y="69175"/>
                  </a:cubicBezTo>
                  <a:cubicBezTo>
                    <a:pt x="41788" y="60634"/>
                    <a:pt x="46343" y="42518"/>
                    <a:pt x="47861" y="35531"/>
                  </a:cubicBezTo>
                  <a:cubicBezTo>
                    <a:pt x="48873" y="32166"/>
                    <a:pt x="55959" y="20002"/>
                    <a:pt x="62032" y="14309"/>
                  </a:cubicBezTo>
                  <a:cubicBezTo>
                    <a:pt x="64056" y="12497"/>
                    <a:pt x="71395" y="5768"/>
                    <a:pt x="82276" y="5768"/>
                  </a:cubicBezTo>
                  <a:cubicBezTo>
                    <a:pt x="88855" y="5768"/>
                    <a:pt x="92651" y="8874"/>
                    <a:pt x="92904" y="8874"/>
                  </a:cubicBezTo>
                  <a:cubicBezTo>
                    <a:pt x="85313" y="10168"/>
                    <a:pt x="79745" y="16379"/>
                    <a:pt x="79745" y="23108"/>
                  </a:cubicBezTo>
                  <a:cubicBezTo>
                    <a:pt x="79745" y="27249"/>
                    <a:pt x="82529" y="32166"/>
                    <a:pt x="89361" y="32166"/>
                  </a:cubicBezTo>
                  <a:cubicBezTo>
                    <a:pt x="96194" y="32166"/>
                    <a:pt x="103279" y="26214"/>
                    <a:pt x="103279" y="16897"/>
                  </a:cubicBezTo>
                  <a:cubicBezTo>
                    <a:pt x="103279" y="7839"/>
                    <a:pt x="95182" y="75"/>
                    <a:pt x="82276" y="75"/>
                  </a:cubicBezTo>
                  <a:cubicBezTo>
                    <a:pt x="65828" y="75"/>
                    <a:pt x="54693" y="12756"/>
                    <a:pt x="49885" y="20002"/>
                  </a:cubicBezTo>
                  <a:cubicBezTo>
                    <a:pt x="47861" y="8356"/>
                    <a:pt x="38751" y="75"/>
                    <a:pt x="26858" y="75"/>
                  </a:cubicBezTo>
                  <a:cubicBezTo>
                    <a:pt x="15217" y="75"/>
                    <a:pt x="10409" y="10168"/>
                    <a:pt x="8132" y="14826"/>
                  </a:cubicBezTo>
                  <a:cubicBezTo>
                    <a:pt x="3577" y="23626"/>
                    <a:pt x="287" y="39154"/>
                    <a:pt x="287" y="39930"/>
                  </a:cubicBezTo>
                  <a:cubicBezTo>
                    <a:pt x="287" y="42518"/>
                    <a:pt x="2818" y="42518"/>
                    <a:pt x="3324" y="42518"/>
                  </a:cubicBezTo>
                  <a:cubicBezTo>
                    <a:pt x="5855" y="42518"/>
                    <a:pt x="6108" y="42259"/>
                    <a:pt x="7626" y="36566"/>
                  </a:cubicBezTo>
                  <a:cubicBezTo>
                    <a:pt x="11928" y="18191"/>
                    <a:pt x="16989" y="5768"/>
                    <a:pt x="26099" y="5768"/>
                  </a:cubicBezTo>
                  <a:cubicBezTo>
                    <a:pt x="30400" y="5768"/>
                    <a:pt x="33943" y="7839"/>
                    <a:pt x="33943" y="17673"/>
                  </a:cubicBezTo>
                  <a:cubicBezTo>
                    <a:pt x="33943" y="23108"/>
                    <a:pt x="33184" y="25955"/>
                    <a:pt x="29894" y="39413"/>
                  </a:cubicBezTo>
                  <a:lnTo>
                    <a:pt x="15217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8F74DDF-939A-B949-E2BC-0E2EF8DC8D7C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7948603" y="5190120"/>
              <a:ext cx="154614" cy="10352"/>
            </a:xfrm>
            <a:custGeom>
              <a:avLst/>
              <a:gdLst>
                <a:gd name="connsiteX0" fmla="*/ 146052 w 154614"/>
                <a:gd name="connsiteY0" fmla="*/ 10427 h 10352"/>
                <a:gd name="connsiteX1" fmla="*/ 154909 w 154614"/>
                <a:gd name="connsiteY1" fmla="*/ 5251 h 10352"/>
                <a:gd name="connsiteX2" fmla="*/ 146052 w 154614"/>
                <a:gd name="connsiteY2" fmla="*/ 75 h 10352"/>
                <a:gd name="connsiteX3" fmla="*/ 9151 w 154614"/>
                <a:gd name="connsiteY3" fmla="*/ 75 h 10352"/>
                <a:gd name="connsiteX4" fmla="*/ 294 w 154614"/>
                <a:gd name="connsiteY4" fmla="*/ 5251 h 10352"/>
                <a:gd name="connsiteX5" fmla="*/ 9151 w 154614"/>
                <a:gd name="connsiteY5" fmla="*/ 10427 h 10352"/>
                <a:gd name="connsiteX6" fmla="*/ 146052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6052" y="10427"/>
                  </a:moveTo>
                  <a:cubicBezTo>
                    <a:pt x="150354" y="10427"/>
                    <a:pt x="154909" y="10427"/>
                    <a:pt x="154909" y="5251"/>
                  </a:cubicBezTo>
                  <a:cubicBezTo>
                    <a:pt x="154909" y="75"/>
                    <a:pt x="150354" y="75"/>
                    <a:pt x="146052" y="75"/>
                  </a:cubicBezTo>
                  <a:lnTo>
                    <a:pt x="9151" y="75"/>
                  </a:lnTo>
                  <a:cubicBezTo>
                    <a:pt x="4849" y="75"/>
                    <a:pt x="294" y="75"/>
                    <a:pt x="294" y="5251"/>
                  </a:cubicBezTo>
                  <a:cubicBezTo>
                    <a:pt x="294" y="10427"/>
                    <a:pt x="4849" y="10427"/>
                    <a:pt x="9151" y="10427"/>
                  </a:cubicBezTo>
                  <a:lnTo>
                    <a:pt x="146052" y="104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2056209-CA0D-0D92-80AF-B4E8BBFCF501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8187988" y="5145606"/>
              <a:ext cx="102991" cy="117237"/>
            </a:xfrm>
            <a:custGeom>
              <a:avLst/>
              <a:gdLst>
                <a:gd name="connsiteX0" fmla="*/ 15234 w 102991"/>
                <a:gd name="connsiteY0" fmla="*/ 99196 h 117237"/>
                <a:gd name="connsiteX1" fmla="*/ 12957 w 102991"/>
                <a:gd name="connsiteY1" fmla="*/ 110324 h 117237"/>
                <a:gd name="connsiteX2" fmla="*/ 20295 w 102991"/>
                <a:gd name="connsiteY2" fmla="*/ 117312 h 117237"/>
                <a:gd name="connsiteX3" fmla="*/ 29658 w 102991"/>
                <a:gd name="connsiteY3" fmla="*/ 110066 h 117237"/>
                <a:gd name="connsiteX4" fmla="*/ 39780 w 102991"/>
                <a:gd name="connsiteY4" fmla="*/ 69175 h 117237"/>
                <a:gd name="connsiteX5" fmla="*/ 47878 w 102991"/>
                <a:gd name="connsiteY5" fmla="*/ 35531 h 117237"/>
                <a:gd name="connsiteX6" fmla="*/ 62049 w 102991"/>
                <a:gd name="connsiteY6" fmla="*/ 14309 h 117237"/>
                <a:gd name="connsiteX7" fmla="*/ 82293 w 102991"/>
                <a:gd name="connsiteY7" fmla="*/ 5768 h 117237"/>
                <a:gd name="connsiteX8" fmla="*/ 92921 w 102991"/>
                <a:gd name="connsiteY8" fmla="*/ 8874 h 117237"/>
                <a:gd name="connsiteX9" fmla="*/ 79762 w 102991"/>
                <a:gd name="connsiteY9" fmla="*/ 23108 h 117237"/>
                <a:gd name="connsiteX10" fmla="*/ 89378 w 102991"/>
                <a:gd name="connsiteY10" fmla="*/ 32166 h 117237"/>
                <a:gd name="connsiteX11" fmla="*/ 103296 w 102991"/>
                <a:gd name="connsiteY11" fmla="*/ 16897 h 117237"/>
                <a:gd name="connsiteX12" fmla="*/ 82293 w 102991"/>
                <a:gd name="connsiteY12" fmla="*/ 75 h 117237"/>
                <a:gd name="connsiteX13" fmla="*/ 49902 w 102991"/>
                <a:gd name="connsiteY13" fmla="*/ 20002 h 117237"/>
                <a:gd name="connsiteX14" fmla="*/ 26875 w 102991"/>
                <a:gd name="connsiteY14" fmla="*/ 75 h 117237"/>
                <a:gd name="connsiteX15" fmla="*/ 8149 w 102991"/>
                <a:gd name="connsiteY15" fmla="*/ 14826 h 117237"/>
                <a:gd name="connsiteX16" fmla="*/ 304 w 102991"/>
                <a:gd name="connsiteY16" fmla="*/ 39930 h 117237"/>
                <a:gd name="connsiteX17" fmla="*/ 3341 w 102991"/>
                <a:gd name="connsiteY17" fmla="*/ 42518 h 117237"/>
                <a:gd name="connsiteX18" fmla="*/ 7643 w 102991"/>
                <a:gd name="connsiteY18" fmla="*/ 36566 h 117237"/>
                <a:gd name="connsiteX19" fmla="*/ 26116 w 102991"/>
                <a:gd name="connsiteY19" fmla="*/ 5768 h 117237"/>
                <a:gd name="connsiteX20" fmla="*/ 33960 w 102991"/>
                <a:gd name="connsiteY20" fmla="*/ 17673 h 117237"/>
                <a:gd name="connsiteX21" fmla="*/ 29911 w 102991"/>
                <a:gd name="connsiteY21" fmla="*/ 39413 h 117237"/>
                <a:gd name="connsiteX22" fmla="*/ 15234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34" y="99196"/>
                  </a:moveTo>
                  <a:cubicBezTo>
                    <a:pt x="14475" y="103078"/>
                    <a:pt x="12957" y="109030"/>
                    <a:pt x="12957" y="110324"/>
                  </a:cubicBezTo>
                  <a:cubicBezTo>
                    <a:pt x="12957" y="114983"/>
                    <a:pt x="16500" y="117312"/>
                    <a:pt x="20295" y="117312"/>
                  </a:cubicBezTo>
                  <a:cubicBezTo>
                    <a:pt x="23332" y="117312"/>
                    <a:pt x="27887" y="115242"/>
                    <a:pt x="29658" y="110066"/>
                  </a:cubicBezTo>
                  <a:cubicBezTo>
                    <a:pt x="30164" y="109030"/>
                    <a:pt x="38768" y="73833"/>
                    <a:pt x="39780" y="69175"/>
                  </a:cubicBezTo>
                  <a:cubicBezTo>
                    <a:pt x="41805" y="60634"/>
                    <a:pt x="46360" y="42518"/>
                    <a:pt x="47878" y="35531"/>
                  </a:cubicBezTo>
                  <a:cubicBezTo>
                    <a:pt x="48890" y="32166"/>
                    <a:pt x="55976" y="20002"/>
                    <a:pt x="62049" y="14309"/>
                  </a:cubicBezTo>
                  <a:cubicBezTo>
                    <a:pt x="64073" y="12497"/>
                    <a:pt x="71412" y="5768"/>
                    <a:pt x="82293" y="5768"/>
                  </a:cubicBezTo>
                  <a:cubicBezTo>
                    <a:pt x="88872" y="5768"/>
                    <a:pt x="92668" y="8874"/>
                    <a:pt x="92921" y="8874"/>
                  </a:cubicBezTo>
                  <a:cubicBezTo>
                    <a:pt x="85330" y="10168"/>
                    <a:pt x="79762" y="16379"/>
                    <a:pt x="79762" y="23108"/>
                  </a:cubicBezTo>
                  <a:cubicBezTo>
                    <a:pt x="79762" y="27249"/>
                    <a:pt x="82546" y="32166"/>
                    <a:pt x="89378" y="32166"/>
                  </a:cubicBezTo>
                  <a:cubicBezTo>
                    <a:pt x="96211" y="32166"/>
                    <a:pt x="103296" y="26214"/>
                    <a:pt x="103296" y="16897"/>
                  </a:cubicBezTo>
                  <a:cubicBezTo>
                    <a:pt x="103296" y="7839"/>
                    <a:pt x="95199" y="75"/>
                    <a:pt x="82293" y="75"/>
                  </a:cubicBezTo>
                  <a:cubicBezTo>
                    <a:pt x="65845" y="75"/>
                    <a:pt x="54710" y="12756"/>
                    <a:pt x="49902" y="20002"/>
                  </a:cubicBezTo>
                  <a:cubicBezTo>
                    <a:pt x="47878" y="8356"/>
                    <a:pt x="38768" y="75"/>
                    <a:pt x="26875" y="75"/>
                  </a:cubicBezTo>
                  <a:cubicBezTo>
                    <a:pt x="15234" y="75"/>
                    <a:pt x="10426" y="10168"/>
                    <a:pt x="8149" y="14826"/>
                  </a:cubicBezTo>
                  <a:cubicBezTo>
                    <a:pt x="3594" y="23626"/>
                    <a:pt x="304" y="39154"/>
                    <a:pt x="304" y="39930"/>
                  </a:cubicBezTo>
                  <a:cubicBezTo>
                    <a:pt x="304" y="42518"/>
                    <a:pt x="2835" y="42518"/>
                    <a:pt x="3341" y="42518"/>
                  </a:cubicBezTo>
                  <a:cubicBezTo>
                    <a:pt x="5871" y="42518"/>
                    <a:pt x="6124" y="42259"/>
                    <a:pt x="7643" y="36566"/>
                  </a:cubicBezTo>
                  <a:cubicBezTo>
                    <a:pt x="11945" y="18191"/>
                    <a:pt x="17006" y="5768"/>
                    <a:pt x="26116" y="5768"/>
                  </a:cubicBezTo>
                  <a:cubicBezTo>
                    <a:pt x="30417" y="5768"/>
                    <a:pt x="33960" y="7839"/>
                    <a:pt x="33960" y="17673"/>
                  </a:cubicBezTo>
                  <a:cubicBezTo>
                    <a:pt x="33960" y="23108"/>
                    <a:pt x="33201" y="25955"/>
                    <a:pt x="29911" y="39413"/>
                  </a:cubicBezTo>
                  <a:lnTo>
                    <a:pt x="15234" y="991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6AC9E06B-5E82-5784-7A07-BE50C52AAEFE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8307216" y="5186677"/>
              <a:ext cx="130371" cy="133516"/>
            </a:xfrm>
            <a:custGeom>
              <a:avLst/>
              <a:gdLst>
                <a:gd name="connsiteX0" fmla="*/ 69923 w 130371"/>
                <a:gd name="connsiteY0" fmla="*/ 71273 h 133516"/>
                <a:gd name="connsiteX1" fmla="*/ 124127 w 130371"/>
                <a:gd name="connsiteY1" fmla="*/ 71273 h 133516"/>
                <a:gd name="connsiteX2" fmla="*/ 130681 w 130371"/>
                <a:gd name="connsiteY2" fmla="*/ 66925 h 133516"/>
                <a:gd name="connsiteX3" fmla="*/ 124127 w 130371"/>
                <a:gd name="connsiteY3" fmla="*/ 62396 h 133516"/>
                <a:gd name="connsiteX4" fmla="*/ 69923 w 130371"/>
                <a:gd name="connsiteY4" fmla="*/ 62396 h 133516"/>
                <a:gd name="connsiteX5" fmla="*/ 69923 w 130371"/>
                <a:gd name="connsiteY5" fmla="*/ 6779 h 133516"/>
                <a:gd name="connsiteX6" fmla="*/ 65672 w 130371"/>
                <a:gd name="connsiteY6" fmla="*/ 76 h 133516"/>
                <a:gd name="connsiteX7" fmla="*/ 61244 w 130371"/>
                <a:gd name="connsiteY7" fmla="*/ 6779 h 133516"/>
                <a:gd name="connsiteX8" fmla="*/ 61244 w 130371"/>
                <a:gd name="connsiteY8" fmla="*/ 62396 h 133516"/>
                <a:gd name="connsiteX9" fmla="*/ 6863 w 130371"/>
                <a:gd name="connsiteY9" fmla="*/ 62396 h 133516"/>
                <a:gd name="connsiteX10" fmla="*/ 309 w 130371"/>
                <a:gd name="connsiteY10" fmla="*/ 66744 h 133516"/>
                <a:gd name="connsiteX11" fmla="*/ 6863 w 130371"/>
                <a:gd name="connsiteY11" fmla="*/ 71273 h 133516"/>
                <a:gd name="connsiteX12" fmla="*/ 61244 w 130371"/>
                <a:gd name="connsiteY12" fmla="*/ 71273 h 133516"/>
                <a:gd name="connsiteX13" fmla="*/ 61244 w 130371"/>
                <a:gd name="connsiteY13" fmla="*/ 126889 h 133516"/>
                <a:gd name="connsiteX14" fmla="*/ 65495 w 130371"/>
                <a:gd name="connsiteY14" fmla="*/ 133592 h 133516"/>
                <a:gd name="connsiteX15" fmla="*/ 69923 w 130371"/>
                <a:gd name="connsiteY15" fmla="*/ 126889 h 133516"/>
                <a:gd name="connsiteX16" fmla="*/ 69923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923" y="71273"/>
                  </a:moveTo>
                  <a:lnTo>
                    <a:pt x="124127" y="71273"/>
                  </a:lnTo>
                  <a:cubicBezTo>
                    <a:pt x="126430" y="71273"/>
                    <a:pt x="130681" y="71273"/>
                    <a:pt x="130681" y="66925"/>
                  </a:cubicBezTo>
                  <a:cubicBezTo>
                    <a:pt x="130681" y="62396"/>
                    <a:pt x="126607" y="62396"/>
                    <a:pt x="124127" y="62396"/>
                  </a:cubicBezTo>
                  <a:lnTo>
                    <a:pt x="69923" y="62396"/>
                  </a:lnTo>
                  <a:lnTo>
                    <a:pt x="69923" y="6779"/>
                  </a:lnTo>
                  <a:cubicBezTo>
                    <a:pt x="69923" y="4424"/>
                    <a:pt x="69923" y="76"/>
                    <a:pt x="65672" y="76"/>
                  </a:cubicBezTo>
                  <a:cubicBezTo>
                    <a:pt x="61244" y="76"/>
                    <a:pt x="61244" y="4243"/>
                    <a:pt x="61244" y="6779"/>
                  </a:cubicBezTo>
                  <a:lnTo>
                    <a:pt x="61244" y="62396"/>
                  </a:lnTo>
                  <a:lnTo>
                    <a:pt x="6863" y="62396"/>
                  </a:lnTo>
                  <a:cubicBezTo>
                    <a:pt x="4560" y="62396"/>
                    <a:pt x="309" y="62396"/>
                    <a:pt x="309" y="66744"/>
                  </a:cubicBezTo>
                  <a:cubicBezTo>
                    <a:pt x="309" y="71273"/>
                    <a:pt x="4383" y="71273"/>
                    <a:pt x="6863" y="71273"/>
                  </a:cubicBezTo>
                  <a:lnTo>
                    <a:pt x="61244" y="71273"/>
                  </a:lnTo>
                  <a:lnTo>
                    <a:pt x="61244" y="126889"/>
                  </a:lnTo>
                  <a:cubicBezTo>
                    <a:pt x="61244" y="129244"/>
                    <a:pt x="61244" y="133592"/>
                    <a:pt x="65495" y="133592"/>
                  </a:cubicBezTo>
                  <a:cubicBezTo>
                    <a:pt x="69923" y="133592"/>
                    <a:pt x="69923" y="129426"/>
                    <a:pt x="69923" y="126889"/>
                  </a:cubicBezTo>
                  <a:lnTo>
                    <a:pt x="69923" y="7127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D0F8CFF-BBF9-D454-CB2F-AFCBFB04112F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477239" y="5065894"/>
              <a:ext cx="58707" cy="258802"/>
            </a:xfrm>
            <a:custGeom>
              <a:avLst/>
              <a:gdLst>
                <a:gd name="connsiteX0" fmla="*/ 59023 w 58707"/>
                <a:gd name="connsiteY0" fmla="*/ 129476 h 258802"/>
                <a:gd name="connsiteX1" fmla="*/ 42322 w 58707"/>
                <a:gd name="connsiteY1" fmla="*/ 48730 h 258802"/>
                <a:gd name="connsiteX2" fmla="*/ 2846 w 58707"/>
                <a:gd name="connsiteY2" fmla="*/ 75 h 258802"/>
                <a:gd name="connsiteX3" fmla="*/ 315 w 58707"/>
                <a:gd name="connsiteY3" fmla="*/ 2663 h 258802"/>
                <a:gd name="connsiteX4" fmla="*/ 5123 w 58707"/>
                <a:gd name="connsiteY4" fmla="*/ 8615 h 258802"/>
                <a:gd name="connsiteX5" fmla="*/ 44346 w 58707"/>
                <a:gd name="connsiteY5" fmla="*/ 129476 h 258802"/>
                <a:gd name="connsiteX6" fmla="*/ 3605 w 58707"/>
                <a:gd name="connsiteY6" fmla="*/ 251889 h 258802"/>
                <a:gd name="connsiteX7" fmla="*/ 315 w 58707"/>
                <a:gd name="connsiteY7" fmla="*/ 256289 h 258802"/>
                <a:gd name="connsiteX8" fmla="*/ 2846 w 58707"/>
                <a:gd name="connsiteY8" fmla="*/ 258877 h 258802"/>
                <a:gd name="connsiteX9" fmla="*/ 43081 w 58707"/>
                <a:gd name="connsiteY9" fmla="*/ 208411 h 258802"/>
                <a:gd name="connsiteX10" fmla="*/ 59023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23" y="129476"/>
                  </a:moveTo>
                  <a:cubicBezTo>
                    <a:pt x="59023" y="109289"/>
                    <a:pt x="56240" y="77974"/>
                    <a:pt x="42322" y="48730"/>
                  </a:cubicBezTo>
                  <a:cubicBezTo>
                    <a:pt x="27139" y="16897"/>
                    <a:pt x="5376" y="75"/>
                    <a:pt x="2846" y="75"/>
                  </a:cubicBezTo>
                  <a:cubicBezTo>
                    <a:pt x="1328" y="75"/>
                    <a:pt x="315" y="1110"/>
                    <a:pt x="315" y="2663"/>
                  </a:cubicBezTo>
                  <a:cubicBezTo>
                    <a:pt x="315" y="3439"/>
                    <a:pt x="315" y="3957"/>
                    <a:pt x="5123" y="8615"/>
                  </a:cubicBezTo>
                  <a:cubicBezTo>
                    <a:pt x="29922" y="34237"/>
                    <a:pt x="44346" y="75386"/>
                    <a:pt x="44346" y="129476"/>
                  </a:cubicBezTo>
                  <a:cubicBezTo>
                    <a:pt x="44346" y="173731"/>
                    <a:pt x="34983" y="219280"/>
                    <a:pt x="3605" y="251889"/>
                  </a:cubicBezTo>
                  <a:cubicBezTo>
                    <a:pt x="315" y="254995"/>
                    <a:pt x="315" y="255513"/>
                    <a:pt x="315" y="256289"/>
                  </a:cubicBezTo>
                  <a:cubicBezTo>
                    <a:pt x="315" y="257842"/>
                    <a:pt x="1328" y="258877"/>
                    <a:pt x="2846" y="258877"/>
                  </a:cubicBezTo>
                  <a:cubicBezTo>
                    <a:pt x="5376" y="258877"/>
                    <a:pt x="28151" y="241278"/>
                    <a:pt x="43081" y="208411"/>
                  </a:cubicBezTo>
                  <a:cubicBezTo>
                    <a:pt x="55987" y="179942"/>
                    <a:pt x="59023" y="151215"/>
                    <a:pt x="59023" y="12947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D9D8364-74AD-7FB5-952F-51224CA28ABB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8572383" y="5032847"/>
              <a:ext cx="78294" cy="120291"/>
            </a:xfrm>
            <a:custGeom>
              <a:avLst/>
              <a:gdLst>
                <a:gd name="connsiteX0" fmla="*/ 78613 w 78294"/>
                <a:gd name="connsiteY0" fmla="*/ 87390 h 120291"/>
                <a:gd name="connsiteX1" fmla="*/ 72591 w 78294"/>
                <a:gd name="connsiteY1" fmla="*/ 87390 h 120291"/>
                <a:gd name="connsiteX2" fmla="*/ 67985 w 78294"/>
                <a:gd name="connsiteY2" fmla="*/ 103876 h 120291"/>
                <a:gd name="connsiteX3" fmla="*/ 50449 w 78294"/>
                <a:gd name="connsiteY3" fmla="*/ 104963 h 120291"/>
                <a:gd name="connsiteX4" fmla="*/ 17856 w 78294"/>
                <a:gd name="connsiteY4" fmla="*/ 104963 h 120291"/>
                <a:gd name="connsiteX5" fmla="*/ 53283 w 78294"/>
                <a:gd name="connsiteY5" fmla="*/ 74528 h 120291"/>
                <a:gd name="connsiteX6" fmla="*/ 78613 w 78294"/>
                <a:gd name="connsiteY6" fmla="*/ 35397 h 120291"/>
                <a:gd name="connsiteX7" fmla="*/ 37164 w 78294"/>
                <a:gd name="connsiteY7" fmla="*/ 71 h 120291"/>
                <a:gd name="connsiteX8" fmla="*/ 319 w 78294"/>
                <a:gd name="connsiteY8" fmla="*/ 32499 h 120291"/>
                <a:gd name="connsiteX9" fmla="*/ 9708 w 78294"/>
                <a:gd name="connsiteY9" fmla="*/ 42644 h 120291"/>
                <a:gd name="connsiteX10" fmla="*/ 19096 w 78294"/>
                <a:gd name="connsiteY10" fmla="*/ 33042 h 120291"/>
                <a:gd name="connsiteX11" fmla="*/ 8645 w 78294"/>
                <a:gd name="connsiteY11" fmla="*/ 23440 h 120291"/>
                <a:gd name="connsiteX12" fmla="*/ 34507 w 78294"/>
                <a:gd name="connsiteY12" fmla="*/ 6592 h 120291"/>
                <a:gd name="connsiteX13" fmla="*/ 61431 w 78294"/>
                <a:gd name="connsiteY13" fmla="*/ 35397 h 120291"/>
                <a:gd name="connsiteX14" fmla="*/ 44780 w 78294"/>
                <a:gd name="connsiteY14" fmla="*/ 70180 h 120291"/>
                <a:gd name="connsiteX15" fmla="*/ 2091 w 78294"/>
                <a:gd name="connsiteY15" fmla="*/ 113297 h 120291"/>
                <a:gd name="connsiteX16" fmla="*/ 319 w 78294"/>
                <a:gd name="connsiteY16" fmla="*/ 120362 h 120291"/>
                <a:gd name="connsiteX17" fmla="*/ 73299 w 78294"/>
                <a:gd name="connsiteY17" fmla="*/ 120362 h 120291"/>
                <a:gd name="connsiteX18" fmla="*/ 78613 w 78294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20291">
                  <a:moveTo>
                    <a:pt x="78613" y="87390"/>
                  </a:moveTo>
                  <a:lnTo>
                    <a:pt x="72591" y="87390"/>
                  </a:lnTo>
                  <a:cubicBezTo>
                    <a:pt x="72059" y="91376"/>
                    <a:pt x="70288" y="102065"/>
                    <a:pt x="67985" y="103876"/>
                  </a:cubicBezTo>
                  <a:cubicBezTo>
                    <a:pt x="66568" y="104963"/>
                    <a:pt x="52929" y="104963"/>
                    <a:pt x="50449" y="104963"/>
                  </a:cubicBezTo>
                  <a:lnTo>
                    <a:pt x="17856" y="104963"/>
                  </a:lnTo>
                  <a:cubicBezTo>
                    <a:pt x="36455" y="88115"/>
                    <a:pt x="42655" y="83043"/>
                    <a:pt x="53283" y="74528"/>
                  </a:cubicBezTo>
                  <a:cubicBezTo>
                    <a:pt x="66391" y="63839"/>
                    <a:pt x="78613" y="52607"/>
                    <a:pt x="78613" y="35397"/>
                  </a:cubicBezTo>
                  <a:cubicBezTo>
                    <a:pt x="78613" y="13477"/>
                    <a:pt x="59837" y="71"/>
                    <a:pt x="37164" y="71"/>
                  </a:cubicBezTo>
                  <a:cubicBezTo>
                    <a:pt x="15199" y="71"/>
                    <a:pt x="319" y="15832"/>
                    <a:pt x="319" y="32499"/>
                  </a:cubicBezTo>
                  <a:cubicBezTo>
                    <a:pt x="319" y="41738"/>
                    <a:pt x="7936" y="42644"/>
                    <a:pt x="9708" y="42644"/>
                  </a:cubicBezTo>
                  <a:cubicBezTo>
                    <a:pt x="13959" y="42644"/>
                    <a:pt x="19096" y="39564"/>
                    <a:pt x="19096" y="33042"/>
                  </a:cubicBezTo>
                  <a:cubicBezTo>
                    <a:pt x="19096" y="29781"/>
                    <a:pt x="17856" y="23440"/>
                    <a:pt x="8645" y="23440"/>
                  </a:cubicBezTo>
                  <a:cubicBezTo>
                    <a:pt x="14136" y="10578"/>
                    <a:pt x="26181" y="6592"/>
                    <a:pt x="34507" y="6592"/>
                  </a:cubicBezTo>
                  <a:cubicBezTo>
                    <a:pt x="52220" y="6592"/>
                    <a:pt x="61431" y="20723"/>
                    <a:pt x="61431" y="35397"/>
                  </a:cubicBezTo>
                  <a:cubicBezTo>
                    <a:pt x="61431" y="51158"/>
                    <a:pt x="50449" y="63658"/>
                    <a:pt x="44780" y="70180"/>
                  </a:cubicBezTo>
                  <a:lnTo>
                    <a:pt x="2091" y="113297"/>
                  </a:lnTo>
                  <a:cubicBezTo>
                    <a:pt x="319" y="114927"/>
                    <a:pt x="319" y="115289"/>
                    <a:pt x="319" y="120362"/>
                  </a:cubicBezTo>
                  <a:lnTo>
                    <a:pt x="73299" y="120362"/>
                  </a:lnTo>
                  <a:lnTo>
                    <a:pt x="78613" y="87390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C02E269B-FB67-81E0-AAA7-256FB6F544E3}"/>
              </a:ext>
            </a:extLst>
          </p:cNvPr>
          <p:cNvCxnSpPr>
            <a:cxnSpLocks/>
          </p:cNvCxnSpPr>
          <p:nvPr/>
        </p:nvCxnSpPr>
        <p:spPr>
          <a:xfrm flipH="1">
            <a:off x="1343236" y="2300914"/>
            <a:ext cx="488223" cy="959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B7F6A140-F1CE-F44D-7586-DD3614975B5F}"/>
              </a:ext>
            </a:extLst>
          </p:cNvPr>
          <p:cNvCxnSpPr/>
          <p:nvPr/>
        </p:nvCxnSpPr>
        <p:spPr>
          <a:xfrm>
            <a:off x="2819595" y="2381533"/>
            <a:ext cx="4010696" cy="718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DCACB912-DAA3-9EFE-0A9E-0CFFFEA005CD}"/>
              </a:ext>
            </a:extLst>
          </p:cNvPr>
          <p:cNvSpPr txBox="1"/>
          <p:nvPr/>
        </p:nvSpPr>
        <p:spPr>
          <a:xfrm>
            <a:off x="7314095" y="5721749"/>
            <a:ext cx="2451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Misner-Sharp mass:</a:t>
            </a:r>
            <a:endParaRPr lang="en-AU" sz="2200" dirty="0"/>
          </a:p>
        </p:txBody>
      </p:sp>
      <p:grpSp>
        <p:nvGrpSpPr>
          <p:cNvPr id="325" name="Group 324" descr="\documentclass{article}&#10;\usepackage{amsmath}&#10;\pagestyle{empty}&#10;\begin{document}&#10;&#10;$$C(v,r)/2$$&#10;&#10;&#10;\end{document}" title="IguanaTex Vector Display">
            <a:extLst>
              <a:ext uri="{FF2B5EF4-FFF2-40B4-BE49-F238E27FC236}">
                <a16:creationId xmlns:a16="http://schemas.microsoft.com/office/drawing/2014/main" id="{AB1F46BC-DBAC-0237-E020-C64A2AC15B8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750109" y="5829124"/>
            <a:ext cx="982494" cy="246724"/>
            <a:chOff x="7945585" y="4205391"/>
            <a:chExt cx="982494" cy="246724"/>
          </a:xfrm>
        </p:grpSpPr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2ADF215F-D03B-27CA-0BC7-A83398E6AED8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7945585" y="4216493"/>
              <a:ext cx="178543" cy="179368"/>
            </a:xfrm>
            <a:custGeom>
              <a:avLst/>
              <a:gdLst>
                <a:gd name="connsiteX0" fmla="*/ 178757 w 178543"/>
                <a:gd name="connsiteY0" fmla="*/ 2542 h 179368"/>
                <a:gd name="connsiteX1" fmla="*/ 175991 w 178543"/>
                <a:gd name="connsiteY1" fmla="*/ 75 h 179368"/>
                <a:gd name="connsiteX2" fmla="*/ 172219 w 178543"/>
                <a:gd name="connsiteY2" fmla="*/ 3035 h 179368"/>
                <a:gd name="connsiteX3" fmla="*/ 154616 w 178543"/>
                <a:gd name="connsiteY3" fmla="*/ 22033 h 179368"/>
                <a:gd name="connsiteX4" fmla="*/ 112872 w 178543"/>
                <a:gd name="connsiteY4" fmla="*/ 75 h 179368"/>
                <a:gd name="connsiteX5" fmla="*/ 214 w 178543"/>
                <a:gd name="connsiteY5" fmla="*/ 111841 h 179368"/>
                <a:gd name="connsiteX6" fmla="*/ 68362 w 178543"/>
                <a:gd name="connsiteY6" fmla="*/ 179444 h 179368"/>
                <a:gd name="connsiteX7" fmla="*/ 122679 w 178543"/>
                <a:gd name="connsiteY7" fmla="*/ 158225 h 179368"/>
                <a:gd name="connsiteX8" fmla="*/ 150341 w 178543"/>
                <a:gd name="connsiteY8" fmla="*/ 114802 h 179368"/>
                <a:gd name="connsiteX9" fmla="*/ 147323 w 178543"/>
                <a:gd name="connsiteY9" fmla="*/ 112334 h 179368"/>
                <a:gd name="connsiteX10" fmla="*/ 144054 w 178543"/>
                <a:gd name="connsiteY10" fmla="*/ 114802 h 179368"/>
                <a:gd name="connsiteX11" fmla="*/ 118656 w 178543"/>
                <a:gd name="connsiteY11" fmla="*/ 153784 h 179368"/>
                <a:gd name="connsiteX12" fmla="*/ 72385 w 178543"/>
                <a:gd name="connsiteY12" fmla="*/ 171795 h 179368"/>
                <a:gd name="connsiteX13" fmla="*/ 23097 w 178543"/>
                <a:gd name="connsiteY13" fmla="*/ 120476 h 179368"/>
                <a:gd name="connsiteX14" fmla="*/ 53525 w 178543"/>
                <a:gd name="connsiteY14" fmla="*/ 37577 h 179368"/>
                <a:gd name="connsiteX15" fmla="*/ 114884 w 178543"/>
                <a:gd name="connsiteY15" fmla="*/ 7723 h 179368"/>
                <a:gd name="connsiteX16" fmla="*/ 155370 w 178543"/>
                <a:gd name="connsiteY16" fmla="*/ 55341 h 179368"/>
                <a:gd name="connsiteX17" fmla="*/ 154616 w 178543"/>
                <a:gd name="connsiteY17" fmla="*/ 67924 h 179368"/>
                <a:gd name="connsiteX18" fmla="*/ 158388 w 178543"/>
                <a:gd name="connsiteY18" fmla="*/ 70391 h 179368"/>
                <a:gd name="connsiteX19" fmla="*/ 162914 w 178543"/>
                <a:gd name="connsiteY19" fmla="*/ 65457 h 179368"/>
                <a:gd name="connsiteX20" fmla="*/ 178757 w 178543"/>
                <a:gd name="connsiteY20" fmla="*/ 2542 h 17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8543" h="179368">
                  <a:moveTo>
                    <a:pt x="178757" y="2542"/>
                  </a:moveTo>
                  <a:cubicBezTo>
                    <a:pt x="178757" y="1802"/>
                    <a:pt x="178254" y="75"/>
                    <a:pt x="175991" y="75"/>
                  </a:cubicBezTo>
                  <a:cubicBezTo>
                    <a:pt x="175236" y="75"/>
                    <a:pt x="174985" y="321"/>
                    <a:pt x="172219" y="3035"/>
                  </a:cubicBezTo>
                  <a:lnTo>
                    <a:pt x="154616" y="22033"/>
                  </a:lnTo>
                  <a:cubicBezTo>
                    <a:pt x="152353" y="18579"/>
                    <a:pt x="140785" y="75"/>
                    <a:pt x="112872" y="75"/>
                  </a:cubicBezTo>
                  <a:cubicBezTo>
                    <a:pt x="56794" y="75"/>
                    <a:pt x="214" y="54601"/>
                    <a:pt x="214" y="111841"/>
                  </a:cubicBezTo>
                  <a:cubicBezTo>
                    <a:pt x="214" y="152551"/>
                    <a:pt x="29887" y="179444"/>
                    <a:pt x="68362" y="179444"/>
                  </a:cubicBezTo>
                  <a:cubicBezTo>
                    <a:pt x="90240" y="179444"/>
                    <a:pt x="109351" y="169575"/>
                    <a:pt x="122679" y="158225"/>
                  </a:cubicBezTo>
                  <a:cubicBezTo>
                    <a:pt x="146066" y="137994"/>
                    <a:pt x="150341" y="115542"/>
                    <a:pt x="150341" y="114802"/>
                  </a:cubicBezTo>
                  <a:cubicBezTo>
                    <a:pt x="150341" y="112334"/>
                    <a:pt x="147826" y="112334"/>
                    <a:pt x="147323" y="112334"/>
                  </a:cubicBezTo>
                  <a:cubicBezTo>
                    <a:pt x="145815" y="112334"/>
                    <a:pt x="144557" y="112828"/>
                    <a:pt x="144054" y="114802"/>
                  </a:cubicBezTo>
                  <a:cubicBezTo>
                    <a:pt x="141791" y="121957"/>
                    <a:pt x="136007" y="139474"/>
                    <a:pt x="118656" y="153784"/>
                  </a:cubicBezTo>
                  <a:cubicBezTo>
                    <a:pt x="101304" y="167601"/>
                    <a:pt x="85462" y="171795"/>
                    <a:pt x="72385" y="171795"/>
                  </a:cubicBezTo>
                  <a:cubicBezTo>
                    <a:pt x="49753" y="171795"/>
                    <a:pt x="23097" y="158965"/>
                    <a:pt x="23097" y="120476"/>
                  </a:cubicBezTo>
                  <a:cubicBezTo>
                    <a:pt x="23097" y="106413"/>
                    <a:pt x="28378" y="66444"/>
                    <a:pt x="53525" y="37577"/>
                  </a:cubicBezTo>
                  <a:cubicBezTo>
                    <a:pt x="68865" y="20059"/>
                    <a:pt x="92503" y="7723"/>
                    <a:pt x="114884" y="7723"/>
                  </a:cubicBezTo>
                  <a:cubicBezTo>
                    <a:pt x="140534" y="7723"/>
                    <a:pt x="155370" y="26721"/>
                    <a:pt x="155370" y="55341"/>
                  </a:cubicBezTo>
                  <a:cubicBezTo>
                    <a:pt x="155370" y="65210"/>
                    <a:pt x="154616" y="65457"/>
                    <a:pt x="154616" y="67924"/>
                  </a:cubicBezTo>
                  <a:cubicBezTo>
                    <a:pt x="154616" y="70391"/>
                    <a:pt x="157382" y="70391"/>
                    <a:pt x="158388" y="70391"/>
                  </a:cubicBezTo>
                  <a:cubicBezTo>
                    <a:pt x="161657" y="70391"/>
                    <a:pt x="161657" y="69898"/>
                    <a:pt x="162914" y="65457"/>
                  </a:cubicBezTo>
                  <a:lnTo>
                    <a:pt x="178757" y="2542"/>
                  </a:lnTo>
                  <a:close/>
                </a:path>
              </a:pathLst>
            </a:custGeom>
            <a:solidFill>
              <a:srgbClr val="000000"/>
            </a:solidFill>
            <a:ln w="25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3F8A2B08-FD51-1E91-B0B5-B5507B1911D2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155625" y="4205391"/>
              <a:ext cx="58340" cy="246724"/>
            </a:xfrm>
            <a:custGeom>
              <a:avLst/>
              <a:gdLst>
                <a:gd name="connsiteX0" fmla="*/ 58562 w 58340"/>
                <a:gd name="connsiteY0" fmla="*/ 244332 h 246724"/>
                <a:gd name="connsiteX1" fmla="*/ 54287 w 58340"/>
                <a:gd name="connsiteY1" fmla="*/ 238904 h 246724"/>
                <a:gd name="connsiteX2" fmla="*/ 14807 w 58340"/>
                <a:gd name="connsiteY2" fmla="*/ 123437 h 246724"/>
                <a:gd name="connsiteX3" fmla="*/ 55293 w 58340"/>
                <a:gd name="connsiteY3" fmla="*/ 6736 h 246724"/>
                <a:gd name="connsiteX4" fmla="*/ 58562 w 58340"/>
                <a:gd name="connsiteY4" fmla="*/ 2542 h 246724"/>
                <a:gd name="connsiteX5" fmla="*/ 56048 w 58340"/>
                <a:gd name="connsiteY5" fmla="*/ 75 h 246724"/>
                <a:gd name="connsiteX6" fmla="*/ 16064 w 58340"/>
                <a:gd name="connsiteY6" fmla="*/ 48186 h 246724"/>
                <a:gd name="connsiteX7" fmla="*/ 221 w 58340"/>
                <a:gd name="connsiteY7" fmla="*/ 123437 h 246724"/>
                <a:gd name="connsiteX8" fmla="*/ 16818 w 58340"/>
                <a:gd name="connsiteY8" fmla="*/ 200415 h 246724"/>
                <a:gd name="connsiteX9" fmla="*/ 56048 w 58340"/>
                <a:gd name="connsiteY9" fmla="*/ 246800 h 246724"/>
                <a:gd name="connsiteX10" fmla="*/ 58562 w 58340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0" h="246724">
                  <a:moveTo>
                    <a:pt x="58562" y="244332"/>
                  </a:moveTo>
                  <a:cubicBezTo>
                    <a:pt x="58562" y="243592"/>
                    <a:pt x="58562" y="243099"/>
                    <a:pt x="54287" y="238904"/>
                  </a:cubicBezTo>
                  <a:cubicBezTo>
                    <a:pt x="22854" y="207817"/>
                    <a:pt x="14807" y="161186"/>
                    <a:pt x="14807" y="123437"/>
                  </a:cubicBezTo>
                  <a:cubicBezTo>
                    <a:pt x="14807" y="80507"/>
                    <a:pt x="24363" y="37577"/>
                    <a:pt x="55293" y="6736"/>
                  </a:cubicBezTo>
                  <a:cubicBezTo>
                    <a:pt x="58562" y="3776"/>
                    <a:pt x="58562" y="3282"/>
                    <a:pt x="58562" y="2542"/>
                  </a:cubicBezTo>
                  <a:cubicBezTo>
                    <a:pt x="58562" y="815"/>
                    <a:pt x="57557" y="75"/>
                    <a:pt x="56048" y="75"/>
                  </a:cubicBezTo>
                  <a:cubicBezTo>
                    <a:pt x="53533" y="75"/>
                    <a:pt x="30901" y="16852"/>
                    <a:pt x="16064" y="48186"/>
                  </a:cubicBezTo>
                  <a:cubicBezTo>
                    <a:pt x="3239" y="75326"/>
                    <a:pt x="221" y="102712"/>
                    <a:pt x="221" y="123437"/>
                  </a:cubicBezTo>
                  <a:cubicBezTo>
                    <a:pt x="221" y="142682"/>
                    <a:pt x="2988" y="172535"/>
                    <a:pt x="16818" y="200415"/>
                  </a:cubicBezTo>
                  <a:cubicBezTo>
                    <a:pt x="31907" y="230762"/>
                    <a:pt x="53533" y="246800"/>
                    <a:pt x="56048" y="246800"/>
                  </a:cubicBezTo>
                  <a:cubicBezTo>
                    <a:pt x="57557" y="246800"/>
                    <a:pt x="58562" y="246059"/>
                    <a:pt x="58562" y="244332"/>
                  </a:cubicBezTo>
                  <a:close/>
                </a:path>
              </a:pathLst>
            </a:custGeom>
            <a:solidFill>
              <a:srgbClr val="000000"/>
            </a:solidFill>
            <a:ln w="25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C11D4391-ABAD-93AE-C4A9-A6385B0DEBBA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235816" y="4281382"/>
              <a:ext cx="110395" cy="111766"/>
            </a:xfrm>
            <a:custGeom>
              <a:avLst/>
              <a:gdLst>
                <a:gd name="connsiteX0" fmla="*/ 110620 w 110395"/>
                <a:gd name="connsiteY0" fmla="*/ 17345 h 111766"/>
                <a:gd name="connsiteX1" fmla="*/ 99556 w 110395"/>
                <a:gd name="connsiteY1" fmla="*/ 75 h 111766"/>
                <a:gd name="connsiteX2" fmla="*/ 87234 w 110395"/>
                <a:gd name="connsiteY2" fmla="*/ 11918 h 111766"/>
                <a:gd name="connsiteX3" fmla="*/ 91257 w 110395"/>
                <a:gd name="connsiteY3" fmla="*/ 19319 h 111766"/>
                <a:gd name="connsiteX4" fmla="*/ 99807 w 110395"/>
                <a:gd name="connsiteY4" fmla="*/ 39551 h 111766"/>
                <a:gd name="connsiteX5" fmla="*/ 55046 w 110395"/>
                <a:gd name="connsiteY5" fmla="*/ 106413 h 111766"/>
                <a:gd name="connsiteX6" fmla="*/ 36437 w 110395"/>
                <a:gd name="connsiteY6" fmla="*/ 84948 h 111766"/>
                <a:gd name="connsiteX7" fmla="*/ 51022 w 110395"/>
                <a:gd name="connsiteY7" fmla="*/ 32642 h 111766"/>
                <a:gd name="connsiteX8" fmla="*/ 54040 w 110395"/>
                <a:gd name="connsiteY8" fmla="*/ 20306 h 111766"/>
                <a:gd name="connsiteX9" fmla="*/ 33419 w 110395"/>
                <a:gd name="connsiteY9" fmla="*/ 75 h 111766"/>
                <a:gd name="connsiteX10" fmla="*/ 225 w 110395"/>
                <a:gd name="connsiteY10" fmla="*/ 38070 h 111766"/>
                <a:gd name="connsiteX11" fmla="*/ 3243 w 110395"/>
                <a:gd name="connsiteY11" fmla="*/ 40538 h 111766"/>
                <a:gd name="connsiteX12" fmla="*/ 7266 w 110395"/>
                <a:gd name="connsiteY12" fmla="*/ 36097 h 111766"/>
                <a:gd name="connsiteX13" fmla="*/ 32665 w 110395"/>
                <a:gd name="connsiteY13" fmla="*/ 5503 h 111766"/>
                <a:gd name="connsiteX14" fmla="*/ 38952 w 110395"/>
                <a:gd name="connsiteY14" fmla="*/ 13398 h 111766"/>
                <a:gd name="connsiteX15" fmla="*/ 34677 w 110395"/>
                <a:gd name="connsiteY15" fmla="*/ 30669 h 111766"/>
                <a:gd name="connsiteX16" fmla="*/ 20343 w 110395"/>
                <a:gd name="connsiteY16" fmla="*/ 81247 h 111766"/>
                <a:gd name="connsiteX17" fmla="*/ 54040 w 110395"/>
                <a:gd name="connsiteY17" fmla="*/ 111841 h 111766"/>
                <a:gd name="connsiteX18" fmla="*/ 110620 w 110395"/>
                <a:gd name="connsiteY18" fmla="*/ 17345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395" h="111766">
                  <a:moveTo>
                    <a:pt x="110620" y="17345"/>
                  </a:moveTo>
                  <a:cubicBezTo>
                    <a:pt x="110620" y="4022"/>
                    <a:pt x="104082" y="75"/>
                    <a:pt x="99556" y="75"/>
                  </a:cubicBezTo>
                  <a:cubicBezTo>
                    <a:pt x="93269" y="75"/>
                    <a:pt x="87234" y="6490"/>
                    <a:pt x="87234" y="11918"/>
                  </a:cubicBezTo>
                  <a:cubicBezTo>
                    <a:pt x="87234" y="15125"/>
                    <a:pt x="88491" y="16605"/>
                    <a:pt x="91257" y="19319"/>
                  </a:cubicBezTo>
                  <a:cubicBezTo>
                    <a:pt x="96538" y="24254"/>
                    <a:pt x="99807" y="30669"/>
                    <a:pt x="99807" y="39551"/>
                  </a:cubicBezTo>
                  <a:cubicBezTo>
                    <a:pt x="99807" y="49913"/>
                    <a:pt x="84468" y="106413"/>
                    <a:pt x="55046" y="106413"/>
                  </a:cubicBezTo>
                  <a:cubicBezTo>
                    <a:pt x="42221" y="106413"/>
                    <a:pt x="36437" y="97778"/>
                    <a:pt x="36437" y="84948"/>
                  </a:cubicBezTo>
                  <a:cubicBezTo>
                    <a:pt x="36437" y="71131"/>
                    <a:pt x="43227" y="53121"/>
                    <a:pt x="51022" y="32642"/>
                  </a:cubicBezTo>
                  <a:cubicBezTo>
                    <a:pt x="52782" y="28448"/>
                    <a:pt x="54040" y="24994"/>
                    <a:pt x="54040" y="20306"/>
                  </a:cubicBezTo>
                  <a:cubicBezTo>
                    <a:pt x="54040" y="9204"/>
                    <a:pt x="45993" y="75"/>
                    <a:pt x="33419" y="75"/>
                  </a:cubicBezTo>
                  <a:cubicBezTo>
                    <a:pt x="9781" y="75"/>
                    <a:pt x="225" y="35850"/>
                    <a:pt x="225" y="38070"/>
                  </a:cubicBezTo>
                  <a:cubicBezTo>
                    <a:pt x="225" y="40538"/>
                    <a:pt x="2740" y="40538"/>
                    <a:pt x="3243" y="40538"/>
                  </a:cubicBezTo>
                  <a:cubicBezTo>
                    <a:pt x="5758" y="40538"/>
                    <a:pt x="6009" y="40044"/>
                    <a:pt x="7266" y="36097"/>
                  </a:cubicBezTo>
                  <a:cubicBezTo>
                    <a:pt x="14559" y="11177"/>
                    <a:pt x="25372" y="5503"/>
                    <a:pt x="32665" y="5503"/>
                  </a:cubicBezTo>
                  <a:cubicBezTo>
                    <a:pt x="34677" y="5503"/>
                    <a:pt x="38952" y="5503"/>
                    <a:pt x="38952" y="13398"/>
                  </a:cubicBezTo>
                  <a:cubicBezTo>
                    <a:pt x="38952" y="19566"/>
                    <a:pt x="36437" y="26228"/>
                    <a:pt x="34677" y="30669"/>
                  </a:cubicBezTo>
                  <a:cubicBezTo>
                    <a:pt x="23612" y="59289"/>
                    <a:pt x="20343" y="70638"/>
                    <a:pt x="20343" y="81247"/>
                  </a:cubicBezTo>
                  <a:cubicBezTo>
                    <a:pt x="20343" y="107893"/>
                    <a:pt x="42472" y="111841"/>
                    <a:pt x="54040" y="111841"/>
                  </a:cubicBezTo>
                  <a:cubicBezTo>
                    <a:pt x="96287" y="111841"/>
                    <a:pt x="110620" y="30175"/>
                    <a:pt x="110620" y="17345"/>
                  </a:cubicBezTo>
                  <a:close/>
                </a:path>
              </a:pathLst>
            </a:custGeom>
            <a:solidFill>
              <a:srgbClr val="000000"/>
            </a:solidFill>
            <a:ln w="25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9F743287-EBCC-AF3D-F0A4-CD9771A29185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381065" y="4364282"/>
              <a:ext cx="29421" cy="73770"/>
            </a:xfrm>
            <a:custGeom>
              <a:avLst/>
              <a:gdLst>
                <a:gd name="connsiteX0" fmla="*/ 29652 w 29421"/>
                <a:gd name="connsiteY0" fmla="*/ 25981 h 73770"/>
                <a:gd name="connsiteX1" fmla="*/ 13558 w 29421"/>
                <a:gd name="connsiteY1" fmla="*/ 75 h 73770"/>
                <a:gd name="connsiteX2" fmla="*/ 231 w 29421"/>
                <a:gd name="connsiteY2" fmla="*/ 13151 h 73770"/>
                <a:gd name="connsiteX3" fmla="*/ 13558 w 29421"/>
                <a:gd name="connsiteY3" fmla="*/ 26228 h 73770"/>
                <a:gd name="connsiteX4" fmla="*/ 22360 w 29421"/>
                <a:gd name="connsiteY4" fmla="*/ 23020 h 73770"/>
                <a:gd name="connsiteX5" fmla="*/ 23617 w 29421"/>
                <a:gd name="connsiteY5" fmla="*/ 22280 h 73770"/>
                <a:gd name="connsiteX6" fmla="*/ 24120 w 29421"/>
                <a:gd name="connsiteY6" fmla="*/ 25981 h 73770"/>
                <a:gd name="connsiteX7" fmla="*/ 7020 w 29421"/>
                <a:gd name="connsiteY7" fmla="*/ 67184 h 73770"/>
                <a:gd name="connsiteX8" fmla="*/ 4254 w 29421"/>
                <a:gd name="connsiteY8" fmla="*/ 71131 h 73770"/>
                <a:gd name="connsiteX9" fmla="*/ 6769 w 29421"/>
                <a:gd name="connsiteY9" fmla="*/ 73845 h 73770"/>
                <a:gd name="connsiteX10" fmla="*/ 29652 w 29421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21" h="73770">
                  <a:moveTo>
                    <a:pt x="29652" y="25981"/>
                  </a:moveTo>
                  <a:cubicBezTo>
                    <a:pt x="29652" y="9697"/>
                    <a:pt x="23366" y="75"/>
                    <a:pt x="13558" y="75"/>
                  </a:cubicBezTo>
                  <a:cubicBezTo>
                    <a:pt x="5260" y="75"/>
                    <a:pt x="231" y="6243"/>
                    <a:pt x="231" y="13151"/>
                  </a:cubicBezTo>
                  <a:cubicBezTo>
                    <a:pt x="231" y="19813"/>
                    <a:pt x="5260" y="26228"/>
                    <a:pt x="13558" y="26228"/>
                  </a:cubicBezTo>
                  <a:cubicBezTo>
                    <a:pt x="16576" y="26228"/>
                    <a:pt x="19845" y="25241"/>
                    <a:pt x="22360" y="23020"/>
                  </a:cubicBezTo>
                  <a:cubicBezTo>
                    <a:pt x="23114" y="22527"/>
                    <a:pt x="23366" y="22280"/>
                    <a:pt x="23617" y="22280"/>
                  </a:cubicBezTo>
                  <a:cubicBezTo>
                    <a:pt x="23869" y="22280"/>
                    <a:pt x="24120" y="22527"/>
                    <a:pt x="24120" y="25981"/>
                  </a:cubicBezTo>
                  <a:cubicBezTo>
                    <a:pt x="24120" y="44238"/>
                    <a:pt x="15319" y="59042"/>
                    <a:pt x="7020" y="67184"/>
                  </a:cubicBezTo>
                  <a:cubicBezTo>
                    <a:pt x="4254" y="69898"/>
                    <a:pt x="4254" y="70391"/>
                    <a:pt x="4254" y="71131"/>
                  </a:cubicBezTo>
                  <a:cubicBezTo>
                    <a:pt x="4254" y="72859"/>
                    <a:pt x="5511" y="73845"/>
                    <a:pt x="6769" y="73845"/>
                  </a:cubicBezTo>
                  <a:cubicBezTo>
                    <a:pt x="9535" y="73845"/>
                    <a:pt x="29652" y="54848"/>
                    <a:pt x="29652" y="25981"/>
                  </a:cubicBezTo>
                  <a:close/>
                </a:path>
              </a:pathLst>
            </a:custGeom>
            <a:solidFill>
              <a:srgbClr val="000000"/>
            </a:solidFill>
            <a:ln w="25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519EC82-06A6-CB10-0F23-8F3A6452FB0F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478495" y="4281382"/>
              <a:ext cx="102348" cy="111766"/>
            </a:xfrm>
            <a:custGeom>
              <a:avLst/>
              <a:gdLst>
                <a:gd name="connsiteX0" fmla="*/ 15072 w 102348"/>
                <a:gd name="connsiteY0" fmla="*/ 94570 h 111766"/>
                <a:gd name="connsiteX1" fmla="*/ 12808 w 102348"/>
                <a:gd name="connsiteY1" fmla="*/ 105179 h 111766"/>
                <a:gd name="connsiteX2" fmla="*/ 20101 w 102348"/>
                <a:gd name="connsiteY2" fmla="*/ 111841 h 111766"/>
                <a:gd name="connsiteX3" fmla="*/ 29405 w 102348"/>
                <a:gd name="connsiteY3" fmla="*/ 104933 h 111766"/>
                <a:gd name="connsiteX4" fmla="*/ 39464 w 102348"/>
                <a:gd name="connsiteY4" fmla="*/ 65950 h 111766"/>
                <a:gd name="connsiteX5" fmla="*/ 47511 w 102348"/>
                <a:gd name="connsiteY5" fmla="*/ 33876 h 111766"/>
                <a:gd name="connsiteX6" fmla="*/ 61594 w 102348"/>
                <a:gd name="connsiteY6" fmla="*/ 13645 h 111766"/>
                <a:gd name="connsiteX7" fmla="*/ 81711 w 102348"/>
                <a:gd name="connsiteY7" fmla="*/ 5503 h 111766"/>
                <a:gd name="connsiteX8" fmla="*/ 92273 w 102348"/>
                <a:gd name="connsiteY8" fmla="*/ 8463 h 111766"/>
                <a:gd name="connsiteX9" fmla="*/ 79196 w 102348"/>
                <a:gd name="connsiteY9" fmla="*/ 22033 h 111766"/>
                <a:gd name="connsiteX10" fmla="*/ 88752 w 102348"/>
                <a:gd name="connsiteY10" fmla="*/ 30669 h 111766"/>
                <a:gd name="connsiteX11" fmla="*/ 102583 w 102348"/>
                <a:gd name="connsiteY11" fmla="*/ 16112 h 111766"/>
                <a:gd name="connsiteX12" fmla="*/ 81711 w 102348"/>
                <a:gd name="connsiteY12" fmla="*/ 75 h 111766"/>
                <a:gd name="connsiteX13" fmla="*/ 49523 w 102348"/>
                <a:gd name="connsiteY13" fmla="*/ 19073 h 111766"/>
                <a:gd name="connsiteX14" fmla="*/ 26639 w 102348"/>
                <a:gd name="connsiteY14" fmla="*/ 75 h 111766"/>
                <a:gd name="connsiteX15" fmla="*/ 8031 w 102348"/>
                <a:gd name="connsiteY15" fmla="*/ 14138 h 111766"/>
                <a:gd name="connsiteX16" fmla="*/ 235 w 102348"/>
                <a:gd name="connsiteY16" fmla="*/ 38070 h 111766"/>
                <a:gd name="connsiteX17" fmla="*/ 3253 w 102348"/>
                <a:gd name="connsiteY17" fmla="*/ 40538 h 111766"/>
                <a:gd name="connsiteX18" fmla="*/ 7528 w 102348"/>
                <a:gd name="connsiteY18" fmla="*/ 34863 h 111766"/>
                <a:gd name="connsiteX19" fmla="*/ 25885 w 102348"/>
                <a:gd name="connsiteY19" fmla="*/ 5503 h 111766"/>
                <a:gd name="connsiteX20" fmla="*/ 33680 w 102348"/>
                <a:gd name="connsiteY20" fmla="*/ 16852 h 111766"/>
                <a:gd name="connsiteX21" fmla="*/ 29657 w 102348"/>
                <a:gd name="connsiteY21" fmla="*/ 37577 h 111766"/>
                <a:gd name="connsiteX22" fmla="*/ 15072 w 102348"/>
                <a:gd name="connsiteY22" fmla="*/ 9457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348" h="111766">
                  <a:moveTo>
                    <a:pt x="15072" y="94570"/>
                  </a:moveTo>
                  <a:cubicBezTo>
                    <a:pt x="14317" y="98271"/>
                    <a:pt x="12808" y="103946"/>
                    <a:pt x="12808" y="105179"/>
                  </a:cubicBezTo>
                  <a:cubicBezTo>
                    <a:pt x="12808" y="109621"/>
                    <a:pt x="16329" y="111841"/>
                    <a:pt x="20101" y="111841"/>
                  </a:cubicBezTo>
                  <a:cubicBezTo>
                    <a:pt x="23119" y="111841"/>
                    <a:pt x="27645" y="109867"/>
                    <a:pt x="29405" y="104933"/>
                  </a:cubicBezTo>
                  <a:cubicBezTo>
                    <a:pt x="29908" y="103946"/>
                    <a:pt x="38458" y="70391"/>
                    <a:pt x="39464" y="65950"/>
                  </a:cubicBezTo>
                  <a:cubicBezTo>
                    <a:pt x="41476" y="57808"/>
                    <a:pt x="46002" y="40538"/>
                    <a:pt x="47511" y="33876"/>
                  </a:cubicBezTo>
                  <a:cubicBezTo>
                    <a:pt x="48517" y="30669"/>
                    <a:pt x="55558" y="19073"/>
                    <a:pt x="61594" y="13645"/>
                  </a:cubicBezTo>
                  <a:cubicBezTo>
                    <a:pt x="63605" y="11918"/>
                    <a:pt x="70898" y="5503"/>
                    <a:pt x="81711" y="5503"/>
                  </a:cubicBezTo>
                  <a:cubicBezTo>
                    <a:pt x="88249" y="5503"/>
                    <a:pt x="92021" y="8463"/>
                    <a:pt x="92273" y="8463"/>
                  </a:cubicBezTo>
                  <a:cubicBezTo>
                    <a:pt x="84729" y="9697"/>
                    <a:pt x="79196" y="15618"/>
                    <a:pt x="79196" y="22033"/>
                  </a:cubicBezTo>
                  <a:cubicBezTo>
                    <a:pt x="79196" y="25981"/>
                    <a:pt x="81963" y="30669"/>
                    <a:pt x="88752" y="30669"/>
                  </a:cubicBezTo>
                  <a:cubicBezTo>
                    <a:pt x="95542" y="30669"/>
                    <a:pt x="102583" y="24994"/>
                    <a:pt x="102583" y="16112"/>
                  </a:cubicBezTo>
                  <a:cubicBezTo>
                    <a:pt x="102583" y="7476"/>
                    <a:pt x="94536" y="75"/>
                    <a:pt x="81711" y="75"/>
                  </a:cubicBezTo>
                  <a:cubicBezTo>
                    <a:pt x="65366" y="75"/>
                    <a:pt x="54301" y="12164"/>
                    <a:pt x="49523" y="19073"/>
                  </a:cubicBezTo>
                  <a:cubicBezTo>
                    <a:pt x="47511" y="7970"/>
                    <a:pt x="38458" y="75"/>
                    <a:pt x="26639" y="75"/>
                  </a:cubicBezTo>
                  <a:cubicBezTo>
                    <a:pt x="15072" y="75"/>
                    <a:pt x="10294" y="9697"/>
                    <a:pt x="8031" y="14138"/>
                  </a:cubicBezTo>
                  <a:cubicBezTo>
                    <a:pt x="3504" y="22527"/>
                    <a:pt x="235" y="37330"/>
                    <a:pt x="235" y="38070"/>
                  </a:cubicBezTo>
                  <a:cubicBezTo>
                    <a:pt x="235" y="40538"/>
                    <a:pt x="2750" y="40538"/>
                    <a:pt x="3253" y="40538"/>
                  </a:cubicBezTo>
                  <a:cubicBezTo>
                    <a:pt x="5767" y="40538"/>
                    <a:pt x="6019" y="40291"/>
                    <a:pt x="7528" y="34863"/>
                  </a:cubicBezTo>
                  <a:cubicBezTo>
                    <a:pt x="11803" y="17345"/>
                    <a:pt x="16832" y="5503"/>
                    <a:pt x="25885" y="5503"/>
                  </a:cubicBezTo>
                  <a:cubicBezTo>
                    <a:pt x="30160" y="5503"/>
                    <a:pt x="33680" y="7476"/>
                    <a:pt x="33680" y="16852"/>
                  </a:cubicBezTo>
                  <a:cubicBezTo>
                    <a:pt x="33680" y="22033"/>
                    <a:pt x="32926" y="24747"/>
                    <a:pt x="29657" y="37577"/>
                  </a:cubicBezTo>
                  <a:lnTo>
                    <a:pt x="15072" y="94570"/>
                  </a:lnTo>
                  <a:close/>
                </a:path>
              </a:pathLst>
            </a:custGeom>
            <a:solidFill>
              <a:srgbClr val="000000"/>
            </a:solidFill>
            <a:ln w="25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59896538-E79D-628D-5EF2-C1568DF581CD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605974" y="4205391"/>
              <a:ext cx="58340" cy="246724"/>
            </a:xfrm>
            <a:custGeom>
              <a:avLst/>
              <a:gdLst>
                <a:gd name="connsiteX0" fmla="*/ 58581 w 58340"/>
                <a:gd name="connsiteY0" fmla="*/ 123437 h 246724"/>
                <a:gd name="connsiteX1" fmla="*/ 41984 w 58340"/>
                <a:gd name="connsiteY1" fmla="*/ 46459 h 246724"/>
                <a:gd name="connsiteX2" fmla="*/ 2754 w 58340"/>
                <a:gd name="connsiteY2" fmla="*/ 75 h 246724"/>
                <a:gd name="connsiteX3" fmla="*/ 240 w 58340"/>
                <a:gd name="connsiteY3" fmla="*/ 2542 h 246724"/>
                <a:gd name="connsiteX4" fmla="*/ 5018 w 58340"/>
                <a:gd name="connsiteY4" fmla="*/ 8217 h 246724"/>
                <a:gd name="connsiteX5" fmla="*/ 43995 w 58340"/>
                <a:gd name="connsiteY5" fmla="*/ 123437 h 246724"/>
                <a:gd name="connsiteX6" fmla="*/ 3509 w 58340"/>
                <a:gd name="connsiteY6" fmla="*/ 240138 h 246724"/>
                <a:gd name="connsiteX7" fmla="*/ 240 w 58340"/>
                <a:gd name="connsiteY7" fmla="*/ 244332 h 246724"/>
                <a:gd name="connsiteX8" fmla="*/ 2754 w 58340"/>
                <a:gd name="connsiteY8" fmla="*/ 246800 h 246724"/>
                <a:gd name="connsiteX9" fmla="*/ 42738 w 58340"/>
                <a:gd name="connsiteY9" fmla="*/ 198688 h 246724"/>
                <a:gd name="connsiteX10" fmla="*/ 58581 w 58340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0" h="246724">
                  <a:moveTo>
                    <a:pt x="58581" y="123437"/>
                  </a:moveTo>
                  <a:cubicBezTo>
                    <a:pt x="58581" y="104193"/>
                    <a:pt x="55815" y="74339"/>
                    <a:pt x="41984" y="46459"/>
                  </a:cubicBezTo>
                  <a:cubicBezTo>
                    <a:pt x="26896" y="16112"/>
                    <a:pt x="5269" y="75"/>
                    <a:pt x="2754" y="75"/>
                  </a:cubicBezTo>
                  <a:cubicBezTo>
                    <a:pt x="1246" y="75"/>
                    <a:pt x="240" y="1062"/>
                    <a:pt x="240" y="2542"/>
                  </a:cubicBezTo>
                  <a:cubicBezTo>
                    <a:pt x="240" y="3282"/>
                    <a:pt x="240" y="3776"/>
                    <a:pt x="5018" y="8217"/>
                  </a:cubicBezTo>
                  <a:cubicBezTo>
                    <a:pt x="29662" y="32642"/>
                    <a:pt x="43995" y="71872"/>
                    <a:pt x="43995" y="123437"/>
                  </a:cubicBezTo>
                  <a:cubicBezTo>
                    <a:pt x="43995" y="165627"/>
                    <a:pt x="34691" y="209051"/>
                    <a:pt x="3509" y="240138"/>
                  </a:cubicBezTo>
                  <a:cubicBezTo>
                    <a:pt x="240" y="243099"/>
                    <a:pt x="240" y="243592"/>
                    <a:pt x="240" y="244332"/>
                  </a:cubicBezTo>
                  <a:cubicBezTo>
                    <a:pt x="240" y="245813"/>
                    <a:pt x="1246" y="246800"/>
                    <a:pt x="2754" y="246800"/>
                  </a:cubicBezTo>
                  <a:cubicBezTo>
                    <a:pt x="5269" y="246800"/>
                    <a:pt x="27901" y="230022"/>
                    <a:pt x="42738" y="198688"/>
                  </a:cubicBezTo>
                  <a:cubicBezTo>
                    <a:pt x="55563" y="171548"/>
                    <a:pt x="58581" y="144162"/>
                    <a:pt x="58581" y="123437"/>
                  </a:cubicBezTo>
                  <a:close/>
                </a:path>
              </a:pathLst>
            </a:custGeom>
            <a:solidFill>
              <a:srgbClr val="000000"/>
            </a:solidFill>
            <a:ln w="25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EC6A9A3-61EE-D547-E43E-CE8822F9F4C6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703266" y="4205391"/>
              <a:ext cx="97821" cy="246724"/>
            </a:xfrm>
            <a:custGeom>
              <a:avLst/>
              <a:gdLst>
                <a:gd name="connsiteX0" fmla="*/ 96808 w 97821"/>
                <a:gd name="connsiteY0" fmla="*/ 9450 h 246724"/>
                <a:gd name="connsiteX1" fmla="*/ 98065 w 97821"/>
                <a:gd name="connsiteY1" fmla="*/ 5009 h 246724"/>
                <a:gd name="connsiteX2" fmla="*/ 93036 w 97821"/>
                <a:gd name="connsiteY2" fmla="*/ 75 h 246724"/>
                <a:gd name="connsiteX3" fmla="*/ 88761 w 97821"/>
                <a:gd name="connsiteY3" fmla="*/ 2295 h 246724"/>
                <a:gd name="connsiteX4" fmla="*/ 1501 w 97821"/>
                <a:gd name="connsiteY4" fmla="*/ 237424 h 246724"/>
                <a:gd name="connsiteX5" fmla="*/ 244 w 97821"/>
                <a:gd name="connsiteY5" fmla="*/ 241865 h 246724"/>
                <a:gd name="connsiteX6" fmla="*/ 5273 w 97821"/>
                <a:gd name="connsiteY6" fmla="*/ 246800 h 246724"/>
                <a:gd name="connsiteX7" fmla="*/ 10805 w 97821"/>
                <a:gd name="connsiteY7" fmla="*/ 240878 h 246724"/>
                <a:gd name="connsiteX8" fmla="*/ 96808 w 97821"/>
                <a:gd name="connsiteY8" fmla="*/ 945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821" h="246724">
                  <a:moveTo>
                    <a:pt x="96808" y="9450"/>
                  </a:moveTo>
                  <a:cubicBezTo>
                    <a:pt x="98065" y="6243"/>
                    <a:pt x="98065" y="5256"/>
                    <a:pt x="98065" y="5009"/>
                  </a:cubicBezTo>
                  <a:cubicBezTo>
                    <a:pt x="98065" y="2295"/>
                    <a:pt x="95802" y="75"/>
                    <a:pt x="93036" y="75"/>
                  </a:cubicBezTo>
                  <a:cubicBezTo>
                    <a:pt x="91276" y="75"/>
                    <a:pt x="89515" y="815"/>
                    <a:pt x="88761" y="2295"/>
                  </a:cubicBezTo>
                  <a:lnTo>
                    <a:pt x="1501" y="237424"/>
                  </a:lnTo>
                  <a:cubicBezTo>
                    <a:pt x="244" y="240631"/>
                    <a:pt x="244" y="241618"/>
                    <a:pt x="244" y="241865"/>
                  </a:cubicBezTo>
                  <a:cubicBezTo>
                    <a:pt x="244" y="244579"/>
                    <a:pt x="2507" y="246800"/>
                    <a:pt x="5273" y="246800"/>
                  </a:cubicBezTo>
                  <a:cubicBezTo>
                    <a:pt x="8542" y="246800"/>
                    <a:pt x="9297" y="245072"/>
                    <a:pt x="10805" y="240878"/>
                  </a:cubicBezTo>
                  <a:lnTo>
                    <a:pt x="96808" y="9450"/>
                  </a:lnTo>
                  <a:close/>
                </a:path>
              </a:pathLst>
            </a:custGeom>
            <a:solidFill>
              <a:srgbClr val="000000"/>
            </a:solidFill>
            <a:ln w="25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B735E18A-9FF4-CBA4-80FA-F81354221A14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8827743" y="4226116"/>
              <a:ext cx="100336" cy="164318"/>
            </a:xfrm>
            <a:custGeom>
              <a:avLst/>
              <a:gdLst>
                <a:gd name="connsiteX0" fmla="*/ 19612 w 100336"/>
                <a:gd name="connsiteY0" fmla="*/ 145396 h 164318"/>
                <a:gd name="connsiteX1" fmla="*/ 46268 w 100336"/>
                <a:gd name="connsiteY1" fmla="*/ 119983 h 164318"/>
                <a:gd name="connsiteX2" fmla="*/ 100585 w 100336"/>
                <a:gd name="connsiteY2" fmla="*/ 47939 h 164318"/>
                <a:gd name="connsiteX3" fmla="*/ 47273 w 100336"/>
                <a:gd name="connsiteY3" fmla="*/ 75 h 164318"/>
                <a:gd name="connsiteX4" fmla="*/ 249 w 100336"/>
                <a:gd name="connsiteY4" fmla="*/ 44732 h 164318"/>
                <a:gd name="connsiteX5" fmla="*/ 13576 w 100336"/>
                <a:gd name="connsiteY5" fmla="*/ 58548 h 164318"/>
                <a:gd name="connsiteX6" fmla="*/ 26653 w 100336"/>
                <a:gd name="connsiteY6" fmla="*/ 45472 h 164318"/>
                <a:gd name="connsiteX7" fmla="*/ 13325 w 100336"/>
                <a:gd name="connsiteY7" fmla="*/ 32642 h 164318"/>
                <a:gd name="connsiteX8" fmla="*/ 10056 w 100336"/>
                <a:gd name="connsiteY8" fmla="*/ 32889 h 164318"/>
                <a:gd name="connsiteX9" fmla="*/ 44004 w 100336"/>
                <a:gd name="connsiteY9" fmla="*/ 7723 h 164318"/>
                <a:gd name="connsiteX10" fmla="*/ 77701 w 100336"/>
                <a:gd name="connsiteY10" fmla="*/ 47939 h 164318"/>
                <a:gd name="connsiteX11" fmla="*/ 51297 w 100336"/>
                <a:gd name="connsiteY11" fmla="*/ 102465 h 164318"/>
                <a:gd name="connsiteX12" fmla="*/ 3015 w 100336"/>
                <a:gd name="connsiteY12" fmla="*/ 155265 h 164318"/>
                <a:gd name="connsiteX13" fmla="*/ 249 w 100336"/>
                <a:gd name="connsiteY13" fmla="*/ 164393 h 164318"/>
                <a:gd name="connsiteX14" fmla="*/ 93544 w 100336"/>
                <a:gd name="connsiteY14" fmla="*/ 164393 h 164318"/>
                <a:gd name="connsiteX15" fmla="*/ 100585 w 100336"/>
                <a:gd name="connsiteY15" fmla="*/ 121463 h 164318"/>
                <a:gd name="connsiteX16" fmla="*/ 94298 w 100336"/>
                <a:gd name="connsiteY16" fmla="*/ 121463 h 164318"/>
                <a:gd name="connsiteX17" fmla="*/ 88766 w 100336"/>
                <a:gd name="connsiteY17" fmla="*/ 143422 h 164318"/>
                <a:gd name="connsiteX18" fmla="*/ 64876 w 100336"/>
                <a:gd name="connsiteY18" fmla="*/ 145396 h 164318"/>
                <a:gd name="connsiteX19" fmla="*/ 19612 w 100336"/>
                <a:gd name="connsiteY19" fmla="*/ 145396 h 1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336" h="164318">
                  <a:moveTo>
                    <a:pt x="19612" y="145396"/>
                  </a:moveTo>
                  <a:lnTo>
                    <a:pt x="46268" y="119983"/>
                  </a:lnTo>
                  <a:cubicBezTo>
                    <a:pt x="85497" y="85935"/>
                    <a:pt x="100585" y="72612"/>
                    <a:pt x="100585" y="47939"/>
                  </a:cubicBezTo>
                  <a:cubicBezTo>
                    <a:pt x="100585" y="19813"/>
                    <a:pt x="77953" y="75"/>
                    <a:pt x="47273" y="75"/>
                  </a:cubicBezTo>
                  <a:cubicBezTo>
                    <a:pt x="18857" y="75"/>
                    <a:pt x="249" y="22773"/>
                    <a:pt x="249" y="44732"/>
                  </a:cubicBezTo>
                  <a:cubicBezTo>
                    <a:pt x="249" y="58548"/>
                    <a:pt x="12822" y="58548"/>
                    <a:pt x="13576" y="58548"/>
                  </a:cubicBezTo>
                  <a:cubicBezTo>
                    <a:pt x="17851" y="58548"/>
                    <a:pt x="26653" y="55588"/>
                    <a:pt x="26653" y="45472"/>
                  </a:cubicBezTo>
                  <a:cubicBezTo>
                    <a:pt x="26653" y="39057"/>
                    <a:pt x="22126" y="32642"/>
                    <a:pt x="13325" y="32642"/>
                  </a:cubicBezTo>
                  <a:cubicBezTo>
                    <a:pt x="11313" y="32642"/>
                    <a:pt x="10810" y="32642"/>
                    <a:pt x="10056" y="32889"/>
                  </a:cubicBezTo>
                  <a:cubicBezTo>
                    <a:pt x="15840" y="16852"/>
                    <a:pt x="29419" y="7723"/>
                    <a:pt x="44004" y="7723"/>
                  </a:cubicBezTo>
                  <a:cubicBezTo>
                    <a:pt x="66888" y="7723"/>
                    <a:pt x="77701" y="27708"/>
                    <a:pt x="77701" y="47939"/>
                  </a:cubicBezTo>
                  <a:cubicBezTo>
                    <a:pt x="77701" y="67677"/>
                    <a:pt x="65128" y="87169"/>
                    <a:pt x="51297" y="102465"/>
                  </a:cubicBezTo>
                  <a:lnTo>
                    <a:pt x="3015" y="155265"/>
                  </a:lnTo>
                  <a:cubicBezTo>
                    <a:pt x="249" y="157979"/>
                    <a:pt x="249" y="158472"/>
                    <a:pt x="249" y="164393"/>
                  </a:cubicBezTo>
                  <a:lnTo>
                    <a:pt x="93544" y="164393"/>
                  </a:lnTo>
                  <a:lnTo>
                    <a:pt x="100585" y="121463"/>
                  </a:lnTo>
                  <a:lnTo>
                    <a:pt x="94298" y="121463"/>
                  </a:lnTo>
                  <a:cubicBezTo>
                    <a:pt x="93041" y="128865"/>
                    <a:pt x="91281" y="139721"/>
                    <a:pt x="88766" y="143422"/>
                  </a:cubicBezTo>
                  <a:cubicBezTo>
                    <a:pt x="87006" y="145396"/>
                    <a:pt x="70409" y="145396"/>
                    <a:pt x="64876" y="145396"/>
                  </a:cubicBezTo>
                  <a:lnTo>
                    <a:pt x="19612" y="145396"/>
                  </a:lnTo>
                  <a:close/>
                </a:path>
              </a:pathLst>
            </a:custGeom>
            <a:solidFill>
              <a:srgbClr val="000000"/>
            </a:solidFill>
            <a:ln w="25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328" name="Oval 327">
            <a:extLst>
              <a:ext uri="{FF2B5EF4-FFF2-40B4-BE49-F238E27FC236}">
                <a16:creationId xmlns:a16="http://schemas.microsoft.com/office/drawing/2014/main" id="{3BB15D41-5197-64F7-9B72-9EAA6A4A9580}"/>
              </a:ext>
            </a:extLst>
          </p:cNvPr>
          <p:cNvSpPr/>
          <p:nvPr/>
        </p:nvSpPr>
        <p:spPr>
          <a:xfrm>
            <a:off x="7106917" y="5430804"/>
            <a:ext cx="3994268" cy="10205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AF5A9569-28A7-D8B3-2492-35F95D1F4EF9}"/>
              </a:ext>
            </a:extLst>
          </p:cNvPr>
          <p:cNvSpPr/>
          <p:nvPr/>
        </p:nvSpPr>
        <p:spPr>
          <a:xfrm>
            <a:off x="340854" y="5195271"/>
            <a:ext cx="4211990" cy="10205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CCC20CC4-DD4F-C1F3-C255-48484397D5E2}"/>
              </a:ext>
            </a:extLst>
          </p:cNvPr>
          <p:cNvSpPr txBox="1"/>
          <p:nvPr/>
        </p:nvSpPr>
        <p:spPr>
          <a:xfrm>
            <a:off x="499450" y="5313020"/>
            <a:ext cx="38565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For the majority of RBH models:</a:t>
            </a:r>
            <a:endParaRPr lang="en-AU" sz="2200" dirty="0"/>
          </a:p>
        </p:txBody>
      </p:sp>
      <p:grpSp>
        <p:nvGrpSpPr>
          <p:cNvPr id="346" name="Group 345" descr="\documentclass{article}&#10;\usepackage{amsmath}&#10;\pagestyle{empty}&#10;\begin{document}&#10;&#10;$$h_{+}(v,r)=0$$&#10;&#10;&#10;\end{document}" title="IguanaTex Vector Display">
            <a:extLst>
              <a:ext uri="{FF2B5EF4-FFF2-40B4-BE49-F238E27FC236}">
                <a16:creationId xmlns:a16="http://schemas.microsoft.com/office/drawing/2014/main" id="{FB7713C4-EB20-E093-39C7-710E85EEDA51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614143" y="5833417"/>
            <a:ext cx="1303485" cy="246724"/>
            <a:chOff x="6130987" y="6991794"/>
            <a:chExt cx="1303485" cy="246724"/>
          </a:xfrm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C211B153-CDF6-EBCF-27A9-909FF52A85C0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130987" y="7005610"/>
              <a:ext cx="123075" cy="173940"/>
            </a:xfrm>
            <a:custGeom>
              <a:avLst/>
              <a:gdLst>
                <a:gd name="connsiteX0" fmla="*/ 58361 w 123075"/>
                <a:gd name="connsiteY0" fmla="*/ 2789 h 173940"/>
                <a:gd name="connsiteX1" fmla="*/ 55103 w 123075"/>
                <a:gd name="connsiteY1" fmla="*/ 75 h 173940"/>
                <a:gd name="connsiteX2" fmla="*/ 24522 w 123075"/>
                <a:gd name="connsiteY2" fmla="*/ 2542 h 173940"/>
                <a:gd name="connsiteX3" fmla="*/ 19759 w 123075"/>
                <a:gd name="connsiteY3" fmla="*/ 7476 h 173940"/>
                <a:gd name="connsiteX4" fmla="*/ 25775 w 123075"/>
                <a:gd name="connsiteY4" fmla="*/ 10437 h 173940"/>
                <a:gd name="connsiteX5" fmla="*/ 38308 w 123075"/>
                <a:gd name="connsiteY5" fmla="*/ 14631 h 173940"/>
                <a:gd name="connsiteX6" fmla="*/ 37556 w 123075"/>
                <a:gd name="connsiteY6" fmla="*/ 19566 h 173940"/>
                <a:gd name="connsiteX7" fmla="*/ 1210 w 123075"/>
                <a:gd name="connsiteY7" fmla="*/ 161679 h 173940"/>
                <a:gd name="connsiteX8" fmla="*/ 207 w 123075"/>
                <a:gd name="connsiteY8" fmla="*/ 167107 h 173940"/>
                <a:gd name="connsiteX9" fmla="*/ 7477 w 123075"/>
                <a:gd name="connsiteY9" fmla="*/ 174016 h 173940"/>
                <a:gd name="connsiteX10" fmla="*/ 16751 w 123075"/>
                <a:gd name="connsiteY10" fmla="*/ 167601 h 173940"/>
                <a:gd name="connsiteX11" fmla="*/ 21514 w 123075"/>
                <a:gd name="connsiteY11" fmla="*/ 148850 h 173940"/>
                <a:gd name="connsiteX12" fmla="*/ 27028 w 123075"/>
                <a:gd name="connsiteY12" fmla="*/ 126645 h 173940"/>
                <a:gd name="connsiteX13" fmla="*/ 31290 w 123075"/>
                <a:gd name="connsiteY13" fmla="*/ 110114 h 173940"/>
                <a:gd name="connsiteX14" fmla="*/ 34047 w 123075"/>
                <a:gd name="connsiteY14" fmla="*/ 99011 h 173940"/>
                <a:gd name="connsiteX15" fmla="*/ 51092 w 123075"/>
                <a:gd name="connsiteY15" fmla="*/ 76313 h 173940"/>
                <a:gd name="connsiteX16" fmla="*/ 75156 w 123075"/>
                <a:gd name="connsiteY16" fmla="*/ 67677 h 173940"/>
                <a:gd name="connsiteX17" fmla="*/ 88692 w 123075"/>
                <a:gd name="connsiteY17" fmla="*/ 84948 h 173940"/>
                <a:gd name="connsiteX18" fmla="*/ 73150 w 123075"/>
                <a:gd name="connsiteY18" fmla="*/ 140214 h 173940"/>
                <a:gd name="connsiteX19" fmla="*/ 69892 w 123075"/>
                <a:gd name="connsiteY19" fmla="*/ 153784 h 173940"/>
                <a:gd name="connsiteX20" fmla="*/ 90446 w 123075"/>
                <a:gd name="connsiteY20" fmla="*/ 174016 h 173940"/>
                <a:gd name="connsiteX21" fmla="*/ 123283 w 123075"/>
                <a:gd name="connsiteY21" fmla="*/ 136020 h 173940"/>
                <a:gd name="connsiteX22" fmla="*/ 120275 w 123075"/>
                <a:gd name="connsiteY22" fmla="*/ 133553 h 173940"/>
                <a:gd name="connsiteX23" fmla="*/ 116515 w 123075"/>
                <a:gd name="connsiteY23" fmla="*/ 137994 h 173940"/>
                <a:gd name="connsiteX24" fmla="*/ 90948 w 123075"/>
                <a:gd name="connsiteY24" fmla="*/ 168588 h 173940"/>
                <a:gd name="connsiteX25" fmla="*/ 84932 w 123075"/>
                <a:gd name="connsiteY25" fmla="*/ 160446 h 173940"/>
                <a:gd name="connsiteX26" fmla="*/ 89444 w 123075"/>
                <a:gd name="connsiteY26" fmla="*/ 142928 h 173940"/>
                <a:gd name="connsiteX27" fmla="*/ 104734 w 123075"/>
                <a:gd name="connsiteY27" fmla="*/ 88649 h 173940"/>
                <a:gd name="connsiteX28" fmla="*/ 75908 w 123075"/>
                <a:gd name="connsiteY28" fmla="*/ 62249 h 173940"/>
                <a:gd name="connsiteX29" fmla="*/ 38809 w 123075"/>
                <a:gd name="connsiteY29" fmla="*/ 81247 h 173940"/>
                <a:gd name="connsiteX30" fmla="*/ 58361 w 123075"/>
                <a:gd name="connsiteY30" fmla="*/ 2789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3075" h="173940">
                  <a:moveTo>
                    <a:pt x="58361" y="2789"/>
                  </a:moveTo>
                  <a:cubicBezTo>
                    <a:pt x="58361" y="2542"/>
                    <a:pt x="58361" y="75"/>
                    <a:pt x="55103" y="75"/>
                  </a:cubicBezTo>
                  <a:cubicBezTo>
                    <a:pt x="49337" y="75"/>
                    <a:pt x="31039" y="2049"/>
                    <a:pt x="24522" y="2542"/>
                  </a:cubicBezTo>
                  <a:cubicBezTo>
                    <a:pt x="22516" y="2789"/>
                    <a:pt x="19759" y="3035"/>
                    <a:pt x="19759" y="7476"/>
                  </a:cubicBezTo>
                  <a:cubicBezTo>
                    <a:pt x="19759" y="10437"/>
                    <a:pt x="22015" y="10437"/>
                    <a:pt x="25775" y="10437"/>
                  </a:cubicBezTo>
                  <a:cubicBezTo>
                    <a:pt x="37807" y="10437"/>
                    <a:pt x="38308" y="12164"/>
                    <a:pt x="38308" y="14631"/>
                  </a:cubicBezTo>
                  <a:lnTo>
                    <a:pt x="37556" y="19566"/>
                  </a:lnTo>
                  <a:lnTo>
                    <a:pt x="1210" y="161679"/>
                  </a:lnTo>
                  <a:cubicBezTo>
                    <a:pt x="207" y="165134"/>
                    <a:pt x="207" y="165627"/>
                    <a:pt x="207" y="167107"/>
                  </a:cubicBezTo>
                  <a:cubicBezTo>
                    <a:pt x="207" y="172782"/>
                    <a:pt x="5221" y="174016"/>
                    <a:pt x="7477" y="174016"/>
                  </a:cubicBezTo>
                  <a:cubicBezTo>
                    <a:pt x="11487" y="174016"/>
                    <a:pt x="15498" y="171055"/>
                    <a:pt x="16751" y="167601"/>
                  </a:cubicBezTo>
                  <a:lnTo>
                    <a:pt x="21514" y="148850"/>
                  </a:lnTo>
                  <a:lnTo>
                    <a:pt x="27028" y="126645"/>
                  </a:lnTo>
                  <a:cubicBezTo>
                    <a:pt x="28532" y="121217"/>
                    <a:pt x="30036" y="115789"/>
                    <a:pt x="31290" y="110114"/>
                  </a:cubicBezTo>
                  <a:cubicBezTo>
                    <a:pt x="31791" y="108634"/>
                    <a:pt x="33796" y="100492"/>
                    <a:pt x="34047" y="99011"/>
                  </a:cubicBezTo>
                  <a:cubicBezTo>
                    <a:pt x="34799" y="96791"/>
                    <a:pt x="42569" y="82974"/>
                    <a:pt x="51092" y="76313"/>
                  </a:cubicBezTo>
                  <a:cubicBezTo>
                    <a:pt x="56607" y="72365"/>
                    <a:pt x="64377" y="67677"/>
                    <a:pt x="75156" y="67677"/>
                  </a:cubicBezTo>
                  <a:cubicBezTo>
                    <a:pt x="85934" y="67677"/>
                    <a:pt x="88692" y="76066"/>
                    <a:pt x="88692" y="84948"/>
                  </a:cubicBezTo>
                  <a:cubicBezTo>
                    <a:pt x="88692" y="98271"/>
                    <a:pt x="79166" y="125164"/>
                    <a:pt x="73150" y="140214"/>
                  </a:cubicBezTo>
                  <a:cubicBezTo>
                    <a:pt x="71145" y="145889"/>
                    <a:pt x="69892" y="148850"/>
                    <a:pt x="69892" y="153784"/>
                  </a:cubicBezTo>
                  <a:cubicBezTo>
                    <a:pt x="69892" y="165380"/>
                    <a:pt x="78665" y="174016"/>
                    <a:pt x="90446" y="174016"/>
                  </a:cubicBezTo>
                  <a:cubicBezTo>
                    <a:pt x="114009" y="174016"/>
                    <a:pt x="123283" y="137994"/>
                    <a:pt x="123283" y="136020"/>
                  </a:cubicBezTo>
                  <a:cubicBezTo>
                    <a:pt x="123283" y="133553"/>
                    <a:pt x="121027" y="133553"/>
                    <a:pt x="120275" y="133553"/>
                  </a:cubicBezTo>
                  <a:cubicBezTo>
                    <a:pt x="117769" y="133553"/>
                    <a:pt x="117769" y="134293"/>
                    <a:pt x="116515" y="137994"/>
                  </a:cubicBezTo>
                  <a:cubicBezTo>
                    <a:pt x="112755" y="151070"/>
                    <a:pt x="104734" y="168588"/>
                    <a:pt x="90948" y="168588"/>
                  </a:cubicBezTo>
                  <a:cubicBezTo>
                    <a:pt x="86686" y="168588"/>
                    <a:pt x="84932" y="166121"/>
                    <a:pt x="84932" y="160446"/>
                  </a:cubicBezTo>
                  <a:cubicBezTo>
                    <a:pt x="84932" y="154278"/>
                    <a:pt x="87188" y="148356"/>
                    <a:pt x="89444" y="142928"/>
                  </a:cubicBezTo>
                  <a:cubicBezTo>
                    <a:pt x="93454" y="132319"/>
                    <a:pt x="104734" y="102959"/>
                    <a:pt x="104734" y="88649"/>
                  </a:cubicBezTo>
                  <a:cubicBezTo>
                    <a:pt x="104734" y="72612"/>
                    <a:pt x="94708" y="62249"/>
                    <a:pt x="75908" y="62249"/>
                  </a:cubicBezTo>
                  <a:cubicBezTo>
                    <a:pt x="60116" y="62249"/>
                    <a:pt x="48084" y="69898"/>
                    <a:pt x="38809" y="81247"/>
                  </a:cubicBezTo>
                  <a:lnTo>
                    <a:pt x="58361" y="2789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F6C3522-F4CA-32CC-5C35-20D13EE7FBE6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273905" y="7106940"/>
              <a:ext cx="129142" cy="127285"/>
            </a:xfrm>
            <a:custGeom>
              <a:avLst/>
              <a:gdLst>
                <a:gd name="connsiteX0" fmla="*/ 69171 w 129142"/>
                <a:gd name="connsiteY0" fmla="*/ 67950 h 127285"/>
                <a:gd name="connsiteX1" fmla="*/ 122863 w 129142"/>
                <a:gd name="connsiteY1" fmla="*/ 67950 h 127285"/>
                <a:gd name="connsiteX2" fmla="*/ 129355 w 129142"/>
                <a:gd name="connsiteY2" fmla="*/ 63805 h 127285"/>
                <a:gd name="connsiteX3" fmla="*/ 122863 w 129142"/>
                <a:gd name="connsiteY3" fmla="*/ 59488 h 127285"/>
                <a:gd name="connsiteX4" fmla="*/ 69171 w 129142"/>
                <a:gd name="connsiteY4" fmla="*/ 59488 h 127285"/>
                <a:gd name="connsiteX5" fmla="*/ 69171 w 129142"/>
                <a:gd name="connsiteY5" fmla="*/ 6466 h 127285"/>
                <a:gd name="connsiteX6" fmla="*/ 64959 w 129142"/>
                <a:gd name="connsiteY6" fmla="*/ 76 h 127285"/>
                <a:gd name="connsiteX7" fmla="*/ 60573 w 129142"/>
                <a:gd name="connsiteY7" fmla="*/ 6466 h 127285"/>
                <a:gd name="connsiteX8" fmla="*/ 60573 w 129142"/>
                <a:gd name="connsiteY8" fmla="*/ 59488 h 127285"/>
                <a:gd name="connsiteX9" fmla="*/ 6705 w 129142"/>
                <a:gd name="connsiteY9" fmla="*/ 59488 h 127285"/>
                <a:gd name="connsiteX10" fmla="*/ 213 w 129142"/>
                <a:gd name="connsiteY10" fmla="*/ 63633 h 127285"/>
                <a:gd name="connsiteX11" fmla="*/ 6705 w 129142"/>
                <a:gd name="connsiteY11" fmla="*/ 67950 h 127285"/>
                <a:gd name="connsiteX12" fmla="*/ 60573 w 129142"/>
                <a:gd name="connsiteY12" fmla="*/ 67950 h 127285"/>
                <a:gd name="connsiteX13" fmla="*/ 60573 w 129142"/>
                <a:gd name="connsiteY13" fmla="*/ 120971 h 127285"/>
                <a:gd name="connsiteX14" fmla="*/ 64784 w 129142"/>
                <a:gd name="connsiteY14" fmla="*/ 127362 h 127285"/>
                <a:gd name="connsiteX15" fmla="*/ 69171 w 129142"/>
                <a:gd name="connsiteY15" fmla="*/ 120971 h 127285"/>
                <a:gd name="connsiteX16" fmla="*/ 69171 w 129142"/>
                <a:gd name="connsiteY16" fmla="*/ 67950 h 12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142" h="127285">
                  <a:moveTo>
                    <a:pt x="69171" y="67950"/>
                  </a:moveTo>
                  <a:lnTo>
                    <a:pt x="122863" y="67950"/>
                  </a:lnTo>
                  <a:cubicBezTo>
                    <a:pt x="125144" y="67950"/>
                    <a:pt x="129355" y="67950"/>
                    <a:pt x="129355" y="63805"/>
                  </a:cubicBezTo>
                  <a:cubicBezTo>
                    <a:pt x="129355" y="59488"/>
                    <a:pt x="125319" y="59488"/>
                    <a:pt x="122863" y="59488"/>
                  </a:cubicBezTo>
                  <a:lnTo>
                    <a:pt x="69171" y="59488"/>
                  </a:lnTo>
                  <a:lnTo>
                    <a:pt x="69171" y="6466"/>
                  </a:lnTo>
                  <a:cubicBezTo>
                    <a:pt x="69171" y="4221"/>
                    <a:pt x="69171" y="76"/>
                    <a:pt x="64959" y="76"/>
                  </a:cubicBezTo>
                  <a:cubicBezTo>
                    <a:pt x="60573" y="76"/>
                    <a:pt x="60573" y="4048"/>
                    <a:pt x="60573" y="6466"/>
                  </a:cubicBezTo>
                  <a:lnTo>
                    <a:pt x="60573" y="59488"/>
                  </a:lnTo>
                  <a:lnTo>
                    <a:pt x="6705" y="59488"/>
                  </a:lnTo>
                  <a:cubicBezTo>
                    <a:pt x="4424" y="59488"/>
                    <a:pt x="213" y="59488"/>
                    <a:pt x="213" y="63633"/>
                  </a:cubicBezTo>
                  <a:cubicBezTo>
                    <a:pt x="213" y="67950"/>
                    <a:pt x="4249" y="67950"/>
                    <a:pt x="6705" y="67950"/>
                  </a:cubicBezTo>
                  <a:lnTo>
                    <a:pt x="60573" y="67950"/>
                  </a:lnTo>
                  <a:lnTo>
                    <a:pt x="60573" y="120971"/>
                  </a:lnTo>
                  <a:cubicBezTo>
                    <a:pt x="60573" y="123217"/>
                    <a:pt x="60573" y="127362"/>
                    <a:pt x="64784" y="127362"/>
                  </a:cubicBezTo>
                  <a:cubicBezTo>
                    <a:pt x="69171" y="127362"/>
                    <a:pt x="69171" y="123389"/>
                    <a:pt x="69171" y="120971"/>
                  </a:cubicBezTo>
                  <a:lnTo>
                    <a:pt x="69171" y="67950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FFA3A74A-596F-F57F-0566-01ACF1842B7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6452852" y="6991794"/>
              <a:ext cx="58154" cy="246724"/>
            </a:xfrm>
            <a:custGeom>
              <a:avLst/>
              <a:gdLst>
                <a:gd name="connsiteX0" fmla="*/ 58374 w 58154"/>
                <a:gd name="connsiteY0" fmla="*/ 244332 h 246724"/>
                <a:gd name="connsiteX1" fmla="*/ 54112 w 58154"/>
                <a:gd name="connsiteY1" fmla="*/ 238904 h 246724"/>
                <a:gd name="connsiteX2" fmla="*/ 14758 w 58154"/>
                <a:gd name="connsiteY2" fmla="*/ 123437 h 246724"/>
                <a:gd name="connsiteX3" fmla="*/ 55115 w 58154"/>
                <a:gd name="connsiteY3" fmla="*/ 6736 h 246724"/>
                <a:gd name="connsiteX4" fmla="*/ 58374 w 58154"/>
                <a:gd name="connsiteY4" fmla="*/ 2542 h 246724"/>
                <a:gd name="connsiteX5" fmla="*/ 55867 w 58154"/>
                <a:gd name="connsiteY5" fmla="*/ 75 h 246724"/>
                <a:gd name="connsiteX6" fmla="*/ 16011 w 58154"/>
                <a:gd name="connsiteY6" fmla="*/ 48186 h 246724"/>
                <a:gd name="connsiteX7" fmla="*/ 220 w 58154"/>
                <a:gd name="connsiteY7" fmla="*/ 123437 h 246724"/>
                <a:gd name="connsiteX8" fmla="*/ 16763 w 58154"/>
                <a:gd name="connsiteY8" fmla="*/ 200415 h 246724"/>
                <a:gd name="connsiteX9" fmla="*/ 55867 w 58154"/>
                <a:gd name="connsiteY9" fmla="*/ 246800 h 246724"/>
                <a:gd name="connsiteX10" fmla="*/ 58374 w 58154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4" h="246724">
                  <a:moveTo>
                    <a:pt x="58374" y="244332"/>
                  </a:moveTo>
                  <a:cubicBezTo>
                    <a:pt x="58374" y="243592"/>
                    <a:pt x="58374" y="243099"/>
                    <a:pt x="54112" y="238904"/>
                  </a:cubicBezTo>
                  <a:cubicBezTo>
                    <a:pt x="22779" y="207817"/>
                    <a:pt x="14758" y="161186"/>
                    <a:pt x="14758" y="123437"/>
                  </a:cubicBezTo>
                  <a:cubicBezTo>
                    <a:pt x="14758" y="80507"/>
                    <a:pt x="24283" y="37577"/>
                    <a:pt x="55115" y="6736"/>
                  </a:cubicBezTo>
                  <a:cubicBezTo>
                    <a:pt x="58374" y="3776"/>
                    <a:pt x="58374" y="3282"/>
                    <a:pt x="58374" y="2542"/>
                  </a:cubicBezTo>
                  <a:cubicBezTo>
                    <a:pt x="58374" y="815"/>
                    <a:pt x="57371" y="75"/>
                    <a:pt x="55867" y="75"/>
                  </a:cubicBezTo>
                  <a:cubicBezTo>
                    <a:pt x="53360" y="75"/>
                    <a:pt x="30801" y="16852"/>
                    <a:pt x="16011" y="48186"/>
                  </a:cubicBezTo>
                  <a:cubicBezTo>
                    <a:pt x="3228" y="75326"/>
                    <a:pt x="220" y="102712"/>
                    <a:pt x="220" y="123437"/>
                  </a:cubicBezTo>
                  <a:cubicBezTo>
                    <a:pt x="220" y="142682"/>
                    <a:pt x="2977" y="172535"/>
                    <a:pt x="16763" y="200415"/>
                  </a:cubicBezTo>
                  <a:cubicBezTo>
                    <a:pt x="31803" y="230762"/>
                    <a:pt x="53360" y="246800"/>
                    <a:pt x="55867" y="246800"/>
                  </a:cubicBezTo>
                  <a:cubicBezTo>
                    <a:pt x="57371" y="246800"/>
                    <a:pt x="58374" y="246059"/>
                    <a:pt x="58374" y="244332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8002E07-C1D7-BC5A-47D1-A4CFAB9458AF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6532786" y="7067785"/>
              <a:ext cx="110041" cy="111766"/>
            </a:xfrm>
            <a:custGeom>
              <a:avLst/>
              <a:gdLst>
                <a:gd name="connsiteX0" fmla="*/ 110265 w 110041"/>
                <a:gd name="connsiteY0" fmla="*/ 17345 h 111766"/>
                <a:gd name="connsiteX1" fmla="*/ 99236 w 110041"/>
                <a:gd name="connsiteY1" fmla="*/ 75 h 111766"/>
                <a:gd name="connsiteX2" fmla="*/ 86953 w 110041"/>
                <a:gd name="connsiteY2" fmla="*/ 11918 h 111766"/>
                <a:gd name="connsiteX3" fmla="*/ 90964 w 110041"/>
                <a:gd name="connsiteY3" fmla="*/ 19319 h 111766"/>
                <a:gd name="connsiteX4" fmla="*/ 99486 w 110041"/>
                <a:gd name="connsiteY4" fmla="*/ 39551 h 111766"/>
                <a:gd name="connsiteX5" fmla="*/ 54868 w 110041"/>
                <a:gd name="connsiteY5" fmla="*/ 106413 h 111766"/>
                <a:gd name="connsiteX6" fmla="*/ 36319 w 110041"/>
                <a:gd name="connsiteY6" fmla="*/ 84948 h 111766"/>
                <a:gd name="connsiteX7" fmla="*/ 50858 w 110041"/>
                <a:gd name="connsiteY7" fmla="*/ 32642 h 111766"/>
                <a:gd name="connsiteX8" fmla="*/ 53866 w 110041"/>
                <a:gd name="connsiteY8" fmla="*/ 20306 h 111766"/>
                <a:gd name="connsiteX9" fmla="*/ 33311 w 110041"/>
                <a:gd name="connsiteY9" fmla="*/ 75 h 111766"/>
                <a:gd name="connsiteX10" fmla="*/ 223 w 110041"/>
                <a:gd name="connsiteY10" fmla="*/ 38070 h 111766"/>
                <a:gd name="connsiteX11" fmla="*/ 3231 w 110041"/>
                <a:gd name="connsiteY11" fmla="*/ 40538 h 111766"/>
                <a:gd name="connsiteX12" fmla="*/ 7242 w 110041"/>
                <a:gd name="connsiteY12" fmla="*/ 36097 h 111766"/>
                <a:gd name="connsiteX13" fmla="*/ 32559 w 110041"/>
                <a:gd name="connsiteY13" fmla="*/ 5503 h 111766"/>
                <a:gd name="connsiteX14" fmla="*/ 38826 w 110041"/>
                <a:gd name="connsiteY14" fmla="*/ 13398 h 111766"/>
                <a:gd name="connsiteX15" fmla="*/ 34564 w 110041"/>
                <a:gd name="connsiteY15" fmla="*/ 30669 h 111766"/>
                <a:gd name="connsiteX16" fmla="*/ 20277 w 110041"/>
                <a:gd name="connsiteY16" fmla="*/ 81247 h 111766"/>
                <a:gd name="connsiteX17" fmla="*/ 53866 w 110041"/>
                <a:gd name="connsiteY17" fmla="*/ 111841 h 111766"/>
                <a:gd name="connsiteX18" fmla="*/ 110265 w 110041"/>
                <a:gd name="connsiteY18" fmla="*/ 17345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041" h="111766">
                  <a:moveTo>
                    <a:pt x="110265" y="17345"/>
                  </a:moveTo>
                  <a:cubicBezTo>
                    <a:pt x="110265" y="4022"/>
                    <a:pt x="103748" y="75"/>
                    <a:pt x="99236" y="75"/>
                  </a:cubicBezTo>
                  <a:cubicBezTo>
                    <a:pt x="92969" y="75"/>
                    <a:pt x="86953" y="6490"/>
                    <a:pt x="86953" y="11918"/>
                  </a:cubicBezTo>
                  <a:cubicBezTo>
                    <a:pt x="86953" y="15125"/>
                    <a:pt x="88206" y="16605"/>
                    <a:pt x="90964" y="19319"/>
                  </a:cubicBezTo>
                  <a:cubicBezTo>
                    <a:pt x="96228" y="24254"/>
                    <a:pt x="99486" y="30669"/>
                    <a:pt x="99486" y="39551"/>
                  </a:cubicBezTo>
                  <a:cubicBezTo>
                    <a:pt x="99486" y="49913"/>
                    <a:pt x="84196" y="106413"/>
                    <a:pt x="54868" y="106413"/>
                  </a:cubicBezTo>
                  <a:cubicBezTo>
                    <a:pt x="42084" y="106413"/>
                    <a:pt x="36319" y="97778"/>
                    <a:pt x="36319" y="84948"/>
                  </a:cubicBezTo>
                  <a:cubicBezTo>
                    <a:pt x="36319" y="71131"/>
                    <a:pt x="43087" y="53121"/>
                    <a:pt x="50858" y="32642"/>
                  </a:cubicBezTo>
                  <a:cubicBezTo>
                    <a:pt x="52612" y="28448"/>
                    <a:pt x="53866" y="24994"/>
                    <a:pt x="53866" y="20306"/>
                  </a:cubicBezTo>
                  <a:cubicBezTo>
                    <a:pt x="53866" y="9204"/>
                    <a:pt x="45844" y="75"/>
                    <a:pt x="33311" y="75"/>
                  </a:cubicBezTo>
                  <a:cubicBezTo>
                    <a:pt x="9749" y="75"/>
                    <a:pt x="223" y="35850"/>
                    <a:pt x="223" y="38070"/>
                  </a:cubicBezTo>
                  <a:cubicBezTo>
                    <a:pt x="223" y="40538"/>
                    <a:pt x="2730" y="40538"/>
                    <a:pt x="3231" y="40538"/>
                  </a:cubicBezTo>
                  <a:cubicBezTo>
                    <a:pt x="5738" y="40538"/>
                    <a:pt x="5989" y="40044"/>
                    <a:pt x="7242" y="36097"/>
                  </a:cubicBezTo>
                  <a:cubicBezTo>
                    <a:pt x="14511" y="11177"/>
                    <a:pt x="25290" y="5503"/>
                    <a:pt x="32559" y="5503"/>
                  </a:cubicBezTo>
                  <a:cubicBezTo>
                    <a:pt x="34564" y="5503"/>
                    <a:pt x="38826" y="5503"/>
                    <a:pt x="38826" y="13398"/>
                  </a:cubicBezTo>
                  <a:cubicBezTo>
                    <a:pt x="38826" y="19566"/>
                    <a:pt x="36319" y="26228"/>
                    <a:pt x="34564" y="30669"/>
                  </a:cubicBezTo>
                  <a:cubicBezTo>
                    <a:pt x="23535" y="59289"/>
                    <a:pt x="20277" y="70638"/>
                    <a:pt x="20277" y="81247"/>
                  </a:cubicBezTo>
                  <a:cubicBezTo>
                    <a:pt x="20277" y="107893"/>
                    <a:pt x="42335" y="111841"/>
                    <a:pt x="53866" y="111841"/>
                  </a:cubicBezTo>
                  <a:cubicBezTo>
                    <a:pt x="95977" y="111841"/>
                    <a:pt x="110265" y="30175"/>
                    <a:pt x="110265" y="17345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06F429E3-3C0A-4187-EBC2-DC9901A45EC0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6677570" y="7150685"/>
              <a:ext cx="29327" cy="73770"/>
            </a:xfrm>
            <a:custGeom>
              <a:avLst/>
              <a:gdLst>
                <a:gd name="connsiteX0" fmla="*/ 29556 w 29327"/>
                <a:gd name="connsiteY0" fmla="*/ 25981 h 73770"/>
                <a:gd name="connsiteX1" fmla="*/ 13514 w 29327"/>
                <a:gd name="connsiteY1" fmla="*/ 75 h 73770"/>
                <a:gd name="connsiteX2" fmla="*/ 229 w 29327"/>
                <a:gd name="connsiteY2" fmla="*/ 13151 h 73770"/>
                <a:gd name="connsiteX3" fmla="*/ 13514 w 29327"/>
                <a:gd name="connsiteY3" fmla="*/ 26228 h 73770"/>
                <a:gd name="connsiteX4" fmla="*/ 22287 w 29327"/>
                <a:gd name="connsiteY4" fmla="*/ 23020 h 73770"/>
                <a:gd name="connsiteX5" fmla="*/ 23540 w 29327"/>
                <a:gd name="connsiteY5" fmla="*/ 22280 h 73770"/>
                <a:gd name="connsiteX6" fmla="*/ 24042 w 29327"/>
                <a:gd name="connsiteY6" fmla="*/ 25981 h 73770"/>
                <a:gd name="connsiteX7" fmla="*/ 6997 w 29327"/>
                <a:gd name="connsiteY7" fmla="*/ 67184 h 73770"/>
                <a:gd name="connsiteX8" fmla="*/ 4239 w 29327"/>
                <a:gd name="connsiteY8" fmla="*/ 71131 h 73770"/>
                <a:gd name="connsiteX9" fmla="*/ 6746 w 29327"/>
                <a:gd name="connsiteY9" fmla="*/ 73845 h 73770"/>
                <a:gd name="connsiteX10" fmla="*/ 29556 w 29327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27" h="73770">
                  <a:moveTo>
                    <a:pt x="29556" y="25981"/>
                  </a:moveTo>
                  <a:cubicBezTo>
                    <a:pt x="29556" y="9697"/>
                    <a:pt x="23290" y="75"/>
                    <a:pt x="13514" y="75"/>
                  </a:cubicBezTo>
                  <a:cubicBezTo>
                    <a:pt x="5242" y="75"/>
                    <a:pt x="229" y="6243"/>
                    <a:pt x="229" y="13151"/>
                  </a:cubicBezTo>
                  <a:cubicBezTo>
                    <a:pt x="229" y="19813"/>
                    <a:pt x="5242" y="26228"/>
                    <a:pt x="13514" y="26228"/>
                  </a:cubicBezTo>
                  <a:cubicBezTo>
                    <a:pt x="16522" y="26228"/>
                    <a:pt x="19780" y="25241"/>
                    <a:pt x="22287" y="23020"/>
                  </a:cubicBezTo>
                  <a:cubicBezTo>
                    <a:pt x="23039" y="22527"/>
                    <a:pt x="23290" y="22280"/>
                    <a:pt x="23540" y="22280"/>
                  </a:cubicBezTo>
                  <a:cubicBezTo>
                    <a:pt x="23791" y="22280"/>
                    <a:pt x="24042" y="22527"/>
                    <a:pt x="24042" y="25981"/>
                  </a:cubicBezTo>
                  <a:cubicBezTo>
                    <a:pt x="24042" y="44238"/>
                    <a:pt x="15268" y="59042"/>
                    <a:pt x="6997" y="67184"/>
                  </a:cubicBezTo>
                  <a:cubicBezTo>
                    <a:pt x="4239" y="69898"/>
                    <a:pt x="4239" y="70391"/>
                    <a:pt x="4239" y="71131"/>
                  </a:cubicBezTo>
                  <a:cubicBezTo>
                    <a:pt x="4239" y="72859"/>
                    <a:pt x="5493" y="73845"/>
                    <a:pt x="6746" y="73845"/>
                  </a:cubicBezTo>
                  <a:cubicBezTo>
                    <a:pt x="9503" y="73845"/>
                    <a:pt x="29556" y="54848"/>
                    <a:pt x="29556" y="25981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80D84FF-EA70-247F-4AA5-ED588A2D2E29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774688" y="7067785"/>
              <a:ext cx="102020" cy="111766"/>
            </a:xfrm>
            <a:custGeom>
              <a:avLst/>
              <a:gdLst>
                <a:gd name="connsiteX0" fmla="*/ 15022 w 102020"/>
                <a:gd name="connsiteY0" fmla="*/ 94570 h 111766"/>
                <a:gd name="connsiteX1" fmla="*/ 12766 w 102020"/>
                <a:gd name="connsiteY1" fmla="*/ 105179 h 111766"/>
                <a:gd name="connsiteX2" fmla="*/ 20036 w 102020"/>
                <a:gd name="connsiteY2" fmla="*/ 111841 h 111766"/>
                <a:gd name="connsiteX3" fmla="*/ 29310 w 102020"/>
                <a:gd name="connsiteY3" fmla="*/ 104933 h 111766"/>
                <a:gd name="connsiteX4" fmla="*/ 39337 w 102020"/>
                <a:gd name="connsiteY4" fmla="*/ 65950 h 111766"/>
                <a:gd name="connsiteX5" fmla="*/ 47358 w 102020"/>
                <a:gd name="connsiteY5" fmla="*/ 33876 h 111766"/>
                <a:gd name="connsiteX6" fmla="*/ 61395 w 102020"/>
                <a:gd name="connsiteY6" fmla="*/ 13645 h 111766"/>
                <a:gd name="connsiteX7" fmla="*/ 81448 w 102020"/>
                <a:gd name="connsiteY7" fmla="*/ 5503 h 111766"/>
                <a:gd name="connsiteX8" fmla="*/ 91976 w 102020"/>
                <a:gd name="connsiteY8" fmla="*/ 8463 h 111766"/>
                <a:gd name="connsiteX9" fmla="*/ 78942 w 102020"/>
                <a:gd name="connsiteY9" fmla="*/ 22033 h 111766"/>
                <a:gd name="connsiteX10" fmla="*/ 88467 w 102020"/>
                <a:gd name="connsiteY10" fmla="*/ 30669 h 111766"/>
                <a:gd name="connsiteX11" fmla="*/ 102253 w 102020"/>
                <a:gd name="connsiteY11" fmla="*/ 16112 h 111766"/>
                <a:gd name="connsiteX12" fmla="*/ 81448 w 102020"/>
                <a:gd name="connsiteY12" fmla="*/ 75 h 111766"/>
                <a:gd name="connsiteX13" fmla="*/ 49363 w 102020"/>
                <a:gd name="connsiteY13" fmla="*/ 19073 h 111766"/>
                <a:gd name="connsiteX14" fmla="*/ 26553 w 102020"/>
                <a:gd name="connsiteY14" fmla="*/ 75 h 111766"/>
                <a:gd name="connsiteX15" fmla="*/ 8004 w 102020"/>
                <a:gd name="connsiteY15" fmla="*/ 14138 h 111766"/>
                <a:gd name="connsiteX16" fmla="*/ 233 w 102020"/>
                <a:gd name="connsiteY16" fmla="*/ 38070 h 111766"/>
                <a:gd name="connsiteX17" fmla="*/ 3241 w 102020"/>
                <a:gd name="connsiteY17" fmla="*/ 40538 h 111766"/>
                <a:gd name="connsiteX18" fmla="*/ 7502 w 102020"/>
                <a:gd name="connsiteY18" fmla="*/ 34863 h 111766"/>
                <a:gd name="connsiteX19" fmla="*/ 25801 w 102020"/>
                <a:gd name="connsiteY19" fmla="*/ 5503 h 111766"/>
                <a:gd name="connsiteX20" fmla="*/ 33571 w 102020"/>
                <a:gd name="connsiteY20" fmla="*/ 16852 h 111766"/>
                <a:gd name="connsiteX21" fmla="*/ 29561 w 102020"/>
                <a:gd name="connsiteY21" fmla="*/ 37577 h 111766"/>
                <a:gd name="connsiteX22" fmla="*/ 15022 w 102020"/>
                <a:gd name="connsiteY22" fmla="*/ 9457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020" h="111766">
                  <a:moveTo>
                    <a:pt x="15022" y="94570"/>
                  </a:moveTo>
                  <a:cubicBezTo>
                    <a:pt x="14270" y="98271"/>
                    <a:pt x="12766" y="103946"/>
                    <a:pt x="12766" y="105179"/>
                  </a:cubicBezTo>
                  <a:cubicBezTo>
                    <a:pt x="12766" y="109621"/>
                    <a:pt x="16276" y="111841"/>
                    <a:pt x="20036" y="111841"/>
                  </a:cubicBezTo>
                  <a:cubicBezTo>
                    <a:pt x="23043" y="111841"/>
                    <a:pt x="27555" y="109867"/>
                    <a:pt x="29310" y="104933"/>
                  </a:cubicBezTo>
                  <a:cubicBezTo>
                    <a:pt x="29811" y="103946"/>
                    <a:pt x="38334" y="70391"/>
                    <a:pt x="39337" y="65950"/>
                  </a:cubicBezTo>
                  <a:cubicBezTo>
                    <a:pt x="41342" y="57808"/>
                    <a:pt x="45854" y="40538"/>
                    <a:pt x="47358" y="33876"/>
                  </a:cubicBezTo>
                  <a:cubicBezTo>
                    <a:pt x="48361" y="30669"/>
                    <a:pt x="55379" y="19073"/>
                    <a:pt x="61395" y="13645"/>
                  </a:cubicBezTo>
                  <a:cubicBezTo>
                    <a:pt x="63400" y="11918"/>
                    <a:pt x="70670" y="5503"/>
                    <a:pt x="81448" y="5503"/>
                  </a:cubicBezTo>
                  <a:cubicBezTo>
                    <a:pt x="87965" y="5503"/>
                    <a:pt x="91725" y="8463"/>
                    <a:pt x="91976" y="8463"/>
                  </a:cubicBezTo>
                  <a:cubicBezTo>
                    <a:pt x="84456" y="9697"/>
                    <a:pt x="78942" y="15618"/>
                    <a:pt x="78942" y="22033"/>
                  </a:cubicBezTo>
                  <a:cubicBezTo>
                    <a:pt x="78942" y="25981"/>
                    <a:pt x="81699" y="30669"/>
                    <a:pt x="88467" y="30669"/>
                  </a:cubicBezTo>
                  <a:cubicBezTo>
                    <a:pt x="95235" y="30669"/>
                    <a:pt x="102253" y="24994"/>
                    <a:pt x="102253" y="16112"/>
                  </a:cubicBezTo>
                  <a:cubicBezTo>
                    <a:pt x="102253" y="7476"/>
                    <a:pt x="94232" y="75"/>
                    <a:pt x="81448" y="75"/>
                  </a:cubicBezTo>
                  <a:cubicBezTo>
                    <a:pt x="65155" y="75"/>
                    <a:pt x="54126" y="12164"/>
                    <a:pt x="49363" y="19073"/>
                  </a:cubicBezTo>
                  <a:cubicBezTo>
                    <a:pt x="47358" y="7970"/>
                    <a:pt x="38334" y="75"/>
                    <a:pt x="26553" y="75"/>
                  </a:cubicBezTo>
                  <a:cubicBezTo>
                    <a:pt x="15022" y="75"/>
                    <a:pt x="10260" y="9697"/>
                    <a:pt x="8004" y="14138"/>
                  </a:cubicBezTo>
                  <a:cubicBezTo>
                    <a:pt x="3492" y="22527"/>
                    <a:pt x="233" y="37330"/>
                    <a:pt x="233" y="38070"/>
                  </a:cubicBezTo>
                  <a:cubicBezTo>
                    <a:pt x="233" y="40538"/>
                    <a:pt x="2740" y="40538"/>
                    <a:pt x="3241" y="40538"/>
                  </a:cubicBezTo>
                  <a:cubicBezTo>
                    <a:pt x="5748" y="40538"/>
                    <a:pt x="5998" y="40291"/>
                    <a:pt x="7502" y="34863"/>
                  </a:cubicBezTo>
                  <a:cubicBezTo>
                    <a:pt x="11764" y="17345"/>
                    <a:pt x="16777" y="5503"/>
                    <a:pt x="25801" y="5503"/>
                  </a:cubicBezTo>
                  <a:cubicBezTo>
                    <a:pt x="30062" y="5503"/>
                    <a:pt x="33571" y="7476"/>
                    <a:pt x="33571" y="16852"/>
                  </a:cubicBezTo>
                  <a:cubicBezTo>
                    <a:pt x="33571" y="22033"/>
                    <a:pt x="32819" y="24747"/>
                    <a:pt x="29561" y="37577"/>
                  </a:cubicBezTo>
                  <a:lnTo>
                    <a:pt x="15022" y="94570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5F57C2E0-32A3-9944-309C-23335BB0B50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6901759" y="6991794"/>
              <a:ext cx="58154" cy="246724"/>
            </a:xfrm>
            <a:custGeom>
              <a:avLst/>
              <a:gdLst>
                <a:gd name="connsiteX0" fmla="*/ 58392 w 58154"/>
                <a:gd name="connsiteY0" fmla="*/ 123437 h 246724"/>
                <a:gd name="connsiteX1" fmla="*/ 41848 w 58154"/>
                <a:gd name="connsiteY1" fmla="*/ 46459 h 246724"/>
                <a:gd name="connsiteX2" fmla="*/ 2745 w 58154"/>
                <a:gd name="connsiteY2" fmla="*/ 75 h 246724"/>
                <a:gd name="connsiteX3" fmla="*/ 238 w 58154"/>
                <a:gd name="connsiteY3" fmla="*/ 2542 h 246724"/>
                <a:gd name="connsiteX4" fmla="*/ 5000 w 58154"/>
                <a:gd name="connsiteY4" fmla="*/ 8217 h 246724"/>
                <a:gd name="connsiteX5" fmla="*/ 43853 w 58154"/>
                <a:gd name="connsiteY5" fmla="*/ 123437 h 246724"/>
                <a:gd name="connsiteX6" fmla="*/ 3497 w 58154"/>
                <a:gd name="connsiteY6" fmla="*/ 240138 h 246724"/>
                <a:gd name="connsiteX7" fmla="*/ 238 w 58154"/>
                <a:gd name="connsiteY7" fmla="*/ 244332 h 246724"/>
                <a:gd name="connsiteX8" fmla="*/ 2745 w 58154"/>
                <a:gd name="connsiteY8" fmla="*/ 246800 h 246724"/>
                <a:gd name="connsiteX9" fmla="*/ 42600 w 58154"/>
                <a:gd name="connsiteY9" fmla="*/ 198688 h 246724"/>
                <a:gd name="connsiteX10" fmla="*/ 58392 w 58154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54" h="246724">
                  <a:moveTo>
                    <a:pt x="58392" y="123437"/>
                  </a:moveTo>
                  <a:cubicBezTo>
                    <a:pt x="58392" y="104193"/>
                    <a:pt x="55635" y="74339"/>
                    <a:pt x="41848" y="46459"/>
                  </a:cubicBezTo>
                  <a:cubicBezTo>
                    <a:pt x="26808" y="16112"/>
                    <a:pt x="5251" y="75"/>
                    <a:pt x="2745" y="75"/>
                  </a:cubicBezTo>
                  <a:cubicBezTo>
                    <a:pt x="1241" y="75"/>
                    <a:pt x="238" y="1062"/>
                    <a:pt x="238" y="2542"/>
                  </a:cubicBezTo>
                  <a:cubicBezTo>
                    <a:pt x="238" y="3282"/>
                    <a:pt x="238" y="3776"/>
                    <a:pt x="5000" y="8217"/>
                  </a:cubicBezTo>
                  <a:cubicBezTo>
                    <a:pt x="29566" y="32642"/>
                    <a:pt x="43853" y="71872"/>
                    <a:pt x="43853" y="123437"/>
                  </a:cubicBezTo>
                  <a:cubicBezTo>
                    <a:pt x="43853" y="165627"/>
                    <a:pt x="34579" y="209051"/>
                    <a:pt x="3497" y="240138"/>
                  </a:cubicBezTo>
                  <a:cubicBezTo>
                    <a:pt x="238" y="243099"/>
                    <a:pt x="238" y="243592"/>
                    <a:pt x="238" y="244332"/>
                  </a:cubicBezTo>
                  <a:cubicBezTo>
                    <a:pt x="238" y="245813"/>
                    <a:pt x="1241" y="246800"/>
                    <a:pt x="2745" y="246800"/>
                  </a:cubicBezTo>
                  <a:cubicBezTo>
                    <a:pt x="5251" y="246800"/>
                    <a:pt x="27811" y="230022"/>
                    <a:pt x="42600" y="198688"/>
                  </a:cubicBezTo>
                  <a:cubicBezTo>
                    <a:pt x="55384" y="171548"/>
                    <a:pt x="58392" y="144162"/>
                    <a:pt x="58392" y="123437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6499831F-BA37-343E-C7CE-4FADF3DD5C25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068616" y="7086289"/>
              <a:ext cx="166691" cy="57733"/>
            </a:xfrm>
            <a:custGeom>
              <a:avLst/>
              <a:gdLst>
                <a:gd name="connsiteX0" fmla="*/ 158413 w 166691"/>
                <a:gd name="connsiteY0" fmla="*/ 9944 h 57733"/>
                <a:gd name="connsiteX1" fmla="*/ 166936 w 166691"/>
                <a:gd name="connsiteY1" fmla="*/ 5009 h 57733"/>
                <a:gd name="connsiteX2" fmla="*/ 158664 w 166691"/>
                <a:gd name="connsiteY2" fmla="*/ 75 h 57733"/>
                <a:gd name="connsiteX3" fmla="*/ 8516 w 166691"/>
                <a:gd name="connsiteY3" fmla="*/ 75 h 57733"/>
                <a:gd name="connsiteX4" fmla="*/ 245 w 166691"/>
                <a:gd name="connsiteY4" fmla="*/ 5009 h 57733"/>
                <a:gd name="connsiteX5" fmla="*/ 8767 w 166691"/>
                <a:gd name="connsiteY5" fmla="*/ 9944 h 57733"/>
                <a:gd name="connsiteX6" fmla="*/ 158413 w 166691"/>
                <a:gd name="connsiteY6" fmla="*/ 9944 h 57733"/>
                <a:gd name="connsiteX7" fmla="*/ 158664 w 166691"/>
                <a:gd name="connsiteY7" fmla="*/ 57808 h 57733"/>
                <a:gd name="connsiteX8" fmla="*/ 166936 w 166691"/>
                <a:gd name="connsiteY8" fmla="*/ 52874 h 57733"/>
                <a:gd name="connsiteX9" fmla="*/ 158413 w 166691"/>
                <a:gd name="connsiteY9" fmla="*/ 47939 h 57733"/>
                <a:gd name="connsiteX10" fmla="*/ 8767 w 166691"/>
                <a:gd name="connsiteY10" fmla="*/ 47939 h 57733"/>
                <a:gd name="connsiteX11" fmla="*/ 245 w 166691"/>
                <a:gd name="connsiteY11" fmla="*/ 52874 h 57733"/>
                <a:gd name="connsiteX12" fmla="*/ 8516 w 166691"/>
                <a:gd name="connsiteY12" fmla="*/ 57808 h 57733"/>
                <a:gd name="connsiteX13" fmla="*/ 158664 w 166691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691" h="57733">
                  <a:moveTo>
                    <a:pt x="158413" y="9944"/>
                  </a:moveTo>
                  <a:cubicBezTo>
                    <a:pt x="162173" y="9944"/>
                    <a:pt x="166936" y="9944"/>
                    <a:pt x="166936" y="5009"/>
                  </a:cubicBezTo>
                  <a:cubicBezTo>
                    <a:pt x="166936" y="75"/>
                    <a:pt x="162173" y="75"/>
                    <a:pt x="158664" y="75"/>
                  </a:cubicBezTo>
                  <a:lnTo>
                    <a:pt x="8516" y="75"/>
                  </a:lnTo>
                  <a:cubicBezTo>
                    <a:pt x="5007" y="75"/>
                    <a:pt x="245" y="75"/>
                    <a:pt x="245" y="5009"/>
                  </a:cubicBezTo>
                  <a:cubicBezTo>
                    <a:pt x="245" y="9944"/>
                    <a:pt x="5007" y="9944"/>
                    <a:pt x="8767" y="9944"/>
                  </a:cubicBezTo>
                  <a:lnTo>
                    <a:pt x="158413" y="9944"/>
                  </a:lnTo>
                  <a:close/>
                  <a:moveTo>
                    <a:pt x="158664" y="57808"/>
                  </a:moveTo>
                  <a:cubicBezTo>
                    <a:pt x="162173" y="57808"/>
                    <a:pt x="166936" y="57808"/>
                    <a:pt x="166936" y="52874"/>
                  </a:cubicBezTo>
                  <a:cubicBezTo>
                    <a:pt x="166936" y="47939"/>
                    <a:pt x="162173" y="47939"/>
                    <a:pt x="158413" y="47939"/>
                  </a:cubicBezTo>
                  <a:lnTo>
                    <a:pt x="8767" y="47939"/>
                  </a:lnTo>
                  <a:cubicBezTo>
                    <a:pt x="5007" y="47939"/>
                    <a:pt x="245" y="47939"/>
                    <a:pt x="245" y="52874"/>
                  </a:cubicBezTo>
                  <a:cubicBezTo>
                    <a:pt x="245" y="57808"/>
                    <a:pt x="5007" y="57808"/>
                    <a:pt x="8516" y="57808"/>
                  </a:cubicBezTo>
                  <a:lnTo>
                    <a:pt x="158664" y="57808"/>
                  </a:ln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43A8FA59-6097-43AF-2EDA-EA7CCD03CF54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328943" y="7012519"/>
              <a:ext cx="105529" cy="169746"/>
            </a:xfrm>
            <a:custGeom>
              <a:avLst/>
              <a:gdLst>
                <a:gd name="connsiteX0" fmla="*/ 105784 w 105529"/>
                <a:gd name="connsiteY0" fmla="*/ 85441 h 169746"/>
                <a:gd name="connsiteX1" fmla="*/ 95758 w 105529"/>
                <a:gd name="connsiteY1" fmla="*/ 27708 h 169746"/>
                <a:gd name="connsiteX2" fmla="*/ 53145 w 105529"/>
                <a:gd name="connsiteY2" fmla="*/ 75 h 169746"/>
                <a:gd name="connsiteX3" fmla="*/ 9530 w 105529"/>
                <a:gd name="connsiteY3" fmla="*/ 29435 h 169746"/>
                <a:gd name="connsiteX4" fmla="*/ 255 w 105529"/>
                <a:gd name="connsiteY4" fmla="*/ 85441 h 169746"/>
                <a:gd name="connsiteX5" fmla="*/ 11535 w 105529"/>
                <a:gd name="connsiteY5" fmla="*/ 144902 h 169746"/>
                <a:gd name="connsiteX6" fmla="*/ 52894 w 105529"/>
                <a:gd name="connsiteY6" fmla="*/ 169821 h 169746"/>
                <a:gd name="connsiteX7" fmla="*/ 96510 w 105529"/>
                <a:gd name="connsiteY7" fmla="*/ 141201 h 169746"/>
                <a:gd name="connsiteX8" fmla="*/ 105784 w 105529"/>
                <a:gd name="connsiteY8" fmla="*/ 85441 h 169746"/>
                <a:gd name="connsiteX9" fmla="*/ 52894 w 105529"/>
                <a:gd name="connsiteY9" fmla="*/ 164393 h 169746"/>
                <a:gd name="connsiteX10" fmla="*/ 23817 w 105529"/>
                <a:gd name="connsiteY10" fmla="*/ 134540 h 169746"/>
                <a:gd name="connsiteX11" fmla="*/ 21060 w 105529"/>
                <a:gd name="connsiteY11" fmla="*/ 82481 h 169746"/>
                <a:gd name="connsiteX12" fmla="*/ 23065 w 105529"/>
                <a:gd name="connsiteY12" fmla="*/ 37083 h 169746"/>
                <a:gd name="connsiteX13" fmla="*/ 52894 w 105529"/>
                <a:gd name="connsiteY13" fmla="*/ 5503 h 169746"/>
                <a:gd name="connsiteX14" fmla="*/ 82473 w 105529"/>
                <a:gd name="connsiteY14" fmla="*/ 34369 h 169746"/>
                <a:gd name="connsiteX15" fmla="*/ 84979 w 105529"/>
                <a:gd name="connsiteY15" fmla="*/ 82481 h 169746"/>
                <a:gd name="connsiteX16" fmla="*/ 82222 w 105529"/>
                <a:gd name="connsiteY16" fmla="*/ 133553 h 169746"/>
                <a:gd name="connsiteX17" fmla="*/ 52894 w 105529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529" h="169746">
                  <a:moveTo>
                    <a:pt x="105784" y="85441"/>
                  </a:moveTo>
                  <a:cubicBezTo>
                    <a:pt x="105784" y="65704"/>
                    <a:pt x="104531" y="45966"/>
                    <a:pt x="95758" y="27708"/>
                  </a:cubicBezTo>
                  <a:cubicBezTo>
                    <a:pt x="84227" y="4022"/>
                    <a:pt x="63673" y="75"/>
                    <a:pt x="53145" y="75"/>
                  </a:cubicBezTo>
                  <a:cubicBezTo>
                    <a:pt x="38105" y="75"/>
                    <a:pt x="19807" y="6490"/>
                    <a:pt x="9530" y="29435"/>
                  </a:cubicBezTo>
                  <a:cubicBezTo>
                    <a:pt x="1508" y="46459"/>
                    <a:pt x="255" y="65704"/>
                    <a:pt x="255" y="85441"/>
                  </a:cubicBezTo>
                  <a:cubicBezTo>
                    <a:pt x="255" y="103946"/>
                    <a:pt x="1258" y="126151"/>
                    <a:pt x="11535" y="144902"/>
                  </a:cubicBezTo>
                  <a:cubicBezTo>
                    <a:pt x="22313" y="164887"/>
                    <a:pt x="40612" y="169821"/>
                    <a:pt x="52894" y="169821"/>
                  </a:cubicBezTo>
                  <a:cubicBezTo>
                    <a:pt x="66430" y="169821"/>
                    <a:pt x="85481" y="164640"/>
                    <a:pt x="96510" y="141201"/>
                  </a:cubicBezTo>
                  <a:cubicBezTo>
                    <a:pt x="104531" y="124177"/>
                    <a:pt x="105784" y="104933"/>
                    <a:pt x="105784" y="85441"/>
                  </a:cubicBezTo>
                  <a:close/>
                  <a:moveTo>
                    <a:pt x="52894" y="164393"/>
                  </a:moveTo>
                  <a:cubicBezTo>
                    <a:pt x="43119" y="164393"/>
                    <a:pt x="28329" y="158225"/>
                    <a:pt x="23817" y="134540"/>
                  </a:cubicBezTo>
                  <a:cubicBezTo>
                    <a:pt x="21060" y="119736"/>
                    <a:pt x="21060" y="97038"/>
                    <a:pt x="21060" y="82481"/>
                  </a:cubicBezTo>
                  <a:cubicBezTo>
                    <a:pt x="21060" y="66690"/>
                    <a:pt x="21060" y="50407"/>
                    <a:pt x="23065" y="37083"/>
                  </a:cubicBezTo>
                  <a:cubicBezTo>
                    <a:pt x="27828" y="7723"/>
                    <a:pt x="46628" y="5503"/>
                    <a:pt x="52894" y="5503"/>
                  </a:cubicBezTo>
                  <a:cubicBezTo>
                    <a:pt x="61166" y="5503"/>
                    <a:pt x="77710" y="9944"/>
                    <a:pt x="82473" y="34369"/>
                  </a:cubicBezTo>
                  <a:cubicBezTo>
                    <a:pt x="84979" y="48186"/>
                    <a:pt x="84979" y="66937"/>
                    <a:pt x="84979" y="82481"/>
                  </a:cubicBezTo>
                  <a:cubicBezTo>
                    <a:pt x="84979" y="100985"/>
                    <a:pt x="84979" y="117762"/>
                    <a:pt x="82222" y="133553"/>
                  </a:cubicBezTo>
                  <a:cubicBezTo>
                    <a:pt x="78462" y="156992"/>
                    <a:pt x="64174" y="164393"/>
                    <a:pt x="52894" y="164393"/>
                  </a:cubicBezTo>
                  <a:close/>
                </a:path>
              </a:pathLst>
            </a:custGeom>
            <a:solidFill>
              <a:srgbClr val="000000"/>
            </a:solidFill>
            <a:ln w="251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348" name="Graphic 347" descr="Arrow Down with solid fill">
            <a:extLst>
              <a:ext uri="{FF2B5EF4-FFF2-40B4-BE49-F238E27FC236}">
                <a16:creationId xmlns:a16="http://schemas.microsoft.com/office/drawing/2014/main" id="{DF8047ED-5A79-609C-E814-845D0FDB4141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718189" y="3889757"/>
            <a:ext cx="914400" cy="914400"/>
          </a:xfrm>
          <a:prstGeom prst="rect">
            <a:avLst/>
          </a:prstGeom>
        </p:spPr>
      </p:pic>
      <p:pic>
        <p:nvPicPr>
          <p:cNvPr id="349" name="Graphic 348" descr="Arrow Down with solid fill">
            <a:extLst>
              <a:ext uri="{FF2B5EF4-FFF2-40B4-BE49-F238E27FC236}">
                <a16:creationId xmlns:a16="http://schemas.microsoft.com/office/drawing/2014/main" id="{F519D304-3E86-5835-BF94-DDBCD3A05994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7994278" y="3701575"/>
            <a:ext cx="914400" cy="914400"/>
          </a:xfrm>
          <a:prstGeom prst="rect">
            <a:avLst/>
          </a:prstGeom>
        </p:spPr>
      </p:pic>
      <p:grpSp>
        <p:nvGrpSpPr>
          <p:cNvPr id="2" name="Group 1" descr="\documentclass{article}&#10;\usepackage{amsmath}&#10;\pagestyle{empty}&#10;\begin{document}&#10;&#10;$$f(v,r)=1-\frac{C(v,r)}{r}:=\partial_{\mu}r\partial^{\mu}r$$&#10;&#10;&#10;\end{document}" title="IguanaTex Vector Display">
            <a:extLst>
              <a:ext uri="{FF2B5EF4-FFF2-40B4-BE49-F238E27FC236}">
                <a16:creationId xmlns:a16="http://schemas.microsoft.com/office/drawing/2014/main" id="{FF53C240-B5FD-F6D3-A3CE-F8D43F0B31F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277100" y="2984500"/>
            <a:ext cx="3488409" cy="537343"/>
            <a:chOff x="11464327" y="4601087"/>
            <a:chExt cx="3488409" cy="5373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48301B2-6408-5310-80C3-93FED47AEDD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464327" y="4783666"/>
              <a:ext cx="126272" cy="230276"/>
            </a:xfrm>
            <a:custGeom>
              <a:avLst/>
              <a:gdLst>
                <a:gd name="connsiteX0" fmla="*/ 79623 w 126272"/>
                <a:gd name="connsiteY0" fmla="*/ 77259 h 230276"/>
                <a:gd name="connsiteX1" fmla="*/ 101385 w 126272"/>
                <a:gd name="connsiteY1" fmla="*/ 77259 h 230276"/>
                <a:gd name="connsiteX2" fmla="*/ 108976 w 126272"/>
                <a:gd name="connsiteY2" fmla="*/ 72198 h 230276"/>
                <a:gd name="connsiteX3" fmla="*/ 102144 w 126272"/>
                <a:gd name="connsiteY3" fmla="*/ 69414 h 230276"/>
                <a:gd name="connsiteX4" fmla="*/ 81141 w 126272"/>
                <a:gd name="connsiteY4" fmla="*/ 69414 h 230276"/>
                <a:gd name="connsiteX5" fmla="*/ 86455 w 126272"/>
                <a:gd name="connsiteY5" fmla="*/ 40566 h 230276"/>
                <a:gd name="connsiteX6" fmla="*/ 92528 w 126272"/>
                <a:gd name="connsiteY6" fmla="*/ 14249 h 230276"/>
                <a:gd name="connsiteX7" fmla="*/ 104422 w 126272"/>
                <a:gd name="connsiteY7" fmla="*/ 5645 h 230276"/>
                <a:gd name="connsiteX8" fmla="*/ 116821 w 126272"/>
                <a:gd name="connsiteY8" fmla="*/ 10200 h 230276"/>
                <a:gd name="connsiteX9" fmla="*/ 103156 w 126272"/>
                <a:gd name="connsiteY9" fmla="*/ 23865 h 230276"/>
                <a:gd name="connsiteX10" fmla="*/ 112519 w 126272"/>
                <a:gd name="connsiteY10" fmla="*/ 32722 h 230276"/>
                <a:gd name="connsiteX11" fmla="*/ 126437 w 126272"/>
                <a:gd name="connsiteY11" fmla="*/ 17538 h 230276"/>
                <a:gd name="connsiteX12" fmla="*/ 104422 w 126272"/>
                <a:gd name="connsiteY12" fmla="*/ 78 h 230276"/>
                <a:gd name="connsiteX13" fmla="*/ 72284 w 126272"/>
                <a:gd name="connsiteY13" fmla="*/ 29685 h 230276"/>
                <a:gd name="connsiteX14" fmla="*/ 63933 w 126272"/>
                <a:gd name="connsiteY14" fmla="*/ 69414 h 230276"/>
                <a:gd name="connsiteX15" fmla="*/ 46473 w 126272"/>
                <a:gd name="connsiteY15" fmla="*/ 69414 h 230276"/>
                <a:gd name="connsiteX16" fmla="*/ 38881 w 126272"/>
                <a:gd name="connsiteY16" fmla="*/ 74222 h 230276"/>
                <a:gd name="connsiteX17" fmla="*/ 45967 w 126272"/>
                <a:gd name="connsiteY17" fmla="*/ 77259 h 230276"/>
                <a:gd name="connsiteX18" fmla="*/ 62668 w 126272"/>
                <a:gd name="connsiteY18" fmla="*/ 77259 h 230276"/>
                <a:gd name="connsiteX19" fmla="*/ 43689 w 126272"/>
                <a:gd name="connsiteY19" fmla="*/ 177214 h 230276"/>
                <a:gd name="connsiteX20" fmla="*/ 21674 w 126272"/>
                <a:gd name="connsiteY20" fmla="*/ 224787 h 230276"/>
                <a:gd name="connsiteX21" fmla="*/ 9527 w 126272"/>
                <a:gd name="connsiteY21" fmla="*/ 220232 h 230276"/>
                <a:gd name="connsiteX22" fmla="*/ 23445 w 126272"/>
                <a:gd name="connsiteY22" fmla="*/ 206568 h 230276"/>
                <a:gd name="connsiteX23" fmla="*/ 14082 w 126272"/>
                <a:gd name="connsiteY23" fmla="*/ 197711 h 230276"/>
                <a:gd name="connsiteX24" fmla="*/ 164 w 126272"/>
                <a:gd name="connsiteY24" fmla="*/ 212894 h 230276"/>
                <a:gd name="connsiteX25" fmla="*/ 21674 w 126272"/>
                <a:gd name="connsiteY25" fmla="*/ 230354 h 230276"/>
                <a:gd name="connsiteX26" fmla="*/ 50269 w 126272"/>
                <a:gd name="connsiteY26" fmla="*/ 205808 h 230276"/>
                <a:gd name="connsiteX27" fmla="*/ 64439 w 126272"/>
                <a:gd name="connsiteY27" fmla="*/ 157476 h 230276"/>
                <a:gd name="connsiteX28" fmla="*/ 79623 w 12627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30276">
                  <a:moveTo>
                    <a:pt x="79623" y="77259"/>
                  </a:moveTo>
                  <a:lnTo>
                    <a:pt x="101385" y="77259"/>
                  </a:lnTo>
                  <a:cubicBezTo>
                    <a:pt x="106446" y="77259"/>
                    <a:pt x="108976" y="77259"/>
                    <a:pt x="108976" y="72198"/>
                  </a:cubicBezTo>
                  <a:cubicBezTo>
                    <a:pt x="108976" y="69414"/>
                    <a:pt x="106446" y="69414"/>
                    <a:pt x="102144" y="69414"/>
                  </a:cubicBezTo>
                  <a:lnTo>
                    <a:pt x="81141" y="69414"/>
                  </a:lnTo>
                  <a:lnTo>
                    <a:pt x="86455" y="40566"/>
                  </a:lnTo>
                  <a:cubicBezTo>
                    <a:pt x="87467" y="35252"/>
                    <a:pt x="91010" y="17285"/>
                    <a:pt x="92528" y="14249"/>
                  </a:cubicBezTo>
                  <a:cubicBezTo>
                    <a:pt x="94806" y="9441"/>
                    <a:pt x="99107" y="5645"/>
                    <a:pt x="104422" y="5645"/>
                  </a:cubicBezTo>
                  <a:cubicBezTo>
                    <a:pt x="105434" y="5645"/>
                    <a:pt x="112013" y="5645"/>
                    <a:pt x="116821" y="10200"/>
                  </a:cubicBezTo>
                  <a:cubicBezTo>
                    <a:pt x="105687" y="11212"/>
                    <a:pt x="103156" y="20069"/>
                    <a:pt x="103156" y="23865"/>
                  </a:cubicBezTo>
                  <a:cubicBezTo>
                    <a:pt x="103156" y="29685"/>
                    <a:pt x="107711" y="32722"/>
                    <a:pt x="112519" y="32722"/>
                  </a:cubicBezTo>
                  <a:cubicBezTo>
                    <a:pt x="119098" y="32722"/>
                    <a:pt x="126437" y="27154"/>
                    <a:pt x="126437" y="17538"/>
                  </a:cubicBezTo>
                  <a:cubicBezTo>
                    <a:pt x="126437" y="5898"/>
                    <a:pt x="114797" y="78"/>
                    <a:pt x="104422" y="78"/>
                  </a:cubicBezTo>
                  <a:cubicBezTo>
                    <a:pt x="95818" y="78"/>
                    <a:pt x="79876" y="4633"/>
                    <a:pt x="72284" y="29685"/>
                  </a:cubicBezTo>
                  <a:cubicBezTo>
                    <a:pt x="70766" y="34999"/>
                    <a:pt x="70007" y="37530"/>
                    <a:pt x="63933" y="69414"/>
                  </a:cubicBezTo>
                  <a:lnTo>
                    <a:pt x="46473" y="69414"/>
                  </a:lnTo>
                  <a:cubicBezTo>
                    <a:pt x="41665" y="69414"/>
                    <a:pt x="38881" y="69414"/>
                    <a:pt x="38881" y="74222"/>
                  </a:cubicBezTo>
                  <a:cubicBezTo>
                    <a:pt x="38881" y="77259"/>
                    <a:pt x="41159" y="77259"/>
                    <a:pt x="45967" y="77259"/>
                  </a:cubicBezTo>
                  <a:lnTo>
                    <a:pt x="62668" y="77259"/>
                  </a:lnTo>
                  <a:lnTo>
                    <a:pt x="43689" y="177214"/>
                  </a:lnTo>
                  <a:cubicBezTo>
                    <a:pt x="39134" y="201760"/>
                    <a:pt x="34832" y="224787"/>
                    <a:pt x="21674" y="224787"/>
                  </a:cubicBezTo>
                  <a:cubicBezTo>
                    <a:pt x="20662" y="224787"/>
                    <a:pt x="14335" y="224787"/>
                    <a:pt x="9527" y="220232"/>
                  </a:cubicBezTo>
                  <a:cubicBezTo>
                    <a:pt x="21168" y="219473"/>
                    <a:pt x="23445" y="210363"/>
                    <a:pt x="23445" y="206568"/>
                  </a:cubicBezTo>
                  <a:cubicBezTo>
                    <a:pt x="23445" y="200747"/>
                    <a:pt x="18890" y="197711"/>
                    <a:pt x="14082" y="197711"/>
                  </a:cubicBezTo>
                  <a:cubicBezTo>
                    <a:pt x="7503" y="197711"/>
                    <a:pt x="164" y="203278"/>
                    <a:pt x="164" y="212894"/>
                  </a:cubicBezTo>
                  <a:cubicBezTo>
                    <a:pt x="164" y="224281"/>
                    <a:pt x="11299" y="230354"/>
                    <a:pt x="21674" y="230354"/>
                  </a:cubicBezTo>
                  <a:cubicBezTo>
                    <a:pt x="35592" y="230354"/>
                    <a:pt x="45714" y="215424"/>
                    <a:pt x="50269" y="205808"/>
                  </a:cubicBezTo>
                  <a:cubicBezTo>
                    <a:pt x="58366" y="189866"/>
                    <a:pt x="64186" y="159247"/>
                    <a:pt x="64439" y="157476"/>
                  </a:cubicBezTo>
                  <a:lnTo>
                    <a:pt x="79623" y="7725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111460C-503E-799E-2BBD-03F8CE150F7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627096" y="4772278"/>
              <a:ext cx="58707" cy="253051"/>
            </a:xfrm>
            <a:custGeom>
              <a:avLst/>
              <a:gdLst>
                <a:gd name="connsiteX0" fmla="*/ 58878 w 58707"/>
                <a:gd name="connsiteY0" fmla="*/ 250599 h 253051"/>
                <a:gd name="connsiteX1" fmla="*/ 54576 w 58707"/>
                <a:gd name="connsiteY1" fmla="*/ 245031 h 253051"/>
                <a:gd name="connsiteX2" fmla="*/ 14847 w 58707"/>
                <a:gd name="connsiteY2" fmla="*/ 126604 h 253051"/>
                <a:gd name="connsiteX3" fmla="*/ 55589 w 58707"/>
                <a:gd name="connsiteY3" fmla="*/ 6910 h 253051"/>
                <a:gd name="connsiteX4" fmla="*/ 58878 w 58707"/>
                <a:gd name="connsiteY4" fmla="*/ 2608 h 253051"/>
                <a:gd name="connsiteX5" fmla="*/ 56348 w 58707"/>
                <a:gd name="connsiteY5" fmla="*/ 78 h 253051"/>
                <a:gd name="connsiteX6" fmla="*/ 16113 w 58707"/>
                <a:gd name="connsiteY6" fmla="*/ 49423 h 253051"/>
                <a:gd name="connsiteX7" fmla="*/ 170 w 58707"/>
                <a:gd name="connsiteY7" fmla="*/ 126604 h 253051"/>
                <a:gd name="connsiteX8" fmla="*/ 16872 w 58707"/>
                <a:gd name="connsiteY8" fmla="*/ 205555 h 253051"/>
                <a:gd name="connsiteX9" fmla="*/ 56348 w 58707"/>
                <a:gd name="connsiteY9" fmla="*/ 253129 h 253051"/>
                <a:gd name="connsiteX10" fmla="*/ 58878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78" y="250599"/>
                  </a:moveTo>
                  <a:cubicBezTo>
                    <a:pt x="58878" y="249839"/>
                    <a:pt x="58878" y="249333"/>
                    <a:pt x="54576" y="245031"/>
                  </a:cubicBezTo>
                  <a:cubicBezTo>
                    <a:pt x="22945" y="213147"/>
                    <a:pt x="14847" y="165320"/>
                    <a:pt x="14847" y="126604"/>
                  </a:cubicBezTo>
                  <a:cubicBezTo>
                    <a:pt x="14847" y="82573"/>
                    <a:pt x="24463" y="38542"/>
                    <a:pt x="55589" y="6910"/>
                  </a:cubicBezTo>
                  <a:cubicBezTo>
                    <a:pt x="58878" y="3874"/>
                    <a:pt x="58878" y="3368"/>
                    <a:pt x="58878" y="2608"/>
                  </a:cubicBezTo>
                  <a:cubicBezTo>
                    <a:pt x="58878" y="837"/>
                    <a:pt x="57866" y="78"/>
                    <a:pt x="56348" y="78"/>
                  </a:cubicBezTo>
                  <a:cubicBezTo>
                    <a:pt x="53817" y="78"/>
                    <a:pt x="31043" y="17285"/>
                    <a:pt x="16113" y="49423"/>
                  </a:cubicBezTo>
                  <a:cubicBezTo>
                    <a:pt x="3207" y="77259"/>
                    <a:pt x="170" y="105347"/>
                    <a:pt x="170" y="126604"/>
                  </a:cubicBezTo>
                  <a:cubicBezTo>
                    <a:pt x="170" y="146341"/>
                    <a:pt x="2954" y="176961"/>
                    <a:pt x="16872" y="205555"/>
                  </a:cubicBezTo>
                  <a:cubicBezTo>
                    <a:pt x="32055" y="236681"/>
                    <a:pt x="53817" y="253129"/>
                    <a:pt x="56348" y="253129"/>
                  </a:cubicBezTo>
                  <a:cubicBezTo>
                    <a:pt x="57866" y="253129"/>
                    <a:pt x="58878" y="252370"/>
                    <a:pt x="58878" y="25059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78BFF45-B4BF-09E9-E3D3-CBD93E20E3E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707792" y="4850218"/>
              <a:ext cx="111089" cy="114632"/>
            </a:xfrm>
            <a:custGeom>
              <a:avLst/>
              <a:gdLst>
                <a:gd name="connsiteX0" fmla="*/ 111264 w 111089"/>
                <a:gd name="connsiteY0" fmla="*/ 17792 h 114632"/>
                <a:gd name="connsiteX1" fmla="*/ 100129 w 111089"/>
                <a:gd name="connsiteY1" fmla="*/ 78 h 114632"/>
                <a:gd name="connsiteX2" fmla="*/ 87730 w 111089"/>
                <a:gd name="connsiteY2" fmla="*/ 12224 h 114632"/>
                <a:gd name="connsiteX3" fmla="*/ 91779 w 111089"/>
                <a:gd name="connsiteY3" fmla="*/ 19816 h 114632"/>
                <a:gd name="connsiteX4" fmla="*/ 100383 w 111089"/>
                <a:gd name="connsiteY4" fmla="*/ 40566 h 114632"/>
                <a:gd name="connsiteX5" fmla="*/ 55339 w 111089"/>
                <a:gd name="connsiteY5" fmla="*/ 109143 h 114632"/>
                <a:gd name="connsiteX6" fmla="*/ 36614 w 111089"/>
                <a:gd name="connsiteY6" fmla="*/ 87128 h 114632"/>
                <a:gd name="connsiteX7" fmla="*/ 51291 w 111089"/>
                <a:gd name="connsiteY7" fmla="*/ 33481 h 114632"/>
                <a:gd name="connsiteX8" fmla="*/ 54327 w 111089"/>
                <a:gd name="connsiteY8" fmla="*/ 20828 h 114632"/>
                <a:gd name="connsiteX9" fmla="*/ 33577 w 111089"/>
                <a:gd name="connsiteY9" fmla="*/ 78 h 114632"/>
                <a:gd name="connsiteX10" fmla="*/ 174 w 111089"/>
                <a:gd name="connsiteY10" fmla="*/ 39048 h 114632"/>
                <a:gd name="connsiteX11" fmla="*/ 3211 w 111089"/>
                <a:gd name="connsiteY11" fmla="*/ 41578 h 114632"/>
                <a:gd name="connsiteX12" fmla="*/ 7260 w 111089"/>
                <a:gd name="connsiteY12" fmla="*/ 37023 h 114632"/>
                <a:gd name="connsiteX13" fmla="*/ 32818 w 111089"/>
                <a:gd name="connsiteY13" fmla="*/ 5645 h 114632"/>
                <a:gd name="connsiteX14" fmla="*/ 39144 w 111089"/>
                <a:gd name="connsiteY14" fmla="*/ 13743 h 114632"/>
                <a:gd name="connsiteX15" fmla="*/ 34842 w 111089"/>
                <a:gd name="connsiteY15" fmla="*/ 31456 h 114632"/>
                <a:gd name="connsiteX16" fmla="*/ 20418 w 111089"/>
                <a:gd name="connsiteY16" fmla="*/ 83332 h 114632"/>
                <a:gd name="connsiteX17" fmla="*/ 54327 w 111089"/>
                <a:gd name="connsiteY17" fmla="*/ 114710 h 114632"/>
                <a:gd name="connsiteX18" fmla="*/ 111264 w 111089"/>
                <a:gd name="connsiteY18" fmla="*/ 17792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64" y="17792"/>
                  </a:moveTo>
                  <a:cubicBezTo>
                    <a:pt x="111264" y="4127"/>
                    <a:pt x="104684" y="78"/>
                    <a:pt x="100129" y="78"/>
                  </a:cubicBezTo>
                  <a:cubicBezTo>
                    <a:pt x="93803" y="78"/>
                    <a:pt x="87730" y="6657"/>
                    <a:pt x="87730" y="12224"/>
                  </a:cubicBezTo>
                  <a:cubicBezTo>
                    <a:pt x="87730" y="15514"/>
                    <a:pt x="88995" y="17032"/>
                    <a:pt x="91779" y="19816"/>
                  </a:cubicBezTo>
                  <a:cubicBezTo>
                    <a:pt x="97093" y="24877"/>
                    <a:pt x="100383" y="31456"/>
                    <a:pt x="100383" y="40566"/>
                  </a:cubicBezTo>
                  <a:cubicBezTo>
                    <a:pt x="100383" y="51194"/>
                    <a:pt x="84946" y="109143"/>
                    <a:pt x="55339" y="109143"/>
                  </a:cubicBezTo>
                  <a:cubicBezTo>
                    <a:pt x="42434" y="109143"/>
                    <a:pt x="36614" y="100286"/>
                    <a:pt x="36614" y="87128"/>
                  </a:cubicBezTo>
                  <a:cubicBezTo>
                    <a:pt x="36614" y="72957"/>
                    <a:pt x="43446" y="54484"/>
                    <a:pt x="51291" y="33481"/>
                  </a:cubicBezTo>
                  <a:cubicBezTo>
                    <a:pt x="53062" y="29179"/>
                    <a:pt x="54327" y="25636"/>
                    <a:pt x="54327" y="20828"/>
                  </a:cubicBezTo>
                  <a:cubicBezTo>
                    <a:pt x="54327" y="9441"/>
                    <a:pt x="46230" y="78"/>
                    <a:pt x="33577" y="78"/>
                  </a:cubicBezTo>
                  <a:cubicBezTo>
                    <a:pt x="9790" y="78"/>
                    <a:pt x="174" y="36770"/>
                    <a:pt x="174" y="39048"/>
                  </a:cubicBezTo>
                  <a:cubicBezTo>
                    <a:pt x="174" y="41578"/>
                    <a:pt x="2705" y="41578"/>
                    <a:pt x="3211" y="41578"/>
                  </a:cubicBezTo>
                  <a:cubicBezTo>
                    <a:pt x="5741" y="41578"/>
                    <a:pt x="5994" y="41072"/>
                    <a:pt x="7260" y="37023"/>
                  </a:cubicBezTo>
                  <a:cubicBezTo>
                    <a:pt x="14598" y="11465"/>
                    <a:pt x="25479" y="5645"/>
                    <a:pt x="32818" y="5645"/>
                  </a:cubicBezTo>
                  <a:cubicBezTo>
                    <a:pt x="34842" y="5645"/>
                    <a:pt x="39144" y="5645"/>
                    <a:pt x="39144" y="13743"/>
                  </a:cubicBezTo>
                  <a:cubicBezTo>
                    <a:pt x="39144" y="20069"/>
                    <a:pt x="36614" y="26901"/>
                    <a:pt x="34842" y="31456"/>
                  </a:cubicBezTo>
                  <a:cubicBezTo>
                    <a:pt x="23708" y="60810"/>
                    <a:pt x="20418" y="72451"/>
                    <a:pt x="20418" y="83332"/>
                  </a:cubicBezTo>
                  <a:cubicBezTo>
                    <a:pt x="20418" y="110661"/>
                    <a:pt x="42687" y="114710"/>
                    <a:pt x="54327" y="114710"/>
                  </a:cubicBezTo>
                  <a:cubicBezTo>
                    <a:pt x="96840" y="114710"/>
                    <a:pt x="111264" y="30950"/>
                    <a:pt x="111264" y="1779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C4A681-64D0-08C7-0714-C0178385EED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853954" y="4935243"/>
              <a:ext cx="29606" cy="75662"/>
            </a:xfrm>
            <a:custGeom>
              <a:avLst/>
              <a:gdLst>
                <a:gd name="connsiteX0" fmla="*/ 29786 w 29606"/>
                <a:gd name="connsiteY0" fmla="*/ 26648 h 75662"/>
                <a:gd name="connsiteX1" fmla="*/ 13591 w 29606"/>
                <a:gd name="connsiteY1" fmla="*/ 78 h 75662"/>
                <a:gd name="connsiteX2" fmla="*/ 179 w 29606"/>
                <a:gd name="connsiteY2" fmla="*/ 13490 h 75662"/>
                <a:gd name="connsiteX3" fmla="*/ 13591 w 29606"/>
                <a:gd name="connsiteY3" fmla="*/ 26901 h 75662"/>
                <a:gd name="connsiteX4" fmla="*/ 22448 w 29606"/>
                <a:gd name="connsiteY4" fmla="*/ 23612 h 75662"/>
                <a:gd name="connsiteX5" fmla="*/ 23713 w 29606"/>
                <a:gd name="connsiteY5" fmla="*/ 22853 h 75662"/>
                <a:gd name="connsiteX6" fmla="*/ 24219 w 29606"/>
                <a:gd name="connsiteY6" fmla="*/ 26648 h 75662"/>
                <a:gd name="connsiteX7" fmla="*/ 7012 w 29606"/>
                <a:gd name="connsiteY7" fmla="*/ 68908 h 75662"/>
                <a:gd name="connsiteX8" fmla="*/ 4228 w 29606"/>
                <a:gd name="connsiteY8" fmla="*/ 72957 h 75662"/>
                <a:gd name="connsiteX9" fmla="*/ 6759 w 29606"/>
                <a:gd name="connsiteY9" fmla="*/ 75740 h 75662"/>
                <a:gd name="connsiteX10" fmla="*/ 29786 w 29606"/>
                <a:gd name="connsiteY10" fmla="*/ 26648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86" y="26648"/>
                  </a:moveTo>
                  <a:cubicBezTo>
                    <a:pt x="29786" y="9947"/>
                    <a:pt x="23460" y="78"/>
                    <a:pt x="13591" y="78"/>
                  </a:cubicBezTo>
                  <a:cubicBezTo>
                    <a:pt x="5241" y="78"/>
                    <a:pt x="179" y="6404"/>
                    <a:pt x="179" y="13490"/>
                  </a:cubicBezTo>
                  <a:cubicBezTo>
                    <a:pt x="179" y="20322"/>
                    <a:pt x="5241" y="26901"/>
                    <a:pt x="13591" y="26901"/>
                  </a:cubicBezTo>
                  <a:cubicBezTo>
                    <a:pt x="16628" y="26901"/>
                    <a:pt x="19917" y="25889"/>
                    <a:pt x="22448" y="23612"/>
                  </a:cubicBezTo>
                  <a:cubicBezTo>
                    <a:pt x="23207" y="23106"/>
                    <a:pt x="23460" y="22853"/>
                    <a:pt x="23713" y="22853"/>
                  </a:cubicBezTo>
                  <a:cubicBezTo>
                    <a:pt x="23966" y="22853"/>
                    <a:pt x="24219" y="23106"/>
                    <a:pt x="24219" y="26648"/>
                  </a:cubicBezTo>
                  <a:cubicBezTo>
                    <a:pt x="24219" y="45374"/>
                    <a:pt x="15363" y="60557"/>
                    <a:pt x="7012" y="68908"/>
                  </a:cubicBezTo>
                  <a:cubicBezTo>
                    <a:pt x="4228" y="71691"/>
                    <a:pt x="4228" y="72198"/>
                    <a:pt x="4228" y="72957"/>
                  </a:cubicBezTo>
                  <a:cubicBezTo>
                    <a:pt x="4228" y="74728"/>
                    <a:pt x="5494" y="75740"/>
                    <a:pt x="6759" y="75740"/>
                  </a:cubicBezTo>
                  <a:cubicBezTo>
                    <a:pt x="9542" y="75740"/>
                    <a:pt x="29786" y="56255"/>
                    <a:pt x="29786" y="2664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84E7938-6E45-F889-F6B3-F8C34D8CE96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951997" y="4850218"/>
              <a:ext cx="102991" cy="114632"/>
            </a:xfrm>
            <a:custGeom>
              <a:avLst/>
              <a:gdLst>
                <a:gd name="connsiteX0" fmla="*/ 15114 w 102991"/>
                <a:gd name="connsiteY0" fmla="*/ 96997 h 114632"/>
                <a:gd name="connsiteX1" fmla="*/ 12836 w 102991"/>
                <a:gd name="connsiteY1" fmla="*/ 107878 h 114632"/>
                <a:gd name="connsiteX2" fmla="*/ 20175 w 102991"/>
                <a:gd name="connsiteY2" fmla="*/ 114710 h 114632"/>
                <a:gd name="connsiteX3" fmla="*/ 29538 w 102991"/>
                <a:gd name="connsiteY3" fmla="*/ 107625 h 114632"/>
                <a:gd name="connsiteX4" fmla="*/ 39660 w 102991"/>
                <a:gd name="connsiteY4" fmla="*/ 67643 h 114632"/>
                <a:gd name="connsiteX5" fmla="*/ 47758 w 102991"/>
                <a:gd name="connsiteY5" fmla="*/ 34746 h 114632"/>
                <a:gd name="connsiteX6" fmla="*/ 61928 w 102991"/>
                <a:gd name="connsiteY6" fmla="*/ 13996 h 114632"/>
                <a:gd name="connsiteX7" fmla="*/ 82172 w 102991"/>
                <a:gd name="connsiteY7" fmla="*/ 5645 h 114632"/>
                <a:gd name="connsiteX8" fmla="*/ 92801 w 102991"/>
                <a:gd name="connsiteY8" fmla="*/ 8682 h 114632"/>
                <a:gd name="connsiteX9" fmla="*/ 79642 w 102991"/>
                <a:gd name="connsiteY9" fmla="*/ 22600 h 114632"/>
                <a:gd name="connsiteX10" fmla="*/ 89258 w 102991"/>
                <a:gd name="connsiteY10" fmla="*/ 31456 h 114632"/>
                <a:gd name="connsiteX11" fmla="*/ 103176 w 102991"/>
                <a:gd name="connsiteY11" fmla="*/ 16526 h 114632"/>
                <a:gd name="connsiteX12" fmla="*/ 82172 w 102991"/>
                <a:gd name="connsiteY12" fmla="*/ 78 h 114632"/>
                <a:gd name="connsiteX13" fmla="*/ 49782 w 102991"/>
                <a:gd name="connsiteY13" fmla="*/ 19563 h 114632"/>
                <a:gd name="connsiteX14" fmla="*/ 26754 w 102991"/>
                <a:gd name="connsiteY14" fmla="*/ 78 h 114632"/>
                <a:gd name="connsiteX15" fmla="*/ 8028 w 102991"/>
                <a:gd name="connsiteY15" fmla="*/ 14502 h 114632"/>
                <a:gd name="connsiteX16" fmla="*/ 184 w 102991"/>
                <a:gd name="connsiteY16" fmla="*/ 39048 h 114632"/>
                <a:gd name="connsiteX17" fmla="*/ 3221 w 102991"/>
                <a:gd name="connsiteY17" fmla="*/ 41578 h 114632"/>
                <a:gd name="connsiteX18" fmla="*/ 7522 w 102991"/>
                <a:gd name="connsiteY18" fmla="*/ 35758 h 114632"/>
                <a:gd name="connsiteX19" fmla="*/ 25995 w 102991"/>
                <a:gd name="connsiteY19" fmla="*/ 5645 h 114632"/>
                <a:gd name="connsiteX20" fmla="*/ 33840 w 102991"/>
                <a:gd name="connsiteY20" fmla="*/ 17285 h 114632"/>
                <a:gd name="connsiteX21" fmla="*/ 29791 w 102991"/>
                <a:gd name="connsiteY21" fmla="*/ 38542 h 114632"/>
                <a:gd name="connsiteX22" fmla="*/ 15114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4" y="96997"/>
                  </a:moveTo>
                  <a:cubicBezTo>
                    <a:pt x="14355" y="100792"/>
                    <a:pt x="12836" y="106612"/>
                    <a:pt x="12836" y="107878"/>
                  </a:cubicBezTo>
                  <a:cubicBezTo>
                    <a:pt x="12836" y="112433"/>
                    <a:pt x="16379" y="114710"/>
                    <a:pt x="20175" y="114710"/>
                  </a:cubicBezTo>
                  <a:cubicBezTo>
                    <a:pt x="23212" y="114710"/>
                    <a:pt x="27766" y="112686"/>
                    <a:pt x="29538" y="107625"/>
                  </a:cubicBezTo>
                  <a:cubicBezTo>
                    <a:pt x="30044" y="106612"/>
                    <a:pt x="38648" y="72198"/>
                    <a:pt x="39660" y="67643"/>
                  </a:cubicBezTo>
                  <a:cubicBezTo>
                    <a:pt x="41684" y="59292"/>
                    <a:pt x="46239" y="41578"/>
                    <a:pt x="47758" y="34746"/>
                  </a:cubicBezTo>
                  <a:cubicBezTo>
                    <a:pt x="48770" y="31456"/>
                    <a:pt x="55855" y="19563"/>
                    <a:pt x="61928" y="13996"/>
                  </a:cubicBezTo>
                  <a:cubicBezTo>
                    <a:pt x="63953" y="12224"/>
                    <a:pt x="71291" y="5645"/>
                    <a:pt x="82172" y="5645"/>
                  </a:cubicBezTo>
                  <a:cubicBezTo>
                    <a:pt x="88752" y="5645"/>
                    <a:pt x="92548" y="8682"/>
                    <a:pt x="92801" y="8682"/>
                  </a:cubicBezTo>
                  <a:cubicBezTo>
                    <a:pt x="85209" y="9947"/>
                    <a:pt x="79642" y="16020"/>
                    <a:pt x="79642" y="22600"/>
                  </a:cubicBezTo>
                  <a:cubicBezTo>
                    <a:pt x="79642" y="26648"/>
                    <a:pt x="82426" y="31456"/>
                    <a:pt x="89258" y="31456"/>
                  </a:cubicBezTo>
                  <a:cubicBezTo>
                    <a:pt x="96090" y="31456"/>
                    <a:pt x="103176" y="25636"/>
                    <a:pt x="103176" y="16526"/>
                  </a:cubicBezTo>
                  <a:cubicBezTo>
                    <a:pt x="103176" y="7670"/>
                    <a:pt x="95078" y="78"/>
                    <a:pt x="82172" y="78"/>
                  </a:cubicBezTo>
                  <a:cubicBezTo>
                    <a:pt x="65724" y="78"/>
                    <a:pt x="54590" y="12477"/>
                    <a:pt x="49782" y="19563"/>
                  </a:cubicBezTo>
                  <a:cubicBezTo>
                    <a:pt x="47758" y="8176"/>
                    <a:pt x="38648" y="78"/>
                    <a:pt x="26754" y="78"/>
                  </a:cubicBezTo>
                  <a:cubicBezTo>
                    <a:pt x="15114" y="78"/>
                    <a:pt x="10306" y="9947"/>
                    <a:pt x="8028" y="14502"/>
                  </a:cubicBezTo>
                  <a:cubicBezTo>
                    <a:pt x="3474" y="23106"/>
                    <a:pt x="184" y="38289"/>
                    <a:pt x="184" y="39048"/>
                  </a:cubicBezTo>
                  <a:cubicBezTo>
                    <a:pt x="184" y="41578"/>
                    <a:pt x="2714" y="41578"/>
                    <a:pt x="3221" y="41578"/>
                  </a:cubicBezTo>
                  <a:cubicBezTo>
                    <a:pt x="5751" y="41578"/>
                    <a:pt x="6004" y="41325"/>
                    <a:pt x="7522" y="35758"/>
                  </a:cubicBezTo>
                  <a:cubicBezTo>
                    <a:pt x="11824" y="17792"/>
                    <a:pt x="16885" y="5645"/>
                    <a:pt x="25995" y="5645"/>
                  </a:cubicBezTo>
                  <a:cubicBezTo>
                    <a:pt x="30297" y="5645"/>
                    <a:pt x="33840" y="7670"/>
                    <a:pt x="33840" y="17285"/>
                  </a:cubicBezTo>
                  <a:cubicBezTo>
                    <a:pt x="33840" y="22600"/>
                    <a:pt x="33081" y="25383"/>
                    <a:pt x="29791" y="38542"/>
                  </a:cubicBezTo>
                  <a:lnTo>
                    <a:pt x="15114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FE6311D-4226-73B2-F760-E0D96DD15AF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080278" y="4772278"/>
              <a:ext cx="58707" cy="253051"/>
            </a:xfrm>
            <a:custGeom>
              <a:avLst/>
              <a:gdLst>
                <a:gd name="connsiteX0" fmla="*/ 58897 w 58707"/>
                <a:gd name="connsiteY0" fmla="*/ 126604 h 253051"/>
                <a:gd name="connsiteX1" fmla="*/ 42195 w 58707"/>
                <a:gd name="connsiteY1" fmla="*/ 47652 h 253051"/>
                <a:gd name="connsiteX2" fmla="*/ 2719 w 58707"/>
                <a:gd name="connsiteY2" fmla="*/ 78 h 253051"/>
                <a:gd name="connsiteX3" fmla="*/ 189 w 58707"/>
                <a:gd name="connsiteY3" fmla="*/ 2608 h 253051"/>
                <a:gd name="connsiteX4" fmla="*/ 4997 w 58707"/>
                <a:gd name="connsiteY4" fmla="*/ 8429 h 253051"/>
                <a:gd name="connsiteX5" fmla="*/ 44220 w 58707"/>
                <a:gd name="connsiteY5" fmla="*/ 126604 h 253051"/>
                <a:gd name="connsiteX6" fmla="*/ 3478 w 58707"/>
                <a:gd name="connsiteY6" fmla="*/ 246297 h 253051"/>
                <a:gd name="connsiteX7" fmla="*/ 189 w 58707"/>
                <a:gd name="connsiteY7" fmla="*/ 250599 h 253051"/>
                <a:gd name="connsiteX8" fmla="*/ 2719 w 58707"/>
                <a:gd name="connsiteY8" fmla="*/ 253129 h 253051"/>
                <a:gd name="connsiteX9" fmla="*/ 42954 w 58707"/>
                <a:gd name="connsiteY9" fmla="*/ 203784 h 253051"/>
                <a:gd name="connsiteX10" fmla="*/ 58897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7" y="126604"/>
                  </a:moveTo>
                  <a:cubicBezTo>
                    <a:pt x="58897" y="106866"/>
                    <a:pt x="56113" y="76246"/>
                    <a:pt x="42195" y="47652"/>
                  </a:cubicBezTo>
                  <a:cubicBezTo>
                    <a:pt x="27012" y="16526"/>
                    <a:pt x="5250" y="78"/>
                    <a:pt x="2719" y="78"/>
                  </a:cubicBezTo>
                  <a:cubicBezTo>
                    <a:pt x="1201" y="78"/>
                    <a:pt x="189" y="1090"/>
                    <a:pt x="189" y="2608"/>
                  </a:cubicBezTo>
                  <a:cubicBezTo>
                    <a:pt x="189" y="3368"/>
                    <a:pt x="189" y="3874"/>
                    <a:pt x="4997" y="8429"/>
                  </a:cubicBezTo>
                  <a:cubicBezTo>
                    <a:pt x="29796" y="33481"/>
                    <a:pt x="44220" y="73716"/>
                    <a:pt x="44220" y="126604"/>
                  </a:cubicBezTo>
                  <a:cubicBezTo>
                    <a:pt x="44220" y="169875"/>
                    <a:pt x="34857" y="214412"/>
                    <a:pt x="3478" y="246297"/>
                  </a:cubicBezTo>
                  <a:cubicBezTo>
                    <a:pt x="189" y="249333"/>
                    <a:pt x="189" y="249839"/>
                    <a:pt x="189" y="250599"/>
                  </a:cubicBezTo>
                  <a:cubicBezTo>
                    <a:pt x="189" y="252117"/>
                    <a:pt x="1201" y="253129"/>
                    <a:pt x="2719" y="253129"/>
                  </a:cubicBezTo>
                  <a:cubicBezTo>
                    <a:pt x="5250" y="253129"/>
                    <a:pt x="28024" y="235922"/>
                    <a:pt x="42954" y="203784"/>
                  </a:cubicBezTo>
                  <a:cubicBezTo>
                    <a:pt x="55860" y="175948"/>
                    <a:pt x="58897" y="147860"/>
                    <a:pt x="58897" y="12660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C1C5EF8-DD19-3772-E14F-0962082285D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248724" y="4869197"/>
              <a:ext cx="168278" cy="59213"/>
            </a:xfrm>
            <a:custGeom>
              <a:avLst/>
              <a:gdLst>
                <a:gd name="connsiteX0" fmla="*/ 159871 w 168278"/>
                <a:gd name="connsiteY0" fmla="*/ 10200 h 59213"/>
                <a:gd name="connsiteX1" fmla="*/ 168474 w 168278"/>
                <a:gd name="connsiteY1" fmla="*/ 5139 h 59213"/>
                <a:gd name="connsiteX2" fmla="*/ 160124 w 168278"/>
                <a:gd name="connsiteY2" fmla="*/ 78 h 59213"/>
                <a:gd name="connsiteX3" fmla="*/ 8546 w 168278"/>
                <a:gd name="connsiteY3" fmla="*/ 78 h 59213"/>
                <a:gd name="connsiteX4" fmla="*/ 195 w 168278"/>
                <a:gd name="connsiteY4" fmla="*/ 5139 h 59213"/>
                <a:gd name="connsiteX5" fmla="*/ 8799 w 168278"/>
                <a:gd name="connsiteY5" fmla="*/ 10200 h 59213"/>
                <a:gd name="connsiteX6" fmla="*/ 159871 w 168278"/>
                <a:gd name="connsiteY6" fmla="*/ 10200 h 59213"/>
                <a:gd name="connsiteX7" fmla="*/ 160124 w 168278"/>
                <a:gd name="connsiteY7" fmla="*/ 59292 h 59213"/>
                <a:gd name="connsiteX8" fmla="*/ 168474 w 168278"/>
                <a:gd name="connsiteY8" fmla="*/ 54231 h 59213"/>
                <a:gd name="connsiteX9" fmla="*/ 159871 w 168278"/>
                <a:gd name="connsiteY9" fmla="*/ 49170 h 59213"/>
                <a:gd name="connsiteX10" fmla="*/ 8799 w 168278"/>
                <a:gd name="connsiteY10" fmla="*/ 49170 h 59213"/>
                <a:gd name="connsiteX11" fmla="*/ 195 w 168278"/>
                <a:gd name="connsiteY11" fmla="*/ 54231 h 59213"/>
                <a:gd name="connsiteX12" fmla="*/ 8546 w 168278"/>
                <a:gd name="connsiteY12" fmla="*/ 59292 h 59213"/>
                <a:gd name="connsiteX13" fmla="*/ 160124 w 168278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71" y="10200"/>
                  </a:moveTo>
                  <a:cubicBezTo>
                    <a:pt x="163666" y="10200"/>
                    <a:pt x="168474" y="10200"/>
                    <a:pt x="168474" y="5139"/>
                  </a:cubicBezTo>
                  <a:cubicBezTo>
                    <a:pt x="168474" y="78"/>
                    <a:pt x="163666" y="78"/>
                    <a:pt x="160124" y="78"/>
                  </a:cubicBezTo>
                  <a:lnTo>
                    <a:pt x="8546" y="78"/>
                  </a:lnTo>
                  <a:cubicBezTo>
                    <a:pt x="5003" y="78"/>
                    <a:pt x="195" y="78"/>
                    <a:pt x="195" y="5139"/>
                  </a:cubicBezTo>
                  <a:cubicBezTo>
                    <a:pt x="195" y="10200"/>
                    <a:pt x="5003" y="10200"/>
                    <a:pt x="8799" y="10200"/>
                  </a:cubicBezTo>
                  <a:lnTo>
                    <a:pt x="159871" y="10200"/>
                  </a:lnTo>
                  <a:close/>
                  <a:moveTo>
                    <a:pt x="160124" y="59292"/>
                  </a:moveTo>
                  <a:cubicBezTo>
                    <a:pt x="163666" y="59292"/>
                    <a:pt x="168474" y="59292"/>
                    <a:pt x="168474" y="54231"/>
                  </a:cubicBezTo>
                  <a:cubicBezTo>
                    <a:pt x="168474" y="49170"/>
                    <a:pt x="163666" y="49170"/>
                    <a:pt x="159871" y="49170"/>
                  </a:cubicBezTo>
                  <a:lnTo>
                    <a:pt x="8799" y="49170"/>
                  </a:lnTo>
                  <a:cubicBezTo>
                    <a:pt x="5003" y="49170"/>
                    <a:pt x="195" y="49170"/>
                    <a:pt x="195" y="54231"/>
                  </a:cubicBezTo>
                  <a:cubicBezTo>
                    <a:pt x="195" y="59292"/>
                    <a:pt x="5003" y="59292"/>
                    <a:pt x="8546" y="59292"/>
                  </a:cubicBezTo>
                  <a:lnTo>
                    <a:pt x="160124" y="59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2AECAA9-D391-D998-F28D-8296110A189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524183" y="4793535"/>
              <a:ext cx="83506" cy="168531"/>
            </a:xfrm>
            <a:custGeom>
              <a:avLst/>
              <a:gdLst>
                <a:gd name="connsiteX0" fmla="*/ 52081 w 83506"/>
                <a:gd name="connsiteY0" fmla="*/ 6657 h 168531"/>
                <a:gd name="connsiteX1" fmla="*/ 46261 w 83506"/>
                <a:gd name="connsiteY1" fmla="*/ 78 h 168531"/>
                <a:gd name="connsiteX2" fmla="*/ 206 w 83506"/>
                <a:gd name="connsiteY2" fmla="*/ 16273 h 168531"/>
                <a:gd name="connsiteX3" fmla="*/ 206 w 83506"/>
                <a:gd name="connsiteY3" fmla="*/ 24118 h 168531"/>
                <a:gd name="connsiteX4" fmla="*/ 33356 w 83506"/>
                <a:gd name="connsiteY4" fmla="*/ 17538 h 168531"/>
                <a:gd name="connsiteX5" fmla="*/ 33356 w 83506"/>
                <a:gd name="connsiteY5" fmla="*/ 148619 h 168531"/>
                <a:gd name="connsiteX6" fmla="*/ 9822 w 83506"/>
                <a:gd name="connsiteY6" fmla="*/ 160765 h 168531"/>
                <a:gd name="connsiteX7" fmla="*/ 1724 w 83506"/>
                <a:gd name="connsiteY7" fmla="*/ 160765 h 168531"/>
                <a:gd name="connsiteX8" fmla="*/ 1724 w 83506"/>
                <a:gd name="connsiteY8" fmla="*/ 168610 h 168531"/>
                <a:gd name="connsiteX9" fmla="*/ 42718 w 83506"/>
                <a:gd name="connsiteY9" fmla="*/ 167851 h 168531"/>
                <a:gd name="connsiteX10" fmla="*/ 83713 w 83506"/>
                <a:gd name="connsiteY10" fmla="*/ 168610 h 168531"/>
                <a:gd name="connsiteX11" fmla="*/ 83713 w 83506"/>
                <a:gd name="connsiteY11" fmla="*/ 160765 h 168531"/>
                <a:gd name="connsiteX12" fmla="*/ 75615 w 83506"/>
                <a:gd name="connsiteY12" fmla="*/ 160765 h 168531"/>
                <a:gd name="connsiteX13" fmla="*/ 52081 w 83506"/>
                <a:gd name="connsiteY13" fmla="*/ 148619 h 168531"/>
                <a:gd name="connsiteX14" fmla="*/ 52081 w 83506"/>
                <a:gd name="connsiteY14" fmla="*/ 6657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8531">
                  <a:moveTo>
                    <a:pt x="52081" y="6657"/>
                  </a:moveTo>
                  <a:cubicBezTo>
                    <a:pt x="52081" y="584"/>
                    <a:pt x="52081" y="78"/>
                    <a:pt x="46261" y="78"/>
                  </a:cubicBezTo>
                  <a:cubicBezTo>
                    <a:pt x="30572" y="16273"/>
                    <a:pt x="8303" y="16273"/>
                    <a:pt x="206" y="16273"/>
                  </a:cubicBezTo>
                  <a:lnTo>
                    <a:pt x="206" y="24118"/>
                  </a:lnTo>
                  <a:cubicBezTo>
                    <a:pt x="5267" y="24118"/>
                    <a:pt x="20197" y="24118"/>
                    <a:pt x="33356" y="17538"/>
                  </a:cubicBezTo>
                  <a:lnTo>
                    <a:pt x="33356" y="148619"/>
                  </a:lnTo>
                  <a:cubicBezTo>
                    <a:pt x="33356" y="157729"/>
                    <a:pt x="32596" y="160765"/>
                    <a:pt x="9822" y="160765"/>
                  </a:cubicBezTo>
                  <a:lnTo>
                    <a:pt x="1724" y="160765"/>
                  </a:lnTo>
                  <a:lnTo>
                    <a:pt x="1724" y="168610"/>
                  </a:lnTo>
                  <a:cubicBezTo>
                    <a:pt x="10581" y="167851"/>
                    <a:pt x="32596" y="167851"/>
                    <a:pt x="42718" y="167851"/>
                  </a:cubicBezTo>
                  <a:cubicBezTo>
                    <a:pt x="52840" y="167851"/>
                    <a:pt x="74856" y="167851"/>
                    <a:pt x="83713" y="168610"/>
                  </a:cubicBezTo>
                  <a:lnTo>
                    <a:pt x="83713" y="160765"/>
                  </a:lnTo>
                  <a:lnTo>
                    <a:pt x="75615" y="160765"/>
                  </a:lnTo>
                  <a:cubicBezTo>
                    <a:pt x="52840" y="160765"/>
                    <a:pt x="52081" y="157982"/>
                    <a:pt x="52081" y="148619"/>
                  </a:cubicBezTo>
                  <a:lnTo>
                    <a:pt x="52081" y="665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023BF0B-D84D-507B-0E26-70BCF2411DE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2705423" y="4893743"/>
              <a:ext cx="154614" cy="10122"/>
            </a:xfrm>
            <a:custGeom>
              <a:avLst/>
              <a:gdLst>
                <a:gd name="connsiteX0" fmla="*/ 145970 w 154614"/>
                <a:gd name="connsiteY0" fmla="*/ 10200 h 10122"/>
                <a:gd name="connsiteX1" fmla="*/ 154827 w 154614"/>
                <a:gd name="connsiteY1" fmla="*/ 5139 h 10122"/>
                <a:gd name="connsiteX2" fmla="*/ 145970 w 154614"/>
                <a:gd name="connsiteY2" fmla="*/ 78 h 10122"/>
                <a:gd name="connsiteX3" fmla="*/ 9070 w 154614"/>
                <a:gd name="connsiteY3" fmla="*/ 78 h 10122"/>
                <a:gd name="connsiteX4" fmla="*/ 213 w 154614"/>
                <a:gd name="connsiteY4" fmla="*/ 5139 h 10122"/>
                <a:gd name="connsiteX5" fmla="*/ 9070 w 154614"/>
                <a:gd name="connsiteY5" fmla="*/ 10200 h 10122"/>
                <a:gd name="connsiteX6" fmla="*/ 145970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70" y="10200"/>
                  </a:moveTo>
                  <a:cubicBezTo>
                    <a:pt x="150272" y="10200"/>
                    <a:pt x="154827" y="10200"/>
                    <a:pt x="154827" y="5139"/>
                  </a:cubicBezTo>
                  <a:cubicBezTo>
                    <a:pt x="154827" y="78"/>
                    <a:pt x="150272" y="78"/>
                    <a:pt x="145970" y="78"/>
                  </a:cubicBezTo>
                  <a:lnTo>
                    <a:pt x="9070" y="78"/>
                  </a:lnTo>
                  <a:cubicBezTo>
                    <a:pt x="4768" y="78"/>
                    <a:pt x="213" y="78"/>
                    <a:pt x="213" y="5139"/>
                  </a:cubicBezTo>
                  <a:cubicBezTo>
                    <a:pt x="213" y="10200"/>
                    <a:pt x="4768" y="10200"/>
                    <a:pt x="9070" y="10200"/>
                  </a:cubicBezTo>
                  <a:lnTo>
                    <a:pt x="145970" y="1020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02BAE4E-084F-D546-14FF-87CFE76B3BF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980489" y="4612475"/>
              <a:ext cx="179666" cy="183968"/>
            </a:xfrm>
            <a:custGeom>
              <a:avLst/>
              <a:gdLst>
                <a:gd name="connsiteX0" fmla="*/ 179890 w 179666"/>
                <a:gd name="connsiteY0" fmla="*/ 2602 h 183968"/>
                <a:gd name="connsiteX1" fmla="*/ 177107 w 179666"/>
                <a:gd name="connsiteY1" fmla="*/ 71 h 183968"/>
                <a:gd name="connsiteX2" fmla="*/ 173311 w 179666"/>
                <a:gd name="connsiteY2" fmla="*/ 3108 h 183968"/>
                <a:gd name="connsiteX3" fmla="*/ 155598 w 179666"/>
                <a:gd name="connsiteY3" fmla="*/ 22593 h 183968"/>
                <a:gd name="connsiteX4" fmla="*/ 113591 w 179666"/>
                <a:gd name="connsiteY4" fmla="*/ 71 h 183968"/>
                <a:gd name="connsiteX5" fmla="*/ 224 w 179666"/>
                <a:gd name="connsiteY5" fmla="*/ 114703 h 183968"/>
                <a:gd name="connsiteX6" fmla="*/ 68801 w 179666"/>
                <a:gd name="connsiteY6" fmla="*/ 184039 h 183968"/>
                <a:gd name="connsiteX7" fmla="*/ 123460 w 179666"/>
                <a:gd name="connsiteY7" fmla="*/ 162277 h 183968"/>
                <a:gd name="connsiteX8" fmla="*/ 151296 w 179666"/>
                <a:gd name="connsiteY8" fmla="*/ 117740 h 183968"/>
                <a:gd name="connsiteX9" fmla="*/ 148259 w 179666"/>
                <a:gd name="connsiteY9" fmla="*/ 115209 h 183968"/>
                <a:gd name="connsiteX10" fmla="*/ 144969 w 179666"/>
                <a:gd name="connsiteY10" fmla="*/ 117740 h 183968"/>
                <a:gd name="connsiteX11" fmla="*/ 119411 w 179666"/>
                <a:gd name="connsiteY11" fmla="*/ 157722 h 183968"/>
                <a:gd name="connsiteX12" fmla="*/ 72850 w 179666"/>
                <a:gd name="connsiteY12" fmla="*/ 176195 h 183968"/>
                <a:gd name="connsiteX13" fmla="*/ 23252 w 179666"/>
                <a:gd name="connsiteY13" fmla="*/ 123560 h 183968"/>
                <a:gd name="connsiteX14" fmla="*/ 53871 w 179666"/>
                <a:gd name="connsiteY14" fmla="*/ 38535 h 183968"/>
                <a:gd name="connsiteX15" fmla="*/ 115615 w 179666"/>
                <a:gd name="connsiteY15" fmla="*/ 7916 h 183968"/>
                <a:gd name="connsiteX16" fmla="*/ 156357 w 179666"/>
                <a:gd name="connsiteY16" fmla="*/ 56755 h 183968"/>
                <a:gd name="connsiteX17" fmla="*/ 155598 w 179666"/>
                <a:gd name="connsiteY17" fmla="*/ 69660 h 183968"/>
                <a:gd name="connsiteX18" fmla="*/ 159393 w 179666"/>
                <a:gd name="connsiteY18" fmla="*/ 72191 h 183968"/>
                <a:gd name="connsiteX19" fmla="*/ 163948 w 179666"/>
                <a:gd name="connsiteY19" fmla="*/ 67130 h 183968"/>
                <a:gd name="connsiteX20" fmla="*/ 179890 w 179666"/>
                <a:gd name="connsiteY20" fmla="*/ 2602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9666" h="183968">
                  <a:moveTo>
                    <a:pt x="179890" y="2602"/>
                  </a:moveTo>
                  <a:cubicBezTo>
                    <a:pt x="179890" y="1843"/>
                    <a:pt x="179384" y="71"/>
                    <a:pt x="177107" y="71"/>
                  </a:cubicBezTo>
                  <a:cubicBezTo>
                    <a:pt x="176348" y="71"/>
                    <a:pt x="176095" y="324"/>
                    <a:pt x="173311" y="3108"/>
                  </a:cubicBezTo>
                  <a:lnTo>
                    <a:pt x="155598" y="22593"/>
                  </a:lnTo>
                  <a:cubicBezTo>
                    <a:pt x="153320" y="19050"/>
                    <a:pt x="141680" y="71"/>
                    <a:pt x="113591" y="71"/>
                  </a:cubicBezTo>
                  <a:cubicBezTo>
                    <a:pt x="57161" y="71"/>
                    <a:pt x="224" y="55996"/>
                    <a:pt x="224" y="114703"/>
                  </a:cubicBezTo>
                  <a:cubicBezTo>
                    <a:pt x="224" y="156457"/>
                    <a:pt x="30084" y="184039"/>
                    <a:pt x="68801" y="184039"/>
                  </a:cubicBezTo>
                  <a:cubicBezTo>
                    <a:pt x="90816" y="184039"/>
                    <a:pt x="110048" y="173917"/>
                    <a:pt x="123460" y="162277"/>
                  </a:cubicBezTo>
                  <a:cubicBezTo>
                    <a:pt x="146994" y="141527"/>
                    <a:pt x="151296" y="118499"/>
                    <a:pt x="151296" y="117740"/>
                  </a:cubicBezTo>
                  <a:cubicBezTo>
                    <a:pt x="151296" y="115209"/>
                    <a:pt x="148765" y="115209"/>
                    <a:pt x="148259" y="115209"/>
                  </a:cubicBezTo>
                  <a:cubicBezTo>
                    <a:pt x="146741" y="115209"/>
                    <a:pt x="145476" y="115716"/>
                    <a:pt x="144969" y="117740"/>
                  </a:cubicBezTo>
                  <a:cubicBezTo>
                    <a:pt x="142692" y="125078"/>
                    <a:pt x="136872" y="143045"/>
                    <a:pt x="119411" y="157722"/>
                  </a:cubicBezTo>
                  <a:cubicBezTo>
                    <a:pt x="101951" y="171893"/>
                    <a:pt x="86009" y="176195"/>
                    <a:pt x="72850" y="176195"/>
                  </a:cubicBezTo>
                  <a:cubicBezTo>
                    <a:pt x="50075" y="176195"/>
                    <a:pt x="23252" y="163036"/>
                    <a:pt x="23252" y="123560"/>
                  </a:cubicBezTo>
                  <a:cubicBezTo>
                    <a:pt x="23252" y="109136"/>
                    <a:pt x="28566" y="68142"/>
                    <a:pt x="53871" y="38535"/>
                  </a:cubicBezTo>
                  <a:cubicBezTo>
                    <a:pt x="69307" y="20568"/>
                    <a:pt x="93094" y="7916"/>
                    <a:pt x="115615" y="7916"/>
                  </a:cubicBezTo>
                  <a:cubicBezTo>
                    <a:pt x="141427" y="7916"/>
                    <a:pt x="156357" y="27401"/>
                    <a:pt x="156357" y="56755"/>
                  </a:cubicBezTo>
                  <a:cubicBezTo>
                    <a:pt x="156357" y="66877"/>
                    <a:pt x="155598" y="67130"/>
                    <a:pt x="155598" y="69660"/>
                  </a:cubicBezTo>
                  <a:cubicBezTo>
                    <a:pt x="155598" y="72191"/>
                    <a:pt x="158381" y="72191"/>
                    <a:pt x="159393" y="72191"/>
                  </a:cubicBezTo>
                  <a:cubicBezTo>
                    <a:pt x="162683" y="72191"/>
                    <a:pt x="162683" y="71685"/>
                    <a:pt x="163948" y="67130"/>
                  </a:cubicBezTo>
                  <a:lnTo>
                    <a:pt x="179890" y="260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C0F17D4-7C35-E1CD-6655-EFF2490BD005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3191850" y="4601087"/>
              <a:ext cx="58707" cy="253051"/>
            </a:xfrm>
            <a:custGeom>
              <a:avLst/>
              <a:gdLst>
                <a:gd name="connsiteX0" fmla="*/ 58940 w 58707"/>
                <a:gd name="connsiteY0" fmla="*/ 250592 h 253051"/>
                <a:gd name="connsiteX1" fmla="*/ 54638 w 58707"/>
                <a:gd name="connsiteY1" fmla="*/ 245025 h 253051"/>
                <a:gd name="connsiteX2" fmla="*/ 14909 w 58707"/>
                <a:gd name="connsiteY2" fmla="*/ 126597 h 253051"/>
                <a:gd name="connsiteX3" fmla="*/ 55650 w 58707"/>
                <a:gd name="connsiteY3" fmla="*/ 6904 h 253051"/>
                <a:gd name="connsiteX4" fmla="*/ 58940 w 58707"/>
                <a:gd name="connsiteY4" fmla="*/ 2602 h 253051"/>
                <a:gd name="connsiteX5" fmla="*/ 56409 w 58707"/>
                <a:gd name="connsiteY5" fmla="*/ 71 h 253051"/>
                <a:gd name="connsiteX6" fmla="*/ 16174 w 58707"/>
                <a:gd name="connsiteY6" fmla="*/ 49416 h 253051"/>
                <a:gd name="connsiteX7" fmla="*/ 232 w 58707"/>
                <a:gd name="connsiteY7" fmla="*/ 126597 h 253051"/>
                <a:gd name="connsiteX8" fmla="*/ 16933 w 58707"/>
                <a:gd name="connsiteY8" fmla="*/ 205549 h 253051"/>
                <a:gd name="connsiteX9" fmla="*/ 56409 w 58707"/>
                <a:gd name="connsiteY9" fmla="*/ 253122 h 253051"/>
                <a:gd name="connsiteX10" fmla="*/ 58940 w 58707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0" y="250592"/>
                  </a:moveTo>
                  <a:cubicBezTo>
                    <a:pt x="58940" y="249833"/>
                    <a:pt x="58940" y="249327"/>
                    <a:pt x="54638" y="245025"/>
                  </a:cubicBezTo>
                  <a:cubicBezTo>
                    <a:pt x="23007" y="213140"/>
                    <a:pt x="14909" y="165314"/>
                    <a:pt x="14909" y="126597"/>
                  </a:cubicBezTo>
                  <a:cubicBezTo>
                    <a:pt x="14909" y="82566"/>
                    <a:pt x="24525" y="38535"/>
                    <a:pt x="55650" y="6904"/>
                  </a:cubicBezTo>
                  <a:cubicBezTo>
                    <a:pt x="58940" y="3867"/>
                    <a:pt x="58940" y="3361"/>
                    <a:pt x="58940" y="2602"/>
                  </a:cubicBezTo>
                  <a:cubicBezTo>
                    <a:pt x="58940" y="830"/>
                    <a:pt x="57928" y="71"/>
                    <a:pt x="56409" y="71"/>
                  </a:cubicBezTo>
                  <a:cubicBezTo>
                    <a:pt x="53879" y="71"/>
                    <a:pt x="31104" y="17279"/>
                    <a:pt x="16174" y="49416"/>
                  </a:cubicBezTo>
                  <a:cubicBezTo>
                    <a:pt x="3269" y="77252"/>
                    <a:pt x="232" y="105340"/>
                    <a:pt x="232" y="126597"/>
                  </a:cubicBezTo>
                  <a:cubicBezTo>
                    <a:pt x="232" y="146335"/>
                    <a:pt x="3016" y="176954"/>
                    <a:pt x="16933" y="205549"/>
                  </a:cubicBezTo>
                  <a:cubicBezTo>
                    <a:pt x="32116" y="236674"/>
                    <a:pt x="53879" y="253122"/>
                    <a:pt x="56409" y="253122"/>
                  </a:cubicBezTo>
                  <a:cubicBezTo>
                    <a:pt x="57928" y="253122"/>
                    <a:pt x="58940" y="252363"/>
                    <a:pt x="58940" y="25059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E73C032-FC38-2833-454F-CE35A498B5CF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3272545" y="4679027"/>
              <a:ext cx="111089" cy="114632"/>
            </a:xfrm>
            <a:custGeom>
              <a:avLst/>
              <a:gdLst>
                <a:gd name="connsiteX0" fmla="*/ 111325 w 111089"/>
                <a:gd name="connsiteY0" fmla="*/ 17785 h 114632"/>
                <a:gd name="connsiteX1" fmla="*/ 100191 w 111089"/>
                <a:gd name="connsiteY1" fmla="*/ 71 h 114632"/>
                <a:gd name="connsiteX2" fmla="*/ 87792 w 111089"/>
                <a:gd name="connsiteY2" fmla="*/ 12218 h 114632"/>
                <a:gd name="connsiteX3" fmla="*/ 91840 w 111089"/>
                <a:gd name="connsiteY3" fmla="*/ 19809 h 114632"/>
                <a:gd name="connsiteX4" fmla="*/ 100444 w 111089"/>
                <a:gd name="connsiteY4" fmla="*/ 40559 h 114632"/>
                <a:gd name="connsiteX5" fmla="*/ 55401 w 111089"/>
                <a:gd name="connsiteY5" fmla="*/ 109136 h 114632"/>
                <a:gd name="connsiteX6" fmla="*/ 36675 w 111089"/>
                <a:gd name="connsiteY6" fmla="*/ 87121 h 114632"/>
                <a:gd name="connsiteX7" fmla="*/ 51352 w 111089"/>
                <a:gd name="connsiteY7" fmla="*/ 33474 h 114632"/>
                <a:gd name="connsiteX8" fmla="*/ 54389 w 111089"/>
                <a:gd name="connsiteY8" fmla="*/ 20821 h 114632"/>
                <a:gd name="connsiteX9" fmla="*/ 33639 w 111089"/>
                <a:gd name="connsiteY9" fmla="*/ 71 h 114632"/>
                <a:gd name="connsiteX10" fmla="*/ 236 w 111089"/>
                <a:gd name="connsiteY10" fmla="*/ 39041 h 114632"/>
                <a:gd name="connsiteX11" fmla="*/ 3273 w 111089"/>
                <a:gd name="connsiteY11" fmla="*/ 41572 h 114632"/>
                <a:gd name="connsiteX12" fmla="*/ 7321 w 111089"/>
                <a:gd name="connsiteY12" fmla="*/ 37017 h 114632"/>
                <a:gd name="connsiteX13" fmla="*/ 32879 w 111089"/>
                <a:gd name="connsiteY13" fmla="*/ 5638 h 114632"/>
                <a:gd name="connsiteX14" fmla="*/ 39206 w 111089"/>
                <a:gd name="connsiteY14" fmla="*/ 13736 h 114632"/>
                <a:gd name="connsiteX15" fmla="*/ 34904 w 111089"/>
                <a:gd name="connsiteY15" fmla="*/ 31450 h 114632"/>
                <a:gd name="connsiteX16" fmla="*/ 20480 w 111089"/>
                <a:gd name="connsiteY16" fmla="*/ 83325 h 114632"/>
                <a:gd name="connsiteX17" fmla="*/ 54389 w 111089"/>
                <a:gd name="connsiteY17" fmla="*/ 114703 h 114632"/>
                <a:gd name="connsiteX18" fmla="*/ 111325 w 111089"/>
                <a:gd name="connsiteY18" fmla="*/ 17785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25" y="17785"/>
                  </a:moveTo>
                  <a:cubicBezTo>
                    <a:pt x="111325" y="4120"/>
                    <a:pt x="104746" y="71"/>
                    <a:pt x="100191" y="71"/>
                  </a:cubicBezTo>
                  <a:cubicBezTo>
                    <a:pt x="93865" y="71"/>
                    <a:pt x="87792" y="6651"/>
                    <a:pt x="87792" y="12218"/>
                  </a:cubicBezTo>
                  <a:cubicBezTo>
                    <a:pt x="87792" y="15507"/>
                    <a:pt x="89057" y="17026"/>
                    <a:pt x="91840" y="19809"/>
                  </a:cubicBezTo>
                  <a:cubicBezTo>
                    <a:pt x="97154" y="24870"/>
                    <a:pt x="100444" y="31450"/>
                    <a:pt x="100444" y="40559"/>
                  </a:cubicBezTo>
                  <a:cubicBezTo>
                    <a:pt x="100444" y="51188"/>
                    <a:pt x="85008" y="109136"/>
                    <a:pt x="55401" y="109136"/>
                  </a:cubicBezTo>
                  <a:cubicBezTo>
                    <a:pt x="42495" y="109136"/>
                    <a:pt x="36675" y="100279"/>
                    <a:pt x="36675" y="87121"/>
                  </a:cubicBezTo>
                  <a:cubicBezTo>
                    <a:pt x="36675" y="72950"/>
                    <a:pt x="43508" y="54477"/>
                    <a:pt x="51352" y="33474"/>
                  </a:cubicBezTo>
                  <a:cubicBezTo>
                    <a:pt x="53124" y="29172"/>
                    <a:pt x="54389" y="25629"/>
                    <a:pt x="54389" y="20821"/>
                  </a:cubicBezTo>
                  <a:cubicBezTo>
                    <a:pt x="54389" y="9434"/>
                    <a:pt x="46291" y="71"/>
                    <a:pt x="33639" y="71"/>
                  </a:cubicBezTo>
                  <a:cubicBezTo>
                    <a:pt x="9852" y="71"/>
                    <a:pt x="236" y="36764"/>
                    <a:pt x="236" y="39041"/>
                  </a:cubicBezTo>
                  <a:cubicBezTo>
                    <a:pt x="236" y="41572"/>
                    <a:pt x="2766" y="41572"/>
                    <a:pt x="3273" y="41572"/>
                  </a:cubicBezTo>
                  <a:cubicBezTo>
                    <a:pt x="5803" y="41572"/>
                    <a:pt x="6056" y="41066"/>
                    <a:pt x="7321" y="37017"/>
                  </a:cubicBezTo>
                  <a:cubicBezTo>
                    <a:pt x="14660" y="11459"/>
                    <a:pt x="25541" y="5638"/>
                    <a:pt x="32879" y="5638"/>
                  </a:cubicBezTo>
                  <a:cubicBezTo>
                    <a:pt x="34904" y="5638"/>
                    <a:pt x="39206" y="5638"/>
                    <a:pt x="39206" y="13736"/>
                  </a:cubicBezTo>
                  <a:cubicBezTo>
                    <a:pt x="39206" y="20062"/>
                    <a:pt x="36675" y="26895"/>
                    <a:pt x="34904" y="31450"/>
                  </a:cubicBezTo>
                  <a:cubicBezTo>
                    <a:pt x="23770" y="60804"/>
                    <a:pt x="20480" y="72444"/>
                    <a:pt x="20480" y="83325"/>
                  </a:cubicBezTo>
                  <a:cubicBezTo>
                    <a:pt x="20480" y="110655"/>
                    <a:pt x="42748" y="114703"/>
                    <a:pt x="54389" y="114703"/>
                  </a:cubicBezTo>
                  <a:cubicBezTo>
                    <a:pt x="96901" y="114703"/>
                    <a:pt x="111325" y="30943"/>
                    <a:pt x="111325" y="1778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1E07C8-EB82-B95D-97F3-06A5FE07A509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3418708" y="4764052"/>
              <a:ext cx="29606" cy="75662"/>
            </a:xfrm>
            <a:custGeom>
              <a:avLst/>
              <a:gdLst>
                <a:gd name="connsiteX0" fmla="*/ 29848 w 29606"/>
                <a:gd name="connsiteY0" fmla="*/ 26642 h 75662"/>
                <a:gd name="connsiteX1" fmla="*/ 13653 w 29606"/>
                <a:gd name="connsiteY1" fmla="*/ 71 h 75662"/>
                <a:gd name="connsiteX2" fmla="*/ 241 w 29606"/>
                <a:gd name="connsiteY2" fmla="*/ 13483 h 75662"/>
                <a:gd name="connsiteX3" fmla="*/ 13653 w 29606"/>
                <a:gd name="connsiteY3" fmla="*/ 26895 h 75662"/>
                <a:gd name="connsiteX4" fmla="*/ 22510 w 29606"/>
                <a:gd name="connsiteY4" fmla="*/ 23605 h 75662"/>
                <a:gd name="connsiteX5" fmla="*/ 23775 w 29606"/>
                <a:gd name="connsiteY5" fmla="*/ 22846 h 75662"/>
                <a:gd name="connsiteX6" fmla="*/ 24281 w 29606"/>
                <a:gd name="connsiteY6" fmla="*/ 26642 h 75662"/>
                <a:gd name="connsiteX7" fmla="*/ 7073 w 29606"/>
                <a:gd name="connsiteY7" fmla="*/ 68901 h 75662"/>
                <a:gd name="connsiteX8" fmla="*/ 4290 w 29606"/>
                <a:gd name="connsiteY8" fmla="*/ 72950 h 75662"/>
                <a:gd name="connsiteX9" fmla="*/ 6820 w 29606"/>
                <a:gd name="connsiteY9" fmla="*/ 75734 h 75662"/>
                <a:gd name="connsiteX10" fmla="*/ 29848 w 29606"/>
                <a:gd name="connsiteY10" fmla="*/ 26642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848" y="26642"/>
                  </a:moveTo>
                  <a:cubicBezTo>
                    <a:pt x="29848" y="9940"/>
                    <a:pt x="23522" y="71"/>
                    <a:pt x="13653" y="71"/>
                  </a:cubicBezTo>
                  <a:cubicBezTo>
                    <a:pt x="5302" y="71"/>
                    <a:pt x="241" y="6398"/>
                    <a:pt x="241" y="13483"/>
                  </a:cubicBezTo>
                  <a:cubicBezTo>
                    <a:pt x="241" y="20315"/>
                    <a:pt x="5302" y="26895"/>
                    <a:pt x="13653" y="26895"/>
                  </a:cubicBezTo>
                  <a:cubicBezTo>
                    <a:pt x="16689" y="26895"/>
                    <a:pt x="19979" y="25882"/>
                    <a:pt x="22510" y="23605"/>
                  </a:cubicBezTo>
                  <a:cubicBezTo>
                    <a:pt x="23269" y="23099"/>
                    <a:pt x="23522" y="22846"/>
                    <a:pt x="23775" y="22846"/>
                  </a:cubicBezTo>
                  <a:cubicBezTo>
                    <a:pt x="24028" y="22846"/>
                    <a:pt x="24281" y="23099"/>
                    <a:pt x="24281" y="26642"/>
                  </a:cubicBezTo>
                  <a:cubicBezTo>
                    <a:pt x="24281" y="45367"/>
                    <a:pt x="15424" y="60550"/>
                    <a:pt x="7073" y="68901"/>
                  </a:cubicBezTo>
                  <a:cubicBezTo>
                    <a:pt x="4290" y="71685"/>
                    <a:pt x="4290" y="72191"/>
                    <a:pt x="4290" y="72950"/>
                  </a:cubicBezTo>
                  <a:cubicBezTo>
                    <a:pt x="4290" y="74721"/>
                    <a:pt x="5555" y="75734"/>
                    <a:pt x="6820" y="75734"/>
                  </a:cubicBezTo>
                  <a:cubicBezTo>
                    <a:pt x="9604" y="75734"/>
                    <a:pt x="29848" y="56249"/>
                    <a:pt x="29848" y="2664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45AF2C3-362B-2696-3F36-22BABEA0D6A0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3516750" y="4679027"/>
              <a:ext cx="102991" cy="114632"/>
            </a:xfrm>
            <a:custGeom>
              <a:avLst/>
              <a:gdLst>
                <a:gd name="connsiteX0" fmla="*/ 15176 w 102991"/>
                <a:gd name="connsiteY0" fmla="*/ 96990 h 114632"/>
                <a:gd name="connsiteX1" fmla="*/ 12898 w 102991"/>
                <a:gd name="connsiteY1" fmla="*/ 107871 h 114632"/>
                <a:gd name="connsiteX2" fmla="*/ 20237 w 102991"/>
                <a:gd name="connsiteY2" fmla="*/ 114703 h 114632"/>
                <a:gd name="connsiteX3" fmla="*/ 29599 w 102991"/>
                <a:gd name="connsiteY3" fmla="*/ 107618 h 114632"/>
                <a:gd name="connsiteX4" fmla="*/ 39721 w 102991"/>
                <a:gd name="connsiteY4" fmla="*/ 67636 h 114632"/>
                <a:gd name="connsiteX5" fmla="*/ 47819 w 102991"/>
                <a:gd name="connsiteY5" fmla="*/ 34739 h 114632"/>
                <a:gd name="connsiteX6" fmla="*/ 61990 w 102991"/>
                <a:gd name="connsiteY6" fmla="*/ 13989 h 114632"/>
                <a:gd name="connsiteX7" fmla="*/ 82234 w 102991"/>
                <a:gd name="connsiteY7" fmla="*/ 5638 h 114632"/>
                <a:gd name="connsiteX8" fmla="*/ 92862 w 102991"/>
                <a:gd name="connsiteY8" fmla="*/ 8675 h 114632"/>
                <a:gd name="connsiteX9" fmla="*/ 79704 w 102991"/>
                <a:gd name="connsiteY9" fmla="*/ 22593 h 114632"/>
                <a:gd name="connsiteX10" fmla="*/ 89319 w 102991"/>
                <a:gd name="connsiteY10" fmla="*/ 31450 h 114632"/>
                <a:gd name="connsiteX11" fmla="*/ 103237 w 102991"/>
                <a:gd name="connsiteY11" fmla="*/ 16520 h 114632"/>
                <a:gd name="connsiteX12" fmla="*/ 82234 w 102991"/>
                <a:gd name="connsiteY12" fmla="*/ 71 h 114632"/>
                <a:gd name="connsiteX13" fmla="*/ 49844 w 102991"/>
                <a:gd name="connsiteY13" fmla="*/ 19556 h 114632"/>
                <a:gd name="connsiteX14" fmla="*/ 26816 w 102991"/>
                <a:gd name="connsiteY14" fmla="*/ 71 h 114632"/>
                <a:gd name="connsiteX15" fmla="*/ 8090 w 102991"/>
                <a:gd name="connsiteY15" fmla="*/ 14495 h 114632"/>
                <a:gd name="connsiteX16" fmla="*/ 246 w 102991"/>
                <a:gd name="connsiteY16" fmla="*/ 39041 h 114632"/>
                <a:gd name="connsiteX17" fmla="*/ 3282 w 102991"/>
                <a:gd name="connsiteY17" fmla="*/ 41572 h 114632"/>
                <a:gd name="connsiteX18" fmla="*/ 7584 w 102991"/>
                <a:gd name="connsiteY18" fmla="*/ 35751 h 114632"/>
                <a:gd name="connsiteX19" fmla="*/ 26057 w 102991"/>
                <a:gd name="connsiteY19" fmla="*/ 5638 h 114632"/>
                <a:gd name="connsiteX20" fmla="*/ 33901 w 102991"/>
                <a:gd name="connsiteY20" fmla="*/ 17279 h 114632"/>
                <a:gd name="connsiteX21" fmla="*/ 29852 w 102991"/>
                <a:gd name="connsiteY21" fmla="*/ 38535 h 114632"/>
                <a:gd name="connsiteX22" fmla="*/ 15176 w 10299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76" y="96990"/>
                  </a:moveTo>
                  <a:cubicBezTo>
                    <a:pt x="14416" y="100786"/>
                    <a:pt x="12898" y="106606"/>
                    <a:pt x="12898" y="107871"/>
                  </a:cubicBezTo>
                  <a:cubicBezTo>
                    <a:pt x="12898" y="112426"/>
                    <a:pt x="16441" y="114703"/>
                    <a:pt x="20237" y="114703"/>
                  </a:cubicBezTo>
                  <a:cubicBezTo>
                    <a:pt x="23273" y="114703"/>
                    <a:pt x="27828" y="112679"/>
                    <a:pt x="29599" y="107618"/>
                  </a:cubicBezTo>
                  <a:cubicBezTo>
                    <a:pt x="30106" y="106606"/>
                    <a:pt x="38709" y="72191"/>
                    <a:pt x="39721" y="67636"/>
                  </a:cubicBezTo>
                  <a:cubicBezTo>
                    <a:pt x="41746" y="59285"/>
                    <a:pt x="46301" y="41572"/>
                    <a:pt x="47819" y="34739"/>
                  </a:cubicBezTo>
                  <a:cubicBezTo>
                    <a:pt x="48831" y="31450"/>
                    <a:pt x="55917" y="19556"/>
                    <a:pt x="61990" y="13989"/>
                  </a:cubicBezTo>
                  <a:cubicBezTo>
                    <a:pt x="64014" y="12218"/>
                    <a:pt x="71353" y="5638"/>
                    <a:pt x="82234" y="5638"/>
                  </a:cubicBezTo>
                  <a:cubicBezTo>
                    <a:pt x="88813" y="5638"/>
                    <a:pt x="92609" y="8675"/>
                    <a:pt x="92862" y="8675"/>
                  </a:cubicBezTo>
                  <a:cubicBezTo>
                    <a:pt x="85271" y="9940"/>
                    <a:pt x="79704" y="16013"/>
                    <a:pt x="79704" y="22593"/>
                  </a:cubicBezTo>
                  <a:cubicBezTo>
                    <a:pt x="79704" y="26642"/>
                    <a:pt x="82487" y="31450"/>
                    <a:pt x="89319" y="31450"/>
                  </a:cubicBezTo>
                  <a:cubicBezTo>
                    <a:pt x="96152" y="31450"/>
                    <a:pt x="103237" y="25629"/>
                    <a:pt x="103237" y="16520"/>
                  </a:cubicBezTo>
                  <a:cubicBezTo>
                    <a:pt x="103237" y="7663"/>
                    <a:pt x="95140" y="71"/>
                    <a:pt x="82234" y="71"/>
                  </a:cubicBezTo>
                  <a:cubicBezTo>
                    <a:pt x="65786" y="71"/>
                    <a:pt x="54651" y="12471"/>
                    <a:pt x="49844" y="19556"/>
                  </a:cubicBezTo>
                  <a:cubicBezTo>
                    <a:pt x="47819" y="8169"/>
                    <a:pt x="38709" y="71"/>
                    <a:pt x="26816" y="71"/>
                  </a:cubicBezTo>
                  <a:cubicBezTo>
                    <a:pt x="15176" y="71"/>
                    <a:pt x="10368" y="9940"/>
                    <a:pt x="8090" y="14495"/>
                  </a:cubicBezTo>
                  <a:cubicBezTo>
                    <a:pt x="3535" y="23099"/>
                    <a:pt x="246" y="38282"/>
                    <a:pt x="246" y="39041"/>
                  </a:cubicBezTo>
                  <a:cubicBezTo>
                    <a:pt x="246" y="41572"/>
                    <a:pt x="2776" y="41572"/>
                    <a:pt x="3282" y="41572"/>
                  </a:cubicBezTo>
                  <a:cubicBezTo>
                    <a:pt x="5813" y="41572"/>
                    <a:pt x="6066" y="41319"/>
                    <a:pt x="7584" y="35751"/>
                  </a:cubicBezTo>
                  <a:cubicBezTo>
                    <a:pt x="11886" y="17785"/>
                    <a:pt x="16947" y="5638"/>
                    <a:pt x="26057" y="5638"/>
                  </a:cubicBezTo>
                  <a:cubicBezTo>
                    <a:pt x="30359" y="5638"/>
                    <a:pt x="33901" y="7663"/>
                    <a:pt x="33901" y="17279"/>
                  </a:cubicBezTo>
                  <a:cubicBezTo>
                    <a:pt x="33901" y="22593"/>
                    <a:pt x="33142" y="25376"/>
                    <a:pt x="29852" y="38535"/>
                  </a:cubicBezTo>
                  <a:lnTo>
                    <a:pt x="15176" y="969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450B0A4-9BB9-8385-AD86-CE9820F23055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3645032" y="4601087"/>
              <a:ext cx="58707" cy="253051"/>
            </a:xfrm>
            <a:custGeom>
              <a:avLst/>
              <a:gdLst>
                <a:gd name="connsiteX0" fmla="*/ 58958 w 58707"/>
                <a:gd name="connsiteY0" fmla="*/ 126597 h 253051"/>
                <a:gd name="connsiteX1" fmla="*/ 42257 w 58707"/>
                <a:gd name="connsiteY1" fmla="*/ 47645 h 253051"/>
                <a:gd name="connsiteX2" fmla="*/ 2781 w 58707"/>
                <a:gd name="connsiteY2" fmla="*/ 71 h 253051"/>
                <a:gd name="connsiteX3" fmla="*/ 250 w 58707"/>
                <a:gd name="connsiteY3" fmla="*/ 2602 h 253051"/>
                <a:gd name="connsiteX4" fmla="*/ 5058 w 58707"/>
                <a:gd name="connsiteY4" fmla="*/ 8422 h 253051"/>
                <a:gd name="connsiteX5" fmla="*/ 44281 w 58707"/>
                <a:gd name="connsiteY5" fmla="*/ 126597 h 253051"/>
                <a:gd name="connsiteX6" fmla="*/ 3540 w 58707"/>
                <a:gd name="connsiteY6" fmla="*/ 246290 h 253051"/>
                <a:gd name="connsiteX7" fmla="*/ 250 w 58707"/>
                <a:gd name="connsiteY7" fmla="*/ 250592 h 253051"/>
                <a:gd name="connsiteX8" fmla="*/ 2781 w 58707"/>
                <a:gd name="connsiteY8" fmla="*/ 253122 h 253051"/>
                <a:gd name="connsiteX9" fmla="*/ 43016 w 58707"/>
                <a:gd name="connsiteY9" fmla="*/ 203777 h 253051"/>
                <a:gd name="connsiteX10" fmla="*/ 58958 w 58707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58" y="126597"/>
                  </a:moveTo>
                  <a:cubicBezTo>
                    <a:pt x="58958" y="106859"/>
                    <a:pt x="56175" y="76240"/>
                    <a:pt x="42257" y="47645"/>
                  </a:cubicBezTo>
                  <a:cubicBezTo>
                    <a:pt x="27074" y="16520"/>
                    <a:pt x="5311" y="71"/>
                    <a:pt x="2781" y="71"/>
                  </a:cubicBezTo>
                  <a:cubicBezTo>
                    <a:pt x="1263" y="71"/>
                    <a:pt x="250" y="1083"/>
                    <a:pt x="250" y="2602"/>
                  </a:cubicBezTo>
                  <a:cubicBezTo>
                    <a:pt x="250" y="3361"/>
                    <a:pt x="250" y="3867"/>
                    <a:pt x="5058" y="8422"/>
                  </a:cubicBezTo>
                  <a:cubicBezTo>
                    <a:pt x="29857" y="33474"/>
                    <a:pt x="44281" y="73709"/>
                    <a:pt x="44281" y="126597"/>
                  </a:cubicBezTo>
                  <a:cubicBezTo>
                    <a:pt x="44281" y="169868"/>
                    <a:pt x="34918" y="214405"/>
                    <a:pt x="3540" y="246290"/>
                  </a:cubicBezTo>
                  <a:cubicBezTo>
                    <a:pt x="250" y="249327"/>
                    <a:pt x="250" y="249833"/>
                    <a:pt x="250" y="250592"/>
                  </a:cubicBezTo>
                  <a:cubicBezTo>
                    <a:pt x="250" y="252110"/>
                    <a:pt x="1263" y="253122"/>
                    <a:pt x="2781" y="253122"/>
                  </a:cubicBezTo>
                  <a:cubicBezTo>
                    <a:pt x="5311" y="253122"/>
                    <a:pt x="28086" y="235915"/>
                    <a:pt x="43016" y="203777"/>
                  </a:cubicBezTo>
                  <a:cubicBezTo>
                    <a:pt x="55922" y="175942"/>
                    <a:pt x="58958" y="147853"/>
                    <a:pt x="58958" y="12659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DC419D5-1942-DFE3-EAAB-693B7D29CD78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2967836" y="4893743"/>
              <a:ext cx="761179" cy="10121"/>
            </a:xfrm>
            <a:custGeom>
              <a:avLst/>
              <a:gdLst>
                <a:gd name="connsiteX0" fmla="*/ 0 w 761179"/>
                <a:gd name="connsiteY0" fmla="*/ 0 h 10121"/>
                <a:gd name="connsiteX1" fmla="*/ 761180 w 761179"/>
                <a:gd name="connsiteY1" fmla="*/ 0 h 10121"/>
                <a:gd name="connsiteX2" fmla="*/ 761180 w 761179"/>
                <a:gd name="connsiteY2" fmla="*/ 10121 h 10121"/>
                <a:gd name="connsiteX3" fmla="*/ 0 w 761179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179" h="10121">
                  <a:moveTo>
                    <a:pt x="0" y="0"/>
                  </a:moveTo>
                  <a:lnTo>
                    <a:pt x="761180" y="0"/>
                  </a:lnTo>
                  <a:lnTo>
                    <a:pt x="761180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3179D2C-2C39-7161-5E21-6EEC92759997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295167" y="5023798"/>
              <a:ext cx="102991" cy="114632"/>
            </a:xfrm>
            <a:custGeom>
              <a:avLst/>
              <a:gdLst>
                <a:gd name="connsiteX0" fmla="*/ 15167 w 102991"/>
                <a:gd name="connsiteY0" fmla="*/ 97003 h 114632"/>
                <a:gd name="connsiteX1" fmla="*/ 12889 w 102991"/>
                <a:gd name="connsiteY1" fmla="*/ 107885 h 114632"/>
                <a:gd name="connsiteX2" fmla="*/ 20228 w 102991"/>
                <a:gd name="connsiteY2" fmla="*/ 114717 h 114632"/>
                <a:gd name="connsiteX3" fmla="*/ 29591 w 102991"/>
                <a:gd name="connsiteY3" fmla="*/ 107632 h 114632"/>
                <a:gd name="connsiteX4" fmla="*/ 39713 w 102991"/>
                <a:gd name="connsiteY4" fmla="*/ 67649 h 114632"/>
                <a:gd name="connsiteX5" fmla="*/ 47810 w 102991"/>
                <a:gd name="connsiteY5" fmla="*/ 34753 h 114632"/>
                <a:gd name="connsiteX6" fmla="*/ 61981 w 102991"/>
                <a:gd name="connsiteY6" fmla="*/ 14003 h 114632"/>
                <a:gd name="connsiteX7" fmla="*/ 82225 w 102991"/>
                <a:gd name="connsiteY7" fmla="*/ 5652 h 114632"/>
                <a:gd name="connsiteX8" fmla="*/ 92853 w 102991"/>
                <a:gd name="connsiteY8" fmla="*/ 8689 h 114632"/>
                <a:gd name="connsiteX9" fmla="*/ 79695 w 102991"/>
                <a:gd name="connsiteY9" fmla="*/ 22606 h 114632"/>
                <a:gd name="connsiteX10" fmla="*/ 89311 w 102991"/>
                <a:gd name="connsiteY10" fmla="*/ 31463 h 114632"/>
                <a:gd name="connsiteX11" fmla="*/ 103229 w 102991"/>
                <a:gd name="connsiteY11" fmla="*/ 16533 h 114632"/>
                <a:gd name="connsiteX12" fmla="*/ 82225 w 102991"/>
                <a:gd name="connsiteY12" fmla="*/ 85 h 114632"/>
                <a:gd name="connsiteX13" fmla="*/ 49835 w 102991"/>
                <a:gd name="connsiteY13" fmla="*/ 19570 h 114632"/>
                <a:gd name="connsiteX14" fmla="*/ 26807 w 102991"/>
                <a:gd name="connsiteY14" fmla="*/ 85 h 114632"/>
                <a:gd name="connsiteX15" fmla="*/ 8081 w 102991"/>
                <a:gd name="connsiteY15" fmla="*/ 14509 h 114632"/>
                <a:gd name="connsiteX16" fmla="*/ 237 w 102991"/>
                <a:gd name="connsiteY16" fmla="*/ 39055 h 114632"/>
                <a:gd name="connsiteX17" fmla="*/ 3273 w 102991"/>
                <a:gd name="connsiteY17" fmla="*/ 41585 h 114632"/>
                <a:gd name="connsiteX18" fmla="*/ 7575 w 102991"/>
                <a:gd name="connsiteY18" fmla="*/ 35765 h 114632"/>
                <a:gd name="connsiteX19" fmla="*/ 26048 w 102991"/>
                <a:gd name="connsiteY19" fmla="*/ 5652 h 114632"/>
                <a:gd name="connsiteX20" fmla="*/ 33893 w 102991"/>
                <a:gd name="connsiteY20" fmla="*/ 17292 h 114632"/>
                <a:gd name="connsiteX21" fmla="*/ 29844 w 102991"/>
                <a:gd name="connsiteY21" fmla="*/ 38549 h 114632"/>
                <a:gd name="connsiteX22" fmla="*/ 15167 w 102991"/>
                <a:gd name="connsiteY22" fmla="*/ 9700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67" y="97003"/>
                  </a:moveTo>
                  <a:cubicBezTo>
                    <a:pt x="14408" y="100799"/>
                    <a:pt x="12889" y="106619"/>
                    <a:pt x="12889" y="107885"/>
                  </a:cubicBezTo>
                  <a:cubicBezTo>
                    <a:pt x="12889" y="112439"/>
                    <a:pt x="16432" y="114717"/>
                    <a:pt x="20228" y="114717"/>
                  </a:cubicBezTo>
                  <a:cubicBezTo>
                    <a:pt x="23264" y="114717"/>
                    <a:pt x="27819" y="112693"/>
                    <a:pt x="29591" y="107632"/>
                  </a:cubicBezTo>
                  <a:cubicBezTo>
                    <a:pt x="30097" y="106619"/>
                    <a:pt x="38701" y="72204"/>
                    <a:pt x="39713" y="67649"/>
                  </a:cubicBezTo>
                  <a:cubicBezTo>
                    <a:pt x="41737" y="59299"/>
                    <a:pt x="46292" y="41585"/>
                    <a:pt x="47810" y="34753"/>
                  </a:cubicBezTo>
                  <a:cubicBezTo>
                    <a:pt x="48823" y="31463"/>
                    <a:pt x="55908" y="19570"/>
                    <a:pt x="61981" y="14003"/>
                  </a:cubicBezTo>
                  <a:cubicBezTo>
                    <a:pt x="64006" y="12231"/>
                    <a:pt x="71344" y="5652"/>
                    <a:pt x="82225" y="5652"/>
                  </a:cubicBezTo>
                  <a:cubicBezTo>
                    <a:pt x="88805" y="5652"/>
                    <a:pt x="92600" y="8689"/>
                    <a:pt x="92853" y="8689"/>
                  </a:cubicBezTo>
                  <a:cubicBezTo>
                    <a:pt x="85262" y="9954"/>
                    <a:pt x="79695" y="16027"/>
                    <a:pt x="79695" y="22606"/>
                  </a:cubicBezTo>
                  <a:cubicBezTo>
                    <a:pt x="79695" y="26655"/>
                    <a:pt x="82478" y="31463"/>
                    <a:pt x="89311" y="31463"/>
                  </a:cubicBezTo>
                  <a:cubicBezTo>
                    <a:pt x="96143" y="31463"/>
                    <a:pt x="103229" y="25643"/>
                    <a:pt x="103229" y="16533"/>
                  </a:cubicBezTo>
                  <a:cubicBezTo>
                    <a:pt x="103229" y="7676"/>
                    <a:pt x="95131" y="85"/>
                    <a:pt x="82225" y="85"/>
                  </a:cubicBezTo>
                  <a:cubicBezTo>
                    <a:pt x="65777" y="85"/>
                    <a:pt x="54643" y="12484"/>
                    <a:pt x="49835" y="19570"/>
                  </a:cubicBezTo>
                  <a:cubicBezTo>
                    <a:pt x="47810" y="8182"/>
                    <a:pt x="38701" y="85"/>
                    <a:pt x="26807" y="85"/>
                  </a:cubicBezTo>
                  <a:cubicBezTo>
                    <a:pt x="15167" y="85"/>
                    <a:pt x="10359" y="9954"/>
                    <a:pt x="8081" y="14509"/>
                  </a:cubicBezTo>
                  <a:cubicBezTo>
                    <a:pt x="3526" y="23112"/>
                    <a:pt x="237" y="38296"/>
                    <a:pt x="237" y="39055"/>
                  </a:cubicBezTo>
                  <a:cubicBezTo>
                    <a:pt x="237" y="41585"/>
                    <a:pt x="2767" y="41585"/>
                    <a:pt x="3273" y="41585"/>
                  </a:cubicBezTo>
                  <a:cubicBezTo>
                    <a:pt x="5804" y="41585"/>
                    <a:pt x="6057" y="41332"/>
                    <a:pt x="7575" y="35765"/>
                  </a:cubicBezTo>
                  <a:cubicBezTo>
                    <a:pt x="11877" y="17798"/>
                    <a:pt x="16938" y="5652"/>
                    <a:pt x="26048" y="5652"/>
                  </a:cubicBezTo>
                  <a:cubicBezTo>
                    <a:pt x="30350" y="5652"/>
                    <a:pt x="33893" y="7676"/>
                    <a:pt x="33893" y="17292"/>
                  </a:cubicBezTo>
                  <a:cubicBezTo>
                    <a:pt x="33893" y="22606"/>
                    <a:pt x="33133" y="25390"/>
                    <a:pt x="29844" y="38549"/>
                  </a:cubicBezTo>
                  <a:lnTo>
                    <a:pt x="15167" y="9700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2403FEF-8458-5C9A-382F-D415DF8B5D01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3851435" y="4853002"/>
              <a:ext cx="26823" cy="109065"/>
            </a:xfrm>
            <a:custGeom>
              <a:avLst/>
              <a:gdLst>
                <a:gd name="connsiteX0" fmla="*/ 27082 w 26823"/>
                <a:gd name="connsiteY0" fmla="*/ 13490 h 109065"/>
                <a:gd name="connsiteX1" fmla="*/ 13670 w 26823"/>
                <a:gd name="connsiteY1" fmla="*/ 78 h 109065"/>
                <a:gd name="connsiteX2" fmla="*/ 258 w 26823"/>
                <a:gd name="connsiteY2" fmla="*/ 13490 h 109065"/>
                <a:gd name="connsiteX3" fmla="*/ 13670 w 26823"/>
                <a:gd name="connsiteY3" fmla="*/ 26901 h 109065"/>
                <a:gd name="connsiteX4" fmla="*/ 27082 w 26823"/>
                <a:gd name="connsiteY4" fmla="*/ 13490 h 109065"/>
                <a:gd name="connsiteX5" fmla="*/ 27082 w 26823"/>
                <a:gd name="connsiteY5" fmla="*/ 95731 h 109065"/>
                <a:gd name="connsiteX6" fmla="*/ 13670 w 26823"/>
                <a:gd name="connsiteY6" fmla="*/ 82320 h 109065"/>
                <a:gd name="connsiteX7" fmla="*/ 258 w 26823"/>
                <a:gd name="connsiteY7" fmla="*/ 95731 h 109065"/>
                <a:gd name="connsiteX8" fmla="*/ 13670 w 26823"/>
                <a:gd name="connsiteY8" fmla="*/ 109143 h 109065"/>
                <a:gd name="connsiteX9" fmla="*/ 27082 w 26823"/>
                <a:gd name="connsiteY9" fmla="*/ 95731 h 10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3" h="109065">
                  <a:moveTo>
                    <a:pt x="27082" y="13490"/>
                  </a:moveTo>
                  <a:cubicBezTo>
                    <a:pt x="27082" y="6151"/>
                    <a:pt x="21008" y="78"/>
                    <a:pt x="13670" y="78"/>
                  </a:cubicBezTo>
                  <a:cubicBezTo>
                    <a:pt x="6331" y="78"/>
                    <a:pt x="258" y="6151"/>
                    <a:pt x="258" y="13490"/>
                  </a:cubicBezTo>
                  <a:cubicBezTo>
                    <a:pt x="258" y="20828"/>
                    <a:pt x="6331" y="26901"/>
                    <a:pt x="13670" y="26901"/>
                  </a:cubicBezTo>
                  <a:cubicBezTo>
                    <a:pt x="21008" y="26901"/>
                    <a:pt x="27082" y="20828"/>
                    <a:pt x="27082" y="13490"/>
                  </a:cubicBezTo>
                  <a:close/>
                  <a:moveTo>
                    <a:pt x="27082" y="95731"/>
                  </a:moveTo>
                  <a:cubicBezTo>
                    <a:pt x="27082" y="88393"/>
                    <a:pt x="21008" y="82320"/>
                    <a:pt x="13670" y="82320"/>
                  </a:cubicBezTo>
                  <a:cubicBezTo>
                    <a:pt x="6331" y="82320"/>
                    <a:pt x="258" y="88393"/>
                    <a:pt x="258" y="95731"/>
                  </a:cubicBezTo>
                  <a:cubicBezTo>
                    <a:pt x="258" y="103070"/>
                    <a:pt x="6331" y="109143"/>
                    <a:pt x="13670" y="109143"/>
                  </a:cubicBezTo>
                  <a:cubicBezTo>
                    <a:pt x="21008" y="109143"/>
                    <a:pt x="27082" y="103070"/>
                    <a:pt x="27082" y="9573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3381AAF-9649-412D-DA0F-3D3DCDC057F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3914135" y="4869197"/>
              <a:ext cx="168278" cy="59213"/>
            </a:xfrm>
            <a:custGeom>
              <a:avLst/>
              <a:gdLst>
                <a:gd name="connsiteX0" fmla="*/ 159936 w 168278"/>
                <a:gd name="connsiteY0" fmla="*/ 10200 h 59213"/>
                <a:gd name="connsiteX1" fmla="*/ 168540 w 168278"/>
                <a:gd name="connsiteY1" fmla="*/ 5139 h 59213"/>
                <a:gd name="connsiteX2" fmla="*/ 160189 w 168278"/>
                <a:gd name="connsiteY2" fmla="*/ 78 h 59213"/>
                <a:gd name="connsiteX3" fmla="*/ 8612 w 168278"/>
                <a:gd name="connsiteY3" fmla="*/ 78 h 59213"/>
                <a:gd name="connsiteX4" fmla="*/ 261 w 168278"/>
                <a:gd name="connsiteY4" fmla="*/ 5139 h 59213"/>
                <a:gd name="connsiteX5" fmla="*/ 8865 w 168278"/>
                <a:gd name="connsiteY5" fmla="*/ 10200 h 59213"/>
                <a:gd name="connsiteX6" fmla="*/ 159936 w 168278"/>
                <a:gd name="connsiteY6" fmla="*/ 10200 h 59213"/>
                <a:gd name="connsiteX7" fmla="*/ 160189 w 168278"/>
                <a:gd name="connsiteY7" fmla="*/ 59292 h 59213"/>
                <a:gd name="connsiteX8" fmla="*/ 168540 w 168278"/>
                <a:gd name="connsiteY8" fmla="*/ 54231 h 59213"/>
                <a:gd name="connsiteX9" fmla="*/ 159936 w 168278"/>
                <a:gd name="connsiteY9" fmla="*/ 49170 h 59213"/>
                <a:gd name="connsiteX10" fmla="*/ 8865 w 168278"/>
                <a:gd name="connsiteY10" fmla="*/ 49170 h 59213"/>
                <a:gd name="connsiteX11" fmla="*/ 261 w 168278"/>
                <a:gd name="connsiteY11" fmla="*/ 54231 h 59213"/>
                <a:gd name="connsiteX12" fmla="*/ 8612 w 168278"/>
                <a:gd name="connsiteY12" fmla="*/ 59292 h 59213"/>
                <a:gd name="connsiteX13" fmla="*/ 160189 w 168278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936" y="10200"/>
                  </a:moveTo>
                  <a:cubicBezTo>
                    <a:pt x="163732" y="10200"/>
                    <a:pt x="168540" y="10200"/>
                    <a:pt x="168540" y="5139"/>
                  </a:cubicBezTo>
                  <a:cubicBezTo>
                    <a:pt x="168540" y="78"/>
                    <a:pt x="163732" y="78"/>
                    <a:pt x="160189" y="78"/>
                  </a:cubicBezTo>
                  <a:lnTo>
                    <a:pt x="8612" y="78"/>
                  </a:lnTo>
                  <a:cubicBezTo>
                    <a:pt x="5069" y="78"/>
                    <a:pt x="261" y="78"/>
                    <a:pt x="261" y="5139"/>
                  </a:cubicBezTo>
                  <a:cubicBezTo>
                    <a:pt x="261" y="10200"/>
                    <a:pt x="5069" y="10200"/>
                    <a:pt x="8865" y="10200"/>
                  </a:cubicBezTo>
                  <a:lnTo>
                    <a:pt x="159936" y="10200"/>
                  </a:lnTo>
                  <a:close/>
                  <a:moveTo>
                    <a:pt x="160189" y="59292"/>
                  </a:moveTo>
                  <a:cubicBezTo>
                    <a:pt x="163732" y="59292"/>
                    <a:pt x="168540" y="59292"/>
                    <a:pt x="168540" y="54231"/>
                  </a:cubicBezTo>
                  <a:cubicBezTo>
                    <a:pt x="168540" y="49170"/>
                    <a:pt x="163732" y="49170"/>
                    <a:pt x="159936" y="49170"/>
                  </a:cubicBezTo>
                  <a:lnTo>
                    <a:pt x="8865" y="49170"/>
                  </a:lnTo>
                  <a:cubicBezTo>
                    <a:pt x="5069" y="49170"/>
                    <a:pt x="261" y="49170"/>
                    <a:pt x="261" y="54231"/>
                  </a:cubicBezTo>
                  <a:cubicBezTo>
                    <a:pt x="261" y="59292"/>
                    <a:pt x="5069" y="59292"/>
                    <a:pt x="8612" y="59292"/>
                  </a:cubicBezTo>
                  <a:lnTo>
                    <a:pt x="160189" y="59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2E887A3-A78B-437A-594E-3D61F562F975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4177195" y="4780882"/>
              <a:ext cx="133104" cy="186751"/>
            </a:xfrm>
            <a:custGeom>
              <a:avLst/>
              <a:gdLst>
                <a:gd name="connsiteX0" fmla="*/ 107312 w 133104"/>
                <a:gd name="connsiteY0" fmla="*/ 95478 h 186751"/>
                <a:gd name="connsiteX1" fmla="*/ 74668 w 133104"/>
                <a:gd name="connsiteY1" fmla="*/ 65618 h 186751"/>
                <a:gd name="connsiteX2" fmla="*/ 23046 w 133104"/>
                <a:gd name="connsiteY2" fmla="*/ 89405 h 186751"/>
                <a:gd name="connsiteX3" fmla="*/ 271 w 133104"/>
                <a:gd name="connsiteY3" fmla="*/ 141787 h 186751"/>
                <a:gd name="connsiteX4" fmla="*/ 46833 w 133104"/>
                <a:gd name="connsiteY4" fmla="*/ 186830 h 186751"/>
                <a:gd name="connsiteX5" fmla="*/ 133376 w 133104"/>
                <a:gd name="connsiteY5" fmla="*/ 65618 h 186751"/>
                <a:gd name="connsiteX6" fmla="*/ 78717 w 133104"/>
                <a:gd name="connsiteY6" fmla="*/ 78 h 186751"/>
                <a:gd name="connsiteX7" fmla="*/ 30384 w 133104"/>
                <a:gd name="connsiteY7" fmla="*/ 40060 h 186751"/>
                <a:gd name="connsiteX8" fmla="*/ 40000 w 133104"/>
                <a:gd name="connsiteY8" fmla="*/ 48917 h 186751"/>
                <a:gd name="connsiteX9" fmla="*/ 53665 w 133104"/>
                <a:gd name="connsiteY9" fmla="*/ 35505 h 186751"/>
                <a:gd name="connsiteX10" fmla="*/ 41772 w 133104"/>
                <a:gd name="connsiteY10" fmla="*/ 26648 h 186751"/>
                <a:gd name="connsiteX11" fmla="*/ 78211 w 133104"/>
                <a:gd name="connsiteY11" fmla="*/ 6404 h 186751"/>
                <a:gd name="connsiteX12" fmla="*/ 114397 w 133104"/>
                <a:gd name="connsiteY12" fmla="*/ 52207 h 186751"/>
                <a:gd name="connsiteX13" fmla="*/ 107565 w 133104"/>
                <a:gd name="connsiteY13" fmla="*/ 95478 h 186751"/>
                <a:gd name="connsiteX14" fmla="*/ 107312 w 133104"/>
                <a:gd name="connsiteY14" fmla="*/ 95478 h 186751"/>
                <a:gd name="connsiteX15" fmla="*/ 47592 w 133104"/>
                <a:gd name="connsiteY15" fmla="*/ 179744 h 186751"/>
                <a:gd name="connsiteX16" fmla="*/ 19756 w 133104"/>
                <a:gd name="connsiteY16" fmla="*/ 151149 h 186751"/>
                <a:gd name="connsiteX17" fmla="*/ 36458 w 133104"/>
                <a:gd name="connsiteY17" fmla="*/ 93707 h 186751"/>
                <a:gd name="connsiteX18" fmla="*/ 74668 w 133104"/>
                <a:gd name="connsiteY18" fmla="*/ 71185 h 186751"/>
                <a:gd name="connsiteX19" fmla="*/ 102757 w 133104"/>
                <a:gd name="connsiteY19" fmla="*/ 104588 h 186751"/>
                <a:gd name="connsiteX20" fmla="*/ 47592 w 133104"/>
                <a:gd name="connsiteY20" fmla="*/ 179744 h 18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104" h="186751">
                  <a:moveTo>
                    <a:pt x="107312" y="95478"/>
                  </a:moveTo>
                  <a:cubicBezTo>
                    <a:pt x="104781" y="79789"/>
                    <a:pt x="94406" y="65618"/>
                    <a:pt x="74668" y="65618"/>
                  </a:cubicBezTo>
                  <a:cubicBezTo>
                    <a:pt x="59232" y="65618"/>
                    <a:pt x="42784" y="69667"/>
                    <a:pt x="23046" y="89405"/>
                  </a:cubicBezTo>
                  <a:cubicBezTo>
                    <a:pt x="2043" y="110408"/>
                    <a:pt x="271" y="133942"/>
                    <a:pt x="271" y="141787"/>
                  </a:cubicBezTo>
                  <a:cubicBezTo>
                    <a:pt x="271" y="157476"/>
                    <a:pt x="11406" y="186830"/>
                    <a:pt x="46833" y="186830"/>
                  </a:cubicBezTo>
                  <a:cubicBezTo>
                    <a:pt x="107059" y="186830"/>
                    <a:pt x="133376" y="101805"/>
                    <a:pt x="133376" y="65618"/>
                  </a:cubicBezTo>
                  <a:cubicBezTo>
                    <a:pt x="133376" y="25383"/>
                    <a:pt x="109843" y="78"/>
                    <a:pt x="78717" y="78"/>
                  </a:cubicBezTo>
                  <a:cubicBezTo>
                    <a:pt x="42025" y="78"/>
                    <a:pt x="30384" y="32975"/>
                    <a:pt x="30384" y="40060"/>
                  </a:cubicBezTo>
                  <a:cubicBezTo>
                    <a:pt x="30384" y="43603"/>
                    <a:pt x="32409" y="48917"/>
                    <a:pt x="40000" y="48917"/>
                  </a:cubicBezTo>
                  <a:cubicBezTo>
                    <a:pt x="48351" y="48917"/>
                    <a:pt x="53665" y="41325"/>
                    <a:pt x="53665" y="35505"/>
                  </a:cubicBezTo>
                  <a:cubicBezTo>
                    <a:pt x="53665" y="26648"/>
                    <a:pt x="45821" y="26648"/>
                    <a:pt x="41772" y="26648"/>
                  </a:cubicBezTo>
                  <a:cubicBezTo>
                    <a:pt x="52906" y="7923"/>
                    <a:pt x="70873" y="6404"/>
                    <a:pt x="78211" y="6404"/>
                  </a:cubicBezTo>
                  <a:cubicBezTo>
                    <a:pt x="96684" y="6404"/>
                    <a:pt x="114397" y="19563"/>
                    <a:pt x="114397" y="52207"/>
                  </a:cubicBezTo>
                  <a:cubicBezTo>
                    <a:pt x="114397" y="62075"/>
                    <a:pt x="112879" y="74981"/>
                    <a:pt x="107565" y="95478"/>
                  </a:cubicBezTo>
                  <a:lnTo>
                    <a:pt x="107312" y="95478"/>
                  </a:lnTo>
                  <a:close/>
                  <a:moveTo>
                    <a:pt x="47592" y="179744"/>
                  </a:moveTo>
                  <a:cubicBezTo>
                    <a:pt x="19756" y="179744"/>
                    <a:pt x="19756" y="153680"/>
                    <a:pt x="19756" y="151149"/>
                  </a:cubicBezTo>
                  <a:cubicBezTo>
                    <a:pt x="19756" y="144317"/>
                    <a:pt x="26083" y="108890"/>
                    <a:pt x="36458" y="93707"/>
                  </a:cubicBezTo>
                  <a:cubicBezTo>
                    <a:pt x="46580" y="79283"/>
                    <a:pt x="58979" y="71185"/>
                    <a:pt x="74668" y="71185"/>
                  </a:cubicBezTo>
                  <a:cubicBezTo>
                    <a:pt x="102251" y="71185"/>
                    <a:pt x="102757" y="99527"/>
                    <a:pt x="102757" y="104588"/>
                  </a:cubicBezTo>
                  <a:cubicBezTo>
                    <a:pt x="102757" y="122808"/>
                    <a:pt x="86562" y="179744"/>
                    <a:pt x="47592" y="17974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F1A367E-5FFD-1725-BA9B-477A2645EC02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4310275" y="4921907"/>
              <a:ext cx="105572" cy="116023"/>
            </a:xfrm>
            <a:custGeom>
              <a:avLst/>
              <a:gdLst>
                <a:gd name="connsiteX0" fmla="*/ 985 w 105572"/>
                <a:gd name="connsiteY0" fmla="*/ 106715 h 116023"/>
                <a:gd name="connsiteX1" fmla="*/ 277 w 105572"/>
                <a:gd name="connsiteY1" fmla="*/ 110435 h 116023"/>
                <a:gd name="connsiteX2" fmla="*/ 6299 w 105572"/>
                <a:gd name="connsiteY2" fmla="*/ 116103 h 116023"/>
                <a:gd name="connsiteX3" fmla="*/ 14802 w 105572"/>
                <a:gd name="connsiteY3" fmla="*/ 107247 h 116023"/>
                <a:gd name="connsiteX4" fmla="*/ 22950 w 105572"/>
                <a:gd name="connsiteY4" fmla="*/ 74831 h 116023"/>
                <a:gd name="connsiteX5" fmla="*/ 41904 w 105572"/>
                <a:gd name="connsiteY5" fmla="*/ 79968 h 116023"/>
                <a:gd name="connsiteX6" fmla="*/ 67411 w 105572"/>
                <a:gd name="connsiteY6" fmla="*/ 67214 h 116023"/>
                <a:gd name="connsiteX7" fmla="*/ 85656 w 105572"/>
                <a:gd name="connsiteY7" fmla="*/ 79968 h 116023"/>
                <a:gd name="connsiteX8" fmla="*/ 99650 w 105572"/>
                <a:gd name="connsiteY8" fmla="*/ 70580 h 116023"/>
                <a:gd name="connsiteX9" fmla="*/ 105850 w 105572"/>
                <a:gd name="connsiteY9" fmla="*/ 52866 h 116023"/>
                <a:gd name="connsiteX10" fmla="*/ 103015 w 105572"/>
                <a:gd name="connsiteY10" fmla="*/ 50563 h 116023"/>
                <a:gd name="connsiteX11" fmla="*/ 99118 w 105572"/>
                <a:gd name="connsiteY11" fmla="*/ 56054 h 116023"/>
                <a:gd name="connsiteX12" fmla="*/ 86188 w 105572"/>
                <a:gd name="connsiteY12" fmla="*/ 75008 h 116023"/>
                <a:gd name="connsiteX13" fmla="*/ 80342 w 105572"/>
                <a:gd name="connsiteY13" fmla="*/ 66328 h 116023"/>
                <a:gd name="connsiteX14" fmla="*/ 82999 w 105572"/>
                <a:gd name="connsiteY14" fmla="*/ 52335 h 116023"/>
                <a:gd name="connsiteX15" fmla="*/ 86896 w 105572"/>
                <a:gd name="connsiteY15" fmla="*/ 36392 h 116023"/>
                <a:gd name="connsiteX16" fmla="*/ 90970 w 105572"/>
                <a:gd name="connsiteY16" fmla="*/ 20627 h 116023"/>
                <a:gd name="connsiteX17" fmla="*/ 93982 w 105572"/>
                <a:gd name="connsiteY17" fmla="*/ 7519 h 116023"/>
                <a:gd name="connsiteX18" fmla="*/ 88136 w 105572"/>
                <a:gd name="connsiteY18" fmla="*/ 1851 h 116023"/>
                <a:gd name="connsiteX19" fmla="*/ 80873 w 105572"/>
                <a:gd name="connsiteY19" fmla="*/ 6102 h 116023"/>
                <a:gd name="connsiteX20" fmla="*/ 78039 w 105572"/>
                <a:gd name="connsiteY20" fmla="*/ 16376 h 116023"/>
                <a:gd name="connsiteX21" fmla="*/ 74319 w 105572"/>
                <a:gd name="connsiteY21" fmla="*/ 31078 h 116023"/>
                <a:gd name="connsiteX22" fmla="*/ 68828 w 105572"/>
                <a:gd name="connsiteY22" fmla="*/ 53220 h 116023"/>
                <a:gd name="connsiteX23" fmla="*/ 65994 w 105572"/>
                <a:gd name="connsiteY23" fmla="*/ 60306 h 116023"/>
                <a:gd name="connsiteX24" fmla="*/ 42612 w 105572"/>
                <a:gd name="connsiteY24" fmla="*/ 75008 h 116023"/>
                <a:gd name="connsiteX25" fmla="*/ 28087 w 105572"/>
                <a:gd name="connsiteY25" fmla="*/ 59243 h 116023"/>
                <a:gd name="connsiteX26" fmla="*/ 31098 w 105572"/>
                <a:gd name="connsiteY26" fmla="*/ 42769 h 116023"/>
                <a:gd name="connsiteX27" fmla="*/ 34995 w 105572"/>
                <a:gd name="connsiteY27" fmla="*/ 26827 h 116023"/>
                <a:gd name="connsiteX28" fmla="*/ 37475 w 105572"/>
                <a:gd name="connsiteY28" fmla="*/ 16907 h 116023"/>
                <a:gd name="connsiteX29" fmla="*/ 40132 w 105572"/>
                <a:gd name="connsiteY29" fmla="*/ 5748 h 116023"/>
                <a:gd name="connsiteX30" fmla="*/ 34110 w 105572"/>
                <a:gd name="connsiteY30" fmla="*/ 79 h 116023"/>
                <a:gd name="connsiteX31" fmla="*/ 25607 w 105572"/>
                <a:gd name="connsiteY31" fmla="*/ 8405 h 116023"/>
                <a:gd name="connsiteX32" fmla="*/ 985 w 105572"/>
                <a:gd name="connsiteY32" fmla="*/ 106715 h 11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6023">
                  <a:moveTo>
                    <a:pt x="985" y="106715"/>
                  </a:moveTo>
                  <a:cubicBezTo>
                    <a:pt x="277" y="109372"/>
                    <a:pt x="277" y="110258"/>
                    <a:pt x="277" y="110435"/>
                  </a:cubicBezTo>
                  <a:cubicBezTo>
                    <a:pt x="277" y="114332"/>
                    <a:pt x="3465" y="116103"/>
                    <a:pt x="6299" y="116103"/>
                  </a:cubicBezTo>
                  <a:cubicBezTo>
                    <a:pt x="12676" y="116103"/>
                    <a:pt x="14093" y="110258"/>
                    <a:pt x="14802" y="107247"/>
                  </a:cubicBezTo>
                  <a:cubicBezTo>
                    <a:pt x="15156" y="106361"/>
                    <a:pt x="18699" y="92190"/>
                    <a:pt x="22950" y="74831"/>
                  </a:cubicBezTo>
                  <a:cubicBezTo>
                    <a:pt x="28441" y="78551"/>
                    <a:pt x="35527" y="79968"/>
                    <a:pt x="41904" y="79968"/>
                  </a:cubicBezTo>
                  <a:cubicBezTo>
                    <a:pt x="57137" y="79968"/>
                    <a:pt x="67057" y="67568"/>
                    <a:pt x="67411" y="67214"/>
                  </a:cubicBezTo>
                  <a:cubicBezTo>
                    <a:pt x="70777" y="79436"/>
                    <a:pt x="82999" y="79968"/>
                    <a:pt x="85656" y="79968"/>
                  </a:cubicBezTo>
                  <a:cubicBezTo>
                    <a:pt x="92033" y="79968"/>
                    <a:pt x="96461" y="76071"/>
                    <a:pt x="99650" y="70580"/>
                  </a:cubicBezTo>
                  <a:cubicBezTo>
                    <a:pt x="103547" y="63671"/>
                    <a:pt x="105850" y="53574"/>
                    <a:pt x="105850" y="52866"/>
                  </a:cubicBezTo>
                  <a:cubicBezTo>
                    <a:pt x="105850" y="50563"/>
                    <a:pt x="103547" y="50563"/>
                    <a:pt x="103015" y="50563"/>
                  </a:cubicBezTo>
                  <a:cubicBezTo>
                    <a:pt x="100536" y="50563"/>
                    <a:pt x="100358" y="51272"/>
                    <a:pt x="99118" y="56054"/>
                  </a:cubicBezTo>
                  <a:cubicBezTo>
                    <a:pt x="96993" y="64557"/>
                    <a:pt x="93627" y="75008"/>
                    <a:pt x="86188" y="75008"/>
                  </a:cubicBezTo>
                  <a:cubicBezTo>
                    <a:pt x="81582" y="75008"/>
                    <a:pt x="80342" y="71111"/>
                    <a:pt x="80342" y="66328"/>
                  </a:cubicBezTo>
                  <a:cubicBezTo>
                    <a:pt x="80342" y="63317"/>
                    <a:pt x="81759" y="56940"/>
                    <a:pt x="82999" y="52335"/>
                  </a:cubicBezTo>
                  <a:cubicBezTo>
                    <a:pt x="84239" y="47552"/>
                    <a:pt x="86010" y="40289"/>
                    <a:pt x="86896" y="36392"/>
                  </a:cubicBezTo>
                  <a:lnTo>
                    <a:pt x="90970" y="20627"/>
                  </a:lnTo>
                  <a:cubicBezTo>
                    <a:pt x="92033" y="16199"/>
                    <a:pt x="93982" y="8405"/>
                    <a:pt x="93982" y="7519"/>
                  </a:cubicBezTo>
                  <a:cubicBezTo>
                    <a:pt x="93982" y="3976"/>
                    <a:pt x="91147" y="1851"/>
                    <a:pt x="88136" y="1851"/>
                  </a:cubicBezTo>
                  <a:cubicBezTo>
                    <a:pt x="86188" y="1851"/>
                    <a:pt x="82822" y="2737"/>
                    <a:pt x="80873" y="6102"/>
                  </a:cubicBezTo>
                  <a:cubicBezTo>
                    <a:pt x="80342" y="7165"/>
                    <a:pt x="78925" y="12833"/>
                    <a:pt x="78039" y="16376"/>
                  </a:cubicBezTo>
                  <a:lnTo>
                    <a:pt x="74319" y="31078"/>
                  </a:lnTo>
                  <a:lnTo>
                    <a:pt x="68828" y="53220"/>
                  </a:lnTo>
                  <a:cubicBezTo>
                    <a:pt x="67588" y="57649"/>
                    <a:pt x="67588" y="58003"/>
                    <a:pt x="65994" y="60306"/>
                  </a:cubicBezTo>
                  <a:cubicBezTo>
                    <a:pt x="60503" y="68100"/>
                    <a:pt x="52709" y="75008"/>
                    <a:pt x="42612" y="75008"/>
                  </a:cubicBezTo>
                  <a:cubicBezTo>
                    <a:pt x="28087" y="75008"/>
                    <a:pt x="28087" y="62431"/>
                    <a:pt x="28087" y="59243"/>
                  </a:cubicBezTo>
                  <a:cubicBezTo>
                    <a:pt x="28087" y="54637"/>
                    <a:pt x="28618" y="52335"/>
                    <a:pt x="31098" y="42769"/>
                  </a:cubicBezTo>
                  <a:cubicBezTo>
                    <a:pt x="32870" y="34975"/>
                    <a:pt x="33224" y="33735"/>
                    <a:pt x="34995" y="26827"/>
                  </a:cubicBezTo>
                  <a:lnTo>
                    <a:pt x="37475" y="16907"/>
                  </a:lnTo>
                  <a:cubicBezTo>
                    <a:pt x="38361" y="13188"/>
                    <a:pt x="40132" y="6456"/>
                    <a:pt x="40132" y="5748"/>
                  </a:cubicBezTo>
                  <a:cubicBezTo>
                    <a:pt x="40132" y="2559"/>
                    <a:pt x="37652" y="79"/>
                    <a:pt x="34110" y="79"/>
                  </a:cubicBezTo>
                  <a:cubicBezTo>
                    <a:pt x="27733" y="79"/>
                    <a:pt x="26139" y="6279"/>
                    <a:pt x="25607" y="8405"/>
                  </a:cubicBezTo>
                  <a:lnTo>
                    <a:pt x="985" y="1067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80D9339-9A00-130D-5E4C-0409C470B8A4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4444451" y="4850218"/>
              <a:ext cx="102991" cy="114632"/>
            </a:xfrm>
            <a:custGeom>
              <a:avLst/>
              <a:gdLst>
                <a:gd name="connsiteX0" fmla="*/ 15212 w 102991"/>
                <a:gd name="connsiteY0" fmla="*/ 96997 h 114632"/>
                <a:gd name="connsiteX1" fmla="*/ 12935 w 102991"/>
                <a:gd name="connsiteY1" fmla="*/ 107878 h 114632"/>
                <a:gd name="connsiteX2" fmla="*/ 20273 w 102991"/>
                <a:gd name="connsiteY2" fmla="*/ 114710 h 114632"/>
                <a:gd name="connsiteX3" fmla="*/ 29636 w 102991"/>
                <a:gd name="connsiteY3" fmla="*/ 107625 h 114632"/>
                <a:gd name="connsiteX4" fmla="*/ 39758 w 102991"/>
                <a:gd name="connsiteY4" fmla="*/ 67643 h 114632"/>
                <a:gd name="connsiteX5" fmla="*/ 47856 w 102991"/>
                <a:gd name="connsiteY5" fmla="*/ 34746 h 114632"/>
                <a:gd name="connsiteX6" fmla="*/ 62026 w 102991"/>
                <a:gd name="connsiteY6" fmla="*/ 13996 h 114632"/>
                <a:gd name="connsiteX7" fmla="*/ 82271 w 102991"/>
                <a:gd name="connsiteY7" fmla="*/ 5645 h 114632"/>
                <a:gd name="connsiteX8" fmla="*/ 92899 w 102991"/>
                <a:gd name="connsiteY8" fmla="*/ 8682 h 114632"/>
                <a:gd name="connsiteX9" fmla="*/ 79740 w 102991"/>
                <a:gd name="connsiteY9" fmla="*/ 22600 h 114632"/>
                <a:gd name="connsiteX10" fmla="*/ 89356 w 102991"/>
                <a:gd name="connsiteY10" fmla="*/ 31456 h 114632"/>
                <a:gd name="connsiteX11" fmla="*/ 103274 w 102991"/>
                <a:gd name="connsiteY11" fmla="*/ 16526 h 114632"/>
                <a:gd name="connsiteX12" fmla="*/ 82271 w 102991"/>
                <a:gd name="connsiteY12" fmla="*/ 78 h 114632"/>
                <a:gd name="connsiteX13" fmla="*/ 49880 w 102991"/>
                <a:gd name="connsiteY13" fmla="*/ 19563 h 114632"/>
                <a:gd name="connsiteX14" fmla="*/ 26852 w 102991"/>
                <a:gd name="connsiteY14" fmla="*/ 78 h 114632"/>
                <a:gd name="connsiteX15" fmla="*/ 8127 w 102991"/>
                <a:gd name="connsiteY15" fmla="*/ 14502 h 114632"/>
                <a:gd name="connsiteX16" fmla="*/ 282 w 102991"/>
                <a:gd name="connsiteY16" fmla="*/ 39048 h 114632"/>
                <a:gd name="connsiteX17" fmla="*/ 3319 w 102991"/>
                <a:gd name="connsiteY17" fmla="*/ 41578 h 114632"/>
                <a:gd name="connsiteX18" fmla="*/ 7621 w 102991"/>
                <a:gd name="connsiteY18" fmla="*/ 35758 h 114632"/>
                <a:gd name="connsiteX19" fmla="*/ 26093 w 102991"/>
                <a:gd name="connsiteY19" fmla="*/ 5645 h 114632"/>
                <a:gd name="connsiteX20" fmla="*/ 33938 w 102991"/>
                <a:gd name="connsiteY20" fmla="*/ 17285 h 114632"/>
                <a:gd name="connsiteX21" fmla="*/ 29889 w 102991"/>
                <a:gd name="connsiteY21" fmla="*/ 38542 h 114632"/>
                <a:gd name="connsiteX22" fmla="*/ 15212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12" y="96997"/>
                  </a:moveTo>
                  <a:cubicBezTo>
                    <a:pt x="14453" y="100792"/>
                    <a:pt x="12935" y="106612"/>
                    <a:pt x="12935" y="107878"/>
                  </a:cubicBezTo>
                  <a:cubicBezTo>
                    <a:pt x="12935" y="112433"/>
                    <a:pt x="16477" y="114710"/>
                    <a:pt x="20273" y="114710"/>
                  </a:cubicBezTo>
                  <a:cubicBezTo>
                    <a:pt x="23310" y="114710"/>
                    <a:pt x="27865" y="112686"/>
                    <a:pt x="29636" y="107625"/>
                  </a:cubicBezTo>
                  <a:cubicBezTo>
                    <a:pt x="30142" y="106612"/>
                    <a:pt x="38746" y="72198"/>
                    <a:pt x="39758" y="67643"/>
                  </a:cubicBezTo>
                  <a:cubicBezTo>
                    <a:pt x="41782" y="59292"/>
                    <a:pt x="46337" y="41578"/>
                    <a:pt x="47856" y="34746"/>
                  </a:cubicBezTo>
                  <a:cubicBezTo>
                    <a:pt x="48868" y="31456"/>
                    <a:pt x="55953" y="19563"/>
                    <a:pt x="62026" y="13996"/>
                  </a:cubicBezTo>
                  <a:cubicBezTo>
                    <a:pt x="64051" y="12224"/>
                    <a:pt x="71389" y="5645"/>
                    <a:pt x="82271" y="5645"/>
                  </a:cubicBezTo>
                  <a:cubicBezTo>
                    <a:pt x="88850" y="5645"/>
                    <a:pt x="92646" y="8682"/>
                    <a:pt x="92899" y="8682"/>
                  </a:cubicBezTo>
                  <a:cubicBezTo>
                    <a:pt x="85307" y="9947"/>
                    <a:pt x="79740" y="16020"/>
                    <a:pt x="79740" y="22600"/>
                  </a:cubicBezTo>
                  <a:cubicBezTo>
                    <a:pt x="79740" y="26648"/>
                    <a:pt x="82524" y="31456"/>
                    <a:pt x="89356" y="31456"/>
                  </a:cubicBezTo>
                  <a:cubicBezTo>
                    <a:pt x="96188" y="31456"/>
                    <a:pt x="103274" y="25636"/>
                    <a:pt x="103274" y="16526"/>
                  </a:cubicBezTo>
                  <a:cubicBezTo>
                    <a:pt x="103274" y="7670"/>
                    <a:pt x="95176" y="78"/>
                    <a:pt x="82271" y="78"/>
                  </a:cubicBezTo>
                  <a:cubicBezTo>
                    <a:pt x="65822" y="78"/>
                    <a:pt x="54688" y="12477"/>
                    <a:pt x="49880" y="19563"/>
                  </a:cubicBezTo>
                  <a:cubicBezTo>
                    <a:pt x="47856" y="8176"/>
                    <a:pt x="38746" y="78"/>
                    <a:pt x="26852" y="78"/>
                  </a:cubicBezTo>
                  <a:cubicBezTo>
                    <a:pt x="15212" y="78"/>
                    <a:pt x="10404" y="9947"/>
                    <a:pt x="8127" y="14502"/>
                  </a:cubicBezTo>
                  <a:cubicBezTo>
                    <a:pt x="3572" y="23106"/>
                    <a:pt x="282" y="38289"/>
                    <a:pt x="282" y="39048"/>
                  </a:cubicBezTo>
                  <a:cubicBezTo>
                    <a:pt x="282" y="41578"/>
                    <a:pt x="2813" y="41578"/>
                    <a:pt x="3319" y="41578"/>
                  </a:cubicBezTo>
                  <a:cubicBezTo>
                    <a:pt x="5849" y="41578"/>
                    <a:pt x="6102" y="41325"/>
                    <a:pt x="7621" y="35758"/>
                  </a:cubicBezTo>
                  <a:cubicBezTo>
                    <a:pt x="11922" y="17792"/>
                    <a:pt x="16983" y="5645"/>
                    <a:pt x="26093" y="5645"/>
                  </a:cubicBezTo>
                  <a:cubicBezTo>
                    <a:pt x="30395" y="5645"/>
                    <a:pt x="33938" y="7670"/>
                    <a:pt x="33938" y="17285"/>
                  </a:cubicBezTo>
                  <a:cubicBezTo>
                    <a:pt x="33938" y="22600"/>
                    <a:pt x="33179" y="25383"/>
                    <a:pt x="29889" y="38542"/>
                  </a:cubicBezTo>
                  <a:lnTo>
                    <a:pt x="15212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A2600D8-D518-21F5-3FCD-2E1E8C2A205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4568431" y="4780882"/>
              <a:ext cx="133104" cy="186751"/>
            </a:xfrm>
            <a:custGeom>
              <a:avLst/>
              <a:gdLst>
                <a:gd name="connsiteX0" fmla="*/ 107327 w 133104"/>
                <a:gd name="connsiteY0" fmla="*/ 95478 h 186751"/>
                <a:gd name="connsiteX1" fmla="*/ 74684 w 133104"/>
                <a:gd name="connsiteY1" fmla="*/ 65618 h 186751"/>
                <a:gd name="connsiteX2" fmla="*/ 23061 w 133104"/>
                <a:gd name="connsiteY2" fmla="*/ 89405 h 186751"/>
                <a:gd name="connsiteX3" fmla="*/ 287 w 133104"/>
                <a:gd name="connsiteY3" fmla="*/ 141787 h 186751"/>
                <a:gd name="connsiteX4" fmla="*/ 46848 w 133104"/>
                <a:gd name="connsiteY4" fmla="*/ 186830 h 186751"/>
                <a:gd name="connsiteX5" fmla="*/ 133392 w 133104"/>
                <a:gd name="connsiteY5" fmla="*/ 65618 h 186751"/>
                <a:gd name="connsiteX6" fmla="*/ 78733 w 133104"/>
                <a:gd name="connsiteY6" fmla="*/ 78 h 186751"/>
                <a:gd name="connsiteX7" fmla="*/ 30400 w 133104"/>
                <a:gd name="connsiteY7" fmla="*/ 40060 h 186751"/>
                <a:gd name="connsiteX8" fmla="*/ 40016 w 133104"/>
                <a:gd name="connsiteY8" fmla="*/ 48917 h 186751"/>
                <a:gd name="connsiteX9" fmla="*/ 53681 w 133104"/>
                <a:gd name="connsiteY9" fmla="*/ 35505 h 186751"/>
                <a:gd name="connsiteX10" fmla="*/ 41787 w 133104"/>
                <a:gd name="connsiteY10" fmla="*/ 26648 h 186751"/>
                <a:gd name="connsiteX11" fmla="*/ 78227 w 133104"/>
                <a:gd name="connsiteY11" fmla="*/ 6404 h 186751"/>
                <a:gd name="connsiteX12" fmla="*/ 114413 w 133104"/>
                <a:gd name="connsiteY12" fmla="*/ 52207 h 186751"/>
                <a:gd name="connsiteX13" fmla="*/ 107580 w 133104"/>
                <a:gd name="connsiteY13" fmla="*/ 95478 h 186751"/>
                <a:gd name="connsiteX14" fmla="*/ 107327 w 133104"/>
                <a:gd name="connsiteY14" fmla="*/ 95478 h 186751"/>
                <a:gd name="connsiteX15" fmla="*/ 47607 w 133104"/>
                <a:gd name="connsiteY15" fmla="*/ 179744 h 186751"/>
                <a:gd name="connsiteX16" fmla="*/ 19772 w 133104"/>
                <a:gd name="connsiteY16" fmla="*/ 151149 h 186751"/>
                <a:gd name="connsiteX17" fmla="*/ 36473 w 133104"/>
                <a:gd name="connsiteY17" fmla="*/ 93707 h 186751"/>
                <a:gd name="connsiteX18" fmla="*/ 74684 w 133104"/>
                <a:gd name="connsiteY18" fmla="*/ 71185 h 186751"/>
                <a:gd name="connsiteX19" fmla="*/ 102772 w 133104"/>
                <a:gd name="connsiteY19" fmla="*/ 104588 h 186751"/>
                <a:gd name="connsiteX20" fmla="*/ 47607 w 133104"/>
                <a:gd name="connsiteY20" fmla="*/ 179744 h 18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104" h="186751">
                  <a:moveTo>
                    <a:pt x="107327" y="95478"/>
                  </a:moveTo>
                  <a:cubicBezTo>
                    <a:pt x="104797" y="79789"/>
                    <a:pt x="94422" y="65618"/>
                    <a:pt x="74684" y="65618"/>
                  </a:cubicBezTo>
                  <a:cubicBezTo>
                    <a:pt x="59248" y="65618"/>
                    <a:pt x="42799" y="69667"/>
                    <a:pt x="23061" y="89405"/>
                  </a:cubicBezTo>
                  <a:cubicBezTo>
                    <a:pt x="2058" y="110408"/>
                    <a:pt x="287" y="133942"/>
                    <a:pt x="287" y="141787"/>
                  </a:cubicBezTo>
                  <a:cubicBezTo>
                    <a:pt x="287" y="157476"/>
                    <a:pt x="11421" y="186830"/>
                    <a:pt x="46848" y="186830"/>
                  </a:cubicBezTo>
                  <a:cubicBezTo>
                    <a:pt x="107074" y="186830"/>
                    <a:pt x="133392" y="101805"/>
                    <a:pt x="133392" y="65618"/>
                  </a:cubicBezTo>
                  <a:cubicBezTo>
                    <a:pt x="133392" y="25383"/>
                    <a:pt x="109858" y="78"/>
                    <a:pt x="78733" y="78"/>
                  </a:cubicBezTo>
                  <a:cubicBezTo>
                    <a:pt x="42040" y="78"/>
                    <a:pt x="30400" y="32975"/>
                    <a:pt x="30400" y="40060"/>
                  </a:cubicBezTo>
                  <a:cubicBezTo>
                    <a:pt x="30400" y="43603"/>
                    <a:pt x="32424" y="48917"/>
                    <a:pt x="40016" y="48917"/>
                  </a:cubicBezTo>
                  <a:cubicBezTo>
                    <a:pt x="48367" y="48917"/>
                    <a:pt x="53681" y="41325"/>
                    <a:pt x="53681" y="35505"/>
                  </a:cubicBezTo>
                  <a:cubicBezTo>
                    <a:pt x="53681" y="26648"/>
                    <a:pt x="45836" y="26648"/>
                    <a:pt x="41787" y="26648"/>
                  </a:cubicBezTo>
                  <a:cubicBezTo>
                    <a:pt x="52921" y="7923"/>
                    <a:pt x="70888" y="6404"/>
                    <a:pt x="78227" y="6404"/>
                  </a:cubicBezTo>
                  <a:cubicBezTo>
                    <a:pt x="96699" y="6404"/>
                    <a:pt x="114413" y="19563"/>
                    <a:pt x="114413" y="52207"/>
                  </a:cubicBezTo>
                  <a:cubicBezTo>
                    <a:pt x="114413" y="62075"/>
                    <a:pt x="112895" y="74981"/>
                    <a:pt x="107580" y="95478"/>
                  </a:cubicBezTo>
                  <a:lnTo>
                    <a:pt x="107327" y="95478"/>
                  </a:lnTo>
                  <a:close/>
                  <a:moveTo>
                    <a:pt x="47607" y="179744"/>
                  </a:moveTo>
                  <a:cubicBezTo>
                    <a:pt x="19772" y="179744"/>
                    <a:pt x="19772" y="153680"/>
                    <a:pt x="19772" y="151149"/>
                  </a:cubicBezTo>
                  <a:cubicBezTo>
                    <a:pt x="19772" y="144317"/>
                    <a:pt x="26098" y="108890"/>
                    <a:pt x="36473" y="93707"/>
                  </a:cubicBezTo>
                  <a:cubicBezTo>
                    <a:pt x="46595" y="79283"/>
                    <a:pt x="58995" y="71185"/>
                    <a:pt x="74684" y="71185"/>
                  </a:cubicBezTo>
                  <a:cubicBezTo>
                    <a:pt x="102266" y="71185"/>
                    <a:pt x="102772" y="99527"/>
                    <a:pt x="102772" y="104588"/>
                  </a:cubicBezTo>
                  <a:cubicBezTo>
                    <a:pt x="102772" y="122808"/>
                    <a:pt x="86577" y="179744"/>
                    <a:pt x="47607" y="17974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06AA10D-68AE-A373-E020-8F7F1ECB78C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4715569" y="4779467"/>
              <a:ext cx="105572" cy="116023"/>
            </a:xfrm>
            <a:custGeom>
              <a:avLst/>
              <a:gdLst>
                <a:gd name="connsiteX0" fmla="*/ 1001 w 105572"/>
                <a:gd name="connsiteY0" fmla="*/ 106710 h 116023"/>
                <a:gd name="connsiteX1" fmla="*/ 293 w 105572"/>
                <a:gd name="connsiteY1" fmla="*/ 110429 h 116023"/>
                <a:gd name="connsiteX2" fmla="*/ 6315 w 105572"/>
                <a:gd name="connsiteY2" fmla="*/ 116098 h 116023"/>
                <a:gd name="connsiteX3" fmla="*/ 14818 w 105572"/>
                <a:gd name="connsiteY3" fmla="*/ 107241 h 116023"/>
                <a:gd name="connsiteX4" fmla="*/ 22966 w 105572"/>
                <a:gd name="connsiteY4" fmla="*/ 74825 h 116023"/>
                <a:gd name="connsiteX5" fmla="*/ 41920 w 105572"/>
                <a:gd name="connsiteY5" fmla="*/ 79962 h 116023"/>
                <a:gd name="connsiteX6" fmla="*/ 67427 w 105572"/>
                <a:gd name="connsiteY6" fmla="*/ 67208 h 116023"/>
                <a:gd name="connsiteX7" fmla="*/ 85672 w 105572"/>
                <a:gd name="connsiteY7" fmla="*/ 79962 h 116023"/>
                <a:gd name="connsiteX8" fmla="*/ 99666 w 105572"/>
                <a:gd name="connsiteY8" fmla="*/ 70574 h 116023"/>
                <a:gd name="connsiteX9" fmla="*/ 105866 w 105572"/>
                <a:gd name="connsiteY9" fmla="*/ 52860 h 116023"/>
                <a:gd name="connsiteX10" fmla="*/ 103031 w 105572"/>
                <a:gd name="connsiteY10" fmla="*/ 50558 h 116023"/>
                <a:gd name="connsiteX11" fmla="*/ 99134 w 105572"/>
                <a:gd name="connsiteY11" fmla="*/ 56049 h 116023"/>
                <a:gd name="connsiteX12" fmla="*/ 86204 w 105572"/>
                <a:gd name="connsiteY12" fmla="*/ 75002 h 116023"/>
                <a:gd name="connsiteX13" fmla="*/ 80358 w 105572"/>
                <a:gd name="connsiteY13" fmla="*/ 66323 h 116023"/>
                <a:gd name="connsiteX14" fmla="*/ 83015 w 105572"/>
                <a:gd name="connsiteY14" fmla="*/ 52329 h 116023"/>
                <a:gd name="connsiteX15" fmla="*/ 86912 w 105572"/>
                <a:gd name="connsiteY15" fmla="*/ 36387 h 116023"/>
                <a:gd name="connsiteX16" fmla="*/ 90986 w 105572"/>
                <a:gd name="connsiteY16" fmla="*/ 20622 h 116023"/>
                <a:gd name="connsiteX17" fmla="*/ 93997 w 105572"/>
                <a:gd name="connsiteY17" fmla="*/ 7514 h 116023"/>
                <a:gd name="connsiteX18" fmla="*/ 88152 w 105572"/>
                <a:gd name="connsiteY18" fmla="*/ 1845 h 116023"/>
                <a:gd name="connsiteX19" fmla="*/ 80889 w 105572"/>
                <a:gd name="connsiteY19" fmla="*/ 6096 h 116023"/>
                <a:gd name="connsiteX20" fmla="*/ 78055 w 105572"/>
                <a:gd name="connsiteY20" fmla="*/ 16370 h 116023"/>
                <a:gd name="connsiteX21" fmla="*/ 74335 w 105572"/>
                <a:gd name="connsiteY21" fmla="*/ 31073 h 116023"/>
                <a:gd name="connsiteX22" fmla="*/ 68844 w 105572"/>
                <a:gd name="connsiteY22" fmla="*/ 53215 h 116023"/>
                <a:gd name="connsiteX23" fmla="*/ 66010 w 105572"/>
                <a:gd name="connsiteY23" fmla="*/ 60300 h 116023"/>
                <a:gd name="connsiteX24" fmla="*/ 42628 w 105572"/>
                <a:gd name="connsiteY24" fmla="*/ 75002 h 116023"/>
                <a:gd name="connsiteX25" fmla="*/ 28103 w 105572"/>
                <a:gd name="connsiteY25" fmla="*/ 59237 h 116023"/>
                <a:gd name="connsiteX26" fmla="*/ 31114 w 105572"/>
                <a:gd name="connsiteY26" fmla="*/ 42764 h 116023"/>
                <a:gd name="connsiteX27" fmla="*/ 35011 w 105572"/>
                <a:gd name="connsiteY27" fmla="*/ 26821 h 116023"/>
                <a:gd name="connsiteX28" fmla="*/ 37491 w 105572"/>
                <a:gd name="connsiteY28" fmla="*/ 16902 h 116023"/>
                <a:gd name="connsiteX29" fmla="*/ 40148 w 105572"/>
                <a:gd name="connsiteY29" fmla="*/ 5742 h 116023"/>
                <a:gd name="connsiteX30" fmla="*/ 34126 w 105572"/>
                <a:gd name="connsiteY30" fmla="*/ 74 h 116023"/>
                <a:gd name="connsiteX31" fmla="*/ 25623 w 105572"/>
                <a:gd name="connsiteY31" fmla="*/ 8399 h 116023"/>
                <a:gd name="connsiteX32" fmla="*/ 1001 w 105572"/>
                <a:gd name="connsiteY32" fmla="*/ 106710 h 11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6023">
                  <a:moveTo>
                    <a:pt x="1001" y="106710"/>
                  </a:moveTo>
                  <a:cubicBezTo>
                    <a:pt x="293" y="109367"/>
                    <a:pt x="293" y="110252"/>
                    <a:pt x="293" y="110429"/>
                  </a:cubicBezTo>
                  <a:cubicBezTo>
                    <a:pt x="293" y="114326"/>
                    <a:pt x="3481" y="116098"/>
                    <a:pt x="6315" y="116098"/>
                  </a:cubicBezTo>
                  <a:cubicBezTo>
                    <a:pt x="12692" y="116098"/>
                    <a:pt x="14109" y="110252"/>
                    <a:pt x="14818" y="107241"/>
                  </a:cubicBezTo>
                  <a:cubicBezTo>
                    <a:pt x="15172" y="106355"/>
                    <a:pt x="18715" y="92184"/>
                    <a:pt x="22966" y="74825"/>
                  </a:cubicBezTo>
                  <a:cubicBezTo>
                    <a:pt x="28457" y="78545"/>
                    <a:pt x="35543" y="79962"/>
                    <a:pt x="41920" y="79962"/>
                  </a:cubicBezTo>
                  <a:cubicBezTo>
                    <a:pt x="57153" y="79962"/>
                    <a:pt x="67073" y="67563"/>
                    <a:pt x="67427" y="67208"/>
                  </a:cubicBezTo>
                  <a:cubicBezTo>
                    <a:pt x="70793" y="79431"/>
                    <a:pt x="83015" y="79962"/>
                    <a:pt x="85672" y="79962"/>
                  </a:cubicBezTo>
                  <a:cubicBezTo>
                    <a:pt x="92049" y="79962"/>
                    <a:pt x="96477" y="76065"/>
                    <a:pt x="99666" y="70574"/>
                  </a:cubicBezTo>
                  <a:cubicBezTo>
                    <a:pt x="103563" y="63666"/>
                    <a:pt x="105866" y="53569"/>
                    <a:pt x="105866" y="52860"/>
                  </a:cubicBezTo>
                  <a:cubicBezTo>
                    <a:pt x="105866" y="50558"/>
                    <a:pt x="103563" y="50558"/>
                    <a:pt x="103031" y="50558"/>
                  </a:cubicBezTo>
                  <a:cubicBezTo>
                    <a:pt x="100551" y="50558"/>
                    <a:pt x="100374" y="51266"/>
                    <a:pt x="99134" y="56049"/>
                  </a:cubicBezTo>
                  <a:cubicBezTo>
                    <a:pt x="97009" y="64551"/>
                    <a:pt x="93643" y="75002"/>
                    <a:pt x="86204" y="75002"/>
                  </a:cubicBezTo>
                  <a:cubicBezTo>
                    <a:pt x="81598" y="75002"/>
                    <a:pt x="80358" y="71105"/>
                    <a:pt x="80358" y="66323"/>
                  </a:cubicBezTo>
                  <a:cubicBezTo>
                    <a:pt x="80358" y="63311"/>
                    <a:pt x="81775" y="56934"/>
                    <a:pt x="83015" y="52329"/>
                  </a:cubicBezTo>
                  <a:cubicBezTo>
                    <a:pt x="84255" y="47546"/>
                    <a:pt x="86026" y="40284"/>
                    <a:pt x="86912" y="36387"/>
                  </a:cubicBezTo>
                  <a:lnTo>
                    <a:pt x="90986" y="20622"/>
                  </a:lnTo>
                  <a:cubicBezTo>
                    <a:pt x="92049" y="16193"/>
                    <a:pt x="93997" y="8399"/>
                    <a:pt x="93997" y="7514"/>
                  </a:cubicBezTo>
                  <a:cubicBezTo>
                    <a:pt x="93997" y="3971"/>
                    <a:pt x="91163" y="1845"/>
                    <a:pt x="88152" y="1845"/>
                  </a:cubicBezTo>
                  <a:cubicBezTo>
                    <a:pt x="86204" y="1845"/>
                    <a:pt x="82838" y="2731"/>
                    <a:pt x="80889" y="6096"/>
                  </a:cubicBezTo>
                  <a:cubicBezTo>
                    <a:pt x="80358" y="7159"/>
                    <a:pt x="78941" y="12828"/>
                    <a:pt x="78055" y="16370"/>
                  </a:cubicBezTo>
                  <a:lnTo>
                    <a:pt x="74335" y="31073"/>
                  </a:lnTo>
                  <a:lnTo>
                    <a:pt x="68844" y="53215"/>
                  </a:lnTo>
                  <a:cubicBezTo>
                    <a:pt x="67604" y="57643"/>
                    <a:pt x="67604" y="57997"/>
                    <a:pt x="66010" y="60300"/>
                  </a:cubicBezTo>
                  <a:cubicBezTo>
                    <a:pt x="60519" y="68094"/>
                    <a:pt x="52725" y="75002"/>
                    <a:pt x="42628" y="75002"/>
                  </a:cubicBezTo>
                  <a:cubicBezTo>
                    <a:pt x="28103" y="75002"/>
                    <a:pt x="28103" y="62426"/>
                    <a:pt x="28103" y="59237"/>
                  </a:cubicBezTo>
                  <a:cubicBezTo>
                    <a:pt x="28103" y="54632"/>
                    <a:pt x="28634" y="52329"/>
                    <a:pt x="31114" y="42764"/>
                  </a:cubicBezTo>
                  <a:cubicBezTo>
                    <a:pt x="32886" y="34970"/>
                    <a:pt x="33240" y="33730"/>
                    <a:pt x="35011" y="26821"/>
                  </a:cubicBezTo>
                  <a:lnTo>
                    <a:pt x="37491" y="16902"/>
                  </a:lnTo>
                  <a:cubicBezTo>
                    <a:pt x="38377" y="13182"/>
                    <a:pt x="40148" y="6451"/>
                    <a:pt x="40148" y="5742"/>
                  </a:cubicBezTo>
                  <a:cubicBezTo>
                    <a:pt x="40148" y="2554"/>
                    <a:pt x="37668" y="74"/>
                    <a:pt x="34126" y="74"/>
                  </a:cubicBezTo>
                  <a:cubicBezTo>
                    <a:pt x="27749" y="74"/>
                    <a:pt x="26154" y="6274"/>
                    <a:pt x="25623" y="8399"/>
                  </a:cubicBezTo>
                  <a:lnTo>
                    <a:pt x="1001" y="10671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E9AE175-1E1D-72E6-6541-3ADBA7DB173B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4849745" y="4850218"/>
              <a:ext cx="102991" cy="114632"/>
            </a:xfrm>
            <a:custGeom>
              <a:avLst/>
              <a:gdLst>
                <a:gd name="connsiteX0" fmla="*/ 15228 w 102991"/>
                <a:gd name="connsiteY0" fmla="*/ 96997 h 114632"/>
                <a:gd name="connsiteX1" fmla="*/ 12951 w 102991"/>
                <a:gd name="connsiteY1" fmla="*/ 107878 h 114632"/>
                <a:gd name="connsiteX2" fmla="*/ 20289 w 102991"/>
                <a:gd name="connsiteY2" fmla="*/ 114710 h 114632"/>
                <a:gd name="connsiteX3" fmla="*/ 29652 w 102991"/>
                <a:gd name="connsiteY3" fmla="*/ 107625 h 114632"/>
                <a:gd name="connsiteX4" fmla="*/ 39774 w 102991"/>
                <a:gd name="connsiteY4" fmla="*/ 67643 h 114632"/>
                <a:gd name="connsiteX5" fmla="*/ 47872 w 102991"/>
                <a:gd name="connsiteY5" fmla="*/ 34746 h 114632"/>
                <a:gd name="connsiteX6" fmla="*/ 62042 w 102991"/>
                <a:gd name="connsiteY6" fmla="*/ 13996 h 114632"/>
                <a:gd name="connsiteX7" fmla="*/ 82287 w 102991"/>
                <a:gd name="connsiteY7" fmla="*/ 5645 h 114632"/>
                <a:gd name="connsiteX8" fmla="*/ 92915 w 102991"/>
                <a:gd name="connsiteY8" fmla="*/ 8682 h 114632"/>
                <a:gd name="connsiteX9" fmla="*/ 79756 w 102991"/>
                <a:gd name="connsiteY9" fmla="*/ 22600 h 114632"/>
                <a:gd name="connsiteX10" fmla="*/ 89372 w 102991"/>
                <a:gd name="connsiteY10" fmla="*/ 31456 h 114632"/>
                <a:gd name="connsiteX11" fmla="*/ 103290 w 102991"/>
                <a:gd name="connsiteY11" fmla="*/ 16526 h 114632"/>
                <a:gd name="connsiteX12" fmla="*/ 82287 w 102991"/>
                <a:gd name="connsiteY12" fmla="*/ 78 h 114632"/>
                <a:gd name="connsiteX13" fmla="*/ 49896 w 102991"/>
                <a:gd name="connsiteY13" fmla="*/ 19563 h 114632"/>
                <a:gd name="connsiteX14" fmla="*/ 26868 w 102991"/>
                <a:gd name="connsiteY14" fmla="*/ 78 h 114632"/>
                <a:gd name="connsiteX15" fmla="*/ 8143 w 102991"/>
                <a:gd name="connsiteY15" fmla="*/ 14502 h 114632"/>
                <a:gd name="connsiteX16" fmla="*/ 298 w 102991"/>
                <a:gd name="connsiteY16" fmla="*/ 39048 h 114632"/>
                <a:gd name="connsiteX17" fmla="*/ 3335 w 102991"/>
                <a:gd name="connsiteY17" fmla="*/ 41578 h 114632"/>
                <a:gd name="connsiteX18" fmla="*/ 7636 w 102991"/>
                <a:gd name="connsiteY18" fmla="*/ 35758 h 114632"/>
                <a:gd name="connsiteX19" fmla="*/ 26109 w 102991"/>
                <a:gd name="connsiteY19" fmla="*/ 5645 h 114632"/>
                <a:gd name="connsiteX20" fmla="*/ 33954 w 102991"/>
                <a:gd name="connsiteY20" fmla="*/ 17285 h 114632"/>
                <a:gd name="connsiteX21" fmla="*/ 29905 w 102991"/>
                <a:gd name="connsiteY21" fmla="*/ 38542 h 114632"/>
                <a:gd name="connsiteX22" fmla="*/ 15228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28" y="96997"/>
                  </a:moveTo>
                  <a:cubicBezTo>
                    <a:pt x="14469" y="100792"/>
                    <a:pt x="12951" y="106612"/>
                    <a:pt x="12951" y="107878"/>
                  </a:cubicBezTo>
                  <a:cubicBezTo>
                    <a:pt x="12951" y="112433"/>
                    <a:pt x="16493" y="114710"/>
                    <a:pt x="20289" y="114710"/>
                  </a:cubicBezTo>
                  <a:cubicBezTo>
                    <a:pt x="23326" y="114710"/>
                    <a:pt x="27881" y="112686"/>
                    <a:pt x="29652" y="107625"/>
                  </a:cubicBezTo>
                  <a:cubicBezTo>
                    <a:pt x="30158" y="106612"/>
                    <a:pt x="38762" y="72198"/>
                    <a:pt x="39774" y="67643"/>
                  </a:cubicBezTo>
                  <a:cubicBezTo>
                    <a:pt x="41798" y="59292"/>
                    <a:pt x="46353" y="41578"/>
                    <a:pt x="47872" y="34746"/>
                  </a:cubicBezTo>
                  <a:cubicBezTo>
                    <a:pt x="48884" y="31456"/>
                    <a:pt x="55969" y="19563"/>
                    <a:pt x="62042" y="13996"/>
                  </a:cubicBezTo>
                  <a:cubicBezTo>
                    <a:pt x="64067" y="12224"/>
                    <a:pt x="71405" y="5645"/>
                    <a:pt x="82287" y="5645"/>
                  </a:cubicBezTo>
                  <a:cubicBezTo>
                    <a:pt x="88866" y="5645"/>
                    <a:pt x="92662" y="8682"/>
                    <a:pt x="92915" y="8682"/>
                  </a:cubicBezTo>
                  <a:cubicBezTo>
                    <a:pt x="85323" y="9947"/>
                    <a:pt x="79756" y="16020"/>
                    <a:pt x="79756" y="22600"/>
                  </a:cubicBezTo>
                  <a:cubicBezTo>
                    <a:pt x="79756" y="26648"/>
                    <a:pt x="82540" y="31456"/>
                    <a:pt x="89372" y="31456"/>
                  </a:cubicBezTo>
                  <a:cubicBezTo>
                    <a:pt x="96204" y="31456"/>
                    <a:pt x="103290" y="25636"/>
                    <a:pt x="103290" y="16526"/>
                  </a:cubicBezTo>
                  <a:cubicBezTo>
                    <a:pt x="103290" y="7670"/>
                    <a:pt x="95192" y="78"/>
                    <a:pt x="82287" y="78"/>
                  </a:cubicBezTo>
                  <a:cubicBezTo>
                    <a:pt x="65838" y="78"/>
                    <a:pt x="54704" y="12477"/>
                    <a:pt x="49896" y="19563"/>
                  </a:cubicBezTo>
                  <a:cubicBezTo>
                    <a:pt x="47872" y="8176"/>
                    <a:pt x="38762" y="78"/>
                    <a:pt x="26868" y="78"/>
                  </a:cubicBezTo>
                  <a:cubicBezTo>
                    <a:pt x="15228" y="78"/>
                    <a:pt x="10420" y="9947"/>
                    <a:pt x="8143" y="14502"/>
                  </a:cubicBezTo>
                  <a:cubicBezTo>
                    <a:pt x="3588" y="23106"/>
                    <a:pt x="298" y="38289"/>
                    <a:pt x="298" y="39048"/>
                  </a:cubicBezTo>
                  <a:cubicBezTo>
                    <a:pt x="298" y="41578"/>
                    <a:pt x="2829" y="41578"/>
                    <a:pt x="3335" y="41578"/>
                  </a:cubicBezTo>
                  <a:cubicBezTo>
                    <a:pt x="5865" y="41578"/>
                    <a:pt x="6118" y="41325"/>
                    <a:pt x="7636" y="35758"/>
                  </a:cubicBezTo>
                  <a:cubicBezTo>
                    <a:pt x="11938" y="17792"/>
                    <a:pt x="16999" y="5645"/>
                    <a:pt x="26109" y="5645"/>
                  </a:cubicBezTo>
                  <a:cubicBezTo>
                    <a:pt x="30411" y="5645"/>
                    <a:pt x="33954" y="7670"/>
                    <a:pt x="33954" y="17285"/>
                  </a:cubicBezTo>
                  <a:cubicBezTo>
                    <a:pt x="33954" y="22600"/>
                    <a:pt x="33195" y="25383"/>
                    <a:pt x="29905" y="38542"/>
                  </a:cubicBezTo>
                  <a:lnTo>
                    <a:pt x="15228" y="969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75" name="TextBox 74">
            <a:hlinkClick r:id="rId172"/>
            <a:extLst>
              <a:ext uri="{FF2B5EF4-FFF2-40B4-BE49-F238E27FC236}">
                <a16:creationId xmlns:a16="http://schemas.microsoft.com/office/drawing/2014/main" id="{B0E37859-BCAB-0275-E83D-87E7C22EF2A0}"/>
              </a:ext>
            </a:extLst>
          </p:cNvPr>
          <p:cNvSpPr txBox="1">
            <a:spLocks/>
          </p:cNvSpPr>
          <p:nvPr/>
        </p:nvSpPr>
        <p:spPr>
          <a:xfrm>
            <a:off x="8788400" y="1389499"/>
            <a:ext cx="36114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Mann, Murk, </a:t>
            </a:r>
            <a:r>
              <a:rPr kumimoji="0" lang="en-US" altLang="en-US" sz="1800" b="0" i="0" u="none" strike="noStrike" cap="none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2112.06515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5" name="Group 124" descr="\documentclass{article}&#10;\usepackage{amsmath}&#10;\pagestyle{empty}&#10;\begin{document}&#10;&#10;$$C(v,r)=r_{+}(v)+w_{1}(v)(r-r_{+}(v))+\mathcal{O}(r-r_{+})^2$$&#10;&#10;&#10;\end{document}" title="IguanaTex Vector Display">
            <a:extLst>
              <a:ext uri="{FF2B5EF4-FFF2-40B4-BE49-F238E27FC236}">
                <a16:creationId xmlns:a16="http://schemas.microsoft.com/office/drawing/2014/main" id="{701CF26B-B9A4-1C2D-6E24-60C6B24A08CF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969000" y="4749800"/>
            <a:ext cx="5383879" cy="291849"/>
            <a:chOff x="9205404" y="6463666"/>
            <a:chExt cx="5383879" cy="291849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3097B32-8FBB-456B-5328-2B4660ED7C3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205404" y="6508360"/>
              <a:ext cx="179666" cy="188149"/>
            </a:xfrm>
            <a:custGeom>
              <a:avLst/>
              <a:gdLst>
                <a:gd name="connsiteX0" fmla="*/ 179793 w 179666"/>
                <a:gd name="connsiteY0" fmla="*/ 2663 h 188149"/>
                <a:gd name="connsiteX1" fmla="*/ 177010 w 179666"/>
                <a:gd name="connsiteY1" fmla="*/ 75 h 188149"/>
                <a:gd name="connsiteX2" fmla="*/ 173214 w 179666"/>
                <a:gd name="connsiteY2" fmla="*/ 3180 h 188149"/>
                <a:gd name="connsiteX3" fmla="*/ 155500 w 179666"/>
                <a:gd name="connsiteY3" fmla="*/ 23108 h 188149"/>
                <a:gd name="connsiteX4" fmla="*/ 113494 w 179666"/>
                <a:gd name="connsiteY4" fmla="*/ 75 h 188149"/>
                <a:gd name="connsiteX5" fmla="*/ 127 w 179666"/>
                <a:gd name="connsiteY5" fmla="*/ 117312 h 188149"/>
                <a:gd name="connsiteX6" fmla="*/ 68704 w 179666"/>
                <a:gd name="connsiteY6" fmla="*/ 188224 h 188149"/>
                <a:gd name="connsiteX7" fmla="*/ 123363 w 179666"/>
                <a:gd name="connsiteY7" fmla="*/ 165967 h 188149"/>
                <a:gd name="connsiteX8" fmla="*/ 151198 w 179666"/>
                <a:gd name="connsiteY8" fmla="*/ 120418 h 188149"/>
                <a:gd name="connsiteX9" fmla="*/ 148162 w 179666"/>
                <a:gd name="connsiteY9" fmla="*/ 117830 h 188149"/>
                <a:gd name="connsiteX10" fmla="*/ 144872 w 179666"/>
                <a:gd name="connsiteY10" fmla="*/ 120418 h 188149"/>
                <a:gd name="connsiteX11" fmla="*/ 119314 w 179666"/>
                <a:gd name="connsiteY11" fmla="*/ 161309 h 188149"/>
                <a:gd name="connsiteX12" fmla="*/ 72753 w 179666"/>
                <a:gd name="connsiteY12" fmla="*/ 180201 h 188149"/>
                <a:gd name="connsiteX13" fmla="*/ 23155 w 179666"/>
                <a:gd name="connsiteY13" fmla="*/ 126370 h 188149"/>
                <a:gd name="connsiteX14" fmla="*/ 53774 w 179666"/>
                <a:gd name="connsiteY14" fmla="*/ 39413 h 188149"/>
                <a:gd name="connsiteX15" fmla="*/ 115518 w 179666"/>
                <a:gd name="connsiteY15" fmla="*/ 8098 h 188149"/>
                <a:gd name="connsiteX16" fmla="*/ 156259 w 179666"/>
                <a:gd name="connsiteY16" fmla="*/ 58046 h 188149"/>
                <a:gd name="connsiteX17" fmla="*/ 155500 w 179666"/>
                <a:gd name="connsiteY17" fmla="*/ 71245 h 188149"/>
                <a:gd name="connsiteX18" fmla="*/ 159296 w 179666"/>
                <a:gd name="connsiteY18" fmla="*/ 73833 h 188149"/>
                <a:gd name="connsiteX19" fmla="*/ 163851 w 179666"/>
                <a:gd name="connsiteY19" fmla="*/ 68657 h 188149"/>
                <a:gd name="connsiteX20" fmla="*/ 179793 w 179666"/>
                <a:gd name="connsiteY20" fmla="*/ 2663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9666" h="188149">
                  <a:moveTo>
                    <a:pt x="179793" y="2663"/>
                  </a:moveTo>
                  <a:cubicBezTo>
                    <a:pt x="179793" y="1886"/>
                    <a:pt x="179287" y="75"/>
                    <a:pt x="177010" y="75"/>
                  </a:cubicBezTo>
                  <a:cubicBezTo>
                    <a:pt x="176251" y="75"/>
                    <a:pt x="175997" y="334"/>
                    <a:pt x="173214" y="3180"/>
                  </a:cubicBezTo>
                  <a:lnTo>
                    <a:pt x="155500" y="23108"/>
                  </a:lnTo>
                  <a:cubicBezTo>
                    <a:pt x="153223" y="19485"/>
                    <a:pt x="141583" y="75"/>
                    <a:pt x="113494" y="75"/>
                  </a:cubicBezTo>
                  <a:cubicBezTo>
                    <a:pt x="57063" y="75"/>
                    <a:pt x="127" y="57270"/>
                    <a:pt x="127" y="117312"/>
                  </a:cubicBezTo>
                  <a:cubicBezTo>
                    <a:pt x="127" y="160014"/>
                    <a:pt x="29987" y="188224"/>
                    <a:pt x="68704" y="188224"/>
                  </a:cubicBezTo>
                  <a:cubicBezTo>
                    <a:pt x="90719" y="188224"/>
                    <a:pt x="109951" y="177872"/>
                    <a:pt x="123363" y="165967"/>
                  </a:cubicBezTo>
                  <a:cubicBezTo>
                    <a:pt x="146897" y="144745"/>
                    <a:pt x="151198" y="121194"/>
                    <a:pt x="151198" y="120418"/>
                  </a:cubicBezTo>
                  <a:cubicBezTo>
                    <a:pt x="151198" y="117830"/>
                    <a:pt x="148668" y="117830"/>
                    <a:pt x="148162" y="117830"/>
                  </a:cubicBezTo>
                  <a:cubicBezTo>
                    <a:pt x="146644" y="117830"/>
                    <a:pt x="145378" y="118347"/>
                    <a:pt x="144872" y="120418"/>
                  </a:cubicBezTo>
                  <a:cubicBezTo>
                    <a:pt x="142595" y="127923"/>
                    <a:pt x="136775" y="146298"/>
                    <a:pt x="119314" y="161309"/>
                  </a:cubicBezTo>
                  <a:cubicBezTo>
                    <a:pt x="101853" y="175801"/>
                    <a:pt x="85911" y="180201"/>
                    <a:pt x="72753" y="180201"/>
                  </a:cubicBezTo>
                  <a:cubicBezTo>
                    <a:pt x="49978" y="180201"/>
                    <a:pt x="23155" y="166743"/>
                    <a:pt x="23155" y="126370"/>
                  </a:cubicBezTo>
                  <a:cubicBezTo>
                    <a:pt x="23155" y="111618"/>
                    <a:pt x="28469" y="69693"/>
                    <a:pt x="53774" y="39413"/>
                  </a:cubicBezTo>
                  <a:cubicBezTo>
                    <a:pt x="69210" y="21038"/>
                    <a:pt x="92997" y="8098"/>
                    <a:pt x="115518" y="8098"/>
                  </a:cubicBezTo>
                  <a:cubicBezTo>
                    <a:pt x="141329" y="8098"/>
                    <a:pt x="156259" y="28025"/>
                    <a:pt x="156259" y="58046"/>
                  </a:cubicBezTo>
                  <a:cubicBezTo>
                    <a:pt x="156259" y="68399"/>
                    <a:pt x="155500" y="68657"/>
                    <a:pt x="155500" y="71245"/>
                  </a:cubicBezTo>
                  <a:cubicBezTo>
                    <a:pt x="155500" y="73833"/>
                    <a:pt x="158284" y="73833"/>
                    <a:pt x="159296" y="73833"/>
                  </a:cubicBezTo>
                  <a:cubicBezTo>
                    <a:pt x="162586" y="73833"/>
                    <a:pt x="162586" y="73316"/>
                    <a:pt x="163851" y="68657"/>
                  </a:cubicBezTo>
                  <a:lnTo>
                    <a:pt x="179793" y="2663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46D6F2F-207B-EB74-BBF2-06098DD8D4F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416765" y="6496713"/>
              <a:ext cx="58707" cy="258802"/>
            </a:xfrm>
            <a:custGeom>
              <a:avLst/>
              <a:gdLst>
                <a:gd name="connsiteX0" fmla="*/ 58843 w 58707"/>
                <a:gd name="connsiteY0" fmla="*/ 256289 h 258802"/>
                <a:gd name="connsiteX1" fmla="*/ 54541 w 58707"/>
                <a:gd name="connsiteY1" fmla="*/ 250595 h 258802"/>
                <a:gd name="connsiteX2" fmla="*/ 14812 w 58707"/>
                <a:gd name="connsiteY2" fmla="*/ 129476 h 258802"/>
                <a:gd name="connsiteX3" fmla="*/ 55553 w 58707"/>
                <a:gd name="connsiteY3" fmla="*/ 7062 h 258802"/>
                <a:gd name="connsiteX4" fmla="*/ 58843 w 58707"/>
                <a:gd name="connsiteY4" fmla="*/ 2663 h 258802"/>
                <a:gd name="connsiteX5" fmla="*/ 56312 w 58707"/>
                <a:gd name="connsiteY5" fmla="*/ 75 h 258802"/>
                <a:gd name="connsiteX6" fmla="*/ 16077 w 58707"/>
                <a:gd name="connsiteY6" fmla="*/ 50541 h 258802"/>
                <a:gd name="connsiteX7" fmla="*/ 135 w 58707"/>
                <a:gd name="connsiteY7" fmla="*/ 129476 h 258802"/>
                <a:gd name="connsiteX8" fmla="*/ 16836 w 58707"/>
                <a:gd name="connsiteY8" fmla="*/ 210222 h 258802"/>
                <a:gd name="connsiteX9" fmla="*/ 56312 w 58707"/>
                <a:gd name="connsiteY9" fmla="*/ 258877 h 258802"/>
                <a:gd name="connsiteX10" fmla="*/ 58843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43" y="256289"/>
                  </a:moveTo>
                  <a:cubicBezTo>
                    <a:pt x="58843" y="255513"/>
                    <a:pt x="58843" y="254995"/>
                    <a:pt x="54541" y="250595"/>
                  </a:cubicBezTo>
                  <a:cubicBezTo>
                    <a:pt x="22909" y="217986"/>
                    <a:pt x="14812" y="169073"/>
                    <a:pt x="14812" y="129476"/>
                  </a:cubicBezTo>
                  <a:cubicBezTo>
                    <a:pt x="14812" y="84444"/>
                    <a:pt x="24428" y="39413"/>
                    <a:pt x="55553" y="7062"/>
                  </a:cubicBezTo>
                  <a:cubicBezTo>
                    <a:pt x="58843" y="3957"/>
                    <a:pt x="58843" y="3439"/>
                    <a:pt x="58843" y="2663"/>
                  </a:cubicBezTo>
                  <a:cubicBezTo>
                    <a:pt x="58843" y="851"/>
                    <a:pt x="57830" y="75"/>
                    <a:pt x="56312" y="75"/>
                  </a:cubicBezTo>
                  <a:cubicBezTo>
                    <a:pt x="53782" y="75"/>
                    <a:pt x="31007" y="17673"/>
                    <a:pt x="16077" y="50541"/>
                  </a:cubicBezTo>
                  <a:cubicBezTo>
                    <a:pt x="3171" y="79009"/>
                    <a:pt x="135" y="107736"/>
                    <a:pt x="135" y="129476"/>
                  </a:cubicBezTo>
                  <a:cubicBezTo>
                    <a:pt x="135" y="149662"/>
                    <a:pt x="2918" y="180977"/>
                    <a:pt x="16836" y="210222"/>
                  </a:cubicBezTo>
                  <a:cubicBezTo>
                    <a:pt x="32019" y="242055"/>
                    <a:pt x="53782" y="258877"/>
                    <a:pt x="56312" y="258877"/>
                  </a:cubicBezTo>
                  <a:cubicBezTo>
                    <a:pt x="57830" y="258877"/>
                    <a:pt x="58843" y="258101"/>
                    <a:pt x="58843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C1555FD-537E-69D7-5092-EE0501268ED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497460" y="6576425"/>
              <a:ext cx="111089" cy="117237"/>
            </a:xfrm>
            <a:custGeom>
              <a:avLst/>
              <a:gdLst>
                <a:gd name="connsiteX0" fmla="*/ 111228 w 111089"/>
                <a:gd name="connsiteY0" fmla="*/ 18191 h 117237"/>
                <a:gd name="connsiteX1" fmla="*/ 100094 w 111089"/>
                <a:gd name="connsiteY1" fmla="*/ 75 h 117237"/>
                <a:gd name="connsiteX2" fmla="*/ 87694 w 111089"/>
                <a:gd name="connsiteY2" fmla="*/ 12497 h 117237"/>
                <a:gd name="connsiteX3" fmla="*/ 91743 w 111089"/>
                <a:gd name="connsiteY3" fmla="*/ 20261 h 117237"/>
                <a:gd name="connsiteX4" fmla="*/ 100347 w 111089"/>
                <a:gd name="connsiteY4" fmla="*/ 41483 h 117237"/>
                <a:gd name="connsiteX5" fmla="*/ 55304 w 111089"/>
                <a:gd name="connsiteY5" fmla="*/ 111618 h 117237"/>
                <a:gd name="connsiteX6" fmla="*/ 36578 w 111089"/>
                <a:gd name="connsiteY6" fmla="*/ 89103 h 117237"/>
                <a:gd name="connsiteX7" fmla="*/ 51255 w 111089"/>
                <a:gd name="connsiteY7" fmla="*/ 34237 h 117237"/>
                <a:gd name="connsiteX8" fmla="*/ 54292 w 111089"/>
                <a:gd name="connsiteY8" fmla="*/ 21297 h 117237"/>
                <a:gd name="connsiteX9" fmla="*/ 33541 w 111089"/>
                <a:gd name="connsiteY9" fmla="*/ 75 h 117237"/>
                <a:gd name="connsiteX10" fmla="*/ 139 w 111089"/>
                <a:gd name="connsiteY10" fmla="*/ 39930 h 117237"/>
                <a:gd name="connsiteX11" fmla="*/ 3175 w 111089"/>
                <a:gd name="connsiteY11" fmla="*/ 42518 h 117237"/>
                <a:gd name="connsiteX12" fmla="*/ 7224 w 111089"/>
                <a:gd name="connsiteY12" fmla="*/ 37860 h 117237"/>
                <a:gd name="connsiteX13" fmla="*/ 32782 w 111089"/>
                <a:gd name="connsiteY13" fmla="*/ 5768 h 117237"/>
                <a:gd name="connsiteX14" fmla="*/ 39108 w 111089"/>
                <a:gd name="connsiteY14" fmla="*/ 14050 h 117237"/>
                <a:gd name="connsiteX15" fmla="*/ 34807 w 111089"/>
                <a:gd name="connsiteY15" fmla="*/ 32166 h 117237"/>
                <a:gd name="connsiteX16" fmla="*/ 20383 w 111089"/>
                <a:gd name="connsiteY16" fmla="*/ 85221 h 117237"/>
                <a:gd name="connsiteX17" fmla="*/ 54292 w 111089"/>
                <a:gd name="connsiteY17" fmla="*/ 117312 h 117237"/>
                <a:gd name="connsiteX18" fmla="*/ 111228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28" y="18191"/>
                  </a:moveTo>
                  <a:cubicBezTo>
                    <a:pt x="111228" y="4216"/>
                    <a:pt x="104649" y="75"/>
                    <a:pt x="100094" y="75"/>
                  </a:cubicBezTo>
                  <a:cubicBezTo>
                    <a:pt x="93768" y="75"/>
                    <a:pt x="87694" y="6804"/>
                    <a:pt x="87694" y="12497"/>
                  </a:cubicBezTo>
                  <a:cubicBezTo>
                    <a:pt x="87694" y="15862"/>
                    <a:pt x="88960" y="17414"/>
                    <a:pt x="91743" y="20261"/>
                  </a:cubicBezTo>
                  <a:cubicBezTo>
                    <a:pt x="97057" y="25437"/>
                    <a:pt x="100347" y="32166"/>
                    <a:pt x="100347" y="41483"/>
                  </a:cubicBezTo>
                  <a:cubicBezTo>
                    <a:pt x="100347" y="52353"/>
                    <a:pt x="84911" y="111618"/>
                    <a:pt x="55304" y="111618"/>
                  </a:cubicBezTo>
                  <a:cubicBezTo>
                    <a:pt x="42398" y="111618"/>
                    <a:pt x="36578" y="102560"/>
                    <a:pt x="36578" y="89103"/>
                  </a:cubicBezTo>
                  <a:cubicBezTo>
                    <a:pt x="36578" y="74610"/>
                    <a:pt x="43410" y="55717"/>
                    <a:pt x="51255" y="34237"/>
                  </a:cubicBezTo>
                  <a:cubicBezTo>
                    <a:pt x="53026" y="29837"/>
                    <a:pt x="54292" y="26214"/>
                    <a:pt x="54292" y="21297"/>
                  </a:cubicBezTo>
                  <a:cubicBezTo>
                    <a:pt x="54292" y="9650"/>
                    <a:pt x="46194" y="75"/>
                    <a:pt x="33541" y="75"/>
                  </a:cubicBezTo>
                  <a:cubicBezTo>
                    <a:pt x="9755" y="75"/>
                    <a:pt x="139" y="37601"/>
                    <a:pt x="139" y="39930"/>
                  </a:cubicBezTo>
                  <a:cubicBezTo>
                    <a:pt x="139" y="42518"/>
                    <a:pt x="2669" y="42518"/>
                    <a:pt x="3175" y="42518"/>
                  </a:cubicBezTo>
                  <a:cubicBezTo>
                    <a:pt x="5706" y="42518"/>
                    <a:pt x="5959" y="42001"/>
                    <a:pt x="7224" y="37860"/>
                  </a:cubicBezTo>
                  <a:cubicBezTo>
                    <a:pt x="14563" y="11721"/>
                    <a:pt x="25444" y="5768"/>
                    <a:pt x="32782" y="5768"/>
                  </a:cubicBezTo>
                  <a:cubicBezTo>
                    <a:pt x="34807" y="5768"/>
                    <a:pt x="39108" y="5768"/>
                    <a:pt x="39108" y="14050"/>
                  </a:cubicBezTo>
                  <a:cubicBezTo>
                    <a:pt x="39108" y="20520"/>
                    <a:pt x="36578" y="27508"/>
                    <a:pt x="34807" y="32166"/>
                  </a:cubicBezTo>
                  <a:cubicBezTo>
                    <a:pt x="23672" y="62187"/>
                    <a:pt x="20383" y="74092"/>
                    <a:pt x="20383" y="85221"/>
                  </a:cubicBezTo>
                  <a:cubicBezTo>
                    <a:pt x="20383" y="113171"/>
                    <a:pt x="42651" y="117312"/>
                    <a:pt x="54292" y="117312"/>
                  </a:cubicBezTo>
                  <a:cubicBezTo>
                    <a:pt x="96804" y="117312"/>
                    <a:pt x="111228" y="31649"/>
                    <a:pt x="111228" y="18191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F3A1EF1-67DF-9BC5-A8E7-510FE92C952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643623" y="6663382"/>
              <a:ext cx="29606" cy="77381"/>
            </a:xfrm>
            <a:custGeom>
              <a:avLst/>
              <a:gdLst>
                <a:gd name="connsiteX0" fmla="*/ 29751 w 29606"/>
                <a:gd name="connsiteY0" fmla="*/ 27249 h 77381"/>
                <a:gd name="connsiteX1" fmla="*/ 13556 w 29606"/>
                <a:gd name="connsiteY1" fmla="*/ 75 h 77381"/>
                <a:gd name="connsiteX2" fmla="*/ 144 w 29606"/>
                <a:gd name="connsiteY2" fmla="*/ 13791 h 77381"/>
                <a:gd name="connsiteX3" fmla="*/ 13556 w 29606"/>
                <a:gd name="connsiteY3" fmla="*/ 27508 h 77381"/>
                <a:gd name="connsiteX4" fmla="*/ 22412 w 29606"/>
                <a:gd name="connsiteY4" fmla="*/ 24143 h 77381"/>
                <a:gd name="connsiteX5" fmla="*/ 23678 w 29606"/>
                <a:gd name="connsiteY5" fmla="*/ 23367 h 77381"/>
                <a:gd name="connsiteX6" fmla="*/ 24184 w 29606"/>
                <a:gd name="connsiteY6" fmla="*/ 27249 h 77381"/>
                <a:gd name="connsiteX7" fmla="*/ 6976 w 29606"/>
                <a:gd name="connsiteY7" fmla="*/ 70469 h 77381"/>
                <a:gd name="connsiteX8" fmla="*/ 4193 w 29606"/>
                <a:gd name="connsiteY8" fmla="*/ 74610 h 77381"/>
                <a:gd name="connsiteX9" fmla="*/ 6723 w 29606"/>
                <a:gd name="connsiteY9" fmla="*/ 77457 h 77381"/>
                <a:gd name="connsiteX10" fmla="*/ 29751 w 29606"/>
                <a:gd name="connsiteY10" fmla="*/ 27249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51" y="27249"/>
                  </a:moveTo>
                  <a:cubicBezTo>
                    <a:pt x="29751" y="10168"/>
                    <a:pt x="23425" y="75"/>
                    <a:pt x="13556" y="75"/>
                  </a:cubicBezTo>
                  <a:cubicBezTo>
                    <a:pt x="5205" y="75"/>
                    <a:pt x="144" y="6545"/>
                    <a:pt x="144" y="13791"/>
                  </a:cubicBezTo>
                  <a:cubicBezTo>
                    <a:pt x="144" y="20779"/>
                    <a:pt x="5205" y="27508"/>
                    <a:pt x="13556" y="27508"/>
                  </a:cubicBezTo>
                  <a:cubicBezTo>
                    <a:pt x="16592" y="27508"/>
                    <a:pt x="19882" y="26473"/>
                    <a:pt x="22412" y="24143"/>
                  </a:cubicBezTo>
                  <a:cubicBezTo>
                    <a:pt x="23171" y="23626"/>
                    <a:pt x="23425" y="23367"/>
                    <a:pt x="23678" y="23367"/>
                  </a:cubicBezTo>
                  <a:cubicBezTo>
                    <a:pt x="23931" y="23367"/>
                    <a:pt x="24184" y="23626"/>
                    <a:pt x="24184" y="27249"/>
                  </a:cubicBezTo>
                  <a:cubicBezTo>
                    <a:pt x="24184" y="46400"/>
                    <a:pt x="15327" y="61928"/>
                    <a:pt x="6976" y="70469"/>
                  </a:cubicBezTo>
                  <a:cubicBezTo>
                    <a:pt x="4193" y="73316"/>
                    <a:pt x="4193" y="73833"/>
                    <a:pt x="4193" y="74610"/>
                  </a:cubicBezTo>
                  <a:cubicBezTo>
                    <a:pt x="4193" y="76421"/>
                    <a:pt x="5458" y="77457"/>
                    <a:pt x="6723" y="77457"/>
                  </a:cubicBezTo>
                  <a:cubicBezTo>
                    <a:pt x="9507" y="77457"/>
                    <a:pt x="29751" y="57529"/>
                    <a:pt x="29751" y="2724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729AB1B-9555-6280-4051-0328C6578D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741666" y="6576425"/>
              <a:ext cx="102991" cy="117237"/>
            </a:xfrm>
            <a:custGeom>
              <a:avLst/>
              <a:gdLst>
                <a:gd name="connsiteX0" fmla="*/ 15078 w 102991"/>
                <a:gd name="connsiteY0" fmla="*/ 99196 h 117237"/>
                <a:gd name="connsiteX1" fmla="*/ 12801 w 102991"/>
                <a:gd name="connsiteY1" fmla="*/ 110324 h 117237"/>
                <a:gd name="connsiteX2" fmla="*/ 20139 w 102991"/>
                <a:gd name="connsiteY2" fmla="*/ 117312 h 117237"/>
                <a:gd name="connsiteX3" fmla="*/ 29502 w 102991"/>
                <a:gd name="connsiteY3" fmla="*/ 110066 h 117237"/>
                <a:gd name="connsiteX4" fmla="*/ 39624 w 102991"/>
                <a:gd name="connsiteY4" fmla="*/ 69175 h 117237"/>
                <a:gd name="connsiteX5" fmla="*/ 47722 w 102991"/>
                <a:gd name="connsiteY5" fmla="*/ 35531 h 117237"/>
                <a:gd name="connsiteX6" fmla="*/ 61893 w 102991"/>
                <a:gd name="connsiteY6" fmla="*/ 14309 h 117237"/>
                <a:gd name="connsiteX7" fmla="*/ 82137 w 102991"/>
                <a:gd name="connsiteY7" fmla="*/ 5768 h 117237"/>
                <a:gd name="connsiteX8" fmla="*/ 92765 w 102991"/>
                <a:gd name="connsiteY8" fmla="*/ 8874 h 117237"/>
                <a:gd name="connsiteX9" fmla="*/ 79606 w 102991"/>
                <a:gd name="connsiteY9" fmla="*/ 23108 h 117237"/>
                <a:gd name="connsiteX10" fmla="*/ 89222 w 102991"/>
                <a:gd name="connsiteY10" fmla="*/ 32166 h 117237"/>
                <a:gd name="connsiteX11" fmla="*/ 103140 w 102991"/>
                <a:gd name="connsiteY11" fmla="*/ 16897 h 117237"/>
                <a:gd name="connsiteX12" fmla="*/ 82137 w 102991"/>
                <a:gd name="connsiteY12" fmla="*/ 75 h 117237"/>
                <a:gd name="connsiteX13" fmla="*/ 49746 w 102991"/>
                <a:gd name="connsiteY13" fmla="*/ 20002 h 117237"/>
                <a:gd name="connsiteX14" fmla="*/ 26719 w 102991"/>
                <a:gd name="connsiteY14" fmla="*/ 75 h 117237"/>
                <a:gd name="connsiteX15" fmla="*/ 7993 w 102991"/>
                <a:gd name="connsiteY15" fmla="*/ 14826 h 117237"/>
                <a:gd name="connsiteX16" fmla="*/ 148 w 102991"/>
                <a:gd name="connsiteY16" fmla="*/ 39930 h 117237"/>
                <a:gd name="connsiteX17" fmla="*/ 3185 w 102991"/>
                <a:gd name="connsiteY17" fmla="*/ 42518 h 117237"/>
                <a:gd name="connsiteX18" fmla="*/ 7487 w 102991"/>
                <a:gd name="connsiteY18" fmla="*/ 36566 h 117237"/>
                <a:gd name="connsiteX19" fmla="*/ 25959 w 102991"/>
                <a:gd name="connsiteY19" fmla="*/ 5768 h 117237"/>
                <a:gd name="connsiteX20" fmla="*/ 33804 w 102991"/>
                <a:gd name="connsiteY20" fmla="*/ 17673 h 117237"/>
                <a:gd name="connsiteX21" fmla="*/ 29755 w 102991"/>
                <a:gd name="connsiteY21" fmla="*/ 39413 h 117237"/>
                <a:gd name="connsiteX22" fmla="*/ 15078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078" y="99196"/>
                  </a:moveTo>
                  <a:cubicBezTo>
                    <a:pt x="14319" y="103078"/>
                    <a:pt x="12801" y="109030"/>
                    <a:pt x="12801" y="110324"/>
                  </a:cubicBezTo>
                  <a:cubicBezTo>
                    <a:pt x="12801" y="114983"/>
                    <a:pt x="16344" y="117312"/>
                    <a:pt x="20139" y="117312"/>
                  </a:cubicBezTo>
                  <a:cubicBezTo>
                    <a:pt x="23176" y="117312"/>
                    <a:pt x="27731" y="115242"/>
                    <a:pt x="29502" y="110066"/>
                  </a:cubicBezTo>
                  <a:cubicBezTo>
                    <a:pt x="30008" y="109030"/>
                    <a:pt x="38612" y="73833"/>
                    <a:pt x="39624" y="69175"/>
                  </a:cubicBezTo>
                  <a:cubicBezTo>
                    <a:pt x="41649" y="60634"/>
                    <a:pt x="46204" y="42518"/>
                    <a:pt x="47722" y="35531"/>
                  </a:cubicBezTo>
                  <a:cubicBezTo>
                    <a:pt x="48734" y="32166"/>
                    <a:pt x="55819" y="20002"/>
                    <a:pt x="61893" y="14309"/>
                  </a:cubicBezTo>
                  <a:cubicBezTo>
                    <a:pt x="63917" y="12497"/>
                    <a:pt x="71256" y="5768"/>
                    <a:pt x="82137" y="5768"/>
                  </a:cubicBezTo>
                  <a:cubicBezTo>
                    <a:pt x="88716" y="5768"/>
                    <a:pt x="92512" y="8874"/>
                    <a:pt x="92765" y="8874"/>
                  </a:cubicBezTo>
                  <a:cubicBezTo>
                    <a:pt x="85173" y="10168"/>
                    <a:pt x="79606" y="16379"/>
                    <a:pt x="79606" y="23108"/>
                  </a:cubicBezTo>
                  <a:cubicBezTo>
                    <a:pt x="79606" y="27249"/>
                    <a:pt x="82390" y="32166"/>
                    <a:pt x="89222" y="32166"/>
                  </a:cubicBezTo>
                  <a:cubicBezTo>
                    <a:pt x="96055" y="32166"/>
                    <a:pt x="103140" y="26214"/>
                    <a:pt x="103140" y="16897"/>
                  </a:cubicBezTo>
                  <a:cubicBezTo>
                    <a:pt x="103140" y="7839"/>
                    <a:pt x="95042" y="75"/>
                    <a:pt x="82137" y="75"/>
                  </a:cubicBezTo>
                  <a:cubicBezTo>
                    <a:pt x="65688" y="75"/>
                    <a:pt x="54554" y="12756"/>
                    <a:pt x="49746" y="20002"/>
                  </a:cubicBezTo>
                  <a:cubicBezTo>
                    <a:pt x="47722" y="8356"/>
                    <a:pt x="38612" y="75"/>
                    <a:pt x="26719" y="75"/>
                  </a:cubicBezTo>
                  <a:cubicBezTo>
                    <a:pt x="15078" y="75"/>
                    <a:pt x="10270" y="10168"/>
                    <a:pt x="7993" y="14826"/>
                  </a:cubicBezTo>
                  <a:cubicBezTo>
                    <a:pt x="3438" y="23626"/>
                    <a:pt x="148" y="39154"/>
                    <a:pt x="148" y="39930"/>
                  </a:cubicBezTo>
                  <a:cubicBezTo>
                    <a:pt x="148" y="42518"/>
                    <a:pt x="2679" y="42518"/>
                    <a:pt x="3185" y="42518"/>
                  </a:cubicBezTo>
                  <a:cubicBezTo>
                    <a:pt x="5715" y="42518"/>
                    <a:pt x="5968" y="42259"/>
                    <a:pt x="7487" y="36566"/>
                  </a:cubicBezTo>
                  <a:cubicBezTo>
                    <a:pt x="11789" y="18191"/>
                    <a:pt x="16850" y="5768"/>
                    <a:pt x="25959" y="5768"/>
                  </a:cubicBezTo>
                  <a:cubicBezTo>
                    <a:pt x="30261" y="5768"/>
                    <a:pt x="33804" y="7839"/>
                    <a:pt x="33804" y="17673"/>
                  </a:cubicBezTo>
                  <a:cubicBezTo>
                    <a:pt x="33804" y="23108"/>
                    <a:pt x="33045" y="25955"/>
                    <a:pt x="29755" y="39413"/>
                  </a:cubicBezTo>
                  <a:lnTo>
                    <a:pt x="15078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ADB5875-33ED-D5BC-6CA7-F80EA31CDD0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869947" y="6496713"/>
              <a:ext cx="58707" cy="258802"/>
            </a:xfrm>
            <a:custGeom>
              <a:avLst/>
              <a:gdLst>
                <a:gd name="connsiteX0" fmla="*/ 58861 w 58707"/>
                <a:gd name="connsiteY0" fmla="*/ 129476 h 258802"/>
                <a:gd name="connsiteX1" fmla="*/ 42160 w 58707"/>
                <a:gd name="connsiteY1" fmla="*/ 48730 h 258802"/>
                <a:gd name="connsiteX2" fmla="*/ 2684 w 58707"/>
                <a:gd name="connsiteY2" fmla="*/ 75 h 258802"/>
                <a:gd name="connsiteX3" fmla="*/ 153 w 58707"/>
                <a:gd name="connsiteY3" fmla="*/ 2663 h 258802"/>
                <a:gd name="connsiteX4" fmla="*/ 4961 w 58707"/>
                <a:gd name="connsiteY4" fmla="*/ 8615 h 258802"/>
                <a:gd name="connsiteX5" fmla="*/ 44184 w 58707"/>
                <a:gd name="connsiteY5" fmla="*/ 129476 h 258802"/>
                <a:gd name="connsiteX6" fmla="*/ 3443 w 58707"/>
                <a:gd name="connsiteY6" fmla="*/ 251889 h 258802"/>
                <a:gd name="connsiteX7" fmla="*/ 153 w 58707"/>
                <a:gd name="connsiteY7" fmla="*/ 256289 h 258802"/>
                <a:gd name="connsiteX8" fmla="*/ 2684 w 58707"/>
                <a:gd name="connsiteY8" fmla="*/ 258877 h 258802"/>
                <a:gd name="connsiteX9" fmla="*/ 42919 w 58707"/>
                <a:gd name="connsiteY9" fmla="*/ 208411 h 258802"/>
                <a:gd name="connsiteX10" fmla="*/ 58861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61" y="129476"/>
                  </a:moveTo>
                  <a:cubicBezTo>
                    <a:pt x="58861" y="109289"/>
                    <a:pt x="56077" y="77974"/>
                    <a:pt x="42160" y="48730"/>
                  </a:cubicBezTo>
                  <a:cubicBezTo>
                    <a:pt x="26976" y="16897"/>
                    <a:pt x="5214" y="75"/>
                    <a:pt x="2684" y="75"/>
                  </a:cubicBezTo>
                  <a:cubicBezTo>
                    <a:pt x="1165" y="75"/>
                    <a:pt x="153" y="1110"/>
                    <a:pt x="153" y="2663"/>
                  </a:cubicBezTo>
                  <a:cubicBezTo>
                    <a:pt x="153" y="3439"/>
                    <a:pt x="153" y="3957"/>
                    <a:pt x="4961" y="8615"/>
                  </a:cubicBezTo>
                  <a:cubicBezTo>
                    <a:pt x="29760" y="34237"/>
                    <a:pt x="44184" y="75386"/>
                    <a:pt x="44184" y="129476"/>
                  </a:cubicBezTo>
                  <a:cubicBezTo>
                    <a:pt x="44184" y="173731"/>
                    <a:pt x="34821" y="219280"/>
                    <a:pt x="3443" y="251889"/>
                  </a:cubicBezTo>
                  <a:cubicBezTo>
                    <a:pt x="153" y="254995"/>
                    <a:pt x="153" y="255513"/>
                    <a:pt x="153" y="256289"/>
                  </a:cubicBezTo>
                  <a:cubicBezTo>
                    <a:pt x="153" y="257842"/>
                    <a:pt x="1165" y="258877"/>
                    <a:pt x="2684" y="258877"/>
                  </a:cubicBezTo>
                  <a:cubicBezTo>
                    <a:pt x="5214" y="258877"/>
                    <a:pt x="27989" y="241278"/>
                    <a:pt x="42919" y="208411"/>
                  </a:cubicBezTo>
                  <a:cubicBezTo>
                    <a:pt x="55824" y="179942"/>
                    <a:pt x="58861" y="151215"/>
                    <a:pt x="58861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CDAE4E4-323B-5BA1-A339-EC148835DC8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038393" y="6595835"/>
              <a:ext cx="168279" cy="60559"/>
            </a:xfrm>
            <a:custGeom>
              <a:avLst/>
              <a:gdLst>
                <a:gd name="connsiteX0" fmla="*/ 159835 w 168279"/>
                <a:gd name="connsiteY0" fmla="*/ 10427 h 60559"/>
                <a:gd name="connsiteX1" fmla="*/ 168439 w 168279"/>
                <a:gd name="connsiteY1" fmla="*/ 5251 h 60559"/>
                <a:gd name="connsiteX2" fmla="*/ 160088 w 168279"/>
                <a:gd name="connsiteY2" fmla="*/ 75 h 60559"/>
                <a:gd name="connsiteX3" fmla="*/ 8510 w 168279"/>
                <a:gd name="connsiteY3" fmla="*/ 75 h 60559"/>
                <a:gd name="connsiteX4" fmla="*/ 160 w 168279"/>
                <a:gd name="connsiteY4" fmla="*/ 5251 h 60559"/>
                <a:gd name="connsiteX5" fmla="*/ 8763 w 168279"/>
                <a:gd name="connsiteY5" fmla="*/ 10427 h 60559"/>
                <a:gd name="connsiteX6" fmla="*/ 159835 w 168279"/>
                <a:gd name="connsiteY6" fmla="*/ 10427 h 60559"/>
                <a:gd name="connsiteX7" fmla="*/ 160088 w 168279"/>
                <a:gd name="connsiteY7" fmla="*/ 60634 h 60559"/>
                <a:gd name="connsiteX8" fmla="*/ 168439 w 168279"/>
                <a:gd name="connsiteY8" fmla="*/ 55458 h 60559"/>
                <a:gd name="connsiteX9" fmla="*/ 159835 w 168279"/>
                <a:gd name="connsiteY9" fmla="*/ 50282 h 60559"/>
                <a:gd name="connsiteX10" fmla="*/ 8763 w 168279"/>
                <a:gd name="connsiteY10" fmla="*/ 50282 h 60559"/>
                <a:gd name="connsiteX11" fmla="*/ 160 w 168279"/>
                <a:gd name="connsiteY11" fmla="*/ 55458 h 60559"/>
                <a:gd name="connsiteX12" fmla="*/ 8510 w 168279"/>
                <a:gd name="connsiteY12" fmla="*/ 60634 h 60559"/>
                <a:gd name="connsiteX13" fmla="*/ 160088 w 168279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9" h="60559">
                  <a:moveTo>
                    <a:pt x="159835" y="10427"/>
                  </a:moveTo>
                  <a:cubicBezTo>
                    <a:pt x="163631" y="10427"/>
                    <a:pt x="168439" y="10427"/>
                    <a:pt x="168439" y="5251"/>
                  </a:cubicBezTo>
                  <a:cubicBezTo>
                    <a:pt x="168439" y="75"/>
                    <a:pt x="163631" y="75"/>
                    <a:pt x="160088" y="75"/>
                  </a:cubicBezTo>
                  <a:lnTo>
                    <a:pt x="8510" y="75"/>
                  </a:lnTo>
                  <a:cubicBezTo>
                    <a:pt x="4968" y="75"/>
                    <a:pt x="160" y="75"/>
                    <a:pt x="160" y="5251"/>
                  </a:cubicBezTo>
                  <a:cubicBezTo>
                    <a:pt x="160" y="10427"/>
                    <a:pt x="4968" y="10427"/>
                    <a:pt x="8763" y="10427"/>
                  </a:cubicBezTo>
                  <a:lnTo>
                    <a:pt x="159835" y="10427"/>
                  </a:lnTo>
                  <a:close/>
                  <a:moveTo>
                    <a:pt x="160088" y="60634"/>
                  </a:moveTo>
                  <a:cubicBezTo>
                    <a:pt x="163631" y="60634"/>
                    <a:pt x="168439" y="60634"/>
                    <a:pt x="168439" y="55458"/>
                  </a:cubicBezTo>
                  <a:cubicBezTo>
                    <a:pt x="168439" y="50282"/>
                    <a:pt x="163631" y="50282"/>
                    <a:pt x="159835" y="50282"/>
                  </a:cubicBezTo>
                  <a:lnTo>
                    <a:pt x="8763" y="50282"/>
                  </a:lnTo>
                  <a:cubicBezTo>
                    <a:pt x="4968" y="50282"/>
                    <a:pt x="160" y="50282"/>
                    <a:pt x="160" y="55458"/>
                  </a:cubicBezTo>
                  <a:cubicBezTo>
                    <a:pt x="160" y="60634"/>
                    <a:pt x="4968" y="60634"/>
                    <a:pt x="8510" y="60634"/>
                  </a:cubicBezTo>
                  <a:lnTo>
                    <a:pt x="160088" y="60634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F8D20D7-0FFE-5D74-5ED2-2E405D68E39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298670" y="6576425"/>
              <a:ext cx="102991" cy="117237"/>
            </a:xfrm>
            <a:custGeom>
              <a:avLst/>
              <a:gdLst>
                <a:gd name="connsiteX0" fmla="*/ 15100 w 102991"/>
                <a:gd name="connsiteY0" fmla="*/ 99196 h 117237"/>
                <a:gd name="connsiteX1" fmla="*/ 12823 w 102991"/>
                <a:gd name="connsiteY1" fmla="*/ 110324 h 117237"/>
                <a:gd name="connsiteX2" fmla="*/ 20161 w 102991"/>
                <a:gd name="connsiteY2" fmla="*/ 117312 h 117237"/>
                <a:gd name="connsiteX3" fmla="*/ 29524 w 102991"/>
                <a:gd name="connsiteY3" fmla="*/ 110066 h 117237"/>
                <a:gd name="connsiteX4" fmla="*/ 39646 w 102991"/>
                <a:gd name="connsiteY4" fmla="*/ 69175 h 117237"/>
                <a:gd name="connsiteX5" fmla="*/ 47744 w 102991"/>
                <a:gd name="connsiteY5" fmla="*/ 35531 h 117237"/>
                <a:gd name="connsiteX6" fmla="*/ 61915 w 102991"/>
                <a:gd name="connsiteY6" fmla="*/ 14309 h 117237"/>
                <a:gd name="connsiteX7" fmla="*/ 82159 w 102991"/>
                <a:gd name="connsiteY7" fmla="*/ 5768 h 117237"/>
                <a:gd name="connsiteX8" fmla="*/ 92787 w 102991"/>
                <a:gd name="connsiteY8" fmla="*/ 8874 h 117237"/>
                <a:gd name="connsiteX9" fmla="*/ 79628 w 102991"/>
                <a:gd name="connsiteY9" fmla="*/ 23108 h 117237"/>
                <a:gd name="connsiteX10" fmla="*/ 89244 w 102991"/>
                <a:gd name="connsiteY10" fmla="*/ 32166 h 117237"/>
                <a:gd name="connsiteX11" fmla="*/ 103162 w 102991"/>
                <a:gd name="connsiteY11" fmla="*/ 16897 h 117237"/>
                <a:gd name="connsiteX12" fmla="*/ 82159 w 102991"/>
                <a:gd name="connsiteY12" fmla="*/ 75 h 117237"/>
                <a:gd name="connsiteX13" fmla="*/ 49768 w 102991"/>
                <a:gd name="connsiteY13" fmla="*/ 20002 h 117237"/>
                <a:gd name="connsiteX14" fmla="*/ 26741 w 102991"/>
                <a:gd name="connsiteY14" fmla="*/ 75 h 117237"/>
                <a:gd name="connsiteX15" fmla="*/ 8015 w 102991"/>
                <a:gd name="connsiteY15" fmla="*/ 14826 h 117237"/>
                <a:gd name="connsiteX16" fmla="*/ 170 w 102991"/>
                <a:gd name="connsiteY16" fmla="*/ 39930 h 117237"/>
                <a:gd name="connsiteX17" fmla="*/ 3207 w 102991"/>
                <a:gd name="connsiteY17" fmla="*/ 42518 h 117237"/>
                <a:gd name="connsiteX18" fmla="*/ 7509 w 102991"/>
                <a:gd name="connsiteY18" fmla="*/ 36566 h 117237"/>
                <a:gd name="connsiteX19" fmla="*/ 25981 w 102991"/>
                <a:gd name="connsiteY19" fmla="*/ 5768 h 117237"/>
                <a:gd name="connsiteX20" fmla="*/ 33826 w 102991"/>
                <a:gd name="connsiteY20" fmla="*/ 17673 h 117237"/>
                <a:gd name="connsiteX21" fmla="*/ 29777 w 102991"/>
                <a:gd name="connsiteY21" fmla="*/ 39413 h 117237"/>
                <a:gd name="connsiteX22" fmla="*/ 15100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00" y="99196"/>
                  </a:moveTo>
                  <a:cubicBezTo>
                    <a:pt x="14341" y="103078"/>
                    <a:pt x="12823" y="109030"/>
                    <a:pt x="12823" y="110324"/>
                  </a:cubicBezTo>
                  <a:cubicBezTo>
                    <a:pt x="12823" y="114983"/>
                    <a:pt x="16365" y="117312"/>
                    <a:pt x="20161" y="117312"/>
                  </a:cubicBezTo>
                  <a:cubicBezTo>
                    <a:pt x="23198" y="117312"/>
                    <a:pt x="27753" y="115242"/>
                    <a:pt x="29524" y="110066"/>
                  </a:cubicBezTo>
                  <a:cubicBezTo>
                    <a:pt x="30030" y="109030"/>
                    <a:pt x="38634" y="73833"/>
                    <a:pt x="39646" y="69175"/>
                  </a:cubicBezTo>
                  <a:cubicBezTo>
                    <a:pt x="41671" y="60634"/>
                    <a:pt x="46225" y="42518"/>
                    <a:pt x="47744" y="35531"/>
                  </a:cubicBezTo>
                  <a:cubicBezTo>
                    <a:pt x="48756" y="32166"/>
                    <a:pt x="55841" y="20002"/>
                    <a:pt x="61915" y="14309"/>
                  </a:cubicBezTo>
                  <a:cubicBezTo>
                    <a:pt x="63939" y="12497"/>
                    <a:pt x="71278" y="5768"/>
                    <a:pt x="82159" y="5768"/>
                  </a:cubicBezTo>
                  <a:cubicBezTo>
                    <a:pt x="88738" y="5768"/>
                    <a:pt x="92534" y="8874"/>
                    <a:pt x="92787" y="8874"/>
                  </a:cubicBezTo>
                  <a:cubicBezTo>
                    <a:pt x="85195" y="10168"/>
                    <a:pt x="79628" y="16379"/>
                    <a:pt x="79628" y="23108"/>
                  </a:cubicBezTo>
                  <a:cubicBezTo>
                    <a:pt x="79628" y="27249"/>
                    <a:pt x="82412" y="32166"/>
                    <a:pt x="89244" y="32166"/>
                  </a:cubicBezTo>
                  <a:cubicBezTo>
                    <a:pt x="96077" y="32166"/>
                    <a:pt x="103162" y="26214"/>
                    <a:pt x="103162" y="16897"/>
                  </a:cubicBezTo>
                  <a:cubicBezTo>
                    <a:pt x="103162" y="7839"/>
                    <a:pt x="95064" y="75"/>
                    <a:pt x="82159" y="75"/>
                  </a:cubicBezTo>
                  <a:cubicBezTo>
                    <a:pt x="65710" y="75"/>
                    <a:pt x="54576" y="12756"/>
                    <a:pt x="49768" y="20002"/>
                  </a:cubicBezTo>
                  <a:cubicBezTo>
                    <a:pt x="47744" y="8356"/>
                    <a:pt x="38634" y="75"/>
                    <a:pt x="26741" y="75"/>
                  </a:cubicBezTo>
                  <a:cubicBezTo>
                    <a:pt x="15100" y="75"/>
                    <a:pt x="10292" y="10168"/>
                    <a:pt x="8015" y="14826"/>
                  </a:cubicBezTo>
                  <a:cubicBezTo>
                    <a:pt x="3460" y="23626"/>
                    <a:pt x="170" y="39154"/>
                    <a:pt x="170" y="39930"/>
                  </a:cubicBezTo>
                  <a:cubicBezTo>
                    <a:pt x="170" y="42518"/>
                    <a:pt x="2701" y="42518"/>
                    <a:pt x="3207" y="42518"/>
                  </a:cubicBezTo>
                  <a:cubicBezTo>
                    <a:pt x="5737" y="42518"/>
                    <a:pt x="5990" y="42259"/>
                    <a:pt x="7509" y="36566"/>
                  </a:cubicBezTo>
                  <a:cubicBezTo>
                    <a:pt x="11811" y="18191"/>
                    <a:pt x="16872" y="5768"/>
                    <a:pt x="25981" y="5768"/>
                  </a:cubicBezTo>
                  <a:cubicBezTo>
                    <a:pt x="30283" y="5768"/>
                    <a:pt x="33826" y="7839"/>
                    <a:pt x="33826" y="17673"/>
                  </a:cubicBezTo>
                  <a:cubicBezTo>
                    <a:pt x="33826" y="23108"/>
                    <a:pt x="33067" y="25955"/>
                    <a:pt x="29777" y="39413"/>
                  </a:cubicBezTo>
                  <a:lnTo>
                    <a:pt x="15100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34B0B04-58D6-D403-03BD-6B8ADCCA6C4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417897" y="6617496"/>
              <a:ext cx="130371" cy="133516"/>
            </a:xfrm>
            <a:custGeom>
              <a:avLst/>
              <a:gdLst>
                <a:gd name="connsiteX0" fmla="*/ 69789 w 130371"/>
                <a:gd name="connsiteY0" fmla="*/ 71273 h 133516"/>
                <a:gd name="connsiteX1" fmla="*/ 123993 w 130371"/>
                <a:gd name="connsiteY1" fmla="*/ 71273 h 133516"/>
                <a:gd name="connsiteX2" fmla="*/ 130547 w 130371"/>
                <a:gd name="connsiteY2" fmla="*/ 66925 h 133516"/>
                <a:gd name="connsiteX3" fmla="*/ 123993 w 130371"/>
                <a:gd name="connsiteY3" fmla="*/ 62396 h 133516"/>
                <a:gd name="connsiteX4" fmla="*/ 69789 w 130371"/>
                <a:gd name="connsiteY4" fmla="*/ 62396 h 133516"/>
                <a:gd name="connsiteX5" fmla="*/ 69789 w 130371"/>
                <a:gd name="connsiteY5" fmla="*/ 6779 h 133516"/>
                <a:gd name="connsiteX6" fmla="*/ 65538 w 130371"/>
                <a:gd name="connsiteY6" fmla="*/ 76 h 133516"/>
                <a:gd name="connsiteX7" fmla="*/ 61109 w 130371"/>
                <a:gd name="connsiteY7" fmla="*/ 6779 h 133516"/>
                <a:gd name="connsiteX8" fmla="*/ 61109 w 130371"/>
                <a:gd name="connsiteY8" fmla="*/ 62396 h 133516"/>
                <a:gd name="connsiteX9" fmla="*/ 6729 w 130371"/>
                <a:gd name="connsiteY9" fmla="*/ 62396 h 133516"/>
                <a:gd name="connsiteX10" fmla="*/ 175 w 130371"/>
                <a:gd name="connsiteY10" fmla="*/ 66744 h 133516"/>
                <a:gd name="connsiteX11" fmla="*/ 6729 w 130371"/>
                <a:gd name="connsiteY11" fmla="*/ 71273 h 133516"/>
                <a:gd name="connsiteX12" fmla="*/ 61109 w 130371"/>
                <a:gd name="connsiteY12" fmla="*/ 71273 h 133516"/>
                <a:gd name="connsiteX13" fmla="*/ 61109 w 130371"/>
                <a:gd name="connsiteY13" fmla="*/ 126889 h 133516"/>
                <a:gd name="connsiteX14" fmla="*/ 65361 w 130371"/>
                <a:gd name="connsiteY14" fmla="*/ 133592 h 133516"/>
                <a:gd name="connsiteX15" fmla="*/ 69789 w 130371"/>
                <a:gd name="connsiteY15" fmla="*/ 126889 h 133516"/>
                <a:gd name="connsiteX16" fmla="*/ 69789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789" y="71273"/>
                  </a:moveTo>
                  <a:lnTo>
                    <a:pt x="123993" y="71273"/>
                  </a:lnTo>
                  <a:cubicBezTo>
                    <a:pt x="126295" y="71273"/>
                    <a:pt x="130547" y="71273"/>
                    <a:pt x="130547" y="66925"/>
                  </a:cubicBezTo>
                  <a:cubicBezTo>
                    <a:pt x="130547" y="62396"/>
                    <a:pt x="126473" y="62396"/>
                    <a:pt x="123993" y="62396"/>
                  </a:cubicBezTo>
                  <a:lnTo>
                    <a:pt x="69789" y="62396"/>
                  </a:lnTo>
                  <a:lnTo>
                    <a:pt x="69789" y="6779"/>
                  </a:lnTo>
                  <a:cubicBezTo>
                    <a:pt x="69789" y="4424"/>
                    <a:pt x="69789" y="76"/>
                    <a:pt x="65538" y="76"/>
                  </a:cubicBezTo>
                  <a:cubicBezTo>
                    <a:pt x="61109" y="76"/>
                    <a:pt x="61109" y="4243"/>
                    <a:pt x="61109" y="6779"/>
                  </a:cubicBezTo>
                  <a:lnTo>
                    <a:pt x="61109" y="62396"/>
                  </a:lnTo>
                  <a:lnTo>
                    <a:pt x="6729" y="62396"/>
                  </a:lnTo>
                  <a:cubicBezTo>
                    <a:pt x="4426" y="62396"/>
                    <a:pt x="175" y="62396"/>
                    <a:pt x="175" y="66744"/>
                  </a:cubicBezTo>
                  <a:cubicBezTo>
                    <a:pt x="175" y="71273"/>
                    <a:pt x="4249" y="71273"/>
                    <a:pt x="6729" y="71273"/>
                  </a:cubicBezTo>
                  <a:lnTo>
                    <a:pt x="61109" y="71273"/>
                  </a:lnTo>
                  <a:lnTo>
                    <a:pt x="61109" y="126889"/>
                  </a:lnTo>
                  <a:cubicBezTo>
                    <a:pt x="61109" y="129244"/>
                    <a:pt x="61109" y="133592"/>
                    <a:pt x="65361" y="133592"/>
                  </a:cubicBezTo>
                  <a:cubicBezTo>
                    <a:pt x="69789" y="133592"/>
                    <a:pt x="69789" y="129426"/>
                    <a:pt x="69789" y="126889"/>
                  </a:cubicBezTo>
                  <a:lnTo>
                    <a:pt x="69789" y="71273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2E5111-532D-6EDC-36A4-245E52E221E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598548" y="6496713"/>
              <a:ext cx="58707" cy="258802"/>
            </a:xfrm>
            <a:custGeom>
              <a:avLst/>
              <a:gdLst>
                <a:gd name="connsiteX0" fmla="*/ 58889 w 58707"/>
                <a:gd name="connsiteY0" fmla="*/ 256289 h 258802"/>
                <a:gd name="connsiteX1" fmla="*/ 54587 w 58707"/>
                <a:gd name="connsiteY1" fmla="*/ 250595 h 258802"/>
                <a:gd name="connsiteX2" fmla="*/ 14858 w 58707"/>
                <a:gd name="connsiteY2" fmla="*/ 129476 h 258802"/>
                <a:gd name="connsiteX3" fmla="*/ 55600 w 58707"/>
                <a:gd name="connsiteY3" fmla="*/ 7062 h 258802"/>
                <a:gd name="connsiteX4" fmla="*/ 58889 w 58707"/>
                <a:gd name="connsiteY4" fmla="*/ 2663 h 258802"/>
                <a:gd name="connsiteX5" fmla="*/ 56359 w 58707"/>
                <a:gd name="connsiteY5" fmla="*/ 75 h 258802"/>
                <a:gd name="connsiteX6" fmla="*/ 16124 w 58707"/>
                <a:gd name="connsiteY6" fmla="*/ 50541 h 258802"/>
                <a:gd name="connsiteX7" fmla="*/ 181 w 58707"/>
                <a:gd name="connsiteY7" fmla="*/ 129476 h 258802"/>
                <a:gd name="connsiteX8" fmla="*/ 16883 w 58707"/>
                <a:gd name="connsiteY8" fmla="*/ 210222 h 258802"/>
                <a:gd name="connsiteX9" fmla="*/ 56359 w 58707"/>
                <a:gd name="connsiteY9" fmla="*/ 258877 h 258802"/>
                <a:gd name="connsiteX10" fmla="*/ 5888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89" y="256289"/>
                  </a:moveTo>
                  <a:cubicBezTo>
                    <a:pt x="58889" y="255513"/>
                    <a:pt x="58889" y="254995"/>
                    <a:pt x="54587" y="250595"/>
                  </a:cubicBezTo>
                  <a:cubicBezTo>
                    <a:pt x="22956" y="217986"/>
                    <a:pt x="14858" y="169073"/>
                    <a:pt x="14858" y="129476"/>
                  </a:cubicBezTo>
                  <a:cubicBezTo>
                    <a:pt x="14858" y="84444"/>
                    <a:pt x="24474" y="39413"/>
                    <a:pt x="55600" y="7062"/>
                  </a:cubicBezTo>
                  <a:cubicBezTo>
                    <a:pt x="58889" y="3957"/>
                    <a:pt x="58889" y="3439"/>
                    <a:pt x="58889" y="2663"/>
                  </a:cubicBezTo>
                  <a:cubicBezTo>
                    <a:pt x="58889" y="851"/>
                    <a:pt x="57877" y="75"/>
                    <a:pt x="56359" y="75"/>
                  </a:cubicBezTo>
                  <a:cubicBezTo>
                    <a:pt x="53828" y="75"/>
                    <a:pt x="31054" y="17673"/>
                    <a:pt x="16124" y="50541"/>
                  </a:cubicBezTo>
                  <a:cubicBezTo>
                    <a:pt x="3218" y="79009"/>
                    <a:pt x="181" y="107736"/>
                    <a:pt x="181" y="129476"/>
                  </a:cubicBezTo>
                  <a:cubicBezTo>
                    <a:pt x="181" y="149662"/>
                    <a:pt x="2965" y="180977"/>
                    <a:pt x="16883" y="210222"/>
                  </a:cubicBezTo>
                  <a:cubicBezTo>
                    <a:pt x="32066" y="242055"/>
                    <a:pt x="53828" y="258877"/>
                    <a:pt x="56359" y="258877"/>
                  </a:cubicBezTo>
                  <a:cubicBezTo>
                    <a:pt x="57877" y="258877"/>
                    <a:pt x="58889" y="258101"/>
                    <a:pt x="58889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5968D19-5412-50FF-2B98-08BE08C478D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679244" y="6576425"/>
              <a:ext cx="111089" cy="117237"/>
            </a:xfrm>
            <a:custGeom>
              <a:avLst/>
              <a:gdLst>
                <a:gd name="connsiteX0" fmla="*/ 111275 w 111089"/>
                <a:gd name="connsiteY0" fmla="*/ 18191 h 117237"/>
                <a:gd name="connsiteX1" fmla="*/ 100140 w 111089"/>
                <a:gd name="connsiteY1" fmla="*/ 75 h 117237"/>
                <a:gd name="connsiteX2" fmla="*/ 87741 w 111089"/>
                <a:gd name="connsiteY2" fmla="*/ 12497 h 117237"/>
                <a:gd name="connsiteX3" fmla="*/ 91790 w 111089"/>
                <a:gd name="connsiteY3" fmla="*/ 20261 h 117237"/>
                <a:gd name="connsiteX4" fmla="*/ 100393 w 111089"/>
                <a:gd name="connsiteY4" fmla="*/ 41483 h 117237"/>
                <a:gd name="connsiteX5" fmla="*/ 55350 w 111089"/>
                <a:gd name="connsiteY5" fmla="*/ 111618 h 117237"/>
                <a:gd name="connsiteX6" fmla="*/ 36625 w 111089"/>
                <a:gd name="connsiteY6" fmla="*/ 89103 h 117237"/>
                <a:gd name="connsiteX7" fmla="*/ 51301 w 111089"/>
                <a:gd name="connsiteY7" fmla="*/ 34237 h 117237"/>
                <a:gd name="connsiteX8" fmla="*/ 54338 w 111089"/>
                <a:gd name="connsiteY8" fmla="*/ 21297 h 117237"/>
                <a:gd name="connsiteX9" fmla="*/ 33588 w 111089"/>
                <a:gd name="connsiteY9" fmla="*/ 75 h 117237"/>
                <a:gd name="connsiteX10" fmla="*/ 185 w 111089"/>
                <a:gd name="connsiteY10" fmla="*/ 39930 h 117237"/>
                <a:gd name="connsiteX11" fmla="*/ 3222 w 111089"/>
                <a:gd name="connsiteY11" fmla="*/ 42518 h 117237"/>
                <a:gd name="connsiteX12" fmla="*/ 7271 w 111089"/>
                <a:gd name="connsiteY12" fmla="*/ 37860 h 117237"/>
                <a:gd name="connsiteX13" fmla="*/ 32829 w 111089"/>
                <a:gd name="connsiteY13" fmla="*/ 5768 h 117237"/>
                <a:gd name="connsiteX14" fmla="*/ 39155 w 111089"/>
                <a:gd name="connsiteY14" fmla="*/ 14050 h 117237"/>
                <a:gd name="connsiteX15" fmla="*/ 34853 w 111089"/>
                <a:gd name="connsiteY15" fmla="*/ 32166 h 117237"/>
                <a:gd name="connsiteX16" fmla="*/ 20429 w 111089"/>
                <a:gd name="connsiteY16" fmla="*/ 85221 h 117237"/>
                <a:gd name="connsiteX17" fmla="*/ 54338 w 111089"/>
                <a:gd name="connsiteY17" fmla="*/ 117312 h 117237"/>
                <a:gd name="connsiteX18" fmla="*/ 111275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275" y="18191"/>
                  </a:moveTo>
                  <a:cubicBezTo>
                    <a:pt x="111275" y="4216"/>
                    <a:pt x="104695" y="75"/>
                    <a:pt x="100140" y="75"/>
                  </a:cubicBezTo>
                  <a:cubicBezTo>
                    <a:pt x="93814" y="75"/>
                    <a:pt x="87741" y="6804"/>
                    <a:pt x="87741" y="12497"/>
                  </a:cubicBezTo>
                  <a:cubicBezTo>
                    <a:pt x="87741" y="15862"/>
                    <a:pt x="89006" y="17414"/>
                    <a:pt x="91790" y="20261"/>
                  </a:cubicBezTo>
                  <a:cubicBezTo>
                    <a:pt x="97104" y="25437"/>
                    <a:pt x="100393" y="32166"/>
                    <a:pt x="100393" y="41483"/>
                  </a:cubicBezTo>
                  <a:cubicBezTo>
                    <a:pt x="100393" y="52353"/>
                    <a:pt x="84957" y="111618"/>
                    <a:pt x="55350" y="111618"/>
                  </a:cubicBezTo>
                  <a:cubicBezTo>
                    <a:pt x="42445" y="111618"/>
                    <a:pt x="36625" y="102560"/>
                    <a:pt x="36625" y="89103"/>
                  </a:cubicBezTo>
                  <a:cubicBezTo>
                    <a:pt x="36625" y="74610"/>
                    <a:pt x="43457" y="55717"/>
                    <a:pt x="51301" y="34237"/>
                  </a:cubicBezTo>
                  <a:cubicBezTo>
                    <a:pt x="53073" y="29837"/>
                    <a:pt x="54338" y="26214"/>
                    <a:pt x="54338" y="21297"/>
                  </a:cubicBezTo>
                  <a:cubicBezTo>
                    <a:pt x="54338" y="9650"/>
                    <a:pt x="46240" y="75"/>
                    <a:pt x="33588" y="75"/>
                  </a:cubicBezTo>
                  <a:cubicBezTo>
                    <a:pt x="9801" y="75"/>
                    <a:pt x="185" y="37601"/>
                    <a:pt x="185" y="39930"/>
                  </a:cubicBezTo>
                  <a:cubicBezTo>
                    <a:pt x="185" y="42518"/>
                    <a:pt x="2716" y="42518"/>
                    <a:pt x="3222" y="42518"/>
                  </a:cubicBezTo>
                  <a:cubicBezTo>
                    <a:pt x="5752" y="42518"/>
                    <a:pt x="6005" y="42001"/>
                    <a:pt x="7271" y="37860"/>
                  </a:cubicBezTo>
                  <a:cubicBezTo>
                    <a:pt x="14609" y="11721"/>
                    <a:pt x="25490" y="5768"/>
                    <a:pt x="32829" y="5768"/>
                  </a:cubicBezTo>
                  <a:cubicBezTo>
                    <a:pt x="34853" y="5768"/>
                    <a:pt x="39155" y="5768"/>
                    <a:pt x="39155" y="14050"/>
                  </a:cubicBezTo>
                  <a:cubicBezTo>
                    <a:pt x="39155" y="20520"/>
                    <a:pt x="36625" y="27508"/>
                    <a:pt x="34853" y="32166"/>
                  </a:cubicBezTo>
                  <a:cubicBezTo>
                    <a:pt x="23719" y="62187"/>
                    <a:pt x="20429" y="74092"/>
                    <a:pt x="20429" y="85221"/>
                  </a:cubicBezTo>
                  <a:cubicBezTo>
                    <a:pt x="20429" y="113171"/>
                    <a:pt x="42698" y="117312"/>
                    <a:pt x="54338" y="117312"/>
                  </a:cubicBezTo>
                  <a:cubicBezTo>
                    <a:pt x="96851" y="117312"/>
                    <a:pt x="111275" y="31649"/>
                    <a:pt x="111275" y="18191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9801DFB-B989-339B-EED9-52496293FD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818068" y="6496713"/>
              <a:ext cx="58707" cy="258802"/>
            </a:xfrm>
            <a:custGeom>
              <a:avLst/>
              <a:gdLst>
                <a:gd name="connsiteX0" fmla="*/ 58898 w 58707"/>
                <a:gd name="connsiteY0" fmla="*/ 129476 h 258802"/>
                <a:gd name="connsiteX1" fmla="*/ 42197 w 58707"/>
                <a:gd name="connsiteY1" fmla="*/ 48730 h 258802"/>
                <a:gd name="connsiteX2" fmla="*/ 2721 w 58707"/>
                <a:gd name="connsiteY2" fmla="*/ 75 h 258802"/>
                <a:gd name="connsiteX3" fmla="*/ 190 w 58707"/>
                <a:gd name="connsiteY3" fmla="*/ 2663 h 258802"/>
                <a:gd name="connsiteX4" fmla="*/ 4998 w 58707"/>
                <a:gd name="connsiteY4" fmla="*/ 8615 h 258802"/>
                <a:gd name="connsiteX5" fmla="*/ 44221 w 58707"/>
                <a:gd name="connsiteY5" fmla="*/ 129476 h 258802"/>
                <a:gd name="connsiteX6" fmla="*/ 3480 w 58707"/>
                <a:gd name="connsiteY6" fmla="*/ 251889 h 258802"/>
                <a:gd name="connsiteX7" fmla="*/ 190 w 58707"/>
                <a:gd name="connsiteY7" fmla="*/ 256289 h 258802"/>
                <a:gd name="connsiteX8" fmla="*/ 2721 w 58707"/>
                <a:gd name="connsiteY8" fmla="*/ 258877 h 258802"/>
                <a:gd name="connsiteX9" fmla="*/ 42956 w 58707"/>
                <a:gd name="connsiteY9" fmla="*/ 208411 h 258802"/>
                <a:gd name="connsiteX10" fmla="*/ 58898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898" y="129476"/>
                  </a:moveTo>
                  <a:cubicBezTo>
                    <a:pt x="58898" y="109289"/>
                    <a:pt x="56115" y="77974"/>
                    <a:pt x="42197" y="48730"/>
                  </a:cubicBezTo>
                  <a:cubicBezTo>
                    <a:pt x="27014" y="16897"/>
                    <a:pt x="5251" y="75"/>
                    <a:pt x="2721" y="75"/>
                  </a:cubicBezTo>
                  <a:cubicBezTo>
                    <a:pt x="1203" y="75"/>
                    <a:pt x="190" y="1110"/>
                    <a:pt x="190" y="2663"/>
                  </a:cubicBezTo>
                  <a:cubicBezTo>
                    <a:pt x="190" y="3439"/>
                    <a:pt x="190" y="3957"/>
                    <a:pt x="4998" y="8615"/>
                  </a:cubicBezTo>
                  <a:cubicBezTo>
                    <a:pt x="29797" y="34237"/>
                    <a:pt x="44221" y="75386"/>
                    <a:pt x="44221" y="129476"/>
                  </a:cubicBezTo>
                  <a:cubicBezTo>
                    <a:pt x="44221" y="173731"/>
                    <a:pt x="34858" y="219280"/>
                    <a:pt x="3480" y="251889"/>
                  </a:cubicBezTo>
                  <a:cubicBezTo>
                    <a:pt x="190" y="254995"/>
                    <a:pt x="190" y="255513"/>
                    <a:pt x="190" y="256289"/>
                  </a:cubicBezTo>
                  <a:cubicBezTo>
                    <a:pt x="190" y="257842"/>
                    <a:pt x="1203" y="258877"/>
                    <a:pt x="2721" y="258877"/>
                  </a:cubicBezTo>
                  <a:cubicBezTo>
                    <a:pt x="5251" y="258877"/>
                    <a:pt x="28026" y="241278"/>
                    <a:pt x="42956" y="208411"/>
                  </a:cubicBezTo>
                  <a:cubicBezTo>
                    <a:pt x="55862" y="179942"/>
                    <a:pt x="58898" y="151215"/>
                    <a:pt x="58898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FDBD45A-642F-1085-1176-85F162C341A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972456" y="6539933"/>
              <a:ext cx="168279" cy="172362"/>
            </a:xfrm>
            <a:custGeom>
              <a:avLst/>
              <a:gdLst>
                <a:gd name="connsiteX0" fmla="*/ 89523 w 168279"/>
                <a:gd name="connsiteY0" fmla="*/ 91432 h 172362"/>
                <a:gd name="connsiteX1" fmla="*/ 160125 w 168279"/>
                <a:gd name="connsiteY1" fmla="*/ 91432 h 172362"/>
                <a:gd name="connsiteX2" fmla="*/ 168475 w 168279"/>
                <a:gd name="connsiteY2" fmla="*/ 86256 h 172362"/>
                <a:gd name="connsiteX3" fmla="*/ 160125 w 168279"/>
                <a:gd name="connsiteY3" fmla="*/ 81080 h 172362"/>
                <a:gd name="connsiteX4" fmla="*/ 89523 w 168279"/>
                <a:gd name="connsiteY4" fmla="*/ 81080 h 172362"/>
                <a:gd name="connsiteX5" fmla="*/ 89523 w 168279"/>
                <a:gd name="connsiteY5" fmla="*/ 8615 h 172362"/>
                <a:gd name="connsiteX6" fmla="*/ 84462 w 168279"/>
                <a:gd name="connsiteY6" fmla="*/ 75 h 172362"/>
                <a:gd name="connsiteX7" fmla="*/ 79401 w 168279"/>
                <a:gd name="connsiteY7" fmla="*/ 8615 h 172362"/>
                <a:gd name="connsiteX8" fmla="*/ 79401 w 168279"/>
                <a:gd name="connsiteY8" fmla="*/ 81080 h 172362"/>
                <a:gd name="connsiteX9" fmla="*/ 8547 w 168279"/>
                <a:gd name="connsiteY9" fmla="*/ 81080 h 172362"/>
                <a:gd name="connsiteX10" fmla="*/ 196 w 168279"/>
                <a:gd name="connsiteY10" fmla="*/ 86256 h 172362"/>
                <a:gd name="connsiteX11" fmla="*/ 8547 w 168279"/>
                <a:gd name="connsiteY11" fmla="*/ 91432 h 172362"/>
                <a:gd name="connsiteX12" fmla="*/ 79401 w 168279"/>
                <a:gd name="connsiteY12" fmla="*/ 91432 h 172362"/>
                <a:gd name="connsiteX13" fmla="*/ 79401 w 168279"/>
                <a:gd name="connsiteY13" fmla="*/ 163897 h 172362"/>
                <a:gd name="connsiteX14" fmla="*/ 84462 w 168279"/>
                <a:gd name="connsiteY14" fmla="*/ 172437 h 172362"/>
                <a:gd name="connsiteX15" fmla="*/ 89523 w 168279"/>
                <a:gd name="connsiteY15" fmla="*/ 163897 h 172362"/>
                <a:gd name="connsiteX16" fmla="*/ 89523 w 168279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9" h="172362">
                  <a:moveTo>
                    <a:pt x="89523" y="91432"/>
                  </a:moveTo>
                  <a:lnTo>
                    <a:pt x="160125" y="91432"/>
                  </a:lnTo>
                  <a:cubicBezTo>
                    <a:pt x="163667" y="91432"/>
                    <a:pt x="168475" y="91432"/>
                    <a:pt x="168475" y="86256"/>
                  </a:cubicBezTo>
                  <a:cubicBezTo>
                    <a:pt x="168475" y="81080"/>
                    <a:pt x="163667" y="81080"/>
                    <a:pt x="160125" y="81080"/>
                  </a:cubicBezTo>
                  <a:lnTo>
                    <a:pt x="89523" y="81080"/>
                  </a:lnTo>
                  <a:lnTo>
                    <a:pt x="89523" y="8615"/>
                  </a:lnTo>
                  <a:cubicBezTo>
                    <a:pt x="89523" y="4992"/>
                    <a:pt x="89523" y="75"/>
                    <a:pt x="84462" y="75"/>
                  </a:cubicBezTo>
                  <a:cubicBezTo>
                    <a:pt x="79401" y="75"/>
                    <a:pt x="79401" y="4992"/>
                    <a:pt x="79401" y="8615"/>
                  </a:cubicBezTo>
                  <a:lnTo>
                    <a:pt x="79401" y="81080"/>
                  </a:lnTo>
                  <a:lnTo>
                    <a:pt x="8547" y="81080"/>
                  </a:lnTo>
                  <a:cubicBezTo>
                    <a:pt x="5004" y="81080"/>
                    <a:pt x="196" y="81080"/>
                    <a:pt x="196" y="86256"/>
                  </a:cubicBezTo>
                  <a:cubicBezTo>
                    <a:pt x="196" y="91432"/>
                    <a:pt x="5004" y="91432"/>
                    <a:pt x="8547" y="91432"/>
                  </a:cubicBezTo>
                  <a:lnTo>
                    <a:pt x="79401" y="91432"/>
                  </a:lnTo>
                  <a:lnTo>
                    <a:pt x="79401" y="163897"/>
                  </a:lnTo>
                  <a:cubicBezTo>
                    <a:pt x="79401" y="167520"/>
                    <a:pt x="79401" y="172437"/>
                    <a:pt x="84462" y="172437"/>
                  </a:cubicBezTo>
                  <a:cubicBezTo>
                    <a:pt x="89523" y="172437"/>
                    <a:pt x="89523" y="167520"/>
                    <a:pt x="89523" y="163897"/>
                  </a:cubicBezTo>
                  <a:lnTo>
                    <a:pt x="89523" y="9143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A8C1821-65DE-8CEF-F303-3F4A966A42D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218674" y="6576425"/>
              <a:ext cx="167519" cy="117237"/>
            </a:xfrm>
            <a:custGeom>
              <a:avLst/>
              <a:gdLst>
                <a:gd name="connsiteX0" fmla="*/ 109778 w 167519"/>
                <a:gd name="connsiteY0" fmla="*/ 26731 h 117237"/>
                <a:gd name="connsiteX1" fmla="*/ 113573 w 167519"/>
                <a:gd name="connsiteY1" fmla="*/ 9909 h 117237"/>
                <a:gd name="connsiteX2" fmla="*/ 106235 w 167519"/>
                <a:gd name="connsiteY2" fmla="*/ 2922 h 117237"/>
                <a:gd name="connsiteX3" fmla="*/ 96872 w 167519"/>
                <a:gd name="connsiteY3" fmla="*/ 10168 h 117237"/>
                <a:gd name="connsiteX4" fmla="*/ 82448 w 167519"/>
                <a:gd name="connsiteY4" fmla="*/ 68140 h 117237"/>
                <a:gd name="connsiteX5" fmla="*/ 80171 w 167519"/>
                <a:gd name="connsiteY5" fmla="*/ 85221 h 117237"/>
                <a:gd name="connsiteX6" fmla="*/ 80424 w 167519"/>
                <a:gd name="connsiteY6" fmla="*/ 89879 h 117237"/>
                <a:gd name="connsiteX7" fmla="*/ 57143 w 167519"/>
                <a:gd name="connsiteY7" fmla="*/ 111618 h 117237"/>
                <a:gd name="connsiteX8" fmla="*/ 36899 w 167519"/>
                <a:gd name="connsiteY8" fmla="*/ 88067 h 117237"/>
                <a:gd name="connsiteX9" fmla="*/ 50057 w 167519"/>
                <a:gd name="connsiteY9" fmla="*/ 37860 h 117237"/>
                <a:gd name="connsiteX10" fmla="*/ 54359 w 167519"/>
                <a:gd name="connsiteY10" fmla="*/ 21297 h 117237"/>
                <a:gd name="connsiteX11" fmla="*/ 33609 w 167519"/>
                <a:gd name="connsiteY11" fmla="*/ 75 h 117237"/>
                <a:gd name="connsiteX12" fmla="*/ 206 w 167519"/>
                <a:gd name="connsiteY12" fmla="*/ 39930 h 117237"/>
                <a:gd name="connsiteX13" fmla="*/ 3243 w 167519"/>
                <a:gd name="connsiteY13" fmla="*/ 42518 h 117237"/>
                <a:gd name="connsiteX14" fmla="*/ 7292 w 167519"/>
                <a:gd name="connsiteY14" fmla="*/ 37860 h 117237"/>
                <a:gd name="connsiteX15" fmla="*/ 32850 w 167519"/>
                <a:gd name="connsiteY15" fmla="*/ 5768 h 117237"/>
                <a:gd name="connsiteX16" fmla="*/ 39176 w 167519"/>
                <a:gd name="connsiteY16" fmla="*/ 14309 h 117237"/>
                <a:gd name="connsiteX17" fmla="*/ 34621 w 167519"/>
                <a:gd name="connsiteY17" fmla="*/ 32425 h 117237"/>
                <a:gd name="connsiteX18" fmla="*/ 20450 w 167519"/>
                <a:gd name="connsiteY18" fmla="*/ 84703 h 117237"/>
                <a:gd name="connsiteX19" fmla="*/ 56384 w 167519"/>
                <a:gd name="connsiteY19" fmla="*/ 117312 h 117237"/>
                <a:gd name="connsiteX20" fmla="*/ 82701 w 167519"/>
                <a:gd name="connsiteY20" fmla="*/ 99196 h 117237"/>
                <a:gd name="connsiteX21" fmla="*/ 114332 w 167519"/>
                <a:gd name="connsiteY21" fmla="*/ 117312 h 117237"/>
                <a:gd name="connsiteX22" fmla="*/ 151025 w 167519"/>
                <a:gd name="connsiteY22" fmla="*/ 85479 h 117237"/>
                <a:gd name="connsiteX23" fmla="*/ 167726 w 167519"/>
                <a:gd name="connsiteY23" fmla="*/ 18191 h 117237"/>
                <a:gd name="connsiteX24" fmla="*/ 156592 w 167519"/>
                <a:gd name="connsiteY24" fmla="*/ 75 h 117237"/>
                <a:gd name="connsiteX25" fmla="*/ 143939 w 167519"/>
                <a:gd name="connsiteY25" fmla="*/ 12497 h 117237"/>
                <a:gd name="connsiteX26" fmla="*/ 147735 w 167519"/>
                <a:gd name="connsiteY26" fmla="*/ 19485 h 117237"/>
                <a:gd name="connsiteX27" fmla="*/ 156845 w 167519"/>
                <a:gd name="connsiteY27" fmla="*/ 41483 h 117237"/>
                <a:gd name="connsiteX28" fmla="*/ 142927 w 167519"/>
                <a:gd name="connsiteY28" fmla="*/ 88844 h 117237"/>
                <a:gd name="connsiteX29" fmla="*/ 115092 w 167519"/>
                <a:gd name="connsiteY29" fmla="*/ 111618 h 117237"/>
                <a:gd name="connsiteX30" fmla="*/ 96366 w 167519"/>
                <a:gd name="connsiteY30" fmla="*/ 89103 h 117237"/>
                <a:gd name="connsiteX31" fmla="*/ 99149 w 167519"/>
                <a:gd name="connsiteY31" fmla="*/ 70210 h 117237"/>
                <a:gd name="connsiteX32" fmla="*/ 109778 w 167519"/>
                <a:gd name="connsiteY32" fmla="*/ 2673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7519" h="117237">
                  <a:moveTo>
                    <a:pt x="109778" y="26731"/>
                  </a:moveTo>
                  <a:cubicBezTo>
                    <a:pt x="111043" y="21038"/>
                    <a:pt x="113573" y="11462"/>
                    <a:pt x="113573" y="9909"/>
                  </a:cubicBezTo>
                  <a:cubicBezTo>
                    <a:pt x="113573" y="5251"/>
                    <a:pt x="110031" y="2922"/>
                    <a:pt x="106235" y="2922"/>
                  </a:cubicBezTo>
                  <a:cubicBezTo>
                    <a:pt x="103198" y="2922"/>
                    <a:pt x="98643" y="4992"/>
                    <a:pt x="96872" y="10168"/>
                  </a:cubicBezTo>
                  <a:cubicBezTo>
                    <a:pt x="96113" y="11980"/>
                    <a:pt x="84219" y="61411"/>
                    <a:pt x="82448" y="68140"/>
                  </a:cubicBezTo>
                  <a:cubicBezTo>
                    <a:pt x="80677" y="75904"/>
                    <a:pt x="80171" y="80562"/>
                    <a:pt x="80171" y="85221"/>
                  </a:cubicBezTo>
                  <a:cubicBezTo>
                    <a:pt x="80171" y="88067"/>
                    <a:pt x="80171" y="88585"/>
                    <a:pt x="80424" y="89879"/>
                  </a:cubicBezTo>
                  <a:cubicBezTo>
                    <a:pt x="74603" y="103596"/>
                    <a:pt x="67012" y="111618"/>
                    <a:pt x="57143" y="111618"/>
                  </a:cubicBezTo>
                  <a:cubicBezTo>
                    <a:pt x="36899" y="111618"/>
                    <a:pt x="36899" y="92467"/>
                    <a:pt x="36899" y="88067"/>
                  </a:cubicBezTo>
                  <a:cubicBezTo>
                    <a:pt x="36899" y="79786"/>
                    <a:pt x="38164" y="69693"/>
                    <a:pt x="50057" y="37860"/>
                  </a:cubicBezTo>
                  <a:cubicBezTo>
                    <a:pt x="52841" y="30096"/>
                    <a:pt x="54359" y="26473"/>
                    <a:pt x="54359" y="21297"/>
                  </a:cubicBezTo>
                  <a:cubicBezTo>
                    <a:pt x="54359" y="9650"/>
                    <a:pt x="46009" y="75"/>
                    <a:pt x="33609" y="75"/>
                  </a:cubicBezTo>
                  <a:cubicBezTo>
                    <a:pt x="9569" y="75"/>
                    <a:pt x="206" y="37601"/>
                    <a:pt x="206" y="39930"/>
                  </a:cubicBezTo>
                  <a:cubicBezTo>
                    <a:pt x="206" y="42518"/>
                    <a:pt x="2737" y="42518"/>
                    <a:pt x="3243" y="42518"/>
                  </a:cubicBezTo>
                  <a:cubicBezTo>
                    <a:pt x="5774" y="42518"/>
                    <a:pt x="6027" y="42001"/>
                    <a:pt x="7292" y="37860"/>
                  </a:cubicBezTo>
                  <a:cubicBezTo>
                    <a:pt x="14124" y="13791"/>
                    <a:pt x="23993" y="5768"/>
                    <a:pt x="32850" y="5768"/>
                  </a:cubicBezTo>
                  <a:cubicBezTo>
                    <a:pt x="35127" y="5768"/>
                    <a:pt x="39176" y="6027"/>
                    <a:pt x="39176" y="14309"/>
                  </a:cubicBezTo>
                  <a:cubicBezTo>
                    <a:pt x="39176" y="20779"/>
                    <a:pt x="36393" y="28025"/>
                    <a:pt x="34621" y="32425"/>
                  </a:cubicBezTo>
                  <a:cubicBezTo>
                    <a:pt x="23487" y="62964"/>
                    <a:pt x="20450" y="74869"/>
                    <a:pt x="20450" y="84703"/>
                  </a:cubicBezTo>
                  <a:cubicBezTo>
                    <a:pt x="20450" y="108254"/>
                    <a:pt x="37405" y="117312"/>
                    <a:pt x="56384" y="117312"/>
                  </a:cubicBezTo>
                  <a:cubicBezTo>
                    <a:pt x="60686" y="117312"/>
                    <a:pt x="72579" y="117312"/>
                    <a:pt x="82701" y="99196"/>
                  </a:cubicBezTo>
                  <a:cubicBezTo>
                    <a:pt x="89280" y="115759"/>
                    <a:pt x="106741" y="117312"/>
                    <a:pt x="114332" y="117312"/>
                  </a:cubicBezTo>
                  <a:cubicBezTo>
                    <a:pt x="133311" y="117312"/>
                    <a:pt x="144446" y="101008"/>
                    <a:pt x="151025" y="85479"/>
                  </a:cubicBezTo>
                  <a:cubicBezTo>
                    <a:pt x="159629" y="65293"/>
                    <a:pt x="167726" y="30613"/>
                    <a:pt x="167726" y="18191"/>
                  </a:cubicBezTo>
                  <a:cubicBezTo>
                    <a:pt x="167726" y="3957"/>
                    <a:pt x="160894" y="75"/>
                    <a:pt x="156592" y="75"/>
                  </a:cubicBezTo>
                  <a:cubicBezTo>
                    <a:pt x="150266" y="75"/>
                    <a:pt x="143939" y="6804"/>
                    <a:pt x="143939" y="12497"/>
                  </a:cubicBezTo>
                  <a:cubicBezTo>
                    <a:pt x="143939" y="15862"/>
                    <a:pt x="145458" y="17414"/>
                    <a:pt x="147735" y="19485"/>
                  </a:cubicBezTo>
                  <a:cubicBezTo>
                    <a:pt x="150519" y="22332"/>
                    <a:pt x="156845" y="29061"/>
                    <a:pt x="156845" y="41483"/>
                  </a:cubicBezTo>
                  <a:cubicBezTo>
                    <a:pt x="156845" y="50282"/>
                    <a:pt x="149507" y="75645"/>
                    <a:pt x="142927" y="88844"/>
                  </a:cubicBezTo>
                  <a:cubicBezTo>
                    <a:pt x="136348" y="102560"/>
                    <a:pt x="127491" y="111618"/>
                    <a:pt x="115092" y="111618"/>
                  </a:cubicBezTo>
                  <a:cubicBezTo>
                    <a:pt x="103198" y="111618"/>
                    <a:pt x="96366" y="103854"/>
                    <a:pt x="96366" y="89103"/>
                  </a:cubicBezTo>
                  <a:cubicBezTo>
                    <a:pt x="96366" y="81856"/>
                    <a:pt x="98137" y="73833"/>
                    <a:pt x="99149" y="70210"/>
                  </a:cubicBezTo>
                  <a:lnTo>
                    <a:pt x="109778" y="26731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3FFF1BE-E657-EDC6-F194-0B44D7280DA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411807" y="6609344"/>
              <a:ext cx="64477" cy="120291"/>
            </a:xfrm>
            <a:custGeom>
              <a:avLst/>
              <a:gdLst>
                <a:gd name="connsiteX0" fmla="*/ 40246 w 64477"/>
                <a:gd name="connsiteY0" fmla="*/ 5149 h 120291"/>
                <a:gd name="connsiteX1" fmla="*/ 34932 w 64477"/>
                <a:gd name="connsiteY1" fmla="*/ 76 h 120291"/>
                <a:gd name="connsiteX2" fmla="*/ 214 w 64477"/>
                <a:gd name="connsiteY2" fmla="*/ 11671 h 120291"/>
                <a:gd name="connsiteX3" fmla="*/ 214 w 64477"/>
                <a:gd name="connsiteY3" fmla="*/ 18192 h 120291"/>
                <a:gd name="connsiteX4" fmla="*/ 25898 w 64477"/>
                <a:gd name="connsiteY4" fmla="*/ 13120 h 120291"/>
                <a:gd name="connsiteX5" fmla="*/ 25898 w 64477"/>
                <a:gd name="connsiteY5" fmla="*/ 105512 h 120291"/>
                <a:gd name="connsiteX6" fmla="*/ 8185 w 64477"/>
                <a:gd name="connsiteY6" fmla="*/ 113846 h 120291"/>
                <a:gd name="connsiteX7" fmla="*/ 1453 w 64477"/>
                <a:gd name="connsiteY7" fmla="*/ 113846 h 120291"/>
                <a:gd name="connsiteX8" fmla="*/ 1453 w 64477"/>
                <a:gd name="connsiteY8" fmla="*/ 120367 h 120291"/>
                <a:gd name="connsiteX9" fmla="*/ 32984 w 64477"/>
                <a:gd name="connsiteY9" fmla="*/ 119643 h 120291"/>
                <a:gd name="connsiteX10" fmla="*/ 64691 w 64477"/>
                <a:gd name="connsiteY10" fmla="*/ 120367 h 120291"/>
                <a:gd name="connsiteX11" fmla="*/ 64691 w 64477"/>
                <a:gd name="connsiteY11" fmla="*/ 113846 h 120291"/>
                <a:gd name="connsiteX12" fmla="*/ 57960 w 64477"/>
                <a:gd name="connsiteY12" fmla="*/ 113846 h 120291"/>
                <a:gd name="connsiteX13" fmla="*/ 40246 w 64477"/>
                <a:gd name="connsiteY13" fmla="*/ 105512 h 120291"/>
                <a:gd name="connsiteX14" fmla="*/ 40246 w 64477"/>
                <a:gd name="connsiteY14" fmla="*/ 514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246" y="5149"/>
                  </a:moveTo>
                  <a:cubicBezTo>
                    <a:pt x="40246" y="257"/>
                    <a:pt x="39892" y="76"/>
                    <a:pt x="34932" y="76"/>
                  </a:cubicBezTo>
                  <a:cubicBezTo>
                    <a:pt x="23595" y="11489"/>
                    <a:pt x="7476" y="11671"/>
                    <a:pt x="214" y="11671"/>
                  </a:cubicBezTo>
                  <a:lnTo>
                    <a:pt x="214" y="18192"/>
                  </a:lnTo>
                  <a:cubicBezTo>
                    <a:pt x="4465" y="18192"/>
                    <a:pt x="16156" y="18192"/>
                    <a:pt x="25898" y="13120"/>
                  </a:cubicBezTo>
                  <a:lnTo>
                    <a:pt x="25898" y="105512"/>
                  </a:lnTo>
                  <a:cubicBezTo>
                    <a:pt x="25898" y="111491"/>
                    <a:pt x="25898" y="113846"/>
                    <a:pt x="8185" y="113846"/>
                  </a:cubicBezTo>
                  <a:lnTo>
                    <a:pt x="1453" y="113846"/>
                  </a:lnTo>
                  <a:lnTo>
                    <a:pt x="1453" y="120367"/>
                  </a:lnTo>
                  <a:cubicBezTo>
                    <a:pt x="4642" y="120186"/>
                    <a:pt x="26430" y="119643"/>
                    <a:pt x="32984" y="119643"/>
                  </a:cubicBezTo>
                  <a:cubicBezTo>
                    <a:pt x="38475" y="119643"/>
                    <a:pt x="60794" y="120186"/>
                    <a:pt x="64691" y="120367"/>
                  </a:cubicBezTo>
                  <a:lnTo>
                    <a:pt x="64691" y="113846"/>
                  </a:lnTo>
                  <a:lnTo>
                    <a:pt x="57960" y="113846"/>
                  </a:lnTo>
                  <a:cubicBezTo>
                    <a:pt x="40246" y="113846"/>
                    <a:pt x="40246" y="111491"/>
                    <a:pt x="40246" y="105512"/>
                  </a:cubicBezTo>
                  <a:lnTo>
                    <a:pt x="40246" y="5149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0CB2FF4-7C34-FD6B-4A97-05BD93402A7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531074" y="6496713"/>
              <a:ext cx="58707" cy="258802"/>
            </a:xfrm>
            <a:custGeom>
              <a:avLst/>
              <a:gdLst>
                <a:gd name="connsiteX0" fmla="*/ 58926 w 58707"/>
                <a:gd name="connsiteY0" fmla="*/ 256289 h 258802"/>
                <a:gd name="connsiteX1" fmla="*/ 54624 w 58707"/>
                <a:gd name="connsiteY1" fmla="*/ 250595 h 258802"/>
                <a:gd name="connsiteX2" fmla="*/ 14895 w 58707"/>
                <a:gd name="connsiteY2" fmla="*/ 129476 h 258802"/>
                <a:gd name="connsiteX3" fmla="*/ 55636 w 58707"/>
                <a:gd name="connsiteY3" fmla="*/ 7062 h 258802"/>
                <a:gd name="connsiteX4" fmla="*/ 58926 w 58707"/>
                <a:gd name="connsiteY4" fmla="*/ 2663 h 258802"/>
                <a:gd name="connsiteX5" fmla="*/ 56395 w 58707"/>
                <a:gd name="connsiteY5" fmla="*/ 75 h 258802"/>
                <a:gd name="connsiteX6" fmla="*/ 16160 w 58707"/>
                <a:gd name="connsiteY6" fmla="*/ 50541 h 258802"/>
                <a:gd name="connsiteX7" fmla="*/ 218 w 58707"/>
                <a:gd name="connsiteY7" fmla="*/ 129476 h 258802"/>
                <a:gd name="connsiteX8" fmla="*/ 16919 w 58707"/>
                <a:gd name="connsiteY8" fmla="*/ 210222 h 258802"/>
                <a:gd name="connsiteX9" fmla="*/ 56395 w 58707"/>
                <a:gd name="connsiteY9" fmla="*/ 258877 h 258802"/>
                <a:gd name="connsiteX10" fmla="*/ 58926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26" y="256289"/>
                  </a:moveTo>
                  <a:cubicBezTo>
                    <a:pt x="58926" y="255513"/>
                    <a:pt x="58926" y="254995"/>
                    <a:pt x="54624" y="250595"/>
                  </a:cubicBezTo>
                  <a:cubicBezTo>
                    <a:pt x="22993" y="217986"/>
                    <a:pt x="14895" y="169073"/>
                    <a:pt x="14895" y="129476"/>
                  </a:cubicBezTo>
                  <a:cubicBezTo>
                    <a:pt x="14895" y="84444"/>
                    <a:pt x="24511" y="39413"/>
                    <a:pt x="55636" y="7062"/>
                  </a:cubicBezTo>
                  <a:cubicBezTo>
                    <a:pt x="58926" y="3957"/>
                    <a:pt x="58926" y="3439"/>
                    <a:pt x="58926" y="2663"/>
                  </a:cubicBezTo>
                  <a:cubicBezTo>
                    <a:pt x="58926" y="851"/>
                    <a:pt x="57914" y="75"/>
                    <a:pt x="56395" y="75"/>
                  </a:cubicBezTo>
                  <a:cubicBezTo>
                    <a:pt x="53865" y="75"/>
                    <a:pt x="31090" y="17673"/>
                    <a:pt x="16160" y="50541"/>
                  </a:cubicBezTo>
                  <a:cubicBezTo>
                    <a:pt x="3255" y="79009"/>
                    <a:pt x="218" y="107736"/>
                    <a:pt x="218" y="129476"/>
                  </a:cubicBezTo>
                  <a:cubicBezTo>
                    <a:pt x="218" y="149662"/>
                    <a:pt x="3002" y="180977"/>
                    <a:pt x="16919" y="210222"/>
                  </a:cubicBezTo>
                  <a:cubicBezTo>
                    <a:pt x="32102" y="242055"/>
                    <a:pt x="53865" y="258877"/>
                    <a:pt x="56395" y="258877"/>
                  </a:cubicBezTo>
                  <a:cubicBezTo>
                    <a:pt x="57914" y="258877"/>
                    <a:pt x="58926" y="258101"/>
                    <a:pt x="58926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CB615E6-EEE4-2B50-90AB-953144C5A57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611769" y="6576425"/>
              <a:ext cx="111089" cy="117237"/>
            </a:xfrm>
            <a:custGeom>
              <a:avLst/>
              <a:gdLst>
                <a:gd name="connsiteX0" fmla="*/ 111311 w 111089"/>
                <a:gd name="connsiteY0" fmla="*/ 18191 h 117237"/>
                <a:gd name="connsiteX1" fmla="*/ 100177 w 111089"/>
                <a:gd name="connsiteY1" fmla="*/ 75 h 117237"/>
                <a:gd name="connsiteX2" fmla="*/ 87778 w 111089"/>
                <a:gd name="connsiteY2" fmla="*/ 12497 h 117237"/>
                <a:gd name="connsiteX3" fmla="*/ 91826 w 111089"/>
                <a:gd name="connsiteY3" fmla="*/ 20261 h 117237"/>
                <a:gd name="connsiteX4" fmla="*/ 100430 w 111089"/>
                <a:gd name="connsiteY4" fmla="*/ 41483 h 117237"/>
                <a:gd name="connsiteX5" fmla="*/ 55387 w 111089"/>
                <a:gd name="connsiteY5" fmla="*/ 111618 h 117237"/>
                <a:gd name="connsiteX6" fmla="*/ 36661 w 111089"/>
                <a:gd name="connsiteY6" fmla="*/ 89103 h 117237"/>
                <a:gd name="connsiteX7" fmla="*/ 51338 w 111089"/>
                <a:gd name="connsiteY7" fmla="*/ 34237 h 117237"/>
                <a:gd name="connsiteX8" fmla="*/ 54375 w 111089"/>
                <a:gd name="connsiteY8" fmla="*/ 21297 h 117237"/>
                <a:gd name="connsiteX9" fmla="*/ 33625 w 111089"/>
                <a:gd name="connsiteY9" fmla="*/ 75 h 117237"/>
                <a:gd name="connsiteX10" fmla="*/ 222 w 111089"/>
                <a:gd name="connsiteY10" fmla="*/ 39930 h 117237"/>
                <a:gd name="connsiteX11" fmla="*/ 3258 w 111089"/>
                <a:gd name="connsiteY11" fmla="*/ 42518 h 117237"/>
                <a:gd name="connsiteX12" fmla="*/ 7307 w 111089"/>
                <a:gd name="connsiteY12" fmla="*/ 37860 h 117237"/>
                <a:gd name="connsiteX13" fmla="*/ 32865 w 111089"/>
                <a:gd name="connsiteY13" fmla="*/ 5768 h 117237"/>
                <a:gd name="connsiteX14" fmla="*/ 39192 w 111089"/>
                <a:gd name="connsiteY14" fmla="*/ 14050 h 117237"/>
                <a:gd name="connsiteX15" fmla="*/ 34890 w 111089"/>
                <a:gd name="connsiteY15" fmla="*/ 32166 h 117237"/>
                <a:gd name="connsiteX16" fmla="*/ 20466 w 111089"/>
                <a:gd name="connsiteY16" fmla="*/ 85221 h 117237"/>
                <a:gd name="connsiteX17" fmla="*/ 54375 w 111089"/>
                <a:gd name="connsiteY17" fmla="*/ 117312 h 117237"/>
                <a:gd name="connsiteX18" fmla="*/ 111311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11" y="18191"/>
                  </a:moveTo>
                  <a:cubicBezTo>
                    <a:pt x="111311" y="4216"/>
                    <a:pt x="104732" y="75"/>
                    <a:pt x="100177" y="75"/>
                  </a:cubicBezTo>
                  <a:cubicBezTo>
                    <a:pt x="93851" y="75"/>
                    <a:pt x="87778" y="6804"/>
                    <a:pt x="87778" y="12497"/>
                  </a:cubicBezTo>
                  <a:cubicBezTo>
                    <a:pt x="87778" y="15862"/>
                    <a:pt x="89043" y="17414"/>
                    <a:pt x="91826" y="20261"/>
                  </a:cubicBezTo>
                  <a:cubicBezTo>
                    <a:pt x="97140" y="25437"/>
                    <a:pt x="100430" y="32166"/>
                    <a:pt x="100430" y="41483"/>
                  </a:cubicBezTo>
                  <a:cubicBezTo>
                    <a:pt x="100430" y="52353"/>
                    <a:pt x="84994" y="111618"/>
                    <a:pt x="55387" y="111618"/>
                  </a:cubicBezTo>
                  <a:cubicBezTo>
                    <a:pt x="42481" y="111618"/>
                    <a:pt x="36661" y="102560"/>
                    <a:pt x="36661" y="89103"/>
                  </a:cubicBezTo>
                  <a:cubicBezTo>
                    <a:pt x="36661" y="74610"/>
                    <a:pt x="43494" y="55717"/>
                    <a:pt x="51338" y="34237"/>
                  </a:cubicBezTo>
                  <a:cubicBezTo>
                    <a:pt x="53110" y="29837"/>
                    <a:pt x="54375" y="26214"/>
                    <a:pt x="54375" y="21297"/>
                  </a:cubicBezTo>
                  <a:cubicBezTo>
                    <a:pt x="54375" y="9650"/>
                    <a:pt x="46277" y="75"/>
                    <a:pt x="33625" y="75"/>
                  </a:cubicBezTo>
                  <a:cubicBezTo>
                    <a:pt x="9838" y="75"/>
                    <a:pt x="222" y="37601"/>
                    <a:pt x="222" y="39930"/>
                  </a:cubicBezTo>
                  <a:cubicBezTo>
                    <a:pt x="222" y="42518"/>
                    <a:pt x="2752" y="42518"/>
                    <a:pt x="3258" y="42518"/>
                  </a:cubicBezTo>
                  <a:cubicBezTo>
                    <a:pt x="5789" y="42518"/>
                    <a:pt x="6042" y="42001"/>
                    <a:pt x="7307" y="37860"/>
                  </a:cubicBezTo>
                  <a:cubicBezTo>
                    <a:pt x="14646" y="11721"/>
                    <a:pt x="25527" y="5768"/>
                    <a:pt x="32865" y="5768"/>
                  </a:cubicBezTo>
                  <a:cubicBezTo>
                    <a:pt x="34890" y="5768"/>
                    <a:pt x="39192" y="5768"/>
                    <a:pt x="39192" y="14050"/>
                  </a:cubicBezTo>
                  <a:cubicBezTo>
                    <a:pt x="39192" y="20520"/>
                    <a:pt x="36661" y="27508"/>
                    <a:pt x="34890" y="32166"/>
                  </a:cubicBezTo>
                  <a:cubicBezTo>
                    <a:pt x="23756" y="62187"/>
                    <a:pt x="20466" y="74092"/>
                    <a:pt x="20466" y="85221"/>
                  </a:cubicBezTo>
                  <a:cubicBezTo>
                    <a:pt x="20466" y="113171"/>
                    <a:pt x="42734" y="117312"/>
                    <a:pt x="54375" y="117312"/>
                  </a:cubicBezTo>
                  <a:cubicBezTo>
                    <a:pt x="96887" y="117312"/>
                    <a:pt x="111311" y="31649"/>
                    <a:pt x="111311" y="18191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529C29-3C54-60D3-B923-0B4BD07CA6A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750594" y="6496713"/>
              <a:ext cx="58707" cy="258802"/>
            </a:xfrm>
            <a:custGeom>
              <a:avLst/>
              <a:gdLst>
                <a:gd name="connsiteX0" fmla="*/ 58935 w 58707"/>
                <a:gd name="connsiteY0" fmla="*/ 129476 h 258802"/>
                <a:gd name="connsiteX1" fmla="*/ 42234 w 58707"/>
                <a:gd name="connsiteY1" fmla="*/ 48730 h 258802"/>
                <a:gd name="connsiteX2" fmla="*/ 2758 w 58707"/>
                <a:gd name="connsiteY2" fmla="*/ 75 h 258802"/>
                <a:gd name="connsiteX3" fmla="*/ 227 w 58707"/>
                <a:gd name="connsiteY3" fmla="*/ 2663 h 258802"/>
                <a:gd name="connsiteX4" fmla="*/ 5035 w 58707"/>
                <a:gd name="connsiteY4" fmla="*/ 8615 h 258802"/>
                <a:gd name="connsiteX5" fmla="*/ 44258 w 58707"/>
                <a:gd name="connsiteY5" fmla="*/ 129476 h 258802"/>
                <a:gd name="connsiteX6" fmla="*/ 3517 w 58707"/>
                <a:gd name="connsiteY6" fmla="*/ 251889 h 258802"/>
                <a:gd name="connsiteX7" fmla="*/ 227 w 58707"/>
                <a:gd name="connsiteY7" fmla="*/ 256289 h 258802"/>
                <a:gd name="connsiteX8" fmla="*/ 2758 w 58707"/>
                <a:gd name="connsiteY8" fmla="*/ 258877 h 258802"/>
                <a:gd name="connsiteX9" fmla="*/ 42993 w 58707"/>
                <a:gd name="connsiteY9" fmla="*/ 208411 h 258802"/>
                <a:gd name="connsiteX10" fmla="*/ 58935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35" y="129476"/>
                  </a:moveTo>
                  <a:cubicBezTo>
                    <a:pt x="58935" y="109289"/>
                    <a:pt x="56151" y="77974"/>
                    <a:pt x="42234" y="48730"/>
                  </a:cubicBezTo>
                  <a:cubicBezTo>
                    <a:pt x="27050" y="16897"/>
                    <a:pt x="5288" y="75"/>
                    <a:pt x="2758" y="75"/>
                  </a:cubicBezTo>
                  <a:cubicBezTo>
                    <a:pt x="1239" y="75"/>
                    <a:pt x="227" y="1110"/>
                    <a:pt x="227" y="2663"/>
                  </a:cubicBezTo>
                  <a:cubicBezTo>
                    <a:pt x="227" y="3439"/>
                    <a:pt x="227" y="3957"/>
                    <a:pt x="5035" y="8615"/>
                  </a:cubicBezTo>
                  <a:cubicBezTo>
                    <a:pt x="29834" y="34237"/>
                    <a:pt x="44258" y="75386"/>
                    <a:pt x="44258" y="129476"/>
                  </a:cubicBezTo>
                  <a:cubicBezTo>
                    <a:pt x="44258" y="173731"/>
                    <a:pt x="34895" y="219280"/>
                    <a:pt x="3517" y="251889"/>
                  </a:cubicBezTo>
                  <a:cubicBezTo>
                    <a:pt x="227" y="254995"/>
                    <a:pt x="227" y="255513"/>
                    <a:pt x="227" y="256289"/>
                  </a:cubicBezTo>
                  <a:cubicBezTo>
                    <a:pt x="227" y="257842"/>
                    <a:pt x="1239" y="258877"/>
                    <a:pt x="2758" y="258877"/>
                  </a:cubicBezTo>
                  <a:cubicBezTo>
                    <a:pt x="5288" y="258877"/>
                    <a:pt x="28063" y="241278"/>
                    <a:pt x="42993" y="208411"/>
                  </a:cubicBezTo>
                  <a:cubicBezTo>
                    <a:pt x="55898" y="179942"/>
                    <a:pt x="58935" y="151215"/>
                    <a:pt x="58935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46E7861-357B-7E57-C76F-97138DD4D91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859631" y="6496713"/>
              <a:ext cx="58707" cy="258802"/>
            </a:xfrm>
            <a:custGeom>
              <a:avLst/>
              <a:gdLst>
                <a:gd name="connsiteX0" fmla="*/ 58939 w 58707"/>
                <a:gd name="connsiteY0" fmla="*/ 256289 h 258802"/>
                <a:gd name="connsiteX1" fmla="*/ 54637 w 58707"/>
                <a:gd name="connsiteY1" fmla="*/ 250595 h 258802"/>
                <a:gd name="connsiteX2" fmla="*/ 14908 w 58707"/>
                <a:gd name="connsiteY2" fmla="*/ 129476 h 258802"/>
                <a:gd name="connsiteX3" fmla="*/ 55649 w 58707"/>
                <a:gd name="connsiteY3" fmla="*/ 7062 h 258802"/>
                <a:gd name="connsiteX4" fmla="*/ 58939 w 58707"/>
                <a:gd name="connsiteY4" fmla="*/ 2663 h 258802"/>
                <a:gd name="connsiteX5" fmla="*/ 56408 w 58707"/>
                <a:gd name="connsiteY5" fmla="*/ 75 h 258802"/>
                <a:gd name="connsiteX6" fmla="*/ 16173 w 58707"/>
                <a:gd name="connsiteY6" fmla="*/ 50541 h 258802"/>
                <a:gd name="connsiteX7" fmla="*/ 231 w 58707"/>
                <a:gd name="connsiteY7" fmla="*/ 129476 h 258802"/>
                <a:gd name="connsiteX8" fmla="*/ 16932 w 58707"/>
                <a:gd name="connsiteY8" fmla="*/ 210222 h 258802"/>
                <a:gd name="connsiteX9" fmla="*/ 56408 w 58707"/>
                <a:gd name="connsiteY9" fmla="*/ 258877 h 258802"/>
                <a:gd name="connsiteX10" fmla="*/ 58939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39" y="256289"/>
                  </a:moveTo>
                  <a:cubicBezTo>
                    <a:pt x="58939" y="255513"/>
                    <a:pt x="58939" y="254995"/>
                    <a:pt x="54637" y="250595"/>
                  </a:cubicBezTo>
                  <a:cubicBezTo>
                    <a:pt x="23006" y="217986"/>
                    <a:pt x="14908" y="169073"/>
                    <a:pt x="14908" y="129476"/>
                  </a:cubicBezTo>
                  <a:cubicBezTo>
                    <a:pt x="14908" y="84444"/>
                    <a:pt x="24524" y="39413"/>
                    <a:pt x="55649" y="7062"/>
                  </a:cubicBezTo>
                  <a:cubicBezTo>
                    <a:pt x="58939" y="3957"/>
                    <a:pt x="58939" y="3439"/>
                    <a:pt x="58939" y="2663"/>
                  </a:cubicBezTo>
                  <a:cubicBezTo>
                    <a:pt x="58939" y="851"/>
                    <a:pt x="57927" y="75"/>
                    <a:pt x="56408" y="75"/>
                  </a:cubicBezTo>
                  <a:cubicBezTo>
                    <a:pt x="53878" y="75"/>
                    <a:pt x="31103" y="17673"/>
                    <a:pt x="16173" y="50541"/>
                  </a:cubicBezTo>
                  <a:cubicBezTo>
                    <a:pt x="3268" y="79009"/>
                    <a:pt x="231" y="107736"/>
                    <a:pt x="231" y="129476"/>
                  </a:cubicBezTo>
                  <a:cubicBezTo>
                    <a:pt x="231" y="149662"/>
                    <a:pt x="3014" y="180977"/>
                    <a:pt x="16932" y="210222"/>
                  </a:cubicBezTo>
                  <a:cubicBezTo>
                    <a:pt x="32115" y="242055"/>
                    <a:pt x="53878" y="258877"/>
                    <a:pt x="56408" y="258877"/>
                  </a:cubicBezTo>
                  <a:cubicBezTo>
                    <a:pt x="57927" y="258877"/>
                    <a:pt x="58939" y="258101"/>
                    <a:pt x="58939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6C8E3BE-765B-8E85-5C0A-263A353C77A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940327" y="6576425"/>
              <a:ext cx="102991" cy="117237"/>
            </a:xfrm>
            <a:custGeom>
              <a:avLst/>
              <a:gdLst>
                <a:gd name="connsiteX0" fmla="*/ 15165 w 102991"/>
                <a:gd name="connsiteY0" fmla="*/ 99196 h 117237"/>
                <a:gd name="connsiteX1" fmla="*/ 12887 w 102991"/>
                <a:gd name="connsiteY1" fmla="*/ 110324 h 117237"/>
                <a:gd name="connsiteX2" fmla="*/ 20226 w 102991"/>
                <a:gd name="connsiteY2" fmla="*/ 117312 h 117237"/>
                <a:gd name="connsiteX3" fmla="*/ 29589 w 102991"/>
                <a:gd name="connsiteY3" fmla="*/ 110066 h 117237"/>
                <a:gd name="connsiteX4" fmla="*/ 39711 w 102991"/>
                <a:gd name="connsiteY4" fmla="*/ 69175 h 117237"/>
                <a:gd name="connsiteX5" fmla="*/ 47808 w 102991"/>
                <a:gd name="connsiteY5" fmla="*/ 35531 h 117237"/>
                <a:gd name="connsiteX6" fmla="*/ 61979 w 102991"/>
                <a:gd name="connsiteY6" fmla="*/ 14309 h 117237"/>
                <a:gd name="connsiteX7" fmla="*/ 82223 w 102991"/>
                <a:gd name="connsiteY7" fmla="*/ 5768 h 117237"/>
                <a:gd name="connsiteX8" fmla="*/ 92852 w 102991"/>
                <a:gd name="connsiteY8" fmla="*/ 8874 h 117237"/>
                <a:gd name="connsiteX9" fmla="*/ 79693 w 102991"/>
                <a:gd name="connsiteY9" fmla="*/ 23108 h 117237"/>
                <a:gd name="connsiteX10" fmla="*/ 89309 w 102991"/>
                <a:gd name="connsiteY10" fmla="*/ 32166 h 117237"/>
                <a:gd name="connsiteX11" fmla="*/ 103227 w 102991"/>
                <a:gd name="connsiteY11" fmla="*/ 16897 h 117237"/>
                <a:gd name="connsiteX12" fmla="*/ 82223 w 102991"/>
                <a:gd name="connsiteY12" fmla="*/ 75 h 117237"/>
                <a:gd name="connsiteX13" fmla="*/ 49833 w 102991"/>
                <a:gd name="connsiteY13" fmla="*/ 20002 h 117237"/>
                <a:gd name="connsiteX14" fmla="*/ 26805 w 102991"/>
                <a:gd name="connsiteY14" fmla="*/ 75 h 117237"/>
                <a:gd name="connsiteX15" fmla="*/ 8079 w 102991"/>
                <a:gd name="connsiteY15" fmla="*/ 14826 h 117237"/>
                <a:gd name="connsiteX16" fmla="*/ 235 w 102991"/>
                <a:gd name="connsiteY16" fmla="*/ 39930 h 117237"/>
                <a:gd name="connsiteX17" fmla="*/ 3271 w 102991"/>
                <a:gd name="connsiteY17" fmla="*/ 42518 h 117237"/>
                <a:gd name="connsiteX18" fmla="*/ 7573 w 102991"/>
                <a:gd name="connsiteY18" fmla="*/ 36566 h 117237"/>
                <a:gd name="connsiteX19" fmla="*/ 26046 w 102991"/>
                <a:gd name="connsiteY19" fmla="*/ 5768 h 117237"/>
                <a:gd name="connsiteX20" fmla="*/ 33891 w 102991"/>
                <a:gd name="connsiteY20" fmla="*/ 17673 h 117237"/>
                <a:gd name="connsiteX21" fmla="*/ 29842 w 102991"/>
                <a:gd name="connsiteY21" fmla="*/ 39413 h 117237"/>
                <a:gd name="connsiteX22" fmla="*/ 15165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65" y="99196"/>
                  </a:moveTo>
                  <a:cubicBezTo>
                    <a:pt x="14406" y="103078"/>
                    <a:pt x="12887" y="109030"/>
                    <a:pt x="12887" y="110324"/>
                  </a:cubicBezTo>
                  <a:cubicBezTo>
                    <a:pt x="12887" y="114983"/>
                    <a:pt x="16430" y="117312"/>
                    <a:pt x="20226" y="117312"/>
                  </a:cubicBezTo>
                  <a:cubicBezTo>
                    <a:pt x="23262" y="117312"/>
                    <a:pt x="27817" y="115242"/>
                    <a:pt x="29589" y="110066"/>
                  </a:cubicBezTo>
                  <a:cubicBezTo>
                    <a:pt x="30095" y="109030"/>
                    <a:pt x="38699" y="73833"/>
                    <a:pt x="39711" y="69175"/>
                  </a:cubicBezTo>
                  <a:cubicBezTo>
                    <a:pt x="41735" y="60634"/>
                    <a:pt x="46290" y="42518"/>
                    <a:pt x="47808" y="35531"/>
                  </a:cubicBezTo>
                  <a:cubicBezTo>
                    <a:pt x="48821" y="32166"/>
                    <a:pt x="55906" y="20002"/>
                    <a:pt x="61979" y="14309"/>
                  </a:cubicBezTo>
                  <a:cubicBezTo>
                    <a:pt x="64004" y="12497"/>
                    <a:pt x="71342" y="5768"/>
                    <a:pt x="82223" y="5768"/>
                  </a:cubicBezTo>
                  <a:cubicBezTo>
                    <a:pt x="88803" y="5768"/>
                    <a:pt x="92598" y="8874"/>
                    <a:pt x="92852" y="8874"/>
                  </a:cubicBezTo>
                  <a:cubicBezTo>
                    <a:pt x="85260" y="10168"/>
                    <a:pt x="79693" y="16379"/>
                    <a:pt x="79693" y="23108"/>
                  </a:cubicBezTo>
                  <a:cubicBezTo>
                    <a:pt x="79693" y="27249"/>
                    <a:pt x="82476" y="32166"/>
                    <a:pt x="89309" y="32166"/>
                  </a:cubicBezTo>
                  <a:cubicBezTo>
                    <a:pt x="96141" y="32166"/>
                    <a:pt x="103227" y="26214"/>
                    <a:pt x="103227" y="16897"/>
                  </a:cubicBezTo>
                  <a:cubicBezTo>
                    <a:pt x="103227" y="7839"/>
                    <a:pt x="95129" y="75"/>
                    <a:pt x="82223" y="75"/>
                  </a:cubicBezTo>
                  <a:cubicBezTo>
                    <a:pt x="65775" y="75"/>
                    <a:pt x="54641" y="12756"/>
                    <a:pt x="49833" y="20002"/>
                  </a:cubicBezTo>
                  <a:cubicBezTo>
                    <a:pt x="47808" y="8356"/>
                    <a:pt x="38699" y="75"/>
                    <a:pt x="26805" y="75"/>
                  </a:cubicBezTo>
                  <a:cubicBezTo>
                    <a:pt x="15165" y="75"/>
                    <a:pt x="10357" y="10168"/>
                    <a:pt x="8079" y="14826"/>
                  </a:cubicBezTo>
                  <a:cubicBezTo>
                    <a:pt x="3524" y="23626"/>
                    <a:pt x="235" y="39154"/>
                    <a:pt x="235" y="39930"/>
                  </a:cubicBezTo>
                  <a:cubicBezTo>
                    <a:pt x="235" y="42518"/>
                    <a:pt x="2765" y="42518"/>
                    <a:pt x="3271" y="42518"/>
                  </a:cubicBezTo>
                  <a:cubicBezTo>
                    <a:pt x="5802" y="42518"/>
                    <a:pt x="6055" y="42259"/>
                    <a:pt x="7573" y="36566"/>
                  </a:cubicBezTo>
                  <a:cubicBezTo>
                    <a:pt x="11875" y="18191"/>
                    <a:pt x="16936" y="5768"/>
                    <a:pt x="26046" y="5768"/>
                  </a:cubicBezTo>
                  <a:cubicBezTo>
                    <a:pt x="30348" y="5768"/>
                    <a:pt x="33891" y="7839"/>
                    <a:pt x="33891" y="17673"/>
                  </a:cubicBezTo>
                  <a:cubicBezTo>
                    <a:pt x="33891" y="23108"/>
                    <a:pt x="33131" y="25955"/>
                    <a:pt x="29842" y="39413"/>
                  </a:cubicBezTo>
                  <a:lnTo>
                    <a:pt x="15165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6E24EF8-E3F3-E867-BBD9-3913AD8DE2E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131419" y="6620939"/>
              <a:ext cx="154614" cy="10352"/>
            </a:xfrm>
            <a:custGeom>
              <a:avLst/>
              <a:gdLst>
                <a:gd name="connsiteX0" fmla="*/ 145999 w 154614"/>
                <a:gd name="connsiteY0" fmla="*/ 10427 h 10352"/>
                <a:gd name="connsiteX1" fmla="*/ 154856 w 154614"/>
                <a:gd name="connsiteY1" fmla="*/ 5251 h 10352"/>
                <a:gd name="connsiteX2" fmla="*/ 145999 w 154614"/>
                <a:gd name="connsiteY2" fmla="*/ 75 h 10352"/>
                <a:gd name="connsiteX3" fmla="*/ 9099 w 154614"/>
                <a:gd name="connsiteY3" fmla="*/ 75 h 10352"/>
                <a:gd name="connsiteX4" fmla="*/ 242 w 154614"/>
                <a:gd name="connsiteY4" fmla="*/ 5251 h 10352"/>
                <a:gd name="connsiteX5" fmla="*/ 9099 w 154614"/>
                <a:gd name="connsiteY5" fmla="*/ 10427 h 10352"/>
                <a:gd name="connsiteX6" fmla="*/ 145999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5999" y="10427"/>
                  </a:moveTo>
                  <a:cubicBezTo>
                    <a:pt x="150301" y="10427"/>
                    <a:pt x="154856" y="10427"/>
                    <a:pt x="154856" y="5251"/>
                  </a:cubicBezTo>
                  <a:cubicBezTo>
                    <a:pt x="154856" y="75"/>
                    <a:pt x="150301" y="75"/>
                    <a:pt x="145999" y="75"/>
                  </a:cubicBezTo>
                  <a:lnTo>
                    <a:pt x="9099" y="75"/>
                  </a:lnTo>
                  <a:cubicBezTo>
                    <a:pt x="4797" y="75"/>
                    <a:pt x="242" y="75"/>
                    <a:pt x="242" y="5251"/>
                  </a:cubicBezTo>
                  <a:cubicBezTo>
                    <a:pt x="242" y="10427"/>
                    <a:pt x="4797" y="10427"/>
                    <a:pt x="9099" y="10427"/>
                  </a:cubicBezTo>
                  <a:lnTo>
                    <a:pt x="145999" y="1042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708F958-0E68-E4F8-4F5B-DDD268A04C55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370805" y="6576425"/>
              <a:ext cx="102991" cy="117237"/>
            </a:xfrm>
            <a:custGeom>
              <a:avLst/>
              <a:gdLst>
                <a:gd name="connsiteX0" fmla="*/ 15182 w 102991"/>
                <a:gd name="connsiteY0" fmla="*/ 99196 h 117237"/>
                <a:gd name="connsiteX1" fmla="*/ 12904 w 102991"/>
                <a:gd name="connsiteY1" fmla="*/ 110324 h 117237"/>
                <a:gd name="connsiteX2" fmla="*/ 20243 w 102991"/>
                <a:gd name="connsiteY2" fmla="*/ 117312 h 117237"/>
                <a:gd name="connsiteX3" fmla="*/ 29606 w 102991"/>
                <a:gd name="connsiteY3" fmla="*/ 110066 h 117237"/>
                <a:gd name="connsiteX4" fmla="*/ 39728 w 102991"/>
                <a:gd name="connsiteY4" fmla="*/ 69175 h 117237"/>
                <a:gd name="connsiteX5" fmla="*/ 47825 w 102991"/>
                <a:gd name="connsiteY5" fmla="*/ 35531 h 117237"/>
                <a:gd name="connsiteX6" fmla="*/ 61996 w 102991"/>
                <a:gd name="connsiteY6" fmla="*/ 14309 h 117237"/>
                <a:gd name="connsiteX7" fmla="*/ 82240 w 102991"/>
                <a:gd name="connsiteY7" fmla="*/ 5768 h 117237"/>
                <a:gd name="connsiteX8" fmla="*/ 92868 w 102991"/>
                <a:gd name="connsiteY8" fmla="*/ 8874 h 117237"/>
                <a:gd name="connsiteX9" fmla="*/ 79710 w 102991"/>
                <a:gd name="connsiteY9" fmla="*/ 23108 h 117237"/>
                <a:gd name="connsiteX10" fmla="*/ 89326 w 102991"/>
                <a:gd name="connsiteY10" fmla="*/ 32166 h 117237"/>
                <a:gd name="connsiteX11" fmla="*/ 103244 w 102991"/>
                <a:gd name="connsiteY11" fmla="*/ 16897 h 117237"/>
                <a:gd name="connsiteX12" fmla="*/ 82240 w 102991"/>
                <a:gd name="connsiteY12" fmla="*/ 75 h 117237"/>
                <a:gd name="connsiteX13" fmla="*/ 49850 w 102991"/>
                <a:gd name="connsiteY13" fmla="*/ 20002 h 117237"/>
                <a:gd name="connsiteX14" fmla="*/ 26822 w 102991"/>
                <a:gd name="connsiteY14" fmla="*/ 75 h 117237"/>
                <a:gd name="connsiteX15" fmla="*/ 8096 w 102991"/>
                <a:gd name="connsiteY15" fmla="*/ 14826 h 117237"/>
                <a:gd name="connsiteX16" fmla="*/ 252 w 102991"/>
                <a:gd name="connsiteY16" fmla="*/ 39930 h 117237"/>
                <a:gd name="connsiteX17" fmla="*/ 3288 w 102991"/>
                <a:gd name="connsiteY17" fmla="*/ 42518 h 117237"/>
                <a:gd name="connsiteX18" fmla="*/ 7590 w 102991"/>
                <a:gd name="connsiteY18" fmla="*/ 36566 h 117237"/>
                <a:gd name="connsiteX19" fmla="*/ 26063 w 102991"/>
                <a:gd name="connsiteY19" fmla="*/ 5768 h 117237"/>
                <a:gd name="connsiteX20" fmla="*/ 33908 w 102991"/>
                <a:gd name="connsiteY20" fmla="*/ 17673 h 117237"/>
                <a:gd name="connsiteX21" fmla="*/ 29859 w 102991"/>
                <a:gd name="connsiteY21" fmla="*/ 39413 h 117237"/>
                <a:gd name="connsiteX22" fmla="*/ 15182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82" y="99196"/>
                  </a:moveTo>
                  <a:cubicBezTo>
                    <a:pt x="14423" y="103078"/>
                    <a:pt x="12904" y="109030"/>
                    <a:pt x="12904" y="110324"/>
                  </a:cubicBezTo>
                  <a:cubicBezTo>
                    <a:pt x="12904" y="114983"/>
                    <a:pt x="16447" y="117312"/>
                    <a:pt x="20243" y="117312"/>
                  </a:cubicBezTo>
                  <a:cubicBezTo>
                    <a:pt x="23279" y="117312"/>
                    <a:pt x="27834" y="115242"/>
                    <a:pt x="29606" y="110066"/>
                  </a:cubicBezTo>
                  <a:cubicBezTo>
                    <a:pt x="30112" y="109030"/>
                    <a:pt x="38716" y="73833"/>
                    <a:pt x="39728" y="69175"/>
                  </a:cubicBezTo>
                  <a:cubicBezTo>
                    <a:pt x="41752" y="60634"/>
                    <a:pt x="46307" y="42518"/>
                    <a:pt x="47825" y="35531"/>
                  </a:cubicBezTo>
                  <a:cubicBezTo>
                    <a:pt x="48838" y="32166"/>
                    <a:pt x="55923" y="20002"/>
                    <a:pt x="61996" y="14309"/>
                  </a:cubicBezTo>
                  <a:cubicBezTo>
                    <a:pt x="64021" y="12497"/>
                    <a:pt x="71359" y="5768"/>
                    <a:pt x="82240" y="5768"/>
                  </a:cubicBezTo>
                  <a:cubicBezTo>
                    <a:pt x="88820" y="5768"/>
                    <a:pt x="92615" y="8874"/>
                    <a:pt x="92868" y="8874"/>
                  </a:cubicBezTo>
                  <a:cubicBezTo>
                    <a:pt x="85277" y="10168"/>
                    <a:pt x="79710" y="16379"/>
                    <a:pt x="79710" y="23108"/>
                  </a:cubicBezTo>
                  <a:cubicBezTo>
                    <a:pt x="79710" y="27249"/>
                    <a:pt x="82493" y="32166"/>
                    <a:pt x="89326" y="32166"/>
                  </a:cubicBezTo>
                  <a:cubicBezTo>
                    <a:pt x="96158" y="32166"/>
                    <a:pt x="103244" y="26214"/>
                    <a:pt x="103244" y="16897"/>
                  </a:cubicBezTo>
                  <a:cubicBezTo>
                    <a:pt x="103244" y="7839"/>
                    <a:pt x="95146" y="75"/>
                    <a:pt x="82240" y="75"/>
                  </a:cubicBezTo>
                  <a:cubicBezTo>
                    <a:pt x="65792" y="75"/>
                    <a:pt x="54658" y="12756"/>
                    <a:pt x="49850" y="20002"/>
                  </a:cubicBezTo>
                  <a:cubicBezTo>
                    <a:pt x="47825" y="8356"/>
                    <a:pt x="38716" y="75"/>
                    <a:pt x="26822" y="75"/>
                  </a:cubicBezTo>
                  <a:cubicBezTo>
                    <a:pt x="15182" y="75"/>
                    <a:pt x="10374" y="10168"/>
                    <a:pt x="8096" y="14826"/>
                  </a:cubicBezTo>
                  <a:cubicBezTo>
                    <a:pt x="3541" y="23626"/>
                    <a:pt x="252" y="39154"/>
                    <a:pt x="252" y="39930"/>
                  </a:cubicBezTo>
                  <a:cubicBezTo>
                    <a:pt x="252" y="42518"/>
                    <a:pt x="2782" y="42518"/>
                    <a:pt x="3288" y="42518"/>
                  </a:cubicBezTo>
                  <a:cubicBezTo>
                    <a:pt x="5819" y="42518"/>
                    <a:pt x="6072" y="42259"/>
                    <a:pt x="7590" y="36566"/>
                  </a:cubicBezTo>
                  <a:cubicBezTo>
                    <a:pt x="11892" y="18191"/>
                    <a:pt x="16953" y="5768"/>
                    <a:pt x="26063" y="5768"/>
                  </a:cubicBezTo>
                  <a:cubicBezTo>
                    <a:pt x="30365" y="5768"/>
                    <a:pt x="33908" y="7839"/>
                    <a:pt x="33908" y="17673"/>
                  </a:cubicBezTo>
                  <a:cubicBezTo>
                    <a:pt x="33908" y="23108"/>
                    <a:pt x="33148" y="25955"/>
                    <a:pt x="29859" y="39413"/>
                  </a:cubicBezTo>
                  <a:lnTo>
                    <a:pt x="15182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CB4CBB8-6228-6409-3C05-A3504AF969B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490033" y="6617496"/>
              <a:ext cx="130371" cy="133516"/>
            </a:xfrm>
            <a:custGeom>
              <a:avLst/>
              <a:gdLst>
                <a:gd name="connsiteX0" fmla="*/ 69871 w 130371"/>
                <a:gd name="connsiteY0" fmla="*/ 71273 h 133516"/>
                <a:gd name="connsiteX1" fmla="*/ 124074 w 130371"/>
                <a:gd name="connsiteY1" fmla="*/ 71273 h 133516"/>
                <a:gd name="connsiteX2" fmla="*/ 130628 w 130371"/>
                <a:gd name="connsiteY2" fmla="*/ 66925 h 133516"/>
                <a:gd name="connsiteX3" fmla="*/ 124074 w 130371"/>
                <a:gd name="connsiteY3" fmla="*/ 62396 h 133516"/>
                <a:gd name="connsiteX4" fmla="*/ 69871 w 130371"/>
                <a:gd name="connsiteY4" fmla="*/ 62396 h 133516"/>
                <a:gd name="connsiteX5" fmla="*/ 69871 w 130371"/>
                <a:gd name="connsiteY5" fmla="*/ 6779 h 133516"/>
                <a:gd name="connsiteX6" fmla="*/ 65619 w 130371"/>
                <a:gd name="connsiteY6" fmla="*/ 76 h 133516"/>
                <a:gd name="connsiteX7" fmla="*/ 61191 w 130371"/>
                <a:gd name="connsiteY7" fmla="*/ 6779 h 133516"/>
                <a:gd name="connsiteX8" fmla="*/ 61191 w 130371"/>
                <a:gd name="connsiteY8" fmla="*/ 62396 h 133516"/>
                <a:gd name="connsiteX9" fmla="*/ 6810 w 130371"/>
                <a:gd name="connsiteY9" fmla="*/ 62396 h 133516"/>
                <a:gd name="connsiteX10" fmla="*/ 256 w 130371"/>
                <a:gd name="connsiteY10" fmla="*/ 66744 h 133516"/>
                <a:gd name="connsiteX11" fmla="*/ 6810 w 130371"/>
                <a:gd name="connsiteY11" fmla="*/ 71273 h 133516"/>
                <a:gd name="connsiteX12" fmla="*/ 61191 w 130371"/>
                <a:gd name="connsiteY12" fmla="*/ 71273 h 133516"/>
                <a:gd name="connsiteX13" fmla="*/ 61191 w 130371"/>
                <a:gd name="connsiteY13" fmla="*/ 126889 h 133516"/>
                <a:gd name="connsiteX14" fmla="*/ 65442 w 130371"/>
                <a:gd name="connsiteY14" fmla="*/ 133592 h 133516"/>
                <a:gd name="connsiteX15" fmla="*/ 69871 w 130371"/>
                <a:gd name="connsiteY15" fmla="*/ 126889 h 133516"/>
                <a:gd name="connsiteX16" fmla="*/ 69871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871" y="71273"/>
                  </a:moveTo>
                  <a:lnTo>
                    <a:pt x="124074" y="71273"/>
                  </a:lnTo>
                  <a:cubicBezTo>
                    <a:pt x="126377" y="71273"/>
                    <a:pt x="130628" y="71273"/>
                    <a:pt x="130628" y="66925"/>
                  </a:cubicBezTo>
                  <a:cubicBezTo>
                    <a:pt x="130628" y="62396"/>
                    <a:pt x="126554" y="62396"/>
                    <a:pt x="124074" y="62396"/>
                  </a:cubicBezTo>
                  <a:lnTo>
                    <a:pt x="69871" y="62396"/>
                  </a:lnTo>
                  <a:lnTo>
                    <a:pt x="69871" y="6779"/>
                  </a:lnTo>
                  <a:cubicBezTo>
                    <a:pt x="69871" y="4424"/>
                    <a:pt x="69871" y="76"/>
                    <a:pt x="65619" y="76"/>
                  </a:cubicBezTo>
                  <a:cubicBezTo>
                    <a:pt x="61191" y="76"/>
                    <a:pt x="61191" y="4243"/>
                    <a:pt x="61191" y="6779"/>
                  </a:cubicBezTo>
                  <a:lnTo>
                    <a:pt x="61191" y="62396"/>
                  </a:lnTo>
                  <a:lnTo>
                    <a:pt x="6810" y="62396"/>
                  </a:lnTo>
                  <a:cubicBezTo>
                    <a:pt x="4508" y="62396"/>
                    <a:pt x="256" y="62396"/>
                    <a:pt x="256" y="66744"/>
                  </a:cubicBezTo>
                  <a:cubicBezTo>
                    <a:pt x="256" y="71273"/>
                    <a:pt x="4330" y="71273"/>
                    <a:pt x="6810" y="71273"/>
                  </a:cubicBezTo>
                  <a:lnTo>
                    <a:pt x="61191" y="71273"/>
                  </a:lnTo>
                  <a:lnTo>
                    <a:pt x="61191" y="126889"/>
                  </a:lnTo>
                  <a:cubicBezTo>
                    <a:pt x="61191" y="129244"/>
                    <a:pt x="61191" y="133592"/>
                    <a:pt x="65442" y="133592"/>
                  </a:cubicBezTo>
                  <a:cubicBezTo>
                    <a:pt x="69871" y="133592"/>
                    <a:pt x="69871" y="129426"/>
                    <a:pt x="69871" y="126889"/>
                  </a:cubicBezTo>
                  <a:lnTo>
                    <a:pt x="69871" y="71273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34450298-9929-7770-808F-797ACFBAAEE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2670684" y="6496713"/>
              <a:ext cx="58707" cy="258802"/>
            </a:xfrm>
            <a:custGeom>
              <a:avLst/>
              <a:gdLst>
                <a:gd name="connsiteX0" fmla="*/ 58971 w 58707"/>
                <a:gd name="connsiteY0" fmla="*/ 256289 h 258802"/>
                <a:gd name="connsiteX1" fmla="*/ 54669 w 58707"/>
                <a:gd name="connsiteY1" fmla="*/ 250595 h 258802"/>
                <a:gd name="connsiteX2" fmla="*/ 14940 w 58707"/>
                <a:gd name="connsiteY2" fmla="*/ 129476 h 258802"/>
                <a:gd name="connsiteX3" fmla="*/ 55681 w 58707"/>
                <a:gd name="connsiteY3" fmla="*/ 7062 h 258802"/>
                <a:gd name="connsiteX4" fmla="*/ 58971 w 58707"/>
                <a:gd name="connsiteY4" fmla="*/ 2663 h 258802"/>
                <a:gd name="connsiteX5" fmla="*/ 56440 w 58707"/>
                <a:gd name="connsiteY5" fmla="*/ 75 h 258802"/>
                <a:gd name="connsiteX6" fmla="*/ 16205 w 58707"/>
                <a:gd name="connsiteY6" fmla="*/ 50541 h 258802"/>
                <a:gd name="connsiteX7" fmla="*/ 263 w 58707"/>
                <a:gd name="connsiteY7" fmla="*/ 129476 h 258802"/>
                <a:gd name="connsiteX8" fmla="*/ 16964 w 58707"/>
                <a:gd name="connsiteY8" fmla="*/ 210222 h 258802"/>
                <a:gd name="connsiteX9" fmla="*/ 56440 w 58707"/>
                <a:gd name="connsiteY9" fmla="*/ 258877 h 258802"/>
                <a:gd name="connsiteX10" fmla="*/ 58971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71" y="256289"/>
                  </a:moveTo>
                  <a:cubicBezTo>
                    <a:pt x="58971" y="255513"/>
                    <a:pt x="58971" y="254995"/>
                    <a:pt x="54669" y="250595"/>
                  </a:cubicBezTo>
                  <a:cubicBezTo>
                    <a:pt x="23037" y="217986"/>
                    <a:pt x="14940" y="169073"/>
                    <a:pt x="14940" y="129476"/>
                  </a:cubicBezTo>
                  <a:cubicBezTo>
                    <a:pt x="14940" y="84444"/>
                    <a:pt x="24556" y="39413"/>
                    <a:pt x="55681" y="7062"/>
                  </a:cubicBezTo>
                  <a:cubicBezTo>
                    <a:pt x="58971" y="3957"/>
                    <a:pt x="58971" y="3439"/>
                    <a:pt x="58971" y="2663"/>
                  </a:cubicBezTo>
                  <a:cubicBezTo>
                    <a:pt x="58971" y="851"/>
                    <a:pt x="57959" y="75"/>
                    <a:pt x="56440" y="75"/>
                  </a:cubicBezTo>
                  <a:cubicBezTo>
                    <a:pt x="53910" y="75"/>
                    <a:pt x="31135" y="17673"/>
                    <a:pt x="16205" y="50541"/>
                  </a:cubicBezTo>
                  <a:cubicBezTo>
                    <a:pt x="3299" y="79009"/>
                    <a:pt x="263" y="107736"/>
                    <a:pt x="263" y="129476"/>
                  </a:cubicBezTo>
                  <a:cubicBezTo>
                    <a:pt x="263" y="149662"/>
                    <a:pt x="3046" y="180977"/>
                    <a:pt x="16964" y="210222"/>
                  </a:cubicBezTo>
                  <a:cubicBezTo>
                    <a:pt x="32147" y="242055"/>
                    <a:pt x="53910" y="258877"/>
                    <a:pt x="56440" y="258877"/>
                  </a:cubicBezTo>
                  <a:cubicBezTo>
                    <a:pt x="57959" y="258877"/>
                    <a:pt x="58971" y="258101"/>
                    <a:pt x="58971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8EF74A2-5173-D361-77F7-71403B72888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751379" y="6576425"/>
              <a:ext cx="111089" cy="117237"/>
            </a:xfrm>
            <a:custGeom>
              <a:avLst/>
              <a:gdLst>
                <a:gd name="connsiteX0" fmla="*/ 111356 w 111089"/>
                <a:gd name="connsiteY0" fmla="*/ 18191 h 117237"/>
                <a:gd name="connsiteX1" fmla="*/ 100222 w 111089"/>
                <a:gd name="connsiteY1" fmla="*/ 75 h 117237"/>
                <a:gd name="connsiteX2" fmla="*/ 87822 w 111089"/>
                <a:gd name="connsiteY2" fmla="*/ 12497 h 117237"/>
                <a:gd name="connsiteX3" fmla="*/ 91871 w 111089"/>
                <a:gd name="connsiteY3" fmla="*/ 20261 h 117237"/>
                <a:gd name="connsiteX4" fmla="*/ 100475 w 111089"/>
                <a:gd name="connsiteY4" fmla="*/ 41483 h 117237"/>
                <a:gd name="connsiteX5" fmla="*/ 55432 w 111089"/>
                <a:gd name="connsiteY5" fmla="*/ 111618 h 117237"/>
                <a:gd name="connsiteX6" fmla="*/ 36706 w 111089"/>
                <a:gd name="connsiteY6" fmla="*/ 89103 h 117237"/>
                <a:gd name="connsiteX7" fmla="*/ 51383 w 111089"/>
                <a:gd name="connsiteY7" fmla="*/ 34237 h 117237"/>
                <a:gd name="connsiteX8" fmla="*/ 54420 w 111089"/>
                <a:gd name="connsiteY8" fmla="*/ 21297 h 117237"/>
                <a:gd name="connsiteX9" fmla="*/ 33669 w 111089"/>
                <a:gd name="connsiteY9" fmla="*/ 75 h 117237"/>
                <a:gd name="connsiteX10" fmla="*/ 267 w 111089"/>
                <a:gd name="connsiteY10" fmla="*/ 39930 h 117237"/>
                <a:gd name="connsiteX11" fmla="*/ 3303 w 111089"/>
                <a:gd name="connsiteY11" fmla="*/ 42518 h 117237"/>
                <a:gd name="connsiteX12" fmla="*/ 7352 w 111089"/>
                <a:gd name="connsiteY12" fmla="*/ 37860 h 117237"/>
                <a:gd name="connsiteX13" fmla="*/ 32910 w 111089"/>
                <a:gd name="connsiteY13" fmla="*/ 5768 h 117237"/>
                <a:gd name="connsiteX14" fmla="*/ 39237 w 111089"/>
                <a:gd name="connsiteY14" fmla="*/ 14050 h 117237"/>
                <a:gd name="connsiteX15" fmla="*/ 34935 w 111089"/>
                <a:gd name="connsiteY15" fmla="*/ 32166 h 117237"/>
                <a:gd name="connsiteX16" fmla="*/ 20511 w 111089"/>
                <a:gd name="connsiteY16" fmla="*/ 85221 h 117237"/>
                <a:gd name="connsiteX17" fmla="*/ 54420 w 111089"/>
                <a:gd name="connsiteY17" fmla="*/ 117312 h 117237"/>
                <a:gd name="connsiteX18" fmla="*/ 111356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56" y="18191"/>
                  </a:moveTo>
                  <a:cubicBezTo>
                    <a:pt x="111356" y="4216"/>
                    <a:pt x="104777" y="75"/>
                    <a:pt x="100222" y="75"/>
                  </a:cubicBezTo>
                  <a:cubicBezTo>
                    <a:pt x="93896" y="75"/>
                    <a:pt x="87822" y="6804"/>
                    <a:pt x="87822" y="12497"/>
                  </a:cubicBezTo>
                  <a:cubicBezTo>
                    <a:pt x="87822" y="15862"/>
                    <a:pt x="89088" y="17414"/>
                    <a:pt x="91871" y="20261"/>
                  </a:cubicBezTo>
                  <a:cubicBezTo>
                    <a:pt x="97185" y="25437"/>
                    <a:pt x="100475" y="32166"/>
                    <a:pt x="100475" y="41483"/>
                  </a:cubicBezTo>
                  <a:cubicBezTo>
                    <a:pt x="100475" y="52353"/>
                    <a:pt x="85039" y="111618"/>
                    <a:pt x="55432" y="111618"/>
                  </a:cubicBezTo>
                  <a:cubicBezTo>
                    <a:pt x="42526" y="111618"/>
                    <a:pt x="36706" y="102560"/>
                    <a:pt x="36706" y="89103"/>
                  </a:cubicBezTo>
                  <a:cubicBezTo>
                    <a:pt x="36706" y="74610"/>
                    <a:pt x="43538" y="55717"/>
                    <a:pt x="51383" y="34237"/>
                  </a:cubicBezTo>
                  <a:cubicBezTo>
                    <a:pt x="53154" y="29837"/>
                    <a:pt x="54420" y="26214"/>
                    <a:pt x="54420" y="21297"/>
                  </a:cubicBezTo>
                  <a:cubicBezTo>
                    <a:pt x="54420" y="9650"/>
                    <a:pt x="46322" y="75"/>
                    <a:pt x="33669" y="75"/>
                  </a:cubicBezTo>
                  <a:cubicBezTo>
                    <a:pt x="9883" y="75"/>
                    <a:pt x="267" y="37601"/>
                    <a:pt x="267" y="39930"/>
                  </a:cubicBezTo>
                  <a:cubicBezTo>
                    <a:pt x="267" y="42518"/>
                    <a:pt x="2797" y="42518"/>
                    <a:pt x="3303" y="42518"/>
                  </a:cubicBezTo>
                  <a:cubicBezTo>
                    <a:pt x="5834" y="42518"/>
                    <a:pt x="6087" y="42001"/>
                    <a:pt x="7352" y="37860"/>
                  </a:cubicBezTo>
                  <a:cubicBezTo>
                    <a:pt x="14691" y="11721"/>
                    <a:pt x="25572" y="5768"/>
                    <a:pt x="32910" y="5768"/>
                  </a:cubicBezTo>
                  <a:cubicBezTo>
                    <a:pt x="34935" y="5768"/>
                    <a:pt x="39237" y="5768"/>
                    <a:pt x="39237" y="14050"/>
                  </a:cubicBezTo>
                  <a:cubicBezTo>
                    <a:pt x="39237" y="20520"/>
                    <a:pt x="36706" y="27508"/>
                    <a:pt x="34935" y="32166"/>
                  </a:cubicBezTo>
                  <a:cubicBezTo>
                    <a:pt x="23800" y="62187"/>
                    <a:pt x="20511" y="74092"/>
                    <a:pt x="20511" y="85221"/>
                  </a:cubicBezTo>
                  <a:cubicBezTo>
                    <a:pt x="20511" y="113171"/>
                    <a:pt x="42779" y="117312"/>
                    <a:pt x="54420" y="117312"/>
                  </a:cubicBezTo>
                  <a:cubicBezTo>
                    <a:pt x="96932" y="117312"/>
                    <a:pt x="111356" y="31649"/>
                    <a:pt x="111356" y="18191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2B7FF84-E2DB-E90F-9A64-D319D42D13D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2890204" y="6496713"/>
              <a:ext cx="58707" cy="258802"/>
            </a:xfrm>
            <a:custGeom>
              <a:avLst/>
              <a:gdLst>
                <a:gd name="connsiteX0" fmla="*/ 58980 w 58707"/>
                <a:gd name="connsiteY0" fmla="*/ 129476 h 258802"/>
                <a:gd name="connsiteX1" fmla="*/ 42278 w 58707"/>
                <a:gd name="connsiteY1" fmla="*/ 48730 h 258802"/>
                <a:gd name="connsiteX2" fmla="*/ 2802 w 58707"/>
                <a:gd name="connsiteY2" fmla="*/ 75 h 258802"/>
                <a:gd name="connsiteX3" fmla="*/ 272 w 58707"/>
                <a:gd name="connsiteY3" fmla="*/ 2663 h 258802"/>
                <a:gd name="connsiteX4" fmla="*/ 5080 w 58707"/>
                <a:gd name="connsiteY4" fmla="*/ 8615 h 258802"/>
                <a:gd name="connsiteX5" fmla="*/ 44303 w 58707"/>
                <a:gd name="connsiteY5" fmla="*/ 129476 h 258802"/>
                <a:gd name="connsiteX6" fmla="*/ 3562 w 58707"/>
                <a:gd name="connsiteY6" fmla="*/ 251889 h 258802"/>
                <a:gd name="connsiteX7" fmla="*/ 272 w 58707"/>
                <a:gd name="connsiteY7" fmla="*/ 256289 h 258802"/>
                <a:gd name="connsiteX8" fmla="*/ 2802 w 58707"/>
                <a:gd name="connsiteY8" fmla="*/ 258877 h 258802"/>
                <a:gd name="connsiteX9" fmla="*/ 43038 w 58707"/>
                <a:gd name="connsiteY9" fmla="*/ 208411 h 258802"/>
                <a:gd name="connsiteX10" fmla="*/ 58980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80" y="129476"/>
                  </a:moveTo>
                  <a:cubicBezTo>
                    <a:pt x="58980" y="109289"/>
                    <a:pt x="56196" y="77974"/>
                    <a:pt x="42278" y="48730"/>
                  </a:cubicBezTo>
                  <a:cubicBezTo>
                    <a:pt x="27095" y="16897"/>
                    <a:pt x="5333" y="75"/>
                    <a:pt x="2802" y="75"/>
                  </a:cubicBezTo>
                  <a:cubicBezTo>
                    <a:pt x="1284" y="75"/>
                    <a:pt x="272" y="1110"/>
                    <a:pt x="272" y="2663"/>
                  </a:cubicBezTo>
                  <a:cubicBezTo>
                    <a:pt x="272" y="3439"/>
                    <a:pt x="272" y="3957"/>
                    <a:pt x="5080" y="8615"/>
                  </a:cubicBezTo>
                  <a:cubicBezTo>
                    <a:pt x="29879" y="34237"/>
                    <a:pt x="44303" y="75386"/>
                    <a:pt x="44303" y="129476"/>
                  </a:cubicBezTo>
                  <a:cubicBezTo>
                    <a:pt x="44303" y="173731"/>
                    <a:pt x="34940" y="219280"/>
                    <a:pt x="3562" y="251889"/>
                  </a:cubicBezTo>
                  <a:cubicBezTo>
                    <a:pt x="272" y="254995"/>
                    <a:pt x="272" y="255513"/>
                    <a:pt x="272" y="256289"/>
                  </a:cubicBezTo>
                  <a:cubicBezTo>
                    <a:pt x="272" y="257842"/>
                    <a:pt x="1284" y="258877"/>
                    <a:pt x="2802" y="258877"/>
                  </a:cubicBezTo>
                  <a:cubicBezTo>
                    <a:pt x="5333" y="258877"/>
                    <a:pt x="28108" y="241278"/>
                    <a:pt x="43038" y="208411"/>
                  </a:cubicBezTo>
                  <a:cubicBezTo>
                    <a:pt x="55943" y="179942"/>
                    <a:pt x="58980" y="151215"/>
                    <a:pt x="58980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5281B02-2CDF-035A-1E79-33294E4DEC5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988613" y="6496713"/>
              <a:ext cx="58707" cy="258802"/>
            </a:xfrm>
            <a:custGeom>
              <a:avLst/>
              <a:gdLst>
                <a:gd name="connsiteX0" fmla="*/ 58984 w 58707"/>
                <a:gd name="connsiteY0" fmla="*/ 129476 h 258802"/>
                <a:gd name="connsiteX1" fmla="*/ 42282 w 58707"/>
                <a:gd name="connsiteY1" fmla="*/ 48730 h 258802"/>
                <a:gd name="connsiteX2" fmla="*/ 2806 w 58707"/>
                <a:gd name="connsiteY2" fmla="*/ 75 h 258802"/>
                <a:gd name="connsiteX3" fmla="*/ 276 w 58707"/>
                <a:gd name="connsiteY3" fmla="*/ 2663 h 258802"/>
                <a:gd name="connsiteX4" fmla="*/ 5084 w 58707"/>
                <a:gd name="connsiteY4" fmla="*/ 8615 h 258802"/>
                <a:gd name="connsiteX5" fmla="*/ 44307 w 58707"/>
                <a:gd name="connsiteY5" fmla="*/ 129476 h 258802"/>
                <a:gd name="connsiteX6" fmla="*/ 3565 w 58707"/>
                <a:gd name="connsiteY6" fmla="*/ 251889 h 258802"/>
                <a:gd name="connsiteX7" fmla="*/ 276 w 58707"/>
                <a:gd name="connsiteY7" fmla="*/ 256289 h 258802"/>
                <a:gd name="connsiteX8" fmla="*/ 2806 w 58707"/>
                <a:gd name="connsiteY8" fmla="*/ 258877 h 258802"/>
                <a:gd name="connsiteX9" fmla="*/ 43041 w 58707"/>
                <a:gd name="connsiteY9" fmla="*/ 208411 h 258802"/>
                <a:gd name="connsiteX10" fmla="*/ 58984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84" y="129476"/>
                  </a:moveTo>
                  <a:cubicBezTo>
                    <a:pt x="58984" y="109289"/>
                    <a:pt x="56200" y="77974"/>
                    <a:pt x="42282" y="48730"/>
                  </a:cubicBezTo>
                  <a:cubicBezTo>
                    <a:pt x="27099" y="16897"/>
                    <a:pt x="5337" y="75"/>
                    <a:pt x="2806" y="75"/>
                  </a:cubicBezTo>
                  <a:cubicBezTo>
                    <a:pt x="1288" y="75"/>
                    <a:pt x="276" y="1110"/>
                    <a:pt x="276" y="2663"/>
                  </a:cubicBezTo>
                  <a:cubicBezTo>
                    <a:pt x="276" y="3439"/>
                    <a:pt x="276" y="3957"/>
                    <a:pt x="5084" y="8615"/>
                  </a:cubicBezTo>
                  <a:cubicBezTo>
                    <a:pt x="29883" y="34237"/>
                    <a:pt x="44307" y="75386"/>
                    <a:pt x="44307" y="129476"/>
                  </a:cubicBezTo>
                  <a:cubicBezTo>
                    <a:pt x="44307" y="173731"/>
                    <a:pt x="34944" y="219280"/>
                    <a:pt x="3565" y="251889"/>
                  </a:cubicBezTo>
                  <a:cubicBezTo>
                    <a:pt x="276" y="254995"/>
                    <a:pt x="276" y="255513"/>
                    <a:pt x="276" y="256289"/>
                  </a:cubicBezTo>
                  <a:cubicBezTo>
                    <a:pt x="276" y="257842"/>
                    <a:pt x="1288" y="258877"/>
                    <a:pt x="2806" y="258877"/>
                  </a:cubicBezTo>
                  <a:cubicBezTo>
                    <a:pt x="5337" y="258877"/>
                    <a:pt x="28111" y="241278"/>
                    <a:pt x="43041" y="208411"/>
                  </a:cubicBezTo>
                  <a:cubicBezTo>
                    <a:pt x="55947" y="179942"/>
                    <a:pt x="58984" y="151215"/>
                    <a:pt x="58984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D7413D7-C578-B870-C4F5-03B8830AB731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3143001" y="6539933"/>
              <a:ext cx="168279" cy="172362"/>
            </a:xfrm>
            <a:custGeom>
              <a:avLst/>
              <a:gdLst>
                <a:gd name="connsiteX0" fmla="*/ 89609 w 168279"/>
                <a:gd name="connsiteY0" fmla="*/ 91432 h 172362"/>
                <a:gd name="connsiteX1" fmla="*/ 160210 w 168279"/>
                <a:gd name="connsiteY1" fmla="*/ 91432 h 172362"/>
                <a:gd name="connsiteX2" fmla="*/ 168561 w 168279"/>
                <a:gd name="connsiteY2" fmla="*/ 86256 h 172362"/>
                <a:gd name="connsiteX3" fmla="*/ 160210 w 168279"/>
                <a:gd name="connsiteY3" fmla="*/ 81080 h 172362"/>
                <a:gd name="connsiteX4" fmla="*/ 89609 w 168279"/>
                <a:gd name="connsiteY4" fmla="*/ 81080 h 172362"/>
                <a:gd name="connsiteX5" fmla="*/ 89609 w 168279"/>
                <a:gd name="connsiteY5" fmla="*/ 8615 h 172362"/>
                <a:gd name="connsiteX6" fmla="*/ 84548 w 168279"/>
                <a:gd name="connsiteY6" fmla="*/ 75 h 172362"/>
                <a:gd name="connsiteX7" fmla="*/ 79487 w 168279"/>
                <a:gd name="connsiteY7" fmla="*/ 8615 h 172362"/>
                <a:gd name="connsiteX8" fmla="*/ 79487 w 168279"/>
                <a:gd name="connsiteY8" fmla="*/ 81080 h 172362"/>
                <a:gd name="connsiteX9" fmla="*/ 8633 w 168279"/>
                <a:gd name="connsiteY9" fmla="*/ 81080 h 172362"/>
                <a:gd name="connsiteX10" fmla="*/ 282 w 168279"/>
                <a:gd name="connsiteY10" fmla="*/ 86256 h 172362"/>
                <a:gd name="connsiteX11" fmla="*/ 8633 w 168279"/>
                <a:gd name="connsiteY11" fmla="*/ 91432 h 172362"/>
                <a:gd name="connsiteX12" fmla="*/ 79487 w 168279"/>
                <a:gd name="connsiteY12" fmla="*/ 91432 h 172362"/>
                <a:gd name="connsiteX13" fmla="*/ 79487 w 168279"/>
                <a:gd name="connsiteY13" fmla="*/ 163897 h 172362"/>
                <a:gd name="connsiteX14" fmla="*/ 84548 w 168279"/>
                <a:gd name="connsiteY14" fmla="*/ 172437 h 172362"/>
                <a:gd name="connsiteX15" fmla="*/ 89609 w 168279"/>
                <a:gd name="connsiteY15" fmla="*/ 163897 h 172362"/>
                <a:gd name="connsiteX16" fmla="*/ 89609 w 168279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9" h="172362">
                  <a:moveTo>
                    <a:pt x="89609" y="91432"/>
                  </a:moveTo>
                  <a:lnTo>
                    <a:pt x="160210" y="91432"/>
                  </a:lnTo>
                  <a:cubicBezTo>
                    <a:pt x="163753" y="91432"/>
                    <a:pt x="168561" y="91432"/>
                    <a:pt x="168561" y="86256"/>
                  </a:cubicBezTo>
                  <a:cubicBezTo>
                    <a:pt x="168561" y="81080"/>
                    <a:pt x="163753" y="81080"/>
                    <a:pt x="160210" y="81080"/>
                  </a:cubicBezTo>
                  <a:lnTo>
                    <a:pt x="89609" y="81080"/>
                  </a:lnTo>
                  <a:lnTo>
                    <a:pt x="89609" y="8615"/>
                  </a:lnTo>
                  <a:cubicBezTo>
                    <a:pt x="89609" y="4992"/>
                    <a:pt x="89609" y="75"/>
                    <a:pt x="84548" y="75"/>
                  </a:cubicBezTo>
                  <a:cubicBezTo>
                    <a:pt x="79487" y="75"/>
                    <a:pt x="79487" y="4992"/>
                    <a:pt x="79487" y="8615"/>
                  </a:cubicBezTo>
                  <a:lnTo>
                    <a:pt x="79487" y="81080"/>
                  </a:lnTo>
                  <a:lnTo>
                    <a:pt x="8633" y="81080"/>
                  </a:lnTo>
                  <a:cubicBezTo>
                    <a:pt x="5090" y="81080"/>
                    <a:pt x="282" y="81080"/>
                    <a:pt x="282" y="86256"/>
                  </a:cubicBezTo>
                  <a:cubicBezTo>
                    <a:pt x="282" y="91432"/>
                    <a:pt x="5090" y="91432"/>
                    <a:pt x="8633" y="91432"/>
                  </a:cubicBezTo>
                  <a:lnTo>
                    <a:pt x="79487" y="91432"/>
                  </a:lnTo>
                  <a:lnTo>
                    <a:pt x="79487" y="163897"/>
                  </a:lnTo>
                  <a:cubicBezTo>
                    <a:pt x="79487" y="167520"/>
                    <a:pt x="79487" y="172437"/>
                    <a:pt x="84548" y="172437"/>
                  </a:cubicBezTo>
                  <a:cubicBezTo>
                    <a:pt x="89609" y="172437"/>
                    <a:pt x="89609" y="167520"/>
                    <a:pt x="89609" y="163897"/>
                  </a:cubicBezTo>
                  <a:lnTo>
                    <a:pt x="89609" y="9143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53687B5-D888-FDDD-7B36-CB89FEDF294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396304" y="6508360"/>
              <a:ext cx="182196" cy="188149"/>
            </a:xfrm>
            <a:custGeom>
              <a:avLst/>
              <a:gdLst>
                <a:gd name="connsiteX0" fmla="*/ 182489 w 182196"/>
                <a:gd name="connsiteY0" fmla="*/ 57788 h 188149"/>
                <a:gd name="connsiteX1" fmla="*/ 137446 w 182196"/>
                <a:gd name="connsiteY1" fmla="*/ 75 h 188149"/>
                <a:gd name="connsiteX2" fmla="*/ 87088 w 182196"/>
                <a:gd name="connsiteY2" fmla="*/ 23367 h 188149"/>
                <a:gd name="connsiteX3" fmla="*/ 59253 w 182196"/>
                <a:gd name="connsiteY3" fmla="*/ 67622 h 188149"/>
                <a:gd name="connsiteX4" fmla="*/ 61783 w 182196"/>
                <a:gd name="connsiteY4" fmla="*/ 69434 h 188149"/>
                <a:gd name="connsiteX5" fmla="*/ 74436 w 182196"/>
                <a:gd name="connsiteY5" fmla="*/ 63999 h 188149"/>
                <a:gd name="connsiteX6" fmla="*/ 82027 w 182196"/>
                <a:gd name="connsiteY6" fmla="*/ 53906 h 188149"/>
                <a:gd name="connsiteX7" fmla="*/ 99488 w 182196"/>
                <a:gd name="connsiteY7" fmla="*/ 25179 h 188149"/>
                <a:gd name="connsiteX8" fmla="*/ 120744 w 182196"/>
                <a:gd name="connsiteY8" fmla="*/ 14309 h 188149"/>
                <a:gd name="connsiteX9" fmla="*/ 160979 w 182196"/>
                <a:gd name="connsiteY9" fmla="*/ 68916 h 188149"/>
                <a:gd name="connsiteX10" fmla="*/ 77472 w 182196"/>
                <a:gd name="connsiteY10" fmla="*/ 173990 h 188149"/>
                <a:gd name="connsiteX11" fmla="*/ 21801 w 182196"/>
                <a:gd name="connsiteY11" fmla="*/ 107736 h 188149"/>
                <a:gd name="connsiteX12" fmla="*/ 76460 w 182196"/>
                <a:gd name="connsiteY12" fmla="*/ 11462 h 188149"/>
                <a:gd name="connsiteX13" fmla="*/ 86582 w 182196"/>
                <a:gd name="connsiteY13" fmla="*/ 1886 h 188149"/>
                <a:gd name="connsiteX14" fmla="*/ 84052 w 182196"/>
                <a:gd name="connsiteY14" fmla="*/ 75 h 188149"/>
                <a:gd name="connsiteX15" fmla="*/ 292 w 182196"/>
                <a:gd name="connsiteY15" fmla="*/ 118865 h 188149"/>
                <a:gd name="connsiteX16" fmla="*/ 60771 w 182196"/>
                <a:gd name="connsiteY16" fmla="*/ 188224 h 188149"/>
                <a:gd name="connsiteX17" fmla="*/ 182489 w 182196"/>
                <a:gd name="connsiteY17" fmla="*/ 57788 h 1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8149">
                  <a:moveTo>
                    <a:pt x="182489" y="57788"/>
                  </a:moveTo>
                  <a:cubicBezTo>
                    <a:pt x="182489" y="24920"/>
                    <a:pt x="168318" y="75"/>
                    <a:pt x="137446" y="75"/>
                  </a:cubicBezTo>
                  <a:cubicBezTo>
                    <a:pt x="111128" y="75"/>
                    <a:pt x="88860" y="21814"/>
                    <a:pt x="87088" y="23367"/>
                  </a:cubicBezTo>
                  <a:cubicBezTo>
                    <a:pt x="66844" y="43812"/>
                    <a:pt x="59253" y="67105"/>
                    <a:pt x="59253" y="67622"/>
                  </a:cubicBezTo>
                  <a:cubicBezTo>
                    <a:pt x="59253" y="69175"/>
                    <a:pt x="60518" y="69434"/>
                    <a:pt x="61783" y="69434"/>
                  </a:cubicBezTo>
                  <a:cubicBezTo>
                    <a:pt x="66591" y="69434"/>
                    <a:pt x="70640" y="66846"/>
                    <a:pt x="74436" y="63999"/>
                  </a:cubicBezTo>
                  <a:cubicBezTo>
                    <a:pt x="78991" y="60634"/>
                    <a:pt x="79244" y="59858"/>
                    <a:pt x="82027" y="53906"/>
                  </a:cubicBezTo>
                  <a:cubicBezTo>
                    <a:pt x="84305" y="48730"/>
                    <a:pt x="90125" y="36048"/>
                    <a:pt x="99488" y="25179"/>
                  </a:cubicBezTo>
                  <a:cubicBezTo>
                    <a:pt x="105561" y="18191"/>
                    <a:pt x="110622" y="14309"/>
                    <a:pt x="120744" y="14309"/>
                  </a:cubicBezTo>
                  <a:cubicBezTo>
                    <a:pt x="145290" y="14309"/>
                    <a:pt x="160979" y="35013"/>
                    <a:pt x="160979" y="68916"/>
                  </a:cubicBezTo>
                  <a:cubicBezTo>
                    <a:pt x="160979" y="121712"/>
                    <a:pt x="124287" y="173990"/>
                    <a:pt x="77472" y="173990"/>
                  </a:cubicBezTo>
                  <a:cubicBezTo>
                    <a:pt x="41539" y="173990"/>
                    <a:pt x="21801" y="144745"/>
                    <a:pt x="21801" y="107736"/>
                  </a:cubicBezTo>
                  <a:cubicBezTo>
                    <a:pt x="21801" y="72539"/>
                    <a:pt x="39515" y="33719"/>
                    <a:pt x="76460" y="11462"/>
                  </a:cubicBezTo>
                  <a:cubicBezTo>
                    <a:pt x="78991" y="9909"/>
                    <a:pt x="86582" y="5251"/>
                    <a:pt x="86582" y="1886"/>
                  </a:cubicBezTo>
                  <a:cubicBezTo>
                    <a:pt x="86582" y="75"/>
                    <a:pt x="84558" y="75"/>
                    <a:pt x="84052" y="75"/>
                  </a:cubicBezTo>
                  <a:cubicBezTo>
                    <a:pt x="75195" y="75"/>
                    <a:pt x="292" y="41224"/>
                    <a:pt x="292" y="118865"/>
                  </a:cubicBezTo>
                  <a:cubicBezTo>
                    <a:pt x="292" y="155097"/>
                    <a:pt x="18765" y="188224"/>
                    <a:pt x="60771" y="188224"/>
                  </a:cubicBezTo>
                  <a:cubicBezTo>
                    <a:pt x="110116" y="188224"/>
                    <a:pt x="182489" y="137499"/>
                    <a:pt x="182489" y="5778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1AC0757-0994-A296-1104-B4064C1B2A3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615420" y="6496713"/>
              <a:ext cx="58707" cy="258802"/>
            </a:xfrm>
            <a:custGeom>
              <a:avLst/>
              <a:gdLst>
                <a:gd name="connsiteX0" fmla="*/ 59008 w 58707"/>
                <a:gd name="connsiteY0" fmla="*/ 256289 h 258802"/>
                <a:gd name="connsiteX1" fmla="*/ 54706 w 58707"/>
                <a:gd name="connsiteY1" fmla="*/ 250595 h 258802"/>
                <a:gd name="connsiteX2" fmla="*/ 14977 w 58707"/>
                <a:gd name="connsiteY2" fmla="*/ 129476 h 258802"/>
                <a:gd name="connsiteX3" fmla="*/ 55718 w 58707"/>
                <a:gd name="connsiteY3" fmla="*/ 7062 h 258802"/>
                <a:gd name="connsiteX4" fmla="*/ 59008 w 58707"/>
                <a:gd name="connsiteY4" fmla="*/ 2663 h 258802"/>
                <a:gd name="connsiteX5" fmla="*/ 56477 w 58707"/>
                <a:gd name="connsiteY5" fmla="*/ 75 h 258802"/>
                <a:gd name="connsiteX6" fmla="*/ 16242 w 58707"/>
                <a:gd name="connsiteY6" fmla="*/ 50541 h 258802"/>
                <a:gd name="connsiteX7" fmla="*/ 300 w 58707"/>
                <a:gd name="connsiteY7" fmla="*/ 129476 h 258802"/>
                <a:gd name="connsiteX8" fmla="*/ 17001 w 58707"/>
                <a:gd name="connsiteY8" fmla="*/ 210222 h 258802"/>
                <a:gd name="connsiteX9" fmla="*/ 56477 w 58707"/>
                <a:gd name="connsiteY9" fmla="*/ 258877 h 258802"/>
                <a:gd name="connsiteX10" fmla="*/ 59008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08" y="256289"/>
                  </a:moveTo>
                  <a:cubicBezTo>
                    <a:pt x="59008" y="255513"/>
                    <a:pt x="59008" y="254995"/>
                    <a:pt x="54706" y="250595"/>
                  </a:cubicBezTo>
                  <a:cubicBezTo>
                    <a:pt x="23075" y="217986"/>
                    <a:pt x="14977" y="169073"/>
                    <a:pt x="14977" y="129476"/>
                  </a:cubicBezTo>
                  <a:cubicBezTo>
                    <a:pt x="14977" y="84444"/>
                    <a:pt x="24593" y="39413"/>
                    <a:pt x="55718" y="7062"/>
                  </a:cubicBezTo>
                  <a:cubicBezTo>
                    <a:pt x="59008" y="3957"/>
                    <a:pt x="59008" y="3439"/>
                    <a:pt x="59008" y="2663"/>
                  </a:cubicBezTo>
                  <a:cubicBezTo>
                    <a:pt x="59008" y="851"/>
                    <a:pt x="57996" y="75"/>
                    <a:pt x="56477" y="75"/>
                  </a:cubicBezTo>
                  <a:cubicBezTo>
                    <a:pt x="53947" y="75"/>
                    <a:pt x="31172" y="17673"/>
                    <a:pt x="16242" y="50541"/>
                  </a:cubicBezTo>
                  <a:cubicBezTo>
                    <a:pt x="3337" y="79009"/>
                    <a:pt x="300" y="107736"/>
                    <a:pt x="300" y="129476"/>
                  </a:cubicBezTo>
                  <a:cubicBezTo>
                    <a:pt x="300" y="149662"/>
                    <a:pt x="3084" y="180977"/>
                    <a:pt x="17001" y="210222"/>
                  </a:cubicBezTo>
                  <a:cubicBezTo>
                    <a:pt x="32185" y="242055"/>
                    <a:pt x="53947" y="258877"/>
                    <a:pt x="56477" y="258877"/>
                  </a:cubicBezTo>
                  <a:cubicBezTo>
                    <a:pt x="57996" y="258877"/>
                    <a:pt x="59008" y="258101"/>
                    <a:pt x="59008" y="2562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4155961-5E6E-3D32-9E17-A81F1CFFC07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3696115" y="6576425"/>
              <a:ext cx="102991" cy="117237"/>
            </a:xfrm>
            <a:custGeom>
              <a:avLst/>
              <a:gdLst>
                <a:gd name="connsiteX0" fmla="*/ 15234 w 102991"/>
                <a:gd name="connsiteY0" fmla="*/ 99196 h 117237"/>
                <a:gd name="connsiteX1" fmla="*/ 12956 w 102991"/>
                <a:gd name="connsiteY1" fmla="*/ 110324 h 117237"/>
                <a:gd name="connsiteX2" fmla="*/ 20295 w 102991"/>
                <a:gd name="connsiteY2" fmla="*/ 117312 h 117237"/>
                <a:gd name="connsiteX3" fmla="*/ 29658 w 102991"/>
                <a:gd name="connsiteY3" fmla="*/ 110066 h 117237"/>
                <a:gd name="connsiteX4" fmla="*/ 39780 w 102991"/>
                <a:gd name="connsiteY4" fmla="*/ 69175 h 117237"/>
                <a:gd name="connsiteX5" fmla="*/ 47878 w 102991"/>
                <a:gd name="connsiteY5" fmla="*/ 35531 h 117237"/>
                <a:gd name="connsiteX6" fmla="*/ 62048 w 102991"/>
                <a:gd name="connsiteY6" fmla="*/ 14309 h 117237"/>
                <a:gd name="connsiteX7" fmla="*/ 82292 w 102991"/>
                <a:gd name="connsiteY7" fmla="*/ 5768 h 117237"/>
                <a:gd name="connsiteX8" fmla="*/ 92921 w 102991"/>
                <a:gd name="connsiteY8" fmla="*/ 8874 h 117237"/>
                <a:gd name="connsiteX9" fmla="*/ 79762 w 102991"/>
                <a:gd name="connsiteY9" fmla="*/ 23108 h 117237"/>
                <a:gd name="connsiteX10" fmla="*/ 89378 w 102991"/>
                <a:gd name="connsiteY10" fmla="*/ 32166 h 117237"/>
                <a:gd name="connsiteX11" fmla="*/ 103296 w 102991"/>
                <a:gd name="connsiteY11" fmla="*/ 16897 h 117237"/>
                <a:gd name="connsiteX12" fmla="*/ 82292 w 102991"/>
                <a:gd name="connsiteY12" fmla="*/ 75 h 117237"/>
                <a:gd name="connsiteX13" fmla="*/ 49902 w 102991"/>
                <a:gd name="connsiteY13" fmla="*/ 20002 h 117237"/>
                <a:gd name="connsiteX14" fmla="*/ 26874 w 102991"/>
                <a:gd name="connsiteY14" fmla="*/ 75 h 117237"/>
                <a:gd name="connsiteX15" fmla="*/ 8148 w 102991"/>
                <a:gd name="connsiteY15" fmla="*/ 14826 h 117237"/>
                <a:gd name="connsiteX16" fmla="*/ 304 w 102991"/>
                <a:gd name="connsiteY16" fmla="*/ 39930 h 117237"/>
                <a:gd name="connsiteX17" fmla="*/ 3341 w 102991"/>
                <a:gd name="connsiteY17" fmla="*/ 42518 h 117237"/>
                <a:gd name="connsiteX18" fmla="*/ 7642 w 102991"/>
                <a:gd name="connsiteY18" fmla="*/ 36566 h 117237"/>
                <a:gd name="connsiteX19" fmla="*/ 26115 w 102991"/>
                <a:gd name="connsiteY19" fmla="*/ 5768 h 117237"/>
                <a:gd name="connsiteX20" fmla="*/ 33960 w 102991"/>
                <a:gd name="connsiteY20" fmla="*/ 17673 h 117237"/>
                <a:gd name="connsiteX21" fmla="*/ 29911 w 102991"/>
                <a:gd name="connsiteY21" fmla="*/ 39413 h 117237"/>
                <a:gd name="connsiteX22" fmla="*/ 15234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34" y="99196"/>
                  </a:moveTo>
                  <a:cubicBezTo>
                    <a:pt x="14475" y="103078"/>
                    <a:pt x="12956" y="109030"/>
                    <a:pt x="12956" y="110324"/>
                  </a:cubicBezTo>
                  <a:cubicBezTo>
                    <a:pt x="12956" y="114983"/>
                    <a:pt x="16499" y="117312"/>
                    <a:pt x="20295" y="117312"/>
                  </a:cubicBezTo>
                  <a:cubicBezTo>
                    <a:pt x="23332" y="117312"/>
                    <a:pt x="27886" y="115242"/>
                    <a:pt x="29658" y="110066"/>
                  </a:cubicBezTo>
                  <a:cubicBezTo>
                    <a:pt x="30164" y="109030"/>
                    <a:pt x="38768" y="73833"/>
                    <a:pt x="39780" y="69175"/>
                  </a:cubicBezTo>
                  <a:cubicBezTo>
                    <a:pt x="41804" y="60634"/>
                    <a:pt x="46359" y="42518"/>
                    <a:pt x="47878" y="35531"/>
                  </a:cubicBezTo>
                  <a:cubicBezTo>
                    <a:pt x="48890" y="32166"/>
                    <a:pt x="55975" y="20002"/>
                    <a:pt x="62048" y="14309"/>
                  </a:cubicBezTo>
                  <a:cubicBezTo>
                    <a:pt x="64073" y="12497"/>
                    <a:pt x="71411" y="5768"/>
                    <a:pt x="82292" y="5768"/>
                  </a:cubicBezTo>
                  <a:cubicBezTo>
                    <a:pt x="88872" y="5768"/>
                    <a:pt x="92668" y="8874"/>
                    <a:pt x="92921" y="8874"/>
                  </a:cubicBezTo>
                  <a:cubicBezTo>
                    <a:pt x="85329" y="10168"/>
                    <a:pt x="79762" y="16379"/>
                    <a:pt x="79762" y="23108"/>
                  </a:cubicBezTo>
                  <a:cubicBezTo>
                    <a:pt x="79762" y="27249"/>
                    <a:pt x="82546" y="32166"/>
                    <a:pt x="89378" y="32166"/>
                  </a:cubicBezTo>
                  <a:cubicBezTo>
                    <a:pt x="96210" y="32166"/>
                    <a:pt x="103296" y="26214"/>
                    <a:pt x="103296" y="16897"/>
                  </a:cubicBezTo>
                  <a:cubicBezTo>
                    <a:pt x="103296" y="7839"/>
                    <a:pt x="95198" y="75"/>
                    <a:pt x="82292" y="75"/>
                  </a:cubicBezTo>
                  <a:cubicBezTo>
                    <a:pt x="65844" y="75"/>
                    <a:pt x="54710" y="12756"/>
                    <a:pt x="49902" y="20002"/>
                  </a:cubicBezTo>
                  <a:cubicBezTo>
                    <a:pt x="47878" y="8356"/>
                    <a:pt x="38768" y="75"/>
                    <a:pt x="26874" y="75"/>
                  </a:cubicBezTo>
                  <a:cubicBezTo>
                    <a:pt x="15234" y="75"/>
                    <a:pt x="10426" y="10168"/>
                    <a:pt x="8148" y="14826"/>
                  </a:cubicBezTo>
                  <a:cubicBezTo>
                    <a:pt x="3594" y="23626"/>
                    <a:pt x="304" y="39154"/>
                    <a:pt x="304" y="39930"/>
                  </a:cubicBezTo>
                  <a:cubicBezTo>
                    <a:pt x="304" y="42518"/>
                    <a:pt x="2834" y="42518"/>
                    <a:pt x="3341" y="42518"/>
                  </a:cubicBezTo>
                  <a:cubicBezTo>
                    <a:pt x="5871" y="42518"/>
                    <a:pt x="6124" y="42259"/>
                    <a:pt x="7642" y="36566"/>
                  </a:cubicBezTo>
                  <a:cubicBezTo>
                    <a:pt x="11944" y="18191"/>
                    <a:pt x="17005" y="5768"/>
                    <a:pt x="26115" y="5768"/>
                  </a:cubicBezTo>
                  <a:cubicBezTo>
                    <a:pt x="30417" y="5768"/>
                    <a:pt x="33960" y="7839"/>
                    <a:pt x="33960" y="17673"/>
                  </a:cubicBezTo>
                  <a:cubicBezTo>
                    <a:pt x="33960" y="23108"/>
                    <a:pt x="33201" y="25955"/>
                    <a:pt x="29911" y="39413"/>
                  </a:cubicBezTo>
                  <a:lnTo>
                    <a:pt x="15234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3F2821C-64B0-669B-4062-9E9F9EACBEE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3887208" y="6620939"/>
              <a:ext cx="154614" cy="10352"/>
            </a:xfrm>
            <a:custGeom>
              <a:avLst/>
              <a:gdLst>
                <a:gd name="connsiteX0" fmla="*/ 146068 w 154614"/>
                <a:gd name="connsiteY0" fmla="*/ 10427 h 10352"/>
                <a:gd name="connsiteX1" fmla="*/ 154925 w 154614"/>
                <a:gd name="connsiteY1" fmla="*/ 5251 h 10352"/>
                <a:gd name="connsiteX2" fmla="*/ 146068 w 154614"/>
                <a:gd name="connsiteY2" fmla="*/ 75 h 10352"/>
                <a:gd name="connsiteX3" fmla="*/ 9168 w 154614"/>
                <a:gd name="connsiteY3" fmla="*/ 75 h 10352"/>
                <a:gd name="connsiteX4" fmla="*/ 311 w 154614"/>
                <a:gd name="connsiteY4" fmla="*/ 5251 h 10352"/>
                <a:gd name="connsiteX5" fmla="*/ 9168 w 154614"/>
                <a:gd name="connsiteY5" fmla="*/ 10427 h 10352"/>
                <a:gd name="connsiteX6" fmla="*/ 146068 w 15461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352">
                  <a:moveTo>
                    <a:pt x="146068" y="10427"/>
                  </a:moveTo>
                  <a:cubicBezTo>
                    <a:pt x="150370" y="10427"/>
                    <a:pt x="154925" y="10427"/>
                    <a:pt x="154925" y="5251"/>
                  </a:cubicBezTo>
                  <a:cubicBezTo>
                    <a:pt x="154925" y="75"/>
                    <a:pt x="150370" y="75"/>
                    <a:pt x="146068" y="75"/>
                  </a:cubicBezTo>
                  <a:lnTo>
                    <a:pt x="9168" y="75"/>
                  </a:lnTo>
                  <a:cubicBezTo>
                    <a:pt x="4866" y="75"/>
                    <a:pt x="311" y="75"/>
                    <a:pt x="311" y="5251"/>
                  </a:cubicBezTo>
                  <a:cubicBezTo>
                    <a:pt x="311" y="10427"/>
                    <a:pt x="4866" y="10427"/>
                    <a:pt x="9168" y="10427"/>
                  </a:cubicBezTo>
                  <a:lnTo>
                    <a:pt x="146068" y="1042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2AD5B131-69B5-B16E-6CCE-B6C04F573E7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4126594" y="6576425"/>
              <a:ext cx="102991" cy="117237"/>
            </a:xfrm>
            <a:custGeom>
              <a:avLst/>
              <a:gdLst>
                <a:gd name="connsiteX0" fmla="*/ 15251 w 102991"/>
                <a:gd name="connsiteY0" fmla="*/ 99196 h 117237"/>
                <a:gd name="connsiteX1" fmla="*/ 12973 w 102991"/>
                <a:gd name="connsiteY1" fmla="*/ 110324 h 117237"/>
                <a:gd name="connsiteX2" fmla="*/ 20312 w 102991"/>
                <a:gd name="connsiteY2" fmla="*/ 117312 h 117237"/>
                <a:gd name="connsiteX3" fmla="*/ 29675 w 102991"/>
                <a:gd name="connsiteY3" fmla="*/ 110066 h 117237"/>
                <a:gd name="connsiteX4" fmla="*/ 39797 w 102991"/>
                <a:gd name="connsiteY4" fmla="*/ 69175 h 117237"/>
                <a:gd name="connsiteX5" fmla="*/ 47894 w 102991"/>
                <a:gd name="connsiteY5" fmla="*/ 35531 h 117237"/>
                <a:gd name="connsiteX6" fmla="*/ 62065 w 102991"/>
                <a:gd name="connsiteY6" fmla="*/ 14309 h 117237"/>
                <a:gd name="connsiteX7" fmla="*/ 82309 w 102991"/>
                <a:gd name="connsiteY7" fmla="*/ 5768 h 117237"/>
                <a:gd name="connsiteX8" fmla="*/ 92938 w 102991"/>
                <a:gd name="connsiteY8" fmla="*/ 8874 h 117237"/>
                <a:gd name="connsiteX9" fmla="*/ 79779 w 102991"/>
                <a:gd name="connsiteY9" fmla="*/ 23108 h 117237"/>
                <a:gd name="connsiteX10" fmla="*/ 89395 w 102991"/>
                <a:gd name="connsiteY10" fmla="*/ 32166 h 117237"/>
                <a:gd name="connsiteX11" fmla="*/ 103313 w 102991"/>
                <a:gd name="connsiteY11" fmla="*/ 16897 h 117237"/>
                <a:gd name="connsiteX12" fmla="*/ 82309 w 102991"/>
                <a:gd name="connsiteY12" fmla="*/ 75 h 117237"/>
                <a:gd name="connsiteX13" fmla="*/ 49919 w 102991"/>
                <a:gd name="connsiteY13" fmla="*/ 20002 h 117237"/>
                <a:gd name="connsiteX14" fmla="*/ 26891 w 102991"/>
                <a:gd name="connsiteY14" fmla="*/ 75 h 117237"/>
                <a:gd name="connsiteX15" fmla="*/ 8165 w 102991"/>
                <a:gd name="connsiteY15" fmla="*/ 14826 h 117237"/>
                <a:gd name="connsiteX16" fmla="*/ 321 w 102991"/>
                <a:gd name="connsiteY16" fmla="*/ 39930 h 117237"/>
                <a:gd name="connsiteX17" fmla="*/ 3357 w 102991"/>
                <a:gd name="connsiteY17" fmla="*/ 42518 h 117237"/>
                <a:gd name="connsiteX18" fmla="*/ 7659 w 102991"/>
                <a:gd name="connsiteY18" fmla="*/ 36566 h 117237"/>
                <a:gd name="connsiteX19" fmla="*/ 26132 w 102991"/>
                <a:gd name="connsiteY19" fmla="*/ 5768 h 117237"/>
                <a:gd name="connsiteX20" fmla="*/ 33977 w 102991"/>
                <a:gd name="connsiteY20" fmla="*/ 17673 h 117237"/>
                <a:gd name="connsiteX21" fmla="*/ 29928 w 102991"/>
                <a:gd name="connsiteY21" fmla="*/ 39413 h 117237"/>
                <a:gd name="connsiteX22" fmla="*/ 15251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251" y="99196"/>
                  </a:moveTo>
                  <a:cubicBezTo>
                    <a:pt x="14492" y="103078"/>
                    <a:pt x="12973" y="109030"/>
                    <a:pt x="12973" y="110324"/>
                  </a:cubicBezTo>
                  <a:cubicBezTo>
                    <a:pt x="12973" y="114983"/>
                    <a:pt x="16516" y="117312"/>
                    <a:pt x="20312" y="117312"/>
                  </a:cubicBezTo>
                  <a:cubicBezTo>
                    <a:pt x="23349" y="117312"/>
                    <a:pt x="27903" y="115242"/>
                    <a:pt x="29675" y="110066"/>
                  </a:cubicBezTo>
                  <a:cubicBezTo>
                    <a:pt x="30181" y="109030"/>
                    <a:pt x="38785" y="73833"/>
                    <a:pt x="39797" y="69175"/>
                  </a:cubicBezTo>
                  <a:cubicBezTo>
                    <a:pt x="41821" y="60634"/>
                    <a:pt x="46376" y="42518"/>
                    <a:pt x="47894" y="35531"/>
                  </a:cubicBezTo>
                  <a:cubicBezTo>
                    <a:pt x="48907" y="32166"/>
                    <a:pt x="55992" y="20002"/>
                    <a:pt x="62065" y="14309"/>
                  </a:cubicBezTo>
                  <a:cubicBezTo>
                    <a:pt x="64090" y="12497"/>
                    <a:pt x="71428" y="5768"/>
                    <a:pt x="82309" y="5768"/>
                  </a:cubicBezTo>
                  <a:cubicBezTo>
                    <a:pt x="88889" y="5768"/>
                    <a:pt x="92685" y="8874"/>
                    <a:pt x="92938" y="8874"/>
                  </a:cubicBezTo>
                  <a:cubicBezTo>
                    <a:pt x="85346" y="10168"/>
                    <a:pt x="79779" y="16379"/>
                    <a:pt x="79779" y="23108"/>
                  </a:cubicBezTo>
                  <a:cubicBezTo>
                    <a:pt x="79779" y="27249"/>
                    <a:pt x="82563" y="32166"/>
                    <a:pt x="89395" y="32166"/>
                  </a:cubicBezTo>
                  <a:cubicBezTo>
                    <a:pt x="96227" y="32166"/>
                    <a:pt x="103313" y="26214"/>
                    <a:pt x="103313" y="16897"/>
                  </a:cubicBezTo>
                  <a:cubicBezTo>
                    <a:pt x="103313" y="7839"/>
                    <a:pt x="95215" y="75"/>
                    <a:pt x="82309" y="75"/>
                  </a:cubicBezTo>
                  <a:cubicBezTo>
                    <a:pt x="65861" y="75"/>
                    <a:pt x="54727" y="12756"/>
                    <a:pt x="49919" y="20002"/>
                  </a:cubicBezTo>
                  <a:cubicBezTo>
                    <a:pt x="47894" y="8356"/>
                    <a:pt x="38785" y="75"/>
                    <a:pt x="26891" y="75"/>
                  </a:cubicBezTo>
                  <a:cubicBezTo>
                    <a:pt x="15251" y="75"/>
                    <a:pt x="10443" y="10168"/>
                    <a:pt x="8165" y="14826"/>
                  </a:cubicBezTo>
                  <a:cubicBezTo>
                    <a:pt x="3611" y="23626"/>
                    <a:pt x="321" y="39154"/>
                    <a:pt x="321" y="39930"/>
                  </a:cubicBezTo>
                  <a:cubicBezTo>
                    <a:pt x="321" y="42518"/>
                    <a:pt x="2851" y="42518"/>
                    <a:pt x="3357" y="42518"/>
                  </a:cubicBezTo>
                  <a:cubicBezTo>
                    <a:pt x="5888" y="42518"/>
                    <a:pt x="6141" y="42259"/>
                    <a:pt x="7659" y="36566"/>
                  </a:cubicBezTo>
                  <a:cubicBezTo>
                    <a:pt x="11961" y="18191"/>
                    <a:pt x="17022" y="5768"/>
                    <a:pt x="26132" y="5768"/>
                  </a:cubicBezTo>
                  <a:cubicBezTo>
                    <a:pt x="30434" y="5768"/>
                    <a:pt x="33977" y="7839"/>
                    <a:pt x="33977" y="17673"/>
                  </a:cubicBezTo>
                  <a:cubicBezTo>
                    <a:pt x="33977" y="23108"/>
                    <a:pt x="33218" y="25955"/>
                    <a:pt x="29928" y="39413"/>
                  </a:cubicBezTo>
                  <a:lnTo>
                    <a:pt x="15251" y="99196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D40A406-8C2F-F010-6120-DC278A978F8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245821" y="6617496"/>
              <a:ext cx="130371" cy="133516"/>
            </a:xfrm>
            <a:custGeom>
              <a:avLst/>
              <a:gdLst>
                <a:gd name="connsiteX0" fmla="*/ 69940 w 130371"/>
                <a:gd name="connsiteY0" fmla="*/ 71273 h 133516"/>
                <a:gd name="connsiteX1" fmla="*/ 124143 w 130371"/>
                <a:gd name="connsiteY1" fmla="*/ 71273 h 133516"/>
                <a:gd name="connsiteX2" fmla="*/ 130697 w 130371"/>
                <a:gd name="connsiteY2" fmla="*/ 66925 h 133516"/>
                <a:gd name="connsiteX3" fmla="*/ 124143 w 130371"/>
                <a:gd name="connsiteY3" fmla="*/ 62396 h 133516"/>
                <a:gd name="connsiteX4" fmla="*/ 69940 w 130371"/>
                <a:gd name="connsiteY4" fmla="*/ 62396 h 133516"/>
                <a:gd name="connsiteX5" fmla="*/ 69940 w 130371"/>
                <a:gd name="connsiteY5" fmla="*/ 6779 h 133516"/>
                <a:gd name="connsiteX6" fmla="*/ 65688 w 130371"/>
                <a:gd name="connsiteY6" fmla="*/ 76 h 133516"/>
                <a:gd name="connsiteX7" fmla="*/ 61260 w 130371"/>
                <a:gd name="connsiteY7" fmla="*/ 6779 h 133516"/>
                <a:gd name="connsiteX8" fmla="*/ 61260 w 130371"/>
                <a:gd name="connsiteY8" fmla="*/ 62396 h 133516"/>
                <a:gd name="connsiteX9" fmla="*/ 6879 w 130371"/>
                <a:gd name="connsiteY9" fmla="*/ 62396 h 133516"/>
                <a:gd name="connsiteX10" fmla="*/ 325 w 130371"/>
                <a:gd name="connsiteY10" fmla="*/ 66744 h 133516"/>
                <a:gd name="connsiteX11" fmla="*/ 6879 w 130371"/>
                <a:gd name="connsiteY11" fmla="*/ 71273 h 133516"/>
                <a:gd name="connsiteX12" fmla="*/ 61260 w 130371"/>
                <a:gd name="connsiteY12" fmla="*/ 71273 h 133516"/>
                <a:gd name="connsiteX13" fmla="*/ 61260 w 130371"/>
                <a:gd name="connsiteY13" fmla="*/ 126889 h 133516"/>
                <a:gd name="connsiteX14" fmla="*/ 65511 w 130371"/>
                <a:gd name="connsiteY14" fmla="*/ 133592 h 133516"/>
                <a:gd name="connsiteX15" fmla="*/ 69940 w 130371"/>
                <a:gd name="connsiteY15" fmla="*/ 126889 h 133516"/>
                <a:gd name="connsiteX16" fmla="*/ 69940 w 130371"/>
                <a:gd name="connsiteY16" fmla="*/ 71273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940" y="71273"/>
                  </a:moveTo>
                  <a:lnTo>
                    <a:pt x="124143" y="71273"/>
                  </a:lnTo>
                  <a:cubicBezTo>
                    <a:pt x="126446" y="71273"/>
                    <a:pt x="130697" y="71273"/>
                    <a:pt x="130697" y="66925"/>
                  </a:cubicBezTo>
                  <a:cubicBezTo>
                    <a:pt x="130697" y="62396"/>
                    <a:pt x="126623" y="62396"/>
                    <a:pt x="124143" y="62396"/>
                  </a:cubicBezTo>
                  <a:lnTo>
                    <a:pt x="69940" y="62396"/>
                  </a:lnTo>
                  <a:lnTo>
                    <a:pt x="69940" y="6779"/>
                  </a:lnTo>
                  <a:cubicBezTo>
                    <a:pt x="69940" y="4424"/>
                    <a:pt x="69940" y="76"/>
                    <a:pt x="65688" y="76"/>
                  </a:cubicBezTo>
                  <a:cubicBezTo>
                    <a:pt x="61260" y="76"/>
                    <a:pt x="61260" y="4243"/>
                    <a:pt x="61260" y="6779"/>
                  </a:cubicBezTo>
                  <a:lnTo>
                    <a:pt x="61260" y="62396"/>
                  </a:lnTo>
                  <a:lnTo>
                    <a:pt x="6879" y="62396"/>
                  </a:lnTo>
                  <a:cubicBezTo>
                    <a:pt x="4577" y="62396"/>
                    <a:pt x="325" y="62396"/>
                    <a:pt x="325" y="66744"/>
                  </a:cubicBezTo>
                  <a:cubicBezTo>
                    <a:pt x="325" y="71273"/>
                    <a:pt x="4400" y="71273"/>
                    <a:pt x="6879" y="71273"/>
                  </a:cubicBezTo>
                  <a:lnTo>
                    <a:pt x="61260" y="71273"/>
                  </a:lnTo>
                  <a:lnTo>
                    <a:pt x="61260" y="126889"/>
                  </a:lnTo>
                  <a:cubicBezTo>
                    <a:pt x="61260" y="129244"/>
                    <a:pt x="61260" y="133592"/>
                    <a:pt x="65511" y="133592"/>
                  </a:cubicBezTo>
                  <a:cubicBezTo>
                    <a:pt x="69940" y="133592"/>
                    <a:pt x="69940" y="129426"/>
                    <a:pt x="69940" y="126889"/>
                  </a:cubicBezTo>
                  <a:lnTo>
                    <a:pt x="69940" y="71273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1672E4C-492F-D4F9-177C-F914AB6B477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4415844" y="6496713"/>
              <a:ext cx="58707" cy="258802"/>
            </a:xfrm>
            <a:custGeom>
              <a:avLst/>
              <a:gdLst>
                <a:gd name="connsiteX0" fmla="*/ 59040 w 58707"/>
                <a:gd name="connsiteY0" fmla="*/ 129476 h 258802"/>
                <a:gd name="connsiteX1" fmla="*/ 42338 w 58707"/>
                <a:gd name="connsiteY1" fmla="*/ 48730 h 258802"/>
                <a:gd name="connsiteX2" fmla="*/ 2863 w 58707"/>
                <a:gd name="connsiteY2" fmla="*/ 75 h 258802"/>
                <a:gd name="connsiteX3" fmla="*/ 332 w 58707"/>
                <a:gd name="connsiteY3" fmla="*/ 2663 h 258802"/>
                <a:gd name="connsiteX4" fmla="*/ 5140 w 58707"/>
                <a:gd name="connsiteY4" fmla="*/ 8615 h 258802"/>
                <a:gd name="connsiteX5" fmla="*/ 44363 w 58707"/>
                <a:gd name="connsiteY5" fmla="*/ 129476 h 258802"/>
                <a:gd name="connsiteX6" fmla="*/ 3622 w 58707"/>
                <a:gd name="connsiteY6" fmla="*/ 251889 h 258802"/>
                <a:gd name="connsiteX7" fmla="*/ 332 w 58707"/>
                <a:gd name="connsiteY7" fmla="*/ 256289 h 258802"/>
                <a:gd name="connsiteX8" fmla="*/ 2863 w 58707"/>
                <a:gd name="connsiteY8" fmla="*/ 258877 h 258802"/>
                <a:gd name="connsiteX9" fmla="*/ 43098 w 58707"/>
                <a:gd name="connsiteY9" fmla="*/ 208411 h 258802"/>
                <a:gd name="connsiteX10" fmla="*/ 59040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9040" y="129476"/>
                  </a:moveTo>
                  <a:cubicBezTo>
                    <a:pt x="59040" y="109289"/>
                    <a:pt x="56256" y="77974"/>
                    <a:pt x="42338" y="48730"/>
                  </a:cubicBezTo>
                  <a:cubicBezTo>
                    <a:pt x="27155" y="16897"/>
                    <a:pt x="5393" y="75"/>
                    <a:pt x="2863" y="75"/>
                  </a:cubicBezTo>
                  <a:cubicBezTo>
                    <a:pt x="1344" y="75"/>
                    <a:pt x="332" y="1110"/>
                    <a:pt x="332" y="2663"/>
                  </a:cubicBezTo>
                  <a:cubicBezTo>
                    <a:pt x="332" y="3439"/>
                    <a:pt x="332" y="3957"/>
                    <a:pt x="5140" y="8615"/>
                  </a:cubicBezTo>
                  <a:cubicBezTo>
                    <a:pt x="29939" y="34237"/>
                    <a:pt x="44363" y="75386"/>
                    <a:pt x="44363" y="129476"/>
                  </a:cubicBezTo>
                  <a:cubicBezTo>
                    <a:pt x="44363" y="173731"/>
                    <a:pt x="35000" y="219280"/>
                    <a:pt x="3622" y="251889"/>
                  </a:cubicBezTo>
                  <a:cubicBezTo>
                    <a:pt x="332" y="254995"/>
                    <a:pt x="332" y="255513"/>
                    <a:pt x="332" y="256289"/>
                  </a:cubicBezTo>
                  <a:cubicBezTo>
                    <a:pt x="332" y="257842"/>
                    <a:pt x="1344" y="258877"/>
                    <a:pt x="2863" y="258877"/>
                  </a:cubicBezTo>
                  <a:cubicBezTo>
                    <a:pt x="5393" y="258877"/>
                    <a:pt x="28168" y="241278"/>
                    <a:pt x="43098" y="208411"/>
                  </a:cubicBezTo>
                  <a:cubicBezTo>
                    <a:pt x="56003" y="179942"/>
                    <a:pt x="59040" y="151215"/>
                    <a:pt x="59040" y="129476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E7E8A6C-1EDC-F105-F2E3-55FB977DAE3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4510989" y="6463666"/>
              <a:ext cx="78294" cy="120291"/>
            </a:xfrm>
            <a:custGeom>
              <a:avLst/>
              <a:gdLst>
                <a:gd name="connsiteX0" fmla="*/ 78630 w 78294"/>
                <a:gd name="connsiteY0" fmla="*/ 87390 h 120291"/>
                <a:gd name="connsiteX1" fmla="*/ 72607 w 78294"/>
                <a:gd name="connsiteY1" fmla="*/ 87390 h 120291"/>
                <a:gd name="connsiteX2" fmla="*/ 68002 w 78294"/>
                <a:gd name="connsiteY2" fmla="*/ 103876 h 120291"/>
                <a:gd name="connsiteX3" fmla="*/ 50465 w 78294"/>
                <a:gd name="connsiteY3" fmla="*/ 104963 h 120291"/>
                <a:gd name="connsiteX4" fmla="*/ 17872 w 78294"/>
                <a:gd name="connsiteY4" fmla="*/ 104963 h 120291"/>
                <a:gd name="connsiteX5" fmla="*/ 53299 w 78294"/>
                <a:gd name="connsiteY5" fmla="*/ 74528 h 120291"/>
                <a:gd name="connsiteX6" fmla="*/ 78630 w 78294"/>
                <a:gd name="connsiteY6" fmla="*/ 35397 h 120291"/>
                <a:gd name="connsiteX7" fmla="*/ 37180 w 78294"/>
                <a:gd name="connsiteY7" fmla="*/ 71 h 120291"/>
                <a:gd name="connsiteX8" fmla="*/ 336 w 78294"/>
                <a:gd name="connsiteY8" fmla="*/ 32499 h 120291"/>
                <a:gd name="connsiteX9" fmla="*/ 9724 w 78294"/>
                <a:gd name="connsiteY9" fmla="*/ 42644 h 120291"/>
                <a:gd name="connsiteX10" fmla="*/ 19112 w 78294"/>
                <a:gd name="connsiteY10" fmla="*/ 33042 h 120291"/>
                <a:gd name="connsiteX11" fmla="*/ 8661 w 78294"/>
                <a:gd name="connsiteY11" fmla="*/ 23440 h 120291"/>
                <a:gd name="connsiteX12" fmla="*/ 34523 w 78294"/>
                <a:gd name="connsiteY12" fmla="*/ 6592 h 120291"/>
                <a:gd name="connsiteX13" fmla="*/ 61448 w 78294"/>
                <a:gd name="connsiteY13" fmla="*/ 35397 h 120291"/>
                <a:gd name="connsiteX14" fmla="*/ 44797 w 78294"/>
                <a:gd name="connsiteY14" fmla="*/ 70180 h 120291"/>
                <a:gd name="connsiteX15" fmla="*/ 2107 w 78294"/>
                <a:gd name="connsiteY15" fmla="*/ 113297 h 120291"/>
                <a:gd name="connsiteX16" fmla="*/ 336 w 78294"/>
                <a:gd name="connsiteY16" fmla="*/ 120362 h 120291"/>
                <a:gd name="connsiteX17" fmla="*/ 73316 w 78294"/>
                <a:gd name="connsiteY17" fmla="*/ 120362 h 120291"/>
                <a:gd name="connsiteX18" fmla="*/ 78630 w 78294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20291">
                  <a:moveTo>
                    <a:pt x="78630" y="87390"/>
                  </a:moveTo>
                  <a:lnTo>
                    <a:pt x="72607" y="87390"/>
                  </a:lnTo>
                  <a:cubicBezTo>
                    <a:pt x="72076" y="91376"/>
                    <a:pt x="70305" y="102065"/>
                    <a:pt x="68002" y="103876"/>
                  </a:cubicBezTo>
                  <a:cubicBezTo>
                    <a:pt x="66585" y="104963"/>
                    <a:pt x="52945" y="104963"/>
                    <a:pt x="50465" y="104963"/>
                  </a:cubicBezTo>
                  <a:lnTo>
                    <a:pt x="17872" y="104963"/>
                  </a:lnTo>
                  <a:cubicBezTo>
                    <a:pt x="36472" y="88115"/>
                    <a:pt x="42671" y="83043"/>
                    <a:pt x="53299" y="74528"/>
                  </a:cubicBezTo>
                  <a:cubicBezTo>
                    <a:pt x="66408" y="63839"/>
                    <a:pt x="78630" y="52607"/>
                    <a:pt x="78630" y="35397"/>
                  </a:cubicBezTo>
                  <a:cubicBezTo>
                    <a:pt x="78630" y="13477"/>
                    <a:pt x="59853" y="71"/>
                    <a:pt x="37180" y="71"/>
                  </a:cubicBezTo>
                  <a:cubicBezTo>
                    <a:pt x="15215" y="71"/>
                    <a:pt x="336" y="15832"/>
                    <a:pt x="336" y="32499"/>
                  </a:cubicBezTo>
                  <a:cubicBezTo>
                    <a:pt x="336" y="41738"/>
                    <a:pt x="7953" y="42644"/>
                    <a:pt x="9724" y="42644"/>
                  </a:cubicBezTo>
                  <a:cubicBezTo>
                    <a:pt x="13975" y="42644"/>
                    <a:pt x="19112" y="39564"/>
                    <a:pt x="19112" y="33042"/>
                  </a:cubicBezTo>
                  <a:cubicBezTo>
                    <a:pt x="19112" y="29781"/>
                    <a:pt x="17872" y="23440"/>
                    <a:pt x="8661" y="23440"/>
                  </a:cubicBezTo>
                  <a:cubicBezTo>
                    <a:pt x="14152" y="10578"/>
                    <a:pt x="26198" y="6592"/>
                    <a:pt x="34523" y="6592"/>
                  </a:cubicBezTo>
                  <a:cubicBezTo>
                    <a:pt x="52237" y="6592"/>
                    <a:pt x="61448" y="20723"/>
                    <a:pt x="61448" y="35397"/>
                  </a:cubicBezTo>
                  <a:cubicBezTo>
                    <a:pt x="61448" y="51158"/>
                    <a:pt x="50465" y="63658"/>
                    <a:pt x="44797" y="70180"/>
                  </a:cubicBezTo>
                  <a:lnTo>
                    <a:pt x="2107" y="113297"/>
                  </a:lnTo>
                  <a:cubicBezTo>
                    <a:pt x="336" y="114927"/>
                    <a:pt x="336" y="115289"/>
                    <a:pt x="336" y="120362"/>
                  </a:cubicBezTo>
                  <a:lnTo>
                    <a:pt x="73316" y="120362"/>
                  </a:lnTo>
                  <a:lnTo>
                    <a:pt x="78630" y="8739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84936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9C11-4E61-B978-0C76-8A1D38F2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4848225"/>
            <a:ext cx="2252518" cy="663575"/>
          </a:xfrm>
        </p:spPr>
        <p:txBody>
          <a:bodyPr>
            <a:noAutofit/>
          </a:bodyPr>
          <a:lstStyle/>
          <a:p>
            <a:r>
              <a:rPr lang="en-AU" sz="5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  <a:cs typeface="Aldhabi" panose="020F0502020204030204" pitchFamily="2" charset="-78"/>
              </a:rPr>
              <a:t>Part 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2A83A-7499-A89F-0028-E5F89D8523B3}"/>
              </a:ext>
            </a:extLst>
          </p:cNvPr>
          <p:cNvSpPr txBox="1"/>
          <p:nvPr/>
        </p:nvSpPr>
        <p:spPr>
          <a:xfrm>
            <a:off x="-1" y="5511800"/>
            <a:ext cx="71489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Regular Black Holes</a:t>
            </a:r>
            <a:endParaRPr lang="en-AU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Ultracompact Objects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37595A-8D15-3D56-6762-A899BD2A8224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68A87-2FA8-62D6-50E6-DB019C28E42C}"/>
              </a:ext>
            </a:extLst>
          </p:cNvPr>
          <p:cNvSpPr txBox="1"/>
          <p:nvPr/>
        </p:nvSpPr>
        <p:spPr>
          <a:xfrm>
            <a:off x="622957" y="1539252"/>
            <a:ext cx="4408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Compact enough to have a light ring!</a:t>
            </a:r>
            <a:endParaRPr lang="en-AU" sz="2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61095D-4267-126C-E542-5956CE3B6FDC}"/>
              </a:ext>
            </a:extLst>
          </p:cNvPr>
          <p:cNvSpPr/>
          <p:nvPr/>
        </p:nvSpPr>
        <p:spPr>
          <a:xfrm>
            <a:off x="436418" y="1297496"/>
            <a:ext cx="4932219" cy="914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2FF3C-CB29-6AC4-F0DE-7A63A67D2EF7}"/>
              </a:ext>
            </a:extLst>
          </p:cNvPr>
          <p:cNvSpPr txBox="1"/>
          <p:nvPr/>
        </p:nvSpPr>
        <p:spPr>
          <a:xfrm>
            <a:off x="1670882" y="3557009"/>
            <a:ext cx="317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6F819-4FDB-7926-D52E-AAA141DF6090}"/>
              </a:ext>
            </a:extLst>
          </p:cNvPr>
          <p:cNvSpPr txBox="1"/>
          <p:nvPr/>
        </p:nvSpPr>
        <p:spPr>
          <a:xfrm>
            <a:off x="1669990" y="3971093"/>
            <a:ext cx="317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en-AU" dirty="0"/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6C215CF0-5532-55C1-144E-1F9C006966D7}"/>
              </a:ext>
            </a:extLst>
          </p:cNvPr>
          <p:cNvSpPr txBox="1"/>
          <p:nvPr/>
        </p:nvSpPr>
        <p:spPr>
          <a:xfrm>
            <a:off x="9354277" y="1169920"/>
            <a:ext cx="3311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Cardoso, </a:t>
            </a:r>
            <a:r>
              <a:rPr lang="en-AU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Pani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1904.05363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  <p:pic>
        <p:nvPicPr>
          <p:cNvPr id="9" name="Graphic 8" descr="Signature with solid fill">
            <a:extLst>
              <a:ext uri="{FF2B5EF4-FFF2-40B4-BE49-F238E27FC236}">
                <a16:creationId xmlns:a16="http://schemas.microsoft.com/office/drawing/2014/main" id="{0CA1A5DC-6EAA-3BC0-487E-766406699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4945" y="1169920"/>
            <a:ext cx="369333" cy="369333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5711093B-6A34-1E26-FE71-40D5A51A67C4}"/>
              </a:ext>
            </a:extLst>
          </p:cNvPr>
          <p:cNvSpPr txBox="1"/>
          <p:nvPr/>
        </p:nvSpPr>
        <p:spPr>
          <a:xfrm>
            <a:off x="9354277" y="1627147"/>
            <a:ext cx="225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Murk: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2210.03750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  <p:pic>
        <p:nvPicPr>
          <p:cNvPr id="11" name="Graphic 10" descr="Signature with solid fill">
            <a:extLst>
              <a:ext uri="{FF2B5EF4-FFF2-40B4-BE49-F238E27FC236}">
                <a16:creationId xmlns:a16="http://schemas.microsoft.com/office/drawing/2014/main" id="{8156FBEF-42AC-EB47-3067-92A47502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4944" y="1627147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3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20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/>
              <a:t>Regular UCOs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oup 36" descr="\documentclass{article}&#10;\usepackage{amsmath}&#10;\pagestyle{empty}&#10;\begin{document}&#10;&#10;$$ds^2=-f(r)dt^2+f(r)^{-1}dr^2+r^2d\Omega_{2}$$&#10;&#10;&#10;\end{document}" title="IguanaTex Vector Display">
            <a:extLst>
              <a:ext uri="{FF2B5EF4-FFF2-40B4-BE49-F238E27FC236}">
                <a16:creationId xmlns:a16="http://schemas.microsoft.com/office/drawing/2014/main" id="{A016B235-10CA-4DCC-DC26-26F95A7CDDC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46112" y="544764"/>
            <a:ext cx="5310634" cy="383113"/>
            <a:chOff x="6425893" y="4253866"/>
            <a:chExt cx="4045551" cy="29184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DB0256-15B2-3AE7-92DD-CB839FEDED6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425893" y="4301406"/>
              <a:ext cx="120078" cy="182455"/>
            </a:xfrm>
            <a:custGeom>
              <a:avLst/>
              <a:gdLst>
                <a:gd name="connsiteX0" fmla="*/ 120231 w 120078"/>
                <a:gd name="connsiteY0" fmla="*/ 2922 h 182455"/>
                <a:gd name="connsiteX1" fmla="*/ 116952 w 120078"/>
                <a:gd name="connsiteY1" fmla="*/ 75 h 182455"/>
                <a:gd name="connsiteX2" fmla="*/ 84914 w 120078"/>
                <a:gd name="connsiteY2" fmla="*/ 2922 h 182455"/>
                <a:gd name="connsiteX3" fmla="*/ 81382 w 120078"/>
                <a:gd name="connsiteY3" fmla="*/ 7839 h 182455"/>
                <a:gd name="connsiteX4" fmla="*/ 87437 w 120078"/>
                <a:gd name="connsiteY4" fmla="*/ 10944 h 182455"/>
                <a:gd name="connsiteX5" fmla="*/ 100050 w 120078"/>
                <a:gd name="connsiteY5" fmla="*/ 15344 h 182455"/>
                <a:gd name="connsiteX6" fmla="*/ 99293 w 120078"/>
                <a:gd name="connsiteY6" fmla="*/ 20520 h 182455"/>
                <a:gd name="connsiteX7" fmla="*/ 84157 w 120078"/>
                <a:gd name="connsiteY7" fmla="*/ 81856 h 182455"/>
                <a:gd name="connsiteX8" fmla="*/ 60949 w 120078"/>
                <a:gd name="connsiteY8" fmla="*/ 65293 h 182455"/>
                <a:gd name="connsiteX9" fmla="*/ 153 w 120078"/>
                <a:gd name="connsiteY9" fmla="*/ 141122 h 182455"/>
                <a:gd name="connsiteX10" fmla="*/ 33704 w 120078"/>
                <a:gd name="connsiteY10" fmla="*/ 182530 h 182455"/>
                <a:gd name="connsiteX11" fmla="*/ 66499 w 120078"/>
                <a:gd name="connsiteY11" fmla="*/ 163120 h 182455"/>
                <a:gd name="connsiteX12" fmla="*/ 89455 w 120078"/>
                <a:gd name="connsiteY12" fmla="*/ 182530 h 182455"/>
                <a:gd name="connsiteX13" fmla="*/ 108123 w 120078"/>
                <a:gd name="connsiteY13" fmla="*/ 168296 h 182455"/>
                <a:gd name="connsiteX14" fmla="*/ 115691 w 120078"/>
                <a:gd name="connsiteY14" fmla="*/ 142675 h 182455"/>
                <a:gd name="connsiteX15" fmla="*/ 112663 w 120078"/>
                <a:gd name="connsiteY15" fmla="*/ 140087 h 182455"/>
                <a:gd name="connsiteX16" fmla="*/ 109132 w 120078"/>
                <a:gd name="connsiteY16" fmla="*/ 144745 h 182455"/>
                <a:gd name="connsiteX17" fmla="*/ 89959 w 120078"/>
                <a:gd name="connsiteY17" fmla="*/ 176837 h 182455"/>
                <a:gd name="connsiteX18" fmla="*/ 82392 w 120078"/>
                <a:gd name="connsiteY18" fmla="*/ 164932 h 182455"/>
                <a:gd name="connsiteX19" fmla="*/ 83905 w 120078"/>
                <a:gd name="connsiteY19" fmla="*/ 152509 h 182455"/>
                <a:gd name="connsiteX20" fmla="*/ 120231 w 120078"/>
                <a:gd name="connsiteY20" fmla="*/ 2922 h 182455"/>
                <a:gd name="connsiteX21" fmla="*/ 67760 w 120078"/>
                <a:gd name="connsiteY21" fmla="*/ 148886 h 182455"/>
                <a:gd name="connsiteX22" fmla="*/ 62715 w 120078"/>
                <a:gd name="connsiteY22" fmla="*/ 158462 h 182455"/>
                <a:gd name="connsiteX23" fmla="*/ 34209 w 120078"/>
                <a:gd name="connsiteY23" fmla="*/ 176837 h 182455"/>
                <a:gd name="connsiteX24" fmla="*/ 18064 w 120078"/>
                <a:gd name="connsiteY24" fmla="*/ 152509 h 182455"/>
                <a:gd name="connsiteX25" fmla="*/ 31938 w 120078"/>
                <a:gd name="connsiteY25" fmla="*/ 95832 h 182455"/>
                <a:gd name="connsiteX26" fmla="*/ 61201 w 120078"/>
                <a:gd name="connsiteY26" fmla="*/ 70987 h 182455"/>
                <a:gd name="connsiteX27" fmla="*/ 81130 w 120078"/>
                <a:gd name="connsiteY27" fmla="*/ 93761 h 182455"/>
                <a:gd name="connsiteX28" fmla="*/ 80373 w 120078"/>
                <a:gd name="connsiteY28" fmla="*/ 98161 h 182455"/>
                <a:gd name="connsiteX29" fmla="*/ 67760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31" y="2922"/>
                  </a:moveTo>
                  <a:cubicBezTo>
                    <a:pt x="120231" y="2663"/>
                    <a:pt x="120231" y="75"/>
                    <a:pt x="116952" y="75"/>
                  </a:cubicBezTo>
                  <a:cubicBezTo>
                    <a:pt x="113168" y="75"/>
                    <a:pt x="89203" y="2404"/>
                    <a:pt x="84914" y="2922"/>
                  </a:cubicBezTo>
                  <a:cubicBezTo>
                    <a:pt x="82896" y="3180"/>
                    <a:pt x="81382" y="4474"/>
                    <a:pt x="81382" y="7839"/>
                  </a:cubicBezTo>
                  <a:cubicBezTo>
                    <a:pt x="81382" y="10944"/>
                    <a:pt x="83653" y="10944"/>
                    <a:pt x="87437" y="10944"/>
                  </a:cubicBezTo>
                  <a:cubicBezTo>
                    <a:pt x="99546" y="10944"/>
                    <a:pt x="100050" y="12756"/>
                    <a:pt x="100050" y="15344"/>
                  </a:cubicBezTo>
                  <a:lnTo>
                    <a:pt x="99293" y="20520"/>
                  </a:lnTo>
                  <a:lnTo>
                    <a:pt x="84157" y="81856"/>
                  </a:lnTo>
                  <a:cubicBezTo>
                    <a:pt x="79617" y="72281"/>
                    <a:pt x="72301" y="65293"/>
                    <a:pt x="60949" y="65293"/>
                  </a:cubicBezTo>
                  <a:cubicBezTo>
                    <a:pt x="31434" y="65293"/>
                    <a:pt x="153" y="103337"/>
                    <a:pt x="153" y="141122"/>
                  </a:cubicBezTo>
                  <a:cubicBezTo>
                    <a:pt x="153" y="165449"/>
                    <a:pt x="14028" y="182530"/>
                    <a:pt x="33704" y="182530"/>
                  </a:cubicBezTo>
                  <a:cubicBezTo>
                    <a:pt x="38750" y="182530"/>
                    <a:pt x="51363" y="181495"/>
                    <a:pt x="66499" y="163120"/>
                  </a:cubicBezTo>
                  <a:cubicBezTo>
                    <a:pt x="68517" y="173990"/>
                    <a:pt x="77346" y="182530"/>
                    <a:pt x="89455" y="182530"/>
                  </a:cubicBezTo>
                  <a:cubicBezTo>
                    <a:pt x="98284" y="182530"/>
                    <a:pt x="104086" y="176578"/>
                    <a:pt x="108123" y="168296"/>
                  </a:cubicBezTo>
                  <a:cubicBezTo>
                    <a:pt x="112411" y="158979"/>
                    <a:pt x="115691" y="143192"/>
                    <a:pt x="115691" y="142675"/>
                  </a:cubicBezTo>
                  <a:cubicBezTo>
                    <a:pt x="115691" y="140087"/>
                    <a:pt x="113420" y="140087"/>
                    <a:pt x="112663" y="140087"/>
                  </a:cubicBezTo>
                  <a:cubicBezTo>
                    <a:pt x="110141" y="140087"/>
                    <a:pt x="109888" y="141122"/>
                    <a:pt x="109132" y="144745"/>
                  </a:cubicBezTo>
                  <a:cubicBezTo>
                    <a:pt x="104843" y="161567"/>
                    <a:pt x="100302" y="176837"/>
                    <a:pt x="89959" y="176837"/>
                  </a:cubicBezTo>
                  <a:cubicBezTo>
                    <a:pt x="83148" y="176837"/>
                    <a:pt x="82392" y="170108"/>
                    <a:pt x="82392" y="164932"/>
                  </a:cubicBezTo>
                  <a:cubicBezTo>
                    <a:pt x="82392" y="158720"/>
                    <a:pt x="82896" y="156909"/>
                    <a:pt x="83905" y="152509"/>
                  </a:cubicBezTo>
                  <a:lnTo>
                    <a:pt x="120231" y="2922"/>
                  </a:lnTo>
                  <a:close/>
                  <a:moveTo>
                    <a:pt x="67760" y="148886"/>
                  </a:moveTo>
                  <a:cubicBezTo>
                    <a:pt x="66499" y="153544"/>
                    <a:pt x="66499" y="154062"/>
                    <a:pt x="62715" y="158462"/>
                  </a:cubicBezTo>
                  <a:cubicBezTo>
                    <a:pt x="51615" y="172696"/>
                    <a:pt x="41272" y="176837"/>
                    <a:pt x="34209" y="176837"/>
                  </a:cubicBezTo>
                  <a:cubicBezTo>
                    <a:pt x="21596" y="176837"/>
                    <a:pt x="18064" y="162603"/>
                    <a:pt x="18064" y="152509"/>
                  </a:cubicBezTo>
                  <a:cubicBezTo>
                    <a:pt x="18064" y="139569"/>
                    <a:pt x="26136" y="107736"/>
                    <a:pt x="31938" y="95832"/>
                  </a:cubicBezTo>
                  <a:cubicBezTo>
                    <a:pt x="39759" y="80562"/>
                    <a:pt x="51111" y="70987"/>
                    <a:pt x="61201" y="70987"/>
                  </a:cubicBezTo>
                  <a:cubicBezTo>
                    <a:pt x="77598" y="70987"/>
                    <a:pt x="81130" y="92208"/>
                    <a:pt x="81130" y="93761"/>
                  </a:cubicBezTo>
                  <a:cubicBezTo>
                    <a:pt x="81130" y="95314"/>
                    <a:pt x="80626" y="96867"/>
                    <a:pt x="80373" y="98161"/>
                  </a:cubicBezTo>
                  <a:lnTo>
                    <a:pt x="67760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244222-1B8B-277F-4C3A-6DAA940C1F1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560221" y="4366625"/>
              <a:ext cx="92833" cy="117237"/>
            </a:xfrm>
            <a:custGeom>
              <a:avLst/>
              <a:gdLst>
                <a:gd name="connsiteX0" fmla="*/ 85676 w 92833"/>
                <a:gd name="connsiteY0" fmla="*/ 17673 h 117237"/>
                <a:gd name="connsiteX1" fmla="*/ 73567 w 92833"/>
                <a:gd name="connsiteY1" fmla="*/ 29319 h 117237"/>
                <a:gd name="connsiteX2" fmla="*/ 81388 w 92833"/>
                <a:gd name="connsiteY2" fmla="*/ 36825 h 117237"/>
                <a:gd name="connsiteX3" fmla="*/ 92992 w 92833"/>
                <a:gd name="connsiteY3" fmla="*/ 22332 h 117237"/>
                <a:gd name="connsiteX4" fmla="*/ 62972 w 92833"/>
                <a:gd name="connsiteY4" fmla="*/ 75 h 117237"/>
                <a:gd name="connsiteX5" fmla="*/ 20339 w 92833"/>
                <a:gd name="connsiteY5" fmla="*/ 37860 h 117237"/>
                <a:gd name="connsiteX6" fmla="*/ 46323 w 92833"/>
                <a:gd name="connsiteY6" fmla="*/ 63481 h 117237"/>
                <a:gd name="connsiteX7" fmla="*/ 72558 w 92833"/>
                <a:gd name="connsiteY7" fmla="*/ 83150 h 117237"/>
                <a:gd name="connsiteX8" fmla="*/ 36484 w 92833"/>
                <a:gd name="connsiteY8" fmla="*/ 111618 h 117237"/>
                <a:gd name="connsiteX9" fmla="*/ 7726 w 92833"/>
                <a:gd name="connsiteY9" fmla="*/ 97902 h 117237"/>
                <a:gd name="connsiteX10" fmla="*/ 23619 w 92833"/>
                <a:gd name="connsiteY10" fmla="*/ 84185 h 117237"/>
                <a:gd name="connsiteX11" fmla="*/ 14285 w 92833"/>
                <a:gd name="connsiteY11" fmla="*/ 75127 h 117237"/>
                <a:gd name="connsiteX12" fmla="*/ 158 w 92833"/>
                <a:gd name="connsiteY12" fmla="*/ 92208 h 117237"/>
                <a:gd name="connsiteX13" fmla="*/ 36232 w 92833"/>
                <a:gd name="connsiteY13" fmla="*/ 117312 h 117237"/>
                <a:gd name="connsiteX14" fmla="*/ 86937 w 92833"/>
                <a:gd name="connsiteY14" fmla="*/ 74351 h 117237"/>
                <a:gd name="connsiteX15" fmla="*/ 79117 w 92833"/>
                <a:gd name="connsiteY15" fmla="*/ 55458 h 117237"/>
                <a:gd name="connsiteX16" fmla="*/ 53891 w 92833"/>
                <a:gd name="connsiteY16" fmla="*/ 44589 h 117237"/>
                <a:gd name="connsiteX17" fmla="*/ 34719 w 92833"/>
                <a:gd name="connsiteY17" fmla="*/ 29061 h 117237"/>
                <a:gd name="connsiteX18" fmla="*/ 62972 w 92833"/>
                <a:gd name="connsiteY18" fmla="*/ 5768 h 117237"/>
                <a:gd name="connsiteX19" fmla="*/ 85676 w 92833"/>
                <a:gd name="connsiteY19" fmla="*/ 17673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833" h="117237">
                  <a:moveTo>
                    <a:pt x="85676" y="17673"/>
                  </a:moveTo>
                  <a:cubicBezTo>
                    <a:pt x="78613" y="17932"/>
                    <a:pt x="73567" y="23626"/>
                    <a:pt x="73567" y="29319"/>
                  </a:cubicBezTo>
                  <a:cubicBezTo>
                    <a:pt x="73567" y="32943"/>
                    <a:pt x="75838" y="36825"/>
                    <a:pt x="81388" y="36825"/>
                  </a:cubicBezTo>
                  <a:cubicBezTo>
                    <a:pt x="86937" y="36825"/>
                    <a:pt x="92992" y="32425"/>
                    <a:pt x="92992" y="22332"/>
                  </a:cubicBezTo>
                  <a:cubicBezTo>
                    <a:pt x="92992" y="10686"/>
                    <a:pt x="82144" y="75"/>
                    <a:pt x="62972" y="75"/>
                  </a:cubicBezTo>
                  <a:cubicBezTo>
                    <a:pt x="29673" y="75"/>
                    <a:pt x="20339" y="26473"/>
                    <a:pt x="20339" y="37860"/>
                  </a:cubicBezTo>
                  <a:cubicBezTo>
                    <a:pt x="20339" y="58046"/>
                    <a:pt x="39007" y="61928"/>
                    <a:pt x="46323" y="63481"/>
                  </a:cubicBezTo>
                  <a:cubicBezTo>
                    <a:pt x="59441" y="66069"/>
                    <a:pt x="72558" y="68916"/>
                    <a:pt x="72558" y="83150"/>
                  </a:cubicBezTo>
                  <a:cubicBezTo>
                    <a:pt x="72558" y="89879"/>
                    <a:pt x="66756" y="111618"/>
                    <a:pt x="36484" y="111618"/>
                  </a:cubicBezTo>
                  <a:cubicBezTo>
                    <a:pt x="32953" y="111618"/>
                    <a:pt x="13528" y="111618"/>
                    <a:pt x="7726" y="97902"/>
                  </a:cubicBezTo>
                  <a:cubicBezTo>
                    <a:pt x="17312" y="99196"/>
                    <a:pt x="23619" y="91432"/>
                    <a:pt x="23619" y="84185"/>
                  </a:cubicBezTo>
                  <a:cubicBezTo>
                    <a:pt x="23619" y="78233"/>
                    <a:pt x="19583" y="75127"/>
                    <a:pt x="14285" y="75127"/>
                  </a:cubicBezTo>
                  <a:cubicBezTo>
                    <a:pt x="7726" y="75127"/>
                    <a:pt x="158" y="80562"/>
                    <a:pt x="158" y="92208"/>
                  </a:cubicBezTo>
                  <a:cubicBezTo>
                    <a:pt x="158" y="106960"/>
                    <a:pt x="14537" y="117312"/>
                    <a:pt x="36232" y="117312"/>
                  </a:cubicBezTo>
                  <a:cubicBezTo>
                    <a:pt x="77099" y="117312"/>
                    <a:pt x="86937" y="85997"/>
                    <a:pt x="86937" y="74351"/>
                  </a:cubicBezTo>
                  <a:cubicBezTo>
                    <a:pt x="86937" y="65034"/>
                    <a:pt x="82144" y="58564"/>
                    <a:pt x="79117" y="55458"/>
                  </a:cubicBezTo>
                  <a:cubicBezTo>
                    <a:pt x="72306" y="48212"/>
                    <a:pt x="64990" y="46918"/>
                    <a:pt x="53891" y="44589"/>
                  </a:cubicBezTo>
                  <a:cubicBezTo>
                    <a:pt x="44809" y="42518"/>
                    <a:pt x="34719" y="40707"/>
                    <a:pt x="34719" y="29061"/>
                  </a:cubicBezTo>
                  <a:cubicBezTo>
                    <a:pt x="34719" y="21555"/>
                    <a:pt x="40773" y="5768"/>
                    <a:pt x="62972" y="5768"/>
                  </a:cubicBezTo>
                  <a:cubicBezTo>
                    <a:pt x="69279" y="5768"/>
                    <a:pt x="81892" y="7580"/>
                    <a:pt x="85676" y="17673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B693AEE-0C22-BDEC-28F5-617A4C3438B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676477" y="4253866"/>
              <a:ext cx="78050" cy="120291"/>
            </a:xfrm>
            <a:custGeom>
              <a:avLst/>
              <a:gdLst>
                <a:gd name="connsiteX0" fmla="*/ 78214 w 78050"/>
                <a:gd name="connsiteY0" fmla="*/ 87390 h 120291"/>
                <a:gd name="connsiteX1" fmla="*/ 72210 w 78050"/>
                <a:gd name="connsiteY1" fmla="*/ 87390 h 120291"/>
                <a:gd name="connsiteX2" fmla="*/ 67619 w 78050"/>
                <a:gd name="connsiteY2" fmla="*/ 103876 h 120291"/>
                <a:gd name="connsiteX3" fmla="*/ 50137 w 78050"/>
                <a:gd name="connsiteY3" fmla="*/ 104963 h 120291"/>
                <a:gd name="connsiteX4" fmla="*/ 17645 w 78050"/>
                <a:gd name="connsiteY4" fmla="*/ 104963 h 120291"/>
                <a:gd name="connsiteX5" fmla="*/ 52962 w 78050"/>
                <a:gd name="connsiteY5" fmla="*/ 74528 h 120291"/>
                <a:gd name="connsiteX6" fmla="*/ 78214 w 78050"/>
                <a:gd name="connsiteY6" fmla="*/ 35397 h 120291"/>
                <a:gd name="connsiteX7" fmla="*/ 36893 w 78050"/>
                <a:gd name="connsiteY7" fmla="*/ 71 h 120291"/>
                <a:gd name="connsiteX8" fmla="*/ 163 w 78050"/>
                <a:gd name="connsiteY8" fmla="*/ 32499 h 120291"/>
                <a:gd name="connsiteX9" fmla="*/ 9522 w 78050"/>
                <a:gd name="connsiteY9" fmla="*/ 42644 h 120291"/>
                <a:gd name="connsiteX10" fmla="*/ 18881 w 78050"/>
                <a:gd name="connsiteY10" fmla="*/ 33042 h 120291"/>
                <a:gd name="connsiteX11" fmla="*/ 8462 w 78050"/>
                <a:gd name="connsiteY11" fmla="*/ 23440 h 120291"/>
                <a:gd name="connsiteX12" fmla="*/ 34244 w 78050"/>
                <a:gd name="connsiteY12" fmla="*/ 6592 h 120291"/>
                <a:gd name="connsiteX13" fmla="*/ 61085 w 78050"/>
                <a:gd name="connsiteY13" fmla="*/ 35397 h 120291"/>
                <a:gd name="connsiteX14" fmla="*/ 44486 w 78050"/>
                <a:gd name="connsiteY14" fmla="*/ 70180 h 120291"/>
                <a:gd name="connsiteX15" fmla="*/ 1929 w 78050"/>
                <a:gd name="connsiteY15" fmla="*/ 113297 h 120291"/>
                <a:gd name="connsiteX16" fmla="*/ 163 w 78050"/>
                <a:gd name="connsiteY16" fmla="*/ 120362 h 120291"/>
                <a:gd name="connsiteX17" fmla="*/ 72916 w 78050"/>
                <a:gd name="connsiteY17" fmla="*/ 120362 h 120291"/>
                <a:gd name="connsiteX18" fmla="*/ 7821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14" y="87390"/>
                  </a:moveTo>
                  <a:lnTo>
                    <a:pt x="72210" y="87390"/>
                  </a:lnTo>
                  <a:cubicBezTo>
                    <a:pt x="71680" y="91376"/>
                    <a:pt x="69914" y="102065"/>
                    <a:pt x="67619" y="103876"/>
                  </a:cubicBezTo>
                  <a:cubicBezTo>
                    <a:pt x="66206" y="104963"/>
                    <a:pt x="52609" y="104963"/>
                    <a:pt x="50137" y="104963"/>
                  </a:cubicBezTo>
                  <a:lnTo>
                    <a:pt x="17645" y="104963"/>
                  </a:lnTo>
                  <a:cubicBezTo>
                    <a:pt x="36186" y="88115"/>
                    <a:pt x="42367" y="83043"/>
                    <a:pt x="52962" y="74528"/>
                  </a:cubicBezTo>
                  <a:cubicBezTo>
                    <a:pt x="66029" y="63839"/>
                    <a:pt x="78214" y="52607"/>
                    <a:pt x="78214" y="35397"/>
                  </a:cubicBezTo>
                  <a:cubicBezTo>
                    <a:pt x="78214" y="13477"/>
                    <a:pt x="59496" y="71"/>
                    <a:pt x="36893" y="71"/>
                  </a:cubicBezTo>
                  <a:cubicBezTo>
                    <a:pt x="14996" y="71"/>
                    <a:pt x="163" y="15832"/>
                    <a:pt x="163" y="32499"/>
                  </a:cubicBezTo>
                  <a:cubicBezTo>
                    <a:pt x="163" y="41738"/>
                    <a:pt x="7756" y="42644"/>
                    <a:pt x="9522" y="42644"/>
                  </a:cubicBezTo>
                  <a:cubicBezTo>
                    <a:pt x="13760" y="42644"/>
                    <a:pt x="18881" y="39564"/>
                    <a:pt x="18881" y="33042"/>
                  </a:cubicBezTo>
                  <a:cubicBezTo>
                    <a:pt x="18881" y="29781"/>
                    <a:pt x="17645" y="23440"/>
                    <a:pt x="8462" y="23440"/>
                  </a:cubicBezTo>
                  <a:cubicBezTo>
                    <a:pt x="13937" y="10578"/>
                    <a:pt x="25944" y="6592"/>
                    <a:pt x="34244" y="6592"/>
                  </a:cubicBezTo>
                  <a:cubicBezTo>
                    <a:pt x="51903" y="6592"/>
                    <a:pt x="61085" y="20723"/>
                    <a:pt x="61085" y="35397"/>
                  </a:cubicBezTo>
                  <a:cubicBezTo>
                    <a:pt x="61085" y="51158"/>
                    <a:pt x="50137" y="63658"/>
                    <a:pt x="44486" y="70180"/>
                  </a:cubicBezTo>
                  <a:lnTo>
                    <a:pt x="1929" y="113297"/>
                  </a:lnTo>
                  <a:cubicBezTo>
                    <a:pt x="163" y="114927"/>
                    <a:pt x="163" y="115289"/>
                    <a:pt x="163" y="120362"/>
                  </a:cubicBezTo>
                  <a:lnTo>
                    <a:pt x="72916" y="120362"/>
                  </a:lnTo>
                  <a:lnTo>
                    <a:pt x="7821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B7155A-143C-690E-AB61-A76D6839FA4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862721" y="4386035"/>
              <a:ext cx="167756" cy="60559"/>
            </a:xfrm>
            <a:custGeom>
              <a:avLst/>
              <a:gdLst>
                <a:gd name="connsiteX0" fmla="*/ 159350 w 167756"/>
                <a:gd name="connsiteY0" fmla="*/ 10427 h 60559"/>
                <a:gd name="connsiteX1" fmla="*/ 167927 w 167756"/>
                <a:gd name="connsiteY1" fmla="*/ 5251 h 60559"/>
                <a:gd name="connsiteX2" fmla="*/ 159602 w 167756"/>
                <a:gd name="connsiteY2" fmla="*/ 75 h 60559"/>
                <a:gd name="connsiteX3" fmla="*/ 8495 w 167756"/>
                <a:gd name="connsiteY3" fmla="*/ 75 h 60559"/>
                <a:gd name="connsiteX4" fmla="*/ 170 w 167756"/>
                <a:gd name="connsiteY4" fmla="*/ 5251 h 60559"/>
                <a:gd name="connsiteX5" fmla="*/ 8747 w 167756"/>
                <a:gd name="connsiteY5" fmla="*/ 10427 h 60559"/>
                <a:gd name="connsiteX6" fmla="*/ 159350 w 167756"/>
                <a:gd name="connsiteY6" fmla="*/ 10427 h 60559"/>
                <a:gd name="connsiteX7" fmla="*/ 159602 w 167756"/>
                <a:gd name="connsiteY7" fmla="*/ 60634 h 60559"/>
                <a:gd name="connsiteX8" fmla="*/ 167927 w 167756"/>
                <a:gd name="connsiteY8" fmla="*/ 55458 h 60559"/>
                <a:gd name="connsiteX9" fmla="*/ 159350 w 167756"/>
                <a:gd name="connsiteY9" fmla="*/ 50282 h 60559"/>
                <a:gd name="connsiteX10" fmla="*/ 8747 w 167756"/>
                <a:gd name="connsiteY10" fmla="*/ 50282 h 60559"/>
                <a:gd name="connsiteX11" fmla="*/ 170 w 167756"/>
                <a:gd name="connsiteY11" fmla="*/ 55458 h 60559"/>
                <a:gd name="connsiteX12" fmla="*/ 8495 w 167756"/>
                <a:gd name="connsiteY12" fmla="*/ 60634 h 60559"/>
                <a:gd name="connsiteX13" fmla="*/ 159602 w 167756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56" h="60559">
                  <a:moveTo>
                    <a:pt x="159350" y="10427"/>
                  </a:moveTo>
                  <a:cubicBezTo>
                    <a:pt x="163133" y="10427"/>
                    <a:pt x="167927" y="10427"/>
                    <a:pt x="167927" y="5251"/>
                  </a:cubicBezTo>
                  <a:cubicBezTo>
                    <a:pt x="167927" y="75"/>
                    <a:pt x="163133" y="75"/>
                    <a:pt x="159602" y="75"/>
                  </a:cubicBezTo>
                  <a:lnTo>
                    <a:pt x="8495" y="75"/>
                  </a:lnTo>
                  <a:cubicBezTo>
                    <a:pt x="4963" y="75"/>
                    <a:pt x="170" y="75"/>
                    <a:pt x="170" y="5251"/>
                  </a:cubicBezTo>
                  <a:cubicBezTo>
                    <a:pt x="170" y="10427"/>
                    <a:pt x="4963" y="10427"/>
                    <a:pt x="8747" y="10427"/>
                  </a:cubicBezTo>
                  <a:lnTo>
                    <a:pt x="159350" y="10427"/>
                  </a:lnTo>
                  <a:close/>
                  <a:moveTo>
                    <a:pt x="159602" y="60634"/>
                  </a:moveTo>
                  <a:cubicBezTo>
                    <a:pt x="163133" y="60634"/>
                    <a:pt x="167927" y="60634"/>
                    <a:pt x="167927" y="55458"/>
                  </a:cubicBezTo>
                  <a:cubicBezTo>
                    <a:pt x="167927" y="50282"/>
                    <a:pt x="163133" y="50282"/>
                    <a:pt x="159350" y="50282"/>
                  </a:cubicBezTo>
                  <a:lnTo>
                    <a:pt x="8747" y="50282"/>
                  </a:lnTo>
                  <a:cubicBezTo>
                    <a:pt x="4963" y="50282"/>
                    <a:pt x="170" y="50282"/>
                    <a:pt x="170" y="55458"/>
                  </a:cubicBezTo>
                  <a:cubicBezTo>
                    <a:pt x="170" y="60634"/>
                    <a:pt x="4963" y="60634"/>
                    <a:pt x="8495" y="60634"/>
                  </a:cubicBezTo>
                  <a:lnTo>
                    <a:pt x="159602" y="6063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A02F4A0-C770-72E7-90C3-5455933E250E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135811" y="4411139"/>
              <a:ext cx="154134" cy="10352"/>
            </a:xfrm>
            <a:custGeom>
              <a:avLst/>
              <a:gdLst>
                <a:gd name="connsiteX0" fmla="*/ 145485 w 154134"/>
                <a:gd name="connsiteY0" fmla="*/ 10427 h 10352"/>
                <a:gd name="connsiteX1" fmla="*/ 154315 w 154134"/>
                <a:gd name="connsiteY1" fmla="*/ 5251 h 10352"/>
                <a:gd name="connsiteX2" fmla="*/ 145485 w 154134"/>
                <a:gd name="connsiteY2" fmla="*/ 75 h 10352"/>
                <a:gd name="connsiteX3" fmla="*/ 9010 w 154134"/>
                <a:gd name="connsiteY3" fmla="*/ 75 h 10352"/>
                <a:gd name="connsiteX4" fmla="*/ 181 w 154134"/>
                <a:gd name="connsiteY4" fmla="*/ 5251 h 10352"/>
                <a:gd name="connsiteX5" fmla="*/ 9010 w 154134"/>
                <a:gd name="connsiteY5" fmla="*/ 10427 h 10352"/>
                <a:gd name="connsiteX6" fmla="*/ 145485 w 15413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34" h="10352">
                  <a:moveTo>
                    <a:pt x="145485" y="10427"/>
                  </a:moveTo>
                  <a:cubicBezTo>
                    <a:pt x="149774" y="10427"/>
                    <a:pt x="154315" y="10427"/>
                    <a:pt x="154315" y="5251"/>
                  </a:cubicBezTo>
                  <a:cubicBezTo>
                    <a:pt x="154315" y="75"/>
                    <a:pt x="149774" y="75"/>
                    <a:pt x="145485" y="75"/>
                  </a:cubicBezTo>
                  <a:lnTo>
                    <a:pt x="9010" y="75"/>
                  </a:lnTo>
                  <a:cubicBezTo>
                    <a:pt x="4721" y="75"/>
                    <a:pt x="181" y="75"/>
                    <a:pt x="181" y="5251"/>
                  </a:cubicBezTo>
                  <a:cubicBezTo>
                    <a:pt x="181" y="10427"/>
                    <a:pt x="4721" y="10427"/>
                    <a:pt x="9010" y="10427"/>
                  </a:cubicBezTo>
                  <a:lnTo>
                    <a:pt x="145485" y="10427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1C214BE-7F5E-5B32-C075-8B45AACA06A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324450" y="4298560"/>
              <a:ext cx="125880" cy="235510"/>
            </a:xfrm>
            <a:custGeom>
              <a:avLst/>
              <a:gdLst>
                <a:gd name="connsiteX0" fmla="*/ 79400 w 125880"/>
                <a:gd name="connsiteY0" fmla="*/ 79009 h 235510"/>
                <a:gd name="connsiteX1" fmla="*/ 101094 w 125880"/>
                <a:gd name="connsiteY1" fmla="*/ 79009 h 235510"/>
                <a:gd name="connsiteX2" fmla="*/ 108662 w 125880"/>
                <a:gd name="connsiteY2" fmla="*/ 73833 h 235510"/>
                <a:gd name="connsiteX3" fmla="*/ 101851 w 125880"/>
                <a:gd name="connsiteY3" fmla="*/ 70987 h 235510"/>
                <a:gd name="connsiteX4" fmla="*/ 80913 w 125880"/>
                <a:gd name="connsiteY4" fmla="*/ 70987 h 235510"/>
                <a:gd name="connsiteX5" fmla="*/ 86211 w 125880"/>
                <a:gd name="connsiteY5" fmla="*/ 41483 h 235510"/>
                <a:gd name="connsiteX6" fmla="*/ 92265 w 125880"/>
                <a:gd name="connsiteY6" fmla="*/ 14568 h 235510"/>
                <a:gd name="connsiteX7" fmla="*/ 104122 w 125880"/>
                <a:gd name="connsiteY7" fmla="*/ 5768 h 235510"/>
                <a:gd name="connsiteX8" fmla="*/ 116483 w 125880"/>
                <a:gd name="connsiteY8" fmla="*/ 10427 h 235510"/>
                <a:gd name="connsiteX9" fmla="*/ 102860 w 125880"/>
                <a:gd name="connsiteY9" fmla="*/ 24402 h 235510"/>
                <a:gd name="connsiteX10" fmla="*/ 112194 w 125880"/>
                <a:gd name="connsiteY10" fmla="*/ 33460 h 235510"/>
                <a:gd name="connsiteX11" fmla="*/ 126069 w 125880"/>
                <a:gd name="connsiteY11" fmla="*/ 17932 h 235510"/>
                <a:gd name="connsiteX12" fmla="*/ 104122 w 125880"/>
                <a:gd name="connsiteY12" fmla="*/ 75 h 235510"/>
                <a:gd name="connsiteX13" fmla="*/ 72084 w 125880"/>
                <a:gd name="connsiteY13" fmla="*/ 30355 h 235510"/>
                <a:gd name="connsiteX14" fmla="*/ 63759 w 125880"/>
                <a:gd name="connsiteY14" fmla="*/ 70987 h 235510"/>
                <a:gd name="connsiteX15" fmla="*/ 46353 w 125880"/>
                <a:gd name="connsiteY15" fmla="*/ 70987 h 235510"/>
                <a:gd name="connsiteX16" fmla="*/ 38785 w 125880"/>
                <a:gd name="connsiteY16" fmla="*/ 75904 h 235510"/>
                <a:gd name="connsiteX17" fmla="*/ 45848 w 125880"/>
                <a:gd name="connsiteY17" fmla="*/ 79009 h 235510"/>
                <a:gd name="connsiteX18" fmla="*/ 62498 w 125880"/>
                <a:gd name="connsiteY18" fmla="*/ 79009 h 235510"/>
                <a:gd name="connsiteX19" fmla="*/ 43578 w 125880"/>
                <a:gd name="connsiteY19" fmla="*/ 181236 h 235510"/>
                <a:gd name="connsiteX20" fmla="*/ 21631 w 125880"/>
                <a:gd name="connsiteY20" fmla="*/ 229891 h 235510"/>
                <a:gd name="connsiteX21" fmla="*/ 9522 w 125880"/>
                <a:gd name="connsiteY21" fmla="*/ 225233 h 235510"/>
                <a:gd name="connsiteX22" fmla="*/ 23397 w 125880"/>
                <a:gd name="connsiteY22" fmla="*/ 211257 h 235510"/>
                <a:gd name="connsiteX23" fmla="*/ 14063 w 125880"/>
                <a:gd name="connsiteY23" fmla="*/ 202199 h 235510"/>
                <a:gd name="connsiteX24" fmla="*/ 188 w 125880"/>
                <a:gd name="connsiteY24" fmla="*/ 217727 h 235510"/>
                <a:gd name="connsiteX25" fmla="*/ 21631 w 125880"/>
                <a:gd name="connsiteY25" fmla="*/ 235585 h 235510"/>
                <a:gd name="connsiteX26" fmla="*/ 50137 w 125880"/>
                <a:gd name="connsiteY26" fmla="*/ 210481 h 235510"/>
                <a:gd name="connsiteX27" fmla="*/ 64264 w 125880"/>
                <a:gd name="connsiteY27" fmla="*/ 161050 h 235510"/>
                <a:gd name="connsiteX28" fmla="*/ 79400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00" y="79009"/>
                  </a:moveTo>
                  <a:lnTo>
                    <a:pt x="101094" y="79009"/>
                  </a:lnTo>
                  <a:cubicBezTo>
                    <a:pt x="106140" y="79009"/>
                    <a:pt x="108662" y="79009"/>
                    <a:pt x="108662" y="73833"/>
                  </a:cubicBezTo>
                  <a:cubicBezTo>
                    <a:pt x="108662" y="70987"/>
                    <a:pt x="106140" y="70987"/>
                    <a:pt x="101851" y="70987"/>
                  </a:cubicBezTo>
                  <a:lnTo>
                    <a:pt x="80913" y="70987"/>
                  </a:lnTo>
                  <a:lnTo>
                    <a:pt x="86211" y="41483"/>
                  </a:lnTo>
                  <a:cubicBezTo>
                    <a:pt x="87220" y="36048"/>
                    <a:pt x="90752" y="17673"/>
                    <a:pt x="92265" y="14568"/>
                  </a:cubicBezTo>
                  <a:cubicBezTo>
                    <a:pt x="94536" y="9650"/>
                    <a:pt x="98824" y="5768"/>
                    <a:pt x="104122" y="5768"/>
                  </a:cubicBezTo>
                  <a:cubicBezTo>
                    <a:pt x="105131" y="5768"/>
                    <a:pt x="111690" y="5768"/>
                    <a:pt x="116483" y="10427"/>
                  </a:cubicBezTo>
                  <a:cubicBezTo>
                    <a:pt x="105383" y="11462"/>
                    <a:pt x="102860" y="20520"/>
                    <a:pt x="102860" y="24402"/>
                  </a:cubicBezTo>
                  <a:cubicBezTo>
                    <a:pt x="102860" y="30355"/>
                    <a:pt x="107401" y="33460"/>
                    <a:pt x="112194" y="33460"/>
                  </a:cubicBezTo>
                  <a:cubicBezTo>
                    <a:pt x="118753" y="33460"/>
                    <a:pt x="126069" y="27767"/>
                    <a:pt x="126069" y="17932"/>
                  </a:cubicBezTo>
                  <a:cubicBezTo>
                    <a:pt x="126069" y="6027"/>
                    <a:pt x="114465" y="75"/>
                    <a:pt x="104122" y="75"/>
                  </a:cubicBezTo>
                  <a:cubicBezTo>
                    <a:pt x="95545" y="75"/>
                    <a:pt x="79652" y="4733"/>
                    <a:pt x="72084" y="30355"/>
                  </a:cubicBezTo>
                  <a:cubicBezTo>
                    <a:pt x="70570" y="35789"/>
                    <a:pt x="69814" y="38377"/>
                    <a:pt x="63759" y="70987"/>
                  </a:cubicBezTo>
                  <a:lnTo>
                    <a:pt x="46353" y="70987"/>
                  </a:lnTo>
                  <a:cubicBezTo>
                    <a:pt x="41560" y="70987"/>
                    <a:pt x="38785" y="70987"/>
                    <a:pt x="38785" y="75904"/>
                  </a:cubicBezTo>
                  <a:cubicBezTo>
                    <a:pt x="38785" y="79009"/>
                    <a:pt x="41055" y="79009"/>
                    <a:pt x="45848" y="79009"/>
                  </a:cubicBezTo>
                  <a:lnTo>
                    <a:pt x="62498" y="79009"/>
                  </a:lnTo>
                  <a:lnTo>
                    <a:pt x="43578" y="181236"/>
                  </a:lnTo>
                  <a:cubicBezTo>
                    <a:pt x="39037" y="206340"/>
                    <a:pt x="34749" y="229891"/>
                    <a:pt x="21631" y="229891"/>
                  </a:cubicBezTo>
                  <a:cubicBezTo>
                    <a:pt x="20622" y="229891"/>
                    <a:pt x="14315" y="229891"/>
                    <a:pt x="9522" y="225233"/>
                  </a:cubicBezTo>
                  <a:cubicBezTo>
                    <a:pt x="21126" y="224456"/>
                    <a:pt x="23397" y="215139"/>
                    <a:pt x="23397" y="211257"/>
                  </a:cubicBezTo>
                  <a:cubicBezTo>
                    <a:pt x="23397" y="205305"/>
                    <a:pt x="18856" y="202199"/>
                    <a:pt x="14063" y="202199"/>
                  </a:cubicBezTo>
                  <a:cubicBezTo>
                    <a:pt x="7504" y="202199"/>
                    <a:pt x="188" y="207893"/>
                    <a:pt x="188" y="217727"/>
                  </a:cubicBezTo>
                  <a:cubicBezTo>
                    <a:pt x="188" y="229373"/>
                    <a:pt x="11288" y="235585"/>
                    <a:pt x="21631" y="235585"/>
                  </a:cubicBezTo>
                  <a:cubicBezTo>
                    <a:pt x="35506" y="235585"/>
                    <a:pt x="45596" y="220315"/>
                    <a:pt x="50137" y="210481"/>
                  </a:cubicBezTo>
                  <a:cubicBezTo>
                    <a:pt x="58209" y="194176"/>
                    <a:pt x="64012" y="162861"/>
                    <a:pt x="64264" y="161050"/>
                  </a:cubicBezTo>
                  <a:lnTo>
                    <a:pt x="79400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091FB6-FD3C-5D00-3FDE-56F628309D03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486713" y="4286913"/>
              <a:ext cx="58525" cy="258802"/>
            </a:xfrm>
            <a:custGeom>
              <a:avLst/>
              <a:gdLst>
                <a:gd name="connsiteX0" fmla="*/ 58720 w 58525"/>
                <a:gd name="connsiteY0" fmla="*/ 256289 h 258802"/>
                <a:gd name="connsiteX1" fmla="*/ 54431 w 58525"/>
                <a:gd name="connsiteY1" fmla="*/ 250595 h 258802"/>
                <a:gd name="connsiteX2" fmla="*/ 14826 w 58525"/>
                <a:gd name="connsiteY2" fmla="*/ 129476 h 258802"/>
                <a:gd name="connsiteX3" fmla="*/ 55440 w 58525"/>
                <a:gd name="connsiteY3" fmla="*/ 7062 h 258802"/>
                <a:gd name="connsiteX4" fmla="*/ 58720 w 58525"/>
                <a:gd name="connsiteY4" fmla="*/ 2663 h 258802"/>
                <a:gd name="connsiteX5" fmla="*/ 56197 w 58525"/>
                <a:gd name="connsiteY5" fmla="*/ 75 h 258802"/>
                <a:gd name="connsiteX6" fmla="*/ 16087 w 58525"/>
                <a:gd name="connsiteY6" fmla="*/ 50541 h 258802"/>
                <a:gd name="connsiteX7" fmla="*/ 194 w 58525"/>
                <a:gd name="connsiteY7" fmla="*/ 129476 h 258802"/>
                <a:gd name="connsiteX8" fmla="*/ 16844 w 58525"/>
                <a:gd name="connsiteY8" fmla="*/ 210222 h 258802"/>
                <a:gd name="connsiteX9" fmla="*/ 56197 w 58525"/>
                <a:gd name="connsiteY9" fmla="*/ 258877 h 258802"/>
                <a:gd name="connsiteX10" fmla="*/ 58720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0" y="256289"/>
                  </a:moveTo>
                  <a:cubicBezTo>
                    <a:pt x="58720" y="255513"/>
                    <a:pt x="58720" y="254995"/>
                    <a:pt x="54431" y="250595"/>
                  </a:cubicBezTo>
                  <a:cubicBezTo>
                    <a:pt x="22898" y="217986"/>
                    <a:pt x="14826" y="169073"/>
                    <a:pt x="14826" y="129476"/>
                  </a:cubicBezTo>
                  <a:cubicBezTo>
                    <a:pt x="14826" y="84444"/>
                    <a:pt x="24412" y="39413"/>
                    <a:pt x="55440" y="7062"/>
                  </a:cubicBezTo>
                  <a:cubicBezTo>
                    <a:pt x="58720" y="3957"/>
                    <a:pt x="58720" y="3439"/>
                    <a:pt x="58720" y="2663"/>
                  </a:cubicBezTo>
                  <a:cubicBezTo>
                    <a:pt x="58720" y="851"/>
                    <a:pt x="57711" y="75"/>
                    <a:pt x="56197" y="75"/>
                  </a:cubicBezTo>
                  <a:cubicBezTo>
                    <a:pt x="53675" y="75"/>
                    <a:pt x="30971" y="17673"/>
                    <a:pt x="16087" y="50541"/>
                  </a:cubicBezTo>
                  <a:cubicBezTo>
                    <a:pt x="3222" y="79009"/>
                    <a:pt x="194" y="107736"/>
                    <a:pt x="194" y="129476"/>
                  </a:cubicBezTo>
                  <a:cubicBezTo>
                    <a:pt x="194" y="149662"/>
                    <a:pt x="2969" y="180977"/>
                    <a:pt x="16844" y="210222"/>
                  </a:cubicBezTo>
                  <a:cubicBezTo>
                    <a:pt x="31980" y="242055"/>
                    <a:pt x="53675" y="258877"/>
                    <a:pt x="56197" y="258877"/>
                  </a:cubicBezTo>
                  <a:cubicBezTo>
                    <a:pt x="57711" y="258877"/>
                    <a:pt x="58720" y="258101"/>
                    <a:pt x="58720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5A7F19D-D9D1-0C04-E552-657FEA6AEC2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567158" y="4366625"/>
              <a:ext cx="102671" cy="117237"/>
            </a:xfrm>
            <a:custGeom>
              <a:avLst/>
              <a:gdLst>
                <a:gd name="connsiteX0" fmla="*/ 15082 w 102671"/>
                <a:gd name="connsiteY0" fmla="*/ 99196 h 117237"/>
                <a:gd name="connsiteX1" fmla="*/ 12812 w 102671"/>
                <a:gd name="connsiteY1" fmla="*/ 110324 h 117237"/>
                <a:gd name="connsiteX2" fmla="*/ 20127 w 102671"/>
                <a:gd name="connsiteY2" fmla="*/ 117312 h 117237"/>
                <a:gd name="connsiteX3" fmla="*/ 29461 w 102671"/>
                <a:gd name="connsiteY3" fmla="*/ 110066 h 117237"/>
                <a:gd name="connsiteX4" fmla="*/ 39552 w 102671"/>
                <a:gd name="connsiteY4" fmla="*/ 69175 h 117237"/>
                <a:gd name="connsiteX5" fmla="*/ 47624 w 102671"/>
                <a:gd name="connsiteY5" fmla="*/ 35531 h 117237"/>
                <a:gd name="connsiteX6" fmla="*/ 61751 w 102671"/>
                <a:gd name="connsiteY6" fmla="*/ 14309 h 117237"/>
                <a:gd name="connsiteX7" fmla="*/ 81932 w 102671"/>
                <a:gd name="connsiteY7" fmla="*/ 5768 h 117237"/>
                <a:gd name="connsiteX8" fmla="*/ 92527 w 102671"/>
                <a:gd name="connsiteY8" fmla="*/ 8874 h 117237"/>
                <a:gd name="connsiteX9" fmla="*/ 79410 w 102671"/>
                <a:gd name="connsiteY9" fmla="*/ 23108 h 117237"/>
                <a:gd name="connsiteX10" fmla="*/ 88996 w 102671"/>
                <a:gd name="connsiteY10" fmla="*/ 32166 h 117237"/>
                <a:gd name="connsiteX11" fmla="*/ 102870 w 102671"/>
                <a:gd name="connsiteY11" fmla="*/ 16897 h 117237"/>
                <a:gd name="connsiteX12" fmla="*/ 81932 w 102671"/>
                <a:gd name="connsiteY12" fmla="*/ 75 h 117237"/>
                <a:gd name="connsiteX13" fmla="*/ 49642 w 102671"/>
                <a:gd name="connsiteY13" fmla="*/ 20002 h 117237"/>
                <a:gd name="connsiteX14" fmla="*/ 26686 w 102671"/>
                <a:gd name="connsiteY14" fmla="*/ 75 h 117237"/>
                <a:gd name="connsiteX15" fmla="*/ 8018 w 102671"/>
                <a:gd name="connsiteY15" fmla="*/ 14826 h 117237"/>
                <a:gd name="connsiteX16" fmla="*/ 198 w 102671"/>
                <a:gd name="connsiteY16" fmla="*/ 39930 h 117237"/>
                <a:gd name="connsiteX17" fmla="*/ 3225 w 102671"/>
                <a:gd name="connsiteY17" fmla="*/ 42518 h 117237"/>
                <a:gd name="connsiteX18" fmla="*/ 7514 w 102671"/>
                <a:gd name="connsiteY18" fmla="*/ 36566 h 117237"/>
                <a:gd name="connsiteX19" fmla="*/ 25929 w 102671"/>
                <a:gd name="connsiteY19" fmla="*/ 5768 h 117237"/>
                <a:gd name="connsiteX20" fmla="*/ 33750 w 102671"/>
                <a:gd name="connsiteY20" fmla="*/ 17673 h 117237"/>
                <a:gd name="connsiteX21" fmla="*/ 29713 w 102671"/>
                <a:gd name="connsiteY21" fmla="*/ 39413 h 117237"/>
                <a:gd name="connsiteX22" fmla="*/ 1508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082" y="99196"/>
                  </a:moveTo>
                  <a:cubicBezTo>
                    <a:pt x="14325" y="103078"/>
                    <a:pt x="12812" y="109030"/>
                    <a:pt x="12812" y="110324"/>
                  </a:cubicBezTo>
                  <a:cubicBezTo>
                    <a:pt x="12812" y="114983"/>
                    <a:pt x="16343" y="117312"/>
                    <a:pt x="20127" y="117312"/>
                  </a:cubicBezTo>
                  <a:cubicBezTo>
                    <a:pt x="23154" y="117312"/>
                    <a:pt x="27695" y="115242"/>
                    <a:pt x="29461" y="110066"/>
                  </a:cubicBezTo>
                  <a:cubicBezTo>
                    <a:pt x="29966" y="109030"/>
                    <a:pt x="38543" y="73833"/>
                    <a:pt x="39552" y="69175"/>
                  </a:cubicBezTo>
                  <a:cubicBezTo>
                    <a:pt x="41570" y="60634"/>
                    <a:pt x="46111" y="42518"/>
                    <a:pt x="47624" y="35531"/>
                  </a:cubicBezTo>
                  <a:cubicBezTo>
                    <a:pt x="48633" y="32166"/>
                    <a:pt x="55697" y="20002"/>
                    <a:pt x="61751" y="14309"/>
                  </a:cubicBezTo>
                  <a:cubicBezTo>
                    <a:pt x="63769" y="12497"/>
                    <a:pt x="71085" y="5768"/>
                    <a:pt x="81932" y="5768"/>
                  </a:cubicBezTo>
                  <a:cubicBezTo>
                    <a:pt x="88491" y="5768"/>
                    <a:pt x="92275" y="8874"/>
                    <a:pt x="92527" y="8874"/>
                  </a:cubicBezTo>
                  <a:cubicBezTo>
                    <a:pt x="84959" y="10168"/>
                    <a:pt x="79410" y="16379"/>
                    <a:pt x="79410" y="23108"/>
                  </a:cubicBezTo>
                  <a:cubicBezTo>
                    <a:pt x="79410" y="27249"/>
                    <a:pt x="82184" y="32166"/>
                    <a:pt x="88996" y="32166"/>
                  </a:cubicBezTo>
                  <a:cubicBezTo>
                    <a:pt x="95807" y="32166"/>
                    <a:pt x="102870" y="26214"/>
                    <a:pt x="102870" y="16897"/>
                  </a:cubicBezTo>
                  <a:cubicBezTo>
                    <a:pt x="102870" y="7839"/>
                    <a:pt x="94798" y="75"/>
                    <a:pt x="81932" y="75"/>
                  </a:cubicBezTo>
                  <a:cubicBezTo>
                    <a:pt x="65535" y="75"/>
                    <a:pt x="54435" y="12756"/>
                    <a:pt x="49642" y="20002"/>
                  </a:cubicBezTo>
                  <a:cubicBezTo>
                    <a:pt x="47624" y="8356"/>
                    <a:pt x="38543" y="75"/>
                    <a:pt x="26686" y="75"/>
                  </a:cubicBezTo>
                  <a:cubicBezTo>
                    <a:pt x="15082" y="75"/>
                    <a:pt x="10289" y="10168"/>
                    <a:pt x="8018" y="14826"/>
                  </a:cubicBezTo>
                  <a:cubicBezTo>
                    <a:pt x="3478" y="23626"/>
                    <a:pt x="198" y="39154"/>
                    <a:pt x="198" y="39930"/>
                  </a:cubicBezTo>
                  <a:cubicBezTo>
                    <a:pt x="198" y="42518"/>
                    <a:pt x="2721" y="42518"/>
                    <a:pt x="3225" y="42518"/>
                  </a:cubicBezTo>
                  <a:cubicBezTo>
                    <a:pt x="5748" y="42518"/>
                    <a:pt x="6000" y="42259"/>
                    <a:pt x="7514" y="36566"/>
                  </a:cubicBezTo>
                  <a:cubicBezTo>
                    <a:pt x="11802" y="18191"/>
                    <a:pt x="16848" y="5768"/>
                    <a:pt x="25929" y="5768"/>
                  </a:cubicBezTo>
                  <a:cubicBezTo>
                    <a:pt x="30218" y="5768"/>
                    <a:pt x="33750" y="7839"/>
                    <a:pt x="33750" y="17673"/>
                  </a:cubicBezTo>
                  <a:cubicBezTo>
                    <a:pt x="33750" y="23108"/>
                    <a:pt x="32993" y="25955"/>
                    <a:pt x="29713" y="39413"/>
                  </a:cubicBezTo>
                  <a:lnTo>
                    <a:pt x="1508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D18AB3-A630-608F-F1CE-1754EE488F6E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695041" y="4286913"/>
              <a:ext cx="58525" cy="258802"/>
            </a:xfrm>
            <a:custGeom>
              <a:avLst/>
              <a:gdLst>
                <a:gd name="connsiteX0" fmla="*/ 58729 w 58525"/>
                <a:gd name="connsiteY0" fmla="*/ 129476 h 258802"/>
                <a:gd name="connsiteX1" fmla="*/ 42079 w 58525"/>
                <a:gd name="connsiteY1" fmla="*/ 48730 h 258802"/>
                <a:gd name="connsiteX2" fmla="*/ 2726 w 58525"/>
                <a:gd name="connsiteY2" fmla="*/ 75 h 258802"/>
                <a:gd name="connsiteX3" fmla="*/ 203 w 58525"/>
                <a:gd name="connsiteY3" fmla="*/ 2663 h 258802"/>
                <a:gd name="connsiteX4" fmla="*/ 4996 w 58525"/>
                <a:gd name="connsiteY4" fmla="*/ 8615 h 258802"/>
                <a:gd name="connsiteX5" fmla="*/ 44097 w 58525"/>
                <a:gd name="connsiteY5" fmla="*/ 129476 h 258802"/>
                <a:gd name="connsiteX6" fmla="*/ 3482 w 58525"/>
                <a:gd name="connsiteY6" fmla="*/ 251889 h 258802"/>
                <a:gd name="connsiteX7" fmla="*/ 203 w 58525"/>
                <a:gd name="connsiteY7" fmla="*/ 256289 h 258802"/>
                <a:gd name="connsiteX8" fmla="*/ 2726 w 58525"/>
                <a:gd name="connsiteY8" fmla="*/ 258877 h 258802"/>
                <a:gd name="connsiteX9" fmla="*/ 42836 w 58525"/>
                <a:gd name="connsiteY9" fmla="*/ 208411 h 258802"/>
                <a:gd name="connsiteX10" fmla="*/ 58729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9" y="129476"/>
                  </a:moveTo>
                  <a:cubicBezTo>
                    <a:pt x="58729" y="109289"/>
                    <a:pt x="55954" y="77974"/>
                    <a:pt x="42079" y="48730"/>
                  </a:cubicBezTo>
                  <a:cubicBezTo>
                    <a:pt x="26943" y="16897"/>
                    <a:pt x="5248" y="75"/>
                    <a:pt x="2726" y="75"/>
                  </a:cubicBezTo>
                  <a:cubicBezTo>
                    <a:pt x="1212" y="75"/>
                    <a:pt x="203" y="1110"/>
                    <a:pt x="203" y="2663"/>
                  </a:cubicBezTo>
                  <a:cubicBezTo>
                    <a:pt x="203" y="3439"/>
                    <a:pt x="203" y="3957"/>
                    <a:pt x="4996" y="8615"/>
                  </a:cubicBezTo>
                  <a:cubicBezTo>
                    <a:pt x="29718" y="34237"/>
                    <a:pt x="44097" y="75386"/>
                    <a:pt x="44097" y="129476"/>
                  </a:cubicBezTo>
                  <a:cubicBezTo>
                    <a:pt x="44097" y="173731"/>
                    <a:pt x="34763" y="219280"/>
                    <a:pt x="3482" y="251889"/>
                  </a:cubicBezTo>
                  <a:cubicBezTo>
                    <a:pt x="203" y="254995"/>
                    <a:pt x="203" y="255513"/>
                    <a:pt x="203" y="256289"/>
                  </a:cubicBezTo>
                  <a:cubicBezTo>
                    <a:pt x="203" y="257842"/>
                    <a:pt x="1212" y="258877"/>
                    <a:pt x="2726" y="258877"/>
                  </a:cubicBezTo>
                  <a:cubicBezTo>
                    <a:pt x="5248" y="258877"/>
                    <a:pt x="27952" y="241278"/>
                    <a:pt x="42836" y="208411"/>
                  </a:cubicBezTo>
                  <a:cubicBezTo>
                    <a:pt x="55701" y="179942"/>
                    <a:pt x="58729" y="151215"/>
                    <a:pt x="58729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CC4FC-902D-EC2C-3195-65DFF9FB747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788856" y="4301406"/>
              <a:ext cx="120078" cy="182455"/>
            </a:xfrm>
            <a:custGeom>
              <a:avLst/>
              <a:gdLst>
                <a:gd name="connsiteX0" fmla="*/ 120285 w 120078"/>
                <a:gd name="connsiteY0" fmla="*/ 2922 h 182455"/>
                <a:gd name="connsiteX1" fmla="*/ 117006 w 120078"/>
                <a:gd name="connsiteY1" fmla="*/ 75 h 182455"/>
                <a:gd name="connsiteX2" fmla="*/ 84968 w 120078"/>
                <a:gd name="connsiteY2" fmla="*/ 2922 h 182455"/>
                <a:gd name="connsiteX3" fmla="*/ 81436 w 120078"/>
                <a:gd name="connsiteY3" fmla="*/ 7839 h 182455"/>
                <a:gd name="connsiteX4" fmla="*/ 87491 w 120078"/>
                <a:gd name="connsiteY4" fmla="*/ 10944 h 182455"/>
                <a:gd name="connsiteX5" fmla="*/ 100104 w 120078"/>
                <a:gd name="connsiteY5" fmla="*/ 15344 h 182455"/>
                <a:gd name="connsiteX6" fmla="*/ 99347 w 120078"/>
                <a:gd name="connsiteY6" fmla="*/ 20520 h 182455"/>
                <a:gd name="connsiteX7" fmla="*/ 84211 w 120078"/>
                <a:gd name="connsiteY7" fmla="*/ 81856 h 182455"/>
                <a:gd name="connsiteX8" fmla="*/ 61003 w 120078"/>
                <a:gd name="connsiteY8" fmla="*/ 65293 h 182455"/>
                <a:gd name="connsiteX9" fmla="*/ 207 w 120078"/>
                <a:gd name="connsiteY9" fmla="*/ 141122 h 182455"/>
                <a:gd name="connsiteX10" fmla="*/ 33758 w 120078"/>
                <a:gd name="connsiteY10" fmla="*/ 182530 h 182455"/>
                <a:gd name="connsiteX11" fmla="*/ 66553 w 120078"/>
                <a:gd name="connsiteY11" fmla="*/ 163120 h 182455"/>
                <a:gd name="connsiteX12" fmla="*/ 89509 w 120078"/>
                <a:gd name="connsiteY12" fmla="*/ 182530 h 182455"/>
                <a:gd name="connsiteX13" fmla="*/ 108176 w 120078"/>
                <a:gd name="connsiteY13" fmla="*/ 168296 h 182455"/>
                <a:gd name="connsiteX14" fmla="*/ 115744 w 120078"/>
                <a:gd name="connsiteY14" fmla="*/ 142675 h 182455"/>
                <a:gd name="connsiteX15" fmla="*/ 112717 w 120078"/>
                <a:gd name="connsiteY15" fmla="*/ 140087 h 182455"/>
                <a:gd name="connsiteX16" fmla="*/ 109185 w 120078"/>
                <a:gd name="connsiteY16" fmla="*/ 144745 h 182455"/>
                <a:gd name="connsiteX17" fmla="*/ 90013 w 120078"/>
                <a:gd name="connsiteY17" fmla="*/ 176837 h 182455"/>
                <a:gd name="connsiteX18" fmla="*/ 82445 w 120078"/>
                <a:gd name="connsiteY18" fmla="*/ 164932 h 182455"/>
                <a:gd name="connsiteX19" fmla="*/ 83959 w 120078"/>
                <a:gd name="connsiteY19" fmla="*/ 152509 h 182455"/>
                <a:gd name="connsiteX20" fmla="*/ 120285 w 120078"/>
                <a:gd name="connsiteY20" fmla="*/ 2922 h 182455"/>
                <a:gd name="connsiteX21" fmla="*/ 67814 w 120078"/>
                <a:gd name="connsiteY21" fmla="*/ 148886 h 182455"/>
                <a:gd name="connsiteX22" fmla="*/ 62769 w 120078"/>
                <a:gd name="connsiteY22" fmla="*/ 158462 h 182455"/>
                <a:gd name="connsiteX23" fmla="*/ 34263 w 120078"/>
                <a:gd name="connsiteY23" fmla="*/ 176837 h 182455"/>
                <a:gd name="connsiteX24" fmla="*/ 18118 w 120078"/>
                <a:gd name="connsiteY24" fmla="*/ 152509 h 182455"/>
                <a:gd name="connsiteX25" fmla="*/ 31992 w 120078"/>
                <a:gd name="connsiteY25" fmla="*/ 95832 h 182455"/>
                <a:gd name="connsiteX26" fmla="*/ 61255 w 120078"/>
                <a:gd name="connsiteY26" fmla="*/ 70987 h 182455"/>
                <a:gd name="connsiteX27" fmla="*/ 81184 w 120078"/>
                <a:gd name="connsiteY27" fmla="*/ 93761 h 182455"/>
                <a:gd name="connsiteX28" fmla="*/ 80427 w 120078"/>
                <a:gd name="connsiteY28" fmla="*/ 98161 h 182455"/>
                <a:gd name="connsiteX29" fmla="*/ 6781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85" y="2922"/>
                  </a:moveTo>
                  <a:cubicBezTo>
                    <a:pt x="120285" y="2663"/>
                    <a:pt x="120285" y="75"/>
                    <a:pt x="117006" y="75"/>
                  </a:cubicBezTo>
                  <a:cubicBezTo>
                    <a:pt x="113222" y="75"/>
                    <a:pt x="89257" y="2404"/>
                    <a:pt x="84968" y="2922"/>
                  </a:cubicBezTo>
                  <a:cubicBezTo>
                    <a:pt x="82950" y="3180"/>
                    <a:pt x="81436" y="4474"/>
                    <a:pt x="81436" y="7839"/>
                  </a:cubicBezTo>
                  <a:cubicBezTo>
                    <a:pt x="81436" y="10944"/>
                    <a:pt x="83707" y="10944"/>
                    <a:pt x="87491" y="10944"/>
                  </a:cubicBezTo>
                  <a:cubicBezTo>
                    <a:pt x="99599" y="10944"/>
                    <a:pt x="100104" y="12756"/>
                    <a:pt x="100104" y="15344"/>
                  </a:cubicBezTo>
                  <a:lnTo>
                    <a:pt x="99347" y="20520"/>
                  </a:lnTo>
                  <a:lnTo>
                    <a:pt x="84211" y="81856"/>
                  </a:lnTo>
                  <a:cubicBezTo>
                    <a:pt x="79670" y="72281"/>
                    <a:pt x="72355" y="65293"/>
                    <a:pt x="61003" y="65293"/>
                  </a:cubicBezTo>
                  <a:cubicBezTo>
                    <a:pt x="31488" y="65293"/>
                    <a:pt x="207" y="103337"/>
                    <a:pt x="207" y="141122"/>
                  </a:cubicBezTo>
                  <a:cubicBezTo>
                    <a:pt x="207" y="165449"/>
                    <a:pt x="14081" y="182530"/>
                    <a:pt x="33758" y="182530"/>
                  </a:cubicBezTo>
                  <a:cubicBezTo>
                    <a:pt x="38803" y="182530"/>
                    <a:pt x="51417" y="181495"/>
                    <a:pt x="66553" y="163120"/>
                  </a:cubicBezTo>
                  <a:cubicBezTo>
                    <a:pt x="68571" y="173990"/>
                    <a:pt x="77400" y="182530"/>
                    <a:pt x="89509" y="182530"/>
                  </a:cubicBezTo>
                  <a:cubicBezTo>
                    <a:pt x="98338" y="182530"/>
                    <a:pt x="104140" y="176578"/>
                    <a:pt x="108176" y="168296"/>
                  </a:cubicBezTo>
                  <a:cubicBezTo>
                    <a:pt x="112465" y="158979"/>
                    <a:pt x="115744" y="143192"/>
                    <a:pt x="115744" y="142675"/>
                  </a:cubicBezTo>
                  <a:cubicBezTo>
                    <a:pt x="115744" y="140087"/>
                    <a:pt x="113474" y="140087"/>
                    <a:pt x="112717" y="140087"/>
                  </a:cubicBezTo>
                  <a:cubicBezTo>
                    <a:pt x="110195" y="140087"/>
                    <a:pt x="109942" y="141122"/>
                    <a:pt x="109185" y="144745"/>
                  </a:cubicBezTo>
                  <a:cubicBezTo>
                    <a:pt x="104897" y="161567"/>
                    <a:pt x="100356" y="176837"/>
                    <a:pt x="90013" y="176837"/>
                  </a:cubicBezTo>
                  <a:cubicBezTo>
                    <a:pt x="83202" y="176837"/>
                    <a:pt x="82445" y="170108"/>
                    <a:pt x="82445" y="164932"/>
                  </a:cubicBezTo>
                  <a:cubicBezTo>
                    <a:pt x="82445" y="158720"/>
                    <a:pt x="82950" y="156909"/>
                    <a:pt x="83959" y="152509"/>
                  </a:cubicBezTo>
                  <a:lnTo>
                    <a:pt x="120285" y="2922"/>
                  </a:lnTo>
                  <a:close/>
                  <a:moveTo>
                    <a:pt x="67814" y="148886"/>
                  </a:moveTo>
                  <a:cubicBezTo>
                    <a:pt x="66553" y="153544"/>
                    <a:pt x="66553" y="154062"/>
                    <a:pt x="62769" y="158462"/>
                  </a:cubicBezTo>
                  <a:cubicBezTo>
                    <a:pt x="51669" y="172696"/>
                    <a:pt x="41326" y="176837"/>
                    <a:pt x="34263" y="176837"/>
                  </a:cubicBezTo>
                  <a:cubicBezTo>
                    <a:pt x="21649" y="176837"/>
                    <a:pt x="18118" y="162603"/>
                    <a:pt x="18118" y="152509"/>
                  </a:cubicBezTo>
                  <a:cubicBezTo>
                    <a:pt x="18118" y="139569"/>
                    <a:pt x="26190" y="107736"/>
                    <a:pt x="31992" y="95832"/>
                  </a:cubicBezTo>
                  <a:cubicBezTo>
                    <a:pt x="39813" y="80562"/>
                    <a:pt x="51164" y="70987"/>
                    <a:pt x="61255" y="70987"/>
                  </a:cubicBezTo>
                  <a:cubicBezTo>
                    <a:pt x="77652" y="70987"/>
                    <a:pt x="81184" y="92208"/>
                    <a:pt x="81184" y="93761"/>
                  </a:cubicBezTo>
                  <a:cubicBezTo>
                    <a:pt x="81184" y="95314"/>
                    <a:pt x="80679" y="96867"/>
                    <a:pt x="80427" y="98161"/>
                  </a:cubicBezTo>
                  <a:lnTo>
                    <a:pt x="6781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764133C-4865-0ED7-21D7-C77532D52D9E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915868" y="4319005"/>
              <a:ext cx="77445" cy="164857"/>
            </a:xfrm>
            <a:custGeom>
              <a:avLst/>
              <a:gdLst>
                <a:gd name="connsiteX0" fmla="*/ 46377 w 77445"/>
                <a:gd name="connsiteY0" fmla="*/ 58564 h 164857"/>
                <a:gd name="connsiteX1" fmla="*/ 70090 w 77445"/>
                <a:gd name="connsiteY1" fmla="*/ 58564 h 164857"/>
                <a:gd name="connsiteX2" fmla="*/ 77657 w 77445"/>
                <a:gd name="connsiteY2" fmla="*/ 53388 h 164857"/>
                <a:gd name="connsiteX3" fmla="*/ 70594 w 77445"/>
                <a:gd name="connsiteY3" fmla="*/ 50541 h 164857"/>
                <a:gd name="connsiteX4" fmla="*/ 48395 w 77445"/>
                <a:gd name="connsiteY4" fmla="*/ 50541 h 164857"/>
                <a:gd name="connsiteX5" fmla="*/ 58738 w 77445"/>
                <a:gd name="connsiteY5" fmla="*/ 7062 h 164857"/>
                <a:gd name="connsiteX6" fmla="*/ 51422 w 77445"/>
                <a:gd name="connsiteY6" fmla="*/ 75 h 164857"/>
                <a:gd name="connsiteX7" fmla="*/ 41331 w 77445"/>
                <a:gd name="connsiteY7" fmla="*/ 9392 h 164857"/>
                <a:gd name="connsiteX8" fmla="*/ 31493 w 77445"/>
                <a:gd name="connsiteY8" fmla="*/ 50541 h 164857"/>
                <a:gd name="connsiteX9" fmla="*/ 7780 w 77445"/>
                <a:gd name="connsiteY9" fmla="*/ 50541 h 164857"/>
                <a:gd name="connsiteX10" fmla="*/ 212 w 77445"/>
                <a:gd name="connsiteY10" fmla="*/ 55458 h 164857"/>
                <a:gd name="connsiteX11" fmla="*/ 7276 w 77445"/>
                <a:gd name="connsiteY11" fmla="*/ 58564 h 164857"/>
                <a:gd name="connsiteX12" fmla="*/ 29475 w 77445"/>
                <a:gd name="connsiteY12" fmla="*/ 58564 h 164857"/>
                <a:gd name="connsiteX13" fmla="*/ 10303 w 77445"/>
                <a:gd name="connsiteY13" fmla="*/ 141122 h 164857"/>
                <a:gd name="connsiteX14" fmla="*/ 33511 w 77445"/>
                <a:gd name="connsiteY14" fmla="*/ 164932 h 164857"/>
                <a:gd name="connsiteX15" fmla="*/ 73621 w 77445"/>
                <a:gd name="connsiteY15" fmla="*/ 125076 h 164857"/>
                <a:gd name="connsiteX16" fmla="*/ 70594 w 77445"/>
                <a:gd name="connsiteY16" fmla="*/ 122488 h 164857"/>
                <a:gd name="connsiteX17" fmla="*/ 66810 w 77445"/>
                <a:gd name="connsiteY17" fmla="*/ 126111 h 164857"/>
                <a:gd name="connsiteX18" fmla="*/ 34016 w 77445"/>
                <a:gd name="connsiteY18" fmla="*/ 159238 h 164857"/>
                <a:gd name="connsiteX19" fmla="*/ 26195 w 77445"/>
                <a:gd name="connsiteY19" fmla="*/ 147333 h 164857"/>
                <a:gd name="connsiteX20" fmla="*/ 27709 w 77445"/>
                <a:gd name="connsiteY20" fmla="*/ 134911 h 164857"/>
                <a:gd name="connsiteX21" fmla="*/ 46377 w 77445"/>
                <a:gd name="connsiteY21" fmla="*/ 58564 h 16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445" h="164857">
                  <a:moveTo>
                    <a:pt x="46377" y="58564"/>
                  </a:moveTo>
                  <a:lnTo>
                    <a:pt x="70090" y="58564"/>
                  </a:lnTo>
                  <a:cubicBezTo>
                    <a:pt x="75135" y="58564"/>
                    <a:pt x="77657" y="58564"/>
                    <a:pt x="77657" y="53388"/>
                  </a:cubicBezTo>
                  <a:cubicBezTo>
                    <a:pt x="77657" y="50541"/>
                    <a:pt x="75135" y="50541"/>
                    <a:pt x="70594" y="50541"/>
                  </a:cubicBezTo>
                  <a:lnTo>
                    <a:pt x="48395" y="50541"/>
                  </a:lnTo>
                  <a:cubicBezTo>
                    <a:pt x="57476" y="13791"/>
                    <a:pt x="58738" y="8615"/>
                    <a:pt x="58738" y="7062"/>
                  </a:cubicBezTo>
                  <a:cubicBezTo>
                    <a:pt x="58738" y="2663"/>
                    <a:pt x="55710" y="75"/>
                    <a:pt x="51422" y="75"/>
                  </a:cubicBezTo>
                  <a:cubicBezTo>
                    <a:pt x="50665" y="75"/>
                    <a:pt x="43602" y="334"/>
                    <a:pt x="41331" y="9392"/>
                  </a:cubicBezTo>
                  <a:lnTo>
                    <a:pt x="31493" y="50541"/>
                  </a:lnTo>
                  <a:lnTo>
                    <a:pt x="7780" y="50541"/>
                  </a:lnTo>
                  <a:cubicBezTo>
                    <a:pt x="2735" y="50541"/>
                    <a:pt x="212" y="50541"/>
                    <a:pt x="212" y="55458"/>
                  </a:cubicBezTo>
                  <a:cubicBezTo>
                    <a:pt x="212" y="58564"/>
                    <a:pt x="2230" y="58564"/>
                    <a:pt x="7276" y="58564"/>
                  </a:cubicBezTo>
                  <a:lnTo>
                    <a:pt x="29475" y="58564"/>
                  </a:lnTo>
                  <a:cubicBezTo>
                    <a:pt x="11312" y="132064"/>
                    <a:pt x="10303" y="136464"/>
                    <a:pt x="10303" y="141122"/>
                  </a:cubicBezTo>
                  <a:cubicBezTo>
                    <a:pt x="10303" y="155097"/>
                    <a:pt x="19889" y="164932"/>
                    <a:pt x="33511" y="164932"/>
                  </a:cubicBezTo>
                  <a:cubicBezTo>
                    <a:pt x="59242" y="164932"/>
                    <a:pt x="73621" y="127147"/>
                    <a:pt x="73621" y="125076"/>
                  </a:cubicBezTo>
                  <a:cubicBezTo>
                    <a:pt x="73621" y="122488"/>
                    <a:pt x="71603" y="122488"/>
                    <a:pt x="70594" y="122488"/>
                  </a:cubicBezTo>
                  <a:cubicBezTo>
                    <a:pt x="68324" y="122488"/>
                    <a:pt x="68071" y="123265"/>
                    <a:pt x="66810" y="126111"/>
                  </a:cubicBezTo>
                  <a:cubicBezTo>
                    <a:pt x="55963" y="153027"/>
                    <a:pt x="42593" y="159238"/>
                    <a:pt x="34016" y="159238"/>
                  </a:cubicBezTo>
                  <a:cubicBezTo>
                    <a:pt x="28718" y="159238"/>
                    <a:pt x="26195" y="155874"/>
                    <a:pt x="26195" y="147333"/>
                  </a:cubicBezTo>
                  <a:cubicBezTo>
                    <a:pt x="26195" y="141122"/>
                    <a:pt x="26700" y="139310"/>
                    <a:pt x="27709" y="134911"/>
                  </a:cubicBezTo>
                  <a:lnTo>
                    <a:pt x="46377" y="5856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30984C4-71CC-D9D2-1215-87D6944EBFF0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012287" y="4253866"/>
              <a:ext cx="78050" cy="120291"/>
            </a:xfrm>
            <a:custGeom>
              <a:avLst/>
              <a:gdLst>
                <a:gd name="connsiteX0" fmla="*/ 78267 w 78050"/>
                <a:gd name="connsiteY0" fmla="*/ 87390 h 120291"/>
                <a:gd name="connsiteX1" fmla="*/ 72263 w 78050"/>
                <a:gd name="connsiteY1" fmla="*/ 87390 h 120291"/>
                <a:gd name="connsiteX2" fmla="*/ 67671 w 78050"/>
                <a:gd name="connsiteY2" fmla="*/ 103876 h 120291"/>
                <a:gd name="connsiteX3" fmla="*/ 50189 w 78050"/>
                <a:gd name="connsiteY3" fmla="*/ 104963 h 120291"/>
                <a:gd name="connsiteX4" fmla="*/ 17698 w 78050"/>
                <a:gd name="connsiteY4" fmla="*/ 104963 h 120291"/>
                <a:gd name="connsiteX5" fmla="*/ 53015 w 78050"/>
                <a:gd name="connsiteY5" fmla="*/ 74528 h 120291"/>
                <a:gd name="connsiteX6" fmla="*/ 78267 w 78050"/>
                <a:gd name="connsiteY6" fmla="*/ 35397 h 120291"/>
                <a:gd name="connsiteX7" fmla="*/ 36946 w 78050"/>
                <a:gd name="connsiteY7" fmla="*/ 71 h 120291"/>
                <a:gd name="connsiteX8" fmla="*/ 216 w 78050"/>
                <a:gd name="connsiteY8" fmla="*/ 32499 h 120291"/>
                <a:gd name="connsiteX9" fmla="*/ 9575 w 78050"/>
                <a:gd name="connsiteY9" fmla="*/ 42644 h 120291"/>
                <a:gd name="connsiteX10" fmla="*/ 18934 w 78050"/>
                <a:gd name="connsiteY10" fmla="*/ 33042 h 120291"/>
                <a:gd name="connsiteX11" fmla="*/ 8515 w 78050"/>
                <a:gd name="connsiteY11" fmla="*/ 23440 h 120291"/>
                <a:gd name="connsiteX12" fmla="*/ 34297 w 78050"/>
                <a:gd name="connsiteY12" fmla="*/ 6592 h 120291"/>
                <a:gd name="connsiteX13" fmla="*/ 61138 w 78050"/>
                <a:gd name="connsiteY13" fmla="*/ 35397 h 120291"/>
                <a:gd name="connsiteX14" fmla="*/ 44539 w 78050"/>
                <a:gd name="connsiteY14" fmla="*/ 70180 h 120291"/>
                <a:gd name="connsiteX15" fmla="*/ 1982 w 78050"/>
                <a:gd name="connsiteY15" fmla="*/ 113297 h 120291"/>
                <a:gd name="connsiteX16" fmla="*/ 216 w 78050"/>
                <a:gd name="connsiteY16" fmla="*/ 120362 h 120291"/>
                <a:gd name="connsiteX17" fmla="*/ 72969 w 78050"/>
                <a:gd name="connsiteY17" fmla="*/ 120362 h 120291"/>
                <a:gd name="connsiteX18" fmla="*/ 78267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67" y="87390"/>
                  </a:moveTo>
                  <a:lnTo>
                    <a:pt x="72263" y="87390"/>
                  </a:lnTo>
                  <a:cubicBezTo>
                    <a:pt x="71733" y="91376"/>
                    <a:pt x="69967" y="102065"/>
                    <a:pt x="67671" y="103876"/>
                  </a:cubicBezTo>
                  <a:cubicBezTo>
                    <a:pt x="66259" y="104963"/>
                    <a:pt x="52662" y="104963"/>
                    <a:pt x="50189" y="104963"/>
                  </a:cubicBezTo>
                  <a:lnTo>
                    <a:pt x="17698" y="104963"/>
                  </a:lnTo>
                  <a:cubicBezTo>
                    <a:pt x="36239" y="88115"/>
                    <a:pt x="42420" y="83043"/>
                    <a:pt x="53015" y="74528"/>
                  </a:cubicBezTo>
                  <a:cubicBezTo>
                    <a:pt x="66082" y="63839"/>
                    <a:pt x="78267" y="52607"/>
                    <a:pt x="78267" y="35397"/>
                  </a:cubicBezTo>
                  <a:cubicBezTo>
                    <a:pt x="78267" y="13477"/>
                    <a:pt x="59548" y="71"/>
                    <a:pt x="36946" y="71"/>
                  </a:cubicBezTo>
                  <a:cubicBezTo>
                    <a:pt x="15049" y="71"/>
                    <a:pt x="216" y="15832"/>
                    <a:pt x="216" y="32499"/>
                  </a:cubicBezTo>
                  <a:cubicBezTo>
                    <a:pt x="216" y="41738"/>
                    <a:pt x="7809" y="42644"/>
                    <a:pt x="9575" y="42644"/>
                  </a:cubicBezTo>
                  <a:cubicBezTo>
                    <a:pt x="13813" y="42644"/>
                    <a:pt x="18934" y="39564"/>
                    <a:pt x="18934" y="33042"/>
                  </a:cubicBezTo>
                  <a:cubicBezTo>
                    <a:pt x="18934" y="29781"/>
                    <a:pt x="17698" y="23440"/>
                    <a:pt x="8515" y="23440"/>
                  </a:cubicBezTo>
                  <a:cubicBezTo>
                    <a:pt x="13989" y="10578"/>
                    <a:pt x="25997" y="6592"/>
                    <a:pt x="34297" y="6592"/>
                  </a:cubicBezTo>
                  <a:cubicBezTo>
                    <a:pt x="51955" y="6592"/>
                    <a:pt x="61138" y="20723"/>
                    <a:pt x="61138" y="35397"/>
                  </a:cubicBezTo>
                  <a:cubicBezTo>
                    <a:pt x="61138" y="51158"/>
                    <a:pt x="50189" y="63658"/>
                    <a:pt x="44539" y="70180"/>
                  </a:cubicBezTo>
                  <a:lnTo>
                    <a:pt x="1982" y="113297"/>
                  </a:lnTo>
                  <a:cubicBezTo>
                    <a:pt x="216" y="114927"/>
                    <a:pt x="216" y="115289"/>
                    <a:pt x="216" y="120362"/>
                  </a:cubicBezTo>
                  <a:lnTo>
                    <a:pt x="72969" y="120362"/>
                  </a:lnTo>
                  <a:lnTo>
                    <a:pt x="78267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63CA1B-47C4-17C8-72BE-11BB7255C62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184516" y="4330133"/>
              <a:ext cx="167756" cy="172362"/>
            </a:xfrm>
            <a:custGeom>
              <a:avLst/>
              <a:gdLst>
                <a:gd name="connsiteX0" fmla="*/ 89272 w 167756"/>
                <a:gd name="connsiteY0" fmla="*/ 91432 h 172362"/>
                <a:gd name="connsiteX1" fmla="*/ 159654 w 167756"/>
                <a:gd name="connsiteY1" fmla="*/ 91432 h 172362"/>
                <a:gd name="connsiteX2" fmla="*/ 167979 w 167756"/>
                <a:gd name="connsiteY2" fmla="*/ 86256 h 172362"/>
                <a:gd name="connsiteX3" fmla="*/ 159654 w 167756"/>
                <a:gd name="connsiteY3" fmla="*/ 81080 h 172362"/>
                <a:gd name="connsiteX4" fmla="*/ 89272 w 167756"/>
                <a:gd name="connsiteY4" fmla="*/ 81080 h 172362"/>
                <a:gd name="connsiteX5" fmla="*/ 89272 w 167756"/>
                <a:gd name="connsiteY5" fmla="*/ 8615 h 172362"/>
                <a:gd name="connsiteX6" fmla="*/ 84227 w 167756"/>
                <a:gd name="connsiteY6" fmla="*/ 75 h 172362"/>
                <a:gd name="connsiteX7" fmla="*/ 79181 w 167756"/>
                <a:gd name="connsiteY7" fmla="*/ 8615 h 172362"/>
                <a:gd name="connsiteX8" fmla="*/ 79181 w 167756"/>
                <a:gd name="connsiteY8" fmla="*/ 81080 h 172362"/>
                <a:gd name="connsiteX9" fmla="*/ 8547 w 167756"/>
                <a:gd name="connsiteY9" fmla="*/ 81080 h 172362"/>
                <a:gd name="connsiteX10" fmla="*/ 222 w 167756"/>
                <a:gd name="connsiteY10" fmla="*/ 86256 h 172362"/>
                <a:gd name="connsiteX11" fmla="*/ 8547 w 167756"/>
                <a:gd name="connsiteY11" fmla="*/ 91432 h 172362"/>
                <a:gd name="connsiteX12" fmla="*/ 79181 w 167756"/>
                <a:gd name="connsiteY12" fmla="*/ 91432 h 172362"/>
                <a:gd name="connsiteX13" fmla="*/ 79181 w 167756"/>
                <a:gd name="connsiteY13" fmla="*/ 163897 h 172362"/>
                <a:gd name="connsiteX14" fmla="*/ 84227 w 167756"/>
                <a:gd name="connsiteY14" fmla="*/ 172437 h 172362"/>
                <a:gd name="connsiteX15" fmla="*/ 89272 w 167756"/>
                <a:gd name="connsiteY15" fmla="*/ 163897 h 172362"/>
                <a:gd name="connsiteX16" fmla="*/ 89272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272" y="91432"/>
                  </a:moveTo>
                  <a:lnTo>
                    <a:pt x="159654" y="91432"/>
                  </a:lnTo>
                  <a:cubicBezTo>
                    <a:pt x="163186" y="91432"/>
                    <a:pt x="167979" y="91432"/>
                    <a:pt x="167979" y="86256"/>
                  </a:cubicBezTo>
                  <a:cubicBezTo>
                    <a:pt x="167979" y="81080"/>
                    <a:pt x="163186" y="81080"/>
                    <a:pt x="159654" y="81080"/>
                  </a:cubicBezTo>
                  <a:lnTo>
                    <a:pt x="89272" y="81080"/>
                  </a:lnTo>
                  <a:lnTo>
                    <a:pt x="89272" y="8615"/>
                  </a:lnTo>
                  <a:cubicBezTo>
                    <a:pt x="89272" y="4992"/>
                    <a:pt x="89272" y="75"/>
                    <a:pt x="84227" y="75"/>
                  </a:cubicBezTo>
                  <a:cubicBezTo>
                    <a:pt x="79181" y="75"/>
                    <a:pt x="79181" y="4992"/>
                    <a:pt x="79181" y="8615"/>
                  </a:cubicBezTo>
                  <a:lnTo>
                    <a:pt x="79181" y="81080"/>
                  </a:lnTo>
                  <a:lnTo>
                    <a:pt x="8547" y="81080"/>
                  </a:lnTo>
                  <a:cubicBezTo>
                    <a:pt x="5015" y="81080"/>
                    <a:pt x="222" y="81080"/>
                    <a:pt x="222" y="86256"/>
                  </a:cubicBezTo>
                  <a:cubicBezTo>
                    <a:pt x="222" y="91432"/>
                    <a:pt x="5015" y="91432"/>
                    <a:pt x="8547" y="91432"/>
                  </a:cubicBezTo>
                  <a:lnTo>
                    <a:pt x="79181" y="91432"/>
                  </a:lnTo>
                  <a:lnTo>
                    <a:pt x="79181" y="163897"/>
                  </a:lnTo>
                  <a:cubicBezTo>
                    <a:pt x="79181" y="167520"/>
                    <a:pt x="79181" y="172437"/>
                    <a:pt x="84227" y="172437"/>
                  </a:cubicBezTo>
                  <a:cubicBezTo>
                    <a:pt x="89272" y="172437"/>
                    <a:pt x="89272" y="167520"/>
                    <a:pt x="89272" y="163897"/>
                  </a:cubicBezTo>
                  <a:lnTo>
                    <a:pt x="89272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B5C743-FF6D-27AB-3D61-FE585808984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436024" y="4298560"/>
              <a:ext cx="125880" cy="235510"/>
            </a:xfrm>
            <a:custGeom>
              <a:avLst/>
              <a:gdLst>
                <a:gd name="connsiteX0" fmla="*/ 79444 w 125880"/>
                <a:gd name="connsiteY0" fmla="*/ 79009 h 235510"/>
                <a:gd name="connsiteX1" fmla="*/ 101138 w 125880"/>
                <a:gd name="connsiteY1" fmla="*/ 79009 h 235510"/>
                <a:gd name="connsiteX2" fmla="*/ 108706 w 125880"/>
                <a:gd name="connsiteY2" fmla="*/ 73833 h 235510"/>
                <a:gd name="connsiteX3" fmla="*/ 101895 w 125880"/>
                <a:gd name="connsiteY3" fmla="*/ 70987 h 235510"/>
                <a:gd name="connsiteX4" fmla="*/ 80957 w 125880"/>
                <a:gd name="connsiteY4" fmla="*/ 70987 h 235510"/>
                <a:gd name="connsiteX5" fmla="*/ 86255 w 125880"/>
                <a:gd name="connsiteY5" fmla="*/ 41483 h 235510"/>
                <a:gd name="connsiteX6" fmla="*/ 92309 w 125880"/>
                <a:gd name="connsiteY6" fmla="*/ 14568 h 235510"/>
                <a:gd name="connsiteX7" fmla="*/ 104166 w 125880"/>
                <a:gd name="connsiteY7" fmla="*/ 5768 h 235510"/>
                <a:gd name="connsiteX8" fmla="*/ 116527 w 125880"/>
                <a:gd name="connsiteY8" fmla="*/ 10427 h 235510"/>
                <a:gd name="connsiteX9" fmla="*/ 102904 w 125880"/>
                <a:gd name="connsiteY9" fmla="*/ 24402 h 235510"/>
                <a:gd name="connsiteX10" fmla="*/ 112238 w 125880"/>
                <a:gd name="connsiteY10" fmla="*/ 33460 h 235510"/>
                <a:gd name="connsiteX11" fmla="*/ 126113 w 125880"/>
                <a:gd name="connsiteY11" fmla="*/ 17932 h 235510"/>
                <a:gd name="connsiteX12" fmla="*/ 104166 w 125880"/>
                <a:gd name="connsiteY12" fmla="*/ 75 h 235510"/>
                <a:gd name="connsiteX13" fmla="*/ 72128 w 125880"/>
                <a:gd name="connsiteY13" fmla="*/ 30355 h 235510"/>
                <a:gd name="connsiteX14" fmla="*/ 63803 w 125880"/>
                <a:gd name="connsiteY14" fmla="*/ 70987 h 235510"/>
                <a:gd name="connsiteX15" fmla="*/ 46397 w 125880"/>
                <a:gd name="connsiteY15" fmla="*/ 70987 h 235510"/>
                <a:gd name="connsiteX16" fmla="*/ 38829 w 125880"/>
                <a:gd name="connsiteY16" fmla="*/ 75904 h 235510"/>
                <a:gd name="connsiteX17" fmla="*/ 45892 w 125880"/>
                <a:gd name="connsiteY17" fmla="*/ 79009 h 235510"/>
                <a:gd name="connsiteX18" fmla="*/ 62542 w 125880"/>
                <a:gd name="connsiteY18" fmla="*/ 79009 h 235510"/>
                <a:gd name="connsiteX19" fmla="*/ 43622 w 125880"/>
                <a:gd name="connsiteY19" fmla="*/ 181236 h 235510"/>
                <a:gd name="connsiteX20" fmla="*/ 21675 w 125880"/>
                <a:gd name="connsiteY20" fmla="*/ 229891 h 235510"/>
                <a:gd name="connsiteX21" fmla="*/ 9566 w 125880"/>
                <a:gd name="connsiteY21" fmla="*/ 225233 h 235510"/>
                <a:gd name="connsiteX22" fmla="*/ 23441 w 125880"/>
                <a:gd name="connsiteY22" fmla="*/ 211257 h 235510"/>
                <a:gd name="connsiteX23" fmla="*/ 14107 w 125880"/>
                <a:gd name="connsiteY23" fmla="*/ 202199 h 235510"/>
                <a:gd name="connsiteX24" fmla="*/ 232 w 125880"/>
                <a:gd name="connsiteY24" fmla="*/ 217727 h 235510"/>
                <a:gd name="connsiteX25" fmla="*/ 21675 w 125880"/>
                <a:gd name="connsiteY25" fmla="*/ 235585 h 235510"/>
                <a:gd name="connsiteX26" fmla="*/ 50181 w 125880"/>
                <a:gd name="connsiteY26" fmla="*/ 210481 h 235510"/>
                <a:gd name="connsiteX27" fmla="*/ 64308 w 125880"/>
                <a:gd name="connsiteY27" fmla="*/ 161050 h 235510"/>
                <a:gd name="connsiteX28" fmla="*/ 79444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44" y="79009"/>
                  </a:moveTo>
                  <a:lnTo>
                    <a:pt x="101138" y="79009"/>
                  </a:lnTo>
                  <a:cubicBezTo>
                    <a:pt x="106184" y="79009"/>
                    <a:pt x="108706" y="79009"/>
                    <a:pt x="108706" y="73833"/>
                  </a:cubicBezTo>
                  <a:cubicBezTo>
                    <a:pt x="108706" y="70987"/>
                    <a:pt x="106184" y="70987"/>
                    <a:pt x="101895" y="70987"/>
                  </a:cubicBezTo>
                  <a:lnTo>
                    <a:pt x="80957" y="70987"/>
                  </a:lnTo>
                  <a:lnTo>
                    <a:pt x="86255" y="41483"/>
                  </a:lnTo>
                  <a:cubicBezTo>
                    <a:pt x="87264" y="36048"/>
                    <a:pt x="90796" y="17673"/>
                    <a:pt x="92309" y="14568"/>
                  </a:cubicBezTo>
                  <a:cubicBezTo>
                    <a:pt x="94579" y="9650"/>
                    <a:pt x="98868" y="5768"/>
                    <a:pt x="104166" y="5768"/>
                  </a:cubicBezTo>
                  <a:cubicBezTo>
                    <a:pt x="105175" y="5768"/>
                    <a:pt x="111734" y="5768"/>
                    <a:pt x="116527" y="10427"/>
                  </a:cubicBezTo>
                  <a:cubicBezTo>
                    <a:pt x="105427" y="11462"/>
                    <a:pt x="102904" y="20520"/>
                    <a:pt x="102904" y="24402"/>
                  </a:cubicBezTo>
                  <a:cubicBezTo>
                    <a:pt x="102904" y="30355"/>
                    <a:pt x="107445" y="33460"/>
                    <a:pt x="112238" y="33460"/>
                  </a:cubicBezTo>
                  <a:cubicBezTo>
                    <a:pt x="118797" y="33460"/>
                    <a:pt x="126113" y="27767"/>
                    <a:pt x="126113" y="17932"/>
                  </a:cubicBezTo>
                  <a:cubicBezTo>
                    <a:pt x="126113" y="6027"/>
                    <a:pt x="114508" y="75"/>
                    <a:pt x="104166" y="75"/>
                  </a:cubicBezTo>
                  <a:cubicBezTo>
                    <a:pt x="95589" y="75"/>
                    <a:pt x="79696" y="4733"/>
                    <a:pt x="72128" y="30355"/>
                  </a:cubicBezTo>
                  <a:cubicBezTo>
                    <a:pt x="70614" y="35789"/>
                    <a:pt x="69858" y="38377"/>
                    <a:pt x="63803" y="70987"/>
                  </a:cubicBezTo>
                  <a:lnTo>
                    <a:pt x="46397" y="70987"/>
                  </a:lnTo>
                  <a:cubicBezTo>
                    <a:pt x="41604" y="70987"/>
                    <a:pt x="38829" y="70987"/>
                    <a:pt x="38829" y="75904"/>
                  </a:cubicBezTo>
                  <a:cubicBezTo>
                    <a:pt x="38829" y="79009"/>
                    <a:pt x="41099" y="79009"/>
                    <a:pt x="45892" y="79009"/>
                  </a:cubicBezTo>
                  <a:lnTo>
                    <a:pt x="62542" y="79009"/>
                  </a:lnTo>
                  <a:lnTo>
                    <a:pt x="43622" y="181236"/>
                  </a:lnTo>
                  <a:cubicBezTo>
                    <a:pt x="39081" y="206340"/>
                    <a:pt x="34793" y="229891"/>
                    <a:pt x="21675" y="229891"/>
                  </a:cubicBezTo>
                  <a:cubicBezTo>
                    <a:pt x="20666" y="229891"/>
                    <a:pt x="14359" y="229891"/>
                    <a:pt x="9566" y="225233"/>
                  </a:cubicBezTo>
                  <a:cubicBezTo>
                    <a:pt x="21170" y="224456"/>
                    <a:pt x="23441" y="215139"/>
                    <a:pt x="23441" y="211257"/>
                  </a:cubicBezTo>
                  <a:cubicBezTo>
                    <a:pt x="23441" y="205305"/>
                    <a:pt x="18900" y="202199"/>
                    <a:pt x="14107" y="202199"/>
                  </a:cubicBezTo>
                  <a:cubicBezTo>
                    <a:pt x="7548" y="202199"/>
                    <a:pt x="232" y="207893"/>
                    <a:pt x="232" y="217727"/>
                  </a:cubicBezTo>
                  <a:cubicBezTo>
                    <a:pt x="232" y="229373"/>
                    <a:pt x="11332" y="235585"/>
                    <a:pt x="21675" y="235585"/>
                  </a:cubicBezTo>
                  <a:cubicBezTo>
                    <a:pt x="35549" y="235585"/>
                    <a:pt x="45640" y="220315"/>
                    <a:pt x="50181" y="210481"/>
                  </a:cubicBezTo>
                  <a:cubicBezTo>
                    <a:pt x="58253" y="194176"/>
                    <a:pt x="64055" y="162861"/>
                    <a:pt x="64308" y="161050"/>
                  </a:cubicBezTo>
                  <a:lnTo>
                    <a:pt x="79444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022B7A-9369-2812-B669-07712AC4922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598288" y="4286913"/>
              <a:ext cx="58525" cy="258802"/>
            </a:xfrm>
            <a:custGeom>
              <a:avLst/>
              <a:gdLst>
                <a:gd name="connsiteX0" fmla="*/ 58764 w 58525"/>
                <a:gd name="connsiteY0" fmla="*/ 256289 h 258802"/>
                <a:gd name="connsiteX1" fmla="*/ 54475 w 58525"/>
                <a:gd name="connsiteY1" fmla="*/ 250595 h 258802"/>
                <a:gd name="connsiteX2" fmla="*/ 14870 w 58525"/>
                <a:gd name="connsiteY2" fmla="*/ 129476 h 258802"/>
                <a:gd name="connsiteX3" fmla="*/ 55484 w 58525"/>
                <a:gd name="connsiteY3" fmla="*/ 7062 h 258802"/>
                <a:gd name="connsiteX4" fmla="*/ 58764 w 58525"/>
                <a:gd name="connsiteY4" fmla="*/ 2663 h 258802"/>
                <a:gd name="connsiteX5" fmla="*/ 56241 w 58525"/>
                <a:gd name="connsiteY5" fmla="*/ 75 h 258802"/>
                <a:gd name="connsiteX6" fmla="*/ 16131 w 58525"/>
                <a:gd name="connsiteY6" fmla="*/ 50541 h 258802"/>
                <a:gd name="connsiteX7" fmla="*/ 238 w 58525"/>
                <a:gd name="connsiteY7" fmla="*/ 129476 h 258802"/>
                <a:gd name="connsiteX8" fmla="*/ 16888 w 58525"/>
                <a:gd name="connsiteY8" fmla="*/ 210222 h 258802"/>
                <a:gd name="connsiteX9" fmla="*/ 56241 w 58525"/>
                <a:gd name="connsiteY9" fmla="*/ 258877 h 258802"/>
                <a:gd name="connsiteX10" fmla="*/ 58764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64" y="256289"/>
                  </a:moveTo>
                  <a:cubicBezTo>
                    <a:pt x="58764" y="255513"/>
                    <a:pt x="58764" y="254995"/>
                    <a:pt x="54475" y="250595"/>
                  </a:cubicBezTo>
                  <a:cubicBezTo>
                    <a:pt x="22942" y="217986"/>
                    <a:pt x="14870" y="169073"/>
                    <a:pt x="14870" y="129476"/>
                  </a:cubicBezTo>
                  <a:cubicBezTo>
                    <a:pt x="14870" y="84444"/>
                    <a:pt x="24456" y="39413"/>
                    <a:pt x="55484" y="7062"/>
                  </a:cubicBezTo>
                  <a:cubicBezTo>
                    <a:pt x="58764" y="3957"/>
                    <a:pt x="58764" y="3439"/>
                    <a:pt x="58764" y="2663"/>
                  </a:cubicBezTo>
                  <a:cubicBezTo>
                    <a:pt x="58764" y="851"/>
                    <a:pt x="57755" y="75"/>
                    <a:pt x="56241" y="75"/>
                  </a:cubicBezTo>
                  <a:cubicBezTo>
                    <a:pt x="53719" y="75"/>
                    <a:pt x="31015" y="17673"/>
                    <a:pt x="16131" y="50541"/>
                  </a:cubicBezTo>
                  <a:cubicBezTo>
                    <a:pt x="3265" y="79009"/>
                    <a:pt x="238" y="107736"/>
                    <a:pt x="238" y="129476"/>
                  </a:cubicBezTo>
                  <a:cubicBezTo>
                    <a:pt x="238" y="149662"/>
                    <a:pt x="3013" y="180977"/>
                    <a:pt x="16888" y="210222"/>
                  </a:cubicBezTo>
                  <a:cubicBezTo>
                    <a:pt x="32024" y="242055"/>
                    <a:pt x="53719" y="258877"/>
                    <a:pt x="56241" y="258877"/>
                  </a:cubicBezTo>
                  <a:cubicBezTo>
                    <a:pt x="57755" y="258877"/>
                    <a:pt x="58764" y="258101"/>
                    <a:pt x="58764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9A9371-D93A-5C3E-8681-D411FF998AF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678732" y="4366625"/>
              <a:ext cx="102671" cy="117237"/>
            </a:xfrm>
            <a:custGeom>
              <a:avLst/>
              <a:gdLst>
                <a:gd name="connsiteX0" fmla="*/ 15126 w 102671"/>
                <a:gd name="connsiteY0" fmla="*/ 99196 h 117237"/>
                <a:gd name="connsiteX1" fmla="*/ 12855 w 102671"/>
                <a:gd name="connsiteY1" fmla="*/ 110324 h 117237"/>
                <a:gd name="connsiteX2" fmla="*/ 20171 w 102671"/>
                <a:gd name="connsiteY2" fmla="*/ 117312 h 117237"/>
                <a:gd name="connsiteX3" fmla="*/ 29505 w 102671"/>
                <a:gd name="connsiteY3" fmla="*/ 110066 h 117237"/>
                <a:gd name="connsiteX4" fmla="*/ 39595 w 102671"/>
                <a:gd name="connsiteY4" fmla="*/ 69175 h 117237"/>
                <a:gd name="connsiteX5" fmla="*/ 47668 w 102671"/>
                <a:gd name="connsiteY5" fmla="*/ 35531 h 117237"/>
                <a:gd name="connsiteX6" fmla="*/ 61795 w 102671"/>
                <a:gd name="connsiteY6" fmla="*/ 14309 h 117237"/>
                <a:gd name="connsiteX7" fmla="*/ 81976 w 102671"/>
                <a:gd name="connsiteY7" fmla="*/ 5768 h 117237"/>
                <a:gd name="connsiteX8" fmla="*/ 92571 w 102671"/>
                <a:gd name="connsiteY8" fmla="*/ 8874 h 117237"/>
                <a:gd name="connsiteX9" fmla="*/ 79453 w 102671"/>
                <a:gd name="connsiteY9" fmla="*/ 23108 h 117237"/>
                <a:gd name="connsiteX10" fmla="*/ 89039 w 102671"/>
                <a:gd name="connsiteY10" fmla="*/ 32166 h 117237"/>
                <a:gd name="connsiteX11" fmla="*/ 102914 w 102671"/>
                <a:gd name="connsiteY11" fmla="*/ 16897 h 117237"/>
                <a:gd name="connsiteX12" fmla="*/ 81976 w 102671"/>
                <a:gd name="connsiteY12" fmla="*/ 75 h 117237"/>
                <a:gd name="connsiteX13" fmla="*/ 49686 w 102671"/>
                <a:gd name="connsiteY13" fmla="*/ 20002 h 117237"/>
                <a:gd name="connsiteX14" fmla="*/ 26730 w 102671"/>
                <a:gd name="connsiteY14" fmla="*/ 75 h 117237"/>
                <a:gd name="connsiteX15" fmla="*/ 8062 w 102671"/>
                <a:gd name="connsiteY15" fmla="*/ 14826 h 117237"/>
                <a:gd name="connsiteX16" fmla="*/ 242 w 102671"/>
                <a:gd name="connsiteY16" fmla="*/ 39930 h 117237"/>
                <a:gd name="connsiteX17" fmla="*/ 3269 w 102671"/>
                <a:gd name="connsiteY17" fmla="*/ 42518 h 117237"/>
                <a:gd name="connsiteX18" fmla="*/ 7558 w 102671"/>
                <a:gd name="connsiteY18" fmla="*/ 36566 h 117237"/>
                <a:gd name="connsiteX19" fmla="*/ 25973 w 102671"/>
                <a:gd name="connsiteY19" fmla="*/ 5768 h 117237"/>
                <a:gd name="connsiteX20" fmla="*/ 33793 w 102671"/>
                <a:gd name="connsiteY20" fmla="*/ 17673 h 117237"/>
                <a:gd name="connsiteX21" fmla="*/ 29757 w 102671"/>
                <a:gd name="connsiteY21" fmla="*/ 39413 h 117237"/>
                <a:gd name="connsiteX22" fmla="*/ 15126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26" y="99196"/>
                  </a:moveTo>
                  <a:cubicBezTo>
                    <a:pt x="14369" y="103078"/>
                    <a:pt x="12855" y="109030"/>
                    <a:pt x="12855" y="110324"/>
                  </a:cubicBezTo>
                  <a:cubicBezTo>
                    <a:pt x="12855" y="114983"/>
                    <a:pt x="16387" y="117312"/>
                    <a:pt x="20171" y="117312"/>
                  </a:cubicBezTo>
                  <a:cubicBezTo>
                    <a:pt x="23198" y="117312"/>
                    <a:pt x="27739" y="115242"/>
                    <a:pt x="29505" y="110066"/>
                  </a:cubicBezTo>
                  <a:cubicBezTo>
                    <a:pt x="30009" y="109030"/>
                    <a:pt x="38586" y="73833"/>
                    <a:pt x="39595" y="69175"/>
                  </a:cubicBezTo>
                  <a:cubicBezTo>
                    <a:pt x="41614" y="60634"/>
                    <a:pt x="46154" y="42518"/>
                    <a:pt x="47668" y="35531"/>
                  </a:cubicBezTo>
                  <a:cubicBezTo>
                    <a:pt x="48677" y="32166"/>
                    <a:pt x="55740" y="20002"/>
                    <a:pt x="61795" y="14309"/>
                  </a:cubicBezTo>
                  <a:cubicBezTo>
                    <a:pt x="63813" y="12497"/>
                    <a:pt x="71129" y="5768"/>
                    <a:pt x="81976" y="5768"/>
                  </a:cubicBezTo>
                  <a:cubicBezTo>
                    <a:pt x="88535" y="5768"/>
                    <a:pt x="92319" y="8874"/>
                    <a:pt x="92571" y="8874"/>
                  </a:cubicBezTo>
                  <a:cubicBezTo>
                    <a:pt x="85003" y="10168"/>
                    <a:pt x="79453" y="16379"/>
                    <a:pt x="79453" y="23108"/>
                  </a:cubicBezTo>
                  <a:cubicBezTo>
                    <a:pt x="79453" y="27249"/>
                    <a:pt x="82228" y="32166"/>
                    <a:pt x="89039" y="32166"/>
                  </a:cubicBezTo>
                  <a:cubicBezTo>
                    <a:pt x="95851" y="32166"/>
                    <a:pt x="102914" y="26214"/>
                    <a:pt x="102914" y="16897"/>
                  </a:cubicBezTo>
                  <a:cubicBezTo>
                    <a:pt x="102914" y="7839"/>
                    <a:pt x="94842" y="75"/>
                    <a:pt x="81976" y="75"/>
                  </a:cubicBezTo>
                  <a:cubicBezTo>
                    <a:pt x="65579" y="75"/>
                    <a:pt x="54479" y="12756"/>
                    <a:pt x="49686" y="20002"/>
                  </a:cubicBezTo>
                  <a:cubicBezTo>
                    <a:pt x="47668" y="8356"/>
                    <a:pt x="38586" y="75"/>
                    <a:pt x="26730" y="75"/>
                  </a:cubicBezTo>
                  <a:cubicBezTo>
                    <a:pt x="15126" y="75"/>
                    <a:pt x="10333" y="10168"/>
                    <a:pt x="8062" y="14826"/>
                  </a:cubicBezTo>
                  <a:cubicBezTo>
                    <a:pt x="3522" y="23626"/>
                    <a:pt x="242" y="39154"/>
                    <a:pt x="242" y="39930"/>
                  </a:cubicBezTo>
                  <a:cubicBezTo>
                    <a:pt x="242" y="42518"/>
                    <a:pt x="2765" y="42518"/>
                    <a:pt x="3269" y="42518"/>
                  </a:cubicBezTo>
                  <a:cubicBezTo>
                    <a:pt x="5792" y="42518"/>
                    <a:pt x="6044" y="42259"/>
                    <a:pt x="7558" y="36566"/>
                  </a:cubicBezTo>
                  <a:cubicBezTo>
                    <a:pt x="11846" y="18191"/>
                    <a:pt x="16892" y="5768"/>
                    <a:pt x="25973" y="5768"/>
                  </a:cubicBezTo>
                  <a:cubicBezTo>
                    <a:pt x="30262" y="5768"/>
                    <a:pt x="33793" y="7839"/>
                    <a:pt x="33793" y="17673"/>
                  </a:cubicBezTo>
                  <a:cubicBezTo>
                    <a:pt x="33793" y="23108"/>
                    <a:pt x="33037" y="25955"/>
                    <a:pt x="29757" y="39413"/>
                  </a:cubicBezTo>
                  <a:lnTo>
                    <a:pt x="15126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4CE989-F966-27AE-E72B-105328CF924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806615" y="4286913"/>
              <a:ext cx="58525" cy="258802"/>
            </a:xfrm>
            <a:custGeom>
              <a:avLst/>
              <a:gdLst>
                <a:gd name="connsiteX0" fmla="*/ 58772 w 58525"/>
                <a:gd name="connsiteY0" fmla="*/ 129476 h 258802"/>
                <a:gd name="connsiteX1" fmla="*/ 42123 w 58525"/>
                <a:gd name="connsiteY1" fmla="*/ 48730 h 258802"/>
                <a:gd name="connsiteX2" fmla="*/ 2770 w 58525"/>
                <a:gd name="connsiteY2" fmla="*/ 75 h 258802"/>
                <a:gd name="connsiteX3" fmla="*/ 247 w 58525"/>
                <a:gd name="connsiteY3" fmla="*/ 2663 h 258802"/>
                <a:gd name="connsiteX4" fmla="*/ 5040 w 58525"/>
                <a:gd name="connsiteY4" fmla="*/ 8615 h 258802"/>
                <a:gd name="connsiteX5" fmla="*/ 44141 w 58525"/>
                <a:gd name="connsiteY5" fmla="*/ 129476 h 258802"/>
                <a:gd name="connsiteX6" fmla="*/ 3526 w 58525"/>
                <a:gd name="connsiteY6" fmla="*/ 251889 h 258802"/>
                <a:gd name="connsiteX7" fmla="*/ 247 w 58525"/>
                <a:gd name="connsiteY7" fmla="*/ 256289 h 258802"/>
                <a:gd name="connsiteX8" fmla="*/ 2770 w 58525"/>
                <a:gd name="connsiteY8" fmla="*/ 258877 h 258802"/>
                <a:gd name="connsiteX9" fmla="*/ 42880 w 58525"/>
                <a:gd name="connsiteY9" fmla="*/ 208411 h 258802"/>
                <a:gd name="connsiteX10" fmla="*/ 58772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72" y="129476"/>
                  </a:moveTo>
                  <a:cubicBezTo>
                    <a:pt x="58772" y="109289"/>
                    <a:pt x="55998" y="77974"/>
                    <a:pt x="42123" y="48730"/>
                  </a:cubicBezTo>
                  <a:cubicBezTo>
                    <a:pt x="26987" y="16897"/>
                    <a:pt x="5292" y="75"/>
                    <a:pt x="2770" y="75"/>
                  </a:cubicBezTo>
                  <a:cubicBezTo>
                    <a:pt x="1256" y="75"/>
                    <a:pt x="247" y="1110"/>
                    <a:pt x="247" y="2663"/>
                  </a:cubicBezTo>
                  <a:cubicBezTo>
                    <a:pt x="247" y="3439"/>
                    <a:pt x="247" y="3957"/>
                    <a:pt x="5040" y="8615"/>
                  </a:cubicBezTo>
                  <a:cubicBezTo>
                    <a:pt x="29762" y="34237"/>
                    <a:pt x="44141" y="75386"/>
                    <a:pt x="44141" y="129476"/>
                  </a:cubicBezTo>
                  <a:cubicBezTo>
                    <a:pt x="44141" y="173731"/>
                    <a:pt x="34807" y="219280"/>
                    <a:pt x="3526" y="251889"/>
                  </a:cubicBezTo>
                  <a:cubicBezTo>
                    <a:pt x="247" y="254995"/>
                    <a:pt x="247" y="255513"/>
                    <a:pt x="247" y="256289"/>
                  </a:cubicBezTo>
                  <a:cubicBezTo>
                    <a:pt x="247" y="257842"/>
                    <a:pt x="1256" y="258877"/>
                    <a:pt x="2770" y="258877"/>
                  </a:cubicBezTo>
                  <a:cubicBezTo>
                    <a:pt x="5292" y="258877"/>
                    <a:pt x="27996" y="241278"/>
                    <a:pt x="42880" y="208411"/>
                  </a:cubicBezTo>
                  <a:cubicBezTo>
                    <a:pt x="55745" y="179942"/>
                    <a:pt x="58772" y="151215"/>
                    <a:pt x="58772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7CC9DE4-0A4B-FB1A-1AD1-06761D68EE76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909411" y="4324338"/>
              <a:ext cx="119371" cy="8876"/>
            </a:xfrm>
            <a:custGeom>
              <a:avLst/>
              <a:gdLst>
                <a:gd name="connsiteX0" fmla="*/ 112559 w 119371"/>
                <a:gd name="connsiteY0" fmla="*/ 8948 h 8876"/>
                <a:gd name="connsiteX1" fmla="*/ 119623 w 119371"/>
                <a:gd name="connsiteY1" fmla="*/ 4600 h 8876"/>
                <a:gd name="connsiteX2" fmla="*/ 112559 w 119371"/>
                <a:gd name="connsiteY2" fmla="*/ 71 h 8876"/>
                <a:gd name="connsiteX3" fmla="*/ 7314 w 119371"/>
                <a:gd name="connsiteY3" fmla="*/ 71 h 8876"/>
                <a:gd name="connsiteX4" fmla="*/ 251 w 119371"/>
                <a:gd name="connsiteY4" fmla="*/ 4418 h 8876"/>
                <a:gd name="connsiteX5" fmla="*/ 7314 w 119371"/>
                <a:gd name="connsiteY5" fmla="*/ 8948 h 8876"/>
                <a:gd name="connsiteX6" fmla="*/ 112559 w 119371"/>
                <a:gd name="connsiteY6" fmla="*/ 8948 h 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876">
                  <a:moveTo>
                    <a:pt x="112559" y="8948"/>
                  </a:moveTo>
                  <a:cubicBezTo>
                    <a:pt x="115385" y="8948"/>
                    <a:pt x="119623" y="8948"/>
                    <a:pt x="119623" y="4600"/>
                  </a:cubicBezTo>
                  <a:cubicBezTo>
                    <a:pt x="119623" y="71"/>
                    <a:pt x="115561" y="71"/>
                    <a:pt x="112559" y="71"/>
                  </a:cubicBezTo>
                  <a:lnTo>
                    <a:pt x="7314" y="71"/>
                  </a:lnTo>
                  <a:cubicBezTo>
                    <a:pt x="4489" y="71"/>
                    <a:pt x="251" y="71"/>
                    <a:pt x="251" y="4418"/>
                  </a:cubicBezTo>
                  <a:cubicBezTo>
                    <a:pt x="251" y="8948"/>
                    <a:pt x="4312" y="8948"/>
                    <a:pt x="7314" y="8948"/>
                  </a:cubicBezTo>
                  <a:lnTo>
                    <a:pt x="112559" y="8948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37E6167-DB2D-4B13-C31C-426F92A2F8B9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067254" y="4253866"/>
              <a:ext cx="64277" cy="120291"/>
            </a:xfrm>
            <a:custGeom>
              <a:avLst/>
              <a:gdLst>
                <a:gd name="connsiteX0" fmla="*/ 40165 w 64277"/>
                <a:gd name="connsiteY0" fmla="*/ 5143 h 120291"/>
                <a:gd name="connsiteX1" fmla="*/ 34868 w 64277"/>
                <a:gd name="connsiteY1" fmla="*/ 71 h 120291"/>
                <a:gd name="connsiteX2" fmla="*/ 257 w 64277"/>
                <a:gd name="connsiteY2" fmla="*/ 11665 h 120291"/>
                <a:gd name="connsiteX3" fmla="*/ 257 w 64277"/>
                <a:gd name="connsiteY3" fmla="*/ 18187 h 120291"/>
                <a:gd name="connsiteX4" fmla="*/ 25862 w 64277"/>
                <a:gd name="connsiteY4" fmla="*/ 13114 h 120291"/>
                <a:gd name="connsiteX5" fmla="*/ 25862 w 64277"/>
                <a:gd name="connsiteY5" fmla="*/ 105507 h 120291"/>
                <a:gd name="connsiteX6" fmla="*/ 8203 w 64277"/>
                <a:gd name="connsiteY6" fmla="*/ 113840 h 120291"/>
                <a:gd name="connsiteX7" fmla="*/ 1493 w 64277"/>
                <a:gd name="connsiteY7" fmla="*/ 113840 h 120291"/>
                <a:gd name="connsiteX8" fmla="*/ 1493 w 64277"/>
                <a:gd name="connsiteY8" fmla="*/ 120362 h 120291"/>
                <a:gd name="connsiteX9" fmla="*/ 32925 w 64277"/>
                <a:gd name="connsiteY9" fmla="*/ 119637 h 120291"/>
                <a:gd name="connsiteX10" fmla="*/ 64534 w 64277"/>
                <a:gd name="connsiteY10" fmla="*/ 120362 h 120291"/>
                <a:gd name="connsiteX11" fmla="*/ 64534 w 64277"/>
                <a:gd name="connsiteY11" fmla="*/ 113840 h 120291"/>
                <a:gd name="connsiteX12" fmla="*/ 57824 w 64277"/>
                <a:gd name="connsiteY12" fmla="*/ 113840 h 120291"/>
                <a:gd name="connsiteX13" fmla="*/ 40165 w 64277"/>
                <a:gd name="connsiteY13" fmla="*/ 105507 h 120291"/>
                <a:gd name="connsiteX14" fmla="*/ 40165 w 64277"/>
                <a:gd name="connsiteY14" fmla="*/ 5143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77" h="120291">
                  <a:moveTo>
                    <a:pt x="40165" y="5143"/>
                  </a:moveTo>
                  <a:cubicBezTo>
                    <a:pt x="40165" y="252"/>
                    <a:pt x="39812" y="71"/>
                    <a:pt x="34868" y="71"/>
                  </a:cubicBezTo>
                  <a:cubicBezTo>
                    <a:pt x="23566" y="11484"/>
                    <a:pt x="7497" y="11665"/>
                    <a:pt x="257" y="11665"/>
                  </a:cubicBezTo>
                  <a:lnTo>
                    <a:pt x="257" y="18187"/>
                  </a:lnTo>
                  <a:cubicBezTo>
                    <a:pt x="4495" y="18187"/>
                    <a:pt x="16150" y="18187"/>
                    <a:pt x="25862" y="13114"/>
                  </a:cubicBezTo>
                  <a:lnTo>
                    <a:pt x="25862" y="105507"/>
                  </a:lnTo>
                  <a:cubicBezTo>
                    <a:pt x="25862" y="111485"/>
                    <a:pt x="25862" y="113840"/>
                    <a:pt x="8203" y="113840"/>
                  </a:cubicBezTo>
                  <a:lnTo>
                    <a:pt x="1493" y="113840"/>
                  </a:lnTo>
                  <a:lnTo>
                    <a:pt x="1493" y="120362"/>
                  </a:lnTo>
                  <a:cubicBezTo>
                    <a:pt x="4672" y="120181"/>
                    <a:pt x="26392" y="119637"/>
                    <a:pt x="32925" y="119637"/>
                  </a:cubicBezTo>
                  <a:cubicBezTo>
                    <a:pt x="38400" y="119637"/>
                    <a:pt x="60649" y="120181"/>
                    <a:pt x="64534" y="120362"/>
                  </a:cubicBezTo>
                  <a:lnTo>
                    <a:pt x="64534" y="113840"/>
                  </a:lnTo>
                  <a:lnTo>
                    <a:pt x="57824" y="113840"/>
                  </a:lnTo>
                  <a:cubicBezTo>
                    <a:pt x="40165" y="113840"/>
                    <a:pt x="40165" y="111485"/>
                    <a:pt x="40165" y="105507"/>
                  </a:cubicBezTo>
                  <a:lnTo>
                    <a:pt x="40165" y="5143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5283EBD-094B-3181-1B03-5DB16714D2C7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171266" y="4301406"/>
              <a:ext cx="120078" cy="182455"/>
            </a:xfrm>
            <a:custGeom>
              <a:avLst/>
              <a:gdLst>
                <a:gd name="connsiteX0" fmla="*/ 120340 w 120078"/>
                <a:gd name="connsiteY0" fmla="*/ 2922 h 182455"/>
                <a:gd name="connsiteX1" fmla="*/ 117060 w 120078"/>
                <a:gd name="connsiteY1" fmla="*/ 75 h 182455"/>
                <a:gd name="connsiteX2" fmla="*/ 85023 w 120078"/>
                <a:gd name="connsiteY2" fmla="*/ 2922 h 182455"/>
                <a:gd name="connsiteX3" fmla="*/ 81491 w 120078"/>
                <a:gd name="connsiteY3" fmla="*/ 7839 h 182455"/>
                <a:gd name="connsiteX4" fmla="*/ 87545 w 120078"/>
                <a:gd name="connsiteY4" fmla="*/ 10944 h 182455"/>
                <a:gd name="connsiteX5" fmla="*/ 100158 w 120078"/>
                <a:gd name="connsiteY5" fmla="*/ 15344 h 182455"/>
                <a:gd name="connsiteX6" fmla="*/ 99402 w 120078"/>
                <a:gd name="connsiteY6" fmla="*/ 20520 h 182455"/>
                <a:gd name="connsiteX7" fmla="*/ 84266 w 120078"/>
                <a:gd name="connsiteY7" fmla="*/ 81856 h 182455"/>
                <a:gd name="connsiteX8" fmla="*/ 61057 w 120078"/>
                <a:gd name="connsiteY8" fmla="*/ 65293 h 182455"/>
                <a:gd name="connsiteX9" fmla="*/ 261 w 120078"/>
                <a:gd name="connsiteY9" fmla="*/ 141122 h 182455"/>
                <a:gd name="connsiteX10" fmla="*/ 33813 w 120078"/>
                <a:gd name="connsiteY10" fmla="*/ 182530 h 182455"/>
                <a:gd name="connsiteX11" fmla="*/ 66607 w 120078"/>
                <a:gd name="connsiteY11" fmla="*/ 163120 h 182455"/>
                <a:gd name="connsiteX12" fmla="*/ 89563 w 120078"/>
                <a:gd name="connsiteY12" fmla="*/ 182530 h 182455"/>
                <a:gd name="connsiteX13" fmla="*/ 108231 w 120078"/>
                <a:gd name="connsiteY13" fmla="*/ 168296 h 182455"/>
                <a:gd name="connsiteX14" fmla="*/ 115799 w 120078"/>
                <a:gd name="connsiteY14" fmla="*/ 142675 h 182455"/>
                <a:gd name="connsiteX15" fmla="*/ 112772 w 120078"/>
                <a:gd name="connsiteY15" fmla="*/ 140087 h 182455"/>
                <a:gd name="connsiteX16" fmla="*/ 109240 w 120078"/>
                <a:gd name="connsiteY16" fmla="*/ 144745 h 182455"/>
                <a:gd name="connsiteX17" fmla="*/ 90068 w 120078"/>
                <a:gd name="connsiteY17" fmla="*/ 176837 h 182455"/>
                <a:gd name="connsiteX18" fmla="*/ 82500 w 120078"/>
                <a:gd name="connsiteY18" fmla="*/ 164932 h 182455"/>
                <a:gd name="connsiteX19" fmla="*/ 84014 w 120078"/>
                <a:gd name="connsiteY19" fmla="*/ 152509 h 182455"/>
                <a:gd name="connsiteX20" fmla="*/ 120340 w 120078"/>
                <a:gd name="connsiteY20" fmla="*/ 2922 h 182455"/>
                <a:gd name="connsiteX21" fmla="*/ 67869 w 120078"/>
                <a:gd name="connsiteY21" fmla="*/ 148886 h 182455"/>
                <a:gd name="connsiteX22" fmla="*/ 62823 w 120078"/>
                <a:gd name="connsiteY22" fmla="*/ 158462 h 182455"/>
                <a:gd name="connsiteX23" fmla="*/ 34317 w 120078"/>
                <a:gd name="connsiteY23" fmla="*/ 176837 h 182455"/>
                <a:gd name="connsiteX24" fmla="*/ 18172 w 120078"/>
                <a:gd name="connsiteY24" fmla="*/ 152509 h 182455"/>
                <a:gd name="connsiteX25" fmla="*/ 32047 w 120078"/>
                <a:gd name="connsiteY25" fmla="*/ 95832 h 182455"/>
                <a:gd name="connsiteX26" fmla="*/ 61310 w 120078"/>
                <a:gd name="connsiteY26" fmla="*/ 70987 h 182455"/>
                <a:gd name="connsiteX27" fmla="*/ 81239 w 120078"/>
                <a:gd name="connsiteY27" fmla="*/ 93761 h 182455"/>
                <a:gd name="connsiteX28" fmla="*/ 80482 w 120078"/>
                <a:gd name="connsiteY28" fmla="*/ 98161 h 182455"/>
                <a:gd name="connsiteX29" fmla="*/ 67869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40" y="2922"/>
                  </a:moveTo>
                  <a:cubicBezTo>
                    <a:pt x="120340" y="2663"/>
                    <a:pt x="120340" y="75"/>
                    <a:pt x="117060" y="75"/>
                  </a:cubicBezTo>
                  <a:cubicBezTo>
                    <a:pt x="113276" y="75"/>
                    <a:pt x="89311" y="2404"/>
                    <a:pt x="85023" y="2922"/>
                  </a:cubicBezTo>
                  <a:cubicBezTo>
                    <a:pt x="83004" y="3180"/>
                    <a:pt x="81491" y="4474"/>
                    <a:pt x="81491" y="7839"/>
                  </a:cubicBezTo>
                  <a:cubicBezTo>
                    <a:pt x="81491" y="10944"/>
                    <a:pt x="83761" y="10944"/>
                    <a:pt x="87545" y="10944"/>
                  </a:cubicBezTo>
                  <a:cubicBezTo>
                    <a:pt x="99654" y="10944"/>
                    <a:pt x="100158" y="12756"/>
                    <a:pt x="100158" y="15344"/>
                  </a:cubicBezTo>
                  <a:lnTo>
                    <a:pt x="99402" y="20520"/>
                  </a:lnTo>
                  <a:lnTo>
                    <a:pt x="84266" y="81856"/>
                  </a:lnTo>
                  <a:cubicBezTo>
                    <a:pt x="79725" y="72281"/>
                    <a:pt x="72409" y="65293"/>
                    <a:pt x="61057" y="65293"/>
                  </a:cubicBezTo>
                  <a:cubicBezTo>
                    <a:pt x="31542" y="65293"/>
                    <a:pt x="261" y="103337"/>
                    <a:pt x="261" y="141122"/>
                  </a:cubicBezTo>
                  <a:cubicBezTo>
                    <a:pt x="261" y="165449"/>
                    <a:pt x="14136" y="182530"/>
                    <a:pt x="33813" y="182530"/>
                  </a:cubicBezTo>
                  <a:cubicBezTo>
                    <a:pt x="38858" y="182530"/>
                    <a:pt x="51471" y="181495"/>
                    <a:pt x="66607" y="163120"/>
                  </a:cubicBezTo>
                  <a:cubicBezTo>
                    <a:pt x="68625" y="173990"/>
                    <a:pt x="77455" y="182530"/>
                    <a:pt x="89563" y="182530"/>
                  </a:cubicBezTo>
                  <a:cubicBezTo>
                    <a:pt x="98393" y="182530"/>
                    <a:pt x="104195" y="176578"/>
                    <a:pt x="108231" y="168296"/>
                  </a:cubicBezTo>
                  <a:cubicBezTo>
                    <a:pt x="112519" y="158979"/>
                    <a:pt x="115799" y="143192"/>
                    <a:pt x="115799" y="142675"/>
                  </a:cubicBezTo>
                  <a:cubicBezTo>
                    <a:pt x="115799" y="140087"/>
                    <a:pt x="113529" y="140087"/>
                    <a:pt x="112772" y="140087"/>
                  </a:cubicBezTo>
                  <a:cubicBezTo>
                    <a:pt x="110249" y="140087"/>
                    <a:pt x="109997" y="141122"/>
                    <a:pt x="109240" y="144745"/>
                  </a:cubicBezTo>
                  <a:cubicBezTo>
                    <a:pt x="104952" y="161567"/>
                    <a:pt x="100411" y="176837"/>
                    <a:pt x="90068" y="176837"/>
                  </a:cubicBezTo>
                  <a:cubicBezTo>
                    <a:pt x="83257" y="176837"/>
                    <a:pt x="82500" y="170108"/>
                    <a:pt x="82500" y="164932"/>
                  </a:cubicBezTo>
                  <a:cubicBezTo>
                    <a:pt x="82500" y="158720"/>
                    <a:pt x="83004" y="156909"/>
                    <a:pt x="84014" y="152509"/>
                  </a:cubicBezTo>
                  <a:lnTo>
                    <a:pt x="120340" y="2922"/>
                  </a:lnTo>
                  <a:close/>
                  <a:moveTo>
                    <a:pt x="67869" y="148886"/>
                  </a:moveTo>
                  <a:cubicBezTo>
                    <a:pt x="66607" y="153544"/>
                    <a:pt x="66607" y="154062"/>
                    <a:pt x="62823" y="158462"/>
                  </a:cubicBezTo>
                  <a:cubicBezTo>
                    <a:pt x="51724" y="172696"/>
                    <a:pt x="41381" y="176837"/>
                    <a:pt x="34317" y="176837"/>
                  </a:cubicBezTo>
                  <a:cubicBezTo>
                    <a:pt x="21704" y="176837"/>
                    <a:pt x="18172" y="162603"/>
                    <a:pt x="18172" y="152509"/>
                  </a:cubicBezTo>
                  <a:cubicBezTo>
                    <a:pt x="18172" y="139569"/>
                    <a:pt x="26245" y="107736"/>
                    <a:pt x="32047" y="95832"/>
                  </a:cubicBezTo>
                  <a:cubicBezTo>
                    <a:pt x="39867" y="80562"/>
                    <a:pt x="51219" y="70987"/>
                    <a:pt x="61310" y="70987"/>
                  </a:cubicBezTo>
                  <a:cubicBezTo>
                    <a:pt x="77707" y="70987"/>
                    <a:pt x="81239" y="92208"/>
                    <a:pt x="81239" y="93761"/>
                  </a:cubicBezTo>
                  <a:cubicBezTo>
                    <a:pt x="81239" y="95314"/>
                    <a:pt x="80734" y="96867"/>
                    <a:pt x="80482" y="98161"/>
                  </a:cubicBezTo>
                  <a:lnTo>
                    <a:pt x="67869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1BC16DC-CE01-A053-89B2-EB5708C121FB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299792" y="4366625"/>
              <a:ext cx="102671" cy="117237"/>
            </a:xfrm>
            <a:custGeom>
              <a:avLst/>
              <a:gdLst>
                <a:gd name="connsiteX0" fmla="*/ 15150 w 102671"/>
                <a:gd name="connsiteY0" fmla="*/ 99196 h 117237"/>
                <a:gd name="connsiteX1" fmla="*/ 12880 w 102671"/>
                <a:gd name="connsiteY1" fmla="*/ 110324 h 117237"/>
                <a:gd name="connsiteX2" fmla="*/ 20196 w 102671"/>
                <a:gd name="connsiteY2" fmla="*/ 117312 h 117237"/>
                <a:gd name="connsiteX3" fmla="*/ 29529 w 102671"/>
                <a:gd name="connsiteY3" fmla="*/ 110066 h 117237"/>
                <a:gd name="connsiteX4" fmla="*/ 39620 w 102671"/>
                <a:gd name="connsiteY4" fmla="*/ 69175 h 117237"/>
                <a:gd name="connsiteX5" fmla="*/ 47693 w 102671"/>
                <a:gd name="connsiteY5" fmla="*/ 35531 h 117237"/>
                <a:gd name="connsiteX6" fmla="*/ 61819 w 102671"/>
                <a:gd name="connsiteY6" fmla="*/ 14309 h 117237"/>
                <a:gd name="connsiteX7" fmla="*/ 82001 w 102671"/>
                <a:gd name="connsiteY7" fmla="*/ 5768 h 117237"/>
                <a:gd name="connsiteX8" fmla="*/ 92596 w 102671"/>
                <a:gd name="connsiteY8" fmla="*/ 8874 h 117237"/>
                <a:gd name="connsiteX9" fmla="*/ 79478 w 102671"/>
                <a:gd name="connsiteY9" fmla="*/ 23108 h 117237"/>
                <a:gd name="connsiteX10" fmla="*/ 89064 w 102671"/>
                <a:gd name="connsiteY10" fmla="*/ 32166 h 117237"/>
                <a:gd name="connsiteX11" fmla="*/ 102939 w 102671"/>
                <a:gd name="connsiteY11" fmla="*/ 16897 h 117237"/>
                <a:gd name="connsiteX12" fmla="*/ 82001 w 102671"/>
                <a:gd name="connsiteY12" fmla="*/ 75 h 117237"/>
                <a:gd name="connsiteX13" fmla="*/ 49711 w 102671"/>
                <a:gd name="connsiteY13" fmla="*/ 20002 h 117237"/>
                <a:gd name="connsiteX14" fmla="*/ 26755 w 102671"/>
                <a:gd name="connsiteY14" fmla="*/ 75 h 117237"/>
                <a:gd name="connsiteX15" fmla="*/ 8087 w 102671"/>
                <a:gd name="connsiteY15" fmla="*/ 14826 h 117237"/>
                <a:gd name="connsiteX16" fmla="*/ 267 w 102671"/>
                <a:gd name="connsiteY16" fmla="*/ 39930 h 117237"/>
                <a:gd name="connsiteX17" fmla="*/ 3294 w 102671"/>
                <a:gd name="connsiteY17" fmla="*/ 42518 h 117237"/>
                <a:gd name="connsiteX18" fmla="*/ 7582 w 102671"/>
                <a:gd name="connsiteY18" fmla="*/ 36566 h 117237"/>
                <a:gd name="connsiteX19" fmla="*/ 25998 w 102671"/>
                <a:gd name="connsiteY19" fmla="*/ 5768 h 117237"/>
                <a:gd name="connsiteX20" fmla="*/ 33818 w 102671"/>
                <a:gd name="connsiteY20" fmla="*/ 17673 h 117237"/>
                <a:gd name="connsiteX21" fmla="*/ 29782 w 102671"/>
                <a:gd name="connsiteY21" fmla="*/ 39413 h 117237"/>
                <a:gd name="connsiteX22" fmla="*/ 15150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50" y="99196"/>
                  </a:moveTo>
                  <a:cubicBezTo>
                    <a:pt x="14394" y="103078"/>
                    <a:pt x="12880" y="109030"/>
                    <a:pt x="12880" y="110324"/>
                  </a:cubicBezTo>
                  <a:cubicBezTo>
                    <a:pt x="12880" y="114983"/>
                    <a:pt x="16412" y="117312"/>
                    <a:pt x="20196" y="117312"/>
                  </a:cubicBezTo>
                  <a:cubicBezTo>
                    <a:pt x="23223" y="117312"/>
                    <a:pt x="27764" y="115242"/>
                    <a:pt x="29529" y="110066"/>
                  </a:cubicBezTo>
                  <a:cubicBezTo>
                    <a:pt x="30034" y="109030"/>
                    <a:pt x="38611" y="73833"/>
                    <a:pt x="39620" y="69175"/>
                  </a:cubicBezTo>
                  <a:cubicBezTo>
                    <a:pt x="41638" y="60634"/>
                    <a:pt x="46179" y="42518"/>
                    <a:pt x="47693" y="35531"/>
                  </a:cubicBezTo>
                  <a:cubicBezTo>
                    <a:pt x="48702" y="32166"/>
                    <a:pt x="55765" y="20002"/>
                    <a:pt x="61819" y="14309"/>
                  </a:cubicBezTo>
                  <a:cubicBezTo>
                    <a:pt x="63837" y="12497"/>
                    <a:pt x="71153" y="5768"/>
                    <a:pt x="82001" y="5768"/>
                  </a:cubicBezTo>
                  <a:cubicBezTo>
                    <a:pt x="88559" y="5768"/>
                    <a:pt x="92343" y="8874"/>
                    <a:pt x="92596" y="8874"/>
                  </a:cubicBezTo>
                  <a:cubicBezTo>
                    <a:pt x="85028" y="10168"/>
                    <a:pt x="79478" y="16379"/>
                    <a:pt x="79478" y="23108"/>
                  </a:cubicBezTo>
                  <a:cubicBezTo>
                    <a:pt x="79478" y="27249"/>
                    <a:pt x="82253" y="32166"/>
                    <a:pt x="89064" y="32166"/>
                  </a:cubicBezTo>
                  <a:cubicBezTo>
                    <a:pt x="95875" y="32166"/>
                    <a:pt x="102939" y="26214"/>
                    <a:pt x="102939" y="16897"/>
                  </a:cubicBezTo>
                  <a:cubicBezTo>
                    <a:pt x="102939" y="7839"/>
                    <a:pt x="94866" y="75"/>
                    <a:pt x="82001" y="75"/>
                  </a:cubicBezTo>
                  <a:cubicBezTo>
                    <a:pt x="65603" y="75"/>
                    <a:pt x="54504" y="12756"/>
                    <a:pt x="49711" y="20002"/>
                  </a:cubicBezTo>
                  <a:cubicBezTo>
                    <a:pt x="47693" y="8356"/>
                    <a:pt x="38611" y="75"/>
                    <a:pt x="26755" y="75"/>
                  </a:cubicBezTo>
                  <a:cubicBezTo>
                    <a:pt x="15150" y="75"/>
                    <a:pt x="10357" y="10168"/>
                    <a:pt x="8087" y="14826"/>
                  </a:cubicBezTo>
                  <a:cubicBezTo>
                    <a:pt x="3546" y="23626"/>
                    <a:pt x="267" y="39154"/>
                    <a:pt x="267" y="39930"/>
                  </a:cubicBezTo>
                  <a:cubicBezTo>
                    <a:pt x="267" y="42518"/>
                    <a:pt x="2789" y="42518"/>
                    <a:pt x="3294" y="42518"/>
                  </a:cubicBezTo>
                  <a:cubicBezTo>
                    <a:pt x="5817" y="42518"/>
                    <a:pt x="6069" y="42259"/>
                    <a:pt x="7582" y="36566"/>
                  </a:cubicBezTo>
                  <a:cubicBezTo>
                    <a:pt x="11871" y="18191"/>
                    <a:pt x="16916" y="5768"/>
                    <a:pt x="25998" y="5768"/>
                  </a:cubicBezTo>
                  <a:cubicBezTo>
                    <a:pt x="30286" y="5768"/>
                    <a:pt x="33818" y="7839"/>
                    <a:pt x="33818" y="17673"/>
                  </a:cubicBezTo>
                  <a:cubicBezTo>
                    <a:pt x="33818" y="23108"/>
                    <a:pt x="33061" y="25955"/>
                    <a:pt x="29782" y="39413"/>
                  </a:cubicBezTo>
                  <a:lnTo>
                    <a:pt x="15150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D938E66-A552-3264-1AA1-517CEC074A1D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424420" y="4253866"/>
              <a:ext cx="78050" cy="120291"/>
            </a:xfrm>
            <a:custGeom>
              <a:avLst/>
              <a:gdLst>
                <a:gd name="connsiteX0" fmla="*/ 78322 w 78050"/>
                <a:gd name="connsiteY0" fmla="*/ 87390 h 120291"/>
                <a:gd name="connsiteX1" fmla="*/ 72318 w 78050"/>
                <a:gd name="connsiteY1" fmla="*/ 87390 h 120291"/>
                <a:gd name="connsiteX2" fmla="*/ 67727 w 78050"/>
                <a:gd name="connsiteY2" fmla="*/ 103876 h 120291"/>
                <a:gd name="connsiteX3" fmla="*/ 50245 w 78050"/>
                <a:gd name="connsiteY3" fmla="*/ 104963 h 120291"/>
                <a:gd name="connsiteX4" fmla="*/ 17753 w 78050"/>
                <a:gd name="connsiteY4" fmla="*/ 104963 h 120291"/>
                <a:gd name="connsiteX5" fmla="*/ 53071 w 78050"/>
                <a:gd name="connsiteY5" fmla="*/ 74528 h 120291"/>
                <a:gd name="connsiteX6" fmla="*/ 78322 w 78050"/>
                <a:gd name="connsiteY6" fmla="*/ 35397 h 120291"/>
                <a:gd name="connsiteX7" fmla="*/ 37001 w 78050"/>
                <a:gd name="connsiteY7" fmla="*/ 71 h 120291"/>
                <a:gd name="connsiteX8" fmla="*/ 271 w 78050"/>
                <a:gd name="connsiteY8" fmla="*/ 32499 h 120291"/>
                <a:gd name="connsiteX9" fmla="*/ 9630 w 78050"/>
                <a:gd name="connsiteY9" fmla="*/ 42644 h 120291"/>
                <a:gd name="connsiteX10" fmla="*/ 18990 w 78050"/>
                <a:gd name="connsiteY10" fmla="*/ 33042 h 120291"/>
                <a:gd name="connsiteX11" fmla="*/ 8571 w 78050"/>
                <a:gd name="connsiteY11" fmla="*/ 23440 h 120291"/>
                <a:gd name="connsiteX12" fmla="*/ 34352 w 78050"/>
                <a:gd name="connsiteY12" fmla="*/ 6592 h 120291"/>
                <a:gd name="connsiteX13" fmla="*/ 61193 w 78050"/>
                <a:gd name="connsiteY13" fmla="*/ 35397 h 120291"/>
                <a:gd name="connsiteX14" fmla="*/ 44594 w 78050"/>
                <a:gd name="connsiteY14" fmla="*/ 70180 h 120291"/>
                <a:gd name="connsiteX15" fmla="*/ 2037 w 78050"/>
                <a:gd name="connsiteY15" fmla="*/ 113297 h 120291"/>
                <a:gd name="connsiteX16" fmla="*/ 271 w 78050"/>
                <a:gd name="connsiteY16" fmla="*/ 120362 h 120291"/>
                <a:gd name="connsiteX17" fmla="*/ 73025 w 78050"/>
                <a:gd name="connsiteY17" fmla="*/ 120362 h 120291"/>
                <a:gd name="connsiteX18" fmla="*/ 78322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22" y="87390"/>
                  </a:moveTo>
                  <a:lnTo>
                    <a:pt x="72318" y="87390"/>
                  </a:lnTo>
                  <a:cubicBezTo>
                    <a:pt x="71789" y="91376"/>
                    <a:pt x="70023" y="102065"/>
                    <a:pt x="67727" y="103876"/>
                  </a:cubicBezTo>
                  <a:cubicBezTo>
                    <a:pt x="66314" y="104963"/>
                    <a:pt x="52717" y="104963"/>
                    <a:pt x="50245" y="104963"/>
                  </a:cubicBezTo>
                  <a:lnTo>
                    <a:pt x="17753" y="104963"/>
                  </a:lnTo>
                  <a:cubicBezTo>
                    <a:pt x="36295" y="88115"/>
                    <a:pt x="42475" y="83043"/>
                    <a:pt x="53071" y="74528"/>
                  </a:cubicBezTo>
                  <a:cubicBezTo>
                    <a:pt x="66138" y="63839"/>
                    <a:pt x="78322" y="52607"/>
                    <a:pt x="78322" y="35397"/>
                  </a:cubicBezTo>
                  <a:cubicBezTo>
                    <a:pt x="78322" y="13477"/>
                    <a:pt x="59604" y="71"/>
                    <a:pt x="37001" y="71"/>
                  </a:cubicBezTo>
                  <a:cubicBezTo>
                    <a:pt x="15105" y="71"/>
                    <a:pt x="271" y="15832"/>
                    <a:pt x="271" y="32499"/>
                  </a:cubicBezTo>
                  <a:cubicBezTo>
                    <a:pt x="271" y="41738"/>
                    <a:pt x="7865" y="42644"/>
                    <a:pt x="9630" y="42644"/>
                  </a:cubicBezTo>
                  <a:cubicBezTo>
                    <a:pt x="13869" y="42644"/>
                    <a:pt x="18990" y="39564"/>
                    <a:pt x="18990" y="33042"/>
                  </a:cubicBezTo>
                  <a:cubicBezTo>
                    <a:pt x="18990" y="29781"/>
                    <a:pt x="17753" y="23440"/>
                    <a:pt x="8571" y="23440"/>
                  </a:cubicBezTo>
                  <a:cubicBezTo>
                    <a:pt x="14045" y="10578"/>
                    <a:pt x="26053" y="6592"/>
                    <a:pt x="34352" y="6592"/>
                  </a:cubicBezTo>
                  <a:cubicBezTo>
                    <a:pt x="52011" y="6592"/>
                    <a:pt x="61193" y="20723"/>
                    <a:pt x="61193" y="35397"/>
                  </a:cubicBezTo>
                  <a:cubicBezTo>
                    <a:pt x="61193" y="51158"/>
                    <a:pt x="50245" y="63658"/>
                    <a:pt x="44594" y="70180"/>
                  </a:cubicBezTo>
                  <a:lnTo>
                    <a:pt x="2037" y="113297"/>
                  </a:lnTo>
                  <a:cubicBezTo>
                    <a:pt x="271" y="114927"/>
                    <a:pt x="271" y="115289"/>
                    <a:pt x="271" y="120362"/>
                  </a:cubicBezTo>
                  <a:lnTo>
                    <a:pt x="73025" y="120362"/>
                  </a:lnTo>
                  <a:lnTo>
                    <a:pt x="78322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741D00-6E1C-CE37-3E8E-78AD496E0581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9596649" y="4330133"/>
              <a:ext cx="167756" cy="172362"/>
            </a:xfrm>
            <a:custGeom>
              <a:avLst/>
              <a:gdLst>
                <a:gd name="connsiteX0" fmla="*/ 89328 w 167756"/>
                <a:gd name="connsiteY0" fmla="*/ 91432 h 172362"/>
                <a:gd name="connsiteX1" fmla="*/ 159710 w 167756"/>
                <a:gd name="connsiteY1" fmla="*/ 91432 h 172362"/>
                <a:gd name="connsiteX2" fmla="*/ 168034 w 167756"/>
                <a:gd name="connsiteY2" fmla="*/ 86256 h 172362"/>
                <a:gd name="connsiteX3" fmla="*/ 159710 w 167756"/>
                <a:gd name="connsiteY3" fmla="*/ 81080 h 172362"/>
                <a:gd name="connsiteX4" fmla="*/ 89328 w 167756"/>
                <a:gd name="connsiteY4" fmla="*/ 81080 h 172362"/>
                <a:gd name="connsiteX5" fmla="*/ 89328 w 167756"/>
                <a:gd name="connsiteY5" fmla="*/ 8615 h 172362"/>
                <a:gd name="connsiteX6" fmla="*/ 84282 w 167756"/>
                <a:gd name="connsiteY6" fmla="*/ 75 h 172362"/>
                <a:gd name="connsiteX7" fmla="*/ 79237 w 167756"/>
                <a:gd name="connsiteY7" fmla="*/ 8615 h 172362"/>
                <a:gd name="connsiteX8" fmla="*/ 79237 w 167756"/>
                <a:gd name="connsiteY8" fmla="*/ 81080 h 172362"/>
                <a:gd name="connsiteX9" fmla="*/ 8603 w 167756"/>
                <a:gd name="connsiteY9" fmla="*/ 81080 h 172362"/>
                <a:gd name="connsiteX10" fmla="*/ 278 w 167756"/>
                <a:gd name="connsiteY10" fmla="*/ 86256 h 172362"/>
                <a:gd name="connsiteX11" fmla="*/ 8603 w 167756"/>
                <a:gd name="connsiteY11" fmla="*/ 91432 h 172362"/>
                <a:gd name="connsiteX12" fmla="*/ 79237 w 167756"/>
                <a:gd name="connsiteY12" fmla="*/ 91432 h 172362"/>
                <a:gd name="connsiteX13" fmla="*/ 79237 w 167756"/>
                <a:gd name="connsiteY13" fmla="*/ 163897 h 172362"/>
                <a:gd name="connsiteX14" fmla="*/ 84282 w 167756"/>
                <a:gd name="connsiteY14" fmla="*/ 172437 h 172362"/>
                <a:gd name="connsiteX15" fmla="*/ 89328 w 167756"/>
                <a:gd name="connsiteY15" fmla="*/ 163897 h 172362"/>
                <a:gd name="connsiteX16" fmla="*/ 89328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328" y="91432"/>
                  </a:moveTo>
                  <a:lnTo>
                    <a:pt x="159710" y="91432"/>
                  </a:lnTo>
                  <a:cubicBezTo>
                    <a:pt x="163241" y="91432"/>
                    <a:pt x="168034" y="91432"/>
                    <a:pt x="168034" y="86256"/>
                  </a:cubicBezTo>
                  <a:cubicBezTo>
                    <a:pt x="168034" y="81080"/>
                    <a:pt x="163241" y="81080"/>
                    <a:pt x="159710" y="81080"/>
                  </a:cubicBezTo>
                  <a:lnTo>
                    <a:pt x="89328" y="81080"/>
                  </a:lnTo>
                  <a:lnTo>
                    <a:pt x="89328" y="8615"/>
                  </a:lnTo>
                  <a:cubicBezTo>
                    <a:pt x="89328" y="4992"/>
                    <a:pt x="89328" y="75"/>
                    <a:pt x="84282" y="75"/>
                  </a:cubicBezTo>
                  <a:cubicBezTo>
                    <a:pt x="79237" y="75"/>
                    <a:pt x="79237" y="4992"/>
                    <a:pt x="79237" y="8615"/>
                  </a:cubicBezTo>
                  <a:lnTo>
                    <a:pt x="79237" y="81080"/>
                  </a:lnTo>
                  <a:lnTo>
                    <a:pt x="8603" y="81080"/>
                  </a:lnTo>
                  <a:cubicBezTo>
                    <a:pt x="5071" y="81080"/>
                    <a:pt x="278" y="81080"/>
                    <a:pt x="278" y="86256"/>
                  </a:cubicBezTo>
                  <a:cubicBezTo>
                    <a:pt x="278" y="91432"/>
                    <a:pt x="5071" y="91432"/>
                    <a:pt x="8603" y="91432"/>
                  </a:cubicBezTo>
                  <a:lnTo>
                    <a:pt x="79237" y="91432"/>
                  </a:lnTo>
                  <a:lnTo>
                    <a:pt x="79237" y="163897"/>
                  </a:lnTo>
                  <a:cubicBezTo>
                    <a:pt x="79237" y="167520"/>
                    <a:pt x="79237" y="172437"/>
                    <a:pt x="84282" y="172437"/>
                  </a:cubicBezTo>
                  <a:cubicBezTo>
                    <a:pt x="89328" y="172437"/>
                    <a:pt x="89328" y="167520"/>
                    <a:pt x="89328" y="163897"/>
                  </a:cubicBezTo>
                  <a:lnTo>
                    <a:pt x="89328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114930-3345-6602-F330-450BEFDA8037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9842103" y="4366625"/>
              <a:ext cx="102671" cy="117237"/>
            </a:xfrm>
            <a:custGeom>
              <a:avLst/>
              <a:gdLst>
                <a:gd name="connsiteX0" fmla="*/ 15172 w 102671"/>
                <a:gd name="connsiteY0" fmla="*/ 99196 h 117237"/>
                <a:gd name="connsiteX1" fmla="*/ 12901 w 102671"/>
                <a:gd name="connsiteY1" fmla="*/ 110324 h 117237"/>
                <a:gd name="connsiteX2" fmla="*/ 20217 w 102671"/>
                <a:gd name="connsiteY2" fmla="*/ 117312 h 117237"/>
                <a:gd name="connsiteX3" fmla="*/ 29551 w 102671"/>
                <a:gd name="connsiteY3" fmla="*/ 110066 h 117237"/>
                <a:gd name="connsiteX4" fmla="*/ 39641 w 102671"/>
                <a:gd name="connsiteY4" fmla="*/ 69175 h 117237"/>
                <a:gd name="connsiteX5" fmla="*/ 47714 w 102671"/>
                <a:gd name="connsiteY5" fmla="*/ 35531 h 117237"/>
                <a:gd name="connsiteX6" fmla="*/ 61841 w 102671"/>
                <a:gd name="connsiteY6" fmla="*/ 14309 h 117237"/>
                <a:gd name="connsiteX7" fmla="*/ 82022 w 102671"/>
                <a:gd name="connsiteY7" fmla="*/ 5768 h 117237"/>
                <a:gd name="connsiteX8" fmla="*/ 92617 w 102671"/>
                <a:gd name="connsiteY8" fmla="*/ 8874 h 117237"/>
                <a:gd name="connsiteX9" fmla="*/ 79499 w 102671"/>
                <a:gd name="connsiteY9" fmla="*/ 23108 h 117237"/>
                <a:gd name="connsiteX10" fmla="*/ 89085 w 102671"/>
                <a:gd name="connsiteY10" fmla="*/ 32166 h 117237"/>
                <a:gd name="connsiteX11" fmla="*/ 102960 w 102671"/>
                <a:gd name="connsiteY11" fmla="*/ 16897 h 117237"/>
                <a:gd name="connsiteX12" fmla="*/ 82022 w 102671"/>
                <a:gd name="connsiteY12" fmla="*/ 75 h 117237"/>
                <a:gd name="connsiteX13" fmla="*/ 49732 w 102671"/>
                <a:gd name="connsiteY13" fmla="*/ 20002 h 117237"/>
                <a:gd name="connsiteX14" fmla="*/ 26776 w 102671"/>
                <a:gd name="connsiteY14" fmla="*/ 75 h 117237"/>
                <a:gd name="connsiteX15" fmla="*/ 8108 w 102671"/>
                <a:gd name="connsiteY15" fmla="*/ 14826 h 117237"/>
                <a:gd name="connsiteX16" fmla="*/ 288 w 102671"/>
                <a:gd name="connsiteY16" fmla="*/ 39930 h 117237"/>
                <a:gd name="connsiteX17" fmla="*/ 3315 w 102671"/>
                <a:gd name="connsiteY17" fmla="*/ 42518 h 117237"/>
                <a:gd name="connsiteX18" fmla="*/ 7604 w 102671"/>
                <a:gd name="connsiteY18" fmla="*/ 36566 h 117237"/>
                <a:gd name="connsiteX19" fmla="*/ 26019 w 102671"/>
                <a:gd name="connsiteY19" fmla="*/ 5768 h 117237"/>
                <a:gd name="connsiteX20" fmla="*/ 33839 w 102671"/>
                <a:gd name="connsiteY20" fmla="*/ 17673 h 117237"/>
                <a:gd name="connsiteX21" fmla="*/ 29803 w 102671"/>
                <a:gd name="connsiteY21" fmla="*/ 39413 h 117237"/>
                <a:gd name="connsiteX22" fmla="*/ 1517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72" y="99196"/>
                  </a:moveTo>
                  <a:cubicBezTo>
                    <a:pt x="14415" y="103078"/>
                    <a:pt x="12901" y="109030"/>
                    <a:pt x="12901" y="110324"/>
                  </a:cubicBezTo>
                  <a:cubicBezTo>
                    <a:pt x="12901" y="114983"/>
                    <a:pt x="16433" y="117312"/>
                    <a:pt x="20217" y="117312"/>
                  </a:cubicBezTo>
                  <a:cubicBezTo>
                    <a:pt x="23244" y="117312"/>
                    <a:pt x="27785" y="115242"/>
                    <a:pt x="29551" y="110066"/>
                  </a:cubicBezTo>
                  <a:cubicBezTo>
                    <a:pt x="30055" y="109030"/>
                    <a:pt x="38632" y="73833"/>
                    <a:pt x="39641" y="69175"/>
                  </a:cubicBezTo>
                  <a:cubicBezTo>
                    <a:pt x="41660" y="60634"/>
                    <a:pt x="46200" y="42518"/>
                    <a:pt x="47714" y="35531"/>
                  </a:cubicBezTo>
                  <a:cubicBezTo>
                    <a:pt x="48723" y="32166"/>
                    <a:pt x="55786" y="20002"/>
                    <a:pt x="61841" y="14309"/>
                  </a:cubicBezTo>
                  <a:cubicBezTo>
                    <a:pt x="63859" y="12497"/>
                    <a:pt x="71175" y="5768"/>
                    <a:pt x="82022" y="5768"/>
                  </a:cubicBezTo>
                  <a:cubicBezTo>
                    <a:pt x="88581" y="5768"/>
                    <a:pt x="92365" y="8874"/>
                    <a:pt x="92617" y="8874"/>
                  </a:cubicBezTo>
                  <a:cubicBezTo>
                    <a:pt x="85049" y="10168"/>
                    <a:pt x="79499" y="16379"/>
                    <a:pt x="79499" y="23108"/>
                  </a:cubicBezTo>
                  <a:cubicBezTo>
                    <a:pt x="79499" y="27249"/>
                    <a:pt x="82274" y="32166"/>
                    <a:pt x="89085" y="32166"/>
                  </a:cubicBezTo>
                  <a:cubicBezTo>
                    <a:pt x="95897" y="32166"/>
                    <a:pt x="102960" y="26214"/>
                    <a:pt x="102960" y="16897"/>
                  </a:cubicBezTo>
                  <a:cubicBezTo>
                    <a:pt x="102960" y="7839"/>
                    <a:pt x="94888" y="75"/>
                    <a:pt x="82022" y="75"/>
                  </a:cubicBezTo>
                  <a:cubicBezTo>
                    <a:pt x="65625" y="75"/>
                    <a:pt x="54525" y="12756"/>
                    <a:pt x="49732" y="20002"/>
                  </a:cubicBezTo>
                  <a:cubicBezTo>
                    <a:pt x="47714" y="8356"/>
                    <a:pt x="38632" y="75"/>
                    <a:pt x="26776" y="75"/>
                  </a:cubicBezTo>
                  <a:cubicBezTo>
                    <a:pt x="15172" y="75"/>
                    <a:pt x="10379" y="10168"/>
                    <a:pt x="8108" y="14826"/>
                  </a:cubicBezTo>
                  <a:cubicBezTo>
                    <a:pt x="3568" y="23626"/>
                    <a:pt x="288" y="39154"/>
                    <a:pt x="288" y="39930"/>
                  </a:cubicBezTo>
                  <a:cubicBezTo>
                    <a:pt x="288" y="42518"/>
                    <a:pt x="2811" y="42518"/>
                    <a:pt x="3315" y="42518"/>
                  </a:cubicBezTo>
                  <a:cubicBezTo>
                    <a:pt x="5838" y="42518"/>
                    <a:pt x="6090" y="42259"/>
                    <a:pt x="7604" y="36566"/>
                  </a:cubicBezTo>
                  <a:cubicBezTo>
                    <a:pt x="11892" y="18191"/>
                    <a:pt x="16938" y="5768"/>
                    <a:pt x="26019" y="5768"/>
                  </a:cubicBezTo>
                  <a:cubicBezTo>
                    <a:pt x="30308" y="5768"/>
                    <a:pt x="33839" y="7839"/>
                    <a:pt x="33839" y="17673"/>
                  </a:cubicBezTo>
                  <a:cubicBezTo>
                    <a:pt x="33839" y="23108"/>
                    <a:pt x="33083" y="25955"/>
                    <a:pt x="29803" y="39413"/>
                  </a:cubicBezTo>
                  <a:lnTo>
                    <a:pt x="1517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88CBA6-B39F-2580-F2DB-3106326BE89E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966731" y="4253866"/>
              <a:ext cx="78050" cy="120291"/>
            </a:xfrm>
            <a:custGeom>
              <a:avLst/>
              <a:gdLst>
                <a:gd name="connsiteX0" fmla="*/ 78344 w 78050"/>
                <a:gd name="connsiteY0" fmla="*/ 87390 h 120291"/>
                <a:gd name="connsiteX1" fmla="*/ 72340 w 78050"/>
                <a:gd name="connsiteY1" fmla="*/ 87390 h 120291"/>
                <a:gd name="connsiteX2" fmla="*/ 67749 w 78050"/>
                <a:gd name="connsiteY2" fmla="*/ 103876 h 120291"/>
                <a:gd name="connsiteX3" fmla="*/ 50267 w 78050"/>
                <a:gd name="connsiteY3" fmla="*/ 104963 h 120291"/>
                <a:gd name="connsiteX4" fmla="*/ 17775 w 78050"/>
                <a:gd name="connsiteY4" fmla="*/ 104963 h 120291"/>
                <a:gd name="connsiteX5" fmla="*/ 53092 w 78050"/>
                <a:gd name="connsiteY5" fmla="*/ 74528 h 120291"/>
                <a:gd name="connsiteX6" fmla="*/ 78344 w 78050"/>
                <a:gd name="connsiteY6" fmla="*/ 35397 h 120291"/>
                <a:gd name="connsiteX7" fmla="*/ 37023 w 78050"/>
                <a:gd name="connsiteY7" fmla="*/ 71 h 120291"/>
                <a:gd name="connsiteX8" fmla="*/ 293 w 78050"/>
                <a:gd name="connsiteY8" fmla="*/ 32499 h 120291"/>
                <a:gd name="connsiteX9" fmla="*/ 9652 w 78050"/>
                <a:gd name="connsiteY9" fmla="*/ 42644 h 120291"/>
                <a:gd name="connsiteX10" fmla="*/ 19011 w 78050"/>
                <a:gd name="connsiteY10" fmla="*/ 33042 h 120291"/>
                <a:gd name="connsiteX11" fmla="*/ 8592 w 78050"/>
                <a:gd name="connsiteY11" fmla="*/ 23440 h 120291"/>
                <a:gd name="connsiteX12" fmla="*/ 34374 w 78050"/>
                <a:gd name="connsiteY12" fmla="*/ 6592 h 120291"/>
                <a:gd name="connsiteX13" fmla="*/ 61215 w 78050"/>
                <a:gd name="connsiteY13" fmla="*/ 35397 h 120291"/>
                <a:gd name="connsiteX14" fmla="*/ 44616 w 78050"/>
                <a:gd name="connsiteY14" fmla="*/ 70180 h 120291"/>
                <a:gd name="connsiteX15" fmla="*/ 2059 w 78050"/>
                <a:gd name="connsiteY15" fmla="*/ 113297 h 120291"/>
                <a:gd name="connsiteX16" fmla="*/ 293 w 78050"/>
                <a:gd name="connsiteY16" fmla="*/ 120362 h 120291"/>
                <a:gd name="connsiteX17" fmla="*/ 73046 w 78050"/>
                <a:gd name="connsiteY17" fmla="*/ 120362 h 120291"/>
                <a:gd name="connsiteX18" fmla="*/ 7834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44" y="87390"/>
                  </a:moveTo>
                  <a:lnTo>
                    <a:pt x="72340" y="87390"/>
                  </a:lnTo>
                  <a:cubicBezTo>
                    <a:pt x="71810" y="91376"/>
                    <a:pt x="70044" y="102065"/>
                    <a:pt x="67749" y="103876"/>
                  </a:cubicBezTo>
                  <a:cubicBezTo>
                    <a:pt x="66336" y="104963"/>
                    <a:pt x="52739" y="104963"/>
                    <a:pt x="50267" y="104963"/>
                  </a:cubicBezTo>
                  <a:lnTo>
                    <a:pt x="17775" y="104963"/>
                  </a:lnTo>
                  <a:cubicBezTo>
                    <a:pt x="36316" y="88115"/>
                    <a:pt x="42497" y="83043"/>
                    <a:pt x="53092" y="74528"/>
                  </a:cubicBezTo>
                  <a:cubicBezTo>
                    <a:pt x="66159" y="63839"/>
                    <a:pt x="78344" y="52607"/>
                    <a:pt x="78344" y="35397"/>
                  </a:cubicBezTo>
                  <a:cubicBezTo>
                    <a:pt x="78344" y="13477"/>
                    <a:pt x="59626" y="71"/>
                    <a:pt x="37023" y="71"/>
                  </a:cubicBezTo>
                  <a:cubicBezTo>
                    <a:pt x="15126" y="71"/>
                    <a:pt x="293" y="15832"/>
                    <a:pt x="293" y="32499"/>
                  </a:cubicBezTo>
                  <a:cubicBezTo>
                    <a:pt x="293" y="41738"/>
                    <a:pt x="7886" y="42644"/>
                    <a:pt x="9652" y="42644"/>
                  </a:cubicBezTo>
                  <a:cubicBezTo>
                    <a:pt x="13890" y="42644"/>
                    <a:pt x="19011" y="39564"/>
                    <a:pt x="19011" y="33042"/>
                  </a:cubicBezTo>
                  <a:cubicBezTo>
                    <a:pt x="19011" y="29781"/>
                    <a:pt x="17775" y="23440"/>
                    <a:pt x="8592" y="23440"/>
                  </a:cubicBezTo>
                  <a:cubicBezTo>
                    <a:pt x="14067" y="10578"/>
                    <a:pt x="26074" y="6592"/>
                    <a:pt x="34374" y="6592"/>
                  </a:cubicBezTo>
                  <a:cubicBezTo>
                    <a:pt x="52032" y="6592"/>
                    <a:pt x="61215" y="20723"/>
                    <a:pt x="61215" y="35397"/>
                  </a:cubicBezTo>
                  <a:cubicBezTo>
                    <a:pt x="61215" y="51158"/>
                    <a:pt x="50267" y="63658"/>
                    <a:pt x="44616" y="70180"/>
                  </a:cubicBezTo>
                  <a:lnTo>
                    <a:pt x="2059" y="113297"/>
                  </a:lnTo>
                  <a:cubicBezTo>
                    <a:pt x="293" y="114927"/>
                    <a:pt x="293" y="115289"/>
                    <a:pt x="293" y="120362"/>
                  </a:cubicBezTo>
                  <a:lnTo>
                    <a:pt x="73046" y="120362"/>
                  </a:lnTo>
                  <a:lnTo>
                    <a:pt x="7834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9FDE54E-40DC-5ECC-C31A-D7EE85C22051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078866" y="4301406"/>
              <a:ext cx="120078" cy="182455"/>
            </a:xfrm>
            <a:custGeom>
              <a:avLst/>
              <a:gdLst>
                <a:gd name="connsiteX0" fmla="*/ 120376 w 120078"/>
                <a:gd name="connsiteY0" fmla="*/ 2922 h 182455"/>
                <a:gd name="connsiteX1" fmla="*/ 117096 w 120078"/>
                <a:gd name="connsiteY1" fmla="*/ 75 h 182455"/>
                <a:gd name="connsiteX2" fmla="*/ 85058 w 120078"/>
                <a:gd name="connsiteY2" fmla="*/ 2922 h 182455"/>
                <a:gd name="connsiteX3" fmla="*/ 81527 w 120078"/>
                <a:gd name="connsiteY3" fmla="*/ 7839 h 182455"/>
                <a:gd name="connsiteX4" fmla="*/ 87581 w 120078"/>
                <a:gd name="connsiteY4" fmla="*/ 10944 h 182455"/>
                <a:gd name="connsiteX5" fmla="*/ 100194 w 120078"/>
                <a:gd name="connsiteY5" fmla="*/ 15344 h 182455"/>
                <a:gd name="connsiteX6" fmla="*/ 99438 w 120078"/>
                <a:gd name="connsiteY6" fmla="*/ 20520 h 182455"/>
                <a:gd name="connsiteX7" fmla="*/ 84302 w 120078"/>
                <a:gd name="connsiteY7" fmla="*/ 81856 h 182455"/>
                <a:gd name="connsiteX8" fmla="*/ 61093 w 120078"/>
                <a:gd name="connsiteY8" fmla="*/ 65293 h 182455"/>
                <a:gd name="connsiteX9" fmla="*/ 297 w 120078"/>
                <a:gd name="connsiteY9" fmla="*/ 141122 h 182455"/>
                <a:gd name="connsiteX10" fmla="*/ 33849 w 120078"/>
                <a:gd name="connsiteY10" fmla="*/ 182530 h 182455"/>
                <a:gd name="connsiteX11" fmla="*/ 66643 w 120078"/>
                <a:gd name="connsiteY11" fmla="*/ 163120 h 182455"/>
                <a:gd name="connsiteX12" fmla="*/ 89599 w 120078"/>
                <a:gd name="connsiteY12" fmla="*/ 182530 h 182455"/>
                <a:gd name="connsiteX13" fmla="*/ 108267 w 120078"/>
                <a:gd name="connsiteY13" fmla="*/ 168296 h 182455"/>
                <a:gd name="connsiteX14" fmla="*/ 115835 w 120078"/>
                <a:gd name="connsiteY14" fmla="*/ 142675 h 182455"/>
                <a:gd name="connsiteX15" fmla="*/ 112808 w 120078"/>
                <a:gd name="connsiteY15" fmla="*/ 140087 h 182455"/>
                <a:gd name="connsiteX16" fmla="*/ 109276 w 120078"/>
                <a:gd name="connsiteY16" fmla="*/ 144745 h 182455"/>
                <a:gd name="connsiteX17" fmla="*/ 90104 w 120078"/>
                <a:gd name="connsiteY17" fmla="*/ 176837 h 182455"/>
                <a:gd name="connsiteX18" fmla="*/ 82536 w 120078"/>
                <a:gd name="connsiteY18" fmla="*/ 164932 h 182455"/>
                <a:gd name="connsiteX19" fmla="*/ 84049 w 120078"/>
                <a:gd name="connsiteY19" fmla="*/ 152509 h 182455"/>
                <a:gd name="connsiteX20" fmla="*/ 120376 w 120078"/>
                <a:gd name="connsiteY20" fmla="*/ 2922 h 182455"/>
                <a:gd name="connsiteX21" fmla="*/ 67904 w 120078"/>
                <a:gd name="connsiteY21" fmla="*/ 148886 h 182455"/>
                <a:gd name="connsiteX22" fmla="*/ 62859 w 120078"/>
                <a:gd name="connsiteY22" fmla="*/ 158462 h 182455"/>
                <a:gd name="connsiteX23" fmla="*/ 34353 w 120078"/>
                <a:gd name="connsiteY23" fmla="*/ 176837 h 182455"/>
                <a:gd name="connsiteX24" fmla="*/ 18208 w 120078"/>
                <a:gd name="connsiteY24" fmla="*/ 152509 h 182455"/>
                <a:gd name="connsiteX25" fmla="*/ 32083 w 120078"/>
                <a:gd name="connsiteY25" fmla="*/ 95832 h 182455"/>
                <a:gd name="connsiteX26" fmla="*/ 61346 w 120078"/>
                <a:gd name="connsiteY26" fmla="*/ 70987 h 182455"/>
                <a:gd name="connsiteX27" fmla="*/ 81274 w 120078"/>
                <a:gd name="connsiteY27" fmla="*/ 93761 h 182455"/>
                <a:gd name="connsiteX28" fmla="*/ 80518 w 120078"/>
                <a:gd name="connsiteY28" fmla="*/ 98161 h 182455"/>
                <a:gd name="connsiteX29" fmla="*/ 6790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76" y="2922"/>
                  </a:moveTo>
                  <a:cubicBezTo>
                    <a:pt x="120376" y="2663"/>
                    <a:pt x="120376" y="75"/>
                    <a:pt x="117096" y="75"/>
                  </a:cubicBezTo>
                  <a:cubicBezTo>
                    <a:pt x="113312" y="75"/>
                    <a:pt x="89347" y="2404"/>
                    <a:pt x="85058" y="2922"/>
                  </a:cubicBezTo>
                  <a:cubicBezTo>
                    <a:pt x="83040" y="3180"/>
                    <a:pt x="81527" y="4474"/>
                    <a:pt x="81527" y="7839"/>
                  </a:cubicBezTo>
                  <a:cubicBezTo>
                    <a:pt x="81527" y="10944"/>
                    <a:pt x="83797" y="10944"/>
                    <a:pt x="87581" y="10944"/>
                  </a:cubicBezTo>
                  <a:cubicBezTo>
                    <a:pt x="99690" y="10944"/>
                    <a:pt x="100194" y="12756"/>
                    <a:pt x="100194" y="15344"/>
                  </a:cubicBezTo>
                  <a:lnTo>
                    <a:pt x="99438" y="20520"/>
                  </a:lnTo>
                  <a:lnTo>
                    <a:pt x="84302" y="81856"/>
                  </a:lnTo>
                  <a:cubicBezTo>
                    <a:pt x="79761" y="72281"/>
                    <a:pt x="72445" y="65293"/>
                    <a:pt x="61093" y="65293"/>
                  </a:cubicBezTo>
                  <a:cubicBezTo>
                    <a:pt x="31578" y="65293"/>
                    <a:pt x="297" y="103337"/>
                    <a:pt x="297" y="141122"/>
                  </a:cubicBezTo>
                  <a:cubicBezTo>
                    <a:pt x="297" y="165449"/>
                    <a:pt x="14172" y="182530"/>
                    <a:pt x="33849" y="182530"/>
                  </a:cubicBezTo>
                  <a:cubicBezTo>
                    <a:pt x="38894" y="182530"/>
                    <a:pt x="51507" y="181495"/>
                    <a:pt x="66643" y="163120"/>
                  </a:cubicBezTo>
                  <a:cubicBezTo>
                    <a:pt x="68661" y="173990"/>
                    <a:pt x="77490" y="182530"/>
                    <a:pt x="89599" y="182530"/>
                  </a:cubicBezTo>
                  <a:cubicBezTo>
                    <a:pt x="98428" y="182530"/>
                    <a:pt x="104231" y="176578"/>
                    <a:pt x="108267" y="168296"/>
                  </a:cubicBezTo>
                  <a:cubicBezTo>
                    <a:pt x="112555" y="158979"/>
                    <a:pt x="115835" y="143192"/>
                    <a:pt x="115835" y="142675"/>
                  </a:cubicBezTo>
                  <a:cubicBezTo>
                    <a:pt x="115835" y="140087"/>
                    <a:pt x="113564" y="140087"/>
                    <a:pt x="112808" y="140087"/>
                  </a:cubicBezTo>
                  <a:cubicBezTo>
                    <a:pt x="110285" y="140087"/>
                    <a:pt x="110033" y="141122"/>
                    <a:pt x="109276" y="144745"/>
                  </a:cubicBezTo>
                  <a:cubicBezTo>
                    <a:pt x="104987" y="161567"/>
                    <a:pt x="100447" y="176837"/>
                    <a:pt x="90104" y="176837"/>
                  </a:cubicBezTo>
                  <a:cubicBezTo>
                    <a:pt x="83293" y="176837"/>
                    <a:pt x="82536" y="170108"/>
                    <a:pt x="82536" y="164932"/>
                  </a:cubicBezTo>
                  <a:cubicBezTo>
                    <a:pt x="82536" y="158720"/>
                    <a:pt x="83040" y="156909"/>
                    <a:pt x="84049" y="152509"/>
                  </a:cubicBezTo>
                  <a:lnTo>
                    <a:pt x="120376" y="2922"/>
                  </a:lnTo>
                  <a:close/>
                  <a:moveTo>
                    <a:pt x="67904" y="148886"/>
                  </a:moveTo>
                  <a:cubicBezTo>
                    <a:pt x="66643" y="153544"/>
                    <a:pt x="66643" y="154062"/>
                    <a:pt x="62859" y="158462"/>
                  </a:cubicBezTo>
                  <a:cubicBezTo>
                    <a:pt x="51759" y="172696"/>
                    <a:pt x="41417" y="176837"/>
                    <a:pt x="34353" y="176837"/>
                  </a:cubicBezTo>
                  <a:cubicBezTo>
                    <a:pt x="21740" y="176837"/>
                    <a:pt x="18208" y="162603"/>
                    <a:pt x="18208" y="152509"/>
                  </a:cubicBezTo>
                  <a:cubicBezTo>
                    <a:pt x="18208" y="139569"/>
                    <a:pt x="26281" y="107736"/>
                    <a:pt x="32083" y="95832"/>
                  </a:cubicBezTo>
                  <a:cubicBezTo>
                    <a:pt x="39903" y="80562"/>
                    <a:pt x="51255" y="70987"/>
                    <a:pt x="61346" y="70987"/>
                  </a:cubicBezTo>
                  <a:cubicBezTo>
                    <a:pt x="77743" y="70987"/>
                    <a:pt x="81274" y="92208"/>
                    <a:pt x="81274" y="93761"/>
                  </a:cubicBezTo>
                  <a:cubicBezTo>
                    <a:pt x="81274" y="95314"/>
                    <a:pt x="80770" y="96867"/>
                    <a:pt x="80518" y="98161"/>
                  </a:cubicBezTo>
                  <a:lnTo>
                    <a:pt x="6790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9BF2F84-B364-FE68-5502-42952657AE7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0211177" y="4298560"/>
              <a:ext cx="159683" cy="182455"/>
            </a:xfrm>
            <a:custGeom>
              <a:avLst/>
              <a:gdLst>
                <a:gd name="connsiteX0" fmla="*/ 159986 w 159683"/>
                <a:gd name="connsiteY0" fmla="*/ 140604 h 182455"/>
                <a:gd name="connsiteX1" fmla="*/ 153680 w 159683"/>
                <a:gd name="connsiteY1" fmla="*/ 140604 h 182455"/>
                <a:gd name="connsiteX2" fmla="*/ 149139 w 159683"/>
                <a:gd name="connsiteY2" fmla="*/ 159497 h 182455"/>
                <a:gd name="connsiteX3" fmla="*/ 132489 w 159683"/>
                <a:gd name="connsiteY3" fmla="*/ 165708 h 182455"/>
                <a:gd name="connsiteX4" fmla="*/ 112308 w 159683"/>
                <a:gd name="connsiteY4" fmla="*/ 165708 h 182455"/>
                <a:gd name="connsiteX5" fmla="*/ 134760 w 159683"/>
                <a:gd name="connsiteY5" fmla="*/ 121712 h 182455"/>
                <a:gd name="connsiteX6" fmla="*/ 156959 w 159683"/>
                <a:gd name="connsiteY6" fmla="*/ 65034 h 182455"/>
                <a:gd name="connsiteX7" fmla="*/ 80271 w 159683"/>
                <a:gd name="connsiteY7" fmla="*/ 75 h 182455"/>
                <a:gd name="connsiteX8" fmla="*/ 3330 w 159683"/>
                <a:gd name="connsiteY8" fmla="*/ 65034 h 182455"/>
                <a:gd name="connsiteX9" fmla="*/ 25529 w 159683"/>
                <a:gd name="connsiteY9" fmla="*/ 121712 h 182455"/>
                <a:gd name="connsiteX10" fmla="*/ 47981 w 159683"/>
                <a:gd name="connsiteY10" fmla="*/ 165708 h 182455"/>
                <a:gd name="connsiteX11" fmla="*/ 27799 w 159683"/>
                <a:gd name="connsiteY11" fmla="*/ 165708 h 182455"/>
                <a:gd name="connsiteX12" fmla="*/ 11150 w 159683"/>
                <a:gd name="connsiteY12" fmla="*/ 159756 h 182455"/>
                <a:gd name="connsiteX13" fmla="*/ 6609 w 159683"/>
                <a:gd name="connsiteY13" fmla="*/ 140604 h 182455"/>
                <a:gd name="connsiteX14" fmla="*/ 303 w 159683"/>
                <a:gd name="connsiteY14" fmla="*/ 140604 h 182455"/>
                <a:gd name="connsiteX15" fmla="*/ 8627 w 159683"/>
                <a:gd name="connsiteY15" fmla="*/ 182530 h 182455"/>
                <a:gd name="connsiteX16" fmla="*/ 48990 w 159683"/>
                <a:gd name="connsiteY16" fmla="*/ 182530 h 182455"/>
                <a:gd name="connsiteX17" fmla="*/ 55296 w 159683"/>
                <a:gd name="connsiteY17" fmla="*/ 177095 h 182455"/>
                <a:gd name="connsiteX18" fmla="*/ 41674 w 159683"/>
                <a:gd name="connsiteY18" fmla="*/ 119641 h 182455"/>
                <a:gd name="connsiteX19" fmla="*/ 29313 w 159683"/>
                <a:gd name="connsiteY19" fmla="*/ 64775 h 182455"/>
                <a:gd name="connsiteX20" fmla="*/ 80018 w 159683"/>
                <a:gd name="connsiteY20" fmla="*/ 5768 h 182455"/>
                <a:gd name="connsiteX21" fmla="*/ 130976 w 159683"/>
                <a:gd name="connsiteY21" fmla="*/ 64775 h 182455"/>
                <a:gd name="connsiteX22" fmla="*/ 116849 w 159683"/>
                <a:gd name="connsiteY22" fmla="*/ 125076 h 182455"/>
                <a:gd name="connsiteX23" fmla="*/ 104993 w 159683"/>
                <a:gd name="connsiteY23" fmla="*/ 177095 h 182455"/>
                <a:gd name="connsiteX24" fmla="*/ 111551 w 159683"/>
                <a:gd name="connsiteY24" fmla="*/ 182530 h 182455"/>
                <a:gd name="connsiteX25" fmla="*/ 151662 w 159683"/>
                <a:gd name="connsiteY25" fmla="*/ 182530 h 182455"/>
                <a:gd name="connsiteX26" fmla="*/ 159986 w 159683"/>
                <a:gd name="connsiteY26" fmla="*/ 140604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683" h="182455">
                  <a:moveTo>
                    <a:pt x="159986" y="140604"/>
                  </a:moveTo>
                  <a:lnTo>
                    <a:pt x="153680" y="140604"/>
                  </a:lnTo>
                  <a:cubicBezTo>
                    <a:pt x="152418" y="147333"/>
                    <a:pt x="151409" y="153286"/>
                    <a:pt x="149139" y="159497"/>
                  </a:cubicBezTo>
                  <a:cubicBezTo>
                    <a:pt x="147878" y="163638"/>
                    <a:pt x="147121" y="165708"/>
                    <a:pt x="132489" y="165708"/>
                  </a:cubicBezTo>
                  <a:lnTo>
                    <a:pt x="112308" y="165708"/>
                  </a:lnTo>
                  <a:cubicBezTo>
                    <a:pt x="115588" y="151215"/>
                    <a:pt x="123408" y="138793"/>
                    <a:pt x="134760" y="121712"/>
                  </a:cubicBezTo>
                  <a:cubicBezTo>
                    <a:pt x="146616" y="103337"/>
                    <a:pt x="156959" y="85479"/>
                    <a:pt x="156959" y="65034"/>
                  </a:cubicBezTo>
                  <a:cubicBezTo>
                    <a:pt x="156959" y="29061"/>
                    <a:pt x="122903" y="75"/>
                    <a:pt x="80271" y="75"/>
                  </a:cubicBezTo>
                  <a:cubicBezTo>
                    <a:pt x="36881" y="75"/>
                    <a:pt x="3330" y="29578"/>
                    <a:pt x="3330" y="65034"/>
                  </a:cubicBezTo>
                  <a:cubicBezTo>
                    <a:pt x="3330" y="85479"/>
                    <a:pt x="13673" y="103337"/>
                    <a:pt x="25529" y="121712"/>
                  </a:cubicBezTo>
                  <a:cubicBezTo>
                    <a:pt x="36629" y="138793"/>
                    <a:pt x="44701" y="151215"/>
                    <a:pt x="47981" y="165708"/>
                  </a:cubicBezTo>
                  <a:lnTo>
                    <a:pt x="27799" y="165708"/>
                  </a:lnTo>
                  <a:cubicBezTo>
                    <a:pt x="13168" y="165708"/>
                    <a:pt x="12411" y="163638"/>
                    <a:pt x="11150" y="159756"/>
                  </a:cubicBezTo>
                  <a:cubicBezTo>
                    <a:pt x="9132" y="153803"/>
                    <a:pt x="7870" y="147074"/>
                    <a:pt x="6609" y="140604"/>
                  </a:cubicBezTo>
                  <a:lnTo>
                    <a:pt x="303" y="140604"/>
                  </a:lnTo>
                  <a:lnTo>
                    <a:pt x="8627" y="182530"/>
                  </a:lnTo>
                  <a:lnTo>
                    <a:pt x="48990" y="182530"/>
                  </a:lnTo>
                  <a:cubicBezTo>
                    <a:pt x="54540" y="182530"/>
                    <a:pt x="55296" y="182530"/>
                    <a:pt x="55296" y="177095"/>
                  </a:cubicBezTo>
                  <a:cubicBezTo>
                    <a:pt x="55296" y="158979"/>
                    <a:pt x="47476" y="136205"/>
                    <a:pt x="41674" y="119641"/>
                  </a:cubicBezTo>
                  <a:cubicBezTo>
                    <a:pt x="36376" y="104631"/>
                    <a:pt x="29313" y="84185"/>
                    <a:pt x="29313" y="64775"/>
                  </a:cubicBezTo>
                  <a:cubicBezTo>
                    <a:pt x="29313" y="23367"/>
                    <a:pt x="57062" y="5768"/>
                    <a:pt x="80018" y="5768"/>
                  </a:cubicBezTo>
                  <a:cubicBezTo>
                    <a:pt x="104236" y="5768"/>
                    <a:pt x="130976" y="24402"/>
                    <a:pt x="130976" y="64775"/>
                  </a:cubicBezTo>
                  <a:cubicBezTo>
                    <a:pt x="130976" y="84185"/>
                    <a:pt x="124165" y="103854"/>
                    <a:pt x="116849" y="125076"/>
                  </a:cubicBezTo>
                  <a:cubicBezTo>
                    <a:pt x="113065" y="135946"/>
                    <a:pt x="104993" y="159238"/>
                    <a:pt x="104993" y="177095"/>
                  </a:cubicBezTo>
                  <a:cubicBezTo>
                    <a:pt x="104993" y="182530"/>
                    <a:pt x="105749" y="182530"/>
                    <a:pt x="111551" y="182530"/>
                  </a:cubicBezTo>
                  <a:lnTo>
                    <a:pt x="151662" y="182530"/>
                  </a:lnTo>
                  <a:lnTo>
                    <a:pt x="159986" y="14060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F85D8BA-B5E6-7E35-F99B-46B0C6568C0E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0393394" y="4399544"/>
              <a:ext cx="78050" cy="120291"/>
            </a:xfrm>
            <a:custGeom>
              <a:avLst/>
              <a:gdLst>
                <a:gd name="connsiteX0" fmla="*/ 78361 w 78050"/>
                <a:gd name="connsiteY0" fmla="*/ 87396 h 120291"/>
                <a:gd name="connsiteX1" fmla="*/ 72357 w 78050"/>
                <a:gd name="connsiteY1" fmla="*/ 87396 h 120291"/>
                <a:gd name="connsiteX2" fmla="*/ 67765 w 78050"/>
                <a:gd name="connsiteY2" fmla="*/ 103882 h 120291"/>
                <a:gd name="connsiteX3" fmla="*/ 50283 w 78050"/>
                <a:gd name="connsiteY3" fmla="*/ 104969 h 120291"/>
                <a:gd name="connsiteX4" fmla="*/ 17792 w 78050"/>
                <a:gd name="connsiteY4" fmla="*/ 104969 h 120291"/>
                <a:gd name="connsiteX5" fmla="*/ 53109 w 78050"/>
                <a:gd name="connsiteY5" fmla="*/ 74534 h 120291"/>
                <a:gd name="connsiteX6" fmla="*/ 78361 w 78050"/>
                <a:gd name="connsiteY6" fmla="*/ 35403 h 120291"/>
                <a:gd name="connsiteX7" fmla="*/ 37040 w 78050"/>
                <a:gd name="connsiteY7" fmla="*/ 76 h 120291"/>
                <a:gd name="connsiteX8" fmla="*/ 310 w 78050"/>
                <a:gd name="connsiteY8" fmla="*/ 32504 h 120291"/>
                <a:gd name="connsiteX9" fmla="*/ 9669 w 78050"/>
                <a:gd name="connsiteY9" fmla="*/ 42649 h 120291"/>
                <a:gd name="connsiteX10" fmla="*/ 19028 w 78050"/>
                <a:gd name="connsiteY10" fmla="*/ 33048 h 120291"/>
                <a:gd name="connsiteX11" fmla="*/ 8609 w 78050"/>
                <a:gd name="connsiteY11" fmla="*/ 23446 h 120291"/>
                <a:gd name="connsiteX12" fmla="*/ 34391 w 78050"/>
                <a:gd name="connsiteY12" fmla="*/ 6598 h 120291"/>
                <a:gd name="connsiteX13" fmla="*/ 61232 w 78050"/>
                <a:gd name="connsiteY13" fmla="*/ 35403 h 120291"/>
                <a:gd name="connsiteX14" fmla="*/ 44633 w 78050"/>
                <a:gd name="connsiteY14" fmla="*/ 70186 h 120291"/>
                <a:gd name="connsiteX15" fmla="*/ 2076 w 78050"/>
                <a:gd name="connsiteY15" fmla="*/ 113302 h 120291"/>
                <a:gd name="connsiteX16" fmla="*/ 310 w 78050"/>
                <a:gd name="connsiteY16" fmla="*/ 120367 h 120291"/>
                <a:gd name="connsiteX17" fmla="*/ 73063 w 78050"/>
                <a:gd name="connsiteY17" fmla="*/ 120367 h 120291"/>
                <a:gd name="connsiteX18" fmla="*/ 78361 w 78050"/>
                <a:gd name="connsiteY18" fmla="*/ 87396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61" y="87396"/>
                  </a:moveTo>
                  <a:lnTo>
                    <a:pt x="72357" y="87396"/>
                  </a:lnTo>
                  <a:cubicBezTo>
                    <a:pt x="71827" y="91382"/>
                    <a:pt x="70061" y="102070"/>
                    <a:pt x="67765" y="103882"/>
                  </a:cubicBezTo>
                  <a:cubicBezTo>
                    <a:pt x="66353" y="104969"/>
                    <a:pt x="52756" y="104969"/>
                    <a:pt x="50283" y="104969"/>
                  </a:cubicBezTo>
                  <a:lnTo>
                    <a:pt x="17792" y="104969"/>
                  </a:lnTo>
                  <a:cubicBezTo>
                    <a:pt x="36333" y="88121"/>
                    <a:pt x="42514" y="83048"/>
                    <a:pt x="53109" y="74534"/>
                  </a:cubicBezTo>
                  <a:cubicBezTo>
                    <a:pt x="66176" y="63845"/>
                    <a:pt x="78361" y="52613"/>
                    <a:pt x="78361" y="35403"/>
                  </a:cubicBezTo>
                  <a:cubicBezTo>
                    <a:pt x="78361" y="13482"/>
                    <a:pt x="59642" y="76"/>
                    <a:pt x="37040" y="76"/>
                  </a:cubicBezTo>
                  <a:cubicBezTo>
                    <a:pt x="15143" y="76"/>
                    <a:pt x="310" y="15837"/>
                    <a:pt x="310" y="32504"/>
                  </a:cubicBezTo>
                  <a:cubicBezTo>
                    <a:pt x="310" y="41743"/>
                    <a:pt x="7903" y="42649"/>
                    <a:pt x="9669" y="42649"/>
                  </a:cubicBezTo>
                  <a:cubicBezTo>
                    <a:pt x="13907" y="42649"/>
                    <a:pt x="19028" y="39569"/>
                    <a:pt x="19028" y="33048"/>
                  </a:cubicBezTo>
                  <a:cubicBezTo>
                    <a:pt x="19028" y="29787"/>
                    <a:pt x="17792" y="23446"/>
                    <a:pt x="8609" y="23446"/>
                  </a:cubicBezTo>
                  <a:cubicBezTo>
                    <a:pt x="14083" y="10584"/>
                    <a:pt x="26091" y="6598"/>
                    <a:pt x="34391" y="6598"/>
                  </a:cubicBezTo>
                  <a:cubicBezTo>
                    <a:pt x="52049" y="6598"/>
                    <a:pt x="61232" y="20729"/>
                    <a:pt x="61232" y="35403"/>
                  </a:cubicBezTo>
                  <a:cubicBezTo>
                    <a:pt x="61232" y="51164"/>
                    <a:pt x="50283" y="63664"/>
                    <a:pt x="44633" y="70186"/>
                  </a:cubicBezTo>
                  <a:lnTo>
                    <a:pt x="2076" y="113302"/>
                  </a:lnTo>
                  <a:cubicBezTo>
                    <a:pt x="310" y="114933"/>
                    <a:pt x="310" y="115295"/>
                    <a:pt x="310" y="120367"/>
                  </a:cubicBezTo>
                  <a:lnTo>
                    <a:pt x="73063" y="120367"/>
                  </a:lnTo>
                  <a:lnTo>
                    <a:pt x="78361" y="873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 descr="A graph of a function&#10;&#10;Description automatically generated">
            <a:extLst>
              <a:ext uri="{FF2B5EF4-FFF2-40B4-BE49-F238E27FC236}">
                <a16:creationId xmlns:a16="http://schemas.microsoft.com/office/drawing/2014/main" id="{EDEE878A-CB97-0D29-9B4C-ACD0B5EF6DA2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41259" y="1444425"/>
            <a:ext cx="6072842" cy="5372129"/>
          </a:xfrm>
          <a:prstGeom prst="rect">
            <a:avLst/>
          </a:prstGeom>
        </p:spPr>
      </p:pic>
      <p:grpSp>
        <p:nvGrpSpPr>
          <p:cNvPr id="132" name="Group 131" descr="\documentclass{article}&#10;\usepackage{amsmath}&#10;\pagestyle{empty}&#10;\begin{document}&#10;&#10;$$f(r)=1-\frac{2mr^2}{(r+\ell)^{3}}$$&#10;&#10;&#10;\end{document}" title="IguanaTex Vector Display">
            <a:extLst>
              <a:ext uri="{FF2B5EF4-FFF2-40B4-BE49-F238E27FC236}">
                <a16:creationId xmlns:a16="http://schemas.microsoft.com/office/drawing/2014/main" id="{9C01672E-909B-7F5C-2E41-6690CD767489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769100" y="1600200"/>
            <a:ext cx="2111902" cy="617483"/>
            <a:chOff x="11654271" y="3221028"/>
            <a:chExt cx="2111902" cy="617483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F02BF6A-EC3D-2329-3843-59FAFD725AF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654271" y="3423267"/>
              <a:ext cx="126652" cy="230276"/>
            </a:xfrm>
            <a:custGeom>
              <a:avLst/>
              <a:gdLst>
                <a:gd name="connsiteX0" fmla="*/ 79889 w 126652"/>
                <a:gd name="connsiteY0" fmla="*/ 77259 h 230276"/>
                <a:gd name="connsiteX1" fmla="*/ 101717 w 126652"/>
                <a:gd name="connsiteY1" fmla="*/ 77259 h 230276"/>
                <a:gd name="connsiteX2" fmla="*/ 109331 w 126652"/>
                <a:gd name="connsiteY2" fmla="*/ 72198 h 230276"/>
                <a:gd name="connsiteX3" fmla="*/ 102478 w 126652"/>
                <a:gd name="connsiteY3" fmla="*/ 69415 h 230276"/>
                <a:gd name="connsiteX4" fmla="*/ 81412 w 126652"/>
                <a:gd name="connsiteY4" fmla="*/ 69415 h 230276"/>
                <a:gd name="connsiteX5" fmla="*/ 86742 w 126652"/>
                <a:gd name="connsiteY5" fmla="*/ 40567 h 230276"/>
                <a:gd name="connsiteX6" fmla="*/ 92833 w 126652"/>
                <a:gd name="connsiteY6" fmla="*/ 14249 h 230276"/>
                <a:gd name="connsiteX7" fmla="*/ 104762 w 126652"/>
                <a:gd name="connsiteY7" fmla="*/ 5646 h 230276"/>
                <a:gd name="connsiteX8" fmla="*/ 117199 w 126652"/>
                <a:gd name="connsiteY8" fmla="*/ 10201 h 230276"/>
                <a:gd name="connsiteX9" fmla="*/ 103493 w 126652"/>
                <a:gd name="connsiteY9" fmla="*/ 23865 h 230276"/>
                <a:gd name="connsiteX10" fmla="*/ 112884 w 126652"/>
                <a:gd name="connsiteY10" fmla="*/ 32722 h 230276"/>
                <a:gd name="connsiteX11" fmla="*/ 126844 w 126652"/>
                <a:gd name="connsiteY11" fmla="*/ 17539 h 230276"/>
                <a:gd name="connsiteX12" fmla="*/ 104762 w 126652"/>
                <a:gd name="connsiteY12" fmla="*/ 79 h 230276"/>
                <a:gd name="connsiteX13" fmla="*/ 72528 w 126652"/>
                <a:gd name="connsiteY13" fmla="*/ 29686 h 230276"/>
                <a:gd name="connsiteX14" fmla="*/ 64152 w 126652"/>
                <a:gd name="connsiteY14" fmla="*/ 69415 h 230276"/>
                <a:gd name="connsiteX15" fmla="*/ 46639 w 126652"/>
                <a:gd name="connsiteY15" fmla="*/ 69415 h 230276"/>
                <a:gd name="connsiteX16" fmla="*/ 39025 w 126652"/>
                <a:gd name="connsiteY16" fmla="*/ 74223 h 230276"/>
                <a:gd name="connsiteX17" fmla="*/ 46132 w 126652"/>
                <a:gd name="connsiteY17" fmla="*/ 77259 h 230276"/>
                <a:gd name="connsiteX18" fmla="*/ 62883 w 126652"/>
                <a:gd name="connsiteY18" fmla="*/ 77259 h 230276"/>
                <a:gd name="connsiteX19" fmla="*/ 43847 w 126652"/>
                <a:gd name="connsiteY19" fmla="*/ 177214 h 230276"/>
                <a:gd name="connsiteX20" fmla="*/ 21765 w 126652"/>
                <a:gd name="connsiteY20" fmla="*/ 224788 h 230276"/>
                <a:gd name="connsiteX21" fmla="*/ 9582 w 126652"/>
                <a:gd name="connsiteY21" fmla="*/ 220233 h 230276"/>
                <a:gd name="connsiteX22" fmla="*/ 23542 w 126652"/>
                <a:gd name="connsiteY22" fmla="*/ 206568 h 230276"/>
                <a:gd name="connsiteX23" fmla="*/ 14151 w 126652"/>
                <a:gd name="connsiteY23" fmla="*/ 197712 h 230276"/>
                <a:gd name="connsiteX24" fmla="*/ 191 w 126652"/>
                <a:gd name="connsiteY24" fmla="*/ 212895 h 230276"/>
                <a:gd name="connsiteX25" fmla="*/ 21765 w 126652"/>
                <a:gd name="connsiteY25" fmla="*/ 230355 h 230276"/>
                <a:gd name="connsiteX26" fmla="*/ 50446 w 126652"/>
                <a:gd name="connsiteY26" fmla="*/ 205809 h 230276"/>
                <a:gd name="connsiteX27" fmla="*/ 64660 w 126652"/>
                <a:gd name="connsiteY27" fmla="*/ 157476 h 230276"/>
                <a:gd name="connsiteX28" fmla="*/ 79889 w 12665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52" h="230276">
                  <a:moveTo>
                    <a:pt x="79889" y="77259"/>
                  </a:moveTo>
                  <a:lnTo>
                    <a:pt x="101717" y="77259"/>
                  </a:lnTo>
                  <a:cubicBezTo>
                    <a:pt x="106793" y="77259"/>
                    <a:pt x="109331" y="77259"/>
                    <a:pt x="109331" y="72198"/>
                  </a:cubicBezTo>
                  <a:cubicBezTo>
                    <a:pt x="109331" y="69415"/>
                    <a:pt x="106793" y="69415"/>
                    <a:pt x="102478" y="69415"/>
                  </a:cubicBezTo>
                  <a:lnTo>
                    <a:pt x="81412" y="69415"/>
                  </a:lnTo>
                  <a:lnTo>
                    <a:pt x="86742" y="40567"/>
                  </a:lnTo>
                  <a:cubicBezTo>
                    <a:pt x="87757" y="35253"/>
                    <a:pt x="91310" y="17286"/>
                    <a:pt x="92833" y="14249"/>
                  </a:cubicBezTo>
                  <a:cubicBezTo>
                    <a:pt x="95117" y="9441"/>
                    <a:pt x="99432" y="5646"/>
                    <a:pt x="104762" y="5646"/>
                  </a:cubicBezTo>
                  <a:cubicBezTo>
                    <a:pt x="105778" y="5646"/>
                    <a:pt x="112377" y="5646"/>
                    <a:pt x="117199" y="10201"/>
                  </a:cubicBezTo>
                  <a:cubicBezTo>
                    <a:pt x="106031" y="11213"/>
                    <a:pt x="103493" y="20070"/>
                    <a:pt x="103493" y="23865"/>
                  </a:cubicBezTo>
                  <a:cubicBezTo>
                    <a:pt x="103493" y="29686"/>
                    <a:pt x="108062" y="32722"/>
                    <a:pt x="112884" y="32722"/>
                  </a:cubicBezTo>
                  <a:cubicBezTo>
                    <a:pt x="119484" y="32722"/>
                    <a:pt x="126844" y="27155"/>
                    <a:pt x="126844" y="17539"/>
                  </a:cubicBezTo>
                  <a:cubicBezTo>
                    <a:pt x="126844" y="5899"/>
                    <a:pt x="115169" y="79"/>
                    <a:pt x="104762" y="79"/>
                  </a:cubicBezTo>
                  <a:cubicBezTo>
                    <a:pt x="96133" y="79"/>
                    <a:pt x="80143" y="4634"/>
                    <a:pt x="72528" y="29686"/>
                  </a:cubicBezTo>
                  <a:cubicBezTo>
                    <a:pt x="71005" y="35000"/>
                    <a:pt x="70244" y="37530"/>
                    <a:pt x="64152" y="69415"/>
                  </a:cubicBezTo>
                  <a:lnTo>
                    <a:pt x="46639" y="69415"/>
                  </a:lnTo>
                  <a:cubicBezTo>
                    <a:pt x="41817" y="69415"/>
                    <a:pt x="39025" y="69415"/>
                    <a:pt x="39025" y="74223"/>
                  </a:cubicBezTo>
                  <a:cubicBezTo>
                    <a:pt x="39025" y="77259"/>
                    <a:pt x="41309" y="77259"/>
                    <a:pt x="46132" y="77259"/>
                  </a:cubicBezTo>
                  <a:lnTo>
                    <a:pt x="62883" y="77259"/>
                  </a:lnTo>
                  <a:lnTo>
                    <a:pt x="43847" y="177214"/>
                  </a:lnTo>
                  <a:cubicBezTo>
                    <a:pt x="39279" y="201760"/>
                    <a:pt x="34964" y="224788"/>
                    <a:pt x="21765" y="224788"/>
                  </a:cubicBezTo>
                  <a:cubicBezTo>
                    <a:pt x="20750" y="224788"/>
                    <a:pt x="14405" y="224788"/>
                    <a:pt x="9582" y="220233"/>
                  </a:cubicBezTo>
                  <a:cubicBezTo>
                    <a:pt x="21258" y="219474"/>
                    <a:pt x="23542" y="210364"/>
                    <a:pt x="23542" y="206568"/>
                  </a:cubicBezTo>
                  <a:cubicBezTo>
                    <a:pt x="23542" y="200748"/>
                    <a:pt x="18973" y="197712"/>
                    <a:pt x="14151" y="197712"/>
                  </a:cubicBezTo>
                  <a:cubicBezTo>
                    <a:pt x="7552" y="197712"/>
                    <a:pt x="191" y="203279"/>
                    <a:pt x="191" y="212895"/>
                  </a:cubicBezTo>
                  <a:cubicBezTo>
                    <a:pt x="191" y="224282"/>
                    <a:pt x="11359" y="230355"/>
                    <a:pt x="21765" y="230355"/>
                  </a:cubicBezTo>
                  <a:cubicBezTo>
                    <a:pt x="35725" y="230355"/>
                    <a:pt x="45878" y="215425"/>
                    <a:pt x="50446" y="205809"/>
                  </a:cubicBezTo>
                  <a:cubicBezTo>
                    <a:pt x="58568" y="189867"/>
                    <a:pt x="64406" y="159248"/>
                    <a:pt x="64660" y="157476"/>
                  </a:cubicBezTo>
                  <a:lnTo>
                    <a:pt x="79889" y="7725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50BC7FC-4B2F-C2C6-1B82-EA6A7FCB229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817530" y="3411879"/>
              <a:ext cx="58884" cy="253051"/>
            </a:xfrm>
            <a:custGeom>
              <a:avLst/>
              <a:gdLst>
                <a:gd name="connsiteX0" fmla="*/ 59082 w 58884"/>
                <a:gd name="connsiteY0" fmla="*/ 250599 h 253051"/>
                <a:gd name="connsiteX1" fmla="*/ 54767 w 58884"/>
                <a:gd name="connsiteY1" fmla="*/ 245032 h 253051"/>
                <a:gd name="connsiteX2" fmla="*/ 14918 w 58884"/>
                <a:gd name="connsiteY2" fmla="*/ 126604 h 253051"/>
                <a:gd name="connsiteX3" fmla="*/ 55782 w 58884"/>
                <a:gd name="connsiteY3" fmla="*/ 6911 h 253051"/>
                <a:gd name="connsiteX4" fmla="*/ 59082 w 58884"/>
                <a:gd name="connsiteY4" fmla="*/ 2609 h 253051"/>
                <a:gd name="connsiteX5" fmla="*/ 56544 w 58884"/>
                <a:gd name="connsiteY5" fmla="*/ 79 h 253051"/>
                <a:gd name="connsiteX6" fmla="*/ 16188 w 58884"/>
                <a:gd name="connsiteY6" fmla="*/ 49424 h 253051"/>
                <a:gd name="connsiteX7" fmla="*/ 197 w 58884"/>
                <a:gd name="connsiteY7" fmla="*/ 126604 h 253051"/>
                <a:gd name="connsiteX8" fmla="*/ 16949 w 58884"/>
                <a:gd name="connsiteY8" fmla="*/ 205556 h 253051"/>
                <a:gd name="connsiteX9" fmla="*/ 56544 w 58884"/>
                <a:gd name="connsiteY9" fmla="*/ 253130 h 253051"/>
                <a:gd name="connsiteX10" fmla="*/ 59082 w 58884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82" y="250599"/>
                  </a:moveTo>
                  <a:cubicBezTo>
                    <a:pt x="59082" y="249840"/>
                    <a:pt x="59082" y="249334"/>
                    <a:pt x="54767" y="245032"/>
                  </a:cubicBezTo>
                  <a:cubicBezTo>
                    <a:pt x="23040" y="213148"/>
                    <a:pt x="14918" y="165321"/>
                    <a:pt x="14918" y="126604"/>
                  </a:cubicBezTo>
                  <a:cubicBezTo>
                    <a:pt x="14918" y="82573"/>
                    <a:pt x="24563" y="38542"/>
                    <a:pt x="55782" y="6911"/>
                  </a:cubicBezTo>
                  <a:cubicBezTo>
                    <a:pt x="59082" y="3874"/>
                    <a:pt x="59082" y="3368"/>
                    <a:pt x="59082" y="2609"/>
                  </a:cubicBezTo>
                  <a:cubicBezTo>
                    <a:pt x="59082" y="838"/>
                    <a:pt x="58067" y="79"/>
                    <a:pt x="56544" y="79"/>
                  </a:cubicBezTo>
                  <a:cubicBezTo>
                    <a:pt x="54006" y="79"/>
                    <a:pt x="31162" y="17286"/>
                    <a:pt x="16188" y="49424"/>
                  </a:cubicBezTo>
                  <a:cubicBezTo>
                    <a:pt x="3243" y="77259"/>
                    <a:pt x="197" y="105348"/>
                    <a:pt x="197" y="126604"/>
                  </a:cubicBezTo>
                  <a:cubicBezTo>
                    <a:pt x="197" y="146342"/>
                    <a:pt x="2989" y="176961"/>
                    <a:pt x="16949" y="205556"/>
                  </a:cubicBezTo>
                  <a:cubicBezTo>
                    <a:pt x="32178" y="236681"/>
                    <a:pt x="54006" y="253130"/>
                    <a:pt x="56544" y="253130"/>
                  </a:cubicBezTo>
                  <a:cubicBezTo>
                    <a:pt x="58067" y="253130"/>
                    <a:pt x="59082" y="252371"/>
                    <a:pt x="59082" y="250599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333B3C9-EF45-97A7-E4B0-BD660912FCE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898469" y="3489819"/>
              <a:ext cx="103301" cy="114632"/>
            </a:xfrm>
            <a:custGeom>
              <a:avLst/>
              <a:gdLst>
                <a:gd name="connsiteX0" fmla="*/ 15176 w 103301"/>
                <a:gd name="connsiteY0" fmla="*/ 96997 h 114632"/>
                <a:gd name="connsiteX1" fmla="*/ 12892 w 103301"/>
                <a:gd name="connsiteY1" fmla="*/ 107878 h 114632"/>
                <a:gd name="connsiteX2" fmla="*/ 20252 w 103301"/>
                <a:gd name="connsiteY2" fmla="*/ 114711 h 114632"/>
                <a:gd name="connsiteX3" fmla="*/ 29643 w 103301"/>
                <a:gd name="connsiteY3" fmla="*/ 107625 h 114632"/>
                <a:gd name="connsiteX4" fmla="*/ 39796 w 103301"/>
                <a:gd name="connsiteY4" fmla="*/ 67643 h 114632"/>
                <a:gd name="connsiteX5" fmla="*/ 47918 w 103301"/>
                <a:gd name="connsiteY5" fmla="*/ 34747 h 114632"/>
                <a:gd name="connsiteX6" fmla="*/ 62132 w 103301"/>
                <a:gd name="connsiteY6" fmla="*/ 13996 h 114632"/>
                <a:gd name="connsiteX7" fmla="*/ 82437 w 103301"/>
                <a:gd name="connsiteY7" fmla="*/ 5646 h 114632"/>
                <a:gd name="connsiteX8" fmla="*/ 93097 w 103301"/>
                <a:gd name="connsiteY8" fmla="*/ 8682 h 114632"/>
                <a:gd name="connsiteX9" fmla="*/ 79899 w 103301"/>
                <a:gd name="connsiteY9" fmla="*/ 22600 h 114632"/>
                <a:gd name="connsiteX10" fmla="*/ 89543 w 103301"/>
                <a:gd name="connsiteY10" fmla="*/ 31457 h 114632"/>
                <a:gd name="connsiteX11" fmla="*/ 103503 w 103301"/>
                <a:gd name="connsiteY11" fmla="*/ 16527 h 114632"/>
                <a:gd name="connsiteX12" fmla="*/ 82437 w 103301"/>
                <a:gd name="connsiteY12" fmla="*/ 79 h 114632"/>
                <a:gd name="connsiteX13" fmla="*/ 49949 w 103301"/>
                <a:gd name="connsiteY13" fmla="*/ 19564 h 114632"/>
                <a:gd name="connsiteX14" fmla="*/ 26852 w 103301"/>
                <a:gd name="connsiteY14" fmla="*/ 79 h 114632"/>
                <a:gd name="connsiteX15" fmla="*/ 8069 w 103301"/>
                <a:gd name="connsiteY15" fmla="*/ 14503 h 114632"/>
                <a:gd name="connsiteX16" fmla="*/ 201 w 103301"/>
                <a:gd name="connsiteY16" fmla="*/ 39048 h 114632"/>
                <a:gd name="connsiteX17" fmla="*/ 3247 w 103301"/>
                <a:gd name="connsiteY17" fmla="*/ 41579 h 114632"/>
                <a:gd name="connsiteX18" fmla="*/ 7562 w 103301"/>
                <a:gd name="connsiteY18" fmla="*/ 35759 h 114632"/>
                <a:gd name="connsiteX19" fmla="*/ 26090 w 103301"/>
                <a:gd name="connsiteY19" fmla="*/ 5646 h 114632"/>
                <a:gd name="connsiteX20" fmla="*/ 33958 w 103301"/>
                <a:gd name="connsiteY20" fmla="*/ 17286 h 114632"/>
                <a:gd name="connsiteX21" fmla="*/ 29897 w 103301"/>
                <a:gd name="connsiteY21" fmla="*/ 38542 h 114632"/>
                <a:gd name="connsiteX22" fmla="*/ 15176 w 10330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176" y="96997"/>
                  </a:moveTo>
                  <a:cubicBezTo>
                    <a:pt x="14415" y="100793"/>
                    <a:pt x="12892" y="106613"/>
                    <a:pt x="12892" y="107878"/>
                  </a:cubicBezTo>
                  <a:cubicBezTo>
                    <a:pt x="12892" y="112433"/>
                    <a:pt x="16445" y="114711"/>
                    <a:pt x="20252" y="114711"/>
                  </a:cubicBezTo>
                  <a:cubicBezTo>
                    <a:pt x="23298" y="114711"/>
                    <a:pt x="27867" y="112686"/>
                    <a:pt x="29643" y="107625"/>
                  </a:cubicBezTo>
                  <a:cubicBezTo>
                    <a:pt x="30151" y="106613"/>
                    <a:pt x="38781" y="72198"/>
                    <a:pt x="39796" y="67643"/>
                  </a:cubicBezTo>
                  <a:cubicBezTo>
                    <a:pt x="41827" y="59293"/>
                    <a:pt x="46395" y="41579"/>
                    <a:pt x="47918" y="34747"/>
                  </a:cubicBezTo>
                  <a:cubicBezTo>
                    <a:pt x="48933" y="31457"/>
                    <a:pt x="56040" y="19564"/>
                    <a:pt x="62132" y="13996"/>
                  </a:cubicBezTo>
                  <a:cubicBezTo>
                    <a:pt x="64162" y="12225"/>
                    <a:pt x="71523" y="5646"/>
                    <a:pt x="82437" y="5646"/>
                  </a:cubicBezTo>
                  <a:cubicBezTo>
                    <a:pt x="89036" y="5646"/>
                    <a:pt x="92843" y="8682"/>
                    <a:pt x="93097" y="8682"/>
                  </a:cubicBezTo>
                  <a:cubicBezTo>
                    <a:pt x="85482" y="9948"/>
                    <a:pt x="79899" y="16021"/>
                    <a:pt x="79899" y="22600"/>
                  </a:cubicBezTo>
                  <a:cubicBezTo>
                    <a:pt x="79899" y="26649"/>
                    <a:pt x="82690" y="31457"/>
                    <a:pt x="89543" y="31457"/>
                  </a:cubicBezTo>
                  <a:cubicBezTo>
                    <a:pt x="96396" y="31457"/>
                    <a:pt x="103503" y="25637"/>
                    <a:pt x="103503" y="16527"/>
                  </a:cubicBezTo>
                  <a:cubicBezTo>
                    <a:pt x="103503" y="7670"/>
                    <a:pt x="95381" y="79"/>
                    <a:pt x="82437" y="79"/>
                  </a:cubicBezTo>
                  <a:cubicBezTo>
                    <a:pt x="65939" y="79"/>
                    <a:pt x="54771" y="12478"/>
                    <a:pt x="49949" y="19564"/>
                  </a:cubicBezTo>
                  <a:cubicBezTo>
                    <a:pt x="47918" y="8176"/>
                    <a:pt x="38781" y="79"/>
                    <a:pt x="26852" y="79"/>
                  </a:cubicBezTo>
                  <a:cubicBezTo>
                    <a:pt x="15176" y="79"/>
                    <a:pt x="10354" y="9948"/>
                    <a:pt x="8069" y="14503"/>
                  </a:cubicBezTo>
                  <a:cubicBezTo>
                    <a:pt x="3501" y="23106"/>
                    <a:pt x="201" y="38289"/>
                    <a:pt x="201" y="39048"/>
                  </a:cubicBezTo>
                  <a:cubicBezTo>
                    <a:pt x="201" y="41579"/>
                    <a:pt x="2739" y="41579"/>
                    <a:pt x="3247" y="41579"/>
                  </a:cubicBezTo>
                  <a:cubicBezTo>
                    <a:pt x="5785" y="41579"/>
                    <a:pt x="6039" y="41326"/>
                    <a:pt x="7562" y="35759"/>
                  </a:cubicBezTo>
                  <a:cubicBezTo>
                    <a:pt x="11877" y="17792"/>
                    <a:pt x="16953" y="5646"/>
                    <a:pt x="26090" y="5646"/>
                  </a:cubicBezTo>
                  <a:cubicBezTo>
                    <a:pt x="30405" y="5646"/>
                    <a:pt x="33958" y="7670"/>
                    <a:pt x="33958" y="17286"/>
                  </a:cubicBezTo>
                  <a:cubicBezTo>
                    <a:pt x="33958" y="22600"/>
                    <a:pt x="33197" y="25384"/>
                    <a:pt x="29897" y="38542"/>
                  </a:cubicBezTo>
                  <a:lnTo>
                    <a:pt x="15176" y="9699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FE587BE-63E0-9B90-AD92-0FAFB44269D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2027136" y="3411879"/>
              <a:ext cx="58884" cy="253051"/>
            </a:xfrm>
            <a:custGeom>
              <a:avLst/>
              <a:gdLst>
                <a:gd name="connsiteX0" fmla="*/ 59091 w 58884"/>
                <a:gd name="connsiteY0" fmla="*/ 126604 h 253051"/>
                <a:gd name="connsiteX1" fmla="*/ 42339 w 58884"/>
                <a:gd name="connsiteY1" fmla="*/ 47652 h 253051"/>
                <a:gd name="connsiteX2" fmla="*/ 2744 w 58884"/>
                <a:gd name="connsiteY2" fmla="*/ 79 h 253051"/>
                <a:gd name="connsiteX3" fmla="*/ 206 w 58884"/>
                <a:gd name="connsiteY3" fmla="*/ 2609 h 253051"/>
                <a:gd name="connsiteX4" fmla="*/ 5028 w 58884"/>
                <a:gd name="connsiteY4" fmla="*/ 8429 h 253051"/>
                <a:gd name="connsiteX5" fmla="*/ 44369 w 58884"/>
                <a:gd name="connsiteY5" fmla="*/ 126604 h 253051"/>
                <a:gd name="connsiteX6" fmla="*/ 3505 w 58884"/>
                <a:gd name="connsiteY6" fmla="*/ 246297 h 253051"/>
                <a:gd name="connsiteX7" fmla="*/ 206 w 58884"/>
                <a:gd name="connsiteY7" fmla="*/ 250599 h 253051"/>
                <a:gd name="connsiteX8" fmla="*/ 2744 w 58884"/>
                <a:gd name="connsiteY8" fmla="*/ 253130 h 253051"/>
                <a:gd name="connsiteX9" fmla="*/ 43100 w 58884"/>
                <a:gd name="connsiteY9" fmla="*/ 203785 h 253051"/>
                <a:gd name="connsiteX10" fmla="*/ 59091 w 58884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91" y="126604"/>
                  </a:moveTo>
                  <a:cubicBezTo>
                    <a:pt x="59091" y="106866"/>
                    <a:pt x="56299" y="76247"/>
                    <a:pt x="42339" y="47652"/>
                  </a:cubicBezTo>
                  <a:cubicBezTo>
                    <a:pt x="27110" y="16527"/>
                    <a:pt x="5282" y="79"/>
                    <a:pt x="2744" y="79"/>
                  </a:cubicBezTo>
                  <a:cubicBezTo>
                    <a:pt x="1221" y="79"/>
                    <a:pt x="206" y="1091"/>
                    <a:pt x="206" y="2609"/>
                  </a:cubicBezTo>
                  <a:cubicBezTo>
                    <a:pt x="206" y="3368"/>
                    <a:pt x="206" y="3874"/>
                    <a:pt x="5028" y="8429"/>
                  </a:cubicBezTo>
                  <a:cubicBezTo>
                    <a:pt x="29902" y="33481"/>
                    <a:pt x="44369" y="73716"/>
                    <a:pt x="44369" y="126604"/>
                  </a:cubicBezTo>
                  <a:cubicBezTo>
                    <a:pt x="44369" y="169876"/>
                    <a:pt x="34978" y="214413"/>
                    <a:pt x="3505" y="246297"/>
                  </a:cubicBezTo>
                  <a:cubicBezTo>
                    <a:pt x="206" y="249334"/>
                    <a:pt x="206" y="249840"/>
                    <a:pt x="206" y="250599"/>
                  </a:cubicBezTo>
                  <a:cubicBezTo>
                    <a:pt x="206" y="252117"/>
                    <a:pt x="1221" y="253130"/>
                    <a:pt x="2744" y="253130"/>
                  </a:cubicBezTo>
                  <a:cubicBezTo>
                    <a:pt x="5282" y="253130"/>
                    <a:pt x="28125" y="235922"/>
                    <a:pt x="43100" y="203785"/>
                  </a:cubicBezTo>
                  <a:cubicBezTo>
                    <a:pt x="56045" y="175949"/>
                    <a:pt x="59091" y="147860"/>
                    <a:pt x="59091" y="126604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83A4216-16CF-043B-81A6-720356C3D98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196090" y="3508798"/>
              <a:ext cx="168785" cy="59213"/>
            </a:xfrm>
            <a:custGeom>
              <a:avLst/>
              <a:gdLst>
                <a:gd name="connsiteX0" fmla="*/ 160369 w 168785"/>
                <a:gd name="connsiteY0" fmla="*/ 10201 h 59213"/>
                <a:gd name="connsiteX1" fmla="*/ 168998 w 168785"/>
                <a:gd name="connsiteY1" fmla="*/ 5140 h 59213"/>
                <a:gd name="connsiteX2" fmla="*/ 160623 w 168785"/>
                <a:gd name="connsiteY2" fmla="*/ 79 h 59213"/>
                <a:gd name="connsiteX3" fmla="*/ 8588 w 168785"/>
                <a:gd name="connsiteY3" fmla="*/ 79 h 59213"/>
                <a:gd name="connsiteX4" fmla="*/ 213 w 168785"/>
                <a:gd name="connsiteY4" fmla="*/ 5140 h 59213"/>
                <a:gd name="connsiteX5" fmla="*/ 8842 w 168785"/>
                <a:gd name="connsiteY5" fmla="*/ 10201 h 59213"/>
                <a:gd name="connsiteX6" fmla="*/ 160369 w 168785"/>
                <a:gd name="connsiteY6" fmla="*/ 10201 h 59213"/>
                <a:gd name="connsiteX7" fmla="*/ 160623 w 168785"/>
                <a:gd name="connsiteY7" fmla="*/ 59293 h 59213"/>
                <a:gd name="connsiteX8" fmla="*/ 168998 w 168785"/>
                <a:gd name="connsiteY8" fmla="*/ 54232 h 59213"/>
                <a:gd name="connsiteX9" fmla="*/ 160369 w 168785"/>
                <a:gd name="connsiteY9" fmla="*/ 49171 h 59213"/>
                <a:gd name="connsiteX10" fmla="*/ 8842 w 168785"/>
                <a:gd name="connsiteY10" fmla="*/ 49171 h 59213"/>
                <a:gd name="connsiteX11" fmla="*/ 213 w 168785"/>
                <a:gd name="connsiteY11" fmla="*/ 54232 h 59213"/>
                <a:gd name="connsiteX12" fmla="*/ 8588 w 168785"/>
                <a:gd name="connsiteY12" fmla="*/ 59293 h 59213"/>
                <a:gd name="connsiteX13" fmla="*/ 160623 w 168785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85" h="59213">
                  <a:moveTo>
                    <a:pt x="160369" y="10201"/>
                  </a:moveTo>
                  <a:cubicBezTo>
                    <a:pt x="164176" y="10201"/>
                    <a:pt x="168998" y="10201"/>
                    <a:pt x="168998" y="5140"/>
                  </a:cubicBezTo>
                  <a:cubicBezTo>
                    <a:pt x="168998" y="79"/>
                    <a:pt x="164176" y="79"/>
                    <a:pt x="160623" y="79"/>
                  </a:cubicBezTo>
                  <a:lnTo>
                    <a:pt x="8588" y="79"/>
                  </a:lnTo>
                  <a:cubicBezTo>
                    <a:pt x="5035" y="79"/>
                    <a:pt x="213" y="79"/>
                    <a:pt x="213" y="5140"/>
                  </a:cubicBezTo>
                  <a:cubicBezTo>
                    <a:pt x="213" y="10201"/>
                    <a:pt x="5035" y="10201"/>
                    <a:pt x="8842" y="10201"/>
                  </a:cubicBezTo>
                  <a:lnTo>
                    <a:pt x="160369" y="10201"/>
                  </a:lnTo>
                  <a:close/>
                  <a:moveTo>
                    <a:pt x="160623" y="59293"/>
                  </a:moveTo>
                  <a:cubicBezTo>
                    <a:pt x="164176" y="59293"/>
                    <a:pt x="168998" y="59293"/>
                    <a:pt x="168998" y="54232"/>
                  </a:cubicBezTo>
                  <a:cubicBezTo>
                    <a:pt x="168998" y="49171"/>
                    <a:pt x="164176" y="49171"/>
                    <a:pt x="160369" y="49171"/>
                  </a:cubicBezTo>
                  <a:lnTo>
                    <a:pt x="8842" y="49171"/>
                  </a:lnTo>
                  <a:cubicBezTo>
                    <a:pt x="5035" y="49171"/>
                    <a:pt x="213" y="49171"/>
                    <a:pt x="213" y="54232"/>
                  </a:cubicBezTo>
                  <a:cubicBezTo>
                    <a:pt x="213" y="59293"/>
                    <a:pt x="5035" y="59293"/>
                    <a:pt x="8588" y="59293"/>
                  </a:cubicBezTo>
                  <a:lnTo>
                    <a:pt x="160623" y="59293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D52F814-3F2C-06AE-A025-DB936D12704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472379" y="3433136"/>
              <a:ext cx="83758" cy="168531"/>
            </a:xfrm>
            <a:custGeom>
              <a:avLst/>
              <a:gdLst>
                <a:gd name="connsiteX0" fmla="*/ 52255 w 83758"/>
                <a:gd name="connsiteY0" fmla="*/ 6658 h 168531"/>
                <a:gd name="connsiteX1" fmla="*/ 46417 w 83758"/>
                <a:gd name="connsiteY1" fmla="*/ 79 h 168531"/>
                <a:gd name="connsiteX2" fmla="*/ 223 w 83758"/>
                <a:gd name="connsiteY2" fmla="*/ 16274 h 168531"/>
                <a:gd name="connsiteX3" fmla="*/ 223 w 83758"/>
                <a:gd name="connsiteY3" fmla="*/ 24118 h 168531"/>
                <a:gd name="connsiteX4" fmla="*/ 33473 w 83758"/>
                <a:gd name="connsiteY4" fmla="*/ 17539 h 168531"/>
                <a:gd name="connsiteX5" fmla="*/ 33473 w 83758"/>
                <a:gd name="connsiteY5" fmla="*/ 148620 h 168531"/>
                <a:gd name="connsiteX6" fmla="*/ 9868 w 83758"/>
                <a:gd name="connsiteY6" fmla="*/ 160766 h 168531"/>
                <a:gd name="connsiteX7" fmla="*/ 1746 w 83758"/>
                <a:gd name="connsiteY7" fmla="*/ 160766 h 168531"/>
                <a:gd name="connsiteX8" fmla="*/ 1746 w 83758"/>
                <a:gd name="connsiteY8" fmla="*/ 168611 h 168531"/>
                <a:gd name="connsiteX9" fmla="*/ 42864 w 83758"/>
                <a:gd name="connsiteY9" fmla="*/ 167851 h 168531"/>
                <a:gd name="connsiteX10" fmla="*/ 83981 w 83758"/>
                <a:gd name="connsiteY10" fmla="*/ 168611 h 168531"/>
                <a:gd name="connsiteX11" fmla="*/ 83981 w 83758"/>
                <a:gd name="connsiteY11" fmla="*/ 160766 h 168531"/>
                <a:gd name="connsiteX12" fmla="*/ 75859 w 83758"/>
                <a:gd name="connsiteY12" fmla="*/ 160766 h 168531"/>
                <a:gd name="connsiteX13" fmla="*/ 52255 w 83758"/>
                <a:gd name="connsiteY13" fmla="*/ 148620 h 168531"/>
                <a:gd name="connsiteX14" fmla="*/ 52255 w 83758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758" h="168531">
                  <a:moveTo>
                    <a:pt x="52255" y="6658"/>
                  </a:moveTo>
                  <a:cubicBezTo>
                    <a:pt x="52255" y="585"/>
                    <a:pt x="52255" y="79"/>
                    <a:pt x="46417" y="79"/>
                  </a:cubicBezTo>
                  <a:cubicBezTo>
                    <a:pt x="30681" y="16274"/>
                    <a:pt x="8345" y="16274"/>
                    <a:pt x="223" y="16274"/>
                  </a:cubicBezTo>
                  <a:lnTo>
                    <a:pt x="223" y="24118"/>
                  </a:lnTo>
                  <a:cubicBezTo>
                    <a:pt x="5299" y="24118"/>
                    <a:pt x="20274" y="24118"/>
                    <a:pt x="33473" y="17539"/>
                  </a:cubicBezTo>
                  <a:lnTo>
                    <a:pt x="33473" y="148620"/>
                  </a:lnTo>
                  <a:cubicBezTo>
                    <a:pt x="33473" y="157729"/>
                    <a:pt x="32711" y="160766"/>
                    <a:pt x="9868" y="160766"/>
                  </a:cubicBezTo>
                  <a:lnTo>
                    <a:pt x="1746" y="160766"/>
                  </a:lnTo>
                  <a:lnTo>
                    <a:pt x="1746" y="168611"/>
                  </a:lnTo>
                  <a:cubicBezTo>
                    <a:pt x="10629" y="167851"/>
                    <a:pt x="32711" y="167851"/>
                    <a:pt x="42864" y="167851"/>
                  </a:cubicBezTo>
                  <a:cubicBezTo>
                    <a:pt x="53016" y="167851"/>
                    <a:pt x="75098" y="167851"/>
                    <a:pt x="83981" y="168611"/>
                  </a:cubicBezTo>
                  <a:lnTo>
                    <a:pt x="83981" y="160766"/>
                  </a:lnTo>
                  <a:lnTo>
                    <a:pt x="75859" y="160766"/>
                  </a:lnTo>
                  <a:cubicBezTo>
                    <a:pt x="53016" y="160766"/>
                    <a:pt x="52255" y="157982"/>
                    <a:pt x="52255" y="148620"/>
                  </a:cubicBezTo>
                  <a:lnTo>
                    <a:pt x="52255" y="665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9EB916D-9EB8-56B8-3DBA-ACAEF6CEA9A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654164" y="3533344"/>
              <a:ext cx="155079" cy="10122"/>
            </a:xfrm>
            <a:custGeom>
              <a:avLst/>
              <a:gdLst>
                <a:gd name="connsiteX0" fmla="*/ 146427 w 155079"/>
                <a:gd name="connsiteY0" fmla="*/ 10201 h 10122"/>
                <a:gd name="connsiteX1" fmla="*/ 155310 w 155079"/>
                <a:gd name="connsiteY1" fmla="*/ 5140 h 10122"/>
                <a:gd name="connsiteX2" fmla="*/ 146427 w 155079"/>
                <a:gd name="connsiteY2" fmla="*/ 79 h 10122"/>
                <a:gd name="connsiteX3" fmla="*/ 9114 w 155079"/>
                <a:gd name="connsiteY3" fmla="*/ 79 h 10122"/>
                <a:gd name="connsiteX4" fmla="*/ 230 w 155079"/>
                <a:gd name="connsiteY4" fmla="*/ 5140 h 10122"/>
                <a:gd name="connsiteX5" fmla="*/ 9114 w 155079"/>
                <a:gd name="connsiteY5" fmla="*/ 10201 h 10122"/>
                <a:gd name="connsiteX6" fmla="*/ 146427 w 155079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79" h="10122">
                  <a:moveTo>
                    <a:pt x="146427" y="10201"/>
                  </a:moveTo>
                  <a:cubicBezTo>
                    <a:pt x="150742" y="10201"/>
                    <a:pt x="155310" y="10201"/>
                    <a:pt x="155310" y="5140"/>
                  </a:cubicBezTo>
                  <a:cubicBezTo>
                    <a:pt x="155310" y="79"/>
                    <a:pt x="150742" y="79"/>
                    <a:pt x="146427" y="79"/>
                  </a:cubicBezTo>
                  <a:lnTo>
                    <a:pt x="9114" y="79"/>
                  </a:lnTo>
                  <a:cubicBezTo>
                    <a:pt x="4799" y="79"/>
                    <a:pt x="230" y="79"/>
                    <a:pt x="230" y="5140"/>
                  </a:cubicBezTo>
                  <a:cubicBezTo>
                    <a:pt x="230" y="10201"/>
                    <a:pt x="4799" y="10201"/>
                    <a:pt x="9114" y="10201"/>
                  </a:cubicBezTo>
                  <a:lnTo>
                    <a:pt x="146427" y="10201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DF2322E-414A-41CB-D81A-0F5799114809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3061870" y="3261945"/>
              <a:ext cx="101271" cy="168531"/>
            </a:xfrm>
            <a:custGeom>
              <a:avLst/>
              <a:gdLst>
                <a:gd name="connsiteX0" fmla="*/ 19790 w 101271"/>
                <a:gd name="connsiteY0" fmla="*/ 149119 h 168531"/>
                <a:gd name="connsiteX1" fmla="*/ 46694 w 101271"/>
                <a:gd name="connsiteY1" fmla="*/ 123055 h 168531"/>
                <a:gd name="connsiteX2" fmla="*/ 101518 w 101271"/>
                <a:gd name="connsiteY2" fmla="*/ 49164 h 168531"/>
                <a:gd name="connsiteX3" fmla="*/ 47710 w 101271"/>
                <a:gd name="connsiteY3" fmla="*/ 72 h 168531"/>
                <a:gd name="connsiteX4" fmla="*/ 247 w 101271"/>
                <a:gd name="connsiteY4" fmla="*/ 45874 h 168531"/>
                <a:gd name="connsiteX5" fmla="*/ 13699 w 101271"/>
                <a:gd name="connsiteY5" fmla="*/ 60045 h 168531"/>
                <a:gd name="connsiteX6" fmla="*/ 26897 w 101271"/>
                <a:gd name="connsiteY6" fmla="*/ 46633 h 168531"/>
                <a:gd name="connsiteX7" fmla="*/ 13445 w 101271"/>
                <a:gd name="connsiteY7" fmla="*/ 33475 h 168531"/>
                <a:gd name="connsiteX8" fmla="*/ 10145 w 101271"/>
                <a:gd name="connsiteY8" fmla="*/ 33728 h 168531"/>
                <a:gd name="connsiteX9" fmla="*/ 44410 w 101271"/>
                <a:gd name="connsiteY9" fmla="*/ 7916 h 168531"/>
                <a:gd name="connsiteX10" fmla="*/ 78421 w 101271"/>
                <a:gd name="connsiteY10" fmla="*/ 49164 h 168531"/>
                <a:gd name="connsiteX11" fmla="*/ 51771 w 101271"/>
                <a:gd name="connsiteY11" fmla="*/ 105088 h 168531"/>
                <a:gd name="connsiteX12" fmla="*/ 3039 w 101271"/>
                <a:gd name="connsiteY12" fmla="*/ 159241 h 168531"/>
                <a:gd name="connsiteX13" fmla="*/ 247 w 101271"/>
                <a:gd name="connsiteY13" fmla="*/ 168604 h 168531"/>
                <a:gd name="connsiteX14" fmla="*/ 94411 w 101271"/>
                <a:gd name="connsiteY14" fmla="*/ 168604 h 168531"/>
                <a:gd name="connsiteX15" fmla="*/ 101518 w 101271"/>
                <a:gd name="connsiteY15" fmla="*/ 124573 h 168531"/>
                <a:gd name="connsiteX16" fmla="*/ 95173 w 101271"/>
                <a:gd name="connsiteY16" fmla="*/ 124573 h 168531"/>
                <a:gd name="connsiteX17" fmla="*/ 89589 w 101271"/>
                <a:gd name="connsiteY17" fmla="*/ 147095 h 168531"/>
                <a:gd name="connsiteX18" fmla="*/ 65477 w 101271"/>
                <a:gd name="connsiteY18" fmla="*/ 149119 h 168531"/>
                <a:gd name="connsiteX19" fmla="*/ 19790 w 101271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271" h="168531">
                  <a:moveTo>
                    <a:pt x="19790" y="149119"/>
                  </a:moveTo>
                  <a:lnTo>
                    <a:pt x="46694" y="123055"/>
                  </a:lnTo>
                  <a:cubicBezTo>
                    <a:pt x="86289" y="88134"/>
                    <a:pt x="101518" y="74469"/>
                    <a:pt x="101518" y="49164"/>
                  </a:cubicBezTo>
                  <a:cubicBezTo>
                    <a:pt x="101518" y="20316"/>
                    <a:pt x="78675" y="72"/>
                    <a:pt x="47710" y="72"/>
                  </a:cubicBezTo>
                  <a:cubicBezTo>
                    <a:pt x="19029" y="72"/>
                    <a:pt x="247" y="23353"/>
                    <a:pt x="247" y="45874"/>
                  </a:cubicBezTo>
                  <a:cubicBezTo>
                    <a:pt x="247" y="60045"/>
                    <a:pt x="12937" y="60045"/>
                    <a:pt x="13699" y="60045"/>
                  </a:cubicBezTo>
                  <a:cubicBezTo>
                    <a:pt x="18014" y="60045"/>
                    <a:pt x="26897" y="57008"/>
                    <a:pt x="26897" y="46633"/>
                  </a:cubicBezTo>
                  <a:cubicBezTo>
                    <a:pt x="26897" y="40054"/>
                    <a:pt x="22328" y="33475"/>
                    <a:pt x="13445" y="33475"/>
                  </a:cubicBezTo>
                  <a:cubicBezTo>
                    <a:pt x="11414" y="33475"/>
                    <a:pt x="10907" y="33475"/>
                    <a:pt x="10145" y="33728"/>
                  </a:cubicBezTo>
                  <a:cubicBezTo>
                    <a:pt x="15983" y="17279"/>
                    <a:pt x="29689" y="7916"/>
                    <a:pt x="44410" y="7916"/>
                  </a:cubicBezTo>
                  <a:cubicBezTo>
                    <a:pt x="67507" y="7916"/>
                    <a:pt x="78421" y="28414"/>
                    <a:pt x="78421" y="49164"/>
                  </a:cubicBezTo>
                  <a:cubicBezTo>
                    <a:pt x="78421" y="69408"/>
                    <a:pt x="65730" y="89399"/>
                    <a:pt x="51771" y="105088"/>
                  </a:cubicBezTo>
                  <a:lnTo>
                    <a:pt x="3039" y="159241"/>
                  </a:lnTo>
                  <a:cubicBezTo>
                    <a:pt x="247" y="162025"/>
                    <a:pt x="247" y="162531"/>
                    <a:pt x="247" y="168604"/>
                  </a:cubicBezTo>
                  <a:lnTo>
                    <a:pt x="94411" y="168604"/>
                  </a:lnTo>
                  <a:lnTo>
                    <a:pt x="101518" y="124573"/>
                  </a:lnTo>
                  <a:lnTo>
                    <a:pt x="95173" y="124573"/>
                  </a:lnTo>
                  <a:cubicBezTo>
                    <a:pt x="93904" y="132165"/>
                    <a:pt x="92127" y="143299"/>
                    <a:pt x="89589" y="147095"/>
                  </a:cubicBezTo>
                  <a:cubicBezTo>
                    <a:pt x="87812" y="149119"/>
                    <a:pt x="71061" y="149119"/>
                    <a:pt x="65477" y="149119"/>
                  </a:cubicBezTo>
                  <a:lnTo>
                    <a:pt x="19790" y="14911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B8BFB4C-10DB-9664-16EE-97450D29520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3183447" y="3318628"/>
              <a:ext cx="207873" cy="114632"/>
            </a:xfrm>
            <a:custGeom>
              <a:avLst/>
              <a:gdLst>
                <a:gd name="connsiteX0" fmla="*/ 15227 w 207873"/>
                <a:gd name="connsiteY0" fmla="*/ 96990 h 114632"/>
                <a:gd name="connsiteX1" fmla="*/ 12942 w 207873"/>
                <a:gd name="connsiteY1" fmla="*/ 107872 h 114632"/>
                <a:gd name="connsiteX2" fmla="*/ 20303 w 207873"/>
                <a:gd name="connsiteY2" fmla="*/ 114704 h 114632"/>
                <a:gd name="connsiteX3" fmla="*/ 29694 w 207873"/>
                <a:gd name="connsiteY3" fmla="*/ 107619 h 114632"/>
                <a:gd name="connsiteX4" fmla="*/ 34516 w 207873"/>
                <a:gd name="connsiteY4" fmla="*/ 88893 h 114632"/>
                <a:gd name="connsiteX5" fmla="*/ 40100 w 207873"/>
                <a:gd name="connsiteY5" fmla="*/ 66118 h 114632"/>
                <a:gd name="connsiteX6" fmla="*/ 44415 w 207873"/>
                <a:gd name="connsiteY6" fmla="*/ 49164 h 114632"/>
                <a:gd name="connsiteX7" fmla="*/ 47715 w 207873"/>
                <a:gd name="connsiteY7" fmla="*/ 36511 h 114632"/>
                <a:gd name="connsiteX8" fmla="*/ 89086 w 207873"/>
                <a:gd name="connsiteY8" fmla="*/ 5639 h 114632"/>
                <a:gd name="connsiteX9" fmla="*/ 102792 w 207873"/>
                <a:gd name="connsiteY9" fmla="*/ 23353 h 114632"/>
                <a:gd name="connsiteX10" fmla="*/ 98985 w 207873"/>
                <a:gd name="connsiteY10" fmla="*/ 44356 h 114632"/>
                <a:gd name="connsiteX11" fmla="*/ 91878 w 207873"/>
                <a:gd name="connsiteY11" fmla="*/ 73710 h 114632"/>
                <a:gd name="connsiteX12" fmla="*/ 86802 w 207873"/>
                <a:gd name="connsiteY12" fmla="*/ 92942 h 114632"/>
                <a:gd name="connsiteX13" fmla="*/ 83502 w 207873"/>
                <a:gd name="connsiteY13" fmla="*/ 107872 h 114632"/>
                <a:gd name="connsiteX14" fmla="*/ 90863 w 207873"/>
                <a:gd name="connsiteY14" fmla="*/ 114704 h 114632"/>
                <a:gd name="connsiteX15" fmla="*/ 102285 w 207873"/>
                <a:gd name="connsiteY15" fmla="*/ 100280 h 114632"/>
                <a:gd name="connsiteX16" fmla="*/ 117513 w 207873"/>
                <a:gd name="connsiteY16" fmla="*/ 39295 h 114632"/>
                <a:gd name="connsiteX17" fmla="*/ 159392 w 207873"/>
                <a:gd name="connsiteY17" fmla="*/ 5639 h 114632"/>
                <a:gd name="connsiteX18" fmla="*/ 173098 w 207873"/>
                <a:gd name="connsiteY18" fmla="*/ 23353 h 114632"/>
                <a:gd name="connsiteX19" fmla="*/ 157362 w 207873"/>
                <a:gd name="connsiteY19" fmla="*/ 80036 h 114632"/>
                <a:gd name="connsiteX20" fmla="*/ 154062 w 207873"/>
                <a:gd name="connsiteY20" fmla="*/ 93954 h 114632"/>
                <a:gd name="connsiteX21" fmla="*/ 174875 w 207873"/>
                <a:gd name="connsiteY21" fmla="*/ 114704 h 114632"/>
                <a:gd name="connsiteX22" fmla="*/ 208125 w 207873"/>
                <a:gd name="connsiteY22" fmla="*/ 75734 h 114632"/>
                <a:gd name="connsiteX23" fmla="*/ 205079 w 207873"/>
                <a:gd name="connsiteY23" fmla="*/ 73204 h 114632"/>
                <a:gd name="connsiteX24" fmla="*/ 201272 w 207873"/>
                <a:gd name="connsiteY24" fmla="*/ 77759 h 114632"/>
                <a:gd name="connsiteX25" fmla="*/ 175383 w 207873"/>
                <a:gd name="connsiteY25" fmla="*/ 109137 h 114632"/>
                <a:gd name="connsiteX26" fmla="*/ 169291 w 207873"/>
                <a:gd name="connsiteY26" fmla="*/ 100786 h 114632"/>
                <a:gd name="connsiteX27" fmla="*/ 173860 w 207873"/>
                <a:gd name="connsiteY27" fmla="*/ 82820 h 114632"/>
                <a:gd name="connsiteX28" fmla="*/ 189342 w 207873"/>
                <a:gd name="connsiteY28" fmla="*/ 27148 h 114632"/>
                <a:gd name="connsiteX29" fmla="*/ 160154 w 207873"/>
                <a:gd name="connsiteY29" fmla="*/ 72 h 114632"/>
                <a:gd name="connsiteX30" fmla="*/ 118782 w 207873"/>
                <a:gd name="connsiteY30" fmla="*/ 24618 h 114632"/>
                <a:gd name="connsiteX31" fmla="*/ 110660 w 207873"/>
                <a:gd name="connsiteY31" fmla="*/ 6651 h 114632"/>
                <a:gd name="connsiteX32" fmla="*/ 89848 w 207873"/>
                <a:gd name="connsiteY32" fmla="*/ 72 h 114632"/>
                <a:gd name="connsiteX33" fmla="*/ 50253 w 207873"/>
                <a:gd name="connsiteY33" fmla="*/ 22087 h 114632"/>
                <a:gd name="connsiteX34" fmla="*/ 26902 w 207873"/>
                <a:gd name="connsiteY34" fmla="*/ 72 h 114632"/>
                <a:gd name="connsiteX35" fmla="*/ 8120 w 207873"/>
                <a:gd name="connsiteY35" fmla="*/ 14496 h 114632"/>
                <a:gd name="connsiteX36" fmla="*/ 252 w 207873"/>
                <a:gd name="connsiteY36" fmla="*/ 39042 h 114632"/>
                <a:gd name="connsiteX37" fmla="*/ 3297 w 207873"/>
                <a:gd name="connsiteY37" fmla="*/ 41572 h 114632"/>
                <a:gd name="connsiteX38" fmla="*/ 7612 w 207873"/>
                <a:gd name="connsiteY38" fmla="*/ 35752 h 114632"/>
                <a:gd name="connsiteX39" fmla="*/ 26141 w 207873"/>
                <a:gd name="connsiteY39" fmla="*/ 5639 h 114632"/>
                <a:gd name="connsiteX40" fmla="*/ 34009 w 207873"/>
                <a:gd name="connsiteY40" fmla="*/ 17279 h 114632"/>
                <a:gd name="connsiteX41" fmla="*/ 29948 w 207873"/>
                <a:gd name="connsiteY41" fmla="*/ 38536 h 114632"/>
                <a:gd name="connsiteX42" fmla="*/ 15227 w 207873"/>
                <a:gd name="connsiteY4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873" h="114632">
                  <a:moveTo>
                    <a:pt x="15227" y="96990"/>
                  </a:moveTo>
                  <a:cubicBezTo>
                    <a:pt x="14465" y="100786"/>
                    <a:pt x="12942" y="106606"/>
                    <a:pt x="12942" y="107872"/>
                  </a:cubicBezTo>
                  <a:cubicBezTo>
                    <a:pt x="12942" y="112427"/>
                    <a:pt x="16496" y="114704"/>
                    <a:pt x="20303" y="114704"/>
                  </a:cubicBezTo>
                  <a:cubicBezTo>
                    <a:pt x="23349" y="114704"/>
                    <a:pt x="27917" y="112680"/>
                    <a:pt x="29694" y="107619"/>
                  </a:cubicBezTo>
                  <a:cubicBezTo>
                    <a:pt x="29948" y="107112"/>
                    <a:pt x="32993" y="95219"/>
                    <a:pt x="34516" y="88893"/>
                  </a:cubicBezTo>
                  <a:lnTo>
                    <a:pt x="40100" y="66118"/>
                  </a:lnTo>
                  <a:cubicBezTo>
                    <a:pt x="41623" y="60551"/>
                    <a:pt x="43146" y="54984"/>
                    <a:pt x="44415" y="49164"/>
                  </a:cubicBezTo>
                  <a:cubicBezTo>
                    <a:pt x="45430" y="44862"/>
                    <a:pt x="47461" y="37523"/>
                    <a:pt x="47715" y="36511"/>
                  </a:cubicBezTo>
                  <a:cubicBezTo>
                    <a:pt x="51522" y="28667"/>
                    <a:pt x="64974" y="5639"/>
                    <a:pt x="89086" y="5639"/>
                  </a:cubicBezTo>
                  <a:cubicBezTo>
                    <a:pt x="100508" y="5639"/>
                    <a:pt x="102792" y="15002"/>
                    <a:pt x="102792" y="23353"/>
                  </a:cubicBezTo>
                  <a:cubicBezTo>
                    <a:pt x="102792" y="29679"/>
                    <a:pt x="101015" y="36764"/>
                    <a:pt x="98985" y="44356"/>
                  </a:cubicBezTo>
                  <a:lnTo>
                    <a:pt x="91878" y="73710"/>
                  </a:lnTo>
                  <a:lnTo>
                    <a:pt x="86802" y="92942"/>
                  </a:lnTo>
                  <a:cubicBezTo>
                    <a:pt x="85787" y="98003"/>
                    <a:pt x="83502" y="106606"/>
                    <a:pt x="83502" y="107872"/>
                  </a:cubicBezTo>
                  <a:cubicBezTo>
                    <a:pt x="83502" y="112427"/>
                    <a:pt x="87056" y="114704"/>
                    <a:pt x="90863" y="114704"/>
                  </a:cubicBezTo>
                  <a:cubicBezTo>
                    <a:pt x="98731" y="114704"/>
                    <a:pt x="100254" y="108378"/>
                    <a:pt x="102285" y="100280"/>
                  </a:cubicBezTo>
                  <a:cubicBezTo>
                    <a:pt x="105838" y="86109"/>
                    <a:pt x="115229" y="49164"/>
                    <a:pt x="117513" y="39295"/>
                  </a:cubicBezTo>
                  <a:cubicBezTo>
                    <a:pt x="118275" y="36005"/>
                    <a:pt x="131727" y="5639"/>
                    <a:pt x="159392" y="5639"/>
                  </a:cubicBezTo>
                  <a:cubicBezTo>
                    <a:pt x="170306" y="5639"/>
                    <a:pt x="173098" y="14243"/>
                    <a:pt x="173098" y="23353"/>
                  </a:cubicBezTo>
                  <a:cubicBezTo>
                    <a:pt x="173098" y="37776"/>
                    <a:pt x="162438" y="66624"/>
                    <a:pt x="157362" y="80036"/>
                  </a:cubicBezTo>
                  <a:cubicBezTo>
                    <a:pt x="155078" y="86109"/>
                    <a:pt x="154062" y="88893"/>
                    <a:pt x="154062" y="93954"/>
                  </a:cubicBezTo>
                  <a:cubicBezTo>
                    <a:pt x="154062" y="105847"/>
                    <a:pt x="162946" y="114704"/>
                    <a:pt x="174875" y="114704"/>
                  </a:cubicBezTo>
                  <a:cubicBezTo>
                    <a:pt x="198734" y="114704"/>
                    <a:pt x="208125" y="77759"/>
                    <a:pt x="208125" y="75734"/>
                  </a:cubicBezTo>
                  <a:cubicBezTo>
                    <a:pt x="208125" y="73204"/>
                    <a:pt x="205840" y="73204"/>
                    <a:pt x="205079" y="73204"/>
                  </a:cubicBezTo>
                  <a:cubicBezTo>
                    <a:pt x="202541" y="73204"/>
                    <a:pt x="202541" y="73963"/>
                    <a:pt x="201272" y="77759"/>
                  </a:cubicBezTo>
                  <a:cubicBezTo>
                    <a:pt x="197464" y="91170"/>
                    <a:pt x="189342" y="109137"/>
                    <a:pt x="175383" y="109137"/>
                  </a:cubicBezTo>
                  <a:cubicBezTo>
                    <a:pt x="171068" y="109137"/>
                    <a:pt x="169291" y="106606"/>
                    <a:pt x="169291" y="100786"/>
                  </a:cubicBezTo>
                  <a:cubicBezTo>
                    <a:pt x="169291" y="94460"/>
                    <a:pt x="171576" y="88387"/>
                    <a:pt x="173860" y="82820"/>
                  </a:cubicBezTo>
                  <a:cubicBezTo>
                    <a:pt x="178682" y="69661"/>
                    <a:pt x="189342" y="41572"/>
                    <a:pt x="189342" y="27148"/>
                  </a:cubicBezTo>
                  <a:cubicBezTo>
                    <a:pt x="189342" y="10700"/>
                    <a:pt x="179190" y="72"/>
                    <a:pt x="160154" y="72"/>
                  </a:cubicBezTo>
                  <a:cubicBezTo>
                    <a:pt x="141118" y="72"/>
                    <a:pt x="128173" y="11206"/>
                    <a:pt x="118782" y="24618"/>
                  </a:cubicBezTo>
                  <a:cubicBezTo>
                    <a:pt x="118529" y="21328"/>
                    <a:pt x="117767" y="12724"/>
                    <a:pt x="110660" y="6651"/>
                  </a:cubicBezTo>
                  <a:cubicBezTo>
                    <a:pt x="104315" y="1337"/>
                    <a:pt x="96193" y="72"/>
                    <a:pt x="89848" y="72"/>
                  </a:cubicBezTo>
                  <a:cubicBezTo>
                    <a:pt x="67004" y="72"/>
                    <a:pt x="54568" y="16267"/>
                    <a:pt x="50253" y="22087"/>
                  </a:cubicBezTo>
                  <a:cubicBezTo>
                    <a:pt x="48984" y="7663"/>
                    <a:pt x="38324" y="72"/>
                    <a:pt x="26902" y="72"/>
                  </a:cubicBezTo>
                  <a:cubicBezTo>
                    <a:pt x="15227" y="72"/>
                    <a:pt x="10404" y="9941"/>
                    <a:pt x="8120" y="14496"/>
                  </a:cubicBezTo>
                  <a:cubicBezTo>
                    <a:pt x="3551" y="23353"/>
                    <a:pt x="252" y="38283"/>
                    <a:pt x="252" y="39042"/>
                  </a:cubicBezTo>
                  <a:cubicBezTo>
                    <a:pt x="252" y="41572"/>
                    <a:pt x="2790" y="41572"/>
                    <a:pt x="3297" y="41572"/>
                  </a:cubicBezTo>
                  <a:cubicBezTo>
                    <a:pt x="5835" y="41572"/>
                    <a:pt x="6089" y="41319"/>
                    <a:pt x="7612" y="35752"/>
                  </a:cubicBezTo>
                  <a:cubicBezTo>
                    <a:pt x="11927" y="17785"/>
                    <a:pt x="17003" y="5639"/>
                    <a:pt x="26141" y="5639"/>
                  </a:cubicBezTo>
                  <a:cubicBezTo>
                    <a:pt x="30202" y="5639"/>
                    <a:pt x="34009" y="7663"/>
                    <a:pt x="34009" y="17279"/>
                  </a:cubicBezTo>
                  <a:cubicBezTo>
                    <a:pt x="34009" y="22593"/>
                    <a:pt x="33247" y="25377"/>
                    <a:pt x="29948" y="38536"/>
                  </a:cubicBezTo>
                  <a:lnTo>
                    <a:pt x="15227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9E7BCF0-6E12-4ED0-F63B-6CE3ECAA30C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3406299" y="3318628"/>
              <a:ext cx="103301" cy="114632"/>
            </a:xfrm>
            <a:custGeom>
              <a:avLst/>
              <a:gdLst>
                <a:gd name="connsiteX0" fmla="*/ 15235 w 103301"/>
                <a:gd name="connsiteY0" fmla="*/ 96990 h 114632"/>
                <a:gd name="connsiteX1" fmla="*/ 12951 w 103301"/>
                <a:gd name="connsiteY1" fmla="*/ 107872 h 114632"/>
                <a:gd name="connsiteX2" fmla="*/ 20312 w 103301"/>
                <a:gd name="connsiteY2" fmla="*/ 114704 h 114632"/>
                <a:gd name="connsiteX3" fmla="*/ 29703 w 103301"/>
                <a:gd name="connsiteY3" fmla="*/ 107619 h 114632"/>
                <a:gd name="connsiteX4" fmla="*/ 39855 w 103301"/>
                <a:gd name="connsiteY4" fmla="*/ 67637 h 114632"/>
                <a:gd name="connsiteX5" fmla="*/ 47977 w 103301"/>
                <a:gd name="connsiteY5" fmla="*/ 34740 h 114632"/>
                <a:gd name="connsiteX6" fmla="*/ 62191 w 103301"/>
                <a:gd name="connsiteY6" fmla="*/ 13990 h 114632"/>
                <a:gd name="connsiteX7" fmla="*/ 82496 w 103301"/>
                <a:gd name="connsiteY7" fmla="*/ 5639 h 114632"/>
                <a:gd name="connsiteX8" fmla="*/ 93156 w 103301"/>
                <a:gd name="connsiteY8" fmla="*/ 8676 h 114632"/>
                <a:gd name="connsiteX9" fmla="*/ 79958 w 103301"/>
                <a:gd name="connsiteY9" fmla="*/ 22593 h 114632"/>
                <a:gd name="connsiteX10" fmla="*/ 89603 w 103301"/>
                <a:gd name="connsiteY10" fmla="*/ 31450 h 114632"/>
                <a:gd name="connsiteX11" fmla="*/ 103562 w 103301"/>
                <a:gd name="connsiteY11" fmla="*/ 16520 h 114632"/>
                <a:gd name="connsiteX12" fmla="*/ 82496 w 103301"/>
                <a:gd name="connsiteY12" fmla="*/ 72 h 114632"/>
                <a:gd name="connsiteX13" fmla="*/ 50008 w 103301"/>
                <a:gd name="connsiteY13" fmla="*/ 19557 h 114632"/>
                <a:gd name="connsiteX14" fmla="*/ 26911 w 103301"/>
                <a:gd name="connsiteY14" fmla="*/ 72 h 114632"/>
                <a:gd name="connsiteX15" fmla="*/ 8129 w 103301"/>
                <a:gd name="connsiteY15" fmla="*/ 14496 h 114632"/>
                <a:gd name="connsiteX16" fmla="*/ 260 w 103301"/>
                <a:gd name="connsiteY16" fmla="*/ 39042 h 114632"/>
                <a:gd name="connsiteX17" fmla="*/ 3306 w 103301"/>
                <a:gd name="connsiteY17" fmla="*/ 41572 h 114632"/>
                <a:gd name="connsiteX18" fmla="*/ 7621 w 103301"/>
                <a:gd name="connsiteY18" fmla="*/ 35752 h 114632"/>
                <a:gd name="connsiteX19" fmla="*/ 26149 w 103301"/>
                <a:gd name="connsiteY19" fmla="*/ 5639 h 114632"/>
                <a:gd name="connsiteX20" fmla="*/ 34017 w 103301"/>
                <a:gd name="connsiteY20" fmla="*/ 17279 h 114632"/>
                <a:gd name="connsiteX21" fmla="*/ 29956 w 103301"/>
                <a:gd name="connsiteY21" fmla="*/ 38536 h 114632"/>
                <a:gd name="connsiteX22" fmla="*/ 15235 w 10330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35" y="96990"/>
                  </a:moveTo>
                  <a:cubicBezTo>
                    <a:pt x="14474" y="100786"/>
                    <a:pt x="12951" y="106606"/>
                    <a:pt x="12951" y="107872"/>
                  </a:cubicBezTo>
                  <a:cubicBezTo>
                    <a:pt x="12951" y="112427"/>
                    <a:pt x="16504" y="114704"/>
                    <a:pt x="20312" y="114704"/>
                  </a:cubicBezTo>
                  <a:cubicBezTo>
                    <a:pt x="23357" y="114704"/>
                    <a:pt x="27926" y="112680"/>
                    <a:pt x="29703" y="107619"/>
                  </a:cubicBezTo>
                  <a:cubicBezTo>
                    <a:pt x="30210" y="106606"/>
                    <a:pt x="38840" y="72191"/>
                    <a:pt x="39855" y="67637"/>
                  </a:cubicBezTo>
                  <a:cubicBezTo>
                    <a:pt x="41886" y="59286"/>
                    <a:pt x="46454" y="41572"/>
                    <a:pt x="47977" y="34740"/>
                  </a:cubicBezTo>
                  <a:cubicBezTo>
                    <a:pt x="48992" y="31450"/>
                    <a:pt x="56099" y="19557"/>
                    <a:pt x="62191" y="13990"/>
                  </a:cubicBezTo>
                  <a:cubicBezTo>
                    <a:pt x="64221" y="12218"/>
                    <a:pt x="71582" y="5639"/>
                    <a:pt x="82496" y="5639"/>
                  </a:cubicBezTo>
                  <a:cubicBezTo>
                    <a:pt x="89095" y="5639"/>
                    <a:pt x="92902" y="8676"/>
                    <a:pt x="93156" y="8676"/>
                  </a:cubicBezTo>
                  <a:cubicBezTo>
                    <a:pt x="85542" y="9941"/>
                    <a:pt x="79958" y="16014"/>
                    <a:pt x="79958" y="22593"/>
                  </a:cubicBezTo>
                  <a:cubicBezTo>
                    <a:pt x="79958" y="26642"/>
                    <a:pt x="82750" y="31450"/>
                    <a:pt x="89603" y="31450"/>
                  </a:cubicBezTo>
                  <a:cubicBezTo>
                    <a:pt x="96456" y="31450"/>
                    <a:pt x="103562" y="25630"/>
                    <a:pt x="103562" y="16520"/>
                  </a:cubicBezTo>
                  <a:cubicBezTo>
                    <a:pt x="103562" y="7663"/>
                    <a:pt x="95440" y="72"/>
                    <a:pt x="82496" y="72"/>
                  </a:cubicBezTo>
                  <a:cubicBezTo>
                    <a:pt x="65998" y="72"/>
                    <a:pt x="54830" y="12471"/>
                    <a:pt x="50008" y="19557"/>
                  </a:cubicBezTo>
                  <a:cubicBezTo>
                    <a:pt x="47977" y="8170"/>
                    <a:pt x="38840" y="72"/>
                    <a:pt x="26911" y="72"/>
                  </a:cubicBezTo>
                  <a:cubicBezTo>
                    <a:pt x="15235" y="72"/>
                    <a:pt x="10413" y="9941"/>
                    <a:pt x="8129" y="14496"/>
                  </a:cubicBezTo>
                  <a:cubicBezTo>
                    <a:pt x="3560" y="23100"/>
                    <a:pt x="260" y="38283"/>
                    <a:pt x="260" y="39042"/>
                  </a:cubicBezTo>
                  <a:cubicBezTo>
                    <a:pt x="260" y="41572"/>
                    <a:pt x="2798" y="41572"/>
                    <a:pt x="3306" y="41572"/>
                  </a:cubicBezTo>
                  <a:cubicBezTo>
                    <a:pt x="5844" y="41572"/>
                    <a:pt x="6098" y="41319"/>
                    <a:pt x="7621" y="35752"/>
                  </a:cubicBezTo>
                  <a:cubicBezTo>
                    <a:pt x="11936" y="17785"/>
                    <a:pt x="17012" y="5639"/>
                    <a:pt x="26149" y="5639"/>
                  </a:cubicBezTo>
                  <a:cubicBezTo>
                    <a:pt x="30464" y="5639"/>
                    <a:pt x="34017" y="7663"/>
                    <a:pt x="34017" y="17279"/>
                  </a:cubicBezTo>
                  <a:cubicBezTo>
                    <a:pt x="34017" y="22593"/>
                    <a:pt x="33256" y="25377"/>
                    <a:pt x="29956" y="38536"/>
                  </a:cubicBezTo>
                  <a:lnTo>
                    <a:pt x="15235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4D78DAF-F95E-D205-9EC4-D85162107F4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3531692" y="3221028"/>
              <a:ext cx="78529" cy="117618"/>
            </a:xfrm>
            <a:custGeom>
              <a:avLst/>
              <a:gdLst>
                <a:gd name="connsiteX0" fmla="*/ 78795 w 78529"/>
                <a:gd name="connsiteY0" fmla="*/ 85448 h 117618"/>
                <a:gd name="connsiteX1" fmla="*/ 72754 w 78529"/>
                <a:gd name="connsiteY1" fmla="*/ 85448 h 117618"/>
                <a:gd name="connsiteX2" fmla="*/ 68135 w 78529"/>
                <a:gd name="connsiteY2" fmla="*/ 101567 h 117618"/>
                <a:gd name="connsiteX3" fmla="*/ 50546 w 78529"/>
                <a:gd name="connsiteY3" fmla="*/ 102630 h 117618"/>
                <a:gd name="connsiteX4" fmla="*/ 17854 w 78529"/>
                <a:gd name="connsiteY4" fmla="*/ 102630 h 117618"/>
                <a:gd name="connsiteX5" fmla="*/ 53388 w 78529"/>
                <a:gd name="connsiteY5" fmla="*/ 72871 h 117618"/>
                <a:gd name="connsiteX6" fmla="*/ 78795 w 78529"/>
                <a:gd name="connsiteY6" fmla="*/ 34610 h 117618"/>
                <a:gd name="connsiteX7" fmla="*/ 37220 w 78529"/>
                <a:gd name="connsiteY7" fmla="*/ 68 h 117618"/>
                <a:gd name="connsiteX8" fmla="*/ 265 w 78529"/>
                <a:gd name="connsiteY8" fmla="*/ 31776 h 117618"/>
                <a:gd name="connsiteX9" fmla="*/ 9682 w 78529"/>
                <a:gd name="connsiteY9" fmla="*/ 41695 h 117618"/>
                <a:gd name="connsiteX10" fmla="*/ 19098 w 78529"/>
                <a:gd name="connsiteY10" fmla="*/ 32307 h 117618"/>
                <a:gd name="connsiteX11" fmla="*/ 8616 w 78529"/>
                <a:gd name="connsiteY11" fmla="*/ 22919 h 117618"/>
                <a:gd name="connsiteX12" fmla="*/ 34555 w 78529"/>
                <a:gd name="connsiteY12" fmla="*/ 6445 h 117618"/>
                <a:gd name="connsiteX13" fmla="*/ 61561 w 78529"/>
                <a:gd name="connsiteY13" fmla="*/ 34610 h 117618"/>
                <a:gd name="connsiteX14" fmla="*/ 44860 w 78529"/>
                <a:gd name="connsiteY14" fmla="*/ 68620 h 117618"/>
                <a:gd name="connsiteX15" fmla="*/ 2042 w 78529"/>
                <a:gd name="connsiteY15" fmla="*/ 110778 h 117618"/>
                <a:gd name="connsiteX16" fmla="*/ 265 w 78529"/>
                <a:gd name="connsiteY16" fmla="*/ 117686 h 117618"/>
                <a:gd name="connsiteX17" fmla="*/ 73465 w 78529"/>
                <a:gd name="connsiteY17" fmla="*/ 117686 h 117618"/>
                <a:gd name="connsiteX18" fmla="*/ 78795 w 78529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29" h="117618">
                  <a:moveTo>
                    <a:pt x="78795" y="85448"/>
                  </a:moveTo>
                  <a:lnTo>
                    <a:pt x="72754" y="85448"/>
                  </a:lnTo>
                  <a:cubicBezTo>
                    <a:pt x="72221" y="89345"/>
                    <a:pt x="70444" y="99796"/>
                    <a:pt x="68135" y="101567"/>
                  </a:cubicBezTo>
                  <a:cubicBezTo>
                    <a:pt x="66713" y="102630"/>
                    <a:pt x="53033" y="102630"/>
                    <a:pt x="50546" y="102630"/>
                  </a:cubicBezTo>
                  <a:lnTo>
                    <a:pt x="17854" y="102630"/>
                  </a:lnTo>
                  <a:cubicBezTo>
                    <a:pt x="36510" y="86156"/>
                    <a:pt x="42728" y="81196"/>
                    <a:pt x="53388" y="72871"/>
                  </a:cubicBezTo>
                  <a:cubicBezTo>
                    <a:pt x="66536" y="62420"/>
                    <a:pt x="78795" y="51438"/>
                    <a:pt x="78795" y="34610"/>
                  </a:cubicBezTo>
                  <a:cubicBezTo>
                    <a:pt x="78795" y="13176"/>
                    <a:pt x="59962" y="68"/>
                    <a:pt x="37220" y="68"/>
                  </a:cubicBezTo>
                  <a:cubicBezTo>
                    <a:pt x="15189" y="68"/>
                    <a:pt x="265" y="15479"/>
                    <a:pt x="265" y="31776"/>
                  </a:cubicBezTo>
                  <a:cubicBezTo>
                    <a:pt x="265" y="40809"/>
                    <a:pt x="7905" y="41695"/>
                    <a:pt x="9682" y="41695"/>
                  </a:cubicBezTo>
                  <a:cubicBezTo>
                    <a:pt x="13946" y="41695"/>
                    <a:pt x="19098" y="38684"/>
                    <a:pt x="19098" y="32307"/>
                  </a:cubicBezTo>
                  <a:cubicBezTo>
                    <a:pt x="19098" y="29119"/>
                    <a:pt x="17854" y="22919"/>
                    <a:pt x="8616" y="22919"/>
                  </a:cubicBezTo>
                  <a:cubicBezTo>
                    <a:pt x="14123" y="10342"/>
                    <a:pt x="26205" y="6445"/>
                    <a:pt x="34555" y="6445"/>
                  </a:cubicBezTo>
                  <a:cubicBezTo>
                    <a:pt x="52322" y="6445"/>
                    <a:pt x="61561" y="20262"/>
                    <a:pt x="61561" y="34610"/>
                  </a:cubicBezTo>
                  <a:cubicBezTo>
                    <a:pt x="61561" y="50021"/>
                    <a:pt x="50546" y="62243"/>
                    <a:pt x="44860" y="68620"/>
                  </a:cubicBezTo>
                  <a:lnTo>
                    <a:pt x="2042" y="110778"/>
                  </a:lnTo>
                  <a:cubicBezTo>
                    <a:pt x="265" y="112372"/>
                    <a:pt x="265" y="112727"/>
                    <a:pt x="265" y="117686"/>
                  </a:cubicBezTo>
                  <a:lnTo>
                    <a:pt x="73465" y="117686"/>
                  </a:lnTo>
                  <a:lnTo>
                    <a:pt x="78795" y="8544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0E4F763-1F6D-7199-3271-4DCA6DDD69F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917368" y="3533344"/>
              <a:ext cx="848805" cy="10121"/>
            </a:xfrm>
            <a:custGeom>
              <a:avLst/>
              <a:gdLst>
                <a:gd name="connsiteX0" fmla="*/ 0 w 848805"/>
                <a:gd name="connsiteY0" fmla="*/ 0 h 10121"/>
                <a:gd name="connsiteX1" fmla="*/ 848805 w 848805"/>
                <a:gd name="connsiteY1" fmla="*/ 0 h 10121"/>
                <a:gd name="connsiteX2" fmla="*/ 848805 w 848805"/>
                <a:gd name="connsiteY2" fmla="*/ 10122 h 10121"/>
                <a:gd name="connsiteX3" fmla="*/ 0 w 84880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805" h="10121">
                  <a:moveTo>
                    <a:pt x="0" y="0"/>
                  </a:moveTo>
                  <a:lnTo>
                    <a:pt x="848805" y="0"/>
                  </a:lnTo>
                  <a:lnTo>
                    <a:pt x="848805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C21E485-9A34-028A-AB38-0103A30ACD3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942496" y="3585460"/>
              <a:ext cx="58884" cy="253051"/>
            </a:xfrm>
            <a:custGeom>
              <a:avLst/>
              <a:gdLst>
                <a:gd name="connsiteX0" fmla="*/ 59126 w 58884"/>
                <a:gd name="connsiteY0" fmla="*/ 250606 h 253051"/>
                <a:gd name="connsiteX1" fmla="*/ 54811 w 58884"/>
                <a:gd name="connsiteY1" fmla="*/ 245039 h 253051"/>
                <a:gd name="connsiteX2" fmla="*/ 14963 w 58884"/>
                <a:gd name="connsiteY2" fmla="*/ 126611 h 253051"/>
                <a:gd name="connsiteX3" fmla="*/ 55827 w 58884"/>
                <a:gd name="connsiteY3" fmla="*/ 6918 h 253051"/>
                <a:gd name="connsiteX4" fmla="*/ 59126 w 58884"/>
                <a:gd name="connsiteY4" fmla="*/ 2616 h 253051"/>
                <a:gd name="connsiteX5" fmla="*/ 56588 w 58884"/>
                <a:gd name="connsiteY5" fmla="*/ 85 h 253051"/>
                <a:gd name="connsiteX6" fmla="*/ 16232 w 58884"/>
                <a:gd name="connsiteY6" fmla="*/ 49430 h 253051"/>
                <a:gd name="connsiteX7" fmla="*/ 241 w 58884"/>
                <a:gd name="connsiteY7" fmla="*/ 126611 h 253051"/>
                <a:gd name="connsiteX8" fmla="*/ 16993 w 58884"/>
                <a:gd name="connsiteY8" fmla="*/ 205563 h 253051"/>
                <a:gd name="connsiteX9" fmla="*/ 56588 w 58884"/>
                <a:gd name="connsiteY9" fmla="*/ 253137 h 253051"/>
                <a:gd name="connsiteX10" fmla="*/ 59126 w 58884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26" y="250606"/>
                  </a:moveTo>
                  <a:cubicBezTo>
                    <a:pt x="59126" y="249847"/>
                    <a:pt x="59126" y="249341"/>
                    <a:pt x="54811" y="245039"/>
                  </a:cubicBezTo>
                  <a:cubicBezTo>
                    <a:pt x="23085" y="213154"/>
                    <a:pt x="14963" y="165328"/>
                    <a:pt x="14963" y="126611"/>
                  </a:cubicBezTo>
                  <a:cubicBezTo>
                    <a:pt x="14963" y="82580"/>
                    <a:pt x="24608" y="38549"/>
                    <a:pt x="55827" y="6918"/>
                  </a:cubicBezTo>
                  <a:cubicBezTo>
                    <a:pt x="59126" y="3881"/>
                    <a:pt x="59126" y="3375"/>
                    <a:pt x="59126" y="2616"/>
                  </a:cubicBezTo>
                  <a:cubicBezTo>
                    <a:pt x="59126" y="845"/>
                    <a:pt x="58111" y="85"/>
                    <a:pt x="56588" y="85"/>
                  </a:cubicBezTo>
                  <a:cubicBezTo>
                    <a:pt x="54050" y="85"/>
                    <a:pt x="31207" y="17293"/>
                    <a:pt x="16232" y="49430"/>
                  </a:cubicBezTo>
                  <a:cubicBezTo>
                    <a:pt x="3287" y="77266"/>
                    <a:pt x="241" y="105355"/>
                    <a:pt x="241" y="126611"/>
                  </a:cubicBezTo>
                  <a:cubicBezTo>
                    <a:pt x="241" y="146349"/>
                    <a:pt x="3033" y="176968"/>
                    <a:pt x="16993" y="205563"/>
                  </a:cubicBezTo>
                  <a:cubicBezTo>
                    <a:pt x="32222" y="236688"/>
                    <a:pt x="54050" y="253137"/>
                    <a:pt x="56588" y="253137"/>
                  </a:cubicBezTo>
                  <a:cubicBezTo>
                    <a:pt x="58111" y="253137"/>
                    <a:pt x="59126" y="252377"/>
                    <a:pt x="59126" y="250606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4F587FD-F845-B37F-2E6C-9A3B5C1BF69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023434" y="3663399"/>
              <a:ext cx="103301" cy="114632"/>
            </a:xfrm>
            <a:custGeom>
              <a:avLst/>
              <a:gdLst>
                <a:gd name="connsiteX0" fmla="*/ 15220 w 103301"/>
                <a:gd name="connsiteY0" fmla="*/ 97004 h 114632"/>
                <a:gd name="connsiteX1" fmla="*/ 12936 w 103301"/>
                <a:gd name="connsiteY1" fmla="*/ 107885 h 114632"/>
                <a:gd name="connsiteX2" fmla="*/ 20297 w 103301"/>
                <a:gd name="connsiteY2" fmla="*/ 114718 h 114632"/>
                <a:gd name="connsiteX3" fmla="*/ 29688 w 103301"/>
                <a:gd name="connsiteY3" fmla="*/ 107632 h 114632"/>
                <a:gd name="connsiteX4" fmla="*/ 39840 w 103301"/>
                <a:gd name="connsiteY4" fmla="*/ 67650 h 114632"/>
                <a:gd name="connsiteX5" fmla="*/ 47962 w 103301"/>
                <a:gd name="connsiteY5" fmla="*/ 34753 h 114632"/>
                <a:gd name="connsiteX6" fmla="*/ 62176 w 103301"/>
                <a:gd name="connsiteY6" fmla="*/ 14003 h 114632"/>
                <a:gd name="connsiteX7" fmla="*/ 82481 w 103301"/>
                <a:gd name="connsiteY7" fmla="*/ 5653 h 114632"/>
                <a:gd name="connsiteX8" fmla="*/ 93141 w 103301"/>
                <a:gd name="connsiteY8" fmla="*/ 8689 h 114632"/>
                <a:gd name="connsiteX9" fmla="*/ 79943 w 103301"/>
                <a:gd name="connsiteY9" fmla="*/ 22607 h 114632"/>
                <a:gd name="connsiteX10" fmla="*/ 89588 w 103301"/>
                <a:gd name="connsiteY10" fmla="*/ 31464 h 114632"/>
                <a:gd name="connsiteX11" fmla="*/ 103547 w 103301"/>
                <a:gd name="connsiteY11" fmla="*/ 16534 h 114632"/>
                <a:gd name="connsiteX12" fmla="*/ 82481 w 103301"/>
                <a:gd name="connsiteY12" fmla="*/ 85 h 114632"/>
                <a:gd name="connsiteX13" fmla="*/ 49993 w 103301"/>
                <a:gd name="connsiteY13" fmla="*/ 19570 h 114632"/>
                <a:gd name="connsiteX14" fmla="*/ 26896 w 103301"/>
                <a:gd name="connsiteY14" fmla="*/ 85 h 114632"/>
                <a:gd name="connsiteX15" fmla="*/ 8113 w 103301"/>
                <a:gd name="connsiteY15" fmla="*/ 14509 h 114632"/>
                <a:gd name="connsiteX16" fmla="*/ 245 w 103301"/>
                <a:gd name="connsiteY16" fmla="*/ 39055 h 114632"/>
                <a:gd name="connsiteX17" fmla="*/ 3291 w 103301"/>
                <a:gd name="connsiteY17" fmla="*/ 41586 h 114632"/>
                <a:gd name="connsiteX18" fmla="*/ 7606 w 103301"/>
                <a:gd name="connsiteY18" fmla="*/ 35766 h 114632"/>
                <a:gd name="connsiteX19" fmla="*/ 26134 w 103301"/>
                <a:gd name="connsiteY19" fmla="*/ 5653 h 114632"/>
                <a:gd name="connsiteX20" fmla="*/ 34002 w 103301"/>
                <a:gd name="connsiteY20" fmla="*/ 17293 h 114632"/>
                <a:gd name="connsiteX21" fmla="*/ 29941 w 103301"/>
                <a:gd name="connsiteY21" fmla="*/ 38549 h 114632"/>
                <a:gd name="connsiteX22" fmla="*/ 15220 w 10330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20" y="97004"/>
                  </a:moveTo>
                  <a:cubicBezTo>
                    <a:pt x="14459" y="100800"/>
                    <a:pt x="12936" y="106620"/>
                    <a:pt x="12936" y="107885"/>
                  </a:cubicBezTo>
                  <a:cubicBezTo>
                    <a:pt x="12936" y="112440"/>
                    <a:pt x="16489" y="114718"/>
                    <a:pt x="20297" y="114718"/>
                  </a:cubicBezTo>
                  <a:cubicBezTo>
                    <a:pt x="23342" y="114718"/>
                    <a:pt x="27911" y="112693"/>
                    <a:pt x="29688" y="107632"/>
                  </a:cubicBezTo>
                  <a:cubicBezTo>
                    <a:pt x="30195" y="106620"/>
                    <a:pt x="38825" y="72205"/>
                    <a:pt x="39840" y="67650"/>
                  </a:cubicBezTo>
                  <a:cubicBezTo>
                    <a:pt x="41871" y="59299"/>
                    <a:pt x="46439" y="41586"/>
                    <a:pt x="47962" y="34753"/>
                  </a:cubicBezTo>
                  <a:cubicBezTo>
                    <a:pt x="48977" y="31464"/>
                    <a:pt x="56084" y="19570"/>
                    <a:pt x="62176" y="14003"/>
                  </a:cubicBezTo>
                  <a:cubicBezTo>
                    <a:pt x="64206" y="12232"/>
                    <a:pt x="71567" y="5653"/>
                    <a:pt x="82481" y="5653"/>
                  </a:cubicBezTo>
                  <a:cubicBezTo>
                    <a:pt x="89080" y="5653"/>
                    <a:pt x="92887" y="8689"/>
                    <a:pt x="93141" y="8689"/>
                  </a:cubicBezTo>
                  <a:cubicBezTo>
                    <a:pt x="85527" y="9954"/>
                    <a:pt x="79943" y="16028"/>
                    <a:pt x="79943" y="22607"/>
                  </a:cubicBezTo>
                  <a:cubicBezTo>
                    <a:pt x="79943" y="26656"/>
                    <a:pt x="82735" y="31464"/>
                    <a:pt x="89588" y="31464"/>
                  </a:cubicBezTo>
                  <a:cubicBezTo>
                    <a:pt x="96441" y="31464"/>
                    <a:pt x="103547" y="25644"/>
                    <a:pt x="103547" y="16534"/>
                  </a:cubicBezTo>
                  <a:cubicBezTo>
                    <a:pt x="103547" y="7677"/>
                    <a:pt x="95425" y="85"/>
                    <a:pt x="82481" y="85"/>
                  </a:cubicBezTo>
                  <a:cubicBezTo>
                    <a:pt x="65983" y="85"/>
                    <a:pt x="54815" y="12485"/>
                    <a:pt x="49993" y="19570"/>
                  </a:cubicBezTo>
                  <a:cubicBezTo>
                    <a:pt x="47962" y="8183"/>
                    <a:pt x="38825" y="85"/>
                    <a:pt x="26896" y="85"/>
                  </a:cubicBezTo>
                  <a:cubicBezTo>
                    <a:pt x="15220" y="85"/>
                    <a:pt x="10398" y="9954"/>
                    <a:pt x="8113" y="14509"/>
                  </a:cubicBezTo>
                  <a:cubicBezTo>
                    <a:pt x="3545" y="23113"/>
                    <a:pt x="245" y="38296"/>
                    <a:pt x="245" y="39055"/>
                  </a:cubicBezTo>
                  <a:cubicBezTo>
                    <a:pt x="245" y="41586"/>
                    <a:pt x="2783" y="41586"/>
                    <a:pt x="3291" y="41586"/>
                  </a:cubicBezTo>
                  <a:cubicBezTo>
                    <a:pt x="5829" y="41586"/>
                    <a:pt x="6083" y="41333"/>
                    <a:pt x="7606" y="35766"/>
                  </a:cubicBezTo>
                  <a:cubicBezTo>
                    <a:pt x="11921" y="17799"/>
                    <a:pt x="16997" y="5653"/>
                    <a:pt x="26134" y="5653"/>
                  </a:cubicBezTo>
                  <a:cubicBezTo>
                    <a:pt x="30449" y="5653"/>
                    <a:pt x="34002" y="7677"/>
                    <a:pt x="34002" y="17293"/>
                  </a:cubicBezTo>
                  <a:cubicBezTo>
                    <a:pt x="34002" y="22607"/>
                    <a:pt x="33241" y="25391"/>
                    <a:pt x="29941" y="38549"/>
                  </a:cubicBezTo>
                  <a:lnTo>
                    <a:pt x="15220" y="97004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C92B2FF-DFF0-0387-9B14-79245B71B69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208250" y="3627719"/>
              <a:ext cx="168785" cy="168531"/>
            </a:xfrm>
            <a:custGeom>
              <a:avLst/>
              <a:gdLst>
                <a:gd name="connsiteX0" fmla="*/ 89848 w 168785"/>
                <a:gd name="connsiteY0" fmla="*/ 89412 h 168531"/>
                <a:gd name="connsiteX1" fmla="*/ 160662 w 168785"/>
                <a:gd name="connsiteY1" fmla="*/ 89412 h 168531"/>
                <a:gd name="connsiteX2" fmla="*/ 169038 w 168785"/>
                <a:gd name="connsiteY2" fmla="*/ 84351 h 168531"/>
                <a:gd name="connsiteX3" fmla="*/ 160662 w 168785"/>
                <a:gd name="connsiteY3" fmla="*/ 79290 h 168531"/>
                <a:gd name="connsiteX4" fmla="*/ 89848 w 168785"/>
                <a:gd name="connsiteY4" fmla="*/ 79290 h 168531"/>
                <a:gd name="connsiteX5" fmla="*/ 89848 w 168785"/>
                <a:gd name="connsiteY5" fmla="*/ 8436 h 168531"/>
                <a:gd name="connsiteX6" fmla="*/ 84772 w 168785"/>
                <a:gd name="connsiteY6" fmla="*/ 85 h 168531"/>
                <a:gd name="connsiteX7" fmla="*/ 79696 w 168785"/>
                <a:gd name="connsiteY7" fmla="*/ 8436 h 168531"/>
                <a:gd name="connsiteX8" fmla="*/ 79696 w 168785"/>
                <a:gd name="connsiteY8" fmla="*/ 79290 h 168531"/>
                <a:gd name="connsiteX9" fmla="*/ 8628 w 168785"/>
                <a:gd name="connsiteY9" fmla="*/ 79290 h 168531"/>
                <a:gd name="connsiteX10" fmla="*/ 252 w 168785"/>
                <a:gd name="connsiteY10" fmla="*/ 84351 h 168531"/>
                <a:gd name="connsiteX11" fmla="*/ 8628 w 168785"/>
                <a:gd name="connsiteY11" fmla="*/ 89412 h 168531"/>
                <a:gd name="connsiteX12" fmla="*/ 79696 w 168785"/>
                <a:gd name="connsiteY12" fmla="*/ 89412 h 168531"/>
                <a:gd name="connsiteX13" fmla="*/ 79696 w 168785"/>
                <a:gd name="connsiteY13" fmla="*/ 160267 h 168531"/>
                <a:gd name="connsiteX14" fmla="*/ 84772 w 168785"/>
                <a:gd name="connsiteY14" fmla="*/ 168617 h 168531"/>
                <a:gd name="connsiteX15" fmla="*/ 89848 w 168785"/>
                <a:gd name="connsiteY15" fmla="*/ 160267 h 168531"/>
                <a:gd name="connsiteX16" fmla="*/ 89848 w 168785"/>
                <a:gd name="connsiteY16" fmla="*/ 8941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85" h="168531">
                  <a:moveTo>
                    <a:pt x="89848" y="89412"/>
                  </a:moveTo>
                  <a:lnTo>
                    <a:pt x="160662" y="89412"/>
                  </a:lnTo>
                  <a:cubicBezTo>
                    <a:pt x="164216" y="89412"/>
                    <a:pt x="169038" y="89412"/>
                    <a:pt x="169038" y="84351"/>
                  </a:cubicBezTo>
                  <a:cubicBezTo>
                    <a:pt x="169038" y="79290"/>
                    <a:pt x="164216" y="79290"/>
                    <a:pt x="160662" y="79290"/>
                  </a:cubicBezTo>
                  <a:lnTo>
                    <a:pt x="89848" y="79290"/>
                  </a:lnTo>
                  <a:lnTo>
                    <a:pt x="89848" y="8436"/>
                  </a:lnTo>
                  <a:cubicBezTo>
                    <a:pt x="89848" y="4893"/>
                    <a:pt x="89848" y="85"/>
                    <a:pt x="84772" y="85"/>
                  </a:cubicBezTo>
                  <a:cubicBezTo>
                    <a:pt x="79696" y="85"/>
                    <a:pt x="79696" y="4893"/>
                    <a:pt x="79696" y="8436"/>
                  </a:cubicBezTo>
                  <a:lnTo>
                    <a:pt x="79696" y="79290"/>
                  </a:lnTo>
                  <a:lnTo>
                    <a:pt x="8628" y="79290"/>
                  </a:lnTo>
                  <a:cubicBezTo>
                    <a:pt x="5075" y="79290"/>
                    <a:pt x="252" y="79290"/>
                    <a:pt x="252" y="84351"/>
                  </a:cubicBezTo>
                  <a:cubicBezTo>
                    <a:pt x="252" y="89412"/>
                    <a:pt x="5075" y="89412"/>
                    <a:pt x="8628" y="89412"/>
                  </a:cubicBezTo>
                  <a:lnTo>
                    <a:pt x="79696" y="89412"/>
                  </a:lnTo>
                  <a:lnTo>
                    <a:pt x="79696" y="160267"/>
                  </a:lnTo>
                  <a:cubicBezTo>
                    <a:pt x="79696" y="163809"/>
                    <a:pt x="79696" y="168617"/>
                    <a:pt x="84772" y="168617"/>
                  </a:cubicBezTo>
                  <a:cubicBezTo>
                    <a:pt x="89848" y="168617"/>
                    <a:pt x="89848" y="163809"/>
                    <a:pt x="89848" y="160267"/>
                  </a:cubicBezTo>
                  <a:lnTo>
                    <a:pt x="89848" y="8941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9C0F29B-0F8F-362C-03CC-0572FA29900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450641" y="3596847"/>
              <a:ext cx="98225" cy="181437"/>
            </a:xfrm>
            <a:custGeom>
              <a:avLst/>
              <a:gdLst>
                <a:gd name="connsiteX0" fmla="*/ 1531 w 98225"/>
                <a:gd name="connsiteY0" fmla="*/ 153434 h 181437"/>
                <a:gd name="connsiteX1" fmla="*/ 262 w 98225"/>
                <a:gd name="connsiteY1" fmla="*/ 155965 h 181437"/>
                <a:gd name="connsiteX2" fmla="*/ 3308 w 98225"/>
                <a:gd name="connsiteY2" fmla="*/ 159255 h 181437"/>
                <a:gd name="connsiteX3" fmla="*/ 12445 w 98225"/>
                <a:gd name="connsiteY3" fmla="*/ 151410 h 181437"/>
                <a:gd name="connsiteX4" fmla="*/ 21583 w 98225"/>
                <a:gd name="connsiteY4" fmla="*/ 142806 h 181437"/>
                <a:gd name="connsiteX5" fmla="*/ 50010 w 98225"/>
                <a:gd name="connsiteY5" fmla="*/ 181523 h 181437"/>
                <a:gd name="connsiteX6" fmla="*/ 74376 w 98225"/>
                <a:gd name="connsiteY6" fmla="*/ 171907 h 181437"/>
                <a:gd name="connsiteX7" fmla="*/ 89858 w 98225"/>
                <a:gd name="connsiteY7" fmla="*/ 156977 h 181437"/>
                <a:gd name="connsiteX8" fmla="*/ 86813 w 98225"/>
                <a:gd name="connsiteY8" fmla="*/ 153940 h 181437"/>
                <a:gd name="connsiteX9" fmla="*/ 83513 w 98225"/>
                <a:gd name="connsiteY9" fmla="*/ 156218 h 181437"/>
                <a:gd name="connsiteX10" fmla="*/ 50517 w 98225"/>
                <a:gd name="connsiteY10" fmla="*/ 175956 h 181437"/>
                <a:gd name="connsiteX11" fmla="*/ 35035 w 98225"/>
                <a:gd name="connsiteY11" fmla="*/ 143059 h 181437"/>
                <a:gd name="connsiteX12" fmla="*/ 36304 w 98225"/>
                <a:gd name="connsiteY12" fmla="*/ 128635 h 181437"/>
                <a:gd name="connsiteX13" fmla="*/ 41888 w 98225"/>
                <a:gd name="connsiteY13" fmla="*/ 122309 h 181437"/>
                <a:gd name="connsiteX14" fmla="*/ 98488 w 98225"/>
                <a:gd name="connsiteY14" fmla="*/ 19823 h 181437"/>
                <a:gd name="connsiteX15" fmla="*/ 83513 w 98225"/>
                <a:gd name="connsiteY15" fmla="*/ 85 h 181437"/>
                <a:gd name="connsiteX16" fmla="*/ 41126 w 98225"/>
                <a:gd name="connsiteY16" fmla="*/ 47659 h 181437"/>
                <a:gd name="connsiteX17" fmla="*/ 21075 w 98225"/>
                <a:gd name="connsiteY17" fmla="*/ 134962 h 181437"/>
                <a:gd name="connsiteX18" fmla="*/ 1531 w 98225"/>
                <a:gd name="connsiteY18" fmla="*/ 153434 h 181437"/>
                <a:gd name="connsiteX19" fmla="*/ 37573 w 98225"/>
                <a:gd name="connsiteY19" fmla="*/ 118007 h 181437"/>
                <a:gd name="connsiteX20" fmla="*/ 63462 w 98225"/>
                <a:gd name="connsiteY20" fmla="*/ 29439 h 181437"/>
                <a:gd name="connsiteX21" fmla="*/ 83767 w 98225"/>
                <a:gd name="connsiteY21" fmla="*/ 5653 h 181437"/>
                <a:gd name="connsiteX22" fmla="*/ 92396 w 98225"/>
                <a:gd name="connsiteY22" fmla="*/ 18811 h 181437"/>
                <a:gd name="connsiteX23" fmla="*/ 37573 w 98225"/>
                <a:gd name="connsiteY23" fmla="*/ 118007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225" h="181437">
                  <a:moveTo>
                    <a:pt x="1531" y="153434"/>
                  </a:moveTo>
                  <a:cubicBezTo>
                    <a:pt x="1024" y="154194"/>
                    <a:pt x="262" y="154953"/>
                    <a:pt x="262" y="155965"/>
                  </a:cubicBezTo>
                  <a:cubicBezTo>
                    <a:pt x="262" y="157230"/>
                    <a:pt x="1785" y="159255"/>
                    <a:pt x="3308" y="159255"/>
                  </a:cubicBezTo>
                  <a:cubicBezTo>
                    <a:pt x="4577" y="159255"/>
                    <a:pt x="5339" y="158495"/>
                    <a:pt x="12445" y="151410"/>
                  </a:cubicBezTo>
                  <a:cubicBezTo>
                    <a:pt x="14476" y="149639"/>
                    <a:pt x="19552" y="144831"/>
                    <a:pt x="21583" y="142806"/>
                  </a:cubicBezTo>
                  <a:cubicBezTo>
                    <a:pt x="24121" y="162797"/>
                    <a:pt x="31481" y="181523"/>
                    <a:pt x="50010" y="181523"/>
                  </a:cubicBezTo>
                  <a:cubicBezTo>
                    <a:pt x="60162" y="181523"/>
                    <a:pt x="69046" y="175703"/>
                    <a:pt x="74376" y="171907"/>
                  </a:cubicBezTo>
                  <a:cubicBezTo>
                    <a:pt x="77929" y="169377"/>
                    <a:pt x="89858" y="159508"/>
                    <a:pt x="89858" y="156977"/>
                  </a:cubicBezTo>
                  <a:cubicBezTo>
                    <a:pt x="89858" y="156218"/>
                    <a:pt x="89097" y="153940"/>
                    <a:pt x="86813" y="153940"/>
                  </a:cubicBezTo>
                  <a:cubicBezTo>
                    <a:pt x="86051" y="153940"/>
                    <a:pt x="85797" y="154194"/>
                    <a:pt x="83513" y="156218"/>
                  </a:cubicBezTo>
                  <a:cubicBezTo>
                    <a:pt x="67269" y="172160"/>
                    <a:pt x="57878" y="175956"/>
                    <a:pt x="50517" y="175956"/>
                  </a:cubicBezTo>
                  <a:cubicBezTo>
                    <a:pt x="39096" y="175956"/>
                    <a:pt x="35035" y="162797"/>
                    <a:pt x="35035" y="143059"/>
                  </a:cubicBezTo>
                  <a:cubicBezTo>
                    <a:pt x="35035" y="141541"/>
                    <a:pt x="35542" y="129901"/>
                    <a:pt x="36304" y="128635"/>
                  </a:cubicBezTo>
                  <a:cubicBezTo>
                    <a:pt x="36811" y="127876"/>
                    <a:pt x="36811" y="127370"/>
                    <a:pt x="41888" y="122309"/>
                  </a:cubicBezTo>
                  <a:cubicBezTo>
                    <a:pt x="62446" y="101812"/>
                    <a:pt x="98488" y="59046"/>
                    <a:pt x="98488" y="19823"/>
                  </a:cubicBezTo>
                  <a:cubicBezTo>
                    <a:pt x="98488" y="15522"/>
                    <a:pt x="98488" y="85"/>
                    <a:pt x="83513" y="85"/>
                  </a:cubicBezTo>
                  <a:cubicBezTo>
                    <a:pt x="62446" y="85"/>
                    <a:pt x="43664" y="41839"/>
                    <a:pt x="41126" y="47659"/>
                  </a:cubicBezTo>
                  <a:cubicBezTo>
                    <a:pt x="28943" y="75242"/>
                    <a:pt x="21075" y="104849"/>
                    <a:pt x="21075" y="134962"/>
                  </a:cubicBezTo>
                  <a:lnTo>
                    <a:pt x="1531" y="153434"/>
                  </a:lnTo>
                  <a:close/>
                  <a:moveTo>
                    <a:pt x="37573" y="118007"/>
                  </a:moveTo>
                  <a:cubicBezTo>
                    <a:pt x="38080" y="115224"/>
                    <a:pt x="48994" y="59046"/>
                    <a:pt x="63462" y="29439"/>
                  </a:cubicBezTo>
                  <a:cubicBezTo>
                    <a:pt x="70315" y="15775"/>
                    <a:pt x="75645" y="5653"/>
                    <a:pt x="83767" y="5653"/>
                  </a:cubicBezTo>
                  <a:cubicBezTo>
                    <a:pt x="92396" y="5653"/>
                    <a:pt x="92396" y="14762"/>
                    <a:pt x="92396" y="18811"/>
                  </a:cubicBezTo>
                  <a:cubicBezTo>
                    <a:pt x="92396" y="61071"/>
                    <a:pt x="49756" y="105355"/>
                    <a:pt x="37573" y="118007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FBF554A-FE3C-629C-0A1D-030E27D1556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568072" y="3585460"/>
              <a:ext cx="58884" cy="253051"/>
            </a:xfrm>
            <a:custGeom>
              <a:avLst/>
              <a:gdLst>
                <a:gd name="connsiteX0" fmla="*/ 59151 w 58884"/>
                <a:gd name="connsiteY0" fmla="*/ 126611 h 253051"/>
                <a:gd name="connsiteX1" fmla="*/ 42399 w 58884"/>
                <a:gd name="connsiteY1" fmla="*/ 47659 h 253051"/>
                <a:gd name="connsiteX2" fmla="*/ 2805 w 58884"/>
                <a:gd name="connsiteY2" fmla="*/ 85 h 253051"/>
                <a:gd name="connsiteX3" fmla="*/ 266 w 58884"/>
                <a:gd name="connsiteY3" fmla="*/ 2616 h 253051"/>
                <a:gd name="connsiteX4" fmla="*/ 5089 w 58884"/>
                <a:gd name="connsiteY4" fmla="*/ 8436 h 253051"/>
                <a:gd name="connsiteX5" fmla="*/ 44430 w 58884"/>
                <a:gd name="connsiteY5" fmla="*/ 126611 h 253051"/>
                <a:gd name="connsiteX6" fmla="*/ 3566 w 58884"/>
                <a:gd name="connsiteY6" fmla="*/ 246304 h 253051"/>
                <a:gd name="connsiteX7" fmla="*/ 266 w 58884"/>
                <a:gd name="connsiteY7" fmla="*/ 250606 h 253051"/>
                <a:gd name="connsiteX8" fmla="*/ 2805 w 58884"/>
                <a:gd name="connsiteY8" fmla="*/ 253137 h 253051"/>
                <a:gd name="connsiteX9" fmla="*/ 43161 w 58884"/>
                <a:gd name="connsiteY9" fmla="*/ 203792 h 253051"/>
                <a:gd name="connsiteX10" fmla="*/ 59151 w 58884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51" y="126611"/>
                  </a:moveTo>
                  <a:cubicBezTo>
                    <a:pt x="59151" y="106873"/>
                    <a:pt x="56359" y="76254"/>
                    <a:pt x="42399" y="47659"/>
                  </a:cubicBezTo>
                  <a:cubicBezTo>
                    <a:pt x="27171" y="16534"/>
                    <a:pt x="5343" y="85"/>
                    <a:pt x="2805" y="85"/>
                  </a:cubicBezTo>
                  <a:cubicBezTo>
                    <a:pt x="1282" y="85"/>
                    <a:pt x="266" y="1098"/>
                    <a:pt x="266" y="2616"/>
                  </a:cubicBezTo>
                  <a:cubicBezTo>
                    <a:pt x="266" y="3375"/>
                    <a:pt x="266" y="3881"/>
                    <a:pt x="5089" y="8436"/>
                  </a:cubicBezTo>
                  <a:cubicBezTo>
                    <a:pt x="29963" y="33488"/>
                    <a:pt x="44430" y="73723"/>
                    <a:pt x="44430" y="126611"/>
                  </a:cubicBezTo>
                  <a:cubicBezTo>
                    <a:pt x="44430" y="169883"/>
                    <a:pt x="35039" y="214420"/>
                    <a:pt x="3566" y="246304"/>
                  </a:cubicBezTo>
                  <a:cubicBezTo>
                    <a:pt x="266" y="249341"/>
                    <a:pt x="266" y="249847"/>
                    <a:pt x="266" y="250606"/>
                  </a:cubicBezTo>
                  <a:cubicBezTo>
                    <a:pt x="266" y="252124"/>
                    <a:pt x="1282" y="253137"/>
                    <a:pt x="2805" y="253137"/>
                  </a:cubicBezTo>
                  <a:cubicBezTo>
                    <a:pt x="5343" y="253137"/>
                    <a:pt x="28186" y="235929"/>
                    <a:pt x="43161" y="203792"/>
                  </a:cubicBezTo>
                  <a:cubicBezTo>
                    <a:pt x="56105" y="175956"/>
                    <a:pt x="59151" y="147867"/>
                    <a:pt x="59151" y="126611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C7ACD75-8E67-1914-8ACC-EFA4D5BEA39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3661905" y="3584526"/>
              <a:ext cx="81727" cy="121160"/>
            </a:xfrm>
            <a:custGeom>
              <a:avLst/>
              <a:gdLst>
                <a:gd name="connsiteX0" fmla="*/ 39180 w 81727"/>
                <a:gd name="connsiteY0" fmla="*/ 58537 h 121160"/>
                <a:gd name="connsiteX1" fmla="*/ 62988 w 81727"/>
                <a:gd name="connsiteY1" fmla="*/ 87056 h 121160"/>
                <a:gd name="connsiteX2" fmla="*/ 39891 w 81727"/>
                <a:gd name="connsiteY2" fmla="*/ 115575 h 121160"/>
                <a:gd name="connsiteX3" fmla="*/ 9687 w 81727"/>
                <a:gd name="connsiteY3" fmla="*/ 103176 h 121160"/>
                <a:gd name="connsiteX4" fmla="*/ 19992 w 81727"/>
                <a:gd name="connsiteY4" fmla="*/ 93256 h 121160"/>
                <a:gd name="connsiteX5" fmla="*/ 10220 w 81727"/>
                <a:gd name="connsiteY5" fmla="*/ 83513 h 121160"/>
                <a:gd name="connsiteX6" fmla="*/ 270 w 81727"/>
                <a:gd name="connsiteY6" fmla="*/ 93787 h 121160"/>
                <a:gd name="connsiteX7" fmla="*/ 40246 w 81727"/>
                <a:gd name="connsiteY7" fmla="*/ 121243 h 121160"/>
                <a:gd name="connsiteX8" fmla="*/ 81998 w 81727"/>
                <a:gd name="connsiteY8" fmla="*/ 87056 h 121160"/>
                <a:gd name="connsiteX9" fmla="*/ 51084 w 81727"/>
                <a:gd name="connsiteY9" fmla="*/ 55349 h 121160"/>
                <a:gd name="connsiteX10" fmla="*/ 76490 w 81727"/>
                <a:gd name="connsiteY10" fmla="*/ 24527 h 121160"/>
                <a:gd name="connsiteX11" fmla="*/ 40601 w 81727"/>
                <a:gd name="connsiteY11" fmla="*/ 83 h 121160"/>
                <a:gd name="connsiteX12" fmla="*/ 5778 w 81727"/>
                <a:gd name="connsiteY12" fmla="*/ 23819 h 121160"/>
                <a:gd name="connsiteX13" fmla="*/ 15017 w 81727"/>
                <a:gd name="connsiteY13" fmla="*/ 33207 h 121160"/>
                <a:gd name="connsiteX14" fmla="*/ 24078 w 81727"/>
                <a:gd name="connsiteY14" fmla="*/ 24173 h 121160"/>
                <a:gd name="connsiteX15" fmla="*/ 15017 w 81727"/>
                <a:gd name="connsiteY15" fmla="*/ 14962 h 121160"/>
                <a:gd name="connsiteX16" fmla="*/ 40068 w 81727"/>
                <a:gd name="connsiteY16" fmla="*/ 5219 h 121160"/>
                <a:gd name="connsiteX17" fmla="*/ 59256 w 81727"/>
                <a:gd name="connsiteY17" fmla="*/ 24527 h 121160"/>
                <a:gd name="connsiteX18" fmla="*/ 52150 w 81727"/>
                <a:gd name="connsiteY18" fmla="*/ 45606 h 121160"/>
                <a:gd name="connsiteX19" fmla="*/ 32428 w 81727"/>
                <a:gd name="connsiteY19" fmla="*/ 53223 h 121160"/>
                <a:gd name="connsiteX20" fmla="*/ 26743 w 81727"/>
                <a:gd name="connsiteY20" fmla="*/ 53755 h 121160"/>
                <a:gd name="connsiteX21" fmla="*/ 24966 w 81727"/>
                <a:gd name="connsiteY21" fmla="*/ 56057 h 121160"/>
                <a:gd name="connsiteX22" fmla="*/ 29586 w 81727"/>
                <a:gd name="connsiteY22" fmla="*/ 58537 h 121160"/>
                <a:gd name="connsiteX23" fmla="*/ 39180 w 81727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727" h="121160">
                  <a:moveTo>
                    <a:pt x="39180" y="58537"/>
                  </a:moveTo>
                  <a:cubicBezTo>
                    <a:pt x="53038" y="58537"/>
                    <a:pt x="62988" y="68103"/>
                    <a:pt x="62988" y="87056"/>
                  </a:cubicBezTo>
                  <a:cubicBezTo>
                    <a:pt x="62988" y="109021"/>
                    <a:pt x="50195" y="115575"/>
                    <a:pt x="39891" y="115575"/>
                  </a:cubicBezTo>
                  <a:cubicBezTo>
                    <a:pt x="32784" y="115575"/>
                    <a:pt x="17149" y="113627"/>
                    <a:pt x="9687" y="103176"/>
                  </a:cubicBezTo>
                  <a:cubicBezTo>
                    <a:pt x="18037" y="102821"/>
                    <a:pt x="19992" y="96976"/>
                    <a:pt x="19992" y="93256"/>
                  </a:cubicBezTo>
                  <a:cubicBezTo>
                    <a:pt x="19992" y="87588"/>
                    <a:pt x="15728" y="83513"/>
                    <a:pt x="10220" y="83513"/>
                  </a:cubicBezTo>
                  <a:cubicBezTo>
                    <a:pt x="5245" y="83513"/>
                    <a:pt x="270" y="86525"/>
                    <a:pt x="270" y="93787"/>
                  </a:cubicBezTo>
                  <a:cubicBezTo>
                    <a:pt x="270" y="110438"/>
                    <a:pt x="18748" y="121243"/>
                    <a:pt x="40246" y="121243"/>
                  </a:cubicBezTo>
                  <a:cubicBezTo>
                    <a:pt x="64942" y="121243"/>
                    <a:pt x="81998" y="104770"/>
                    <a:pt x="81998" y="87056"/>
                  </a:cubicBezTo>
                  <a:cubicBezTo>
                    <a:pt x="81998" y="73240"/>
                    <a:pt x="70627" y="59423"/>
                    <a:pt x="51084" y="55349"/>
                  </a:cubicBezTo>
                  <a:cubicBezTo>
                    <a:pt x="69739" y="48618"/>
                    <a:pt x="76490" y="35333"/>
                    <a:pt x="76490" y="24527"/>
                  </a:cubicBezTo>
                  <a:cubicBezTo>
                    <a:pt x="76490" y="10534"/>
                    <a:pt x="60322" y="83"/>
                    <a:pt x="40601" y="83"/>
                  </a:cubicBezTo>
                  <a:cubicBezTo>
                    <a:pt x="20880" y="83"/>
                    <a:pt x="5778" y="9648"/>
                    <a:pt x="5778" y="23819"/>
                  </a:cubicBezTo>
                  <a:cubicBezTo>
                    <a:pt x="5778" y="29841"/>
                    <a:pt x="9687" y="33207"/>
                    <a:pt x="15017" y="33207"/>
                  </a:cubicBezTo>
                  <a:cubicBezTo>
                    <a:pt x="20525" y="33207"/>
                    <a:pt x="24078" y="29133"/>
                    <a:pt x="24078" y="24173"/>
                  </a:cubicBezTo>
                  <a:cubicBezTo>
                    <a:pt x="24078" y="19036"/>
                    <a:pt x="20525" y="15316"/>
                    <a:pt x="15017" y="14962"/>
                  </a:cubicBezTo>
                  <a:cubicBezTo>
                    <a:pt x="21235" y="7168"/>
                    <a:pt x="33494" y="5219"/>
                    <a:pt x="40068" y="5219"/>
                  </a:cubicBezTo>
                  <a:cubicBezTo>
                    <a:pt x="48063" y="5219"/>
                    <a:pt x="59256" y="9116"/>
                    <a:pt x="59256" y="24527"/>
                  </a:cubicBezTo>
                  <a:cubicBezTo>
                    <a:pt x="59256" y="31967"/>
                    <a:pt x="56769" y="40115"/>
                    <a:pt x="52150" y="45606"/>
                  </a:cubicBezTo>
                  <a:cubicBezTo>
                    <a:pt x="46287" y="52338"/>
                    <a:pt x="41312" y="52692"/>
                    <a:pt x="32428" y="53223"/>
                  </a:cubicBezTo>
                  <a:cubicBezTo>
                    <a:pt x="27987" y="53578"/>
                    <a:pt x="27631" y="53578"/>
                    <a:pt x="26743" y="53755"/>
                  </a:cubicBezTo>
                  <a:cubicBezTo>
                    <a:pt x="26388" y="53755"/>
                    <a:pt x="24966" y="54109"/>
                    <a:pt x="24966" y="56057"/>
                  </a:cubicBezTo>
                  <a:cubicBezTo>
                    <a:pt x="24966" y="58537"/>
                    <a:pt x="26565" y="58537"/>
                    <a:pt x="29586" y="58537"/>
                  </a:cubicBezTo>
                  <a:lnTo>
                    <a:pt x="39180" y="5853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88" name="Group 87" descr="\documentclass{article}&#10;\usepackage{amsmath}&#10;\pagestyle{empty}&#10;\begin{document}&#10;&#10;$$\theta_{+}=\frac{f(r)}{r}$$&#10;&#10;&#10;\end{document}" title="IguanaTex Vector Display">
            <a:extLst>
              <a:ext uri="{FF2B5EF4-FFF2-40B4-BE49-F238E27FC236}">
                <a16:creationId xmlns:a16="http://schemas.microsoft.com/office/drawing/2014/main" id="{B8D41CC7-0ACA-3149-5850-27D4BB68ED1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826397" y="1648610"/>
            <a:ext cx="1119394" cy="537343"/>
            <a:chOff x="7938140" y="4159526"/>
            <a:chExt cx="1119394" cy="53734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1FCD03B-A9B8-4C9B-D2A5-D7B6EF23347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938140" y="4342105"/>
              <a:ext cx="105103" cy="181184"/>
            </a:xfrm>
            <a:custGeom>
              <a:avLst/>
              <a:gdLst>
                <a:gd name="connsiteX0" fmla="*/ 105315 w 105103"/>
                <a:gd name="connsiteY0" fmla="*/ 51953 h 181184"/>
                <a:gd name="connsiteX1" fmla="*/ 74776 w 105103"/>
                <a:gd name="connsiteY1" fmla="*/ 78 h 181184"/>
                <a:gd name="connsiteX2" fmla="*/ 211 w 105103"/>
                <a:gd name="connsiteY2" fmla="*/ 129387 h 181184"/>
                <a:gd name="connsiteX3" fmla="*/ 30750 w 105103"/>
                <a:gd name="connsiteY3" fmla="*/ 181263 h 181184"/>
                <a:gd name="connsiteX4" fmla="*/ 105315 w 105103"/>
                <a:gd name="connsiteY4" fmla="*/ 51953 h 181184"/>
                <a:gd name="connsiteX5" fmla="*/ 27187 w 105103"/>
                <a:gd name="connsiteY5" fmla="*/ 86621 h 181184"/>
                <a:gd name="connsiteX6" fmla="*/ 46782 w 105103"/>
                <a:gd name="connsiteY6" fmla="*/ 32215 h 181184"/>
                <a:gd name="connsiteX7" fmla="*/ 74522 w 105103"/>
                <a:gd name="connsiteY7" fmla="*/ 5645 h 181184"/>
                <a:gd name="connsiteX8" fmla="*/ 88519 w 105103"/>
                <a:gd name="connsiteY8" fmla="*/ 36264 h 181184"/>
                <a:gd name="connsiteX9" fmla="*/ 80375 w 105103"/>
                <a:gd name="connsiteY9" fmla="*/ 86621 h 181184"/>
                <a:gd name="connsiteX10" fmla="*/ 27187 w 105103"/>
                <a:gd name="connsiteY10" fmla="*/ 86621 h 181184"/>
                <a:gd name="connsiteX11" fmla="*/ 78085 w 105103"/>
                <a:gd name="connsiteY11" fmla="*/ 94719 h 181184"/>
                <a:gd name="connsiteX12" fmla="*/ 60270 w 105103"/>
                <a:gd name="connsiteY12" fmla="*/ 146088 h 181184"/>
                <a:gd name="connsiteX13" fmla="*/ 30750 w 105103"/>
                <a:gd name="connsiteY13" fmla="*/ 175695 h 181184"/>
                <a:gd name="connsiteX14" fmla="*/ 17007 w 105103"/>
                <a:gd name="connsiteY14" fmla="*/ 144823 h 181184"/>
                <a:gd name="connsiteX15" fmla="*/ 25151 w 105103"/>
                <a:gd name="connsiteY15" fmla="*/ 94719 h 181184"/>
                <a:gd name="connsiteX16" fmla="*/ 78085 w 105103"/>
                <a:gd name="connsiteY16" fmla="*/ 94719 h 1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03" h="181184">
                  <a:moveTo>
                    <a:pt x="105315" y="51953"/>
                  </a:moveTo>
                  <a:cubicBezTo>
                    <a:pt x="105315" y="35252"/>
                    <a:pt x="100734" y="78"/>
                    <a:pt x="74776" y="78"/>
                  </a:cubicBezTo>
                  <a:cubicBezTo>
                    <a:pt x="39402" y="78"/>
                    <a:pt x="211" y="71438"/>
                    <a:pt x="211" y="129387"/>
                  </a:cubicBezTo>
                  <a:cubicBezTo>
                    <a:pt x="211" y="153174"/>
                    <a:pt x="7591" y="181263"/>
                    <a:pt x="30750" y="181263"/>
                  </a:cubicBezTo>
                  <a:cubicBezTo>
                    <a:pt x="66632" y="181263"/>
                    <a:pt x="105315" y="108637"/>
                    <a:pt x="105315" y="51953"/>
                  </a:cubicBezTo>
                  <a:close/>
                  <a:moveTo>
                    <a:pt x="27187" y="86621"/>
                  </a:moveTo>
                  <a:cubicBezTo>
                    <a:pt x="31513" y="70426"/>
                    <a:pt x="36603" y="50182"/>
                    <a:pt x="46782" y="32215"/>
                  </a:cubicBezTo>
                  <a:cubicBezTo>
                    <a:pt x="53654" y="19816"/>
                    <a:pt x="63070" y="5645"/>
                    <a:pt x="74522" y="5645"/>
                  </a:cubicBezTo>
                  <a:cubicBezTo>
                    <a:pt x="86992" y="5645"/>
                    <a:pt x="88519" y="21840"/>
                    <a:pt x="88519" y="36264"/>
                  </a:cubicBezTo>
                  <a:cubicBezTo>
                    <a:pt x="88519" y="48664"/>
                    <a:pt x="86483" y="61569"/>
                    <a:pt x="80375" y="86621"/>
                  </a:cubicBezTo>
                  <a:lnTo>
                    <a:pt x="27187" y="86621"/>
                  </a:lnTo>
                  <a:close/>
                  <a:moveTo>
                    <a:pt x="78085" y="94719"/>
                  </a:moveTo>
                  <a:cubicBezTo>
                    <a:pt x="75285" y="106359"/>
                    <a:pt x="69941" y="127869"/>
                    <a:pt x="60270" y="146088"/>
                  </a:cubicBezTo>
                  <a:cubicBezTo>
                    <a:pt x="51363" y="163296"/>
                    <a:pt x="41693" y="175695"/>
                    <a:pt x="30750" y="175695"/>
                  </a:cubicBezTo>
                  <a:cubicBezTo>
                    <a:pt x="22351" y="175695"/>
                    <a:pt x="17007" y="168357"/>
                    <a:pt x="17007" y="144823"/>
                  </a:cubicBezTo>
                  <a:cubicBezTo>
                    <a:pt x="17007" y="134195"/>
                    <a:pt x="18534" y="119518"/>
                    <a:pt x="25151" y="94719"/>
                  </a:cubicBezTo>
                  <a:lnTo>
                    <a:pt x="78085" y="94719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431A82-0486-AF6A-BD6F-C8EFBD64A10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059390" y="4448816"/>
              <a:ext cx="131112" cy="130549"/>
            </a:xfrm>
            <a:custGeom>
              <a:avLst/>
              <a:gdLst>
                <a:gd name="connsiteX0" fmla="*/ 70225 w 131112"/>
                <a:gd name="connsiteY0" fmla="*/ 69694 h 130549"/>
                <a:gd name="connsiteX1" fmla="*/ 124737 w 131112"/>
                <a:gd name="connsiteY1" fmla="*/ 69694 h 130549"/>
                <a:gd name="connsiteX2" fmla="*/ 131328 w 131112"/>
                <a:gd name="connsiteY2" fmla="*/ 65443 h 130549"/>
                <a:gd name="connsiteX3" fmla="*/ 124737 w 131112"/>
                <a:gd name="connsiteY3" fmla="*/ 61014 h 130549"/>
                <a:gd name="connsiteX4" fmla="*/ 70225 w 131112"/>
                <a:gd name="connsiteY4" fmla="*/ 61014 h 130549"/>
                <a:gd name="connsiteX5" fmla="*/ 70225 w 131112"/>
                <a:gd name="connsiteY5" fmla="*/ 6633 h 130549"/>
                <a:gd name="connsiteX6" fmla="*/ 65950 w 131112"/>
                <a:gd name="connsiteY6" fmla="*/ 79 h 130549"/>
                <a:gd name="connsiteX7" fmla="*/ 61497 w 131112"/>
                <a:gd name="connsiteY7" fmla="*/ 6633 h 130549"/>
                <a:gd name="connsiteX8" fmla="*/ 61497 w 131112"/>
                <a:gd name="connsiteY8" fmla="*/ 61014 h 130549"/>
                <a:gd name="connsiteX9" fmla="*/ 6807 w 131112"/>
                <a:gd name="connsiteY9" fmla="*/ 61014 h 130549"/>
                <a:gd name="connsiteX10" fmla="*/ 216 w 131112"/>
                <a:gd name="connsiteY10" fmla="*/ 65265 h 130549"/>
                <a:gd name="connsiteX11" fmla="*/ 6807 w 131112"/>
                <a:gd name="connsiteY11" fmla="*/ 69694 h 130549"/>
                <a:gd name="connsiteX12" fmla="*/ 61497 w 131112"/>
                <a:gd name="connsiteY12" fmla="*/ 69694 h 130549"/>
                <a:gd name="connsiteX13" fmla="*/ 61497 w 131112"/>
                <a:gd name="connsiteY13" fmla="*/ 124074 h 130549"/>
                <a:gd name="connsiteX14" fmla="*/ 65772 w 131112"/>
                <a:gd name="connsiteY14" fmla="*/ 130629 h 130549"/>
                <a:gd name="connsiteX15" fmla="*/ 70225 w 131112"/>
                <a:gd name="connsiteY15" fmla="*/ 124074 h 130549"/>
                <a:gd name="connsiteX16" fmla="*/ 70225 w 131112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112" h="130549">
                  <a:moveTo>
                    <a:pt x="70225" y="69694"/>
                  </a:moveTo>
                  <a:lnTo>
                    <a:pt x="124737" y="69694"/>
                  </a:lnTo>
                  <a:cubicBezTo>
                    <a:pt x="127053" y="69694"/>
                    <a:pt x="131328" y="69694"/>
                    <a:pt x="131328" y="65443"/>
                  </a:cubicBezTo>
                  <a:cubicBezTo>
                    <a:pt x="131328" y="61014"/>
                    <a:pt x="127231" y="61014"/>
                    <a:pt x="124737" y="61014"/>
                  </a:cubicBezTo>
                  <a:lnTo>
                    <a:pt x="70225" y="61014"/>
                  </a:lnTo>
                  <a:lnTo>
                    <a:pt x="70225" y="6633"/>
                  </a:lnTo>
                  <a:cubicBezTo>
                    <a:pt x="70225" y="4331"/>
                    <a:pt x="70225" y="79"/>
                    <a:pt x="65950" y="79"/>
                  </a:cubicBezTo>
                  <a:cubicBezTo>
                    <a:pt x="61497" y="79"/>
                    <a:pt x="61497" y="4154"/>
                    <a:pt x="61497" y="6633"/>
                  </a:cubicBezTo>
                  <a:lnTo>
                    <a:pt x="61497" y="61014"/>
                  </a:lnTo>
                  <a:lnTo>
                    <a:pt x="6807" y="61014"/>
                  </a:lnTo>
                  <a:cubicBezTo>
                    <a:pt x="4491" y="61014"/>
                    <a:pt x="216" y="61014"/>
                    <a:pt x="216" y="65265"/>
                  </a:cubicBezTo>
                  <a:cubicBezTo>
                    <a:pt x="216" y="69694"/>
                    <a:pt x="4313" y="69694"/>
                    <a:pt x="6807" y="69694"/>
                  </a:cubicBezTo>
                  <a:lnTo>
                    <a:pt x="61497" y="69694"/>
                  </a:lnTo>
                  <a:lnTo>
                    <a:pt x="61497" y="124074"/>
                  </a:lnTo>
                  <a:cubicBezTo>
                    <a:pt x="61497" y="126377"/>
                    <a:pt x="61497" y="130629"/>
                    <a:pt x="65772" y="130629"/>
                  </a:cubicBezTo>
                  <a:cubicBezTo>
                    <a:pt x="70225" y="130629"/>
                    <a:pt x="70225" y="126554"/>
                    <a:pt x="70225" y="124074"/>
                  </a:cubicBezTo>
                  <a:lnTo>
                    <a:pt x="70225" y="69694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82B2878-DFF3-7508-AD2B-EDFE99E6E91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300814" y="4427636"/>
              <a:ext cx="169235" cy="59213"/>
            </a:xfrm>
            <a:custGeom>
              <a:avLst/>
              <a:gdLst>
                <a:gd name="connsiteX0" fmla="*/ 160807 w 169235"/>
                <a:gd name="connsiteY0" fmla="*/ 10200 h 59213"/>
                <a:gd name="connsiteX1" fmla="*/ 169460 w 169235"/>
                <a:gd name="connsiteY1" fmla="*/ 5139 h 59213"/>
                <a:gd name="connsiteX2" fmla="*/ 161062 w 169235"/>
                <a:gd name="connsiteY2" fmla="*/ 78 h 59213"/>
                <a:gd name="connsiteX3" fmla="*/ 8623 w 169235"/>
                <a:gd name="connsiteY3" fmla="*/ 78 h 59213"/>
                <a:gd name="connsiteX4" fmla="*/ 225 w 169235"/>
                <a:gd name="connsiteY4" fmla="*/ 5139 h 59213"/>
                <a:gd name="connsiteX5" fmla="*/ 8878 w 169235"/>
                <a:gd name="connsiteY5" fmla="*/ 10200 h 59213"/>
                <a:gd name="connsiteX6" fmla="*/ 160807 w 169235"/>
                <a:gd name="connsiteY6" fmla="*/ 10200 h 59213"/>
                <a:gd name="connsiteX7" fmla="*/ 161062 w 169235"/>
                <a:gd name="connsiteY7" fmla="*/ 59292 h 59213"/>
                <a:gd name="connsiteX8" fmla="*/ 169460 w 169235"/>
                <a:gd name="connsiteY8" fmla="*/ 54231 h 59213"/>
                <a:gd name="connsiteX9" fmla="*/ 160807 w 169235"/>
                <a:gd name="connsiteY9" fmla="*/ 49170 h 59213"/>
                <a:gd name="connsiteX10" fmla="*/ 8878 w 169235"/>
                <a:gd name="connsiteY10" fmla="*/ 49170 h 59213"/>
                <a:gd name="connsiteX11" fmla="*/ 225 w 169235"/>
                <a:gd name="connsiteY11" fmla="*/ 54231 h 59213"/>
                <a:gd name="connsiteX12" fmla="*/ 8623 w 169235"/>
                <a:gd name="connsiteY12" fmla="*/ 59292 h 59213"/>
                <a:gd name="connsiteX13" fmla="*/ 161062 w 169235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35" h="59213">
                  <a:moveTo>
                    <a:pt x="160807" y="10200"/>
                  </a:moveTo>
                  <a:cubicBezTo>
                    <a:pt x="164625" y="10200"/>
                    <a:pt x="169460" y="10200"/>
                    <a:pt x="169460" y="5139"/>
                  </a:cubicBezTo>
                  <a:cubicBezTo>
                    <a:pt x="169460" y="78"/>
                    <a:pt x="164625" y="78"/>
                    <a:pt x="161062" y="78"/>
                  </a:cubicBezTo>
                  <a:lnTo>
                    <a:pt x="8623" y="78"/>
                  </a:lnTo>
                  <a:cubicBezTo>
                    <a:pt x="5060" y="78"/>
                    <a:pt x="225" y="78"/>
                    <a:pt x="225" y="5139"/>
                  </a:cubicBezTo>
                  <a:cubicBezTo>
                    <a:pt x="225" y="10200"/>
                    <a:pt x="5060" y="10200"/>
                    <a:pt x="8878" y="10200"/>
                  </a:cubicBezTo>
                  <a:lnTo>
                    <a:pt x="160807" y="10200"/>
                  </a:lnTo>
                  <a:close/>
                  <a:moveTo>
                    <a:pt x="161062" y="59292"/>
                  </a:moveTo>
                  <a:cubicBezTo>
                    <a:pt x="164625" y="59292"/>
                    <a:pt x="169460" y="59292"/>
                    <a:pt x="169460" y="54231"/>
                  </a:cubicBezTo>
                  <a:cubicBezTo>
                    <a:pt x="169460" y="49170"/>
                    <a:pt x="164625" y="49170"/>
                    <a:pt x="160807" y="49170"/>
                  </a:cubicBezTo>
                  <a:lnTo>
                    <a:pt x="8878" y="49170"/>
                  </a:lnTo>
                  <a:cubicBezTo>
                    <a:pt x="5060" y="49170"/>
                    <a:pt x="225" y="49170"/>
                    <a:pt x="225" y="54231"/>
                  </a:cubicBezTo>
                  <a:cubicBezTo>
                    <a:pt x="225" y="59292"/>
                    <a:pt x="5060" y="59292"/>
                    <a:pt x="8623" y="59292"/>
                  </a:cubicBezTo>
                  <a:lnTo>
                    <a:pt x="161062" y="5929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6CEF0DE-3938-D6AF-DDA6-DC1D7345124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599215" y="4170914"/>
              <a:ext cx="126989" cy="230276"/>
            </a:xfrm>
            <a:custGeom>
              <a:avLst/>
              <a:gdLst>
                <a:gd name="connsiteX0" fmla="*/ 80146 w 126989"/>
                <a:gd name="connsiteY0" fmla="*/ 77252 h 230276"/>
                <a:gd name="connsiteX1" fmla="*/ 102032 w 126989"/>
                <a:gd name="connsiteY1" fmla="*/ 77252 h 230276"/>
                <a:gd name="connsiteX2" fmla="*/ 109667 w 126989"/>
                <a:gd name="connsiteY2" fmla="*/ 72191 h 230276"/>
                <a:gd name="connsiteX3" fmla="*/ 102796 w 126989"/>
                <a:gd name="connsiteY3" fmla="*/ 69407 h 230276"/>
                <a:gd name="connsiteX4" fmla="*/ 81673 w 126989"/>
                <a:gd name="connsiteY4" fmla="*/ 69407 h 230276"/>
                <a:gd name="connsiteX5" fmla="*/ 87017 w 126989"/>
                <a:gd name="connsiteY5" fmla="*/ 40559 h 230276"/>
                <a:gd name="connsiteX6" fmla="*/ 93125 w 126989"/>
                <a:gd name="connsiteY6" fmla="*/ 14242 h 230276"/>
                <a:gd name="connsiteX7" fmla="*/ 105086 w 126989"/>
                <a:gd name="connsiteY7" fmla="*/ 5638 h 230276"/>
                <a:gd name="connsiteX8" fmla="*/ 117556 w 126989"/>
                <a:gd name="connsiteY8" fmla="*/ 10193 h 230276"/>
                <a:gd name="connsiteX9" fmla="*/ 103814 w 126989"/>
                <a:gd name="connsiteY9" fmla="*/ 23858 h 230276"/>
                <a:gd name="connsiteX10" fmla="*/ 113230 w 126989"/>
                <a:gd name="connsiteY10" fmla="*/ 32715 h 230276"/>
                <a:gd name="connsiteX11" fmla="*/ 127227 w 126989"/>
                <a:gd name="connsiteY11" fmla="*/ 17532 h 230276"/>
                <a:gd name="connsiteX12" fmla="*/ 105086 w 126989"/>
                <a:gd name="connsiteY12" fmla="*/ 71 h 230276"/>
                <a:gd name="connsiteX13" fmla="*/ 72766 w 126989"/>
                <a:gd name="connsiteY13" fmla="*/ 29678 h 230276"/>
                <a:gd name="connsiteX14" fmla="*/ 64368 w 126989"/>
                <a:gd name="connsiteY14" fmla="*/ 69407 h 230276"/>
                <a:gd name="connsiteX15" fmla="*/ 46808 w 126989"/>
                <a:gd name="connsiteY15" fmla="*/ 69407 h 230276"/>
                <a:gd name="connsiteX16" fmla="*/ 39173 w 126989"/>
                <a:gd name="connsiteY16" fmla="*/ 74215 h 230276"/>
                <a:gd name="connsiteX17" fmla="*/ 46299 w 126989"/>
                <a:gd name="connsiteY17" fmla="*/ 77252 h 230276"/>
                <a:gd name="connsiteX18" fmla="*/ 63095 w 126989"/>
                <a:gd name="connsiteY18" fmla="*/ 77252 h 230276"/>
                <a:gd name="connsiteX19" fmla="*/ 44009 w 126989"/>
                <a:gd name="connsiteY19" fmla="*/ 177207 h 230276"/>
                <a:gd name="connsiteX20" fmla="*/ 21868 w 126989"/>
                <a:gd name="connsiteY20" fmla="*/ 224781 h 230276"/>
                <a:gd name="connsiteX21" fmla="*/ 9653 w 126989"/>
                <a:gd name="connsiteY21" fmla="*/ 220226 h 230276"/>
                <a:gd name="connsiteX22" fmla="*/ 23650 w 126989"/>
                <a:gd name="connsiteY22" fmla="*/ 206561 h 230276"/>
                <a:gd name="connsiteX23" fmla="*/ 14234 w 126989"/>
                <a:gd name="connsiteY23" fmla="*/ 197704 h 230276"/>
                <a:gd name="connsiteX24" fmla="*/ 237 w 126989"/>
                <a:gd name="connsiteY24" fmla="*/ 212887 h 230276"/>
                <a:gd name="connsiteX25" fmla="*/ 21868 w 126989"/>
                <a:gd name="connsiteY25" fmla="*/ 230348 h 230276"/>
                <a:gd name="connsiteX26" fmla="*/ 50625 w 126989"/>
                <a:gd name="connsiteY26" fmla="*/ 205802 h 230276"/>
                <a:gd name="connsiteX27" fmla="*/ 64877 w 126989"/>
                <a:gd name="connsiteY27" fmla="*/ 157469 h 230276"/>
                <a:gd name="connsiteX28" fmla="*/ 80146 w 126989"/>
                <a:gd name="connsiteY28" fmla="*/ 77252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989" h="230276">
                  <a:moveTo>
                    <a:pt x="80146" y="77252"/>
                  </a:moveTo>
                  <a:lnTo>
                    <a:pt x="102032" y="77252"/>
                  </a:lnTo>
                  <a:cubicBezTo>
                    <a:pt x="107122" y="77252"/>
                    <a:pt x="109667" y="77252"/>
                    <a:pt x="109667" y="72191"/>
                  </a:cubicBezTo>
                  <a:cubicBezTo>
                    <a:pt x="109667" y="69407"/>
                    <a:pt x="107122" y="69407"/>
                    <a:pt x="102796" y="69407"/>
                  </a:cubicBezTo>
                  <a:lnTo>
                    <a:pt x="81673" y="69407"/>
                  </a:lnTo>
                  <a:lnTo>
                    <a:pt x="87017" y="40559"/>
                  </a:lnTo>
                  <a:cubicBezTo>
                    <a:pt x="88035" y="35245"/>
                    <a:pt x="91598" y="17279"/>
                    <a:pt x="93125" y="14242"/>
                  </a:cubicBezTo>
                  <a:cubicBezTo>
                    <a:pt x="95415" y="9434"/>
                    <a:pt x="99742" y="5638"/>
                    <a:pt x="105086" y="5638"/>
                  </a:cubicBezTo>
                  <a:cubicBezTo>
                    <a:pt x="106104" y="5638"/>
                    <a:pt x="112721" y="5638"/>
                    <a:pt x="117556" y="10193"/>
                  </a:cubicBezTo>
                  <a:cubicBezTo>
                    <a:pt x="106359" y="11205"/>
                    <a:pt x="103814" y="20062"/>
                    <a:pt x="103814" y="23858"/>
                  </a:cubicBezTo>
                  <a:cubicBezTo>
                    <a:pt x="103814" y="29678"/>
                    <a:pt x="108394" y="32715"/>
                    <a:pt x="113230" y="32715"/>
                  </a:cubicBezTo>
                  <a:cubicBezTo>
                    <a:pt x="119846" y="32715"/>
                    <a:pt x="127227" y="27148"/>
                    <a:pt x="127227" y="17532"/>
                  </a:cubicBezTo>
                  <a:cubicBezTo>
                    <a:pt x="127227" y="5891"/>
                    <a:pt x="115520" y="71"/>
                    <a:pt x="105086" y="71"/>
                  </a:cubicBezTo>
                  <a:cubicBezTo>
                    <a:pt x="96433" y="71"/>
                    <a:pt x="80401" y="4626"/>
                    <a:pt x="72766" y="29678"/>
                  </a:cubicBezTo>
                  <a:cubicBezTo>
                    <a:pt x="71239" y="34992"/>
                    <a:pt x="70476" y="37523"/>
                    <a:pt x="64368" y="69407"/>
                  </a:cubicBezTo>
                  <a:lnTo>
                    <a:pt x="46808" y="69407"/>
                  </a:lnTo>
                  <a:cubicBezTo>
                    <a:pt x="41973" y="69407"/>
                    <a:pt x="39173" y="69407"/>
                    <a:pt x="39173" y="74215"/>
                  </a:cubicBezTo>
                  <a:cubicBezTo>
                    <a:pt x="39173" y="77252"/>
                    <a:pt x="41464" y="77252"/>
                    <a:pt x="46299" y="77252"/>
                  </a:cubicBezTo>
                  <a:lnTo>
                    <a:pt x="63095" y="77252"/>
                  </a:lnTo>
                  <a:lnTo>
                    <a:pt x="44009" y="177207"/>
                  </a:lnTo>
                  <a:cubicBezTo>
                    <a:pt x="39428" y="201753"/>
                    <a:pt x="35102" y="224781"/>
                    <a:pt x="21868" y="224781"/>
                  </a:cubicBezTo>
                  <a:cubicBezTo>
                    <a:pt x="20850" y="224781"/>
                    <a:pt x="14488" y="224781"/>
                    <a:pt x="9653" y="220226"/>
                  </a:cubicBezTo>
                  <a:cubicBezTo>
                    <a:pt x="21359" y="219467"/>
                    <a:pt x="23650" y="210357"/>
                    <a:pt x="23650" y="206561"/>
                  </a:cubicBezTo>
                  <a:cubicBezTo>
                    <a:pt x="23650" y="200741"/>
                    <a:pt x="19069" y="197704"/>
                    <a:pt x="14234" y="197704"/>
                  </a:cubicBezTo>
                  <a:cubicBezTo>
                    <a:pt x="7617" y="197704"/>
                    <a:pt x="237" y="203271"/>
                    <a:pt x="237" y="212887"/>
                  </a:cubicBezTo>
                  <a:cubicBezTo>
                    <a:pt x="237" y="224274"/>
                    <a:pt x="11434" y="230348"/>
                    <a:pt x="21868" y="230348"/>
                  </a:cubicBezTo>
                  <a:cubicBezTo>
                    <a:pt x="35865" y="230348"/>
                    <a:pt x="46045" y="215418"/>
                    <a:pt x="50625" y="205802"/>
                  </a:cubicBezTo>
                  <a:cubicBezTo>
                    <a:pt x="58769" y="189860"/>
                    <a:pt x="64622" y="159240"/>
                    <a:pt x="64877" y="157469"/>
                  </a:cubicBezTo>
                  <a:lnTo>
                    <a:pt x="80146" y="7725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264F6-71C0-F233-DBBE-F9548390EA4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762909" y="4159526"/>
              <a:ext cx="59041" cy="253051"/>
            </a:xfrm>
            <a:custGeom>
              <a:avLst/>
              <a:gdLst>
                <a:gd name="connsiteX0" fmla="*/ 59284 w 59041"/>
                <a:gd name="connsiteY0" fmla="*/ 250592 h 253051"/>
                <a:gd name="connsiteX1" fmla="*/ 54958 w 59041"/>
                <a:gd name="connsiteY1" fmla="*/ 245025 h 253051"/>
                <a:gd name="connsiteX2" fmla="*/ 15003 w 59041"/>
                <a:gd name="connsiteY2" fmla="*/ 126597 h 253051"/>
                <a:gd name="connsiteX3" fmla="*/ 55976 w 59041"/>
                <a:gd name="connsiteY3" fmla="*/ 6904 h 253051"/>
                <a:gd name="connsiteX4" fmla="*/ 59284 w 59041"/>
                <a:gd name="connsiteY4" fmla="*/ 2602 h 253051"/>
                <a:gd name="connsiteX5" fmla="*/ 56739 w 59041"/>
                <a:gd name="connsiteY5" fmla="*/ 71 h 253051"/>
                <a:gd name="connsiteX6" fmla="*/ 16275 w 59041"/>
                <a:gd name="connsiteY6" fmla="*/ 49416 h 253051"/>
                <a:gd name="connsiteX7" fmla="*/ 243 w 59041"/>
                <a:gd name="connsiteY7" fmla="*/ 126597 h 253051"/>
                <a:gd name="connsiteX8" fmla="*/ 17039 w 59041"/>
                <a:gd name="connsiteY8" fmla="*/ 205549 h 253051"/>
                <a:gd name="connsiteX9" fmla="*/ 56739 w 59041"/>
                <a:gd name="connsiteY9" fmla="*/ 253122 h 253051"/>
                <a:gd name="connsiteX10" fmla="*/ 59284 w 59041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84" y="250592"/>
                  </a:moveTo>
                  <a:cubicBezTo>
                    <a:pt x="59284" y="249833"/>
                    <a:pt x="59284" y="249327"/>
                    <a:pt x="54958" y="245025"/>
                  </a:cubicBezTo>
                  <a:cubicBezTo>
                    <a:pt x="23147" y="213140"/>
                    <a:pt x="15003" y="165314"/>
                    <a:pt x="15003" y="126597"/>
                  </a:cubicBezTo>
                  <a:cubicBezTo>
                    <a:pt x="15003" y="82566"/>
                    <a:pt x="24674" y="38535"/>
                    <a:pt x="55976" y="6904"/>
                  </a:cubicBezTo>
                  <a:cubicBezTo>
                    <a:pt x="59284" y="3867"/>
                    <a:pt x="59284" y="3361"/>
                    <a:pt x="59284" y="2602"/>
                  </a:cubicBezTo>
                  <a:cubicBezTo>
                    <a:pt x="59284" y="830"/>
                    <a:pt x="58266" y="71"/>
                    <a:pt x="56739" y="71"/>
                  </a:cubicBezTo>
                  <a:cubicBezTo>
                    <a:pt x="54194" y="71"/>
                    <a:pt x="31290" y="17279"/>
                    <a:pt x="16275" y="49416"/>
                  </a:cubicBezTo>
                  <a:cubicBezTo>
                    <a:pt x="3296" y="77252"/>
                    <a:pt x="243" y="105340"/>
                    <a:pt x="243" y="126597"/>
                  </a:cubicBezTo>
                  <a:cubicBezTo>
                    <a:pt x="243" y="146335"/>
                    <a:pt x="3042" y="176954"/>
                    <a:pt x="17039" y="205549"/>
                  </a:cubicBezTo>
                  <a:cubicBezTo>
                    <a:pt x="32308" y="236674"/>
                    <a:pt x="54194" y="253122"/>
                    <a:pt x="56739" y="253122"/>
                  </a:cubicBezTo>
                  <a:cubicBezTo>
                    <a:pt x="58266" y="253122"/>
                    <a:pt x="59284" y="252363"/>
                    <a:pt x="59284" y="250592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9F7B05-1B6C-1912-8395-9C44BD41CA9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844063" y="4237466"/>
              <a:ext cx="103576" cy="114632"/>
            </a:xfrm>
            <a:custGeom>
              <a:avLst/>
              <a:gdLst>
                <a:gd name="connsiteX0" fmla="*/ 15261 w 103576"/>
                <a:gd name="connsiteY0" fmla="*/ 96990 h 114632"/>
                <a:gd name="connsiteX1" fmla="*/ 12971 w 103576"/>
                <a:gd name="connsiteY1" fmla="*/ 107871 h 114632"/>
                <a:gd name="connsiteX2" fmla="*/ 20351 w 103576"/>
                <a:gd name="connsiteY2" fmla="*/ 114703 h 114632"/>
                <a:gd name="connsiteX3" fmla="*/ 29767 w 103576"/>
                <a:gd name="connsiteY3" fmla="*/ 107618 h 114632"/>
                <a:gd name="connsiteX4" fmla="*/ 39947 w 103576"/>
                <a:gd name="connsiteY4" fmla="*/ 67636 h 114632"/>
                <a:gd name="connsiteX5" fmla="*/ 48090 w 103576"/>
                <a:gd name="connsiteY5" fmla="*/ 34739 h 114632"/>
                <a:gd name="connsiteX6" fmla="*/ 62342 w 103576"/>
                <a:gd name="connsiteY6" fmla="*/ 13989 h 114632"/>
                <a:gd name="connsiteX7" fmla="*/ 82701 w 103576"/>
                <a:gd name="connsiteY7" fmla="*/ 5638 h 114632"/>
                <a:gd name="connsiteX8" fmla="*/ 93389 w 103576"/>
                <a:gd name="connsiteY8" fmla="*/ 8675 h 114632"/>
                <a:gd name="connsiteX9" fmla="*/ 80156 w 103576"/>
                <a:gd name="connsiteY9" fmla="*/ 22593 h 114632"/>
                <a:gd name="connsiteX10" fmla="*/ 89827 w 103576"/>
                <a:gd name="connsiteY10" fmla="*/ 31450 h 114632"/>
                <a:gd name="connsiteX11" fmla="*/ 103823 w 103576"/>
                <a:gd name="connsiteY11" fmla="*/ 16520 h 114632"/>
                <a:gd name="connsiteX12" fmla="*/ 82701 w 103576"/>
                <a:gd name="connsiteY12" fmla="*/ 71 h 114632"/>
                <a:gd name="connsiteX13" fmla="*/ 50126 w 103576"/>
                <a:gd name="connsiteY13" fmla="*/ 19556 h 114632"/>
                <a:gd name="connsiteX14" fmla="*/ 26968 w 103576"/>
                <a:gd name="connsiteY14" fmla="*/ 71 h 114632"/>
                <a:gd name="connsiteX15" fmla="*/ 8136 w 103576"/>
                <a:gd name="connsiteY15" fmla="*/ 14495 h 114632"/>
                <a:gd name="connsiteX16" fmla="*/ 247 w 103576"/>
                <a:gd name="connsiteY16" fmla="*/ 39041 h 114632"/>
                <a:gd name="connsiteX17" fmla="*/ 3300 w 103576"/>
                <a:gd name="connsiteY17" fmla="*/ 41572 h 114632"/>
                <a:gd name="connsiteX18" fmla="*/ 7627 w 103576"/>
                <a:gd name="connsiteY18" fmla="*/ 35751 h 114632"/>
                <a:gd name="connsiteX19" fmla="*/ 26204 w 103576"/>
                <a:gd name="connsiteY19" fmla="*/ 5638 h 114632"/>
                <a:gd name="connsiteX20" fmla="*/ 34094 w 103576"/>
                <a:gd name="connsiteY20" fmla="*/ 17279 h 114632"/>
                <a:gd name="connsiteX21" fmla="*/ 30022 w 103576"/>
                <a:gd name="connsiteY21" fmla="*/ 38535 h 114632"/>
                <a:gd name="connsiteX22" fmla="*/ 15261 w 103576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61" y="96990"/>
                  </a:moveTo>
                  <a:cubicBezTo>
                    <a:pt x="14498" y="100786"/>
                    <a:pt x="12971" y="106606"/>
                    <a:pt x="12971" y="107871"/>
                  </a:cubicBezTo>
                  <a:cubicBezTo>
                    <a:pt x="12971" y="112426"/>
                    <a:pt x="16534" y="114703"/>
                    <a:pt x="20351" y="114703"/>
                  </a:cubicBezTo>
                  <a:cubicBezTo>
                    <a:pt x="23405" y="114703"/>
                    <a:pt x="27986" y="112679"/>
                    <a:pt x="29767" y="107618"/>
                  </a:cubicBezTo>
                  <a:cubicBezTo>
                    <a:pt x="30276" y="106606"/>
                    <a:pt x="38929" y="72191"/>
                    <a:pt x="39947" y="67636"/>
                  </a:cubicBezTo>
                  <a:cubicBezTo>
                    <a:pt x="41983" y="59285"/>
                    <a:pt x="46563" y="41572"/>
                    <a:pt x="48090" y="34739"/>
                  </a:cubicBezTo>
                  <a:cubicBezTo>
                    <a:pt x="49108" y="31450"/>
                    <a:pt x="56234" y="19556"/>
                    <a:pt x="62342" y="13989"/>
                  </a:cubicBezTo>
                  <a:cubicBezTo>
                    <a:pt x="64378" y="12218"/>
                    <a:pt x="71758" y="5638"/>
                    <a:pt x="82701" y="5638"/>
                  </a:cubicBezTo>
                  <a:cubicBezTo>
                    <a:pt x="89318" y="5638"/>
                    <a:pt x="93135" y="8675"/>
                    <a:pt x="93389" y="8675"/>
                  </a:cubicBezTo>
                  <a:cubicBezTo>
                    <a:pt x="85755" y="9940"/>
                    <a:pt x="80156" y="16013"/>
                    <a:pt x="80156" y="22593"/>
                  </a:cubicBezTo>
                  <a:cubicBezTo>
                    <a:pt x="80156" y="26642"/>
                    <a:pt x="82955" y="31450"/>
                    <a:pt x="89827" y="31450"/>
                  </a:cubicBezTo>
                  <a:cubicBezTo>
                    <a:pt x="96698" y="31450"/>
                    <a:pt x="103823" y="25629"/>
                    <a:pt x="103823" y="16520"/>
                  </a:cubicBezTo>
                  <a:cubicBezTo>
                    <a:pt x="103823" y="7663"/>
                    <a:pt x="95680" y="71"/>
                    <a:pt x="82701" y="71"/>
                  </a:cubicBezTo>
                  <a:cubicBezTo>
                    <a:pt x="66159" y="71"/>
                    <a:pt x="54962" y="12471"/>
                    <a:pt x="50126" y="19556"/>
                  </a:cubicBezTo>
                  <a:cubicBezTo>
                    <a:pt x="48090" y="8169"/>
                    <a:pt x="38929" y="71"/>
                    <a:pt x="26968" y="71"/>
                  </a:cubicBezTo>
                  <a:cubicBezTo>
                    <a:pt x="15261" y="71"/>
                    <a:pt x="10426" y="9940"/>
                    <a:pt x="8136" y="14495"/>
                  </a:cubicBezTo>
                  <a:cubicBezTo>
                    <a:pt x="3555" y="23099"/>
                    <a:pt x="247" y="38282"/>
                    <a:pt x="247" y="39041"/>
                  </a:cubicBezTo>
                  <a:cubicBezTo>
                    <a:pt x="247" y="41572"/>
                    <a:pt x="2791" y="41572"/>
                    <a:pt x="3300" y="41572"/>
                  </a:cubicBezTo>
                  <a:cubicBezTo>
                    <a:pt x="5845" y="41572"/>
                    <a:pt x="6100" y="41319"/>
                    <a:pt x="7627" y="35751"/>
                  </a:cubicBezTo>
                  <a:cubicBezTo>
                    <a:pt x="11953" y="17785"/>
                    <a:pt x="17043" y="5638"/>
                    <a:pt x="26204" y="5638"/>
                  </a:cubicBezTo>
                  <a:cubicBezTo>
                    <a:pt x="30531" y="5638"/>
                    <a:pt x="34094" y="7663"/>
                    <a:pt x="34094" y="17279"/>
                  </a:cubicBezTo>
                  <a:cubicBezTo>
                    <a:pt x="34094" y="22593"/>
                    <a:pt x="33330" y="25376"/>
                    <a:pt x="30022" y="38535"/>
                  </a:cubicBezTo>
                  <a:lnTo>
                    <a:pt x="15261" y="96990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E6C966A-A070-C464-3464-1E9FFEFC409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973073" y="4159526"/>
              <a:ext cx="59041" cy="253051"/>
            </a:xfrm>
            <a:custGeom>
              <a:avLst/>
              <a:gdLst>
                <a:gd name="connsiteX0" fmla="*/ 59293 w 59041"/>
                <a:gd name="connsiteY0" fmla="*/ 126597 h 253051"/>
                <a:gd name="connsiteX1" fmla="*/ 42496 w 59041"/>
                <a:gd name="connsiteY1" fmla="*/ 47645 h 253051"/>
                <a:gd name="connsiteX2" fmla="*/ 2796 w 59041"/>
                <a:gd name="connsiteY2" fmla="*/ 71 h 253051"/>
                <a:gd name="connsiteX3" fmla="*/ 251 w 59041"/>
                <a:gd name="connsiteY3" fmla="*/ 2602 h 253051"/>
                <a:gd name="connsiteX4" fmla="*/ 5087 w 59041"/>
                <a:gd name="connsiteY4" fmla="*/ 8422 h 253051"/>
                <a:gd name="connsiteX5" fmla="*/ 44532 w 59041"/>
                <a:gd name="connsiteY5" fmla="*/ 126597 h 253051"/>
                <a:gd name="connsiteX6" fmla="*/ 3560 w 59041"/>
                <a:gd name="connsiteY6" fmla="*/ 246290 h 253051"/>
                <a:gd name="connsiteX7" fmla="*/ 251 w 59041"/>
                <a:gd name="connsiteY7" fmla="*/ 250592 h 253051"/>
                <a:gd name="connsiteX8" fmla="*/ 2796 w 59041"/>
                <a:gd name="connsiteY8" fmla="*/ 253122 h 253051"/>
                <a:gd name="connsiteX9" fmla="*/ 43260 w 59041"/>
                <a:gd name="connsiteY9" fmla="*/ 203777 h 253051"/>
                <a:gd name="connsiteX10" fmla="*/ 59293 w 59041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93" y="126597"/>
                  </a:moveTo>
                  <a:cubicBezTo>
                    <a:pt x="59293" y="106859"/>
                    <a:pt x="56493" y="76240"/>
                    <a:pt x="42496" y="47645"/>
                  </a:cubicBezTo>
                  <a:cubicBezTo>
                    <a:pt x="27227" y="16520"/>
                    <a:pt x="5341" y="71"/>
                    <a:pt x="2796" y="71"/>
                  </a:cubicBezTo>
                  <a:cubicBezTo>
                    <a:pt x="1269" y="71"/>
                    <a:pt x="251" y="1083"/>
                    <a:pt x="251" y="2602"/>
                  </a:cubicBezTo>
                  <a:cubicBezTo>
                    <a:pt x="251" y="3361"/>
                    <a:pt x="251" y="3867"/>
                    <a:pt x="5087" y="8422"/>
                  </a:cubicBezTo>
                  <a:cubicBezTo>
                    <a:pt x="30026" y="33474"/>
                    <a:pt x="44532" y="73709"/>
                    <a:pt x="44532" y="126597"/>
                  </a:cubicBezTo>
                  <a:cubicBezTo>
                    <a:pt x="44532" y="169868"/>
                    <a:pt x="35116" y="214405"/>
                    <a:pt x="3560" y="246290"/>
                  </a:cubicBezTo>
                  <a:cubicBezTo>
                    <a:pt x="251" y="249327"/>
                    <a:pt x="251" y="249833"/>
                    <a:pt x="251" y="250592"/>
                  </a:cubicBezTo>
                  <a:cubicBezTo>
                    <a:pt x="251" y="252110"/>
                    <a:pt x="1269" y="253122"/>
                    <a:pt x="2796" y="253122"/>
                  </a:cubicBezTo>
                  <a:cubicBezTo>
                    <a:pt x="5341" y="253122"/>
                    <a:pt x="28245" y="235915"/>
                    <a:pt x="43260" y="203777"/>
                  </a:cubicBezTo>
                  <a:cubicBezTo>
                    <a:pt x="56239" y="175942"/>
                    <a:pt x="59293" y="147853"/>
                    <a:pt x="59293" y="126597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D814F2-87A5-C79D-15B5-589BAC70644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585727" y="4452182"/>
              <a:ext cx="471807" cy="10121"/>
            </a:xfrm>
            <a:custGeom>
              <a:avLst/>
              <a:gdLst>
                <a:gd name="connsiteX0" fmla="*/ 0 w 471807"/>
                <a:gd name="connsiteY0" fmla="*/ 0 h 10121"/>
                <a:gd name="connsiteX1" fmla="*/ 471808 w 471807"/>
                <a:gd name="connsiteY1" fmla="*/ 0 h 10121"/>
                <a:gd name="connsiteX2" fmla="*/ 471808 w 471807"/>
                <a:gd name="connsiteY2" fmla="*/ 10121 h 10121"/>
                <a:gd name="connsiteX3" fmla="*/ 0 w 47180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807" h="10121">
                  <a:moveTo>
                    <a:pt x="0" y="0"/>
                  </a:moveTo>
                  <a:lnTo>
                    <a:pt x="471808" y="0"/>
                  </a:lnTo>
                  <a:lnTo>
                    <a:pt x="471808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8CFDE7-2512-F6AB-A315-3AE671AD98F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768069" y="4582237"/>
              <a:ext cx="103576" cy="114632"/>
            </a:xfrm>
            <a:custGeom>
              <a:avLst/>
              <a:gdLst>
                <a:gd name="connsiteX0" fmla="*/ 15258 w 103576"/>
                <a:gd name="connsiteY0" fmla="*/ 97003 h 114632"/>
                <a:gd name="connsiteX1" fmla="*/ 12968 w 103576"/>
                <a:gd name="connsiteY1" fmla="*/ 107885 h 114632"/>
                <a:gd name="connsiteX2" fmla="*/ 20348 w 103576"/>
                <a:gd name="connsiteY2" fmla="*/ 114717 h 114632"/>
                <a:gd name="connsiteX3" fmla="*/ 29764 w 103576"/>
                <a:gd name="connsiteY3" fmla="*/ 107632 h 114632"/>
                <a:gd name="connsiteX4" fmla="*/ 39944 w 103576"/>
                <a:gd name="connsiteY4" fmla="*/ 67649 h 114632"/>
                <a:gd name="connsiteX5" fmla="*/ 48087 w 103576"/>
                <a:gd name="connsiteY5" fmla="*/ 34753 h 114632"/>
                <a:gd name="connsiteX6" fmla="*/ 62339 w 103576"/>
                <a:gd name="connsiteY6" fmla="*/ 14003 h 114632"/>
                <a:gd name="connsiteX7" fmla="*/ 82698 w 103576"/>
                <a:gd name="connsiteY7" fmla="*/ 5652 h 114632"/>
                <a:gd name="connsiteX8" fmla="*/ 93386 w 103576"/>
                <a:gd name="connsiteY8" fmla="*/ 8689 h 114632"/>
                <a:gd name="connsiteX9" fmla="*/ 80153 w 103576"/>
                <a:gd name="connsiteY9" fmla="*/ 22606 h 114632"/>
                <a:gd name="connsiteX10" fmla="*/ 89824 w 103576"/>
                <a:gd name="connsiteY10" fmla="*/ 31463 h 114632"/>
                <a:gd name="connsiteX11" fmla="*/ 103820 w 103576"/>
                <a:gd name="connsiteY11" fmla="*/ 16533 h 114632"/>
                <a:gd name="connsiteX12" fmla="*/ 82698 w 103576"/>
                <a:gd name="connsiteY12" fmla="*/ 85 h 114632"/>
                <a:gd name="connsiteX13" fmla="*/ 50123 w 103576"/>
                <a:gd name="connsiteY13" fmla="*/ 19570 h 114632"/>
                <a:gd name="connsiteX14" fmla="*/ 26965 w 103576"/>
                <a:gd name="connsiteY14" fmla="*/ 85 h 114632"/>
                <a:gd name="connsiteX15" fmla="*/ 8133 w 103576"/>
                <a:gd name="connsiteY15" fmla="*/ 14509 h 114632"/>
                <a:gd name="connsiteX16" fmla="*/ 244 w 103576"/>
                <a:gd name="connsiteY16" fmla="*/ 39055 h 114632"/>
                <a:gd name="connsiteX17" fmla="*/ 3297 w 103576"/>
                <a:gd name="connsiteY17" fmla="*/ 41585 h 114632"/>
                <a:gd name="connsiteX18" fmla="*/ 7624 w 103576"/>
                <a:gd name="connsiteY18" fmla="*/ 35765 h 114632"/>
                <a:gd name="connsiteX19" fmla="*/ 26201 w 103576"/>
                <a:gd name="connsiteY19" fmla="*/ 5652 h 114632"/>
                <a:gd name="connsiteX20" fmla="*/ 34091 w 103576"/>
                <a:gd name="connsiteY20" fmla="*/ 17292 h 114632"/>
                <a:gd name="connsiteX21" fmla="*/ 30019 w 103576"/>
                <a:gd name="connsiteY21" fmla="*/ 38549 h 114632"/>
                <a:gd name="connsiteX22" fmla="*/ 15258 w 103576"/>
                <a:gd name="connsiteY22" fmla="*/ 9700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58" y="97003"/>
                  </a:moveTo>
                  <a:cubicBezTo>
                    <a:pt x="14495" y="100799"/>
                    <a:pt x="12968" y="106619"/>
                    <a:pt x="12968" y="107885"/>
                  </a:cubicBezTo>
                  <a:cubicBezTo>
                    <a:pt x="12968" y="112439"/>
                    <a:pt x="16531" y="114717"/>
                    <a:pt x="20348" y="114717"/>
                  </a:cubicBezTo>
                  <a:cubicBezTo>
                    <a:pt x="23402" y="114717"/>
                    <a:pt x="27983" y="112693"/>
                    <a:pt x="29764" y="107632"/>
                  </a:cubicBezTo>
                  <a:cubicBezTo>
                    <a:pt x="30273" y="106619"/>
                    <a:pt x="38926" y="72204"/>
                    <a:pt x="39944" y="67649"/>
                  </a:cubicBezTo>
                  <a:cubicBezTo>
                    <a:pt x="41980" y="59299"/>
                    <a:pt x="46560" y="41585"/>
                    <a:pt x="48087" y="34753"/>
                  </a:cubicBezTo>
                  <a:cubicBezTo>
                    <a:pt x="49105" y="31463"/>
                    <a:pt x="56231" y="19570"/>
                    <a:pt x="62339" y="14003"/>
                  </a:cubicBezTo>
                  <a:cubicBezTo>
                    <a:pt x="64375" y="12231"/>
                    <a:pt x="71755" y="5652"/>
                    <a:pt x="82698" y="5652"/>
                  </a:cubicBezTo>
                  <a:cubicBezTo>
                    <a:pt x="89315" y="5652"/>
                    <a:pt x="93132" y="8689"/>
                    <a:pt x="93386" y="8689"/>
                  </a:cubicBezTo>
                  <a:cubicBezTo>
                    <a:pt x="85752" y="9954"/>
                    <a:pt x="80153" y="16027"/>
                    <a:pt x="80153" y="22606"/>
                  </a:cubicBezTo>
                  <a:cubicBezTo>
                    <a:pt x="80153" y="26655"/>
                    <a:pt x="82952" y="31463"/>
                    <a:pt x="89824" y="31463"/>
                  </a:cubicBezTo>
                  <a:cubicBezTo>
                    <a:pt x="96695" y="31463"/>
                    <a:pt x="103820" y="25643"/>
                    <a:pt x="103820" y="16533"/>
                  </a:cubicBezTo>
                  <a:cubicBezTo>
                    <a:pt x="103820" y="7676"/>
                    <a:pt x="95677" y="85"/>
                    <a:pt x="82698" y="85"/>
                  </a:cubicBezTo>
                  <a:cubicBezTo>
                    <a:pt x="66156" y="85"/>
                    <a:pt x="54959" y="12484"/>
                    <a:pt x="50123" y="19570"/>
                  </a:cubicBezTo>
                  <a:cubicBezTo>
                    <a:pt x="48087" y="8182"/>
                    <a:pt x="38926" y="85"/>
                    <a:pt x="26965" y="85"/>
                  </a:cubicBezTo>
                  <a:cubicBezTo>
                    <a:pt x="15258" y="85"/>
                    <a:pt x="10423" y="9954"/>
                    <a:pt x="8133" y="14509"/>
                  </a:cubicBezTo>
                  <a:cubicBezTo>
                    <a:pt x="3552" y="23112"/>
                    <a:pt x="244" y="38296"/>
                    <a:pt x="244" y="39055"/>
                  </a:cubicBezTo>
                  <a:cubicBezTo>
                    <a:pt x="244" y="41585"/>
                    <a:pt x="2788" y="41585"/>
                    <a:pt x="3297" y="41585"/>
                  </a:cubicBezTo>
                  <a:cubicBezTo>
                    <a:pt x="5842" y="41585"/>
                    <a:pt x="6097" y="41332"/>
                    <a:pt x="7624" y="35765"/>
                  </a:cubicBezTo>
                  <a:cubicBezTo>
                    <a:pt x="11950" y="17798"/>
                    <a:pt x="17040" y="5652"/>
                    <a:pt x="26201" y="5652"/>
                  </a:cubicBezTo>
                  <a:cubicBezTo>
                    <a:pt x="30528" y="5652"/>
                    <a:pt x="34091" y="7676"/>
                    <a:pt x="34091" y="17292"/>
                  </a:cubicBezTo>
                  <a:cubicBezTo>
                    <a:pt x="34091" y="22606"/>
                    <a:pt x="33327" y="25390"/>
                    <a:pt x="30019" y="38549"/>
                  </a:cubicBezTo>
                  <a:lnTo>
                    <a:pt x="15258" y="97003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5" name="Group 4" descr="\documentclass{article}&#10;\usepackage{amsmath}&#10;\pagestyle{empty}&#10;\begin{document}&#10;&#10;$$m=1$$&#10;&#10;&#10;\end{document}" title="IguanaTex Vector Display">
            <a:extLst>
              <a:ext uri="{FF2B5EF4-FFF2-40B4-BE49-F238E27FC236}">
                <a16:creationId xmlns:a16="http://schemas.microsoft.com/office/drawing/2014/main" id="{9626C5C4-1A38-7A70-16F2-6020DD6DCD0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919540" y="1982692"/>
            <a:ext cx="658270" cy="192730"/>
            <a:chOff x="8138332" y="4485518"/>
            <a:chExt cx="658270" cy="19273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196DFA3-18D0-2CCF-2046-F8A9592FA9A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138332" y="4549287"/>
              <a:ext cx="207248" cy="128961"/>
            </a:xfrm>
            <a:custGeom>
              <a:avLst/>
              <a:gdLst>
                <a:gd name="connsiteX0" fmla="*/ 15150 w 207248"/>
                <a:gd name="connsiteY0" fmla="*/ 109108 h 128961"/>
                <a:gd name="connsiteX1" fmla="*/ 12873 w 207248"/>
                <a:gd name="connsiteY1" fmla="*/ 121349 h 128961"/>
                <a:gd name="connsiteX2" fmla="*/ 20211 w 207248"/>
                <a:gd name="connsiteY2" fmla="*/ 129036 h 128961"/>
                <a:gd name="connsiteX3" fmla="*/ 29574 w 207248"/>
                <a:gd name="connsiteY3" fmla="*/ 121065 h 128961"/>
                <a:gd name="connsiteX4" fmla="*/ 34382 w 207248"/>
                <a:gd name="connsiteY4" fmla="*/ 99998 h 128961"/>
                <a:gd name="connsiteX5" fmla="*/ 39949 w 207248"/>
                <a:gd name="connsiteY5" fmla="*/ 74377 h 128961"/>
                <a:gd name="connsiteX6" fmla="*/ 44251 w 207248"/>
                <a:gd name="connsiteY6" fmla="*/ 55303 h 128961"/>
                <a:gd name="connsiteX7" fmla="*/ 47541 w 207248"/>
                <a:gd name="connsiteY7" fmla="*/ 41069 h 128961"/>
                <a:gd name="connsiteX8" fmla="*/ 88788 w 207248"/>
                <a:gd name="connsiteY8" fmla="*/ 6338 h 128961"/>
                <a:gd name="connsiteX9" fmla="*/ 102453 w 207248"/>
                <a:gd name="connsiteY9" fmla="*/ 26266 h 128961"/>
                <a:gd name="connsiteX10" fmla="*/ 98657 w 207248"/>
                <a:gd name="connsiteY10" fmla="*/ 49894 h 128961"/>
                <a:gd name="connsiteX11" fmla="*/ 91572 w 207248"/>
                <a:gd name="connsiteY11" fmla="*/ 82917 h 128961"/>
                <a:gd name="connsiteX12" fmla="*/ 86511 w 207248"/>
                <a:gd name="connsiteY12" fmla="*/ 104553 h 128961"/>
                <a:gd name="connsiteX13" fmla="*/ 83221 w 207248"/>
                <a:gd name="connsiteY13" fmla="*/ 121349 h 128961"/>
                <a:gd name="connsiteX14" fmla="*/ 90559 w 207248"/>
                <a:gd name="connsiteY14" fmla="*/ 129036 h 128961"/>
                <a:gd name="connsiteX15" fmla="*/ 101947 w 207248"/>
                <a:gd name="connsiteY15" fmla="*/ 112809 h 128961"/>
                <a:gd name="connsiteX16" fmla="*/ 117130 w 207248"/>
                <a:gd name="connsiteY16" fmla="*/ 44201 h 128961"/>
                <a:gd name="connsiteX17" fmla="*/ 158883 w 207248"/>
                <a:gd name="connsiteY17" fmla="*/ 6338 h 128961"/>
                <a:gd name="connsiteX18" fmla="*/ 172548 w 207248"/>
                <a:gd name="connsiteY18" fmla="*/ 26266 h 128961"/>
                <a:gd name="connsiteX19" fmla="*/ 156859 w 207248"/>
                <a:gd name="connsiteY19" fmla="*/ 90034 h 128961"/>
                <a:gd name="connsiteX20" fmla="*/ 153569 w 207248"/>
                <a:gd name="connsiteY20" fmla="*/ 105692 h 128961"/>
                <a:gd name="connsiteX21" fmla="*/ 174319 w 207248"/>
                <a:gd name="connsiteY21" fmla="*/ 129036 h 128961"/>
                <a:gd name="connsiteX22" fmla="*/ 207469 w 207248"/>
                <a:gd name="connsiteY22" fmla="*/ 85195 h 128961"/>
                <a:gd name="connsiteX23" fmla="*/ 204432 w 207248"/>
                <a:gd name="connsiteY23" fmla="*/ 82348 h 128961"/>
                <a:gd name="connsiteX24" fmla="*/ 200637 w 207248"/>
                <a:gd name="connsiteY24" fmla="*/ 87472 h 128961"/>
                <a:gd name="connsiteX25" fmla="*/ 174825 w 207248"/>
                <a:gd name="connsiteY25" fmla="*/ 122773 h 128961"/>
                <a:gd name="connsiteX26" fmla="*/ 168752 w 207248"/>
                <a:gd name="connsiteY26" fmla="*/ 113378 h 128961"/>
                <a:gd name="connsiteX27" fmla="*/ 173307 w 207248"/>
                <a:gd name="connsiteY27" fmla="*/ 93166 h 128961"/>
                <a:gd name="connsiteX28" fmla="*/ 188743 w 207248"/>
                <a:gd name="connsiteY28" fmla="*/ 30536 h 128961"/>
                <a:gd name="connsiteX29" fmla="*/ 159642 w 207248"/>
                <a:gd name="connsiteY29" fmla="*/ 75 h 128961"/>
                <a:gd name="connsiteX30" fmla="*/ 118395 w 207248"/>
                <a:gd name="connsiteY30" fmla="*/ 27689 h 128961"/>
                <a:gd name="connsiteX31" fmla="*/ 110297 w 207248"/>
                <a:gd name="connsiteY31" fmla="*/ 7476 h 128961"/>
                <a:gd name="connsiteX32" fmla="*/ 89547 w 207248"/>
                <a:gd name="connsiteY32" fmla="*/ 75 h 128961"/>
                <a:gd name="connsiteX33" fmla="*/ 50071 w 207248"/>
                <a:gd name="connsiteY33" fmla="*/ 24842 h 128961"/>
                <a:gd name="connsiteX34" fmla="*/ 26790 w 207248"/>
                <a:gd name="connsiteY34" fmla="*/ 75 h 128961"/>
                <a:gd name="connsiteX35" fmla="*/ 8065 w 207248"/>
                <a:gd name="connsiteY35" fmla="*/ 16302 h 128961"/>
                <a:gd name="connsiteX36" fmla="*/ 220 w 207248"/>
                <a:gd name="connsiteY36" fmla="*/ 43916 h 128961"/>
                <a:gd name="connsiteX37" fmla="*/ 3257 w 207248"/>
                <a:gd name="connsiteY37" fmla="*/ 46763 h 128961"/>
                <a:gd name="connsiteX38" fmla="*/ 7559 w 207248"/>
                <a:gd name="connsiteY38" fmla="*/ 40215 h 128961"/>
                <a:gd name="connsiteX39" fmla="*/ 26031 w 207248"/>
                <a:gd name="connsiteY39" fmla="*/ 6338 h 128961"/>
                <a:gd name="connsiteX40" fmla="*/ 33876 w 207248"/>
                <a:gd name="connsiteY40" fmla="*/ 19433 h 128961"/>
                <a:gd name="connsiteX41" fmla="*/ 29827 w 207248"/>
                <a:gd name="connsiteY41" fmla="*/ 43346 h 128961"/>
                <a:gd name="connsiteX42" fmla="*/ 15150 w 207248"/>
                <a:gd name="connsiteY42" fmla="*/ 109108 h 12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28961">
                  <a:moveTo>
                    <a:pt x="15150" y="109108"/>
                  </a:moveTo>
                  <a:cubicBezTo>
                    <a:pt x="14391" y="113378"/>
                    <a:pt x="12873" y="119926"/>
                    <a:pt x="12873" y="121349"/>
                  </a:cubicBezTo>
                  <a:cubicBezTo>
                    <a:pt x="12873" y="126474"/>
                    <a:pt x="16415" y="129036"/>
                    <a:pt x="20211" y="129036"/>
                  </a:cubicBezTo>
                  <a:cubicBezTo>
                    <a:pt x="23248" y="129036"/>
                    <a:pt x="27803" y="126758"/>
                    <a:pt x="29574" y="121065"/>
                  </a:cubicBezTo>
                  <a:cubicBezTo>
                    <a:pt x="29827" y="120495"/>
                    <a:pt x="32864" y="107115"/>
                    <a:pt x="34382" y="99998"/>
                  </a:cubicBezTo>
                  <a:lnTo>
                    <a:pt x="39949" y="74377"/>
                  </a:lnTo>
                  <a:cubicBezTo>
                    <a:pt x="41467" y="68114"/>
                    <a:pt x="42986" y="61851"/>
                    <a:pt x="44251" y="55303"/>
                  </a:cubicBezTo>
                  <a:cubicBezTo>
                    <a:pt x="45263" y="50464"/>
                    <a:pt x="47288" y="42208"/>
                    <a:pt x="47541" y="41069"/>
                  </a:cubicBezTo>
                  <a:cubicBezTo>
                    <a:pt x="51336" y="32244"/>
                    <a:pt x="64748" y="6338"/>
                    <a:pt x="88788" y="6338"/>
                  </a:cubicBezTo>
                  <a:cubicBezTo>
                    <a:pt x="100175" y="6338"/>
                    <a:pt x="102453" y="16871"/>
                    <a:pt x="102453" y="26266"/>
                  </a:cubicBezTo>
                  <a:cubicBezTo>
                    <a:pt x="102453" y="33383"/>
                    <a:pt x="100681" y="41354"/>
                    <a:pt x="98657" y="49894"/>
                  </a:cubicBezTo>
                  <a:lnTo>
                    <a:pt x="91572" y="82917"/>
                  </a:lnTo>
                  <a:lnTo>
                    <a:pt x="86511" y="104553"/>
                  </a:lnTo>
                  <a:cubicBezTo>
                    <a:pt x="85498" y="110247"/>
                    <a:pt x="83221" y="119926"/>
                    <a:pt x="83221" y="121349"/>
                  </a:cubicBezTo>
                  <a:cubicBezTo>
                    <a:pt x="83221" y="126474"/>
                    <a:pt x="86764" y="129036"/>
                    <a:pt x="90559" y="129036"/>
                  </a:cubicBezTo>
                  <a:cubicBezTo>
                    <a:pt x="98404" y="129036"/>
                    <a:pt x="99922" y="121919"/>
                    <a:pt x="101947" y="112809"/>
                  </a:cubicBezTo>
                  <a:cubicBezTo>
                    <a:pt x="105489" y="96867"/>
                    <a:pt x="114852" y="55303"/>
                    <a:pt x="117130" y="44201"/>
                  </a:cubicBezTo>
                  <a:cubicBezTo>
                    <a:pt x="117889" y="40500"/>
                    <a:pt x="131301" y="6338"/>
                    <a:pt x="158883" y="6338"/>
                  </a:cubicBezTo>
                  <a:cubicBezTo>
                    <a:pt x="169764" y="6338"/>
                    <a:pt x="172548" y="16017"/>
                    <a:pt x="172548" y="26266"/>
                  </a:cubicBezTo>
                  <a:cubicBezTo>
                    <a:pt x="172548" y="42492"/>
                    <a:pt x="161920" y="74946"/>
                    <a:pt x="156859" y="90034"/>
                  </a:cubicBezTo>
                  <a:cubicBezTo>
                    <a:pt x="154581" y="96867"/>
                    <a:pt x="153569" y="99998"/>
                    <a:pt x="153569" y="105692"/>
                  </a:cubicBezTo>
                  <a:cubicBezTo>
                    <a:pt x="153569" y="119072"/>
                    <a:pt x="162426" y="129036"/>
                    <a:pt x="174319" y="129036"/>
                  </a:cubicBezTo>
                  <a:cubicBezTo>
                    <a:pt x="198106" y="129036"/>
                    <a:pt x="207469" y="87472"/>
                    <a:pt x="207469" y="85195"/>
                  </a:cubicBezTo>
                  <a:cubicBezTo>
                    <a:pt x="207469" y="82348"/>
                    <a:pt x="205191" y="82348"/>
                    <a:pt x="204432" y="82348"/>
                  </a:cubicBezTo>
                  <a:cubicBezTo>
                    <a:pt x="201902" y="82348"/>
                    <a:pt x="201902" y="83202"/>
                    <a:pt x="200637" y="87472"/>
                  </a:cubicBezTo>
                  <a:cubicBezTo>
                    <a:pt x="196841" y="102560"/>
                    <a:pt x="188743" y="122773"/>
                    <a:pt x="174825" y="122773"/>
                  </a:cubicBezTo>
                  <a:cubicBezTo>
                    <a:pt x="170523" y="122773"/>
                    <a:pt x="168752" y="119926"/>
                    <a:pt x="168752" y="113378"/>
                  </a:cubicBezTo>
                  <a:cubicBezTo>
                    <a:pt x="168752" y="106261"/>
                    <a:pt x="171030" y="99429"/>
                    <a:pt x="173307" y="93166"/>
                  </a:cubicBezTo>
                  <a:cubicBezTo>
                    <a:pt x="178115" y="78362"/>
                    <a:pt x="188743" y="46763"/>
                    <a:pt x="188743" y="30536"/>
                  </a:cubicBezTo>
                  <a:cubicBezTo>
                    <a:pt x="188743" y="12031"/>
                    <a:pt x="178621" y="75"/>
                    <a:pt x="159642" y="75"/>
                  </a:cubicBezTo>
                  <a:cubicBezTo>
                    <a:pt x="140663" y="75"/>
                    <a:pt x="127758" y="12601"/>
                    <a:pt x="118395" y="27689"/>
                  </a:cubicBezTo>
                  <a:cubicBezTo>
                    <a:pt x="118142" y="23988"/>
                    <a:pt x="117383" y="14309"/>
                    <a:pt x="110297" y="7476"/>
                  </a:cubicBezTo>
                  <a:cubicBezTo>
                    <a:pt x="103971" y="1498"/>
                    <a:pt x="95873" y="75"/>
                    <a:pt x="89547" y="75"/>
                  </a:cubicBezTo>
                  <a:cubicBezTo>
                    <a:pt x="66773" y="75"/>
                    <a:pt x="54373" y="18294"/>
                    <a:pt x="50071" y="24842"/>
                  </a:cubicBezTo>
                  <a:cubicBezTo>
                    <a:pt x="48806" y="8615"/>
                    <a:pt x="38178" y="75"/>
                    <a:pt x="26790" y="75"/>
                  </a:cubicBezTo>
                  <a:cubicBezTo>
                    <a:pt x="15150" y="75"/>
                    <a:pt x="10342" y="11177"/>
                    <a:pt x="8065" y="16302"/>
                  </a:cubicBezTo>
                  <a:cubicBezTo>
                    <a:pt x="3510" y="26266"/>
                    <a:pt x="220" y="43062"/>
                    <a:pt x="220" y="43916"/>
                  </a:cubicBezTo>
                  <a:cubicBezTo>
                    <a:pt x="220" y="46763"/>
                    <a:pt x="2751" y="46763"/>
                    <a:pt x="3257" y="46763"/>
                  </a:cubicBezTo>
                  <a:cubicBezTo>
                    <a:pt x="5787" y="46763"/>
                    <a:pt x="6040" y="46478"/>
                    <a:pt x="7559" y="40215"/>
                  </a:cubicBezTo>
                  <a:cubicBezTo>
                    <a:pt x="11860" y="20003"/>
                    <a:pt x="16921" y="6338"/>
                    <a:pt x="26031" y="6338"/>
                  </a:cubicBezTo>
                  <a:cubicBezTo>
                    <a:pt x="30080" y="6338"/>
                    <a:pt x="33876" y="8615"/>
                    <a:pt x="33876" y="19433"/>
                  </a:cubicBezTo>
                  <a:cubicBezTo>
                    <a:pt x="33876" y="25411"/>
                    <a:pt x="33117" y="28543"/>
                    <a:pt x="29827" y="43346"/>
                  </a:cubicBezTo>
                  <a:lnTo>
                    <a:pt x="15150" y="1091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00F0B7-877E-6FF2-2148-6DB6B65723A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437637" y="4570638"/>
              <a:ext cx="168278" cy="66615"/>
            </a:xfrm>
            <a:custGeom>
              <a:avLst/>
              <a:gdLst>
                <a:gd name="connsiteX0" fmla="*/ 159907 w 168278"/>
                <a:gd name="connsiteY0" fmla="*/ 11462 h 66615"/>
                <a:gd name="connsiteX1" fmla="*/ 168511 w 168278"/>
                <a:gd name="connsiteY1" fmla="*/ 5768 h 66615"/>
                <a:gd name="connsiteX2" fmla="*/ 160160 w 168278"/>
                <a:gd name="connsiteY2" fmla="*/ 75 h 66615"/>
                <a:gd name="connsiteX3" fmla="*/ 8582 w 168278"/>
                <a:gd name="connsiteY3" fmla="*/ 75 h 66615"/>
                <a:gd name="connsiteX4" fmla="*/ 232 w 168278"/>
                <a:gd name="connsiteY4" fmla="*/ 5768 h 66615"/>
                <a:gd name="connsiteX5" fmla="*/ 8835 w 168278"/>
                <a:gd name="connsiteY5" fmla="*/ 11462 h 66615"/>
                <a:gd name="connsiteX6" fmla="*/ 159907 w 168278"/>
                <a:gd name="connsiteY6" fmla="*/ 11462 h 66615"/>
                <a:gd name="connsiteX7" fmla="*/ 160160 w 168278"/>
                <a:gd name="connsiteY7" fmla="*/ 66690 h 66615"/>
                <a:gd name="connsiteX8" fmla="*/ 168511 w 168278"/>
                <a:gd name="connsiteY8" fmla="*/ 60997 h 66615"/>
                <a:gd name="connsiteX9" fmla="*/ 159907 w 168278"/>
                <a:gd name="connsiteY9" fmla="*/ 55303 h 66615"/>
                <a:gd name="connsiteX10" fmla="*/ 8835 w 168278"/>
                <a:gd name="connsiteY10" fmla="*/ 55303 h 66615"/>
                <a:gd name="connsiteX11" fmla="*/ 232 w 168278"/>
                <a:gd name="connsiteY11" fmla="*/ 60997 h 66615"/>
                <a:gd name="connsiteX12" fmla="*/ 8582 w 168278"/>
                <a:gd name="connsiteY12" fmla="*/ 66690 h 66615"/>
                <a:gd name="connsiteX13" fmla="*/ 160160 w 168278"/>
                <a:gd name="connsiteY13" fmla="*/ 66690 h 66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6615">
                  <a:moveTo>
                    <a:pt x="159907" y="11462"/>
                  </a:moveTo>
                  <a:cubicBezTo>
                    <a:pt x="163703" y="11462"/>
                    <a:pt x="168511" y="11462"/>
                    <a:pt x="168511" y="5768"/>
                  </a:cubicBezTo>
                  <a:cubicBezTo>
                    <a:pt x="168511" y="75"/>
                    <a:pt x="163703" y="75"/>
                    <a:pt x="160160" y="75"/>
                  </a:cubicBezTo>
                  <a:lnTo>
                    <a:pt x="8582" y="75"/>
                  </a:lnTo>
                  <a:cubicBezTo>
                    <a:pt x="5040" y="75"/>
                    <a:pt x="232" y="75"/>
                    <a:pt x="232" y="5768"/>
                  </a:cubicBezTo>
                  <a:cubicBezTo>
                    <a:pt x="232" y="11462"/>
                    <a:pt x="5040" y="11462"/>
                    <a:pt x="8835" y="11462"/>
                  </a:cubicBezTo>
                  <a:lnTo>
                    <a:pt x="159907" y="11462"/>
                  </a:lnTo>
                  <a:close/>
                  <a:moveTo>
                    <a:pt x="160160" y="66690"/>
                  </a:moveTo>
                  <a:cubicBezTo>
                    <a:pt x="163703" y="66690"/>
                    <a:pt x="168511" y="66690"/>
                    <a:pt x="168511" y="60997"/>
                  </a:cubicBezTo>
                  <a:cubicBezTo>
                    <a:pt x="168511" y="55303"/>
                    <a:pt x="163703" y="55303"/>
                    <a:pt x="159907" y="55303"/>
                  </a:cubicBezTo>
                  <a:lnTo>
                    <a:pt x="8835" y="55303"/>
                  </a:lnTo>
                  <a:cubicBezTo>
                    <a:pt x="5040" y="55303"/>
                    <a:pt x="232" y="55303"/>
                    <a:pt x="232" y="60997"/>
                  </a:cubicBezTo>
                  <a:cubicBezTo>
                    <a:pt x="232" y="66690"/>
                    <a:pt x="5040" y="66690"/>
                    <a:pt x="8582" y="66690"/>
                  </a:cubicBezTo>
                  <a:lnTo>
                    <a:pt x="160160" y="666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FABA73D-F9DB-CB3F-E11D-1D0665A7CE5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713096" y="4485518"/>
              <a:ext cx="83506" cy="189598"/>
            </a:xfrm>
            <a:custGeom>
              <a:avLst/>
              <a:gdLst>
                <a:gd name="connsiteX0" fmla="*/ 52118 w 83506"/>
                <a:gd name="connsiteY0" fmla="*/ 7476 h 189598"/>
                <a:gd name="connsiteX1" fmla="*/ 46297 w 83506"/>
                <a:gd name="connsiteY1" fmla="*/ 75 h 189598"/>
                <a:gd name="connsiteX2" fmla="*/ 242 w 83506"/>
                <a:gd name="connsiteY2" fmla="*/ 18294 h 189598"/>
                <a:gd name="connsiteX3" fmla="*/ 242 w 83506"/>
                <a:gd name="connsiteY3" fmla="*/ 27120 h 189598"/>
                <a:gd name="connsiteX4" fmla="*/ 33392 w 83506"/>
                <a:gd name="connsiteY4" fmla="*/ 19718 h 189598"/>
                <a:gd name="connsiteX5" fmla="*/ 33392 w 83506"/>
                <a:gd name="connsiteY5" fmla="*/ 167183 h 189598"/>
                <a:gd name="connsiteX6" fmla="*/ 9858 w 83506"/>
                <a:gd name="connsiteY6" fmla="*/ 180848 h 189598"/>
                <a:gd name="connsiteX7" fmla="*/ 1760 w 83506"/>
                <a:gd name="connsiteY7" fmla="*/ 180848 h 189598"/>
                <a:gd name="connsiteX8" fmla="*/ 1760 w 83506"/>
                <a:gd name="connsiteY8" fmla="*/ 189673 h 189598"/>
                <a:gd name="connsiteX9" fmla="*/ 42755 w 83506"/>
                <a:gd name="connsiteY9" fmla="*/ 188819 h 189598"/>
                <a:gd name="connsiteX10" fmla="*/ 83749 w 83506"/>
                <a:gd name="connsiteY10" fmla="*/ 189673 h 189598"/>
                <a:gd name="connsiteX11" fmla="*/ 83749 w 83506"/>
                <a:gd name="connsiteY11" fmla="*/ 180848 h 189598"/>
                <a:gd name="connsiteX12" fmla="*/ 75651 w 83506"/>
                <a:gd name="connsiteY12" fmla="*/ 180848 h 189598"/>
                <a:gd name="connsiteX13" fmla="*/ 52118 w 83506"/>
                <a:gd name="connsiteY13" fmla="*/ 167183 h 189598"/>
                <a:gd name="connsiteX14" fmla="*/ 52118 w 83506"/>
                <a:gd name="connsiteY14" fmla="*/ 7476 h 18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89598">
                  <a:moveTo>
                    <a:pt x="52118" y="7476"/>
                  </a:moveTo>
                  <a:cubicBezTo>
                    <a:pt x="52118" y="644"/>
                    <a:pt x="52118" y="75"/>
                    <a:pt x="46297" y="75"/>
                  </a:cubicBezTo>
                  <a:cubicBezTo>
                    <a:pt x="30608" y="18294"/>
                    <a:pt x="8340" y="18294"/>
                    <a:pt x="242" y="18294"/>
                  </a:cubicBezTo>
                  <a:lnTo>
                    <a:pt x="242" y="27120"/>
                  </a:lnTo>
                  <a:cubicBezTo>
                    <a:pt x="5303" y="27120"/>
                    <a:pt x="20233" y="27120"/>
                    <a:pt x="33392" y="19718"/>
                  </a:cubicBezTo>
                  <a:lnTo>
                    <a:pt x="33392" y="167183"/>
                  </a:lnTo>
                  <a:cubicBezTo>
                    <a:pt x="33392" y="177432"/>
                    <a:pt x="32633" y="180848"/>
                    <a:pt x="9858" y="180848"/>
                  </a:cubicBezTo>
                  <a:lnTo>
                    <a:pt x="1760" y="180848"/>
                  </a:lnTo>
                  <a:lnTo>
                    <a:pt x="1760" y="189673"/>
                  </a:lnTo>
                  <a:cubicBezTo>
                    <a:pt x="10617" y="188819"/>
                    <a:pt x="32633" y="188819"/>
                    <a:pt x="42755" y="188819"/>
                  </a:cubicBezTo>
                  <a:cubicBezTo>
                    <a:pt x="52877" y="188819"/>
                    <a:pt x="74892" y="188819"/>
                    <a:pt x="83749" y="189673"/>
                  </a:cubicBezTo>
                  <a:lnTo>
                    <a:pt x="83749" y="180848"/>
                  </a:lnTo>
                  <a:lnTo>
                    <a:pt x="75651" y="180848"/>
                  </a:lnTo>
                  <a:cubicBezTo>
                    <a:pt x="52877" y="180848"/>
                    <a:pt x="52118" y="177717"/>
                    <a:pt x="52118" y="167183"/>
                  </a:cubicBezTo>
                  <a:lnTo>
                    <a:pt x="52118" y="747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509318-5B76-D439-86CB-38D75AD3F270}"/>
              </a:ext>
            </a:extLst>
          </p:cNvPr>
          <p:cNvSpPr txBox="1"/>
          <p:nvPr/>
        </p:nvSpPr>
        <p:spPr>
          <a:xfrm>
            <a:off x="4481256" y="1498049"/>
            <a:ext cx="2888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Cadoni</a:t>
            </a:r>
            <a:r>
              <a:rPr lang="en-US" sz="2200" dirty="0"/>
              <a:t> et al. 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2797357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21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/>
              <a:t>Regular UCOs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oup 36" descr="\documentclass{article}&#10;\usepackage{amsmath}&#10;\pagestyle{empty}&#10;\begin{document}&#10;&#10;$$ds^2=-f(r)dt^2+f(r)^{-1}dr^2+r^2d\Omega_{2}$$&#10;&#10;&#10;\end{document}" title="IguanaTex Vector Display">
            <a:extLst>
              <a:ext uri="{FF2B5EF4-FFF2-40B4-BE49-F238E27FC236}">
                <a16:creationId xmlns:a16="http://schemas.microsoft.com/office/drawing/2014/main" id="{A016B235-10CA-4DCC-DC26-26F95A7CDDC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46112" y="544764"/>
            <a:ext cx="5310634" cy="383113"/>
            <a:chOff x="6425893" y="4253866"/>
            <a:chExt cx="4045551" cy="29184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DB0256-15B2-3AE7-92DD-CB839FEDED6C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425893" y="4301406"/>
              <a:ext cx="120078" cy="182455"/>
            </a:xfrm>
            <a:custGeom>
              <a:avLst/>
              <a:gdLst>
                <a:gd name="connsiteX0" fmla="*/ 120231 w 120078"/>
                <a:gd name="connsiteY0" fmla="*/ 2922 h 182455"/>
                <a:gd name="connsiteX1" fmla="*/ 116952 w 120078"/>
                <a:gd name="connsiteY1" fmla="*/ 75 h 182455"/>
                <a:gd name="connsiteX2" fmla="*/ 84914 w 120078"/>
                <a:gd name="connsiteY2" fmla="*/ 2922 h 182455"/>
                <a:gd name="connsiteX3" fmla="*/ 81382 w 120078"/>
                <a:gd name="connsiteY3" fmla="*/ 7839 h 182455"/>
                <a:gd name="connsiteX4" fmla="*/ 87437 w 120078"/>
                <a:gd name="connsiteY4" fmla="*/ 10944 h 182455"/>
                <a:gd name="connsiteX5" fmla="*/ 100050 w 120078"/>
                <a:gd name="connsiteY5" fmla="*/ 15344 h 182455"/>
                <a:gd name="connsiteX6" fmla="*/ 99293 w 120078"/>
                <a:gd name="connsiteY6" fmla="*/ 20520 h 182455"/>
                <a:gd name="connsiteX7" fmla="*/ 84157 w 120078"/>
                <a:gd name="connsiteY7" fmla="*/ 81856 h 182455"/>
                <a:gd name="connsiteX8" fmla="*/ 60949 w 120078"/>
                <a:gd name="connsiteY8" fmla="*/ 65293 h 182455"/>
                <a:gd name="connsiteX9" fmla="*/ 153 w 120078"/>
                <a:gd name="connsiteY9" fmla="*/ 141122 h 182455"/>
                <a:gd name="connsiteX10" fmla="*/ 33704 w 120078"/>
                <a:gd name="connsiteY10" fmla="*/ 182530 h 182455"/>
                <a:gd name="connsiteX11" fmla="*/ 66499 w 120078"/>
                <a:gd name="connsiteY11" fmla="*/ 163120 h 182455"/>
                <a:gd name="connsiteX12" fmla="*/ 89455 w 120078"/>
                <a:gd name="connsiteY12" fmla="*/ 182530 h 182455"/>
                <a:gd name="connsiteX13" fmla="*/ 108123 w 120078"/>
                <a:gd name="connsiteY13" fmla="*/ 168296 h 182455"/>
                <a:gd name="connsiteX14" fmla="*/ 115691 w 120078"/>
                <a:gd name="connsiteY14" fmla="*/ 142675 h 182455"/>
                <a:gd name="connsiteX15" fmla="*/ 112663 w 120078"/>
                <a:gd name="connsiteY15" fmla="*/ 140087 h 182455"/>
                <a:gd name="connsiteX16" fmla="*/ 109132 w 120078"/>
                <a:gd name="connsiteY16" fmla="*/ 144745 h 182455"/>
                <a:gd name="connsiteX17" fmla="*/ 89959 w 120078"/>
                <a:gd name="connsiteY17" fmla="*/ 176837 h 182455"/>
                <a:gd name="connsiteX18" fmla="*/ 82392 w 120078"/>
                <a:gd name="connsiteY18" fmla="*/ 164932 h 182455"/>
                <a:gd name="connsiteX19" fmla="*/ 83905 w 120078"/>
                <a:gd name="connsiteY19" fmla="*/ 152509 h 182455"/>
                <a:gd name="connsiteX20" fmla="*/ 120231 w 120078"/>
                <a:gd name="connsiteY20" fmla="*/ 2922 h 182455"/>
                <a:gd name="connsiteX21" fmla="*/ 67760 w 120078"/>
                <a:gd name="connsiteY21" fmla="*/ 148886 h 182455"/>
                <a:gd name="connsiteX22" fmla="*/ 62715 w 120078"/>
                <a:gd name="connsiteY22" fmla="*/ 158462 h 182455"/>
                <a:gd name="connsiteX23" fmla="*/ 34209 w 120078"/>
                <a:gd name="connsiteY23" fmla="*/ 176837 h 182455"/>
                <a:gd name="connsiteX24" fmla="*/ 18064 w 120078"/>
                <a:gd name="connsiteY24" fmla="*/ 152509 h 182455"/>
                <a:gd name="connsiteX25" fmla="*/ 31938 w 120078"/>
                <a:gd name="connsiteY25" fmla="*/ 95832 h 182455"/>
                <a:gd name="connsiteX26" fmla="*/ 61201 w 120078"/>
                <a:gd name="connsiteY26" fmla="*/ 70987 h 182455"/>
                <a:gd name="connsiteX27" fmla="*/ 81130 w 120078"/>
                <a:gd name="connsiteY27" fmla="*/ 93761 h 182455"/>
                <a:gd name="connsiteX28" fmla="*/ 80373 w 120078"/>
                <a:gd name="connsiteY28" fmla="*/ 98161 h 182455"/>
                <a:gd name="connsiteX29" fmla="*/ 67760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31" y="2922"/>
                  </a:moveTo>
                  <a:cubicBezTo>
                    <a:pt x="120231" y="2663"/>
                    <a:pt x="120231" y="75"/>
                    <a:pt x="116952" y="75"/>
                  </a:cubicBezTo>
                  <a:cubicBezTo>
                    <a:pt x="113168" y="75"/>
                    <a:pt x="89203" y="2404"/>
                    <a:pt x="84914" y="2922"/>
                  </a:cubicBezTo>
                  <a:cubicBezTo>
                    <a:pt x="82896" y="3180"/>
                    <a:pt x="81382" y="4474"/>
                    <a:pt x="81382" y="7839"/>
                  </a:cubicBezTo>
                  <a:cubicBezTo>
                    <a:pt x="81382" y="10944"/>
                    <a:pt x="83653" y="10944"/>
                    <a:pt x="87437" y="10944"/>
                  </a:cubicBezTo>
                  <a:cubicBezTo>
                    <a:pt x="99546" y="10944"/>
                    <a:pt x="100050" y="12756"/>
                    <a:pt x="100050" y="15344"/>
                  </a:cubicBezTo>
                  <a:lnTo>
                    <a:pt x="99293" y="20520"/>
                  </a:lnTo>
                  <a:lnTo>
                    <a:pt x="84157" y="81856"/>
                  </a:lnTo>
                  <a:cubicBezTo>
                    <a:pt x="79617" y="72281"/>
                    <a:pt x="72301" y="65293"/>
                    <a:pt x="60949" y="65293"/>
                  </a:cubicBezTo>
                  <a:cubicBezTo>
                    <a:pt x="31434" y="65293"/>
                    <a:pt x="153" y="103337"/>
                    <a:pt x="153" y="141122"/>
                  </a:cubicBezTo>
                  <a:cubicBezTo>
                    <a:pt x="153" y="165449"/>
                    <a:pt x="14028" y="182530"/>
                    <a:pt x="33704" y="182530"/>
                  </a:cubicBezTo>
                  <a:cubicBezTo>
                    <a:pt x="38750" y="182530"/>
                    <a:pt x="51363" y="181495"/>
                    <a:pt x="66499" y="163120"/>
                  </a:cubicBezTo>
                  <a:cubicBezTo>
                    <a:pt x="68517" y="173990"/>
                    <a:pt x="77346" y="182530"/>
                    <a:pt x="89455" y="182530"/>
                  </a:cubicBezTo>
                  <a:cubicBezTo>
                    <a:pt x="98284" y="182530"/>
                    <a:pt x="104086" y="176578"/>
                    <a:pt x="108123" y="168296"/>
                  </a:cubicBezTo>
                  <a:cubicBezTo>
                    <a:pt x="112411" y="158979"/>
                    <a:pt x="115691" y="143192"/>
                    <a:pt x="115691" y="142675"/>
                  </a:cubicBezTo>
                  <a:cubicBezTo>
                    <a:pt x="115691" y="140087"/>
                    <a:pt x="113420" y="140087"/>
                    <a:pt x="112663" y="140087"/>
                  </a:cubicBezTo>
                  <a:cubicBezTo>
                    <a:pt x="110141" y="140087"/>
                    <a:pt x="109888" y="141122"/>
                    <a:pt x="109132" y="144745"/>
                  </a:cubicBezTo>
                  <a:cubicBezTo>
                    <a:pt x="104843" y="161567"/>
                    <a:pt x="100302" y="176837"/>
                    <a:pt x="89959" y="176837"/>
                  </a:cubicBezTo>
                  <a:cubicBezTo>
                    <a:pt x="83148" y="176837"/>
                    <a:pt x="82392" y="170108"/>
                    <a:pt x="82392" y="164932"/>
                  </a:cubicBezTo>
                  <a:cubicBezTo>
                    <a:pt x="82392" y="158720"/>
                    <a:pt x="82896" y="156909"/>
                    <a:pt x="83905" y="152509"/>
                  </a:cubicBezTo>
                  <a:lnTo>
                    <a:pt x="120231" y="2922"/>
                  </a:lnTo>
                  <a:close/>
                  <a:moveTo>
                    <a:pt x="67760" y="148886"/>
                  </a:moveTo>
                  <a:cubicBezTo>
                    <a:pt x="66499" y="153544"/>
                    <a:pt x="66499" y="154062"/>
                    <a:pt x="62715" y="158462"/>
                  </a:cubicBezTo>
                  <a:cubicBezTo>
                    <a:pt x="51615" y="172696"/>
                    <a:pt x="41272" y="176837"/>
                    <a:pt x="34209" y="176837"/>
                  </a:cubicBezTo>
                  <a:cubicBezTo>
                    <a:pt x="21596" y="176837"/>
                    <a:pt x="18064" y="162603"/>
                    <a:pt x="18064" y="152509"/>
                  </a:cubicBezTo>
                  <a:cubicBezTo>
                    <a:pt x="18064" y="139569"/>
                    <a:pt x="26136" y="107736"/>
                    <a:pt x="31938" y="95832"/>
                  </a:cubicBezTo>
                  <a:cubicBezTo>
                    <a:pt x="39759" y="80562"/>
                    <a:pt x="51111" y="70987"/>
                    <a:pt x="61201" y="70987"/>
                  </a:cubicBezTo>
                  <a:cubicBezTo>
                    <a:pt x="77598" y="70987"/>
                    <a:pt x="81130" y="92208"/>
                    <a:pt x="81130" y="93761"/>
                  </a:cubicBezTo>
                  <a:cubicBezTo>
                    <a:pt x="81130" y="95314"/>
                    <a:pt x="80626" y="96867"/>
                    <a:pt x="80373" y="98161"/>
                  </a:cubicBezTo>
                  <a:lnTo>
                    <a:pt x="67760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244222-1B8B-277F-4C3A-6DAA940C1F1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560221" y="4366625"/>
              <a:ext cx="92833" cy="117237"/>
            </a:xfrm>
            <a:custGeom>
              <a:avLst/>
              <a:gdLst>
                <a:gd name="connsiteX0" fmla="*/ 85676 w 92833"/>
                <a:gd name="connsiteY0" fmla="*/ 17673 h 117237"/>
                <a:gd name="connsiteX1" fmla="*/ 73567 w 92833"/>
                <a:gd name="connsiteY1" fmla="*/ 29319 h 117237"/>
                <a:gd name="connsiteX2" fmla="*/ 81388 w 92833"/>
                <a:gd name="connsiteY2" fmla="*/ 36825 h 117237"/>
                <a:gd name="connsiteX3" fmla="*/ 92992 w 92833"/>
                <a:gd name="connsiteY3" fmla="*/ 22332 h 117237"/>
                <a:gd name="connsiteX4" fmla="*/ 62972 w 92833"/>
                <a:gd name="connsiteY4" fmla="*/ 75 h 117237"/>
                <a:gd name="connsiteX5" fmla="*/ 20339 w 92833"/>
                <a:gd name="connsiteY5" fmla="*/ 37860 h 117237"/>
                <a:gd name="connsiteX6" fmla="*/ 46323 w 92833"/>
                <a:gd name="connsiteY6" fmla="*/ 63481 h 117237"/>
                <a:gd name="connsiteX7" fmla="*/ 72558 w 92833"/>
                <a:gd name="connsiteY7" fmla="*/ 83150 h 117237"/>
                <a:gd name="connsiteX8" fmla="*/ 36484 w 92833"/>
                <a:gd name="connsiteY8" fmla="*/ 111618 h 117237"/>
                <a:gd name="connsiteX9" fmla="*/ 7726 w 92833"/>
                <a:gd name="connsiteY9" fmla="*/ 97902 h 117237"/>
                <a:gd name="connsiteX10" fmla="*/ 23619 w 92833"/>
                <a:gd name="connsiteY10" fmla="*/ 84185 h 117237"/>
                <a:gd name="connsiteX11" fmla="*/ 14285 w 92833"/>
                <a:gd name="connsiteY11" fmla="*/ 75127 h 117237"/>
                <a:gd name="connsiteX12" fmla="*/ 158 w 92833"/>
                <a:gd name="connsiteY12" fmla="*/ 92208 h 117237"/>
                <a:gd name="connsiteX13" fmla="*/ 36232 w 92833"/>
                <a:gd name="connsiteY13" fmla="*/ 117312 h 117237"/>
                <a:gd name="connsiteX14" fmla="*/ 86937 w 92833"/>
                <a:gd name="connsiteY14" fmla="*/ 74351 h 117237"/>
                <a:gd name="connsiteX15" fmla="*/ 79117 w 92833"/>
                <a:gd name="connsiteY15" fmla="*/ 55458 h 117237"/>
                <a:gd name="connsiteX16" fmla="*/ 53891 w 92833"/>
                <a:gd name="connsiteY16" fmla="*/ 44589 h 117237"/>
                <a:gd name="connsiteX17" fmla="*/ 34719 w 92833"/>
                <a:gd name="connsiteY17" fmla="*/ 29061 h 117237"/>
                <a:gd name="connsiteX18" fmla="*/ 62972 w 92833"/>
                <a:gd name="connsiteY18" fmla="*/ 5768 h 117237"/>
                <a:gd name="connsiteX19" fmla="*/ 85676 w 92833"/>
                <a:gd name="connsiteY19" fmla="*/ 17673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833" h="117237">
                  <a:moveTo>
                    <a:pt x="85676" y="17673"/>
                  </a:moveTo>
                  <a:cubicBezTo>
                    <a:pt x="78613" y="17932"/>
                    <a:pt x="73567" y="23626"/>
                    <a:pt x="73567" y="29319"/>
                  </a:cubicBezTo>
                  <a:cubicBezTo>
                    <a:pt x="73567" y="32943"/>
                    <a:pt x="75838" y="36825"/>
                    <a:pt x="81388" y="36825"/>
                  </a:cubicBezTo>
                  <a:cubicBezTo>
                    <a:pt x="86937" y="36825"/>
                    <a:pt x="92992" y="32425"/>
                    <a:pt x="92992" y="22332"/>
                  </a:cubicBezTo>
                  <a:cubicBezTo>
                    <a:pt x="92992" y="10686"/>
                    <a:pt x="82144" y="75"/>
                    <a:pt x="62972" y="75"/>
                  </a:cubicBezTo>
                  <a:cubicBezTo>
                    <a:pt x="29673" y="75"/>
                    <a:pt x="20339" y="26473"/>
                    <a:pt x="20339" y="37860"/>
                  </a:cubicBezTo>
                  <a:cubicBezTo>
                    <a:pt x="20339" y="58046"/>
                    <a:pt x="39007" y="61928"/>
                    <a:pt x="46323" y="63481"/>
                  </a:cubicBezTo>
                  <a:cubicBezTo>
                    <a:pt x="59441" y="66069"/>
                    <a:pt x="72558" y="68916"/>
                    <a:pt x="72558" y="83150"/>
                  </a:cubicBezTo>
                  <a:cubicBezTo>
                    <a:pt x="72558" y="89879"/>
                    <a:pt x="66756" y="111618"/>
                    <a:pt x="36484" y="111618"/>
                  </a:cubicBezTo>
                  <a:cubicBezTo>
                    <a:pt x="32953" y="111618"/>
                    <a:pt x="13528" y="111618"/>
                    <a:pt x="7726" y="97902"/>
                  </a:cubicBezTo>
                  <a:cubicBezTo>
                    <a:pt x="17312" y="99196"/>
                    <a:pt x="23619" y="91432"/>
                    <a:pt x="23619" y="84185"/>
                  </a:cubicBezTo>
                  <a:cubicBezTo>
                    <a:pt x="23619" y="78233"/>
                    <a:pt x="19583" y="75127"/>
                    <a:pt x="14285" y="75127"/>
                  </a:cubicBezTo>
                  <a:cubicBezTo>
                    <a:pt x="7726" y="75127"/>
                    <a:pt x="158" y="80562"/>
                    <a:pt x="158" y="92208"/>
                  </a:cubicBezTo>
                  <a:cubicBezTo>
                    <a:pt x="158" y="106960"/>
                    <a:pt x="14537" y="117312"/>
                    <a:pt x="36232" y="117312"/>
                  </a:cubicBezTo>
                  <a:cubicBezTo>
                    <a:pt x="77099" y="117312"/>
                    <a:pt x="86937" y="85997"/>
                    <a:pt x="86937" y="74351"/>
                  </a:cubicBezTo>
                  <a:cubicBezTo>
                    <a:pt x="86937" y="65034"/>
                    <a:pt x="82144" y="58564"/>
                    <a:pt x="79117" y="55458"/>
                  </a:cubicBezTo>
                  <a:cubicBezTo>
                    <a:pt x="72306" y="48212"/>
                    <a:pt x="64990" y="46918"/>
                    <a:pt x="53891" y="44589"/>
                  </a:cubicBezTo>
                  <a:cubicBezTo>
                    <a:pt x="44809" y="42518"/>
                    <a:pt x="34719" y="40707"/>
                    <a:pt x="34719" y="29061"/>
                  </a:cubicBezTo>
                  <a:cubicBezTo>
                    <a:pt x="34719" y="21555"/>
                    <a:pt x="40773" y="5768"/>
                    <a:pt x="62972" y="5768"/>
                  </a:cubicBezTo>
                  <a:cubicBezTo>
                    <a:pt x="69279" y="5768"/>
                    <a:pt x="81892" y="7580"/>
                    <a:pt x="85676" y="17673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B693AEE-0C22-BDEC-28F5-617A4C3438B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676477" y="4253866"/>
              <a:ext cx="78050" cy="120291"/>
            </a:xfrm>
            <a:custGeom>
              <a:avLst/>
              <a:gdLst>
                <a:gd name="connsiteX0" fmla="*/ 78214 w 78050"/>
                <a:gd name="connsiteY0" fmla="*/ 87390 h 120291"/>
                <a:gd name="connsiteX1" fmla="*/ 72210 w 78050"/>
                <a:gd name="connsiteY1" fmla="*/ 87390 h 120291"/>
                <a:gd name="connsiteX2" fmla="*/ 67619 w 78050"/>
                <a:gd name="connsiteY2" fmla="*/ 103876 h 120291"/>
                <a:gd name="connsiteX3" fmla="*/ 50137 w 78050"/>
                <a:gd name="connsiteY3" fmla="*/ 104963 h 120291"/>
                <a:gd name="connsiteX4" fmla="*/ 17645 w 78050"/>
                <a:gd name="connsiteY4" fmla="*/ 104963 h 120291"/>
                <a:gd name="connsiteX5" fmla="*/ 52962 w 78050"/>
                <a:gd name="connsiteY5" fmla="*/ 74528 h 120291"/>
                <a:gd name="connsiteX6" fmla="*/ 78214 w 78050"/>
                <a:gd name="connsiteY6" fmla="*/ 35397 h 120291"/>
                <a:gd name="connsiteX7" fmla="*/ 36893 w 78050"/>
                <a:gd name="connsiteY7" fmla="*/ 71 h 120291"/>
                <a:gd name="connsiteX8" fmla="*/ 163 w 78050"/>
                <a:gd name="connsiteY8" fmla="*/ 32499 h 120291"/>
                <a:gd name="connsiteX9" fmla="*/ 9522 w 78050"/>
                <a:gd name="connsiteY9" fmla="*/ 42644 h 120291"/>
                <a:gd name="connsiteX10" fmla="*/ 18881 w 78050"/>
                <a:gd name="connsiteY10" fmla="*/ 33042 h 120291"/>
                <a:gd name="connsiteX11" fmla="*/ 8462 w 78050"/>
                <a:gd name="connsiteY11" fmla="*/ 23440 h 120291"/>
                <a:gd name="connsiteX12" fmla="*/ 34244 w 78050"/>
                <a:gd name="connsiteY12" fmla="*/ 6592 h 120291"/>
                <a:gd name="connsiteX13" fmla="*/ 61085 w 78050"/>
                <a:gd name="connsiteY13" fmla="*/ 35397 h 120291"/>
                <a:gd name="connsiteX14" fmla="*/ 44486 w 78050"/>
                <a:gd name="connsiteY14" fmla="*/ 70180 h 120291"/>
                <a:gd name="connsiteX15" fmla="*/ 1929 w 78050"/>
                <a:gd name="connsiteY15" fmla="*/ 113297 h 120291"/>
                <a:gd name="connsiteX16" fmla="*/ 163 w 78050"/>
                <a:gd name="connsiteY16" fmla="*/ 120362 h 120291"/>
                <a:gd name="connsiteX17" fmla="*/ 72916 w 78050"/>
                <a:gd name="connsiteY17" fmla="*/ 120362 h 120291"/>
                <a:gd name="connsiteX18" fmla="*/ 7821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14" y="87390"/>
                  </a:moveTo>
                  <a:lnTo>
                    <a:pt x="72210" y="87390"/>
                  </a:lnTo>
                  <a:cubicBezTo>
                    <a:pt x="71680" y="91376"/>
                    <a:pt x="69914" y="102065"/>
                    <a:pt x="67619" y="103876"/>
                  </a:cubicBezTo>
                  <a:cubicBezTo>
                    <a:pt x="66206" y="104963"/>
                    <a:pt x="52609" y="104963"/>
                    <a:pt x="50137" y="104963"/>
                  </a:cubicBezTo>
                  <a:lnTo>
                    <a:pt x="17645" y="104963"/>
                  </a:lnTo>
                  <a:cubicBezTo>
                    <a:pt x="36186" y="88115"/>
                    <a:pt x="42367" y="83043"/>
                    <a:pt x="52962" y="74528"/>
                  </a:cubicBezTo>
                  <a:cubicBezTo>
                    <a:pt x="66029" y="63839"/>
                    <a:pt x="78214" y="52607"/>
                    <a:pt x="78214" y="35397"/>
                  </a:cubicBezTo>
                  <a:cubicBezTo>
                    <a:pt x="78214" y="13477"/>
                    <a:pt x="59496" y="71"/>
                    <a:pt x="36893" y="71"/>
                  </a:cubicBezTo>
                  <a:cubicBezTo>
                    <a:pt x="14996" y="71"/>
                    <a:pt x="163" y="15832"/>
                    <a:pt x="163" y="32499"/>
                  </a:cubicBezTo>
                  <a:cubicBezTo>
                    <a:pt x="163" y="41738"/>
                    <a:pt x="7756" y="42644"/>
                    <a:pt x="9522" y="42644"/>
                  </a:cubicBezTo>
                  <a:cubicBezTo>
                    <a:pt x="13760" y="42644"/>
                    <a:pt x="18881" y="39564"/>
                    <a:pt x="18881" y="33042"/>
                  </a:cubicBezTo>
                  <a:cubicBezTo>
                    <a:pt x="18881" y="29781"/>
                    <a:pt x="17645" y="23440"/>
                    <a:pt x="8462" y="23440"/>
                  </a:cubicBezTo>
                  <a:cubicBezTo>
                    <a:pt x="13937" y="10578"/>
                    <a:pt x="25944" y="6592"/>
                    <a:pt x="34244" y="6592"/>
                  </a:cubicBezTo>
                  <a:cubicBezTo>
                    <a:pt x="51903" y="6592"/>
                    <a:pt x="61085" y="20723"/>
                    <a:pt x="61085" y="35397"/>
                  </a:cubicBezTo>
                  <a:cubicBezTo>
                    <a:pt x="61085" y="51158"/>
                    <a:pt x="50137" y="63658"/>
                    <a:pt x="44486" y="70180"/>
                  </a:cubicBezTo>
                  <a:lnTo>
                    <a:pt x="1929" y="113297"/>
                  </a:lnTo>
                  <a:cubicBezTo>
                    <a:pt x="163" y="114927"/>
                    <a:pt x="163" y="115289"/>
                    <a:pt x="163" y="120362"/>
                  </a:cubicBezTo>
                  <a:lnTo>
                    <a:pt x="72916" y="120362"/>
                  </a:lnTo>
                  <a:lnTo>
                    <a:pt x="7821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B7155A-143C-690E-AB61-A76D6839FA4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862721" y="4386035"/>
              <a:ext cx="167756" cy="60559"/>
            </a:xfrm>
            <a:custGeom>
              <a:avLst/>
              <a:gdLst>
                <a:gd name="connsiteX0" fmla="*/ 159350 w 167756"/>
                <a:gd name="connsiteY0" fmla="*/ 10427 h 60559"/>
                <a:gd name="connsiteX1" fmla="*/ 167927 w 167756"/>
                <a:gd name="connsiteY1" fmla="*/ 5251 h 60559"/>
                <a:gd name="connsiteX2" fmla="*/ 159602 w 167756"/>
                <a:gd name="connsiteY2" fmla="*/ 75 h 60559"/>
                <a:gd name="connsiteX3" fmla="*/ 8495 w 167756"/>
                <a:gd name="connsiteY3" fmla="*/ 75 h 60559"/>
                <a:gd name="connsiteX4" fmla="*/ 170 w 167756"/>
                <a:gd name="connsiteY4" fmla="*/ 5251 h 60559"/>
                <a:gd name="connsiteX5" fmla="*/ 8747 w 167756"/>
                <a:gd name="connsiteY5" fmla="*/ 10427 h 60559"/>
                <a:gd name="connsiteX6" fmla="*/ 159350 w 167756"/>
                <a:gd name="connsiteY6" fmla="*/ 10427 h 60559"/>
                <a:gd name="connsiteX7" fmla="*/ 159602 w 167756"/>
                <a:gd name="connsiteY7" fmla="*/ 60634 h 60559"/>
                <a:gd name="connsiteX8" fmla="*/ 167927 w 167756"/>
                <a:gd name="connsiteY8" fmla="*/ 55458 h 60559"/>
                <a:gd name="connsiteX9" fmla="*/ 159350 w 167756"/>
                <a:gd name="connsiteY9" fmla="*/ 50282 h 60559"/>
                <a:gd name="connsiteX10" fmla="*/ 8747 w 167756"/>
                <a:gd name="connsiteY10" fmla="*/ 50282 h 60559"/>
                <a:gd name="connsiteX11" fmla="*/ 170 w 167756"/>
                <a:gd name="connsiteY11" fmla="*/ 55458 h 60559"/>
                <a:gd name="connsiteX12" fmla="*/ 8495 w 167756"/>
                <a:gd name="connsiteY12" fmla="*/ 60634 h 60559"/>
                <a:gd name="connsiteX13" fmla="*/ 159602 w 167756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56" h="60559">
                  <a:moveTo>
                    <a:pt x="159350" y="10427"/>
                  </a:moveTo>
                  <a:cubicBezTo>
                    <a:pt x="163133" y="10427"/>
                    <a:pt x="167927" y="10427"/>
                    <a:pt x="167927" y="5251"/>
                  </a:cubicBezTo>
                  <a:cubicBezTo>
                    <a:pt x="167927" y="75"/>
                    <a:pt x="163133" y="75"/>
                    <a:pt x="159602" y="75"/>
                  </a:cubicBezTo>
                  <a:lnTo>
                    <a:pt x="8495" y="75"/>
                  </a:lnTo>
                  <a:cubicBezTo>
                    <a:pt x="4963" y="75"/>
                    <a:pt x="170" y="75"/>
                    <a:pt x="170" y="5251"/>
                  </a:cubicBezTo>
                  <a:cubicBezTo>
                    <a:pt x="170" y="10427"/>
                    <a:pt x="4963" y="10427"/>
                    <a:pt x="8747" y="10427"/>
                  </a:cubicBezTo>
                  <a:lnTo>
                    <a:pt x="159350" y="10427"/>
                  </a:lnTo>
                  <a:close/>
                  <a:moveTo>
                    <a:pt x="159602" y="60634"/>
                  </a:moveTo>
                  <a:cubicBezTo>
                    <a:pt x="163133" y="60634"/>
                    <a:pt x="167927" y="60634"/>
                    <a:pt x="167927" y="55458"/>
                  </a:cubicBezTo>
                  <a:cubicBezTo>
                    <a:pt x="167927" y="50282"/>
                    <a:pt x="163133" y="50282"/>
                    <a:pt x="159350" y="50282"/>
                  </a:cubicBezTo>
                  <a:lnTo>
                    <a:pt x="8747" y="50282"/>
                  </a:lnTo>
                  <a:cubicBezTo>
                    <a:pt x="4963" y="50282"/>
                    <a:pt x="170" y="50282"/>
                    <a:pt x="170" y="55458"/>
                  </a:cubicBezTo>
                  <a:cubicBezTo>
                    <a:pt x="170" y="60634"/>
                    <a:pt x="4963" y="60634"/>
                    <a:pt x="8495" y="60634"/>
                  </a:cubicBezTo>
                  <a:lnTo>
                    <a:pt x="159602" y="6063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A02F4A0-C770-72E7-90C3-5455933E250E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135811" y="4411139"/>
              <a:ext cx="154134" cy="10352"/>
            </a:xfrm>
            <a:custGeom>
              <a:avLst/>
              <a:gdLst>
                <a:gd name="connsiteX0" fmla="*/ 145485 w 154134"/>
                <a:gd name="connsiteY0" fmla="*/ 10427 h 10352"/>
                <a:gd name="connsiteX1" fmla="*/ 154315 w 154134"/>
                <a:gd name="connsiteY1" fmla="*/ 5251 h 10352"/>
                <a:gd name="connsiteX2" fmla="*/ 145485 w 154134"/>
                <a:gd name="connsiteY2" fmla="*/ 75 h 10352"/>
                <a:gd name="connsiteX3" fmla="*/ 9010 w 154134"/>
                <a:gd name="connsiteY3" fmla="*/ 75 h 10352"/>
                <a:gd name="connsiteX4" fmla="*/ 181 w 154134"/>
                <a:gd name="connsiteY4" fmla="*/ 5251 h 10352"/>
                <a:gd name="connsiteX5" fmla="*/ 9010 w 154134"/>
                <a:gd name="connsiteY5" fmla="*/ 10427 h 10352"/>
                <a:gd name="connsiteX6" fmla="*/ 145485 w 15413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34" h="10352">
                  <a:moveTo>
                    <a:pt x="145485" y="10427"/>
                  </a:moveTo>
                  <a:cubicBezTo>
                    <a:pt x="149774" y="10427"/>
                    <a:pt x="154315" y="10427"/>
                    <a:pt x="154315" y="5251"/>
                  </a:cubicBezTo>
                  <a:cubicBezTo>
                    <a:pt x="154315" y="75"/>
                    <a:pt x="149774" y="75"/>
                    <a:pt x="145485" y="75"/>
                  </a:cubicBezTo>
                  <a:lnTo>
                    <a:pt x="9010" y="75"/>
                  </a:lnTo>
                  <a:cubicBezTo>
                    <a:pt x="4721" y="75"/>
                    <a:pt x="181" y="75"/>
                    <a:pt x="181" y="5251"/>
                  </a:cubicBezTo>
                  <a:cubicBezTo>
                    <a:pt x="181" y="10427"/>
                    <a:pt x="4721" y="10427"/>
                    <a:pt x="9010" y="10427"/>
                  </a:cubicBezTo>
                  <a:lnTo>
                    <a:pt x="145485" y="10427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1C214BE-7F5E-5B32-C075-8B45AACA06A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324450" y="4298560"/>
              <a:ext cx="125880" cy="235510"/>
            </a:xfrm>
            <a:custGeom>
              <a:avLst/>
              <a:gdLst>
                <a:gd name="connsiteX0" fmla="*/ 79400 w 125880"/>
                <a:gd name="connsiteY0" fmla="*/ 79009 h 235510"/>
                <a:gd name="connsiteX1" fmla="*/ 101094 w 125880"/>
                <a:gd name="connsiteY1" fmla="*/ 79009 h 235510"/>
                <a:gd name="connsiteX2" fmla="*/ 108662 w 125880"/>
                <a:gd name="connsiteY2" fmla="*/ 73833 h 235510"/>
                <a:gd name="connsiteX3" fmla="*/ 101851 w 125880"/>
                <a:gd name="connsiteY3" fmla="*/ 70987 h 235510"/>
                <a:gd name="connsiteX4" fmla="*/ 80913 w 125880"/>
                <a:gd name="connsiteY4" fmla="*/ 70987 h 235510"/>
                <a:gd name="connsiteX5" fmla="*/ 86211 w 125880"/>
                <a:gd name="connsiteY5" fmla="*/ 41483 h 235510"/>
                <a:gd name="connsiteX6" fmla="*/ 92265 w 125880"/>
                <a:gd name="connsiteY6" fmla="*/ 14568 h 235510"/>
                <a:gd name="connsiteX7" fmla="*/ 104122 w 125880"/>
                <a:gd name="connsiteY7" fmla="*/ 5768 h 235510"/>
                <a:gd name="connsiteX8" fmla="*/ 116483 w 125880"/>
                <a:gd name="connsiteY8" fmla="*/ 10427 h 235510"/>
                <a:gd name="connsiteX9" fmla="*/ 102860 w 125880"/>
                <a:gd name="connsiteY9" fmla="*/ 24402 h 235510"/>
                <a:gd name="connsiteX10" fmla="*/ 112194 w 125880"/>
                <a:gd name="connsiteY10" fmla="*/ 33460 h 235510"/>
                <a:gd name="connsiteX11" fmla="*/ 126069 w 125880"/>
                <a:gd name="connsiteY11" fmla="*/ 17932 h 235510"/>
                <a:gd name="connsiteX12" fmla="*/ 104122 w 125880"/>
                <a:gd name="connsiteY12" fmla="*/ 75 h 235510"/>
                <a:gd name="connsiteX13" fmla="*/ 72084 w 125880"/>
                <a:gd name="connsiteY13" fmla="*/ 30355 h 235510"/>
                <a:gd name="connsiteX14" fmla="*/ 63759 w 125880"/>
                <a:gd name="connsiteY14" fmla="*/ 70987 h 235510"/>
                <a:gd name="connsiteX15" fmla="*/ 46353 w 125880"/>
                <a:gd name="connsiteY15" fmla="*/ 70987 h 235510"/>
                <a:gd name="connsiteX16" fmla="*/ 38785 w 125880"/>
                <a:gd name="connsiteY16" fmla="*/ 75904 h 235510"/>
                <a:gd name="connsiteX17" fmla="*/ 45848 w 125880"/>
                <a:gd name="connsiteY17" fmla="*/ 79009 h 235510"/>
                <a:gd name="connsiteX18" fmla="*/ 62498 w 125880"/>
                <a:gd name="connsiteY18" fmla="*/ 79009 h 235510"/>
                <a:gd name="connsiteX19" fmla="*/ 43578 w 125880"/>
                <a:gd name="connsiteY19" fmla="*/ 181236 h 235510"/>
                <a:gd name="connsiteX20" fmla="*/ 21631 w 125880"/>
                <a:gd name="connsiteY20" fmla="*/ 229891 h 235510"/>
                <a:gd name="connsiteX21" fmla="*/ 9522 w 125880"/>
                <a:gd name="connsiteY21" fmla="*/ 225233 h 235510"/>
                <a:gd name="connsiteX22" fmla="*/ 23397 w 125880"/>
                <a:gd name="connsiteY22" fmla="*/ 211257 h 235510"/>
                <a:gd name="connsiteX23" fmla="*/ 14063 w 125880"/>
                <a:gd name="connsiteY23" fmla="*/ 202199 h 235510"/>
                <a:gd name="connsiteX24" fmla="*/ 188 w 125880"/>
                <a:gd name="connsiteY24" fmla="*/ 217727 h 235510"/>
                <a:gd name="connsiteX25" fmla="*/ 21631 w 125880"/>
                <a:gd name="connsiteY25" fmla="*/ 235585 h 235510"/>
                <a:gd name="connsiteX26" fmla="*/ 50137 w 125880"/>
                <a:gd name="connsiteY26" fmla="*/ 210481 h 235510"/>
                <a:gd name="connsiteX27" fmla="*/ 64264 w 125880"/>
                <a:gd name="connsiteY27" fmla="*/ 161050 h 235510"/>
                <a:gd name="connsiteX28" fmla="*/ 79400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00" y="79009"/>
                  </a:moveTo>
                  <a:lnTo>
                    <a:pt x="101094" y="79009"/>
                  </a:lnTo>
                  <a:cubicBezTo>
                    <a:pt x="106140" y="79009"/>
                    <a:pt x="108662" y="79009"/>
                    <a:pt x="108662" y="73833"/>
                  </a:cubicBezTo>
                  <a:cubicBezTo>
                    <a:pt x="108662" y="70987"/>
                    <a:pt x="106140" y="70987"/>
                    <a:pt x="101851" y="70987"/>
                  </a:cubicBezTo>
                  <a:lnTo>
                    <a:pt x="80913" y="70987"/>
                  </a:lnTo>
                  <a:lnTo>
                    <a:pt x="86211" y="41483"/>
                  </a:lnTo>
                  <a:cubicBezTo>
                    <a:pt x="87220" y="36048"/>
                    <a:pt x="90752" y="17673"/>
                    <a:pt x="92265" y="14568"/>
                  </a:cubicBezTo>
                  <a:cubicBezTo>
                    <a:pt x="94536" y="9650"/>
                    <a:pt x="98824" y="5768"/>
                    <a:pt x="104122" y="5768"/>
                  </a:cubicBezTo>
                  <a:cubicBezTo>
                    <a:pt x="105131" y="5768"/>
                    <a:pt x="111690" y="5768"/>
                    <a:pt x="116483" y="10427"/>
                  </a:cubicBezTo>
                  <a:cubicBezTo>
                    <a:pt x="105383" y="11462"/>
                    <a:pt x="102860" y="20520"/>
                    <a:pt x="102860" y="24402"/>
                  </a:cubicBezTo>
                  <a:cubicBezTo>
                    <a:pt x="102860" y="30355"/>
                    <a:pt x="107401" y="33460"/>
                    <a:pt x="112194" y="33460"/>
                  </a:cubicBezTo>
                  <a:cubicBezTo>
                    <a:pt x="118753" y="33460"/>
                    <a:pt x="126069" y="27767"/>
                    <a:pt x="126069" y="17932"/>
                  </a:cubicBezTo>
                  <a:cubicBezTo>
                    <a:pt x="126069" y="6027"/>
                    <a:pt x="114465" y="75"/>
                    <a:pt x="104122" y="75"/>
                  </a:cubicBezTo>
                  <a:cubicBezTo>
                    <a:pt x="95545" y="75"/>
                    <a:pt x="79652" y="4733"/>
                    <a:pt x="72084" y="30355"/>
                  </a:cubicBezTo>
                  <a:cubicBezTo>
                    <a:pt x="70570" y="35789"/>
                    <a:pt x="69814" y="38377"/>
                    <a:pt x="63759" y="70987"/>
                  </a:cubicBezTo>
                  <a:lnTo>
                    <a:pt x="46353" y="70987"/>
                  </a:lnTo>
                  <a:cubicBezTo>
                    <a:pt x="41560" y="70987"/>
                    <a:pt x="38785" y="70987"/>
                    <a:pt x="38785" y="75904"/>
                  </a:cubicBezTo>
                  <a:cubicBezTo>
                    <a:pt x="38785" y="79009"/>
                    <a:pt x="41055" y="79009"/>
                    <a:pt x="45848" y="79009"/>
                  </a:cubicBezTo>
                  <a:lnTo>
                    <a:pt x="62498" y="79009"/>
                  </a:lnTo>
                  <a:lnTo>
                    <a:pt x="43578" y="181236"/>
                  </a:lnTo>
                  <a:cubicBezTo>
                    <a:pt x="39037" y="206340"/>
                    <a:pt x="34749" y="229891"/>
                    <a:pt x="21631" y="229891"/>
                  </a:cubicBezTo>
                  <a:cubicBezTo>
                    <a:pt x="20622" y="229891"/>
                    <a:pt x="14315" y="229891"/>
                    <a:pt x="9522" y="225233"/>
                  </a:cubicBezTo>
                  <a:cubicBezTo>
                    <a:pt x="21126" y="224456"/>
                    <a:pt x="23397" y="215139"/>
                    <a:pt x="23397" y="211257"/>
                  </a:cubicBezTo>
                  <a:cubicBezTo>
                    <a:pt x="23397" y="205305"/>
                    <a:pt x="18856" y="202199"/>
                    <a:pt x="14063" y="202199"/>
                  </a:cubicBezTo>
                  <a:cubicBezTo>
                    <a:pt x="7504" y="202199"/>
                    <a:pt x="188" y="207893"/>
                    <a:pt x="188" y="217727"/>
                  </a:cubicBezTo>
                  <a:cubicBezTo>
                    <a:pt x="188" y="229373"/>
                    <a:pt x="11288" y="235585"/>
                    <a:pt x="21631" y="235585"/>
                  </a:cubicBezTo>
                  <a:cubicBezTo>
                    <a:pt x="35506" y="235585"/>
                    <a:pt x="45596" y="220315"/>
                    <a:pt x="50137" y="210481"/>
                  </a:cubicBezTo>
                  <a:cubicBezTo>
                    <a:pt x="58209" y="194176"/>
                    <a:pt x="64012" y="162861"/>
                    <a:pt x="64264" y="161050"/>
                  </a:cubicBezTo>
                  <a:lnTo>
                    <a:pt x="79400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091FB6-FD3C-5D00-3FDE-56F628309D0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486713" y="4286913"/>
              <a:ext cx="58525" cy="258802"/>
            </a:xfrm>
            <a:custGeom>
              <a:avLst/>
              <a:gdLst>
                <a:gd name="connsiteX0" fmla="*/ 58720 w 58525"/>
                <a:gd name="connsiteY0" fmla="*/ 256289 h 258802"/>
                <a:gd name="connsiteX1" fmla="*/ 54431 w 58525"/>
                <a:gd name="connsiteY1" fmla="*/ 250595 h 258802"/>
                <a:gd name="connsiteX2" fmla="*/ 14826 w 58525"/>
                <a:gd name="connsiteY2" fmla="*/ 129476 h 258802"/>
                <a:gd name="connsiteX3" fmla="*/ 55440 w 58525"/>
                <a:gd name="connsiteY3" fmla="*/ 7062 h 258802"/>
                <a:gd name="connsiteX4" fmla="*/ 58720 w 58525"/>
                <a:gd name="connsiteY4" fmla="*/ 2663 h 258802"/>
                <a:gd name="connsiteX5" fmla="*/ 56197 w 58525"/>
                <a:gd name="connsiteY5" fmla="*/ 75 h 258802"/>
                <a:gd name="connsiteX6" fmla="*/ 16087 w 58525"/>
                <a:gd name="connsiteY6" fmla="*/ 50541 h 258802"/>
                <a:gd name="connsiteX7" fmla="*/ 194 w 58525"/>
                <a:gd name="connsiteY7" fmla="*/ 129476 h 258802"/>
                <a:gd name="connsiteX8" fmla="*/ 16844 w 58525"/>
                <a:gd name="connsiteY8" fmla="*/ 210222 h 258802"/>
                <a:gd name="connsiteX9" fmla="*/ 56197 w 58525"/>
                <a:gd name="connsiteY9" fmla="*/ 258877 h 258802"/>
                <a:gd name="connsiteX10" fmla="*/ 58720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0" y="256289"/>
                  </a:moveTo>
                  <a:cubicBezTo>
                    <a:pt x="58720" y="255513"/>
                    <a:pt x="58720" y="254995"/>
                    <a:pt x="54431" y="250595"/>
                  </a:cubicBezTo>
                  <a:cubicBezTo>
                    <a:pt x="22898" y="217986"/>
                    <a:pt x="14826" y="169073"/>
                    <a:pt x="14826" y="129476"/>
                  </a:cubicBezTo>
                  <a:cubicBezTo>
                    <a:pt x="14826" y="84444"/>
                    <a:pt x="24412" y="39413"/>
                    <a:pt x="55440" y="7062"/>
                  </a:cubicBezTo>
                  <a:cubicBezTo>
                    <a:pt x="58720" y="3957"/>
                    <a:pt x="58720" y="3439"/>
                    <a:pt x="58720" y="2663"/>
                  </a:cubicBezTo>
                  <a:cubicBezTo>
                    <a:pt x="58720" y="851"/>
                    <a:pt x="57711" y="75"/>
                    <a:pt x="56197" y="75"/>
                  </a:cubicBezTo>
                  <a:cubicBezTo>
                    <a:pt x="53675" y="75"/>
                    <a:pt x="30971" y="17673"/>
                    <a:pt x="16087" y="50541"/>
                  </a:cubicBezTo>
                  <a:cubicBezTo>
                    <a:pt x="3222" y="79009"/>
                    <a:pt x="194" y="107736"/>
                    <a:pt x="194" y="129476"/>
                  </a:cubicBezTo>
                  <a:cubicBezTo>
                    <a:pt x="194" y="149662"/>
                    <a:pt x="2969" y="180977"/>
                    <a:pt x="16844" y="210222"/>
                  </a:cubicBezTo>
                  <a:cubicBezTo>
                    <a:pt x="31980" y="242055"/>
                    <a:pt x="53675" y="258877"/>
                    <a:pt x="56197" y="258877"/>
                  </a:cubicBezTo>
                  <a:cubicBezTo>
                    <a:pt x="57711" y="258877"/>
                    <a:pt x="58720" y="258101"/>
                    <a:pt x="58720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5A7F19D-D9D1-0C04-E552-657FEA6AEC2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567158" y="4366625"/>
              <a:ext cx="102671" cy="117237"/>
            </a:xfrm>
            <a:custGeom>
              <a:avLst/>
              <a:gdLst>
                <a:gd name="connsiteX0" fmla="*/ 15082 w 102671"/>
                <a:gd name="connsiteY0" fmla="*/ 99196 h 117237"/>
                <a:gd name="connsiteX1" fmla="*/ 12812 w 102671"/>
                <a:gd name="connsiteY1" fmla="*/ 110324 h 117237"/>
                <a:gd name="connsiteX2" fmla="*/ 20127 w 102671"/>
                <a:gd name="connsiteY2" fmla="*/ 117312 h 117237"/>
                <a:gd name="connsiteX3" fmla="*/ 29461 w 102671"/>
                <a:gd name="connsiteY3" fmla="*/ 110066 h 117237"/>
                <a:gd name="connsiteX4" fmla="*/ 39552 w 102671"/>
                <a:gd name="connsiteY4" fmla="*/ 69175 h 117237"/>
                <a:gd name="connsiteX5" fmla="*/ 47624 w 102671"/>
                <a:gd name="connsiteY5" fmla="*/ 35531 h 117237"/>
                <a:gd name="connsiteX6" fmla="*/ 61751 w 102671"/>
                <a:gd name="connsiteY6" fmla="*/ 14309 h 117237"/>
                <a:gd name="connsiteX7" fmla="*/ 81932 w 102671"/>
                <a:gd name="connsiteY7" fmla="*/ 5768 h 117237"/>
                <a:gd name="connsiteX8" fmla="*/ 92527 w 102671"/>
                <a:gd name="connsiteY8" fmla="*/ 8874 h 117237"/>
                <a:gd name="connsiteX9" fmla="*/ 79410 w 102671"/>
                <a:gd name="connsiteY9" fmla="*/ 23108 h 117237"/>
                <a:gd name="connsiteX10" fmla="*/ 88996 w 102671"/>
                <a:gd name="connsiteY10" fmla="*/ 32166 h 117237"/>
                <a:gd name="connsiteX11" fmla="*/ 102870 w 102671"/>
                <a:gd name="connsiteY11" fmla="*/ 16897 h 117237"/>
                <a:gd name="connsiteX12" fmla="*/ 81932 w 102671"/>
                <a:gd name="connsiteY12" fmla="*/ 75 h 117237"/>
                <a:gd name="connsiteX13" fmla="*/ 49642 w 102671"/>
                <a:gd name="connsiteY13" fmla="*/ 20002 h 117237"/>
                <a:gd name="connsiteX14" fmla="*/ 26686 w 102671"/>
                <a:gd name="connsiteY14" fmla="*/ 75 h 117237"/>
                <a:gd name="connsiteX15" fmla="*/ 8018 w 102671"/>
                <a:gd name="connsiteY15" fmla="*/ 14826 h 117237"/>
                <a:gd name="connsiteX16" fmla="*/ 198 w 102671"/>
                <a:gd name="connsiteY16" fmla="*/ 39930 h 117237"/>
                <a:gd name="connsiteX17" fmla="*/ 3225 w 102671"/>
                <a:gd name="connsiteY17" fmla="*/ 42518 h 117237"/>
                <a:gd name="connsiteX18" fmla="*/ 7514 w 102671"/>
                <a:gd name="connsiteY18" fmla="*/ 36566 h 117237"/>
                <a:gd name="connsiteX19" fmla="*/ 25929 w 102671"/>
                <a:gd name="connsiteY19" fmla="*/ 5768 h 117237"/>
                <a:gd name="connsiteX20" fmla="*/ 33750 w 102671"/>
                <a:gd name="connsiteY20" fmla="*/ 17673 h 117237"/>
                <a:gd name="connsiteX21" fmla="*/ 29713 w 102671"/>
                <a:gd name="connsiteY21" fmla="*/ 39413 h 117237"/>
                <a:gd name="connsiteX22" fmla="*/ 1508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082" y="99196"/>
                  </a:moveTo>
                  <a:cubicBezTo>
                    <a:pt x="14325" y="103078"/>
                    <a:pt x="12812" y="109030"/>
                    <a:pt x="12812" y="110324"/>
                  </a:cubicBezTo>
                  <a:cubicBezTo>
                    <a:pt x="12812" y="114983"/>
                    <a:pt x="16343" y="117312"/>
                    <a:pt x="20127" y="117312"/>
                  </a:cubicBezTo>
                  <a:cubicBezTo>
                    <a:pt x="23154" y="117312"/>
                    <a:pt x="27695" y="115242"/>
                    <a:pt x="29461" y="110066"/>
                  </a:cubicBezTo>
                  <a:cubicBezTo>
                    <a:pt x="29966" y="109030"/>
                    <a:pt x="38543" y="73833"/>
                    <a:pt x="39552" y="69175"/>
                  </a:cubicBezTo>
                  <a:cubicBezTo>
                    <a:pt x="41570" y="60634"/>
                    <a:pt x="46111" y="42518"/>
                    <a:pt x="47624" y="35531"/>
                  </a:cubicBezTo>
                  <a:cubicBezTo>
                    <a:pt x="48633" y="32166"/>
                    <a:pt x="55697" y="20002"/>
                    <a:pt x="61751" y="14309"/>
                  </a:cubicBezTo>
                  <a:cubicBezTo>
                    <a:pt x="63769" y="12497"/>
                    <a:pt x="71085" y="5768"/>
                    <a:pt x="81932" y="5768"/>
                  </a:cubicBezTo>
                  <a:cubicBezTo>
                    <a:pt x="88491" y="5768"/>
                    <a:pt x="92275" y="8874"/>
                    <a:pt x="92527" y="8874"/>
                  </a:cubicBezTo>
                  <a:cubicBezTo>
                    <a:pt x="84959" y="10168"/>
                    <a:pt x="79410" y="16379"/>
                    <a:pt x="79410" y="23108"/>
                  </a:cubicBezTo>
                  <a:cubicBezTo>
                    <a:pt x="79410" y="27249"/>
                    <a:pt x="82184" y="32166"/>
                    <a:pt x="88996" y="32166"/>
                  </a:cubicBezTo>
                  <a:cubicBezTo>
                    <a:pt x="95807" y="32166"/>
                    <a:pt x="102870" y="26214"/>
                    <a:pt x="102870" y="16897"/>
                  </a:cubicBezTo>
                  <a:cubicBezTo>
                    <a:pt x="102870" y="7839"/>
                    <a:pt x="94798" y="75"/>
                    <a:pt x="81932" y="75"/>
                  </a:cubicBezTo>
                  <a:cubicBezTo>
                    <a:pt x="65535" y="75"/>
                    <a:pt x="54435" y="12756"/>
                    <a:pt x="49642" y="20002"/>
                  </a:cubicBezTo>
                  <a:cubicBezTo>
                    <a:pt x="47624" y="8356"/>
                    <a:pt x="38543" y="75"/>
                    <a:pt x="26686" y="75"/>
                  </a:cubicBezTo>
                  <a:cubicBezTo>
                    <a:pt x="15082" y="75"/>
                    <a:pt x="10289" y="10168"/>
                    <a:pt x="8018" y="14826"/>
                  </a:cubicBezTo>
                  <a:cubicBezTo>
                    <a:pt x="3478" y="23626"/>
                    <a:pt x="198" y="39154"/>
                    <a:pt x="198" y="39930"/>
                  </a:cubicBezTo>
                  <a:cubicBezTo>
                    <a:pt x="198" y="42518"/>
                    <a:pt x="2721" y="42518"/>
                    <a:pt x="3225" y="42518"/>
                  </a:cubicBezTo>
                  <a:cubicBezTo>
                    <a:pt x="5748" y="42518"/>
                    <a:pt x="6000" y="42259"/>
                    <a:pt x="7514" y="36566"/>
                  </a:cubicBezTo>
                  <a:cubicBezTo>
                    <a:pt x="11802" y="18191"/>
                    <a:pt x="16848" y="5768"/>
                    <a:pt x="25929" y="5768"/>
                  </a:cubicBezTo>
                  <a:cubicBezTo>
                    <a:pt x="30218" y="5768"/>
                    <a:pt x="33750" y="7839"/>
                    <a:pt x="33750" y="17673"/>
                  </a:cubicBezTo>
                  <a:cubicBezTo>
                    <a:pt x="33750" y="23108"/>
                    <a:pt x="32993" y="25955"/>
                    <a:pt x="29713" y="39413"/>
                  </a:cubicBezTo>
                  <a:lnTo>
                    <a:pt x="1508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D18AB3-A630-608F-F1CE-1754EE488F6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95041" y="4286913"/>
              <a:ext cx="58525" cy="258802"/>
            </a:xfrm>
            <a:custGeom>
              <a:avLst/>
              <a:gdLst>
                <a:gd name="connsiteX0" fmla="*/ 58729 w 58525"/>
                <a:gd name="connsiteY0" fmla="*/ 129476 h 258802"/>
                <a:gd name="connsiteX1" fmla="*/ 42079 w 58525"/>
                <a:gd name="connsiteY1" fmla="*/ 48730 h 258802"/>
                <a:gd name="connsiteX2" fmla="*/ 2726 w 58525"/>
                <a:gd name="connsiteY2" fmla="*/ 75 h 258802"/>
                <a:gd name="connsiteX3" fmla="*/ 203 w 58525"/>
                <a:gd name="connsiteY3" fmla="*/ 2663 h 258802"/>
                <a:gd name="connsiteX4" fmla="*/ 4996 w 58525"/>
                <a:gd name="connsiteY4" fmla="*/ 8615 h 258802"/>
                <a:gd name="connsiteX5" fmla="*/ 44097 w 58525"/>
                <a:gd name="connsiteY5" fmla="*/ 129476 h 258802"/>
                <a:gd name="connsiteX6" fmla="*/ 3482 w 58525"/>
                <a:gd name="connsiteY6" fmla="*/ 251889 h 258802"/>
                <a:gd name="connsiteX7" fmla="*/ 203 w 58525"/>
                <a:gd name="connsiteY7" fmla="*/ 256289 h 258802"/>
                <a:gd name="connsiteX8" fmla="*/ 2726 w 58525"/>
                <a:gd name="connsiteY8" fmla="*/ 258877 h 258802"/>
                <a:gd name="connsiteX9" fmla="*/ 42836 w 58525"/>
                <a:gd name="connsiteY9" fmla="*/ 208411 h 258802"/>
                <a:gd name="connsiteX10" fmla="*/ 58729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9" y="129476"/>
                  </a:moveTo>
                  <a:cubicBezTo>
                    <a:pt x="58729" y="109289"/>
                    <a:pt x="55954" y="77974"/>
                    <a:pt x="42079" y="48730"/>
                  </a:cubicBezTo>
                  <a:cubicBezTo>
                    <a:pt x="26943" y="16897"/>
                    <a:pt x="5248" y="75"/>
                    <a:pt x="2726" y="75"/>
                  </a:cubicBezTo>
                  <a:cubicBezTo>
                    <a:pt x="1212" y="75"/>
                    <a:pt x="203" y="1110"/>
                    <a:pt x="203" y="2663"/>
                  </a:cubicBezTo>
                  <a:cubicBezTo>
                    <a:pt x="203" y="3439"/>
                    <a:pt x="203" y="3957"/>
                    <a:pt x="4996" y="8615"/>
                  </a:cubicBezTo>
                  <a:cubicBezTo>
                    <a:pt x="29718" y="34237"/>
                    <a:pt x="44097" y="75386"/>
                    <a:pt x="44097" y="129476"/>
                  </a:cubicBezTo>
                  <a:cubicBezTo>
                    <a:pt x="44097" y="173731"/>
                    <a:pt x="34763" y="219280"/>
                    <a:pt x="3482" y="251889"/>
                  </a:cubicBezTo>
                  <a:cubicBezTo>
                    <a:pt x="203" y="254995"/>
                    <a:pt x="203" y="255513"/>
                    <a:pt x="203" y="256289"/>
                  </a:cubicBezTo>
                  <a:cubicBezTo>
                    <a:pt x="203" y="257842"/>
                    <a:pt x="1212" y="258877"/>
                    <a:pt x="2726" y="258877"/>
                  </a:cubicBezTo>
                  <a:cubicBezTo>
                    <a:pt x="5248" y="258877"/>
                    <a:pt x="27952" y="241278"/>
                    <a:pt x="42836" y="208411"/>
                  </a:cubicBezTo>
                  <a:cubicBezTo>
                    <a:pt x="55701" y="179942"/>
                    <a:pt x="58729" y="151215"/>
                    <a:pt x="58729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CC4FC-902D-EC2C-3195-65DFF9FB747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788856" y="4301406"/>
              <a:ext cx="120078" cy="182455"/>
            </a:xfrm>
            <a:custGeom>
              <a:avLst/>
              <a:gdLst>
                <a:gd name="connsiteX0" fmla="*/ 120285 w 120078"/>
                <a:gd name="connsiteY0" fmla="*/ 2922 h 182455"/>
                <a:gd name="connsiteX1" fmla="*/ 117006 w 120078"/>
                <a:gd name="connsiteY1" fmla="*/ 75 h 182455"/>
                <a:gd name="connsiteX2" fmla="*/ 84968 w 120078"/>
                <a:gd name="connsiteY2" fmla="*/ 2922 h 182455"/>
                <a:gd name="connsiteX3" fmla="*/ 81436 w 120078"/>
                <a:gd name="connsiteY3" fmla="*/ 7839 h 182455"/>
                <a:gd name="connsiteX4" fmla="*/ 87491 w 120078"/>
                <a:gd name="connsiteY4" fmla="*/ 10944 h 182455"/>
                <a:gd name="connsiteX5" fmla="*/ 100104 w 120078"/>
                <a:gd name="connsiteY5" fmla="*/ 15344 h 182455"/>
                <a:gd name="connsiteX6" fmla="*/ 99347 w 120078"/>
                <a:gd name="connsiteY6" fmla="*/ 20520 h 182455"/>
                <a:gd name="connsiteX7" fmla="*/ 84211 w 120078"/>
                <a:gd name="connsiteY7" fmla="*/ 81856 h 182455"/>
                <a:gd name="connsiteX8" fmla="*/ 61003 w 120078"/>
                <a:gd name="connsiteY8" fmla="*/ 65293 h 182455"/>
                <a:gd name="connsiteX9" fmla="*/ 207 w 120078"/>
                <a:gd name="connsiteY9" fmla="*/ 141122 h 182455"/>
                <a:gd name="connsiteX10" fmla="*/ 33758 w 120078"/>
                <a:gd name="connsiteY10" fmla="*/ 182530 h 182455"/>
                <a:gd name="connsiteX11" fmla="*/ 66553 w 120078"/>
                <a:gd name="connsiteY11" fmla="*/ 163120 h 182455"/>
                <a:gd name="connsiteX12" fmla="*/ 89509 w 120078"/>
                <a:gd name="connsiteY12" fmla="*/ 182530 h 182455"/>
                <a:gd name="connsiteX13" fmla="*/ 108176 w 120078"/>
                <a:gd name="connsiteY13" fmla="*/ 168296 h 182455"/>
                <a:gd name="connsiteX14" fmla="*/ 115744 w 120078"/>
                <a:gd name="connsiteY14" fmla="*/ 142675 h 182455"/>
                <a:gd name="connsiteX15" fmla="*/ 112717 w 120078"/>
                <a:gd name="connsiteY15" fmla="*/ 140087 h 182455"/>
                <a:gd name="connsiteX16" fmla="*/ 109185 w 120078"/>
                <a:gd name="connsiteY16" fmla="*/ 144745 h 182455"/>
                <a:gd name="connsiteX17" fmla="*/ 90013 w 120078"/>
                <a:gd name="connsiteY17" fmla="*/ 176837 h 182455"/>
                <a:gd name="connsiteX18" fmla="*/ 82445 w 120078"/>
                <a:gd name="connsiteY18" fmla="*/ 164932 h 182455"/>
                <a:gd name="connsiteX19" fmla="*/ 83959 w 120078"/>
                <a:gd name="connsiteY19" fmla="*/ 152509 h 182455"/>
                <a:gd name="connsiteX20" fmla="*/ 120285 w 120078"/>
                <a:gd name="connsiteY20" fmla="*/ 2922 h 182455"/>
                <a:gd name="connsiteX21" fmla="*/ 67814 w 120078"/>
                <a:gd name="connsiteY21" fmla="*/ 148886 h 182455"/>
                <a:gd name="connsiteX22" fmla="*/ 62769 w 120078"/>
                <a:gd name="connsiteY22" fmla="*/ 158462 h 182455"/>
                <a:gd name="connsiteX23" fmla="*/ 34263 w 120078"/>
                <a:gd name="connsiteY23" fmla="*/ 176837 h 182455"/>
                <a:gd name="connsiteX24" fmla="*/ 18118 w 120078"/>
                <a:gd name="connsiteY24" fmla="*/ 152509 h 182455"/>
                <a:gd name="connsiteX25" fmla="*/ 31992 w 120078"/>
                <a:gd name="connsiteY25" fmla="*/ 95832 h 182455"/>
                <a:gd name="connsiteX26" fmla="*/ 61255 w 120078"/>
                <a:gd name="connsiteY26" fmla="*/ 70987 h 182455"/>
                <a:gd name="connsiteX27" fmla="*/ 81184 w 120078"/>
                <a:gd name="connsiteY27" fmla="*/ 93761 h 182455"/>
                <a:gd name="connsiteX28" fmla="*/ 80427 w 120078"/>
                <a:gd name="connsiteY28" fmla="*/ 98161 h 182455"/>
                <a:gd name="connsiteX29" fmla="*/ 6781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85" y="2922"/>
                  </a:moveTo>
                  <a:cubicBezTo>
                    <a:pt x="120285" y="2663"/>
                    <a:pt x="120285" y="75"/>
                    <a:pt x="117006" y="75"/>
                  </a:cubicBezTo>
                  <a:cubicBezTo>
                    <a:pt x="113222" y="75"/>
                    <a:pt x="89257" y="2404"/>
                    <a:pt x="84968" y="2922"/>
                  </a:cubicBezTo>
                  <a:cubicBezTo>
                    <a:pt x="82950" y="3180"/>
                    <a:pt x="81436" y="4474"/>
                    <a:pt x="81436" y="7839"/>
                  </a:cubicBezTo>
                  <a:cubicBezTo>
                    <a:pt x="81436" y="10944"/>
                    <a:pt x="83707" y="10944"/>
                    <a:pt x="87491" y="10944"/>
                  </a:cubicBezTo>
                  <a:cubicBezTo>
                    <a:pt x="99599" y="10944"/>
                    <a:pt x="100104" y="12756"/>
                    <a:pt x="100104" y="15344"/>
                  </a:cubicBezTo>
                  <a:lnTo>
                    <a:pt x="99347" y="20520"/>
                  </a:lnTo>
                  <a:lnTo>
                    <a:pt x="84211" y="81856"/>
                  </a:lnTo>
                  <a:cubicBezTo>
                    <a:pt x="79670" y="72281"/>
                    <a:pt x="72355" y="65293"/>
                    <a:pt x="61003" y="65293"/>
                  </a:cubicBezTo>
                  <a:cubicBezTo>
                    <a:pt x="31488" y="65293"/>
                    <a:pt x="207" y="103337"/>
                    <a:pt x="207" y="141122"/>
                  </a:cubicBezTo>
                  <a:cubicBezTo>
                    <a:pt x="207" y="165449"/>
                    <a:pt x="14081" y="182530"/>
                    <a:pt x="33758" y="182530"/>
                  </a:cubicBezTo>
                  <a:cubicBezTo>
                    <a:pt x="38803" y="182530"/>
                    <a:pt x="51417" y="181495"/>
                    <a:pt x="66553" y="163120"/>
                  </a:cubicBezTo>
                  <a:cubicBezTo>
                    <a:pt x="68571" y="173990"/>
                    <a:pt x="77400" y="182530"/>
                    <a:pt x="89509" y="182530"/>
                  </a:cubicBezTo>
                  <a:cubicBezTo>
                    <a:pt x="98338" y="182530"/>
                    <a:pt x="104140" y="176578"/>
                    <a:pt x="108176" y="168296"/>
                  </a:cubicBezTo>
                  <a:cubicBezTo>
                    <a:pt x="112465" y="158979"/>
                    <a:pt x="115744" y="143192"/>
                    <a:pt x="115744" y="142675"/>
                  </a:cubicBezTo>
                  <a:cubicBezTo>
                    <a:pt x="115744" y="140087"/>
                    <a:pt x="113474" y="140087"/>
                    <a:pt x="112717" y="140087"/>
                  </a:cubicBezTo>
                  <a:cubicBezTo>
                    <a:pt x="110195" y="140087"/>
                    <a:pt x="109942" y="141122"/>
                    <a:pt x="109185" y="144745"/>
                  </a:cubicBezTo>
                  <a:cubicBezTo>
                    <a:pt x="104897" y="161567"/>
                    <a:pt x="100356" y="176837"/>
                    <a:pt x="90013" y="176837"/>
                  </a:cubicBezTo>
                  <a:cubicBezTo>
                    <a:pt x="83202" y="176837"/>
                    <a:pt x="82445" y="170108"/>
                    <a:pt x="82445" y="164932"/>
                  </a:cubicBezTo>
                  <a:cubicBezTo>
                    <a:pt x="82445" y="158720"/>
                    <a:pt x="82950" y="156909"/>
                    <a:pt x="83959" y="152509"/>
                  </a:cubicBezTo>
                  <a:lnTo>
                    <a:pt x="120285" y="2922"/>
                  </a:lnTo>
                  <a:close/>
                  <a:moveTo>
                    <a:pt x="67814" y="148886"/>
                  </a:moveTo>
                  <a:cubicBezTo>
                    <a:pt x="66553" y="153544"/>
                    <a:pt x="66553" y="154062"/>
                    <a:pt x="62769" y="158462"/>
                  </a:cubicBezTo>
                  <a:cubicBezTo>
                    <a:pt x="51669" y="172696"/>
                    <a:pt x="41326" y="176837"/>
                    <a:pt x="34263" y="176837"/>
                  </a:cubicBezTo>
                  <a:cubicBezTo>
                    <a:pt x="21649" y="176837"/>
                    <a:pt x="18118" y="162603"/>
                    <a:pt x="18118" y="152509"/>
                  </a:cubicBezTo>
                  <a:cubicBezTo>
                    <a:pt x="18118" y="139569"/>
                    <a:pt x="26190" y="107736"/>
                    <a:pt x="31992" y="95832"/>
                  </a:cubicBezTo>
                  <a:cubicBezTo>
                    <a:pt x="39813" y="80562"/>
                    <a:pt x="51164" y="70987"/>
                    <a:pt x="61255" y="70987"/>
                  </a:cubicBezTo>
                  <a:cubicBezTo>
                    <a:pt x="77652" y="70987"/>
                    <a:pt x="81184" y="92208"/>
                    <a:pt x="81184" y="93761"/>
                  </a:cubicBezTo>
                  <a:cubicBezTo>
                    <a:pt x="81184" y="95314"/>
                    <a:pt x="80679" y="96867"/>
                    <a:pt x="80427" y="98161"/>
                  </a:cubicBezTo>
                  <a:lnTo>
                    <a:pt x="6781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764133C-4865-0ED7-21D7-C77532D52D9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915868" y="4319005"/>
              <a:ext cx="77445" cy="164857"/>
            </a:xfrm>
            <a:custGeom>
              <a:avLst/>
              <a:gdLst>
                <a:gd name="connsiteX0" fmla="*/ 46377 w 77445"/>
                <a:gd name="connsiteY0" fmla="*/ 58564 h 164857"/>
                <a:gd name="connsiteX1" fmla="*/ 70090 w 77445"/>
                <a:gd name="connsiteY1" fmla="*/ 58564 h 164857"/>
                <a:gd name="connsiteX2" fmla="*/ 77657 w 77445"/>
                <a:gd name="connsiteY2" fmla="*/ 53388 h 164857"/>
                <a:gd name="connsiteX3" fmla="*/ 70594 w 77445"/>
                <a:gd name="connsiteY3" fmla="*/ 50541 h 164857"/>
                <a:gd name="connsiteX4" fmla="*/ 48395 w 77445"/>
                <a:gd name="connsiteY4" fmla="*/ 50541 h 164857"/>
                <a:gd name="connsiteX5" fmla="*/ 58738 w 77445"/>
                <a:gd name="connsiteY5" fmla="*/ 7062 h 164857"/>
                <a:gd name="connsiteX6" fmla="*/ 51422 w 77445"/>
                <a:gd name="connsiteY6" fmla="*/ 75 h 164857"/>
                <a:gd name="connsiteX7" fmla="*/ 41331 w 77445"/>
                <a:gd name="connsiteY7" fmla="*/ 9392 h 164857"/>
                <a:gd name="connsiteX8" fmla="*/ 31493 w 77445"/>
                <a:gd name="connsiteY8" fmla="*/ 50541 h 164857"/>
                <a:gd name="connsiteX9" fmla="*/ 7780 w 77445"/>
                <a:gd name="connsiteY9" fmla="*/ 50541 h 164857"/>
                <a:gd name="connsiteX10" fmla="*/ 212 w 77445"/>
                <a:gd name="connsiteY10" fmla="*/ 55458 h 164857"/>
                <a:gd name="connsiteX11" fmla="*/ 7276 w 77445"/>
                <a:gd name="connsiteY11" fmla="*/ 58564 h 164857"/>
                <a:gd name="connsiteX12" fmla="*/ 29475 w 77445"/>
                <a:gd name="connsiteY12" fmla="*/ 58564 h 164857"/>
                <a:gd name="connsiteX13" fmla="*/ 10303 w 77445"/>
                <a:gd name="connsiteY13" fmla="*/ 141122 h 164857"/>
                <a:gd name="connsiteX14" fmla="*/ 33511 w 77445"/>
                <a:gd name="connsiteY14" fmla="*/ 164932 h 164857"/>
                <a:gd name="connsiteX15" fmla="*/ 73621 w 77445"/>
                <a:gd name="connsiteY15" fmla="*/ 125076 h 164857"/>
                <a:gd name="connsiteX16" fmla="*/ 70594 w 77445"/>
                <a:gd name="connsiteY16" fmla="*/ 122488 h 164857"/>
                <a:gd name="connsiteX17" fmla="*/ 66810 w 77445"/>
                <a:gd name="connsiteY17" fmla="*/ 126111 h 164857"/>
                <a:gd name="connsiteX18" fmla="*/ 34016 w 77445"/>
                <a:gd name="connsiteY18" fmla="*/ 159238 h 164857"/>
                <a:gd name="connsiteX19" fmla="*/ 26195 w 77445"/>
                <a:gd name="connsiteY19" fmla="*/ 147333 h 164857"/>
                <a:gd name="connsiteX20" fmla="*/ 27709 w 77445"/>
                <a:gd name="connsiteY20" fmla="*/ 134911 h 164857"/>
                <a:gd name="connsiteX21" fmla="*/ 46377 w 77445"/>
                <a:gd name="connsiteY21" fmla="*/ 58564 h 16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445" h="164857">
                  <a:moveTo>
                    <a:pt x="46377" y="58564"/>
                  </a:moveTo>
                  <a:lnTo>
                    <a:pt x="70090" y="58564"/>
                  </a:lnTo>
                  <a:cubicBezTo>
                    <a:pt x="75135" y="58564"/>
                    <a:pt x="77657" y="58564"/>
                    <a:pt x="77657" y="53388"/>
                  </a:cubicBezTo>
                  <a:cubicBezTo>
                    <a:pt x="77657" y="50541"/>
                    <a:pt x="75135" y="50541"/>
                    <a:pt x="70594" y="50541"/>
                  </a:cubicBezTo>
                  <a:lnTo>
                    <a:pt x="48395" y="50541"/>
                  </a:lnTo>
                  <a:cubicBezTo>
                    <a:pt x="57476" y="13791"/>
                    <a:pt x="58738" y="8615"/>
                    <a:pt x="58738" y="7062"/>
                  </a:cubicBezTo>
                  <a:cubicBezTo>
                    <a:pt x="58738" y="2663"/>
                    <a:pt x="55710" y="75"/>
                    <a:pt x="51422" y="75"/>
                  </a:cubicBezTo>
                  <a:cubicBezTo>
                    <a:pt x="50665" y="75"/>
                    <a:pt x="43602" y="334"/>
                    <a:pt x="41331" y="9392"/>
                  </a:cubicBezTo>
                  <a:lnTo>
                    <a:pt x="31493" y="50541"/>
                  </a:lnTo>
                  <a:lnTo>
                    <a:pt x="7780" y="50541"/>
                  </a:lnTo>
                  <a:cubicBezTo>
                    <a:pt x="2735" y="50541"/>
                    <a:pt x="212" y="50541"/>
                    <a:pt x="212" y="55458"/>
                  </a:cubicBezTo>
                  <a:cubicBezTo>
                    <a:pt x="212" y="58564"/>
                    <a:pt x="2230" y="58564"/>
                    <a:pt x="7276" y="58564"/>
                  </a:cubicBezTo>
                  <a:lnTo>
                    <a:pt x="29475" y="58564"/>
                  </a:lnTo>
                  <a:cubicBezTo>
                    <a:pt x="11312" y="132064"/>
                    <a:pt x="10303" y="136464"/>
                    <a:pt x="10303" y="141122"/>
                  </a:cubicBezTo>
                  <a:cubicBezTo>
                    <a:pt x="10303" y="155097"/>
                    <a:pt x="19889" y="164932"/>
                    <a:pt x="33511" y="164932"/>
                  </a:cubicBezTo>
                  <a:cubicBezTo>
                    <a:pt x="59242" y="164932"/>
                    <a:pt x="73621" y="127147"/>
                    <a:pt x="73621" y="125076"/>
                  </a:cubicBezTo>
                  <a:cubicBezTo>
                    <a:pt x="73621" y="122488"/>
                    <a:pt x="71603" y="122488"/>
                    <a:pt x="70594" y="122488"/>
                  </a:cubicBezTo>
                  <a:cubicBezTo>
                    <a:pt x="68324" y="122488"/>
                    <a:pt x="68071" y="123265"/>
                    <a:pt x="66810" y="126111"/>
                  </a:cubicBezTo>
                  <a:cubicBezTo>
                    <a:pt x="55963" y="153027"/>
                    <a:pt x="42593" y="159238"/>
                    <a:pt x="34016" y="159238"/>
                  </a:cubicBezTo>
                  <a:cubicBezTo>
                    <a:pt x="28718" y="159238"/>
                    <a:pt x="26195" y="155874"/>
                    <a:pt x="26195" y="147333"/>
                  </a:cubicBezTo>
                  <a:cubicBezTo>
                    <a:pt x="26195" y="141122"/>
                    <a:pt x="26700" y="139310"/>
                    <a:pt x="27709" y="134911"/>
                  </a:cubicBezTo>
                  <a:lnTo>
                    <a:pt x="46377" y="5856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30984C4-71CC-D9D2-1215-87D6944EBFF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012287" y="4253866"/>
              <a:ext cx="78050" cy="120291"/>
            </a:xfrm>
            <a:custGeom>
              <a:avLst/>
              <a:gdLst>
                <a:gd name="connsiteX0" fmla="*/ 78267 w 78050"/>
                <a:gd name="connsiteY0" fmla="*/ 87390 h 120291"/>
                <a:gd name="connsiteX1" fmla="*/ 72263 w 78050"/>
                <a:gd name="connsiteY1" fmla="*/ 87390 h 120291"/>
                <a:gd name="connsiteX2" fmla="*/ 67671 w 78050"/>
                <a:gd name="connsiteY2" fmla="*/ 103876 h 120291"/>
                <a:gd name="connsiteX3" fmla="*/ 50189 w 78050"/>
                <a:gd name="connsiteY3" fmla="*/ 104963 h 120291"/>
                <a:gd name="connsiteX4" fmla="*/ 17698 w 78050"/>
                <a:gd name="connsiteY4" fmla="*/ 104963 h 120291"/>
                <a:gd name="connsiteX5" fmla="*/ 53015 w 78050"/>
                <a:gd name="connsiteY5" fmla="*/ 74528 h 120291"/>
                <a:gd name="connsiteX6" fmla="*/ 78267 w 78050"/>
                <a:gd name="connsiteY6" fmla="*/ 35397 h 120291"/>
                <a:gd name="connsiteX7" fmla="*/ 36946 w 78050"/>
                <a:gd name="connsiteY7" fmla="*/ 71 h 120291"/>
                <a:gd name="connsiteX8" fmla="*/ 216 w 78050"/>
                <a:gd name="connsiteY8" fmla="*/ 32499 h 120291"/>
                <a:gd name="connsiteX9" fmla="*/ 9575 w 78050"/>
                <a:gd name="connsiteY9" fmla="*/ 42644 h 120291"/>
                <a:gd name="connsiteX10" fmla="*/ 18934 w 78050"/>
                <a:gd name="connsiteY10" fmla="*/ 33042 h 120291"/>
                <a:gd name="connsiteX11" fmla="*/ 8515 w 78050"/>
                <a:gd name="connsiteY11" fmla="*/ 23440 h 120291"/>
                <a:gd name="connsiteX12" fmla="*/ 34297 w 78050"/>
                <a:gd name="connsiteY12" fmla="*/ 6592 h 120291"/>
                <a:gd name="connsiteX13" fmla="*/ 61138 w 78050"/>
                <a:gd name="connsiteY13" fmla="*/ 35397 h 120291"/>
                <a:gd name="connsiteX14" fmla="*/ 44539 w 78050"/>
                <a:gd name="connsiteY14" fmla="*/ 70180 h 120291"/>
                <a:gd name="connsiteX15" fmla="*/ 1982 w 78050"/>
                <a:gd name="connsiteY15" fmla="*/ 113297 h 120291"/>
                <a:gd name="connsiteX16" fmla="*/ 216 w 78050"/>
                <a:gd name="connsiteY16" fmla="*/ 120362 h 120291"/>
                <a:gd name="connsiteX17" fmla="*/ 72969 w 78050"/>
                <a:gd name="connsiteY17" fmla="*/ 120362 h 120291"/>
                <a:gd name="connsiteX18" fmla="*/ 78267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67" y="87390"/>
                  </a:moveTo>
                  <a:lnTo>
                    <a:pt x="72263" y="87390"/>
                  </a:lnTo>
                  <a:cubicBezTo>
                    <a:pt x="71733" y="91376"/>
                    <a:pt x="69967" y="102065"/>
                    <a:pt x="67671" y="103876"/>
                  </a:cubicBezTo>
                  <a:cubicBezTo>
                    <a:pt x="66259" y="104963"/>
                    <a:pt x="52662" y="104963"/>
                    <a:pt x="50189" y="104963"/>
                  </a:cubicBezTo>
                  <a:lnTo>
                    <a:pt x="17698" y="104963"/>
                  </a:lnTo>
                  <a:cubicBezTo>
                    <a:pt x="36239" y="88115"/>
                    <a:pt x="42420" y="83043"/>
                    <a:pt x="53015" y="74528"/>
                  </a:cubicBezTo>
                  <a:cubicBezTo>
                    <a:pt x="66082" y="63839"/>
                    <a:pt x="78267" y="52607"/>
                    <a:pt x="78267" y="35397"/>
                  </a:cubicBezTo>
                  <a:cubicBezTo>
                    <a:pt x="78267" y="13477"/>
                    <a:pt x="59548" y="71"/>
                    <a:pt x="36946" y="71"/>
                  </a:cubicBezTo>
                  <a:cubicBezTo>
                    <a:pt x="15049" y="71"/>
                    <a:pt x="216" y="15832"/>
                    <a:pt x="216" y="32499"/>
                  </a:cubicBezTo>
                  <a:cubicBezTo>
                    <a:pt x="216" y="41738"/>
                    <a:pt x="7809" y="42644"/>
                    <a:pt x="9575" y="42644"/>
                  </a:cubicBezTo>
                  <a:cubicBezTo>
                    <a:pt x="13813" y="42644"/>
                    <a:pt x="18934" y="39564"/>
                    <a:pt x="18934" y="33042"/>
                  </a:cubicBezTo>
                  <a:cubicBezTo>
                    <a:pt x="18934" y="29781"/>
                    <a:pt x="17698" y="23440"/>
                    <a:pt x="8515" y="23440"/>
                  </a:cubicBezTo>
                  <a:cubicBezTo>
                    <a:pt x="13989" y="10578"/>
                    <a:pt x="25997" y="6592"/>
                    <a:pt x="34297" y="6592"/>
                  </a:cubicBezTo>
                  <a:cubicBezTo>
                    <a:pt x="51955" y="6592"/>
                    <a:pt x="61138" y="20723"/>
                    <a:pt x="61138" y="35397"/>
                  </a:cubicBezTo>
                  <a:cubicBezTo>
                    <a:pt x="61138" y="51158"/>
                    <a:pt x="50189" y="63658"/>
                    <a:pt x="44539" y="70180"/>
                  </a:cubicBezTo>
                  <a:lnTo>
                    <a:pt x="1982" y="113297"/>
                  </a:lnTo>
                  <a:cubicBezTo>
                    <a:pt x="216" y="114927"/>
                    <a:pt x="216" y="115289"/>
                    <a:pt x="216" y="120362"/>
                  </a:cubicBezTo>
                  <a:lnTo>
                    <a:pt x="72969" y="120362"/>
                  </a:lnTo>
                  <a:lnTo>
                    <a:pt x="78267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63CA1B-47C4-17C8-72BE-11BB7255C62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184516" y="4330133"/>
              <a:ext cx="167756" cy="172362"/>
            </a:xfrm>
            <a:custGeom>
              <a:avLst/>
              <a:gdLst>
                <a:gd name="connsiteX0" fmla="*/ 89272 w 167756"/>
                <a:gd name="connsiteY0" fmla="*/ 91432 h 172362"/>
                <a:gd name="connsiteX1" fmla="*/ 159654 w 167756"/>
                <a:gd name="connsiteY1" fmla="*/ 91432 h 172362"/>
                <a:gd name="connsiteX2" fmla="*/ 167979 w 167756"/>
                <a:gd name="connsiteY2" fmla="*/ 86256 h 172362"/>
                <a:gd name="connsiteX3" fmla="*/ 159654 w 167756"/>
                <a:gd name="connsiteY3" fmla="*/ 81080 h 172362"/>
                <a:gd name="connsiteX4" fmla="*/ 89272 w 167756"/>
                <a:gd name="connsiteY4" fmla="*/ 81080 h 172362"/>
                <a:gd name="connsiteX5" fmla="*/ 89272 w 167756"/>
                <a:gd name="connsiteY5" fmla="*/ 8615 h 172362"/>
                <a:gd name="connsiteX6" fmla="*/ 84227 w 167756"/>
                <a:gd name="connsiteY6" fmla="*/ 75 h 172362"/>
                <a:gd name="connsiteX7" fmla="*/ 79181 w 167756"/>
                <a:gd name="connsiteY7" fmla="*/ 8615 h 172362"/>
                <a:gd name="connsiteX8" fmla="*/ 79181 w 167756"/>
                <a:gd name="connsiteY8" fmla="*/ 81080 h 172362"/>
                <a:gd name="connsiteX9" fmla="*/ 8547 w 167756"/>
                <a:gd name="connsiteY9" fmla="*/ 81080 h 172362"/>
                <a:gd name="connsiteX10" fmla="*/ 222 w 167756"/>
                <a:gd name="connsiteY10" fmla="*/ 86256 h 172362"/>
                <a:gd name="connsiteX11" fmla="*/ 8547 w 167756"/>
                <a:gd name="connsiteY11" fmla="*/ 91432 h 172362"/>
                <a:gd name="connsiteX12" fmla="*/ 79181 w 167756"/>
                <a:gd name="connsiteY12" fmla="*/ 91432 h 172362"/>
                <a:gd name="connsiteX13" fmla="*/ 79181 w 167756"/>
                <a:gd name="connsiteY13" fmla="*/ 163897 h 172362"/>
                <a:gd name="connsiteX14" fmla="*/ 84227 w 167756"/>
                <a:gd name="connsiteY14" fmla="*/ 172437 h 172362"/>
                <a:gd name="connsiteX15" fmla="*/ 89272 w 167756"/>
                <a:gd name="connsiteY15" fmla="*/ 163897 h 172362"/>
                <a:gd name="connsiteX16" fmla="*/ 89272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272" y="91432"/>
                  </a:moveTo>
                  <a:lnTo>
                    <a:pt x="159654" y="91432"/>
                  </a:lnTo>
                  <a:cubicBezTo>
                    <a:pt x="163186" y="91432"/>
                    <a:pt x="167979" y="91432"/>
                    <a:pt x="167979" y="86256"/>
                  </a:cubicBezTo>
                  <a:cubicBezTo>
                    <a:pt x="167979" y="81080"/>
                    <a:pt x="163186" y="81080"/>
                    <a:pt x="159654" y="81080"/>
                  </a:cubicBezTo>
                  <a:lnTo>
                    <a:pt x="89272" y="81080"/>
                  </a:lnTo>
                  <a:lnTo>
                    <a:pt x="89272" y="8615"/>
                  </a:lnTo>
                  <a:cubicBezTo>
                    <a:pt x="89272" y="4992"/>
                    <a:pt x="89272" y="75"/>
                    <a:pt x="84227" y="75"/>
                  </a:cubicBezTo>
                  <a:cubicBezTo>
                    <a:pt x="79181" y="75"/>
                    <a:pt x="79181" y="4992"/>
                    <a:pt x="79181" y="8615"/>
                  </a:cubicBezTo>
                  <a:lnTo>
                    <a:pt x="79181" y="81080"/>
                  </a:lnTo>
                  <a:lnTo>
                    <a:pt x="8547" y="81080"/>
                  </a:lnTo>
                  <a:cubicBezTo>
                    <a:pt x="5015" y="81080"/>
                    <a:pt x="222" y="81080"/>
                    <a:pt x="222" y="86256"/>
                  </a:cubicBezTo>
                  <a:cubicBezTo>
                    <a:pt x="222" y="91432"/>
                    <a:pt x="5015" y="91432"/>
                    <a:pt x="8547" y="91432"/>
                  </a:cubicBezTo>
                  <a:lnTo>
                    <a:pt x="79181" y="91432"/>
                  </a:lnTo>
                  <a:lnTo>
                    <a:pt x="79181" y="163897"/>
                  </a:lnTo>
                  <a:cubicBezTo>
                    <a:pt x="79181" y="167520"/>
                    <a:pt x="79181" y="172437"/>
                    <a:pt x="84227" y="172437"/>
                  </a:cubicBezTo>
                  <a:cubicBezTo>
                    <a:pt x="89272" y="172437"/>
                    <a:pt x="89272" y="167520"/>
                    <a:pt x="89272" y="163897"/>
                  </a:cubicBezTo>
                  <a:lnTo>
                    <a:pt x="89272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B5C743-FF6D-27AB-3D61-FE585808984C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436024" y="4298560"/>
              <a:ext cx="125880" cy="235510"/>
            </a:xfrm>
            <a:custGeom>
              <a:avLst/>
              <a:gdLst>
                <a:gd name="connsiteX0" fmla="*/ 79444 w 125880"/>
                <a:gd name="connsiteY0" fmla="*/ 79009 h 235510"/>
                <a:gd name="connsiteX1" fmla="*/ 101138 w 125880"/>
                <a:gd name="connsiteY1" fmla="*/ 79009 h 235510"/>
                <a:gd name="connsiteX2" fmla="*/ 108706 w 125880"/>
                <a:gd name="connsiteY2" fmla="*/ 73833 h 235510"/>
                <a:gd name="connsiteX3" fmla="*/ 101895 w 125880"/>
                <a:gd name="connsiteY3" fmla="*/ 70987 h 235510"/>
                <a:gd name="connsiteX4" fmla="*/ 80957 w 125880"/>
                <a:gd name="connsiteY4" fmla="*/ 70987 h 235510"/>
                <a:gd name="connsiteX5" fmla="*/ 86255 w 125880"/>
                <a:gd name="connsiteY5" fmla="*/ 41483 h 235510"/>
                <a:gd name="connsiteX6" fmla="*/ 92309 w 125880"/>
                <a:gd name="connsiteY6" fmla="*/ 14568 h 235510"/>
                <a:gd name="connsiteX7" fmla="*/ 104166 w 125880"/>
                <a:gd name="connsiteY7" fmla="*/ 5768 h 235510"/>
                <a:gd name="connsiteX8" fmla="*/ 116527 w 125880"/>
                <a:gd name="connsiteY8" fmla="*/ 10427 h 235510"/>
                <a:gd name="connsiteX9" fmla="*/ 102904 w 125880"/>
                <a:gd name="connsiteY9" fmla="*/ 24402 h 235510"/>
                <a:gd name="connsiteX10" fmla="*/ 112238 w 125880"/>
                <a:gd name="connsiteY10" fmla="*/ 33460 h 235510"/>
                <a:gd name="connsiteX11" fmla="*/ 126113 w 125880"/>
                <a:gd name="connsiteY11" fmla="*/ 17932 h 235510"/>
                <a:gd name="connsiteX12" fmla="*/ 104166 w 125880"/>
                <a:gd name="connsiteY12" fmla="*/ 75 h 235510"/>
                <a:gd name="connsiteX13" fmla="*/ 72128 w 125880"/>
                <a:gd name="connsiteY13" fmla="*/ 30355 h 235510"/>
                <a:gd name="connsiteX14" fmla="*/ 63803 w 125880"/>
                <a:gd name="connsiteY14" fmla="*/ 70987 h 235510"/>
                <a:gd name="connsiteX15" fmla="*/ 46397 w 125880"/>
                <a:gd name="connsiteY15" fmla="*/ 70987 h 235510"/>
                <a:gd name="connsiteX16" fmla="*/ 38829 w 125880"/>
                <a:gd name="connsiteY16" fmla="*/ 75904 h 235510"/>
                <a:gd name="connsiteX17" fmla="*/ 45892 w 125880"/>
                <a:gd name="connsiteY17" fmla="*/ 79009 h 235510"/>
                <a:gd name="connsiteX18" fmla="*/ 62542 w 125880"/>
                <a:gd name="connsiteY18" fmla="*/ 79009 h 235510"/>
                <a:gd name="connsiteX19" fmla="*/ 43622 w 125880"/>
                <a:gd name="connsiteY19" fmla="*/ 181236 h 235510"/>
                <a:gd name="connsiteX20" fmla="*/ 21675 w 125880"/>
                <a:gd name="connsiteY20" fmla="*/ 229891 h 235510"/>
                <a:gd name="connsiteX21" fmla="*/ 9566 w 125880"/>
                <a:gd name="connsiteY21" fmla="*/ 225233 h 235510"/>
                <a:gd name="connsiteX22" fmla="*/ 23441 w 125880"/>
                <a:gd name="connsiteY22" fmla="*/ 211257 h 235510"/>
                <a:gd name="connsiteX23" fmla="*/ 14107 w 125880"/>
                <a:gd name="connsiteY23" fmla="*/ 202199 h 235510"/>
                <a:gd name="connsiteX24" fmla="*/ 232 w 125880"/>
                <a:gd name="connsiteY24" fmla="*/ 217727 h 235510"/>
                <a:gd name="connsiteX25" fmla="*/ 21675 w 125880"/>
                <a:gd name="connsiteY25" fmla="*/ 235585 h 235510"/>
                <a:gd name="connsiteX26" fmla="*/ 50181 w 125880"/>
                <a:gd name="connsiteY26" fmla="*/ 210481 h 235510"/>
                <a:gd name="connsiteX27" fmla="*/ 64308 w 125880"/>
                <a:gd name="connsiteY27" fmla="*/ 161050 h 235510"/>
                <a:gd name="connsiteX28" fmla="*/ 79444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44" y="79009"/>
                  </a:moveTo>
                  <a:lnTo>
                    <a:pt x="101138" y="79009"/>
                  </a:lnTo>
                  <a:cubicBezTo>
                    <a:pt x="106184" y="79009"/>
                    <a:pt x="108706" y="79009"/>
                    <a:pt x="108706" y="73833"/>
                  </a:cubicBezTo>
                  <a:cubicBezTo>
                    <a:pt x="108706" y="70987"/>
                    <a:pt x="106184" y="70987"/>
                    <a:pt x="101895" y="70987"/>
                  </a:cubicBezTo>
                  <a:lnTo>
                    <a:pt x="80957" y="70987"/>
                  </a:lnTo>
                  <a:lnTo>
                    <a:pt x="86255" y="41483"/>
                  </a:lnTo>
                  <a:cubicBezTo>
                    <a:pt x="87264" y="36048"/>
                    <a:pt x="90796" y="17673"/>
                    <a:pt x="92309" y="14568"/>
                  </a:cubicBezTo>
                  <a:cubicBezTo>
                    <a:pt x="94579" y="9650"/>
                    <a:pt x="98868" y="5768"/>
                    <a:pt x="104166" y="5768"/>
                  </a:cubicBezTo>
                  <a:cubicBezTo>
                    <a:pt x="105175" y="5768"/>
                    <a:pt x="111734" y="5768"/>
                    <a:pt x="116527" y="10427"/>
                  </a:cubicBezTo>
                  <a:cubicBezTo>
                    <a:pt x="105427" y="11462"/>
                    <a:pt x="102904" y="20520"/>
                    <a:pt x="102904" y="24402"/>
                  </a:cubicBezTo>
                  <a:cubicBezTo>
                    <a:pt x="102904" y="30355"/>
                    <a:pt x="107445" y="33460"/>
                    <a:pt x="112238" y="33460"/>
                  </a:cubicBezTo>
                  <a:cubicBezTo>
                    <a:pt x="118797" y="33460"/>
                    <a:pt x="126113" y="27767"/>
                    <a:pt x="126113" y="17932"/>
                  </a:cubicBezTo>
                  <a:cubicBezTo>
                    <a:pt x="126113" y="6027"/>
                    <a:pt x="114508" y="75"/>
                    <a:pt x="104166" y="75"/>
                  </a:cubicBezTo>
                  <a:cubicBezTo>
                    <a:pt x="95589" y="75"/>
                    <a:pt x="79696" y="4733"/>
                    <a:pt x="72128" y="30355"/>
                  </a:cubicBezTo>
                  <a:cubicBezTo>
                    <a:pt x="70614" y="35789"/>
                    <a:pt x="69858" y="38377"/>
                    <a:pt x="63803" y="70987"/>
                  </a:cubicBezTo>
                  <a:lnTo>
                    <a:pt x="46397" y="70987"/>
                  </a:lnTo>
                  <a:cubicBezTo>
                    <a:pt x="41604" y="70987"/>
                    <a:pt x="38829" y="70987"/>
                    <a:pt x="38829" y="75904"/>
                  </a:cubicBezTo>
                  <a:cubicBezTo>
                    <a:pt x="38829" y="79009"/>
                    <a:pt x="41099" y="79009"/>
                    <a:pt x="45892" y="79009"/>
                  </a:cubicBezTo>
                  <a:lnTo>
                    <a:pt x="62542" y="79009"/>
                  </a:lnTo>
                  <a:lnTo>
                    <a:pt x="43622" y="181236"/>
                  </a:lnTo>
                  <a:cubicBezTo>
                    <a:pt x="39081" y="206340"/>
                    <a:pt x="34793" y="229891"/>
                    <a:pt x="21675" y="229891"/>
                  </a:cubicBezTo>
                  <a:cubicBezTo>
                    <a:pt x="20666" y="229891"/>
                    <a:pt x="14359" y="229891"/>
                    <a:pt x="9566" y="225233"/>
                  </a:cubicBezTo>
                  <a:cubicBezTo>
                    <a:pt x="21170" y="224456"/>
                    <a:pt x="23441" y="215139"/>
                    <a:pt x="23441" y="211257"/>
                  </a:cubicBezTo>
                  <a:cubicBezTo>
                    <a:pt x="23441" y="205305"/>
                    <a:pt x="18900" y="202199"/>
                    <a:pt x="14107" y="202199"/>
                  </a:cubicBezTo>
                  <a:cubicBezTo>
                    <a:pt x="7548" y="202199"/>
                    <a:pt x="232" y="207893"/>
                    <a:pt x="232" y="217727"/>
                  </a:cubicBezTo>
                  <a:cubicBezTo>
                    <a:pt x="232" y="229373"/>
                    <a:pt x="11332" y="235585"/>
                    <a:pt x="21675" y="235585"/>
                  </a:cubicBezTo>
                  <a:cubicBezTo>
                    <a:pt x="35549" y="235585"/>
                    <a:pt x="45640" y="220315"/>
                    <a:pt x="50181" y="210481"/>
                  </a:cubicBezTo>
                  <a:cubicBezTo>
                    <a:pt x="58253" y="194176"/>
                    <a:pt x="64055" y="162861"/>
                    <a:pt x="64308" y="161050"/>
                  </a:cubicBezTo>
                  <a:lnTo>
                    <a:pt x="79444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022B7A-9369-2812-B669-07712AC49222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598288" y="4286913"/>
              <a:ext cx="58525" cy="258802"/>
            </a:xfrm>
            <a:custGeom>
              <a:avLst/>
              <a:gdLst>
                <a:gd name="connsiteX0" fmla="*/ 58764 w 58525"/>
                <a:gd name="connsiteY0" fmla="*/ 256289 h 258802"/>
                <a:gd name="connsiteX1" fmla="*/ 54475 w 58525"/>
                <a:gd name="connsiteY1" fmla="*/ 250595 h 258802"/>
                <a:gd name="connsiteX2" fmla="*/ 14870 w 58525"/>
                <a:gd name="connsiteY2" fmla="*/ 129476 h 258802"/>
                <a:gd name="connsiteX3" fmla="*/ 55484 w 58525"/>
                <a:gd name="connsiteY3" fmla="*/ 7062 h 258802"/>
                <a:gd name="connsiteX4" fmla="*/ 58764 w 58525"/>
                <a:gd name="connsiteY4" fmla="*/ 2663 h 258802"/>
                <a:gd name="connsiteX5" fmla="*/ 56241 w 58525"/>
                <a:gd name="connsiteY5" fmla="*/ 75 h 258802"/>
                <a:gd name="connsiteX6" fmla="*/ 16131 w 58525"/>
                <a:gd name="connsiteY6" fmla="*/ 50541 h 258802"/>
                <a:gd name="connsiteX7" fmla="*/ 238 w 58525"/>
                <a:gd name="connsiteY7" fmla="*/ 129476 h 258802"/>
                <a:gd name="connsiteX8" fmla="*/ 16888 w 58525"/>
                <a:gd name="connsiteY8" fmla="*/ 210222 h 258802"/>
                <a:gd name="connsiteX9" fmla="*/ 56241 w 58525"/>
                <a:gd name="connsiteY9" fmla="*/ 258877 h 258802"/>
                <a:gd name="connsiteX10" fmla="*/ 58764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64" y="256289"/>
                  </a:moveTo>
                  <a:cubicBezTo>
                    <a:pt x="58764" y="255513"/>
                    <a:pt x="58764" y="254995"/>
                    <a:pt x="54475" y="250595"/>
                  </a:cubicBezTo>
                  <a:cubicBezTo>
                    <a:pt x="22942" y="217986"/>
                    <a:pt x="14870" y="169073"/>
                    <a:pt x="14870" y="129476"/>
                  </a:cubicBezTo>
                  <a:cubicBezTo>
                    <a:pt x="14870" y="84444"/>
                    <a:pt x="24456" y="39413"/>
                    <a:pt x="55484" y="7062"/>
                  </a:cubicBezTo>
                  <a:cubicBezTo>
                    <a:pt x="58764" y="3957"/>
                    <a:pt x="58764" y="3439"/>
                    <a:pt x="58764" y="2663"/>
                  </a:cubicBezTo>
                  <a:cubicBezTo>
                    <a:pt x="58764" y="851"/>
                    <a:pt x="57755" y="75"/>
                    <a:pt x="56241" y="75"/>
                  </a:cubicBezTo>
                  <a:cubicBezTo>
                    <a:pt x="53719" y="75"/>
                    <a:pt x="31015" y="17673"/>
                    <a:pt x="16131" y="50541"/>
                  </a:cubicBezTo>
                  <a:cubicBezTo>
                    <a:pt x="3265" y="79009"/>
                    <a:pt x="238" y="107736"/>
                    <a:pt x="238" y="129476"/>
                  </a:cubicBezTo>
                  <a:cubicBezTo>
                    <a:pt x="238" y="149662"/>
                    <a:pt x="3013" y="180977"/>
                    <a:pt x="16888" y="210222"/>
                  </a:cubicBezTo>
                  <a:cubicBezTo>
                    <a:pt x="32024" y="242055"/>
                    <a:pt x="53719" y="258877"/>
                    <a:pt x="56241" y="258877"/>
                  </a:cubicBezTo>
                  <a:cubicBezTo>
                    <a:pt x="57755" y="258877"/>
                    <a:pt x="58764" y="258101"/>
                    <a:pt x="58764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9A9371-D93A-5C3E-8681-D411FF998AF6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678732" y="4366625"/>
              <a:ext cx="102671" cy="117237"/>
            </a:xfrm>
            <a:custGeom>
              <a:avLst/>
              <a:gdLst>
                <a:gd name="connsiteX0" fmla="*/ 15126 w 102671"/>
                <a:gd name="connsiteY0" fmla="*/ 99196 h 117237"/>
                <a:gd name="connsiteX1" fmla="*/ 12855 w 102671"/>
                <a:gd name="connsiteY1" fmla="*/ 110324 h 117237"/>
                <a:gd name="connsiteX2" fmla="*/ 20171 w 102671"/>
                <a:gd name="connsiteY2" fmla="*/ 117312 h 117237"/>
                <a:gd name="connsiteX3" fmla="*/ 29505 w 102671"/>
                <a:gd name="connsiteY3" fmla="*/ 110066 h 117237"/>
                <a:gd name="connsiteX4" fmla="*/ 39595 w 102671"/>
                <a:gd name="connsiteY4" fmla="*/ 69175 h 117237"/>
                <a:gd name="connsiteX5" fmla="*/ 47668 w 102671"/>
                <a:gd name="connsiteY5" fmla="*/ 35531 h 117237"/>
                <a:gd name="connsiteX6" fmla="*/ 61795 w 102671"/>
                <a:gd name="connsiteY6" fmla="*/ 14309 h 117237"/>
                <a:gd name="connsiteX7" fmla="*/ 81976 w 102671"/>
                <a:gd name="connsiteY7" fmla="*/ 5768 h 117237"/>
                <a:gd name="connsiteX8" fmla="*/ 92571 w 102671"/>
                <a:gd name="connsiteY8" fmla="*/ 8874 h 117237"/>
                <a:gd name="connsiteX9" fmla="*/ 79453 w 102671"/>
                <a:gd name="connsiteY9" fmla="*/ 23108 h 117237"/>
                <a:gd name="connsiteX10" fmla="*/ 89039 w 102671"/>
                <a:gd name="connsiteY10" fmla="*/ 32166 h 117237"/>
                <a:gd name="connsiteX11" fmla="*/ 102914 w 102671"/>
                <a:gd name="connsiteY11" fmla="*/ 16897 h 117237"/>
                <a:gd name="connsiteX12" fmla="*/ 81976 w 102671"/>
                <a:gd name="connsiteY12" fmla="*/ 75 h 117237"/>
                <a:gd name="connsiteX13" fmla="*/ 49686 w 102671"/>
                <a:gd name="connsiteY13" fmla="*/ 20002 h 117237"/>
                <a:gd name="connsiteX14" fmla="*/ 26730 w 102671"/>
                <a:gd name="connsiteY14" fmla="*/ 75 h 117237"/>
                <a:gd name="connsiteX15" fmla="*/ 8062 w 102671"/>
                <a:gd name="connsiteY15" fmla="*/ 14826 h 117237"/>
                <a:gd name="connsiteX16" fmla="*/ 242 w 102671"/>
                <a:gd name="connsiteY16" fmla="*/ 39930 h 117237"/>
                <a:gd name="connsiteX17" fmla="*/ 3269 w 102671"/>
                <a:gd name="connsiteY17" fmla="*/ 42518 h 117237"/>
                <a:gd name="connsiteX18" fmla="*/ 7558 w 102671"/>
                <a:gd name="connsiteY18" fmla="*/ 36566 h 117237"/>
                <a:gd name="connsiteX19" fmla="*/ 25973 w 102671"/>
                <a:gd name="connsiteY19" fmla="*/ 5768 h 117237"/>
                <a:gd name="connsiteX20" fmla="*/ 33793 w 102671"/>
                <a:gd name="connsiteY20" fmla="*/ 17673 h 117237"/>
                <a:gd name="connsiteX21" fmla="*/ 29757 w 102671"/>
                <a:gd name="connsiteY21" fmla="*/ 39413 h 117237"/>
                <a:gd name="connsiteX22" fmla="*/ 15126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26" y="99196"/>
                  </a:moveTo>
                  <a:cubicBezTo>
                    <a:pt x="14369" y="103078"/>
                    <a:pt x="12855" y="109030"/>
                    <a:pt x="12855" y="110324"/>
                  </a:cubicBezTo>
                  <a:cubicBezTo>
                    <a:pt x="12855" y="114983"/>
                    <a:pt x="16387" y="117312"/>
                    <a:pt x="20171" y="117312"/>
                  </a:cubicBezTo>
                  <a:cubicBezTo>
                    <a:pt x="23198" y="117312"/>
                    <a:pt x="27739" y="115242"/>
                    <a:pt x="29505" y="110066"/>
                  </a:cubicBezTo>
                  <a:cubicBezTo>
                    <a:pt x="30009" y="109030"/>
                    <a:pt x="38586" y="73833"/>
                    <a:pt x="39595" y="69175"/>
                  </a:cubicBezTo>
                  <a:cubicBezTo>
                    <a:pt x="41614" y="60634"/>
                    <a:pt x="46154" y="42518"/>
                    <a:pt x="47668" y="35531"/>
                  </a:cubicBezTo>
                  <a:cubicBezTo>
                    <a:pt x="48677" y="32166"/>
                    <a:pt x="55740" y="20002"/>
                    <a:pt x="61795" y="14309"/>
                  </a:cubicBezTo>
                  <a:cubicBezTo>
                    <a:pt x="63813" y="12497"/>
                    <a:pt x="71129" y="5768"/>
                    <a:pt x="81976" y="5768"/>
                  </a:cubicBezTo>
                  <a:cubicBezTo>
                    <a:pt x="88535" y="5768"/>
                    <a:pt x="92319" y="8874"/>
                    <a:pt x="92571" y="8874"/>
                  </a:cubicBezTo>
                  <a:cubicBezTo>
                    <a:pt x="85003" y="10168"/>
                    <a:pt x="79453" y="16379"/>
                    <a:pt x="79453" y="23108"/>
                  </a:cubicBezTo>
                  <a:cubicBezTo>
                    <a:pt x="79453" y="27249"/>
                    <a:pt x="82228" y="32166"/>
                    <a:pt x="89039" y="32166"/>
                  </a:cubicBezTo>
                  <a:cubicBezTo>
                    <a:pt x="95851" y="32166"/>
                    <a:pt x="102914" y="26214"/>
                    <a:pt x="102914" y="16897"/>
                  </a:cubicBezTo>
                  <a:cubicBezTo>
                    <a:pt x="102914" y="7839"/>
                    <a:pt x="94842" y="75"/>
                    <a:pt x="81976" y="75"/>
                  </a:cubicBezTo>
                  <a:cubicBezTo>
                    <a:pt x="65579" y="75"/>
                    <a:pt x="54479" y="12756"/>
                    <a:pt x="49686" y="20002"/>
                  </a:cubicBezTo>
                  <a:cubicBezTo>
                    <a:pt x="47668" y="8356"/>
                    <a:pt x="38586" y="75"/>
                    <a:pt x="26730" y="75"/>
                  </a:cubicBezTo>
                  <a:cubicBezTo>
                    <a:pt x="15126" y="75"/>
                    <a:pt x="10333" y="10168"/>
                    <a:pt x="8062" y="14826"/>
                  </a:cubicBezTo>
                  <a:cubicBezTo>
                    <a:pt x="3522" y="23626"/>
                    <a:pt x="242" y="39154"/>
                    <a:pt x="242" y="39930"/>
                  </a:cubicBezTo>
                  <a:cubicBezTo>
                    <a:pt x="242" y="42518"/>
                    <a:pt x="2765" y="42518"/>
                    <a:pt x="3269" y="42518"/>
                  </a:cubicBezTo>
                  <a:cubicBezTo>
                    <a:pt x="5792" y="42518"/>
                    <a:pt x="6044" y="42259"/>
                    <a:pt x="7558" y="36566"/>
                  </a:cubicBezTo>
                  <a:cubicBezTo>
                    <a:pt x="11846" y="18191"/>
                    <a:pt x="16892" y="5768"/>
                    <a:pt x="25973" y="5768"/>
                  </a:cubicBezTo>
                  <a:cubicBezTo>
                    <a:pt x="30262" y="5768"/>
                    <a:pt x="33793" y="7839"/>
                    <a:pt x="33793" y="17673"/>
                  </a:cubicBezTo>
                  <a:cubicBezTo>
                    <a:pt x="33793" y="23108"/>
                    <a:pt x="33037" y="25955"/>
                    <a:pt x="29757" y="39413"/>
                  </a:cubicBezTo>
                  <a:lnTo>
                    <a:pt x="15126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4CE989-F966-27AE-E72B-105328CF9243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806615" y="4286913"/>
              <a:ext cx="58525" cy="258802"/>
            </a:xfrm>
            <a:custGeom>
              <a:avLst/>
              <a:gdLst>
                <a:gd name="connsiteX0" fmla="*/ 58772 w 58525"/>
                <a:gd name="connsiteY0" fmla="*/ 129476 h 258802"/>
                <a:gd name="connsiteX1" fmla="*/ 42123 w 58525"/>
                <a:gd name="connsiteY1" fmla="*/ 48730 h 258802"/>
                <a:gd name="connsiteX2" fmla="*/ 2770 w 58525"/>
                <a:gd name="connsiteY2" fmla="*/ 75 h 258802"/>
                <a:gd name="connsiteX3" fmla="*/ 247 w 58525"/>
                <a:gd name="connsiteY3" fmla="*/ 2663 h 258802"/>
                <a:gd name="connsiteX4" fmla="*/ 5040 w 58525"/>
                <a:gd name="connsiteY4" fmla="*/ 8615 h 258802"/>
                <a:gd name="connsiteX5" fmla="*/ 44141 w 58525"/>
                <a:gd name="connsiteY5" fmla="*/ 129476 h 258802"/>
                <a:gd name="connsiteX6" fmla="*/ 3526 w 58525"/>
                <a:gd name="connsiteY6" fmla="*/ 251889 h 258802"/>
                <a:gd name="connsiteX7" fmla="*/ 247 w 58525"/>
                <a:gd name="connsiteY7" fmla="*/ 256289 h 258802"/>
                <a:gd name="connsiteX8" fmla="*/ 2770 w 58525"/>
                <a:gd name="connsiteY8" fmla="*/ 258877 h 258802"/>
                <a:gd name="connsiteX9" fmla="*/ 42880 w 58525"/>
                <a:gd name="connsiteY9" fmla="*/ 208411 h 258802"/>
                <a:gd name="connsiteX10" fmla="*/ 58772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72" y="129476"/>
                  </a:moveTo>
                  <a:cubicBezTo>
                    <a:pt x="58772" y="109289"/>
                    <a:pt x="55998" y="77974"/>
                    <a:pt x="42123" y="48730"/>
                  </a:cubicBezTo>
                  <a:cubicBezTo>
                    <a:pt x="26987" y="16897"/>
                    <a:pt x="5292" y="75"/>
                    <a:pt x="2770" y="75"/>
                  </a:cubicBezTo>
                  <a:cubicBezTo>
                    <a:pt x="1256" y="75"/>
                    <a:pt x="247" y="1110"/>
                    <a:pt x="247" y="2663"/>
                  </a:cubicBezTo>
                  <a:cubicBezTo>
                    <a:pt x="247" y="3439"/>
                    <a:pt x="247" y="3957"/>
                    <a:pt x="5040" y="8615"/>
                  </a:cubicBezTo>
                  <a:cubicBezTo>
                    <a:pt x="29762" y="34237"/>
                    <a:pt x="44141" y="75386"/>
                    <a:pt x="44141" y="129476"/>
                  </a:cubicBezTo>
                  <a:cubicBezTo>
                    <a:pt x="44141" y="173731"/>
                    <a:pt x="34807" y="219280"/>
                    <a:pt x="3526" y="251889"/>
                  </a:cubicBezTo>
                  <a:cubicBezTo>
                    <a:pt x="247" y="254995"/>
                    <a:pt x="247" y="255513"/>
                    <a:pt x="247" y="256289"/>
                  </a:cubicBezTo>
                  <a:cubicBezTo>
                    <a:pt x="247" y="257842"/>
                    <a:pt x="1256" y="258877"/>
                    <a:pt x="2770" y="258877"/>
                  </a:cubicBezTo>
                  <a:cubicBezTo>
                    <a:pt x="5292" y="258877"/>
                    <a:pt x="27996" y="241278"/>
                    <a:pt x="42880" y="208411"/>
                  </a:cubicBezTo>
                  <a:cubicBezTo>
                    <a:pt x="55745" y="179942"/>
                    <a:pt x="58772" y="151215"/>
                    <a:pt x="58772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7CC9DE4-0A4B-FB1A-1AD1-06761D68EE76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909411" y="4324338"/>
              <a:ext cx="119371" cy="8876"/>
            </a:xfrm>
            <a:custGeom>
              <a:avLst/>
              <a:gdLst>
                <a:gd name="connsiteX0" fmla="*/ 112559 w 119371"/>
                <a:gd name="connsiteY0" fmla="*/ 8948 h 8876"/>
                <a:gd name="connsiteX1" fmla="*/ 119623 w 119371"/>
                <a:gd name="connsiteY1" fmla="*/ 4600 h 8876"/>
                <a:gd name="connsiteX2" fmla="*/ 112559 w 119371"/>
                <a:gd name="connsiteY2" fmla="*/ 71 h 8876"/>
                <a:gd name="connsiteX3" fmla="*/ 7314 w 119371"/>
                <a:gd name="connsiteY3" fmla="*/ 71 h 8876"/>
                <a:gd name="connsiteX4" fmla="*/ 251 w 119371"/>
                <a:gd name="connsiteY4" fmla="*/ 4418 h 8876"/>
                <a:gd name="connsiteX5" fmla="*/ 7314 w 119371"/>
                <a:gd name="connsiteY5" fmla="*/ 8948 h 8876"/>
                <a:gd name="connsiteX6" fmla="*/ 112559 w 119371"/>
                <a:gd name="connsiteY6" fmla="*/ 8948 h 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876">
                  <a:moveTo>
                    <a:pt x="112559" y="8948"/>
                  </a:moveTo>
                  <a:cubicBezTo>
                    <a:pt x="115385" y="8948"/>
                    <a:pt x="119623" y="8948"/>
                    <a:pt x="119623" y="4600"/>
                  </a:cubicBezTo>
                  <a:cubicBezTo>
                    <a:pt x="119623" y="71"/>
                    <a:pt x="115561" y="71"/>
                    <a:pt x="112559" y="71"/>
                  </a:cubicBezTo>
                  <a:lnTo>
                    <a:pt x="7314" y="71"/>
                  </a:lnTo>
                  <a:cubicBezTo>
                    <a:pt x="4489" y="71"/>
                    <a:pt x="251" y="71"/>
                    <a:pt x="251" y="4418"/>
                  </a:cubicBezTo>
                  <a:cubicBezTo>
                    <a:pt x="251" y="8948"/>
                    <a:pt x="4312" y="8948"/>
                    <a:pt x="7314" y="8948"/>
                  </a:cubicBezTo>
                  <a:lnTo>
                    <a:pt x="112559" y="8948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37E6167-DB2D-4B13-C31C-426F92A2F8B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067254" y="4253866"/>
              <a:ext cx="64277" cy="120291"/>
            </a:xfrm>
            <a:custGeom>
              <a:avLst/>
              <a:gdLst>
                <a:gd name="connsiteX0" fmla="*/ 40165 w 64277"/>
                <a:gd name="connsiteY0" fmla="*/ 5143 h 120291"/>
                <a:gd name="connsiteX1" fmla="*/ 34868 w 64277"/>
                <a:gd name="connsiteY1" fmla="*/ 71 h 120291"/>
                <a:gd name="connsiteX2" fmla="*/ 257 w 64277"/>
                <a:gd name="connsiteY2" fmla="*/ 11665 h 120291"/>
                <a:gd name="connsiteX3" fmla="*/ 257 w 64277"/>
                <a:gd name="connsiteY3" fmla="*/ 18187 h 120291"/>
                <a:gd name="connsiteX4" fmla="*/ 25862 w 64277"/>
                <a:gd name="connsiteY4" fmla="*/ 13114 h 120291"/>
                <a:gd name="connsiteX5" fmla="*/ 25862 w 64277"/>
                <a:gd name="connsiteY5" fmla="*/ 105507 h 120291"/>
                <a:gd name="connsiteX6" fmla="*/ 8203 w 64277"/>
                <a:gd name="connsiteY6" fmla="*/ 113840 h 120291"/>
                <a:gd name="connsiteX7" fmla="*/ 1493 w 64277"/>
                <a:gd name="connsiteY7" fmla="*/ 113840 h 120291"/>
                <a:gd name="connsiteX8" fmla="*/ 1493 w 64277"/>
                <a:gd name="connsiteY8" fmla="*/ 120362 h 120291"/>
                <a:gd name="connsiteX9" fmla="*/ 32925 w 64277"/>
                <a:gd name="connsiteY9" fmla="*/ 119637 h 120291"/>
                <a:gd name="connsiteX10" fmla="*/ 64534 w 64277"/>
                <a:gd name="connsiteY10" fmla="*/ 120362 h 120291"/>
                <a:gd name="connsiteX11" fmla="*/ 64534 w 64277"/>
                <a:gd name="connsiteY11" fmla="*/ 113840 h 120291"/>
                <a:gd name="connsiteX12" fmla="*/ 57824 w 64277"/>
                <a:gd name="connsiteY12" fmla="*/ 113840 h 120291"/>
                <a:gd name="connsiteX13" fmla="*/ 40165 w 64277"/>
                <a:gd name="connsiteY13" fmla="*/ 105507 h 120291"/>
                <a:gd name="connsiteX14" fmla="*/ 40165 w 64277"/>
                <a:gd name="connsiteY14" fmla="*/ 5143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77" h="120291">
                  <a:moveTo>
                    <a:pt x="40165" y="5143"/>
                  </a:moveTo>
                  <a:cubicBezTo>
                    <a:pt x="40165" y="252"/>
                    <a:pt x="39812" y="71"/>
                    <a:pt x="34868" y="71"/>
                  </a:cubicBezTo>
                  <a:cubicBezTo>
                    <a:pt x="23566" y="11484"/>
                    <a:pt x="7497" y="11665"/>
                    <a:pt x="257" y="11665"/>
                  </a:cubicBezTo>
                  <a:lnTo>
                    <a:pt x="257" y="18187"/>
                  </a:lnTo>
                  <a:cubicBezTo>
                    <a:pt x="4495" y="18187"/>
                    <a:pt x="16150" y="18187"/>
                    <a:pt x="25862" y="13114"/>
                  </a:cubicBezTo>
                  <a:lnTo>
                    <a:pt x="25862" y="105507"/>
                  </a:lnTo>
                  <a:cubicBezTo>
                    <a:pt x="25862" y="111485"/>
                    <a:pt x="25862" y="113840"/>
                    <a:pt x="8203" y="113840"/>
                  </a:cubicBezTo>
                  <a:lnTo>
                    <a:pt x="1493" y="113840"/>
                  </a:lnTo>
                  <a:lnTo>
                    <a:pt x="1493" y="120362"/>
                  </a:lnTo>
                  <a:cubicBezTo>
                    <a:pt x="4672" y="120181"/>
                    <a:pt x="26392" y="119637"/>
                    <a:pt x="32925" y="119637"/>
                  </a:cubicBezTo>
                  <a:cubicBezTo>
                    <a:pt x="38400" y="119637"/>
                    <a:pt x="60649" y="120181"/>
                    <a:pt x="64534" y="120362"/>
                  </a:cubicBezTo>
                  <a:lnTo>
                    <a:pt x="64534" y="113840"/>
                  </a:lnTo>
                  <a:lnTo>
                    <a:pt x="57824" y="113840"/>
                  </a:lnTo>
                  <a:cubicBezTo>
                    <a:pt x="40165" y="113840"/>
                    <a:pt x="40165" y="111485"/>
                    <a:pt x="40165" y="105507"/>
                  </a:cubicBezTo>
                  <a:lnTo>
                    <a:pt x="40165" y="5143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5283EBD-094B-3181-1B03-5DB16714D2C7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9171266" y="4301406"/>
              <a:ext cx="120078" cy="182455"/>
            </a:xfrm>
            <a:custGeom>
              <a:avLst/>
              <a:gdLst>
                <a:gd name="connsiteX0" fmla="*/ 120340 w 120078"/>
                <a:gd name="connsiteY0" fmla="*/ 2922 h 182455"/>
                <a:gd name="connsiteX1" fmla="*/ 117060 w 120078"/>
                <a:gd name="connsiteY1" fmla="*/ 75 h 182455"/>
                <a:gd name="connsiteX2" fmla="*/ 85023 w 120078"/>
                <a:gd name="connsiteY2" fmla="*/ 2922 h 182455"/>
                <a:gd name="connsiteX3" fmla="*/ 81491 w 120078"/>
                <a:gd name="connsiteY3" fmla="*/ 7839 h 182455"/>
                <a:gd name="connsiteX4" fmla="*/ 87545 w 120078"/>
                <a:gd name="connsiteY4" fmla="*/ 10944 h 182455"/>
                <a:gd name="connsiteX5" fmla="*/ 100158 w 120078"/>
                <a:gd name="connsiteY5" fmla="*/ 15344 h 182455"/>
                <a:gd name="connsiteX6" fmla="*/ 99402 w 120078"/>
                <a:gd name="connsiteY6" fmla="*/ 20520 h 182455"/>
                <a:gd name="connsiteX7" fmla="*/ 84266 w 120078"/>
                <a:gd name="connsiteY7" fmla="*/ 81856 h 182455"/>
                <a:gd name="connsiteX8" fmla="*/ 61057 w 120078"/>
                <a:gd name="connsiteY8" fmla="*/ 65293 h 182455"/>
                <a:gd name="connsiteX9" fmla="*/ 261 w 120078"/>
                <a:gd name="connsiteY9" fmla="*/ 141122 h 182455"/>
                <a:gd name="connsiteX10" fmla="*/ 33813 w 120078"/>
                <a:gd name="connsiteY10" fmla="*/ 182530 h 182455"/>
                <a:gd name="connsiteX11" fmla="*/ 66607 w 120078"/>
                <a:gd name="connsiteY11" fmla="*/ 163120 h 182455"/>
                <a:gd name="connsiteX12" fmla="*/ 89563 w 120078"/>
                <a:gd name="connsiteY12" fmla="*/ 182530 h 182455"/>
                <a:gd name="connsiteX13" fmla="*/ 108231 w 120078"/>
                <a:gd name="connsiteY13" fmla="*/ 168296 h 182455"/>
                <a:gd name="connsiteX14" fmla="*/ 115799 w 120078"/>
                <a:gd name="connsiteY14" fmla="*/ 142675 h 182455"/>
                <a:gd name="connsiteX15" fmla="*/ 112772 w 120078"/>
                <a:gd name="connsiteY15" fmla="*/ 140087 h 182455"/>
                <a:gd name="connsiteX16" fmla="*/ 109240 w 120078"/>
                <a:gd name="connsiteY16" fmla="*/ 144745 h 182455"/>
                <a:gd name="connsiteX17" fmla="*/ 90068 w 120078"/>
                <a:gd name="connsiteY17" fmla="*/ 176837 h 182455"/>
                <a:gd name="connsiteX18" fmla="*/ 82500 w 120078"/>
                <a:gd name="connsiteY18" fmla="*/ 164932 h 182455"/>
                <a:gd name="connsiteX19" fmla="*/ 84014 w 120078"/>
                <a:gd name="connsiteY19" fmla="*/ 152509 h 182455"/>
                <a:gd name="connsiteX20" fmla="*/ 120340 w 120078"/>
                <a:gd name="connsiteY20" fmla="*/ 2922 h 182455"/>
                <a:gd name="connsiteX21" fmla="*/ 67869 w 120078"/>
                <a:gd name="connsiteY21" fmla="*/ 148886 h 182455"/>
                <a:gd name="connsiteX22" fmla="*/ 62823 w 120078"/>
                <a:gd name="connsiteY22" fmla="*/ 158462 h 182455"/>
                <a:gd name="connsiteX23" fmla="*/ 34317 w 120078"/>
                <a:gd name="connsiteY23" fmla="*/ 176837 h 182455"/>
                <a:gd name="connsiteX24" fmla="*/ 18172 w 120078"/>
                <a:gd name="connsiteY24" fmla="*/ 152509 h 182455"/>
                <a:gd name="connsiteX25" fmla="*/ 32047 w 120078"/>
                <a:gd name="connsiteY25" fmla="*/ 95832 h 182455"/>
                <a:gd name="connsiteX26" fmla="*/ 61310 w 120078"/>
                <a:gd name="connsiteY26" fmla="*/ 70987 h 182455"/>
                <a:gd name="connsiteX27" fmla="*/ 81239 w 120078"/>
                <a:gd name="connsiteY27" fmla="*/ 93761 h 182455"/>
                <a:gd name="connsiteX28" fmla="*/ 80482 w 120078"/>
                <a:gd name="connsiteY28" fmla="*/ 98161 h 182455"/>
                <a:gd name="connsiteX29" fmla="*/ 67869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40" y="2922"/>
                  </a:moveTo>
                  <a:cubicBezTo>
                    <a:pt x="120340" y="2663"/>
                    <a:pt x="120340" y="75"/>
                    <a:pt x="117060" y="75"/>
                  </a:cubicBezTo>
                  <a:cubicBezTo>
                    <a:pt x="113276" y="75"/>
                    <a:pt x="89311" y="2404"/>
                    <a:pt x="85023" y="2922"/>
                  </a:cubicBezTo>
                  <a:cubicBezTo>
                    <a:pt x="83004" y="3180"/>
                    <a:pt x="81491" y="4474"/>
                    <a:pt x="81491" y="7839"/>
                  </a:cubicBezTo>
                  <a:cubicBezTo>
                    <a:pt x="81491" y="10944"/>
                    <a:pt x="83761" y="10944"/>
                    <a:pt x="87545" y="10944"/>
                  </a:cubicBezTo>
                  <a:cubicBezTo>
                    <a:pt x="99654" y="10944"/>
                    <a:pt x="100158" y="12756"/>
                    <a:pt x="100158" y="15344"/>
                  </a:cubicBezTo>
                  <a:lnTo>
                    <a:pt x="99402" y="20520"/>
                  </a:lnTo>
                  <a:lnTo>
                    <a:pt x="84266" y="81856"/>
                  </a:lnTo>
                  <a:cubicBezTo>
                    <a:pt x="79725" y="72281"/>
                    <a:pt x="72409" y="65293"/>
                    <a:pt x="61057" y="65293"/>
                  </a:cubicBezTo>
                  <a:cubicBezTo>
                    <a:pt x="31542" y="65293"/>
                    <a:pt x="261" y="103337"/>
                    <a:pt x="261" y="141122"/>
                  </a:cubicBezTo>
                  <a:cubicBezTo>
                    <a:pt x="261" y="165449"/>
                    <a:pt x="14136" y="182530"/>
                    <a:pt x="33813" y="182530"/>
                  </a:cubicBezTo>
                  <a:cubicBezTo>
                    <a:pt x="38858" y="182530"/>
                    <a:pt x="51471" y="181495"/>
                    <a:pt x="66607" y="163120"/>
                  </a:cubicBezTo>
                  <a:cubicBezTo>
                    <a:pt x="68625" y="173990"/>
                    <a:pt x="77455" y="182530"/>
                    <a:pt x="89563" y="182530"/>
                  </a:cubicBezTo>
                  <a:cubicBezTo>
                    <a:pt x="98393" y="182530"/>
                    <a:pt x="104195" y="176578"/>
                    <a:pt x="108231" y="168296"/>
                  </a:cubicBezTo>
                  <a:cubicBezTo>
                    <a:pt x="112519" y="158979"/>
                    <a:pt x="115799" y="143192"/>
                    <a:pt x="115799" y="142675"/>
                  </a:cubicBezTo>
                  <a:cubicBezTo>
                    <a:pt x="115799" y="140087"/>
                    <a:pt x="113529" y="140087"/>
                    <a:pt x="112772" y="140087"/>
                  </a:cubicBezTo>
                  <a:cubicBezTo>
                    <a:pt x="110249" y="140087"/>
                    <a:pt x="109997" y="141122"/>
                    <a:pt x="109240" y="144745"/>
                  </a:cubicBezTo>
                  <a:cubicBezTo>
                    <a:pt x="104952" y="161567"/>
                    <a:pt x="100411" y="176837"/>
                    <a:pt x="90068" y="176837"/>
                  </a:cubicBezTo>
                  <a:cubicBezTo>
                    <a:pt x="83257" y="176837"/>
                    <a:pt x="82500" y="170108"/>
                    <a:pt x="82500" y="164932"/>
                  </a:cubicBezTo>
                  <a:cubicBezTo>
                    <a:pt x="82500" y="158720"/>
                    <a:pt x="83004" y="156909"/>
                    <a:pt x="84014" y="152509"/>
                  </a:cubicBezTo>
                  <a:lnTo>
                    <a:pt x="120340" y="2922"/>
                  </a:lnTo>
                  <a:close/>
                  <a:moveTo>
                    <a:pt x="67869" y="148886"/>
                  </a:moveTo>
                  <a:cubicBezTo>
                    <a:pt x="66607" y="153544"/>
                    <a:pt x="66607" y="154062"/>
                    <a:pt x="62823" y="158462"/>
                  </a:cubicBezTo>
                  <a:cubicBezTo>
                    <a:pt x="51724" y="172696"/>
                    <a:pt x="41381" y="176837"/>
                    <a:pt x="34317" y="176837"/>
                  </a:cubicBezTo>
                  <a:cubicBezTo>
                    <a:pt x="21704" y="176837"/>
                    <a:pt x="18172" y="162603"/>
                    <a:pt x="18172" y="152509"/>
                  </a:cubicBezTo>
                  <a:cubicBezTo>
                    <a:pt x="18172" y="139569"/>
                    <a:pt x="26245" y="107736"/>
                    <a:pt x="32047" y="95832"/>
                  </a:cubicBezTo>
                  <a:cubicBezTo>
                    <a:pt x="39867" y="80562"/>
                    <a:pt x="51219" y="70987"/>
                    <a:pt x="61310" y="70987"/>
                  </a:cubicBezTo>
                  <a:cubicBezTo>
                    <a:pt x="77707" y="70987"/>
                    <a:pt x="81239" y="92208"/>
                    <a:pt x="81239" y="93761"/>
                  </a:cubicBezTo>
                  <a:cubicBezTo>
                    <a:pt x="81239" y="95314"/>
                    <a:pt x="80734" y="96867"/>
                    <a:pt x="80482" y="98161"/>
                  </a:cubicBezTo>
                  <a:lnTo>
                    <a:pt x="67869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1BC16DC-CE01-A053-89B2-EB5708C121FB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9299792" y="4366625"/>
              <a:ext cx="102671" cy="117237"/>
            </a:xfrm>
            <a:custGeom>
              <a:avLst/>
              <a:gdLst>
                <a:gd name="connsiteX0" fmla="*/ 15150 w 102671"/>
                <a:gd name="connsiteY0" fmla="*/ 99196 h 117237"/>
                <a:gd name="connsiteX1" fmla="*/ 12880 w 102671"/>
                <a:gd name="connsiteY1" fmla="*/ 110324 h 117237"/>
                <a:gd name="connsiteX2" fmla="*/ 20196 w 102671"/>
                <a:gd name="connsiteY2" fmla="*/ 117312 h 117237"/>
                <a:gd name="connsiteX3" fmla="*/ 29529 w 102671"/>
                <a:gd name="connsiteY3" fmla="*/ 110066 h 117237"/>
                <a:gd name="connsiteX4" fmla="*/ 39620 w 102671"/>
                <a:gd name="connsiteY4" fmla="*/ 69175 h 117237"/>
                <a:gd name="connsiteX5" fmla="*/ 47693 w 102671"/>
                <a:gd name="connsiteY5" fmla="*/ 35531 h 117237"/>
                <a:gd name="connsiteX6" fmla="*/ 61819 w 102671"/>
                <a:gd name="connsiteY6" fmla="*/ 14309 h 117237"/>
                <a:gd name="connsiteX7" fmla="*/ 82001 w 102671"/>
                <a:gd name="connsiteY7" fmla="*/ 5768 h 117237"/>
                <a:gd name="connsiteX8" fmla="*/ 92596 w 102671"/>
                <a:gd name="connsiteY8" fmla="*/ 8874 h 117237"/>
                <a:gd name="connsiteX9" fmla="*/ 79478 w 102671"/>
                <a:gd name="connsiteY9" fmla="*/ 23108 h 117237"/>
                <a:gd name="connsiteX10" fmla="*/ 89064 w 102671"/>
                <a:gd name="connsiteY10" fmla="*/ 32166 h 117237"/>
                <a:gd name="connsiteX11" fmla="*/ 102939 w 102671"/>
                <a:gd name="connsiteY11" fmla="*/ 16897 h 117237"/>
                <a:gd name="connsiteX12" fmla="*/ 82001 w 102671"/>
                <a:gd name="connsiteY12" fmla="*/ 75 h 117237"/>
                <a:gd name="connsiteX13" fmla="*/ 49711 w 102671"/>
                <a:gd name="connsiteY13" fmla="*/ 20002 h 117237"/>
                <a:gd name="connsiteX14" fmla="*/ 26755 w 102671"/>
                <a:gd name="connsiteY14" fmla="*/ 75 h 117237"/>
                <a:gd name="connsiteX15" fmla="*/ 8087 w 102671"/>
                <a:gd name="connsiteY15" fmla="*/ 14826 h 117237"/>
                <a:gd name="connsiteX16" fmla="*/ 267 w 102671"/>
                <a:gd name="connsiteY16" fmla="*/ 39930 h 117237"/>
                <a:gd name="connsiteX17" fmla="*/ 3294 w 102671"/>
                <a:gd name="connsiteY17" fmla="*/ 42518 h 117237"/>
                <a:gd name="connsiteX18" fmla="*/ 7582 w 102671"/>
                <a:gd name="connsiteY18" fmla="*/ 36566 h 117237"/>
                <a:gd name="connsiteX19" fmla="*/ 25998 w 102671"/>
                <a:gd name="connsiteY19" fmla="*/ 5768 h 117237"/>
                <a:gd name="connsiteX20" fmla="*/ 33818 w 102671"/>
                <a:gd name="connsiteY20" fmla="*/ 17673 h 117237"/>
                <a:gd name="connsiteX21" fmla="*/ 29782 w 102671"/>
                <a:gd name="connsiteY21" fmla="*/ 39413 h 117237"/>
                <a:gd name="connsiteX22" fmla="*/ 15150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50" y="99196"/>
                  </a:moveTo>
                  <a:cubicBezTo>
                    <a:pt x="14394" y="103078"/>
                    <a:pt x="12880" y="109030"/>
                    <a:pt x="12880" y="110324"/>
                  </a:cubicBezTo>
                  <a:cubicBezTo>
                    <a:pt x="12880" y="114983"/>
                    <a:pt x="16412" y="117312"/>
                    <a:pt x="20196" y="117312"/>
                  </a:cubicBezTo>
                  <a:cubicBezTo>
                    <a:pt x="23223" y="117312"/>
                    <a:pt x="27764" y="115242"/>
                    <a:pt x="29529" y="110066"/>
                  </a:cubicBezTo>
                  <a:cubicBezTo>
                    <a:pt x="30034" y="109030"/>
                    <a:pt x="38611" y="73833"/>
                    <a:pt x="39620" y="69175"/>
                  </a:cubicBezTo>
                  <a:cubicBezTo>
                    <a:pt x="41638" y="60634"/>
                    <a:pt x="46179" y="42518"/>
                    <a:pt x="47693" y="35531"/>
                  </a:cubicBezTo>
                  <a:cubicBezTo>
                    <a:pt x="48702" y="32166"/>
                    <a:pt x="55765" y="20002"/>
                    <a:pt x="61819" y="14309"/>
                  </a:cubicBezTo>
                  <a:cubicBezTo>
                    <a:pt x="63837" y="12497"/>
                    <a:pt x="71153" y="5768"/>
                    <a:pt x="82001" y="5768"/>
                  </a:cubicBezTo>
                  <a:cubicBezTo>
                    <a:pt x="88559" y="5768"/>
                    <a:pt x="92343" y="8874"/>
                    <a:pt x="92596" y="8874"/>
                  </a:cubicBezTo>
                  <a:cubicBezTo>
                    <a:pt x="85028" y="10168"/>
                    <a:pt x="79478" y="16379"/>
                    <a:pt x="79478" y="23108"/>
                  </a:cubicBezTo>
                  <a:cubicBezTo>
                    <a:pt x="79478" y="27249"/>
                    <a:pt x="82253" y="32166"/>
                    <a:pt x="89064" y="32166"/>
                  </a:cubicBezTo>
                  <a:cubicBezTo>
                    <a:pt x="95875" y="32166"/>
                    <a:pt x="102939" y="26214"/>
                    <a:pt x="102939" y="16897"/>
                  </a:cubicBezTo>
                  <a:cubicBezTo>
                    <a:pt x="102939" y="7839"/>
                    <a:pt x="94866" y="75"/>
                    <a:pt x="82001" y="75"/>
                  </a:cubicBezTo>
                  <a:cubicBezTo>
                    <a:pt x="65603" y="75"/>
                    <a:pt x="54504" y="12756"/>
                    <a:pt x="49711" y="20002"/>
                  </a:cubicBezTo>
                  <a:cubicBezTo>
                    <a:pt x="47693" y="8356"/>
                    <a:pt x="38611" y="75"/>
                    <a:pt x="26755" y="75"/>
                  </a:cubicBezTo>
                  <a:cubicBezTo>
                    <a:pt x="15150" y="75"/>
                    <a:pt x="10357" y="10168"/>
                    <a:pt x="8087" y="14826"/>
                  </a:cubicBezTo>
                  <a:cubicBezTo>
                    <a:pt x="3546" y="23626"/>
                    <a:pt x="267" y="39154"/>
                    <a:pt x="267" y="39930"/>
                  </a:cubicBezTo>
                  <a:cubicBezTo>
                    <a:pt x="267" y="42518"/>
                    <a:pt x="2789" y="42518"/>
                    <a:pt x="3294" y="42518"/>
                  </a:cubicBezTo>
                  <a:cubicBezTo>
                    <a:pt x="5817" y="42518"/>
                    <a:pt x="6069" y="42259"/>
                    <a:pt x="7582" y="36566"/>
                  </a:cubicBezTo>
                  <a:cubicBezTo>
                    <a:pt x="11871" y="18191"/>
                    <a:pt x="16916" y="5768"/>
                    <a:pt x="25998" y="5768"/>
                  </a:cubicBezTo>
                  <a:cubicBezTo>
                    <a:pt x="30286" y="5768"/>
                    <a:pt x="33818" y="7839"/>
                    <a:pt x="33818" y="17673"/>
                  </a:cubicBezTo>
                  <a:cubicBezTo>
                    <a:pt x="33818" y="23108"/>
                    <a:pt x="33061" y="25955"/>
                    <a:pt x="29782" y="39413"/>
                  </a:cubicBezTo>
                  <a:lnTo>
                    <a:pt x="15150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D938E66-A552-3264-1AA1-517CEC074A1D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424420" y="4253866"/>
              <a:ext cx="78050" cy="120291"/>
            </a:xfrm>
            <a:custGeom>
              <a:avLst/>
              <a:gdLst>
                <a:gd name="connsiteX0" fmla="*/ 78322 w 78050"/>
                <a:gd name="connsiteY0" fmla="*/ 87390 h 120291"/>
                <a:gd name="connsiteX1" fmla="*/ 72318 w 78050"/>
                <a:gd name="connsiteY1" fmla="*/ 87390 h 120291"/>
                <a:gd name="connsiteX2" fmla="*/ 67727 w 78050"/>
                <a:gd name="connsiteY2" fmla="*/ 103876 h 120291"/>
                <a:gd name="connsiteX3" fmla="*/ 50245 w 78050"/>
                <a:gd name="connsiteY3" fmla="*/ 104963 h 120291"/>
                <a:gd name="connsiteX4" fmla="*/ 17753 w 78050"/>
                <a:gd name="connsiteY4" fmla="*/ 104963 h 120291"/>
                <a:gd name="connsiteX5" fmla="*/ 53071 w 78050"/>
                <a:gd name="connsiteY5" fmla="*/ 74528 h 120291"/>
                <a:gd name="connsiteX6" fmla="*/ 78322 w 78050"/>
                <a:gd name="connsiteY6" fmla="*/ 35397 h 120291"/>
                <a:gd name="connsiteX7" fmla="*/ 37001 w 78050"/>
                <a:gd name="connsiteY7" fmla="*/ 71 h 120291"/>
                <a:gd name="connsiteX8" fmla="*/ 271 w 78050"/>
                <a:gd name="connsiteY8" fmla="*/ 32499 h 120291"/>
                <a:gd name="connsiteX9" fmla="*/ 9630 w 78050"/>
                <a:gd name="connsiteY9" fmla="*/ 42644 h 120291"/>
                <a:gd name="connsiteX10" fmla="*/ 18990 w 78050"/>
                <a:gd name="connsiteY10" fmla="*/ 33042 h 120291"/>
                <a:gd name="connsiteX11" fmla="*/ 8571 w 78050"/>
                <a:gd name="connsiteY11" fmla="*/ 23440 h 120291"/>
                <a:gd name="connsiteX12" fmla="*/ 34352 w 78050"/>
                <a:gd name="connsiteY12" fmla="*/ 6592 h 120291"/>
                <a:gd name="connsiteX13" fmla="*/ 61193 w 78050"/>
                <a:gd name="connsiteY13" fmla="*/ 35397 h 120291"/>
                <a:gd name="connsiteX14" fmla="*/ 44594 w 78050"/>
                <a:gd name="connsiteY14" fmla="*/ 70180 h 120291"/>
                <a:gd name="connsiteX15" fmla="*/ 2037 w 78050"/>
                <a:gd name="connsiteY15" fmla="*/ 113297 h 120291"/>
                <a:gd name="connsiteX16" fmla="*/ 271 w 78050"/>
                <a:gd name="connsiteY16" fmla="*/ 120362 h 120291"/>
                <a:gd name="connsiteX17" fmla="*/ 73025 w 78050"/>
                <a:gd name="connsiteY17" fmla="*/ 120362 h 120291"/>
                <a:gd name="connsiteX18" fmla="*/ 78322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22" y="87390"/>
                  </a:moveTo>
                  <a:lnTo>
                    <a:pt x="72318" y="87390"/>
                  </a:lnTo>
                  <a:cubicBezTo>
                    <a:pt x="71789" y="91376"/>
                    <a:pt x="70023" y="102065"/>
                    <a:pt x="67727" y="103876"/>
                  </a:cubicBezTo>
                  <a:cubicBezTo>
                    <a:pt x="66314" y="104963"/>
                    <a:pt x="52717" y="104963"/>
                    <a:pt x="50245" y="104963"/>
                  </a:cubicBezTo>
                  <a:lnTo>
                    <a:pt x="17753" y="104963"/>
                  </a:lnTo>
                  <a:cubicBezTo>
                    <a:pt x="36295" y="88115"/>
                    <a:pt x="42475" y="83043"/>
                    <a:pt x="53071" y="74528"/>
                  </a:cubicBezTo>
                  <a:cubicBezTo>
                    <a:pt x="66138" y="63839"/>
                    <a:pt x="78322" y="52607"/>
                    <a:pt x="78322" y="35397"/>
                  </a:cubicBezTo>
                  <a:cubicBezTo>
                    <a:pt x="78322" y="13477"/>
                    <a:pt x="59604" y="71"/>
                    <a:pt x="37001" y="71"/>
                  </a:cubicBezTo>
                  <a:cubicBezTo>
                    <a:pt x="15105" y="71"/>
                    <a:pt x="271" y="15832"/>
                    <a:pt x="271" y="32499"/>
                  </a:cubicBezTo>
                  <a:cubicBezTo>
                    <a:pt x="271" y="41738"/>
                    <a:pt x="7865" y="42644"/>
                    <a:pt x="9630" y="42644"/>
                  </a:cubicBezTo>
                  <a:cubicBezTo>
                    <a:pt x="13869" y="42644"/>
                    <a:pt x="18990" y="39564"/>
                    <a:pt x="18990" y="33042"/>
                  </a:cubicBezTo>
                  <a:cubicBezTo>
                    <a:pt x="18990" y="29781"/>
                    <a:pt x="17753" y="23440"/>
                    <a:pt x="8571" y="23440"/>
                  </a:cubicBezTo>
                  <a:cubicBezTo>
                    <a:pt x="14045" y="10578"/>
                    <a:pt x="26053" y="6592"/>
                    <a:pt x="34352" y="6592"/>
                  </a:cubicBezTo>
                  <a:cubicBezTo>
                    <a:pt x="52011" y="6592"/>
                    <a:pt x="61193" y="20723"/>
                    <a:pt x="61193" y="35397"/>
                  </a:cubicBezTo>
                  <a:cubicBezTo>
                    <a:pt x="61193" y="51158"/>
                    <a:pt x="50245" y="63658"/>
                    <a:pt x="44594" y="70180"/>
                  </a:cubicBezTo>
                  <a:lnTo>
                    <a:pt x="2037" y="113297"/>
                  </a:lnTo>
                  <a:cubicBezTo>
                    <a:pt x="271" y="114927"/>
                    <a:pt x="271" y="115289"/>
                    <a:pt x="271" y="120362"/>
                  </a:cubicBezTo>
                  <a:lnTo>
                    <a:pt x="73025" y="120362"/>
                  </a:lnTo>
                  <a:lnTo>
                    <a:pt x="78322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741D00-6E1C-CE37-3E8E-78AD496E0581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596649" y="4330133"/>
              <a:ext cx="167756" cy="172362"/>
            </a:xfrm>
            <a:custGeom>
              <a:avLst/>
              <a:gdLst>
                <a:gd name="connsiteX0" fmla="*/ 89328 w 167756"/>
                <a:gd name="connsiteY0" fmla="*/ 91432 h 172362"/>
                <a:gd name="connsiteX1" fmla="*/ 159710 w 167756"/>
                <a:gd name="connsiteY1" fmla="*/ 91432 h 172362"/>
                <a:gd name="connsiteX2" fmla="*/ 168034 w 167756"/>
                <a:gd name="connsiteY2" fmla="*/ 86256 h 172362"/>
                <a:gd name="connsiteX3" fmla="*/ 159710 w 167756"/>
                <a:gd name="connsiteY3" fmla="*/ 81080 h 172362"/>
                <a:gd name="connsiteX4" fmla="*/ 89328 w 167756"/>
                <a:gd name="connsiteY4" fmla="*/ 81080 h 172362"/>
                <a:gd name="connsiteX5" fmla="*/ 89328 w 167756"/>
                <a:gd name="connsiteY5" fmla="*/ 8615 h 172362"/>
                <a:gd name="connsiteX6" fmla="*/ 84282 w 167756"/>
                <a:gd name="connsiteY6" fmla="*/ 75 h 172362"/>
                <a:gd name="connsiteX7" fmla="*/ 79237 w 167756"/>
                <a:gd name="connsiteY7" fmla="*/ 8615 h 172362"/>
                <a:gd name="connsiteX8" fmla="*/ 79237 w 167756"/>
                <a:gd name="connsiteY8" fmla="*/ 81080 h 172362"/>
                <a:gd name="connsiteX9" fmla="*/ 8603 w 167756"/>
                <a:gd name="connsiteY9" fmla="*/ 81080 h 172362"/>
                <a:gd name="connsiteX10" fmla="*/ 278 w 167756"/>
                <a:gd name="connsiteY10" fmla="*/ 86256 h 172362"/>
                <a:gd name="connsiteX11" fmla="*/ 8603 w 167756"/>
                <a:gd name="connsiteY11" fmla="*/ 91432 h 172362"/>
                <a:gd name="connsiteX12" fmla="*/ 79237 w 167756"/>
                <a:gd name="connsiteY12" fmla="*/ 91432 h 172362"/>
                <a:gd name="connsiteX13" fmla="*/ 79237 w 167756"/>
                <a:gd name="connsiteY13" fmla="*/ 163897 h 172362"/>
                <a:gd name="connsiteX14" fmla="*/ 84282 w 167756"/>
                <a:gd name="connsiteY14" fmla="*/ 172437 h 172362"/>
                <a:gd name="connsiteX15" fmla="*/ 89328 w 167756"/>
                <a:gd name="connsiteY15" fmla="*/ 163897 h 172362"/>
                <a:gd name="connsiteX16" fmla="*/ 89328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328" y="91432"/>
                  </a:moveTo>
                  <a:lnTo>
                    <a:pt x="159710" y="91432"/>
                  </a:lnTo>
                  <a:cubicBezTo>
                    <a:pt x="163241" y="91432"/>
                    <a:pt x="168034" y="91432"/>
                    <a:pt x="168034" y="86256"/>
                  </a:cubicBezTo>
                  <a:cubicBezTo>
                    <a:pt x="168034" y="81080"/>
                    <a:pt x="163241" y="81080"/>
                    <a:pt x="159710" y="81080"/>
                  </a:cubicBezTo>
                  <a:lnTo>
                    <a:pt x="89328" y="81080"/>
                  </a:lnTo>
                  <a:lnTo>
                    <a:pt x="89328" y="8615"/>
                  </a:lnTo>
                  <a:cubicBezTo>
                    <a:pt x="89328" y="4992"/>
                    <a:pt x="89328" y="75"/>
                    <a:pt x="84282" y="75"/>
                  </a:cubicBezTo>
                  <a:cubicBezTo>
                    <a:pt x="79237" y="75"/>
                    <a:pt x="79237" y="4992"/>
                    <a:pt x="79237" y="8615"/>
                  </a:cubicBezTo>
                  <a:lnTo>
                    <a:pt x="79237" y="81080"/>
                  </a:lnTo>
                  <a:lnTo>
                    <a:pt x="8603" y="81080"/>
                  </a:lnTo>
                  <a:cubicBezTo>
                    <a:pt x="5071" y="81080"/>
                    <a:pt x="278" y="81080"/>
                    <a:pt x="278" y="86256"/>
                  </a:cubicBezTo>
                  <a:cubicBezTo>
                    <a:pt x="278" y="91432"/>
                    <a:pt x="5071" y="91432"/>
                    <a:pt x="8603" y="91432"/>
                  </a:cubicBezTo>
                  <a:lnTo>
                    <a:pt x="79237" y="91432"/>
                  </a:lnTo>
                  <a:lnTo>
                    <a:pt x="79237" y="163897"/>
                  </a:lnTo>
                  <a:cubicBezTo>
                    <a:pt x="79237" y="167520"/>
                    <a:pt x="79237" y="172437"/>
                    <a:pt x="84282" y="172437"/>
                  </a:cubicBezTo>
                  <a:cubicBezTo>
                    <a:pt x="89328" y="172437"/>
                    <a:pt x="89328" y="167520"/>
                    <a:pt x="89328" y="163897"/>
                  </a:cubicBezTo>
                  <a:lnTo>
                    <a:pt x="89328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114930-3345-6602-F330-450BEFDA8037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842103" y="4366625"/>
              <a:ext cx="102671" cy="117237"/>
            </a:xfrm>
            <a:custGeom>
              <a:avLst/>
              <a:gdLst>
                <a:gd name="connsiteX0" fmla="*/ 15172 w 102671"/>
                <a:gd name="connsiteY0" fmla="*/ 99196 h 117237"/>
                <a:gd name="connsiteX1" fmla="*/ 12901 w 102671"/>
                <a:gd name="connsiteY1" fmla="*/ 110324 h 117237"/>
                <a:gd name="connsiteX2" fmla="*/ 20217 w 102671"/>
                <a:gd name="connsiteY2" fmla="*/ 117312 h 117237"/>
                <a:gd name="connsiteX3" fmla="*/ 29551 w 102671"/>
                <a:gd name="connsiteY3" fmla="*/ 110066 h 117237"/>
                <a:gd name="connsiteX4" fmla="*/ 39641 w 102671"/>
                <a:gd name="connsiteY4" fmla="*/ 69175 h 117237"/>
                <a:gd name="connsiteX5" fmla="*/ 47714 w 102671"/>
                <a:gd name="connsiteY5" fmla="*/ 35531 h 117237"/>
                <a:gd name="connsiteX6" fmla="*/ 61841 w 102671"/>
                <a:gd name="connsiteY6" fmla="*/ 14309 h 117237"/>
                <a:gd name="connsiteX7" fmla="*/ 82022 w 102671"/>
                <a:gd name="connsiteY7" fmla="*/ 5768 h 117237"/>
                <a:gd name="connsiteX8" fmla="*/ 92617 w 102671"/>
                <a:gd name="connsiteY8" fmla="*/ 8874 h 117237"/>
                <a:gd name="connsiteX9" fmla="*/ 79499 w 102671"/>
                <a:gd name="connsiteY9" fmla="*/ 23108 h 117237"/>
                <a:gd name="connsiteX10" fmla="*/ 89085 w 102671"/>
                <a:gd name="connsiteY10" fmla="*/ 32166 h 117237"/>
                <a:gd name="connsiteX11" fmla="*/ 102960 w 102671"/>
                <a:gd name="connsiteY11" fmla="*/ 16897 h 117237"/>
                <a:gd name="connsiteX12" fmla="*/ 82022 w 102671"/>
                <a:gd name="connsiteY12" fmla="*/ 75 h 117237"/>
                <a:gd name="connsiteX13" fmla="*/ 49732 w 102671"/>
                <a:gd name="connsiteY13" fmla="*/ 20002 h 117237"/>
                <a:gd name="connsiteX14" fmla="*/ 26776 w 102671"/>
                <a:gd name="connsiteY14" fmla="*/ 75 h 117237"/>
                <a:gd name="connsiteX15" fmla="*/ 8108 w 102671"/>
                <a:gd name="connsiteY15" fmla="*/ 14826 h 117237"/>
                <a:gd name="connsiteX16" fmla="*/ 288 w 102671"/>
                <a:gd name="connsiteY16" fmla="*/ 39930 h 117237"/>
                <a:gd name="connsiteX17" fmla="*/ 3315 w 102671"/>
                <a:gd name="connsiteY17" fmla="*/ 42518 h 117237"/>
                <a:gd name="connsiteX18" fmla="*/ 7604 w 102671"/>
                <a:gd name="connsiteY18" fmla="*/ 36566 h 117237"/>
                <a:gd name="connsiteX19" fmla="*/ 26019 w 102671"/>
                <a:gd name="connsiteY19" fmla="*/ 5768 h 117237"/>
                <a:gd name="connsiteX20" fmla="*/ 33839 w 102671"/>
                <a:gd name="connsiteY20" fmla="*/ 17673 h 117237"/>
                <a:gd name="connsiteX21" fmla="*/ 29803 w 102671"/>
                <a:gd name="connsiteY21" fmla="*/ 39413 h 117237"/>
                <a:gd name="connsiteX22" fmla="*/ 1517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72" y="99196"/>
                  </a:moveTo>
                  <a:cubicBezTo>
                    <a:pt x="14415" y="103078"/>
                    <a:pt x="12901" y="109030"/>
                    <a:pt x="12901" y="110324"/>
                  </a:cubicBezTo>
                  <a:cubicBezTo>
                    <a:pt x="12901" y="114983"/>
                    <a:pt x="16433" y="117312"/>
                    <a:pt x="20217" y="117312"/>
                  </a:cubicBezTo>
                  <a:cubicBezTo>
                    <a:pt x="23244" y="117312"/>
                    <a:pt x="27785" y="115242"/>
                    <a:pt x="29551" y="110066"/>
                  </a:cubicBezTo>
                  <a:cubicBezTo>
                    <a:pt x="30055" y="109030"/>
                    <a:pt x="38632" y="73833"/>
                    <a:pt x="39641" y="69175"/>
                  </a:cubicBezTo>
                  <a:cubicBezTo>
                    <a:pt x="41660" y="60634"/>
                    <a:pt x="46200" y="42518"/>
                    <a:pt x="47714" y="35531"/>
                  </a:cubicBezTo>
                  <a:cubicBezTo>
                    <a:pt x="48723" y="32166"/>
                    <a:pt x="55786" y="20002"/>
                    <a:pt x="61841" y="14309"/>
                  </a:cubicBezTo>
                  <a:cubicBezTo>
                    <a:pt x="63859" y="12497"/>
                    <a:pt x="71175" y="5768"/>
                    <a:pt x="82022" y="5768"/>
                  </a:cubicBezTo>
                  <a:cubicBezTo>
                    <a:pt x="88581" y="5768"/>
                    <a:pt x="92365" y="8874"/>
                    <a:pt x="92617" y="8874"/>
                  </a:cubicBezTo>
                  <a:cubicBezTo>
                    <a:pt x="85049" y="10168"/>
                    <a:pt x="79499" y="16379"/>
                    <a:pt x="79499" y="23108"/>
                  </a:cubicBezTo>
                  <a:cubicBezTo>
                    <a:pt x="79499" y="27249"/>
                    <a:pt x="82274" y="32166"/>
                    <a:pt x="89085" y="32166"/>
                  </a:cubicBezTo>
                  <a:cubicBezTo>
                    <a:pt x="95897" y="32166"/>
                    <a:pt x="102960" y="26214"/>
                    <a:pt x="102960" y="16897"/>
                  </a:cubicBezTo>
                  <a:cubicBezTo>
                    <a:pt x="102960" y="7839"/>
                    <a:pt x="94888" y="75"/>
                    <a:pt x="82022" y="75"/>
                  </a:cubicBezTo>
                  <a:cubicBezTo>
                    <a:pt x="65625" y="75"/>
                    <a:pt x="54525" y="12756"/>
                    <a:pt x="49732" y="20002"/>
                  </a:cubicBezTo>
                  <a:cubicBezTo>
                    <a:pt x="47714" y="8356"/>
                    <a:pt x="38632" y="75"/>
                    <a:pt x="26776" y="75"/>
                  </a:cubicBezTo>
                  <a:cubicBezTo>
                    <a:pt x="15172" y="75"/>
                    <a:pt x="10379" y="10168"/>
                    <a:pt x="8108" y="14826"/>
                  </a:cubicBezTo>
                  <a:cubicBezTo>
                    <a:pt x="3568" y="23626"/>
                    <a:pt x="288" y="39154"/>
                    <a:pt x="288" y="39930"/>
                  </a:cubicBezTo>
                  <a:cubicBezTo>
                    <a:pt x="288" y="42518"/>
                    <a:pt x="2811" y="42518"/>
                    <a:pt x="3315" y="42518"/>
                  </a:cubicBezTo>
                  <a:cubicBezTo>
                    <a:pt x="5838" y="42518"/>
                    <a:pt x="6090" y="42259"/>
                    <a:pt x="7604" y="36566"/>
                  </a:cubicBezTo>
                  <a:cubicBezTo>
                    <a:pt x="11892" y="18191"/>
                    <a:pt x="16938" y="5768"/>
                    <a:pt x="26019" y="5768"/>
                  </a:cubicBezTo>
                  <a:cubicBezTo>
                    <a:pt x="30308" y="5768"/>
                    <a:pt x="33839" y="7839"/>
                    <a:pt x="33839" y="17673"/>
                  </a:cubicBezTo>
                  <a:cubicBezTo>
                    <a:pt x="33839" y="23108"/>
                    <a:pt x="33083" y="25955"/>
                    <a:pt x="29803" y="39413"/>
                  </a:cubicBezTo>
                  <a:lnTo>
                    <a:pt x="1517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88CBA6-B39F-2580-F2DB-3106326BE89E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966731" y="4253866"/>
              <a:ext cx="78050" cy="120291"/>
            </a:xfrm>
            <a:custGeom>
              <a:avLst/>
              <a:gdLst>
                <a:gd name="connsiteX0" fmla="*/ 78344 w 78050"/>
                <a:gd name="connsiteY0" fmla="*/ 87390 h 120291"/>
                <a:gd name="connsiteX1" fmla="*/ 72340 w 78050"/>
                <a:gd name="connsiteY1" fmla="*/ 87390 h 120291"/>
                <a:gd name="connsiteX2" fmla="*/ 67749 w 78050"/>
                <a:gd name="connsiteY2" fmla="*/ 103876 h 120291"/>
                <a:gd name="connsiteX3" fmla="*/ 50267 w 78050"/>
                <a:gd name="connsiteY3" fmla="*/ 104963 h 120291"/>
                <a:gd name="connsiteX4" fmla="*/ 17775 w 78050"/>
                <a:gd name="connsiteY4" fmla="*/ 104963 h 120291"/>
                <a:gd name="connsiteX5" fmla="*/ 53092 w 78050"/>
                <a:gd name="connsiteY5" fmla="*/ 74528 h 120291"/>
                <a:gd name="connsiteX6" fmla="*/ 78344 w 78050"/>
                <a:gd name="connsiteY6" fmla="*/ 35397 h 120291"/>
                <a:gd name="connsiteX7" fmla="*/ 37023 w 78050"/>
                <a:gd name="connsiteY7" fmla="*/ 71 h 120291"/>
                <a:gd name="connsiteX8" fmla="*/ 293 w 78050"/>
                <a:gd name="connsiteY8" fmla="*/ 32499 h 120291"/>
                <a:gd name="connsiteX9" fmla="*/ 9652 w 78050"/>
                <a:gd name="connsiteY9" fmla="*/ 42644 h 120291"/>
                <a:gd name="connsiteX10" fmla="*/ 19011 w 78050"/>
                <a:gd name="connsiteY10" fmla="*/ 33042 h 120291"/>
                <a:gd name="connsiteX11" fmla="*/ 8592 w 78050"/>
                <a:gd name="connsiteY11" fmla="*/ 23440 h 120291"/>
                <a:gd name="connsiteX12" fmla="*/ 34374 w 78050"/>
                <a:gd name="connsiteY12" fmla="*/ 6592 h 120291"/>
                <a:gd name="connsiteX13" fmla="*/ 61215 w 78050"/>
                <a:gd name="connsiteY13" fmla="*/ 35397 h 120291"/>
                <a:gd name="connsiteX14" fmla="*/ 44616 w 78050"/>
                <a:gd name="connsiteY14" fmla="*/ 70180 h 120291"/>
                <a:gd name="connsiteX15" fmla="*/ 2059 w 78050"/>
                <a:gd name="connsiteY15" fmla="*/ 113297 h 120291"/>
                <a:gd name="connsiteX16" fmla="*/ 293 w 78050"/>
                <a:gd name="connsiteY16" fmla="*/ 120362 h 120291"/>
                <a:gd name="connsiteX17" fmla="*/ 73046 w 78050"/>
                <a:gd name="connsiteY17" fmla="*/ 120362 h 120291"/>
                <a:gd name="connsiteX18" fmla="*/ 7834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44" y="87390"/>
                  </a:moveTo>
                  <a:lnTo>
                    <a:pt x="72340" y="87390"/>
                  </a:lnTo>
                  <a:cubicBezTo>
                    <a:pt x="71810" y="91376"/>
                    <a:pt x="70044" y="102065"/>
                    <a:pt x="67749" y="103876"/>
                  </a:cubicBezTo>
                  <a:cubicBezTo>
                    <a:pt x="66336" y="104963"/>
                    <a:pt x="52739" y="104963"/>
                    <a:pt x="50267" y="104963"/>
                  </a:cubicBezTo>
                  <a:lnTo>
                    <a:pt x="17775" y="104963"/>
                  </a:lnTo>
                  <a:cubicBezTo>
                    <a:pt x="36316" y="88115"/>
                    <a:pt x="42497" y="83043"/>
                    <a:pt x="53092" y="74528"/>
                  </a:cubicBezTo>
                  <a:cubicBezTo>
                    <a:pt x="66159" y="63839"/>
                    <a:pt x="78344" y="52607"/>
                    <a:pt x="78344" y="35397"/>
                  </a:cubicBezTo>
                  <a:cubicBezTo>
                    <a:pt x="78344" y="13477"/>
                    <a:pt x="59626" y="71"/>
                    <a:pt x="37023" y="71"/>
                  </a:cubicBezTo>
                  <a:cubicBezTo>
                    <a:pt x="15126" y="71"/>
                    <a:pt x="293" y="15832"/>
                    <a:pt x="293" y="32499"/>
                  </a:cubicBezTo>
                  <a:cubicBezTo>
                    <a:pt x="293" y="41738"/>
                    <a:pt x="7886" y="42644"/>
                    <a:pt x="9652" y="42644"/>
                  </a:cubicBezTo>
                  <a:cubicBezTo>
                    <a:pt x="13890" y="42644"/>
                    <a:pt x="19011" y="39564"/>
                    <a:pt x="19011" y="33042"/>
                  </a:cubicBezTo>
                  <a:cubicBezTo>
                    <a:pt x="19011" y="29781"/>
                    <a:pt x="17775" y="23440"/>
                    <a:pt x="8592" y="23440"/>
                  </a:cubicBezTo>
                  <a:cubicBezTo>
                    <a:pt x="14067" y="10578"/>
                    <a:pt x="26074" y="6592"/>
                    <a:pt x="34374" y="6592"/>
                  </a:cubicBezTo>
                  <a:cubicBezTo>
                    <a:pt x="52032" y="6592"/>
                    <a:pt x="61215" y="20723"/>
                    <a:pt x="61215" y="35397"/>
                  </a:cubicBezTo>
                  <a:cubicBezTo>
                    <a:pt x="61215" y="51158"/>
                    <a:pt x="50267" y="63658"/>
                    <a:pt x="44616" y="70180"/>
                  </a:cubicBezTo>
                  <a:lnTo>
                    <a:pt x="2059" y="113297"/>
                  </a:lnTo>
                  <a:cubicBezTo>
                    <a:pt x="293" y="114927"/>
                    <a:pt x="293" y="115289"/>
                    <a:pt x="293" y="120362"/>
                  </a:cubicBezTo>
                  <a:lnTo>
                    <a:pt x="73046" y="120362"/>
                  </a:lnTo>
                  <a:lnTo>
                    <a:pt x="7834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9FDE54E-40DC-5ECC-C31A-D7EE85C22051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0078866" y="4301406"/>
              <a:ext cx="120078" cy="182455"/>
            </a:xfrm>
            <a:custGeom>
              <a:avLst/>
              <a:gdLst>
                <a:gd name="connsiteX0" fmla="*/ 120376 w 120078"/>
                <a:gd name="connsiteY0" fmla="*/ 2922 h 182455"/>
                <a:gd name="connsiteX1" fmla="*/ 117096 w 120078"/>
                <a:gd name="connsiteY1" fmla="*/ 75 h 182455"/>
                <a:gd name="connsiteX2" fmla="*/ 85058 w 120078"/>
                <a:gd name="connsiteY2" fmla="*/ 2922 h 182455"/>
                <a:gd name="connsiteX3" fmla="*/ 81527 w 120078"/>
                <a:gd name="connsiteY3" fmla="*/ 7839 h 182455"/>
                <a:gd name="connsiteX4" fmla="*/ 87581 w 120078"/>
                <a:gd name="connsiteY4" fmla="*/ 10944 h 182455"/>
                <a:gd name="connsiteX5" fmla="*/ 100194 w 120078"/>
                <a:gd name="connsiteY5" fmla="*/ 15344 h 182455"/>
                <a:gd name="connsiteX6" fmla="*/ 99438 w 120078"/>
                <a:gd name="connsiteY6" fmla="*/ 20520 h 182455"/>
                <a:gd name="connsiteX7" fmla="*/ 84302 w 120078"/>
                <a:gd name="connsiteY7" fmla="*/ 81856 h 182455"/>
                <a:gd name="connsiteX8" fmla="*/ 61093 w 120078"/>
                <a:gd name="connsiteY8" fmla="*/ 65293 h 182455"/>
                <a:gd name="connsiteX9" fmla="*/ 297 w 120078"/>
                <a:gd name="connsiteY9" fmla="*/ 141122 h 182455"/>
                <a:gd name="connsiteX10" fmla="*/ 33849 w 120078"/>
                <a:gd name="connsiteY10" fmla="*/ 182530 h 182455"/>
                <a:gd name="connsiteX11" fmla="*/ 66643 w 120078"/>
                <a:gd name="connsiteY11" fmla="*/ 163120 h 182455"/>
                <a:gd name="connsiteX12" fmla="*/ 89599 w 120078"/>
                <a:gd name="connsiteY12" fmla="*/ 182530 h 182455"/>
                <a:gd name="connsiteX13" fmla="*/ 108267 w 120078"/>
                <a:gd name="connsiteY13" fmla="*/ 168296 h 182455"/>
                <a:gd name="connsiteX14" fmla="*/ 115835 w 120078"/>
                <a:gd name="connsiteY14" fmla="*/ 142675 h 182455"/>
                <a:gd name="connsiteX15" fmla="*/ 112808 w 120078"/>
                <a:gd name="connsiteY15" fmla="*/ 140087 h 182455"/>
                <a:gd name="connsiteX16" fmla="*/ 109276 w 120078"/>
                <a:gd name="connsiteY16" fmla="*/ 144745 h 182455"/>
                <a:gd name="connsiteX17" fmla="*/ 90104 w 120078"/>
                <a:gd name="connsiteY17" fmla="*/ 176837 h 182455"/>
                <a:gd name="connsiteX18" fmla="*/ 82536 w 120078"/>
                <a:gd name="connsiteY18" fmla="*/ 164932 h 182455"/>
                <a:gd name="connsiteX19" fmla="*/ 84049 w 120078"/>
                <a:gd name="connsiteY19" fmla="*/ 152509 h 182455"/>
                <a:gd name="connsiteX20" fmla="*/ 120376 w 120078"/>
                <a:gd name="connsiteY20" fmla="*/ 2922 h 182455"/>
                <a:gd name="connsiteX21" fmla="*/ 67904 w 120078"/>
                <a:gd name="connsiteY21" fmla="*/ 148886 h 182455"/>
                <a:gd name="connsiteX22" fmla="*/ 62859 w 120078"/>
                <a:gd name="connsiteY22" fmla="*/ 158462 h 182455"/>
                <a:gd name="connsiteX23" fmla="*/ 34353 w 120078"/>
                <a:gd name="connsiteY23" fmla="*/ 176837 h 182455"/>
                <a:gd name="connsiteX24" fmla="*/ 18208 w 120078"/>
                <a:gd name="connsiteY24" fmla="*/ 152509 h 182455"/>
                <a:gd name="connsiteX25" fmla="*/ 32083 w 120078"/>
                <a:gd name="connsiteY25" fmla="*/ 95832 h 182455"/>
                <a:gd name="connsiteX26" fmla="*/ 61346 w 120078"/>
                <a:gd name="connsiteY26" fmla="*/ 70987 h 182455"/>
                <a:gd name="connsiteX27" fmla="*/ 81274 w 120078"/>
                <a:gd name="connsiteY27" fmla="*/ 93761 h 182455"/>
                <a:gd name="connsiteX28" fmla="*/ 80518 w 120078"/>
                <a:gd name="connsiteY28" fmla="*/ 98161 h 182455"/>
                <a:gd name="connsiteX29" fmla="*/ 6790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76" y="2922"/>
                  </a:moveTo>
                  <a:cubicBezTo>
                    <a:pt x="120376" y="2663"/>
                    <a:pt x="120376" y="75"/>
                    <a:pt x="117096" y="75"/>
                  </a:cubicBezTo>
                  <a:cubicBezTo>
                    <a:pt x="113312" y="75"/>
                    <a:pt x="89347" y="2404"/>
                    <a:pt x="85058" y="2922"/>
                  </a:cubicBezTo>
                  <a:cubicBezTo>
                    <a:pt x="83040" y="3180"/>
                    <a:pt x="81527" y="4474"/>
                    <a:pt x="81527" y="7839"/>
                  </a:cubicBezTo>
                  <a:cubicBezTo>
                    <a:pt x="81527" y="10944"/>
                    <a:pt x="83797" y="10944"/>
                    <a:pt x="87581" y="10944"/>
                  </a:cubicBezTo>
                  <a:cubicBezTo>
                    <a:pt x="99690" y="10944"/>
                    <a:pt x="100194" y="12756"/>
                    <a:pt x="100194" y="15344"/>
                  </a:cubicBezTo>
                  <a:lnTo>
                    <a:pt x="99438" y="20520"/>
                  </a:lnTo>
                  <a:lnTo>
                    <a:pt x="84302" y="81856"/>
                  </a:lnTo>
                  <a:cubicBezTo>
                    <a:pt x="79761" y="72281"/>
                    <a:pt x="72445" y="65293"/>
                    <a:pt x="61093" y="65293"/>
                  </a:cubicBezTo>
                  <a:cubicBezTo>
                    <a:pt x="31578" y="65293"/>
                    <a:pt x="297" y="103337"/>
                    <a:pt x="297" y="141122"/>
                  </a:cubicBezTo>
                  <a:cubicBezTo>
                    <a:pt x="297" y="165449"/>
                    <a:pt x="14172" y="182530"/>
                    <a:pt x="33849" y="182530"/>
                  </a:cubicBezTo>
                  <a:cubicBezTo>
                    <a:pt x="38894" y="182530"/>
                    <a:pt x="51507" y="181495"/>
                    <a:pt x="66643" y="163120"/>
                  </a:cubicBezTo>
                  <a:cubicBezTo>
                    <a:pt x="68661" y="173990"/>
                    <a:pt x="77490" y="182530"/>
                    <a:pt x="89599" y="182530"/>
                  </a:cubicBezTo>
                  <a:cubicBezTo>
                    <a:pt x="98428" y="182530"/>
                    <a:pt x="104231" y="176578"/>
                    <a:pt x="108267" y="168296"/>
                  </a:cubicBezTo>
                  <a:cubicBezTo>
                    <a:pt x="112555" y="158979"/>
                    <a:pt x="115835" y="143192"/>
                    <a:pt x="115835" y="142675"/>
                  </a:cubicBezTo>
                  <a:cubicBezTo>
                    <a:pt x="115835" y="140087"/>
                    <a:pt x="113564" y="140087"/>
                    <a:pt x="112808" y="140087"/>
                  </a:cubicBezTo>
                  <a:cubicBezTo>
                    <a:pt x="110285" y="140087"/>
                    <a:pt x="110033" y="141122"/>
                    <a:pt x="109276" y="144745"/>
                  </a:cubicBezTo>
                  <a:cubicBezTo>
                    <a:pt x="104987" y="161567"/>
                    <a:pt x="100447" y="176837"/>
                    <a:pt x="90104" y="176837"/>
                  </a:cubicBezTo>
                  <a:cubicBezTo>
                    <a:pt x="83293" y="176837"/>
                    <a:pt x="82536" y="170108"/>
                    <a:pt x="82536" y="164932"/>
                  </a:cubicBezTo>
                  <a:cubicBezTo>
                    <a:pt x="82536" y="158720"/>
                    <a:pt x="83040" y="156909"/>
                    <a:pt x="84049" y="152509"/>
                  </a:cubicBezTo>
                  <a:lnTo>
                    <a:pt x="120376" y="2922"/>
                  </a:lnTo>
                  <a:close/>
                  <a:moveTo>
                    <a:pt x="67904" y="148886"/>
                  </a:moveTo>
                  <a:cubicBezTo>
                    <a:pt x="66643" y="153544"/>
                    <a:pt x="66643" y="154062"/>
                    <a:pt x="62859" y="158462"/>
                  </a:cubicBezTo>
                  <a:cubicBezTo>
                    <a:pt x="51759" y="172696"/>
                    <a:pt x="41417" y="176837"/>
                    <a:pt x="34353" y="176837"/>
                  </a:cubicBezTo>
                  <a:cubicBezTo>
                    <a:pt x="21740" y="176837"/>
                    <a:pt x="18208" y="162603"/>
                    <a:pt x="18208" y="152509"/>
                  </a:cubicBezTo>
                  <a:cubicBezTo>
                    <a:pt x="18208" y="139569"/>
                    <a:pt x="26281" y="107736"/>
                    <a:pt x="32083" y="95832"/>
                  </a:cubicBezTo>
                  <a:cubicBezTo>
                    <a:pt x="39903" y="80562"/>
                    <a:pt x="51255" y="70987"/>
                    <a:pt x="61346" y="70987"/>
                  </a:cubicBezTo>
                  <a:cubicBezTo>
                    <a:pt x="77743" y="70987"/>
                    <a:pt x="81274" y="92208"/>
                    <a:pt x="81274" y="93761"/>
                  </a:cubicBezTo>
                  <a:cubicBezTo>
                    <a:pt x="81274" y="95314"/>
                    <a:pt x="80770" y="96867"/>
                    <a:pt x="80518" y="98161"/>
                  </a:cubicBezTo>
                  <a:lnTo>
                    <a:pt x="6790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9BF2F84-B364-FE68-5502-42952657AE73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0211177" y="4298560"/>
              <a:ext cx="159683" cy="182455"/>
            </a:xfrm>
            <a:custGeom>
              <a:avLst/>
              <a:gdLst>
                <a:gd name="connsiteX0" fmla="*/ 159986 w 159683"/>
                <a:gd name="connsiteY0" fmla="*/ 140604 h 182455"/>
                <a:gd name="connsiteX1" fmla="*/ 153680 w 159683"/>
                <a:gd name="connsiteY1" fmla="*/ 140604 h 182455"/>
                <a:gd name="connsiteX2" fmla="*/ 149139 w 159683"/>
                <a:gd name="connsiteY2" fmla="*/ 159497 h 182455"/>
                <a:gd name="connsiteX3" fmla="*/ 132489 w 159683"/>
                <a:gd name="connsiteY3" fmla="*/ 165708 h 182455"/>
                <a:gd name="connsiteX4" fmla="*/ 112308 w 159683"/>
                <a:gd name="connsiteY4" fmla="*/ 165708 h 182455"/>
                <a:gd name="connsiteX5" fmla="*/ 134760 w 159683"/>
                <a:gd name="connsiteY5" fmla="*/ 121712 h 182455"/>
                <a:gd name="connsiteX6" fmla="*/ 156959 w 159683"/>
                <a:gd name="connsiteY6" fmla="*/ 65034 h 182455"/>
                <a:gd name="connsiteX7" fmla="*/ 80271 w 159683"/>
                <a:gd name="connsiteY7" fmla="*/ 75 h 182455"/>
                <a:gd name="connsiteX8" fmla="*/ 3330 w 159683"/>
                <a:gd name="connsiteY8" fmla="*/ 65034 h 182455"/>
                <a:gd name="connsiteX9" fmla="*/ 25529 w 159683"/>
                <a:gd name="connsiteY9" fmla="*/ 121712 h 182455"/>
                <a:gd name="connsiteX10" fmla="*/ 47981 w 159683"/>
                <a:gd name="connsiteY10" fmla="*/ 165708 h 182455"/>
                <a:gd name="connsiteX11" fmla="*/ 27799 w 159683"/>
                <a:gd name="connsiteY11" fmla="*/ 165708 h 182455"/>
                <a:gd name="connsiteX12" fmla="*/ 11150 w 159683"/>
                <a:gd name="connsiteY12" fmla="*/ 159756 h 182455"/>
                <a:gd name="connsiteX13" fmla="*/ 6609 w 159683"/>
                <a:gd name="connsiteY13" fmla="*/ 140604 h 182455"/>
                <a:gd name="connsiteX14" fmla="*/ 303 w 159683"/>
                <a:gd name="connsiteY14" fmla="*/ 140604 h 182455"/>
                <a:gd name="connsiteX15" fmla="*/ 8627 w 159683"/>
                <a:gd name="connsiteY15" fmla="*/ 182530 h 182455"/>
                <a:gd name="connsiteX16" fmla="*/ 48990 w 159683"/>
                <a:gd name="connsiteY16" fmla="*/ 182530 h 182455"/>
                <a:gd name="connsiteX17" fmla="*/ 55296 w 159683"/>
                <a:gd name="connsiteY17" fmla="*/ 177095 h 182455"/>
                <a:gd name="connsiteX18" fmla="*/ 41674 w 159683"/>
                <a:gd name="connsiteY18" fmla="*/ 119641 h 182455"/>
                <a:gd name="connsiteX19" fmla="*/ 29313 w 159683"/>
                <a:gd name="connsiteY19" fmla="*/ 64775 h 182455"/>
                <a:gd name="connsiteX20" fmla="*/ 80018 w 159683"/>
                <a:gd name="connsiteY20" fmla="*/ 5768 h 182455"/>
                <a:gd name="connsiteX21" fmla="*/ 130976 w 159683"/>
                <a:gd name="connsiteY21" fmla="*/ 64775 h 182455"/>
                <a:gd name="connsiteX22" fmla="*/ 116849 w 159683"/>
                <a:gd name="connsiteY22" fmla="*/ 125076 h 182455"/>
                <a:gd name="connsiteX23" fmla="*/ 104993 w 159683"/>
                <a:gd name="connsiteY23" fmla="*/ 177095 h 182455"/>
                <a:gd name="connsiteX24" fmla="*/ 111551 w 159683"/>
                <a:gd name="connsiteY24" fmla="*/ 182530 h 182455"/>
                <a:gd name="connsiteX25" fmla="*/ 151662 w 159683"/>
                <a:gd name="connsiteY25" fmla="*/ 182530 h 182455"/>
                <a:gd name="connsiteX26" fmla="*/ 159986 w 159683"/>
                <a:gd name="connsiteY26" fmla="*/ 140604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683" h="182455">
                  <a:moveTo>
                    <a:pt x="159986" y="140604"/>
                  </a:moveTo>
                  <a:lnTo>
                    <a:pt x="153680" y="140604"/>
                  </a:lnTo>
                  <a:cubicBezTo>
                    <a:pt x="152418" y="147333"/>
                    <a:pt x="151409" y="153286"/>
                    <a:pt x="149139" y="159497"/>
                  </a:cubicBezTo>
                  <a:cubicBezTo>
                    <a:pt x="147878" y="163638"/>
                    <a:pt x="147121" y="165708"/>
                    <a:pt x="132489" y="165708"/>
                  </a:cubicBezTo>
                  <a:lnTo>
                    <a:pt x="112308" y="165708"/>
                  </a:lnTo>
                  <a:cubicBezTo>
                    <a:pt x="115588" y="151215"/>
                    <a:pt x="123408" y="138793"/>
                    <a:pt x="134760" y="121712"/>
                  </a:cubicBezTo>
                  <a:cubicBezTo>
                    <a:pt x="146616" y="103337"/>
                    <a:pt x="156959" y="85479"/>
                    <a:pt x="156959" y="65034"/>
                  </a:cubicBezTo>
                  <a:cubicBezTo>
                    <a:pt x="156959" y="29061"/>
                    <a:pt x="122903" y="75"/>
                    <a:pt x="80271" y="75"/>
                  </a:cubicBezTo>
                  <a:cubicBezTo>
                    <a:pt x="36881" y="75"/>
                    <a:pt x="3330" y="29578"/>
                    <a:pt x="3330" y="65034"/>
                  </a:cubicBezTo>
                  <a:cubicBezTo>
                    <a:pt x="3330" y="85479"/>
                    <a:pt x="13673" y="103337"/>
                    <a:pt x="25529" y="121712"/>
                  </a:cubicBezTo>
                  <a:cubicBezTo>
                    <a:pt x="36629" y="138793"/>
                    <a:pt x="44701" y="151215"/>
                    <a:pt x="47981" y="165708"/>
                  </a:cubicBezTo>
                  <a:lnTo>
                    <a:pt x="27799" y="165708"/>
                  </a:lnTo>
                  <a:cubicBezTo>
                    <a:pt x="13168" y="165708"/>
                    <a:pt x="12411" y="163638"/>
                    <a:pt x="11150" y="159756"/>
                  </a:cubicBezTo>
                  <a:cubicBezTo>
                    <a:pt x="9132" y="153803"/>
                    <a:pt x="7870" y="147074"/>
                    <a:pt x="6609" y="140604"/>
                  </a:cubicBezTo>
                  <a:lnTo>
                    <a:pt x="303" y="140604"/>
                  </a:lnTo>
                  <a:lnTo>
                    <a:pt x="8627" y="182530"/>
                  </a:lnTo>
                  <a:lnTo>
                    <a:pt x="48990" y="182530"/>
                  </a:lnTo>
                  <a:cubicBezTo>
                    <a:pt x="54540" y="182530"/>
                    <a:pt x="55296" y="182530"/>
                    <a:pt x="55296" y="177095"/>
                  </a:cubicBezTo>
                  <a:cubicBezTo>
                    <a:pt x="55296" y="158979"/>
                    <a:pt x="47476" y="136205"/>
                    <a:pt x="41674" y="119641"/>
                  </a:cubicBezTo>
                  <a:cubicBezTo>
                    <a:pt x="36376" y="104631"/>
                    <a:pt x="29313" y="84185"/>
                    <a:pt x="29313" y="64775"/>
                  </a:cubicBezTo>
                  <a:cubicBezTo>
                    <a:pt x="29313" y="23367"/>
                    <a:pt x="57062" y="5768"/>
                    <a:pt x="80018" y="5768"/>
                  </a:cubicBezTo>
                  <a:cubicBezTo>
                    <a:pt x="104236" y="5768"/>
                    <a:pt x="130976" y="24402"/>
                    <a:pt x="130976" y="64775"/>
                  </a:cubicBezTo>
                  <a:cubicBezTo>
                    <a:pt x="130976" y="84185"/>
                    <a:pt x="124165" y="103854"/>
                    <a:pt x="116849" y="125076"/>
                  </a:cubicBezTo>
                  <a:cubicBezTo>
                    <a:pt x="113065" y="135946"/>
                    <a:pt x="104993" y="159238"/>
                    <a:pt x="104993" y="177095"/>
                  </a:cubicBezTo>
                  <a:cubicBezTo>
                    <a:pt x="104993" y="182530"/>
                    <a:pt x="105749" y="182530"/>
                    <a:pt x="111551" y="182530"/>
                  </a:cubicBezTo>
                  <a:lnTo>
                    <a:pt x="151662" y="182530"/>
                  </a:lnTo>
                  <a:lnTo>
                    <a:pt x="159986" y="14060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F85D8BA-B5E6-7E35-F99B-46B0C6568C0E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0393394" y="4399544"/>
              <a:ext cx="78050" cy="120291"/>
            </a:xfrm>
            <a:custGeom>
              <a:avLst/>
              <a:gdLst>
                <a:gd name="connsiteX0" fmla="*/ 78361 w 78050"/>
                <a:gd name="connsiteY0" fmla="*/ 87396 h 120291"/>
                <a:gd name="connsiteX1" fmla="*/ 72357 w 78050"/>
                <a:gd name="connsiteY1" fmla="*/ 87396 h 120291"/>
                <a:gd name="connsiteX2" fmla="*/ 67765 w 78050"/>
                <a:gd name="connsiteY2" fmla="*/ 103882 h 120291"/>
                <a:gd name="connsiteX3" fmla="*/ 50283 w 78050"/>
                <a:gd name="connsiteY3" fmla="*/ 104969 h 120291"/>
                <a:gd name="connsiteX4" fmla="*/ 17792 w 78050"/>
                <a:gd name="connsiteY4" fmla="*/ 104969 h 120291"/>
                <a:gd name="connsiteX5" fmla="*/ 53109 w 78050"/>
                <a:gd name="connsiteY5" fmla="*/ 74534 h 120291"/>
                <a:gd name="connsiteX6" fmla="*/ 78361 w 78050"/>
                <a:gd name="connsiteY6" fmla="*/ 35403 h 120291"/>
                <a:gd name="connsiteX7" fmla="*/ 37040 w 78050"/>
                <a:gd name="connsiteY7" fmla="*/ 76 h 120291"/>
                <a:gd name="connsiteX8" fmla="*/ 310 w 78050"/>
                <a:gd name="connsiteY8" fmla="*/ 32504 h 120291"/>
                <a:gd name="connsiteX9" fmla="*/ 9669 w 78050"/>
                <a:gd name="connsiteY9" fmla="*/ 42649 h 120291"/>
                <a:gd name="connsiteX10" fmla="*/ 19028 w 78050"/>
                <a:gd name="connsiteY10" fmla="*/ 33048 h 120291"/>
                <a:gd name="connsiteX11" fmla="*/ 8609 w 78050"/>
                <a:gd name="connsiteY11" fmla="*/ 23446 h 120291"/>
                <a:gd name="connsiteX12" fmla="*/ 34391 w 78050"/>
                <a:gd name="connsiteY12" fmla="*/ 6598 h 120291"/>
                <a:gd name="connsiteX13" fmla="*/ 61232 w 78050"/>
                <a:gd name="connsiteY13" fmla="*/ 35403 h 120291"/>
                <a:gd name="connsiteX14" fmla="*/ 44633 w 78050"/>
                <a:gd name="connsiteY14" fmla="*/ 70186 h 120291"/>
                <a:gd name="connsiteX15" fmla="*/ 2076 w 78050"/>
                <a:gd name="connsiteY15" fmla="*/ 113302 h 120291"/>
                <a:gd name="connsiteX16" fmla="*/ 310 w 78050"/>
                <a:gd name="connsiteY16" fmla="*/ 120367 h 120291"/>
                <a:gd name="connsiteX17" fmla="*/ 73063 w 78050"/>
                <a:gd name="connsiteY17" fmla="*/ 120367 h 120291"/>
                <a:gd name="connsiteX18" fmla="*/ 78361 w 78050"/>
                <a:gd name="connsiteY18" fmla="*/ 87396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61" y="87396"/>
                  </a:moveTo>
                  <a:lnTo>
                    <a:pt x="72357" y="87396"/>
                  </a:lnTo>
                  <a:cubicBezTo>
                    <a:pt x="71827" y="91382"/>
                    <a:pt x="70061" y="102070"/>
                    <a:pt x="67765" y="103882"/>
                  </a:cubicBezTo>
                  <a:cubicBezTo>
                    <a:pt x="66353" y="104969"/>
                    <a:pt x="52756" y="104969"/>
                    <a:pt x="50283" y="104969"/>
                  </a:cubicBezTo>
                  <a:lnTo>
                    <a:pt x="17792" y="104969"/>
                  </a:lnTo>
                  <a:cubicBezTo>
                    <a:pt x="36333" y="88121"/>
                    <a:pt x="42514" y="83048"/>
                    <a:pt x="53109" y="74534"/>
                  </a:cubicBezTo>
                  <a:cubicBezTo>
                    <a:pt x="66176" y="63845"/>
                    <a:pt x="78361" y="52613"/>
                    <a:pt x="78361" y="35403"/>
                  </a:cubicBezTo>
                  <a:cubicBezTo>
                    <a:pt x="78361" y="13482"/>
                    <a:pt x="59642" y="76"/>
                    <a:pt x="37040" y="76"/>
                  </a:cubicBezTo>
                  <a:cubicBezTo>
                    <a:pt x="15143" y="76"/>
                    <a:pt x="310" y="15837"/>
                    <a:pt x="310" y="32504"/>
                  </a:cubicBezTo>
                  <a:cubicBezTo>
                    <a:pt x="310" y="41743"/>
                    <a:pt x="7903" y="42649"/>
                    <a:pt x="9669" y="42649"/>
                  </a:cubicBezTo>
                  <a:cubicBezTo>
                    <a:pt x="13907" y="42649"/>
                    <a:pt x="19028" y="39569"/>
                    <a:pt x="19028" y="33048"/>
                  </a:cubicBezTo>
                  <a:cubicBezTo>
                    <a:pt x="19028" y="29787"/>
                    <a:pt x="17792" y="23446"/>
                    <a:pt x="8609" y="23446"/>
                  </a:cubicBezTo>
                  <a:cubicBezTo>
                    <a:pt x="14083" y="10584"/>
                    <a:pt x="26091" y="6598"/>
                    <a:pt x="34391" y="6598"/>
                  </a:cubicBezTo>
                  <a:cubicBezTo>
                    <a:pt x="52049" y="6598"/>
                    <a:pt x="61232" y="20729"/>
                    <a:pt x="61232" y="35403"/>
                  </a:cubicBezTo>
                  <a:cubicBezTo>
                    <a:pt x="61232" y="51164"/>
                    <a:pt x="50283" y="63664"/>
                    <a:pt x="44633" y="70186"/>
                  </a:cubicBezTo>
                  <a:lnTo>
                    <a:pt x="2076" y="113302"/>
                  </a:lnTo>
                  <a:cubicBezTo>
                    <a:pt x="310" y="114933"/>
                    <a:pt x="310" y="115295"/>
                    <a:pt x="310" y="120367"/>
                  </a:cubicBezTo>
                  <a:lnTo>
                    <a:pt x="73063" y="120367"/>
                  </a:lnTo>
                  <a:lnTo>
                    <a:pt x="78361" y="873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 descr="A graph of a function&#10;&#10;Description automatically generated">
            <a:extLst>
              <a:ext uri="{FF2B5EF4-FFF2-40B4-BE49-F238E27FC236}">
                <a16:creationId xmlns:a16="http://schemas.microsoft.com/office/drawing/2014/main" id="{EDEE878A-CB97-0D29-9B4C-ACD0B5EF6DA2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41259" y="1444425"/>
            <a:ext cx="6072842" cy="53721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76E02B-EE41-7820-E014-D2C17396AEDD}"/>
              </a:ext>
            </a:extLst>
          </p:cNvPr>
          <p:cNvSpPr/>
          <p:nvPr/>
        </p:nvSpPr>
        <p:spPr>
          <a:xfrm>
            <a:off x="2646218" y="6373090"/>
            <a:ext cx="1857522" cy="4849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75" name="Group 74" descr="\documentclass{article}&#10;\usepackage{amsmath}&#10;\pagestyle{empty}&#10;\begin{document}&#10;&#10;$$m=1$$&#10;&#10;&#10;\end{document}" title="IguanaTex Vector Display">
            <a:extLst>
              <a:ext uri="{FF2B5EF4-FFF2-40B4-BE49-F238E27FC236}">
                <a16:creationId xmlns:a16="http://schemas.microsoft.com/office/drawing/2014/main" id="{4FBB21B6-B54F-C4A2-80C7-B3512405FB3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919540" y="1982692"/>
            <a:ext cx="658270" cy="192730"/>
            <a:chOff x="8138332" y="4485518"/>
            <a:chExt cx="658270" cy="19273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1F6B21A-356B-F3C8-3644-3C10D1EE70C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38332" y="4549287"/>
              <a:ext cx="207248" cy="128961"/>
            </a:xfrm>
            <a:custGeom>
              <a:avLst/>
              <a:gdLst>
                <a:gd name="connsiteX0" fmla="*/ 15150 w 207248"/>
                <a:gd name="connsiteY0" fmla="*/ 109108 h 128961"/>
                <a:gd name="connsiteX1" fmla="*/ 12873 w 207248"/>
                <a:gd name="connsiteY1" fmla="*/ 121349 h 128961"/>
                <a:gd name="connsiteX2" fmla="*/ 20211 w 207248"/>
                <a:gd name="connsiteY2" fmla="*/ 129036 h 128961"/>
                <a:gd name="connsiteX3" fmla="*/ 29574 w 207248"/>
                <a:gd name="connsiteY3" fmla="*/ 121065 h 128961"/>
                <a:gd name="connsiteX4" fmla="*/ 34382 w 207248"/>
                <a:gd name="connsiteY4" fmla="*/ 99998 h 128961"/>
                <a:gd name="connsiteX5" fmla="*/ 39949 w 207248"/>
                <a:gd name="connsiteY5" fmla="*/ 74377 h 128961"/>
                <a:gd name="connsiteX6" fmla="*/ 44251 w 207248"/>
                <a:gd name="connsiteY6" fmla="*/ 55303 h 128961"/>
                <a:gd name="connsiteX7" fmla="*/ 47541 w 207248"/>
                <a:gd name="connsiteY7" fmla="*/ 41069 h 128961"/>
                <a:gd name="connsiteX8" fmla="*/ 88788 w 207248"/>
                <a:gd name="connsiteY8" fmla="*/ 6338 h 128961"/>
                <a:gd name="connsiteX9" fmla="*/ 102453 w 207248"/>
                <a:gd name="connsiteY9" fmla="*/ 26266 h 128961"/>
                <a:gd name="connsiteX10" fmla="*/ 98657 w 207248"/>
                <a:gd name="connsiteY10" fmla="*/ 49894 h 128961"/>
                <a:gd name="connsiteX11" fmla="*/ 91572 w 207248"/>
                <a:gd name="connsiteY11" fmla="*/ 82917 h 128961"/>
                <a:gd name="connsiteX12" fmla="*/ 86511 w 207248"/>
                <a:gd name="connsiteY12" fmla="*/ 104553 h 128961"/>
                <a:gd name="connsiteX13" fmla="*/ 83221 w 207248"/>
                <a:gd name="connsiteY13" fmla="*/ 121349 h 128961"/>
                <a:gd name="connsiteX14" fmla="*/ 90559 w 207248"/>
                <a:gd name="connsiteY14" fmla="*/ 129036 h 128961"/>
                <a:gd name="connsiteX15" fmla="*/ 101947 w 207248"/>
                <a:gd name="connsiteY15" fmla="*/ 112809 h 128961"/>
                <a:gd name="connsiteX16" fmla="*/ 117130 w 207248"/>
                <a:gd name="connsiteY16" fmla="*/ 44201 h 128961"/>
                <a:gd name="connsiteX17" fmla="*/ 158883 w 207248"/>
                <a:gd name="connsiteY17" fmla="*/ 6338 h 128961"/>
                <a:gd name="connsiteX18" fmla="*/ 172548 w 207248"/>
                <a:gd name="connsiteY18" fmla="*/ 26266 h 128961"/>
                <a:gd name="connsiteX19" fmla="*/ 156859 w 207248"/>
                <a:gd name="connsiteY19" fmla="*/ 90034 h 128961"/>
                <a:gd name="connsiteX20" fmla="*/ 153569 w 207248"/>
                <a:gd name="connsiteY20" fmla="*/ 105692 h 128961"/>
                <a:gd name="connsiteX21" fmla="*/ 174319 w 207248"/>
                <a:gd name="connsiteY21" fmla="*/ 129036 h 128961"/>
                <a:gd name="connsiteX22" fmla="*/ 207469 w 207248"/>
                <a:gd name="connsiteY22" fmla="*/ 85195 h 128961"/>
                <a:gd name="connsiteX23" fmla="*/ 204432 w 207248"/>
                <a:gd name="connsiteY23" fmla="*/ 82348 h 128961"/>
                <a:gd name="connsiteX24" fmla="*/ 200637 w 207248"/>
                <a:gd name="connsiteY24" fmla="*/ 87472 h 128961"/>
                <a:gd name="connsiteX25" fmla="*/ 174825 w 207248"/>
                <a:gd name="connsiteY25" fmla="*/ 122773 h 128961"/>
                <a:gd name="connsiteX26" fmla="*/ 168752 w 207248"/>
                <a:gd name="connsiteY26" fmla="*/ 113378 h 128961"/>
                <a:gd name="connsiteX27" fmla="*/ 173307 w 207248"/>
                <a:gd name="connsiteY27" fmla="*/ 93166 h 128961"/>
                <a:gd name="connsiteX28" fmla="*/ 188743 w 207248"/>
                <a:gd name="connsiteY28" fmla="*/ 30536 h 128961"/>
                <a:gd name="connsiteX29" fmla="*/ 159642 w 207248"/>
                <a:gd name="connsiteY29" fmla="*/ 75 h 128961"/>
                <a:gd name="connsiteX30" fmla="*/ 118395 w 207248"/>
                <a:gd name="connsiteY30" fmla="*/ 27689 h 128961"/>
                <a:gd name="connsiteX31" fmla="*/ 110297 w 207248"/>
                <a:gd name="connsiteY31" fmla="*/ 7476 h 128961"/>
                <a:gd name="connsiteX32" fmla="*/ 89547 w 207248"/>
                <a:gd name="connsiteY32" fmla="*/ 75 h 128961"/>
                <a:gd name="connsiteX33" fmla="*/ 50071 w 207248"/>
                <a:gd name="connsiteY33" fmla="*/ 24842 h 128961"/>
                <a:gd name="connsiteX34" fmla="*/ 26790 w 207248"/>
                <a:gd name="connsiteY34" fmla="*/ 75 h 128961"/>
                <a:gd name="connsiteX35" fmla="*/ 8065 w 207248"/>
                <a:gd name="connsiteY35" fmla="*/ 16302 h 128961"/>
                <a:gd name="connsiteX36" fmla="*/ 220 w 207248"/>
                <a:gd name="connsiteY36" fmla="*/ 43916 h 128961"/>
                <a:gd name="connsiteX37" fmla="*/ 3257 w 207248"/>
                <a:gd name="connsiteY37" fmla="*/ 46763 h 128961"/>
                <a:gd name="connsiteX38" fmla="*/ 7559 w 207248"/>
                <a:gd name="connsiteY38" fmla="*/ 40215 h 128961"/>
                <a:gd name="connsiteX39" fmla="*/ 26031 w 207248"/>
                <a:gd name="connsiteY39" fmla="*/ 6338 h 128961"/>
                <a:gd name="connsiteX40" fmla="*/ 33876 w 207248"/>
                <a:gd name="connsiteY40" fmla="*/ 19433 h 128961"/>
                <a:gd name="connsiteX41" fmla="*/ 29827 w 207248"/>
                <a:gd name="connsiteY41" fmla="*/ 43346 h 128961"/>
                <a:gd name="connsiteX42" fmla="*/ 15150 w 207248"/>
                <a:gd name="connsiteY42" fmla="*/ 109108 h 12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28961">
                  <a:moveTo>
                    <a:pt x="15150" y="109108"/>
                  </a:moveTo>
                  <a:cubicBezTo>
                    <a:pt x="14391" y="113378"/>
                    <a:pt x="12873" y="119926"/>
                    <a:pt x="12873" y="121349"/>
                  </a:cubicBezTo>
                  <a:cubicBezTo>
                    <a:pt x="12873" y="126474"/>
                    <a:pt x="16415" y="129036"/>
                    <a:pt x="20211" y="129036"/>
                  </a:cubicBezTo>
                  <a:cubicBezTo>
                    <a:pt x="23248" y="129036"/>
                    <a:pt x="27803" y="126758"/>
                    <a:pt x="29574" y="121065"/>
                  </a:cubicBezTo>
                  <a:cubicBezTo>
                    <a:pt x="29827" y="120495"/>
                    <a:pt x="32864" y="107115"/>
                    <a:pt x="34382" y="99998"/>
                  </a:cubicBezTo>
                  <a:lnTo>
                    <a:pt x="39949" y="74377"/>
                  </a:lnTo>
                  <a:cubicBezTo>
                    <a:pt x="41467" y="68114"/>
                    <a:pt x="42986" y="61851"/>
                    <a:pt x="44251" y="55303"/>
                  </a:cubicBezTo>
                  <a:cubicBezTo>
                    <a:pt x="45263" y="50464"/>
                    <a:pt x="47288" y="42208"/>
                    <a:pt x="47541" y="41069"/>
                  </a:cubicBezTo>
                  <a:cubicBezTo>
                    <a:pt x="51336" y="32244"/>
                    <a:pt x="64748" y="6338"/>
                    <a:pt x="88788" y="6338"/>
                  </a:cubicBezTo>
                  <a:cubicBezTo>
                    <a:pt x="100175" y="6338"/>
                    <a:pt x="102453" y="16871"/>
                    <a:pt x="102453" y="26266"/>
                  </a:cubicBezTo>
                  <a:cubicBezTo>
                    <a:pt x="102453" y="33383"/>
                    <a:pt x="100681" y="41354"/>
                    <a:pt x="98657" y="49894"/>
                  </a:cubicBezTo>
                  <a:lnTo>
                    <a:pt x="91572" y="82917"/>
                  </a:lnTo>
                  <a:lnTo>
                    <a:pt x="86511" y="104553"/>
                  </a:lnTo>
                  <a:cubicBezTo>
                    <a:pt x="85498" y="110247"/>
                    <a:pt x="83221" y="119926"/>
                    <a:pt x="83221" y="121349"/>
                  </a:cubicBezTo>
                  <a:cubicBezTo>
                    <a:pt x="83221" y="126474"/>
                    <a:pt x="86764" y="129036"/>
                    <a:pt x="90559" y="129036"/>
                  </a:cubicBezTo>
                  <a:cubicBezTo>
                    <a:pt x="98404" y="129036"/>
                    <a:pt x="99922" y="121919"/>
                    <a:pt x="101947" y="112809"/>
                  </a:cubicBezTo>
                  <a:cubicBezTo>
                    <a:pt x="105489" y="96867"/>
                    <a:pt x="114852" y="55303"/>
                    <a:pt x="117130" y="44201"/>
                  </a:cubicBezTo>
                  <a:cubicBezTo>
                    <a:pt x="117889" y="40500"/>
                    <a:pt x="131301" y="6338"/>
                    <a:pt x="158883" y="6338"/>
                  </a:cubicBezTo>
                  <a:cubicBezTo>
                    <a:pt x="169764" y="6338"/>
                    <a:pt x="172548" y="16017"/>
                    <a:pt x="172548" y="26266"/>
                  </a:cubicBezTo>
                  <a:cubicBezTo>
                    <a:pt x="172548" y="42492"/>
                    <a:pt x="161920" y="74946"/>
                    <a:pt x="156859" y="90034"/>
                  </a:cubicBezTo>
                  <a:cubicBezTo>
                    <a:pt x="154581" y="96867"/>
                    <a:pt x="153569" y="99998"/>
                    <a:pt x="153569" y="105692"/>
                  </a:cubicBezTo>
                  <a:cubicBezTo>
                    <a:pt x="153569" y="119072"/>
                    <a:pt x="162426" y="129036"/>
                    <a:pt x="174319" y="129036"/>
                  </a:cubicBezTo>
                  <a:cubicBezTo>
                    <a:pt x="198106" y="129036"/>
                    <a:pt x="207469" y="87472"/>
                    <a:pt x="207469" y="85195"/>
                  </a:cubicBezTo>
                  <a:cubicBezTo>
                    <a:pt x="207469" y="82348"/>
                    <a:pt x="205191" y="82348"/>
                    <a:pt x="204432" y="82348"/>
                  </a:cubicBezTo>
                  <a:cubicBezTo>
                    <a:pt x="201902" y="82348"/>
                    <a:pt x="201902" y="83202"/>
                    <a:pt x="200637" y="87472"/>
                  </a:cubicBezTo>
                  <a:cubicBezTo>
                    <a:pt x="196841" y="102560"/>
                    <a:pt x="188743" y="122773"/>
                    <a:pt x="174825" y="122773"/>
                  </a:cubicBezTo>
                  <a:cubicBezTo>
                    <a:pt x="170523" y="122773"/>
                    <a:pt x="168752" y="119926"/>
                    <a:pt x="168752" y="113378"/>
                  </a:cubicBezTo>
                  <a:cubicBezTo>
                    <a:pt x="168752" y="106261"/>
                    <a:pt x="171030" y="99429"/>
                    <a:pt x="173307" y="93166"/>
                  </a:cubicBezTo>
                  <a:cubicBezTo>
                    <a:pt x="178115" y="78362"/>
                    <a:pt x="188743" y="46763"/>
                    <a:pt x="188743" y="30536"/>
                  </a:cubicBezTo>
                  <a:cubicBezTo>
                    <a:pt x="188743" y="12031"/>
                    <a:pt x="178621" y="75"/>
                    <a:pt x="159642" y="75"/>
                  </a:cubicBezTo>
                  <a:cubicBezTo>
                    <a:pt x="140663" y="75"/>
                    <a:pt x="127758" y="12601"/>
                    <a:pt x="118395" y="27689"/>
                  </a:cubicBezTo>
                  <a:cubicBezTo>
                    <a:pt x="118142" y="23988"/>
                    <a:pt x="117383" y="14309"/>
                    <a:pt x="110297" y="7476"/>
                  </a:cubicBezTo>
                  <a:cubicBezTo>
                    <a:pt x="103971" y="1498"/>
                    <a:pt x="95873" y="75"/>
                    <a:pt x="89547" y="75"/>
                  </a:cubicBezTo>
                  <a:cubicBezTo>
                    <a:pt x="66773" y="75"/>
                    <a:pt x="54373" y="18294"/>
                    <a:pt x="50071" y="24842"/>
                  </a:cubicBezTo>
                  <a:cubicBezTo>
                    <a:pt x="48806" y="8615"/>
                    <a:pt x="38178" y="75"/>
                    <a:pt x="26790" y="75"/>
                  </a:cubicBezTo>
                  <a:cubicBezTo>
                    <a:pt x="15150" y="75"/>
                    <a:pt x="10342" y="11177"/>
                    <a:pt x="8065" y="16302"/>
                  </a:cubicBezTo>
                  <a:cubicBezTo>
                    <a:pt x="3510" y="26266"/>
                    <a:pt x="220" y="43062"/>
                    <a:pt x="220" y="43916"/>
                  </a:cubicBezTo>
                  <a:cubicBezTo>
                    <a:pt x="220" y="46763"/>
                    <a:pt x="2751" y="46763"/>
                    <a:pt x="3257" y="46763"/>
                  </a:cubicBezTo>
                  <a:cubicBezTo>
                    <a:pt x="5787" y="46763"/>
                    <a:pt x="6040" y="46478"/>
                    <a:pt x="7559" y="40215"/>
                  </a:cubicBezTo>
                  <a:cubicBezTo>
                    <a:pt x="11860" y="20003"/>
                    <a:pt x="16921" y="6338"/>
                    <a:pt x="26031" y="6338"/>
                  </a:cubicBezTo>
                  <a:cubicBezTo>
                    <a:pt x="30080" y="6338"/>
                    <a:pt x="33876" y="8615"/>
                    <a:pt x="33876" y="19433"/>
                  </a:cubicBezTo>
                  <a:cubicBezTo>
                    <a:pt x="33876" y="25411"/>
                    <a:pt x="33117" y="28543"/>
                    <a:pt x="29827" y="43346"/>
                  </a:cubicBezTo>
                  <a:lnTo>
                    <a:pt x="15150" y="1091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70D673E-5C8F-0677-0DAD-DBDD90004FE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7637" y="4570638"/>
              <a:ext cx="168278" cy="66615"/>
            </a:xfrm>
            <a:custGeom>
              <a:avLst/>
              <a:gdLst>
                <a:gd name="connsiteX0" fmla="*/ 159907 w 168278"/>
                <a:gd name="connsiteY0" fmla="*/ 11462 h 66615"/>
                <a:gd name="connsiteX1" fmla="*/ 168511 w 168278"/>
                <a:gd name="connsiteY1" fmla="*/ 5768 h 66615"/>
                <a:gd name="connsiteX2" fmla="*/ 160160 w 168278"/>
                <a:gd name="connsiteY2" fmla="*/ 75 h 66615"/>
                <a:gd name="connsiteX3" fmla="*/ 8582 w 168278"/>
                <a:gd name="connsiteY3" fmla="*/ 75 h 66615"/>
                <a:gd name="connsiteX4" fmla="*/ 232 w 168278"/>
                <a:gd name="connsiteY4" fmla="*/ 5768 h 66615"/>
                <a:gd name="connsiteX5" fmla="*/ 8835 w 168278"/>
                <a:gd name="connsiteY5" fmla="*/ 11462 h 66615"/>
                <a:gd name="connsiteX6" fmla="*/ 159907 w 168278"/>
                <a:gd name="connsiteY6" fmla="*/ 11462 h 66615"/>
                <a:gd name="connsiteX7" fmla="*/ 160160 w 168278"/>
                <a:gd name="connsiteY7" fmla="*/ 66690 h 66615"/>
                <a:gd name="connsiteX8" fmla="*/ 168511 w 168278"/>
                <a:gd name="connsiteY8" fmla="*/ 60997 h 66615"/>
                <a:gd name="connsiteX9" fmla="*/ 159907 w 168278"/>
                <a:gd name="connsiteY9" fmla="*/ 55303 h 66615"/>
                <a:gd name="connsiteX10" fmla="*/ 8835 w 168278"/>
                <a:gd name="connsiteY10" fmla="*/ 55303 h 66615"/>
                <a:gd name="connsiteX11" fmla="*/ 232 w 168278"/>
                <a:gd name="connsiteY11" fmla="*/ 60997 h 66615"/>
                <a:gd name="connsiteX12" fmla="*/ 8582 w 168278"/>
                <a:gd name="connsiteY12" fmla="*/ 66690 h 66615"/>
                <a:gd name="connsiteX13" fmla="*/ 160160 w 168278"/>
                <a:gd name="connsiteY13" fmla="*/ 66690 h 66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6615">
                  <a:moveTo>
                    <a:pt x="159907" y="11462"/>
                  </a:moveTo>
                  <a:cubicBezTo>
                    <a:pt x="163703" y="11462"/>
                    <a:pt x="168511" y="11462"/>
                    <a:pt x="168511" y="5768"/>
                  </a:cubicBezTo>
                  <a:cubicBezTo>
                    <a:pt x="168511" y="75"/>
                    <a:pt x="163703" y="75"/>
                    <a:pt x="160160" y="75"/>
                  </a:cubicBezTo>
                  <a:lnTo>
                    <a:pt x="8582" y="75"/>
                  </a:lnTo>
                  <a:cubicBezTo>
                    <a:pt x="5040" y="75"/>
                    <a:pt x="232" y="75"/>
                    <a:pt x="232" y="5768"/>
                  </a:cubicBezTo>
                  <a:cubicBezTo>
                    <a:pt x="232" y="11462"/>
                    <a:pt x="5040" y="11462"/>
                    <a:pt x="8835" y="11462"/>
                  </a:cubicBezTo>
                  <a:lnTo>
                    <a:pt x="159907" y="11462"/>
                  </a:lnTo>
                  <a:close/>
                  <a:moveTo>
                    <a:pt x="160160" y="66690"/>
                  </a:moveTo>
                  <a:cubicBezTo>
                    <a:pt x="163703" y="66690"/>
                    <a:pt x="168511" y="66690"/>
                    <a:pt x="168511" y="60997"/>
                  </a:cubicBezTo>
                  <a:cubicBezTo>
                    <a:pt x="168511" y="55303"/>
                    <a:pt x="163703" y="55303"/>
                    <a:pt x="159907" y="55303"/>
                  </a:cubicBezTo>
                  <a:lnTo>
                    <a:pt x="8835" y="55303"/>
                  </a:lnTo>
                  <a:cubicBezTo>
                    <a:pt x="5040" y="55303"/>
                    <a:pt x="232" y="55303"/>
                    <a:pt x="232" y="60997"/>
                  </a:cubicBezTo>
                  <a:cubicBezTo>
                    <a:pt x="232" y="66690"/>
                    <a:pt x="5040" y="66690"/>
                    <a:pt x="8582" y="66690"/>
                  </a:cubicBezTo>
                  <a:lnTo>
                    <a:pt x="160160" y="666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8F370B2-3260-0790-F111-B09C859C49E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713096" y="4485518"/>
              <a:ext cx="83506" cy="189598"/>
            </a:xfrm>
            <a:custGeom>
              <a:avLst/>
              <a:gdLst>
                <a:gd name="connsiteX0" fmla="*/ 52118 w 83506"/>
                <a:gd name="connsiteY0" fmla="*/ 7476 h 189598"/>
                <a:gd name="connsiteX1" fmla="*/ 46297 w 83506"/>
                <a:gd name="connsiteY1" fmla="*/ 75 h 189598"/>
                <a:gd name="connsiteX2" fmla="*/ 242 w 83506"/>
                <a:gd name="connsiteY2" fmla="*/ 18294 h 189598"/>
                <a:gd name="connsiteX3" fmla="*/ 242 w 83506"/>
                <a:gd name="connsiteY3" fmla="*/ 27120 h 189598"/>
                <a:gd name="connsiteX4" fmla="*/ 33392 w 83506"/>
                <a:gd name="connsiteY4" fmla="*/ 19718 h 189598"/>
                <a:gd name="connsiteX5" fmla="*/ 33392 w 83506"/>
                <a:gd name="connsiteY5" fmla="*/ 167183 h 189598"/>
                <a:gd name="connsiteX6" fmla="*/ 9858 w 83506"/>
                <a:gd name="connsiteY6" fmla="*/ 180848 h 189598"/>
                <a:gd name="connsiteX7" fmla="*/ 1760 w 83506"/>
                <a:gd name="connsiteY7" fmla="*/ 180848 h 189598"/>
                <a:gd name="connsiteX8" fmla="*/ 1760 w 83506"/>
                <a:gd name="connsiteY8" fmla="*/ 189673 h 189598"/>
                <a:gd name="connsiteX9" fmla="*/ 42755 w 83506"/>
                <a:gd name="connsiteY9" fmla="*/ 188819 h 189598"/>
                <a:gd name="connsiteX10" fmla="*/ 83749 w 83506"/>
                <a:gd name="connsiteY10" fmla="*/ 189673 h 189598"/>
                <a:gd name="connsiteX11" fmla="*/ 83749 w 83506"/>
                <a:gd name="connsiteY11" fmla="*/ 180848 h 189598"/>
                <a:gd name="connsiteX12" fmla="*/ 75651 w 83506"/>
                <a:gd name="connsiteY12" fmla="*/ 180848 h 189598"/>
                <a:gd name="connsiteX13" fmla="*/ 52118 w 83506"/>
                <a:gd name="connsiteY13" fmla="*/ 167183 h 189598"/>
                <a:gd name="connsiteX14" fmla="*/ 52118 w 83506"/>
                <a:gd name="connsiteY14" fmla="*/ 7476 h 18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89598">
                  <a:moveTo>
                    <a:pt x="52118" y="7476"/>
                  </a:moveTo>
                  <a:cubicBezTo>
                    <a:pt x="52118" y="644"/>
                    <a:pt x="52118" y="75"/>
                    <a:pt x="46297" y="75"/>
                  </a:cubicBezTo>
                  <a:cubicBezTo>
                    <a:pt x="30608" y="18294"/>
                    <a:pt x="8340" y="18294"/>
                    <a:pt x="242" y="18294"/>
                  </a:cubicBezTo>
                  <a:lnTo>
                    <a:pt x="242" y="27120"/>
                  </a:lnTo>
                  <a:cubicBezTo>
                    <a:pt x="5303" y="27120"/>
                    <a:pt x="20233" y="27120"/>
                    <a:pt x="33392" y="19718"/>
                  </a:cubicBezTo>
                  <a:lnTo>
                    <a:pt x="33392" y="167183"/>
                  </a:lnTo>
                  <a:cubicBezTo>
                    <a:pt x="33392" y="177432"/>
                    <a:pt x="32633" y="180848"/>
                    <a:pt x="9858" y="180848"/>
                  </a:cubicBezTo>
                  <a:lnTo>
                    <a:pt x="1760" y="180848"/>
                  </a:lnTo>
                  <a:lnTo>
                    <a:pt x="1760" y="189673"/>
                  </a:lnTo>
                  <a:cubicBezTo>
                    <a:pt x="10617" y="188819"/>
                    <a:pt x="32633" y="188819"/>
                    <a:pt x="42755" y="188819"/>
                  </a:cubicBezTo>
                  <a:cubicBezTo>
                    <a:pt x="52877" y="188819"/>
                    <a:pt x="74892" y="188819"/>
                    <a:pt x="83749" y="189673"/>
                  </a:cubicBezTo>
                  <a:lnTo>
                    <a:pt x="83749" y="180848"/>
                  </a:lnTo>
                  <a:lnTo>
                    <a:pt x="75651" y="180848"/>
                  </a:lnTo>
                  <a:cubicBezTo>
                    <a:pt x="52877" y="180848"/>
                    <a:pt x="52118" y="177717"/>
                    <a:pt x="52118" y="167183"/>
                  </a:cubicBezTo>
                  <a:lnTo>
                    <a:pt x="52118" y="747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88" name="Group 87" descr="\documentclass{article}&#10;\usepackage{amsmath}&#10;\pagestyle{empty}&#10;\begin{document}&#10;&#10;$$\theta_{+}=\frac{f(r)}{r}$$&#10;&#10;&#10;\end{document}" title="IguanaTex Vector Display">
            <a:extLst>
              <a:ext uri="{FF2B5EF4-FFF2-40B4-BE49-F238E27FC236}">
                <a16:creationId xmlns:a16="http://schemas.microsoft.com/office/drawing/2014/main" id="{B8D41CC7-0ACA-3149-5850-27D4BB68ED1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826397" y="1648610"/>
            <a:ext cx="1119394" cy="537343"/>
            <a:chOff x="7938140" y="4159526"/>
            <a:chExt cx="1119394" cy="53734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1FCD03B-A9B8-4C9B-D2A5-D7B6EF23347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938140" y="4342105"/>
              <a:ext cx="105103" cy="181184"/>
            </a:xfrm>
            <a:custGeom>
              <a:avLst/>
              <a:gdLst>
                <a:gd name="connsiteX0" fmla="*/ 105315 w 105103"/>
                <a:gd name="connsiteY0" fmla="*/ 51953 h 181184"/>
                <a:gd name="connsiteX1" fmla="*/ 74776 w 105103"/>
                <a:gd name="connsiteY1" fmla="*/ 78 h 181184"/>
                <a:gd name="connsiteX2" fmla="*/ 211 w 105103"/>
                <a:gd name="connsiteY2" fmla="*/ 129387 h 181184"/>
                <a:gd name="connsiteX3" fmla="*/ 30750 w 105103"/>
                <a:gd name="connsiteY3" fmla="*/ 181263 h 181184"/>
                <a:gd name="connsiteX4" fmla="*/ 105315 w 105103"/>
                <a:gd name="connsiteY4" fmla="*/ 51953 h 181184"/>
                <a:gd name="connsiteX5" fmla="*/ 27187 w 105103"/>
                <a:gd name="connsiteY5" fmla="*/ 86621 h 181184"/>
                <a:gd name="connsiteX6" fmla="*/ 46782 w 105103"/>
                <a:gd name="connsiteY6" fmla="*/ 32215 h 181184"/>
                <a:gd name="connsiteX7" fmla="*/ 74522 w 105103"/>
                <a:gd name="connsiteY7" fmla="*/ 5645 h 181184"/>
                <a:gd name="connsiteX8" fmla="*/ 88519 w 105103"/>
                <a:gd name="connsiteY8" fmla="*/ 36264 h 181184"/>
                <a:gd name="connsiteX9" fmla="*/ 80375 w 105103"/>
                <a:gd name="connsiteY9" fmla="*/ 86621 h 181184"/>
                <a:gd name="connsiteX10" fmla="*/ 27187 w 105103"/>
                <a:gd name="connsiteY10" fmla="*/ 86621 h 181184"/>
                <a:gd name="connsiteX11" fmla="*/ 78085 w 105103"/>
                <a:gd name="connsiteY11" fmla="*/ 94719 h 181184"/>
                <a:gd name="connsiteX12" fmla="*/ 60270 w 105103"/>
                <a:gd name="connsiteY12" fmla="*/ 146088 h 181184"/>
                <a:gd name="connsiteX13" fmla="*/ 30750 w 105103"/>
                <a:gd name="connsiteY13" fmla="*/ 175695 h 181184"/>
                <a:gd name="connsiteX14" fmla="*/ 17007 w 105103"/>
                <a:gd name="connsiteY14" fmla="*/ 144823 h 181184"/>
                <a:gd name="connsiteX15" fmla="*/ 25151 w 105103"/>
                <a:gd name="connsiteY15" fmla="*/ 94719 h 181184"/>
                <a:gd name="connsiteX16" fmla="*/ 78085 w 105103"/>
                <a:gd name="connsiteY16" fmla="*/ 94719 h 1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03" h="181184">
                  <a:moveTo>
                    <a:pt x="105315" y="51953"/>
                  </a:moveTo>
                  <a:cubicBezTo>
                    <a:pt x="105315" y="35252"/>
                    <a:pt x="100734" y="78"/>
                    <a:pt x="74776" y="78"/>
                  </a:cubicBezTo>
                  <a:cubicBezTo>
                    <a:pt x="39402" y="78"/>
                    <a:pt x="211" y="71438"/>
                    <a:pt x="211" y="129387"/>
                  </a:cubicBezTo>
                  <a:cubicBezTo>
                    <a:pt x="211" y="153174"/>
                    <a:pt x="7591" y="181263"/>
                    <a:pt x="30750" y="181263"/>
                  </a:cubicBezTo>
                  <a:cubicBezTo>
                    <a:pt x="66632" y="181263"/>
                    <a:pt x="105315" y="108637"/>
                    <a:pt x="105315" y="51953"/>
                  </a:cubicBezTo>
                  <a:close/>
                  <a:moveTo>
                    <a:pt x="27187" y="86621"/>
                  </a:moveTo>
                  <a:cubicBezTo>
                    <a:pt x="31513" y="70426"/>
                    <a:pt x="36603" y="50182"/>
                    <a:pt x="46782" y="32215"/>
                  </a:cubicBezTo>
                  <a:cubicBezTo>
                    <a:pt x="53654" y="19816"/>
                    <a:pt x="63070" y="5645"/>
                    <a:pt x="74522" y="5645"/>
                  </a:cubicBezTo>
                  <a:cubicBezTo>
                    <a:pt x="86992" y="5645"/>
                    <a:pt x="88519" y="21840"/>
                    <a:pt x="88519" y="36264"/>
                  </a:cubicBezTo>
                  <a:cubicBezTo>
                    <a:pt x="88519" y="48664"/>
                    <a:pt x="86483" y="61569"/>
                    <a:pt x="80375" y="86621"/>
                  </a:cubicBezTo>
                  <a:lnTo>
                    <a:pt x="27187" y="86621"/>
                  </a:lnTo>
                  <a:close/>
                  <a:moveTo>
                    <a:pt x="78085" y="94719"/>
                  </a:moveTo>
                  <a:cubicBezTo>
                    <a:pt x="75285" y="106359"/>
                    <a:pt x="69941" y="127869"/>
                    <a:pt x="60270" y="146088"/>
                  </a:cubicBezTo>
                  <a:cubicBezTo>
                    <a:pt x="51363" y="163296"/>
                    <a:pt x="41693" y="175695"/>
                    <a:pt x="30750" y="175695"/>
                  </a:cubicBezTo>
                  <a:cubicBezTo>
                    <a:pt x="22351" y="175695"/>
                    <a:pt x="17007" y="168357"/>
                    <a:pt x="17007" y="144823"/>
                  </a:cubicBezTo>
                  <a:cubicBezTo>
                    <a:pt x="17007" y="134195"/>
                    <a:pt x="18534" y="119518"/>
                    <a:pt x="25151" y="94719"/>
                  </a:cubicBezTo>
                  <a:lnTo>
                    <a:pt x="78085" y="94719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431A82-0486-AF6A-BD6F-C8EFBD64A10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059390" y="4448816"/>
              <a:ext cx="131112" cy="130549"/>
            </a:xfrm>
            <a:custGeom>
              <a:avLst/>
              <a:gdLst>
                <a:gd name="connsiteX0" fmla="*/ 70225 w 131112"/>
                <a:gd name="connsiteY0" fmla="*/ 69694 h 130549"/>
                <a:gd name="connsiteX1" fmla="*/ 124737 w 131112"/>
                <a:gd name="connsiteY1" fmla="*/ 69694 h 130549"/>
                <a:gd name="connsiteX2" fmla="*/ 131328 w 131112"/>
                <a:gd name="connsiteY2" fmla="*/ 65443 h 130549"/>
                <a:gd name="connsiteX3" fmla="*/ 124737 w 131112"/>
                <a:gd name="connsiteY3" fmla="*/ 61014 h 130549"/>
                <a:gd name="connsiteX4" fmla="*/ 70225 w 131112"/>
                <a:gd name="connsiteY4" fmla="*/ 61014 h 130549"/>
                <a:gd name="connsiteX5" fmla="*/ 70225 w 131112"/>
                <a:gd name="connsiteY5" fmla="*/ 6633 h 130549"/>
                <a:gd name="connsiteX6" fmla="*/ 65950 w 131112"/>
                <a:gd name="connsiteY6" fmla="*/ 79 h 130549"/>
                <a:gd name="connsiteX7" fmla="*/ 61497 w 131112"/>
                <a:gd name="connsiteY7" fmla="*/ 6633 h 130549"/>
                <a:gd name="connsiteX8" fmla="*/ 61497 w 131112"/>
                <a:gd name="connsiteY8" fmla="*/ 61014 h 130549"/>
                <a:gd name="connsiteX9" fmla="*/ 6807 w 131112"/>
                <a:gd name="connsiteY9" fmla="*/ 61014 h 130549"/>
                <a:gd name="connsiteX10" fmla="*/ 216 w 131112"/>
                <a:gd name="connsiteY10" fmla="*/ 65265 h 130549"/>
                <a:gd name="connsiteX11" fmla="*/ 6807 w 131112"/>
                <a:gd name="connsiteY11" fmla="*/ 69694 h 130549"/>
                <a:gd name="connsiteX12" fmla="*/ 61497 w 131112"/>
                <a:gd name="connsiteY12" fmla="*/ 69694 h 130549"/>
                <a:gd name="connsiteX13" fmla="*/ 61497 w 131112"/>
                <a:gd name="connsiteY13" fmla="*/ 124074 h 130549"/>
                <a:gd name="connsiteX14" fmla="*/ 65772 w 131112"/>
                <a:gd name="connsiteY14" fmla="*/ 130629 h 130549"/>
                <a:gd name="connsiteX15" fmla="*/ 70225 w 131112"/>
                <a:gd name="connsiteY15" fmla="*/ 124074 h 130549"/>
                <a:gd name="connsiteX16" fmla="*/ 70225 w 131112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112" h="130549">
                  <a:moveTo>
                    <a:pt x="70225" y="69694"/>
                  </a:moveTo>
                  <a:lnTo>
                    <a:pt x="124737" y="69694"/>
                  </a:lnTo>
                  <a:cubicBezTo>
                    <a:pt x="127053" y="69694"/>
                    <a:pt x="131328" y="69694"/>
                    <a:pt x="131328" y="65443"/>
                  </a:cubicBezTo>
                  <a:cubicBezTo>
                    <a:pt x="131328" y="61014"/>
                    <a:pt x="127231" y="61014"/>
                    <a:pt x="124737" y="61014"/>
                  </a:cubicBezTo>
                  <a:lnTo>
                    <a:pt x="70225" y="61014"/>
                  </a:lnTo>
                  <a:lnTo>
                    <a:pt x="70225" y="6633"/>
                  </a:lnTo>
                  <a:cubicBezTo>
                    <a:pt x="70225" y="4331"/>
                    <a:pt x="70225" y="79"/>
                    <a:pt x="65950" y="79"/>
                  </a:cubicBezTo>
                  <a:cubicBezTo>
                    <a:pt x="61497" y="79"/>
                    <a:pt x="61497" y="4154"/>
                    <a:pt x="61497" y="6633"/>
                  </a:cubicBezTo>
                  <a:lnTo>
                    <a:pt x="61497" y="61014"/>
                  </a:lnTo>
                  <a:lnTo>
                    <a:pt x="6807" y="61014"/>
                  </a:lnTo>
                  <a:cubicBezTo>
                    <a:pt x="4491" y="61014"/>
                    <a:pt x="216" y="61014"/>
                    <a:pt x="216" y="65265"/>
                  </a:cubicBezTo>
                  <a:cubicBezTo>
                    <a:pt x="216" y="69694"/>
                    <a:pt x="4313" y="69694"/>
                    <a:pt x="6807" y="69694"/>
                  </a:cubicBezTo>
                  <a:lnTo>
                    <a:pt x="61497" y="69694"/>
                  </a:lnTo>
                  <a:lnTo>
                    <a:pt x="61497" y="124074"/>
                  </a:lnTo>
                  <a:cubicBezTo>
                    <a:pt x="61497" y="126377"/>
                    <a:pt x="61497" y="130629"/>
                    <a:pt x="65772" y="130629"/>
                  </a:cubicBezTo>
                  <a:cubicBezTo>
                    <a:pt x="70225" y="130629"/>
                    <a:pt x="70225" y="126554"/>
                    <a:pt x="70225" y="124074"/>
                  </a:cubicBezTo>
                  <a:lnTo>
                    <a:pt x="70225" y="69694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82B2878-DFF3-7508-AD2B-EDFE99E6E91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300814" y="4427636"/>
              <a:ext cx="169235" cy="59213"/>
            </a:xfrm>
            <a:custGeom>
              <a:avLst/>
              <a:gdLst>
                <a:gd name="connsiteX0" fmla="*/ 160807 w 169235"/>
                <a:gd name="connsiteY0" fmla="*/ 10200 h 59213"/>
                <a:gd name="connsiteX1" fmla="*/ 169460 w 169235"/>
                <a:gd name="connsiteY1" fmla="*/ 5139 h 59213"/>
                <a:gd name="connsiteX2" fmla="*/ 161062 w 169235"/>
                <a:gd name="connsiteY2" fmla="*/ 78 h 59213"/>
                <a:gd name="connsiteX3" fmla="*/ 8623 w 169235"/>
                <a:gd name="connsiteY3" fmla="*/ 78 h 59213"/>
                <a:gd name="connsiteX4" fmla="*/ 225 w 169235"/>
                <a:gd name="connsiteY4" fmla="*/ 5139 h 59213"/>
                <a:gd name="connsiteX5" fmla="*/ 8878 w 169235"/>
                <a:gd name="connsiteY5" fmla="*/ 10200 h 59213"/>
                <a:gd name="connsiteX6" fmla="*/ 160807 w 169235"/>
                <a:gd name="connsiteY6" fmla="*/ 10200 h 59213"/>
                <a:gd name="connsiteX7" fmla="*/ 161062 w 169235"/>
                <a:gd name="connsiteY7" fmla="*/ 59292 h 59213"/>
                <a:gd name="connsiteX8" fmla="*/ 169460 w 169235"/>
                <a:gd name="connsiteY8" fmla="*/ 54231 h 59213"/>
                <a:gd name="connsiteX9" fmla="*/ 160807 w 169235"/>
                <a:gd name="connsiteY9" fmla="*/ 49170 h 59213"/>
                <a:gd name="connsiteX10" fmla="*/ 8878 w 169235"/>
                <a:gd name="connsiteY10" fmla="*/ 49170 h 59213"/>
                <a:gd name="connsiteX11" fmla="*/ 225 w 169235"/>
                <a:gd name="connsiteY11" fmla="*/ 54231 h 59213"/>
                <a:gd name="connsiteX12" fmla="*/ 8623 w 169235"/>
                <a:gd name="connsiteY12" fmla="*/ 59292 h 59213"/>
                <a:gd name="connsiteX13" fmla="*/ 161062 w 169235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35" h="59213">
                  <a:moveTo>
                    <a:pt x="160807" y="10200"/>
                  </a:moveTo>
                  <a:cubicBezTo>
                    <a:pt x="164625" y="10200"/>
                    <a:pt x="169460" y="10200"/>
                    <a:pt x="169460" y="5139"/>
                  </a:cubicBezTo>
                  <a:cubicBezTo>
                    <a:pt x="169460" y="78"/>
                    <a:pt x="164625" y="78"/>
                    <a:pt x="161062" y="78"/>
                  </a:cubicBezTo>
                  <a:lnTo>
                    <a:pt x="8623" y="78"/>
                  </a:lnTo>
                  <a:cubicBezTo>
                    <a:pt x="5060" y="78"/>
                    <a:pt x="225" y="78"/>
                    <a:pt x="225" y="5139"/>
                  </a:cubicBezTo>
                  <a:cubicBezTo>
                    <a:pt x="225" y="10200"/>
                    <a:pt x="5060" y="10200"/>
                    <a:pt x="8878" y="10200"/>
                  </a:cubicBezTo>
                  <a:lnTo>
                    <a:pt x="160807" y="10200"/>
                  </a:lnTo>
                  <a:close/>
                  <a:moveTo>
                    <a:pt x="161062" y="59292"/>
                  </a:moveTo>
                  <a:cubicBezTo>
                    <a:pt x="164625" y="59292"/>
                    <a:pt x="169460" y="59292"/>
                    <a:pt x="169460" y="54231"/>
                  </a:cubicBezTo>
                  <a:cubicBezTo>
                    <a:pt x="169460" y="49170"/>
                    <a:pt x="164625" y="49170"/>
                    <a:pt x="160807" y="49170"/>
                  </a:cubicBezTo>
                  <a:lnTo>
                    <a:pt x="8878" y="49170"/>
                  </a:lnTo>
                  <a:cubicBezTo>
                    <a:pt x="5060" y="49170"/>
                    <a:pt x="225" y="49170"/>
                    <a:pt x="225" y="54231"/>
                  </a:cubicBezTo>
                  <a:cubicBezTo>
                    <a:pt x="225" y="59292"/>
                    <a:pt x="5060" y="59292"/>
                    <a:pt x="8623" y="59292"/>
                  </a:cubicBezTo>
                  <a:lnTo>
                    <a:pt x="161062" y="5929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6CEF0DE-3938-D6AF-DDA6-DC1D7345124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599215" y="4170914"/>
              <a:ext cx="126989" cy="230276"/>
            </a:xfrm>
            <a:custGeom>
              <a:avLst/>
              <a:gdLst>
                <a:gd name="connsiteX0" fmla="*/ 80146 w 126989"/>
                <a:gd name="connsiteY0" fmla="*/ 77252 h 230276"/>
                <a:gd name="connsiteX1" fmla="*/ 102032 w 126989"/>
                <a:gd name="connsiteY1" fmla="*/ 77252 h 230276"/>
                <a:gd name="connsiteX2" fmla="*/ 109667 w 126989"/>
                <a:gd name="connsiteY2" fmla="*/ 72191 h 230276"/>
                <a:gd name="connsiteX3" fmla="*/ 102796 w 126989"/>
                <a:gd name="connsiteY3" fmla="*/ 69407 h 230276"/>
                <a:gd name="connsiteX4" fmla="*/ 81673 w 126989"/>
                <a:gd name="connsiteY4" fmla="*/ 69407 h 230276"/>
                <a:gd name="connsiteX5" fmla="*/ 87017 w 126989"/>
                <a:gd name="connsiteY5" fmla="*/ 40559 h 230276"/>
                <a:gd name="connsiteX6" fmla="*/ 93125 w 126989"/>
                <a:gd name="connsiteY6" fmla="*/ 14242 h 230276"/>
                <a:gd name="connsiteX7" fmla="*/ 105086 w 126989"/>
                <a:gd name="connsiteY7" fmla="*/ 5638 h 230276"/>
                <a:gd name="connsiteX8" fmla="*/ 117556 w 126989"/>
                <a:gd name="connsiteY8" fmla="*/ 10193 h 230276"/>
                <a:gd name="connsiteX9" fmla="*/ 103814 w 126989"/>
                <a:gd name="connsiteY9" fmla="*/ 23858 h 230276"/>
                <a:gd name="connsiteX10" fmla="*/ 113230 w 126989"/>
                <a:gd name="connsiteY10" fmla="*/ 32715 h 230276"/>
                <a:gd name="connsiteX11" fmla="*/ 127227 w 126989"/>
                <a:gd name="connsiteY11" fmla="*/ 17532 h 230276"/>
                <a:gd name="connsiteX12" fmla="*/ 105086 w 126989"/>
                <a:gd name="connsiteY12" fmla="*/ 71 h 230276"/>
                <a:gd name="connsiteX13" fmla="*/ 72766 w 126989"/>
                <a:gd name="connsiteY13" fmla="*/ 29678 h 230276"/>
                <a:gd name="connsiteX14" fmla="*/ 64368 w 126989"/>
                <a:gd name="connsiteY14" fmla="*/ 69407 h 230276"/>
                <a:gd name="connsiteX15" fmla="*/ 46808 w 126989"/>
                <a:gd name="connsiteY15" fmla="*/ 69407 h 230276"/>
                <a:gd name="connsiteX16" fmla="*/ 39173 w 126989"/>
                <a:gd name="connsiteY16" fmla="*/ 74215 h 230276"/>
                <a:gd name="connsiteX17" fmla="*/ 46299 w 126989"/>
                <a:gd name="connsiteY17" fmla="*/ 77252 h 230276"/>
                <a:gd name="connsiteX18" fmla="*/ 63095 w 126989"/>
                <a:gd name="connsiteY18" fmla="*/ 77252 h 230276"/>
                <a:gd name="connsiteX19" fmla="*/ 44009 w 126989"/>
                <a:gd name="connsiteY19" fmla="*/ 177207 h 230276"/>
                <a:gd name="connsiteX20" fmla="*/ 21868 w 126989"/>
                <a:gd name="connsiteY20" fmla="*/ 224781 h 230276"/>
                <a:gd name="connsiteX21" fmla="*/ 9653 w 126989"/>
                <a:gd name="connsiteY21" fmla="*/ 220226 h 230276"/>
                <a:gd name="connsiteX22" fmla="*/ 23650 w 126989"/>
                <a:gd name="connsiteY22" fmla="*/ 206561 h 230276"/>
                <a:gd name="connsiteX23" fmla="*/ 14234 w 126989"/>
                <a:gd name="connsiteY23" fmla="*/ 197704 h 230276"/>
                <a:gd name="connsiteX24" fmla="*/ 237 w 126989"/>
                <a:gd name="connsiteY24" fmla="*/ 212887 h 230276"/>
                <a:gd name="connsiteX25" fmla="*/ 21868 w 126989"/>
                <a:gd name="connsiteY25" fmla="*/ 230348 h 230276"/>
                <a:gd name="connsiteX26" fmla="*/ 50625 w 126989"/>
                <a:gd name="connsiteY26" fmla="*/ 205802 h 230276"/>
                <a:gd name="connsiteX27" fmla="*/ 64877 w 126989"/>
                <a:gd name="connsiteY27" fmla="*/ 157469 h 230276"/>
                <a:gd name="connsiteX28" fmla="*/ 80146 w 126989"/>
                <a:gd name="connsiteY28" fmla="*/ 77252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989" h="230276">
                  <a:moveTo>
                    <a:pt x="80146" y="77252"/>
                  </a:moveTo>
                  <a:lnTo>
                    <a:pt x="102032" y="77252"/>
                  </a:lnTo>
                  <a:cubicBezTo>
                    <a:pt x="107122" y="77252"/>
                    <a:pt x="109667" y="77252"/>
                    <a:pt x="109667" y="72191"/>
                  </a:cubicBezTo>
                  <a:cubicBezTo>
                    <a:pt x="109667" y="69407"/>
                    <a:pt x="107122" y="69407"/>
                    <a:pt x="102796" y="69407"/>
                  </a:cubicBezTo>
                  <a:lnTo>
                    <a:pt x="81673" y="69407"/>
                  </a:lnTo>
                  <a:lnTo>
                    <a:pt x="87017" y="40559"/>
                  </a:lnTo>
                  <a:cubicBezTo>
                    <a:pt x="88035" y="35245"/>
                    <a:pt x="91598" y="17279"/>
                    <a:pt x="93125" y="14242"/>
                  </a:cubicBezTo>
                  <a:cubicBezTo>
                    <a:pt x="95415" y="9434"/>
                    <a:pt x="99742" y="5638"/>
                    <a:pt x="105086" y="5638"/>
                  </a:cubicBezTo>
                  <a:cubicBezTo>
                    <a:pt x="106104" y="5638"/>
                    <a:pt x="112721" y="5638"/>
                    <a:pt x="117556" y="10193"/>
                  </a:cubicBezTo>
                  <a:cubicBezTo>
                    <a:pt x="106359" y="11205"/>
                    <a:pt x="103814" y="20062"/>
                    <a:pt x="103814" y="23858"/>
                  </a:cubicBezTo>
                  <a:cubicBezTo>
                    <a:pt x="103814" y="29678"/>
                    <a:pt x="108394" y="32715"/>
                    <a:pt x="113230" y="32715"/>
                  </a:cubicBezTo>
                  <a:cubicBezTo>
                    <a:pt x="119846" y="32715"/>
                    <a:pt x="127227" y="27148"/>
                    <a:pt x="127227" y="17532"/>
                  </a:cubicBezTo>
                  <a:cubicBezTo>
                    <a:pt x="127227" y="5891"/>
                    <a:pt x="115520" y="71"/>
                    <a:pt x="105086" y="71"/>
                  </a:cubicBezTo>
                  <a:cubicBezTo>
                    <a:pt x="96433" y="71"/>
                    <a:pt x="80401" y="4626"/>
                    <a:pt x="72766" y="29678"/>
                  </a:cubicBezTo>
                  <a:cubicBezTo>
                    <a:pt x="71239" y="34992"/>
                    <a:pt x="70476" y="37523"/>
                    <a:pt x="64368" y="69407"/>
                  </a:cubicBezTo>
                  <a:lnTo>
                    <a:pt x="46808" y="69407"/>
                  </a:lnTo>
                  <a:cubicBezTo>
                    <a:pt x="41973" y="69407"/>
                    <a:pt x="39173" y="69407"/>
                    <a:pt x="39173" y="74215"/>
                  </a:cubicBezTo>
                  <a:cubicBezTo>
                    <a:pt x="39173" y="77252"/>
                    <a:pt x="41464" y="77252"/>
                    <a:pt x="46299" y="77252"/>
                  </a:cubicBezTo>
                  <a:lnTo>
                    <a:pt x="63095" y="77252"/>
                  </a:lnTo>
                  <a:lnTo>
                    <a:pt x="44009" y="177207"/>
                  </a:lnTo>
                  <a:cubicBezTo>
                    <a:pt x="39428" y="201753"/>
                    <a:pt x="35102" y="224781"/>
                    <a:pt x="21868" y="224781"/>
                  </a:cubicBezTo>
                  <a:cubicBezTo>
                    <a:pt x="20850" y="224781"/>
                    <a:pt x="14488" y="224781"/>
                    <a:pt x="9653" y="220226"/>
                  </a:cubicBezTo>
                  <a:cubicBezTo>
                    <a:pt x="21359" y="219467"/>
                    <a:pt x="23650" y="210357"/>
                    <a:pt x="23650" y="206561"/>
                  </a:cubicBezTo>
                  <a:cubicBezTo>
                    <a:pt x="23650" y="200741"/>
                    <a:pt x="19069" y="197704"/>
                    <a:pt x="14234" y="197704"/>
                  </a:cubicBezTo>
                  <a:cubicBezTo>
                    <a:pt x="7617" y="197704"/>
                    <a:pt x="237" y="203271"/>
                    <a:pt x="237" y="212887"/>
                  </a:cubicBezTo>
                  <a:cubicBezTo>
                    <a:pt x="237" y="224274"/>
                    <a:pt x="11434" y="230348"/>
                    <a:pt x="21868" y="230348"/>
                  </a:cubicBezTo>
                  <a:cubicBezTo>
                    <a:pt x="35865" y="230348"/>
                    <a:pt x="46045" y="215418"/>
                    <a:pt x="50625" y="205802"/>
                  </a:cubicBezTo>
                  <a:cubicBezTo>
                    <a:pt x="58769" y="189860"/>
                    <a:pt x="64622" y="159240"/>
                    <a:pt x="64877" y="157469"/>
                  </a:cubicBezTo>
                  <a:lnTo>
                    <a:pt x="80146" y="7725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264F6-71C0-F233-DBBE-F9548390EA4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762909" y="4159526"/>
              <a:ext cx="59041" cy="253051"/>
            </a:xfrm>
            <a:custGeom>
              <a:avLst/>
              <a:gdLst>
                <a:gd name="connsiteX0" fmla="*/ 59284 w 59041"/>
                <a:gd name="connsiteY0" fmla="*/ 250592 h 253051"/>
                <a:gd name="connsiteX1" fmla="*/ 54958 w 59041"/>
                <a:gd name="connsiteY1" fmla="*/ 245025 h 253051"/>
                <a:gd name="connsiteX2" fmla="*/ 15003 w 59041"/>
                <a:gd name="connsiteY2" fmla="*/ 126597 h 253051"/>
                <a:gd name="connsiteX3" fmla="*/ 55976 w 59041"/>
                <a:gd name="connsiteY3" fmla="*/ 6904 h 253051"/>
                <a:gd name="connsiteX4" fmla="*/ 59284 w 59041"/>
                <a:gd name="connsiteY4" fmla="*/ 2602 h 253051"/>
                <a:gd name="connsiteX5" fmla="*/ 56739 w 59041"/>
                <a:gd name="connsiteY5" fmla="*/ 71 h 253051"/>
                <a:gd name="connsiteX6" fmla="*/ 16275 w 59041"/>
                <a:gd name="connsiteY6" fmla="*/ 49416 h 253051"/>
                <a:gd name="connsiteX7" fmla="*/ 243 w 59041"/>
                <a:gd name="connsiteY7" fmla="*/ 126597 h 253051"/>
                <a:gd name="connsiteX8" fmla="*/ 17039 w 59041"/>
                <a:gd name="connsiteY8" fmla="*/ 205549 h 253051"/>
                <a:gd name="connsiteX9" fmla="*/ 56739 w 59041"/>
                <a:gd name="connsiteY9" fmla="*/ 253122 h 253051"/>
                <a:gd name="connsiteX10" fmla="*/ 59284 w 59041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84" y="250592"/>
                  </a:moveTo>
                  <a:cubicBezTo>
                    <a:pt x="59284" y="249833"/>
                    <a:pt x="59284" y="249327"/>
                    <a:pt x="54958" y="245025"/>
                  </a:cubicBezTo>
                  <a:cubicBezTo>
                    <a:pt x="23147" y="213140"/>
                    <a:pt x="15003" y="165314"/>
                    <a:pt x="15003" y="126597"/>
                  </a:cubicBezTo>
                  <a:cubicBezTo>
                    <a:pt x="15003" y="82566"/>
                    <a:pt x="24674" y="38535"/>
                    <a:pt x="55976" y="6904"/>
                  </a:cubicBezTo>
                  <a:cubicBezTo>
                    <a:pt x="59284" y="3867"/>
                    <a:pt x="59284" y="3361"/>
                    <a:pt x="59284" y="2602"/>
                  </a:cubicBezTo>
                  <a:cubicBezTo>
                    <a:pt x="59284" y="830"/>
                    <a:pt x="58266" y="71"/>
                    <a:pt x="56739" y="71"/>
                  </a:cubicBezTo>
                  <a:cubicBezTo>
                    <a:pt x="54194" y="71"/>
                    <a:pt x="31290" y="17279"/>
                    <a:pt x="16275" y="49416"/>
                  </a:cubicBezTo>
                  <a:cubicBezTo>
                    <a:pt x="3296" y="77252"/>
                    <a:pt x="243" y="105340"/>
                    <a:pt x="243" y="126597"/>
                  </a:cubicBezTo>
                  <a:cubicBezTo>
                    <a:pt x="243" y="146335"/>
                    <a:pt x="3042" y="176954"/>
                    <a:pt x="17039" y="205549"/>
                  </a:cubicBezTo>
                  <a:cubicBezTo>
                    <a:pt x="32308" y="236674"/>
                    <a:pt x="54194" y="253122"/>
                    <a:pt x="56739" y="253122"/>
                  </a:cubicBezTo>
                  <a:cubicBezTo>
                    <a:pt x="58266" y="253122"/>
                    <a:pt x="59284" y="252363"/>
                    <a:pt x="59284" y="250592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9F7B05-1B6C-1912-8395-9C44BD41CA9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844063" y="4237466"/>
              <a:ext cx="103576" cy="114632"/>
            </a:xfrm>
            <a:custGeom>
              <a:avLst/>
              <a:gdLst>
                <a:gd name="connsiteX0" fmla="*/ 15261 w 103576"/>
                <a:gd name="connsiteY0" fmla="*/ 96990 h 114632"/>
                <a:gd name="connsiteX1" fmla="*/ 12971 w 103576"/>
                <a:gd name="connsiteY1" fmla="*/ 107871 h 114632"/>
                <a:gd name="connsiteX2" fmla="*/ 20351 w 103576"/>
                <a:gd name="connsiteY2" fmla="*/ 114703 h 114632"/>
                <a:gd name="connsiteX3" fmla="*/ 29767 w 103576"/>
                <a:gd name="connsiteY3" fmla="*/ 107618 h 114632"/>
                <a:gd name="connsiteX4" fmla="*/ 39947 w 103576"/>
                <a:gd name="connsiteY4" fmla="*/ 67636 h 114632"/>
                <a:gd name="connsiteX5" fmla="*/ 48090 w 103576"/>
                <a:gd name="connsiteY5" fmla="*/ 34739 h 114632"/>
                <a:gd name="connsiteX6" fmla="*/ 62342 w 103576"/>
                <a:gd name="connsiteY6" fmla="*/ 13989 h 114632"/>
                <a:gd name="connsiteX7" fmla="*/ 82701 w 103576"/>
                <a:gd name="connsiteY7" fmla="*/ 5638 h 114632"/>
                <a:gd name="connsiteX8" fmla="*/ 93389 w 103576"/>
                <a:gd name="connsiteY8" fmla="*/ 8675 h 114632"/>
                <a:gd name="connsiteX9" fmla="*/ 80156 w 103576"/>
                <a:gd name="connsiteY9" fmla="*/ 22593 h 114632"/>
                <a:gd name="connsiteX10" fmla="*/ 89827 w 103576"/>
                <a:gd name="connsiteY10" fmla="*/ 31450 h 114632"/>
                <a:gd name="connsiteX11" fmla="*/ 103823 w 103576"/>
                <a:gd name="connsiteY11" fmla="*/ 16520 h 114632"/>
                <a:gd name="connsiteX12" fmla="*/ 82701 w 103576"/>
                <a:gd name="connsiteY12" fmla="*/ 71 h 114632"/>
                <a:gd name="connsiteX13" fmla="*/ 50126 w 103576"/>
                <a:gd name="connsiteY13" fmla="*/ 19556 h 114632"/>
                <a:gd name="connsiteX14" fmla="*/ 26968 w 103576"/>
                <a:gd name="connsiteY14" fmla="*/ 71 h 114632"/>
                <a:gd name="connsiteX15" fmla="*/ 8136 w 103576"/>
                <a:gd name="connsiteY15" fmla="*/ 14495 h 114632"/>
                <a:gd name="connsiteX16" fmla="*/ 247 w 103576"/>
                <a:gd name="connsiteY16" fmla="*/ 39041 h 114632"/>
                <a:gd name="connsiteX17" fmla="*/ 3300 w 103576"/>
                <a:gd name="connsiteY17" fmla="*/ 41572 h 114632"/>
                <a:gd name="connsiteX18" fmla="*/ 7627 w 103576"/>
                <a:gd name="connsiteY18" fmla="*/ 35751 h 114632"/>
                <a:gd name="connsiteX19" fmla="*/ 26204 w 103576"/>
                <a:gd name="connsiteY19" fmla="*/ 5638 h 114632"/>
                <a:gd name="connsiteX20" fmla="*/ 34094 w 103576"/>
                <a:gd name="connsiteY20" fmla="*/ 17279 h 114632"/>
                <a:gd name="connsiteX21" fmla="*/ 30022 w 103576"/>
                <a:gd name="connsiteY21" fmla="*/ 38535 h 114632"/>
                <a:gd name="connsiteX22" fmla="*/ 15261 w 103576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61" y="96990"/>
                  </a:moveTo>
                  <a:cubicBezTo>
                    <a:pt x="14498" y="100786"/>
                    <a:pt x="12971" y="106606"/>
                    <a:pt x="12971" y="107871"/>
                  </a:cubicBezTo>
                  <a:cubicBezTo>
                    <a:pt x="12971" y="112426"/>
                    <a:pt x="16534" y="114703"/>
                    <a:pt x="20351" y="114703"/>
                  </a:cubicBezTo>
                  <a:cubicBezTo>
                    <a:pt x="23405" y="114703"/>
                    <a:pt x="27986" y="112679"/>
                    <a:pt x="29767" y="107618"/>
                  </a:cubicBezTo>
                  <a:cubicBezTo>
                    <a:pt x="30276" y="106606"/>
                    <a:pt x="38929" y="72191"/>
                    <a:pt x="39947" y="67636"/>
                  </a:cubicBezTo>
                  <a:cubicBezTo>
                    <a:pt x="41983" y="59285"/>
                    <a:pt x="46563" y="41572"/>
                    <a:pt x="48090" y="34739"/>
                  </a:cubicBezTo>
                  <a:cubicBezTo>
                    <a:pt x="49108" y="31450"/>
                    <a:pt x="56234" y="19556"/>
                    <a:pt x="62342" y="13989"/>
                  </a:cubicBezTo>
                  <a:cubicBezTo>
                    <a:pt x="64378" y="12218"/>
                    <a:pt x="71758" y="5638"/>
                    <a:pt x="82701" y="5638"/>
                  </a:cubicBezTo>
                  <a:cubicBezTo>
                    <a:pt x="89318" y="5638"/>
                    <a:pt x="93135" y="8675"/>
                    <a:pt x="93389" y="8675"/>
                  </a:cubicBezTo>
                  <a:cubicBezTo>
                    <a:pt x="85755" y="9940"/>
                    <a:pt x="80156" y="16013"/>
                    <a:pt x="80156" y="22593"/>
                  </a:cubicBezTo>
                  <a:cubicBezTo>
                    <a:pt x="80156" y="26642"/>
                    <a:pt x="82955" y="31450"/>
                    <a:pt x="89827" y="31450"/>
                  </a:cubicBezTo>
                  <a:cubicBezTo>
                    <a:pt x="96698" y="31450"/>
                    <a:pt x="103823" y="25629"/>
                    <a:pt x="103823" y="16520"/>
                  </a:cubicBezTo>
                  <a:cubicBezTo>
                    <a:pt x="103823" y="7663"/>
                    <a:pt x="95680" y="71"/>
                    <a:pt x="82701" y="71"/>
                  </a:cubicBezTo>
                  <a:cubicBezTo>
                    <a:pt x="66159" y="71"/>
                    <a:pt x="54962" y="12471"/>
                    <a:pt x="50126" y="19556"/>
                  </a:cubicBezTo>
                  <a:cubicBezTo>
                    <a:pt x="48090" y="8169"/>
                    <a:pt x="38929" y="71"/>
                    <a:pt x="26968" y="71"/>
                  </a:cubicBezTo>
                  <a:cubicBezTo>
                    <a:pt x="15261" y="71"/>
                    <a:pt x="10426" y="9940"/>
                    <a:pt x="8136" y="14495"/>
                  </a:cubicBezTo>
                  <a:cubicBezTo>
                    <a:pt x="3555" y="23099"/>
                    <a:pt x="247" y="38282"/>
                    <a:pt x="247" y="39041"/>
                  </a:cubicBezTo>
                  <a:cubicBezTo>
                    <a:pt x="247" y="41572"/>
                    <a:pt x="2791" y="41572"/>
                    <a:pt x="3300" y="41572"/>
                  </a:cubicBezTo>
                  <a:cubicBezTo>
                    <a:pt x="5845" y="41572"/>
                    <a:pt x="6100" y="41319"/>
                    <a:pt x="7627" y="35751"/>
                  </a:cubicBezTo>
                  <a:cubicBezTo>
                    <a:pt x="11953" y="17785"/>
                    <a:pt x="17043" y="5638"/>
                    <a:pt x="26204" y="5638"/>
                  </a:cubicBezTo>
                  <a:cubicBezTo>
                    <a:pt x="30531" y="5638"/>
                    <a:pt x="34094" y="7663"/>
                    <a:pt x="34094" y="17279"/>
                  </a:cubicBezTo>
                  <a:cubicBezTo>
                    <a:pt x="34094" y="22593"/>
                    <a:pt x="33330" y="25376"/>
                    <a:pt x="30022" y="38535"/>
                  </a:cubicBezTo>
                  <a:lnTo>
                    <a:pt x="15261" y="96990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E6C966A-A070-C464-3464-1E9FFEFC409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973073" y="4159526"/>
              <a:ext cx="59041" cy="253051"/>
            </a:xfrm>
            <a:custGeom>
              <a:avLst/>
              <a:gdLst>
                <a:gd name="connsiteX0" fmla="*/ 59293 w 59041"/>
                <a:gd name="connsiteY0" fmla="*/ 126597 h 253051"/>
                <a:gd name="connsiteX1" fmla="*/ 42496 w 59041"/>
                <a:gd name="connsiteY1" fmla="*/ 47645 h 253051"/>
                <a:gd name="connsiteX2" fmla="*/ 2796 w 59041"/>
                <a:gd name="connsiteY2" fmla="*/ 71 h 253051"/>
                <a:gd name="connsiteX3" fmla="*/ 251 w 59041"/>
                <a:gd name="connsiteY3" fmla="*/ 2602 h 253051"/>
                <a:gd name="connsiteX4" fmla="*/ 5087 w 59041"/>
                <a:gd name="connsiteY4" fmla="*/ 8422 h 253051"/>
                <a:gd name="connsiteX5" fmla="*/ 44532 w 59041"/>
                <a:gd name="connsiteY5" fmla="*/ 126597 h 253051"/>
                <a:gd name="connsiteX6" fmla="*/ 3560 w 59041"/>
                <a:gd name="connsiteY6" fmla="*/ 246290 h 253051"/>
                <a:gd name="connsiteX7" fmla="*/ 251 w 59041"/>
                <a:gd name="connsiteY7" fmla="*/ 250592 h 253051"/>
                <a:gd name="connsiteX8" fmla="*/ 2796 w 59041"/>
                <a:gd name="connsiteY8" fmla="*/ 253122 h 253051"/>
                <a:gd name="connsiteX9" fmla="*/ 43260 w 59041"/>
                <a:gd name="connsiteY9" fmla="*/ 203777 h 253051"/>
                <a:gd name="connsiteX10" fmla="*/ 59293 w 59041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93" y="126597"/>
                  </a:moveTo>
                  <a:cubicBezTo>
                    <a:pt x="59293" y="106859"/>
                    <a:pt x="56493" y="76240"/>
                    <a:pt x="42496" y="47645"/>
                  </a:cubicBezTo>
                  <a:cubicBezTo>
                    <a:pt x="27227" y="16520"/>
                    <a:pt x="5341" y="71"/>
                    <a:pt x="2796" y="71"/>
                  </a:cubicBezTo>
                  <a:cubicBezTo>
                    <a:pt x="1269" y="71"/>
                    <a:pt x="251" y="1083"/>
                    <a:pt x="251" y="2602"/>
                  </a:cubicBezTo>
                  <a:cubicBezTo>
                    <a:pt x="251" y="3361"/>
                    <a:pt x="251" y="3867"/>
                    <a:pt x="5087" y="8422"/>
                  </a:cubicBezTo>
                  <a:cubicBezTo>
                    <a:pt x="30026" y="33474"/>
                    <a:pt x="44532" y="73709"/>
                    <a:pt x="44532" y="126597"/>
                  </a:cubicBezTo>
                  <a:cubicBezTo>
                    <a:pt x="44532" y="169868"/>
                    <a:pt x="35116" y="214405"/>
                    <a:pt x="3560" y="246290"/>
                  </a:cubicBezTo>
                  <a:cubicBezTo>
                    <a:pt x="251" y="249327"/>
                    <a:pt x="251" y="249833"/>
                    <a:pt x="251" y="250592"/>
                  </a:cubicBezTo>
                  <a:cubicBezTo>
                    <a:pt x="251" y="252110"/>
                    <a:pt x="1269" y="253122"/>
                    <a:pt x="2796" y="253122"/>
                  </a:cubicBezTo>
                  <a:cubicBezTo>
                    <a:pt x="5341" y="253122"/>
                    <a:pt x="28245" y="235915"/>
                    <a:pt x="43260" y="203777"/>
                  </a:cubicBezTo>
                  <a:cubicBezTo>
                    <a:pt x="56239" y="175942"/>
                    <a:pt x="59293" y="147853"/>
                    <a:pt x="59293" y="126597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D814F2-87A5-C79D-15B5-589BAC70644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585727" y="4452182"/>
              <a:ext cx="471807" cy="10121"/>
            </a:xfrm>
            <a:custGeom>
              <a:avLst/>
              <a:gdLst>
                <a:gd name="connsiteX0" fmla="*/ 0 w 471807"/>
                <a:gd name="connsiteY0" fmla="*/ 0 h 10121"/>
                <a:gd name="connsiteX1" fmla="*/ 471808 w 471807"/>
                <a:gd name="connsiteY1" fmla="*/ 0 h 10121"/>
                <a:gd name="connsiteX2" fmla="*/ 471808 w 471807"/>
                <a:gd name="connsiteY2" fmla="*/ 10121 h 10121"/>
                <a:gd name="connsiteX3" fmla="*/ 0 w 47180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807" h="10121">
                  <a:moveTo>
                    <a:pt x="0" y="0"/>
                  </a:moveTo>
                  <a:lnTo>
                    <a:pt x="471808" y="0"/>
                  </a:lnTo>
                  <a:lnTo>
                    <a:pt x="471808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8CFDE7-2512-F6AB-A315-3AE671AD98F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768069" y="4582237"/>
              <a:ext cx="103576" cy="114632"/>
            </a:xfrm>
            <a:custGeom>
              <a:avLst/>
              <a:gdLst>
                <a:gd name="connsiteX0" fmla="*/ 15258 w 103576"/>
                <a:gd name="connsiteY0" fmla="*/ 97003 h 114632"/>
                <a:gd name="connsiteX1" fmla="*/ 12968 w 103576"/>
                <a:gd name="connsiteY1" fmla="*/ 107885 h 114632"/>
                <a:gd name="connsiteX2" fmla="*/ 20348 w 103576"/>
                <a:gd name="connsiteY2" fmla="*/ 114717 h 114632"/>
                <a:gd name="connsiteX3" fmla="*/ 29764 w 103576"/>
                <a:gd name="connsiteY3" fmla="*/ 107632 h 114632"/>
                <a:gd name="connsiteX4" fmla="*/ 39944 w 103576"/>
                <a:gd name="connsiteY4" fmla="*/ 67649 h 114632"/>
                <a:gd name="connsiteX5" fmla="*/ 48087 w 103576"/>
                <a:gd name="connsiteY5" fmla="*/ 34753 h 114632"/>
                <a:gd name="connsiteX6" fmla="*/ 62339 w 103576"/>
                <a:gd name="connsiteY6" fmla="*/ 14003 h 114632"/>
                <a:gd name="connsiteX7" fmla="*/ 82698 w 103576"/>
                <a:gd name="connsiteY7" fmla="*/ 5652 h 114632"/>
                <a:gd name="connsiteX8" fmla="*/ 93386 w 103576"/>
                <a:gd name="connsiteY8" fmla="*/ 8689 h 114632"/>
                <a:gd name="connsiteX9" fmla="*/ 80153 w 103576"/>
                <a:gd name="connsiteY9" fmla="*/ 22606 h 114632"/>
                <a:gd name="connsiteX10" fmla="*/ 89824 w 103576"/>
                <a:gd name="connsiteY10" fmla="*/ 31463 h 114632"/>
                <a:gd name="connsiteX11" fmla="*/ 103820 w 103576"/>
                <a:gd name="connsiteY11" fmla="*/ 16533 h 114632"/>
                <a:gd name="connsiteX12" fmla="*/ 82698 w 103576"/>
                <a:gd name="connsiteY12" fmla="*/ 85 h 114632"/>
                <a:gd name="connsiteX13" fmla="*/ 50123 w 103576"/>
                <a:gd name="connsiteY13" fmla="*/ 19570 h 114632"/>
                <a:gd name="connsiteX14" fmla="*/ 26965 w 103576"/>
                <a:gd name="connsiteY14" fmla="*/ 85 h 114632"/>
                <a:gd name="connsiteX15" fmla="*/ 8133 w 103576"/>
                <a:gd name="connsiteY15" fmla="*/ 14509 h 114632"/>
                <a:gd name="connsiteX16" fmla="*/ 244 w 103576"/>
                <a:gd name="connsiteY16" fmla="*/ 39055 h 114632"/>
                <a:gd name="connsiteX17" fmla="*/ 3297 w 103576"/>
                <a:gd name="connsiteY17" fmla="*/ 41585 h 114632"/>
                <a:gd name="connsiteX18" fmla="*/ 7624 w 103576"/>
                <a:gd name="connsiteY18" fmla="*/ 35765 h 114632"/>
                <a:gd name="connsiteX19" fmla="*/ 26201 w 103576"/>
                <a:gd name="connsiteY19" fmla="*/ 5652 h 114632"/>
                <a:gd name="connsiteX20" fmla="*/ 34091 w 103576"/>
                <a:gd name="connsiteY20" fmla="*/ 17292 h 114632"/>
                <a:gd name="connsiteX21" fmla="*/ 30019 w 103576"/>
                <a:gd name="connsiteY21" fmla="*/ 38549 h 114632"/>
                <a:gd name="connsiteX22" fmla="*/ 15258 w 103576"/>
                <a:gd name="connsiteY22" fmla="*/ 9700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58" y="97003"/>
                  </a:moveTo>
                  <a:cubicBezTo>
                    <a:pt x="14495" y="100799"/>
                    <a:pt x="12968" y="106619"/>
                    <a:pt x="12968" y="107885"/>
                  </a:cubicBezTo>
                  <a:cubicBezTo>
                    <a:pt x="12968" y="112439"/>
                    <a:pt x="16531" y="114717"/>
                    <a:pt x="20348" y="114717"/>
                  </a:cubicBezTo>
                  <a:cubicBezTo>
                    <a:pt x="23402" y="114717"/>
                    <a:pt x="27983" y="112693"/>
                    <a:pt x="29764" y="107632"/>
                  </a:cubicBezTo>
                  <a:cubicBezTo>
                    <a:pt x="30273" y="106619"/>
                    <a:pt x="38926" y="72204"/>
                    <a:pt x="39944" y="67649"/>
                  </a:cubicBezTo>
                  <a:cubicBezTo>
                    <a:pt x="41980" y="59299"/>
                    <a:pt x="46560" y="41585"/>
                    <a:pt x="48087" y="34753"/>
                  </a:cubicBezTo>
                  <a:cubicBezTo>
                    <a:pt x="49105" y="31463"/>
                    <a:pt x="56231" y="19570"/>
                    <a:pt x="62339" y="14003"/>
                  </a:cubicBezTo>
                  <a:cubicBezTo>
                    <a:pt x="64375" y="12231"/>
                    <a:pt x="71755" y="5652"/>
                    <a:pt x="82698" y="5652"/>
                  </a:cubicBezTo>
                  <a:cubicBezTo>
                    <a:pt x="89315" y="5652"/>
                    <a:pt x="93132" y="8689"/>
                    <a:pt x="93386" y="8689"/>
                  </a:cubicBezTo>
                  <a:cubicBezTo>
                    <a:pt x="85752" y="9954"/>
                    <a:pt x="80153" y="16027"/>
                    <a:pt x="80153" y="22606"/>
                  </a:cubicBezTo>
                  <a:cubicBezTo>
                    <a:pt x="80153" y="26655"/>
                    <a:pt x="82952" y="31463"/>
                    <a:pt x="89824" y="31463"/>
                  </a:cubicBezTo>
                  <a:cubicBezTo>
                    <a:pt x="96695" y="31463"/>
                    <a:pt x="103820" y="25643"/>
                    <a:pt x="103820" y="16533"/>
                  </a:cubicBezTo>
                  <a:cubicBezTo>
                    <a:pt x="103820" y="7676"/>
                    <a:pt x="95677" y="85"/>
                    <a:pt x="82698" y="85"/>
                  </a:cubicBezTo>
                  <a:cubicBezTo>
                    <a:pt x="66156" y="85"/>
                    <a:pt x="54959" y="12484"/>
                    <a:pt x="50123" y="19570"/>
                  </a:cubicBezTo>
                  <a:cubicBezTo>
                    <a:pt x="48087" y="8182"/>
                    <a:pt x="38926" y="85"/>
                    <a:pt x="26965" y="85"/>
                  </a:cubicBezTo>
                  <a:cubicBezTo>
                    <a:pt x="15258" y="85"/>
                    <a:pt x="10423" y="9954"/>
                    <a:pt x="8133" y="14509"/>
                  </a:cubicBezTo>
                  <a:cubicBezTo>
                    <a:pt x="3552" y="23112"/>
                    <a:pt x="244" y="38296"/>
                    <a:pt x="244" y="39055"/>
                  </a:cubicBezTo>
                  <a:cubicBezTo>
                    <a:pt x="244" y="41585"/>
                    <a:pt x="2788" y="41585"/>
                    <a:pt x="3297" y="41585"/>
                  </a:cubicBezTo>
                  <a:cubicBezTo>
                    <a:pt x="5842" y="41585"/>
                    <a:pt x="6097" y="41332"/>
                    <a:pt x="7624" y="35765"/>
                  </a:cubicBezTo>
                  <a:cubicBezTo>
                    <a:pt x="11950" y="17798"/>
                    <a:pt x="17040" y="5652"/>
                    <a:pt x="26201" y="5652"/>
                  </a:cubicBezTo>
                  <a:cubicBezTo>
                    <a:pt x="30528" y="5652"/>
                    <a:pt x="34091" y="7676"/>
                    <a:pt x="34091" y="17292"/>
                  </a:cubicBezTo>
                  <a:cubicBezTo>
                    <a:pt x="34091" y="22606"/>
                    <a:pt x="33327" y="25390"/>
                    <a:pt x="30019" y="38549"/>
                  </a:cubicBezTo>
                  <a:lnTo>
                    <a:pt x="15258" y="97003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141" name="Graphic 140" descr="Line arrow: Clockwise curve with solid fill">
            <a:extLst>
              <a:ext uri="{FF2B5EF4-FFF2-40B4-BE49-F238E27FC236}">
                <a16:creationId xmlns:a16="http://schemas.microsoft.com/office/drawing/2014/main" id="{B3A5B698-C93A-5DC0-260F-B02CA8D8F219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 rot="5890440">
            <a:off x="4751404" y="5520056"/>
            <a:ext cx="752546" cy="1687262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B460C2FC-9D80-B629-07B5-1CE1DDB94EA3}"/>
              </a:ext>
            </a:extLst>
          </p:cNvPr>
          <p:cNvSpPr txBox="1"/>
          <p:nvPr/>
        </p:nvSpPr>
        <p:spPr>
          <a:xfrm>
            <a:off x="5883988" y="6188424"/>
            <a:ext cx="14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length</a:t>
            </a:r>
            <a:endParaRPr lang="en-AU" dirty="0"/>
          </a:p>
        </p:txBody>
      </p:sp>
      <p:grpSp>
        <p:nvGrpSpPr>
          <p:cNvPr id="148" name="Group 147" descr="\documentclass{article}&#10;\usepackage{amsmath}&#10;\pagestyle{empty}&#10;\begin{document}&#10;&#10;$$\ell_{c}$$&#10;&#10;&#10;\end{document}" title="IguanaTex Vector Display">
            <a:extLst>
              <a:ext uri="{FF2B5EF4-FFF2-40B4-BE49-F238E27FC236}">
                <a16:creationId xmlns:a16="http://schemas.microsoft.com/office/drawing/2014/main" id="{0E11151C-796A-B001-0158-7C57A8DA754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398771" y="6255626"/>
            <a:ext cx="178441" cy="224946"/>
            <a:chOff x="8008033" y="4313214"/>
            <a:chExt cx="178441" cy="224946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A124986-FE57-D1E5-4DBD-F9BE9E1216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008033" y="4313214"/>
              <a:ext cx="91810" cy="187107"/>
            </a:xfrm>
            <a:custGeom>
              <a:avLst/>
              <a:gdLst>
                <a:gd name="connsiteX0" fmla="*/ 1416 w 91810"/>
                <a:gd name="connsiteY0" fmla="*/ 158216 h 187107"/>
                <a:gd name="connsiteX1" fmla="*/ 230 w 91810"/>
                <a:gd name="connsiteY1" fmla="*/ 160825 h 187107"/>
                <a:gd name="connsiteX2" fmla="*/ 3076 w 91810"/>
                <a:gd name="connsiteY2" fmla="*/ 164218 h 187107"/>
                <a:gd name="connsiteX3" fmla="*/ 11617 w 91810"/>
                <a:gd name="connsiteY3" fmla="*/ 156128 h 187107"/>
                <a:gd name="connsiteX4" fmla="*/ 20157 w 91810"/>
                <a:gd name="connsiteY4" fmla="*/ 147256 h 187107"/>
                <a:gd name="connsiteX5" fmla="*/ 46728 w 91810"/>
                <a:gd name="connsiteY5" fmla="*/ 187182 h 187107"/>
                <a:gd name="connsiteX6" fmla="*/ 69502 w 91810"/>
                <a:gd name="connsiteY6" fmla="*/ 177266 h 187107"/>
                <a:gd name="connsiteX7" fmla="*/ 83974 w 91810"/>
                <a:gd name="connsiteY7" fmla="*/ 161869 h 187107"/>
                <a:gd name="connsiteX8" fmla="*/ 81127 w 91810"/>
                <a:gd name="connsiteY8" fmla="*/ 158738 h 187107"/>
                <a:gd name="connsiteX9" fmla="*/ 78043 w 91810"/>
                <a:gd name="connsiteY9" fmla="*/ 161086 h 187107"/>
                <a:gd name="connsiteX10" fmla="*/ 47202 w 91810"/>
                <a:gd name="connsiteY10" fmla="*/ 181441 h 187107"/>
                <a:gd name="connsiteX11" fmla="*/ 32731 w 91810"/>
                <a:gd name="connsiteY11" fmla="*/ 147516 h 187107"/>
                <a:gd name="connsiteX12" fmla="*/ 33917 w 91810"/>
                <a:gd name="connsiteY12" fmla="*/ 132642 h 187107"/>
                <a:gd name="connsiteX13" fmla="*/ 39136 w 91810"/>
                <a:gd name="connsiteY13" fmla="*/ 126118 h 187107"/>
                <a:gd name="connsiteX14" fmla="*/ 92040 w 91810"/>
                <a:gd name="connsiteY14" fmla="*/ 20430 h 187107"/>
                <a:gd name="connsiteX15" fmla="*/ 78043 w 91810"/>
                <a:gd name="connsiteY15" fmla="*/ 75 h 187107"/>
                <a:gd name="connsiteX16" fmla="*/ 38424 w 91810"/>
                <a:gd name="connsiteY16" fmla="*/ 49135 h 187107"/>
                <a:gd name="connsiteX17" fmla="*/ 19683 w 91810"/>
                <a:gd name="connsiteY17" fmla="*/ 139166 h 187107"/>
                <a:gd name="connsiteX18" fmla="*/ 1416 w 91810"/>
                <a:gd name="connsiteY18" fmla="*/ 158216 h 187107"/>
                <a:gd name="connsiteX19" fmla="*/ 35103 w 91810"/>
                <a:gd name="connsiteY19" fmla="*/ 121682 h 187107"/>
                <a:gd name="connsiteX20" fmla="*/ 59301 w 91810"/>
                <a:gd name="connsiteY20" fmla="*/ 30346 h 187107"/>
                <a:gd name="connsiteX21" fmla="*/ 78280 w 91810"/>
                <a:gd name="connsiteY21" fmla="*/ 5816 h 187107"/>
                <a:gd name="connsiteX22" fmla="*/ 86346 w 91810"/>
                <a:gd name="connsiteY22" fmla="*/ 19386 h 187107"/>
                <a:gd name="connsiteX23" fmla="*/ 35103 w 91810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810" h="187107">
                  <a:moveTo>
                    <a:pt x="1416" y="158216"/>
                  </a:moveTo>
                  <a:cubicBezTo>
                    <a:pt x="941" y="158999"/>
                    <a:pt x="230" y="159782"/>
                    <a:pt x="230" y="160825"/>
                  </a:cubicBezTo>
                  <a:cubicBezTo>
                    <a:pt x="230" y="162130"/>
                    <a:pt x="1653" y="164218"/>
                    <a:pt x="3076" y="164218"/>
                  </a:cubicBezTo>
                  <a:cubicBezTo>
                    <a:pt x="4263" y="164218"/>
                    <a:pt x="4974" y="163435"/>
                    <a:pt x="11617" y="156128"/>
                  </a:cubicBezTo>
                  <a:cubicBezTo>
                    <a:pt x="13515" y="154301"/>
                    <a:pt x="18259" y="149343"/>
                    <a:pt x="20157" y="147256"/>
                  </a:cubicBezTo>
                  <a:cubicBezTo>
                    <a:pt x="22530" y="167871"/>
                    <a:pt x="29409" y="187182"/>
                    <a:pt x="46728" y="187182"/>
                  </a:cubicBezTo>
                  <a:cubicBezTo>
                    <a:pt x="56217" y="187182"/>
                    <a:pt x="64520" y="181180"/>
                    <a:pt x="69502" y="177266"/>
                  </a:cubicBezTo>
                  <a:cubicBezTo>
                    <a:pt x="72824" y="174656"/>
                    <a:pt x="83974" y="164479"/>
                    <a:pt x="83974" y="161869"/>
                  </a:cubicBezTo>
                  <a:cubicBezTo>
                    <a:pt x="83974" y="161086"/>
                    <a:pt x="83262" y="158738"/>
                    <a:pt x="81127" y="158738"/>
                  </a:cubicBezTo>
                  <a:cubicBezTo>
                    <a:pt x="80415" y="158738"/>
                    <a:pt x="80178" y="158999"/>
                    <a:pt x="78043" y="161086"/>
                  </a:cubicBezTo>
                  <a:cubicBezTo>
                    <a:pt x="62860" y="177527"/>
                    <a:pt x="54082" y="181441"/>
                    <a:pt x="47202" y="181441"/>
                  </a:cubicBezTo>
                  <a:cubicBezTo>
                    <a:pt x="36527" y="181441"/>
                    <a:pt x="32731" y="167871"/>
                    <a:pt x="32731" y="147516"/>
                  </a:cubicBezTo>
                  <a:cubicBezTo>
                    <a:pt x="32731" y="145951"/>
                    <a:pt x="33205" y="133947"/>
                    <a:pt x="33917" y="132642"/>
                  </a:cubicBezTo>
                  <a:cubicBezTo>
                    <a:pt x="34391" y="131859"/>
                    <a:pt x="34391" y="131337"/>
                    <a:pt x="39136" y="126118"/>
                  </a:cubicBezTo>
                  <a:cubicBezTo>
                    <a:pt x="58352" y="104980"/>
                    <a:pt x="92040" y="60878"/>
                    <a:pt x="92040" y="20430"/>
                  </a:cubicBezTo>
                  <a:cubicBezTo>
                    <a:pt x="92040" y="15993"/>
                    <a:pt x="92040" y="75"/>
                    <a:pt x="78043" y="75"/>
                  </a:cubicBezTo>
                  <a:cubicBezTo>
                    <a:pt x="58352" y="75"/>
                    <a:pt x="40797" y="43133"/>
                    <a:pt x="38424" y="49135"/>
                  </a:cubicBezTo>
                  <a:cubicBezTo>
                    <a:pt x="27037" y="77580"/>
                    <a:pt x="19683" y="108112"/>
                    <a:pt x="19683" y="139166"/>
                  </a:cubicBezTo>
                  <a:lnTo>
                    <a:pt x="1416" y="158216"/>
                  </a:lnTo>
                  <a:close/>
                  <a:moveTo>
                    <a:pt x="35103" y="121682"/>
                  </a:moveTo>
                  <a:cubicBezTo>
                    <a:pt x="35578" y="118811"/>
                    <a:pt x="45779" y="60878"/>
                    <a:pt x="59301" y="30346"/>
                  </a:cubicBezTo>
                  <a:cubicBezTo>
                    <a:pt x="65706" y="16254"/>
                    <a:pt x="70688" y="5816"/>
                    <a:pt x="78280" y="5816"/>
                  </a:cubicBezTo>
                  <a:cubicBezTo>
                    <a:pt x="86346" y="5816"/>
                    <a:pt x="86346" y="15210"/>
                    <a:pt x="86346" y="19386"/>
                  </a:cubicBezTo>
                  <a:cubicBezTo>
                    <a:pt x="86346" y="62966"/>
                    <a:pt x="46490" y="108634"/>
                    <a:pt x="35103" y="121682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1A0C272-DF67-5693-FCD2-12AA1806F74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114568" y="4455776"/>
              <a:ext cx="71906" cy="82384"/>
            </a:xfrm>
            <a:custGeom>
              <a:avLst/>
              <a:gdLst>
                <a:gd name="connsiteX0" fmla="*/ 62674 w 71906"/>
                <a:gd name="connsiteY0" fmla="*/ 10671 h 82384"/>
                <a:gd name="connsiteX1" fmla="*/ 54205 w 71906"/>
                <a:gd name="connsiteY1" fmla="*/ 20901 h 82384"/>
                <a:gd name="connsiteX2" fmla="*/ 60681 w 71906"/>
                <a:gd name="connsiteY2" fmla="*/ 27660 h 82384"/>
                <a:gd name="connsiteX3" fmla="*/ 70147 w 71906"/>
                <a:gd name="connsiteY3" fmla="*/ 15969 h 82384"/>
                <a:gd name="connsiteX4" fmla="*/ 48226 w 71906"/>
                <a:gd name="connsiteY4" fmla="*/ 76 h 82384"/>
                <a:gd name="connsiteX5" fmla="*/ 234 w 71906"/>
                <a:gd name="connsiteY5" fmla="*/ 50676 h 82384"/>
                <a:gd name="connsiteX6" fmla="*/ 30956 w 71906"/>
                <a:gd name="connsiteY6" fmla="*/ 82461 h 82384"/>
                <a:gd name="connsiteX7" fmla="*/ 72140 w 71906"/>
                <a:gd name="connsiteY7" fmla="*/ 61819 h 82384"/>
                <a:gd name="connsiteX8" fmla="*/ 69317 w 71906"/>
                <a:gd name="connsiteY8" fmla="*/ 58714 h 82384"/>
                <a:gd name="connsiteX9" fmla="*/ 66660 w 71906"/>
                <a:gd name="connsiteY9" fmla="*/ 60540 h 82384"/>
                <a:gd name="connsiteX10" fmla="*/ 31288 w 71906"/>
                <a:gd name="connsiteY10" fmla="*/ 77346 h 82384"/>
                <a:gd name="connsiteX11" fmla="*/ 14017 w 71906"/>
                <a:gd name="connsiteY11" fmla="*/ 57070 h 82384"/>
                <a:gd name="connsiteX12" fmla="*/ 24977 w 71906"/>
                <a:gd name="connsiteY12" fmla="*/ 19257 h 82384"/>
                <a:gd name="connsiteX13" fmla="*/ 48226 w 71906"/>
                <a:gd name="connsiteY13" fmla="*/ 5191 h 82384"/>
                <a:gd name="connsiteX14" fmla="*/ 62674 w 71906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906" h="82384">
                  <a:moveTo>
                    <a:pt x="62674" y="10671"/>
                  </a:moveTo>
                  <a:cubicBezTo>
                    <a:pt x="56696" y="11767"/>
                    <a:pt x="54205" y="16882"/>
                    <a:pt x="54205" y="20901"/>
                  </a:cubicBezTo>
                  <a:cubicBezTo>
                    <a:pt x="54205" y="25833"/>
                    <a:pt x="57692" y="27660"/>
                    <a:pt x="60681" y="27660"/>
                  </a:cubicBezTo>
                  <a:cubicBezTo>
                    <a:pt x="64335" y="27660"/>
                    <a:pt x="70147" y="24737"/>
                    <a:pt x="70147" y="15969"/>
                  </a:cubicBezTo>
                  <a:cubicBezTo>
                    <a:pt x="70147" y="3547"/>
                    <a:pt x="57194" y="76"/>
                    <a:pt x="48226" y="76"/>
                  </a:cubicBezTo>
                  <a:cubicBezTo>
                    <a:pt x="23317" y="76"/>
                    <a:pt x="234" y="25285"/>
                    <a:pt x="234" y="50676"/>
                  </a:cubicBezTo>
                  <a:cubicBezTo>
                    <a:pt x="234" y="66386"/>
                    <a:pt x="10198" y="82461"/>
                    <a:pt x="30956" y="82461"/>
                  </a:cubicBezTo>
                  <a:cubicBezTo>
                    <a:pt x="59021" y="82461"/>
                    <a:pt x="72140" y="64377"/>
                    <a:pt x="72140" y="61819"/>
                  </a:cubicBezTo>
                  <a:cubicBezTo>
                    <a:pt x="72140" y="60723"/>
                    <a:pt x="70645" y="58714"/>
                    <a:pt x="69317" y="58714"/>
                  </a:cubicBezTo>
                  <a:cubicBezTo>
                    <a:pt x="68320" y="58714"/>
                    <a:pt x="67988" y="59079"/>
                    <a:pt x="66660" y="60540"/>
                  </a:cubicBezTo>
                  <a:cubicBezTo>
                    <a:pt x="53707" y="77346"/>
                    <a:pt x="34277" y="77346"/>
                    <a:pt x="31288" y="77346"/>
                  </a:cubicBezTo>
                  <a:cubicBezTo>
                    <a:pt x="19331" y="77346"/>
                    <a:pt x="14017" y="68395"/>
                    <a:pt x="14017" y="57070"/>
                  </a:cubicBezTo>
                  <a:cubicBezTo>
                    <a:pt x="14017" y="51772"/>
                    <a:pt x="16342" y="31861"/>
                    <a:pt x="24977" y="19257"/>
                  </a:cubicBezTo>
                  <a:cubicBezTo>
                    <a:pt x="31288" y="10306"/>
                    <a:pt x="39923" y="5191"/>
                    <a:pt x="48226" y="5191"/>
                  </a:cubicBezTo>
                  <a:cubicBezTo>
                    <a:pt x="50551" y="5191"/>
                    <a:pt x="58522" y="5556"/>
                    <a:pt x="62674" y="10671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297AF083-A19E-EFF8-F7FF-5B2B239DC274}"/>
              </a:ext>
            </a:extLst>
          </p:cNvPr>
          <p:cNvSpPr/>
          <p:nvPr/>
        </p:nvSpPr>
        <p:spPr>
          <a:xfrm>
            <a:off x="5844262" y="6122104"/>
            <a:ext cx="1969190" cy="4849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" name="Group 4" descr="\documentclass{article}&#10;\usepackage{amsmath}&#10;\pagestyle{empty}&#10;\begin{document}&#10;&#10;$$f(r)=1-\frac{2mr^2}{(r+\ell)^{3}}$$&#10;&#10;&#10;\end{document}" title="IguanaTex Vector Display">
            <a:extLst>
              <a:ext uri="{FF2B5EF4-FFF2-40B4-BE49-F238E27FC236}">
                <a16:creationId xmlns:a16="http://schemas.microsoft.com/office/drawing/2014/main" id="{55154E0F-6798-654D-ADF4-D7665A38B6C5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769100" y="1600200"/>
            <a:ext cx="2111902" cy="617483"/>
            <a:chOff x="11654271" y="3221028"/>
            <a:chExt cx="2111902" cy="61748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9DE7D4-9F46-9F71-D2D3-BA6706B7FF7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1654271" y="3423267"/>
              <a:ext cx="126652" cy="230276"/>
            </a:xfrm>
            <a:custGeom>
              <a:avLst/>
              <a:gdLst>
                <a:gd name="connsiteX0" fmla="*/ 79889 w 126652"/>
                <a:gd name="connsiteY0" fmla="*/ 77259 h 230276"/>
                <a:gd name="connsiteX1" fmla="*/ 101717 w 126652"/>
                <a:gd name="connsiteY1" fmla="*/ 77259 h 230276"/>
                <a:gd name="connsiteX2" fmla="*/ 109331 w 126652"/>
                <a:gd name="connsiteY2" fmla="*/ 72198 h 230276"/>
                <a:gd name="connsiteX3" fmla="*/ 102478 w 126652"/>
                <a:gd name="connsiteY3" fmla="*/ 69415 h 230276"/>
                <a:gd name="connsiteX4" fmla="*/ 81412 w 126652"/>
                <a:gd name="connsiteY4" fmla="*/ 69415 h 230276"/>
                <a:gd name="connsiteX5" fmla="*/ 86742 w 126652"/>
                <a:gd name="connsiteY5" fmla="*/ 40567 h 230276"/>
                <a:gd name="connsiteX6" fmla="*/ 92833 w 126652"/>
                <a:gd name="connsiteY6" fmla="*/ 14249 h 230276"/>
                <a:gd name="connsiteX7" fmla="*/ 104762 w 126652"/>
                <a:gd name="connsiteY7" fmla="*/ 5646 h 230276"/>
                <a:gd name="connsiteX8" fmla="*/ 117199 w 126652"/>
                <a:gd name="connsiteY8" fmla="*/ 10201 h 230276"/>
                <a:gd name="connsiteX9" fmla="*/ 103493 w 126652"/>
                <a:gd name="connsiteY9" fmla="*/ 23865 h 230276"/>
                <a:gd name="connsiteX10" fmla="*/ 112884 w 126652"/>
                <a:gd name="connsiteY10" fmla="*/ 32722 h 230276"/>
                <a:gd name="connsiteX11" fmla="*/ 126844 w 126652"/>
                <a:gd name="connsiteY11" fmla="*/ 17539 h 230276"/>
                <a:gd name="connsiteX12" fmla="*/ 104762 w 126652"/>
                <a:gd name="connsiteY12" fmla="*/ 79 h 230276"/>
                <a:gd name="connsiteX13" fmla="*/ 72528 w 126652"/>
                <a:gd name="connsiteY13" fmla="*/ 29686 h 230276"/>
                <a:gd name="connsiteX14" fmla="*/ 64152 w 126652"/>
                <a:gd name="connsiteY14" fmla="*/ 69415 h 230276"/>
                <a:gd name="connsiteX15" fmla="*/ 46639 w 126652"/>
                <a:gd name="connsiteY15" fmla="*/ 69415 h 230276"/>
                <a:gd name="connsiteX16" fmla="*/ 39025 w 126652"/>
                <a:gd name="connsiteY16" fmla="*/ 74223 h 230276"/>
                <a:gd name="connsiteX17" fmla="*/ 46132 w 126652"/>
                <a:gd name="connsiteY17" fmla="*/ 77259 h 230276"/>
                <a:gd name="connsiteX18" fmla="*/ 62883 w 126652"/>
                <a:gd name="connsiteY18" fmla="*/ 77259 h 230276"/>
                <a:gd name="connsiteX19" fmla="*/ 43847 w 126652"/>
                <a:gd name="connsiteY19" fmla="*/ 177214 h 230276"/>
                <a:gd name="connsiteX20" fmla="*/ 21765 w 126652"/>
                <a:gd name="connsiteY20" fmla="*/ 224788 h 230276"/>
                <a:gd name="connsiteX21" fmla="*/ 9582 w 126652"/>
                <a:gd name="connsiteY21" fmla="*/ 220233 h 230276"/>
                <a:gd name="connsiteX22" fmla="*/ 23542 w 126652"/>
                <a:gd name="connsiteY22" fmla="*/ 206568 h 230276"/>
                <a:gd name="connsiteX23" fmla="*/ 14151 w 126652"/>
                <a:gd name="connsiteY23" fmla="*/ 197712 h 230276"/>
                <a:gd name="connsiteX24" fmla="*/ 191 w 126652"/>
                <a:gd name="connsiteY24" fmla="*/ 212895 h 230276"/>
                <a:gd name="connsiteX25" fmla="*/ 21765 w 126652"/>
                <a:gd name="connsiteY25" fmla="*/ 230355 h 230276"/>
                <a:gd name="connsiteX26" fmla="*/ 50446 w 126652"/>
                <a:gd name="connsiteY26" fmla="*/ 205809 h 230276"/>
                <a:gd name="connsiteX27" fmla="*/ 64660 w 126652"/>
                <a:gd name="connsiteY27" fmla="*/ 157476 h 230276"/>
                <a:gd name="connsiteX28" fmla="*/ 79889 w 12665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52" h="230276">
                  <a:moveTo>
                    <a:pt x="79889" y="77259"/>
                  </a:moveTo>
                  <a:lnTo>
                    <a:pt x="101717" y="77259"/>
                  </a:lnTo>
                  <a:cubicBezTo>
                    <a:pt x="106793" y="77259"/>
                    <a:pt x="109331" y="77259"/>
                    <a:pt x="109331" y="72198"/>
                  </a:cubicBezTo>
                  <a:cubicBezTo>
                    <a:pt x="109331" y="69415"/>
                    <a:pt x="106793" y="69415"/>
                    <a:pt x="102478" y="69415"/>
                  </a:cubicBezTo>
                  <a:lnTo>
                    <a:pt x="81412" y="69415"/>
                  </a:lnTo>
                  <a:lnTo>
                    <a:pt x="86742" y="40567"/>
                  </a:lnTo>
                  <a:cubicBezTo>
                    <a:pt x="87757" y="35253"/>
                    <a:pt x="91310" y="17286"/>
                    <a:pt x="92833" y="14249"/>
                  </a:cubicBezTo>
                  <a:cubicBezTo>
                    <a:pt x="95117" y="9441"/>
                    <a:pt x="99432" y="5646"/>
                    <a:pt x="104762" y="5646"/>
                  </a:cubicBezTo>
                  <a:cubicBezTo>
                    <a:pt x="105778" y="5646"/>
                    <a:pt x="112377" y="5646"/>
                    <a:pt x="117199" y="10201"/>
                  </a:cubicBezTo>
                  <a:cubicBezTo>
                    <a:pt x="106031" y="11213"/>
                    <a:pt x="103493" y="20070"/>
                    <a:pt x="103493" y="23865"/>
                  </a:cubicBezTo>
                  <a:cubicBezTo>
                    <a:pt x="103493" y="29686"/>
                    <a:pt x="108062" y="32722"/>
                    <a:pt x="112884" y="32722"/>
                  </a:cubicBezTo>
                  <a:cubicBezTo>
                    <a:pt x="119484" y="32722"/>
                    <a:pt x="126844" y="27155"/>
                    <a:pt x="126844" y="17539"/>
                  </a:cubicBezTo>
                  <a:cubicBezTo>
                    <a:pt x="126844" y="5899"/>
                    <a:pt x="115169" y="79"/>
                    <a:pt x="104762" y="79"/>
                  </a:cubicBezTo>
                  <a:cubicBezTo>
                    <a:pt x="96133" y="79"/>
                    <a:pt x="80143" y="4634"/>
                    <a:pt x="72528" y="29686"/>
                  </a:cubicBezTo>
                  <a:cubicBezTo>
                    <a:pt x="71005" y="35000"/>
                    <a:pt x="70244" y="37530"/>
                    <a:pt x="64152" y="69415"/>
                  </a:cubicBezTo>
                  <a:lnTo>
                    <a:pt x="46639" y="69415"/>
                  </a:lnTo>
                  <a:cubicBezTo>
                    <a:pt x="41817" y="69415"/>
                    <a:pt x="39025" y="69415"/>
                    <a:pt x="39025" y="74223"/>
                  </a:cubicBezTo>
                  <a:cubicBezTo>
                    <a:pt x="39025" y="77259"/>
                    <a:pt x="41309" y="77259"/>
                    <a:pt x="46132" y="77259"/>
                  </a:cubicBezTo>
                  <a:lnTo>
                    <a:pt x="62883" y="77259"/>
                  </a:lnTo>
                  <a:lnTo>
                    <a:pt x="43847" y="177214"/>
                  </a:lnTo>
                  <a:cubicBezTo>
                    <a:pt x="39279" y="201760"/>
                    <a:pt x="34964" y="224788"/>
                    <a:pt x="21765" y="224788"/>
                  </a:cubicBezTo>
                  <a:cubicBezTo>
                    <a:pt x="20750" y="224788"/>
                    <a:pt x="14405" y="224788"/>
                    <a:pt x="9582" y="220233"/>
                  </a:cubicBezTo>
                  <a:cubicBezTo>
                    <a:pt x="21258" y="219474"/>
                    <a:pt x="23542" y="210364"/>
                    <a:pt x="23542" y="206568"/>
                  </a:cubicBezTo>
                  <a:cubicBezTo>
                    <a:pt x="23542" y="200748"/>
                    <a:pt x="18973" y="197712"/>
                    <a:pt x="14151" y="197712"/>
                  </a:cubicBezTo>
                  <a:cubicBezTo>
                    <a:pt x="7552" y="197712"/>
                    <a:pt x="191" y="203279"/>
                    <a:pt x="191" y="212895"/>
                  </a:cubicBezTo>
                  <a:cubicBezTo>
                    <a:pt x="191" y="224282"/>
                    <a:pt x="11359" y="230355"/>
                    <a:pt x="21765" y="230355"/>
                  </a:cubicBezTo>
                  <a:cubicBezTo>
                    <a:pt x="35725" y="230355"/>
                    <a:pt x="45878" y="215425"/>
                    <a:pt x="50446" y="205809"/>
                  </a:cubicBezTo>
                  <a:cubicBezTo>
                    <a:pt x="58568" y="189867"/>
                    <a:pt x="64406" y="159248"/>
                    <a:pt x="64660" y="157476"/>
                  </a:cubicBezTo>
                  <a:lnTo>
                    <a:pt x="79889" y="7725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5DD582F-0B67-770C-61A8-48C47661DC6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817530" y="3411879"/>
              <a:ext cx="58884" cy="253051"/>
            </a:xfrm>
            <a:custGeom>
              <a:avLst/>
              <a:gdLst>
                <a:gd name="connsiteX0" fmla="*/ 59082 w 58884"/>
                <a:gd name="connsiteY0" fmla="*/ 250599 h 253051"/>
                <a:gd name="connsiteX1" fmla="*/ 54767 w 58884"/>
                <a:gd name="connsiteY1" fmla="*/ 245032 h 253051"/>
                <a:gd name="connsiteX2" fmla="*/ 14918 w 58884"/>
                <a:gd name="connsiteY2" fmla="*/ 126604 h 253051"/>
                <a:gd name="connsiteX3" fmla="*/ 55782 w 58884"/>
                <a:gd name="connsiteY3" fmla="*/ 6911 h 253051"/>
                <a:gd name="connsiteX4" fmla="*/ 59082 w 58884"/>
                <a:gd name="connsiteY4" fmla="*/ 2609 h 253051"/>
                <a:gd name="connsiteX5" fmla="*/ 56544 w 58884"/>
                <a:gd name="connsiteY5" fmla="*/ 79 h 253051"/>
                <a:gd name="connsiteX6" fmla="*/ 16188 w 58884"/>
                <a:gd name="connsiteY6" fmla="*/ 49424 h 253051"/>
                <a:gd name="connsiteX7" fmla="*/ 197 w 58884"/>
                <a:gd name="connsiteY7" fmla="*/ 126604 h 253051"/>
                <a:gd name="connsiteX8" fmla="*/ 16949 w 58884"/>
                <a:gd name="connsiteY8" fmla="*/ 205556 h 253051"/>
                <a:gd name="connsiteX9" fmla="*/ 56544 w 58884"/>
                <a:gd name="connsiteY9" fmla="*/ 253130 h 253051"/>
                <a:gd name="connsiteX10" fmla="*/ 59082 w 58884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82" y="250599"/>
                  </a:moveTo>
                  <a:cubicBezTo>
                    <a:pt x="59082" y="249840"/>
                    <a:pt x="59082" y="249334"/>
                    <a:pt x="54767" y="245032"/>
                  </a:cubicBezTo>
                  <a:cubicBezTo>
                    <a:pt x="23040" y="213148"/>
                    <a:pt x="14918" y="165321"/>
                    <a:pt x="14918" y="126604"/>
                  </a:cubicBezTo>
                  <a:cubicBezTo>
                    <a:pt x="14918" y="82573"/>
                    <a:pt x="24563" y="38542"/>
                    <a:pt x="55782" y="6911"/>
                  </a:cubicBezTo>
                  <a:cubicBezTo>
                    <a:pt x="59082" y="3874"/>
                    <a:pt x="59082" y="3368"/>
                    <a:pt x="59082" y="2609"/>
                  </a:cubicBezTo>
                  <a:cubicBezTo>
                    <a:pt x="59082" y="838"/>
                    <a:pt x="58067" y="79"/>
                    <a:pt x="56544" y="79"/>
                  </a:cubicBezTo>
                  <a:cubicBezTo>
                    <a:pt x="54006" y="79"/>
                    <a:pt x="31162" y="17286"/>
                    <a:pt x="16188" y="49424"/>
                  </a:cubicBezTo>
                  <a:cubicBezTo>
                    <a:pt x="3243" y="77259"/>
                    <a:pt x="197" y="105348"/>
                    <a:pt x="197" y="126604"/>
                  </a:cubicBezTo>
                  <a:cubicBezTo>
                    <a:pt x="197" y="146342"/>
                    <a:pt x="2989" y="176961"/>
                    <a:pt x="16949" y="205556"/>
                  </a:cubicBezTo>
                  <a:cubicBezTo>
                    <a:pt x="32178" y="236681"/>
                    <a:pt x="54006" y="253130"/>
                    <a:pt x="56544" y="253130"/>
                  </a:cubicBezTo>
                  <a:cubicBezTo>
                    <a:pt x="58067" y="253130"/>
                    <a:pt x="59082" y="252371"/>
                    <a:pt x="59082" y="250599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BEF0E38-C488-5F07-3C5C-AABB083C506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898469" y="3489819"/>
              <a:ext cx="103301" cy="114632"/>
            </a:xfrm>
            <a:custGeom>
              <a:avLst/>
              <a:gdLst>
                <a:gd name="connsiteX0" fmla="*/ 15176 w 103301"/>
                <a:gd name="connsiteY0" fmla="*/ 96997 h 114632"/>
                <a:gd name="connsiteX1" fmla="*/ 12892 w 103301"/>
                <a:gd name="connsiteY1" fmla="*/ 107878 h 114632"/>
                <a:gd name="connsiteX2" fmla="*/ 20252 w 103301"/>
                <a:gd name="connsiteY2" fmla="*/ 114711 h 114632"/>
                <a:gd name="connsiteX3" fmla="*/ 29643 w 103301"/>
                <a:gd name="connsiteY3" fmla="*/ 107625 h 114632"/>
                <a:gd name="connsiteX4" fmla="*/ 39796 w 103301"/>
                <a:gd name="connsiteY4" fmla="*/ 67643 h 114632"/>
                <a:gd name="connsiteX5" fmla="*/ 47918 w 103301"/>
                <a:gd name="connsiteY5" fmla="*/ 34747 h 114632"/>
                <a:gd name="connsiteX6" fmla="*/ 62132 w 103301"/>
                <a:gd name="connsiteY6" fmla="*/ 13996 h 114632"/>
                <a:gd name="connsiteX7" fmla="*/ 82437 w 103301"/>
                <a:gd name="connsiteY7" fmla="*/ 5646 h 114632"/>
                <a:gd name="connsiteX8" fmla="*/ 93097 w 103301"/>
                <a:gd name="connsiteY8" fmla="*/ 8682 h 114632"/>
                <a:gd name="connsiteX9" fmla="*/ 79899 w 103301"/>
                <a:gd name="connsiteY9" fmla="*/ 22600 h 114632"/>
                <a:gd name="connsiteX10" fmla="*/ 89543 w 103301"/>
                <a:gd name="connsiteY10" fmla="*/ 31457 h 114632"/>
                <a:gd name="connsiteX11" fmla="*/ 103503 w 103301"/>
                <a:gd name="connsiteY11" fmla="*/ 16527 h 114632"/>
                <a:gd name="connsiteX12" fmla="*/ 82437 w 103301"/>
                <a:gd name="connsiteY12" fmla="*/ 79 h 114632"/>
                <a:gd name="connsiteX13" fmla="*/ 49949 w 103301"/>
                <a:gd name="connsiteY13" fmla="*/ 19564 h 114632"/>
                <a:gd name="connsiteX14" fmla="*/ 26852 w 103301"/>
                <a:gd name="connsiteY14" fmla="*/ 79 h 114632"/>
                <a:gd name="connsiteX15" fmla="*/ 8069 w 103301"/>
                <a:gd name="connsiteY15" fmla="*/ 14503 h 114632"/>
                <a:gd name="connsiteX16" fmla="*/ 201 w 103301"/>
                <a:gd name="connsiteY16" fmla="*/ 39048 h 114632"/>
                <a:gd name="connsiteX17" fmla="*/ 3247 w 103301"/>
                <a:gd name="connsiteY17" fmla="*/ 41579 h 114632"/>
                <a:gd name="connsiteX18" fmla="*/ 7562 w 103301"/>
                <a:gd name="connsiteY18" fmla="*/ 35759 h 114632"/>
                <a:gd name="connsiteX19" fmla="*/ 26090 w 103301"/>
                <a:gd name="connsiteY19" fmla="*/ 5646 h 114632"/>
                <a:gd name="connsiteX20" fmla="*/ 33958 w 103301"/>
                <a:gd name="connsiteY20" fmla="*/ 17286 h 114632"/>
                <a:gd name="connsiteX21" fmla="*/ 29897 w 103301"/>
                <a:gd name="connsiteY21" fmla="*/ 38542 h 114632"/>
                <a:gd name="connsiteX22" fmla="*/ 15176 w 10330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176" y="96997"/>
                  </a:moveTo>
                  <a:cubicBezTo>
                    <a:pt x="14415" y="100793"/>
                    <a:pt x="12892" y="106613"/>
                    <a:pt x="12892" y="107878"/>
                  </a:cubicBezTo>
                  <a:cubicBezTo>
                    <a:pt x="12892" y="112433"/>
                    <a:pt x="16445" y="114711"/>
                    <a:pt x="20252" y="114711"/>
                  </a:cubicBezTo>
                  <a:cubicBezTo>
                    <a:pt x="23298" y="114711"/>
                    <a:pt x="27867" y="112686"/>
                    <a:pt x="29643" y="107625"/>
                  </a:cubicBezTo>
                  <a:cubicBezTo>
                    <a:pt x="30151" y="106613"/>
                    <a:pt x="38781" y="72198"/>
                    <a:pt x="39796" y="67643"/>
                  </a:cubicBezTo>
                  <a:cubicBezTo>
                    <a:pt x="41827" y="59293"/>
                    <a:pt x="46395" y="41579"/>
                    <a:pt x="47918" y="34747"/>
                  </a:cubicBezTo>
                  <a:cubicBezTo>
                    <a:pt x="48933" y="31457"/>
                    <a:pt x="56040" y="19564"/>
                    <a:pt x="62132" y="13996"/>
                  </a:cubicBezTo>
                  <a:cubicBezTo>
                    <a:pt x="64162" y="12225"/>
                    <a:pt x="71523" y="5646"/>
                    <a:pt x="82437" y="5646"/>
                  </a:cubicBezTo>
                  <a:cubicBezTo>
                    <a:pt x="89036" y="5646"/>
                    <a:pt x="92843" y="8682"/>
                    <a:pt x="93097" y="8682"/>
                  </a:cubicBezTo>
                  <a:cubicBezTo>
                    <a:pt x="85482" y="9948"/>
                    <a:pt x="79899" y="16021"/>
                    <a:pt x="79899" y="22600"/>
                  </a:cubicBezTo>
                  <a:cubicBezTo>
                    <a:pt x="79899" y="26649"/>
                    <a:pt x="82690" y="31457"/>
                    <a:pt x="89543" y="31457"/>
                  </a:cubicBezTo>
                  <a:cubicBezTo>
                    <a:pt x="96396" y="31457"/>
                    <a:pt x="103503" y="25637"/>
                    <a:pt x="103503" y="16527"/>
                  </a:cubicBezTo>
                  <a:cubicBezTo>
                    <a:pt x="103503" y="7670"/>
                    <a:pt x="95381" y="79"/>
                    <a:pt x="82437" y="79"/>
                  </a:cubicBezTo>
                  <a:cubicBezTo>
                    <a:pt x="65939" y="79"/>
                    <a:pt x="54771" y="12478"/>
                    <a:pt x="49949" y="19564"/>
                  </a:cubicBezTo>
                  <a:cubicBezTo>
                    <a:pt x="47918" y="8176"/>
                    <a:pt x="38781" y="79"/>
                    <a:pt x="26852" y="79"/>
                  </a:cubicBezTo>
                  <a:cubicBezTo>
                    <a:pt x="15176" y="79"/>
                    <a:pt x="10354" y="9948"/>
                    <a:pt x="8069" y="14503"/>
                  </a:cubicBezTo>
                  <a:cubicBezTo>
                    <a:pt x="3501" y="23106"/>
                    <a:pt x="201" y="38289"/>
                    <a:pt x="201" y="39048"/>
                  </a:cubicBezTo>
                  <a:cubicBezTo>
                    <a:pt x="201" y="41579"/>
                    <a:pt x="2739" y="41579"/>
                    <a:pt x="3247" y="41579"/>
                  </a:cubicBezTo>
                  <a:cubicBezTo>
                    <a:pt x="5785" y="41579"/>
                    <a:pt x="6039" y="41326"/>
                    <a:pt x="7562" y="35759"/>
                  </a:cubicBezTo>
                  <a:cubicBezTo>
                    <a:pt x="11877" y="17792"/>
                    <a:pt x="16953" y="5646"/>
                    <a:pt x="26090" y="5646"/>
                  </a:cubicBezTo>
                  <a:cubicBezTo>
                    <a:pt x="30405" y="5646"/>
                    <a:pt x="33958" y="7670"/>
                    <a:pt x="33958" y="17286"/>
                  </a:cubicBezTo>
                  <a:cubicBezTo>
                    <a:pt x="33958" y="22600"/>
                    <a:pt x="33197" y="25384"/>
                    <a:pt x="29897" y="38542"/>
                  </a:cubicBezTo>
                  <a:lnTo>
                    <a:pt x="15176" y="9699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509DA98-F171-818C-CE30-08BA96314A7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027136" y="3411879"/>
              <a:ext cx="58884" cy="253051"/>
            </a:xfrm>
            <a:custGeom>
              <a:avLst/>
              <a:gdLst>
                <a:gd name="connsiteX0" fmla="*/ 59091 w 58884"/>
                <a:gd name="connsiteY0" fmla="*/ 126604 h 253051"/>
                <a:gd name="connsiteX1" fmla="*/ 42339 w 58884"/>
                <a:gd name="connsiteY1" fmla="*/ 47652 h 253051"/>
                <a:gd name="connsiteX2" fmla="*/ 2744 w 58884"/>
                <a:gd name="connsiteY2" fmla="*/ 79 h 253051"/>
                <a:gd name="connsiteX3" fmla="*/ 206 w 58884"/>
                <a:gd name="connsiteY3" fmla="*/ 2609 h 253051"/>
                <a:gd name="connsiteX4" fmla="*/ 5028 w 58884"/>
                <a:gd name="connsiteY4" fmla="*/ 8429 h 253051"/>
                <a:gd name="connsiteX5" fmla="*/ 44369 w 58884"/>
                <a:gd name="connsiteY5" fmla="*/ 126604 h 253051"/>
                <a:gd name="connsiteX6" fmla="*/ 3505 w 58884"/>
                <a:gd name="connsiteY6" fmla="*/ 246297 h 253051"/>
                <a:gd name="connsiteX7" fmla="*/ 206 w 58884"/>
                <a:gd name="connsiteY7" fmla="*/ 250599 h 253051"/>
                <a:gd name="connsiteX8" fmla="*/ 2744 w 58884"/>
                <a:gd name="connsiteY8" fmla="*/ 253130 h 253051"/>
                <a:gd name="connsiteX9" fmla="*/ 43100 w 58884"/>
                <a:gd name="connsiteY9" fmla="*/ 203785 h 253051"/>
                <a:gd name="connsiteX10" fmla="*/ 59091 w 58884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91" y="126604"/>
                  </a:moveTo>
                  <a:cubicBezTo>
                    <a:pt x="59091" y="106866"/>
                    <a:pt x="56299" y="76247"/>
                    <a:pt x="42339" y="47652"/>
                  </a:cubicBezTo>
                  <a:cubicBezTo>
                    <a:pt x="27110" y="16527"/>
                    <a:pt x="5282" y="79"/>
                    <a:pt x="2744" y="79"/>
                  </a:cubicBezTo>
                  <a:cubicBezTo>
                    <a:pt x="1221" y="79"/>
                    <a:pt x="206" y="1091"/>
                    <a:pt x="206" y="2609"/>
                  </a:cubicBezTo>
                  <a:cubicBezTo>
                    <a:pt x="206" y="3368"/>
                    <a:pt x="206" y="3874"/>
                    <a:pt x="5028" y="8429"/>
                  </a:cubicBezTo>
                  <a:cubicBezTo>
                    <a:pt x="29902" y="33481"/>
                    <a:pt x="44369" y="73716"/>
                    <a:pt x="44369" y="126604"/>
                  </a:cubicBezTo>
                  <a:cubicBezTo>
                    <a:pt x="44369" y="169876"/>
                    <a:pt x="34978" y="214413"/>
                    <a:pt x="3505" y="246297"/>
                  </a:cubicBezTo>
                  <a:cubicBezTo>
                    <a:pt x="206" y="249334"/>
                    <a:pt x="206" y="249840"/>
                    <a:pt x="206" y="250599"/>
                  </a:cubicBezTo>
                  <a:cubicBezTo>
                    <a:pt x="206" y="252117"/>
                    <a:pt x="1221" y="253130"/>
                    <a:pt x="2744" y="253130"/>
                  </a:cubicBezTo>
                  <a:cubicBezTo>
                    <a:pt x="5282" y="253130"/>
                    <a:pt x="28125" y="235922"/>
                    <a:pt x="43100" y="203785"/>
                  </a:cubicBezTo>
                  <a:cubicBezTo>
                    <a:pt x="56045" y="175949"/>
                    <a:pt x="59091" y="147860"/>
                    <a:pt x="59091" y="126604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EE306D-7EDA-22A9-77F4-EC9D5295A61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196090" y="3508798"/>
              <a:ext cx="168785" cy="59213"/>
            </a:xfrm>
            <a:custGeom>
              <a:avLst/>
              <a:gdLst>
                <a:gd name="connsiteX0" fmla="*/ 160369 w 168785"/>
                <a:gd name="connsiteY0" fmla="*/ 10201 h 59213"/>
                <a:gd name="connsiteX1" fmla="*/ 168998 w 168785"/>
                <a:gd name="connsiteY1" fmla="*/ 5140 h 59213"/>
                <a:gd name="connsiteX2" fmla="*/ 160623 w 168785"/>
                <a:gd name="connsiteY2" fmla="*/ 79 h 59213"/>
                <a:gd name="connsiteX3" fmla="*/ 8588 w 168785"/>
                <a:gd name="connsiteY3" fmla="*/ 79 h 59213"/>
                <a:gd name="connsiteX4" fmla="*/ 213 w 168785"/>
                <a:gd name="connsiteY4" fmla="*/ 5140 h 59213"/>
                <a:gd name="connsiteX5" fmla="*/ 8842 w 168785"/>
                <a:gd name="connsiteY5" fmla="*/ 10201 h 59213"/>
                <a:gd name="connsiteX6" fmla="*/ 160369 w 168785"/>
                <a:gd name="connsiteY6" fmla="*/ 10201 h 59213"/>
                <a:gd name="connsiteX7" fmla="*/ 160623 w 168785"/>
                <a:gd name="connsiteY7" fmla="*/ 59293 h 59213"/>
                <a:gd name="connsiteX8" fmla="*/ 168998 w 168785"/>
                <a:gd name="connsiteY8" fmla="*/ 54232 h 59213"/>
                <a:gd name="connsiteX9" fmla="*/ 160369 w 168785"/>
                <a:gd name="connsiteY9" fmla="*/ 49171 h 59213"/>
                <a:gd name="connsiteX10" fmla="*/ 8842 w 168785"/>
                <a:gd name="connsiteY10" fmla="*/ 49171 h 59213"/>
                <a:gd name="connsiteX11" fmla="*/ 213 w 168785"/>
                <a:gd name="connsiteY11" fmla="*/ 54232 h 59213"/>
                <a:gd name="connsiteX12" fmla="*/ 8588 w 168785"/>
                <a:gd name="connsiteY12" fmla="*/ 59293 h 59213"/>
                <a:gd name="connsiteX13" fmla="*/ 160623 w 168785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85" h="59213">
                  <a:moveTo>
                    <a:pt x="160369" y="10201"/>
                  </a:moveTo>
                  <a:cubicBezTo>
                    <a:pt x="164176" y="10201"/>
                    <a:pt x="168998" y="10201"/>
                    <a:pt x="168998" y="5140"/>
                  </a:cubicBezTo>
                  <a:cubicBezTo>
                    <a:pt x="168998" y="79"/>
                    <a:pt x="164176" y="79"/>
                    <a:pt x="160623" y="79"/>
                  </a:cubicBezTo>
                  <a:lnTo>
                    <a:pt x="8588" y="79"/>
                  </a:lnTo>
                  <a:cubicBezTo>
                    <a:pt x="5035" y="79"/>
                    <a:pt x="213" y="79"/>
                    <a:pt x="213" y="5140"/>
                  </a:cubicBezTo>
                  <a:cubicBezTo>
                    <a:pt x="213" y="10201"/>
                    <a:pt x="5035" y="10201"/>
                    <a:pt x="8842" y="10201"/>
                  </a:cubicBezTo>
                  <a:lnTo>
                    <a:pt x="160369" y="10201"/>
                  </a:lnTo>
                  <a:close/>
                  <a:moveTo>
                    <a:pt x="160623" y="59293"/>
                  </a:moveTo>
                  <a:cubicBezTo>
                    <a:pt x="164176" y="59293"/>
                    <a:pt x="168998" y="59293"/>
                    <a:pt x="168998" y="54232"/>
                  </a:cubicBezTo>
                  <a:cubicBezTo>
                    <a:pt x="168998" y="49171"/>
                    <a:pt x="164176" y="49171"/>
                    <a:pt x="160369" y="49171"/>
                  </a:cubicBezTo>
                  <a:lnTo>
                    <a:pt x="8842" y="49171"/>
                  </a:lnTo>
                  <a:cubicBezTo>
                    <a:pt x="5035" y="49171"/>
                    <a:pt x="213" y="49171"/>
                    <a:pt x="213" y="54232"/>
                  </a:cubicBezTo>
                  <a:cubicBezTo>
                    <a:pt x="213" y="59293"/>
                    <a:pt x="5035" y="59293"/>
                    <a:pt x="8588" y="59293"/>
                  </a:cubicBezTo>
                  <a:lnTo>
                    <a:pt x="160623" y="59293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B6B53A0-6648-564B-BA04-43042CD4112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472379" y="3433136"/>
              <a:ext cx="83758" cy="168531"/>
            </a:xfrm>
            <a:custGeom>
              <a:avLst/>
              <a:gdLst>
                <a:gd name="connsiteX0" fmla="*/ 52255 w 83758"/>
                <a:gd name="connsiteY0" fmla="*/ 6658 h 168531"/>
                <a:gd name="connsiteX1" fmla="*/ 46417 w 83758"/>
                <a:gd name="connsiteY1" fmla="*/ 79 h 168531"/>
                <a:gd name="connsiteX2" fmla="*/ 223 w 83758"/>
                <a:gd name="connsiteY2" fmla="*/ 16274 h 168531"/>
                <a:gd name="connsiteX3" fmla="*/ 223 w 83758"/>
                <a:gd name="connsiteY3" fmla="*/ 24118 h 168531"/>
                <a:gd name="connsiteX4" fmla="*/ 33473 w 83758"/>
                <a:gd name="connsiteY4" fmla="*/ 17539 h 168531"/>
                <a:gd name="connsiteX5" fmla="*/ 33473 w 83758"/>
                <a:gd name="connsiteY5" fmla="*/ 148620 h 168531"/>
                <a:gd name="connsiteX6" fmla="*/ 9868 w 83758"/>
                <a:gd name="connsiteY6" fmla="*/ 160766 h 168531"/>
                <a:gd name="connsiteX7" fmla="*/ 1746 w 83758"/>
                <a:gd name="connsiteY7" fmla="*/ 160766 h 168531"/>
                <a:gd name="connsiteX8" fmla="*/ 1746 w 83758"/>
                <a:gd name="connsiteY8" fmla="*/ 168611 h 168531"/>
                <a:gd name="connsiteX9" fmla="*/ 42864 w 83758"/>
                <a:gd name="connsiteY9" fmla="*/ 167851 h 168531"/>
                <a:gd name="connsiteX10" fmla="*/ 83981 w 83758"/>
                <a:gd name="connsiteY10" fmla="*/ 168611 h 168531"/>
                <a:gd name="connsiteX11" fmla="*/ 83981 w 83758"/>
                <a:gd name="connsiteY11" fmla="*/ 160766 h 168531"/>
                <a:gd name="connsiteX12" fmla="*/ 75859 w 83758"/>
                <a:gd name="connsiteY12" fmla="*/ 160766 h 168531"/>
                <a:gd name="connsiteX13" fmla="*/ 52255 w 83758"/>
                <a:gd name="connsiteY13" fmla="*/ 148620 h 168531"/>
                <a:gd name="connsiteX14" fmla="*/ 52255 w 83758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758" h="168531">
                  <a:moveTo>
                    <a:pt x="52255" y="6658"/>
                  </a:moveTo>
                  <a:cubicBezTo>
                    <a:pt x="52255" y="585"/>
                    <a:pt x="52255" y="79"/>
                    <a:pt x="46417" y="79"/>
                  </a:cubicBezTo>
                  <a:cubicBezTo>
                    <a:pt x="30681" y="16274"/>
                    <a:pt x="8345" y="16274"/>
                    <a:pt x="223" y="16274"/>
                  </a:cubicBezTo>
                  <a:lnTo>
                    <a:pt x="223" y="24118"/>
                  </a:lnTo>
                  <a:cubicBezTo>
                    <a:pt x="5299" y="24118"/>
                    <a:pt x="20274" y="24118"/>
                    <a:pt x="33473" y="17539"/>
                  </a:cubicBezTo>
                  <a:lnTo>
                    <a:pt x="33473" y="148620"/>
                  </a:lnTo>
                  <a:cubicBezTo>
                    <a:pt x="33473" y="157729"/>
                    <a:pt x="32711" y="160766"/>
                    <a:pt x="9868" y="160766"/>
                  </a:cubicBezTo>
                  <a:lnTo>
                    <a:pt x="1746" y="160766"/>
                  </a:lnTo>
                  <a:lnTo>
                    <a:pt x="1746" y="168611"/>
                  </a:lnTo>
                  <a:cubicBezTo>
                    <a:pt x="10629" y="167851"/>
                    <a:pt x="32711" y="167851"/>
                    <a:pt x="42864" y="167851"/>
                  </a:cubicBezTo>
                  <a:cubicBezTo>
                    <a:pt x="53016" y="167851"/>
                    <a:pt x="75098" y="167851"/>
                    <a:pt x="83981" y="168611"/>
                  </a:cubicBezTo>
                  <a:lnTo>
                    <a:pt x="83981" y="160766"/>
                  </a:lnTo>
                  <a:lnTo>
                    <a:pt x="75859" y="160766"/>
                  </a:lnTo>
                  <a:cubicBezTo>
                    <a:pt x="53016" y="160766"/>
                    <a:pt x="52255" y="157982"/>
                    <a:pt x="52255" y="148620"/>
                  </a:cubicBezTo>
                  <a:lnTo>
                    <a:pt x="52255" y="665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7D989C5-0590-680E-CA5F-FB65A96FDAA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654164" y="3533344"/>
              <a:ext cx="155079" cy="10122"/>
            </a:xfrm>
            <a:custGeom>
              <a:avLst/>
              <a:gdLst>
                <a:gd name="connsiteX0" fmla="*/ 146427 w 155079"/>
                <a:gd name="connsiteY0" fmla="*/ 10201 h 10122"/>
                <a:gd name="connsiteX1" fmla="*/ 155310 w 155079"/>
                <a:gd name="connsiteY1" fmla="*/ 5140 h 10122"/>
                <a:gd name="connsiteX2" fmla="*/ 146427 w 155079"/>
                <a:gd name="connsiteY2" fmla="*/ 79 h 10122"/>
                <a:gd name="connsiteX3" fmla="*/ 9114 w 155079"/>
                <a:gd name="connsiteY3" fmla="*/ 79 h 10122"/>
                <a:gd name="connsiteX4" fmla="*/ 230 w 155079"/>
                <a:gd name="connsiteY4" fmla="*/ 5140 h 10122"/>
                <a:gd name="connsiteX5" fmla="*/ 9114 w 155079"/>
                <a:gd name="connsiteY5" fmla="*/ 10201 h 10122"/>
                <a:gd name="connsiteX6" fmla="*/ 146427 w 155079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79" h="10122">
                  <a:moveTo>
                    <a:pt x="146427" y="10201"/>
                  </a:moveTo>
                  <a:cubicBezTo>
                    <a:pt x="150742" y="10201"/>
                    <a:pt x="155310" y="10201"/>
                    <a:pt x="155310" y="5140"/>
                  </a:cubicBezTo>
                  <a:cubicBezTo>
                    <a:pt x="155310" y="79"/>
                    <a:pt x="150742" y="79"/>
                    <a:pt x="146427" y="79"/>
                  </a:cubicBezTo>
                  <a:lnTo>
                    <a:pt x="9114" y="79"/>
                  </a:lnTo>
                  <a:cubicBezTo>
                    <a:pt x="4799" y="79"/>
                    <a:pt x="230" y="79"/>
                    <a:pt x="230" y="5140"/>
                  </a:cubicBezTo>
                  <a:cubicBezTo>
                    <a:pt x="230" y="10201"/>
                    <a:pt x="4799" y="10201"/>
                    <a:pt x="9114" y="10201"/>
                  </a:cubicBezTo>
                  <a:lnTo>
                    <a:pt x="146427" y="10201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0F33BF-8623-D45B-39BB-9A97F0CBA71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3061870" y="3261945"/>
              <a:ext cx="101271" cy="168531"/>
            </a:xfrm>
            <a:custGeom>
              <a:avLst/>
              <a:gdLst>
                <a:gd name="connsiteX0" fmla="*/ 19790 w 101271"/>
                <a:gd name="connsiteY0" fmla="*/ 149119 h 168531"/>
                <a:gd name="connsiteX1" fmla="*/ 46694 w 101271"/>
                <a:gd name="connsiteY1" fmla="*/ 123055 h 168531"/>
                <a:gd name="connsiteX2" fmla="*/ 101518 w 101271"/>
                <a:gd name="connsiteY2" fmla="*/ 49164 h 168531"/>
                <a:gd name="connsiteX3" fmla="*/ 47710 w 101271"/>
                <a:gd name="connsiteY3" fmla="*/ 72 h 168531"/>
                <a:gd name="connsiteX4" fmla="*/ 247 w 101271"/>
                <a:gd name="connsiteY4" fmla="*/ 45874 h 168531"/>
                <a:gd name="connsiteX5" fmla="*/ 13699 w 101271"/>
                <a:gd name="connsiteY5" fmla="*/ 60045 h 168531"/>
                <a:gd name="connsiteX6" fmla="*/ 26897 w 101271"/>
                <a:gd name="connsiteY6" fmla="*/ 46633 h 168531"/>
                <a:gd name="connsiteX7" fmla="*/ 13445 w 101271"/>
                <a:gd name="connsiteY7" fmla="*/ 33475 h 168531"/>
                <a:gd name="connsiteX8" fmla="*/ 10145 w 101271"/>
                <a:gd name="connsiteY8" fmla="*/ 33728 h 168531"/>
                <a:gd name="connsiteX9" fmla="*/ 44410 w 101271"/>
                <a:gd name="connsiteY9" fmla="*/ 7916 h 168531"/>
                <a:gd name="connsiteX10" fmla="*/ 78421 w 101271"/>
                <a:gd name="connsiteY10" fmla="*/ 49164 h 168531"/>
                <a:gd name="connsiteX11" fmla="*/ 51771 w 101271"/>
                <a:gd name="connsiteY11" fmla="*/ 105088 h 168531"/>
                <a:gd name="connsiteX12" fmla="*/ 3039 w 101271"/>
                <a:gd name="connsiteY12" fmla="*/ 159241 h 168531"/>
                <a:gd name="connsiteX13" fmla="*/ 247 w 101271"/>
                <a:gd name="connsiteY13" fmla="*/ 168604 h 168531"/>
                <a:gd name="connsiteX14" fmla="*/ 94411 w 101271"/>
                <a:gd name="connsiteY14" fmla="*/ 168604 h 168531"/>
                <a:gd name="connsiteX15" fmla="*/ 101518 w 101271"/>
                <a:gd name="connsiteY15" fmla="*/ 124573 h 168531"/>
                <a:gd name="connsiteX16" fmla="*/ 95173 w 101271"/>
                <a:gd name="connsiteY16" fmla="*/ 124573 h 168531"/>
                <a:gd name="connsiteX17" fmla="*/ 89589 w 101271"/>
                <a:gd name="connsiteY17" fmla="*/ 147095 h 168531"/>
                <a:gd name="connsiteX18" fmla="*/ 65477 w 101271"/>
                <a:gd name="connsiteY18" fmla="*/ 149119 h 168531"/>
                <a:gd name="connsiteX19" fmla="*/ 19790 w 101271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271" h="168531">
                  <a:moveTo>
                    <a:pt x="19790" y="149119"/>
                  </a:moveTo>
                  <a:lnTo>
                    <a:pt x="46694" y="123055"/>
                  </a:lnTo>
                  <a:cubicBezTo>
                    <a:pt x="86289" y="88134"/>
                    <a:pt x="101518" y="74469"/>
                    <a:pt x="101518" y="49164"/>
                  </a:cubicBezTo>
                  <a:cubicBezTo>
                    <a:pt x="101518" y="20316"/>
                    <a:pt x="78675" y="72"/>
                    <a:pt x="47710" y="72"/>
                  </a:cubicBezTo>
                  <a:cubicBezTo>
                    <a:pt x="19029" y="72"/>
                    <a:pt x="247" y="23353"/>
                    <a:pt x="247" y="45874"/>
                  </a:cubicBezTo>
                  <a:cubicBezTo>
                    <a:pt x="247" y="60045"/>
                    <a:pt x="12937" y="60045"/>
                    <a:pt x="13699" y="60045"/>
                  </a:cubicBezTo>
                  <a:cubicBezTo>
                    <a:pt x="18014" y="60045"/>
                    <a:pt x="26897" y="57008"/>
                    <a:pt x="26897" y="46633"/>
                  </a:cubicBezTo>
                  <a:cubicBezTo>
                    <a:pt x="26897" y="40054"/>
                    <a:pt x="22328" y="33475"/>
                    <a:pt x="13445" y="33475"/>
                  </a:cubicBezTo>
                  <a:cubicBezTo>
                    <a:pt x="11414" y="33475"/>
                    <a:pt x="10907" y="33475"/>
                    <a:pt x="10145" y="33728"/>
                  </a:cubicBezTo>
                  <a:cubicBezTo>
                    <a:pt x="15983" y="17279"/>
                    <a:pt x="29689" y="7916"/>
                    <a:pt x="44410" y="7916"/>
                  </a:cubicBezTo>
                  <a:cubicBezTo>
                    <a:pt x="67507" y="7916"/>
                    <a:pt x="78421" y="28414"/>
                    <a:pt x="78421" y="49164"/>
                  </a:cubicBezTo>
                  <a:cubicBezTo>
                    <a:pt x="78421" y="69408"/>
                    <a:pt x="65730" y="89399"/>
                    <a:pt x="51771" y="105088"/>
                  </a:cubicBezTo>
                  <a:lnTo>
                    <a:pt x="3039" y="159241"/>
                  </a:lnTo>
                  <a:cubicBezTo>
                    <a:pt x="247" y="162025"/>
                    <a:pt x="247" y="162531"/>
                    <a:pt x="247" y="168604"/>
                  </a:cubicBezTo>
                  <a:lnTo>
                    <a:pt x="94411" y="168604"/>
                  </a:lnTo>
                  <a:lnTo>
                    <a:pt x="101518" y="124573"/>
                  </a:lnTo>
                  <a:lnTo>
                    <a:pt x="95173" y="124573"/>
                  </a:lnTo>
                  <a:cubicBezTo>
                    <a:pt x="93904" y="132165"/>
                    <a:pt x="92127" y="143299"/>
                    <a:pt x="89589" y="147095"/>
                  </a:cubicBezTo>
                  <a:cubicBezTo>
                    <a:pt x="87812" y="149119"/>
                    <a:pt x="71061" y="149119"/>
                    <a:pt x="65477" y="149119"/>
                  </a:cubicBezTo>
                  <a:lnTo>
                    <a:pt x="19790" y="14911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DEC490D-72AB-AE7F-F3B8-BC8E913505D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3183447" y="3318628"/>
              <a:ext cx="207873" cy="114632"/>
            </a:xfrm>
            <a:custGeom>
              <a:avLst/>
              <a:gdLst>
                <a:gd name="connsiteX0" fmla="*/ 15227 w 207873"/>
                <a:gd name="connsiteY0" fmla="*/ 96990 h 114632"/>
                <a:gd name="connsiteX1" fmla="*/ 12942 w 207873"/>
                <a:gd name="connsiteY1" fmla="*/ 107872 h 114632"/>
                <a:gd name="connsiteX2" fmla="*/ 20303 w 207873"/>
                <a:gd name="connsiteY2" fmla="*/ 114704 h 114632"/>
                <a:gd name="connsiteX3" fmla="*/ 29694 w 207873"/>
                <a:gd name="connsiteY3" fmla="*/ 107619 h 114632"/>
                <a:gd name="connsiteX4" fmla="*/ 34516 w 207873"/>
                <a:gd name="connsiteY4" fmla="*/ 88893 h 114632"/>
                <a:gd name="connsiteX5" fmla="*/ 40100 w 207873"/>
                <a:gd name="connsiteY5" fmla="*/ 66118 h 114632"/>
                <a:gd name="connsiteX6" fmla="*/ 44415 w 207873"/>
                <a:gd name="connsiteY6" fmla="*/ 49164 h 114632"/>
                <a:gd name="connsiteX7" fmla="*/ 47715 w 207873"/>
                <a:gd name="connsiteY7" fmla="*/ 36511 h 114632"/>
                <a:gd name="connsiteX8" fmla="*/ 89086 w 207873"/>
                <a:gd name="connsiteY8" fmla="*/ 5639 h 114632"/>
                <a:gd name="connsiteX9" fmla="*/ 102792 w 207873"/>
                <a:gd name="connsiteY9" fmla="*/ 23353 h 114632"/>
                <a:gd name="connsiteX10" fmla="*/ 98985 w 207873"/>
                <a:gd name="connsiteY10" fmla="*/ 44356 h 114632"/>
                <a:gd name="connsiteX11" fmla="*/ 91878 w 207873"/>
                <a:gd name="connsiteY11" fmla="*/ 73710 h 114632"/>
                <a:gd name="connsiteX12" fmla="*/ 86802 w 207873"/>
                <a:gd name="connsiteY12" fmla="*/ 92942 h 114632"/>
                <a:gd name="connsiteX13" fmla="*/ 83502 w 207873"/>
                <a:gd name="connsiteY13" fmla="*/ 107872 h 114632"/>
                <a:gd name="connsiteX14" fmla="*/ 90863 w 207873"/>
                <a:gd name="connsiteY14" fmla="*/ 114704 h 114632"/>
                <a:gd name="connsiteX15" fmla="*/ 102285 w 207873"/>
                <a:gd name="connsiteY15" fmla="*/ 100280 h 114632"/>
                <a:gd name="connsiteX16" fmla="*/ 117513 w 207873"/>
                <a:gd name="connsiteY16" fmla="*/ 39295 h 114632"/>
                <a:gd name="connsiteX17" fmla="*/ 159392 w 207873"/>
                <a:gd name="connsiteY17" fmla="*/ 5639 h 114632"/>
                <a:gd name="connsiteX18" fmla="*/ 173098 w 207873"/>
                <a:gd name="connsiteY18" fmla="*/ 23353 h 114632"/>
                <a:gd name="connsiteX19" fmla="*/ 157362 w 207873"/>
                <a:gd name="connsiteY19" fmla="*/ 80036 h 114632"/>
                <a:gd name="connsiteX20" fmla="*/ 154062 w 207873"/>
                <a:gd name="connsiteY20" fmla="*/ 93954 h 114632"/>
                <a:gd name="connsiteX21" fmla="*/ 174875 w 207873"/>
                <a:gd name="connsiteY21" fmla="*/ 114704 h 114632"/>
                <a:gd name="connsiteX22" fmla="*/ 208125 w 207873"/>
                <a:gd name="connsiteY22" fmla="*/ 75734 h 114632"/>
                <a:gd name="connsiteX23" fmla="*/ 205079 w 207873"/>
                <a:gd name="connsiteY23" fmla="*/ 73204 h 114632"/>
                <a:gd name="connsiteX24" fmla="*/ 201272 w 207873"/>
                <a:gd name="connsiteY24" fmla="*/ 77759 h 114632"/>
                <a:gd name="connsiteX25" fmla="*/ 175383 w 207873"/>
                <a:gd name="connsiteY25" fmla="*/ 109137 h 114632"/>
                <a:gd name="connsiteX26" fmla="*/ 169291 w 207873"/>
                <a:gd name="connsiteY26" fmla="*/ 100786 h 114632"/>
                <a:gd name="connsiteX27" fmla="*/ 173860 w 207873"/>
                <a:gd name="connsiteY27" fmla="*/ 82820 h 114632"/>
                <a:gd name="connsiteX28" fmla="*/ 189342 w 207873"/>
                <a:gd name="connsiteY28" fmla="*/ 27148 h 114632"/>
                <a:gd name="connsiteX29" fmla="*/ 160154 w 207873"/>
                <a:gd name="connsiteY29" fmla="*/ 72 h 114632"/>
                <a:gd name="connsiteX30" fmla="*/ 118782 w 207873"/>
                <a:gd name="connsiteY30" fmla="*/ 24618 h 114632"/>
                <a:gd name="connsiteX31" fmla="*/ 110660 w 207873"/>
                <a:gd name="connsiteY31" fmla="*/ 6651 h 114632"/>
                <a:gd name="connsiteX32" fmla="*/ 89848 w 207873"/>
                <a:gd name="connsiteY32" fmla="*/ 72 h 114632"/>
                <a:gd name="connsiteX33" fmla="*/ 50253 w 207873"/>
                <a:gd name="connsiteY33" fmla="*/ 22087 h 114632"/>
                <a:gd name="connsiteX34" fmla="*/ 26902 w 207873"/>
                <a:gd name="connsiteY34" fmla="*/ 72 h 114632"/>
                <a:gd name="connsiteX35" fmla="*/ 8120 w 207873"/>
                <a:gd name="connsiteY35" fmla="*/ 14496 h 114632"/>
                <a:gd name="connsiteX36" fmla="*/ 252 w 207873"/>
                <a:gd name="connsiteY36" fmla="*/ 39042 h 114632"/>
                <a:gd name="connsiteX37" fmla="*/ 3297 w 207873"/>
                <a:gd name="connsiteY37" fmla="*/ 41572 h 114632"/>
                <a:gd name="connsiteX38" fmla="*/ 7612 w 207873"/>
                <a:gd name="connsiteY38" fmla="*/ 35752 h 114632"/>
                <a:gd name="connsiteX39" fmla="*/ 26141 w 207873"/>
                <a:gd name="connsiteY39" fmla="*/ 5639 h 114632"/>
                <a:gd name="connsiteX40" fmla="*/ 34009 w 207873"/>
                <a:gd name="connsiteY40" fmla="*/ 17279 h 114632"/>
                <a:gd name="connsiteX41" fmla="*/ 29948 w 207873"/>
                <a:gd name="connsiteY41" fmla="*/ 38536 h 114632"/>
                <a:gd name="connsiteX42" fmla="*/ 15227 w 207873"/>
                <a:gd name="connsiteY4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873" h="114632">
                  <a:moveTo>
                    <a:pt x="15227" y="96990"/>
                  </a:moveTo>
                  <a:cubicBezTo>
                    <a:pt x="14465" y="100786"/>
                    <a:pt x="12942" y="106606"/>
                    <a:pt x="12942" y="107872"/>
                  </a:cubicBezTo>
                  <a:cubicBezTo>
                    <a:pt x="12942" y="112427"/>
                    <a:pt x="16496" y="114704"/>
                    <a:pt x="20303" y="114704"/>
                  </a:cubicBezTo>
                  <a:cubicBezTo>
                    <a:pt x="23349" y="114704"/>
                    <a:pt x="27917" y="112680"/>
                    <a:pt x="29694" y="107619"/>
                  </a:cubicBezTo>
                  <a:cubicBezTo>
                    <a:pt x="29948" y="107112"/>
                    <a:pt x="32993" y="95219"/>
                    <a:pt x="34516" y="88893"/>
                  </a:cubicBezTo>
                  <a:lnTo>
                    <a:pt x="40100" y="66118"/>
                  </a:lnTo>
                  <a:cubicBezTo>
                    <a:pt x="41623" y="60551"/>
                    <a:pt x="43146" y="54984"/>
                    <a:pt x="44415" y="49164"/>
                  </a:cubicBezTo>
                  <a:cubicBezTo>
                    <a:pt x="45430" y="44862"/>
                    <a:pt x="47461" y="37523"/>
                    <a:pt x="47715" y="36511"/>
                  </a:cubicBezTo>
                  <a:cubicBezTo>
                    <a:pt x="51522" y="28667"/>
                    <a:pt x="64974" y="5639"/>
                    <a:pt x="89086" y="5639"/>
                  </a:cubicBezTo>
                  <a:cubicBezTo>
                    <a:pt x="100508" y="5639"/>
                    <a:pt x="102792" y="15002"/>
                    <a:pt x="102792" y="23353"/>
                  </a:cubicBezTo>
                  <a:cubicBezTo>
                    <a:pt x="102792" y="29679"/>
                    <a:pt x="101015" y="36764"/>
                    <a:pt x="98985" y="44356"/>
                  </a:cubicBezTo>
                  <a:lnTo>
                    <a:pt x="91878" y="73710"/>
                  </a:lnTo>
                  <a:lnTo>
                    <a:pt x="86802" y="92942"/>
                  </a:lnTo>
                  <a:cubicBezTo>
                    <a:pt x="85787" y="98003"/>
                    <a:pt x="83502" y="106606"/>
                    <a:pt x="83502" y="107872"/>
                  </a:cubicBezTo>
                  <a:cubicBezTo>
                    <a:pt x="83502" y="112427"/>
                    <a:pt x="87056" y="114704"/>
                    <a:pt x="90863" y="114704"/>
                  </a:cubicBezTo>
                  <a:cubicBezTo>
                    <a:pt x="98731" y="114704"/>
                    <a:pt x="100254" y="108378"/>
                    <a:pt x="102285" y="100280"/>
                  </a:cubicBezTo>
                  <a:cubicBezTo>
                    <a:pt x="105838" y="86109"/>
                    <a:pt x="115229" y="49164"/>
                    <a:pt x="117513" y="39295"/>
                  </a:cubicBezTo>
                  <a:cubicBezTo>
                    <a:pt x="118275" y="36005"/>
                    <a:pt x="131727" y="5639"/>
                    <a:pt x="159392" y="5639"/>
                  </a:cubicBezTo>
                  <a:cubicBezTo>
                    <a:pt x="170306" y="5639"/>
                    <a:pt x="173098" y="14243"/>
                    <a:pt x="173098" y="23353"/>
                  </a:cubicBezTo>
                  <a:cubicBezTo>
                    <a:pt x="173098" y="37776"/>
                    <a:pt x="162438" y="66624"/>
                    <a:pt x="157362" y="80036"/>
                  </a:cubicBezTo>
                  <a:cubicBezTo>
                    <a:pt x="155078" y="86109"/>
                    <a:pt x="154062" y="88893"/>
                    <a:pt x="154062" y="93954"/>
                  </a:cubicBezTo>
                  <a:cubicBezTo>
                    <a:pt x="154062" y="105847"/>
                    <a:pt x="162946" y="114704"/>
                    <a:pt x="174875" y="114704"/>
                  </a:cubicBezTo>
                  <a:cubicBezTo>
                    <a:pt x="198734" y="114704"/>
                    <a:pt x="208125" y="77759"/>
                    <a:pt x="208125" y="75734"/>
                  </a:cubicBezTo>
                  <a:cubicBezTo>
                    <a:pt x="208125" y="73204"/>
                    <a:pt x="205840" y="73204"/>
                    <a:pt x="205079" y="73204"/>
                  </a:cubicBezTo>
                  <a:cubicBezTo>
                    <a:pt x="202541" y="73204"/>
                    <a:pt x="202541" y="73963"/>
                    <a:pt x="201272" y="77759"/>
                  </a:cubicBezTo>
                  <a:cubicBezTo>
                    <a:pt x="197464" y="91170"/>
                    <a:pt x="189342" y="109137"/>
                    <a:pt x="175383" y="109137"/>
                  </a:cubicBezTo>
                  <a:cubicBezTo>
                    <a:pt x="171068" y="109137"/>
                    <a:pt x="169291" y="106606"/>
                    <a:pt x="169291" y="100786"/>
                  </a:cubicBezTo>
                  <a:cubicBezTo>
                    <a:pt x="169291" y="94460"/>
                    <a:pt x="171576" y="88387"/>
                    <a:pt x="173860" y="82820"/>
                  </a:cubicBezTo>
                  <a:cubicBezTo>
                    <a:pt x="178682" y="69661"/>
                    <a:pt x="189342" y="41572"/>
                    <a:pt x="189342" y="27148"/>
                  </a:cubicBezTo>
                  <a:cubicBezTo>
                    <a:pt x="189342" y="10700"/>
                    <a:pt x="179190" y="72"/>
                    <a:pt x="160154" y="72"/>
                  </a:cubicBezTo>
                  <a:cubicBezTo>
                    <a:pt x="141118" y="72"/>
                    <a:pt x="128173" y="11206"/>
                    <a:pt x="118782" y="24618"/>
                  </a:cubicBezTo>
                  <a:cubicBezTo>
                    <a:pt x="118529" y="21328"/>
                    <a:pt x="117767" y="12724"/>
                    <a:pt x="110660" y="6651"/>
                  </a:cubicBezTo>
                  <a:cubicBezTo>
                    <a:pt x="104315" y="1337"/>
                    <a:pt x="96193" y="72"/>
                    <a:pt x="89848" y="72"/>
                  </a:cubicBezTo>
                  <a:cubicBezTo>
                    <a:pt x="67004" y="72"/>
                    <a:pt x="54568" y="16267"/>
                    <a:pt x="50253" y="22087"/>
                  </a:cubicBezTo>
                  <a:cubicBezTo>
                    <a:pt x="48984" y="7663"/>
                    <a:pt x="38324" y="72"/>
                    <a:pt x="26902" y="72"/>
                  </a:cubicBezTo>
                  <a:cubicBezTo>
                    <a:pt x="15227" y="72"/>
                    <a:pt x="10404" y="9941"/>
                    <a:pt x="8120" y="14496"/>
                  </a:cubicBezTo>
                  <a:cubicBezTo>
                    <a:pt x="3551" y="23353"/>
                    <a:pt x="252" y="38283"/>
                    <a:pt x="252" y="39042"/>
                  </a:cubicBezTo>
                  <a:cubicBezTo>
                    <a:pt x="252" y="41572"/>
                    <a:pt x="2790" y="41572"/>
                    <a:pt x="3297" y="41572"/>
                  </a:cubicBezTo>
                  <a:cubicBezTo>
                    <a:pt x="5835" y="41572"/>
                    <a:pt x="6089" y="41319"/>
                    <a:pt x="7612" y="35752"/>
                  </a:cubicBezTo>
                  <a:cubicBezTo>
                    <a:pt x="11927" y="17785"/>
                    <a:pt x="17003" y="5639"/>
                    <a:pt x="26141" y="5639"/>
                  </a:cubicBezTo>
                  <a:cubicBezTo>
                    <a:pt x="30202" y="5639"/>
                    <a:pt x="34009" y="7663"/>
                    <a:pt x="34009" y="17279"/>
                  </a:cubicBezTo>
                  <a:cubicBezTo>
                    <a:pt x="34009" y="22593"/>
                    <a:pt x="33247" y="25377"/>
                    <a:pt x="29948" y="38536"/>
                  </a:cubicBezTo>
                  <a:lnTo>
                    <a:pt x="15227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091295-B625-B545-56D2-8B76A914E76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3406299" y="3318628"/>
              <a:ext cx="103301" cy="114632"/>
            </a:xfrm>
            <a:custGeom>
              <a:avLst/>
              <a:gdLst>
                <a:gd name="connsiteX0" fmla="*/ 15235 w 103301"/>
                <a:gd name="connsiteY0" fmla="*/ 96990 h 114632"/>
                <a:gd name="connsiteX1" fmla="*/ 12951 w 103301"/>
                <a:gd name="connsiteY1" fmla="*/ 107872 h 114632"/>
                <a:gd name="connsiteX2" fmla="*/ 20312 w 103301"/>
                <a:gd name="connsiteY2" fmla="*/ 114704 h 114632"/>
                <a:gd name="connsiteX3" fmla="*/ 29703 w 103301"/>
                <a:gd name="connsiteY3" fmla="*/ 107619 h 114632"/>
                <a:gd name="connsiteX4" fmla="*/ 39855 w 103301"/>
                <a:gd name="connsiteY4" fmla="*/ 67637 h 114632"/>
                <a:gd name="connsiteX5" fmla="*/ 47977 w 103301"/>
                <a:gd name="connsiteY5" fmla="*/ 34740 h 114632"/>
                <a:gd name="connsiteX6" fmla="*/ 62191 w 103301"/>
                <a:gd name="connsiteY6" fmla="*/ 13990 h 114632"/>
                <a:gd name="connsiteX7" fmla="*/ 82496 w 103301"/>
                <a:gd name="connsiteY7" fmla="*/ 5639 h 114632"/>
                <a:gd name="connsiteX8" fmla="*/ 93156 w 103301"/>
                <a:gd name="connsiteY8" fmla="*/ 8676 h 114632"/>
                <a:gd name="connsiteX9" fmla="*/ 79958 w 103301"/>
                <a:gd name="connsiteY9" fmla="*/ 22593 h 114632"/>
                <a:gd name="connsiteX10" fmla="*/ 89603 w 103301"/>
                <a:gd name="connsiteY10" fmla="*/ 31450 h 114632"/>
                <a:gd name="connsiteX11" fmla="*/ 103562 w 103301"/>
                <a:gd name="connsiteY11" fmla="*/ 16520 h 114632"/>
                <a:gd name="connsiteX12" fmla="*/ 82496 w 103301"/>
                <a:gd name="connsiteY12" fmla="*/ 72 h 114632"/>
                <a:gd name="connsiteX13" fmla="*/ 50008 w 103301"/>
                <a:gd name="connsiteY13" fmla="*/ 19557 h 114632"/>
                <a:gd name="connsiteX14" fmla="*/ 26911 w 103301"/>
                <a:gd name="connsiteY14" fmla="*/ 72 h 114632"/>
                <a:gd name="connsiteX15" fmla="*/ 8129 w 103301"/>
                <a:gd name="connsiteY15" fmla="*/ 14496 h 114632"/>
                <a:gd name="connsiteX16" fmla="*/ 260 w 103301"/>
                <a:gd name="connsiteY16" fmla="*/ 39042 h 114632"/>
                <a:gd name="connsiteX17" fmla="*/ 3306 w 103301"/>
                <a:gd name="connsiteY17" fmla="*/ 41572 h 114632"/>
                <a:gd name="connsiteX18" fmla="*/ 7621 w 103301"/>
                <a:gd name="connsiteY18" fmla="*/ 35752 h 114632"/>
                <a:gd name="connsiteX19" fmla="*/ 26149 w 103301"/>
                <a:gd name="connsiteY19" fmla="*/ 5639 h 114632"/>
                <a:gd name="connsiteX20" fmla="*/ 34017 w 103301"/>
                <a:gd name="connsiteY20" fmla="*/ 17279 h 114632"/>
                <a:gd name="connsiteX21" fmla="*/ 29956 w 103301"/>
                <a:gd name="connsiteY21" fmla="*/ 38536 h 114632"/>
                <a:gd name="connsiteX22" fmla="*/ 15235 w 10330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35" y="96990"/>
                  </a:moveTo>
                  <a:cubicBezTo>
                    <a:pt x="14474" y="100786"/>
                    <a:pt x="12951" y="106606"/>
                    <a:pt x="12951" y="107872"/>
                  </a:cubicBezTo>
                  <a:cubicBezTo>
                    <a:pt x="12951" y="112427"/>
                    <a:pt x="16504" y="114704"/>
                    <a:pt x="20312" y="114704"/>
                  </a:cubicBezTo>
                  <a:cubicBezTo>
                    <a:pt x="23357" y="114704"/>
                    <a:pt x="27926" y="112680"/>
                    <a:pt x="29703" y="107619"/>
                  </a:cubicBezTo>
                  <a:cubicBezTo>
                    <a:pt x="30210" y="106606"/>
                    <a:pt x="38840" y="72191"/>
                    <a:pt x="39855" y="67637"/>
                  </a:cubicBezTo>
                  <a:cubicBezTo>
                    <a:pt x="41886" y="59286"/>
                    <a:pt x="46454" y="41572"/>
                    <a:pt x="47977" y="34740"/>
                  </a:cubicBezTo>
                  <a:cubicBezTo>
                    <a:pt x="48992" y="31450"/>
                    <a:pt x="56099" y="19557"/>
                    <a:pt x="62191" y="13990"/>
                  </a:cubicBezTo>
                  <a:cubicBezTo>
                    <a:pt x="64221" y="12218"/>
                    <a:pt x="71582" y="5639"/>
                    <a:pt x="82496" y="5639"/>
                  </a:cubicBezTo>
                  <a:cubicBezTo>
                    <a:pt x="89095" y="5639"/>
                    <a:pt x="92902" y="8676"/>
                    <a:pt x="93156" y="8676"/>
                  </a:cubicBezTo>
                  <a:cubicBezTo>
                    <a:pt x="85542" y="9941"/>
                    <a:pt x="79958" y="16014"/>
                    <a:pt x="79958" y="22593"/>
                  </a:cubicBezTo>
                  <a:cubicBezTo>
                    <a:pt x="79958" y="26642"/>
                    <a:pt x="82750" y="31450"/>
                    <a:pt x="89603" y="31450"/>
                  </a:cubicBezTo>
                  <a:cubicBezTo>
                    <a:pt x="96456" y="31450"/>
                    <a:pt x="103562" y="25630"/>
                    <a:pt x="103562" y="16520"/>
                  </a:cubicBezTo>
                  <a:cubicBezTo>
                    <a:pt x="103562" y="7663"/>
                    <a:pt x="95440" y="72"/>
                    <a:pt x="82496" y="72"/>
                  </a:cubicBezTo>
                  <a:cubicBezTo>
                    <a:pt x="65998" y="72"/>
                    <a:pt x="54830" y="12471"/>
                    <a:pt x="50008" y="19557"/>
                  </a:cubicBezTo>
                  <a:cubicBezTo>
                    <a:pt x="47977" y="8170"/>
                    <a:pt x="38840" y="72"/>
                    <a:pt x="26911" y="72"/>
                  </a:cubicBezTo>
                  <a:cubicBezTo>
                    <a:pt x="15235" y="72"/>
                    <a:pt x="10413" y="9941"/>
                    <a:pt x="8129" y="14496"/>
                  </a:cubicBezTo>
                  <a:cubicBezTo>
                    <a:pt x="3560" y="23100"/>
                    <a:pt x="260" y="38283"/>
                    <a:pt x="260" y="39042"/>
                  </a:cubicBezTo>
                  <a:cubicBezTo>
                    <a:pt x="260" y="41572"/>
                    <a:pt x="2798" y="41572"/>
                    <a:pt x="3306" y="41572"/>
                  </a:cubicBezTo>
                  <a:cubicBezTo>
                    <a:pt x="5844" y="41572"/>
                    <a:pt x="6098" y="41319"/>
                    <a:pt x="7621" y="35752"/>
                  </a:cubicBezTo>
                  <a:cubicBezTo>
                    <a:pt x="11936" y="17785"/>
                    <a:pt x="17012" y="5639"/>
                    <a:pt x="26149" y="5639"/>
                  </a:cubicBezTo>
                  <a:cubicBezTo>
                    <a:pt x="30464" y="5639"/>
                    <a:pt x="34017" y="7663"/>
                    <a:pt x="34017" y="17279"/>
                  </a:cubicBezTo>
                  <a:cubicBezTo>
                    <a:pt x="34017" y="22593"/>
                    <a:pt x="33256" y="25377"/>
                    <a:pt x="29956" y="38536"/>
                  </a:cubicBezTo>
                  <a:lnTo>
                    <a:pt x="15235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4EC7DB-6FD1-CBDB-3B70-9AB5F8E0D36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3531692" y="3221028"/>
              <a:ext cx="78529" cy="117618"/>
            </a:xfrm>
            <a:custGeom>
              <a:avLst/>
              <a:gdLst>
                <a:gd name="connsiteX0" fmla="*/ 78795 w 78529"/>
                <a:gd name="connsiteY0" fmla="*/ 85448 h 117618"/>
                <a:gd name="connsiteX1" fmla="*/ 72754 w 78529"/>
                <a:gd name="connsiteY1" fmla="*/ 85448 h 117618"/>
                <a:gd name="connsiteX2" fmla="*/ 68135 w 78529"/>
                <a:gd name="connsiteY2" fmla="*/ 101567 h 117618"/>
                <a:gd name="connsiteX3" fmla="*/ 50546 w 78529"/>
                <a:gd name="connsiteY3" fmla="*/ 102630 h 117618"/>
                <a:gd name="connsiteX4" fmla="*/ 17854 w 78529"/>
                <a:gd name="connsiteY4" fmla="*/ 102630 h 117618"/>
                <a:gd name="connsiteX5" fmla="*/ 53388 w 78529"/>
                <a:gd name="connsiteY5" fmla="*/ 72871 h 117618"/>
                <a:gd name="connsiteX6" fmla="*/ 78795 w 78529"/>
                <a:gd name="connsiteY6" fmla="*/ 34610 h 117618"/>
                <a:gd name="connsiteX7" fmla="*/ 37220 w 78529"/>
                <a:gd name="connsiteY7" fmla="*/ 68 h 117618"/>
                <a:gd name="connsiteX8" fmla="*/ 265 w 78529"/>
                <a:gd name="connsiteY8" fmla="*/ 31776 h 117618"/>
                <a:gd name="connsiteX9" fmla="*/ 9682 w 78529"/>
                <a:gd name="connsiteY9" fmla="*/ 41695 h 117618"/>
                <a:gd name="connsiteX10" fmla="*/ 19098 w 78529"/>
                <a:gd name="connsiteY10" fmla="*/ 32307 h 117618"/>
                <a:gd name="connsiteX11" fmla="*/ 8616 w 78529"/>
                <a:gd name="connsiteY11" fmla="*/ 22919 h 117618"/>
                <a:gd name="connsiteX12" fmla="*/ 34555 w 78529"/>
                <a:gd name="connsiteY12" fmla="*/ 6445 h 117618"/>
                <a:gd name="connsiteX13" fmla="*/ 61561 w 78529"/>
                <a:gd name="connsiteY13" fmla="*/ 34610 h 117618"/>
                <a:gd name="connsiteX14" fmla="*/ 44860 w 78529"/>
                <a:gd name="connsiteY14" fmla="*/ 68620 h 117618"/>
                <a:gd name="connsiteX15" fmla="*/ 2042 w 78529"/>
                <a:gd name="connsiteY15" fmla="*/ 110778 h 117618"/>
                <a:gd name="connsiteX16" fmla="*/ 265 w 78529"/>
                <a:gd name="connsiteY16" fmla="*/ 117686 h 117618"/>
                <a:gd name="connsiteX17" fmla="*/ 73465 w 78529"/>
                <a:gd name="connsiteY17" fmla="*/ 117686 h 117618"/>
                <a:gd name="connsiteX18" fmla="*/ 78795 w 78529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29" h="117618">
                  <a:moveTo>
                    <a:pt x="78795" y="85448"/>
                  </a:moveTo>
                  <a:lnTo>
                    <a:pt x="72754" y="85448"/>
                  </a:lnTo>
                  <a:cubicBezTo>
                    <a:pt x="72221" y="89345"/>
                    <a:pt x="70444" y="99796"/>
                    <a:pt x="68135" y="101567"/>
                  </a:cubicBezTo>
                  <a:cubicBezTo>
                    <a:pt x="66713" y="102630"/>
                    <a:pt x="53033" y="102630"/>
                    <a:pt x="50546" y="102630"/>
                  </a:cubicBezTo>
                  <a:lnTo>
                    <a:pt x="17854" y="102630"/>
                  </a:lnTo>
                  <a:cubicBezTo>
                    <a:pt x="36510" y="86156"/>
                    <a:pt x="42728" y="81196"/>
                    <a:pt x="53388" y="72871"/>
                  </a:cubicBezTo>
                  <a:cubicBezTo>
                    <a:pt x="66536" y="62420"/>
                    <a:pt x="78795" y="51438"/>
                    <a:pt x="78795" y="34610"/>
                  </a:cubicBezTo>
                  <a:cubicBezTo>
                    <a:pt x="78795" y="13176"/>
                    <a:pt x="59962" y="68"/>
                    <a:pt x="37220" y="68"/>
                  </a:cubicBezTo>
                  <a:cubicBezTo>
                    <a:pt x="15189" y="68"/>
                    <a:pt x="265" y="15479"/>
                    <a:pt x="265" y="31776"/>
                  </a:cubicBezTo>
                  <a:cubicBezTo>
                    <a:pt x="265" y="40809"/>
                    <a:pt x="7905" y="41695"/>
                    <a:pt x="9682" y="41695"/>
                  </a:cubicBezTo>
                  <a:cubicBezTo>
                    <a:pt x="13946" y="41695"/>
                    <a:pt x="19098" y="38684"/>
                    <a:pt x="19098" y="32307"/>
                  </a:cubicBezTo>
                  <a:cubicBezTo>
                    <a:pt x="19098" y="29119"/>
                    <a:pt x="17854" y="22919"/>
                    <a:pt x="8616" y="22919"/>
                  </a:cubicBezTo>
                  <a:cubicBezTo>
                    <a:pt x="14123" y="10342"/>
                    <a:pt x="26205" y="6445"/>
                    <a:pt x="34555" y="6445"/>
                  </a:cubicBezTo>
                  <a:cubicBezTo>
                    <a:pt x="52322" y="6445"/>
                    <a:pt x="61561" y="20262"/>
                    <a:pt x="61561" y="34610"/>
                  </a:cubicBezTo>
                  <a:cubicBezTo>
                    <a:pt x="61561" y="50021"/>
                    <a:pt x="50546" y="62243"/>
                    <a:pt x="44860" y="68620"/>
                  </a:cubicBezTo>
                  <a:lnTo>
                    <a:pt x="2042" y="110778"/>
                  </a:lnTo>
                  <a:cubicBezTo>
                    <a:pt x="265" y="112372"/>
                    <a:pt x="265" y="112727"/>
                    <a:pt x="265" y="117686"/>
                  </a:cubicBezTo>
                  <a:lnTo>
                    <a:pt x="73465" y="117686"/>
                  </a:lnTo>
                  <a:lnTo>
                    <a:pt x="78795" y="8544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D97C47C-E423-CE1E-6EDF-C5344C79CBC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2917368" y="3533344"/>
              <a:ext cx="848805" cy="10121"/>
            </a:xfrm>
            <a:custGeom>
              <a:avLst/>
              <a:gdLst>
                <a:gd name="connsiteX0" fmla="*/ 0 w 848805"/>
                <a:gd name="connsiteY0" fmla="*/ 0 h 10121"/>
                <a:gd name="connsiteX1" fmla="*/ 848805 w 848805"/>
                <a:gd name="connsiteY1" fmla="*/ 0 h 10121"/>
                <a:gd name="connsiteX2" fmla="*/ 848805 w 848805"/>
                <a:gd name="connsiteY2" fmla="*/ 10122 h 10121"/>
                <a:gd name="connsiteX3" fmla="*/ 0 w 84880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805" h="10121">
                  <a:moveTo>
                    <a:pt x="0" y="0"/>
                  </a:moveTo>
                  <a:lnTo>
                    <a:pt x="848805" y="0"/>
                  </a:lnTo>
                  <a:lnTo>
                    <a:pt x="848805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CCDDF99-7CDB-BCAF-BF18-DFFCA839905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942496" y="3585460"/>
              <a:ext cx="58884" cy="253051"/>
            </a:xfrm>
            <a:custGeom>
              <a:avLst/>
              <a:gdLst>
                <a:gd name="connsiteX0" fmla="*/ 59126 w 58884"/>
                <a:gd name="connsiteY0" fmla="*/ 250606 h 253051"/>
                <a:gd name="connsiteX1" fmla="*/ 54811 w 58884"/>
                <a:gd name="connsiteY1" fmla="*/ 245039 h 253051"/>
                <a:gd name="connsiteX2" fmla="*/ 14963 w 58884"/>
                <a:gd name="connsiteY2" fmla="*/ 126611 h 253051"/>
                <a:gd name="connsiteX3" fmla="*/ 55827 w 58884"/>
                <a:gd name="connsiteY3" fmla="*/ 6918 h 253051"/>
                <a:gd name="connsiteX4" fmla="*/ 59126 w 58884"/>
                <a:gd name="connsiteY4" fmla="*/ 2616 h 253051"/>
                <a:gd name="connsiteX5" fmla="*/ 56588 w 58884"/>
                <a:gd name="connsiteY5" fmla="*/ 85 h 253051"/>
                <a:gd name="connsiteX6" fmla="*/ 16232 w 58884"/>
                <a:gd name="connsiteY6" fmla="*/ 49430 h 253051"/>
                <a:gd name="connsiteX7" fmla="*/ 241 w 58884"/>
                <a:gd name="connsiteY7" fmla="*/ 126611 h 253051"/>
                <a:gd name="connsiteX8" fmla="*/ 16993 w 58884"/>
                <a:gd name="connsiteY8" fmla="*/ 205563 h 253051"/>
                <a:gd name="connsiteX9" fmla="*/ 56588 w 58884"/>
                <a:gd name="connsiteY9" fmla="*/ 253137 h 253051"/>
                <a:gd name="connsiteX10" fmla="*/ 59126 w 58884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26" y="250606"/>
                  </a:moveTo>
                  <a:cubicBezTo>
                    <a:pt x="59126" y="249847"/>
                    <a:pt x="59126" y="249341"/>
                    <a:pt x="54811" y="245039"/>
                  </a:cubicBezTo>
                  <a:cubicBezTo>
                    <a:pt x="23085" y="213154"/>
                    <a:pt x="14963" y="165328"/>
                    <a:pt x="14963" y="126611"/>
                  </a:cubicBezTo>
                  <a:cubicBezTo>
                    <a:pt x="14963" y="82580"/>
                    <a:pt x="24608" y="38549"/>
                    <a:pt x="55827" y="6918"/>
                  </a:cubicBezTo>
                  <a:cubicBezTo>
                    <a:pt x="59126" y="3881"/>
                    <a:pt x="59126" y="3375"/>
                    <a:pt x="59126" y="2616"/>
                  </a:cubicBezTo>
                  <a:cubicBezTo>
                    <a:pt x="59126" y="845"/>
                    <a:pt x="58111" y="85"/>
                    <a:pt x="56588" y="85"/>
                  </a:cubicBezTo>
                  <a:cubicBezTo>
                    <a:pt x="54050" y="85"/>
                    <a:pt x="31207" y="17293"/>
                    <a:pt x="16232" y="49430"/>
                  </a:cubicBezTo>
                  <a:cubicBezTo>
                    <a:pt x="3287" y="77266"/>
                    <a:pt x="241" y="105355"/>
                    <a:pt x="241" y="126611"/>
                  </a:cubicBezTo>
                  <a:cubicBezTo>
                    <a:pt x="241" y="146349"/>
                    <a:pt x="3033" y="176968"/>
                    <a:pt x="16993" y="205563"/>
                  </a:cubicBezTo>
                  <a:cubicBezTo>
                    <a:pt x="32222" y="236688"/>
                    <a:pt x="54050" y="253137"/>
                    <a:pt x="56588" y="253137"/>
                  </a:cubicBezTo>
                  <a:cubicBezTo>
                    <a:pt x="58111" y="253137"/>
                    <a:pt x="59126" y="252377"/>
                    <a:pt x="59126" y="250606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6D2D3F3-269E-105C-D3DC-E43E87DBB7F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3023434" y="3663399"/>
              <a:ext cx="103301" cy="114632"/>
            </a:xfrm>
            <a:custGeom>
              <a:avLst/>
              <a:gdLst>
                <a:gd name="connsiteX0" fmla="*/ 15220 w 103301"/>
                <a:gd name="connsiteY0" fmla="*/ 97004 h 114632"/>
                <a:gd name="connsiteX1" fmla="*/ 12936 w 103301"/>
                <a:gd name="connsiteY1" fmla="*/ 107885 h 114632"/>
                <a:gd name="connsiteX2" fmla="*/ 20297 w 103301"/>
                <a:gd name="connsiteY2" fmla="*/ 114718 h 114632"/>
                <a:gd name="connsiteX3" fmla="*/ 29688 w 103301"/>
                <a:gd name="connsiteY3" fmla="*/ 107632 h 114632"/>
                <a:gd name="connsiteX4" fmla="*/ 39840 w 103301"/>
                <a:gd name="connsiteY4" fmla="*/ 67650 h 114632"/>
                <a:gd name="connsiteX5" fmla="*/ 47962 w 103301"/>
                <a:gd name="connsiteY5" fmla="*/ 34753 h 114632"/>
                <a:gd name="connsiteX6" fmla="*/ 62176 w 103301"/>
                <a:gd name="connsiteY6" fmla="*/ 14003 h 114632"/>
                <a:gd name="connsiteX7" fmla="*/ 82481 w 103301"/>
                <a:gd name="connsiteY7" fmla="*/ 5653 h 114632"/>
                <a:gd name="connsiteX8" fmla="*/ 93141 w 103301"/>
                <a:gd name="connsiteY8" fmla="*/ 8689 h 114632"/>
                <a:gd name="connsiteX9" fmla="*/ 79943 w 103301"/>
                <a:gd name="connsiteY9" fmla="*/ 22607 h 114632"/>
                <a:gd name="connsiteX10" fmla="*/ 89588 w 103301"/>
                <a:gd name="connsiteY10" fmla="*/ 31464 h 114632"/>
                <a:gd name="connsiteX11" fmla="*/ 103547 w 103301"/>
                <a:gd name="connsiteY11" fmla="*/ 16534 h 114632"/>
                <a:gd name="connsiteX12" fmla="*/ 82481 w 103301"/>
                <a:gd name="connsiteY12" fmla="*/ 85 h 114632"/>
                <a:gd name="connsiteX13" fmla="*/ 49993 w 103301"/>
                <a:gd name="connsiteY13" fmla="*/ 19570 h 114632"/>
                <a:gd name="connsiteX14" fmla="*/ 26896 w 103301"/>
                <a:gd name="connsiteY14" fmla="*/ 85 h 114632"/>
                <a:gd name="connsiteX15" fmla="*/ 8113 w 103301"/>
                <a:gd name="connsiteY15" fmla="*/ 14509 h 114632"/>
                <a:gd name="connsiteX16" fmla="*/ 245 w 103301"/>
                <a:gd name="connsiteY16" fmla="*/ 39055 h 114632"/>
                <a:gd name="connsiteX17" fmla="*/ 3291 w 103301"/>
                <a:gd name="connsiteY17" fmla="*/ 41586 h 114632"/>
                <a:gd name="connsiteX18" fmla="*/ 7606 w 103301"/>
                <a:gd name="connsiteY18" fmla="*/ 35766 h 114632"/>
                <a:gd name="connsiteX19" fmla="*/ 26134 w 103301"/>
                <a:gd name="connsiteY19" fmla="*/ 5653 h 114632"/>
                <a:gd name="connsiteX20" fmla="*/ 34002 w 103301"/>
                <a:gd name="connsiteY20" fmla="*/ 17293 h 114632"/>
                <a:gd name="connsiteX21" fmla="*/ 29941 w 103301"/>
                <a:gd name="connsiteY21" fmla="*/ 38549 h 114632"/>
                <a:gd name="connsiteX22" fmla="*/ 15220 w 10330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20" y="97004"/>
                  </a:moveTo>
                  <a:cubicBezTo>
                    <a:pt x="14459" y="100800"/>
                    <a:pt x="12936" y="106620"/>
                    <a:pt x="12936" y="107885"/>
                  </a:cubicBezTo>
                  <a:cubicBezTo>
                    <a:pt x="12936" y="112440"/>
                    <a:pt x="16489" y="114718"/>
                    <a:pt x="20297" y="114718"/>
                  </a:cubicBezTo>
                  <a:cubicBezTo>
                    <a:pt x="23342" y="114718"/>
                    <a:pt x="27911" y="112693"/>
                    <a:pt x="29688" y="107632"/>
                  </a:cubicBezTo>
                  <a:cubicBezTo>
                    <a:pt x="30195" y="106620"/>
                    <a:pt x="38825" y="72205"/>
                    <a:pt x="39840" y="67650"/>
                  </a:cubicBezTo>
                  <a:cubicBezTo>
                    <a:pt x="41871" y="59299"/>
                    <a:pt x="46439" y="41586"/>
                    <a:pt x="47962" y="34753"/>
                  </a:cubicBezTo>
                  <a:cubicBezTo>
                    <a:pt x="48977" y="31464"/>
                    <a:pt x="56084" y="19570"/>
                    <a:pt x="62176" y="14003"/>
                  </a:cubicBezTo>
                  <a:cubicBezTo>
                    <a:pt x="64206" y="12232"/>
                    <a:pt x="71567" y="5653"/>
                    <a:pt x="82481" y="5653"/>
                  </a:cubicBezTo>
                  <a:cubicBezTo>
                    <a:pt x="89080" y="5653"/>
                    <a:pt x="92887" y="8689"/>
                    <a:pt x="93141" y="8689"/>
                  </a:cubicBezTo>
                  <a:cubicBezTo>
                    <a:pt x="85527" y="9954"/>
                    <a:pt x="79943" y="16028"/>
                    <a:pt x="79943" y="22607"/>
                  </a:cubicBezTo>
                  <a:cubicBezTo>
                    <a:pt x="79943" y="26656"/>
                    <a:pt x="82735" y="31464"/>
                    <a:pt x="89588" y="31464"/>
                  </a:cubicBezTo>
                  <a:cubicBezTo>
                    <a:pt x="96441" y="31464"/>
                    <a:pt x="103547" y="25644"/>
                    <a:pt x="103547" y="16534"/>
                  </a:cubicBezTo>
                  <a:cubicBezTo>
                    <a:pt x="103547" y="7677"/>
                    <a:pt x="95425" y="85"/>
                    <a:pt x="82481" y="85"/>
                  </a:cubicBezTo>
                  <a:cubicBezTo>
                    <a:pt x="65983" y="85"/>
                    <a:pt x="54815" y="12485"/>
                    <a:pt x="49993" y="19570"/>
                  </a:cubicBezTo>
                  <a:cubicBezTo>
                    <a:pt x="47962" y="8183"/>
                    <a:pt x="38825" y="85"/>
                    <a:pt x="26896" y="85"/>
                  </a:cubicBezTo>
                  <a:cubicBezTo>
                    <a:pt x="15220" y="85"/>
                    <a:pt x="10398" y="9954"/>
                    <a:pt x="8113" y="14509"/>
                  </a:cubicBezTo>
                  <a:cubicBezTo>
                    <a:pt x="3545" y="23113"/>
                    <a:pt x="245" y="38296"/>
                    <a:pt x="245" y="39055"/>
                  </a:cubicBezTo>
                  <a:cubicBezTo>
                    <a:pt x="245" y="41586"/>
                    <a:pt x="2783" y="41586"/>
                    <a:pt x="3291" y="41586"/>
                  </a:cubicBezTo>
                  <a:cubicBezTo>
                    <a:pt x="5829" y="41586"/>
                    <a:pt x="6083" y="41333"/>
                    <a:pt x="7606" y="35766"/>
                  </a:cubicBezTo>
                  <a:cubicBezTo>
                    <a:pt x="11921" y="17799"/>
                    <a:pt x="16997" y="5653"/>
                    <a:pt x="26134" y="5653"/>
                  </a:cubicBezTo>
                  <a:cubicBezTo>
                    <a:pt x="30449" y="5653"/>
                    <a:pt x="34002" y="7677"/>
                    <a:pt x="34002" y="17293"/>
                  </a:cubicBezTo>
                  <a:cubicBezTo>
                    <a:pt x="34002" y="22607"/>
                    <a:pt x="33241" y="25391"/>
                    <a:pt x="29941" y="38549"/>
                  </a:cubicBezTo>
                  <a:lnTo>
                    <a:pt x="15220" y="97004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58AABF0-0EA8-9FF9-D35B-3285659841B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3208250" y="3627719"/>
              <a:ext cx="168785" cy="168531"/>
            </a:xfrm>
            <a:custGeom>
              <a:avLst/>
              <a:gdLst>
                <a:gd name="connsiteX0" fmla="*/ 89848 w 168785"/>
                <a:gd name="connsiteY0" fmla="*/ 89412 h 168531"/>
                <a:gd name="connsiteX1" fmla="*/ 160662 w 168785"/>
                <a:gd name="connsiteY1" fmla="*/ 89412 h 168531"/>
                <a:gd name="connsiteX2" fmla="*/ 169038 w 168785"/>
                <a:gd name="connsiteY2" fmla="*/ 84351 h 168531"/>
                <a:gd name="connsiteX3" fmla="*/ 160662 w 168785"/>
                <a:gd name="connsiteY3" fmla="*/ 79290 h 168531"/>
                <a:gd name="connsiteX4" fmla="*/ 89848 w 168785"/>
                <a:gd name="connsiteY4" fmla="*/ 79290 h 168531"/>
                <a:gd name="connsiteX5" fmla="*/ 89848 w 168785"/>
                <a:gd name="connsiteY5" fmla="*/ 8436 h 168531"/>
                <a:gd name="connsiteX6" fmla="*/ 84772 w 168785"/>
                <a:gd name="connsiteY6" fmla="*/ 85 h 168531"/>
                <a:gd name="connsiteX7" fmla="*/ 79696 w 168785"/>
                <a:gd name="connsiteY7" fmla="*/ 8436 h 168531"/>
                <a:gd name="connsiteX8" fmla="*/ 79696 w 168785"/>
                <a:gd name="connsiteY8" fmla="*/ 79290 h 168531"/>
                <a:gd name="connsiteX9" fmla="*/ 8628 w 168785"/>
                <a:gd name="connsiteY9" fmla="*/ 79290 h 168531"/>
                <a:gd name="connsiteX10" fmla="*/ 252 w 168785"/>
                <a:gd name="connsiteY10" fmla="*/ 84351 h 168531"/>
                <a:gd name="connsiteX11" fmla="*/ 8628 w 168785"/>
                <a:gd name="connsiteY11" fmla="*/ 89412 h 168531"/>
                <a:gd name="connsiteX12" fmla="*/ 79696 w 168785"/>
                <a:gd name="connsiteY12" fmla="*/ 89412 h 168531"/>
                <a:gd name="connsiteX13" fmla="*/ 79696 w 168785"/>
                <a:gd name="connsiteY13" fmla="*/ 160267 h 168531"/>
                <a:gd name="connsiteX14" fmla="*/ 84772 w 168785"/>
                <a:gd name="connsiteY14" fmla="*/ 168617 h 168531"/>
                <a:gd name="connsiteX15" fmla="*/ 89848 w 168785"/>
                <a:gd name="connsiteY15" fmla="*/ 160267 h 168531"/>
                <a:gd name="connsiteX16" fmla="*/ 89848 w 168785"/>
                <a:gd name="connsiteY16" fmla="*/ 8941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85" h="168531">
                  <a:moveTo>
                    <a:pt x="89848" y="89412"/>
                  </a:moveTo>
                  <a:lnTo>
                    <a:pt x="160662" y="89412"/>
                  </a:lnTo>
                  <a:cubicBezTo>
                    <a:pt x="164216" y="89412"/>
                    <a:pt x="169038" y="89412"/>
                    <a:pt x="169038" y="84351"/>
                  </a:cubicBezTo>
                  <a:cubicBezTo>
                    <a:pt x="169038" y="79290"/>
                    <a:pt x="164216" y="79290"/>
                    <a:pt x="160662" y="79290"/>
                  </a:cubicBezTo>
                  <a:lnTo>
                    <a:pt x="89848" y="79290"/>
                  </a:lnTo>
                  <a:lnTo>
                    <a:pt x="89848" y="8436"/>
                  </a:lnTo>
                  <a:cubicBezTo>
                    <a:pt x="89848" y="4893"/>
                    <a:pt x="89848" y="85"/>
                    <a:pt x="84772" y="85"/>
                  </a:cubicBezTo>
                  <a:cubicBezTo>
                    <a:pt x="79696" y="85"/>
                    <a:pt x="79696" y="4893"/>
                    <a:pt x="79696" y="8436"/>
                  </a:cubicBezTo>
                  <a:lnTo>
                    <a:pt x="79696" y="79290"/>
                  </a:lnTo>
                  <a:lnTo>
                    <a:pt x="8628" y="79290"/>
                  </a:lnTo>
                  <a:cubicBezTo>
                    <a:pt x="5075" y="79290"/>
                    <a:pt x="252" y="79290"/>
                    <a:pt x="252" y="84351"/>
                  </a:cubicBezTo>
                  <a:cubicBezTo>
                    <a:pt x="252" y="89412"/>
                    <a:pt x="5075" y="89412"/>
                    <a:pt x="8628" y="89412"/>
                  </a:cubicBezTo>
                  <a:lnTo>
                    <a:pt x="79696" y="89412"/>
                  </a:lnTo>
                  <a:lnTo>
                    <a:pt x="79696" y="160267"/>
                  </a:lnTo>
                  <a:cubicBezTo>
                    <a:pt x="79696" y="163809"/>
                    <a:pt x="79696" y="168617"/>
                    <a:pt x="84772" y="168617"/>
                  </a:cubicBezTo>
                  <a:cubicBezTo>
                    <a:pt x="89848" y="168617"/>
                    <a:pt x="89848" y="163809"/>
                    <a:pt x="89848" y="160267"/>
                  </a:cubicBezTo>
                  <a:lnTo>
                    <a:pt x="89848" y="8941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3375CD8-3951-0F60-E6B5-E2601F275B9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3450641" y="3596847"/>
              <a:ext cx="98225" cy="181437"/>
            </a:xfrm>
            <a:custGeom>
              <a:avLst/>
              <a:gdLst>
                <a:gd name="connsiteX0" fmla="*/ 1531 w 98225"/>
                <a:gd name="connsiteY0" fmla="*/ 153434 h 181437"/>
                <a:gd name="connsiteX1" fmla="*/ 262 w 98225"/>
                <a:gd name="connsiteY1" fmla="*/ 155965 h 181437"/>
                <a:gd name="connsiteX2" fmla="*/ 3308 w 98225"/>
                <a:gd name="connsiteY2" fmla="*/ 159255 h 181437"/>
                <a:gd name="connsiteX3" fmla="*/ 12445 w 98225"/>
                <a:gd name="connsiteY3" fmla="*/ 151410 h 181437"/>
                <a:gd name="connsiteX4" fmla="*/ 21583 w 98225"/>
                <a:gd name="connsiteY4" fmla="*/ 142806 h 181437"/>
                <a:gd name="connsiteX5" fmla="*/ 50010 w 98225"/>
                <a:gd name="connsiteY5" fmla="*/ 181523 h 181437"/>
                <a:gd name="connsiteX6" fmla="*/ 74376 w 98225"/>
                <a:gd name="connsiteY6" fmla="*/ 171907 h 181437"/>
                <a:gd name="connsiteX7" fmla="*/ 89858 w 98225"/>
                <a:gd name="connsiteY7" fmla="*/ 156977 h 181437"/>
                <a:gd name="connsiteX8" fmla="*/ 86813 w 98225"/>
                <a:gd name="connsiteY8" fmla="*/ 153940 h 181437"/>
                <a:gd name="connsiteX9" fmla="*/ 83513 w 98225"/>
                <a:gd name="connsiteY9" fmla="*/ 156218 h 181437"/>
                <a:gd name="connsiteX10" fmla="*/ 50517 w 98225"/>
                <a:gd name="connsiteY10" fmla="*/ 175956 h 181437"/>
                <a:gd name="connsiteX11" fmla="*/ 35035 w 98225"/>
                <a:gd name="connsiteY11" fmla="*/ 143059 h 181437"/>
                <a:gd name="connsiteX12" fmla="*/ 36304 w 98225"/>
                <a:gd name="connsiteY12" fmla="*/ 128635 h 181437"/>
                <a:gd name="connsiteX13" fmla="*/ 41888 w 98225"/>
                <a:gd name="connsiteY13" fmla="*/ 122309 h 181437"/>
                <a:gd name="connsiteX14" fmla="*/ 98488 w 98225"/>
                <a:gd name="connsiteY14" fmla="*/ 19823 h 181437"/>
                <a:gd name="connsiteX15" fmla="*/ 83513 w 98225"/>
                <a:gd name="connsiteY15" fmla="*/ 85 h 181437"/>
                <a:gd name="connsiteX16" fmla="*/ 41126 w 98225"/>
                <a:gd name="connsiteY16" fmla="*/ 47659 h 181437"/>
                <a:gd name="connsiteX17" fmla="*/ 21075 w 98225"/>
                <a:gd name="connsiteY17" fmla="*/ 134962 h 181437"/>
                <a:gd name="connsiteX18" fmla="*/ 1531 w 98225"/>
                <a:gd name="connsiteY18" fmla="*/ 153434 h 181437"/>
                <a:gd name="connsiteX19" fmla="*/ 37573 w 98225"/>
                <a:gd name="connsiteY19" fmla="*/ 118007 h 181437"/>
                <a:gd name="connsiteX20" fmla="*/ 63462 w 98225"/>
                <a:gd name="connsiteY20" fmla="*/ 29439 h 181437"/>
                <a:gd name="connsiteX21" fmla="*/ 83767 w 98225"/>
                <a:gd name="connsiteY21" fmla="*/ 5653 h 181437"/>
                <a:gd name="connsiteX22" fmla="*/ 92396 w 98225"/>
                <a:gd name="connsiteY22" fmla="*/ 18811 h 181437"/>
                <a:gd name="connsiteX23" fmla="*/ 37573 w 98225"/>
                <a:gd name="connsiteY23" fmla="*/ 118007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225" h="181437">
                  <a:moveTo>
                    <a:pt x="1531" y="153434"/>
                  </a:moveTo>
                  <a:cubicBezTo>
                    <a:pt x="1024" y="154194"/>
                    <a:pt x="262" y="154953"/>
                    <a:pt x="262" y="155965"/>
                  </a:cubicBezTo>
                  <a:cubicBezTo>
                    <a:pt x="262" y="157230"/>
                    <a:pt x="1785" y="159255"/>
                    <a:pt x="3308" y="159255"/>
                  </a:cubicBezTo>
                  <a:cubicBezTo>
                    <a:pt x="4577" y="159255"/>
                    <a:pt x="5339" y="158495"/>
                    <a:pt x="12445" y="151410"/>
                  </a:cubicBezTo>
                  <a:cubicBezTo>
                    <a:pt x="14476" y="149639"/>
                    <a:pt x="19552" y="144831"/>
                    <a:pt x="21583" y="142806"/>
                  </a:cubicBezTo>
                  <a:cubicBezTo>
                    <a:pt x="24121" y="162797"/>
                    <a:pt x="31481" y="181523"/>
                    <a:pt x="50010" y="181523"/>
                  </a:cubicBezTo>
                  <a:cubicBezTo>
                    <a:pt x="60162" y="181523"/>
                    <a:pt x="69046" y="175703"/>
                    <a:pt x="74376" y="171907"/>
                  </a:cubicBezTo>
                  <a:cubicBezTo>
                    <a:pt x="77929" y="169377"/>
                    <a:pt x="89858" y="159508"/>
                    <a:pt x="89858" y="156977"/>
                  </a:cubicBezTo>
                  <a:cubicBezTo>
                    <a:pt x="89858" y="156218"/>
                    <a:pt x="89097" y="153940"/>
                    <a:pt x="86813" y="153940"/>
                  </a:cubicBezTo>
                  <a:cubicBezTo>
                    <a:pt x="86051" y="153940"/>
                    <a:pt x="85797" y="154194"/>
                    <a:pt x="83513" y="156218"/>
                  </a:cubicBezTo>
                  <a:cubicBezTo>
                    <a:pt x="67269" y="172160"/>
                    <a:pt x="57878" y="175956"/>
                    <a:pt x="50517" y="175956"/>
                  </a:cubicBezTo>
                  <a:cubicBezTo>
                    <a:pt x="39096" y="175956"/>
                    <a:pt x="35035" y="162797"/>
                    <a:pt x="35035" y="143059"/>
                  </a:cubicBezTo>
                  <a:cubicBezTo>
                    <a:pt x="35035" y="141541"/>
                    <a:pt x="35542" y="129901"/>
                    <a:pt x="36304" y="128635"/>
                  </a:cubicBezTo>
                  <a:cubicBezTo>
                    <a:pt x="36811" y="127876"/>
                    <a:pt x="36811" y="127370"/>
                    <a:pt x="41888" y="122309"/>
                  </a:cubicBezTo>
                  <a:cubicBezTo>
                    <a:pt x="62446" y="101812"/>
                    <a:pt x="98488" y="59046"/>
                    <a:pt x="98488" y="19823"/>
                  </a:cubicBezTo>
                  <a:cubicBezTo>
                    <a:pt x="98488" y="15522"/>
                    <a:pt x="98488" y="85"/>
                    <a:pt x="83513" y="85"/>
                  </a:cubicBezTo>
                  <a:cubicBezTo>
                    <a:pt x="62446" y="85"/>
                    <a:pt x="43664" y="41839"/>
                    <a:pt x="41126" y="47659"/>
                  </a:cubicBezTo>
                  <a:cubicBezTo>
                    <a:pt x="28943" y="75242"/>
                    <a:pt x="21075" y="104849"/>
                    <a:pt x="21075" y="134962"/>
                  </a:cubicBezTo>
                  <a:lnTo>
                    <a:pt x="1531" y="153434"/>
                  </a:lnTo>
                  <a:close/>
                  <a:moveTo>
                    <a:pt x="37573" y="118007"/>
                  </a:moveTo>
                  <a:cubicBezTo>
                    <a:pt x="38080" y="115224"/>
                    <a:pt x="48994" y="59046"/>
                    <a:pt x="63462" y="29439"/>
                  </a:cubicBezTo>
                  <a:cubicBezTo>
                    <a:pt x="70315" y="15775"/>
                    <a:pt x="75645" y="5653"/>
                    <a:pt x="83767" y="5653"/>
                  </a:cubicBezTo>
                  <a:cubicBezTo>
                    <a:pt x="92396" y="5653"/>
                    <a:pt x="92396" y="14762"/>
                    <a:pt x="92396" y="18811"/>
                  </a:cubicBezTo>
                  <a:cubicBezTo>
                    <a:pt x="92396" y="61071"/>
                    <a:pt x="49756" y="105355"/>
                    <a:pt x="37573" y="118007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CB137F1-267B-6828-9FDF-97BAC7CCD43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568072" y="3585460"/>
              <a:ext cx="58884" cy="253051"/>
            </a:xfrm>
            <a:custGeom>
              <a:avLst/>
              <a:gdLst>
                <a:gd name="connsiteX0" fmla="*/ 59151 w 58884"/>
                <a:gd name="connsiteY0" fmla="*/ 126611 h 253051"/>
                <a:gd name="connsiteX1" fmla="*/ 42399 w 58884"/>
                <a:gd name="connsiteY1" fmla="*/ 47659 h 253051"/>
                <a:gd name="connsiteX2" fmla="*/ 2805 w 58884"/>
                <a:gd name="connsiteY2" fmla="*/ 85 h 253051"/>
                <a:gd name="connsiteX3" fmla="*/ 266 w 58884"/>
                <a:gd name="connsiteY3" fmla="*/ 2616 h 253051"/>
                <a:gd name="connsiteX4" fmla="*/ 5089 w 58884"/>
                <a:gd name="connsiteY4" fmla="*/ 8436 h 253051"/>
                <a:gd name="connsiteX5" fmla="*/ 44430 w 58884"/>
                <a:gd name="connsiteY5" fmla="*/ 126611 h 253051"/>
                <a:gd name="connsiteX6" fmla="*/ 3566 w 58884"/>
                <a:gd name="connsiteY6" fmla="*/ 246304 h 253051"/>
                <a:gd name="connsiteX7" fmla="*/ 266 w 58884"/>
                <a:gd name="connsiteY7" fmla="*/ 250606 h 253051"/>
                <a:gd name="connsiteX8" fmla="*/ 2805 w 58884"/>
                <a:gd name="connsiteY8" fmla="*/ 253137 h 253051"/>
                <a:gd name="connsiteX9" fmla="*/ 43161 w 58884"/>
                <a:gd name="connsiteY9" fmla="*/ 203792 h 253051"/>
                <a:gd name="connsiteX10" fmla="*/ 59151 w 58884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51" y="126611"/>
                  </a:moveTo>
                  <a:cubicBezTo>
                    <a:pt x="59151" y="106873"/>
                    <a:pt x="56359" y="76254"/>
                    <a:pt x="42399" y="47659"/>
                  </a:cubicBezTo>
                  <a:cubicBezTo>
                    <a:pt x="27171" y="16534"/>
                    <a:pt x="5343" y="85"/>
                    <a:pt x="2805" y="85"/>
                  </a:cubicBezTo>
                  <a:cubicBezTo>
                    <a:pt x="1282" y="85"/>
                    <a:pt x="266" y="1098"/>
                    <a:pt x="266" y="2616"/>
                  </a:cubicBezTo>
                  <a:cubicBezTo>
                    <a:pt x="266" y="3375"/>
                    <a:pt x="266" y="3881"/>
                    <a:pt x="5089" y="8436"/>
                  </a:cubicBezTo>
                  <a:cubicBezTo>
                    <a:pt x="29963" y="33488"/>
                    <a:pt x="44430" y="73723"/>
                    <a:pt x="44430" y="126611"/>
                  </a:cubicBezTo>
                  <a:cubicBezTo>
                    <a:pt x="44430" y="169883"/>
                    <a:pt x="35039" y="214420"/>
                    <a:pt x="3566" y="246304"/>
                  </a:cubicBezTo>
                  <a:cubicBezTo>
                    <a:pt x="266" y="249341"/>
                    <a:pt x="266" y="249847"/>
                    <a:pt x="266" y="250606"/>
                  </a:cubicBezTo>
                  <a:cubicBezTo>
                    <a:pt x="266" y="252124"/>
                    <a:pt x="1282" y="253137"/>
                    <a:pt x="2805" y="253137"/>
                  </a:cubicBezTo>
                  <a:cubicBezTo>
                    <a:pt x="5343" y="253137"/>
                    <a:pt x="28186" y="235929"/>
                    <a:pt x="43161" y="203792"/>
                  </a:cubicBezTo>
                  <a:cubicBezTo>
                    <a:pt x="56105" y="175956"/>
                    <a:pt x="59151" y="147867"/>
                    <a:pt x="59151" y="126611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5008280-D7E9-DFD0-B1A6-C27EBACFF0C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3661905" y="3584526"/>
              <a:ext cx="81727" cy="121160"/>
            </a:xfrm>
            <a:custGeom>
              <a:avLst/>
              <a:gdLst>
                <a:gd name="connsiteX0" fmla="*/ 39180 w 81727"/>
                <a:gd name="connsiteY0" fmla="*/ 58537 h 121160"/>
                <a:gd name="connsiteX1" fmla="*/ 62988 w 81727"/>
                <a:gd name="connsiteY1" fmla="*/ 87056 h 121160"/>
                <a:gd name="connsiteX2" fmla="*/ 39891 w 81727"/>
                <a:gd name="connsiteY2" fmla="*/ 115575 h 121160"/>
                <a:gd name="connsiteX3" fmla="*/ 9687 w 81727"/>
                <a:gd name="connsiteY3" fmla="*/ 103176 h 121160"/>
                <a:gd name="connsiteX4" fmla="*/ 19992 w 81727"/>
                <a:gd name="connsiteY4" fmla="*/ 93256 h 121160"/>
                <a:gd name="connsiteX5" fmla="*/ 10220 w 81727"/>
                <a:gd name="connsiteY5" fmla="*/ 83513 h 121160"/>
                <a:gd name="connsiteX6" fmla="*/ 270 w 81727"/>
                <a:gd name="connsiteY6" fmla="*/ 93787 h 121160"/>
                <a:gd name="connsiteX7" fmla="*/ 40246 w 81727"/>
                <a:gd name="connsiteY7" fmla="*/ 121243 h 121160"/>
                <a:gd name="connsiteX8" fmla="*/ 81998 w 81727"/>
                <a:gd name="connsiteY8" fmla="*/ 87056 h 121160"/>
                <a:gd name="connsiteX9" fmla="*/ 51084 w 81727"/>
                <a:gd name="connsiteY9" fmla="*/ 55349 h 121160"/>
                <a:gd name="connsiteX10" fmla="*/ 76490 w 81727"/>
                <a:gd name="connsiteY10" fmla="*/ 24527 h 121160"/>
                <a:gd name="connsiteX11" fmla="*/ 40601 w 81727"/>
                <a:gd name="connsiteY11" fmla="*/ 83 h 121160"/>
                <a:gd name="connsiteX12" fmla="*/ 5778 w 81727"/>
                <a:gd name="connsiteY12" fmla="*/ 23819 h 121160"/>
                <a:gd name="connsiteX13" fmla="*/ 15017 w 81727"/>
                <a:gd name="connsiteY13" fmla="*/ 33207 h 121160"/>
                <a:gd name="connsiteX14" fmla="*/ 24078 w 81727"/>
                <a:gd name="connsiteY14" fmla="*/ 24173 h 121160"/>
                <a:gd name="connsiteX15" fmla="*/ 15017 w 81727"/>
                <a:gd name="connsiteY15" fmla="*/ 14962 h 121160"/>
                <a:gd name="connsiteX16" fmla="*/ 40068 w 81727"/>
                <a:gd name="connsiteY16" fmla="*/ 5219 h 121160"/>
                <a:gd name="connsiteX17" fmla="*/ 59256 w 81727"/>
                <a:gd name="connsiteY17" fmla="*/ 24527 h 121160"/>
                <a:gd name="connsiteX18" fmla="*/ 52150 w 81727"/>
                <a:gd name="connsiteY18" fmla="*/ 45606 h 121160"/>
                <a:gd name="connsiteX19" fmla="*/ 32428 w 81727"/>
                <a:gd name="connsiteY19" fmla="*/ 53223 h 121160"/>
                <a:gd name="connsiteX20" fmla="*/ 26743 w 81727"/>
                <a:gd name="connsiteY20" fmla="*/ 53755 h 121160"/>
                <a:gd name="connsiteX21" fmla="*/ 24966 w 81727"/>
                <a:gd name="connsiteY21" fmla="*/ 56057 h 121160"/>
                <a:gd name="connsiteX22" fmla="*/ 29586 w 81727"/>
                <a:gd name="connsiteY22" fmla="*/ 58537 h 121160"/>
                <a:gd name="connsiteX23" fmla="*/ 39180 w 81727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727" h="121160">
                  <a:moveTo>
                    <a:pt x="39180" y="58537"/>
                  </a:moveTo>
                  <a:cubicBezTo>
                    <a:pt x="53038" y="58537"/>
                    <a:pt x="62988" y="68103"/>
                    <a:pt x="62988" y="87056"/>
                  </a:cubicBezTo>
                  <a:cubicBezTo>
                    <a:pt x="62988" y="109021"/>
                    <a:pt x="50195" y="115575"/>
                    <a:pt x="39891" y="115575"/>
                  </a:cubicBezTo>
                  <a:cubicBezTo>
                    <a:pt x="32784" y="115575"/>
                    <a:pt x="17149" y="113627"/>
                    <a:pt x="9687" y="103176"/>
                  </a:cubicBezTo>
                  <a:cubicBezTo>
                    <a:pt x="18037" y="102821"/>
                    <a:pt x="19992" y="96976"/>
                    <a:pt x="19992" y="93256"/>
                  </a:cubicBezTo>
                  <a:cubicBezTo>
                    <a:pt x="19992" y="87588"/>
                    <a:pt x="15728" y="83513"/>
                    <a:pt x="10220" y="83513"/>
                  </a:cubicBezTo>
                  <a:cubicBezTo>
                    <a:pt x="5245" y="83513"/>
                    <a:pt x="270" y="86525"/>
                    <a:pt x="270" y="93787"/>
                  </a:cubicBezTo>
                  <a:cubicBezTo>
                    <a:pt x="270" y="110438"/>
                    <a:pt x="18748" y="121243"/>
                    <a:pt x="40246" y="121243"/>
                  </a:cubicBezTo>
                  <a:cubicBezTo>
                    <a:pt x="64942" y="121243"/>
                    <a:pt x="81998" y="104770"/>
                    <a:pt x="81998" y="87056"/>
                  </a:cubicBezTo>
                  <a:cubicBezTo>
                    <a:pt x="81998" y="73240"/>
                    <a:pt x="70627" y="59423"/>
                    <a:pt x="51084" y="55349"/>
                  </a:cubicBezTo>
                  <a:cubicBezTo>
                    <a:pt x="69739" y="48618"/>
                    <a:pt x="76490" y="35333"/>
                    <a:pt x="76490" y="24527"/>
                  </a:cubicBezTo>
                  <a:cubicBezTo>
                    <a:pt x="76490" y="10534"/>
                    <a:pt x="60322" y="83"/>
                    <a:pt x="40601" y="83"/>
                  </a:cubicBezTo>
                  <a:cubicBezTo>
                    <a:pt x="20880" y="83"/>
                    <a:pt x="5778" y="9648"/>
                    <a:pt x="5778" y="23819"/>
                  </a:cubicBezTo>
                  <a:cubicBezTo>
                    <a:pt x="5778" y="29841"/>
                    <a:pt x="9687" y="33207"/>
                    <a:pt x="15017" y="33207"/>
                  </a:cubicBezTo>
                  <a:cubicBezTo>
                    <a:pt x="20525" y="33207"/>
                    <a:pt x="24078" y="29133"/>
                    <a:pt x="24078" y="24173"/>
                  </a:cubicBezTo>
                  <a:cubicBezTo>
                    <a:pt x="24078" y="19036"/>
                    <a:pt x="20525" y="15316"/>
                    <a:pt x="15017" y="14962"/>
                  </a:cubicBezTo>
                  <a:cubicBezTo>
                    <a:pt x="21235" y="7168"/>
                    <a:pt x="33494" y="5219"/>
                    <a:pt x="40068" y="5219"/>
                  </a:cubicBezTo>
                  <a:cubicBezTo>
                    <a:pt x="48063" y="5219"/>
                    <a:pt x="59256" y="9116"/>
                    <a:pt x="59256" y="24527"/>
                  </a:cubicBezTo>
                  <a:cubicBezTo>
                    <a:pt x="59256" y="31967"/>
                    <a:pt x="56769" y="40115"/>
                    <a:pt x="52150" y="45606"/>
                  </a:cubicBezTo>
                  <a:cubicBezTo>
                    <a:pt x="46287" y="52338"/>
                    <a:pt x="41312" y="52692"/>
                    <a:pt x="32428" y="53223"/>
                  </a:cubicBezTo>
                  <a:cubicBezTo>
                    <a:pt x="27987" y="53578"/>
                    <a:pt x="27631" y="53578"/>
                    <a:pt x="26743" y="53755"/>
                  </a:cubicBezTo>
                  <a:cubicBezTo>
                    <a:pt x="26388" y="53755"/>
                    <a:pt x="24966" y="54109"/>
                    <a:pt x="24966" y="56057"/>
                  </a:cubicBezTo>
                  <a:cubicBezTo>
                    <a:pt x="24966" y="58537"/>
                    <a:pt x="26565" y="58537"/>
                    <a:pt x="29586" y="58537"/>
                  </a:cubicBezTo>
                  <a:lnTo>
                    <a:pt x="39180" y="5853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59CCBB0-3B5E-9E78-73DA-D163DBEEFF5A}"/>
              </a:ext>
            </a:extLst>
          </p:cNvPr>
          <p:cNvSpPr txBox="1"/>
          <p:nvPr/>
        </p:nvSpPr>
        <p:spPr>
          <a:xfrm>
            <a:off x="4481256" y="1498049"/>
            <a:ext cx="2888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Cadoni</a:t>
            </a:r>
            <a:r>
              <a:rPr lang="en-US" sz="2200" dirty="0"/>
              <a:t> et al. 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729541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22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/>
              <a:t>Regular UCOs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oup 36" descr="\documentclass{article}&#10;\usepackage{amsmath}&#10;\pagestyle{empty}&#10;\begin{document}&#10;&#10;$$ds^2=-f(r)dt^2+f(r)^{-1}dr^2+r^2d\Omega_{2}$$&#10;&#10;&#10;\end{document}" title="IguanaTex Vector Display">
            <a:extLst>
              <a:ext uri="{FF2B5EF4-FFF2-40B4-BE49-F238E27FC236}">
                <a16:creationId xmlns:a16="http://schemas.microsoft.com/office/drawing/2014/main" id="{A016B235-10CA-4DCC-DC26-26F95A7CDDC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46112" y="544764"/>
            <a:ext cx="5310634" cy="383113"/>
            <a:chOff x="6425893" y="4253866"/>
            <a:chExt cx="4045551" cy="29184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DB0256-15B2-3AE7-92DD-CB839FEDED6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6425893" y="4301406"/>
              <a:ext cx="120078" cy="182455"/>
            </a:xfrm>
            <a:custGeom>
              <a:avLst/>
              <a:gdLst>
                <a:gd name="connsiteX0" fmla="*/ 120231 w 120078"/>
                <a:gd name="connsiteY0" fmla="*/ 2922 h 182455"/>
                <a:gd name="connsiteX1" fmla="*/ 116952 w 120078"/>
                <a:gd name="connsiteY1" fmla="*/ 75 h 182455"/>
                <a:gd name="connsiteX2" fmla="*/ 84914 w 120078"/>
                <a:gd name="connsiteY2" fmla="*/ 2922 h 182455"/>
                <a:gd name="connsiteX3" fmla="*/ 81382 w 120078"/>
                <a:gd name="connsiteY3" fmla="*/ 7839 h 182455"/>
                <a:gd name="connsiteX4" fmla="*/ 87437 w 120078"/>
                <a:gd name="connsiteY4" fmla="*/ 10944 h 182455"/>
                <a:gd name="connsiteX5" fmla="*/ 100050 w 120078"/>
                <a:gd name="connsiteY5" fmla="*/ 15344 h 182455"/>
                <a:gd name="connsiteX6" fmla="*/ 99293 w 120078"/>
                <a:gd name="connsiteY6" fmla="*/ 20520 h 182455"/>
                <a:gd name="connsiteX7" fmla="*/ 84157 w 120078"/>
                <a:gd name="connsiteY7" fmla="*/ 81856 h 182455"/>
                <a:gd name="connsiteX8" fmla="*/ 60949 w 120078"/>
                <a:gd name="connsiteY8" fmla="*/ 65293 h 182455"/>
                <a:gd name="connsiteX9" fmla="*/ 153 w 120078"/>
                <a:gd name="connsiteY9" fmla="*/ 141122 h 182455"/>
                <a:gd name="connsiteX10" fmla="*/ 33704 w 120078"/>
                <a:gd name="connsiteY10" fmla="*/ 182530 h 182455"/>
                <a:gd name="connsiteX11" fmla="*/ 66499 w 120078"/>
                <a:gd name="connsiteY11" fmla="*/ 163120 h 182455"/>
                <a:gd name="connsiteX12" fmla="*/ 89455 w 120078"/>
                <a:gd name="connsiteY12" fmla="*/ 182530 h 182455"/>
                <a:gd name="connsiteX13" fmla="*/ 108123 w 120078"/>
                <a:gd name="connsiteY13" fmla="*/ 168296 h 182455"/>
                <a:gd name="connsiteX14" fmla="*/ 115691 w 120078"/>
                <a:gd name="connsiteY14" fmla="*/ 142675 h 182455"/>
                <a:gd name="connsiteX15" fmla="*/ 112663 w 120078"/>
                <a:gd name="connsiteY15" fmla="*/ 140087 h 182455"/>
                <a:gd name="connsiteX16" fmla="*/ 109132 w 120078"/>
                <a:gd name="connsiteY16" fmla="*/ 144745 h 182455"/>
                <a:gd name="connsiteX17" fmla="*/ 89959 w 120078"/>
                <a:gd name="connsiteY17" fmla="*/ 176837 h 182455"/>
                <a:gd name="connsiteX18" fmla="*/ 82392 w 120078"/>
                <a:gd name="connsiteY18" fmla="*/ 164932 h 182455"/>
                <a:gd name="connsiteX19" fmla="*/ 83905 w 120078"/>
                <a:gd name="connsiteY19" fmla="*/ 152509 h 182455"/>
                <a:gd name="connsiteX20" fmla="*/ 120231 w 120078"/>
                <a:gd name="connsiteY20" fmla="*/ 2922 h 182455"/>
                <a:gd name="connsiteX21" fmla="*/ 67760 w 120078"/>
                <a:gd name="connsiteY21" fmla="*/ 148886 h 182455"/>
                <a:gd name="connsiteX22" fmla="*/ 62715 w 120078"/>
                <a:gd name="connsiteY22" fmla="*/ 158462 h 182455"/>
                <a:gd name="connsiteX23" fmla="*/ 34209 w 120078"/>
                <a:gd name="connsiteY23" fmla="*/ 176837 h 182455"/>
                <a:gd name="connsiteX24" fmla="*/ 18064 w 120078"/>
                <a:gd name="connsiteY24" fmla="*/ 152509 h 182455"/>
                <a:gd name="connsiteX25" fmla="*/ 31938 w 120078"/>
                <a:gd name="connsiteY25" fmla="*/ 95832 h 182455"/>
                <a:gd name="connsiteX26" fmla="*/ 61201 w 120078"/>
                <a:gd name="connsiteY26" fmla="*/ 70987 h 182455"/>
                <a:gd name="connsiteX27" fmla="*/ 81130 w 120078"/>
                <a:gd name="connsiteY27" fmla="*/ 93761 h 182455"/>
                <a:gd name="connsiteX28" fmla="*/ 80373 w 120078"/>
                <a:gd name="connsiteY28" fmla="*/ 98161 h 182455"/>
                <a:gd name="connsiteX29" fmla="*/ 67760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31" y="2922"/>
                  </a:moveTo>
                  <a:cubicBezTo>
                    <a:pt x="120231" y="2663"/>
                    <a:pt x="120231" y="75"/>
                    <a:pt x="116952" y="75"/>
                  </a:cubicBezTo>
                  <a:cubicBezTo>
                    <a:pt x="113168" y="75"/>
                    <a:pt x="89203" y="2404"/>
                    <a:pt x="84914" y="2922"/>
                  </a:cubicBezTo>
                  <a:cubicBezTo>
                    <a:pt x="82896" y="3180"/>
                    <a:pt x="81382" y="4474"/>
                    <a:pt x="81382" y="7839"/>
                  </a:cubicBezTo>
                  <a:cubicBezTo>
                    <a:pt x="81382" y="10944"/>
                    <a:pt x="83653" y="10944"/>
                    <a:pt x="87437" y="10944"/>
                  </a:cubicBezTo>
                  <a:cubicBezTo>
                    <a:pt x="99546" y="10944"/>
                    <a:pt x="100050" y="12756"/>
                    <a:pt x="100050" y="15344"/>
                  </a:cubicBezTo>
                  <a:lnTo>
                    <a:pt x="99293" y="20520"/>
                  </a:lnTo>
                  <a:lnTo>
                    <a:pt x="84157" y="81856"/>
                  </a:lnTo>
                  <a:cubicBezTo>
                    <a:pt x="79617" y="72281"/>
                    <a:pt x="72301" y="65293"/>
                    <a:pt x="60949" y="65293"/>
                  </a:cubicBezTo>
                  <a:cubicBezTo>
                    <a:pt x="31434" y="65293"/>
                    <a:pt x="153" y="103337"/>
                    <a:pt x="153" y="141122"/>
                  </a:cubicBezTo>
                  <a:cubicBezTo>
                    <a:pt x="153" y="165449"/>
                    <a:pt x="14028" y="182530"/>
                    <a:pt x="33704" y="182530"/>
                  </a:cubicBezTo>
                  <a:cubicBezTo>
                    <a:pt x="38750" y="182530"/>
                    <a:pt x="51363" y="181495"/>
                    <a:pt x="66499" y="163120"/>
                  </a:cubicBezTo>
                  <a:cubicBezTo>
                    <a:pt x="68517" y="173990"/>
                    <a:pt x="77346" y="182530"/>
                    <a:pt x="89455" y="182530"/>
                  </a:cubicBezTo>
                  <a:cubicBezTo>
                    <a:pt x="98284" y="182530"/>
                    <a:pt x="104086" y="176578"/>
                    <a:pt x="108123" y="168296"/>
                  </a:cubicBezTo>
                  <a:cubicBezTo>
                    <a:pt x="112411" y="158979"/>
                    <a:pt x="115691" y="143192"/>
                    <a:pt x="115691" y="142675"/>
                  </a:cubicBezTo>
                  <a:cubicBezTo>
                    <a:pt x="115691" y="140087"/>
                    <a:pt x="113420" y="140087"/>
                    <a:pt x="112663" y="140087"/>
                  </a:cubicBezTo>
                  <a:cubicBezTo>
                    <a:pt x="110141" y="140087"/>
                    <a:pt x="109888" y="141122"/>
                    <a:pt x="109132" y="144745"/>
                  </a:cubicBezTo>
                  <a:cubicBezTo>
                    <a:pt x="104843" y="161567"/>
                    <a:pt x="100302" y="176837"/>
                    <a:pt x="89959" y="176837"/>
                  </a:cubicBezTo>
                  <a:cubicBezTo>
                    <a:pt x="83148" y="176837"/>
                    <a:pt x="82392" y="170108"/>
                    <a:pt x="82392" y="164932"/>
                  </a:cubicBezTo>
                  <a:cubicBezTo>
                    <a:pt x="82392" y="158720"/>
                    <a:pt x="82896" y="156909"/>
                    <a:pt x="83905" y="152509"/>
                  </a:cubicBezTo>
                  <a:lnTo>
                    <a:pt x="120231" y="2922"/>
                  </a:lnTo>
                  <a:close/>
                  <a:moveTo>
                    <a:pt x="67760" y="148886"/>
                  </a:moveTo>
                  <a:cubicBezTo>
                    <a:pt x="66499" y="153544"/>
                    <a:pt x="66499" y="154062"/>
                    <a:pt x="62715" y="158462"/>
                  </a:cubicBezTo>
                  <a:cubicBezTo>
                    <a:pt x="51615" y="172696"/>
                    <a:pt x="41272" y="176837"/>
                    <a:pt x="34209" y="176837"/>
                  </a:cubicBezTo>
                  <a:cubicBezTo>
                    <a:pt x="21596" y="176837"/>
                    <a:pt x="18064" y="162603"/>
                    <a:pt x="18064" y="152509"/>
                  </a:cubicBezTo>
                  <a:cubicBezTo>
                    <a:pt x="18064" y="139569"/>
                    <a:pt x="26136" y="107736"/>
                    <a:pt x="31938" y="95832"/>
                  </a:cubicBezTo>
                  <a:cubicBezTo>
                    <a:pt x="39759" y="80562"/>
                    <a:pt x="51111" y="70987"/>
                    <a:pt x="61201" y="70987"/>
                  </a:cubicBezTo>
                  <a:cubicBezTo>
                    <a:pt x="77598" y="70987"/>
                    <a:pt x="81130" y="92208"/>
                    <a:pt x="81130" y="93761"/>
                  </a:cubicBezTo>
                  <a:cubicBezTo>
                    <a:pt x="81130" y="95314"/>
                    <a:pt x="80626" y="96867"/>
                    <a:pt x="80373" y="98161"/>
                  </a:cubicBezTo>
                  <a:lnTo>
                    <a:pt x="67760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244222-1B8B-277F-4C3A-6DAA940C1F13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560221" y="4366625"/>
              <a:ext cx="92833" cy="117237"/>
            </a:xfrm>
            <a:custGeom>
              <a:avLst/>
              <a:gdLst>
                <a:gd name="connsiteX0" fmla="*/ 85676 w 92833"/>
                <a:gd name="connsiteY0" fmla="*/ 17673 h 117237"/>
                <a:gd name="connsiteX1" fmla="*/ 73567 w 92833"/>
                <a:gd name="connsiteY1" fmla="*/ 29319 h 117237"/>
                <a:gd name="connsiteX2" fmla="*/ 81388 w 92833"/>
                <a:gd name="connsiteY2" fmla="*/ 36825 h 117237"/>
                <a:gd name="connsiteX3" fmla="*/ 92992 w 92833"/>
                <a:gd name="connsiteY3" fmla="*/ 22332 h 117237"/>
                <a:gd name="connsiteX4" fmla="*/ 62972 w 92833"/>
                <a:gd name="connsiteY4" fmla="*/ 75 h 117237"/>
                <a:gd name="connsiteX5" fmla="*/ 20339 w 92833"/>
                <a:gd name="connsiteY5" fmla="*/ 37860 h 117237"/>
                <a:gd name="connsiteX6" fmla="*/ 46323 w 92833"/>
                <a:gd name="connsiteY6" fmla="*/ 63481 h 117237"/>
                <a:gd name="connsiteX7" fmla="*/ 72558 w 92833"/>
                <a:gd name="connsiteY7" fmla="*/ 83150 h 117237"/>
                <a:gd name="connsiteX8" fmla="*/ 36484 w 92833"/>
                <a:gd name="connsiteY8" fmla="*/ 111618 h 117237"/>
                <a:gd name="connsiteX9" fmla="*/ 7726 w 92833"/>
                <a:gd name="connsiteY9" fmla="*/ 97902 h 117237"/>
                <a:gd name="connsiteX10" fmla="*/ 23619 w 92833"/>
                <a:gd name="connsiteY10" fmla="*/ 84185 h 117237"/>
                <a:gd name="connsiteX11" fmla="*/ 14285 w 92833"/>
                <a:gd name="connsiteY11" fmla="*/ 75127 h 117237"/>
                <a:gd name="connsiteX12" fmla="*/ 158 w 92833"/>
                <a:gd name="connsiteY12" fmla="*/ 92208 h 117237"/>
                <a:gd name="connsiteX13" fmla="*/ 36232 w 92833"/>
                <a:gd name="connsiteY13" fmla="*/ 117312 h 117237"/>
                <a:gd name="connsiteX14" fmla="*/ 86937 w 92833"/>
                <a:gd name="connsiteY14" fmla="*/ 74351 h 117237"/>
                <a:gd name="connsiteX15" fmla="*/ 79117 w 92833"/>
                <a:gd name="connsiteY15" fmla="*/ 55458 h 117237"/>
                <a:gd name="connsiteX16" fmla="*/ 53891 w 92833"/>
                <a:gd name="connsiteY16" fmla="*/ 44589 h 117237"/>
                <a:gd name="connsiteX17" fmla="*/ 34719 w 92833"/>
                <a:gd name="connsiteY17" fmla="*/ 29061 h 117237"/>
                <a:gd name="connsiteX18" fmla="*/ 62972 w 92833"/>
                <a:gd name="connsiteY18" fmla="*/ 5768 h 117237"/>
                <a:gd name="connsiteX19" fmla="*/ 85676 w 92833"/>
                <a:gd name="connsiteY19" fmla="*/ 17673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833" h="117237">
                  <a:moveTo>
                    <a:pt x="85676" y="17673"/>
                  </a:moveTo>
                  <a:cubicBezTo>
                    <a:pt x="78613" y="17932"/>
                    <a:pt x="73567" y="23626"/>
                    <a:pt x="73567" y="29319"/>
                  </a:cubicBezTo>
                  <a:cubicBezTo>
                    <a:pt x="73567" y="32943"/>
                    <a:pt x="75838" y="36825"/>
                    <a:pt x="81388" y="36825"/>
                  </a:cubicBezTo>
                  <a:cubicBezTo>
                    <a:pt x="86937" y="36825"/>
                    <a:pt x="92992" y="32425"/>
                    <a:pt x="92992" y="22332"/>
                  </a:cubicBezTo>
                  <a:cubicBezTo>
                    <a:pt x="92992" y="10686"/>
                    <a:pt x="82144" y="75"/>
                    <a:pt x="62972" y="75"/>
                  </a:cubicBezTo>
                  <a:cubicBezTo>
                    <a:pt x="29673" y="75"/>
                    <a:pt x="20339" y="26473"/>
                    <a:pt x="20339" y="37860"/>
                  </a:cubicBezTo>
                  <a:cubicBezTo>
                    <a:pt x="20339" y="58046"/>
                    <a:pt x="39007" y="61928"/>
                    <a:pt x="46323" y="63481"/>
                  </a:cubicBezTo>
                  <a:cubicBezTo>
                    <a:pt x="59441" y="66069"/>
                    <a:pt x="72558" y="68916"/>
                    <a:pt x="72558" y="83150"/>
                  </a:cubicBezTo>
                  <a:cubicBezTo>
                    <a:pt x="72558" y="89879"/>
                    <a:pt x="66756" y="111618"/>
                    <a:pt x="36484" y="111618"/>
                  </a:cubicBezTo>
                  <a:cubicBezTo>
                    <a:pt x="32953" y="111618"/>
                    <a:pt x="13528" y="111618"/>
                    <a:pt x="7726" y="97902"/>
                  </a:cubicBezTo>
                  <a:cubicBezTo>
                    <a:pt x="17312" y="99196"/>
                    <a:pt x="23619" y="91432"/>
                    <a:pt x="23619" y="84185"/>
                  </a:cubicBezTo>
                  <a:cubicBezTo>
                    <a:pt x="23619" y="78233"/>
                    <a:pt x="19583" y="75127"/>
                    <a:pt x="14285" y="75127"/>
                  </a:cubicBezTo>
                  <a:cubicBezTo>
                    <a:pt x="7726" y="75127"/>
                    <a:pt x="158" y="80562"/>
                    <a:pt x="158" y="92208"/>
                  </a:cubicBezTo>
                  <a:cubicBezTo>
                    <a:pt x="158" y="106960"/>
                    <a:pt x="14537" y="117312"/>
                    <a:pt x="36232" y="117312"/>
                  </a:cubicBezTo>
                  <a:cubicBezTo>
                    <a:pt x="77099" y="117312"/>
                    <a:pt x="86937" y="85997"/>
                    <a:pt x="86937" y="74351"/>
                  </a:cubicBezTo>
                  <a:cubicBezTo>
                    <a:pt x="86937" y="65034"/>
                    <a:pt x="82144" y="58564"/>
                    <a:pt x="79117" y="55458"/>
                  </a:cubicBezTo>
                  <a:cubicBezTo>
                    <a:pt x="72306" y="48212"/>
                    <a:pt x="64990" y="46918"/>
                    <a:pt x="53891" y="44589"/>
                  </a:cubicBezTo>
                  <a:cubicBezTo>
                    <a:pt x="44809" y="42518"/>
                    <a:pt x="34719" y="40707"/>
                    <a:pt x="34719" y="29061"/>
                  </a:cubicBezTo>
                  <a:cubicBezTo>
                    <a:pt x="34719" y="21555"/>
                    <a:pt x="40773" y="5768"/>
                    <a:pt x="62972" y="5768"/>
                  </a:cubicBezTo>
                  <a:cubicBezTo>
                    <a:pt x="69279" y="5768"/>
                    <a:pt x="81892" y="7580"/>
                    <a:pt x="85676" y="17673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B693AEE-0C22-BDEC-28F5-617A4C3438B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676477" y="4253866"/>
              <a:ext cx="78050" cy="120291"/>
            </a:xfrm>
            <a:custGeom>
              <a:avLst/>
              <a:gdLst>
                <a:gd name="connsiteX0" fmla="*/ 78214 w 78050"/>
                <a:gd name="connsiteY0" fmla="*/ 87390 h 120291"/>
                <a:gd name="connsiteX1" fmla="*/ 72210 w 78050"/>
                <a:gd name="connsiteY1" fmla="*/ 87390 h 120291"/>
                <a:gd name="connsiteX2" fmla="*/ 67619 w 78050"/>
                <a:gd name="connsiteY2" fmla="*/ 103876 h 120291"/>
                <a:gd name="connsiteX3" fmla="*/ 50137 w 78050"/>
                <a:gd name="connsiteY3" fmla="*/ 104963 h 120291"/>
                <a:gd name="connsiteX4" fmla="*/ 17645 w 78050"/>
                <a:gd name="connsiteY4" fmla="*/ 104963 h 120291"/>
                <a:gd name="connsiteX5" fmla="*/ 52962 w 78050"/>
                <a:gd name="connsiteY5" fmla="*/ 74528 h 120291"/>
                <a:gd name="connsiteX6" fmla="*/ 78214 w 78050"/>
                <a:gd name="connsiteY6" fmla="*/ 35397 h 120291"/>
                <a:gd name="connsiteX7" fmla="*/ 36893 w 78050"/>
                <a:gd name="connsiteY7" fmla="*/ 71 h 120291"/>
                <a:gd name="connsiteX8" fmla="*/ 163 w 78050"/>
                <a:gd name="connsiteY8" fmla="*/ 32499 h 120291"/>
                <a:gd name="connsiteX9" fmla="*/ 9522 w 78050"/>
                <a:gd name="connsiteY9" fmla="*/ 42644 h 120291"/>
                <a:gd name="connsiteX10" fmla="*/ 18881 w 78050"/>
                <a:gd name="connsiteY10" fmla="*/ 33042 h 120291"/>
                <a:gd name="connsiteX11" fmla="*/ 8462 w 78050"/>
                <a:gd name="connsiteY11" fmla="*/ 23440 h 120291"/>
                <a:gd name="connsiteX12" fmla="*/ 34244 w 78050"/>
                <a:gd name="connsiteY12" fmla="*/ 6592 h 120291"/>
                <a:gd name="connsiteX13" fmla="*/ 61085 w 78050"/>
                <a:gd name="connsiteY13" fmla="*/ 35397 h 120291"/>
                <a:gd name="connsiteX14" fmla="*/ 44486 w 78050"/>
                <a:gd name="connsiteY14" fmla="*/ 70180 h 120291"/>
                <a:gd name="connsiteX15" fmla="*/ 1929 w 78050"/>
                <a:gd name="connsiteY15" fmla="*/ 113297 h 120291"/>
                <a:gd name="connsiteX16" fmla="*/ 163 w 78050"/>
                <a:gd name="connsiteY16" fmla="*/ 120362 h 120291"/>
                <a:gd name="connsiteX17" fmla="*/ 72916 w 78050"/>
                <a:gd name="connsiteY17" fmla="*/ 120362 h 120291"/>
                <a:gd name="connsiteX18" fmla="*/ 7821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14" y="87390"/>
                  </a:moveTo>
                  <a:lnTo>
                    <a:pt x="72210" y="87390"/>
                  </a:lnTo>
                  <a:cubicBezTo>
                    <a:pt x="71680" y="91376"/>
                    <a:pt x="69914" y="102065"/>
                    <a:pt x="67619" y="103876"/>
                  </a:cubicBezTo>
                  <a:cubicBezTo>
                    <a:pt x="66206" y="104963"/>
                    <a:pt x="52609" y="104963"/>
                    <a:pt x="50137" y="104963"/>
                  </a:cubicBezTo>
                  <a:lnTo>
                    <a:pt x="17645" y="104963"/>
                  </a:lnTo>
                  <a:cubicBezTo>
                    <a:pt x="36186" y="88115"/>
                    <a:pt x="42367" y="83043"/>
                    <a:pt x="52962" y="74528"/>
                  </a:cubicBezTo>
                  <a:cubicBezTo>
                    <a:pt x="66029" y="63839"/>
                    <a:pt x="78214" y="52607"/>
                    <a:pt x="78214" y="35397"/>
                  </a:cubicBezTo>
                  <a:cubicBezTo>
                    <a:pt x="78214" y="13477"/>
                    <a:pt x="59496" y="71"/>
                    <a:pt x="36893" y="71"/>
                  </a:cubicBezTo>
                  <a:cubicBezTo>
                    <a:pt x="14996" y="71"/>
                    <a:pt x="163" y="15832"/>
                    <a:pt x="163" y="32499"/>
                  </a:cubicBezTo>
                  <a:cubicBezTo>
                    <a:pt x="163" y="41738"/>
                    <a:pt x="7756" y="42644"/>
                    <a:pt x="9522" y="42644"/>
                  </a:cubicBezTo>
                  <a:cubicBezTo>
                    <a:pt x="13760" y="42644"/>
                    <a:pt x="18881" y="39564"/>
                    <a:pt x="18881" y="33042"/>
                  </a:cubicBezTo>
                  <a:cubicBezTo>
                    <a:pt x="18881" y="29781"/>
                    <a:pt x="17645" y="23440"/>
                    <a:pt x="8462" y="23440"/>
                  </a:cubicBezTo>
                  <a:cubicBezTo>
                    <a:pt x="13937" y="10578"/>
                    <a:pt x="25944" y="6592"/>
                    <a:pt x="34244" y="6592"/>
                  </a:cubicBezTo>
                  <a:cubicBezTo>
                    <a:pt x="51903" y="6592"/>
                    <a:pt x="61085" y="20723"/>
                    <a:pt x="61085" y="35397"/>
                  </a:cubicBezTo>
                  <a:cubicBezTo>
                    <a:pt x="61085" y="51158"/>
                    <a:pt x="50137" y="63658"/>
                    <a:pt x="44486" y="70180"/>
                  </a:cubicBezTo>
                  <a:lnTo>
                    <a:pt x="1929" y="113297"/>
                  </a:lnTo>
                  <a:cubicBezTo>
                    <a:pt x="163" y="114927"/>
                    <a:pt x="163" y="115289"/>
                    <a:pt x="163" y="120362"/>
                  </a:cubicBezTo>
                  <a:lnTo>
                    <a:pt x="72916" y="120362"/>
                  </a:lnTo>
                  <a:lnTo>
                    <a:pt x="7821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B7155A-143C-690E-AB61-A76D6839FA4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6862721" y="4386035"/>
              <a:ext cx="167756" cy="60559"/>
            </a:xfrm>
            <a:custGeom>
              <a:avLst/>
              <a:gdLst>
                <a:gd name="connsiteX0" fmla="*/ 159350 w 167756"/>
                <a:gd name="connsiteY0" fmla="*/ 10427 h 60559"/>
                <a:gd name="connsiteX1" fmla="*/ 167927 w 167756"/>
                <a:gd name="connsiteY1" fmla="*/ 5251 h 60559"/>
                <a:gd name="connsiteX2" fmla="*/ 159602 w 167756"/>
                <a:gd name="connsiteY2" fmla="*/ 75 h 60559"/>
                <a:gd name="connsiteX3" fmla="*/ 8495 w 167756"/>
                <a:gd name="connsiteY3" fmla="*/ 75 h 60559"/>
                <a:gd name="connsiteX4" fmla="*/ 170 w 167756"/>
                <a:gd name="connsiteY4" fmla="*/ 5251 h 60559"/>
                <a:gd name="connsiteX5" fmla="*/ 8747 w 167756"/>
                <a:gd name="connsiteY5" fmla="*/ 10427 h 60559"/>
                <a:gd name="connsiteX6" fmla="*/ 159350 w 167756"/>
                <a:gd name="connsiteY6" fmla="*/ 10427 h 60559"/>
                <a:gd name="connsiteX7" fmla="*/ 159602 w 167756"/>
                <a:gd name="connsiteY7" fmla="*/ 60634 h 60559"/>
                <a:gd name="connsiteX8" fmla="*/ 167927 w 167756"/>
                <a:gd name="connsiteY8" fmla="*/ 55458 h 60559"/>
                <a:gd name="connsiteX9" fmla="*/ 159350 w 167756"/>
                <a:gd name="connsiteY9" fmla="*/ 50282 h 60559"/>
                <a:gd name="connsiteX10" fmla="*/ 8747 w 167756"/>
                <a:gd name="connsiteY10" fmla="*/ 50282 h 60559"/>
                <a:gd name="connsiteX11" fmla="*/ 170 w 167756"/>
                <a:gd name="connsiteY11" fmla="*/ 55458 h 60559"/>
                <a:gd name="connsiteX12" fmla="*/ 8495 w 167756"/>
                <a:gd name="connsiteY12" fmla="*/ 60634 h 60559"/>
                <a:gd name="connsiteX13" fmla="*/ 159602 w 167756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56" h="60559">
                  <a:moveTo>
                    <a:pt x="159350" y="10427"/>
                  </a:moveTo>
                  <a:cubicBezTo>
                    <a:pt x="163133" y="10427"/>
                    <a:pt x="167927" y="10427"/>
                    <a:pt x="167927" y="5251"/>
                  </a:cubicBezTo>
                  <a:cubicBezTo>
                    <a:pt x="167927" y="75"/>
                    <a:pt x="163133" y="75"/>
                    <a:pt x="159602" y="75"/>
                  </a:cubicBezTo>
                  <a:lnTo>
                    <a:pt x="8495" y="75"/>
                  </a:lnTo>
                  <a:cubicBezTo>
                    <a:pt x="4963" y="75"/>
                    <a:pt x="170" y="75"/>
                    <a:pt x="170" y="5251"/>
                  </a:cubicBezTo>
                  <a:cubicBezTo>
                    <a:pt x="170" y="10427"/>
                    <a:pt x="4963" y="10427"/>
                    <a:pt x="8747" y="10427"/>
                  </a:cubicBezTo>
                  <a:lnTo>
                    <a:pt x="159350" y="10427"/>
                  </a:lnTo>
                  <a:close/>
                  <a:moveTo>
                    <a:pt x="159602" y="60634"/>
                  </a:moveTo>
                  <a:cubicBezTo>
                    <a:pt x="163133" y="60634"/>
                    <a:pt x="167927" y="60634"/>
                    <a:pt x="167927" y="55458"/>
                  </a:cubicBezTo>
                  <a:cubicBezTo>
                    <a:pt x="167927" y="50282"/>
                    <a:pt x="163133" y="50282"/>
                    <a:pt x="159350" y="50282"/>
                  </a:cubicBezTo>
                  <a:lnTo>
                    <a:pt x="8747" y="50282"/>
                  </a:lnTo>
                  <a:cubicBezTo>
                    <a:pt x="4963" y="50282"/>
                    <a:pt x="170" y="50282"/>
                    <a:pt x="170" y="55458"/>
                  </a:cubicBezTo>
                  <a:cubicBezTo>
                    <a:pt x="170" y="60634"/>
                    <a:pt x="4963" y="60634"/>
                    <a:pt x="8495" y="60634"/>
                  </a:cubicBezTo>
                  <a:lnTo>
                    <a:pt x="159602" y="6063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A02F4A0-C770-72E7-90C3-5455933E250E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7135811" y="4411139"/>
              <a:ext cx="154134" cy="10352"/>
            </a:xfrm>
            <a:custGeom>
              <a:avLst/>
              <a:gdLst>
                <a:gd name="connsiteX0" fmla="*/ 145485 w 154134"/>
                <a:gd name="connsiteY0" fmla="*/ 10427 h 10352"/>
                <a:gd name="connsiteX1" fmla="*/ 154315 w 154134"/>
                <a:gd name="connsiteY1" fmla="*/ 5251 h 10352"/>
                <a:gd name="connsiteX2" fmla="*/ 145485 w 154134"/>
                <a:gd name="connsiteY2" fmla="*/ 75 h 10352"/>
                <a:gd name="connsiteX3" fmla="*/ 9010 w 154134"/>
                <a:gd name="connsiteY3" fmla="*/ 75 h 10352"/>
                <a:gd name="connsiteX4" fmla="*/ 181 w 154134"/>
                <a:gd name="connsiteY4" fmla="*/ 5251 h 10352"/>
                <a:gd name="connsiteX5" fmla="*/ 9010 w 154134"/>
                <a:gd name="connsiteY5" fmla="*/ 10427 h 10352"/>
                <a:gd name="connsiteX6" fmla="*/ 145485 w 15413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34" h="10352">
                  <a:moveTo>
                    <a:pt x="145485" y="10427"/>
                  </a:moveTo>
                  <a:cubicBezTo>
                    <a:pt x="149774" y="10427"/>
                    <a:pt x="154315" y="10427"/>
                    <a:pt x="154315" y="5251"/>
                  </a:cubicBezTo>
                  <a:cubicBezTo>
                    <a:pt x="154315" y="75"/>
                    <a:pt x="149774" y="75"/>
                    <a:pt x="145485" y="75"/>
                  </a:cubicBezTo>
                  <a:lnTo>
                    <a:pt x="9010" y="75"/>
                  </a:lnTo>
                  <a:cubicBezTo>
                    <a:pt x="4721" y="75"/>
                    <a:pt x="181" y="75"/>
                    <a:pt x="181" y="5251"/>
                  </a:cubicBezTo>
                  <a:cubicBezTo>
                    <a:pt x="181" y="10427"/>
                    <a:pt x="4721" y="10427"/>
                    <a:pt x="9010" y="10427"/>
                  </a:cubicBezTo>
                  <a:lnTo>
                    <a:pt x="145485" y="10427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1C214BE-7F5E-5B32-C075-8B45AACA06A1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7324450" y="4298560"/>
              <a:ext cx="125880" cy="235510"/>
            </a:xfrm>
            <a:custGeom>
              <a:avLst/>
              <a:gdLst>
                <a:gd name="connsiteX0" fmla="*/ 79400 w 125880"/>
                <a:gd name="connsiteY0" fmla="*/ 79009 h 235510"/>
                <a:gd name="connsiteX1" fmla="*/ 101094 w 125880"/>
                <a:gd name="connsiteY1" fmla="*/ 79009 h 235510"/>
                <a:gd name="connsiteX2" fmla="*/ 108662 w 125880"/>
                <a:gd name="connsiteY2" fmla="*/ 73833 h 235510"/>
                <a:gd name="connsiteX3" fmla="*/ 101851 w 125880"/>
                <a:gd name="connsiteY3" fmla="*/ 70987 h 235510"/>
                <a:gd name="connsiteX4" fmla="*/ 80913 w 125880"/>
                <a:gd name="connsiteY4" fmla="*/ 70987 h 235510"/>
                <a:gd name="connsiteX5" fmla="*/ 86211 w 125880"/>
                <a:gd name="connsiteY5" fmla="*/ 41483 h 235510"/>
                <a:gd name="connsiteX6" fmla="*/ 92265 w 125880"/>
                <a:gd name="connsiteY6" fmla="*/ 14568 h 235510"/>
                <a:gd name="connsiteX7" fmla="*/ 104122 w 125880"/>
                <a:gd name="connsiteY7" fmla="*/ 5768 h 235510"/>
                <a:gd name="connsiteX8" fmla="*/ 116483 w 125880"/>
                <a:gd name="connsiteY8" fmla="*/ 10427 h 235510"/>
                <a:gd name="connsiteX9" fmla="*/ 102860 w 125880"/>
                <a:gd name="connsiteY9" fmla="*/ 24402 h 235510"/>
                <a:gd name="connsiteX10" fmla="*/ 112194 w 125880"/>
                <a:gd name="connsiteY10" fmla="*/ 33460 h 235510"/>
                <a:gd name="connsiteX11" fmla="*/ 126069 w 125880"/>
                <a:gd name="connsiteY11" fmla="*/ 17932 h 235510"/>
                <a:gd name="connsiteX12" fmla="*/ 104122 w 125880"/>
                <a:gd name="connsiteY12" fmla="*/ 75 h 235510"/>
                <a:gd name="connsiteX13" fmla="*/ 72084 w 125880"/>
                <a:gd name="connsiteY13" fmla="*/ 30355 h 235510"/>
                <a:gd name="connsiteX14" fmla="*/ 63759 w 125880"/>
                <a:gd name="connsiteY14" fmla="*/ 70987 h 235510"/>
                <a:gd name="connsiteX15" fmla="*/ 46353 w 125880"/>
                <a:gd name="connsiteY15" fmla="*/ 70987 h 235510"/>
                <a:gd name="connsiteX16" fmla="*/ 38785 w 125880"/>
                <a:gd name="connsiteY16" fmla="*/ 75904 h 235510"/>
                <a:gd name="connsiteX17" fmla="*/ 45848 w 125880"/>
                <a:gd name="connsiteY17" fmla="*/ 79009 h 235510"/>
                <a:gd name="connsiteX18" fmla="*/ 62498 w 125880"/>
                <a:gd name="connsiteY18" fmla="*/ 79009 h 235510"/>
                <a:gd name="connsiteX19" fmla="*/ 43578 w 125880"/>
                <a:gd name="connsiteY19" fmla="*/ 181236 h 235510"/>
                <a:gd name="connsiteX20" fmla="*/ 21631 w 125880"/>
                <a:gd name="connsiteY20" fmla="*/ 229891 h 235510"/>
                <a:gd name="connsiteX21" fmla="*/ 9522 w 125880"/>
                <a:gd name="connsiteY21" fmla="*/ 225233 h 235510"/>
                <a:gd name="connsiteX22" fmla="*/ 23397 w 125880"/>
                <a:gd name="connsiteY22" fmla="*/ 211257 h 235510"/>
                <a:gd name="connsiteX23" fmla="*/ 14063 w 125880"/>
                <a:gd name="connsiteY23" fmla="*/ 202199 h 235510"/>
                <a:gd name="connsiteX24" fmla="*/ 188 w 125880"/>
                <a:gd name="connsiteY24" fmla="*/ 217727 h 235510"/>
                <a:gd name="connsiteX25" fmla="*/ 21631 w 125880"/>
                <a:gd name="connsiteY25" fmla="*/ 235585 h 235510"/>
                <a:gd name="connsiteX26" fmla="*/ 50137 w 125880"/>
                <a:gd name="connsiteY26" fmla="*/ 210481 h 235510"/>
                <a:gd name="connsiteX27" fmla="*/ 64264 w 125880"/>
                <a:gd name="connsiteY27" fmla="*/ 161050 h 235510"/>
                <a:gd name="connsiteX28" fmla="*/ 79400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00" y="79009"/>
                  </a:moveTo>
                  <a:lnTo>
                    <a:pt x="101094" y="79009"/>
                  </a:lnTo>
                  <a:cubicBezTo>
                    <a:pt x="106140" y="79009"/>
                    <a:pt x="108662" y="79009"/>
                    <a:pt x="108662" y="73833"/>
                  </a:cubicBezTo>
                  <a:cubicBezTo>
                    <a:pt x="108662" y="70987"/>
                    <a:pt x="106140" y="70987"/>
                    <a:pt x="101851" y="70987"/>
                  </a:cubicBezTo>
                  <a:lnTo>
                    <a:pt x="80913" y="70987"/>
                  </a:lnTo>
                  <a:lnTo>
                    <a:pt x="86211" y="41483"/>
                  </a:lnTo>
                  <a:cubicBezTo>
                    <a:pt x="87220" y="36048"/>
                    <a:pt x="90752" y="17673"/>
                    <a:pt x="92265" y="14568"/>
                  </a:cubicBezTo>
                  <a:cubicBezTo>
                    <a:pt x="94536" y="9650"/>
                    <a:pt x="98824" y="5768"/>
                    <a:pt x="104122" y="5768"/>
                  </a:cubicBezTo>
                  <a:cubicBezTo>
                    <a:pt x="105131" y="5768"/>
                    <a:pt x="111690" y="5768"/>
                    <a:pt x="116483" y="10427"/>
                  </a:cubicBezTo>
                  <a:cubicBezTo>
                    <a:pt x="105383" y="11462"/>
                    <a:pt x="102860" y="20520"/>
                    <a:pt x="102860" y="24402"/>
                  </a:cubicBezTo>
                  <a:cubicBezTo>
                    <a:pt x="102860" y="30355"/>
                    <a:pt x="107401" y="33460"/>
                    <a:pt x="112194" y="33460"/>
                  </a:cubicBezTo>
                  <a:cubicBezTo>
                    <a:pt x="118753" y="33460"/>
                    <a:pt x="126069" y="27767"/>
                    <a:pt x="126069" y="17932"/>
                  </a:cubicBezTo>
                  <a:cubicBezTo>
                    <a:pt x="126069" y="6027"/>
                    <a:pt x="114465" y="75"/>
                    <a:pt x="104122" y="75"/>
                  </a:cubicBezTo>
                  <a:cubicBezTo>
                    <a:pt x="95545" y="75"/>
                    <a:pt x="79652" y="4733"/>
                    <a:pt x="72084" y="30355"/>
                  </a:cubicBezTo>
                  <a:cubicBezTo>
                    <a:pt x="70570" y="35789"/>
                    <a:pt x="69814" y="38377"/>
                    <a:pt x="63759" y="70987"/>
                  </a:cubicBezTo>
                  <a:lnTo>
                    <a:pt x="46353" y="70987"/>
                  </a:lnTo>
                  <a:cubicBezTo>
                    <a:pt x="41560" y="70987"/>
                    <a:pt x="38785" y="70987"/>
                    <a:pt x="38785" y="75904"/>
                  </a:cubicBezTo>
                  <a:cubicBezTo>
                    <a:pt x="38785" y="79009"/>
                    <a:pt x="41055" y="79009"/>
                    <a:pt x="45848" y="79009"/>
                  </a:cubicBezTo>
                  <a:lnTo>
                    <a:pt x="62498" y="79009"/>
                  </a:lnTo>
                  <a:lnTo>
                    <a:pt x="43578" y="181236"/>
                  </a:lnTo>
                  <a:cubicBezTo>
                    <a:pt x="39037" y="206340"/>
                    <a:pt x="34749" y="229891"/>
                    <a:pt x="21631" y="229891"/>
                  </a:cubicBezTo>
                  <a:cubicBezTo>
                    <a:pt x="20622" y="229891"/>
                    <a:pt x="14315" y="229891"/>
                    <a:pt x="9522" y="225233"/>
                  </a:cubicBezTo>
                  <a:cubicBezTo>
                    <a:pt x="21126" y="224456"/>
                    <a:pt x="23397" y="215139"/>
                    <a:pt x="23397" y="211257"/>
                  </a:cubicBezTo>
                  <a:cubicBezTo>
                    <a:pt x="23397" y="205305"/>
                    <a:pt x="18856" y="202199"/>
                    <a:pt x="14063" y="202199"/>
                  </a:cubicBezTo>
                  <a:cubicBezTo>
                    <a:pt x="7504" y="202199"/>
                    <a:pt x="188" y="207893"/>
                    <a:pt x="188" y="217727"/>
                  </a:cubicBezTo>
                  <a:cubicBezTo>
                    <a:pt x="188" y="229373"/>
                    <a:pt x="11288" y="235585"/>
                    <a:pt x="21631" y="235585"/>
                  </a:cubicBezTo>
                  <a:cubicBezTo>
                    <a:pt x="35506" y="235585"/>
                    <a:pt x="45596" y="220315"/>
                    <a:pt x="50137" y="210481"/>
                  </a:cubicBezTo>
                  <a:cubicBezTo>
                    <a:pt x="58209" y="194176"/>
                    <a:pt x="64012" y="162861"/>
                    <a:pt x="64264" y="161050"/>
                  </a:cubicBezTo>
                  <a:lnTo>
                    <a:pt x="79400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091FB6-FD3C-5D00-3FDE-56F628309D03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7486713" y="4286913"/>
              <a:ext cx="58525" cy="258802"/>
            </a:xfrm>
            <a:custGeom>
              <a:avLst/>
              <a:gdLst>
                <a:gd name="connsiteX0" fmla="*/ 58720 w 58525"/>
                <a:gd name="connsiteY0" fmla="*/ 256289 h 258802"/>
                <a:gd name="connsiteX1" fmla="*/ 54431 w 58525"/>
                <a:gd name="connsiteY1" fmla="*/ 250595 h 258802"/>
                <a:gd name="connsiteX2" fmla="*/ 14826 w 58525"/>
                <a:gd name="connsiteY2" fmla="*/ 129476 h 258802"/>
                <a:gd name="connsiteX3" fmla="*/ 55440 w 58525"/>
                <a:gd name="connsiteY3" fmla="*/ 7062 h 258802"/>
                <a:gd name="connsiteX4" fmla="*/ 58720 w 58525"/>
                <a:gd name="connsiteY4" fmla="*/ 2663 h 258802"/>
                <a:gd name="connsiteX5" fmla="*/ 56197 w 58525"/>
                <a:gd name="connsiteY5" fmla="*/ 75 h 258802"/>
                <a:gd name="connsiteX6" fmla="*/ 16087 w 58525"/>
                <a:gd name="connsiteY6" fmla="*/ 50541 h 258802"/>
                <a:gd name="connsiteX7" fmla="*/ 194 w 58525"/>
                <a:gd name="connsiteY7" fmla="*/ 129476 h 258802"/>
                <a:gd name="connsiteX8" fmla="*/ 16844 w 58525"/>
                <a:gd name="connsiteY8" fmla="*/ 210222 h 258802"/>
                <a:gd name="connsiteX9" fmla="*/ 56197 w 58525"/>
                <a:gd name="connsiteY9" fmla="*/ 258877 h 258802"/>
                <a:gd name="connsiteX10" fmla="*/ 58720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0" y="256289"/>
                  </a:moveTo>
                  <a:cubicBezTo>
                    <a:pt x="58720" y="255513"/>
                    <a:pt x="58720" y="254995"/>
                    <a:pt x="54431" y="250595"/>
                  </a:cubicBezTo>
                  <a:cubicBezTo>
                    <a:pt x="22898" y="217986"/>
                    <a:pt x="14826" y="169073"/>
                    <a:pt x="14826" y="129476"/>
                  </a:cubicBezTo>
                  <a:cubicBezTo>
                    <a:pt x="14826" y="84444"/>
                    <a:pt x="24412" y="39413"/>
                    <a:pt x="55440" y="7062"/>
                  </a:cubicBezTo>
                  <a:cubicBezTo>
                    <a:pt x="58720" y="3957"/>
                    <a:pt x="58720" y="3439"/>
                    <a:pt x="58720" y="2663"/>
                  </a:cubicBezTo>
                  <a:cubicBezTo>
                    <a:pt x="58720" y="851"/>
                    <a:pt x="57711" y="75"/>
                    <a:pt x="56197" y="75"/>
                  </a:cubicBezTo>
                  <a:cubicBezTo>
                    <a:pt x="53675" y="75"/>
                    <a:pt x="30971" y="17673"/>
                    <a:pt x="16087" y="50541"/>
                  </a:cubicBezTo>
                  <a:cubicBezTo>
                    <a:pt x="3222" y="79009"/>
                    <a:pt x="194" y="107736"/>
                    <a:pt x="194" y="129476"/>
                  </a:cubicBezTo>
                  <a:cubicBezTo>
                    <a:pt x="194" y="149662"/>
                    <a:pt x="2969" y="180977"/>
                    <a:pt x="16844" y="210222"/>
                  </a:cubicBezTo>
                  <a:cubicBezTo>
                    <a:pt x="31980" y="242055"/>
                    <a:pt x="53675" y="258877"/>
                    <a:pt x="56197" y="258877"/>
                  </a:cubicBezTo>
                  <a:cubicBezTo>
                    <a:pt x="57711" y="258877"/>
                    <a:pt x="58720" y="258101"/>
                    <a:pt x="58720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5A7F19D-D9D1-0C04-E552-657FEA6AEC2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7567158" y="4366625"/>
              <a:ext cx="102671" cy="117237"/>
            </a:xfrm>
            <a:custGeom>
              <a:avLst/>
              <a:gdLst>
                <a:gd name="connsiteX0" fmla="*/ 15082 w 102671"/>
                <a:gd name="connsiteY0" fmla="*/ 99196 h 117237"/>
                <a:gd name="connsiteX1" fmla="*/ 12812 w 102671"/>
                <a:gd name="connsiteY1" fmla="*/ 110324 h 117237"/>
                <a:gd name="connsiteX2" fmla="*/ 20127 w 102671"/>
                <a:gd name="connsiteY2" fmla="*/ 117312 h 117237"/>
                <a:gd name="connsiteX3" fmla="*/ 29461 w 102671"/>
                <a:gd name="connsiteY3" fmla="*/ 110066 h 117237"/>
                <a:gd name="connsiteX4" fmla="*/ 39552 w 102671"/>
                <a:gd name="connsiteY4" fmla="*/ 69175 h 117237"/>
                <a:gd name="connsiteX5" fmla="*/ 47624 w 102671"/>
                <a:gd name="connsiteY5" fmla="*/ 35531 h 117237"/>
                <a:gd name="connsiteX6" fmla="*/ 61751 w 102671"/>
                <a:gd name="connsiteY6" fmla="*/ 14309 h 117237"/>
                <a:gd name="connsiteX7" fmla="*/ 81932 w 102671"/>
                <a:gd name="connsiteY7" fmla="*/ 5768 h 117237"/>
                <a:gd name="connsiteX8" fmla="*/ 92527 w 102671"/>
                <a:gd name="connsiteY8" fmla="*/ 8874 h 117237"/>
                <a:gd name="connsiteX9" fmla="*/ 79410 w 102671"/>
                <a:gd name="connsiteY9" fmla="*/ 23108 h 117237"/>
                <a:gd name="connsiteX10" fmla="*/ 88996 w 102671"/>
                <a:gd name="connsiteY10" fmla="*/ 32166 h 117237"/>
                <a:gd name="connsiteX11" fmla="*/ 102870 w 102671"/>
                <a:gd name="connsiteY11" fmla="*/ 16897 h 117237"/>
                <a:gd name="connsiteX12" fmla="*/ 81932 w 102671"/>
                <a:gd name="connsiteY12" fmla="*/ 75 h 117237"/>
                <a:gd name="connsiteX13" fmla="*/ 49642 w 102671"/>
                <a:gd name="connsiteY13" fmla="*/ 20002 h 117237"/>
                <a:gd name="connsiteX14" fmla="*/ 26686 w 102671"/>
                <a:gd name="connsiteY14" fmla="*/ 75 h 117237"/>
                <a:gd name="connsiteX15" fmla="*/ 8018 w 102671"/>
                <a:gd name="connsiteY15" fmla="*/ 14826 h 117237"/>
                <a:gd name="connsiteX16" fmla="*/ 198 w 102671"/>
                <a:gd name="connsiteY16" fmla="*/ 39930 h 117237"/>
                <a:gd name="connsiteX17" fmla="*/ 3225 w 102671"/>
                <a:gd name="connsiteY17" fmla="*/ 42518 h 117237"/>
                <a:gd name="connsiteX18" fmla="*/ 7514 w 102671"/>
                <a:gd name="connsiteY18" fmla="*/ 36566 h 117237"/>
                <a:gd name="connsiteX19" fmla="*/ 25929 w 102671"/>
                <a:gd name="connsiteY19" fmla="*/ 5768 h 117237"/>
                <a:gd name="connsiteX20" fmla="*/ 33750 w 102671"/>
                <a:gd name="connsiteY20" fmla="*/ 17673 h 117237"/>
                <a:gd name="connsiteX21" fmla="*/ 29713 w 102671"/>
                <a:gd name="connsiteY21" fmla="*/ 39413 h 117237"/>
                <a:gd name="connsiteX22" fmla="*/ 1508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082" y="99196"/>
                  </a:moveTo>
                  <a:cubicBezTo>
                    <a:pt x="14325" y="103078"/>
                    <a:pt x="12812" y="109030"/>
                    <a:pt x="12812" y="110324"/>
                  </a:cubicBezTo>
                  <a:cubicBezTo>
                    <a:pt x="12812" y="114983"/>
                    <a:pt x="16343" y="117312"/>
                    <a:pt x="20127" y="117312"/>
                  </a:cubicBezTo>
                  <a:cubicBezTo>
                    <a:pt x="23154" y="117312"/>
                    <a:pt x="27695" y="115242"/>
                    <a:pt x="29461" y="110066"/>
                  </a:cubicBezTo>
                  <a:cubicBezTo>
                    <a:pt x="29966" y="109030"/>
                    <a:pt x="38543" y="73833"/>
                    <a:pt x="39552" y="69175"/>
                  </a:cubicBezTo>
                  <a:cubicBezTo>
                    <a:pt x="41570" y="60634"/>
                    <a:pt x="46111" y="42518"/>
                    <a:pt x="47624" y="35531"/>
                  </a:cubicBezTo>
                  <a:cubicBezTo>
                    <a:pt x="48633" y="32166"/>
                    <a:pt x="55697" y="20002"/>
                    <a:pt x="61751" y="14309"/>
                  </a:cubicBezTo>
                  <a:cubicBezTo>
                    <a:pt x="63769" y="12497"/>
                    <a:pt x="71085" y="5768"/>
                    <a:pt x="81932" y="5768"/>
                  </a:cubicBezTo>
                  <a:cubicBezTo>
                    <a:pt x="88491" y="5768"/>
                    <a:pt x="92275" y="8874"/>
                    <a:pt x="92527" y="8874"/>
                  </a:cubicBezTo>
                  <a:cubicBezTo>
                    <a:pt x="84959" y="10168"/>
                    <a:pt x="79410" y="16379"/>
                    <a:pt x="79410" y="23108"/>
                  </a:cubicBezTo>
                  <a:cubicBezTo>
                    <a:pt x="79410" y="27249"/>
                    <a:pt x="82184" y="32166"/>
                    <a:pt x="88996" y="32166"/>
                  </a:cubicBezTo>
                  <a:cubicBezTo>
                    <a:pt x="95807" y="32166"/>
                    <a:pt x="102870" y="26214"/>
                    <a:pt x="102870" y="16897"/>
                  </a:cubicBezTo>
                  <a:cubicBezTo>
                    <a:pt x="102870" y="7839"/>
                    <a:pt x="94798" y="75"/>
                    <a:pt x="81932" y="75"/>
                  </a:cubicBezTo>
                  <a:cubicBezTo>
                    <a:pt x="65535" y="75"/>
                    <a:pt x="54435" y="12756"/>
                    <a:pt x="49642" y="20002"/>
                  </a:cubicBezTo>
                  <a:cubicBezTo>
                    <a:pt x="47624" y="8356"/>
                    <a:pt x="38543" y="75"/>
                    <a:pt x="26686" y="75"/>
                  </a:cubicBezTo>
                  <a:cubicBezTo>
                    <a:pt x="15082" y="75"/>
                    <a:pt x="10289" y="10168"/>
                    <a:pt x="8018" y="14826"/>
                  </a:cubicBezTo>
                  <a:cubicBezTo>
                    <a:pt x="3478" y="23626"/>
                    <a:pt x="198" y="39154"/>
                    <a:pt x="198" y="39930"/>
                  </a:cubicBezTo>
                  <a:cubicBezTo>
                    <a:pt x="198" y="42518"/>
                    <a:pt x="2721" y="42518"/>
                    <a:pt x="3225" y="42518"/>
                  </a:cubicBezTo>
                  <a:cubicBezTo>
                    <a:pt x="5748" y="42518"/>
                    <a:pt x="6000" y="42259"/>
                    <a:pt x="7514" y="36566"/>
                  </a:cubicBezTo>
                  <a:cubicBezTo>
                    <a:pt x="11802" y="18191"/>
                    <a:pt x="16848" y="5768"/>
                    <a:pt x="25929" y="5768"/>
                  </a:cubicBezTo>
                  <a:cubicBezTo>
                    <a:pt x="30218" y="5768"/>
                    <a:pt x="33750" y="7839"/>
                    <a:pt x="33750" y="17673"/>
                  </a:cubicBezTo>
                  <a:cubicBezTo>
                    <a:pt x="33750" y="23108"/>
                    <a:pt x="32993" y="25955"/>
                    <a:pt x="29713" y="39413"/>
                  </a:cubicBezTo>
                  <a:lnTo>
                    <a:pt x="1508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D18AB3-A630-608F-F1CE-1754EE488F6E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7695041" y="4286913"/>
              <a:ext cx="58525" cy="258802"/>
            </a:xfrm>
            <a:custGeom>
              <a:avLst/>
              <a:gdLst>
                <a:gd name="connsiteX0" fmla="*/ 58729 w 58525"/>
                <a:gd name="connsiteY0" fmla="*/ 129476 h 258802"/>
                <a:gd name="connsiteX1" fmla="*/ 42079 w 58525"/>
                <a:gd name="connsiteY1" fmla="*/ 48730 h 258802"/>
                <a:gd name="connsiteX2" fmla="*/ 2726 w 58525"/>
                <a:gd name="connsiteY2" fmla="*/ 75 h 258802"/>
                <a:gd name="connsiteX3" fmla="*/ 203 w 58525"/>
                <a:gd name="connsiteY3" fmla="*/ 2663 h 258802"/>
                <a:gd name="connsiteX4" fmla="*/ 4996 w 58525"/>
                <a:gd name="connsiteY4" fmla="*/ 8615 h 258802"/>
                <a:gd name="connsiteX5" fmla="*/ 44097 w 58525"/>
                <a:gd name="connsiteY5" fmla="*/ 129476 h 258802"/>
                <a:gd name="connsiteX6" fmla="*/ 3482 w 58525"/>
                <a:gd name="connsiteY6" fmla="*/ 251889 h 258802"/>
                <a:gd name="connsiteX7" fmla="*/ 203 w 58525"/>
                <a:gd name="connsiteY7" fmla="*/ 256289 h 258802"/>
                <a:gd name="connsiteX8" fmla="*/ 2726 w 58525"/>
                <a:gd name="connsiteY8" fmla="*/ 258877 h 258802"/>
                <a:gd name="connsiteX9" fmla="*/ 42836 w 58525"/>
                <a:gd name="connsiteY9" fmla="*/ 208411 h 258802"/>
                <a:gd name="connsiteX10" fmla="*/ 58729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9" y="129476"/>
                  </a:moveTo>
                  <a:cubicBezTo>
                    <a:pt x="58729" y="109289"/>
                    <a:pt x="55954" y="77974"/>
                    <a:pt x="42079" y="48730"/>
                  </a:cubicBezTo>
                  <a:cubicBezTo>
                    <a:pt x="26943" y="16897"/>
                    <a:pt x="5248" y="75"/>
                    <a:pt x="2726" y="75"/>
                  </a:cubicBezTo>
                  <a:cubicBezTo>
                    <a:pt x="1212" y="75"/>
                    <a:pt x="203" y="1110"/>
                    <a:pt x="203" y="2663"/>
                  </a:cubicBezTo>
                  <a:cubicBezTo>
                    <a:pt x="203" y="3439"/>
                    <a:pt x="203" y="3957"/>
                    <a:pt x="4996" y="8615"/>
                  </a:cubicBezTo>
                  <a:cubicBezTo>
                    <a:pt x="29718" y="34237"/>
                    <a:pt x="44097" y="75386"/>
                    <a:pt x="44097" y="129476"/>
                  </a:cubicBezTo>
                  <a:cubicBezTo>
                    <a:pt x="44097" y="173731"/>
                    <a:pt x="34763" y="219280"/>
                    <a:pt x="3482" y="251889"/>
                  </a:cubicBezTo>
                  <a:cubicBezTo>
                    <a:pt x="203" y="254995"/>
                    <a:pt x="203" y="255513"/>
                    <a:pt x="203" y="256289"/>
                  </a:cubicBezTo>
                  <a:cubicBezTo>
                    <a:pt x="203" y="257842"/>
                    <a:pt x="1212" y="258877"/>
                    <a:pt x="2726" y="258877"/>
                  </a:cubicBezTo>
                  <a:cubicBezTo>
                    <a:pt x="5248" y="258877"/>
                    <a:pt x="27952" y="241278"/>
                    <a:pt x="42836" y="208411"/>
                  </a:cubicBezTo>
                  <a:cubicBezTo>
                    <a:pt x="55701" y="179942"/>
                    <a:pt x="58729" y="151215"/>
                    <a:pt x="58729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CC4FC-902D-EC2C-3195-65DFF9FB747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7788856" y="4301406"/>
              <a:ext cx="120078" cy="182455"/>
            </a:xfrm>
            <a:custGeom>
              <a:avLst/>
              <a:gdLst>
                <a:gd name="connsiteX0" fmla="*/ 120285 w 120078"/>
                <a:gd name="connsiteY0" fmla="*/ 2922 h 182455"/>
                <a:gd name="connsiteX1" fmla="*/ 117006 w 120078"/>
                <a:gd name="connsiteY1" fmla="*/ 75 h 182455"/>
                <a:gd name="connsiteX2" fmla="*/ 84968 w 120078"/>
                <a:gd name="connsiteY2" fmla="*/ 2922 h 182455"/>
                <a:gd name="connsiteX3" fmla="*/ 81436 w 120078"/>
                <a:gd name="connsiteY3" fmla="*/ 7839 h 182455"/>
                <a:gd name="connsiteX4" fmla="*/ 87491 w 120078"/>
                <a:gd name="connsiteY4" fmla="*/ 10944 h 182455"/>
                <a:gd name="connsiteX5" fmla="*/ 100104 w 120078"/>
                <a:gd name="connsiteY5" fmla="*/ 15344 h 182455"/>
                <a:gd name="connsiteX6" fmla="*/ 99347 w 120078"/>
                <a:gd name="connsiteY6" fmla="*/ 20520 h 182455"/>
                <a:gd name="connsiteX7" fmla="*/ 84211 w 120078"/>
                <a:gd name="connsiteY7" fmla="*/ 81856 h 182455"/>
                <a:gd name="connsiteX8" fmla="*/ 61003 w 120078"/>
                <a:gd name="connsiteY8" fmla="*/ 65293 h 182455"/>
                <a:gd name="connsiteX9" fmla="*/ 207 w 120078"/>
                <a:gd name="connsiteY9" fmla="*/ 141122 h 182455"/>
                <a:gd name="connsiteX10" fmla="*/ 33758 w 120078"/>
                <a:gd name="connsiteY10" fmla="*/ 182530 h 182455"/>
                <a:gd name="connsiteX11" fmla="*/ 66553 w 120078"/>
                <a:gd name="connsiteY11" fmla="*/ 163120 h 182455"/>
                <a:gd name="connsiteX12" fmla="*/ 89509 w 120078"/>
                <a:gd name="connsiteY12" fmla="*/ 182530 h 182455"/>
                <a:gd name="connsiteX13" fmla="*/ 108176 w 120078"/>
                <a:gd name="connsiteY13" fmla="*/ 168296 h 182455"/>
                <a:gd name="connsiteX14" fmla="*/ 115744 w 120078"/>
                <a:gd name="connsiteY14" fmla="*/ 142675 h 182455"/>
                <a:gd name="connsiteX15" fmla="*/ 112717 w 120078"/>
                <a:gd name="connsiteY15" fmla="*/ 140087 h 182455"/>
                <a:gd name="connsiteX16" fmla="*/ 109185 w 120078"/>
                <a:gd name="connsiteY16" fmla="*/ 144745 h 182455"/>
                <a:gd name="connsiteX17" fmla="*/ 90013 w 120078"/>
                <a:gd name="connsiteY17" fmla="*/ 176837 h 182455"/>
                <a:gd name="connsiteX18" fmla="*/ 82445 w 120078"/>
                <a:gd name="connsiteY18" fmla="*/ 164932 h 182455"/>
                <a:gd name="connsiteX19" fmla="*/ 83959 w 120078"/>
                <a:gd name="connsiteY19" fmla="*/ 152509 h 182455"/>
                <a:gd name="connsiteX20" fmla="*/ 120285 w 120078"/>
                <a:gd name="connsiteY20" fmla="*/ 2922 h 182455"/>
                <a:gd name="connsiteX21" fmla="*/ 67814 w 120078"/>
                <a:gd name="connsiteY21" fmla="*/ 148886 h 182455"/>
                <a:gd name="connsiteX22" fmla="*/ 62769 w 120078"/>
                <a:gd name="connsiteY22" fmla="*/ 158462 h 182455"/>
                <a:gd name="connsiteX23" fmla="*/ 34263 w 120078"/>
                <a:gd name="connsiteY23" fmla="*/ 176837 h 182455"/>
                <a:gd name="connsiteX24" fmla="*/ 18118 w 120078"/>
                <a:gd name="connsiteY24" fmla="*/ 152509 h 182455"/>
                <a:gd name="connsiteX25" fmla="*/ 31992 w 120078"/>
                <a:gd name="connsiteY25" fmla="*/ 95832 h 182455"/>
                <a:gd name="connsiteX26" fmla="*/ 61255 w 120078"/>
                <a:gd name="connsiteY26" fmla="*/ 70987 h 182455"/>
                <a:gd name="connsiteX27" fmla="*/ 81184 w 120078"/>
                <a:gd name="connsiteY27" fmla="*/ 93761 h 182455"/>
                <a:gd name="connsiteX28" fmla="*/ 80427 w 120078"/>
                <a:gd name="connsiteY28" fmla="*/ 98161 h 182455"/>
                <a:gd name="connsiteX29" fmla="*/ 6781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85" y="2922"/>
                  </a:moveTo>
                  <a:cubicBezTo>
                    <a:pt x="120285" y="2663"/>
                    <a:pt x="120285" y="75"/>
                    <a:pt x="117006" y="75"/>
                  </a:cubicBezTo>
                  <a:cubicBezTo>
                    <a:pt x="113222" y="75"/>
                    <a:pt x="89257" y="2404"/>
                    <a:pt x="84968" y="2922"/>
                  </a:cubicBezTo>
                  <a:cubicBezTo>
                    <a:pt x="82950" y="3180"/>
                    <a:pt x="81436" y="4474"/>
                    <a:pt x="81436" y="7839"/>
                  </a:cubicBezTo>
                  <a:cubicBezTo>
                    <a:pt x="81436" y="10944"/>
                    <a:pt x="83707" y="10944"/>
                    <a:pt x="87491" y="10944"/>
                  </a:cubicBezTo>
                  <a:cubicBezTo>
                    <a:pt x="99599" y="10944"/>
                    <a:pt x="100104" y="12756"/>
                    <a:pt x="100104" y="15344"/>
                  </a:cubicBezTo>
                  <a:lnTo>
                    <a:pt x="99347" y="20520"/>
                  </a:lnTo>
                  <a:lnTo>
                    <a:pt x="84211" y="81856"/>
                  </a:lnTo>
                  <a:cubicBezTo>
                    <a:pt x="79670" y="72281"/>
                    <a:pt x="72355" y="65293"/>
                    <a:pt x="61003" y="65293"/>
                  </a:cubicBezTo>
                  <a:cubicBezTo>
                    <a:pt x="31488" y="65293"/>
                    <a:pt x="207" y="103337"/>
                    <a:pt x="207" y="141122"/>
                  </a:cubicBezTo>
                  <a:cubicBezTo>
                    <a:pt x="207" y="165449"/>
                    <a:pt x="14081" y="182530"/>
                    <a:pt x="33758" y="182530"/>
                  </a:cubicBezTo>
                  <a:cubicBezTo>
                    <a:pt x="38803" y="182530"/>
                    <a:pt x="51417" y="181495"/>
                    <a:pt x="66553" y="163120"/>
                  </a:cubicBezTo>
                  <a:cubicBezTo>
                    <a:pt x="68571" y="173990"/>
                    <a:pt x="77400" y="182530"/>
                    <a:pt x="89509" y="182530"/>
                  </a:cubicBezTo>
                  <a:cubicBezTo>
                    <a:pt x="98338" y="182530"/>
                    <a:pt x="104140" y="176578"/>
                    <a:pt x="108176" y="168296"/>
                  </a:cubicBezTo>
                  <a:cubicBezTo>
                    <a:pt x="112465" y="158979"/>
                    <a:pt x="115744" y="143192"/>
                    <a:pt x="115744" y="142675"/>
                  </a:cubicBezTo>
                  <a:cubicBezTo>
                    <a:pt x="115744" y="140087"/>
                    <a:pt x="113474" y="140087"/>
                    <a:pt x="112717" y="140087"/>
                  </a:cubicBezTo>
                  <a:cubicBezTo>
                    <a:pt x="110195" y="140087"/>
                    <a:pt x="109942" y="141122"/>
                    <a:pt x="109185" y="144745"/>
                  </a:cubicBezTo>
                  <a:cubicBezTo>
                    <a:pt x="104897" y="161567"/>
                    <a:pt x="100356" y="176837"/>
                    <a:pt x="90013" y="176837"/>
                  </a:cubicBezTo>
                  <a:cubicBezTo>
                    <a:pt x="83202" y="176837"/>
                    <a:pt x="82445" y="170108"/>
                    <a:pt x="82445" y="164932"/>
                  </a:cubicBezTo>
                  <a:cubicBezTo>
                    <a:pt x="82445" y="158720"/>
                    <a:pt x="82950" y="156909"/>
                    <a:pt x="83959" y="152509"/>
                  </a:cubicBezTo>
                  <a:lnTo>
                    <a:pt x="120285" y="2922"/>
                  </a:lnTo>
                  <a:close/>
                  <a:moveTo>
                    <a:pt x="67814" y="148886"/>
                  </a:moveTo>
                  <a:cubicBezTo>
                    <a:pt x="66553" y="153544"/>
                    <a:pt x="66553" y="154062"/>
                    <a:pt x="62769" y="158462"/>
                  </a:cubicBezTo>
                  <a:cubicBezTo>
                    <a:pt x="51669" y="172696"/>
                    <a:pt x="41326" y="176837"/>
                    <a:pt x="34263" y="176837"/>
                  </a:cubicBezTo>
                  <a:cubicBezTo>
                    <a:pt x="21649" y="176837"/>
                    <a:pt x="18118" y="162603"/>
                    <a:pt x="18118" y="152509"/>
                  </a:cubicBezTo>
                  <a:cubicBezTo>
                    <a:pt x="18118" y="139569"/>
                    <a:pt x="26190" y="107736"/>
                    <a:pt x="31992" y="95832"/>
                  </a:cubicBezTo>
                  <a:cubicBezTo>
                    <a:pt x="39813" y="80562"/>
                    <a:pt x="51164" y="70987"/>
                    <a:pt x="61255" y="70987"/>
                  </a:cubicBezTo>
                  <a:cubicBezTo>
                    <a:pt x="77652" y="70987"/>
                    <a:pt x="81184" y="92208"/>
                    <a:pt x="81184" y="93761"/>
                  </a:cubicBezTo>
                  <a:cubicBezTo>
                    <a:pt x="81184" y="95314"/>
                    <a:pt x="80679" y="96867"/>
                    <a:pt x="80427" y="98161"/>
                  </a:cubicBezTo>
                  <a:lnTo>
                    <a:pt x="6781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764133C-4865-0ED7-21D7-C77532D52D9E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915868" y="4319005"/>
              <a:ext cx="77445" cy="164857"/>
            </a:xfrm>
            <a:custGeom>
              <a:avLst/>
              <a:gdLst>
                <a:gd name="connsiteX0" fmla="*/ 46377 w 77445"/>
                <a:gd name="connsiteY0" fmla="*/ 58564 h 164857"/>
                <a:gd name="connsiteX1" fmla="*/ 70090 w 77445"/>
                <a:gd name="connsiteY1" fmla="*/ 58564 h 164857"/>
                <a:gd name="connsiteX2" fmla="*/ 77657 w 77445"/>
                <a:gd name="connsiteY2" fmla="*/ 53388 h 164857"/>
                <a:gd name="connsiteX3" fmla="*/ 70594 w 77445"/>
                <a:gd name="connsiteY3" fmla="*/ 50541 h 164857"/>
                <a:gd name="connsiteX4" fmla="*/ 48395 w 77445"/>
                <a:gd name="connsiteY4" fmla="*/ 50541 h 164857"/>
                <a:gd name="connsiteX5" fmla="*/ 58738 w 77445"/>
                <a:gd name="connsiteY5" fmla="*/ 7062 h 164857"/>
                <a:gd name="connsiteX6" fmla="*/ 51422 w 77445"/>
                <a:gd name="connsiteY6" fmla="*/ 75 h 164857"/>
                <a:gd name="connsiteX7" fmla="*/ 41331 w 77445"/>
                <a:gd name="connsiteY7" fmla="*/ 9392 h 164857"/>
                <a:gd name="connsiteX8" fmla="*/ 31493 w 77445"/>
                <a:gd name="connsiteY8" fmla="*/ 50541 h 164857"/>
                <a:gd name="connsiteX9" fmla="*/ 7780 w 77445"/>
                <a:gd name="connsiteY9" fmla="*/ 50541 h 164857"/>
                <a:gd name="connsiteX10" fmla="*/ 212 w 77445"/>
                <a:gd name="connsiteY10" fmla="*/ 55458 h 164857"/>
                <a:gd name="connsiteX11" fmla="*/ 7276 w 77445"/>
                <a:gd name="connsiteY11" fmla="*/ 58564 h 164857"/>
                <a:gd name="connsiteX12" fmla="*/ 29475 w 77445"/>
                <a:gd name="connsiteY12" fmla="*/ 58564 h 164857"/>
                <a:gd name="connsiteX13" fmla="*/ 10303 w 77445"/>
                <a:gd name="connsiteY13" fmla="*/ 141122 h 164857"/>
                <a:gd name="connsiteX14" fmla="*/ 33511 w 77445"/>
                <a:gd name="connsiteY14" fmla="*/ 164932 h 164857"/>
                <a:gd name="connsiteX15" fmla="*/ 73621 w 77445"/>
                <a:gd name="connsiteY15" fmla="*/ 125076 h 164857"/>
                <a:gd name="connsiteX16" fmla="*/ 70594 w 77445"/>
                <a:gd name="connsiteY16" fmla="*/ 122488 h 164857"/>
                <a:gd name="connsiteX17" fmla="*/ 66810 w 77445"/>
                <a:gd name="connsiteY17" fmla="*/ 126111 h 164857"/>
                <a:gd name="connsiteX18" fmla="*/ 34016 w 77445"/>
                <a:gd name="connsiteY18" fmla="*/ 159238 h 164857"/>
                <a:gd name="connsiteX19" fmla="*/ 26195 w 77445"/>
                <a:gd name="connsiteY19" fmla="*/ 147333 h 164857"/>
                <a:gd name="connsiteX20" fmla="*/ 27709 w 77445"/>
                <a:gd name="connsiteY20" fmla="*/ 134911 h 164857"/>
                <a:gd name="connsiteX21" fmla="*/ 46377 w 77445"/>
                <a:gd name="connsiteY21" fmla="*/ 58564 h 16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445" h="164857">
                  <a:moveTo>
                    <a:pt x="46377" y="58564"/>
                  </a:moveTo>
                  <a:lnTo>
                    <a:pt x="70090" y="58564"/>
                  </a:lnTo>
                  <a:cubicBezTo>
                    <a:pt x="75135" y="58564"/>
                    <a:pt x="77657" y="58564"/>
                    <a:pt x="77657" y="53388"/>
                  </a:cubicBezTo>
                  <a:cubicBezTo>
                    <a:pt x="77657" y="50541"/>
                    <a:pt x="75135" y="50541"/>
                    <a:pt x="70594" y="50541"/>
                  </a:cubicBezTo>
                  <a:lnTo>
                    <a:pt x="48395" y="50541"/>
                  </a:lnTo>
                  <a:cubicBezTo>
                    <a:pt x="57476" y="13791"/>
                    <a:pt x="58738" y="8615"/>
                    <a:pt x="58738" y="7062"/>
                  </a:cubicBezTo>
                  <a:cubicBezTo>
                    <a:pt x="58738" y="2663"/>
                    <a:pt x="55710" y="75"/>
                    <a:pt x="51422" y="75"/>
                  </a:cubicBezTo>
                  <a:cubicBezTo>
                    <a:pt x="50665" y="75"/>
                    <a:pt x="43602" y="334"/>
                    <a:pt x="41331" y="9392"/>
                  </a:cubicBezTo>
                  <a:lnTo>
                    <a:pt x="31493" y="50541"/>
                  </a:lnTo>
                  <a:lnTo>
                    <a:pt x="7780" y="50541"/>
                  </a:lnTo>
                  <a:cubicBezTo>
                    <a:pt x="2735" y="50541"/>
                    <a:pt x="212" y="50541"/>
                    <a:pt x="212" y="55458"/>
                  </a:cubicBezTo>
                  <a:cubicBezTo>
                    <a:pt x="212" y="58564"/>
                    <a:pt x="2230" y="58564"/>
                    <a:pt x="7276" y="58564"/>
                  </a:cubicBezTo>
                  <a:lnTo>
                    <a:pt x="29475" y="58564"/>
                  </a:lnTo>
                  <a:cubicBezTo>
                    <a:pt x="11312" y="132064"/>
                    <a:pt x="10303" y="136464"/>
                    <a:pt x="10303" y="141122"/>
                  </a:cubicBezTo>
                  <a:cubicBezTo>
                    <a:pt x="10303" y="155097"/>
                    <a:pt x="19889" y="164932"/>
                    <a:pt x="33511" y="164932"/>
                  </a:cubicBezTo>
                  <a:cubicBezTo>
                    <a:pt x="59242" y="164932"/>
                    <a:pt x="73621" y="127147"/>
                    <a:pt x="73621" y="125076"/>
                  </a:cubicBezTo>
                  <a:cubicBezTo>
                    <a:pt x="73621" y="122488"/>
                    <a:pt x="71603" y="122488"/>
                    <a:pt x="70594" y="122488"/>
                  </a:cubicBezTo>
                  <a:cubicBezTo>
                    <a:pt x="68324" y="122488"/>
                    <a:pt x="68071" y="123265"/>
                    <a:pt x="66810" y="126111"/>
                  </a:cubicBezTo>
                  <a:cubicBezTo>
                    <a:pt x="55963" y="153027"/>
                    <a:pt x="42593" y="159238"/>
                    <a:pt x="34016" y="159238"/>
                  </a:cubicBezTo>
                  <a:cubicBezTo>
                    <a:pt x="28718" y="159238"/>
                    <a:pt x="26195" y="155874"/>
                    <a:pt x="26195" y="147333"/>
                  </a:cubicBezTo>
                  <a:cubicBezTo>
                    <a:pt x="26195" y="141122"/>
                    <a:pt x="26700" y="139310"/>
                    <a:pt x="27709" y="134911"/>
                  </a:cubicBezTo>
                  <a:lnTo>
                    <a:pt x="46377" y="5856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30984C4-71CC-D9D2-1215-87D6944EBFF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012287" y="4253866"/>
              <a:ext cx="78050" cy="120291"/>
            </a:xfrm>
            <a:custGeom>
              <a:avLst/>
              <a:gdLst>
                <a:gd name="connsiteX0" fmla="*/ 78267 w 78050"/>
                <a:gd name="connsiteY0" fmla="*/ 87390 h 120291"/>
                <a:gd name="connsiteX1" fmla="*/ 72263 w 78050"/>
                <a:gd name="connsiteY1" fmla="*/ 87390 h 120291"/>
                <a:gd name="connsiteX2" fmla="*/ 67671 w 78050"/>
                <a:gd name="connsiteY2" fmla="*/ 103876 h 120291"/>
                <a:gd name="connsiteX3" fmla="*/ 50189 w 78050"/>
                <a:gd name="connsiteY3" fmla="*/ 104963 h 120291"/>
                <a:gd name="connsiteX4" fmla="*/ 17698 w 78050"/>
                <a:gd name="connsiteY4" fmla="*/ 104963 h 120291"/>
                <a:gd name="connsiteX5" fmla="*/ 53015 w 78050"/>
                <a:gd name="connsiteY5" fmla="*/ 74528 h 120291"/>
                <a:gd name="connsiteX6" fmla="*/ 78267 w 78050"/>
                <a:gd name="connsiteY6" fmla="*/ 35397 h 120291"/>
                <a:gd name="connsiteX7" fmla="*/ 36946 w 78050"/>
                <a:gd name="connsiteY7" fmla="*/ 71 h 120291"/>
                <a:gd name="connsiteX8" fmla="*/ 216 w 78050"/>
                <a:gd name="connsiteY8" fmla="*/ 32499 h 120291"/>
                <a:gd name="connsiteX9" fmla="*/ 9575 w 78050"/>
                <a:gd name="connsiteY9" fmla="*/ 42644 h 120291"/>
                <a:gd name="connsiteX10" fmla="*/ 18934 w 78050"/>
                <a:gd name="connsiteY10" fmla="*/ 33042 h 120291"/>
                <a:gd name="connsiteX11" fmla="*/ 8515 w 78050"/>
                <a:gd name="connsiteY11" fmla="*/ 23440 h 120291"/>
                <a:gd name="connsiteX12" fmla="*/ 34297 w 78050"/>
                <a:gd name="connsiteY12" fmla="*/ 6592 h 120291"/>
                <a:gd name="connsiteX13" fmla="*/ 61138 w 78050"/>
                <a:gd name="connsiteY13" fmla="*/ 35397 h 120291"/>
                <a:gd name="connsiteX14" fmla="*/ 44539 w 78050"/>
                <a:gd name="connsiteY14" fmla="*/ 70180 h 120291"/>
                <a:gd name="connsiteX15" fmla="*/ 1982 w 78050"/>
                <a:gd name="connsiteY15" fmla="*/ 113297 h 120291"/>
                <a:gd name="connsiteX16" fmla="*/ 216 w 78050"/>
                <a:gd name="connsiteY16" fmla="*/ 120362 h 120291"/>
                <a:gd name="connsiteX17" fmla="*/ 72969 w 78050"/>
                <a:gd name="connsiteY17" fmla="*/ 120362 h 120291"/>
                <a:gd name="connsiteX18" fmla="*/ 78267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67" y="87390"/>
                  </a:moveTo>
                  <a:lnTo>
                    <a:pt x="72263" y="87390"/>
                  </a:lnTo>
                  <a:cubicBezTo>
                    <a:pt x="71733" y="91376"/>
                    <a:pt x="69967" y="102065"/>
                    <a:pt x="67671" y="103876"/>
                  </a:cubicBezTo>
                  <a:cubicBezTo>
                    <a:pt x="66259" y="104963"/>
                    <a:pt x="52662" y="104963"/>
                    <a:pt x="50189" y="104963"/>
                  </a:cubicBezTo>
                  <a:lnTo>
                    <a:pt x="17698" y="104963"/>
                  </a:lnTo>
                  <a:cubicBezTo>
                    <a:pt x="36239" y="88115"/>
                    <a:pt x="42420" y="83043"/>
                    <a:pt x="53015" y="74528"/>
                  </a:cubicBezTo>
                  <a:cubicBezTo>
                    <a:pt x="66082" y="63839"/>
                    <a:pt x="78267" y="52607"/>
                    <a:pt x="78267" y="35397"/>
                  </a:cubicBezTo>
                  <a:cubicBezTo>
                    <a:pt x="78267" y="13477"/>
                    <a:pt x="59548" y="71"/>
                    <a:pt x="36946" y="71"/>
                  </a:cubicBezTo>
                  <a:cubicBezTo>
                    <a:pt x="15049" y="71"/>
                    <a:pt x="216" y="15832"/>
                    <a:pt x="216" y="32499"/>
                  </a:cubicBezTo>
                  <a:cubicBezTo>
                    <a:pt x="216" y="41738"/>
                    <a:pt x="7809" y="42644"/>
                    <a:pt x="9575" y="42644"/>
                  </a:cubicBezTo>
                  <a:cubicBezTo>
                    <a:pt x="13813" y="42644"/>
                    <a:pt x="18934" y="39564"/>
                    <a:pt x="18934" y="33042"/>
                  </a:cubicBezTo>
                  <a:cubicBezTo>
                    <a:pt x="18934" y="29781"/>
                    <a:pt x="17698" y="23440"/>
                    <a:pt x="8515" y="23440"/>
                  </a:cubicBezTo>
                  <a:cubicBezTo>
                    <a:pt x="13989" y="10578"/>
                    <a:pt x="25997" y="6592"/>
                    <a:pt x="34297" y="6592"/>
                  </a:cubicBezTo>
                  <a:cubicBezTo>
                    <a:pt x="51955" y="6592"/>
                    <a:pt x="61138" y="20723"/>
                    <a:pt x="61138" y="35397"/>
                  </a:cubicBezTo>
                  <a:cubicBezTo>
                    <a:pt x="61138" y="51158"/>
                    <a:pt x="50189" y="63658"/>
                    <a:pt x="44539" y="70180"/>
                  </a:cubicBezTo>
                  <a:lnTo>
                    <a:pt x="1982" y="113297"/>
                  </a:lnTo>
                  <a:cubicBezTo>
                    <a:pt x="216" y="114927"/>
                    <a:pt x="216" y="115289"/>
                    <a:pt x="216" y="120362"/>
                  </a:cubicBezTo>
                  <a:lnTo>
                    <a:pt x="72969" y="120362"/>
                  </a:lnTo>
                  <a:lnTo>
                    <a:pt x="78267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63CA1B-47C4-17C8-72BE-11BB7255C624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8184516" y="4330133"/>
              <a:ext cx="167756" cy="172362"/>
            </a:xfrm>
            <a:custGeom>
              <a:avLst/>
              <a:gdLst>
                <a:gd name="connsiteX0" fmla="*/ 89272 w 167756"/>
                <a:gd name="connsiteY0" fmla="*/ 91432 h 172362"/>
                <a:gd name="connsiteX1" fmla="*/ 159654 w 167756"/>
                <a:gd name="connsiteY1" fmla="*/ 91432 h 172362"/>
                <a:gd name="connsiteX2" fmla="*/ 167979 w 167756"/>
                <a:gd name="connsiteY2" fmla="*/ 86256 h 172362"/>
                <a:gd name="connsiteX3" fmla="*/ 159654 w 167756"/>
                <a:gd name="connsiteY3" fmla="*/ 81080 h 172362"/>
                <a:gd name="connsiteX4" fmla="*/ 89272 w 167756"/>
                <a:gd name="connsiteY4" fmla="*/ 81080 h 172362"/>
                <a:gd name="connsiteX5" fmla="*/ 89272 w 167756"/>
                <a:gd name="connsiteY5" fmla="*/ 8615 h 172362"/>
                <a:gd name="connsiteX6" fmla="*/ 84227 w 167756"/>
                <a:gd name="connsiteY6" fmla="*/ 75 h 172362"/>
                <a:gd name="connsiteX7" fmla="*/ 79181 w 167756"/>
                <a:gd name="connsiteY7" fmla="*/ 8615 h 172362"/>
                <a:gd name="connsiteX8" fmla="*/ 79181 w 167756"/>
                <a:gd name="connsiteY8" fmla="*/ 81080 h 172362"/>
                <a:gd name="connsiteX9" fmla="*/ 8547 w 167756"/>
                <a:gd name="connsiteY9" fmla="*/ 81080 h 172362"/>
                <a:gd name="connsiteX10" fmla="*/ 222 w 167756"/>
                <a:gd name="connsiteY10" fmla="*/ 86256 h 172362"/>
                <a:gd name="connsiteX11" fmla="*/ 8547 w 167756"/>
                <a:gd name="connsiteY11" fmla="*/ 91432 h 172362"/>
                <a:gd name="connsiteX12" fmla="*/ 79181 w 167756"/>
                <a:gd name="connsiteY12" fmla="*/ 91432 h 172362"/>
                <a:gd name="connsiteX13" fmla="*/ 79181 w 167756"/>
                <a:gd name="connsiteY13" fmla="*/ 163897 h 172362"/>
                <a:gd name="connsiteX14" fmla="*/ 84227 w 167756"/>
                <a:gd name="connsiteY14" fmla="*/ 172437 h 172362"/>
                <a:gd name="connsiteX15" fmla="*/ 89272 w 167756"/>
                <a:gd name="connsiteY15" fmla="*/ 163897 h 172362"/>
                <a:gd name="connsiteX16" fmla="*/ 89272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272" y="91432"/>
                  </a:moveTo>
                  <a:lnTo>
                    <a:pt x="159654" y="91432"/>
                  </a:lnTo>
                  <a:cubicBezTo>
                    <a:pt x="163186" y="91432"/>
                    <a:pt x="167979" y="91432"/>
                    <a:pt x="167979" y="86256"/>
                  </a:cubicBezTo>
                  <a:cubicBezTo>
                    <a:pt x="167979" y="81080"/>
                    <a:pt x="163186" y="81080"/>
                    <a:pt x="159654" y="81080"/>
                  </a:cubicBezTo>
                  <a:lnTo>
                    <a:pt x="89272" y="81080"/>
                  </a:lnTo>
                  <a:lnTo>
                    <a:pt x="89272" y="8615"/>
                  </a:lnTo>
                  <a:cubicBezTo>
                    <a:pt x="89272" y="4992"/>
                    <a:pt x="89272" y="75"/>
                    <a:pt x="84227" y="75"/>
                  </a:cubicBezTo>
                  <a:cubicBezTo>
                    <a:pt x="79181" y="75"/>
                    <a:pt x="79181" y="4992"/>
                    <a:pt x="79181" y="8615"/>
                  </a:cubicBezTo>
                  <a:lnTo>
                    <a:pt x="79181" y="81080"/>
                  </a:lnTo>
                  <a:lnTo>
                    <a:pt x="8547" y="81080"/>
                  </a:lnTo>
                  <a:cubicBezTo>
                    <a:pt x="5015" y="81080"/>
                    <a:pt x="222" y="81080"/>
                    <a:pt x="222" y="86256"/>
                  </a:cubicBezTo>
                  <a:cubicBezTo>
                    <a:pt x="222" y="91432"/>
                    <a:pt x="5015" y="91432"/>
                    <a:pt x="8547" y="91432"/>
                  </a:cubicBezTo>
                  <a:lnTo>
                    <a:pt x="79181" y="91432"/>
                  </a:lnTo>
                  <a:lnTo>
                    <a:pt x="79181" y="163897"/>
                  </a:lnTo>
                  <a:cubicBezTo>
                    <a:pt x="79181" y="167520"/>
                    <a:pt x="79181" y="172437"/>
                    <a:pt x="84227" y="172437"/>
                  </a:cubicBezTo>
                  <a:cubicBezTo>
                    <a:pt x="89272" y="172437"/>
                    <a:pt x="89272" y="167520"/>
                    <a:pt x="89272" y="163897"/>
                  </a:cubicBezTo>
                  <a:lnTo>
                    <a:pt x="89272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B5C743-FF6D-27AB-3D61-FE585808984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8436024" y="4298560"/>
              <a:ext cx="125880" cy="235510"/>
            </a:xfrm>
            <a:custGeom>
              <a:avLst/>
              <a:gdLst>
                <a:gd name="connsiteX0" fmla="*/ 79444 w 125880"/>
                <a:gd name="connsiteY0" fmla="*/ 79009 h 235510"/>
                <a:gd name="connsiteX1" fmla="*/ 101138 w 125880"/>
                <a:gd name="connsiteY1" fmla="*/ 79009 h 235510"/>
                <a:gd name="connsiteX2" fmla="*/ 108706 w 125880"/>
                <a:gd name="connsiteY2" fmla="*/ 73833 h 235510"/>
                <a:gd name="connsiteX3" fmla="*/ 101895 w 125880"/>
                <a:gd name="connsiteY3" fmla="*/ 70987 h 235510"/>
                <a:gd name="connsiteX4" fmla="*/ 80957 w 125880"/>
                <a:gd name="connsiteY4" fmla="*/ 70987 h 235510"/>
                <a:gd name="connsiteX5" fmla="*/ 86255 w 125880"/>
                <a:gd name="connsiteY5" fmla="*/ 41483 h 235510"/>
                <a:gd name="connsiteX6" fmla="*/ 92309 w 125880"/>
                <a:gd name="connsiteY6" fmla="*/ 14568 h 235510"/>
                <a:gd name="connsiteX7" fmla="*/ 104166 w 125880"/>
                <a:gd name="connsiteY7" fmla="*/ 5768 h 235510"/>
                <a:gd name="connsiteX8" fmla="*/ 116527 w 125880"/>
                <a:gd name="connsiteY8" fmla="*/ 10427 h 235510"/>
                <a:gd name="connsiteX9" fmla="*/ 102904 w 125880"/>
                <a:gd name="connsiteY9" fmla="*/ 24402 h 235510"/>
                <a:gd name="connsiteX10" fmla="*/ 112238 w 125880"/>
                <a:gd name="connsiteY10" fmla="*/ 33460 h 235510"/>
                <a:gd name="connsiteX11" fmla="*/ 126113 w 125880"/>
                <a:gd name="connsiteY11" fmla="*/ 17932 h 235510"/>
                <a:gd name="connsiteX12" fmla="*/ 104166 w 125880"/>
                <a:gd name="connsiteY12" fmla="*/ 75 h 235510"/>
                <a:gd name="connsiteX13" fmla="*/ 72128 w 125880"/>
                <a:gd name="connsiteY13" fmla="*/ 30355 h 235510"/>
                <a:gd name="connsiteX14" fmla="*/ 63803 w 125880"/>
                <a:gd name="connsiteY14" fmla="*/ 70987 h 235510"/>
                <a:gd name="connsiteX15" fmla="*/ 46397 w 125880"/>
                <a:gd name="connsiteY15" fmla="*/ 70987 h 235510"/>
                <a:gd name="connsiteX16" fmla="*/ 38829 w 125880"/>
                <a:gd name="connsiteY16" fmla="*/ 75904 h 235510"/>
                <a:gd name="connsiteX17" fmla="*/ 45892 w 125880"/>
                <a:gd name="connsiteY17" fmla="*/ 79009 h 235510"/>
                <a:gd name="connsiteX18" fmla="*/ 62542 w 125880"/>
                <a:gd name="connsiteY18" fmla="*/ 79009 h 235510"/>
                <a:gd name="connsiteX19" fmla="*/ 43622 w 125880"/>
                <a:gd name="connsiteY19" fmla="*/ 181236 h 235510"/>
                <a:gd name="connsiteX20" fmla="*/ 21675 w 125880"/>
                <a:gd name="connsiteY20" fmla="*/ 229891 h 235510"/>
                <a:gd name="connsiteX21" fmla="*/ 9566 w 125880"/>
                <a:gd name="connsiteY21" fmla="*/ 225233 h 235510"/>
                <a:gd name="connsiteX22" fmla="*/ 23441 w 125880"/>
                <a:gd name="connsiteY22" fmla="*/ 211257 h 235510"/>
                <a:gd name="connsiteX23" fmla="*/ 14107 w 125880"/>
                <a:gd name="connsiteY23" fmla="*/ 202199 h 235510"/>
                <a:gd name="connsiteX24" fmla="*/ 232 w 125880"/>
                <a:gd name="connsiteY24" fmla="*/ 217727 h 235510"/>
                <a:gd name="connsiteX25" fmla="*/ 21675 w 125880"/>
                <a:gd name="connsiteY25" fmla="*/ 235585 h 235510"/>
                <a:gd name="connsiteX26" fmla="*/ 50181 w 125880"/>
                <a:gd name="connsiteY26" fmla="*/ 210481 h 235510"/>
                <a:gd name="connsiteX27" fmla="*/ 64308 w 125880"/>
                <a:gd name="connsiteY27" fmla="*/ 161050 h 235510"/>
                <a:gd name="connsiteX28" fmla="*/ 79444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44" y="79009"/>
                  </a:moveTo>
                  <a:lnTo>
                    <a:pt x="101138" y="79009"/>
                  </a:lnTo>
                  <a:cubicBezTo>
                    <a:pt x="106184" y="79009"/>
                    <a:pt x="108706" y="79009"/>
                    <a:pt x="108706" y="73833"/>
                  </a:cubicBezTo>
                  <a:cubicBezTo>
                    <a:pt x="108706" y="70987"/>
                    <a:pt x="106184" y="70987"/>
                    <a:pt x="101895" y="70987"/>
                  </a:cubicBezTo>
                  <a:lnTo>
                    <a:pt x="80957" y="70987"/>
                  </a:lnTo>
                  <a:lnTo>
                    <a:pt x="86255" y="41483"/>
                  </a:lnTo>
                  <a:cubicBezTo>
                    <a:pt x="87264" y="36048"/>
                    <a:pt x="90796" y="17673"/>
                    <a:pt x="92309" y="14568"/>
                  </a:cubicBezTo>
                  <a:cubicBezTo>
                    <a:pt x="94579" y="9650"/>
                    <a:pt x="98868" y="5768"/>
                    <a:pt x="104166" y="5768"/>
                  </a:cubicBezTo>
                  <a:cubicBezTo>
                    <a:pt x="105175" y="5768"/>
                    <a:pt x="111734" y="5768"/>
                    <a:pt x="116527" y="10427"/>
                  </a:cubicBezTo>
                  <a:cubicBezTo>
                    <a:pt x="105427" y="11462"/>
                    <a:pt x="102904" y="20520"/>
                    <a:pt x="102904" y="24402"/>
                  </a:cubicBezTo>
                  <a:cubicBezTo>
                    <a:pt x="102904" y="30355"/>
                    <a:pt x="107445" y="33460"/>
                    <a:pt x="112238" y="33460"/>
                  </a:cubicBezTo>
                  <a:cubicBezTo>
                    <a:pt x="118797" y="33460"/>
                    <a:pt x="126113" y="27767"/>
                    <a:pt x="126113" y="17932"/>
                  </a:cubicBezTo>
                  <a:cubicBezTo>
                    <a:pt x="126113" y="6027"/>
                    <a:pt x="114508" y="75"/>
                    <a:pt x="104166" y="75"/>
                  </a:cubicBezTo>
                  <a:cubicBezTo>
                    <a:pt x="95589" y="75"/>
                    <a:pt x="79696" y="4733"/>
                    <a:pt x="72128" y="30355"/>
                  </a:cubicBezTo>
                  <a:cubicBezTo>
                    <a:pt x="70614" y="35789"/>
                    <a:pt x="69858" y="38377"/>
                    <a:pt x="63803" y="70987"/>
                  </a:cubicBezTo>
                  <a:lnTo>
                    <a:pt x="46397" y="70987"/>
                  </a:lnTo>
                  <a:cubicBezTo>
                    <a:pt x="41604" y="70987"/>
                    <a:pt x="38829" y="70987"/>
                    <a:pt x="38829" y="75904"/>
                  </a:cubicBezTo>
                  <a:cubicBezTo>
                    <a:pt x="38829" y="79009"/>
                    <a:pt x="41099" y="79009"/>
                    <a:pt x="45892" y="79009"/>
                  </a:cubicBezTo>
                  <a:lnTo>
                    <a:pt x="62542" y="79009"/>
                  </a:lnTo>
                  <a:lnTo>
                    <a:pt x="43622" y="181236"/>
                  </a:lnTo>
                  <a:cubicBezTo>
                    <a:pt x="39081" y="206340"/>
                    <a:pt x="34793" y="229891"/>
                    <a:pt x="21675" y="229891"/>
                  </a:cubicBezTo>
                  <a:cubicBezTo>
                    <a:pt x="20666" y="229891"/>
                    <a:pt x="14359" y="229891"/>
                    <a:pt x="9566" y="225233"/>
                  </a:cubicBezTo>
                  <a:cubicBezTo>
                    <a:pt x="21170" y="224456"/>
                    <a:pt x="23441" y="215139"/>
                    <a:pt x="23441" y="211257"/>
                  </a:cubicBezTo>
                  <a:cubicBezTo>
                    <a:pt x="23441" y="205305"/>
                    <a:pt x="18900" y="202199"/>
                    <a:pt x="14107" y="202199"/>
                  </a:cubicBezTo>
                  <a:cubicBezTo>
                    <a:pt x="7548" y="202199"/>
                    <a:pt x="232" y="207893"/>
                    <a:pt x="232" y="217727"/>
                  </a:cubicBezTo>
                  <a:cubicBezTo>
                    <a:pt x="232" y="229373"/>
                    <a:pt x="11332" y="235585"/>
                    <a:pt x="21675" y="235585"/>
                  </a:cubicBezTo>
                  <a:cubicBezTo>
                    <a:pt x="35549" y="235585"/>
                    <a:pt x="45640" y="220315"/>
                    <a:pt x="50181" y="210481"/>
                  </a:cubicBezTo>
                  <a:cubicBezTo>
                    <a:pt x="58253" y="194176"/>
                    <a:pt x="64055" y="162861"/>
                    <a:pt x="64308" y="161050"/>
                  </a:cubicBezTo>
                  <a:lnTo>
                    <a:pt x="79444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022B7A-9369-2812-B669-07712AC49222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8598288" y="4286913"/>
              <a:ext cx="58525" cy="258802"/>
            </a:xfrm>
            <a:custGeom>
              <a:avLst/>
              <a:gdLst>
                <a:gd name="connsiteX0" fmla="*/ 58764 w 58525"/>
                <a:gd name="connsiteY0" fmla="*/ 256289 h 258802"/>
                <a:gd name="connsiteX1" fmla="*/ 54475 w 58525"/>
                <a:gd name="connsiteY1" fmla="*/ 250595 h 258802"/>
                <a:gd name="connsiteX2" fmla="*/ 14870 w 58525"/>
                <a:gd name="connsiteY2" fmla="*/ 129476 h 258802"/>
                <a:gd name="connsiteX3" fmla="*/ 55484 w 58525"/>
                <a:gd name="connsiteY3" fmla="*/ 7062 h 258802"/>
                <a:gd name="connsiteX4" fmla="*/ 58764 w 58525"/>
                <a:gd name="connsiteY4" fmla="*/ 2663 h 258802"/>
                <a:gd name="connsiteX5" fmla="*/ 56241 w 58525"/>
                <a:gd name="connsiteY5" fmla="*/ 75 h 258802"/>
                <a:gd name="connsiteX6" fmla="*/ 16131 w 58525"/>
                <a:gd name="connsiteY6" fmla="*/ 50541 h 258802"/>
                <a:gd name="connsiteX7" fmla="*/ 238 w 58525"/>
                <a:gd name="connsiteY7" fmla="*/ 129476 h 258802"/>
                <a:gd name="connsiteX8" fmla="*/ 16888 w 58525"/>
                <a:gd name="connsiteY8" fmla="*/ 210222 h 258802"/>
                <a:gd name="connsiteX9" fmla="*/ 56241 w 58525"/>
                <a:gd name="connsiteY9" fmla="*/ 258877 h 258802"/>
                <a:gd name="connsiteX10" fmla="*/ 58764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64" y="256289"/>
                  </a:moveTo>
                  <a:cubicBezTo>
                    <a:pt x="58764" y="255513"/>
                    <a:pt x="58764" y="254995"/>
                    <a:pt x="54475" y="250595"/>
                  </a:cubicBezTo>
                  <a:cubicBezTo>
                    <a:pt x="22942" y="217986"/>
                    <a:pt x="14870" y="169073"/>
                    <a:pt x="14870" y="129476"/>
                  </a:cubicBezTo>
                  <a:cubicBezTo>
                    <a:pt x="14870" y="84444"/>
                    <a:pt x="24456" y="39413"/>
                    <a:pt x="55484" y="7062"/>
                  </a:cubicBezTo>
                  <a:cubicBezTo>
                    <a:pt x="58764" y="3957"/>
                    <a:pt x="58764" y="3439"/>
                    <a:pt x="58764" y="2663"/>
                  </a:cubicBezTo>
                  <a:cubicBezTo>
                    <a:pt x="58764" y="851"/>
                    <a:pt x="57755" y="75"/>
                    <a:pt x="56241" y="75"/>
                  </a:cubicBezTo>
                  <a:cubicBezTo>
                    <a:pt x="53719" y="75"/>
                    <a:pt x="31015" y="17673"/>
                    <a:pt x="16131" y="50541"/>
                  </a:cubicBezTo>
                  <a:cubicBezTo>
                    <a:pt x="3265" y="79009"/>
                    <a:pt x="238" y="107736"/>
                    <a:pt x="238" y="129476"/>
                  </a:cubicBezTo>
                  <a:cubicBezTo>
                    <a:pt x="238" y="149662"/>
                    <a:pt x="3013" y="180977"/>
                    <a:pt x="16888" y="210222"/>
                  </a:cubicBezTo>
                  <a:cubicBezTo>
                    <a:pt x="32024" y="242055"/>
                    <a:pt x="53719" y="258877"/>
                    <a:pt x="56241" y="258877"/>
                  </a:cubicBezTo>
                  <a:cubicBezTo>
                    <a:pt x="57755" y="258877"/>
                    <a:pt x="58764" y="258101"/>
                    <a:pt x="58764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9A9371-D93A-5C3E-8681-D411FF998AF6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8678732" y="4366625"/>
              <a:ext cx="102671" cy="117237"/>
            </a:xfrm>
            <a:custGeom>
              <a:avLst/>
              <a:gdLst>
                <a:gd name="connsiteX0" fmla="*/ 15126 w 102671"/>
                <a:gd name="connsiteY0" fmla="*/ 99196 h 117237"/>
                <a:gd name="connsiteX1" fmla="*/ 12855 w 102671"/>
                <a:gd name="connsiteY1" fmla="*/ 110324 h 117237"/>
                <a:gd name="connsiteX2" fmla="*/ 20171 w 102671"/>
                <a:gd name="connsiteY2" fmla="*/ 117312 h 117237"/>
                <a:gd name="connsiteX3" fmla="*/ 29505 w 102671"/>
                <a:gd name="connsiteY3" fmla="*/ 110066 h 117237"/>
                <a:gd name="connsiteX4" fmla="*/ 39595 w 102671"/>
                <a:gd name="connsiteY4" fmla="*/ 69175 h 117237"/>
                <a:gd name="connsiteX5" fmla="*/ 47668 w 102671"/>
                <a:gd name="connsiteY5" fmla="*/ 35531 h 117237"/>
                <a:gd name="connsiteX6" fmla="*/ 61795 w 102671"/>
                <a:gd name="connsiteY6" fmla="*/ 14309 h 117237"/>
                <a:gd name="connsiteX7" fmla="*/ 81976 w 102671"/>
                <a:gd name="connsiteY7" fmla="*/ 5768 h 117237"/>
                <a:gd name="connsiteX8" fmla="*/ 92571 w 102671"/>
                <a:gd name="connsiteY8" fmla="*/ 8874 h 117237"/>
                <a:gd name="connsiteX9" fmla="*/ 79453 w 102671"/>
                <a:gd name="connsiteY9" fmla="*/ 23108 h 117237"/>
                <a:gd name="connsiteX10" fmla="*/ 89039 w 102671"/>
                <a:gd name="connsiteY10" fmla="*/ 32166 h 117237"/>
                <a:gd name="connsiteX11" fmla="*/ 102914 w 102671"/>
                <a:gd name="connsiteY11" fmla="*/ 16897 h 117237"/>
                <a:gd name="connsiteX12" fmla="*/ 81976 w 102671"/>
                <a:gd name="connsiteY12" fmla="*/ 75 h 117237"/>
                <a:gd name="connsiteX13" fmla="*/ 49686 w 102671"/>
                <a:gd name="connsiteY13" fmla="*/ 20002 h 117237"/>
                <a:gd name="connsiteX14" fmla="*/ 26730 w 102671"/>
                <a:gd name="connsiteY14" fmla="*/ 75 h 117237"/>
                <a:gd name="connsiteX15" fmla="*/ 8062 w 102671"/>
                <a:gd name="connsiteY15" fmla="*/ 14826 h 117237"/>
                <a:gd name="connsiteX16" fmla="*/ 242 w 102671"/>
                <a:gd name="connsiteY16" fmla="*/ 39930 h 117237"/>
                <a:gd name="connsiteX17" fmla="*/ 3269 w 102671"/>
                <a:gd name="connsiteY17" fmla="*/ 42518 h 117237"/>
                <a:gd name="connsiteX18" fmla="*/ 7558 w 102671"/>
                <a:gd name="connsiteY18" fmla="*/ 36566 h 117237"/>
                <a:gd name="connsiteX19" fmla="*/ 25973 w 102671"/>
                <a:gd name="connsiteY19" fmla="*/ 5768 h 117237"/>
                <a:gd name="connsiteX20" fmla="*/ 33793 w 102671"/>
                <a:gd name="connsiteY20" fmla="*/ 17673 h 117237"/>
                <a:gd name="connsiteX21" fmla="*/ 29757 w 102671"/>
                <a:gd name="connsiteY21" fmla="*/ 39413 h 117237"/>
                <a:gd name="connsiteX22" fmla="*/ 15126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26" y="99196"/>
                  </a:moveTo>
                  <a:cubicBezTo>
                    <a:pt x="14369" y="103078"/>
                    <a:pt x="12855" y="109030"/>
                    <a:pt x="12855" y="110324"/>
                  </a:cubicBezTo>
                  <a:cubicBezTo>
                    <a:pt x="12855" y="114983"/>
                    <a:pt x="16387" y="117312"/>
                    <a:pt x="20171" y="117312"/>
                  </a:cubicBezTo>
                  <a:cubicBezTo>
                    <a:pt x="23198" y="117312"/>
                    <a:pt x="27739" y="115242"/>
                    <a:pt x="29505" y="110066"/>
                  </a:cubicBezTo>
                  <a:cubicBezTo>
                    <a:pt x="30009" y="109030"/>
                    <a:pt x="38586" y="73833"/>
                    <a:pt x="39595" y="69175"/>
                  </a:cubicBezTo>
                  <a:cubicBezTo>
                    <a:pt x="41614" y="60634"/>
                    <a:pt x="46154" y="42518"/>
                    <a:pt x="47668" y="35531"/>
                  </a:cubicBezTo>
                  <a:cubicBezTo>
                    <a:pt x="48677" y="32166"/>
                    <a:pt x="55740" y="20002"/>
                    <a:pt x="61795" y="14309"/>
                  </a:cubicBezTo>
                  <a:cubicBezTo>
                    <a:pt x="63813" y="12497"/>
                    <a:pt x="71129" y="5768"/>
                    <a:pt x="81976" y="5768"/>
                  </a:cubicBezTo>
                  <a:cubicBezTo>
                    <a:pt x="88535" y="5768"/>
                    <a:pt x="92319" y="8874"/>
                    <a:pt x="92571" y="8874"/>
                  </a:cubicBezTo>
                  <a:cubicBezTo>
                    <a:pt x="85003" y="10168"/>
                    <a:pt x="79453" y="16379"/>
                    <a:pt x="79453" y="23108"/>
                  </a:cubicBezTo>
                  <a:cubicBezTo>
                    <a:pt x="79453" y="27249"/>
                    <a:pt x="82228" y="32166"/>
                    <a:pt x="89039" y="32166"/>
                  </a:cubicBezTo>
                  <a:cubicBezTo>
                    <a:pt x="95851" y="32166"/>
                    <a:pt x="102914" y="26214"/>
                    <a:pt x="102914" y="16897"/>
                  </a:cubicBezTo>
                  <a:cubicBezTo>
                    <a:pt x="102914" y="7839"/>
                    <a:pt x="94842" y="75"/>
                    <a:pt x="81976" y="75"/>
                  </a:cubicBezTo>
                  <a:cubicBezTo>
                    <a:pt x="65579" y="75"/>
                    <a:pt x="54479" y="12756"/>
                    <a:pt x="49686" y="20002"/>
                  </a:cubicBezTo>
                  <a:cubicBezTo>
                    <a:pt x="47668" y="8356"/>
                    <a:pt x="38586" y="75"/>
                    <a:pt x="26730" y="75"/>
                  </a:cubicBezTo>
                  <a:cubicBezTo>
                    <a:pt x="15126" y="75"/>
                    <a:pt x="10333" y="10168"/>
                    <a:pt x="8062" y="14826"/>
                  </a:cubicBezTo>
                  <a:cubicBezTo>
                    <a:pt x="3522" y="23626"/>
                    <a:pt x="242" y="39154"/>
                    <a:pt x="242" y="39930"/>
                  </a:cubicBezTo>
                  <a:cubicBezTo>
                    <a:pt x="242" y="42518"/>
                    <a:pt x="2765" y="42518"/>
                    <a:pt x="3269" y="42518"/>
                  </a:cubicBezTo>
                  <a:cubicBezTo>
                    <a:pt x="5792" y="42518"/>
                    <a:pt x="6044" y="42259"/>
                    <a:pt x="7558" y="36566"/>
                  </a:cubicBezTo>
                  <a:cubicBezTo>
                    <a:pt x="11846" y="18191"/>
                    <a:pt x="16892" y="5768"/>
                    <a:pt x="25973" y="5768"/>
                  </a:cubicBezTo>
                  <a:cubicBezTo>
                    <a:pt x="30262" y="5768"/>
                    <a:pt x="33793" y="7839"/>
                    <a:pt x="33793" y="17673"/>
                  </a:cubicBezTo>
                  <a:cubicBezTo>
                    <a:pt x="33793" y="23108"/>
                    <a:pt x="33037" y="25955"/>
                    <a:pt x="29757" y="39413"/>
                  </a:cubicBezTo>
                  <a:lnTo>
                    <a:pt x="15126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4CE989-F966-27AE-E72B-105328CF9243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8806615" y="4286913"/>
              <a:ext cx="58525" cy="258802"/>
            </a:xfrm>
            <a:custGeom>
              <a:avLst/>
              <a:gdLst>
                <a:gd name="connsiteX0" fmla="*/ 58772 w 58525"/>
                <a:gd name="connsiteY0" fmla="*/ 129476 h 258802"/>
                <a:gd name="connsiteX1" fmla="*/ 42123 w 58525"/>
                <a:gd name="connsiteY1" fmla="*/ 48730 h 258802"/>
                <a:gd name="connsiteX2" fmla="*/ 2770 w 58525"/>
                <a:gd name="connsiteY2" fmla="*/ 75 h 258802"/>
                <a:gd name="connsiteX3" fmla="*/ 247 w 58525"/>
                <a:gd name="connsiteY3" fmla="*/ 2663 h 258802"/>
                <a:gd name="connsiteX4" fmla="*/ 5040 w 58525"/>
                <a:gd name="connsiteY4" fmla="*/ 8615 h 258802"/>
                <a:gd name="connsiteX5" fmla="*/ 44141 w 58525"/>
                <a:gd name="connsiteY5" fmla="*/ 129476 h 258802"/>
                <a:gd name="connsiteX6" fmla="*/ 3526 w 58525"/>
                <a:gd name="connsiteY6" fmla="*/ 251889 h 258802"/>
                <a:gd name="connsiteX7" fmla="*/ 247 w 58525"/>
                <a:gd name="connsiteY7" fmla="*/ 256289 h 258802"/>
                <a:gd name="connsiteX8" fmla="*/ 2770 w 58525"/>
                <a:gd name="connsiteY8" fmla="*/ 258877 h 258802"/>
                <a:gd name="connsiteX9" fmla="*/ 42880 w 58525"/>
                <a:gd name="connsiteY9" fmla="*/ 208411 h 258802"/>
                <a:gd name="connsiteX10" fmla="*/ 58772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72" y="129476"/>
                  </a:moveTo>
                  <a:cubicBezTo>
                    <a:pt x="58772" y="109289"/>
                    <a:pt x="55998" y="77974"/>
                    <a:pt x="42123" y="48730"/>
                  </a:cubicBezTo>
                  <a:cubicBezTo>
                    <a:pt x="26987" y="16897"/>
                    <a:pt x="5292" y="75"/>
                    <a:pt x="2770" y="75"/>
                  </a:cubicBezTo>
                  <a:cubicBezTo>
                    <a:pt x="1256" y="75"/>
                    <a:pt x="247" y="1110"/>
                    <a:pt x="247" y="2663"/>
                  </a:cubicBezTo>
                  <a:cubicBezTo>
                    <a:pt x="247" y="3439"/>
                    <a:pt x="247" y="3957"/>
                    <a:pt x="5040" y="8615"/>
                  </a:cubicBezTo>
                  <a:cubicBezTo>
                    <a:pt x="29762" y="34237"/>
                    <a:pt x="44141" y="75386"/>
                    <a:pt x="44141" y="129476"/>
                  </a:cubicBezTo>
                  <a:cubicBezTo>
                    <a:pt x="44141" y="173731"/>
                    <a:pt x="34807" y="219280"/>
                    <a:pt x="3526" y="251889"/>
                  </a:cubicBezTo>
                  <a:cubicBezTo>
                    <a:pt x="247" y="254995"/>
                    <a:pt x="247" y="255513"/>
                    <a:pt x="247" y="256289"/>
                  </a:cubicBezTo>
                  <a:cubicBezTo>
                    <a:pt x="247" y="257842"/>
                    <a:pt x="1256" y="258877"/>
                    <a:pt x="2770" y="258877"/>
                  </a:cubicBezTo>
                  <a:cubicBezTo>
                    <a:pt x="5292" y="258877"/>
                    <a:pt x="27996" y="241278"/>
                    <a:pt x="42880" y="208411"/>
                  </a:cubicBezTo>
                  <a:cubicBezTo>
                    <a:pt x="55745" y="179942"/>
                    <a:pt x="58772" y="151215"/>
                    <a:pt x="58772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7CC9DE4-0A4B-FB1A-1AD1-06761D68EE76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909411" y="4324338"/>
              <a:ext cx="119371" cy="8876"/>
            </a:xfrm>
            <a:custGeom>
              <a:avLst/>
              <a:gdLst>
                <a:gd name="connsiteX0" fmla="*/ 112559 w 119371"/>
                <a:gd name="connsiteY0" fmla="*/ 8948 h 8876"/>
                <a:gd name="connsiteX1" fmla="*/ 119623 w 119371"/>
                <a:gd name="connsiteY1" fmla="*/ 4600 h 8876"/>
                <a:gd name="connsiteX2" fmla="*/ 112559 w 119371"/>
                <a:gd name="connsiteY2" fmla="*/ 71 h 8876"/>
                <a:gd name="connsiteX3" fmla="*/ 7314 w 119371"/>
                <a:gd name="connsiteY3" fmla="*/ 71 h 8876"/>
                <a:gd name="connsiteX4" fmla="*/ 251 w 119371"/>
                <a:gd name="connsiteY4" fmla="*/ 4418 h 8876"/>
                <a:gd name="connsiteX5" fmla="*/ 7314 w 119371"/>
                <a:gd name="connsiteY5" fmla="*/ 8948 h 8876"/>
                <a:gd name="connsiteX6" fmla="*/ 112559 w 119371"/>
                <a:gd name="connsiteY6" fmla="*/ 8948 h 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876">
                  <a:moveTo>
                    <a:pt x="112559" y="8948"/>
                  </a:moveTo>
                  <a:cubicBezTo>
                    <a:pt x="115385" y="8948"/>
                    <a:pt x="119623" y="8948"/>
                    <a:pt x="119623" y="4600"/>
                  </a:cubicBezTo>
                  <a:cubicBezTo>
                    <a:pt x="119623" y="71"/>
                    <a:pt x="115561" y="71"/>
                    <a:pt x="112559" y="71"/>
                  </a:cubicBezTo>
                  <a:lnTo>
                    <a:pt x="7314" y="71"/>
                  </a:lnTo>
                  <a:cubicBezTo>
                    <a:pt x="4489" y="71"/>
                    <a:pt x="251" y="71"/>
                    <a:pt x="251" y="4418"/>
                  </a:cubicBezTo>
                  <a:cubicBezTo>
                    <a:pt x="251" y="8948"/>
                    <a:pt x="4312" y="8948"/>
                    <a:pt x="7314" y="8948"/>
                  </a:cubicBezTo>
                  <a:lnTo>
                    <a:pt x="112559" y="8948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37E6167-DB2D-4B13-C31C-426F92A2F8B9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067254" y="4253866"/>
              <a:ext cx="64277" cy="120291"/>
            </a:xfrm>
            <a:custGeom>
              <a:avLst/>
              <a:gdLst>
                <a:gd name="connsiteX0" fmla="*/ 40165 w 64277"/>
                <a:gd name="connsiteY0" fmla="*/ 5143 h 120291"/>
                <a:gd name="connsiteX1" fmla="*/ 34868 w 64277"/>
                <a:gd name="connsiteY1" fmla="*/ 71 h 120291"/>
                <a:gd name="connsiteX2" fmla="*/ 257 w 64277"/>
                <a:gd name="connsiteY2" fmla="*/ 11665 h 120291"/>
                <a:gd name="connsiteX3" fmla="*/ 257 w 64277"/>
                <a:gd name="connsiteY3" fmla="*/ 18187 h 120291"/>
                <a:gd name="connsiteX4" fmla="*/ 25862 w 64277"/>
                <a:gd name="connsiteY4" fmla="*/ 13114 h 120291"/>
                <a:gd name="connsiteX5" fmla="*/ 25862 w 64277"/>
                <a:gd name="connsiteY5" fmla="*/ 105507 h 120291"/>
                <a:gd name="connsiteX6" fmla="*/ 8203 w 64277"/>
                <a:gd name="connsiteY6" fmla="*/ 113840 h 120291"/>
                <a:gd name="connsiteX7" fmla="*/ 1493 w 64277"/>
                <a:gd name="connsiteY7" fmla="*/ 113840 h 120291"/>
                <a:gd name="connsiteX8" fmla="*/ 1493 w 64277"/>
                <a:gd name="connsiteY8" fmla="*/ 120362 h 120291"/>
                <a:gd name="connsiteX9" fmla="*/ 32925 w 64277"/>
                <a:gd name="connsiteY9" fmla="*/ 119637 h 120291"/>
                <a:gd name="connsiteX10" fmla="*/ 64534 w 64277"/>
                <a:gd name="connsiteY10" fmla="*/ 120362 h 120291"/>
                <a:gd name="connsiteX11" fmla="*/ 64534 w 64277"/>
                <a:gd name="connsiteY11" fmla="*/ 113840 h 120291"/>
                <a:gd name="connsiteX12" fmla="*/ 57824 w 64277"/>
                <a:gd name="connsiteY12" fmla="*/ 113840 h 120291"/>
                <a:gd name="connsiteX13" fmla="*/ 40165 w 64277"/>
                <a:gd name="connsiteY13" fmla="*/ 105507 h 120291"/>
                <a:gd name="connsiteX14" fmla="*/ 40165 w 64277"/>
                <a:gd name="connsiteY14" fmla="*/ 5143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77" h="120291">
                  <a:moveTo>
                    <a:pt x="40165" y="5143"/>
                  </a:moveTo>
                  <a:cubicBezTo>
                    <a:pt x="40165" y="252"/>
                    <a:pt x="39812" y="71"/>
                    <a:pt x="34868" y="71"/>
                  </a:cubicBezTo>
                  <a:cubicBezTo>
                    <a:pt x="23566" y="11484"/>
                    <a:pt x="7497" y="11665"/>
                    <a:pt x="257" y="11665"/>
                  </a:cubicBezTo>
                  <a:lnTo>
                    <a:pt x="257" y="18187"/>
                  </a:lnTo>
                  <a:cubicBezTo>
                    <a:pt x="4495" y="18187"/>
                    <a:pt x="16150" y="18187"/>
                    <a:pt x="25862" y="13114"/>
                  </a:cubicBezTo>
                  <a:lnTo>
                    <a:pt x="25862" y="105507"/>
                  </a:lnTo>
                  <a:cubicBezTo>
                    <a:pt x="25862" y="111485"/>
                    <a:pt x="25862" y="113840"/>
                    <a:pt x="8203" y="113840"/>
                  </a:cubicBezTo>
                  <a:lnTo>
                    <a:pt x="1493" y="113840"/>
                  </a:lnTo>
                  <a:lnTo>
                    <a:pt x="1493" y="120362"/>
                  </a:lnTo>
                  <a:cubicBezTo>
                    <a:pt x="4672" y="120181"/>
                    <a:pt x="26392" y="119637"/>
                    <a:pt x="32925" y="119637"/>
                  </a:cubicBezTo>
                  <a:cubicBezTo>
                    <a:pt x="38400" y="119637"/>
                    <a:pt x="60649" y="120181"/>
                    <a:pt x="64534" y="120362"/>
                  </a:cubicBezTo>
                  <a:lnTo>
                    <a:pt x="64534" y="113840"/>
                  </a:lnTo>
                  <a:lnTo>
                    <a:pt x="57824" y="113840"/>
                  </a:lnTo>
                  <a:cubicBezTo>
                    <a:pt x="40165" y="113840"/>
                    <a:pt x="40165" y="111485"/>
                    <a:pt x="40165" y="105507"/>
                  </a:cubicBezTo>
                  <a:lnTo>
                    <a:pt x="40165" y="5143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5283EBD-094B-3181-1B03-5DB16714D2C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9171266" y="4301406"/>
              <a:ext cx="120078" cy="182455"/>
            </a:xfrm>
            <a:custGeom>
              <a:avLst/>
              <a:gdLst>
                <a:gd name="connsiteX0" fmla="*/ 120340 w 120078"/>
                <a:gd name="connsiteY0" fmla="*/ 2922 h 182455"/>
                <a:gd name="connsiteX1" fmla="*/ 117060 w 120078"/>
                <a:gd name="connsiteY1" fmla="*/ 75 h 182455"/>
                <a:gd name="connsiteX2" fmla="*/ 85023 w 120078"/>
                <a:gd name="connsiteY2" fmla="*/ 2922 h 182455"/>
                <a:gd name="connsiteX3" fmla="*/ 81491 w 120078"/>
                <a:gd name="connsiteY3" fmla="*/ 7839 h 182455"/>
                <a:gd name="connsiteX4" fmla="*/ 87545 w 120078"/>
                <a:gd name="connsiteY4" fmla="*/ 10944 h 182455"/>
                <a:gd name="connsiteX5" fmla="*/ 100158 w 120078"/>
                <a:gd name="connsiteY5" fmla="*/ 15344 h 182455"/>
                <a:gd name="connsiteX6" fmla="*/ 99402 w 120078"/>
                <a:gd name="connsiteY6" fmla="*/ 20520 h 182455"/>
                <a:gd name="connsiteX7" fmla="*/ 84266 w 120078"/>
                <a:gd name="connsiteY7" fmla="*/ 81856 h 182455"/>
                <a:gd name="connsiteX8" fmla="*/ 61057 w 120078"/>
                <a:gd name="connsiteY8" fmla="*/ 65293 h 182455"/>
                <a:gd name="connsiteX9" fmla="*/ 261 w 120078"/>
                <a:gd name="connsiteY9" fmla="*/ 141122 h 182455"/>
                <a:gd name="connsiteX10" fmla="*/ 33813 w 120078"/>
                <a:gd name="connsiteY10" fmla="*/ 182530 h 182455"/>
                <a:gd name="connsiteX11" fmla="*/ 66607 w 120078"/>
                <a:gd name="connsiteY11" fmla="*/ 163120 h 182455"/>
                <a:gd name="connsiteX12" fmla="*/ 89563 w 120078"/>
                <a:gd name="connsiteY12" fmla="*/ 182530 h 182455"/>
                <a:gd name="connsiteX13" fmla="*/ 108231 w 120078"/>
                <a:gd name="connsiteY13" fmla="*/ 168296 h 182455"/>
                <a:gd name="connsiteX14" fmla="*/ 115799 w 120078"/>
                <a:gd name="connsiteY14" fmla="*/ 142675 h 182455"/>
                <a:gd name="connsiteX15" fmla="*/ 112772 w 120078"/>
                <a:gd name="connsiteY15" fmla="*/ 140087 h 182455"/>
                <a:gd name="connsiteX16" fmla="*/ 109240 w 120078"/>
                <a:gd name="connsiteY16" fmla="*/ 144745 h 182455"/>
                <a:gd name="connsiteX17" fmla="*/ 90068 w 120078"/>
                <a:gd name="connsiteY17" fmla="*/ 176837 h 182455"/>
                <a:gd name="connsiteX18" fmla="*/ 82500 w 120078"/>
                <a:gd name="connsiteY18" fmla="*/ 164932 h 182455"/>
                <a:gd name="connsiteX19" fmla="*/ 84014 w 120078"/>
                <a:gd name="connsiteY19" fmla="*/ 152509 h 182455"/>
                <a:gd name="connsiteX20" fmla="*/ 120340 w 120078"/>
                <a:gd name="connsiteY20" fmla="*/ 2922 h 182455"/>
                <a:gd name="connsiteX21" fmla="*/ 67869 w 120078"/>
                <a:gd name="connsiteY21" fmla="*/ 148886 h 182455"/>
                <a:gd name="connsiteX22" fmla="*/ 62823 w 120078"/>
                <a:gd name="connsiteY22" fmla="*/ 158462 h 182455"/>
                <a:gd name="connsiteX23" fmla="*/ 34317 w 120078"/>
                <a:gd name="connsiteY23" fmla="*/ 176837 h 182455"/>
                <a:gd name="connsiteX24" fmla="*/ 18172 w 120078"/>
                <a:gd name="connsiteY24" fmla="*/ 152509 h 182455"/>
                <a:gd name="connsiteX25" fmla="*/ 32047 w 120078"/>
                <a:gd name="connsiteY25" fmla="*/ 95832 h 182455"/>
                <a:gd name="connsiteX26" fmla="*/ 61310 w 120078"/>
                <a:gd name="connsiteY26" fmla="*/ 70987 h 182455"/>
                <a:gd name="connsiteX27" fmla="*/ 81239 w 120078"/>
                <a:gd name="connsiteY27" fmla="*/ 93761 h 182455"/>
                <a:gd name="connsiteX28" fmla="*/ 80482 w 120078"/>
                <a:gd name="connsiteY28" fmla="*/ 98161 h 182455"/>
                <a:gd name="connsiteX29" fmla="*/ 67869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40" y="2922"/>
                  </a:moveTo>
                  <a:cubicBezTo>
                    <a:pt x="120340" y="2663"/>
                    <a:pt x="120340" y="75"/>
                    <a:pt x="117060" y="75"/>
                  </a:cubicBezTo>
                  <a:cubicBezTo>
                    <a:pt x="113276" y="75"/>
                    <a:pt x="89311" y="2404"/>
                    <a:pt x="85023" y="2922"/>
                  </a:cubicBezTo>
                  <a:cubicBezTo>
                    <a:pt x="83004" y="3180"/>
                    <a:pt x="81491" y="4474"/>
                    <a:pt x="81491" y="7839"/>
                  </a:cubicBezTo>
                  <a:cubicBezTo>
                    <a:pt x="81491" y="10944"/>
                    <a:pt x="83761" y="10944"/>
                    <a:pt x="87545" y="10944"/>
                  </a:cubicBezTo>
                  <a:cubicBezTo>
                    <a:pt x="99654" y="10944"/>
                    <a:pt x="100158" y="12756"/>
                    <a:pt x="100158" y="15344"/>
                  </a:cubicBezTo>
                  <a:lnTo>
                    <a:pt x="99402" y="20520"/>
                  </a:lnTo>
                  <a:lnTo>
                    <a:pt x="84266" y="81856"/>
                  </a:lnTo>
                  <a:cubicBezTo>
                    <a:pt x="79725" y="72281"/>
                    <a:pt x="72409" y="65293"/>
                    <a:pt x="61057" y="65293"/>
                  </a:cubicBezTo>
                  <a:cubicBezTo>
                    <a:pt x="31542" y="65293"/>
                    <a:pt x="261" y="103337"/>
                    <a:pt x="261" y="141122"/>
                  </a:cubicBezTo>
                  <a:cubicBezTo>
                    <a:pt x="261" y="165449"/>
                    <a:pt x="14136" y="182530"/>
                    <a:pt x="33813" y="182530"/>
                  </a:cubicBezTo>
                  <a:cubicBezTo>
                    <a:pt x="38858" y="182530"/>
                    <a:pt x="51471" y="181495"/>
                    <a:pt x="66607" y="163120"/>
                  </a:cubicBezTo>
                  <a:cubicBezTo>
                    <a:pt x="68625" y="173990"/>
                    <a:pt x="77455" y="182530"/>
                    <a:pt x="89563" y="182530"/>
                  </a:cubicBezTo>
                  <a:cubicBezTo>
                    <a:pt x="98393" y="182530"/>
                    <a:pt x="104195" y="176578"/>
                    <a:pt x="108231" y="168296"/>
                  </a:cubicBezTo>
                  <a:cubicBezTo>
                    <a:pt x="112519" y="158979"/>
                    <a:pt x="115799" y="143192"/>
                    <a:pt x="115799" y="142675"/>
                  </a:cubicBezTo>
                  <a:cubicBezTo>
                    <a:pt x="115799" y="140087"/>
                    <a:pt x="113529" y="140087"/>
                    <a:pt x="112772" y="140087"/>
                  </a:cubicBezTo>
                  <a:cubicBezTo>
                    <a:pt x="110249" y="140087"/>
                    <a:pt x="109997" y="141122"/>
                    <a:pt x="109240" y="144745"/>
                  </a:cubicBezTo>
                  <a:cubicBezTo>
                    <a:pt x="104952" y="161567"/>
                    <a:pt x="100411" y="176837"/>
                    <a:pt x="90068" y="176837"/>
                  </a:cubicBezTo>
                  <a:cubicBezTo>
                    <a:pt x="83257" y="176837"/>
                    <a:pt x="82500" y="170108"/>
                    <a:pt x="82500" y="164932"/>
                  </a:cubicBezTo>
                  <a:cubicBezTo>
                    <a:pt x="82500" y="158720"/>
                    <a:pt x="83004" y="156909"/>
                    <a:pt x="84014" y="152509"/>
                  </a:cubicBezTo>
                  <a:lnTo>
                    <a:pt x="120340" y="2922"/>
                  </a:lnTo>
                  <a:close/>
                  <a:moveTo>
                    <a:pt x="67869" y="148886"/>
                  </a:moveTo>
                  <a:cubicBezTo>
                    <a:pt x="66607" y="153544"/>
                    <a:pt x="66607" y="154062"/>
                    <a:pt x="62823" y="158462"/>
                  </a:cubicBezTo>
                  <a:cubicBezTo>
                    <a:pt x="51724" y="172696"/>
                    <a:pt x="41381" y="176837"/>
                    <a:pt x="34317" y="176837"/>
                  </a:cubicBezTo>
                  <a:cubicBezTo>
                    <a:pt x="21704" y="176837"/>
                    <a:pt x="18172" y="162603"/>
                    <a:pt x="18172" y="152509"/>
                  </a:cubicBezTo>
                  <a:cubicBezTo>
                    <a:pt x="18172" y="139569"/>
                    <a:pt x="26245" y="107736"/>
                    <a:pt x="32047" y="95832"/>
                  </a:cubicBezTo>
                  <a:cubicBezTo>
                    <a:pt x="39867" y="80562"/>
                    <a:pt x="51219" y="70987"/>
                    <a:pt x="61310" y="70987"/>
                  </a:cubicBezTo>
                  <a:cubicBezTo>
                    <a:pt x="77707" y="70987"/>
                    <a:pt x="81239" y="92208"/>
                    <a:pt x="81239" y="93761"/>
                  </a:cubicBezTo>
                  <a:cubicBezTo>
                    <a:pt x="81239" y="95314"/>
                    <a:pt x="80734" y="96867"/>
                    <a:pt x="80482" y="98161"/>
                  </a:cubicBezTo>
                  <a:lnTo>
                    <a:pt x="67869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1BC16DC-CE01-A053-89B2-EB5708C121FB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9299792" y="4366625"/>
              <a:ext cx="102671" cy="117237"/>
            </a:xfrm>
            <a:custGeom>
              <a:avLst/>
              <a:gdLst>
                <a:gd name="connsiteX0" fmla="*/ 15150 w 102671"/>
                <a:gd name="connsiteY0" fmla="*/ 99196 h 117237"/>
                <a:gd name="connsiteX1" fmla="*/ 12880 w 102671"/>
                <a:gd name="connsiteY1" fmla="*/ 110324 h 117237"/>
                <a:gd name="connsiteX2" fmla="*/ 20196 w 102671"/>
                <a:gd name="connsiteY2" fmla="*/ 117312 h 117237"/>
                <a:gd name="connsiteX3" fmla="*/ 29529 w 102671"/>
                <a:gd name="connsiteY3" fmla="*/ 110066 h 117237"/>
                <a:gd name="connsiteX4" fmla="*/ 39620 w 102671"/>
                <a:gd name="connsiteY4" fmla="*/ 69175 h 117237"/>
                <a:gd name="connsiteX5" fmla="*/ 47693 w 102671"/>
                <a:gd name="connsiteY5" fmla="*/ 35531 h 117237"/>
                <a:gd name="connsiteX6" fmla="*/ 61819 w 102671"/>
                <a:gd name="connsiteY6" fmla="*/ 14309 h 117237"/>
                <a:gd name="connsiteX7" fmla="*/ 82001 w 102671"/>
                <a:gd name="connsiteY7" fmla="*/ 5768 h 117237"/>
                <a:gd name="connsiteX8" fmla="*/ 92596 w 102671"/>
                <a:gd name="connsiteY8" fmla="*/ 8874 h 117237"/>
                <a:gd name="connsiteX9" fmla="*/ 79478 w 102671"/>
                <a:gd name="connsiteY9" fmla="*/ 23108 h 117237"/>
                <a:gd name="connsiteX10" fmla="*/ 89064 w 102671"/>
                <a:gd name="connsiteY10" fmla="*/ 32166 h 117237"/>
                <a:gd name="connsiteX11" fmla="*/ 102939 w 102671"/>
                <a:gd name="connsiteY11" fmla="*/ 16897 h 117237"/>
                <a:gd name="connsiteX12" fmla="*/ 82001 w 102671"/>
                <a:gd name="connsiteY12" fmla="*/ 75 h 117237"/>
                <a:gd name="connsiteX13" fmla="*/ 49711 w 102671"/>
                <a:gd name="connsiteY13" fmla="*/ 20002 h 117237"/>
                <a:gd name="connsiteX14" fmla="*/ 26755 w 102671"/>
                <a:gd name="connsiteY14" fmla="*/ 75 h 117237"/>
                <a:gd name="connsiteX15" fmla="*/ 8087 w 102671"/>
                <a:gd name="connsiteY15" fmla="*/ 14826 h 117237"/>
                <a:gd name="connsiteX16" fmla="*/ 267 w 102671"/>
                <a:gd name="connsiteY16" fmla="*/ 39930 h 117237"/>
                <a:gd name="connsiteX17" fmla="*/ 3294 w 102671"/>
                <a:gd name="connsiteY17" fmla="*/ 42518 h 117237"/>
                <a:gd name="connsiteX18" fmla="*/ 7582 w 102671"/>
                <a:gd name="connsiteY18" fmla="*/ 36566 h 117237"/>
                <a:gd name="connsiteX19" fmla="*/ 25998 w 102671"/>
                <a:gd name="connsiteY19" fmla="*/ 5768 h 117237"/>
                <a:gd name="connsiteX20" fmla="*/ 33818 w 102671"/>
                <a:gd name="connsiteY20" fmla="*/ 17673 h 117237"/>
                <a:gd name="connsiteX21" fmla="*/ 29782 w 102671"/>
                <a:gd name="connsiteY21" fmla="*/ 39413 h 117237"/>
                <a:gd name="connsiteX22" fmla="*/ 15150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50" y="99196"/>
                  </a:moveTo>
                  <a:cubicBezTo>
                    <a:pt x="14394" y="103078"/>
                    <a:pt x="12880" y="109030"/>
                    <a:pt x="12880" y="110324"/>
                  </a:cubicBezTo>
                  <a:cubicBezTo>
                    <a:pt x="12880" y="114983"/>
                    <a:pt x="16412" y="117312"/>
                    <a:pt x="20196" y="117312"/>
                  </a:cubicBezTo>
                  <a:cubicBezTo>
                    <a:pt x="23223" y="117312"/>
                    <a:pt x="27764" y="115242"/>
                    <a:pt x="29529" y="110066"/>
                  </a:cubicBezTo>
                  <a:cubicBezTo>
                    <a:pt x="30034" y="109030"/>
                    <a:pt x="38611" y="73833"/>
                    <a:pt x="39620" y="69175"/>
                  </a:cubicBezTo>
                  <a:cubicBezTo>
                    <a:pt x="41638" y="60634"/>
                    <a:pt x="46179" y="42518"/>
                    <a:pt x="47693" y="35531"/>
                  </a:cubicBezTo>
                  <a:cubicBezTo>
                    <a:pt x="48702" y="32166"/>
                    <a:pt x="55765" y="20002"/>
                    <a:pt x="61819" y="14309"/>
                  </a:cubicBezTo>
                  <a:cubicBezTo>
                    <a:pt x="63837" y="12497"/>
                    <a:pt x="71153" y="5768"/>
                    <a:pt x="82001" y="5768"/>
                  </a:cubicBezTo>
                  <a:cubicBezTo>
                    <a:pt x="88559" y="5768"/>
                    <a:pt x="92343" y="8874"/>
                    <a:pt x="92596" y="8874"/>
                  </a:cubicBezTo>
                  <a:cubicBezTo>
                    <a:pt x="85028" y="10168"/>
                    <a:pt x="79478" y="16379"/>
                    <a:pt x="79478" y="23108"/>
                  </a:cubicBezTo>
                  <a:cubicBezTo>
                    <a:pt x="79478" y="27249"/>
                    <a:pt x="82253" y="32166"/>
                    <a:pt x="89064" y="32166"/>
                  </a:cubicBezTo>
                  <a:cubicBezTo>
                    <a:pt x="95875" y="32166"/>
                    <a:pt x="102939" y="26214"/>
                    <a:pt x="102939" y="16897"/>
                  </a:cubicBezTo>
                  <a:cubicBezTo>
                    <a:pt x="102939" y="7839"/>
                    <a:pt x="94866" y="75"/>
                    <a:pt x="82001" y="75"/>
                  </a:cubicBezTo>
                  <a:cubicBezTo>
                    <a:pt x="65603" y="75"/>
                    <a:pt x="54504" y="12756"/>
                    <a:pt x="49711" y="20002"/>
                  </a:cubicBezTo>
                  <a:cubicBezTo>
                    <a:pt x="47693" y="8356"/>
                    <a:pt x="38611" y="75"/>
                    <a:pt x="26755" y="75"/>
                  </a:cubicBezTo>
                  <a:cubicBezTo>
                    <a:pt x="15150" y="75"/>
                    <a:pt x="10357" y="10168"/>
                    <a:pt x="8087" y="14826"/>
                  </a:cubicBezTo>
                  <a:cubicBezTo>
                    <a:pt x="3546" y="23626"/>
                    <a:pt x="267" y="39154"/>
                    <a:pt x="267" y="39930"/>
                  </a:cubicBezTo>
                  <a:cubicBezTo>
                    <a:pt x="267" y="42518"/>
                    <a:pt x="2789" y="42518"/>
                    <a:pt x="3294" y="42518"/>
                  </a:cubicBezTo>
                  <a:cubicBezTo>
                    <a:pt x="5817" y="42518"/>
                    <a:pt x="6069" y="42259"/>
                    <a:pt x="7582" y="36566"/>
                  </a:cubicBezTo>
                  <a:cubicBezTo>
                    <a:pt x="11871" y="18191"/>
                    <a:pt x="16916" y="5768"/>
                    <a:pt x="25998" y="5768"/>
                  </a:cubicBezTo>
                  <a:cubicBezTo>
                    <a:pt x="30286" y="5768"/>
                    <a:pt x="33818" y="7839"/>
                    <a:pt x="33818" y="17673"/>
                  </a:cubicBezTo>
                  <a:cubicBezTo>
                    <a:pt x="33818" y="23108"/>
                    <a:pt x="33061" y="25955"/>
                    <a:pt x="29782" y="39413"/>
                  </a:cubicBezTo>
                  <a:lnTo>
                    <a:pt x="15150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D938E66-A552-3264-1AA1-517CEC074A1D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9424420" y="4253866"/>
              <a:ext cx="78050" cy="120291"/>
            </a:xfrm>
            <a:custGeom>
              <a:avLst/>
              <a:gdLst>
                <a:gd name="connsiteX0" fmla="*/ 78322 w 78050"/>
                <a:gd name="connsiteY0" fmla="*/ 87390 h 120291"/>
                <a:gd name="connsiteX1" fmla="*/ 72318 w 78050"/>
                <a:gd name="connsiteY1" fmla="*/ 87390 h 120291"/>
                <a:gd name="connsiteX2" fmla="*/ 67727 w 78050"/>
                <a:gd name="connsiteY2" fmla="*/ 103876 h 120291"/>
                <a:gd name="connsiteX3" fmla="*/ 50245 w 78050"/>
                <a:gd name="connsiteY3" fmla="*/ 104963 h 120291"/>
                <a:gd name="connsiteX4" fmla="*/ 17753 w 78050"/>
                <a:gd name="connsiteY4" fmla="*/ 104963 h 120291"/>
                <a:gd name="connsiteX5" fmla="*/ 53071 w 78050"/>
                <a:gd name="connsiteY5" fmla="*/ 74528 h 120291"/>
                <a:gd name="connsiteX6" fmla="*/ 78322 w 78050"/>
                <a:gd name="connsiteY6" fmla="*/ 35397 h 120291"/>
                <a:gd name="connsiteX7" fmla="*/ 37001 w 78050"/>
                <a:gd name="connsiteY7" fmla="*/ 71 h 120291"/>
                <a:gd name="connsiteX8" fmla="*/ 271 w 78050"/>
                <a:gd name="connsiteY8" fmla="*/ 32499 h 120291"/>
                <a:gd name="connsiteX9" fmla="*/ 9630 w 78050"/>
                <a:gd name="connsiteY9" fmla="*/ 42644 h 120291"/>
                <a:gd name="connsiteX10" fmla="*/ 18990 w 78050"/>
                <a:gd name="connsiteY10" fmla="*/ 33042 h 120291"/>
                <a:gd name="connsiteX11" fmla="*/ 8571 w 78050"/>
                <a:gd name="connsiteY11" fmla="*/ 23440 h 120291"/>
                <a:gd name="connsiteX12" fmla="*/ 34352 w 78050"/>
                <a:gd name="connsiteY12" fmla="*/ 6592 h 120291"/>
                <a:gd name="connsiteX13" fmla="*/ 61193 w 78050"/>
                <a:gd name="connsiteY13" fmla="*/ 35397 h 120291"/>
                <a:gd name="connsiteX14" fmla="*/ 44594 w 78050"/>
                <a:gd name="connsiteY14" fmla="*/ 70180 h 120291"/>
                <a:gd name="connsiteX15" fmla="*/ 2037 w 78050"/>
                <a:gd name="connsiteY15" fmla="*/ 113297 h 120291"/>
                <a:gd name="connsiteX16" fmla="*/ 271 w 78050"/>
                <a:gd name="connsiteY16" fmla="*/ 120362 h 120291"/>
                <a:gd name="connsiteX17" fmla="*/ 73025 w 78050"/>
                <a:gd name="connsiteY17" fmla="*/ 120362 h 120291"/>
                <a:gd name="connsiteX18" fmla="*/ 78322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22" y="87390"/>
                  </a:moveTo>
                  <a:lnTo>
                    <a:pt x="72318" y="87390"/>
                  </a:lnTo>
                  <a:cubicBezTo>
                    <a:pt x="71789" y="91376"/>
                    <a:pt x="70023" y="102065"/>
                    <a:pt x="67727" y="103876"/>
                  </a:cubicBezTo>
                  <a:cubicBezTo>
                    <a:pt x="66314" y="104963"/>
                    <a:pt x="52717" y="104963"/>
                    <a:pt x="50245" y="104963"/>
                  </a:cubicBezTo>
                  <a:lnTo>
                    <a:pt x="17753" y="104963"/>
                  </a:lnTo>
                  <a:cubicBezTo>
                    <a:pt x="36295" y="88115"/>
                    <a:pt x="42475" y="83043"/>
                    <a:pt x="53071" y="74528"/>
                  </a:cubicBezTo>
                  <a:cubicBezTo>
                    <a:pt x="66138" y="63839"/>
                    <a:pt x="78322" y="52607"/>
                    <a:pt x="78322" y="35397"/>
                  </a:cubicBezTo>
                  <a:cubicBezTo>
                    <a:pt x="78322" y="13477"/>
                    <a:pt x="59604" y="71"/>
                    <a:pt x="37001" y="71"/>
                  </a:cubicBezTo>
                  <a:cubicBezTo>
                    <a:pt x="15105" y="71"/>
                    <a:pt x="271" y="15832"/>
                    <a:pt x="271" y="32499"/>
                  </a:cubicBezTo>
                  <a:cubicBezTo>
                    <a:pt x="271" y="41738"/>
                    <a:pt x="7865" y="42644"/>
                    <a:pt x="9630" y="42644"/>
                  </a:cubicBezTo>
                  <a:cubicBezTo>
                    <a:pt x="13869" y="42644"/>
                    <a:pt x="18990" y="39564"/>
                    <a:pt x="18990" y="33042"/>
                  </a:cubicBezTo>
                  <a:cubicBezTo>
                    <a:pt x="18990" y="29781"/>
                    <a:pt x="17753" y="23440"/>
                    <a:pt x="8571" y="23440"/>
                  </a:cubicBezTo>
                  <a:cubicBezTo>
                    <a:pt x="14045" y="10578"/>
                    <a:pt x="26053" y="6592"/>
                    <a:pt x="34352" y="6592"/>
                  </a:cubicBezTo>
                  <a:cubicBezTo>
                    <a:pt x="52011" y="6592"/>
                    <a:pt x="61193" y="20723"/>
                    <a:pt x="61193" y="35397"/>
                  </a:cubicBezTo>
                  <a:cubicBezTo>
                    <a:pt x="61193" y="51158"/>
                    <a:pt x="50245" y="63658"/>
                    <a:pt x="44594" y="70180"/>
                  </a:cubicBezTo>
                  <a:lnTo>
                    <a:pt x="2037" y="113297"/>
                  </a:lnTo>
                  <a:cubicBezTo>
                    <a:pt x="271" y="114927"/>
                    <a:pt x="271" y="115289"/>
                    <a:pt x="271" y="120362"/>
                  </a:cubicBezTo>
                  <a:lnTo>
                    <a:pt x="73025" y="120362"/>
                  </a:lnTo>
                  <a:lnTo>
                    <a:pt x="78322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741D00-6E1C-CE37-3E8E-78AD496E0581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9596649" y="4330133"/>
              <a:ext cx="167756" cy="172362"/>
            </a:xfrm>
            <a:custGeom>
              <a:avLst/>
              <a:gdLst>
                <a:gd name="connsiteX0" fmla="*/ 89328 w 167756"/>
                <a:gd name="connsiteY0" fmla="*/ 91432 h 172362"/>
                <a:gd name="connsiteX1" fmla="*/ 159710 w 167756"/>
                <a:gd name="connsiteY1" fmla="*/ 91432 h 172362"/>
                <a:gd name="connsiteX2" fmla="*/ 168034 w 167756"/>
                <a:gd name="connsiteY2" fmla="*/ 86256 h 172362"/>
                <a:gd name="connsiteX3" fmla="*/ 159710 w 167756"/>
                <a:gd name="connsiteY3" fmla="*/ 81080 h 172362"/>
                <a:gd name="connsiteX4" fmla="*/ 89328 w 167756"/>
                <a:gd name="connsiteY4" fmla="*/ 81080 h 172362"/>
                <a:gd name="connsiteX5" fmla="*/ 89328 w 167756"/>
                <a:gd name="connsiteY5" fmla="*/ 8615 h 172362"/>
                <a:gd name="connsiteX6" fmla="*/ 84282 w 167756"/>
                <a:gd name="connsiteY6" fmla="*/ 75 h 172362"/>
                <a:gd name="connsiteX7" fmla="*/ 79237 w 167756"/>
                <a:gd name="connsiteY7" fmla="*/ 8615 h 172362"/>
                <a:gd name="connsiteX8" fmla="*/ 79237 w 167756"/>
                <a:gd name="connsiteY8" fmla="*/ 81080 h 172362"/>
                <a:gd name="connsiteX9" fmla="*/ 8603 w 167756"/>
                <a:gd name="connsiteY9" fmla="*/ 81080 h 172362"/>
                <a:gd name="connsiteX10" fmla="*/ 278 w 167756"/>
                <a:gd name="connsiteY10" fmla="*/ 86256 h 172362"/>
                <a:gd name="connsiteX11" fmla="*/ 8603 w 167756"/>
                <a:gd name="connsiteY11" fmla="*/ 91432 h 172362"/>
                <a:gd name="connsiteX12" fmla="*/ 79237 w 167756"/>
                <a:gd name="connsiteY12" fmla="*/ 91432 h 172362"/>
                <a:gd name="connsiteX13" fmla="*/ 79237 w 167756"/>
                <a:gd name="connsiteY13" fmla="*/ 163897 h 172362"/>
                <a:gd name="connsiteX14" fmla="*/ 84282 w 167756"/>
                <a:gd name="connsiteY14" fmla="*/ 172437 h 172362"/>
                <a:gd name="connsiteX15" fmla="*/ 89328 w 167756"/>
                <a:gd name="connsiteY15" fmla="*/ 163897 h 172362"/>
                <a:gd name="connsiteX16" fmla="*/ 89328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328" y="91432"/>
                  </a:moveTo>
                  <a:lnTo>
                    <a:pt x="159710" y="91432"/>
                  </a:lnTo>
                  <a:cubicBezTo>
                    <a:pt x="163241" y="91432"/>
                    <a:pt x="168034" y="91432"/>
                    <a:pt x="168034" y="86256"/>
                  </a:cubicBezTo>
                  <a:cubicBezTo>
                    <a:pt x="168034" y="81080"/>
                    <a:pt x="163241" y="81080"/>
                    <a:pt x="159710" y="81080"/>
                  </a:cubicBezTo>
                  <a:lnTo>
                    <a:pt x="89328" y="81080"/>
                  </a:lnTo>
                  <a:lnTo>
                    <a:pt x="89328" y="8615"/>
                  </a:lnTo>
                  <a:cubicBezTo>
                    <a:pt x="89328" y="4992"/>
                    <a:pt x="89328" y="75"/>
                    <a:pt x="84282" y="75"/>
                  </a:cubicBezTo>
                  <a:cubicBezTo>
                    <a:pt x="79237" y="75"/>
                    <a:pt x="79237" y="4992"/>
                    <a:pt x="79237" y="8615"/>
                  </a:cubicBezTo>
                  <a:lnTo>
                    <a:pt x="79237" y="81080"/>
                  </a:lnTo>
                  <a:lnTo>
                    <a:pt x="8603" y="81080"/>
                  </a:lnTo>
                  <a:cubicBezTo>
                    <a:pt x="5071" y="81080"/>
                    <a:pt x="278" y="81080"/>
                    <a:pt x="278" y="86256"/>
                  </a:cubicBezTo>
                  <a:cubicBezTo>
                    <a:pt x="278" y="91432"/>
                    <a:pt x="5071" y="91432"/>
                    <a:pt x="8603" y="91432"/>
                  </a:cubicBezTo>
                  <a:lnTo>
                    <a:pt x="79237" y="91432"/>
                  </a:lnTo>
                  <a:lnTo>
                    <a:pt x="79237" y="163897"/>
                  </a:lnTo>
                  <a:cubicBezTo>
                    <a:pt x="79237" y="167520"/>
                    <a:pt x="79237" y="172437"/>
                    <a:pt x="84282" y="172437"/>
                  </a:cubicBezTo>
                  <a:cubicBezTo>
                    <a:pt x="89328" y="172437"/>
                    <a:pt x="89328" y="167520"/>
                    <a:pt x="89328" y="163897"/>
                  </a:cubicBezTo>
                  <a:lnTo>
                    <a:pt x="89328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114930-3345-6602-F330-450BEFDA8037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842103" y="4366625"/>
              <a:ext cx="102671" cy="117237"/>
            </a:xfrm>
            <a:custGeom>
              <a:avLst/>
              <a:gdLst>
                <a:gd name="connsiteX0" fmla="*/ 15172 w 102671"/>
                <a:gd name="connsiteY0" fmla="*/ 99196 h 117237"/>
                <a:gd name="connsiteX1" fmla="*/ 12901 w 102671"/>
                <a:gd name="connsiteY1" fmla="*/ 110324 h 117237"/>
                <a:gd name="connsiteX2" fmla="*/ 20217 w 102671"/>
                <a:gd name="connsiteY2" fmla="*/ 117312 h 117237"/>
                <a:gd name="connsiteX3" fmla="*/ 29551 w 102671"/>
                <a:gd name="connsiteY3" fmla="*/ 110066 h 117237"/>
                <a:gd name="connsiteX4" fmla="*/ 39641 w 102671"/>
                <a:gd name="connsiteY4" fmla="*/ 69175 h 117237"/>
                <a:gd name="connsiteX5" fmla="*/ 47714 w 102671"/>
                <a:gd name="connsiteY5" fmla="*/ 35531 h 117237"/>
                <a:gd name="connsiteX6" fmla="*/ 61841 w 102671"/>
                <a:gd name="connsiteY6" fmla="*/ 14309 h 117237"/>
                <a:gd name="connsiteX7" fmla="*/ 82022 w 102671"/>
                <a:gd name="connsiteY7" fmla="*/ 5768 h 117237"/>
                <a:gd name="connsiteX8" fmla="*/ 92617 w 102671"/>
                <a:gd name="connsiteY8" fmla="*/ 8874 h 117237"/>
                <a:gd name="connsiteX9" fmla="*/ 79499 w 102671"/>
                <a:gd name="connsiteY9" fmla="*/ 23108 h 117237"/>
                <a:gd name="connsiteX10" fmla="*/ 89085 w 102671"/>
                <a:gd name="connsiteY10" fmla="*/ 32166 h 117237"/>
                <a:gd name="connsiteX11" fmla="*/ 102960 w 102671"/>
                <a:gd name="connsiteY11" fmla="*/ 16897 h 117237"/>
                <a:gd name="connsiteX12" fmla="*/ 82022 w 102671"/>
                <a:gd name="connsiteY12" fmla="*/ 75 h 117237"/>
                <a:gd name="connsiteX13" fmla="*/ 49732 w 102671"/>
                <a:gd name="connsiteY13" fmla="*/ 20002 h 117237"/>
                <a:gd name="connsiteX14" fmla="*/ 26776 w 102671"/>
                <a:gd name="connsiteY14" fmla="*/ 75 h 117237"/>
                <a:gd name="connsiteX15" fmla="*/ 8108 w 102671"/>
                <a:gd name="connsiteY15" fmla="*/ 14826 h 117237"/>
                <a:gd name="connsiteX16" fmla="*/ 288 w 102671"/>
                <a:gd name="connsiteY16" fmla="*/ 39930 h 117237"/>
                <a:gd name="connsiteX17" fmla="*/ 3315 w 102671"/>
                <a:gd name="connsiteY17" fmla="*/ 42518 h 117237"/>
                <a:gd name="connsiteX18" fmla="*/ 7604 w 102671"/>
                <a:gd name="connsiteY18" fmla="*/ 36566 h 117237"/>
                <a:gd name="connsiteX19" fmla="*/ 26019 w 102671"/>
                <a:gd name="connsiteY19" fmla="*/ 5768 h 117237"/>
                <a:gd name="connsiteX20" fmla="*/ 33839 w 102671"/>
                <a:gd name="connsiteY20" fmla="*/ 17673 h 117237"/>
                <a:gd name="connsiteX21" fmla="*/ 29803 w 102671"/>
                <a:gd name="connsiteY21" fmla="*/ 39413 h 117237"/>
                <a:gd name="connsiteX22" fmla="*/ 1517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72" y="99196"/>
                  </a:moveTo>
                  <a:cubicBezTo>
                    <a:pt x="14415" y="103078"/>
                    <a:pt x="12901" y="109030"/>
                    <a:pt x="12901" y="110324"/>
                  </a:cubicBezTo>
                  <a:cubicBezTo>
                    <a:pt x="12901" y="114983"/>
                    <a:pt x="16433" y="117312"/>
                    <a:pt x="20217" y="117312"/>
                  </a:cubicBezTo>
                  <a:cubicBezTo>
                    <a:pt x="23244" y="117312"/>
                    <a:pt x="27785" y="115242"/>
                    <a:pt x="29551" y="110066"/>
                  </a:cubicBezTo>
                  <a:cubicBezTo>
                    <a:pt x="30055" y="109030"/>
                    <a:pt x="38632" y="73833"/>
                    <a:pt x="39641" y="69175"/>
                  </a:cubicBezTo>
                  <a:cubicBezTo>
                    <a:pt x="41660" y="60634"/>
                    <a:pt x="46200" y="42518"/>
                    <a:pt x="47714" y="35531"/>
                  </a:cubicBezTo>
                  <a:cubicBezTo>
                    <a:pt x="48723" y="32166"/>
                    <a:pt x="55786" y="20002"/>
                    <a:pt x="61841" y="14309"/>
                  </a:cubicBezTo>
                  <a:cubicBezTo>
                    <a:pt x="63859" y="12497"/>
                    <a:pt x="71175" y="5768"/>
                    <a:pt x="82022" y="5768"/>
                  </a:cubicBezTo>
                  <a:cubicBezTo>
                    <a:pt x="88581" y="5768"/>
                    <a:pt x="92365" y="8874"/>
                    <a:pt x="92617" y="8874"/>
                  </a:cubicBezTo>
                  <a:cubicBezTo>
                    <a:pt x="85049" y="10168"/>
                    <a:pt x="79499" y="16379"/>
                    <a:pt x="79499" y="23108"/>
                  </a:cubicBezTo>
                  <a:cubicBezTo>
                    <a:pt x="79499" y="27249"/>
                    <a:pt x="82274" y="32166"/>
                    <a:pt x="89085" y="32166"/>
                  </a:cubicBezTo>
                  <a:cubicBezTo>
                    <a:pt x="95897" y="32166"/>
                    <a:pt x="102960" y="26214"/>
                    <a:pt x="102960" y="16897"/>
                  </a:cubicBezTo>
                  <a:cubicBezTo>
                    <a:pt x="102960" y="7839"/>
                    <a:pt x="94888" y="75"/>
                    <a:pt x="82022" y="75"/>
                  </a:cubicBezTo>
                  <a:cubicBezTo>
                    <a:pt x="65625" y="75"/>
                    <a:pt x="54525" y="12756"/>
                    <a:pt x="49732" y="20002"/>
                  </a:cubicBezTo>
                  <a:cubicBezTo>
                    <a:pt x="47714" y="8356"/>
                    <a:pt x="38632" y="75"/>
                    <a:pt x="26776" y="75"/>
                  </a:cubicBezTo>
                  <a:cubicBezTo>
                    <a:pt x="15172" y="75"/>
                    <a:pt x="10379" y="10168"/>
                    <a:pt x="8108" y="14826"/>
                  </a:cubicBezTo>
                  <a:cubicBezTo>
                    <a:pt x="3568" y="23626"/>
                    <a:pt x="288" y="39154"/>
                    <a:pt x="288" y="39930"/>
                  </a:cubicBezTo>
                  <a:cubicBezTo>
                    <a:pt x="288" y="42518"/>
                    <a:pt x="2811" y="42518"/>
                    <a:pt x="3315" y="42518"/>
                  </a:cubicBezTo>
                  <a:cubicBezTo>
                    <a:pt x="5838" y="42518"/>
                    <a:pt x="6090" y="42259"/>
                    <a:pt x="7604" y="36566"/>
                  </a:cubicBezTo>
                  <a:cubicBezTo>
                    <a:pt x="11892" y="18191"/>
                    <a:pt x="16938" y="5768"/>
                    <a:pt x="26019" y="5768"/>
                  </a:cubicBezTo>
                  <a:cubicBezTo>
                    <a:pt x="30308" y="5768"/>
                    <a:pt x="33839" y="7839"/>
                    <a:pt x="33839" y="17673"/>
                  </a:cubicBezTo>
                  <a:cubicBezTo>
                    <a:pt x="33839" y="23108"/>
                    <a:pt x="33083" y="25955"/>
                    <a:pt x="29803" y="39413"/>
                  </a:cubicBezTo>
                  <a:lnTo>
                    <a:pt x="1517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88CBA6-B39F-2580-F2DB-3106326BE89E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966731" y="4253866"/>
              <a:ext cx="78050" cy="120291"/>
            </a:xfrm>
            <a:custGeom>
              <a:avLst/>
              <a:gdLst>
                <a:gd name="connsiteX0" fmla="*/ 78344 w 78050"/>
                <a:gd name="connsiteY0" fmla="*/ 87390 h 120291"/>
                <a:gd name="connsiteX1" fmla="*/ 72340 w 78050"/>
                <a:gd name="connsiteY1" fmla="*/ 87390 h 120291"/>
                <a:gd name="connsiteX2" fmla="*/ 67749 w 78050"/>
                <a:gd name="connsiteY2" fmla="*/ 103876 h 120291"/>
                <a:gd name="connsiteX3" fmla="*/ 50267 w 78050"/>
                <a:gd name="connsiteY3" fmla="*/ 104963 h 120291"/>
                <a:gd name="connsiteX4" fmla="*/ 17775 w 78050"/>
                <a:gd name="connsiteY4" fmla="*/ 104963 h 120291"/>
                <a:gd name="connsiteX5" fmla="*/ 53092 w 78050"/>
                <a:gd name="connsiteY5" fmla="*/ 74528 h 120291"/>
                <a:gd name="connsiteX6" fmla="*/ 78344 w 78050"/>
                <a:gd name="connsiteY6" fmla="*/ 35397 h 120291"/>
                <a:gd name="connsiteX7" fmla="*/ 37023 w 78050"/>
                <a:gd name="connsiteY7" fmla="*/ 71 h 120291"/>
                <a:gd name="connsiteX8" fmla="*/ 293 w 78050"/>
                <a:gd name="connsiteY8" fmla="*/ 32499 h 120291"/>
                <a:gd name="connsiteX9" fmla="*/ 9652 w 78050"/>
                <a:gd name="connsiteY9" fmla="*/ 42644 h 120291"/>
                <a:gd name="connsiteX10" fmla="*/ 19011 w 78050"/>
                <a:gd name="connsiteY10" fmla="*/ 33042 h 120291"/>
                <a:gd name="connsiteX11" fmla="*/ 8592 w 78050"/>
                <a:gd name="connsiteY11" fmla="*/ 23440 h 120291"/>
                <a:gd name="connsiteX12" fmla="*/ 34374 w 78050"/>
                <a:gd name="connsiteY12" fmla="*/ 6592 h 120291"/>
                <a:gd name="connsiteX13" fmla="*/ 61215 w 78050"/>
                <a:gd name="connsiteY13" fmla="*/ 35397 h 120291"/>
                <a:gd name="connsiteX14" fmla="*/ 44616 w 78050"/>
                <a:gd name="connsiteY14" fmla="*/ 70180 h 120291"/>
                <a:gd name="connsiteX15" fmla="*/ 2059 w 78050"/>
                <a:gd name="connsiteY15" fmla="*/ 113297 h 120291"/>
                <a:gd name="connsiteX16" fmla="*/ 293 w 78050"/>
                <a:gd name="connsiteY16" fmla="*/ 120362 h 120291"/>
                <a:gd name="connsiteX17" fmla="*/ 73046 w 78050"/>
                <a:gd name="connsiteY17" fmla="*/ 120362 h 120291"/>
                <a:gd name="connsiteX18" fmla="*/ 7834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44" y="87390"/>
                  </a:moveTo>
                  <a:lnTo>
                    <a:pt x="72340" y="87390"/>
                  </a:lnTo>
                  <a:cubicBezTo>
                    <a:pt x="71810" y="91376"/>
                    <a:pt x="70044" y="102065"/>
                    <a:pt x="67749" y="103876"/>
                  </a:cubicBezTo>
                  <a:cubicBezTo>
                    <a:pt x="66336" y="104963"/>
                    <a:pt x="52739" y="104963"/>
                    <a:pt x="50267" y="104963"/>
                  </a:cubicBezTo>
                  <a:lnTo>
                    <a:pt x="17775" y="104963"/>
                  </a:lnTo>
                  <a:cubicBezTo>
                    <a:pt x="36316" y="88115"/>
                    <a:pt x="42497" y="83043"/>
                    <a:pt x="53092" y="74528"/>
                  </a:cubicBezTo>
                  <a:cubicBezTo>
                    <a:pt x="66159" y="63839"/>
                    <a:pt x="78344" y="52607"/>
                    <a:pt x="78344" y="35397"/>
                  </a:cubicBezTo>
                  <a:cubicBezTo>
                    <a:pt x="78344" y="13477"/>
                    <a:pt x="59626" y="71"/>
                    <a:pt x="37023" y="71"/>
                  </a:cubicBezTo>
                  <a:cubicBezTo>
                    <a:pt x="15126" y="71"/>
                    <a:pt x="293" y="15832"/>
                    <a:pt x="293" y="32499"/>
                  </a:cubicBezTo>
                  <a:cubicBezTo>
                    <a:pt x="293" y="41738"/>
                    <a:pt x="7886" y="42644"/>
                    <a:pt x="9652" y="42644"/>
                  </a:cubicBezTo>
                  <a:cubicBezTo>
                    <a:pt x="13890" y="42644"/>
                    <a:pt x="19011" y="39564"/>
                    <a:pt x="19011" y="33042"/>
                  </a:cubicBezTo>
                  <a:cubicBezTo>
                    <a:pt x="19011" y="29781"/>
                    <a:pt x="17775" y="23440"/>
                    <a:pt x="8592" y="23440"/>
                  </a:cubicBezTo>
                  <a:cubicBezTo>
                    <a:pt x="14067" y="10578"/>
                    <a:pt x="26074" y="6592"/>
                    <a:pt x="34374" y="6592"/>
                  </a:cubicBezTo>
                  <a:cubicBezTo>
                    <a:pt x="52032" y="6592"/>
                    <a:pt x="61215" y="20723"/>
                    <a:pt x="61215" y="35397"/>
                  </a:cubicBezTo>
                  <a:cubicBezTo>
                    <a:pt x="61215" y="51158"/>
                    <a:pt x="50267" y="63658"/>
                    <a:pt x="44616" y="70180"/>
                  </a:cubicBezTo>
                  <a:lnTo>
                    <a:pt x="2059" y="113297"/>
                  </a:lnTo>
                  <a:cubicBezTo>
                    <a:pt x="293" y="114927"/>
                    <a:pt x="293" y="115289"/>
                    <a:pt x="293" y="120362"/>
                  </a:cubicBezTo>
                  <a:lnTo>
                    <a:pt x="73046" y="120362"/>
                  </a:lnTo>
                  <a:lnTo>
                    <a:pt x="7834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9FDE54E-40DC-5ECC-C31A-D7EE85C22051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0078866" y="4301406"/>
              <a:ext cx="120078" cy="182455"/>
            </a:xfrm>
            <a:custGeom>
              <a:avLst/>
              <a:gdLst>
                <a:gd name="connsiteX0" fmla="*/ 120376 w 120078"/>
                <a:gd name="connsiteY0" fmla="*/ 2922 h 182455"/>
                <a:gd name="connsiteX1" fmla="*/ 117096 w 120078"/>
                <a:gd name="connsiteY1" fmla="*/ 75 h 182455"/>
                <a:gd name="connsiteX2" fmla="*/ 85058 w 120078"/>
                <a:gd name="connsiteY2" fmla="*/ 2922 h 182455"/>
                <a:gd name="connsiteX3" fmla="*/ 81527 w 120078"/>
                <a:gd name="connsiteY3" fmla="*/ 7839 h 182455"/>
                <a:gd name="connsiteX4" fmla="*/ 87581 w 120078"/>
                <a:gd name="connsiteY4" fmla="*/ 10944 h 182455"/>
                <a:gd name="connsiteX5" fmla="*/ 100194 w 120078"/>
                <a:gd name="connsiteY5" fmla="*/ 15344 h 182455"/>
                <a:gd name="connsiteX6" fmla="*/ 99438 w 120078"/>
                <a:gd name="connsiteY6" fmla="*/ 20520 h 182455"/>
                <a:gd name="connsiteX7" fmla="*/ 84302 w 120078"/>
                <a:gd name="connsiteY7" fmla="*/ 81856 h 182455"/>
                <a:gd name="connsiteX8" fmla="*/ 61093 w 120078"/>
                <a:gd name="connsiteY8" fmla="*/ 65293 h 182455"/>
                <a:gd name="connsiteX9" fmla="*/ 297 w 120078"/>
                <a:gd name="connsiteY9" fmla="*/ 141122 h 182455"/>
                <a:gd name="connsiteX10" fmla="*/ 33849 w 120078"/>
                <a:gd name="connsiteY10" fmla="*/ 182530 h 182455"/>
                <a:gd name="connsiteX11" fmla="*/ 66643 w 120078"/>
                <a:gd name="connsiteY11" fmla="*/ 163120 h 182455"/>
                <a:gd name="connsiteX12" fmla="*/ 89599 w 120078"/>
                <a:gd name="connsiteY12" fmla="*/ 182530 h 182455"/>
                <a:gd name="connsiteX13" fmla="*/ 108267 w 120078"/>
                <a:gd name="connsiteY13" fmla="*/ 168296 h 182455"/>
                <a:gd name="connsiteX14" fmla="*/ 115835 w 120078"/>
                <a:gd name="connsiteY14" fmla="*/ 142675 h 182455"/>
                <a:gd name="connsiteX15" fmla="*/ 112808 w 120078"/>
                <a:gd name="connsiteY15" fmla="*/ 140087 h 182455"/>
                <a:gd name="connsiteX16" fmla="*/ 109276 w 120078"/>
                <a:gd name="connsiteY16" fmla="*/ 144745 h 182455"/>
                <a:gd name="connsiteX17" fmla="*/ 90104 w 120078"/>
                <a:gd name="connsiteY17" fmla="*/ 176837 h 182455"/>
                <a:gd name="connsiteX18" fmla="*/ 82536 w 120078"/>
                <a:gd name="connsiteY18" fmla="*/ 164932 h 182455"/>
                <a:gd name="connsiteX19" fmla="*/ 84049 w 120078"/>
                <a:gd name="connsiteY19" fmla="*/ 152509 h 182455"/>
                <a:gd name="connsiteX20" fmla="*/ 120376 w 120078"/>
                <a:gd name="connsiteY20" fmla="*/ 2922 h 182455"/>
                <a:gd name="connsiteX21" fmla="*/ 67904 w 120078"/>
                <a:gd name="connsiteY21" fmla="*/ 148886 h 182455"/>
                <a:gd name="connsiteX22" fmla="*/ 62859 w 120078"/>
                <a:gd name="connsiteY22" fmla="*/ 158462 h 182455"/>
                <a:gd name="connsiteX23" fmla="*/ 34353 w 120078"/>
                <a:gd name="connsiteY23" fmla="*/ 176837 h 182455"/>
                <a:gd name="connsiteX24" fmla="*/ 18208 w 120078"/>
                <a:gd name="connsiteY24" fmla="*/ 152509 h 182455"/>
                <a:gd name="connsiteX25" fmla="*/ 32083 w 120078"/>
                <a:gd name="connsiteY25" fmla="*/ 95832 h 182455"/>
                <a:gd name="connsiteX26" fmla="*/ 61346 w 120078"/>
                <a:gd name="connsiteY26" fmla="*/ 70987 h 182455"/>
                <a:gd name="connsiteX27" fmla="*/ 81274 w 120078"/>
                <a:gd name="connsiteY27" fmla="*/ 93761 h 182455"/>
                <a:gd name="connsiteX28" fmla="*/ 80518 w 120078"/>
                <a:gd name="connsiteY28" fmla="*/ 98161 h 182455"/>
                <a:gd name="connsiteX29" fmla="*/ 6790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76" y="2922"/>
                  </a:moveTo>
                  <a:cubicBezTo>
                    <a:pt x="120376" y="2663"/>
                    <a:pt x="120376" y="75"/>
                    <a:pt x="117096" y="75"/>
                  </a:cubicBezTo>
                  <a:cubicBezTo>
                    <a:pt x="113312" y="75"/>
                    <a:pt x="89347" y="2404"/>
                    <a:pt x="85058" y="2922"/>
                  </a:cubicBezTo>
                  <a:cubicBezTo>
                    <a:pt x="83040" y="3180"/>
                    <a:pt x="81527" y="4474"/>
                    <a:pt x="81527" y="7839"/>
                  </a:cubicBezTo>
                  <a:cubicBezTo>
                    <a:pt x="81527" y="10944"/>
                    <a:pt x="83797" y="10944"/>
                    <a:pt x="87581" y="10944"/>
                  </a:cubicBezTo>
                  <a:cubicBezTo>
                    <a:pt x="99690" y="10944"/>
                    <a:pt x="100194" y="12756"/>
                    <a:pt x="100194" y="15344"/>
                  </a:cubicBezTo>
                  <a:lnTo>
                    <a:pt x="99438" y="20520"/>
                  </a:lnTo>
                  <a:lnTo>
                    <a:pt x="84302" y="81856"/>
                  </a:lnTo>
                  <a:cubicBezTo>
                    <a:pt x="79761" y="72281"/>
                    <a:pt x="72445" y="65293"/>
                    <a:pt x="61093" y="65293"/>
                  </a:cubicBezTo>
                  <a:cubicBezTo>
                    <a:pt x="31578" y="65293"/>
                    <a:pt x="297" y="103337"/>
                    <a:pt x="297" y="141122"/>
                  </a:cubicBezTo>
                  <a:cubicBezTo>
                    <a:pt x="297" y="165449"/>
                    <a:pt x="14172" y="182530"/>
                    <a:pt x="33849" y="182530"/>
                  </a:cubicBezTo>
                  <a:cubicBezTo>
                    <a:pt x="38894" y="182530"/>
                    <a:pt x="51507" y="181495"/>
                    <a:pt x="66643" y="163120"/>
                  </a:cubicBezTo>
                  <a:cubicBezTo>
                    <a:pt x="68661" y="173990"/>
                    <a:pt x="77490" y="182530"/>
                    <a:pt x="89599" y="182530"/>
                  </a:cubicBezTo>
                  <a:cubicBezTo>
                    <a:pt x="98428" y="182530"/>
                    <a:pt x="104231" y="176578"/>
                    <a:pt x="108267" y="168296"/>
                  </a:cubicBezTo>
                  <a:cubicBezTo>
                    <a:pt x="112555" y="158979"/>
                    <a:pt x="115835" y="143192"/>
                    <a:pt x="115835" y="142675"/>
                  </a:cubicBezTo>
                  <a:cubicBezTo>
                    <a:pt x="115835" y="140087"/>
                    <a:pt x="113564" y="140087"/>
                    <a:pt x="112808" y="140087"/>
                  </a:cubicBezTo>
                  <a:cubicBezTo>
                    <a:pt x="110285" y="140087"/>
                    <a:pt x="110033" y="141122"/>
                    <a:pt x="109276" y="144745"/>
                  </a:cubicBezTo>
                  <a:cubicBezTo>
                    <a:pt x="104987" y="161567"/>
                    <a:pt x="100447" y="176837"/>
                    <a:pt x="90104" y="176837"/>
                  </a:cubicBezTo>
                  <a:cubicBezTo>
                    <a:pt x="83293" y="176837"/>
                    <a:pt x="82536" y="170108"/>
                    <a:pt x="82536" y="164932"/>
                  </a:cubicBezTo>
                  <a:cubicBezTo>
                    <a:pt x="82536" y="158720"/>
                    <a:pt x="83040" y="156909"/>
                    <a:pt x="84049" y="152509"/>
                  </a:cubicBezTo>
                  <a:lnTo>
                    <a:pt x="120376" y="2922"/>
                  </a:lnTo>
                  <a:close/>
                  <a:moveTo>
                    <a:pt x="67904" y="148886"/>
                  </a:moveTo>
                  <a:cubicBezTo>
                    <a:pt x="66643" y="153544"/>
                    <a:pt x="66643" y="154062"/>
                    <a:pt x="62859" y="158462"/>
                  </a:cubicBezTo>
                  <a:cubicBezTo>
                    <a:pt x="51759" y="172696"/>
                    <a:pt x="41417" y="176837"/>
                    <a:pt x="34353" y="176837"/>
                  </a:cubicBezTo>
                  <a:cubicBezTo>
                    <a:pt x="21740" y="176837"/>
                    <a:pt x="18208" y="162603"/>
                    <a:pt x="18208" y="152509"/>
                  </a:cubicBezTo>
                  <a:cubicBezTo>
                    <a:pt x="18208" y="139569"/>
                    <a:pt x="26281" y="107736"/>
                    <a:pt x="32083" y="95832"/>
                  </a:cubicBezTo>
                  <a:cubicBezTo>
                    <a:pt x="39903" y="80562"/>
                    <a:pt x="51255" y="70987"/>
                    <a:pt x="61346" y="70987"/>
                  </a:cubicBezTo>
                  <a:cubicBezTo>
                    <a:pt x="77743" y="70987"/>
                    <a:pt x="81274" y="92208"/>
                    <a:pt x="81274" y="93761"/>
                  </a:cubicBezTo>
                  <a:cubicBezTo>
                    <a:pt x="81274" y="95314"/>
                    <a:pt x="80770" y="96867"/>
                    <a:pt x="80518" y="98161"/>
                  </a:cubicBezTo>
                  <a:lnTo>
                    <a:pt x="6790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9BF2F84-B364-FE68-5502-42952657AE7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0211177" y="4298560"/>
              <a:ext cx="159683" cy="182455"/>
            </a:xfrm>
            <a:custGeom>
              <a:avLst/>
              <a:gdLst>
                <a:gd name="connsiteX0" fmla="*/ 159986 w 159683"/>
                <a:gd name="connsiteY0" fmla="*/ 140604 h 182455"/>
                <a:gd name="connsiteX1" fmla="*/ 153680 w 159683"/>
                <a:gd name="connsiteY1" fmla="*/ 140604 h 182455"/>
                <a:gd name="connsiteX2" fmla="*/ 149139 w 159683"/>
                <a:gd name="connsiteY2" fmla="*/ 159497 h 182455"/>
                <a:gd name="connsiteX3" fmla="*/ 132489 w 159683"/>
                <a:gd name="connsiteY3" fmla="*/ 165708 h 182455"/>
                <a:gd name="connsiteX4" fmla="*/ 112308 w 159683"/>
                <a:gd name="connsiteY4" fmla="*/ 165708 h 182455"/>
                <a:gd name="connsiteX5" fmla="*/ 134760 w 159683"/>
                <a:gd name="connsiteY5" fmla="*/ 121712 h 182455"/>
                <a:gd name="connsiteX6" fmla="*/ 156959 w 159683"/>
                <a:gd name="connsiteY6" fmla="*/ 65034 h 182455"/>
                <a:gd name="connsiteX7" fmla="*/ 80271 w 159683"/>
                <a:gd name="connsiteY7" fmla="*/ 75 h 182455"/>
                <a:gd name="connsiteX8" fmla="*/ 3330 w 159683"/>
                <a:gd name="connsiteY8" fmla="*/ 65034 h 182455"/>
                <a:gd name="connsiteX9" fmla="*/ 25529 w 159683"/>
                <a:gd name="connsiteY9" fmla="*/ 121712 h 182455"/>
                <a:gd name="connsiteX10" fmla="*/ 47981 w 159683"/>
                <a:gd name="connsiteY10" fmla="*/ 165708 h 182455"/>
                <a:gd name="connsiteX11" fmla="*/ 27799 w 159683"/>
                <a:gd name="connsiteY11" fmla="*/ 165708 h 182455"/>
                <a:gd name="connsiteX12" fmla="*/ 11150 w 159683"/>
                <a:gd name="connsiteY12" fmla="*/ 159756 h 182455"/>
                <a:gd name="connsiteX13" fmla="*/ 6609 w 159683"/>
                <a:gd name="connsiteY13" fmla="*/ 140604 h 182455"/>
                <a:gd name="connsiteX14" fmla="*/ 303 w 159683"/>
                <a:gd name="connsiteY14" fmla="*/ 140604 h 182455"/>
                <a:gd name="connsiteX15" fmla="*/ 8627 w 159683"/>
                <a:gd name="connsiteY15" fmla="*/ 182530 h 182455"/>
                <a:gd name="connsiteX16" fmla="*/ 48990 w 159683"/>
                <a:gd name="connsiteY16" fmla="*/ 182530 h 182455"/>
                <a:gd name="connsiteX17" fmla="*/ 55296 w 159683"/>
                <a:gd name="connsiteY17" fmla="*/ 177095 h 182455"/>
                <a:gd name="connsiteX18" fmla="*/ 41674 w 159683"/>
                <a:gd name="connsiteY18" fmla="*/ 119641 h 182455"/>
                <a:gd name="connsiteX19" fmla="*/ 29313 w 159683"/>
                <a:gd name="connsiteY19" fmla="*/ 64775 h 182455"/>
                <a:gd name="connsiteX20" fmla="*/ 80018 w 159683"/>
                <a:gd name="connsiteY20" fmla="*/ 5768 h 182455"/>
                <a:gd name="connsiteX21" fmla="*/ 130976 w 159683"/>
                <a:gd name="connsiteY21" fmla="*/ 64775 h 182455"/>
                <a:gd name="connsiteX22" fmla="*/ 116849 w 159683"/>
                <a:gd name="connsiteY22" fmla="*/ 125076 h 182455"/>
                <a:gd name="connsiteX23" fmla="*/ 104993 w 159683"/>
                <a:gd name="connsiteY23" fmla="*/ 177095 h 182455"/>
                <a:gd name="connsiteX24" fmla="*/ 111551 w 159683"/>
                <a:gd name="connsiteY24" fmla="*/ 182530 h 182455"/>
                <a:gd name="connsiteX25" fmla="*/ 151662 w 159683"/>
                <a:gd name="connsiteY25" fmla="*/ 182530 h 182455"/>
                <a:gd name="connsiteX26" fmla="*/ 159986 w 159683"/>
                <a:gd name="connsiteY26" fmla="*/ 140604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683" h="182455">
                  <a:moveTo>
                    <a:pt x="159986" y="140604"/>
                  </a:moveTo>
                  <a:lnTo>
                    <a:pt x="153680" y="140604"/>
                  </a:lnTo>
                  <a:cubicBezTo>
                    <a:pt x="152418" y="147333"/>
                    <a:pt x="151409" y="153286"/>
                    <a:pt x="149139" y="159497"/>
                  </a:cubicBezTo>
                  <a:cubicBezTo>
                    <a:pt x="147878" y="163638"/>
                    <a:pt x="147121" y="165708"/>
                    <a:pt x="132489" y="165708"/>
                  </a:cubicBezTo>
                  <a:lnTo>
                    <a:pt x="112308" y="165708"/>
                  </a:lnTo>
                  <a:cubicBezTo>
                    <a:pt x="115588" y="151215"/>
                    <a:pt x="123408" y="138793"/>
                    <a:pt x="134760" y="121712"/>
                  </a:cubicBezTo>
                  <a:cubicBezTo>
                    <a:pt x="146616" y="103337"/>
                    <a:pt x="156959" y="85479"/>
                    <a:pt x="156959" y="65034"/>
                  </a:cubicBezTo>
                  <a:cubicBezTo>
                    <a:pt x="156959" y="29061"/>
                    <a:pt x="122903" y="75"/>
                    <a:pt x="80271" y="75"/>
                  </a:cubicBezTo>
                  <a:cubicBezTo>
                    <a:pt x="36881" y="75"/>
                    <a:pt x="3330" y="29578"/>
                    <a:pt x="3330" y="65034"/>
                  </a:cubicBezTo>
                  <a:cubicBezTo>
                    <a:pt x="3330" y="85479"/>
                    <a:pt x="13673" y="103337"/>
                    <a:pt x="25529" y="121712"/>
                  </a:cubicBezTo>
                  <a:cubicBezTo>
                    <a:pt x="36629" y="138793"/>
                    <a:pt x="44701" y="151215"/>
                    <a:pt x="47981" y="165708"/>
                  </a:cubicBezTo>
                  <a:lnTo>
                    <a:pt x="27799" y="165708"/>
                  </a:lnTo>
                  <a:cubicBezTo>
                    <a:pt x="13168" y="165708"/>
                    <a:pt x="12411" y="163638"/>
                    <a:pt x="11150" y="159756"/>
                  </a:cubicBezTo>
                  <a:cubicBezTo>
                    <a:pt x="9132" y="153803"/>
                    <a:pt x="7870" y="147074"/>
                    <a:pt x="6609" y="140604"/>
                  </a:cubicBezTo>
                  <a:lnTo>
                    <a:pt x="303" y="140604"/>
                  </a:lnTo>
                  <a:lnTo>
                    <a:pt x="8627" y="182530"/>
                  </a:lnTo>
                  <a:lnTo>
                    <a:pt x="48990" y="182530"/>
                  </a:lnTo>
                  <a:cubicBezTo>
                    <a:pt x="54540" y="182530"/>
                    <a:pt x="55296" y="182530"/>
                    <a:pt x="55296" y="177095"/>
                  </a:cubicBezTo>
                  <a:cubicBezTo>
                    <a:pt x="55296" y="158979"/>
                    <a:pt x="47476" y="136205"/>
                    <a:pt x="41674" y="119641"/>
                  </a:cubicBezTo>
                  <a:cubicBezTo>
                    <a:pt x="36376" y="104631"/>
                    <a:pt x="29313" y="84185"/>
                    <a:pt x="29313" y="64775"/>
                  </a:cubicBezTo>
                  <a:cubicBezTo>
                    <a:pt x="29313" y="23367"/>
                    <a:pt x="57062" y="5768"/>
                    <a:pt x="80018" y="5768"/>
                  </a:cubicBezTo>
                  <a:cubicBezTo>
                    <a:pt x="104236" y="5768"/>
                    <a:pt x="130976" y="24402"/>
                    <a:pt x="130976" y="64775"/>
                  </a:cubicBezTo>
                  <a:cubicBezTo>
                    <a:pt x="130976" y="84185"/>
                    <a:pt x="124165" y="103854"/>
                    <a:pt x="116849" y="125076"/>
                  </a:cubicBezTo>
                  <a:cubicBezTo>
                    <a:pt x="113065" y="135946"/>
                    <a:pt x="104993" y="159238"/>
                    <a:pt x="104993" y="177095"/>
                  </a:cubicBezTo>
                  <a:cubicBezTo>
                    <a:pt x="104993" y="182530"/>
                    <a:pt x="105749" y="182530"/>
                    <a:pt x="111551" y="182530"/>
                  </a:cubicBezTo>
                  <a:lnTo>
                    <a:pt x="151662" y="182530"/>
                  </a:lnTo>
                  <a:lnTo>
                    <a:pt x="159986" y="14060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F85D8BA-B5E6-7E35-F99B-46B0C6568C0E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0393394" y="4399544"/>
              <a:ext cx="78050" cy="120291"/>
            </a:xfrm>
            <a:custGeom>
              <a:avLst/>
              <a:gdLst>
                <a:gd name="connsiteX0" fmla="*/ 78361 w 78050"/>
                <a:gd name="connsiteY0" fmla="*/ 87396 h 120291"/>
                <a:gd name="connsiteX1" fmla="*/ 72357 w 78050"/>
                <a:gd name="connsiteY1" fmla="*/ 87396 h 120291"/>
                <a:gd name="connsiteX2" fmla="*/ 67765 w 78050"/>
                <a:gd name="connsiteY2" fmla="*/ 103882 h 120291"/>
                <a:gd name="connsiteX3" fmla="*/ 50283 w 78050"/>
                <a:gd name="connsiteY3" fmla="*/ 104969 h 120291"/>
                <a:gd name="connsiteX4" fmla="*/ 17792 w 78050"/>
                <a:gd name="connsiteY4" fmla="*/ 104969 h 120291"/>
                <a:gd name="connsiteX5" fmla="*/ 53109 w 78050"/>
                <a:gd name="connsiteY5" fmla="*/ 74534 h 120291"/>
                <a:gd name="connsiteX6" fmla="*/ 78361 w 78050"/>
                <a:gd name="connsiteY6" fmla="*/ 35403 h 120291"/>
                <a:gd name="connsiteX7" fmla="*/ 37040 w 78050"/>
                <a:gd name="connsiteY7" fmla="*/ 76 h 120291"/>
                <a:gd name="connsiteX8" fmla="*/ 310 w 78050"/>
                <a:gd name="connsiteY8" fmla="*/ 32504 h 120291"/>
                <a:gd name="connsiteX9" fmla="*/ 9669 w 78050"/>
                <a:gd name="connsiteY9" fmla="*/ 42649 h 120291"/>
                <a:gd name="connsiteX10" fmla="*/ 19028 w 78050"/>
                <a:gd name="connsiteY10" fmla="*/ 33048 h 120291"/>
                <a:gd name="connsiteX11" fmla="*/ 8609 w 78050"/>
                <a:gd name="connsiteY11" fmla="*/ 23446 h 120291"/>
                <a:gd name="connsiteX12" fmla="*/ 34391 w 78050"/>
                <a:gd name="connsiteY12" fmla="*/ 6598 h 120291"/>
                <a:gd name="connsiteX13" fmla="*/ 61232 w 78050"/>
                <a:gd name="connsiteY13" fmla="*/ 35403 h 120291"/>
                <a:gd name="connsiteX14" fmla="*/ 44633 w 78050"/>
                <a:gd name="connsiteY14" fmla="*/ 70186 h 120291"/>
                <a:gd name="connsiteX15" fmla="*/ 2076 w 78050"/>
                <a:gd name="connsiteY15" fmla="*/ 113302 h 120291"/>
                <a:gd name="connsiteX16" fmla="*/ 310 w 78050"/>
                <a:gd name="connsiteY16" fmla="*/ 120367 h 120291"/>
                <a:gd name="connsiteX17" fmla="*/ 73063 w 78050"/>
                <a:gd name="connsiteY17" fmla="*/ 120367 h 120291"/>
                <a:gd name="connsiteX18" fmla="*/ 78361 w 78050"/>
                <a:gd name="connsiteY18" fmla="*/ 87396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61" y="87396"/>
                  </a:moveTo>
                  <a:lnTo>
                    <a:pt x="72357" y="87396"/>
                  </a:lnTo>
                  <a:cubicBezTo>
                    <a:pt x="71827" y="91382"/>
                    <a:pt x="70061" y="102070"/>
                    <a:pt x="67765" y="103882"/>
                  </a:cubicBezTo>
                  <a:cubicBezTo>
                    <a:pt x="66353" y="104969"/>
                    <a:pt x="52756" y="104969"/>
                    <a:pt x="50283" y="104969"/>
                  </a:cubicBezTo>
                  <a:lnTo>
                    <a:pt x="17792" y="104969"/>
                  </a:lnTo>
                  <a:cubicBezTo>
                    <a:pt x="36333" y="88121"/>
                    <a:pt x="42514" y="83048"/>
                    <a:pt x="53109" y="74534"/>
                  </a:cubicBezTo>
                  <a:cubicBezTo>
                    <a:pt x="66176" y="63845"/>
                    <a:pt x="78361" y="52613"/>
                    <a:pt x="78361" y="35403"/>
                  </a:cubicBezTo>
                  <a:cubicBezTo>
                    <a:pt x="78361" y="13482"/>
                    <a:pt x="59642" y="76"/>
                    <a:pt x="37040" y="76"/>
                  </a:cubicBezTo>
                  <a:cubicBezTo>
                    <a:pt x="15143" y="76"/>
                    <a:pt x="310" y="15837"/>
                    <a:pt x="310" y="32504"/>
                  </a:cubicBezTo>
                  <a:cubicBezTo>
                    <a:pt x="310" y="41743"/>
                    <a:pt x="7903" y="42649"/>
                    <a:pt x="9669" y="42649"/>
                  </a:cubicBezTo>
                  <a:cubicBezTo>
                    <a:pt x="13907" y="42649"/>
                    <a:pt x="19028" y="39569"/>
                    <a:pt x="19028" y="33048"/>
                  </a:cubicBezTo>
                  <a:cubicBezTo>
                    <a:pt x="19028" y="29787"/>
                    <a:pt x="17792" y="23446"/>
                    <a:pt x="8609" y="23446"/>
                  </a:cubicBezTo>
                  <a:cubicBezTo>
                    <a:pt x="14083" y="10584"/>
                    <a:pt x="26091" y="6598"/>
                    <a:pt x="34391" y="6598"/>
                  </a:cubicBezTo>
                  <a:cubicBezTo>
                    <a:pt x="52049" y="6598"/>
                    <a:pt x="61232" y="20729"/>
                    <a:pt x="61232" y="35403"/>
                  </a:cubicBezTo>
                  <a:cubicBezTo>
                    <a:pt x="61232" y="51164"/>
                    <a:pt x="50283" y="63664"/>
                    <a:pt x="44633" y="70186"/>
                  </a:cubicBezTo>
                  <a:lnTo>
                    <a:pt x="2076" y="113302"/>
                  </a:lnTo>
                  <a:cubicBezTo>
                    <a:pt x="310" y="114933"/>
                    <a:pt x="310" y="115295"/>
                    <a:pt x="310" y="120367"/>
                  </a:cubicBezTo>
                  <a:lnTo>
                    <a:pt x="73063" y="120367"/>
                  </a:lnTo>
                  <a:lnTo>
                    <a:pt x="78361" y="873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 descr="A graph of a function&#10;&#10;Description automatically generated">
            <a:extLst>
              <a:ext uri="{FF2B5EF4-FFF2-40B4-BE49-F238E27FC236}">
                <a16:creationId xmlns:a16="http://schemas.microsoft.com/office/drawing/2014/main" id="{EDEE878A-CB97-0D29-9B4C-ACD0B5EF6DA2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41259" y="1444425"/>
            <a:ext cx="6072842" cy="53721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76E02B-EE41-7820-E014-D2C17396AEDD}"/>
              </a:ext>
            </a:extLst>
          </p:cNvPr>
          <p:cNvSpPr/>
          <p:nvPr/>
        </p:nvSpPr>
        <p:spPr>
          <a:xfrm>
            <a:off x="2646218" y="6373090"/>
            <a:ext cx="1857522" cy="4849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1" name="Group 10" descr="\documentclass{article}&#10;\usepackage{amsmath}&#10;\pagestyle{empty}&#10;\begin{document}&#10;&#10;&#10;$$r_{+}$$&#10;&#10;\end{document}" title="IguanaTex Vector Display">
            <a:extLst>
              <a:ext uri="{FF2B5EF4-FFF2-40B4-BE49-F238E27FC236}">
                <a16:creationId xmlns:a16="http://schemas.microsoft.com/office/drawing/2014/main" id="{7720B23B-0ABA-BE45-45CE-2516D1AAFCD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345124" y="4284980"/>
            <a:ext cx="238253" cy="164611"/>
            <a:chOff x="8076653" y="4262246"/>
            <a:chExt cx="238253" cy="1646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562E4-A609-3AA0-1A11-5672AC4367E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076653" y="4262246"/>
              <a:ext cx="98310" cy="110538"/>
            </a:xfrm>
            <a:custGeom>
              <a:avLst/>
              <a:gdLst>
                <a:gd name="connsiteX0" fmla="*/ 14479 w 98310"/>
                <a:gd name="connsiteY0" fmla="*/ 93532 h 110538"/>
                <a:gd name="connsiteX1" fmla="*/ 12306 w 98310"/>
                <a:gd name="connsiteY1" fmla="*/ 104024 h 110538"/>
                <a:gd name="connsiteX2" fmla="*/ 19310 w 98310"/>
                <a:gd name="connsiteY2" fmla="*/ 110613 h 110538"/>
                <a:gd name="connsiteX3" fmla="*/ 28248 w 98310"/>
                <a:gd name="connsiteY3" fmla="*/ 103780 h 110538"/>
                <a:gd name="connsiteX4" fmla="*/ 37910 w 98310"/>
                <a:gd name="connsiteY4" fmla="*/ 65226 h 110538"/>
                <a:gd name="connsiteX5" fmla="*/ 45639 w 98310"/>
                <a:gd name="connsiteY5" fmla="*/ 33505 h 110538"/>
                <a:gd name="connsiteX6" fmla="*/ 59166 w 98310"/>
                <a:gd name="connsiteY6" fmla="*/ 13495 h 110538"/>
                <a:gd name="connsiteX7" fmla="*/ 78490 w 98310"/>
                <a:gd name="connsiteY7" fmla="*/ 5443 h 110538"/>
                <a:gd name="connsiteX8" fmla="*/ 88635 w 98310"/>
                <a:gd name="connsiteY8" fmla="*/ 8371 h 110538"/>
                <a:gd name="connsiteX9" fmla="*/ 76074 w 98310"/>
                <a:gd name="connsiteY9" fmla="*/ 21792 h 110538"/>
                <a:gd name="connsiteX10" fmla="*/ 85253 w 98310"/>
                <a:gd name="connsiteY10" fmla="*/ 30332 h 110538"/>
                <a:gd name="connsiteX11" fmla="*/ 98538 w 98310"/>
                <a:gd name="connsiteY11" fmla="*/ 15936 h 110538"/>
                <a:gd name="connsiteX12" fmla="*/ 78490 w 98310"/>
                <a:gd name="connsiteY12" fmla="*/ 75 h 110538"/>
                <a:gd name="connsiteX13" fmla="*/ 47572 w 98310"/>
                <a:gd name="connsiteY13" fmla="*/ 18864 h 110538"/>
                <a:gd name="connsiteX14" fmla="*/ 25591 w 98310"/>
                <a:gd name="connsiteY14" fmla="*/ 75 h 110538"/>
                <a:gd name="connsiteX15" fmla="*/ 7716 w 98310"/>
                <a:gd name="connsiteY15" fmla="*/ 13984 h 110538"/>
                <a:gd name="connsiteX16" fmla="*/ 228 w 98310"/>
                <a:gd name="connsiteY16" fmla="*/ 37653 h 110538"/>
                <a:gd name="connsiteX17" fmla="*/ 3127 w 98310"/>
                <a:gd name="connsiteY17" fmla="*/ 40093 h 110538"/>
                <a:gd name="connsiteX18" fmla="*/ 7233 w 98310"/>
                <a:gd name="connsiteY18" fmla="*/ 34481 h 110538"/>
                <a:gd name="connsiteX19" fmla="*/ 24866 w 98310"/>
                <a:gd name="connsiteY19" fmla="*/ 5443 h 110538"/>
                <a:gd name="connsiteX20" fmla="*/ 32354 w 98310"/>
                <a:gd name="connsiteY20" fmla="*/ 16668 h 110538"/>
                <a:gd name="connsiteX21" fmla="*/ 28489 w 98310"/>
                <a:gd name="connsiteY21" fmla="*/ 37165 h 110538"/>
                <a:gd name="connsiteX22" fmla="*/ 14479 w 98310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8310" h="110538">
                  <a:moveTo>
                    <a:pt x="14479" y="93532"/>
                  </a:moveTo>
                  <a:cubicBezTo>
                    <a:pt x="13755" y="97192"/>
                    <a:pt x="12306" y="102804"/>
                    <a:pt x="12306" y="104024"/>
                  </a:cubicBezTo>
                  <a:cubicBezTo>
                    <a:pt x="12306" y="108417"/>
                    <a:pt x="15687" y="110613"/>
                    <a:pt x="19310" y="110613"/>
                  </a:cubicBezTo>
                  <a:cubicBezTo>
                    <a:pt x="22209" y="110613"/>
                    <a:pt x="26557" y="108661"/>
                    <a:pt x="28248" y="103780"/>
                  </a:cubicBezTo>
                  <a:cubicBezTo>
                    <a:pt x="28731" y="102804"/>
                    <a:pt x="36943" y="69619"/>
                    <a:pt x="37910" y="65226"/>
                  </a:cubicBezTo>
                  <a:cubicBezTo>
                    <a:pt x="39842" y="57174"/>
                    <a:pt x="44190" y="40093"/>
                    <a:pt x="45639" y="33505"/>
                  </a:cubicBezTo>
                  <a:cubicBezTo>
                    <a:pt x="46605" y="30332"/>
                    <a:pt x="53369" y="18864"/>
                    <a:pt x="59166" y="13495"/>
                  </a:cubicBezTo>
                  <a:cubicBezTo>
                    <a:pt x="61098" y="11787"/>
                    <a:pt x="68103" y="5443"/>
                    <a:pt x="78490" y="5443"/>
                  </a:cubicBezTo>
                  <a:cubicBezTo>
                    <a:pt x="84770" y="5443"/>
                    <a:pt x="88393" y="8371"/>
                    <a:pt x="88635" y="8371"/>
                  </a:cubicBezTo>
                  <a:cubicBezTo>
                    <a:pt x="81388" y="9591"/>
                    <a:pt x="76074" y="15448"/>
                    <a:pt x="76074" y="21792"/>
                  </a:cubicBezTo>
                  <a:cubicBezTo>
                    <a:pt x="76074" y="25696"/>
                    <a:pt x="78731" y="30332"/>
                    <a:pt x="85253" y="30332"/>
                  </a:cubicBezTo>
                  <a:cubicBezTo>
                    <a:pt x="91775" y="30332"/>
                    <a:pt x="98538" y="24720"/>
                    <a:pt x="98538" y="15936"/>
                  </a:cubicBezTo>
                  <a:cubicBezTo>
                    <a:pt x="98538" y="7395"/>
                    <a:pt x="90809" y="75"/>
                    <a:pt x="78490" y="75"/>
                  </a:cubicBezTo>
                  <a:cubicBezTo>
                    <a:pt x="62789" y="75"/>
                    <a:pt x="52161" y="12031"/>
                    <a:pt x="47572" y="18864"/>
                  </a:cubicBezTo>
                  <a:cubicBezTo>
                    <a:pt x="45639" y="7883"/>
                    <a:pt x="36943" y="75"/>
                    <a:pt x="25591" y="75"/>
                  </a:cubicBezTo>
                  <a:cubicBezTo>
                    <a:pt x="14479" y="75"/>
                    <a:pt x="9890" y="9591"/>
                    <a:pt x="7716" y="13984"/>
                  </a:cubicBezTo>
                  <a:cubicBezTo>
                    <a:pt x="3368" y="22280"/>
                    <a:pt x="228" y="36921"/>
                    <a:pt x="228" y="37653"/>
                  </a:cubicBezTo>
                  <a:cubicBezTo>
                    <a:pt x="228" y="40093"/>
                    <a:pt x="2644" y="40093"/>
                    <a:pt x="3127" y="40093"/>
                  </a:cubicBezTo>
                  <a:cubicBezTo>
                    <a:pt x="5542" y="40093"/>
                    <a:pt x="5784" y="39849"/>
                    <a:pt x="7233" y="34481"/>
                  </a:cubicBezTo>
                  <a:cubicBezTo>
                    <a:pt x="11339" y="17156"/>
                    <a:pt x="16170" y="5443"/>
                    <a:pt x="24866" y="5443"/>
                  </a:cubicBezTo>
                  <a:cubicBezTo>
                    <a:pt x="28972" y="5443"/>
                    <a:pt x="32354" y="7395"/>
                    <a:pt x="32354" y="16668"/>
                  </a:cubicBezTo>
                  <a:cubicBezTo>
                    <a:pt x="32354" y="21792"/>
                    <a:pt x="31629" y="24476"/>
                    <a:pt x="28489" y="37165"/>
                  </a:cubicBezTo>
                  <a:lnTo>
                    <a:pt x="14479" y="93532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F405449-BB35-D082-4707-FD59F33D224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190461" y="4300971"/>
              <a:ext cx="124445" cy="125886"/>
            </a:xfrm>
            <a:custGeom>
              <a:avLst/>
              <a:gdLst>
                <a:gd name="connsiteX0" fmla="*/ 66683 w 124445"/>
                <a:gd name="connsiteY0" fmla="*/ 67204 h 125886"/>
                <a:gd name="connsiteX1" fmla="*/ 118422 w 124445"/>
                <a:gd name="connsiteY1" fmla="*/ 67204 h 125886"/>
                <a:gd name="connsiteX2" fmla="*/ 124678 w 124445"/>
                <a:gd name="connsiteY2" fmla="*/ 63105 h 125886"/>
                <a:gd name="connsiteX3" fmla="*/ 118422 w 124445"/>
                <a:gd name="connsiteY3" fmla="*/ 58835 h 125886"/>
                <a:gd name="connsiteX4" fmla="*/ 66683 w 124445"/>
                <a:gd name="connsiteY4" fmla="*/ 58835 h 125886"/>
                <a:gd name="connsiteX5" fmla="*/ 66683 w 124445"/>
                <a:gd name="connsiteY5" fmla="*/ 6396 h 125886"/>
                <a:gd name="connsiteX6" fmla="*/ 62625 w 124445"/>
                <a:gd name="connsiteY6" fmla="*/ 76 h 125886"/>
                <a:gd name="connsiteX7" fmla="*/ 58398 w 124445"/>
                <a:gd name="connsiteY7" fmla="*/ 6396 h 125886"/>
                <a:gd name="connsiteX8" fmla="*/ 58398 w 124445"/>
                <a:gd name="connsiteY8" fmla="*/ 58835 h 125886"/>
                <a:gd name="connsiteX9" fmla="*/ 6489 w 124445"/>
                <a:gd name="connsiteY9" fmla="*/ 58835 h 125886"/>
                <a:gd name="connsiteX10" fmla="*/ 233 w 124445"/>
                <a:gd name="connsiteY10" fmla="*/ 62934 h 125886"/>
                <a:gd name="connsiteX11" fmla="*/ 6489 w 124445"/>
                <a:gd name="connsiteY11" fmla="*/ 67204 h 125886"/>
                <a:gd name="connsiteX12" fmla="*/ 58398 w 124445"/>
                <a:gd name="connsiteY12" fmla="*/ 67204 h 125886"/>
                <a:gd name="connsiteX13" fmla="*/ 58398 w 124445"/>
                <a:gd name="connsiteY13" fmla="*/ 119643 h 125886"/>
                <a:gd name="connsiteX14" fmla="*/ 62456 w 124445"/>
                <a:gd name="connsiteY14" fmla="*/ 125963 h 125886"/>
                <a:gd name="connsiteX15" fmla="*/ 66683 w 124445"/>
                <a:gd name="connsiteY15" fmla="*/ 119643 h 125886"/>
                <a:gd name="connsiteX16" fmla="*/ 66683 w 124445"/>
                <a:gd name="connsiteY16" fmla="*/ 67204 h 12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445" h="125886">
                  <a:moveTo>
                    <a:pt x="66683" y="67204"/>
                  </a:moveTo>
                  <a:lnTo>
                    <a:pt x="118422" y="67204"/>
                  </a:lnTo>
                  <a:cubicBezTo>
                    <a:pt x="120620" y="67204"/>
                    <a:pt x="124678" y="67204"/>
                    <a:pt x="124678" y="63105"/>
                  </a:cubicBezTo>
                  <a:cubicBezTo>
                    <a:pt x="124678" y="58835"/>
                    <a:pt x="120790" y="58835"/>
                    <a:pt x="118422" y="58835"/>
                  </a:cubicBezTo>
                  <a:lnTo>
                    <a:pt x="66683" y="58835"/>
                  </a:lnTo>
                  <a:lnTo>
                    <a:pt x="66683" y="6396"/>
                  </a:lnTo>
                  <a:cubicBezTo>
                    <a:pt x="66683" y="4176"/>
                    <a:pt x="66683" y="76"/>
                    <a:pt x="62625" y="76"/>
                  </a:cubicBezTo>
                  <a:cubicBezTo>
                    <a:pt x="58398" y="76"/>
                    <a:pt x="58398" y="4005"/>
                    <a:pt x="58398" y="6396"/>
                  </a:cubicBezTo>
                  <a:lnTo>
                    <a:pt x="58398" y="58835"/>
                  </a:lnTo>
                  <a:lnTo>
                    <a:pt x="6489" y="58835"/>
                  </a:lnTo>
                  <a:cubicBezTo>
                    <a:pt x="4291" y="58835"/>
                    <a:pt x="233" y="58835"/>
                    <a:pt x="233" y="62934"/>
                  </a:cubicBezTo>
                  <a:cubicBezTo>
                    <a:pt x="233" y="67204"/>
                    <a:pt x="4122" y="67204"/>
                    <a:pt x="6489" y="67204"/>
                  </a:cubicBezTo>
                  <a:lnTo>
                    <a:pt x="58398" y="67204"/>
                  </a:lnTo>
                  <a:lnTo>
                    <a:pt x="58398" y="119643"/>
                  </a:lnTo>
                  <a:cubicBezTo>
                    <a:pt x="58398" y="121863"/>
                    <a:pt x="58398" y="125963"/>
                    <a:pt x="62456" y="125963"/>
                  </a:cubicBezTo>
                  <a:cubicBezTo>
                    <a:pt x="66683" y="125963"/>
                    <a:pt x="66683" y="122034"/>
                    <a:pt x="66683" y="119643"/>
                  </a:cubicBezTo>
                  <a:lnTo>
                    <a:pt x="66683" y="67204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9" name="Group 18" descr="\documentclass{article}&#10;\usepackage{amsmath}&#10;\pagestyle{empty}&#10;\begin{document}&#10;&#10;$$r_{-}$$&#10;&#10;&#10;\end{document}" title="IguanaTex Vector Display">
            <a:extLst>
              <a:ext uri="{FF2B5EF4-FFF2-40B4-BE49-F238E27FC236}">
                <a16:creationId xmlns:a16="http://schemas.microsoft.com/office/drawing/2014/main" id="{00292E86-6536-EA04-5B15-B92A0643AEF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93158" y="4276110"/>
            <a:ext cx="234533" cy="110538"/>
            <a:chOff x="8075311" y="4262246"/>
            <a:chExt cx="234533" cy="11053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575F5E-84E8-389E-ABC1-F5BE09EADE7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075311" y="4262246"/>
              <a:ext cx="98310" cy="110538"/>
            </a:xfrm>
            <a:custGeom>
              <a:avLst/>
              <a:gdLst>
                <a:gd name="connsiteX0" fmla="*/ 14479 w 98310"/>
                <a:gd name="connsiteY0" fmla="*/ 93532 h 110538"/>
                <a:gd name="connsiteX1" fmla="*/ 12305 w 98310"/>
                <a:gd name="connsiteY1" fmla="*/ 104024 h 110538"/>
                <a:gd name="connsiteX2" fmla="*/ 19310 w 98310"/>
                <a:gd name="connsiteY2" fmla="*/ 110613 h 110538"/>
                <a:gd name="connsiteX3" fmla="*/ 28248 w 98310"/>
                <a:gd name="connsiteY3" fmla="*/ 103780 h 110538"/>
                <a:gd name="connsiteX4" fmla="*/ 37910 w 98310"/>
                <a:gd name="connsiteY4" fmla="*/ 65226 h 110538"/>
                <a:gd name="connsiteX5" fmla="*/ 45639 w 98310"/>
                <a:gd name="connsiteY5" fmla="*/ 33505 h 110538"/>
                <a:gd name="connsiteX6" fmla="*/ 59166 w 98310"/>
                <a:gd name="connsiteY6" fmla="*/ 13495 h 110538"/>
                <a:gd name="connsiteX7" fmla="*/ 78490 w 98310"/>
                <a:gd name="connsiteY7" fmla="*/ 5443 h 110538"/>
                <a:gd name="connsiteX8" fmla="*/ 88635 w 98310"/>
                <a:gd name="connsiteY8" fmla="*/ 8371 h 110538"/>
                <a:gd name="connsiteX9" fmla="*/ 76074 w 98310"/>
                <a:gd name="connsiteY9" fmla="*/ 21792 h 110538"/>
                <a:gd name="connsiteX10" fmla="*/ 85253 w 98310"/>
                <a:gd name="connsiteY10" fmla="*/ 30332 h 110538"/>
                <a:gd name="connsiteX11" fmla="*/ 98538 w 98310"/>
                <a:gd name="connsiteY11" fmla="*/ 15936 h 110538"/>
                <a:gd name="connsiteX12" fmla="*/ 78490 w 98310"/>
                <a:gd name="connsiteY12" fmla="*/ 75 h 110538"/>
                <a:gd name="connsiteX13" fmla="*/ 47572 w 98310"/>
                <a:gd name="connsiteY13" fmla="*/ 18864 h 110538"/>
                <a:gd name="connsiteX14" fmla="*/ 25591 w 98310"/>
                <a:gd name="connsiteY14" fmla="*/ 75 h 110538"/>
                <a:gd name="connsiteX15" fmla="*/ 7716 w 98310"/>
                <a:gd name="connsiteY15" fmla="*/ 13984 h 110538"/>
                <a:gd name="connsiteX16" fmla="*/ 228 w 98310"/>
                <a:gd name="connsiteY16" fmla="*/ 37653 h 110538"/>
                <a:gd name="connsiteX17" fmla="*/ 3127 w 98310"/>
                <a:gd name="connsiteY17" fmla="*/ 40093 h 110538"/>
                <a:gd name="connsiteX18" fmla="*/ 7233 w 98310"/>
                <a:gd name="connsiteY18" fmla="*/ 34481 h 110538"/>
                <a:gd name="connsiteX19" fmla="*/ 24866 w 98310"/>
                <a:gd name="connsiteY19" fmla="*/ 5443 h 110538"/>
                <a:gd name="connsiteX20" fmla="*/ 32354 w 98310"/>
                <a:gd name="connsiteY20" fmla="*/ 16668 h 110538"/>
                <a:gd name="connsiteX21" fmla="*/ 28489 w 98310"/>
                <a:gd name="connsiteY21" fmla="*/ 37165 h 110538"/>
                <a:gd name="connsiteX22" fmla="*/ 14479 w 98310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8310" h="110538">
                  <a:moveTo>
                    <a:pt x="14479" y="93532"/>
                  </a:moveTo>
                  <a:cubicBezTo>
                    <a:pt x="13755" y="97192"/>
                    <a:pt x="12305" y="102804"/>
                    <a:pt x="12305" y="104024"/>
                  </a:cubicBezTo>
                  <a:cubicBezTo>
                    <a:pt x="12305" y="108417"/>
                    <a:pt x="15687" y="110613"/>
                    <a:pt x="19310" y="110613"/>
                  </a:cubicBezTo>
                  <a:cubicBezTo>
                    <a:pt x="22209" y="110613"/>
                    <a:pt x="26557" y="108661"/>
                    <a:pt x="28248" y="103780"/>
                  </a:cubicBezTo>
                  <a:cubicBezTo>
                    <a:pt x="28731" y="102804"/>
                    <a:pt x="36943" y="69619"/>
                    <a:pt x="37910" y="65226"/>
                  </a:cubicBezTo>
                  <a:cubicBezTo>
                    <a:pt x="39842" y="57174"/>
                    <a:pt x="44190" y="40093"/>
                    <a:pt x="45639" y="33505"/>
                  </a:cubicBezTo>
                  <a:cubicBezTo>
                    <a:pt x="46605" y="30332"/>
                    <a:pt x="53369" y="18864"/>
                    <a:pt x="59166" y="13495"/>
                  </a:cubicBezTo>
                  <a:cubicBezTo>
                    <a:pt x="61098" y="11787"/>
                    <a:pt x="68103" y="5443"/>
                    <a:pt x="78490" y="5443"/>
                  </a:cubicBezTo>
                  <a:cubicBezTo>
                    <a:pt x="84770" y="5443"/>
                    <a:pt x="88393" y="8371"/>
                    <a:pt x="88635" y="8371"/>
                  </a:cubicBezTo>
                  <a:cubicBezTo>
                    <a:pt x="81388" y="9591"/>
                    <a:pt x="76074" y="15448"/>
                    <a:pt x="76074" y="21792"/>
                  </a:cubicBezTo>
                  <a:cubicBezTo>
                    <a:pt x="76074" y="25696"/>
                    <a:pt x="78731" y="30332"/>
                    <a:pt x="85253" y="30332"/>
                  </a:cubicBezTo>
                  <a:cubicBezTo>
                    <a:pt x="91775" y="30332"/>
                    <a:pt x="98538" y="24720"/>
                    <a:pt x="98538" y="15936"/>
                  </a:cubicBezTo>
                  <a:cubicBezTo>
                    <a:pt x="98538" y="7395"/>
                    <a:pt x="90809" y="75"/>
                    <a:pt x="78490" y="75"/>
                  </a:cubicBezTo>
                  <a:cubicBezTo>
                    <a:pt x="62789" y="75"/>
                    <a:pt x="52161" y="12031"/>
                    <a:pt x="47572" y="18864"/>
                  </a:cubicBezTo>
                  <a:cubicBezTo>
                    <a:pt x="45639" y="7883"/>
                    <a:pt x="36943" y="75"/>
                    <a:pt x="25591" y="75"/>
                  </a:cubicBezTo>
                  <a:cubicBezTo>
                    <a:pt x="14479" y="75"/>
                    <a:pt x="9890" y="9591"/>
                    <a:pt x="7716" y="13984"/>
                  </a:cubicBezTo>
                  <a:cubicBezTo>
                    <a:pt x="3368" y="22280"/>
                    <a:pt x="228" y="36921"/>
                    <a:pt x="228" y="37653"/>
                  </a:cubicBezTo>
                  <a:cubicBezTo>
                    <a:pt x="228" y="40093"/>
                    <a:pt x="2643" y="40093"/>
                    <a:pt x="3127" y="40093"/>
                  </a:cubicBezTo>
                  <a:cubicBezTo>
                    <a:pt x="5542" y="40093"/>
                    <a:pt x="5784" y="39849"/>
                    <a:pt x="7233" y="34481"/>
                  </a:cubicBezTo>
                  <a:cubicBezTo>
                    <a:pt x="11339" y="17156"/>
                    <a:pt x="16170" y="5443"/>
                    <a:pt x="24866" y="5443"/>
                  </a:cubicBezTo>
                  <a:cubicBezTo>
                    <a:pt x="28972" y="5443"/>
                    <a:pt x="32354" y="7395"/>
                    <a:pt x="32354" y="16668"/>
                  </a:cubicBezTo>
                  <a:cubicBezTo>
                    <a:pt x="32354" y="21792"/>
                    <a:pt x="31629" y="24476"/>
                    <a:pt x="28489" y="37165"/>
                  </a:cubicBezTo>
                  <a:lnTo>
                    <a:pt x="14479" y="93532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CA875A-071F-5D35-1DD8-243A0D96A41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195544" y="4359729"/>
              <a:ext cx="114300" cy="8369"/>
            </a:xfrm>
            <a:custGeom>
              <a:avLst/>
              <a:gdLst>
                <a:gd name="connsiteX0" fmla="*/ 107770 w 114300"/>
                <a:gd name="connsiteY0" fmla="*/ 8446 h 8369"/>
                <a:gd name="connsiteX1" fmla="*/ 114533 w 114300"/>
                <a:gd name="connsiteY1" fmla="*/ 4346 h 8369"/>
                <a:gd name="connsiteX2" fmla="*/ 107770 w 114300"/>
                <a:gd name="connsiteY2" fmla="*/ 76 h 8369"/>
                <a:gd name="connsiteX3" fmla="*/ 6996 w 114300"/>
                <a:gd name="connsiteY3" fmla="*/ 76 h 8369"/>
                <a:gd name="connsiteX4" fmla="*/ 233 w 114300"/>
                <a:gd name="connsiteY4" fmla="*/ 4176 h 8369"/>
                <a:gd name="connsiteX5" fmla="*/ 6996 w 114300"/>
                <a:gd name="connsiteY5" fmla="*/ 8446 h 8369"/>
                <a:gd name="connsiteX6" fmla="*/ 107770 w 114300"/>
                <a:gd name="connsiteY6" fmla="*/ 8446 h 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8369">
                  <a:moveTo>
                    <a:pt x="107770" y="8446"/>
                  </a:moveTo>
                  <a:cubicBezTo>
                    <a:pt x="110475" y="8446"/>
                    <a:pt x="114533" y="8446"/>
                    <a:pt x="114533" y="4346"/>
                  </a:cubicBezTo>
                  <a:cubicBezTo>
                    <a:pt x="114533" y="76"/>
                    <a:pt x="110644" y="76"/>
                    <a:pt x="107770" y="76"/>
                  </a:cubicBezTo>
                  <a:lnTo>
                    <a:pt x="6996" y="76"/>
                  </a:lnTo>
                  <a:cubicBezTo>
                    <a:pt x="4291" y="76"/>
                    <a:pt x="233" y="76"/>
                    <a:pt x="233" y="4176"/>
                  </a:cubicBezTo>
                  <a:cubicBezTo>
                    <a:pt x="233" y="8446"/>
                    <a:pt x="4121" y="8446"/>
                    <a:pt x="6996" y="8446"/>
                  </a:cubicBezTo>
                  <a:lnTo>
                    <a:pt x="107770" y="8446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88" name="Group 87" descr="\documentclass{article}&#10;\usepackage{amsmath}&#10;\pagestyle{empty}&#10;\begin{document}&#10;&#10;$$\theta_{+}=\frac{f(r)}{r}$$&#10;&#10;&#10;\end{document}" title="IguanaTex Vector Display">
            <a:extLst>
              <a:ext uri="{FF2B5EF4-FFF2-40B4-BE49-F238E27FC236}">
                <a16:creationId xmlns:a16="http://schemas.microsoft.com/office/drawing/2014/main" id="{B8D41CC7-0ACA-3149-5850-27D4BB68ED1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826397" y="1648610"/>
            <a:ext cx="1119394" cy="537343"/>
            <a:chOff x="7938140" y="4159526"/>
            <a:chExt cx="1119394" cy="53734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1FCD03B-A9B8-4C9B-D2A5-D7B6EF23347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938140" y="4342105"/>
              <a:ext cx="105103" cy="181184"/>
            </a:xfrm>
            <a:custGeom>
              <a:avLst/>
              <a:gdLst>
                <a:gd name="connsiteX0" fmla="*/ 105315 w 105103"/>
                <a:gd name="connsiteY0" fmla="*/ 51953 h 181184"/>
                <a:gd name="connsiteX1" fmla="*/ 74776 w 105103"/>
                <a:gd name="connsiteY1" fmla="*/ 78 h 181184"/>
                <a:gd name="connsiteX2" fmla="*/ 211 w 105103"/>
                <a:gd name="connsiteY2" fmla="*/ 129387 h 181184"/>
                <a:gd name="connsiteX3" fmla="*/ 30750 w 105103"/>
                <a:gd name="connsiteY3" fmla="*/ 181263 h 181184"/>
                <a:gd name="connsiteX4" fmla="*/ 105315 w 105103"/>
                <a:gd name="connsiteY4" fmla="*/ 51953 h 181184"/>
                <a:gd name="connsiteX5" fmla="*/ 27187 w 105103"/>
                <a:gd name="connsiteY5" fmla="*/ 86621 h 181184"/>
                <a:gd name="connsiteX6" fmla="*/ 46782 w 105103"/>
                <a:gd name="connsiteY6" fmla="*/ 32215 h 181184"/>
                <a:gd name="connsiteX7" fmla="*/ 74522 w 105103"/>
                <a:gd name="connsiteY7" fmla="*/ 5645 h 181184"/>
                <a:gd name="connsiteX8" fmla="*/ 88519 w 105103"/>
                <a:gd name="connsiteY8" fmla="*/ 36264 h 181184"/>
                <a:gd name="connsiteX9" fmla="*/ 80375 w 105103"/>
                <a:gd name="connsiteY9" fmla="*/ 86621 h 181184"/>
                <a:gd name="connsiteX10" fmla="*/ 27187 w 105103"/>
                <a:gd name="connsiteY10" fmla="*/ 86621 h 181184"/>
                <a:gd name="connsiteX11" fmla="*/ 78085 w 105103"/>
                <a:gd name="connsiteY11" fmla="*/ 94719 h 181184"/>
                <a:gd name="connsiteX12" fmla="*/ 60270 w 105103"/>
                <a:gd name="connsiteY12" fmla="*/ 146088 h 181184"/>
                <a:gd name="connsiteX13" fmla="*/ 30750 w 105103"/>
                <a:gd name="connsiteY13" fmla="*/ 175695 h 181184"/>
                <a:gd name="connsiteX14" fmla="*/ 17007 w 105103"/>
                <a:gd name="connsiteY14" fmla="*/ 144823 h 181184"/>
                <a:gd name="connsiteX15" fmla="*/ 25151 w 105103"/>
                <a:gd name="connsiteY15" fmla="*/ 94719 h 181184"/>
                <a:gd name="connsiteX16" fmla="*/ 78085 w 105103"/>
                <a:gd name="connsiteY16" fmla="*/ 94719 h 1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03" h="181184">
                  <a:moveTo>
                    <a:pt x="105315" y="51953"/>
                  </a:moveTo>
                  <a:cubicBezTo>
                    <a:pt x="105315" y="35252"/>
                    <a:pt x="100734" y="78"/>
                    <a:pt x="74776" y="78"/>
                  </a:cubicBezTo>
                  <a:cubicBezTo>
                    <a:pt x="39402" y="78"/>
                    <a:pt x="211" y="71438"/>
                    <a:pt x="211" y="129387"/>
                  </a:cubicBezTo>
                  <a:cubicBezTo>
                    <a:pt x="211" y="153174"/>
                    <a:pt x="7591" y="181263"/>
                    <a:pt x="30750" y="181263"/>
                  </a:cubicBezTo>
                  <a:cubicBezTo>
                    <a:pt x="66632" y="181263"/>
                    <a:pt x="105315" y="108637"/>
                    <a:pt x="105315" y="51953"/>
                  </a:cubicBezTo>
                  <a:close/>
                  <a:moveTo>
                    <a:pt x="27187" y="86621"/>
                  </a:moveTo>
                  <a:cubicBezTo>
                    <a:pt x="31513" y="70426"/>
                    <a:pt x="36603" y="50182"/>
                    <a:pt x="46782" y="32215"/>
                  </a:cubicBezTo>
                  <a:cubicBezTo>
                    <a:pt x="53654" y="19816"/>
                    <a:pt x="63070" y="5645"/>
                    <a:pt x="74522" y="5645"/>
                  </a:cubicBezTo>
                  <a:cubicBezTo>
                    <a:pt x="86992" y="5645"/>
                    <a:pt x="88519" y="21840"/>
                    <a:pt x="88519" y="36264"/>
                  </a:cubicBezTo>
                  <a:cubicBezTo>
                    <a:pt x="88519" y="48664"/>
                    <a:pt x="86483" y="61569"/>
                    <a:pt x="80375" y="86621"/>
                  </a:cubicBezTo>
                  <a:lnTo>
                    <a:pt x="27187" y="86621"/>
                  </a:lnTo>
                  <a:close/>
                  <a:moveTo>
                    <a:pt x="78085" y="94719"/>
                  </a:moveTo>
                  <a:cubicBezTo>
                    <a:pt x="75285" y="106359"/>
                    <a:pt x="69941" y="127869"/>
                    <a:pt x="60270" y="146088"/>
                  </a:cubicBezTo>
                  <a:cubicBezTo>
                    <a:pt x="51363" y="163296"/>
                    <a:pt x="41693" y="175695"/>
                    <a:pt x="30750" y="175695"/>
                  </a:cubicBezTo>
                  <a:cubicBezTo>
                    <a:pt x="22351" y="175695"/>
                    <a:pt x="17007" y="168357"/>
                    <a:pt x="17007" y="144823"/>
                  </a:cubicBezTo>
                  <a:cubicBezTo>
                    <a:pt x="17007" y="134195"/>
                    <a:pt x="18534" y="119518"/>
                    <a:pt x="25151" y="94719"/>
                  </a:cubicBezTo>
                  <a:lnTo>
                    <a:pt x="78085" y="94719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431A82-0486-AF6A-BD6F-C8EFBD64A10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059390" y="4448816"/>
              <a:ext cx="131112" cy="130549"/>
            </a:xfrm>
            <a:custGeom>
              <a:avLst/>
              <a:gdLst>
                <a:gd name="connsiteX0" fmla="*/ 70225 w 131112"/>
                <a:gd name="connsiteY0" fmla="*/ 69694 h 130549"/>
                <a:gd name="connsiteX1" fmla="*/ 124737 w 131112"/>
                <a:gd name="connsiteY1" fmla="*/ 69694 h 130549"/>
                <a:gd name="connsiteX2" fmla="*/ 131328 w 131112"/>
                <a:gd name="connsiteY2" fmla="*/ 65443 h 130549"/>
                <a:gd name="connsiteX3" fmla="*/ 124737 w 131112"/>
                <a:gd name="connsiteY3" fmla="*/ 61014 h 130549"/>
                <a:gd name="connsiteX4" fmla="*/ 70225 w 131112"/>
                <a:gd name="connsiteY4" fmla="*/ 61014 h 130549"/>
                <a:gd name="connsiteX5" fmla="*/ 70225 w 131112"/>
                <a:gd name="connsiteY5" fmla="*/ 6633 h 130549"/>
                <a:gd name="connsiteX6" fmla="*/ 65950 w 131112"/>
                <a:gd name="connsiteY6" fmla="*/ 79 h 130549"/>
                <a:gd name="connsiteX7" fmla="*/ 61497 w 131112"/>
                <a:gd name="connsiteY7" fmla="*/ 6633 h 130549"/>
                <a:gd name="connsiteX8" fmla="*/ 61497 w 131112"/>
                <a:gd name="connsiteY8" fmla="*/ 61014 h 130549"/>
                <a:gd name="connsiteX9" fmla="*/ 6807 w 131112"/>
                <a:gd name="connsiteY9" fmla="*/ 61014 h 130549"/>
                <a:gd name="connsiteX10" fmla="*/ 216 w 131112"/>
                <a:gd name="connsiteY10" fmla="*/ 65265 h 130549"/>
                <a:gd name="connsiteX11" fmla="*/ 6807 w 131112"/>
                <a:gd name="connsiteY11" fmla="*/ 69694 h 130549"/>
                <a:gd name="connsiteX12" fmla="*/ 61497 w 131112"/>
                <a:gd name="connsiteY12" fmla="*/ 69694 h 130549"/>
                <a:gd name="connsiteX13" fmla="*/ 61497 w 131112"/>
                <a:gd name="connsiteY13" fmla="*/ 124074 h 130549"/>
                <a:gd name="connsiteX14" fmla="*/ 65772 w 131112"/>
                <a:gd name="connsiteY14" fmla="*/ 130629 h 130549"/>
                <a:gd name="connsiteX15" fmla="*/ 70225 w 131112"/>
                <a:gd name="connsiteY15" fmla="*/ 124074 h 130549"/>
                <a:gd name="connsiteX16" fmla="*/ 70225 w 131112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112" h="130549">
                  <a:moveTo>
                    <a:pt x="70225" y="69694"/>
                  </a:moveTo>
                  <a:lnTo>
                    <a:pt x="124737" y="69694"/>
                  </a:lnTo>
                  <a:cubicBezTo>
                    <a:pt x="127053" y="69694"/>
                    <a:pt x="131328" y="69694"/>
                    <a:pt x="131328" y="65443"/>
                  </a:cubicBezTo>
                  <a:cubicBezTo>
                    <a:pt x="131328" y="61014"/>
                    <a:pt x="127231" y="61014"/>
                    <a:pt x="124737" y="61014"/>
                  </a:cubicBezTo>
                  <a:lnTo>
                    <a:pt x="70225" y="61014"/>
                  </a:lnTo>
                  <a:lnTo>
                    <a:pt x="70225" y="6633"/>
                  </a:lnTo>
                  <a:cubicBezTo>
                    <a:pt x="70225" y="4331"/>
                    <a:pt x="70225" y="79"/>
                    <a:pt x="65950" y="79"/>
                  </a:cubicBezTo>
                  <a:cubicBezTo>
                    <a:pt x="61497" y="79"/>
                    <a:pt x="61497" y="4154"/>
                    <a:pt x="61497" y="6633"/>
                  </a:cubicBezTo>
                  <a:lnTo>
                    <a:pt x="61497" y="61014"/>
                  </a:lnTo>
                  <a:lnTo>
                    <a:pt x="6807" y="61014"/>
                  </a:lnTo>
                  <a:cubicBezTo>
                    <a:pt x="4491" y="61014"/>
                    <a:pt x="216" y="61014"/>
                    <a:pt x="216" y="65265"/>
                  </a:cubicBezTo>
                  <a:cubicBezTo>
                    <a:pt x="216" y="69694"/>
                    <a:pt x="4313" y="69694"/>
                    <a:pt x="6807" y="69694"/>
                  </a:cubicBezTo>
                  <a:lnTo>
                    <a:pt x="61497" y="69694"/>
                  </a:lnTo>
                  <a:lnTo>
                    <a:pt x="61497" y="124074"/>
                  </a:lnTo>
                  <a:cubicBezTo>
                    <a:pt x="61497" y="126377"/>
                    <a:pt x="61497" y="130629"/>
                    <a:pt x="65772" y="130629"/>
                  </a:cubicBezTo>
                  <a:cubicBezTo>
                    <a:pt x="70225" y="130629"/>
                    <a:pt x="70225" y="126554"/>
                    <a:pt x="70225" y="124074"/>
                  </a:cubicBezTo>
                  <a:lnTo>
                    <a:pt x="70225" y="69694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82B2878-DFF3-7508-AD2B-EDFE99E6E91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300814" y="4427636"/>
              <a:ext cx="169235" cy="59213"/>
            </a:xfrm>
            <a:custGeom>
              <a:avLst/>
              <a:gdLst>
                <a:gd name="connsiteX0" fmla="*/ 160807 w 169235"/>
                <a:gd name="connsiteY0" fmla="*/ 10200 h 59213"/>
                <a:gd name="connsiteX1" fmla="*/ 169460 w 169235"/>
                <a:gd name="connsiteY1" fmla="*/ 5139 h 59213"/>
                <a:gd name="connsiteX2" fmla="*/ 161062 w 169235"/>
                <a:gd name="connsiteY2" fmla="*/ 78 h 59213"/>
                <a:gd name="connsiteX3" fmla="*/ 8623 w 169235"/>
                <a:gd name="connsiteY3" fmla="*/ 78 h 59213"/>
                <a:gd name="connsiteX4" fmla="*/ 225 w 169235"/>
                <a:gd name="connsiteY4" fmla="*/ 5139 h 59213"/>
                <a:gd name="connsiteX5" fmla="*/ 8878 w 169235"/>
                <a:gd name="connsiteY5" fmla="*/ 10200 h 59213"/>
                <a:gd name="connsiteX6" fmla="*/ 160807 w 169235"/>
                <a:gd name="connsiteY6" fmla="*/ 10200 h 59213"/>
                <a:gd name="connsiteX7" fmla="*/ 161062 w 169235"/>
                <a:gd name="connsiteY7" fmla="*/ 59292 h 59213"/>
                <a:gd name="connsiteX8" fmla="*/ 169460 w 169235"/>
                <a:gd name="connsiteY8" fmla="*/ 54231 h 59213"/>
                <a:gd name="connsiteX9" fmla="*/ 160807 w 169235"/>
                <a:gd name="connsiteY9" fmla="*/ 49170 h 59213"/>
                <a:gd name="connsiteX10" fmla="*/ 8878 w 169235"/>
                <a:gd name="connsiteY10" fmla="*/ 49170 h 59213"/>
                <a:gd name="connsiteX11" fmla="*/ 225 w 169235"/>
                <a:gd name="connsiteY11" fmla="*/ 54231 h 59213"/>
                <a:gd name="connsiteX12" fmla="*/ 8623 w 169235"/>
                <a:gd name="connsiteY12" fmla="*/ 59292 h 59213"/>
                <a:gd name="connsiteX13" fmla="*/ 161062 w 169235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35" h="59213">
                  <a:moveTo>
                    <a:pt x="160807" y="10200"/>
                  </a:moveTo>
                  <a:cubicBezTo>
                    <a:pt x="164625" y="10200"/>
                    <a:pt x="169460" y="10200"/>
                    <a:pt x="169460" y="5139"/>
                  </a:cubicBezTo>
                  <a:cubicBezTo>
                    <a:pt x="169460" y="78"/>
                    <a:pt x="164625" y="78"/>
                    <a:pt x="161062" y="78"/>
                  </a:cubicBezTo>
                  <a:lnTo>
                    <a:pt x="8623" y="78"/>
                  </a:lnTo>
                  <a:cubicBezTo>
                    <a:pt x="5060" y="78"/>
                    <a:pt x="225" y="78"/>
                    <a:pt x="225" y="5139"/>
                  </a:cubicBezTo>
                  <a:cubicBezTo>
                    <a:pt x="225" y="10200"/>
                    <a:pt x="5060" y="10200"/>
                    <a:pt x="8878" y="10200"/>
                  </a:cubicBezTo>
                  <a:lnTo>
                    <a:pt x="160807" y="10200"/>
                  </a:lnTo>
                  <a:close/>
                  <a:moveTo>
                    <a:pt x="161062" y="59292"/>
                  </a:moveTo>
                  <a:cubicBezTo>
                    <a:pt x="164625" y="59292"/>
                    <a:pt x="169460" y="59292"/>
                    <a:pt x="169460" y="54231"/>
                  </a:cubicBezTo>
                  <a:cubicBezTo>
                    <a:pt x="169460" y="49170"/>
                    <a:pt x="164625" y="49170"/>
                    <a:pt x="160807" y="49170"/>
                  </a:cubicBezTo>
                  <a:lnTo>
                    <a:pt x="8878" y="49170"/>
                  </a:lnTo>
                  <a:cubicBezTo>
                    <a:pt x="5060" y="49170"/>
                    <a:pt x="225" y="49170"/>
                    <a:pt x="225" y="54231"/>
                  </a:cubicBezTo>
                  <a:cubicBezTo>
                    <a:pt x="225" y="59292"/>
                    <a:pt x="5060" y="59292"/>
                    <a:pt x="8623" y="59292"/>
                  </a:cubicBezTo>
                  <a:lnTo>
                    <a:pt x="161062" y="5929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6CEF0DE-3938-D6AF-DDA6-DC1D7345124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599215" y="4170914"/>
              <a:ext cx="126989" cy="230276"/>
            </a:xfrm>
            <a:custGeom>
              <a:avLst/>
              <a:gdLst>
                <a:gd name="connsiteX0" fmla="*/ 80146 w 126989"/>
                <a:gd name="connsiteY0" fmla="*/ 77252 h 230276"/>
                <a:gd name="connsiteX1" fmla="*/ 102032 w 126989"/>
                <a:gd name="connsiteY1" fmla="*/ 77252 h 230276"/>
                <a:gd name="connsiteX2" fmla="*/ 109667 w 126989"/>
                <a:gd name="connsiteY2" fmla="*/ 72191 h 230276"/>
                <a:gd name="connsiteX3" fmla="*/ 102796 w 126989"/>
                <a:gd name="connsiteY3" fmla="*/ 69407 h 230276"/>
                <a:gd name="connsiteX4" fmla="*/ 81673 w 126989"/>
                <a:gd name="connsiteY4" fmla="*/ 69407 h 230276"/>
                <a:gd name="connsiteX5" fmla="*/ 87017 w 126989"/>
                <a:gd name="connsiteY5" fmla="*/ 40559 h 230276"/>
                <a:gd name="connsiteX6" fmla="*/ 93125 w 126989"/>
                <a:gd name="connsiteY6" fmla="*/ 14242 h 230276"/>
                <a:gd name="connsiteX7" fmla="*/ 105086 w 126989"/>
                <a:gd name="connsiteY7" fmla="*/ 5638 h 230276"/>
                <a:gd name="connsiteX8" fmla="*/ 117556 w 126989"/>
                <a:gd name="connsiteY8" fmla="*/ 10193 h 230276"/>
                <a:gd name="connsiteX9" fmla="*/ 103814 w 126989"/>
                <a:gd name="connsiteY9" fmla="*/ 23858 h 230276"/>
                <a:gd name="connsiteX10" fmla="*/ 113230 w 126989"/>
                <a:gd name="connsiteY10" fmla="*/ 32715 h 230276"/>
                <a:gd name="connsiteX11" fmla="*/ 127227 w 126989"/>
                <a:gd name="connsiteY11" fmla="*/ 17532 h 230276"/>
                <a:gd name="connsiteX12" fmla="*/ 105086 w 126989"/>
                <a:gd name="connsiteY12" fmla="*/ 71 h 230276"/>
                <a:gd name="connsiteX13" fmla="*/ 72766 w 126989"/>
                <a:gd name="connsiteY13" fmla="*/ 29678 h 230276"/>
                <a:gd name="connsiteX14" fmla="*/ 64368 w 126989"/>
                <a:gd name="connsiteY14" fmla="*/ 69407 h 230276"/>
                <a:gd name="connsiteX15" fmla="*/ 46808 w 126989"/>
                <a:gd name="connsiteY15" fmla="*/ 69407 h 230276"/>
                <a:gd name="connsiteX16" fmla="*/ 39173 w 126989"/>
                <a:gd name="connsiteY16" fmla="*/ 74215 h 230276"/>
                <a:gd name="connsiteX17" fmla="*/ 46299 w 126989"/>
                <a:gd name="connsiteY17" fmla="*/ 77252 h 230276"/>
                <a:gd name="connsiteX18" fmla="*/ 63095 w 126989"/>
                <a:gd name="connsiteY18" fmla="*/ 77252 h 230276"/>
                <a:gd name="connsiteX19" fmla="*/ 44009 w 126989"/>
                <a:gd name="connsiteY19" fmla="*/ 177207 h 230276"/>
                <a:gd name="connsiteX20" fmla="*/ 21868 w 126989"/>
                <a:gd name="connsiteY20" fmla="*/ 224781 h 230276"/>
                <a:gd name="connsiteX21" fmla="*/ 9653 w 126989"/>
                <a:gd name="connsiteY21" fmla="*/ 220226 h 230276"/>
                <a:gd name="connsiteX22" fmla="*/ 23650 w 126989"/>
                <a:gd name="connsiteY22" fmla="*/ 206561 h 230276"/>
                <a:gd name="connsiteX23" fmla="*/ 14234 w 126989"/>
                <a:gd name="connsiteY23" fmla="*/ 197704 h 230276"/>
                <a:gd name="connsiteX24" fmla="*/ 237 w 126989"/>
                <a:gd name="connsiteY24" fmla="*/ 212887 h 230276"/>
                <a:gd name="connsiteX25" fmla="*/ 21868 w 126989"/>
                <a:gd name="connsiteY25" fmla="*/ 230348 h 230276"/>
                <a:gd name="connsiteX26" fmla="*/ 50625 w 126989"/>
                <a:gd name="connsiteY26" fmla="*/ 205802 h 230276"/>
                <a:gd name="connsiteX27" fmla="*/ 64877 w 126989"/>
                <a:gd name="connsiteY27" fmla="*/ 157469 h 230276"/>
                <a:gd name="connsiteX28" fmla="*/ 80146 w 126989"/>
                <a:gd name="connsiteY28" fmla="*/ 77252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989" h="230276">
                  <a:moveTo>
                    <a:pt x="80146" y="77252"/>
                  </a:moveTo>
                  <a:lnTo>
                    <a:pt x="102032" y="77252"/>
                  </a:lnTo>
                  <a:cubicBezTo>
                    <a:pt x="107122" y="77252"/>
                    <a:pt x="109667" y="77252"/>
                    <a:pt x="109667" y="72191"/>
                  </a:cubicBezTo>
                  <a:cubicBezTo>
                    <a:pt x="109667" y="69407"/>
                    <a:pt x="107122" y="69407"/>
                    <a:pt x="102796" y="69407"/>
                  </a:cubicBezTo>
                  <a:lnTo>
                    <a:pt x="81673" y="69407"/>
                  </a:lnTo>
                  <a:lnTo>
                    <a:pt x="87017" y="40559"/>
                  </a:lnTo>
                  <a:cubicBezTo>
                    <a:pt x="88035" y="35245"/>
                    <a:pt x="91598" y="17279"/>
                    <a:pt x="93125" y="14242"/>
                  </a:cubicBezTo>
                  <a:cubicBezTo>
                    <a:pt x="95415" y="9434"/>
                    <a:pt x="99742" y="5638"/>
                    <a:pt x="105086" y="5638"/>
                  </a:cubicBezTo>
                  <a:cubicBezTo>
                    <a:pt x="106104" y="5638"/>
                    <a:pt x="112721" y="5638"/>
                    <a:pt x="117556" y="10193"/>
                  </a:cubicBezTo>
                  <a:cubicBezTo>
                    <a:pt x="106359" y="11205"/>
                    <a:pt x="103814" y="20062"/>
                    <a:pt x="103814" y="23858"/>
                  </a:cubicBezTo>
                  <a:cubicBezTo>
                    <a:pt x="103814" y="29678"/>
                    <a:pt x="108394" y="32715"/>
                    <a:pt x="113230" y="32715"/>
                  </a:cubicBezTo>
                  <a:cubicBezTo>
                    <a:pt x="119846" y="32715"/>
                    <a:pt x="127227" y="27148"/>
                    <a:pt x="127227" y="17532"/>
                  </a:cubicBezTo>
                  <a:cubicBezTo>
                    <a:pt x="127227" y="5891"/>
                    <a:pt x="115520" y="71"/>
                    <a:pt x="105086" y="71"/>
                  </a:cubicBezTo>
                  <a:cubicBezTo>
                    <a:pt x="96433" y="71"/>
                    <a:pt x="80401" y="4626"/>
                    <a:pt x="72766" y="29678"/>
                  </a:cubicBezTo>
                  <a:cubicBezTo>
                    <a:pt x="71239" y="34992"/>
                    <a:pt x="70476" y="37523"/>
                    <a:pt x="64368" y="69407"/>
                  </a:cubicBezTo>
                  <a:lnTo>
                    <a:pt x="46808" y="69407"/>
                  </a:lnTo>
                  <a:cubicBezTo>
                    <a:pt x="41973" y="69407"/>
                    <a:pt x="39173" y="69407"/>
                    <a:pt x="39173" y="74215"/>
                  </a:cubicBezTo>
                  <a:cubicBezTo>
                    <a:pt x="39173" y="77252"/>
                    <a:pt x="41464" y="77252"/>
                    <a:pt x="46299" y="77252"/>
                  </a:cubicBezTo>
                  <a:lnTo>
                    <a:pt x="63095" y="77252"/>
                  </a:lnTo>
                  <a:lnTo>
                    <a:pt x="44009" y="177207"/>
                  </a:lnTo>
                  <a:cubicBezTo>
                    <a:pt x="39428" y="201753"/>
                    <a:pt x="35102" y="224781"/>
                    <a:pt x="21868" y="224781"/>
                  </a:cubicBezTo>
                  <a:cubicBezTo>
                    <a:pt x="20850" y="224781"/>
                    <a:pt x="14488" y="224781"/>
                    <a:pt x="9653" y="220226"/>
                  </a:cubicBezTo>
                  <a:cubicBezTo>
                    <a:pt x="21359" y="219467"/>
                    <a:pt x="23650" y="210357"/>
                    <a:pt x="23650" y="206561"/>
                  </a:cubicBezTo>
                  <a:cubicBezTo>
                    <a:pt x="23650" y="200741"/>
                    <a:pt x="19069" y="197704"/>
                    <a:pt x="14234" y="197704"/>
                  </a:cubicBezTo>
                  <a:cubicBezTo>
                    <a:pt x="7617" y="197704"/>
                    <a:pt x="237" y="203271"/>
                    <a:pt x="237" y="212887"/>
                  </a:cubicBezTo>
                  <a:cubicBezTo>
                    <a:pt x="237" y="224274"/>
                    <a:pt x="11434" y="230348"/>
                    <a:pt x="21868" y="230348"/>
                  </a:cubicBezTo>
                  <a:cubicBezTo>
                    <a:pt x="35865" y="230348"/>
                    <a:pt x="46045" y="215418"/>
                    <a:pt x="50625" y="205802"/>
                  </a:cubicBezTo>
                  <a:cubicBezTo>
                    <a:pt x="58769" y="189860"/>
                    <a:pt x="64622" y="159240"/>
                    <a:pt x="64877" y="157469"/>
                  </a:cubicBezTo>
                  <a:lnTo>
                    <a:pt x="80146" y="7725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264F6-71C0-F233-DBBE-F9548390EA4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762909" y="4159526"/>
              <a:ext cx="59041" cy="253051"/>
            </a:xfrm>
            <a:custGeom>
              <a:avLst/>
              <a:gdLst>
                <a:gd name="connsiteX0" fmla="*/ 59284 w 59041"/>
                <a:gd name="connsiteY0" fmla="*/ 250592 h 253051"/>
                <a:gd name="connsiteX1" fmla="*/ 54958 w 59041"/>
                <a:gd name="connsiteY1" fmla="*/ 245025 h 253051"/>
                <a:gd name="connsiteX2" fmla="*/ 15003 w 59041"/>
                <a:gd name="connsiteY2" fmla="*/ 126597 h 253051"/>
                <a:gd name="connsiteX3" fmla="*/ 55976 w 59041"/>
                <a:gd name="connsiteY3" fmla="*/ 6904 h 253051"/>
                <a:gd name="connsiteX4" fmla="*/ 59284 w 59041"/>
                <a:gd name="connsiteY4" fmla="*/ 2602 h 253051"/>
                <a:gd name="connsiteX5" fmla="*/ 56739 w 59041"/>
                <a:gd name="connsiteY5" fmla="*/ 71 h 253051"/>
                <a:gd name="connsiteX6" fmla="*/ 16275 w 59041"/>
                <a:gd name="connsiteY6" fmla="*/ 49416 h 253051"/>
                <a:gd name="connsiteX7" fmla="*/ 243 w 59041"/>
                <a:gd name="connsiteY7" fmla="*/ 126597 h 253051"/>
                <a:gd name="connsiteX8" fmla="*/ 17039 w 59041"/>
                <a:gd name="connsiteY8" fmla="*/ 205549 h 253051"/>
                <a:gd name="connsiteX9" fmla="*/ 56739 w 59041"/>
                <a:gd name="connsiteY9" fmla="*/ 253122 h 253051"/>
                <a:gd name="connsiteX10" fmla="*/ 59284 w 59041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84" y="250592"/>
                  </a:moveTo>
                  <a:cubicBezTo>
                    <a:pt x="59284" y="249833"/>
                    <a:pt x="59284" y="249327"/>
                    <a:pt x="54958" y="245025"/>
                  </a:cubicBezTo>
                  <a:cubicBezTo>
                    <a:pt x="23147" y="213140"/>
                    <a:pt x="15003" y="165314"/>
                    <a:pt x="15003" y="126597"/>
                  </a:cubicBezTo>
                  <a:cubicBezTo>
                    <a:pt x="15003" y="82566"/>
                    <a:pt x="24674" y="38535"/>
                    <a:pt x="55976" y="6904"/>
                  </a:cubicBezTo>
                  <a:cubicBezTo>
                    <a:pt x="59284" y="3867"/>
                    <a:pt x="59284" y="3361"/>
                    <a:pt x="59284" y="2602"/>
                  </a:cubicBezTo>
                  <a:cubicBezTo>
                    <a:pt x="59284" y="830"/>
                    <a:pt x="58266" y="71"/>
                    <a:pt x="56739" y="71"/>
                  </a:cubicBezTo>
                  <a:cubicBezTo>
                    <a:pt x="54194" y="71"/>
                    <a:pt x="31290" y="17279"/>
                    <a:pt x="16275" y="49416"/>
                  </a:cubicBezTo>
                  <a:cubicBezTo>
                    <a:pt x="3296" y="77252"/>
                    <a:pt x="243" y="105340"/>
                    <a:pt x="243" y="126597"/>
                  </a:cubicBezTo>
                  <a:cubicBezTo>
                    <a:pt x="243" y="146335"/>
                    <a:pt x="3042" y="176954"/>
                    <a:pt x="17039" y="205549"/>
                  </a:cubicBezTo>
                  <a:cubicBezTo>
                    <a:pt x="32308" y="236674"/>
                    <a:pt x="54194" y="253122"/>
                    <a:pt x="56739" y="253122"/>
                  </a:cubicBezTo>
                  <a:cubicBezTo>
                    <a:pt x="58266" y="253122"/>
                    <a:pt x="59284" y="252363"/>
                    <a:pt x="59284" y="250592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9F7B05-1B6C-1912-8395-9C44BD41CA9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844063" y="4237466"/>
              <a:ext cx="103576" cy="114632"/>
            </a:xfrm>
            <a:custGeom>
              <a:avLst/>
              <a:gdLst>
                <a:gd name="connsiteX0" fmla="*/ 15261 w 103576"/>
                <a:gd name="connsiteY0" fmla="*/ 96990 h 114632"/>
                <a:gd name="connsiteX1" fmla="*/ 12971 w 103576"/>
                <a:gd name="connsiteY1" fmla="*/ 107871 h 114632"/>
                <a:gd name="connsiteX2" fmla="*/ 20351 w 103576"/>
                <a:gd name="connsiteY2" fmla="*/ 114703 h 114632"/>
                <a:gd name="connsiteX3" fmla="*/ 29767 w 103576"/>
                <a:gd name="connsiteY3" fmla="*/ 107618 h 114632"/>
                <a:gd name="connsiteX4" fmla="*/ 39947 w 103576"/>
                <a:gd name="connsiteY4" fmla="*/ 67636 h 114632"/>
                <a:gd name="connsiteX5" fmla="*/ 48090 w 103576"/>
                <a:gd name="connsiteY5" fmla="*/ 34739 h 114632"/>
                <a:gd name="connsiteX6" fmla="*/ 62342 w 103576"/>
                <a:gd name="connsiteY6" fmla="*/ 13989 h 114632"/>
                <a:gd name="connsiteX7" fmla="*/ 82701 w 103576"/>
                <a:gd name="connsiteY7" fmla="*/ 5638 h 114632"/>
                <a:gd name="connsiteX8" fmla="*/ 93389 w 103576"/>
                <a:gd name="connsiteY8" fmla="*/ 8675 h 114632"/>
                <a:gd name="connsiteX9" fmla="*/ 80156 w 103576"/>
                <a:gd name="connsiteY9" fmla="*/ 22593 h 114632"/>
                <a:gd name="connsiteX10" fmla="*/ 89827 w 103576"/>
                <a:gd name="connsiteY10" fmla="*/ 31450 h 114632"/>
                <a:gd name="connsiteX11" fmla="*/ 103823 w 103576"/>
                <a:gd name="connsiteY11" fmla="*/ 16520 h 114632"/>
                <a:gd name="connsiteX12" fmla="*/ 82701 w 103576"/>
                <a:gd name="connsiteY12" fmla="*/ 71 h 114632"/>
                <a:gd name="connsiteX13" fmla="*/ 50126 w 103576"/>
                <a:gd name="connsiteY13" fmla="*/ 19556 h 114632"/>
                <a:gd name="connsiteX14" fmla="*/ 26968 w 103576"/>
                <a:gd name="connsiteY14" fmla="*/ 71 h 114632"/>
                <a:gd name="connsiteX15" fmla="*/ 8136 w 103576"/>
                <a:gd name="connsiteY15" fmla="*/ 14495 h 114632"/>
                <a:gd name="connsiteX16" fmla="*/ 247 w 103576"/>
                <a:gd name="connsiteY16" fmla="*/ 39041 h 114632"/>
                <a:gd name="connsiteX17" fmla="*/ 3300 w 103576"/>
                <a:gd name="connsiteY17" fmla="*/ 41572 h 114632"/>
                <a:gd name="connsiteX18" fmla="*/ 7627 w 103576"/>
                <a:gd name="connsiteY18" fmla="*/ 35751 h 114632"/>
                <a:gd name="connsiteX19" fmla="*/ 26204 w 103576"/>
                <a:gd name="connsiteY19" fmla="*/ 5638 h 114632"/>
                <a:gd name="connsiteX20" fmla="*/ 34094 w 103576"/>
                <a:gd name="connsiteY20" fmla="*/ 17279 h 114632"/>
                <a:gd name="connsiteX21" fmla="*/ 30022 w 103576"/>
                <a:gd name="connsiteY21" fmla="*/ 38535 h 114632"/>
                <a:gd name="connsiteX22" fmla="*/ 15261 w 103576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61" y="96990"/>
                  </a:moveTo>
                  <a:cubicBezTo>
                    <a:pt x="14498" y="100786"/>
                    <a:pt x="12971" y="106606"/>
                    <a:pt x="12971" y="107871"/>
                  </a:cubicBezTo>
                  <a:cubicBezTo>
                    <a:pt x="12971" y="112426"/>
                    <a:pt x="16534" y="114703"/>
                    <a:pt x="20351" y="114703"/>
                  </a:cubicBezTo>
                  <a:cubicBezTo>
                    <a:pt x="23405" y="114703"/>
                    <a:pt x="27986" y="112679"/>
                    <a:pt x="29767" y="107618"/>
                  </a:cubicBezTo>
                  <a:cubicBezTo>
                    <a:pt x="30276" y="106606"/>
                    <a:pt x="38929" y="72191"/>
                    <a:pt x="39947" y="67636"/>
                  </a:cubicBezTo>
                  <a:cubicBezTo>
                    <a:pt x="41983" y="59285"/>
                    <a:pt x="46563" y="41572"/>
                    <a:pt x="48090" y="34739"/>
                  </a:cubicBezTo>
                  <a:cubicBezTo>
                    <a:pt x="49108" y="31450"/>
                    <a:pt x="56234" y="19556"/>
                    <a:pt x="62342" y="13989"/>
                  </a:cubicBezTo>
                  <a:cubicBezTo>
                    <a:pt x="64378" y="12218"/>
                    <a:pt x="71758" y="5638"/>
                    <a:pt x="82701" y="5638"/>
                  </a:cubicBezTo>
                  <a:cubicBezTo>
                    <a:pt x="89318" y="5638"/>
                    <a:pt x="93135" y="8675"/>
                    <a:pt x="93389" y="8675"/>
                  </a:cubicBezTo>
                  <a:cubicBezTo>
                    <a:pt x="85755" y="9940"/>
                    <a:pt x="80156" y="16013"/>
                    <a:pt x="80156" y="22593"/>
                  </a:cubicBezTo>
                  <a:cubicBezTo>
                    <a:pt x="80156" y="26642"/>
                    <a:pt x="82955" y="31450"/>
                    <a:pt x="89827" y="31450"/>
                  </a:cubicBezTo>
                  <a:cubicBezTo>
                    <a:pt x="96698" y="31450"/>
                    <a:pt x="103823" y="25629"/>
                    <a:pt x="103823" y="16520"/>
                  </a:cubicBezTo>
                  <a:cubicBezTo>
                    <a:pt x="103823" y="7663"/>
                    <a:pt x="95680" y="71"/>
                    <a:pt x="82701" y="71"/>
                  </a:cubicBezTo>
                  <a:cubicBezTo>
                    <a:pt x="66159" y="71"/>
                    <a:pt x="54962" y="12471"/>
                    <a:pt x="50126" y="19556"/>
                  </a:cubicBezTo>
                  <a:cubicBezTo>
                    <a:pt x="48090" y="8169"/>
                    <a:pt x="38929" y="71"/>
                    <a:pt x="26968" y="71"/>
                  </a:cubicBezTo>
                  <a:cubicBezTo>
                    <a:pt x="15261" y="71"/>
                    <a:pt x="10426" y="9940"/>
                    <a:pt x="8136" y="14495"/>
                  </a:cubicBezTo>
                  <a:cubicBezTo>
                    <a:pt x="3555" y="23099"/>
                    <a:pt x="247" y="38282"/>
                    <a:pt x="247" y="39041"/>
                  </a:cubicBezTo>
                  <a:cubicBezTo>
                    <a:pt x="247" y="41572"/>
                    <a:pt x="2791" y="41572"/>
                    <a:pt x="3300" y="41572"/>
                  </a:cubicBezTo>
                  <a:cubicBezTo>
                    <a:pt x="5845" y="41572"/>
                    <a:pt x="6100" y="41319"/>
                    <a:pt x="7627" y="35751"/>
                  </a:cubicBezTo>
                  <a:cubicBezTo>
                    <a:pt x="11953" y="17785"/>
                    <a:pt x="17043" y="5638"/>
                    <a:pt x="26204" y="5638"/>
                  </a:cubicBezTo>
                  <a:cubicBezTo>
                    <a:pt x="30531" y="5638"/>
                    <a:pt x="34094" y="7663"/>
                    <a:pt x="34094" y="17279"/>
                  </a:cubicBezTo>
                  <a:cubicBezTo>
                    <a:pt x="34094" y="22593"/>
                    <a:pt x="33330" y="25376"/>
                    <a:pt x="30022" y="38535"/>
                  </a:cubicBezTo>
                  <a:lnTo>
                    <a:pt x="15261" y="96990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E6C966A-A070-C464-3464-1E9FFEFC409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973073" y="4159526"/>
              <a:ext cx="59041" cy="253051"/>
            </a:xfrm>
            <a:custGeom>
              <a:avLst/>
              <a:gdLst>
                <a:gd name="connsiteX0" fmla="*/ 59293 w 59041"/>
                <a:gd name="connsiteY0" fmla="*/ 126597 h 253051"/>
                <a:gd name="connsiteX1" fmla="*/ 42496 w 59041"/>
                <a:gd name="connsiteY1" fmla="*/ 47645 h 253051"/>
                <a:gd name="connsiteX2" fmla="*/ 2796 w 59041"/>
                <a:gd name="connsiteY2" fmla="*/ 71 h 253051"/>
                <a:gd name="connsiteX3" fmla="*/ 251 w 59041"/>
                <a:gd name="connsiteY3" fmla="*/ 2602 h 253051"/>
                <a:gd name="connsiteX4" fmla="*/ 5087 w 59041"/>
                <a:gd name="connsiteY4" fmla="*/ 8422 h 253051"/>
                <a:gd name="connsiteX5" fmla="*/ 44532 w 59041"/>
                <a:gd name="connsiteY5" fmla="*/ 126597 h 253051"/>
                <a:gd name="connsiteX6" fmla="*/ 3560 w 59041"/>
                <a:gd name="connsiteY6" fmla="*/ 246290 h 253051"/>
                <a:gd name="connsiteX7" fmla="*/ 251 w 59041"/>
                <a:gd name="connsiteY7" fmla="*/ 250592 h 253051"/>
                <a:gd name="connsiteX8" fmla="*/ 2796 w 59041"/>
                <a:gd name="connsiteY8" fmla="*/ 253122 h 253051"/>
                <a:gd name="connsiteX9" fmla="*/ 43260 w 59041"/>
                <a:gd name="connsiteY9" fmla="*/ 203777 h 253051"/>
                <a:gd name="connsiteX10" fmla="*/ 59293 w 59041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93" y="126597"/>
                  </a:moveTo>
                  <a:cubicBezTo>
                    <a:pt x="59293" y="106859"/>
                    <a:pt x="56493" y="76240"/>
                    <a:pt x="42496" y="47645"/>
                  </a:cubicBezTo>
                  <a:cubicBezTo>
                    <a:pt x="27227" y="16520"/>
                    <a:pt x="5341" y="71"/>
                    <a:pt x="2796" y="71"/>
                  </a:cubicBezTo>
                  <a:cubicBezTo>
                    <a:pt x="1269" y="71"/>
                    <a:pt x="251" y="1083"/>
                    <a:pt x="251" y="2602"/>
                  </a:cubicBezTo>
                  <a:cubicBezTo>
                    <a:pt x="251" y="3361"/>
                    <a:pt x="251" y="3867"/>
                    <a:pt x="5087" y="8422"/>
                  </a:cubicBezTo>
                  <a:cubicBezTo>
                    <a:pt x="30026" y="33474"/>
                    <a:pt x="44532" y="73709"/>
                    <a:pt x="44532" y="126597"/>
                  </a:cubicBezTo>
                  <a:cubicBezTo>
                    <a:pt x="44532" y="169868"/>
                    <a:pt x="35116" y="214405"/>
                    <a:pt x="3560" y="246290"/>
                  </a:cubicBezTo>
                  <a:cubicBezTo>
                    <a:pt x="251" y="249327"/>
                    <a:pt x="251" y="249833"/>
                    <a:pt x="251" y="250592"/>
                  </a:cubicBezTo>
                  <a:cubicBezTo>
                    <a:pt x="251" y="252110"/>
                    <a:pt x="1269" y="253122"/>
                    <a:pt x="2796" y="253122"/>
                  </a:cubicBezTo>
                  <a:cubicBezTo>
                    <a:pt x="5341" y="253122"/>
                    <a:pt x="28245" y="235915"/>
                    <a:pt x="43260" y="203777"/>
                  </a:cubicBezTo>
                  <a:cubicBezTo>
                    <a:pt x="56239" y="175942"/>
                    <a:pt x="59293" y="147853"/>
                    <a:pt x="59293" y="126597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D814F2-87A5-C79D-15B5-589BAC70644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585727" y="4452182"/>
              <a:ext cx="471807" cy="10121"/>
            </a:xfrm>
            <a:custGeom>
              <a:avLst/>
              <a:gdLst>
                <a:gd name="connsiteX0" fmla="*/ 0 w 471807"/>
                <a:gd name="connsiteY0" fmla="*/ 0 h 10121"/>
                <a:gd name="connsiteX1" fmla="*/ 471808 w 471807"/>
                <a:gd name="connsiteY1" fmla="*/ 0 h 10121"/>
                <a:gd name="connsiteX2" fmla="*/ 471808 w 471807"/>
                <a:gd name="connsiteY2" fmla="*/ 10121 h 10121"/>
                <a:gd name="connsiteX3" fmla="*/ 0 w 47180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807" h="10121">
                  <a:moveTo>
                    <a:pt x="0" y="0"/>
                  </a:moveTo>
                  <a:lnTo>
                    <a:pt x="471808" y="0"/>
                  </a:lnTo>
                  <a:lnTo>
                    <a:pt x="471808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8CFDE7-2512-F6AB-A315-3AE671AD98F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768069" y="4582237"/>
              <a:ext cx="103576" cy="114632"/>
            </a:xfrm>
            <a:custGeom>
              <a:avLst/>
              <a:gdLst>
                <a:gd name="connsiteX0" fmla="*/ 15258 w 103576"/>
                <a:gd name="connsiteY0" fmla="*/ 97003 h 114632"/>
                <a:gd name="connsiteX1" fmla="*/ 12968 w 103576"/>
                <a:gd name="connsiteY1" fmla="*/ 107885 h 114632"/>
                <a:gd name="connsiteX2" fmla="*/ 20348 w 103576"/>
                <a:gd name="connsiteY2" fmla="*/ 114717 h 114632"/>
                <a:gd name="connsiteX3" fmla="*/ 29764 w 103576"/>
                <a:gd name="connsiteY3" fmla="*/ 107632 h 114632"/>
                <a:gd name="connsiteX4" fmla="*/ 39944 w 103576"/>
                <a:gd name="connsiteY4" fmla="*/ 67649 h 114632"/>
                <a:gd name="connsiteX5" fmla="*/ 48087 w 103576"/>
                <a:gd name="connsiteY5" fmla="*/ 34753 h 114632"/>
                <a:gd name="connsiteX6" fmla="*/ 62339 w 103576"/>
                <a:gd name="connsiteY6" fmla="*/ 14003 h 114632"/>
                <a:gd name="connsiteX7" fmla="*/ 82698 w 103576"/>
                <a:gd name="connsiteY7" fmla="*/ 5652 h 114632"/>
                <a:gd name="connsiteX8" fmla="*/ 93386 w 103576"/>
                <a:gd name="connsiteY8" fmla="*/ 8689 h 114632"/>
                <a:gd name="connsiteX9" fmla="*/ 80153 w 103576"/>
                <a:gd name="connsiteY9" fmla="*/ 22606 h 114632"/>
                <a:gd name="connsiteX10" fmla="*/ 89824 w 103576"/>
                <a:gd name="connsiteY10" fmla="*/ 31463 h 114632"/>
                <a:gd name="connsiteX11" fmla="*/ 103820 w 103576"/>
                <a:gd name="connsiteY11" fmla="*/ 16533 h 114632"/>
                <a:gd name="connsiteX12" fmla="*/ 82698 w 103576"/>
                <a:gd name="connsiteY12" fmla="*/ 85 h 114632"/>
                <a:gd name="connsiteX13" fmla="*/ 50123 w 103576"/>
                <a:gd name="connsiteY13" fmla="*/ 19570 h 114632"/>
                <a:gd name="connsiteX14" fmla="*/ 26965 w 103576"/>
                <a:gd name="connsiteY14" fmla="*/ 85 h 114632"/>
                <a:gd name="connsiteX15" fmla="*/ 8133 w 103576"/>
                <a:gd name="connsiteY15" fmla="*/ 14509 h 114632"/>
                <a:gd name="connsiteX16" fmla="*/ 244 w 103576"/>
                <a:gd name="connsiteY16" fmla="*/ 39055 h 114632"/>
                <a:gd name="connsiteX17" fmla="*/ 3297 w 103576"/>
                <a:gd name="connsiteY17" fmla="*/ 41585 h 114632"/>
                <a:gd name="connsiteX18" fmla="*/ 7624 w 103576"/>
                <a:gd name="connsiteY18" fmla="*/ 35765 h 114632"/>
                <a:gd name="connsiteX19" fmla="*/ 26201 w 103576"/>
                <a:gd name="connsiteY19" fmla="*/ 5652 h 114632"/>
                <a:gd name="connsiteX20" fmla="*/ 34091 w 103576"/>
                <a:gd name="connsiteY20" fmla="*/ 17292 h 114632"/>
                <a:gd name="connsiteX21" fmla="*/ 30019 w 103576"/>
                <a:gd name="connsiteY21" fmla="*/ 38549 h 114632"/>
                <a:gd name="connsiteX22" fmla="*/ 15258 w 103576"/>
                <a:gd name="connsiteY22" fmla="*/ 9700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58" y="97003"/>
                  </a:moveTo>
                  <a:cubicBezTo>
                    <a:pt x="14495" y="100799"/>
                    <a:pt x="12968" y="106619"/>
                    <a:pt x="12968" y="107885"/>
                  </a:cubicBezTo>
                  <a:cubicBezTo>
                    <a:pt x="12968" y="112439"/>
                    <a:pt x="16531" y="114717"/>
                    <a:pt x="20348" y="114717"/>
                  </a:cubicBezTo>
                  <a:cubicBezTo>
                    <a:pt x="23402" y="114717"/>
                    <a:pt x="27983" y="112693"/>
                    <a:pt x="29764" y="107632"/>
                  </a:cubicBezTo>
                  <a:cubicBezTo>
                    <a:pt x="30273" y="106619"/>
                    <a:pt x="38926" y="72204"/>
                    <a:pt x="39944" y="67649"/>
                  </a:cubicBezTo>
                  <a:cubicBezTo>
                    <a:pt x="41980" y="59299"/>
                    <a:pt x="46560" y="41585"/>
                    <a:pt x="48087" y="34753"/>
                  </a:cubicBezTo>
                  <a:cubicBezTo>
                    <a:pt x="49105" y="31463"/>
                    <a:pt x="56231" y="19570"/>
                    <a:pt x="62339" y="14003"/>
                  </a:cubicBezTo>
                  <a:cubicBezTo>
                    <a:pt x="64375" y="12231"/>
                    <a:pt x="71755" y="5652"/>
                    <a:pt x="82698" y="5652"/>
                  </a:cubicBezTo>
                  <a:cubicBezTo>
                    <a:pt x="89315" y="5652"/>
                    <a:pt x="93132" y="8689"/>
                    <a:pt x="93386" y="8689"/>
                  </a:cubicBezTo>
                  <a:cubicBezTo>
                    <a:pt x="85752" y="9954"/>
                    <a:pt x="80153" y="16027"/>
                    <a:pt x="80153" y="22606"/>
                  </a:cubicBezTo>
                  <a:cubicBezTo>
                    <a:pt x="80153" y="26655"/>
                    <a:pt x="82952" y="31463"/>
                    <a:pt x="89824" y="31463"/>
                  </a:cubicBezTo>
                  <a:cubicBezTo>
                    <a:pt x="96695" y="31463"/>
                    <a:pt x="103820" y="25643"/>
                    <a:pt x="103820" y="16533"/>
                  </a:cubicBezTo>
                  <a:cubicBezTo>
                    <a:pt x="103820" y="7676"/>
                    <a:pt x="95677" y="85"/>
                    <a:pt x="82698" y="85"/>
                  </a:cubicBezTo>
                  <a:cubicBezTo>
                    <a:pt x="66156" y="85"/>
                    <a:pt x="54959" y="12484"/>
                    <a:pt x="50123" y="19570"/>
                  </a:cubicBezTo>
                  <a:cubicBezTo>
                    <a:pt x="48087" y="8182"/>
                    <a:pt x="38926" y="85"/>
                    <a:pt x="26965" y="85"/>
                  </a:cubicBezTo>
                  <a:cubicBezTo>
                    <a:pt x="15258" y="85"/>
                    <a:pt x="10423" y="9954"/>
                    <a:pt x="8133" y="14509"/>
                  </a:cubicBezTo>
                  <a:cubicBezTo>
                    <a:pt x="3552" y="23112"/>
                    <a:pt x="244" y="38296"/>
                    <a:pt x="244" y="39055"/>
                  </a:cubicBezTo>
                  <a:cubicBezTo>
                    <a:pt x="244" y="41585"/>
                    <a:pt x="2788" y="41585"/>
                    <a:pt x="3297" y="41585"/>
                  </a:cubicBezTo>
                  <a:cubicBezTo>
                    <a:pt x="5842" y="41585"/>
                    <a:pt x="6097" y="41332"/>
                    <a:pt x="7624" y="35765"/>
                  </a:cubicBezTo>
                  <a:cubicBezTo>
                    <a:pt x="11950" y="17798"/>
                    <a:pt x="17040" y="5652"/>
                    <a:pt x="26201" y="5652"/>
                  </a:cubicBezTo>
                  <a:cubicBezTo>
                    <a:pt x="30528" y="5652"/>
                    <a:pt x="34091" y="7676"/>
                    <a:pt x="34091" y="17292"/>
                  </a:cubicBezTo>
                  <a:cubicBezTo>
                    <a:pt x="34091" y="22606"/>
                    <a:pt x="33327" y="25390"/>
                    <a:pt x="30019" y="38549"/>
                  </a:cubicBezTo>
                  <a:lnTo>
                    <a:pt x="15258" y="97003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96" name="Group 95" descr="\documentclass{article}&#10;\usepackage{amsmath}&#10;\pagestyle{empty}&#10;\begin{document}&#10;&#10;$$\ell&lt;\ell_{c}$$&#10;&#10;&#10;\end{document}" title="IguanaTex Vector Display">
            <a:extLst>
              <a:ext uri="{FF2B5EF4-FFF2-40B4-BE49-F238E27FC236}">
                <a16:creationId xmlns:a16="http://schemas.microsoft.com/office/drawing/2014/main" id="{F13B6E03-C843-E85F-21C3-CA17D7542956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752072" y="2872474"/>
            <a:ext cx="645837" cy="224946"/>
            <a:chOff x="8263373" y="4313214"/>
            <a:chExt cx="645837" cy="224946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34C19FF-ACD2-B7F0-9B59-662715F6F35B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263373" y="4313214"/>
              <a:ext cx="99889" cy="187107"/>
            </a:xfrm>
            <a:custGeom>
              <a:avLst/>
              <a:gdLst>
                <a:gd name="connsiteX0" fmla="*/ 1511 w 99889"/>
                <a:gd name="connsiteY0" fmla="*/ 158216 h 187107"/>
                <a:gd name="connsiteX1" fmla="*/ 221 w 99889"/>
                <a:gd name="connsiteY1" fmla="*/ 160825 h 187107"/>
                <a:gd name="connsiteX2" fmla="*/ 3318 w 99889"/>
                <a:gd name="connsiteY2" fmla="*/ 164218 h 187107"/>
                <a:gd name="connsiteX3" fmla="*/ 12610 w 99889"/>
                <a:gd name="connsiteY3" fmla="*/ 156128 h 187107"/>
                <a:gd name="connsiteX4" fmla="*/ 21902 w 99889"/>
                <a:gd name="connsiteY4" fmla="*/ 147256 h 187107"/>
                <a:gd name="connsiteX5" fmla="*/ 50811 w 99889"/>
                <a:gd name="connsiteY5" fmla="*/ 187182 h 187107"/>
                <a:gd name="connsiteX6" fmla="*/ 75590 w 99889"/>
                <a:gd name="connsiteY6" fmla="*/ 177266 h 187107"/>
                <a:gd name="connsiteX7" fmla="*/ 91334 w 99889"/>
                <a:gd name="connsiteY7" fmla="*/ 161869 h 187107"/>
                <a:gd name="connsiteX8" fmla="*/ 88237 w 99889"/>
                <a:gd name="connsiteY8" fmla="*/ 158738 h 187107"/>
                <a:gd name="connsiteX9" fmla="*/ 84882 w 99889"/>
                <a:gd name="connsiteY9" fmla="*/ 161086 h 187107"/>
                <a:gd name="connsiteX10" fmla="*/ 51327 w 99889"/>
                <a:gd name="connsiteY10" fmla="*/ 181441 h 187107"/>
                <a:gd name="connsiteX11" fmla="*/ 35582 w 99889"/>
                <a:gd name="connsiteY11" fmla="*/ 147516 h 187107"/>
                <a:gd name="connsiteX12" fmla="*/ 36873 w 99889"/>
                <a:gd name="connsiteY12" fmla="*/ 132642 h 187107"/>
                <a:gd name="connsiteX13" fmla="*/ 42551 w 99889"/>
                <a:gd name="connsiteY13" fmla="*/ 126118 h 187107"/>
                <a:gd name="connsiteX14" fmla="*/ 100110 w 99889"/>
                <a:gd name="connsiteY14" fmla="*/ 20430 h 187107"/>
                <a:gd name="connsiteX15" fmla="*/ 84882 w 99889"/>
                <a:gd name="connsiteY15" fmla="*/ 75 h 187107"/>
                <a:gd name="connsiteX16" fmla="*/ 41777 w 99889"/>
                <a:gd name="connsiteY16" fmla="*/ 49135 h 187107"/>
                <a:gd name="connsiteX17" fmla="*/ 21386 w 99889"/>
                <a:gd name="connsiteY17" fmla="*/ 139166 h 187107"/>
                <a:gd name="connsiteX18" fmla="*/ 1511 w 99889"/>
                <a:gd name="connsiteY18" fmla="*/ 158216 h 187107"/>
                <a:gd name="connsiteX19" fmla="*/ 38163 w 99889"/>
                <a:gd name="connsiteY19" fmla="*/ 121682 h 187107"/>
                <a:gd name="connsiteX20" fmla="*/ 64491 w 99889"/>
                <a:gd name="connsiteY20" fmla="*/ 30346 h 187107"/>
                <a:gd name="connsiteX21" fmla="*/ 85140 w 99889"/>
                <a:gd name="connsiteY21" fmla="*/ 5816 h 187107"/>
                <a:gd name="connsiteX22" fmla="*/ 93915 w 99889"/>
                <a:gd name="connsiteY22" fmla="*/ 19386 h 187107"/>
                <a:gd name="connsiteX23" fmla="*/ 38163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11" y="158216"/>
                  </a:moveTo>
                  <a:cubicBezTo>
                    <a:pt x="995" y="158999"/>
                    <a:pt x="221" y="159782"/>
                    <a:pt x="221" y="160825"/>
                  </a:cubicBezTo>
                  <a:cubicBezTo>
                    <a:pt x="221" y="162130"/>
                    <a:pt x="1769" y="164218"/>
                    <a:pt x="3318" y="164218"/>
                  </a:cubicBezTo>
                  <a:cubicBezTo>
                    <a:pt x="4609" y="164218"/>
                    <a:pt x="5383" y="163435"/>
                    <a:pt x="12610" y="156128"/>
                  </a:cubicBezTo>
                  <a:cubicBezTo>
                    <a:pt x="14675" y="154301"/>
                    <a:pt x="19837" y="149343"/>
                    <a:pt x="21902" y="147256"/>
                  </a:cubicBezTo>
                  <a:cubicBezTo>
                    <a:pt x="24483" y="167871"/>
                    <a:pt x="31969" y="187182"/>
                    <a:pt x="50811" y="187182"/>
                  </a:cubicBezTo>
                  <a:cubicBezTo>
                    <a:pt x="61135" y="187182"/>
                    <a:pt x="70169" y="181180"/>
                    <a:pt x="75590" y="177266"/>
                  </a:cubicBezTo>
                  <a:cubicBezTo>
                    <a:pt x="79203" y="174656"/>
                    <a:pt x="91334" y="164479"/>
                    <a:pt x="91334" y="161869"/>
                  </a:cubicBezTo>
                  <a:cubicBezTo>
                    <a:pt x="91334" y="161086"/>
                    <a:pt x="90560" y="158738"/>
                    <a:pt x="88237" y="158738"/>
                  </a:cubicBezTo>
                  <a:cubicBezTo>
                    <a:pt x="87463" y="158738"/>
                    <a:pt x="87205" y="158999"/>
                    <a:pt x="84882" y="161086"/>
                  </a:cubicBezTo>
                  <a:cubicBezTo>
                    <a:pt x="68362" y="177527"/>
                    <a:pt x="58812" y="181441"/>
                    <a:pt x="51327" y="181441"/>
                  </a:cubicBezTo>
                  <a:cubicBezTo>
                    <a:pt x="39712" y="181441"/>
                    <a:pt x="35582" y="167871"/>
                    <a:pt x="35582" y="147516"/>
                  </a:cubicBezTo>
                  <a:cubicBezTo>
                    <a:pt x="35582" y="145951"/>
                    <a:pt x="36098" y="133947"/>
                    <a:pt x="36873" y="132642"/>
                  </a:cubicBezTo>
                  <a:cubicBezTo>
                    <a:pt x="37389" y="131859"/>
                    <a:pt x="37389" y="131337"/>
                    <a:pt x="42551" y="126118"/>
                  </a:cubicBezTo>
                  <a:cubicBezTo>
                    <a:pt x="63458" y="104980"/>
                    <a:pt x="100110" y="60878"/>
                    <a:pt x="100110" y="20430"/>
                  </a:cubicBezTo>
                  <a:cubicBezTo>
                    <a:pt x="100110" y="15993"/>
                    <a:pt x="100110" y="75"/>
                    <a:pt x="84882" y="75"/>
                  </a:cubicBezTo>
                  <a:cubicBezTo>
                    <a:pt x="63458" y="75"/>
                    <a:pt x="44358" y="43133"/>
                    <a:pt x="41777" y="49135"/>
                  </a:cubicBezTo>
                  <a:cubicBezTo>
                    <a:pt x="29387" y="77580"/>
                    <a:pt x="21386" y="108112"/>
                    <a:pt x="21386" y="139166"/>
                  </a:cubicBezTo>
                  <a:lnTo>
                    <a:pt x="1511" y="158216"/>
                  </a:lnTo>
                  <a:close/>
                  <a:moveTo>
                    <a:pt x="38163" y="121682"/>
                  </a:moveTo>
                  <a:cubicBezTo>
                    <a:pt x="38679" y="118811"/>
                    <a:pt x="49778" y="60878"/>
                    <a:pt x="64491" y="30346"/>
                  </a:cubicBezTo>
                  <a:cubicBezTo>
                    <a:pt x="71460" y="16254"/>
                    <a:pt x="76880" y="5816"/>
                    <a:pt x="85140" y="5816"/>
                  </a:cubicBezTo>
                  <a:cubicBezTo>
                    <a:pt x="93915" y="5816"/>
                    <a:pt x="93915" y="15210"/>
                    <a:pt x="93915" y="19386"/>
                  </a:cubicBezTo>
                  <a:cubicBezTo>
                    <a:pt x="93915" y="62966"/>
                    <a:pt x="50553" y="108634"/>
                    <a:pt x="38163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E03DB08-0735-6E77-20B3-13A1E56EA31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461200" y="4356272"/>
              <a:ext cx="157706" cy="151356"/>
            </a:xfrm>
            <a:custGeom>
              <a:avLst/>
              <a:gdLst>
                <a:gd name="connsiteX0" fmla="*/ 153030 w 157706"/>
                <a:gd name="connsiteY0" fmla="*/ 11035 h 151356"/>
                <a:gd name="connsiteX1" fmla="*/ 157934 w 157706"/>
                <a:gd name="connsiteY1" fmla="*/ 5294 h 151356"/>
                <a:gd name="connsiteX2" fmla="*/ 152772 w 157706"/>
                <a:gd name="connsiteY2" fmla="*/ 75 h 151356"/>
                <a:gd name="connsiteX3" fmla="*/ 148126 w 157706"/>
                <a:gd name="connsiteY3" fmla="*/ 1901 h 151356"/>
                <a:gd name="connsiteX4" fmla="*/ 5132 w 157706"/>
                <a:gd name="connsiteY4" fmla="*/ 70012 h 151356"/>
                <a:gd name="connsiteX5" fmla="*/ 228 w 157706"/>
                <a:gd name="connsiteY5" fmla="*/ 75753 h 151356"/>
                <a:gd name="connsiteX6" fmla="*/ 5132 w 157706"/>
                <a:gd name="connsiteY6" fmla="*/ 81494 h 151356"/>
                <a:gd name="connsiteX7" fmla="*/ 148126 w 157706"/>
                <a:gd name="connsiteY7" fmla="*/ 149604 h 151356"/>
                <a:gd name="connsiteX8" fmla="*/ 152772 w 157706"/>
                <a:gd name="connsiteY8" fmla="*/ 151431 h 151356"/>
                <a:gd name="connsiteX9" fmla="*/ 157934 w 157706"/>
                <a:gd name="connsiteY9" fmla="*/ 146212 h 151356"/>
                <a:gd name="connsiteX10" fmla="*/ 153030 w 157706"/>
                <a:gd name="connsiteY10" fmla="*/ 140471 h 151356"/>
                <a:gd name="connsiteX11" fmla="*/ 17521 w 157706"/>
                <a:gd name="connsiteY11" fmla="*/ 75753 h 151356"/>
                <a:gd name="connsiteX12" fmla="*/ 153030 w 157706"/>
                <a:gd name="connsiteY12" fmla="*/ 11035 h 15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706" h="151356">
                  <a:moveTo>
                    <a:pt x="153030" y="11035"/>
                  </a:moveTo>
                  <a:cubicBezTo>
                    <a:pt x="156127" y="9469"/>
                    <a:pt x="157934" y="8164"/>
                    <a:pt x="157934" y="5294"/>
                  </a:cubicBezTo>
                  <a:cubicBezTo>
                    <a:pt x="157934" y="2423"/>
                    <a:pt x="155611" y="75"/>
                    <a:pt x="152772" y="75"/>
                  </a:cubicBezTo>
                  <a:cubicBezTo>
                    <a:pt x="151998" y="75"/>
                    <a:pt x="151481" y="75"/>
                    <a:pt x="148126" y="1901"/>
                  </a:cubicBezTo>
                  <a:lnTo>
                    <a:pt x="5132" y="70012"/>
                  </a:lnTo>
                  <a:cubicBezTo>
                    <a:pt x="2293" y="71317"/>
                    <a:pt x="228" y="72621"/>
                    <a:pt x="228" y="75753"/>
                  </a:cubicBezTo>
                  <a:cubicBezTo>
                    <a:pt x="228" y="78884"/>
                    <a:pt x="2293" y="80189"/>
                    <a:pt x="5132" y="81494"/>
                  </a:cubicBezTo>
                  <a:lnTo>
                    <a:pt x="148126" y="149604"/>
                  </a:lnTo>
                  <a:cubicBezTo>
                    <a:pt x="151481" y="151431"/>
                    <a:pt x="151998" y="151431"/>
                    <a:pt x="152772" y="151431"/>
                  </a:cubicBezTo>
                  <a:cubicBezTo>
                    <a:pt x="155611" y="151431"/>
                    <a:pt x="157934" y="149082"/>
                    <a:pt x="157934" y="146212"/>
                  </a:cubicBezTo>
                  <a:cubicBezTo>
                    <a:pt x="157934" y="143341"/>
                    <a:pt x="156127" y="142036"/>
                    <a:pt x="153030" y="140471"/>
                  </a:cubicBezTo>
                  <a:lnTo>
                    <a:pt x="17521" y="75753"/>
                  </a:lnTo>
                  <a:lnTo>
                    <a:pt x="153030" y="11035"/>
                  </a:ln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22F1D2E-0E0B-5D17-8E71-0668F6A5BF6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715067" y="4313214"/>
              <a:ext cx="99889" cy="187107"/>
            </a:xfrm>
            <a:custGeom>
              <a:avLst/>
              <a:gdLst>
                <a:gd name="connsiteX0" fmla="*/ 1529 w 99889"/>
                <a:gd name="connsiteY0" fmla="*/ 158216 h 187107"/>
                <a:gd name="connsiteX1" fmla="*/ 238 w 99889"/>
                <a:gd name="connsiteY1" fmla="*/ 160825 h 187107"/>
                <a:gd name="connsiteX2" fmla="*/ 3336 w 99889"/>
                <a:gd name="connsiteY2" fmla="*/ 164218 h 187107"/>
                <a:gd name="connsiteX3" fmla="*/ 12628 w 99889"/>
                <a:gd name="connsiteY3" fmla="*/ 156128 h 187107"/>
                <a:gd name="connsiteX4" fmla="*/ 21920 w 99889"/>
                <a:gd name="connsiteY4" fmla="*/ 147256 h 187107"/>
                <a:gd name="connsiteX5" fmla="*/ 50828 w 99889"/>
                <a:gd name="connsiteY5" fmla="*/ 187182 h 187107"/>
                <a:gd name="connsiteX6" fmla="*/ 75607 w 99889"/>
                <a:gd name="connsiteY6" fmla="*/ 177266 h 187107"/>
                <a:gd name="connsiteX7" fmla="*/ 91352 w 99889"/>
                <a:gd name="connsiteY7" fmla="*/ 161869 h 187107"/>
                <a:gd name="connsiteX8" fmla="*/ 88254 w 99889"/>
                <a:gd name="connsiteY8" fmla="*/ 158738 h 187107"/>
                <a:gd name="connsiteX9" fmla="*/ 84899 w 99889"/>
                <a:gd name="connsiteY9" fmla="*/ 161086 h 187107"/>
                <a:gd name="connsiteX10" fmla="*/ 51344 w 99889"/>
                <a:gd name="connsiteY10" fmla="*/ 181441 h 187107"/>
                <a:gd name="connsiteX11" fmla="*/ 35600 w 99889"/>
                <a:gd name="connsiteY11" fmla="*/ 147516 h 187107"/>
                <a:gd name="connsiteX12" fmla="*/ 36890 w 99889"/>
                <a:gd name="connsiteY12" fmla="*/ 132642 h 187107"/>
                <a:gd name="connsiteX13" fmla="*/ 42569 w 99889"/>
                <a:gd name="connsiteY13" fmla="*/ 126118 h 187107"/>
                <a:gd name="connsiteX14" fmla="*/ 100128 w 99889"/>
                <a:gd name="connsiteY14" fmla="*/ 20430 h 187107"/>
                <a:gd name="connsiteX15" fmla="*/ 84899 w 99889"/>
                <a:gd name="connsiteY15" fmla="*/ 75 h 187107"/>
                <a:gd name="connsiteX16" fmla="*/ 41794 w 99889"/>
                <a:gd name="connsiteY16" fmla="*/ 49135 h 187107"/>
                <a:gd name="connsiteX17" fmla="*/ 21403 w 99889"/>
                <a:gd name="connsiteY17" fmla="*/ 139166 h 187107"/>
                <a:gd name="connsiteX18" fmla="*/ 1529 w 99889"/>
                <a:gd name="connsiteY18" fmla="*/ 158216 h 187107"/>
                <a:gd name="connsiteX19" fmla="*/ 38181 w 99889"/>
                <a:gd name="connsiteY19" fmla="*/ 121682 h 187107"/>
                <a:gd name="connsiteX20" fmla="*/ 64508 w 99889"/>
                <a:gd name="connsiteY20" fmla="*/ 30346 h 187107"/>
                <a:gd name="connsiteX21" fmla="*/ 85157 w 99889"/>
                <a:gd name="connsiteY21" fmla="*/ 5816 h 187107"/>
                <a:gd name="connsiteX22" fmla="*/ 93933 w 99889"/>
                <a:gd name="connsiteY22" fmla="*/ 19386 h 187107"/>
                <a:gd name="connsiteX23" fmla="*/ 38181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29" y="158216"/>
                  </a:moveTo>
                  <a:cubicBezTo>
                    <a:pt x="1013" y="158999"/>
                    <a:pt x="238" y="159782"/>
                    <a:pt x="238" y="160825"/>
                  </a:cubicBezTo>
                  <a:cubicBezTo>
                    <a:pt x="238" y="162130"/>
                    <a:pt x="1787" y="164218"/>
                    <a:pt x="3336" y="164218"/>
                  </a:cubicBezTo>
                  <a:cubicBezTo>
                    <a:pt x="4626" y="164218"/>
                    <a:pt x="5400" y="163435"/>
                    <a:pt x="12628" y="156128"/>
                  </a:cubicBezTo>
                  <a:cubicBezTo>
                    <a:pt x="14693" y="154301"/>
                    <a:pt x="19855" y="149343"/>
                    <a:pt x="21920" y="147256"/>
                  </a:cubicBezTo>
                  <a:cubicBezTo>
                    <a:pt x="24501" y="167871"/>
                    <a:pt x="31986" y="187182"/>
                    <a:pt x="50828" y="187182"/>
                  </a:cubicBezTo>
                  <a:cubicBezTo>
                    <a:pt x="61153" y="187182"/>
                    <a:pt x="70187" y="181180"/>
                    <a:pt x="75607" y="177266"/>
                  </a:cubicBezTo>
                  <a:cubicBezTo>
                    <a:pt x="79221" y="174656"/>
                    <a:pt x="91352" y="164479"/>
                    <a:pt x="91352" y="161869"/>
                  </a:cubicBezTo>
                  <a:cubicBezTo>
                    <a:pt x="91352" y="161086"/>
                    <a:pt x="90577" y="158738"/>
                    <a:pt x="88254" y="158738"/>
                  </a:cubicBezTo>
                  <a:cubicBezTo>
                    <a:pt x="87480" y="158738"/>
                    <a:pt x="87222" y="158999"/>
                    <a:pt x="84899" y="161086"/>
                  </a:cubicBezTo>
                  <a:cubicBezTo>
                    <a:pt x="68380" y="177527"/>
                    <a:pt x="58830" y="181441"/>
                    <a:pt x="51344" y="181441"/>
                  </a:cubicBezTo>
                  <a:cubicBezTo>
                    <a:pt x="39729" y="181441"/>
                    <a:pt x="35600" y="167871"/>
                    <a:pt x="35600" y="147516"/>
                  </a:cubicBezTo>
                  <a:cubicBezTo>
                    <a:pt x="35600" y="145951"/>
                    <a:pt x="36116" y="133947"/>
                    <a:pt x="36890" y="132642"/>
                  </a:cubicBezTo>
                  <a:cubicBezTo>
                    <a:pt x="37406" y="131859"/>
                    <a:pt x="37406" y="131337"/>
                    <a:pt x="42569" y="126118"/>
                  </a:cubicBezTo>
                  <a:cubicBezTo>
                    <a:pt x="63476" y="104980"/>
                    <a:pt x="100128" y="60878"/>
                    <a:pt x="100128" y="20430"/>
                  </a:cubicBezTo>
                  <a:cubicBezTo>
                    <a:pt x="100128" y="15993"/>
                    <a:pt x="100128" y="75"/>
                    <a:pt x="84899" y="75"/>
                  </a:cubicBezTo>
                  <a:cubicBezTo>
                    <a:pt x="63476" y="75"/>
                    <a:pt x="44375" y="43133"/>
                    <a:pt x="41794" y="49135"/>
                  </a:cubicBezTo>
                  <a:cubicBezTo>
                    <a:pt x="29405" y="77580"/>
                    <a:pt x="21403" y="108112"/>
                    <a:pt x="21403" y="139166"/>
                  </a:cubicBezTo>
                  <a:lnTo>
                    <a:pt x="1529" y="158216"/>
                  </a:lnTo>
                  <a:close/>
                  <a:moveTo>
                    <a:pt x="38181" y="121682"/>
                  </a:moveTo>
                  <a:cubicBezTo>
                    <a:pt x="38697" y="118811"/>
                    <a:pt x="49796" y="60878"/>
                    <a:pt x="64508" y="30346"/>
                  </a:cubicBezTo>
                  <a:cubicBezTo>
                    <a:pt x="71477" y="16254"/>
                    <a:pt x="76898" y="5816"/>
                    <a:pt x="85157" y="5816"/>
                  </a:cubicBezTo>
                  <a:cubicBezTo>
                    <a:pt x="93933" y="5816"/>
                    <a:pt x="93933" y="15210"/>
                    <a:pt x="93933" y="19386"/>
                  </a:cubicBezTo>
                  <a:cubicBezTo>
                    <a:pt x="93933" y="62966"/>
                    <a:pt x="50570" y="108634"/>
                    <a:pt x="38181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D5256C3-C268-38A4-E192-9BAF0BD5B56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830977" y="4455776"/>
              <a:ext cx="78233" cy="82384"/>
            </a:xfrm>
            <a:custGeom>
              <a:avLst/>
              <a:gdLst>
                <a:gd name="connsiteX0" fmla="*/ 68177 w 78233"/>
                <a:gd name="connsiteY0" fmla="*/ 10671 h 82384"/>
                <a:gd name="connsiteX1" fmla="*/ 58963 w 78233"/>
                <a:gd name="connsiteY1" fmla="*/ 20901 h 82384"/>
                <a:gd name="connsiteX2" fmla="*/ 66009 w 78233"/>
                <a:gd name="connsiteY2" fmla="*/ 27660 h 82384"/>
                <a:gd name="connsiteX3" fmla="*/ 76308 w 78233"/>
                <a:gd name="connsiteY3" fmla="*/ 15969 h 82384"/>
                <a:gd name="connsiteX4" fmla="*/ 52458 w 78233"/>
                <a:gd name="connsiteY4" fmla="*/ 76 h 82384"/>
                <a:gd name="connsiteX5" fmla="*/ 242 w 78233"/>
                <a:gd name="connsiteY5" fmla="*/ 50676 h 82384"/>
                <a:gd name="connsiteX6" fmla="*/ 33668 w 78233"/>
                <a:gd name="connsiteY6" fmla="*/ 82461 h 82384"/>
                <a:gd name="connsiteX7" fmla="*/ 78476 w 78233"/>
                <a:gd name="connsiteY7" fmla="*/ 61819 h 82384"/>
                <a:gd name="connsiteX8" fmla="*/ 75405 w 78233"/>
                <a:gd name="connsiteY8" fmla="*/ 58714 h 82384"/>
                <a:gd name="connsiteX9" fmla="*/ 72514 w 78233"/>
                <a:gd name="connsiteY9" fmla="*/ 60540 h 82384"/>
                <a:gd name="connsiteX10" fmla="*/ 34029 w 78233"/>
                <a:gd name="connsiteY10" fmla="*/ 77346 h 82384"/>
                <a:gd name="connsiteX11" fmla="*/ 15239 w 78233"/>
                <a:gd name="connsiteY11" fmla="*/ 57070 h 82384"/>
                <a:gd name="connsiteX12" fmla="*/ 27163 w 78233"/>
                <a:gd name="connsiteY12" fmla="*/ 19257 h 82384"/>
                <a:gd name="connsiteX13" fmla="*/ 52458 w 78233"/>
                <a:gd name="connsiteY13" fmla="*/ 5191 h 82384"/>
                <a:gd name="connsiteX14" fmla="*/ 68177 w 78233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233" h="82384">
                  <a:moveTo>
                    <a:pt x="68177" y="10671"/>
                  </a:moveTo>
                  <a:cubicBezTo>
                    <a:pt x="61673" y="11767"/>
                    <a:pt x="58963" y="16882"/>
                    <a:pt x="58963" y="20901"/>
                  </a:cubicBezTo>
                  <a:cubicBezTo>
                    <a:pt x="58963" y="25833"/>
                    <a:pt x="62757" y="27660"/>
                    <a:pt x="66009" y="27660"/>
                  </a:cubicBezTo>
                  <a:cubicBezTo>
                    <a:pt x="69984" y="27660"/>
                    <a:pt x="76308" y="24737"/>
                    <a:pt x="76308" y="15969"/>
                  </a:cubicBezTo>
                  <a:cubicBezTo>
                    <a:pt x="76308" y="3547"/>
                    <a:pt x="62215" y="76"/>
                    <a:pt x="52458" y="76"/>
                  </a:cubicBezTo>
                  <a:cubicBezTo>
                    <a:pt x="25357" y="76"/>
                    <a:pt x="242" y="25285"/>
                    <a:pt x="242" y="50676"/>
                  </a:cubicBezTo>
                  <a:cubicBezTo>
                    <a:pt x="242" y="66386"/>
                    <a:pt x="11083" y="82461"/>
                    <a:pt x="33668" y="82461"/>
                  </a:cubicBezTo>
                  <a:cubicBezTo>
                    <a:pt x="64203" y="82461"/>
                    <a:pt x="78476" y="64377"/>
                    <a:pt x="78476" y="61819"/>
                  </a:cubicBezTo>
                  <a:cubicBezTo>
                    <a:pt x="78476" y="60723"/>
                    <a:pt x="76850" y="58714"/>
                    <a:pt x="75405" y="58714"/>
                  </a:cubicBezTo>
                  <a:cubicBezTo>
                    <a:pt x="74321" y="58714"/>
                    <a:pt x="73959" y="59079"/>
                    <a:pt x="72514" y="60540"/>
                  </a:cubicBezTo>
                  <a:cubicBezTo>
                    <a:pt x="58421" y="77346"/>
                    <a:pt x="37281" y="77346"/>
                    <a:pt x="34029" y="77346"/>
                  </a:cubicBezTo>
                  <a:cubicBezTo>
                    <a:pt x="21020" y="77346"/>
                    <a:pt x="15239" y="68395"/>
                    <a:pt x="15239" y="57070"/>
                  </a:cubicBezTo>
                  <a:cubicBezTo>
                    <a:pt x="15239" y="51772"/>
                    <a:pt x="17768" y="31861"/>
                    <a:pt x="27163" y="19257"/>
                  </a:cubicBezTo>
                  <a:cubicBezTo>
                    <a:pt x="34029" y="10306"/>
                    <a:pt x="43425" y="5191"/>
                    <a:pt x="52458" y="5191"/>
                  </a:cubicBezTo>
                  <a:cubicBezTo>
                    <a:pt x="54988" y="5191"/>
                    <a:pt x="63661" y="5556"/>
                    <a:pt x="68177" y="10671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BAE8688A-B84D-3FCE-3D81-D8DA376C4344}"/>
              </a:ext>
            </a:extLst>
          </p:cNvPr>
          <p:cNvSpPr txBox="1"/>
          <p:nvPr/>
        </p:nvSpPr>
        <p:spPr>
          <a:xfrm>
            <a:off x="8048575" y="2663923"/>
            <a:ext cx="10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Horizons </a:t>
            </a:r>
            <a:endParaRPr lang="en-AU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4C8DFAB-37D0-FFB0-4F13-CE2E6762AF4F}"/>
              </a:ext>
            </a:extLst>
          </p:cNvPr>
          <p:cNvSpPr txBox="1"/>
          <p:nvPr/>
        </p:nvSpPr>
        <p:spPr>
          <a:xfrm>
            <a:off x="8044504" y="3012027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Trapped region  </a:t>
            </a:r>
            <a:endParaRPr lang="en-AU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481F2F-A706-D92B-532D-7AEDFC960C64}"/>
              </a:ext>
            </a:extLst>
          </p:cNvPr>
          <p:cNvSpPr txBox="1"/>
          <p:nvPr/>
        </p:nvSpPr>
        <p:spPr>
          <a:xfrm>
            <a:off x="9123125" y="2610062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F603CBB-BAE5-9A5C-65DF-1A46D537C2A9}"/>
              </a:ext>
            </a:extLst>
          </p:cNvPr>
          <p:cNvSpPr txBox="1"/>
          <p:nvPr/>
        </p:nvSpPr>
        <p:spPr>
          <a:xfrm>
            <a:off x="9624092" y="2935967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pic>
        <p:nvPicPr>
          <p:cNvPr id="141" name="Graphic 140" descr="Line arrow: Clockwise curve with solid fill">
            <a:extLst>
              <a:ext uri="{FF2B5EF4-FFF2-40B4-BE49-F238E27FC236}">
                <a16:creationId xmlns:a16="http://schemas.microsoft.com/office/drawing/2014/main" id="{B3A5B698-C93A-5DC0-260F-B02CA8D8F219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 rot="5890440">
            <a:off x="4751404" y="5520056"/>
            <a:ext cx="752546" cy="1687262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B460C2FC-9D80-B629-07B5-1CE1DDB94EA3}"/>
              </a:ext>
            </a:extLst>
          </p:cNvPr>
          <p:cNvSpPr txBox="1"/>
          <p:nvPr/>
        </p:nvSpPr>
        <p:spPr>
          <a:xfrm>
            <a:off x="5883988" y="6188424"/>
            <a:ext cx="14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length</a:t>
            </a:r>
            <a:endParaRPr lang="en-AU" dirty="0"/>
          </a:p>
        </p:txBody>
      </p:sp>
      <p:grpSp>
        <p:nvGrpSpPr>
          <p:cNvPr id="148" name="Group 147" descr="\documentclass{article}&#10;\usepackage{amsmath}&#10;\pagestyle{empty}&#10;\begin{document}&#10;&#10;$$\ell_{c}$$&#10;&#10;&#10;\end{document}" title="IguanaTex Vector Display">
            <a:extLst>
              <a:ext uri="{FF2B5EF4-FFF2-40B4-BE49-F238E27FC236}">
                <a16:creationId xmlns:a16="http://schemas.microsoft.com/office/drawing/2014/main" id="{0E11151C-796A-B001-0158-7C57A8DA7549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7398771" y="6255626"/>
            <a:ext cx="178441" cy="224946"/>
            <a:chOff x="8008033" y="4313214"/>
            <a:chExt cx="178441" cy="224946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A124986-FE57-D1E5-4DBD-F9BE9E12161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008033" y="4313214"/>
              <a:ext cx="91810" cy="187107"/>
            </a:xfrm>
            <a:custGeom>
              <a:avLst/>
              <a:gdLst>
                <a:gd name="connsiteX0" fmla="*/ 1416 w 91810"/>
                <a:gd name="connsiteY0" fmla="*/ 158216 h 187107"/>
                <a:gd name="connsiteX1" fmla="*/ 230 w 91810"/>
                <a:gd name="connsiteY1" fmla="*/ 160825 h 187107"/>
                <a:gd name="connsiteX2" fmla="*/ 3076 w 91810"/>
                <a:gd name="connsiteY2" fmla="*/ 164218 h 187107"/>
                <a:gd name="connsiteX3" fmla="*/ 11617 w 91810"/>
                <a:gd name="connsiteY3" fmla="*/ 156128 h 187107"/>
                <a:gd name="connsiteX4" fmla="*/ 20157 w 91810"/>
                <a:gd name="connsiteY4" fmla="*/ 147256 h 187107"/>
                <a:gd name="connsiteX5" fmla="*/ 46728 w 91810"/>
                <a:gd name="connsiteY5" fmla="*/ 187182 h 187107"/>
                <a:gd name="connsiteX6" fmla="*/ 69502 w 91810"/>
                <a:gd name="connsiteY6" fmla="*/ 177266 h 187107"/>
                <a:gd name="connsiteX7" fmla="*/ 83974 w 91810"/>
                <a:gd name="connsiteY7" fmla="*/ 161869 h 187107"/>
                <a:gd name="connsiteX8" fmla="*/ 81127 w 91810"/>
                <a:gd name="connsiteY8" fmla="*/ 158738 h 187107"/>
                <a:gd name="connsiteX9" fmla="*/ 78043 w 91810"/>
                <a:gd name="connsiteY9" fmla="*/ 161086 h 187107"/>
                <a:gd name="connsiteX10" fmla="*/ 47202 w 91810"/>
                <a:gd name="connsiteY10" fmla="*/ 181441 h 187107"/>
                <a:gd name="connsiteX11" fmla="*/ 32731 w 91810"/>
                <a:gd name="connsiteY11" fmla="*/ 147516 h 187107"/>
                <a:gd name="connsiteX12" fmla="*/ 33917 w 91810"/>
                <a:gd name="connsiteY12" fmla="*/ 132642 h 187107"/>
                <a:gd name="connsiteX13" fmla="*/ 39136 w 91810"/>
                <a:gd name="connsiteY13" fmla="*/ 126118 h 187107"/>
                <a:gd name="connsiteX14" fmla="*/ 92040 w 91810"/>
                <a:gd name="connsiteY14" fmla="*/ 20430 h 187107"/>
                <a:gd name="connsiteX15" fmla="*/ 78043 w 91810"/>
                <a:gd name="connsiteY15" fmla="*/ 75 h 187107"/>
                <a:gd name="connsiteX16" fmla="*/ 38424 w 91810"/>
                <a:gd name="connsiteY16" fmla="*/ 49135 h 187107"/>
                <a:gd name="connsiteX17" fmla="*/ 19683 w 91810"/>
                <a:gd name="connsiteY17" fmla="*/ 139166 h 187107"/>
                <a:gd name="connsiteX18" fmla="*/ 1416 w 91810"/>
                <a:gd name="connsiteY18" fmla="*/ 158216 h 187107"/>
                <a:gd name="connsiteX19" fmla="*/ 35103 w 91810"/>
                <a:gd name="connsiteY19" fmla="*/ 121682 h 187107"/>
                <a:gd name="connsiteX20" fmla="*/ 59301 w 91810"/>
                <a:gd name="connsiteY20" fmla="*/ 30346 h 187107"/>
                <a:gd name="connsiteX21" fmla="*/ 78280 w 91810"/>
                <a:gd name="connsiteY21" fmla="*/ 5816 h 187107"/>
                <a:gd name="connsiteX22" fmla="*/ 86346 w 91810"/>
                <a:gd name="connsiteY22" fmla="*/ 19386 h 187107"/>
                <a:gd name="connsiteX23" fmla="*/ 35103 w 91810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810" h="187107">
                  <a:moveTo>
                    <a:pt x="1416" y="158216"/>
                  </a:moveTo>
                  <a:cubicBezTo>
                    <a:pt x="941" y="158999"/>
                    <a:pt x="230" y="159782"/>
                    <a:pt x="230" y="160825"/>
                  </a:cubicBezTo>
                  <a:cubicBezTo>
                    <a:pt x="230" y="162130"/>
                    <a:pt x="1653" y="164218"/>
                    <a:pt x="3076" y="164218"/>
                  </a:cubicBezTo>
                  <a:cubicBezTo>
                    <a:pt x="4263" y="164218"/>
                    <a:pt x="4974" y="163435"/>
                    <a:pt x="11617" y="156128"/>
                  </a:cubicBezTo>
                  <a:cubicBezTo>
                    <a:pt x="13515" y="154301"/>
                    <a:pt x="18259" y="149343"/>
                    <a:pt x="20157" y="147256"/>
                  </a:cubicBezTo>
                  <a:cubicBezTo>
                    <a:pt x="22530" y="167871"/>
                    <a:pt x="29409" y="187182"/>
                    <a:pt x="46728" y="187182"/>
                  </a:cubicBezTo>
                  <a:cubicBezTo>
                    <a:pt x="56217" y="187182"/>
                    <a:pt x="64520" y="181180"/>
                    <a:pt x="69502" y="177266"/>
                  </a:cubicBezTo>
                  <a:cubicBezTo>
                    <a:pt x="72824" y="174656"/>
                    <a:pt x="83974" y="164479"/>
                    <a:pt x="83974" y="161869"/>
                  </a:cubicBezTo>
                  <a:cubicBezTo>
                    <a:pt x="83974" y="161086"/>
                    <a:pt x="83262" y="158738"/>
                    <a:pt x="81127" y="158738"/>
                  </a:cubicBezTo>
                  <a:cubicBezTo>
                    <a:pt x="80415" y="158738"/>
                    <a:pt x="80178" y="158999"/>
                    <a:pt x="78043" y="161086"/>
                  </a:cubicBezTo>
                  <a:cubicBezTo>
                    <a:pt x="62860" y="177527"/>
                    <a:pt x="54082" y="181441"/>
                    <a:pt x="47202" y="181441"/>
                  </a:cubicBezTo>
                  <a:cubicBezTo>
                    <a:pt x="36527" y="181441"/>
                    <a:pt x="32731" y="167871"/>
                    <a:pt x="32731" y="147516"/>
                  </a:cubicBezTo>
                  <a:cubicBezTo>
                    <a:pt x="32731" y="145951"/>
                    <a:pt x="33205" y="133947"/>
                    <a:pt x="33917" y="132642"/>
                  </a:cubicBezTo>
                  <a:cubicBezTo>
                    <a:pt x="34391" y="131859"/>
                    <a:pt x="34391" y="131337"/>
                    <a:pt x="39136" y="126118"/>
                  </a:cubicBezTo>
                  <a:cubicBezTo>
                    <a:pt x="58352" y="104980"/>
                    <a:pt x="92040" y="60878"/>
                    <a:pt x="92040" y="20430"/>
                  </a:cubicBezTo>
                  <a:cubicBezTo>
                    <a:pt x="92040" y="15993"/>
                    <a:pt x="92040" y="75"/>
                    <a:pt x="78043" y="75"/>
                  </a:cubicBezTo>
                  <a:cubicBezTo>
                    <a:pt x="58352" y="75"/>
                    <a:pt x="40797" y="43133"/>
                    <a:pt x="38424" y="49135"/>
                  </a:cubicBezTo>
                  <a:cubicBezTo>
                    <a:pt x="27037" y="77580"/>
                    <a:pt x="19683" y="108112"/>
                    <a:pt x="19683" y="139166"/>
                  </a:cubicBezTo>
                  <a:lnTo>
                    <a:pt x="1416" y="158216"/>
                  </a:lnTo>
                  <a:close/>
                  <a:moveTo>
                    <a:pt x="35103" y="121682"/>
                  </a:moveTo>
                  <a:cubicBezTo>
                    <a:pt x="35578" y="118811"/>
                    <a:pt x="45779" y="60878"/>
                    <a:pt x="59301" y="30346"/>
                  </a:cubicBezTo>
                  <a:cubicBezTo>
                    <a:pt x="65706" y="16254"/>
                    <a:pt x="70688" y="5816"/>
                    <a:pt x="78280" y="5816"/>
                  </a:cubicBezTo>
                  <a:cubicBezTo>
                    <a:pt x="86346" y="5816"/>
                    <a:pt x="86346" y="15210"/>
                    <a:pt x="86346" y="19386"/>
                  </a:cubicBezTo>
                  <a:cubicBezTo>
                    <a:pt x="86346" y="62966"/>
                    <a:pt x="46490" y="108634"/>
                    <a:pt x="35103" y="121682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1A0C272-DF67-5693-FCD2-12AA1806F74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114568" y="4455776"/>
              <a:ext cx="71906" cy="82384"/>
            </a:xfrm>
            <a:custGeom>
              <a:avLst/>
              <a:gdLst>
                <a:gd name="connsiteX0" fmla="*/ 62674 w 71906"/>
                <a:gd name="connsiteY0" fmla="*/ 10671 h 82384"/>
                <a:gd name="connsiteX1" fmla="*/ 54205 w 71906"/>
                <a:gd name="connsiteY1" fmla="*/ 20901 h 82384"/>
                <a:gd name="connsiteX2" fmla="*/ 60681 w 71906"/>
                <a:gd name="connsiteY2" fmla="*/ 27660 h 82384"/>
                <a:gd name="connsiteX3" fmla="*/ 70147 w 71906"/>
                <a:gd name="connsiteY3" fmla="*/ 15969 h 82384"/>
                <a:gd name="connsiteX4" fmla="*/ 48226 w 71906"/>
                <a:gd name="connsiteY4" fmla="*/ 76 h 82384"/>
                <a:gd name="connsiteX5" fmla="*/ 234 w 71906"/>
                <a:gd name="connsiteY5" fmla="*/ 50676 h 82384"/>
                <a:gd name="connsiteX6" fmla="*/ 30956 w 71906"/>
                <a:gd name="connsiteY6" fmla="*/ 82461 h 82384"/>
                <a:gd name="connsiteX7" fmla="*/ 72140 w 71906"/>
                <a:gd name="connsiteY7" fmla="*/ 61819 h 82384"/>
                <a:gd name="connsiteX8" fmla="*/ 69317 w 71906"/>
                <a:gd name="connsiteY8" fmla="*/ 58714 h 82384"/>
                <a:gd name="connsiteX9" fmla="*/ 66660 w 71906"/>
                <a:gd name="connsiteY9" fmla="*/ 60540 h 82384"/>
                <a:gd name="connsiteX10" fmla="*/ 31288 w 71906"/>
                <a:gd name="connsiteY10" fmla="*/ 77346 h 82384"/>
                <a:gd name="connsiteX11" fmla="*/ 14017 w 71906"/>
                <a:gd name="connsiteY11" fmla="*/ 57070 h 82384"/>
                <a:gd name="connsiteX12" fmla="*/ 24977 w 71906"/>
                <a:gd name="connsiteY12" fmla="*/ 19257 h 82384"/>
                <a:gd name="connsiteX13" fmla="*/ 48226 w 71906"/>
                <a:gd name="connsiteY13" fmla="*/ 5191 h 82384"/>
                <a:gd name="connsiteX14" fmla="*/ 62674 w 71906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906" h="82384">
                  <a:moveTo>
                    <a:pt x="62674" y="10671"/>
                  </a:moveTo>
                  <a:cubicBezTo>
                    <a:pt x="56696" y="11767"/>
                    <a:pt x="54205" y="16882"/>
                    <a:pt x="54205" y="20901"/>
                  </a:cubicBezTo>
                  <a:cubicBezTo>
                    <a:pt x="54205" y="25833"/>
                    <a:pt x="57692" y="27660"/>
                    <a:pt x="60681" y="27660"/>
                  </a:cubicBezTo>
                  <a:cubicBezTo>
                    <a:pt x="64335" y="27660"/>
                    <a:pt x="70147" y="24737"/>
                    <a:pt x="70147" y="15969"/>
                  </a:cubicBezTo>
                  <a:cubicBezTo>
                    <a:pt x="70147" y="3547"/>
                    <a:pt x="57194" y="76"/>
                    <a:pt x="48226" y="76"/>
                  </a:cubicBezTo>
                  <a:cubicBezTo>
                    <a:pt x="23317" y="76"/>
                    <a:pt x="234" y="25285"/>
                    <a:pt x="234" y="50676"/>
                  </a:cubicBezTo>
                  <a:cubicBezTo>
                    <a:pt x="234" y="66386"/>
                    <a:pt x="10198" y="82461"/>
                    <a:pt x="30956" y="82461"/>
                  </a:cubicBezTo>
                  <a:cubicBezTo>
                    <a:pt x="59021" y="82461"/>
                    <a:pt x="72140" y="64377"/>
                    <a:pt x="72140" y="61819"/>
                  </a:cubicBezTo>
                  <a:cubicBezTo>
                    <a:pt x="72140" y="60723"/>
                    <a:pt x="70645" y="58714"/>
                    <a:pt x="69317" y="58714"/>
                  </a:cubicBezTo>
                  <a:cubicBezTo>
                    <a:pt x="68320" y="58714"/>
                    <a:pt x="67988" y="59079"/>
                    <a:pt x="66660" y="60540"/>
                  </a:cubicBezTo>
                  <a:cubicBezTo>
                    <a:pt x="53707" y="77346"/>
                    <a:pt x="34277" y="77346"/>
                    <a:pt x="31288" y="77346"/>
                  </a:cubicBezTo>
                  <a:cubicBezTo>
                    <a:pt x="19331" y="77346"/>
                    <a:pt x="14017" y="68395"/>
                    <a:pt x="14017" y="57070"/>
                  </a:cubicBezTo>
                  <a:cubicBezTo>
                    <a:pt x="14017" y="51772"/>
                    <a:pt x="16342" y="31861"/>
                    <a:pt x="24977" y="19257"/>
                  </a:cubicBezTo>
                  <a:cubicBezTo>
                    <a:pt x="31288" y="10306"/>
                    <a:pt x="39923" y="5191"/>
                    <a:pt x="48226" y="5191"/>
                  </a:cubicBezTo>
                  <a:cubicBezTo>
                    <a:pt x="50551" y="5191"/>
                    <a:pt x="58522" y="5556"/>
                    <a:pt x="62674" y="10671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297AF083-A19E-EFF8-F7FF-5B2B239DC274}"/>
              </a:ext>
            </a:extLst>
          </p:cNvPr>
          <p:cNvSpPr/>
          <p:nvPr/>
        </p:nvSpPr>
        <p:spPr>
          <a:xfrm>
            <a:off x="5844262" y="6122104"/>
            <a:ext cx="1969190" cy="4849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33E8704-9F61-A9F4-DCF5-E141CD25AC85}"/>
              </a:ext>
            </a:extLst>
          </p:cNvPr>
          <p:cNvSpPr txBox="1"/>
          <p:nvPr/>
        </p:nvSpPr>
        <p:spPr>
          <a:xfrm>
            <a:off x="10727701" y="272687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RBH</a:t>
            </a:r>
            <a:endParaRPr lang="en-AU" dirty="0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DDC3069-C063-4C56-EFE3-B8C4FFF61355}"/>
              </a:ext>
            </a:extLst>
          </p:cNvPr>
          <p:cNvCxnSpPr/>
          <p:nvPr/>
        </p:nvCxnSpPr>
        <p:spPr>
          <a:xfrm>
            <a:off x="6565617" y="3567545"/>
            <a:ext cx="50495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 descr="\documentclass{article}&#10;\usepackage{amsmath}&#10;\pagestyle{empty}&#10;\begin{document}&#10;&#10;$$f(r)=1-\frac{2mr^2}{(r+\ell)^{3}}$$&#10;&#10;&#10;\end{document}" title="IguanaTex Vector Display">
            <a:extLst>
              <a:ext uri="{FF2B5EF4-FFF2-40B4-BE49-F238E27FC236}">
                <a16:creationId xmlns:a16="http://schemas.microsoft.com/office/drawing/2014/main" id="{74DE88D0-E685-2D34-9A70-03AEE0183A70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6769100" y="1600200"/>
            <a:ext cx="2111902" cy="617483"/>
            <a:chOff x="11654271" y="3221028"/>
            <a:chExt cx="2111902" cy="61748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1613CC-A7C4-77C1-6012-5D467680B8A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654271" y="3423267"/>
              <a:ext cx="126652" cy="230276"/>
            </a:xfrm>
            <a:custGeom>
              <a:avLst/>
              <a:gdLst>
                <a:gd name="connsiteX0" fmla="*/ 79889 w 126652"/>
                <a:gd name="connsiteY0" fmla="*/ 77259 h 230276"/>
                <a:gd name="connsiteX1" fmla="*/ 101717 w 126652"/>
                <a:gd name="connsiteY1" fmla="*/ 77259 h 230276"/>
                <a:gd name="connsiteX2" fmla="*/ 109331 w 126652"/>
                <a:gd name="connsiteY2" fmla="*/ 72198 h 230276"/>
                <a:gd name="connsiteX3" fmla="*/ 102478 w 126652"/>
                <a:gd name="connsiteY3" fmla="*/ 69415 h 230276"/>
                <a:gd name="connsiteX4" fmla="*/ 81412 w 126652"/>
                <a:gd name="connsiteY4" fmla="*/ 69415 h 230276"/>
                <a:gd name="connsiteX5" fmla="*/ 86742 w 126652"/>
                <a:gd name="connsiteY5" fmla="*/ 40567 h 230276"/>
                <a:gd name="connsiteX6" fmla="*/ 92833 w 126652"/>
                <a:gd name="connsiteY6" fmla="*/ 14249 h 230276"/>
                <a:gd name="connsiteX7" fmla="*/ 104762 w 126652"/>
                <a:gd name="connsiteY7" fmla="*/ 5646 h 230276"/>
                <a:gd name="connsiteX8" fmla="*/ 117199 w 126652"/>
                <a:gd name="connsiteY8" fmla="*/ 10201 h 230276"/>
                <a:gd name="connsiteX9" fmla="*/ 103493 w 126652"/>
                <a:gd name="connsiteY9" fmla="*/ 23865 h 230276"/>
                <a:gd name="connsiteX10" fmla="*/ 112884 w 126652"/>
                <a:gd name="connsiteY10" fmla="*/ 32722 h 230276"/>
                <a:gd name="connsiteX11" fmla="*/ 126844 w 126652"/>
                <a:gd name="connsiteY11" fmla="*/ 17539 h 230276"/>
                <a:gd name="connsiteX12" fmla="*/ 104762 w 126652"/>
                <a:gd name="connsiteY12" fmla="*/ 79 h 230276"/>
                <a:gd name="connsiteX13" fmla="*/ 72528 w 126652"/>
                <a:gd name="connsiteY13" fmla="*/ 29686 h 230276"/>
                <a:gd name="connsiteX14" fmla="*/ 64152 w 126652"/>
                <a:gd name="connsiteY14" fmla="*/ 69415 h 230276"/>
                <a:gd name="connsiteX15" fmla="*/ 46639 w 126652"/>
                <a:gd name="connsiteY15" fmla="*/ 69415 h 230276"/>
                <a:gd name="connsiteX16" fmla="*/ 39025 w 126652"/>
                <a:gd name="connsiteY16" fmla="*/ 74223 h 230276"/>
                <a:gd name="connsiteX17" fmla="*/ 46132 w 126652"/>
                <a:gd name="connsiteY17" fmla="*/ 77259 h 230276"/>
                <a:gd name="connsiteX18" fmla="*/ 62883 w 126652"/>
                <a:gd name="connsiteY18" fmla="*/ 77259 h 230276"/>
                <a:gd name="connsiteX19" fmla="*/ 43847 w 126652"/>
                <a:gd name="connsiteY19" fmla="*/ 177214 h 230276"/>
                <a:gd name="connsiteX20" fmla="*/ 21765 w 126652"/>
                <a:gd name="connsiteY20" fmla="*/ 224788 h 230276"/>
                <a:gd name="connsiteX21" fmla="*/ 9582 w 126652"/>
                <a:gd name="connsiteY21" fmla="*/ 220233 h 230276"/>
                <a:gd name="connsiteX22" fmla="*/ 23542 w 126652"/>
                <a:gd name="connsiteY22" fmla="*/ 206568 h 230276"/>
                <a:gd name="connsiteX23" fmla="*/ 14151 w 126652"/>
                <a:gd name="connsiteY23" fmla="*/ 197712 h 230276"/>
                <a:gd name="connsiteX24" fmla="*/ 191 w 126652"/>
                <a:gd name="connsiteY24" fmla="*/ 212895 h 230276"/>
                <a:gd name="connsiteX25" fmla="*/ 21765 w 126652"/>
                <a:gd name="connsiteY25" fmla="*/ 230355 h 230276"/>
                <a:gd name="connsiteX26" fmla="*/ 50446 w 126652"/>
                <a:gd name="connsiteY26" fmla="*/ 205809 h 230276"/>
                <a:gd name="connsiteX27" fmla="*/ 64660 w 126652"/>
                <a:gd name="connsiteY27" fmla="*/ 157476 h 230276"/>
                <a:gd name="connsiteX28" fmla="*/ 79889 w 12665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52" h="230276">
                  <a:moveTo>
                    <a:pt x="79889" y="77259"/>
                  </a:moveTo>
                  <a:lnTo>
                    <a:pt x="101717" y="77259"/>
                  </a:lnTo>
                  <a:cubicBezTo>
                    <a:pt x="106793" y="77259"/>
                    <a:pt x="109331" y="77259"/>
                    <a:pt x="109331" y="72198"/>
                  </a:cubicBezTo>
                  <a:cubicBezTo>
                    <a:pt x="109331" y="69415"/>
                    <a:pt x="106793" y="69415"/>
                    <a:pt x="102478" y="69415"/>
                  </a:cubicBezTo>
                  <a:lnTo>
                    <a:pt x="81412" y="69415"/>
                  </a:lnTo>
                  <a:lnTo>
                    <a:pt x="86742" y="40567"/>
                  </a:lnTo>
                  <a:cubicBezTo>
                    <a:pt x="87757" y="35253"/>
                    <a:pt x="91310" y="17286"/>
                    <a:pt x="92833" y="14249"/>
                  </a:cubicBezTo>
                  <a:cubicBezTo>
                    <a:pt x="95117" y="9441"/>
                    <a:pt x="99432" y="5646"/>
                    <a:pt x="104762" y="5646"/>
                  </a:cubicBezTo>
                  <a:cubicBezTo>
                    <a:pt x="105778" y="5646"/>
                    <a:pt x="112377" y="5646"/>
                    <a:pt x="117199" y="10201"/>
                  </a:cubicBezTo>
                  <a:cubicBezTo>
                    <a:pt x="106031" y="11213"/>
                    <a:pt x="103493" y="20070"/>
                    <a:pt x="103493" y="23865"/>
                  </a:cubicBezTo>
                  <a:cubicBezTo>
                    <a:pt x="103493" y="29686"/>
                    <a:pt x="108062" y="32722"/>
                    <a:pt x="112884" y="32722"/>
                  </a:cubicBezTo>
                  <a:cubicBezTo>
                    <a:pt x="119484" y="32722"/>
                    <a:pt x="126844" y="27155"/>
                    <a:pt x="126844" y="17539"/>
                  </a:cubicBezTo>
                  <a:cubicBezTo>
                    <a:pt x="126844" y="5899"/>
                    <a:pt x="115169" y="79"/>
                    <a:pt x="104762" y="79"/>
                  </a:cubicBezTo>
                  <a:cubicBezTo>
                    <a:pt x="96133" y="79"/>
                    <a:pt x="80143" y="4634"/>
                    <a:pt x="72528" y="29686"/>
                  </a:cubicBezTo>
                  <a:cubicBezTo>
                    <a:pt x="71005" y="35000"/>
                    <a:pt x="70244" y="37530"/>
                    <a:pt x="64152" y="69415"/>
                  </a:cubicBezTo>
                  <a:lnTo>
                    <a:pt x="46639" y="69415"/>
                  </a:lnTo>
                  <a:cubicBezTo>
                    <a:pt x="41817" y="69415"/>
                    <a:pt x="39025" y="69415"/>
                    <a:pt x="39025" y="74223"/>
                  </a:cubicBezTo>
                  <a:cubicBezTo>
                    <a:pt x="39025" y="77259"/>
                    <a:pt x="41309" y="77259"/>
                    <a:pt x="46132" y="77259"/>
                  </a:cubicBezTo>
                  <a:lnTo>
                    <a:pt x="62883" y="77259"/>
                  </a:lnTo>
                  <a:lnTo>
                    <a:pt x="43847" y="177214"/>
                  </a:lnTo>
                  <a:cubicBezTo>
                    <a:pt x="39279" y="201760"/>
                    <a:pt x="34964" y="224788"/>
                    <a:pt x="21765" y="224788"/>
                  </a:cubicBezTo>
                  <a:cubicBezTo>
                    <a:pt x="20750" y="224788"/>
                    <a:pt x="14405" y="224788"/>
                    <a:pt x="9582" y="220233"/>
                  </a:cubicBezTo>
                  <a:cubicBezTo>
                    <a:pt x="21258" y="219474"/>
                    <a:pt x="23542" y="210364"/>
                    <a:pt x="23542" y="206568"/>
                  </a:cubicBezTo>
                  <a:cubicBezTo>
                    <a:pt x="23542" y="200748"/>
                    <a:pt x="18973" y="197712"/>
                    <a:pt x="14151" y="197712"/>
                  </a:cubicBezTo>
                  <a:cubicBezTo>
                    <a:pt x="7552" y="197712"/>
                    <a:pt x="191" y="203279"/>
                    <a:pt x="191" y="212895"/>
                  </a:cubicBezTo>
                  <a:cubicBezTo>
                    <a:pt x="191" y="224282"/>
                    <a:pt x="11359" y="230355"/>
                    <a:pt x="21765" y="230355"/>
                  </a:cubicBezTo>
                  <a:cubicBezTo>
                    <a:pt x="35725" y="230355"/>
                    <a:pt x="45878" y="215425"/>
                    <a:pt x="50446" y="205809"/>
                  </a:cubicBezTo>
                  <a:cubicBezTo>
                    <a:pt x="58568" y="189867"/>
                    <a:pt x="64406" y="159248"/>
                    <a:pt x="64660" y="157476"/>
                  </a:cubicBezTo>
                  <a:lnTo>
                    <a:pt x="79889" y="7725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9EDB515-5364-6E3C-F304-0ACEFF19F80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817530" y="3411879"/>
              <a:ext cx="58884" cy="253051"/>
            </a:xfrm>
            <a:custGeom>
              <a:avLst/>
              <a:gdLst>
                <a:gd name="connsiteX0" fmla="*/ 59082 w 58884"/>
                <a:gd name="connsiteY0" fmla="*/ 250599 h 253051"/>
                <a:gd name="connsiteX1" fmla="*/ 54767 w 58884"/>
                <a:gd name="connsiteY1" fmla="*/ 245032 h 253051"/>
                <a:gd name="connsiteX2" fmla="*/ 14918 w 58884"/>
                <a:gd name="connsiteY2" fmla="*/ 126604 h 253051"/>
                <a:gd name="connsiteX3" fmla="*/ 55782 w 58884"/>
                <a:gd name="connsiteY3" fmla="*/ 6911 h 253051"/>
                <a:gd name="connsiteX4" fmla="*/ 59082 w 58884"/>
                <a:gd name="connsiteY4" fmla="*/ 2609 h 253051"/>
                <a:gd name="connsiteX5" fmla="*/ 56544 w 58884"/>
                <a:gd name="connsiteY5" fmla="*/ 79 h 253051"/>
                <a:gd name="connsiteX6" fmla="*/ 16188 w 58884"/>
                <a:gd name="connsiteY6" fmla="*/ 49424 h 253051"/>
                <a:gd name="connsiteX7" fmla="*/ 197 w 58884"/>
                <a:gd name="connsiteY7" fmla="*/ 126604 h 253051"/>
                <a:gd name="connsiteX8" fmla="*/ 16949 w 58884"/>
                <a:gd name="connsiteY8" fmla="*/ 205556 h 253051"/>
                <a:gd name="connsiteX9" fmla="*/ 56544 w 58884"/>
                <a:gd name="connsiteY9" fmla="*/ 253130 h 253051"/>
                <a:gd name="connsiteX10" fmla="*/ 59082 w 58884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82" y="250599"/>
                  </a:moveTo>
                  <a:cubicBezTo>
                    <a:pt x="59082" y="249840"/>
                    <a:pt x="59082" y="249334"/>
                    <a:pt x="54767" y="245032"/>
                  </a:cubicBezTo>
                  <a:cubicBezTo>
                    <a:pt x="23040" y="213148"/>
                    <a:pt x="14918" y="165321"/>
                    <a:pt x="14918" y="126604"/>
                  </a:cubicBezTo>
                  <a:cubicBezTo>
                    <a:pt x="14918" y="82573"/>
                    <a:pt x="24563" y="38542"/>
                    <a:pt x="55782" y="6911"/>
                  </a:cubicBezTo>
                  <a:cubicBezTo>
                    <a:pt x="59082" y="3874"/>
                    <a:pt x="59082" y="3368"/>
                    <a:pt x="59082" y="2609"/>
                  </a:cubicBezTo>
                  <a:cubicBezTo>
                    <a:pt x="59082" y="838"/>
                    <a:pt x="58067" y="79"/>
                    <a:pt x="56544" y="79"/>
                  </a:cubicBezTo>
                  <a:cubicBezTo>
                    <a:pt x="54006" y="79"/>
                    <a:pt x="31162" y="17286"/>
                    <a:pt x="16188" y="49424"/>
                  </a:cubicBezTo>
                  <a:cubicBezTo>
                    <a:pt x="3243" y="77259"/>
                    <a:pt x="197" y="105348"/>
                    <a:pt x="197" y="126604"/>
                  </a:cubicBezTo>
                  <a:cubicBezTo>
                    <a:pt x="197" y="146342"/>
                    <a:pt x="2989" y="176961"/>
                    <a:pt x="16949" y="205556"/>
                  </a:cubicBezTo>
                  <a:cubicBezTo>
                    <a:pt x="32178" y="236681"/>
                    <a:pt x="54006" y="253130"/>
                    <a:pt x="56544" y="253130"/>
                  </a:cubicBezTo>
                  <a:cubicBezTo>
                    <a:pt x="58067" y="253130"/>
                    <a:pt x="59082" y="252371"/>
                    <a:pt x="59082" y="250599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94CBA1E-0030-CA53-84DC-9F83BDEC8FB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898469" y="3489819"/>
              <a:ext cx="103301" cy="114632"/>
            </a:xfrm>
            <a:custGeom>
              <a:avLst/>
              <a:gdLst>
                <a:gd name="connsiteX0" fmla="*/ 15176 w 103301"/>
                <a:gd name="connsiteY0" fmla="*/ 96997 h 114632"/>
                <a:gd name="connsiteX1" fmla="*/ 12892 w 103301"/>
                <a:gd name="connsiteY1" fmla="*/ 107878 h 114632"/>
                <a:gd name="connsiteX2" fmla="*/ 20252 w 103301"/>
                <a:gd name="connsiteY2" fmla="*/ 114711 h 114632"/>
                <a:gd name="connsiteX3" fmla="*/ 29643 w 103301"/>
                <a:gd name="connsiteY3" fmla="*/ 107625 h 114632"/>
                <a:gd name="connsiteX4" fmla="*/ 39796 w 103301"/>
                <a:gd name="connsiteY4" fmla="*/ 67643 h 114632"/>
                <a:gd name="connsiteX5" fmla="*/ 47918 w 103301"/>
                <a:gd name="connsiteY5" fmla="*/ 34747 h 114632"/>
                <a:gd name="connsiteX6" fmla="*/ 62132 w 103301"/>
                <a:gd name="connsiteY6" fmla="*/ 13996 h 114632"/>
                <a:gd name="connsiteX7" fmla="*/ 82437 w 103301"/>
                <a:gd name="connsiteY7" fmla="*/ 5646 h 114632"/>
                <a:gd name="connsiteX8" fmla="*/ 93097 w 103301"/>
                <a:gd name="connsiteY8" fmla="*/ 8682 h 114632"/>
                <a:gd name="connsiteX9" fmla="*/ 79899 w 103301"/>
                <a:gd name="connsiteY9" fmla="*/ 22600 h 114632"/>
                <a:gd name="connsiteX10" fmla="*/ 89543 w 103301"/>
                <a:gd name="connsiteY10" fmla="*/ 31457 h 114632"/>
                <a:gd name="connsiteX11" fmla="*/ 103503 w 103301"/>
                <a:gd name="connsiteY11" fmla="*/ 16527 h 114632"/>
                <a:gd name="connsiteX12" fmla="*/ 82437 w 103301"/>
                <a:gd name="connsiteY12" fmla="*/ 79 h 114632"/>
                <a:gd name="connsiteX13" fmla="*/ 49949 w 103301"/>
                <a:gd name="connsiteY13" fmla="*/ 19564 h 114632"/>
                <a:gd name="connsiteX14" fmla="*/ 26852 w 103301"/>
                <a:gd name="connsiteY14" fmla="*/ 79 h 114632"/>
                <a:gd name="connsiteX15" fmla="*/ 8069 w 103301"/>
                <a:gd name="connsiteY15" fmla="*/ 14503 h 114632"/>
                <a:gd name="connsiteX16" fmla="*/ 201 w 103301"/>
                <a:gd name="connsiteY16" fmla="*/ 39048 h 114632"/>
                <a:gd name="connsiteX17" fmla="*/ 3247 w 103301"/>
                <a:gd name="connsiteY17" fmla="*/ 41579 h 114632"/>
                <a:gd name="connsiteX18" fmla="*/ 7562 w 103301"/>
                <a:gd name="connsiteY18" fmla="*/ 35759 h 114632"/>
                <a:gd name="connsiteX19" fmla="*/ 26090 w 103301"/>
                <a:gd name="connsiteY19" fmla="*/ 5646 h 114632"/>
                <a:gd name="connsiteX20" fmla="*/ 33958 w 103301"/>
                <a:gd name="connsiteY20" fmla="*/ 17286 h 114632"/>
                <a:gd name="connsiteX21" fmla="*/ 29897 w 103301"/>
                <a:gd name="connsiteY21" fmla="*/ 38542 h 114632"/>
                <a:gd name="connsiteX22" fmla="*/ 15176 w 10330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176" y="96997"/>
                  </a:moveTo>
                  <a:cubicBezTo>
                    <a:pt x="14415" y="100793"/>
                    <a:pt x="12892" y="106613"/>
                    <a:pt x="12892" y="107878"/>
                  </a:cubicBezTo>
                  <a:cubicBezTo>
                    <a:pt x="12892" y="112433"/>
                    <a:pt x="16445" y="114711"/>
                    <a:pt x="20252" y="114711"/>
                  </a:cubicBezTo>
                  <a:cubicBezTo>
                    <a:pt x="23298" y="114711"/>
                    <a:pt x="27867" y="112686"/>
                    <a:pt x="29643" y="107625"/>
                  </a:cubicBezTo>
                  <a:cubicBezTo>
                    <a:pt x="30151" y="106613"/>
                    <a:pt x="38781" y="72198"/>
                    <a:pt x="39796" y="67643"/>
                  </a:cubicBezTo>
                  <a:cubicBezTo>
                    <a:pt x="41827" y="59293"/>
                    <a:pt x="46395" y="41579"/>
                    <a:pt x="47918" y="34747"/>
                  </a:cubicBezTo>
                  <a:cubicBezTo>
                    <a:pt x="48933" y="31457"/>
                    <a:pt x="56040" y="19564"/>
                    <a:pt x="62132" y="13996"/>
                  </a:cubicBezTo>
                  <a:cubicBezTo>
                    <a:pt x="64162" y="12225"/>
                    <a:pt x="71523" y="5646"/>
                    <a:pt x="82437" y="5646"/>
                  </a:cubicBezTo>
                  <a:cubicBezTo>
                    <a:pt x="89036" y="5646"/>
                    <a:pt x="92843" y="8682"/>
                    <a:pt x="93097" y="8682"/>
                  </a:cubicBezTo>
                  <a:cubicBezTo>
                    <a:pt x="85482" y="9948"/>
                    <a:pt x="79899" y="16021"/>
                    <a:pt x="79899" y="22600"/>
                  </a:cubicBezTo>
                  <a:cubicBezTo>
                    <a:pt x="79899" y="26649"/>
                    <a:pt x="82690" y="31457"/>
                    <a:pt x="89543" y="31457"/>
                  </a:cubicBezTo>
                  <a:cubicBezTo>
                    <a:pt x="96396" y="31457"/>
                    <a:pt x="103503" y="25637"/>
                    <a:pt x="103503" y="16527"/>
                  </a:cubicBezTo>
                  <a:cubicBezTo>
                    <a:pt x="103503" y="7670"/>
                    <a:pt x="95381" y="79"/>
                    <a:pt x="82437" y="79"/>
                  </a:cubicBezTo>
                  <a:cubicBezTo>
                    <a:pt x="65939" y="79"/>
                    <a:pt x="54771" y="12478"/>
                    <a:pt x="49949" y="19564"/>
                  </a:cubicBezTo>
                  <a:cubicBezTo>
                    <a:pt x="47918" y="8176"/>
                    <a:pt x="38781" y="79"/>
                    <a:pt x="26852" y="79"/>
                  </a:cubicBezTo>
                  <a:cubicBezTo>
                    <a:pt x="15176" y="79"/>
                    <a:pt x="10354" y="9948"/>
                    <a:pt x="8069" y="14503"/>
                  </a:cubicBezTo>
                  <a:cubicBezTo>
                    <a:pt x="3501" y="23106"/>
                    <a:pt x="201" y="38289"/>
                    <a:pt x="201" y="39048"/>
                  </a:cubicBezTo>
                  <a:cubicBezTo>
                    <a:pt x="201" y="41579"/>
                    <a:pt x="2739" y="41579"/>
                    <a:pt x="3247" y="41579"/>
                  </a:cubicBezTo>
                  <a:cubicBezTo>
                    <a:pt x="5785" y="41579"/>
                    <a:pt x="6039" y="41326"/>
                    <a:pt x="7562" y="35759"/>
                  </a:cubicBezTo>
                  <a:cubicBezTo>
                    <a:pt x="11877" y="17792"/>
                    <a:pt x="16953" y="5646"/>
                    <a:pt x="26090" y="5646"/>
                  </a:cubicBezTo>
                  <a:cubicBezTo>
                    <a:pt x="30405" y="5646"/>
                    <a:pt x="33958" y="7670"/>
                    <a:pt x="33958" y="17286"/>
                  </a:cubicBezTo>
                  <a:cubicBezTo>
                    <a:pt x="33958" y="22600"/>
                    <a:pt x="33197" y="25384"/>
                    <a:pt x="29897" y="38542"/>
                  </a:cubicBezTo>
                  <a:lnTo>
                    <a:pt x="15176" y="9699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619A99-058A-8E8A-3649-0E7C96FE910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2027136" y="3411879"/>
              <a:ext cx="58884" cy="253051"/>
            </a:xfrm>
            <a:custGeom>
              <a:avLst/>
              <a:gdLst>
                <a:gd name="connsiteX0" fmla="*/ 59091 w 58884"/>
                <a:gd name="connsiteY0" fmla="*/ 126604 h 253051"/>
                <a:gd name="connsiteX1" fmla="*/ 42339 w 58884"/>
                <a:gd name="connsiteY1" fmla="*/ 47652 h 253051"/>
                <a:gd name="connsiteX2" fmla="*/ 2744 w 58884"/>
                <a:gd name="connsiteY2" fmla="*/ 79 h 253051"/>
                <a:gd name="connsiteX3" fmla="*/ 206 w 58884"/>
                <a:gd name="connsiteY3" fmla="*/ 2609 h 253051"/>
                <a:gd name="connsiteX4" fmla="*/ 5028 w 58884"/>
                <a:gd name="connsiteY4" fmla="*/ 8429 h 253051"/>
                <a:gd name="connsiteX5" fmla="*/ 44369 w 58884"/>
                <a:gd name="connsiteY5" fmla="*/ 126604 h 253051"/>
                <a:gd name="connsiteX6" fmla="*/ 3505 w 58884"/>
                <a:gd name="connsiteY6" fmla="*/ 246297 h 253051"/>
                <a:gd name="connsiteX7" fmla="*/ 206 w 58884"/>
                <a:gd name="connsiteY7" fmla="*/ 250599 h 253051"/>
                <a:gd name="connsiteX8" fmla="*/ 2744 w 58884"/>
                <a:gd name="connsiteY8" fmla="*/ 253130 h 253051"/>
                <a:gd name="connsiteX9" fmla="*/ 43100 w 58884"/>
                <a:gd name="connsiteY9" fmla="*/ 203785 h 253051"/>
                <a:gd name="connsiteX10" fmla="*/ 59091 w 58884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91" y="126604"/>
                  </a:moveTo>
                  <a:cubicBezTo>
                    <a:pt x="59091" y="106866"/>
                    <a:pt x="56299" y="76247"/>
                    <a:pt x="42339" y="47652"/>
                  </a:cubicBezTo>
                  <a:cubicBezTo>
                    <a:pt x="27110" y="16527"/>
                    <a:pt x="5282" y="79"/>
                    <a:pt x="2744" y="79"/>
                  </a:cubicBezTo>
                  <a:cubicBezTo>
                    <a:pt x="1221" y="79"/>
                    <a:pt x="206" y="1091"/>
                    <a:pt x="206" y="2609"/>
                  </a:cubicBezTo>
                  <a:cubicBezTo>
                    <a:pt x="206" y="3368"/>
                    <a:pt x="206" y="3874"/>
                    <a:pt x="5028" y="8429"/>
                  </a:cubicBezTo>
                  <a:cubicBezTo>
                    <a:pt x="29902" y="33481"/>
                    <a:pt x="44369" y="73716"/>
                    <a:pt x="44369" y="126604"/>
                  </a:cubicBezTo>
                  <a:cubicBezTo>
                    <a:pt x="44369" y="169876"/>
                    <a:pt x="34978" y="214413"/>
                    <a:pt x="3505" y="246297"/>
                  </a:cubicBezTo>
                  <a:cubicBezTo>
                    <a:pt x="206" y="249334"/>
                    <a:pt x="206" y="249840"/>
                    <a:pt x="206" y="250599"/>
                  </a:cubicBezTo>
                  <a:cubicBezTo>
                    <a:pt x="206" y="252117"/>
                    <a:pt x="1221" y="253130"/>
                    <a:pt x="2744" y="253130"/>
                  </a:cubicBezTo>
                  <a:cubicBezTo>
                    <a:pt x="5282" y="253130"/>
                    <a:pt x="28125" y="235922"/>
                    <a:pt x="43100" y="203785"/>
                  </a:cubicBezTo>
                  <a:cubicBezTo>
                    <a:pt x="56045" y="175949"/>
                    <a:pt x="59091" y="147860"/>
                    <a:pt x="59091" y="126604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3B35DE-5FDD-9814-E6AB-CE8E8B8284E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2196090" y="3508798"/>
              <a:ext cx="168785" cy="59213"/>
            </a:xfrm>
            <a:custGeom>
              <a:avLst/>
              <a:gdLst>
                <a:gd name="connsiteX0" fmla="*/ 160369 w 168785"/>
                <a:gd name="connsiteY0" fmla="*/ 10201 h 59213"/>
                <a:gd name="connsiteX1" fmla="*/ 168998 w 168785"/>
                <a:gd name="connsiteY1" fmla="*/ 5140 h 59213"/>
                <a:gd name="connsiteX2" fmla="*/ 160623 w 168785"/>
                <a:gd name="connsiteY2" fmla="*/ 79 h 59213"/>
                <a:gd name="connsiteX3" fmla="*/ 8588 w 168785"/>
                <a:gd name="connsiteY3" fmla="*/ 79 h 59213"/>
                <a:gd name="connsiteX4" fmla="*/ 213 w 168785"/>
                <a:gd name="connsiteY4" fmla="*/ 5140 h 59213"/>
                <a:gd name="connsiteX5" fmla="*/ 8842 w 168785"/>
                <a:gd name="connsiteY5" fmla="*/ 10201 h 59213"/>
                <a:gd name="connsiteX6" fmla="*/ 160369 w 168785"/>
                <a:gd name="connsiteY6" fmla="*/ 10201 h 59213"/>
                <a:gd name="connsiteX7" fmla="*/ 160623 w 168785"/>
                <a:gd name="connsiteY7" fmla="*/ 59293 h 59213"/>
                <a:gd name="connsiteX8" fmla="*/ 168998 w 168785"/>
                <a:gd name="connsiteY8" fmla="*/ 54232 h 59213"/>
                <a:gd name="connsiteX9" fmla="*/ 160369 w 168785"/>
                <a:gd name="connsiteY9" fmla="*/ 49171 h 59213"/>
                <a:gd name="connsiteX10" fmla="*/ 8842 w 168785"/>
                <a:gd name="connsiteY10" fmla="*/ 49171 h 59213"/>
                <a:gd name="connsiteX11" fmla="*/ 213 w 168785"/>
                <a:gd name="connsiteY11" fmla="*/ 54232 h 59213"/>
                <a:gd name="connsiteX12" fmla="*/ 8588 w 168785"/>
                <a:gd name="connsiteY12" fmla="*/ 59293 h 59213"/>
                <a:gd name="connsiteX13" fmla="*/ 160623 w 168785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85" h="59213">
                  <a:moveTo>
                    <a:pt x="160369" y="10201"/>
                  </a:moveTo>
                  <a:cubicBezTo>
                    <a:pt x="164176" y="10201"/>
                    <a:pt x="168998" y="10201"/>
                    <a:pt x="168998" y="5140"/>
                  </a:cubicBezTo>
                  <a:cubicBezTo>
                    <a:pt x="168998" y="79"/>
                    <a:pt x="164176" y="79"/>
                    <a:pt x="160623" y="79"/>
                  </a:cubicBezTo>
                  <a:lnTo>
                    <a:pt x="8588" y="79"/>
                  </a:lnTo>
                  <a:cubicBezTo>
                    <a:pt x="5035" y="79"/>
                    <a:pt x="213" y="79"/>
                    <a:pt x="213" y="5140"/>
                  </a:cubicBezTo>
                  <a:cubicBezTo>
                    <a:pt x="213" y="10201"/>
                    <a:pt x="5035" y="10201"/>
                    <a:pt x="8842" y="10201"/>
                  </a:cubicBezTo>
                  <a:lnTo>
                    <a:pt x="160369" y="10201"/>
                  </a:lnTo>
                  <a:close/>
                  <a:moveTo>
                    <a:pt x="160623" y="59293"/>
                  </a:moveTo>
                  <a:cubicBezTo>
                    <a:pt x="164176" y="59293"/>
                    <a:pt x="168998" y="59293"/>
                    <a:pt x="168998" y="54232"/>
                  </a:cubicBezTo>
                  <a:cubicBezTo>
                    <a:pt x="168998" y="49171"/>
                    <a:pt x="164176" y="49171"/>
                    <a:pt x="160369" y="49171"/>
                  </a:cubicBezTo>
                  <a:lnTo>
                    <a:pt x="8842" y="49171"/>
                  </a:lnTo>
                  <a:cubicBezTo>
                    <a:pt x="5035" y="49171"/>
                    <a:pt x="213" y="49171"/>
                    <a:pt x="213" y="54232"/>
                  </a:cubicBezTo>
                  <a:cubicBezTo>
                    <a:pt x="213" y="59293"/>
                    <a:pt x="5035" y="59293"/>
                    <a:pt x="8588" y="59293"/>
                  </a:cubicBezTo>
                  <a:lnTo>
                    <a:pt x="160623" y="59293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B0EB590-42BB-5F8A-5070-8F41BBF8390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2472379" y="3433136"/>
              <a:ext cx="83758" cy="168531"/>
            </a:xfrm>
            <a:custGeom>
              <a:avLst/>
              <a:gdLst>
                <a:gd name="connsiteX0" fmla="*/ 52255 w 83758"/>
                <a:gd name="connsiteY0" fmla="*/ 6658 h 168531"/>
                <a:gd name="connsiteX1" fmla="*/ 46417 w 83758"/>
                <a:gd name="connsiteY1" fmla="*/ 79 h 168531"/>
                <a:gd name="connsiteX2" fmla="*/ 223 w 83758"/>
                <a:gd name="connsiteY2" fmla="*/ 16274 h 168531"/>
                <a:gd name="connsiteX3" fmla="*/ 223 w 83758"/>
                <a:gd name="connsiteY3" fmla="*/ 24118 h 168531"/>
                <a:gd name="connsiteX4" fmla="*/ 33473 w 83758"/>
                <a:gd name="connsiteY4" fmla="*/ 17539 h 168531"/>
                <a:gd name="connsiteX5" fmla="*/ 33473 w 83758"/>
                <a:gd name="connsiteY5" fmla="*/ 148620 h 168531"/>
                <a:gd name="connsiteX6" fmla="*/ 9868 w 83758"/>
                <a:gd name="connsiteY6" fmla="*/ 160766 h 168531"/>
                <a:gd name="connsiteX7" fmla="*/ 1746 w 83758"/>
                <a:gd name="connsiteY7" fmla="*/ 160766 h 168531"/>
                <a:gd name="connsiteX8" fmla="*/ 1746 w 83758"/>
                <a:gd name="connsiteY8" fmla="*/ 168611 h 168531"/>
                <a:gd name="connsiteX9" fmla="*/ 42864 w 83758"/>
                <a:gd name="connsiteY9" fmla="*/ 167851 h 168531"/>
                <a:gd name="connsiteX10" fmla="*/ 83981 w 83758"/>
                <a:gd name="connsiteY10" fmla="*/ 168611 h 168531"/>
                <a:gd name="connsiteX11" fmla="*/ 83981 w 83758"/>
                <a:gd name="connsiteY11" fmla="*/ 160766 h 168531"/>
                <a:gd name="connsiteX12" fmla="*/ 75859 w 83758"/>
                <a:gd name="connsiteY12" fmla="*/ 160766 h 168531"/>
                <a:gd name="connsiteX13" fmla="*/ 52255 w 83758"/>
                <a:gd name="connsiteY13" fmla="*/ 148620 h 168531"/>
                <a:gd name="connsiteX14" fmla="*/ 52255 w 83758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758" h="168531">
                  <a:moveTo>
                    <a:pt x="52255" y="6658"/>
                  </a:moveTo>
                  <a:cubicBezTo>
                    <a:pt x="52255" y="585"/>
                    <a:pt x="52255" y="79"/>
                    <a:pt x="46417" y="79"/>
                  </a:cubicBezTo>
                  <a:cubicBezTo>
                    <a:pt x="30681" y="16274"/>
                    <a:pt x="8345" y="16274"/>
                    <a:pt x="223" y="16274"/>
                  </a:cubicBezTo>
                  <a:lnTo>
                    <a:pt x="223" y="24118"/>
                  </a:lnTo>
                  <a:cubicBezTo>
                    <a:pt x="5299" y="24118"/>
                    <a:pt x="20274" y="24118"/>
                    <a:pt x="33473" y="17539"/>
                  </a:cubicBezTo>
                  <a:lnTo>
                    <a:pt x="33473" y="148620"/>
                  </a:lnTo>
                  <a:cubicBezTo>
                    <a:pt x="33473" y="157729"/>
                    <a:pt x="32711" y="160766"/>
                    <a:pt x="9868" y="160766"/>
                  </a:cubicBezTo>
                  <a:lnTo>
                    <a:pt x="1746" y="160766"/>
                  </a:lnTo>
                  <a:lnTo>
                    <a:pt x="1746" y="168611"/>
                  </a:lnTo>
                  <a:cubicBezTo>
                    <a:pt x="10629" y="167851"/>
                    <a:pt x="32711" y="167851"/>
                    <a:pt x="42864" y="167851"/>
                  </a:cubicBezTo>
                  <a:cubicBezTo>
                    <a:pt x="53016" y="167851"/>
                    <a:pt x="75098" y="167851"/>
                    <a:pt x="83981" y="168611"/>
                  </a:cubicBezTo>
                  <a:lnTo>
                    <a:pt x="83981" y="160766"/>
                  </a:lnTo>
                  <a:lnTo>
                    <a:pt x="75859" y="160766"/>
                  </a:lnTo>
                  <a:cubicBezTo>
                    <a:pt x="53016" y="160766"/>
                    <a:pt x="52255" y="157982"/>
                    <a:pt x="52255" y="148620"/>
                  </a:cubicBezTo>
                  <a:lnTo>
                    <a:pt x="52255" y="665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6098B9F-818C-ED1D-37ED-6BF3EB7B20B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654164" y="3533344"/>
              <a:ext cx="155079" cy="10122"/>
            </a:xfrm>
            <a:custGeom>
              <a:avLst/>
              <a:gdLst>
                <a:gd name="connsiteX0" fmla="*/ 146427 w 155079"/>
                <a:gd name="connsiteY0" fmla="*/ 10201 h 10122"/>
                <a:gd name="connsiteX1" fmla="*/ 155310 w 155079"/>
                <a:gd name="connsiteY1" fmla="*/ 5140 h 10122"/>
                <a:gd name="connsiteX2" fmla="*/ 146427 w 155079"/>
                <a:gd name="connsiteY2" fmla="*/ 79 h 10122"/>
                <a:gd name="connsiteX3" fmla="*/ 9114 w 155079"/>
                <a:gd name="connsiteY3" fmla="*/ 79 h 10122"/>
                <a:gd name="connsiteX4" fmla="*/ 230 w 155079"/>
                <a:gd name="connsiteY4" fmla="*/ 5140 h 10122"/>
                <a:gd name="connsiteX5" fmla="*/ 9114 w 155079"/>
                <a:gd name="connsiteY5" fmla="*/ 10201 h 10122"/>
                <a:gd name="connsiteX6" fmla="*/ 146427 w 155079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79" h="10122">
                  <a:moveTo>
                    <a:pt x="146427" y="10201"/>
                  </a:moveTo>
                  <a:cubicBezTo>
                    <a:pt x="150742" y="10201"/>
                    <a:pt x="155310" y="10201"/>
                    <a:pt x="155310" y="5140"/>
                  </a:cubicBezTo>
                  <a:cubicBezTo>
                    <a:pt x="155310" y="79"/>
                    <a:pt x="150742" y="79"/>
                    <a:pt x="146427" y="79"/>
                  </a:cubicBezTo>
                  <a:lnTo>
                    <a:pt x="9114" y="79"/>
                  </a:lnTo>
                  <a:cubicBezTo>
                    <a:pt x="4799" y="79"/>
                    <a:pt x="230" y="79"/>
                    <a:pt x="230" y="5140"/>
                  </a:cubicBezTo>
                  <a:cubicBezTo>
                    <a:pt x="230" y="10201"/>
                    <a:pt x="4799" y="10201"/>
                    <a:pt x="9114" y="10201"/>
                  </a:cubicBezTo>
                  <a:lnTo>
                    <a:pt x="146427" y="10201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957037E-9380-5BA4-BD51-E78DD6FA72A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3061870" y="3261945"/>
              <a:ext cx="101271" cy="168531"/>
            </a:xfrm>
            <a:custGeom>
              <a:avLst/>
              <a:gdLst>
                <a:gd name="connsiteX0" fmla="*/ 19790 w 101271"/>
                <a:gd name="connsiteY0" fmla="*/ 149119 h 168531"/>
                <a:gd name="connsiteX1" fmla="*/ 46694 w 101271"/>
                <a:gd name="connsiteY1" fmla="*/ 123055 h 168531"/>
                <a:gd name="connsiteX2" fmla="*/ 101518 w 101271"/>
                <a:gd name="connsiteY2" fmla="*/ 49164 h 168531"/>
                <a:gd name="connsiteX3" fmla="*/ 47710 w 101271"/>
                <a:gd name="connsiteY3" fmla="*/ 72 h 168531"/>
                <a:gd name="connsiteX4" fmla="*/ 247 w 101271"/>
                <a:gd name="connsiteY4" fmla="*/ 45874 h 168531"/>
                <a:gd name="connsiteX5" fmla="*/ 13699 w 101271"/>
                <a:gd name="connsiteY5" fmla="*/ 60045 h 168531"/>
                <a:gd name="connsiteX6" fmla="*/ 26897 w 101271"/>
                <a:gd name="connsiteY6" fmla="*/ 46633 h 168531"/>
                <a:gd name="connsiteX7" fmla="*/ 13445 w 101271"/>
                <a:gd name="connsiteY7" fmla="*/ 33475 h 168531"/>
                <a:gd name="connsiteX8" fmla="*/ 10145 w 101271"/>
                <a:gd name="connsiteY8" fmla="*/ 33728 h 168531"/>
                <a:gd name="connsiteX9" fmla="*/ 44410 w 101271"/>
                <a:gd name="connsiteY9" fmla="*/ 7916 h 168531"/>
                <a:gd name="connsiteX10" fmla="*/ 78421 w 101271"/>
                <a:gd name="connsiteY10" fmla="*/ 49164 h 168531"/>
                <a:gd name="connsiteX11" fmla="*/ 51771 w 101271"/>
                <a:gd name="connsiteY11" fmla="*/ 105088 h 168531"/>
                <a:gd name="connsiteX12" fmla="*/ 3039 w 101271"/>
                <a:gd name="connsiteY12" fmla="*/ 159241 h 168531"/>
                <a:gd name="connsiteX13" fmla="*/ 247 w 101271"/>
                <a:gd name="connsiteY13" fmla="*/ 168604 h 168531"/>
                <a:gd name="connsiteX14" fmla="*/ 94411 w 101271"/>
                <a:gd name="connsiteY14" fmla="*/ 168604 h 168531"/>
                <a:gd name="connsiteX15" fmla="*/ 101518 w 101271"/>
                <a:gd name="connsiteY15" fmla="*/ 124573 h 168531"/>
                <a:gd name="connsiteX16" fmla="*/ 95173 w 101271"/>
                <a:gd name="connsiteY16" fmla="*/ 124573 h 168531"/>
                <a:gd name="connsiteX17" fmla="*/ 89589 w 101271"/>
                <a:gd name="connsiteY17" fmla="*/ 147095 h 168531"/>
                <a:gd name="connsiteX18" fmla="*/ 65477 w 101271"/>
                <a:gd name="connsiteY18" fmla="*/ 149119 h 168531"/>
                <a:gd name="connsiteX19" fmla="*/ 19790 w 101271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271" h="168531">
                  <a:moveTo>
                    <a:pt x="19790" y="149119"/>
                  </a:moveTo>
                  <a:lnTo>
                    <a:pt x="46694" y="123055"/>
                  </a:lnTo>
                  <a:cubicBezTo>
                    <a:pt x="86289" y="88134"/>
                    <a:pt x="101518" y="74469"/>
                    <a:pt x="101518" y="49164"/>
                  </a:cubicBezTo>
                  <a:cubicBezTo>
                    <a:pt x="101518" y="20316"/>
                    <a:pt x="78675" y="72"/>
                    <a:pt x="47710" y="72"/>
                  </a:cubicBezTo>
                  <a:cubicBezTo>
                    <a:pt x="19029" y="72"/>
                    <a:pt x="247" y="23353"/>
                    <a:pt x="247" y="45874"/>
                  </a:cubicBezTo>
                  <a:cubicBezTo>
                    <a:pt x="247" y="60045"/>
                    <a:pt x="12937" y="60045"/>
                    <a:pt x="13699" y="60045"/>
                  </a:cubicBezTo>
                  <a:cubicBezTo>
                    <a:pt x="18014" y="60045"/>
                    <a:pt x="26897" y="57008"/>
                    <a:pt x="26897" y="46633"/>
                  </a:cubicBezTo>
                  <a:cubicBezTo>
                    <a:pt x="26897" y="40054"/>
                    <a:pt x="22328" y="33475"/>
                    <a:pt x="13445" y="33475"/>
                  </a:cubicBezTo>
                  <a:cubicBezTo>
                    <a:pt x="11414" y="33475"/>
                    <a:pt x="10907" y="33475"/>
                    <a:pt x="10145" y="33728"/>
                  </a:cubicBezTo>
                  <a:cubicBezTo>
                    <a:pt x="15983" y="17279"/>
                    <a:pt x="29689" y="7916"/>
                    <a:pt x="44410" y="7916"/>
                  </a:cubicBezTo>
                  <a:cubicBezTo>
                    <a:pt x="67507" y="7916"/>
                    <a:pt x="78421" y="28414"/>
                    <a:pt x="78421" y="49164"/>
                  </a:cubicBezTo>
                  <a:cubicBezTo>
                    <a:pt x="78421" y="69408"/>
                    <a:pt x="65730" y="89399"/>
                    <a:pt x="51771" y="105088"/>
                  </a:cubicBezTo>
                  <a:lnTo>
                    <a:pt x="3039" y="159241"/>
                  </a:lnTo>
                  <a:cubicBezTo>
                    <a:pt x="247" y="162025"/>
                    <a:pt x="247" y="162531"/>
                    <a:pt x="247" y="168604"/>
                  </a:cubicBezTo>
                  <a:lnTo>
                    <a:pt x="94411" y="168604"/>
                  </a:lnTo>
                  <a:lnTo>
                    <a:pt x="101518" y="124573"/>
                  </a:lnTo>
                  <a:lnTo>
                    <a:pt x="95173" y="124573"/>
                  </a:lnTo>
                  <a:cubicBezTo>
                    <a:pt x="93904" y="132165"/>
                    <a:pt x="92127" y="143299"/>
                    <a:pt x="89589" y="147095"/>
                  </a:cubicBezTo>
                  <a:cubicBezTo>
                    <a:pt x="87812" y="149119"/>
                    <a:pt x="71061" y="149119"/>
                    <a:pt x="65477" y="149119"/>
                  </a:cubicBezTo>
                  <a:lnTo>
                    <a:pt x="19790" y="14911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FBF0CD8-E62A-FF39-1F95-B06841D1865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3183447" y="3318628"/>
              <a:ext cx="207873" cy="114632"/>
            </a:xfrm>
            <a:custGeom>
              <a:avLst/>
              <a:gdLst>
                <a:gd name="connsiteX0" fmla="*/ 15227 w 207873"/>
                <a:gd name="connsiteY0" fmla="*/ 96990 h 114632"/>
                <a:gd name="connsiteX1" fmla="*/ 12942 w 207873"/>
                <a:gd name="connsiteY1" fmla="*/ 107872 h 114632"/>
                <a:gd name="connsiteX2" fmla="*/ 20303 w 207873"/>
                <a:gd name="connsiteY2" fmla="*/ 114704 h 114632"/>
                <a:gd name="connsiteX3" fmla="*/ 29694 w 207873"/>
                <a:gd name="connsiteY3" fmla="*/ 107619 h 114632"/>
                <a:gd name="connsiteX4" fmla="*/ 34516 w 207873"/>
                <a:gd name="connsiteY4" fmla="*/ 88893 h 114632"/>
                <a:gd name="connsiteX5" fmla="*/ 40100 w 207873"/>
                <a:gd name="connsiteY5" fmla="*/ 66118 h 114632"/>
                <a:gd name="connsiteX6" fmla="*/ 44415 w 207873"/>
                <a:gd name="connsiteY6" fmla="*/ 49164 h 114632"/>
                <a:gd name="connsiteX7" fmla="*/ 47715 w 207873"/>
                <a:gd name="connsiteY7" fmla="*/ 36511 h 114632"/>
                <a:gd name="connsiteX8" fmla="*/ 89086 w 207873"/>
                <a:gd name="connsiteY8" fmla="*/ 5639 h 114632"/>
                <a:gd name="connsiteX9" fmla="*/ 102792 w 207873"/>
                <a:gd name="connsiteY9" fmla="*/ 23353 h 114632"/>
                <a:gd name="connsiteX10" fmla="*/ 98985 w 207873"/>
                <a:gd name="connsiteY10" fmla="*/ 44356 h 114632"/>
                <a:gd name="connsiteX11" fmla="*/ 91878 w 207873"/>
                <a:gd name="connsiteY11" fmla="*/ 73710 h 114632"/>
                <a:gd name="connsiteX12" fmla="*/ 86802 w 207873"/>
                <a:gd name="connsiteY12" fmla="*/ 92942 h 114632"/>
                <a:gd name="connsiteX13" fmla="*/ 83502 w 207873"/>
                <a:gd name="connsiteY13" fmla="*/ 107872 h 114632"/>
                <a:gd name="connsiteX14" fmla="*/ 90863 w 207873"/>
                <a:gd name="connsiteY14" fmla="*/ 114704 h 114632"/>
                <a:gd name="connsiteX15" fmla="*/ 102285 w 207873"/>
                <a:gd name="connsiteY15" fmla="*/ 100280 h 114632"/>
                <a:gd name="connsiteX16" fmla="*/ 117513 w 207873"/>
                <a:gd name="connsiteY16" fmla="*/ 39295 h 114632"/>
                <a:gd name="connsiteX17" fmla="*/ 159392 w 207873"/>
                <a:gd name="connsiteY17" fmla="*/ 5639 h 114632"/>
                <a:gd name="connsiteX18" fmla="*/ 173098 w 207873"/>
                <a:gd name="connsiteY18" fmla="*/ 23353 h 114632"/>
                <a:gd name="connsiteX19" fmla="*/ 157362 w 207873"/>
                <a:gd name="connsiteY19" fmla="*/ 80036 h 114632"/>
                <a:gd name="connsiteX20" fmla="*/ 154062 w 207873"/>
                <a:gd name="connsiteY20" fmla="*/ 93954 h 114632"/>
                <a:gd name="connsiteX21" fmla="*/ 174875 w 207873"/>
                <a:gd name="connsiteY21" fmla="*/ 114704 h 114632"/>
                <a:gd name="connsiteX22" fmla="*/ 208125 w 207873"/>
                <a:gd name="connsiteY22" fmla="*/ 75734 h 114632"/>
                <a:gd name="connsiteX23" fmla="*/ 205079 w 207873"/>
                <a:gd name="connsiteY23" fmla="*/ 73204 h 114632"/>
                <a:gd name="connsiteX24" fmla="*/ 201272 w 207873"/>
                <a:gd name="connsiteY24" fmla="*/ 77759 h 114632"/>
                <a:gd name="connsiteX25" fmla="*/ 175383 w 207873"/>
                <a:gd name="connsiteY25" fmla="*/ 109137 h 114632"/>
                <a:gd name="connsiteX26" fmla="*/ 169291 w 207873"/>
                <a:gd name="connsiteY26" fmla="*/ 100786 h 114632"/>
                <a:gd name="connsiteX27" fmla="*/ 173860 w 207873"/>
                <a:gd name="connsiteY27" fmla="*/ 82820 h 114632"/>
                <a:gd name="connsiteX28" fmla="*/ 189342 w 207873"/>
                <a:gd name="connsiteY28" fmla="*/ 27148 h 114632"/>
                <a:gd name="connsiteX29" fmla="*/ 160154 w 207873"/>
                <a:gd name="connsiteY29" fmla="*/ 72 h 114632"/>
                <a:gd name="connsiteX30" fmla="*/ 118782 w 207873"/>
                <a:gd name="connsiteY30" fmla="*/ 24618 h 114632"/>
                <a:gd name="connsiteX31" fmla="*/ 110660 w 207873"/>
                <a:gd name="connsiteY31" fmla="*/ 6651 h 114632"/>
                <a:gd name="connsiteX32" fmla="*/ 89848 w 207873"/>
                <a:gd name="connsiteY32" fmla="*/ 72 h 114632"/>
                <a:gd name="connsiteX33" fmla="*/ 50253 w 207873"/>
                <a:gd name="connsiteY33" fmla="*/ 22087 h 114632"/>
                <a:gd name="connsiteX34" fmla="*/ 26902 w 207873"/>
                <a:gd name="connsiteY34" fmla="*/ 72 h 114632"/>
                <a:gd name="connsiteX35" fmla="*/ 8120 w 207873"/>
                <a:gd name="connsiteY35" fmla="*/ 14496 h 114632"/>
                <a:gd name="connsiteX36" fmla="*/ 252 w 207873"/>
                <a:gd name="connsiteY36" fmla="*/ 39042 h 114632"/>
                <a:gd name="connsiteX37" fmla="*/ 3297 w 207873"/>
                <a:gd name="connsiteY37" fmla="*/ 41572 h 114632"/>
                <a:gd name="connsiteX38" fmla="*/ 7612 w 207873"/>
                <a:gd name="connsiteY38" fmla="*/ 35752 h 114632"/>
                <a:gd name="connsiteX39" fmla="*/ 26141 w 207873"/>
                <a:gd name="connsiteY39" fmla="*/ 5639 h 114632"/>
                <a:gd name="connsiteX40" fmla="*/ 34009 w 207873"/>
                <a:gd name="connsiteY40" fmla="*/ 17279 h 114632"/>
                <a:gd name="connsiteX41" fmla="*/ 29948 w 207873"/>
                <a:gd name="connsiteY41" fmla="*/ 38536 h 114632"/>
                <a:gd name="connsiteX42" fmla="*/ 15227 w 207873"/>
                <a:gd name="connsiteY4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873" h="114632">
                  <a:moveTo>
                    <a:pt x="15227" y="96990"/>
                  </a:moveTo>
                  <a:cubicBezTo>
                    <a:pt x="14465" y="100786"/>
                    <a:pt x="12942" y="106606"/>
                    <a:pt x="12942" y="107872"/>
                  </a:cubicBezTo>
                  <a:cubicBezTo>
                    <a:pt x="12942" y="112427"/>
                    <a:pt x="16496" y="114704"/>
                    <a:pt x="20303" y="114704"/>
                  </a:cubicBezTo>
                  <a:cubicBezTo>
                    <a:pt x="23349" y="114704"/>
                    <a:pt x="27917" y="112680"/>
                    <a:pt x="29694" y="107619"/>
                  </a:cubicBezTo>
                  <a:cubicBezTo>
                    <a:pt x="29948" y="107112"/>
                    <a:pt x="32993" y="95219"/>
                    <a:pt x="34516" y="88893"/>
                  </a:cubicBezTo>
                  <a:lnTo>
                    <a:pt x="40100" y="66118"/>
                  </a:lnTo>
                  <a:cubicBezTo>
                    <a:pt x="41623" y="60551"/>
                    <a:pt x="43146" y="54984"/>
                    <a:pt x="44415" y="49164"/>
                  </a:cubicBezTo>
                  <a:cubicBezTo>
                    <a:pt x="45430" y="44862"/>
                    <a:pt x="47461" y="37523"/>
                    <a:pt x="47715" y="36511"/>
                  </a:cubicBezTo>
                  <a:cubicBezTo>
                    <a:pt x="51522" y="28667"/>
                    <a:pt x="64974" y="5639"/>
                    <a:pt x="89086" y="5639"/>
                  </a:cubicBezTo>
                  <a:cubicBezTo>
                    <a:pt x="100508" y="5639"/>
                    <a:pt x="102792" y="15002"/>
                    <a:pt x="102792" y="23353"/>
                  </a:cubicBezTo>
                  <a:cubicBezTo>
                    <a:pt x="102792" y="29679"/>
                    <a:pt x="101015" y="36764"/>
                    <a:pt x="98985" y="44356"/>
                  </a:cubicBezTo>
                  <a:lnTo>
                    <a:pt x="91878" y="73710"/>
                  </a:lnTo>
                  <a:lnTo>
                    <a:pt x="86802" y="92942"/>
                  </a:lnTo>
                  <a:cubicBezTo>
                    <a:pt x="85787" y="98003"/>
                    <a:pt x="83502" y="106606"/>
                    <a:pt x="83502" y="107872"/>
                  </a:cubicBezTo>
                  <a:cubicBezTo>
                    <a:pt x="83502" y="112427"/>
                    <a:pt x="87056" y="114704"/>
                    <a:pt x="90863" y="114704"/>
                  </a:cubicBezTo>
                  <a:cubicBezTo>
                    <a:pt x="98731" y="114704"/>
                    <a:pt x="100254" y="108378"/>
                    <a:pt x="102285" y="100280"/>
                  </a:cubicBezTo>
                  <a:cubicBezTo>
                    <a:pt x="105838" y="86109"/>
                    <a:pt x="115229" y="49164"/>
                    <a:pt x="117513" y="39295"/>
                  </a:cubicBezTo>
                  <a:cubicBezTo>
                    <a:pt x="118275" y="36005"/>
                    <a:pt x="131727" y="5639"/>
                    <a:pt x="159392" y="5639"/>
                  </a:cubicBezTo>
                  <a:cubicBezTo>
                    <a:pt x="170306" y="5639"/>
                    <a:pt x="173098" y="14243"/>
                    <a:pt x="173098" y="23353"/>
                  </a:cubicBezTo>
                  <a:cubicBezTo>
                    <a:pt x="173098" y="37776"/>
                    <a:pt x="162438" y="66624"/>
                    <a:pt x="157362" y="80036"/>
                  </a:cubicBezTo>
                  <a:cubicBezTo>
                    <a:pt x="155078" y="86109"/>
                    <a:pt x="154062" y="88893"/>
                    <a:pt x="154062" y="93954"/>
                  </a:cubicBezTo>
                  <a:cubicBezTo>
                    <a:pt x="154062" y="105847"/>
                    <a:pt x="162946" y="114704"/>
                    <a:pt x="174875" y="114704"/>
                  </a:cubicBezTo>
                  <a:cubicBezTo>
                    <a:pt x="198734" y="114704"/>
                    <a:pt x="208125" y="77759"/>
                    <a:pt x="208125" y="75734"/>
                  </a:cubicBezTo>
                  <a:cubicBezTo>
                    <a:pt x="208125" y="73204"/>
                    <a:pt x="205840" y="73204"/>
                    <a:pt x="205079" y="73204"/>
                  </a:cubicBezTo>
                  <a:cubicBezTo>
                    <a:pt x="202541" y="73204"/>
                    <a:pt x="202541" y="73963"/>
                    <a:pt x="201272" y="77759"/>
                  </a:cubicBezTo>
                  <a:cubicBezTo>
                    <a:pt x="197464" y="91170"/>
                    <a:pt x="189342" y="109137"/>
                    <a:pt x="175383" y="109137"/>
                  </a:cubicBezTo>
                  <a:cubicBezTo>
                    <a:pt x="171068" y="109137"/>
                    <a:pt x="169291" y="106606"/>
                    <a:pt x="169291" y="100786"/>
                  </a:cubicBezTo>
                  <a:cubicBezTo>
                    <a:pt x="169291" y="94460"/>
                    <a:pt x="171576" y="88387"/>
                    <a:pt x="173860" y="82820"/>
                  </a:cubicBezTo>
                  <a:cubicBezTo>
                    <a:pt x="178682" y="69661"/>
                    <a:pt x="189342" y="41572"/>
                    <a:pt x="189342" y="27148"/>
                  </a:cubicBezTo>
                  <a:cubicBezTo>
                    <a:pt x="189342" y="10700"/>
                    <a:pt x="179190" y="72"/>
                    <a:pt x="160154" y="72"/>
                  </a:cubicBezTo>
                  <a:cubicBezTo>
                    <a:pt x="141118" y="72"/>
                    <a:pt x="128173" y="11206"/>
                    <a:pt x="118782" y="24618"/>
                  </a:cubicBezTo>
                  <a:cubicBezTo>
                    <a:pt x="118529" y="21328"/>
                    <a:pt x="117767" y="12724"/>
                    <a:pt x="110660" y="6651"/>
                  </a:cubicBezTo>
                  <a:cubicBezTo>
                    <a:pt x="104315" y="1337"/>
                    <a:pt x="96193" y="72"/>
                    <a:pt x="89848" y="72"/>
                  </a:cubicBezTo>
                  <a:cubicBezTo>
                    <a:pt x="67004" y="72"/>
                    <a:pt x="54568" y="16267"/>
                    <a:pt x="50253" y="22087"/>
                  </a:cubicBezTo>
                  <a:cubicBezTo>
                    <a:pt x="48984" y="7663"/>
                    <a:pt x="38324" y="72"/>
                    <a:pt x="26902" y="72"/>
                  </a:cubicBezTo>
                  <a:cubicBezTo>
                    <a:pt x="15227" y="72"/>
                    <a:pt x="10404" y="9941"/>
                    <a:pt x="8120" y="14496"/>
                  </a:cubicBezTo>
                  <a:cubicBezTo>
                    <a:pt x="3551" y="23353"/>
                    <a:pt x="252" y="38283"/>
                    <a:pt x="252" y="39042"/>
                  </a:cubicBezTo>
                  <a:cubicBezTo>
                    <a:pt x="252" y="41572"/>
                    <a:pt x="2790" y="41572"/>
                    <a:pt x="3297" y="41572"/>
                  </a:cubicBezTo>
                  <a:cubicBezTo>
                    <a:pt x="5835" y="41572"/>
                    <a:pt x="6089" y="41319"/>
                    <a:pt x="7612" y="35752"/>
                  </a:cubicBezTo>
                  <a:cubicBezTo>
                    <a:pt x="11927" y="17785"/>
                    <a:pt x="17003" y="5639"/>
                    <a:pt x="26141" y="5639"/>
                  </a:cubicBezTo>
                  <a:cubicBezTo>
                    <a:pt x="30202" y="5639"/>
                    <a:pt x="34009" y="7663"/>
                    <a:pt x="34009" y="17279"/>
                  </a:cubicBezTo>
                  <a:cubicBezTo>
                    <a:pt x="34009" y="22593"/>
                    <a:pt x="33247" y="25377"/>
                    <a:pt x="29948" y="38536"/>
                  </a:cubicBezTo>
                  <a:lnTo>
                    <a:pt x="15227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AC7E63A-5BE7-8939-C68D-3E68B974547A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3406299" y="3318628"/>
              <a:ext cx="103301" cy="114632"/>
            </a:xfrm>
            <a:custGeom>
              <a:avLst/>
              <a:gdLst>
                <a:gd name="connsiteX0" fmla="*/ 15235 w 103301"/>
                <a:gd name="connsiteY0" fmla="*/ 96990 h 114632"/>
                <a:gd name="connsiteX1" fmla="*/ 12951 w 103301"/>
                <a:gd name="connsiteY1" fmla="*/ 107872 h 114632"/>
                <a:gd name="connsiteX2" fmla="*/ 20312 w 103301"/>
                <a:gd name="connsiteY2" fmla="*/ 114704 h 114632"/>
                <a:gd name="connsiteX3" fmla="*/ 29703 w 103301"/>
                <a:gd name="connsiteY3" fmla="*/ 107619 h 114632"/>
                <a:gd name="connsiteX4" fmla="*/ 39855 w 103301"/>
                <a:gd name="connsiteY4" fmla="*/ 67637 h 114632"/>
                <a:gd name="connsiteX5" fmla="*/ 47977 w 103301"/>
                <a:gd name="connsiteY5" fmla="*/ 34740 h 114632"/>
                <a:gd name="connsiteX6" fmla="*/ 62191 w 103301"/>
                <a:gd name="connsiteY6" fmla="*/ 13990 h 114632"/>
                <a:gd name="connsiteX7" fmla="*/ 82496 w 103301"/>
                <a:gd name="connsiteY7" fmla="*/ 5639 h 114632"/>
                <a:gd name="connsiteX8" fmla="*/ 93156 w 103301"/>
                <a:gd name="connsiteY8" fmla="*/ 8676 h 114632"/>
                <a:gd name="connsiteX9" fmla="*/ 79958 w 103301"/>
                <a:gd name="connsiteY9" fmla="*/ 22593 h 114632"/>
                <a:gd name="connsiteX10" fmla="*/ 89603 w 103301"/>
                <a:gd name="connsiteY10" fmla="*/ 31450 h 114632"/>
                <a:gd name="connsiteX11" fmla="*/ 103562 w 103301"/>
                <a:gd name="connsiteY11" fmla="*/ 16520 h 114632"/>
                <a:gd name="connsiteX12" fmla="*/ 82496 w 103301"/>
                <a:gd name="connsiteY12" fmla="*/ 72 h 114632"/>
                <a:gd name="connsiteX13" fmla="*/ 50008 w 103301"/>
                <a:gd name="connsiteY13" fmla="*/ 19557 h 114632"/>
                <a:gd name="connsiteX14" fmla="*/ 26911 w 103301"/>
                <a:gd name="connsiteY14" fmla="*/ 72 h 114632"/>
                <a:gd name="connsiteX15" fmla="*/ 8129 w 103301"/>
                <a:gd name="connsiteY15" fmla="*/ 14496 h 114632"/>
                <a:gd name="connsiteX16" fmla="*/ 260 w 103301"/>
                <a:gd name="connsiteY16" fmla="*/ 39042 h 114632"/>
                <a:gd name="connsiteX17" fmla="*/ 3306 w 103301"/>
                <a:gd name="connsiteY17" fmla="*/ 41572 h 114632"/>
                <a:gd name="connsiteX18" fmla="*/ 7621 w 103301"/>
                <a:gd name="connsiteY18" fmla="*/ 35752 h 114632"/>
                <a:gd name="connsiteX19" fmla="*/ 26149 w 103301"/>
                <a:gd name="connsiteY19" fmla="*/ 5639 h 114632"/>
                <a:gd name="connsiteX20" fmla="*/ 34017 w 103301"/>
                <a:gd name="connsiteY20" fmla="*/ 17279 h 114632"/>
                <a:gd name="connsiteX21" fmla="*/ 29956 w 103301"/>
                <a:gd name="connsiteY21" fmla="*/ 38536 h 114632"/>
                <a:gd name="connsiteX22" fmla="*/ 15235 w 10330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35" y="96990"/>
                  </a:moveTo>
                  <a:cubicBezTo>
                    <a:pt x="14474" y="100786"/>
                    <a:pt x="12951" y="106606"/>
                    <a:pt x="12951" y="107872"/>
                  </a:cubicBezTo>
                  <a:cubicBezTo>
                    <a:pt x="12951" y="112427"/>
                    <a:pt x="16504" y="114704"/>
                    <a:pt x="20312" y="114704"/>
                  </a:cubicBezTo>
                  <a:cubicBezTo>
                    <a:pt x="23357" y="114704"/>
                    <a:pt x="27926" y="112680"/>
                    <a:pt x="29703" y="107619"/>
                  </a:cubicBezTo>
                  <a:cubicBezTo>
                    <a:pt x="30210" y="106606"/>
                    <a:pt x="38840" y="72191"/>
                    <a:pt x="39855" y="67637"/>
                  </a:cubicBezTo>
                  <a:cubicBezTo>
                    <a:pt x="41886" y="59286"/>
                    <a:pt x="46454" y="41572"/>
                    <a:pt x="47977" y="34740"/>
                  </a:cubicBezTo>
                  <a:cubicBezTo>
                    <a:pt x="48992" y="31450"/>
                    <a:pt x="56099" y="19557"/>
                    <a:pt x="62191" y="13990"/>
                  </a:cubicBezTo>
                  <a:cubicBezTo>
                    <a:pt x="64221" y="12218"/>
                    <a:pt x="71582" y="5639"/>
                    <a:pt x="82496" y="5639"/>
                  </a:cubicBezTo>
                  <a:cubicBezTo>
                    <a:pt x="89095" y="5639"/>
                    <a:pt x="92902" y="8676"/>
                    <a:pt x="93156" y="8676"/>
                  </a:cubicBezTo>
                  <a:cubicBezTo>
                    <a:pt x="85542" y="9941"/>
                    <a:pt x="79958" y="16014"/>
                    <a:pt x="79958" y="22593"/>
                  </a:cubicBezTo>
                  <a:cubicBezTo>
                    <a:pt x="79958" y="26642"/>
                    <a:pt x="82750" y="31450"/>
                    <a:pt x="89603" y="31450"/>
                  </a:cubicBezTo>
                  <a:cubicBezTo>
                    <a:pt x="96456" y="31450"/>
                    <a:pt x="103562" y="25630"/>
                    <a:pt x="103562" y="16520"/>
                  </a:cubicBezTo>
                  <a:cubicBezTo>
                    <a:pt x="103562" y="7663"/>
                    <a:pt x="95440" y="72"/>
                    <a:pt x="82496" y="72"/>
                  </a:cubicBezTo>
                  <a:cubicBezTo>
                    <a:pt x="65998" y="72"/>
                    <a:pt x="54830" y="12471"/>
                    <a:pt x="50008" y="19557"/>
                  </a:cubicBezTo>
                  <a:cubicBezTo>
                    <a:pt x="47977" y="8170"/>
                    <a:pt x="38840" y="72"/>
                    <a:pt x="26911" y="72"/>
                  </a:cubicBezTo>
                  <a:cubicBezTo>
                    <a:pt x="15235" y="72"/>
                    <a:pt x="10413" y="9941"/>
                    <a:pt x="8129" y="14496"/>
                  </a:cubicBezTo>
                  <a:cubicBezTo>
                    <a:pt x="3560" y="23100"/>
                    <a:pt x="260" y="38283"/>
                    <a:pt x="260" y="39042"/>
                  </a:cubicBezTo>
                  <a:cubicBezTo>
                    <a:pt x="260" y="41572"/>
                    <a:pt x="2798" y="41572"/>
                    <a:pt x="3306" y="41572"/>
                  </a:cubicBezTo>
                  <a:cubicBezTo>
                    <a:pt x="5844" y="41572"/>
                    <a:pt x="6098" y="41319"/>
                    <a:pt x="7621" y="35752"/>
                  </a:cubicBezTo>
                  <a:cubicBezTo>
                    <a:pt x="11936" y="17785"/>
                    <a:pt x="17012" y="5639"/>
                    <a:pt x="26149" y="5639"/>
                  </a:cubicBezTo>
                  <a:cubicBezTo>
                    <a:pt x="30464" y="5639"/>
                    <a:pt x="34017" y="7663"/>
                    <a:pt x="34017" y="17279"/>
                  </a:cubicBezTo>
                  <a:cubicBezTo>
                    <a:pt x="34017" y="22593"/>
                    <a:pt x="33256" y="25377"/>
                    <a:pt x="29956" y="38536"/>
                  </a:cubicBezTo>
                  <a:lnTo>
                    <a:pt x="15235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DBB2803-BBB3-C4F2-BD9E-A0A8DA82979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531692" y="3221028"/>
              <a:ext cx="78529" cy="117618"/>
            </a:xfrm>
            <a:custGeom>
              <a:avLst/>
              <a:gdLst>
                <a:gd name="connsiteX0" fmla="*/ 78795 w 78529"/>
                <a:gd name="connsiteY0" fmla="*/ 85448 h 117618"/>
                <a:gd name="connsiteX1" fmla="*/ 72754 w 78529"/>
                <a:gd name="connsiteY1" fmla="*/ 85448 h 117618"/>
                <a:gd name="connsiteX2" fmla="*/ 68135 w 78529"/>
                <a:gd name="connsiteY2" fmla="*/ 101567 h 117618"/>
                <a:gd name="connsiteX3" fmla="*/ 50546 w 78529"/>
                <a:gd name="connsiteY3" fmla="*/ 102630 h 117618"/>
                <a:gd name="connsiteX4" fmla="*/ 17854 w 78529"/>
                <a:gd name="connsiteY4" fmla="*/ 102630 h 117618"/>
                <a:gd name="connsiteX5" fmla="*/ 53388 w 78529"/>
                <a:gd name="connsiteY5" fmla="*/ 72871 h 117618"/>
                <a:gd name="connsiteX6" fmla="*/ 78795 w 78529"/>
                <a:gd name="connsiteY6" fmla="*/ 34610 h 117618"/>
                <a:gd name="connsiteX7" fmla="*/ 37220 w 78529"/>
                <a:gd name="connsiteY7" fmla="*/ 68 h 117618"/>
                <a:gd name="connsiteX8" fmla="*/ 265 w 78529"/>
                <a:gd name="connsiteY8" fmla="*/ 31776 h 117618"/>
                <a:gd name="connsiteX9" fmla="*/ 9682 w 78529"/>
                <a:gd name="connsiteY9" fmla="*/ 41695 h 117618"/>
                <a:gd name="connsiteX10" fmla="*/ 19098 w 78529"/>
                <a:gd name="connsiteY10" fmla="*/ 32307 h 117618"/>
                <a:gd name="connsiteX11" fmla="*/ 8616 w 78529"/>
                <a:gd name="connsiteY11" fmla="*/ 22919 h 117618"/>
                <a:gd name="connsiteX12" fmla="*/ 34555 w 78529"/>
                <a:gd name="connsiteY12" fmla="*/ 6445 h 117618"/>
                <a:gd name="connsiteX13" fmla="*/ 61561 w 78529"/>
                <a:gd name="connsiteY13" fmla="*/ 34610 h 117618"/>
                <a:gd name="connsiteX14" fmla="*/ 44860 w 78529"/>
                <a:gd name="connsiteY14" fmla="*/ 68620 h 117618"/>
                <a:gd name="connsiteX15" fmla="*/ 2042 w 78529"/>
                <a:gd name="connsiteY15" fmla="*/ 110778 h 117618"/>
                <a:gd name="connsiteX16" fmla="*/ 265 w 78529"/>
                <a:gd name="connsiteY16" fmla="*/ 117686 h 117618"/>
                <a:gd name="connsiteX17" fmla="*/ 73465 w 78529"/>
                <a:gd name="connsiteY17" fmla="*/ 117686 h 117618"/>
                <a:gd name="connsiteX18" fmla="*/ 78795 w 78529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29" h="117618">
                  <a:moveTo>
                    <a:pt x="78795" y="85448"/>
                  </a:moveTo>
                  <a:lnTo>
                    <a:pt x="72754" y="85448"/>
                  </a:lnTo>
                  <a:cubicBezTo>
                    <a:pt x="72221" y="89345"/>
                    <a:pt x="70444" y="99796"/>
                    <a:pt x="68135" y="101567"/>
                  </a:cubicBezTo>
                  <a:cubicBezTo>
                    <a:pt x="66713" y="102630"/>
                    <a:pt x="53033" y="102630"/>
                    <a:pt x="50546" y="102630"/>
                  </a:cubicBezTo>
                  <a:lnTo>
                    <a:pt x="17854" y="102630"/>
                  </a:lnTo>
                  <a:cubicBezTo>
                    <a:pt x="36510" y="86156"/>
                    <a:pt x="42728" y="81196"/>
                    <a:pt x="53388" y="72871"/>
                  </a:cubicBezTo>
                  <a:cubicBezTo>
                    <a:pt x="66536" y="62420"/>
                    <a:pt x="78795" y="51438"/>
                    <a:pt x="78795" y="34610"/>
                  </a:cubicBezTo>
                  <a:cubicBezTo>
                    <a:pt x="78795" y="13176"/>
                    <a:pt x="59962" y="68"/>
                    <a:pt x="37220" y="68"/>
                  </a:cubicBezTo>
                  <a:cubicBezTo>
                    <a:pt x="15189" y="68"/>
                    <a:pt x="265" y="15479"/>
                    <a:pt x="265" y="31776"/>
                  </a:cubicBezTo>
                  <a:cubicBezTo>
                    <a:pt x="265" y="40809"/>
                    <a:pt x="7905" y="41695"/>
                    <a:pt x="9682" y="41695"/>
                  </a:cubicBezTo>
                  <a:cubicBezTo>
                    <a:pt x="13946" y="41695"/>
                    <a:pt x="19098" y="38684"/>
                    <a:pt x="19098" y="32307"/>
                  </a:cubicBezTo>
                  <a:cubicBezTo>
                    <a:pt x="19098" y="29119"/>
                    <a:pt x="17854" y="22919"/>
                    <a:pt x="8616" y="22919"/>
                  </a:cubicBezTo>
                  <a:cubicBezTo>
                    <a:pt x="14123" y="10342"/>
                    <a:pt x="26205" y="6445"/>
                    <a:pt x="34555" y="6445"/>
                  </a:cubicBezTo>
                  <a:cubicBezTo>
                    <a:pt x="52322" y="6445"/>
                    <a:pt x="61561" y="20262"/>
                    <a:pt x="61561" y="34610"/>
                  </a:cubicBezTo>
                  <a:cubicBezTo>
                    <a:pt x="61561" y="50021"/>
                    <a:pt x="50546" y="62243"/>
                    <a:pt x="44860" y="68620"/>
                  </a:cubicBezTo>
                  <a:lnTo>
                    <a:pt x="2042" y="110778"/>
                  </a:lnTo>
                  <a:cubicBezTo>
                    <a:pt x="265" y="112372"/>
                    <a:pt x="265" y="112727"/>
                    <a:pt x="265" y="117686"/>
                  </a:cubicBezTo>
                  <a:lnTo>
                    <a:pt x="73465" y="117686"/>
                  </a:lnTo>
                  <a:lnTo>
                    <a:pt x="78795" y="8544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32D7F61-AF0F-454E-8C94-3E5E9BF5EC0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917368" y="3533344"/>
              <a:ext cx="848805" cy="10121"/>
            </a:xfrm>
            <a:custGeom>
              <a:avLst/>
              <a:gdLst>
                <a:gd name="connsiteX0" fmla="*/ 0 w 848805"/>
                <a:gd name="connsiteY0" fmla="*/ 0 h 10121"/>
                <a:gd name="connsiteX1" fmla="*/ 848805 w 848805"/>
                <a:gd name="connsiteY1" fmla="*/ 0 h 10121"/>
                <a:gd name="connsiteX2" fmla="*/ 848805 w 848805"/>
                <a:gd name="connsiteY2" fmla="*/ 10122 h 10121"/>
                <a:gd name="connsiteX3" fmla="*/ 0 w 84880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805" h="10121">
                  <a:moveTo>
                    <a:pt x="0" y="0"/>
                  </a:moveTo>
                  <a:lnTo>
                    <a:pt x="848805" y="0"/>
                  </a:lnTo>
                  <a:lnTo>
                    <a:pt x="848805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5B77157-EA7F-5D6C-08E0-86F09864351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942496" y="3585460"/>
              <a:ext cx="58884" cy="253051"/>
            </a:xfrm>
            <a:custGeom>
              <a:avLst/>
              <a:gdLst>
                <a:gd name="connsiteX0" fmla="*/ 59126 w 58884"/>
                <a:gd name="connsiteY0" fmla="*/ 250606 h 253051"/>
                <a:gd name="connsiteX1" fmla="*/ 54811 w 58884"/>
                <a:gd name="connsiteY1" fmla="*/ 245039 h 253051"/>
                <a:gd name="connsiteX2" fmla="*/ 14963 w 58884"/>
                <a:gd name="connsiteY2" fmla="*/ 126611 h 253051"/>
                <a:gd name="connsiteX3" fmla="*/ 55827 w 58884"/>
                <a:gd name="connsiteY3" fmla="*/ 6918 h 253051"/>
                <a:gd name="connsiteX4" fmla="*/ 59126 w 58884"/>
                <a:gd name="connsiteY4" fmla="*/ 2616 h 253051"/>
                <a:gd name="connsiteX5" fmla="*/ 56588 w 58884"/>
                <a:gd name="connsiteY5" fmla="*/ 85 h 253051"/>
                <a:gd name="connsiteX6" fmla="*/ 16232 w 58884"/>
                <a:gd name="connsiteY6" fmla="*/ 49430 h 253051"/>
                <a:gd name="connsiteX7" fmla="*/ 241 w 58884"/>
                <a:gd name="connsiteY7" fmla="*/ 126611 h 253051"/>
                <a:gd name="connsiteX8" fmla="*/ 16993 w 58884"/>
                <a:gd name="connsiteY8" fmla="*/ 205563 h 253051"/>
                <a:gd name="connsiteX9" fmla="*/ 56588 w 58884"/>
                <a:gd name="connsiteY9" fmla="*/ 253137 h 253051"/>
                <a:gd name="connsiteX10" fmla="*/ 59126 w 58884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26" y="250606"/>
                  </a:moveTo>
                  <a:cubicBezTo>
                    <a:pt x="59126" y="249847"/>
                    <a:pt x="59126" y="249341"/>
                    <a:pt x="54811" y="245039"/>
                  </a:cubicBezTo>
                  <a:cubicBezTo>
                    <a:pt x="23085" y="213154"/>
                    <a:pt x="14963" y="165328"/>
                    <a:pt x="14963" y="126611"/>
                  </a:cubicBezTo>
                  <a:cubicBezTo>
                    <a:pt x="14963" y="82580"/>
                    <a:pt x="24608" y="38549"/>
                    <a:pt x="55827" y="6918"/>
                  </a:cubicBezTo>
                  <a:cubicBezTo>
                    <a:pt x="59126" y="3881"/>
                    <a:pt x="59126" y="3375"/>
                    <a:pt x="59126" y="2616"/>
                  </a:cubicBezTo>
                  <a:cubicBezTo>
                    <a:pt x="59126" y="845"/>
                    <a:pt x="58111" y="85"/>
                    <a:pt x="56588" y="85"/>
                  </a:cubicBezTo>
                  <a:cubicBezTo>
                    <a:pt x="54050" y="85"/>
                    <a:pt x="31207" y="17293"/>
                    <a:pt x="16232" y="49430"/>
                  </a:cubicBezTo>
                  <a:cubicBezTo>
                    <a:pt x="3287" y="77266"/>
                    <a:pt x="241" y="105355"/>
                    <a:pt x="241" y="126611"/>
                  </a:cubicBezTo>
                  <a:cubicBezTo>
                    <a:pt x="241" y="146349"/>
                    <a:pt x="3033" y="176968"/>
                    <a:pt x="16993" y="205563"/>
                  </a:cubicBezTo>
                  <a:cubicBezTo>
                    <a:pt x="32222" y="236688"/>
                    <a:pt x="54050" y="253137"/>
                    <a:pt x="56588" y="253137"/>
                  </a:cubicBezTo>
                  <a:cubicBezTo>
                    <a:pt x="58111" y="253137"/>
                    <a:pt x="59126" y="252377"/>
                    <a:pt x="59126" y="250606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0CE593-2D85-87D6-A87F-22633517E9E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3023434" y="3663399"/>
              <a:ext cx="103301" cy="114632"/>
            </a:xfrm>
            <a:custGeom>
              <a:avLst/>
              <a:gdLst>
                <a:gd name="connsiteX0" fmla="*/ 15220 w 103301"/>
                <a:gd name="connsiteY0" fmla="*/ 97004 h 114632"/>
                <a:gd name="connsiteX1" fmla="*/ 12936 w 103301"/>
                <a:gd name="connsiteY1" fmla="*/ 107885 h 114632"/>
                <a:gd name="connsiteX2" fmla="*/ 20297 w 103301"/>
                <a:gd name="connsiteY2" fmla="*/ 114718 h 114632"/>
                <a:gd name="connsiteX3" fmla="*/ 29688 w 103301"/>
                <a:gd name="connsiteY3" fmla="*/ 107632 h 114632"/>
                <a:gd name="connsiteX4" fmla="*/ 39840 w 103301"/>
                <a:gd name="connsiteY4" fmla="*/ 67650 h 114632"/>
                <a:gd name="connsiteX5" fmla="*/ 47962 w 103301"/>
                <a:gd name="connsiteY5" fmla="*/ 34753 h 114632"/>
                <a:gd name="connsiteX6" fmla="*/ 62176 w 103301"/>
                <a:gd name="connsiteY6" fmla="*/ 14003 h 114632"/>
                <a:gd name="connsiteX7" fmla="*/ 82481 w 103301"/>
                <a:gd name="connsiteY7" fmla="*/ 5653 h 114632"/>
                <a:gd name="connsiteX8" fmla="*/ 93141 w 103301"/>
                <a:gd name="connsiteY8" fmla="*/ 8689 h 114632"/>
                <a:gd name="connsiteX9" fmla="*/ 79943 w 103301"/>
                <a:gd name="connsiteY9" fmla="*/ 22607 h 114632"/>
                <a:gd name="connsiteX10" fmla="*/ 89588 w 103301"/>
                <a:gd name="connsiteY10" fmla="*/ 31464 h 114632"/>
                <a:gd name="connsiteX11" fmla="*/ 103547 w 103301"/>
                <a:gd name="connsiteY11" fmla="*/ 16534 h 114632"/>
                <a:gd name="connsiteX12" fmla="*/ 82481 w 103301"/>
                <a:gd name="connsiteY12" fmla="*/ 85 h 114632"/>
                <a:gd name="connsiteX13" fmla="*/ 49993 w 103301"/>
                <a:gd name="connsiteY13" fmla="*/ 19570 h 114632"/>
                <a:gd name="connsiteX14" fmla="*/ 26896 w 103301"/>
                <a:gd name="connsiteY14" fmla="*/ 85 h 114632"/>
                <a:gd name="connsiteX15" fmla="*/ 8113 w 103301"/>
                <a:gd name="connsiteY15" fmla="*/ 14509 h 114632"/>
                <a:gd name="connsiteX16" fmla="*/ 245 w 103301"/>
                <a:gd name="connsiteY16" fmla="*/ 39055 h 114632"/>
                <a:gd name="connsiteX17" fmla="*/ 3291 w 103301"/>
                <a:gd name="connsiteY17" fmla="*/ 41586 h 114632"/>
                <a:gd name="connsiteX18" fmla="*/ 7606 w 103301"/>
                <a:gd name="connsiteY18" fmla="*/ 35766 h 114632"/>
                <a:gd name="connsiteX19" fmla="*/ 26134 w 103301"/>
                <a:gd name="connsiteY19" fmla="*/ 5653 h 114632"/>
                <a:gd name="connsiteX20" fmla="*/ 34002 w 103301"/>
                <a:gd name="connsiteY20" fmla="*/ 17293 h 114632"/>
                <a:gd name="connsiteX21" fmla="*/ 29941 w 103301"/>
                <a:gd name="connsiteY21" fmla="*/ 38549 h 114632"/>
                <a:gd name="connsiteX22" fmla="*/ 15220 w 10330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20" y="97004"/>
                  </a:moveTo>
                  <a:cubicBezTo>
                    <a:pt x="14459" y="100800"/>
                    <a:pt x="12936" y="106620"/>
                    <a:pt x="12936" y="107885"/>
                  </a:cubicBezTo>
                  <a:cubicBezTo>
                    <a:pt x="12936" y="112440"/>
                    <a:pt x="16489" y="114718"/>
                    <a:pt x="20297" y="114718"/>
                  </a:cubicBezTo>
                  <a:cubicBezTo>
                    <a:pt x="23342" y="114718"/>
                    <a:pt x="27911" y="112693"/>
                    <a:pt x="29688" y="107632"/>
                  </a:cubicBezTo>
                  <a:cubicBezTo>
                    <a:pt x="30195" y="106620"/>
                    <a:pt x="38825" y="72205"/>
                    <a:pt x="39840" y="67650"/>
                  </a:cubicBezTo>
                  <a:cubicBezTo>
                    <a:pt x="41871" y="59299"/>
                    <a:pt x="46439" y="41586"/>
                    <a:pt x="47962" y="34753"/>
                  </a:cubicBezTo>
                  <a:cubicBezTo>
                    <a:pt x="48977" y="31464"/>
                    <a:pt x="56084" y="19570"/>
                    <a:pt x="62176" y="14003"/>
                  </a:cubicBezTo>
                  <a:cubicBezTo>
                    <a:pt x="64206" y="12232"/>
                    <a:pt x="71567" y="5653"/>
                    <a:pt x="82481" y="5653"/>
                  </a:cubicBezTo>
                  <a:cubicBezTo>
                    <a:pt x="89080" y="5653"/>
                    <a:pt x="92887" y="8689"/>
                    <a:pt x="93141" y="8689"/>
                  </a:cubicBezTo>
                  <a:cubicBezTo>
                    <a:pt x="85527" y="9954"/>
                    <a:pt x="79943" y="16028"/>
                    <a:pt x="79943" y="22607"/>
                  </a:cubicBezTo>
                  <a:cubicBezTo>
                    <a:pt x="79943" y="26656"/>
                    <a:pt x="82735" y="31464"/>
                    <a:pt x="89588" y="31464"/>
                  </a:cubicBezTo>
                  <a:cubicBezTo>
                    <a:pt x="96441" y="31464"/>
                    <a:pt x="103547" y="25644"/>
                    <a:pt x="103547" y="16534"/>
                  </a:cubicBezTo>
                  <a:cubicBezTo>
                    <a:pt x="103547" y="7677"/>
                    <a:pt x="95425" y="85"/>
                    <a:pt x="82481" y="85"/>
                  </a:cubicBezTo>
                  <a:cubicBezTo>
                    <a:pt x="65983" y="85"/>
                    <a:pt x="54815" y="12485"/>
                    <a:pt x="49993" y="19570"/>
                  </a:cubicBezTo>
                  <a:cubicBezTo>
                    <a:pt x="47962" y="8183"/>
                    <a:pt x="38825" y="85"/>
                    <a:pt x="26896" y="85"/>
                  </a:cubicBezTo>
                  <a:cubicBezTo>
                    <a:pt x="15220" y="85"/>
                    <a:pt x="10398" y="9954"/>
                    <a:pt x="8113" y="14509"/>
                  </a:cubicBezTo>
                  <a:cubicBezTo>
                    <a:pt x="3545" y="23113"/>
                    <a:pt x="245" y="38296"/>
                    <a:pt x="245" y="39055"/>
                  </a:cubicBezTo>
                  <a:cubicBezTo>
                    <a:pt x="245" y="41586"/>
                    <a:pt x="2783" y="41586"/>
                    <a:pt x="3291" y="41586"/>
                  </a:cubicBezTo>
                  <a:cubicBezTo>
                    <a:pt x="5829" y="41586"/>
                    <a:pt x="6083" y="41333"/>
                    <a:pt x="7606" y="35766"/>
                  </a:cubicBezTo>
                  <a:cubicBezTo>
                    <a:pt x="11921" y="17799"/>
                    <a:pt x="16997" y="5653"/>
                    <a:pt x="26134" y="5653"/>
                  </a:cubicBezTo>
                  <a:cubicBezTo>
                    <a:pt x="30449" y="5653"/>
                    <a:pt x="34002" y="7677"/>
                    <a:pt x="34002" y="17293"/>
                  </a:cubicBezTo>
                  <a:cubicBezTo>
                    <a:pt x="34002" y="22607"/>
                    <a:pt x="33241" y="25391"/>
                    <a:pt x="29941" y="38549"/>
                  </a:cubicBezTo>
                  <a:lnTo>
                    <a:pt x="15220" y="97004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107B5C0-70A4-3ADA-10BB-F1C170C02F9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3208250" y="3627719"/>
              <a:ext cx="168785" cy="168531"/>
            </a:xfrm>
            <a:custGeom>
              <a:avLst/>
              <a:gdLst>
                <a:gd name="connsiteX0" fmla="*/ 89848 w 168785"/>
                <a:gd name="connsiteY0" fmla="*/ 89412 h 168531"/>
                <a:gd name="connsiteX1" fmla="*/ 160662 w 168785"/>
                <a:gd name="connsiteY1" fmla="*/ 89412 h 168531"/>
                <a:gd name="connsiteX2" fmla="*/ 169038 w 168785"/>
                <a:gd name="connsiteY2" fmla="*/ 84351 h 168531"/>
                <a:gd name="connsiteX3" fmla="*/ 160662 w 168785"/>
                <a:gd name="connsiteY3" fmla="*/ 79290 h 168531"/>
                <a:gd name="connsiteX4" fmla="*/ 89848 w 168785"/>
                <a:gd name="connsiteY4" fmla="*/ 79290 h 168531"/>
                <a:gd name="connsiteX5" fmla="*/ 89848 w 168785"/>
                <a:gd name="connsiteY5" fmla="*/ 8436 h 168531"/>
                <a:gd name="connsiteX6" fmla="*/ 84772 w 168785"/>
                <a:gd name="connsiteY6" fmla="*/ 85 h 168531"/>
                <a:gd name="connsiteX7" fmla="*/ 79696 w 168785"/>
                <a:gd name="connsiteY7" fmla="*/ 8436 h 168531"/>
                <a:gd name="connsiteX8" fmla="*/ 79696 w 168785"/>
                <a:gd name="connsiteY8" fmla="*/ 79290 h 168531"/>
                <a:gd name="connsiteX9" fmla="*/ 8628 w 168785"/>
                <a:gd name="connsiteY9" fmla="*/ 79290 h 168531"/>
                <a:gd name="connsiteX10" fmla="*/ 252 w 168785"/>
                <a:gd name="connsiteY10" fmla="*/ 84351 h 168531"/>
                <a:gd name="connsiteX11" fmla="*/ 8628 w 168785"/>
                <a:gd name="connsiteY11" fmla="*/ 89412 h 168531"/>
                <a:gd name="connsiteX12" fmla="*/ 79696 w 168785"/>
                <a:gd name="connsiteY12" fmla="*/ 89412 h 168531"/>
                <a:gd name="connsiteX13" fmla="*/ 79696 w 168785"/>
                <a:gd name="connsiteY13" fmla="*/ 160267 h 168531"/>
                <a:gd name="connsiteX14" fmla="*/ 84772 w 168785"/>
                <a:gd name="connsiteY14" fmla="*/ 168617 h 168531"/>
                <a:gd name="connsiteX15" fmla="*/ 89848 w 168785"/>
                <a:gd name="connsiteY15" fmla="*/ 160267 h 168531"/>
                <a:gd name="connsiteX16" fmla="*/ 89848 w 168785"/>
                <a:gd name="connsiteY16" fmla="*/ 8941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85" h="168531">
                  <a:moveTo>
                    <a:pt x="89848" y="89412"/>
                  </a:moveTo>
                  <a:lnTo>
                    <a:pt x="160662" y="89412"/>
                  </a:lnTo>
                  <a:cubicBezTo>
                    <a:pt x="164216" y="89412"/>
                    <a:pt x="169038" y="89412"/>
                    <a:pt x="169038" y="84351"/>
                  </a:cubicBezTo>
                  <a:cubicBezTo>
                    <a:pt x="169038" y="79290"/>
                    <a:pt x="164216" y="79290"/>
                    <a:pt x="160662" y="79290"/>
                  </a:cubicBezTo>
                  <a:lnTo>
                    <a:pt x="89848" y="79290"/>
                  </a:lnTo>
                  <a:lnTo>
                    <a:pt x="89848" y="8436"/>
                  </a:lnTo>
                  <a:cubicBezTo>
                    <a:pt x="89848" y="4893"/>
                    <a:pt x="89848" y="85"/>
                    <a:pt x="84772" y="85"/>
                  </a:cubicBezTo>
                  <a:cubicBezTo>
                    <a:pt x="79696" y="85"/>
                    <a:pt x="79696" y="4893"/>
                    <a:pt x="79696" y="8436"/>
                  </a:cubicBezTo>
                  <a:lnTo>
                    <a:pt x="79696" y="79290"/>
                  </a:lnTo>
                  <a:lnTo>
                    <a:pt x="8628" y="79290"/>
                  </a:lnTo>
                  <a:cubicBezTo>
                    <a:pt x="5075" y="79290"/>
                    <a:pt x="252" y="79290"/>
                    <a:pt x="252" y="84351"/>
                  </a:cubicBezTo>
                  <a:cubicBezTo>
                    <a:pt x="252" y="89412"/>
                    <a:pt x="5075" y="89412"/>
                    <a:pt x="8628" y="89412"/>
                  </a:cubicBezTo>
                  <a:lnTo>
                    <a:pt x="79696" y="89412"/>
                  </a:lnTo>
                  <a:lnTo>
                    <a:pt x="79696" y="160267"/>
                  </a:lnTo>
                  <a:cubicBezTo>
                    <a:pt x="79696" y="163809"/>
                    <a:pt x="79696" y="168617"/>
                    <a:pt x="84772" y="168617"/>
                  </a:cubicBezTo>
                  <a:cubicBezTo>
                    <a:pt x="89848" y="168617"/>
                    <a:pt x="89848" y="163809"/>
                    <a:pt x="89848" y="160267"/>
                  </a:cubicBezTo>
                  <a:lnTo>
                    <a:pt x="89848" y="8941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AA88474-8E11-C866-1C9D-7A05BA8F0657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3450641" y="3596847"/>
              <a:ext cx="98225" cy="181437"/>
            </a:xfrm>
            <a:custGeom>
              <a:avLst/>
              <a:gdLst>
                <a:gd name="connsiteX0" fmla="*/ 1531 w 98225"/>
                <a:gd name="connsiteY0" fmla="*/ 153434 h 181437"/>
                <a:gd name="connsiteX1" fmla="*/ 262 w 98225"/>
                <a:gd name="connsiteY1" fmla="*/ 155965 h 181437"/>
                <a:gd name="connsiteX2" fmla="*/ 3308 w 98225"/>
                <a:gd name="connsiteY2" fmla="*/ 159255 h 181437"/>
                <a:gd name="connsiteX3" fmla="*/ 12445 w 98225"/>
                <a:gd name="connsiteY3" fmla="*/ 151410 h 181437"/>
                <a:gd name="connsiteX4" fmla="*/ 21583 w 98225"/>
                <a:gd name="connsiteY4" fmla="*/ 142806 h 181437"/>
                <a:gd name="connsiteX5" fmla="*/ 50010 w 98225"/>
                <a:gd name="connsiteY5" fmla="*/ 181523 h 181437"/>
                <a:gd name="connsiteX6" fmla="*/ 74376 w 98225"/>
                <a:gd name="connsiteY6" fmla="*/ 171907 h 181437"/>
                <a:gd name="connsiteX7" fmla="*/ 89858 w 98225"/>
                <a:gd name="connsiteY7" fmla="*/ 156977 h 181437"/>
                <a:gd name="connsiteX8" fmla="*/ 86813 w 98225"/>
                <a:gd name="connsiteY8" fmla="*/ 153940 h 181437"/>
                <a:gd name="connsiteX9" fmla="*/ 83513 w 98225"/>
                <a:gd name="connsiteY9" fmla="*/ 156218 h 181437"/>
                <a:gd name="connsiteX10" fmla="*/ 50517 w 98225"/>
                <a:gd name="connsiteY10" fmla="*/ 175956 h 181437"/>
                <a:gd name="connsiteX11" fmla="*/ 35035 w 98225"/>
                <a:gd name="connsiteY11" fmla="*/ 143059 h 181437"/>
                <a:gd name="connsiteX12" fmla="*/ 36304 w 98225"/>
                <a:gd name="connsiteY12" fmla="*/ 128635 h 181437"/>
                <a:gd name="connsiteX13" fmla="*/ 41888 w 98225"/>
                <a:gd name="connsiteY13" fmla="*/ 122309 h 181437"/>
                <a:gd name="connsiteX14" fmla="*/ 98488 w 98225"/>
                <a:gd name="connsiteY14" fmla="*/ 19823 h 181437"/>
                <a:gd name="connsiteX15" fmla="*/ 83513 w 98225"/>
                <a:gd name="connsiteY15" fmla="*/ 85 h 181437"/>
                <a:gd name="connsiteX16" fmla="*/ 41126 w 98225"/>
                <a:gd name="connsiteY16" fmla="*/ 47659 h 181437"/>
                <a:gd name="connsiteX17" fmla="*/ 21075 w 98225"/>
                <a:gd name="connsiteY17" fmla="*/ 134962 h 181437"/>
                <a:gd name="connsiteX18" fmla="*/ 1531 w 98225"/>
                <a:gd name="connsiteY18" fmla="*/ 153434 h 181437"/>
                <a:gd name="connsiteX19" fmla="*/ 37573 w 98225"/>
                <a:gd name="connsiteY19" fmla="*/ 118007 h 181437"/>
                <a:gd name="connsiteX20" fmla="*/ 63462 w 98225"/>
                <a:gd name="connsiteY20" fmla="*/ 29439 h 181437"/>
                <a:gd name="connsiteX21" fmla="*/ 83767 w 98225"/>
                <a:gd name="connsiteY21" fmla="*/ 5653 h 181437"/>
                <a:gd name="connsiteX22" fmla="*/ 92396 w 98225"/>
                <a:gd name="connsiteY22" fmla="*/ 18811 h 181437"/>
                <a:gd name="connsiteX23" fmla="*/ 37573 w 98225"/>
                <a:gd name="connsiteY23" fmla="*/ 118007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225" h="181437">
                  <a:moveTo>
                    <a:pt x="1531" y="153434"/>
                  </a:moveTo>
                  <a:cubicBezTo>
                    <a:pt x="1024" y="154194"/>
                    <a:pt x="262" y="154953"/>
                    <a:pt x="262" y="155965"/>
                  </a:cubicBezTo>
                  <a:cubicBezTo>
                    <a:pt x="262" y="157230"/>
                    <a:pt x="1785" y="159255"/>
                    <a:pt x="3308" y="159255"/>
                  </a:cubicBezTo>
                  <a:cubicBezTo>
                    <a:pt x="4577" y="159255"/>
                    <a:pt x="5339" y="158495"/>
                    <a:pt x="12445" y="151410"/>
                  </a:cubicBezTo>
                  <a:cubicBezTo>
                    <a:pt x="14476" y="149639"/>
                    <a:pt x="19552" y="144831"/>
                    <a:pt x="21583" y="142806"/>
                  </a:cubicBezTo>
                  <a:cubicBezTo>
                    <a:pt x="24121" y="162797"/>
                    <a:pt x="31481" y="181523"/>
                    <a:pt x="50010" y="181523"/>
                  </a:cubicBezTo>
                  <a:cubicBezTo>
                    <a:pt x="60162" y="181523"/>
                    <a:pt x="69046" y="175703"/>
                    <a:pt x="74376" y="171907"/>
                  </a:cubicBezTo>
                  <a:cubicBezTo>
                    <a:pt x="77929" y="169377"/>
                    <a:pt x="89858" y="159508"/>
                    <a:pt x="89858" y="156977"/>
                  </a:cubicBezTo>
                  <a:cubicBezTo>
                    <a:pt x="89858" y="156218"/>
                    <a:pt x="89097" y="153940"/>
                    <a:pt x="86813" y="153940"/>
                  </a:cubicBezTo>
                  <a:cubicBezTo>
                    <a:pt x="86051" y="153940"/>
                    <a:pt x="85797" y="154194"/>
                    <a:pt x="83513" y="156218"/>
                  </a:cubicBezTo>
                  <a:cubicBezTo>
                    <a:pt x="67269" y="172160"/>
                    <a:pt x="57878" y="175956"/>
                    <a:pt x="50517" y="175956"/>
                  </a:cubicBezTo>
                  <a:cubicBezTo>
                    <a:pt x="39096" y="175956"/>
                    <a:pt x="35035" y="162797"/>
                    <a:pt x="35035" y="143059"/>
                  </a:cubicBezTo>
                  <a:cubicBezTo>
                    <a:pt x="35035" y="141541"/>
                    <a:pt x="35542" y="129901"/>
                    <a:pt x="36304" y="128635"/>
                  </a:cubicBezTo>
                  <a:cubicBezTo>
                    <a:pt x="36811" y="127876"/>
                    <a:pt x="36811" y="127370"/>
                    <a:pt x="41888" y="122309"/>
                  </a:cubicBezTo>
                  <a:cubicBezTo>
                    <a:pt x="62446" y="101812"/>
                    <a:pt x="98488" y="59046"/>
                    <a:pt x="98488" y="19823"/>
                  </a:cubicBezTo>
                  <a:cubicBezTo>
                    <a:pt x="98488" y="15522"/>
                    <a:pt x="98488" y="85"/>
                    <a:pt x="83513" y="85"/>
                  </a:cubicBezTo>
                  <a:cubicBezTo>
                    <a:pt x="62446" y="85"/>
                    <a:pt x="43664" y="41839"/>
                    <a:pt x="41126" y="47659"/>
                  </a:cubicBezTo>
                  <a:cubicBezTo>
                    <a:pt x="28943" y="75242"/>
                    <a:pt x="21075" y="104849"/>
                    <a:pt x="21075" y="134962"/>
                  </a:cubicBezTo>
                  <a:lnTo>
                    <a:pt x="1531" y="153434"/>
                  </a:lnTo>
                  <a:close/>
                  <a:moveTo>
                    <a:pt x="37573" y="118007"/>
                  </a:moveTo>
                  <a:cubicBezTo>
                    <a:pt x="38080" y="115224"/>
                    <a:pt x="48994" y="59046"/>
                    <a:pt x="63462" y="29439"/>
                  </a:cubicBezTo>
                  <a:cubicBezTo>
                    <a:pt x="70315" y="15775"/>
                    <a:pt x="75645" y="5653"/>
                    <a:pt x="83767" y="5653"/>
                  </a:cubicBezTo>
                  <a:cubicBezTo>
                    <a:pt x="92396" y="5653"/>
                    <a:pt x="92396" y="14762"/>
                    <a:pt x="92396" y="18811"/>
                  </a:cubicBezTo>
                  <a:cubicBezTo>
                    <a:pt x="92396" y="61071"/>
                    <a:pt x="49756" y="105355"/>
                    <a:pt x="37573" y="118007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1323D68-D86A-8DD0-4ADF-0E5A1C8A4B3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3568072" y="3585460"/>
              <a:ext cx="58884" cy="253051"/>
            </a:xfrm>
            <a:custGeom>
              <a:avLst/>
              <a:gdLst>
                <a:gd name="connsiteX0" fmla="*/ 59151 w 58884"/>
                <a:gd name="connsiteY0" fmla="*/ 126611 h 253051"/>
                <a:gd name="connsiteX1" fmla="*/ 42399 w 58884"/>
                <a:gd name="connsiteY1" fmla="*/ 47659 h 253051"/>
                <a:gd name="connsiteX2" fmla="*/ 2805 w 58884"/>
                <a:gd name="connsiteY2" fmla="*/ 85 h 253051"/>
                <a:gd name="connsiteX3" fmla="*/ 266 w 58884"/>
                <a:gd name="connsiteY3" fmla="*/ 2616 h 253051"/>
                <a:gd name="connsiteX4" fmla="*/ 5089 w 58884"/>
                <a:gd name="connsiteY4" fmla="*/ 8436 h 253051"/>
                <a:gd name="connsiteX5" fmla="*/ 44430 w 58884"/>
                <a:gd name="connsiteY5" fmla="*/ 126611 h 253051"/>
                <a:gd name="connsiteX6" fmla="*/ 3566 w 58884"/>
                <a:gd name="connsiteY6" fmla="*/ 246304 h 253051"/>
                <a:gd name="connsiteX7" fmla="*/ 266 w 58884"/>
                <a:gd name="connsiteY7" fmla="*/ 250606 h 253051"/>
                <a:gd name="connsiteX8" fmla="*/ 2805 w 58884"/>
                <a:gd name="connsiteY8" fmla="*/ 253137 h 253051"/>
                <a:gd name="connsiteX9" fmla="*/ 43161 w 58884"/>
                <a:gd name="connsiteY9" fmla="*/ 203792 h 253051"/>
                <a:gd name="connsiteX10" fmla="*/ 59151 w 58884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51" y="126611"/>
                  </a:moveTo>
                  <a:cubicBezTo>
                    <a:pt x="59151" y="106873"/>
                    <a:pt x="56359" y="76254"/>
                    <a:pt x="42399" y="47659"/>
                  </a:cubicBezTo>
                  <a:cubicBezTo>
                    <a:pt x="27171" y="16534"/>
                    <a:pt x="5343" y="85"/>
                    <a:pt x="2805" y="85"/>
                  </a:cubicBezTo>
                  <a:cubicBezTo>
                    <a:pt x="1282" y="85"/>
                    <a:pt x="266" y="1098"/>
                    <a:pt x="266" y="2616"/>
                  </a:cubicBezTo>
                  <a:cubicBezTo>
                    <a:pt x="266" y="3375"/>
                    <a:pt x="266" y="3881"/>
                    <a:pt x="5089" y="8436"/>
                  </a:cubicBezTo>
                  <a:cubicBezTo>
                    <a:pt x="29963" y="33488"/>
                    <a:pt x="44430" y="73723"/>
                    <a:pt x="44430" y="126611"/>
                  </a:cubicBezTo>
                  <a:cubicBezTo>
                    <a:pt x="44430" y="169883"/>
                    <a:pt x="35039" y="214420"/>
                    <a:pt x="3566" y="246304"/>
                  </a:cubicBezTo>
                  <a:cubicBezTo>
                    <a:pt x="266" y="249341"/>
                    <a:pt x="266" y="249847"/>
                    <a:pt x="266" y="250606"/>
                  </a:cubicBezTo>
                  <a:cubicBezTo>
                    <a:pt x="266" y="252124"/>
                    <a:pt x="1282" y="253137"/>
                    <a:pt x="2805" y="253137"/>
                  </a:cubicBezTo>
                  <a:cubicBezTo>
                    <a:pt x="5343" y="253137"/>
                    <a:pt x="28186" y="235929"/>
                    <a:pt x="43161" y="203792"/>
                  </a:cubicBezTo>
                  <a:cubicBezTo>
                    <a:pt x="56105" y="175956"/>
                    <a:pt x="59151" y="147867"/>
                    <a:pt x="59151" y="126611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860942D-F25E-FB77-12E8-805F8CA4A2E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3661905" y="3584526"/>
              <a:ext cx="81727" cy="121160"/>
            </a:xfrm>
            <a:custGeom>
              <a:avLst/>
              <a:gdLst>
                <a:gd name="connsiteX0" fmla="*/ 39180 w 81727"/>
                <a:gd name="connsiteY0" fmla="*/ 58537 h 121160"/>
                <a:gd name="connsiteX1" fmla="*/ 62988 w 81727"/>
                <a:gd name="connsiteY1" fmla="*/ 87056 h 121160"/>
                <a:gd name="connsiteX2" fmla="*/ 39891 w 81727"/>
                <a:gd name="connsiteY2" fmla="*/ 115575 h 121160"/>
                <a:gd name="connsiteX3" fmla="*/ 9687 w 81727"/>
                <a:gd name="connsiteY3" fmla="*/ 103176 h 121160"/>
                <a:gd name="connsiteX4" fmla="*/ 19992 w 81727"/>
                <a:gd name="connsiteY4" fmla="*/ 93256 h 121160"/>
                <a:gd name="connsiteX5" fmla="*/ 10220 w 81727"/>
                <a:gd name="connsiteY5" fmla="*/ 83513 h 121160"/>
                <a:gd name="connsiteX6" fmla="*/ 270 w 81727"/>
                <a:gd name="connsiteY6" fmla="*/ 93787 h 121160"/>
                <a:gd name="connsiteX7" fmla="*/ 40246 w 81727"/>
                <a:gd name="connsiteY7" fmla="*/ 121243 h 121160"/>
                <a:gd name="connsiteX8" fmla="*/ 81998 w 81727"/>
                <a:gd name="connsiteY8" fmla="*/ 87056 h 121160"/>
                <a:gd name="connsiteX9" fmla="*/ 51084 w 81727"/>
                <a:gd name="connsiteY9" fmla="*/ 55349 h 121160"/>
                <a:gd name="connsiteX10" fmla="*/ 76490 w 81727"/>
                <a:gd name="connsiteY10" fmla="*/ 24527 h 121160"/>
                <a:gd name="connsiteX11" fmla="*/ 40601 w 81727"/>
                <a:gd name="connsiteY11" fmla="*/ 83 h 121160"/>
                <a:gd name="connsiteX12" fmla="*/ 5778 w 81727"/>
                <a:gd name="connsiteY12" fmla="*/ 23819 h 121160"/>
                <a:gd name="connsiteX13" fmla="*/ 15017 w 81727"/>
                <a:gd name="connsiteY13" fmla="*/ 33207 h 121160"/>
                <a:gd name="connsiteX14" fmla="*/ 24078 w 81727"/>
                <a:gd name="connsiteY14" fmla="*/ 24173 h 121160"/>
                <a:gd name="connsiteX15" fmla="*/ 15017 w 81727"/>
                <a:gd name="connsiteY15" fmla="*/ 14962 h 121160"/>
                <a:gd name="connsiteX16" fmla="*/ 40068 w 81727"/>
                <a:gd name="connsiteY16" fmla="*/ 5219 h 121160"/>
                <a:gd name="connsiteX17" fmla="*/ 59256 w 81727"/>
                <a:gd name="connsiteY17" fmla="*/ 24527 h 121160"/>
                <a:gd name="connsiteX18" fmla="*/ 52150 w 81727"/>
                <a:gd name="connsiteY18" fmla="*/ 45606 h 121160"/>
                <a:gd name="connsiteX19" fmla="*/ 32428 w 81727"/>
                <a:gd name="connsiteY19" fmla="*/ 53223 h 121160"/>
                <a:gd name="connsiteX20" fmla="*/ 26743 w 81727"/>
                <a:gd name="connsiteY20" fmla="*/ 53755 h 121160"/>
                <a:gd name="connsiteX21" fmla="*/ 24966 w 81727"/>
                <a:gd name="connsiteY21" fmla="*/ 56057 h 121160"/>
                <a:gd name="connsiteX22" fmla="*/ 29586 w 81727"/>
                <a:gd name="connsiteY22" fmla="*/ 58537 h 121160"/>
                <a:gd name="connsiteX23" fmla="*/ 39180 w 81727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727" h="121160">
                  <a:moveTo>
                    <a:pt x="39180" y="58537"/>
                  </a:moveTo>
                  <a:cubicBezTo>
                    <a:pt x="53038" y="58537"/>
                    <a:pt x="62988" y="68103"/>
                    <a:pt x="62988" y="87056"/>
                  </a:cubicBezTo>
                  <a:cubicBezTo>
                    <a:pt x="62988" y="109021"/>
                    <a:pt x="50195" y="115575"/>
                    <a:pt x="39891" y="115575"/>
                  </a:cubicBezTo>
                  <a:cubicBezTo>
                    <a:pt x="32784" y="115575"/>
                    <a:pt x="17149" y="113627"/>
                    <a:pt x="9687" y="103176"/>
                  </a:cubicBezTo>
                  <a:cubicBezTo>
                    <a:pt x="18037" y="102821"/>
                    <a:pt x="19992" y="96976"/>
                    <a:pt x="19992" y="93256"/>
                  </a:cubicBezTo>
                  <a:cubicBezTo>
                    <a:pt x="19992" y="87588"/>
                    <a:pt x="15728" y="83513"/>
                    <a:pt x="10220" y="83513"/>
                  </a:cubicBezTo>
                  <a:cubicBezTo>
                    <a:pt x="5245" y="83513"/>
                    <a:pt x="270" y="86525"/>
                    <a:pt x="270" y="93787"/>
                  </a:cubicBezTo>
                  <a:cubicBezTo>
                    <a:pt x="270" y="110438"/>
                    <a:pt x="18748" y="121243"/>
                    <a:pt x="40246" y="121243"/>
                  </a:cubicBezTo>
                  <a:cubicBezTo>
                    <a:pt x="64942" y="121243"/>
                    <a:pt x="81998" y="104770"/>
                    <a:pt x="81998" y="87056"/>
                  </a:cubicBezTo>
                  <a:cubicBezTo>
                    <a:pt x="81998" y="73240"/>
                    <a:pt x="70627" y="59423"/>
                    <a:pt x="51084" y="55349"/>
                  </a:cubicBezTo>
                  <a:cubicBezTo>
                    <a:pt x="69739" y="48618"/>
                    <a:pt x="76490" y="35333"/>
                    <a:pt x="76490" y="24527"/>
                  </a:cubicBezTo>
                  <a:cubicBezTo>
                    <a:pt x="76490" y="10534"/>
                    <a:pt x="60322" y="83"/>
                    <a:pt x="40601" y="83"/>
                  </a:cubicBezTo>
                  <a:cubicBezTo>
                    <a:pt x="20880" y="83"/>
                    <a:pt x="5778" y="9648"/>
                    <a:pt x="5778" y="23819"/>
                  </a:cubicBezTo>
                  <a:cubicBezTo>
                    <a:pt x="5778" y="29841"/>
                    <a:pt x="9687" y="33207"/>
                    <a:pt x="15017" y="33207"/>
                  </a:cubicBezTo>
                  <a:cubicBezTo>
                    <a:pt x="20525" y="33207"/>
                    <a:pt x="24078" y="29133"/>
                    <a:pt x="24078" y="24173"/>
                  </a:cubicBezTo>
                  <a:cubicBezTo>
                    <a:pt x="24078" y="19036"/>
                    <a:pt x="20525" y="15316"/>
                    <a:pt x="15017" y="14962"/>
                  </a:cubicBezTo>
                  <a:cubicBezTo>
                    <a:pt x="21235" y="7168"/>
                    <a:pt x="33494" y="5219"/>
                    <a:pt x="40068" y="5219"/>
                  </a:cubicBezTo>
                  <a:cubicBezTo>
                    <a:pt x="48063" y="5219"/>
                    <a:pt x="59256" y="9116"/>
                    <a:pt x="59256" y="24527"/>
                  </a:cubicBezTo>
                  <a:cubicBezTo>
                    <a:pt x="59256" y="31967"/>
                    <a:pt x="56769" y="40115"/>
                    <a:pt x="52150" y="45606"/>
                  </a:cubicBezTo>
                  <a:cubicBezTo>
                    <a:pt x="46287" y="52338"/>
                    <a:pt x="41312" y="52692"/>
                    <a:pt x="32428" y="53223"/>
                  </a:cubicBezTo>
                  <a:cubicBezTo>
                    <a:pt x="27987" y="53578"/>
                    <a:pt x="27631" y="53578"/>
                    <a:pt x="26743" y="53755"/>
                  </a:cubicBezTo>
                  <a:cubicBezTo>
                    <a:pt x="26388" y="53755"/>
                    <a:pt x="24966" y="54109"/>
                    <a:pt x="24966" y="56057"/>
                  </a:cubicBezTo>
                  <a:cubicBezTo>
                    <a:pt x="24966" y="58537"/>
                    <a:pt x="26565" y="58537"/>
                    <a:pt x="29586" y="58537"/>
                  </a:cubicBezTo>
                  <a:lnTo>
                    <a:pt x="39180" y="5853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21" name="Group 20" descr="\documentclass{article}&#10;\usepackage{amsmath}&#10;\pagestyle{empty}&#10;\begin{document}&#10;&#10;$$m=1$$&#10;&#10;&#10;\end{document}" title="IguanaTex Vector Display">
            <a:extLst>
              <a:ext uri="{FF2B5EF4-FFF2-40B4-BE49-F238E27FC236}">
                <a16:creationId xmlns:a16="http://schemas.microsoft.com/office/drawing/2014/main" id="{2D89D1F3-61E8-0038-BB4B-62A378270130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4919540" y="1982692"/>
            <a:ext cx="658270" cy="192730"/>
            <a:chOff x="8138332" y="4485518"/>
            <a:chExt cx="658270" cy="19273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927B5A-DF1F-6D4F-2224-47033119CEE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138332" y="4549287"/>
              <a:ext cx="207248" cy="128961"/>
            </a:xfrm>
            <a:custGeom>
              <a:avLst/>
              <a:gdLst>
                <a:gd name="connsiteX0" fmla="*/ 15150 w 207248"/>
                <a:gd name="connsiteY0" fmla="*/ 109108 h 128961"/>
                <a:gd name="connsiteX1" fmla="*/ 12873 w 207248"/>
                <a:gd name="connsiteY1" fmla="*/ 121349 h 128961"/>
                <a:gd name="connsiteX2" fmla="*/ 20211 w 207248"/>
                <a:gd name="connsiteY2" fmla="*/ 129036 h 128961"/>
                <a:gd name="connsiteX3" fmla="*/ 29574 w 207248"/>
                <a:gd name="connsiteY3" fmla="*/ 121065 h 128961"/>
                <a:gd name="connsiteX4" fmla="*/ 34382 w 207248"/>
                <a:gd name="connsiteY4" fmla="*/ 99998 h 128961"/>
                <a:gd name="connsiteX5" fmla="*/ 39949 w 207248"/>
                <a:gd name="connsiteY5" fmla="*/ 74377 h 128961"/>
                <a:gd name="connsiteX6" fmla="*/ 44251 w 207248"/>
                <a:gd name="connsiteY6" fmla="*/ 55303 h 128961"/>
                <a:gd name="connsiteX7" fmla="*/ 47541 w 207248"/>
                <a:gd name="connsiteY7" fmla="*/ 41069 h 128961"/>
                <a:gd name="connsiteX8" fmla="*/ 88788 w 207248"/>
                <a:gd name="connsiteY8" fmla="*/ 6338 h 128961"/>
                <a:gd name="connsiteX9" fmla="*/ 102453 w 207248"/>
                <a:gd name="connsiteY9" fmla="*/ 26266 h 128961"/>
                <a:gd name="connsiteX10" fmla="*/ 98657 w 207248"/>
                <a:gd name="connsiteY10" fmla="*/ 49894 h 128961"/>
                <a:gd name="connsiteX11" fmla="*/ 91572 w 207248"/>
                <a:gd name="connsiteY11" fmla="*/ 82917 h 128961"/>
                <a:gd name="connsiteX12" fmla="*/ 86511 w 207248"/>
                <a:gd name="connsiteY12" fmla="*/ 104553 h 128961"/>
                <a:gd name="connsiteX13" fmla="*/ 83221 w 207248"/>
                <a:gd name="connsiteY13" fmla="*/ 121349 h 128961"/>
                <a:gd name="connsiteX14" fmla="*/ 90559 w 207248"/>
                <a:gd name="connsiteY14" fmla="*/ 129036 h 128961"/>
                <a:gd name="connsiteX15" fmla="*/ 101947 w 207248"/>
                <a:gd name="connsiteY15" fmla="*/ 112809 h 128961"/>
                <a:gd name="connsiteX16" fmla="*/ 117130 w 207248"/>
                <a:gd name="connsiteY16" fmla="*/ 44201 h 128961"/>
                <a:gd name="connsiteX17" fmla="*/ 158883 w 207248"/>
                <a:gd name="connsiteY17" fmla="*/ 6338 h 128961"/>
                <a:gd name="connsiteX18" fmla="*/ 172548 w 207248"/>
                <a:gd name="connsiteY18" fmla="*/ 26266 h 128961"/>
                <a:gd name="connsiteX19" fmla="*/ 156859 w 207248"/>
                <a:gd name="connsiteY19" fmla="*/ 90034 h 128961"/>
                <a:gd name="connsiteX20" fmla="*/ 153569 w 207248"/>
                <a:gd name="connsiteY20" fmla="*/ 105692 h 128961"/>
                <a:gd name="connsiteX21" fmla="*/ 174319 w 207248"/>
                <a:gd name="connsiteY21" fmla="*/ 129036 h 128961"/>
                <a:gd name="connsiteX22" fmla="*/ 207469 w 207248"/>
                <a:gd name="connsiteY22" fmla="*/ 85195 h 128961"/>
                <a:gd name="connsiteX23" fmla="*/ 204432 w 207248"/>
                <a:gd name="connsiteY23" fmla="*/ 82348 h 128961"/>
                <a:gd name="connsiteX24" fmla="*/ 200637 w 207248"/>
                <a:gd name="connsiteY24" fmla="*/ 87472 h 128961"/>
                <a:gd name="connsiteX25" fmla="*/ 174825 w 207248"/>
                <a:gd name="connsiteY25" fmla="*/ 122773 h 128961"/>
                <a:gd name="connsiteX26" fmla="*/ 168752 w 207248"/>
                <a:gd name="connsiteY26" fmla="*/ 113378 h 128961"/>
                <a:gd name="connsiteX27" fmla="*/ 173307 w 207248"/>
                <a:gd name="connsiteY27" fmla="*/ 93166 h 128961"/>
                <a:gd name="connsiteX28" fmla="*/ 188743 w 207248"/>
                <a:gd name="connsiteY28" fmla="*/ 30536 h 128961"/>
                <a:gd name="connsiteX29" fmla="*/ 159642 w 207248"/>
                <a:gd name="connsiteY29" fmla="*/ 75 h 128961"/>
                <a:gd name="connsiteX30" fmla="*/ 118395 w 207248"/>
                <a:gd name="connsiteY30" fmla="*/ 27689 h 128961"/>
                <a:gd name="connsiteX31" fmla="*/ 110297 w 207248"/>
                <a:gd name="connsiteY31" fmla="*/ 7476 h 128961"/>
                <a:gd name="connsiteX32" fmla="*/ 89547 w 207248"/>
                <a:gd name="connsiteY32" fmla="*/ 75 h 128961"/>
                <a:gd name="connsiteX33" fmla="*/ 50071 w 207248"/>
                <a:gd name="connsiteY33" fmla="*/ 24842 h 128961"/>
                <a:gd name="connsiteX34" fmla="*/ 26790 w 207248"/>
                <a:gd name="connsiteY34" fmla="*/ 75 h 128961"/>
                <a:gd name="connsiteX35" fmla="*/ 8065 w 207248"/>
                <a:gd name="connsiteY35" fmla="*/ 16302 h 128961"/>
                <a:gd name="connsiteX36" fmla="*/ 220 w 207248"/>
                <a:gd name="connsiteY36" fmla="*/ 43916 h 128961"/>
                <a:gd name="connsiteX37" fmla="*/ 3257 w 207248"/>
                <a:gd name="connsiteY37" fmla="*/ 46763 h 128961"/>
                <a:gd name="connsiteX38" fmla="*/ 7559 w 207248"/>
                <a:gd name="connsiteY38" fmla="*/ 40215 h 128961"/>
                <a:gd name="connsiteX39" fmla="*/ 26031 w 207248"/>
                <a:gd name="connsiteY39" fmla="*/ 6338 h 128961"/>
                <a:gd name="connsiteX40" fmla="*/ 33876 w 207248"/>
                <a:gd name="connsiteY40" fmla="*/ 19433 h 128961"/>
                <a:gd name="connsiteX41" fmla="*/ 29827 w 207248"/>
                <a:gd name="connsiteY41" fmla="*/ 43346 h 128961"/>
                <a:gd name="connsiteX42" fmla="*/ 15150 w 207248"/>
                <a:gd name="connsiteY42" fmla="*/ 109108 h 12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28961">
                  <a:moveTo>
                    <a:pt x="15150" y="109108"/>
                  </a:moveTo>
                  <a:cubicBezTo>
                    <a:pt x="14391" y="113378"/>
                    <a:pt x="12873" y="119926"/>
                    <a:pt x="12873" y="121349"/>
                  </a:cubicBezTo>
                  <a:cubicBezTo>
                    <a:pt x="12873" y="126474"/>
                    <a:pt x="16415" y="129036"/>
                    <a:pt x="20211" y="129036"/>
                  </a:cubicBezTo>
                  <a:cubicBezTo>
                    <a:pt x="23248" y="129036"/>
                    <a:pt x="27803" y="126758"/>
                    <a:pt x="29574" y="121065"/>
                  </a:cubicBezTo>
                  <a:cubicBezTo>
                    <a:pt x="29827" y="120495"/>
                    <a:pt x="32864" y="107115"/>
                    <a:pt x="34382" y="99998"/>
                  </a:cubicBezTo>
                  <a:lnTo>
                    <a:pt x="39949" y="74377"/>
                  </a:lnTo>
                  <a:cubicBezTo>
                    <a:pt x="41467" y="68114"/>
                    <a:pt x="42986" y="61851"/>
                    <a:pt x="44251" y="55303"/>
                  </a:cubicBezTo>
                  <a:cubicBezTo>
                    <a:pt x="45263" y="50464"/>
                    <a:pt x="47288" y="42208"/>
                    <a:pt x="47541" y="41069"/>
                  </a:cubicBezTo>
                  <a:cubicBezTo>
                    <a:pt x="51336" y="32244"/>
                    <a:pt x="64748" y="6338"/>
                    <a:pt x="88788" y="6338"/>
                  </a:cubicBezTo>
                  <a:cubicBezTo>
                    <a:pt x="100175" y="6338"/>
                    <a:pt x="102453" y="16871"/>
                    <a:pt x="102453" y="26266"/>
                  </a:cubicBezTo>
                  <a:cubicBezTo>
                    <a:pt x="102453" y="33383"/>
                    <a:pt x="100681" y="41354"/>
                    <a:pt x="98657" y="49894"/>
                  </a:cubicBezTo>
                  <a:lnTo>
                    <a:pt x="91572" y="82917"/>
                  </a:lnTo>
                  <a:lnTo>
                    <a:pt x="86511" y="104553"/>
                  </a:lnTo>
                  <a:cubicBezTo>
                    <a:pt x="85498" y="110247"/>
                    <a:pt x="83221" y="119926"/>
                    <a:pt x="83221" y="121349"/>
                  </a:cubicBezTo>
                  <a:cubicBezTo>
                    <a:pt x="83221" y="126474"/>
                    <a:pt x="86764" y="129036"/>
                    <a:pt x="90559" y="129036"/>
                  </a:cubicBezTo>
                  <a:cubicBezTo>
                    <a:pt x="98404" y="129036"/>
                    <a:pt x="99922" y="121919"/>
                    <a:pt x="101947" y="112809"/>
                  </a:cubicBezTo>
                  <a:cubicBezTo>
                    <a:pt x="105489" y="96867"/>
                    <a:pt x="114852" y="55303"/>
                    <a:pt x="117130" y="44201"/>
                  </a:cubicBezTo>
                  <a:cubicBezTo>
                    <a:pt x="117889" y="40500"/>
                    <a:pt x="131301" y="6338"/>
                    <a:pt x="158883" y="6338"/>
                  </a:cubicBezTo>
                  <a:cubicBezTo>
                    <a:pt x="169764" y="6338"/>
                    <a:pt x="172548" y="16017"/>
                    <a:pt x="172548" y="26266"/>
                  </a:cubicBezTo>
                  <a:cubicBezTo>
                    <a:pt x="172548" y="42492"/>
                    <a:pt x="161920" y="74946"/>
                    <a:pt x="156859" y="90034"/>
                  </a:cubicBezTo>
                  <a:cubicBezTo>
                    <a:pt x="154581" y="96867"/>
                    <a:pt x="153569" y="99998"/>
                    <a:pt x="153569" y="105692"/>
                  </a:cubicBezTo>
                  <a:cubicBezTo>
                    <a:pt x="153569" y="119072"/>
                    <a:pt x="162426" y="129036"/>
                    <a:pt x="174319" y="129036"/>
                  </a:cubicBezTo>
                  <a:cubicBezTo>
                    <a:pt x="198106" y="129036"/>
                    <a:pt x="207469" y="87472"/>
                    <a:pt x="207469" y="85195"/>
                  </a:cubicBezTo>
                  <a:cubicBezTo>
                    <a:pt x="207469" y="82348"/>
                    <a:pt x="205191" y="82348"/>
                    <a:pt x="204432" y="82348"/>
                  </a:cubicBezTo>
                  <a:cubicBezTo>
                    <a:pt x="201902" y="82348"/>
                    <a:pt x="201902" y="83202"/>
                    <a:pt x="200637" y="87472"/>
                  </a:cubicBezTo>
                  <a:cubicBezTo>
                    <a:pt x="196841" y="102560"/>
                    <a:pt x="188743" y="122773"/>
                    <a:pt x="174825" y="122773"/>
                  </a:cubicBezTo>
                  <a:cubicBezTo>
                    <a:pt x="170523" y="122773"/>
                    <a:pt x="168752" y="119926"/>
                    <a:pt x="168752" y="113378"/>
                  </a:cubicBezTo>
                  <a:cubicBezTo>
                    <a:pt x="168752" y="106261"/>
                    <a:pt x="171030" y="99429"/>
                    <a:pt x="173307" y="93166"/>
                  </a:cubicBezTo>
                  <a:cubicBezTo>
                    <a:pt x="178115" y="78362"/>
                    <a:pt x="188743" y="46763"/>
                    <a:pt x="188743" y="30536"/>
                  </a:cubicBezTo>
                  <a:cubicBezTo>
                    <a:pt x="188743" y="12031"/>
                    <a:pt x="178621" y="75"/>
                    <a:pt x="159642" y="75"/>
                  </a:cubicBezTo>
                  <a:cubicBezTo>
                    <a:pt x="140663" y="75"/>
                    <a:pt x="127758" y="12601"/>
                    <a:pt x="118395" y="27689"/>
                  </a:cubicBezTo>
                  <a:cubicBezTo>
                    <a:pt x="118142" y="23988"/>
                    <a:pt x="117383" y="14309"/>
                    <a:pt x="110297" y="7476"/>
                  </a:cubicBezTo>
                  <a:cubicBezTo>
                    <a:pt x="103971" y="1498"/>
                    <a:pt x="95873" y="75"/>
                    <a:pt x="89547" y="75"/>
                  </a:cubicBezTo>
                  <a:cubicBezTo>
                    <a:pt x="66773" y="75"/>
                    <a:pt x="54373" y="18294"/>
                    <a:pt x="50071" y="24842"/>
                  </a:cubicBezTo>
                  <a:cubicBezTo>
                    <a:pt x="48806" y="8615"/>
                    <a:pt x="38178" y="75"/>
                    <a:pt x="26790" y="75"/>
                  </a:cubicBezTo>
                  <a:cubicBezTo>
                    <a:pt x="15150" y="75"/>
                    <a:pt x="10342" y="11177"/>
                    <a:pt x="8065" y="16302"/>
                  </a:cubicBezTo>
                  <a:cubicBezTo>
                    <a:pt x="3510" y="26266"/>
                    <a:pt x="220" y="43062"/>
                    <a:pt x="220" y="43916"/>
                  </a:cubicBezTo>
                  <a:cubicBezTo>
                    <a:pt x="220" y="46763"/>
                    <a:pt x="2751" y="46763"/>
                    <a:pt x="3257" y="46763"/>
                  </a:cubicBezTo>
                  <a:cubicBezTo>
                    <a:pt x="5787" y="46763"/>
                    <a:pt x="6040" y="46478"/>
                    <a:pt x="7559" y="40215"/>
                  </a:cubicBezTo>
                  <a:cubicBezTo>
                    <a:pt x="11860" y="20003"/>
                    <a:pt x="16921" y="6338"/>
                    <a:pt x="26031" y="6338"/>
                  </a:cubicBezTo>
                  <a:cubicBezTo>
                    <a:pt x="30080" y="6338"/>
                    <a:pt x="33876" y="8615"/>
                    <a:pt x="33876" y="19433"/>
                  </a:cubicBezTo>
                  <a:cubicBezTo>
                    <a:pt x="33876" y="25411"/>
                    <a:pt x="33117" y="28543"/>
                    <a:pt x="29827" y="43346"/>
                  </a:cubicBezTo>
                  <a:lnTo>
                    <a:pt x="15150" y="1091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2A2A588-FC98-4160-BA89-4199BBEA5E9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437637" y="4570638"/>
              <a:ext cx="168278" cy="66615"/>
            </a:xfrm>
            <a:custGeom>
              <a:avLst/>
              <a:gdLst>
                <a:gd name="connsiteX0" fmla="*/ 159907 w 168278"/>
                <a:gd name="connsiteY0" fmla="*/ 11462 h 66615"/>
                <a:gd name="connsiteX1" fmla="*/ 168511 w 168278"/>
                <a:gd name="connsiteY1" fmla="*/ 5768 h 66615"/>
                <a:gd name="connsiteX2" fmla="*/ 160160 w 168278"/>
                <a:gd name="connsiteY2" fmla="*/ 75 h 66615"/>
                <a:gd name="connsiteX3" fmla="*/ 8582 w 168278"/>
                <a:gd name="connsiteY3" fmla="*/ 75 h 66615"/>
                <a:gd name="connsiteX4" fmla="*/ 232 w 168278"/>
                <a:gd name="connsiteY4" fmla="*/ 5768 h 66615"/>
                <a:gd name="connsiteX5" fmla="*/ 8835 w 168278"/>
                <a:gd name="connsiteY5" fmla="*/ 11462 h 66615"/>
                <a:gd name="connsiteX6" fmla="*/ 159907 w 168278"/>
                <a:gd name="connsiteY6" fmla="*/ 11462 h 66615"/>
                <a:gd name="connsiteX7" fmla="*/ 160160 w 168278"/>
                <a:gd name="connsiteY7" fmla="*/ 66690 h 66615"/>
                <a:gd name="connsiteX8" fmla="*/ 168511 w 168278"/>
                <a:gd name="connsiteY8" fmla="*/ 60997 h 66615"/>
                <a:gd name="connsiteX9" fmla="*/ 159907 w 168278"/>
                <a:gd name="connsiteY9" fmla="*/ 55303 h 66615"/>
                <a:gd name="connsiteX10" fmla="*/ 8835 w 168278"/>
                <a:gd name="connsiteY10" fmla="*/ 55303 h 66615"/>
                <a:gd name="connsiteX11" fmla="*/ 232 w 168278"/>
                <a:gd name="connsiteY11" fmla="*/ 60997 h 66615"/>
                <a:gd name="connsiteX12" fmla="*/ 8582 w 168278"/>
                <a:gd name="connsiteY12" fmla="*/ 66690 h 66615"/>
                <a:gd name="connsiteX13" fmla="*/ 160160 w 168278"/>
                <a:gd name="connsiteY13" fmla="*/ 66690 h 66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6615">
                  <a:moveTo>
                    <a:pt x="159907" y="11462"/>
                  </a:moveTo>
                  <a:cubicBezTo>
                    <a:pt x="163703" y="11462"/>
                    <a:pt x="168511" y="11462"/>
                    <a:pt x="168511" y="5768"/>
                  </a:cubicBezTo>
                  <a:cubicBezTo>
                    <a:pt x="168511" y="75"/>
                    <a:pt x="163703" y="75"/>
                    <a:pt x="160160" y="75"/>
                  </a:cubicBezTo>
                  <a:lnTo>
                    <a:pt x="8582" y="75"/>
                  </a:lnTo>
                  <a:cubicBezTo>
                    <a:pt x="5040" y="75"/>
                    <a:pt x="232" y="75"/>
                    <a:pt x="232" y="5768"/>
                  </a:cubicBezTo>
                  <a:cubicBezTo>
                    <a:pt x="232" y="11462"/>
                    <a:pt x="5040" y="11462"/>
                    <a:pt x="8835" y="11462"/>
                  </a:cubicBezTo>
                  <a:lnTo>
                    <a:pt x="159907" y="11462"/>
                  </a:lnTo>
                  <a:close/>
                  <a:moveTo>
                    <a:pt x="160160" y="66690"/>
                  </a:moveTo>
                  <a:cubicBezTo>
                    <a:pt x="163703" y="66690"/>
                    <a:pt x="168511" y="66690"/>
                    <a:pt x="168511" y="60997"/>
                  </a:cubicBezTo>
                  <a:cubicBezTo>
                    <a:pt x="168511" y="55303"/>
                    <a:pt x="163703" y="55303"/>
                    <a:pt x="159907" y="55303"/>
                  </a:cubicBezTo>
                  <a:lnTo>
                    <a:pt x="8835" y="55303"/>
                  </a:lnTo>
                  <a:cubicBezTo>
                    <a:pt x="5040" y="55303"/>
                    <a:pt x="232" y="55303"/>
                    <a:pt x="232" y="60997"/>
                  </a:cubicBezTo>
                  <a:cubicBezTo>
                    <a:pt x="232" y="66690"/>
                    <a:pt x="5040" y="66690"/>
                    <a:pt x="8582" y="66690"/>
                  </a:cubicBezTo>
                  <a:lnTo>
                    <a:pt x="160160" y="666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394B4BB-B583-07AB-76E6-AA69997B312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713096" y="4485518"/>
              <a:ext cx="83506" cy="189598"/>
            </a:xfrm>
            <a:custGeom>
              <a:avLst/>
              <a:gdLst>
                <a:gd name="connsiteX0" fmla="*/ 52118 w 83506"/>
                <a:gd name="connsiteY0" fmla="*/ 7476 h 189598"/>
                <a:gd name="connsiteX1" fmla="*/ 46297 w 83506"/>
                <a:gd name="connsiteY1" fmla="*/ 75 h 189598"/>
                <a:gd name="connsiteX2" fmla="*/ 242 w 83506"/>
                <a:gd name="connsiteY2" fmla="*/ 18294 h 189598"/>
                <a:gd name="connsiteX3" fmla="*/ 242 w 83506"/>
                <a:gd name="connsiteY3" fmla="*/ 27120 h 189598"/>
                <a:gd name="connsiteX4" fmla="*/ 33392 w 83506"/>
                <a:gd name="connsiteY4" fmla="*/ 19718 h 189598"/>
                <a:gd name="connsiteX5" fmla="*/ 33392 w 83506"/>
                <a:gd name="connsiteY5" fmla="*/ 167183 h 189598"/>
                <a:gd name="connsiteX6" fmla="*/ 9858 w 83506"/>
                <a:gd name="connsiteY6" fmla="*/ 180848 h 189598"/>
                <a:gd name="connsiteX7" fmla="*/ 1760 w 83506"/>
                <a:gd name="connsiteY7" fmla="*/ 180848 h 189598"/>
                <a:gd name="connsiteX8" fmla="*/ 1760 w 83506"/>
                <a:gd name="connsiteY8" fmla="*/ 189673 h 189598"/>
                <a:gd name="connsiteX9" fmla="*/ 42755 w 83506"/>
                <a:gd name="connsiteY9" fmla="*/ 188819 h 189598"/>
                <a:gd name="connsiteX10" fmla="*/ 83749 w 83506"/>
                <a:gd name="connsiteY10" fmla="*/ 189673 h 189598"/>
                <a:gd name="connsiteX11" fmla="*/ 83749 w 83506"/>
                <a:gd name="connsiteY11" fmla="*/ 180848 h 189598"/>
                <a:gd name="connsiteX12" fmla="*/ 75651 w 83506"/>
                <a:gd name="connsiteY12" fmla="*/ 180848 h 189598"/>
                <a:gd name="connsiteX13" fmla="*/ 52118 w 83506"/>
                <a:gd name="connsiteY13" fmla="*/ 167183 h 189598"/>
                <a:gd name="connsiteX14" fmla="*/ 52118 w 83506"/>
                <a:gd name="connsiteY14" fmla="*/ 7476 h 18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89598">
                  <a:moveTo>
                    <a:pt x="52118" y="7476"/>
                  </a:moveTo>
                  <a:cubicBezTo>
                    <a:pt x="52118" y="644"/>
                    <a:pt x="52118" y="75"/>
                    <a:pt x="46297" y="75"/>
                  </a:cubicBezTo>
                  <a:cubicBezTo>
                    <a:pt x="30608" y="18294"/>
                    <a:pt x="8340" y="18294"/>
                    <a:pt x="242" y="18294"/>
                  </a:cubicBezTo>
                  <a:lnTo>
                    <a:pt x="242" y="27120"/>
                  </a:lnTo>
                  <a:cubicBezTo>
                    <a:pt x="5303" y="27120"/>
                    <a:pt x="20233" y="27120"/>
                    <a:pt x="33392" y="19718"/>
                  </a:cubicBezTo>
                  <a:lnTo>
                    <a:pt x="33392" y="167183"/>
                  </a:lnTo>
                  <a:cubicBezTo>
                    <a:pt x="33392" y="177432"/>
                    <a:pt x="32633" y="180848"/>
                    <a:pt x="9858" y="180848"/>
                  </a:cubicBezTo>
                  <a:lnTo>
                    <a:pt x="1760" y="180848"/>
                  </a:lnTo>
                  <a:lnTo>
                    <a:pt x="1760" y="189673"/>
                  </a:lnTo>
                  <a:cubicBezTo>
                    <a:pt x="10617" y="188819"/>
                    <a:pt x="32633" y="188819"/>
                    <a:pt x="42755" y="188819"/>
                  </a:cubicBezTo>
                  <a:cubicBezTo>
                    <a:pt x="52877" y="188819"/>
                    <a:pt x="74892" y="188819"/>
                    <a:pt x="83749" y="189673"/>
                  </a:cubicBezTo>
                  <a:lnTo>
                    <a:pt x="83749" y="180848"/>
                  </a:lnTo>
                  <a:lnTo>
                    <a:pt x="75651" y="180848"/>
                  </a:lnTo>
                  <a:cubicBezTo>
                    <a:pt x="52877" y="180848"/>
                    <a:pt x="52118" y="177717"/>
                    <a:pt x="52118" y="167183"/>
                  </a:cubicBezTo>
                  <a:lnTo>
                    <a:pt x="52118" y="747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021DB2A-F090-0A5A-8961-03A6125D1DEF}"/>
              </a:ext>
            </a:extLst>
          </p:cNvPr>
          <p:cNvSpPr txBox="1"/>
          <p:nvPr/>
        </p:nvSpPr>
        <p:spPr>
          <a:xfrm>
            <a:off x="4481256" y="1498049"/>
            <a:ext cx="2888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Cadoni</a:t>
            </a:r>
            <a:r>
              <a:rPr lang="en-US" sz="2200" dirty="0"/>
              <a:t> et al. 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3837841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23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/>
              <a:t>Regular UCOs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oup 36" descr="\documentclass{article}&#10;\usepackage{amsmath}&#10;\pagestyle{empty}&#10;\begin{document}&#10;&#10;$$ds^2=-f(r)dt^2+f(r)^{-1}dr^2+r^2d\Omega_{2}$$&#10;&#10;&#10;\end{document}" title="IguanaTex Vector Display">
            <a:extLst>
              <a:ext uri="{FF2B5EF4-FFF2-40B4-BE49-F238E27FC236}">
                <a16:creationId xmlns:a16="http://schemas.microsoft.com/office/drawing/2014/main" id="{A016B235-10CA-4DCC-DC26-26F95A7CDDC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46112" y="544764"/>
            <a:ext cx="5310634" cy="383113"/>
            <a:chOff x="6425893" y="4253866"/>
            <a:chExt cx="4045551" cy="29184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DB0256-15B2-3AE7-92DD-CB839FEDED6C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425893" y="4301406"/>
              <a:ext cx="120078" cy="182455"/>
            </a:xfrm>
            <a:custGeom>
              <a:avLst/>
              <a:gdLst>
                <a:gd name="connsiteX0" fmla="*/ 120231 w 120078"/>
                <a:gd name="connsiteY0" fmla="*/ 2922 h 182455"/>
                <a:gd name="connsiteX1" fmla="*/ 116952 w 120078"/>
                <a:gd name="connsiteY1" fmla="*/ 75 h 182455"/>
                <a:gd name="connsiteX2" fmla="*/ 84914 w 120078"/>
                <a:gd name="connsiteY2" fmla="*/ 2922 h 182455"/>
                <a:gd name="connsiteX3" fmla="*/ 81382 w 120078"/>
                <a:gd name="connsiteY3" fmla="*/ 7839 h 182455"/>
                <a:gd name="connsiteX4" fmla="*/ 87437 w 120078"/>
                <a:gd name="connsiteY4" fmla="*/ 10944 h 182455"/>
                <a:gd name="connsiteX5" fmla="*/ 100050 w 120078"/>
                <a:gd name="connsiteY5" fmla="*/ 15344 h 182455"/>
                <a:gd name="connsiteX6" fmla="*/ 99293 w 120078"/>
                <a:gd name="connsiteY6" fmla="*/ 20520 h 182455"/>
                <a:gd name="connsiteX7" fmla="*/ 84157 w 120078"/>
                <a:gd name="connsiteY7" fmla="*/ 81856 h 182455"/>
                <a:gd name="connsiteX8" fmla="*/ 60949 w 120078"/>
                <a:gd name="connsiteY8" fmla="*/ 65293 h 182455"/>
                <a:gd name="connsiteX9" fmla="*/ 153 w 120078"/>
                <a:gd name="connsiteY9" fmla="*/ 141122 h 182455"/>
                <a:gd name="connsiteX10" fmla="*/ 33704 w 120078"/>
                <a:gd name="connsiteY10" fmla="*/ 182530 h 182455"/>
                <a:gd name="connsiteX11" fmla="*/ 66499 w 120078"/>
                <a:gd name="connsiteY11" fmla="*/ 163120 h 182455"/>
                <a:gd name="connsiteX12" fmla="*/ 89455 w 120078"/>
                <a:gd name="connsiteY12" fmla="*/ 182530 h 182455"/>
                <a:gd name="connsiteX13" fmla="*/ 108123 w 120078"/>
                <a:gd name="connsiteY13" fmla="*/ 168296 h 182455"/>
                <a:gd name="connsiteX14" fmla="*/ 115691 w 120078"/>
                <a:gd name="connsiteY14" fmla="*/ 142675 h 182455"/>
                <a:gd name="connsiteX15" fmla="*/ 112663 w 120078"/>
                <a:gd name="connsiteY15" fmla="*/ 140087 h 182455"/>
                <a:gd name="connsiteX16" fmla="*/ 109132 w 120078"/>
                <a:gd name="connsiteY16" fmla="*/ 144745 h 182455"/>
                <a:gd name="connsiteX17" fmla="*/ 89959 w 120078"/>
                <a:gd name="connsiteY17" fmla="*/ 176837 h 182455"/>
                <a:gd name="connsiteX18" fmla="*/ 82392 w 120078"/>
                <a:gd name="connsiteY18" fmla="*/ 164932 h 182455"/>
                <a:gd name="connsiteX19" fmla="*/ 83905 w 120078"/>
                <a:gd name="connsiteY19" fmla="*/ 152509 h 182455"/>
                <a:gd name="connsiteX20" fmla="*/ 120231 w 120078"/>
                <a:gd name="connsiteY20" fmla="*/ 2922 h 182455"/>
                <a:gd name="connsiteX21" fmla="*/ 67760 w 120078"/>
                <a:gd name="connsiteY21" fmla="*/ 148886 h 182455"/>
                <a:gd name="connsiteX22" fmla="*/ 62715 w 120078"/>
                <a:gd name="connsiteY22" fmla="*/ 158462 h 182455"/>
                <a:gd name="connsiteX23" fmla="*/ 34209 w 120078"/>
                <a:gd name="connsiteY23" fmla="*/ 176837 h 182455"/>
                <a:gd name="connsiteX24" fmla="*/ 18064 w 120078"/>
                <a:gd name="connsiteY24" fmla="*/ 152509 h 182455"/>
                <a:gd name="connsiteX25" fmla="*/ 31938 w 120078"/>
                <a:gd name="connsiteY25" fmla="*/ 95832 h 182455"/>
                <a:gd name="connsiteX26" fmla="*/ 61201 w 120078"/>
                <a:gd name="connsiteY26" fmla="*/ 70987 h 182455"/>
                <a:gd name="connsiteX27" fmla="*/ 81130 w 120078"/>
                <a:gd name="connsiteY27" fmla="*/ 93761 h 182455"/>
                <a:gd name="connsiteX28" fmla="*/ 80373 w 120078"/>
                <a:gd name="connsiteY28" fmla="*/ 98161 h 182455"/>
                <a:gd name="connsiteX29" fmla="*/ 67760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31" y="2922"/>
                  </a:moveTo>
                  <a:cubicBezTo>
                    <a:pt x="120231" y="2663"/>
                    <a:pt x="120231" y="75"/>
                    <a:pt x="116952" y="75"/>
                  </a:cubicBezTo>
                  <a:cubicBezTo>
                    <a:pt x="113168" y="75"/>
                    <a:pt x="89203" y="2404"/>
                    <a:pt x="84914" y="2922"/>
                  </a:cubicBezTo>
                  <a:cubicBezTo>
                    <a:pt x="82896" y="3180"/>
                    <a:pt x="81382" y="4474"/>
                    <a:pt x="81382" y="7839"/>
                  </a:cubicBezTo>
                  <a:cubicBezTo>
                    <a:pt x="81382" y="10944"/>
                    <a:pt x="83653" y="10944"/>
                    <a:pt x="87437" y="10944"/>
                  </a:cubicBezTo>
                  <a:cubicBezTo>
                    <a:pt x="99546" y="10944"/>
                    <a:pt x="100050" y="12756"/>
                    <a:pt x="100050" y="15344"/>
                  </a:cubicBezTo>
                  <a:lnTo>
                    <a:pt x="99293" y="20520"/>
                  </a:lnTo>
                  <a:lnTo>
                    <a:pt x="84157" y="81856"/>
                  </a:lnTo>
                  <a:cubicBezTo>
                    <a:pt x="79617" y="72281"/>
                    <a:pt x="72301" y="65293"/>
                    <a:pt x="60949" y="65293"/>
                  </a:cubicBezTo>
                  <a:cubicBezTo>
                    <a:pt x="31434" y="65293"/>
                    <a:pt x="153" y="103337"/>
                    <a:pt x="153" y="141122"/>
                  </a:cubicBezTo>
                  <a:cubicBezTo>
                    <a:pt x="153" y="165449"/>
                    <a:pt x="14028" y="182530"/>
                    <a:pt x="33704" y="182530"/>
                  </a:cubicBezTo>
                  <a:cubicBezTo>
                    <a:pt x="38750" y="182530"/>
                    <a:pt x="51363" y="181495"/>
                    <a:pt x="66499" y="163120"/>
                  </a:cubicBezTo>
                  <a:cubicBezTo>
                    <a:pt x="68517" y="173990"/>
                    <a:pt x="77346" y="182530"/>
                    <a:pt x="89455" y="182530"/>
                  </a:cubicBezTo>
                  <a:cubicBezTo>
                    <a:pt x="98284" y="182530"/>
                    <a:pt x="104086" y="176578"/>
                    <a:pt x="108123" y="168296"/>
                  </a:cubicBezTo>
                  <a:cubicBezTo>
                    <a:pt x="112411" y="158979"/>
                    <a:pt x="115691" y="143192"/>
                    <a:pt x="115691" y="142675"/>
                  </a:cubicBezTo>
                  <a:cubicBezTo>
                    <a:pt x="115691" y="140087"/>
                    <a:pt x="113420" y="140087"/>
                    <a:pt x="112663" y="140087"/>
                  </a:cubicBezTo>
                  <a:cubicBezTo>
                    <a:pt x="110141" y="140087"/>
                    <a:pt x="109888" y="141122"/>
                    <a:pt x="109132" y="144745"/>
                  </a:cubicBezTo>
                  <a:cubicBezTo>
                    <a:pt x="104843" y="161567"/>
                    <a:pt x="100302" y="176837"/>
                    <a:pt x="89959" y="176837"/>
                  </a:cubicBezTo>
                  <a:cubicBezTo>
                    <a:pt x="83148" y="176837"/>
                    <a:pt x="82392" y="170108"/>
                    <a:pt x="82392" y="164932"/>
                  </a:cubicBezTo>
                  <a:cubicBezTo>
                    <a:pt x="82392" y="158720"/>
                    <a:pt x="82896" y="156909"/>
                    <a:pt x="83905" y="152509"/>
                  </a:cubicBezTo>
                  <a:lnTo>
                    <a:pt x="120231" y="2922"/>
                  </a:lnTo>
                  <a:close/>
                  <a:moveTo>
                    <a:pt x="67760" y="148886"/>
                  </a:moveTo>
                  <a:cubicBezTo>
                    <a:pt x="66499" y="153544"/>
                    <a:pt x="66499" y="154062"/>
                    <a:pt x="62715" y="158462"/>
                  </a:cubicBezTo>
                  <a:cubicBezTo>
                    <a:pt x="51615" y="172696"/>
                    <a:pt x="41272" y="176837"/>
                    <a:pt x="34209" y="176837"/>
                  </a:cubicBezTo>
                  <a:cubicBezTo>
                    <a:pt x="21596" y="176837"/>
                    <a:pt x="18064" y="162603"/>
                    <a:pt x="18064" y="152509"/>
                  </a:cubicBezTo>
                  <a:cubicBezTo>
                    <a:pt x="18064" y="139569"/>
                    <a:pt x="26136" y="107736"/>
                    <a:pt x="31938" y="95832"/>
                  </a:cubicBezTo>
                  <a:cubicBezTo>
                    <a:pt x="39759" y="80562"/>
                    <a:pt x="51111" y="70987"/>
                    <a:pt x="61201" y="70987"/>
                  </a:cubicBezTo>
                  <a:cubicBezTo>
                    <a:pt x="77598" y="70987"/>
                    <a:pt x="81130" y="92208"/>
                    <a:pt x="81130" y="93761"/>
                  </a:cubicBezTo>
                  <a:cubicBezTo>
                    <a:pt x="81130" y="95314"/>
                    <a:pt x="80626" y="96867"/>
                    <a:pt x="80373" y="98161"/>
                  </a:cubicBezTo>
                  <a:lnTo>
                    <a:pt x="67760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244222-1B8B-277F-4C3A-6DAA940C1F13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560221" y="4366625"/>
              <a:ext cx="92833" cy="117237"/>
            </a:xfrm>
            <a:custGeom>
              <a:avLst/>
              <a:gdLst>
                <a:gd name="connsiteX0" fmla="*/ 85676 w 92833"/>
                <a:gd name="connsiteY0" fmla="*/ 17673 h 117237"/>
                <a:gd name="connsiteX1" fmla="*/ 73567 w 92833"/>
                <a:gd name="connsiteY1" fmla="*/ 29319 h 117237"/>
                <a:gd name="connsiteX2" fmla="*/ 81388 w 92833"/>
                <a:gd name="connsiteY2" fmla="*/ 36825 h 117237"/>
                <a:gd name="connsiteX3" fmla="*/ 92992 w 92833"/>
                <a:gd name="connsiteY3" fmla="*/ 22332 h 117237"/>
                <a:gd name="connsiteX4" fmla="*/ 62972 w 92833"/>
                <a:gd name="connsiteY4" fmla="*/ 75 h 117237"/>
                <a:gd name="connsiteX5" fmla="*/ 20339 w 92833"/>
                <a:gd name="connsiteY5" fmla="*/ 37860 h 117237"/>
                <a:gd name="connsiteX6" fmla="*/ 46323 w 92833"/>
                <a:gd name="connsiteY6" fmla="*/ 63481 h 117237"/>
                <a:gd name="connsiteX7" fmla="*/ 72558 w 92833"/>
                <a:gd name="connsiteY7" fmla="*/ 83150 h 117237"/>
                <a:gd name="connsiteX8" fmla="*/ 36484 w 92833"/>
                <a:gd name="connsiteY8" fmla="*/ 111618 h 117237"/>
                <a:gd name="connsiteX9" fmla="*/ 7726 w 92833"/>
                <a:gd name="connsiteY9" fmla="*/ 97902 h 117237"/>
                <a:gd name="connsiteX10" fmla="*/ 23619 w 92833"/>
                <a:gd name="connsiteY10" fmla="*/ 84185 h 117237"/>
                <a:gd name="connsiteX11" fmla="*/ 14285 w 92833"/>
                <a:gd name="connsiteY11" fmla="*/ 75127 h 117237"/>
                <a:gd name="connsiteX12" fmla="*/ 158 w 92833"/>
                <a:gd name="connsiteY12" fmla="*/ 92208 h 117237"/>
                <a:gd name="connsiteX13" fmla="*/ 36232 w 92833"/>
                <a:gd name="connsiteY13" fmla="*/ 117312 h 117237"/>
                <a:gd name="connsiteX14" fmla="*/ 86937 w 92833"/>
                <a:gd name="connsiteY14" fmla="*/ 74351 h 117237"/>
                <a:gd name="connsiteX15" fmla="*/ 79117 w 92833"/>
                <a:gd name="connsiteY15" fmla="*/ 55458 h 117237"/>
                <a:gd name="connsiteX16" fmla="*/ 53891 w 92833"/>
                <a:gd name="connsiteY16" fmla="*/ 44589 h 117237"/>
                <a:gd name="connsiteX17" fmla="*/ 34719 w 92833"/>
                <a:gd name="connsiteY17" fmla="*/ 29061 h 117237"/>
                <a:gd name="connsiteX18" fmla="*/ 62972 w 92833"/>
                <a:gd name="connsiteY18" fmla="*/ 5768 h 117237"/>
                <a:gd name="connsiteX19" fmla="*/ 85676 w 92833"/>
                <a:gd name="connsiteY19" fmla="*/ 17673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833" h="117237">
                  <a:moveTo>
                    <a:pt x="85676" y="17673"/>
                  </a:moveTo>
                  <a:cubicBezTo>
                    <a:pt x="78613" y="17932"/>
                    <a:pt x="73567" y="23626"/>
                    <a:pt x="73567" y="29319"/>
                  </a:cubicBezTo>
                  <a:cubicBezTo>
                    <a:pt x="73567" y="32943"/>
                    <a:pt x="75838" y="36825"/>
                    <a:pt x="81388" y="36825"/>
                  </a:cubicBezTo>
                  <a:cubicBezTo>
                    <a:pt x="86937" y="36825"/>
                    <a:pt x="92992" y="32425"/>
                    <a:pt x="92992" y="22332"/>
                  </a:cubicBezTo>
                  <a:cubicBezTo>
                    <a:pt x="92992" y="10686"/>
                    <a:pt x="82144" y="75"/>
                    <a:pt x="62972" y="75"/>
                  </a:cubicBezTo>
                  <a:cubicBezTo>
                    <a:pt x="29673" y="75"/>
                    <a:pt x="20339" y="26473"/>
                    <a:pt x="20339" y="37860"/>
                  </a:cubicBezTo>
                  <a:cubicBezTo>
                    <a:pt x="20339" y="58046"/>
                    <a:pt x="39007" y="61928"/>
                    <a:pt x="46323" y="63481"/>
                  </a:cubicBezTo>
                  <a:cubicBezTo>
                    <a:pt x="59441" y="66069"/>
                    <a:pt x="72558" y="68916"/>
                    <a:pt x="72558" y="83150"/>
                  </a:cubicBezTo>
                  <a:cubicBezTo>
                    <a:pt x="72558" y="89879"/>
                    <a:pt x="66756" y="111618"/>
                    <a:pt x="36484" y="111618"/>
                  </a:cubicBezTo>
                  <a:cubicBezTo>
                    <a:pt x="32953" y="111618"/>
                    <a:pt x="13528" y="111618"/>
                    <a:pt x="7726" y="97902"/>
                  </a:cubicBezTo>
                  <a:cubicBezTo>
                    <a:pt x="17312" y="99196"/>
                    <a:pt x="23619" y="91432"/>
                    <a:pt x="23619" y="84185"/>
                  </a:cubicBezTo>
                  <a:cubicBezTo>
                    <a:pt x="23619" y="78233"/>
                    <a:pt x="19583" y="75127"/>
                    <a:pt x="14285" y="75127"/>
                  </a:cubicBezTo>
                  <a:cubicBezTo>
                    <a:pt x="7726" y="75127"/>
                    <a:pt x="158" y="80562"/>
                    <a:pt x="158" y="92208"/>
                  </a:cubicBezTo>
                  <a:cubicBezTo>
                    <a:pt x="158" y="106960"/>
                    <a:pt x="14537" y="117312"/>
                    <a:pt x="36232" y="117312"/>
                  </a:cubicBezTo>
                  <a:cubicBezTo>
                    <a:pt x="77099" y="117312"/>
                    <a:pt x="86937" y="85997"/>
                    <a:pt x="86937" y="74351"/>
                  </a:cubicBezTo>
                  <a:cubicBezTo>
                    <a:pt x="86937" y="65034"/>
                    <a:pt x="82144" y="58564"/>
                    <a:pt x="79117" y="55458"/>
                  </a:cubicBezTo>
                  <a:cubicBezTo>
                    <a:pt x="72306" y="48212"/>
                    <a:pt x="64990" y="46918"/>
                    <a:pt x="53891" y="44589"/>
                  </a:cubicBezTo>
                  <a:cubicBezTo>
                    <a:pt x="44809" y="42518"/>
                    <a:pt x="34719" y="40707"/>
                    <a:pt x="34719" y="29061"/>
                  </a:cubicBezTo>
                  <a:cubicBezTo>
                    <a:pt x="34719" y="21555"/>
                    <a:pt x="40773" y="5768"/>
                    <a:pt x="62972" y="5768"/>
                  </a:cubicBezTo>
                  <a:cubicBezTo>
                    <a:pt x="69279" y="5768"/>
                    <a:pt x="81892" y="7580"/>
                    <a:pt x="85676" y="17673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B693AEE-0C22-BDEC-28F5-617A4C3438B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676477" y="4253866"/>
              <a:ext cx="78050" cy="120291"/>
            </a:xfrm>
            <a:custGeom>
              <a:avLst/>
              <a:gdLst>
                <a:gd name="connsiteX0" fmla="*/ 78214 w 78050"/>
                <a:gd name="connsiteY0" fmla="*/ 87390 h 120291"/>
                <a:gd name="connsiteX1" fmla="*/ 72210 w 78050"/>
                <a:gd name="connsiteY1" fmla="*/ 87390 h 120291"/>
                <a:gd name="connsiteX2" fmla="*/ 67619 w 78050"/>
                <a:gd name="connsiteY2" fmla="*/ 103876 h 120291"/>
                <a:gd name="connsiteX3" fmla="*/ 50137 w 78050"/>
                <a:gd name="connsiteY3" fmla="*/ 104963 h 120291"/>
                <a:gd name="connsiteX4" fmla="*/ 17645 w 78050"/>
                <a:gd name="connsiteY4" fmla="*/ 104963 h 120291"/>
                <a:gd name="connsiteX5" fmla="*/ 52962 w 78050"/>
                <a:gd name="connsiteY5" fmla="*/ 74528 h 120291"/>
                <a:gd name="connsiteX6" fmla="*/ 78214 w 78050"/>
                <a:gd name="connsiteY6" fmla="*/ 35397 h 120291"/>
                <a:gd name="connsiteX7" fmla="*/ 36893 w 78050"/>
                <a:gd name="connsiteY7" fmla="*/ 71 h 120291"/>
                <a:gd name="connsiteX8" fmla="*/ 163 w 78050"/>
                <a:gd name="connsiteY8" fmla="*/ 32499 h 120291"/>
                <a:gd name="connsiteX9" fmla="*/ 9522 w 78050"/>
                <a:gd name="connsiteY9" fmla="*/ 42644 h 120291"/>
                <a:gd name="connsiteX10" fmla="*/ 18881 w 78050"/>
                <a:gd name="connsiteY10" fmla="*/ 33042 h 120291"/>
                <a:gd name="connsiteX11" fmla="*/ 8462 w 78050"/>
                <a:gd name="connsiteY11" fmla="*/ 23440 h 120291"/>
                <a:gd name="connsiteX12" fmla="*/ 34244 w 78050"/>
                <a:gd name="connsiteY12" fmla="*/ 6592 h 120291"/>
                <a:gd name="connsiteX13" fmla="*/ 61085 w 78050"/>
                <a:gd name="connsiteY13" fmla="*/ 35397 h 120291"/>
                <a:gd name="connsiteX14" fmla="*/ 44486 w 78050"/>
                <a:gd name="connsiteY14" fmla="*/ 70180 h 120291"/>
                <a:gd name="connsiteX15" fmla="*/ 1929 w 78050"/>
                <a:gd name="connsiteY15" fmla="*/ 113297 h 120291"/>
                <a:gd name="connsiteX16" fmla="*/ 163 w 78050"/>
                <a:gd name="connsiteY16" fmla="*/ 120362 h 120291"/>
                <a:gd name="connsiteX17" fmla="*/ 72916 w 78050"/>
                <a:gd name="connsiteY17" fmla="*/ 120362 h 120291"/>
                <a:gd name="connsiteX18" fmla="*/ 7821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14" y="87390"/>
                  </a:moveTo>
                  <a:lnTo>
                    <a:pt x="72210" y="87390"/>
                  </a:lnTo>
                  <a:cubicBezTo>
                    <a:pt x="71680" y="91376"/>
                    <a:pt x="69914" y="102065"/>
                    <a:pt x="67619" y="103876"/>
                  </a:cubicBezTo>
                  <a:cubicBezTo>
                    <a:pt x="66206" y="104963"/>
                    <a:pt x="52609" y="104963"/>
                    <a:pt x="50137" y="104963"/>
                  </a:cubicBezTo>
                  <a:lnTo>
                    <a:pt x="17645" y="104963"/>
                  </a:lnTo>
                  <a:cubicBezTo>
                    <a:pt x="36186" y="88115"/>
                    <a:pt x="42367" y="83043"/>
                    <a:pt x="52962" y="74528"/>
                  </a:cubicBezTo>
                  <a:cubicBezTo>
                    <a:pt x="66029" y="63839"/>
                    <a:pt x="78214" y="52607"/>
                    <a:pt x="78214" y="35397"/>
                  </a:cubicBezTo>
                  <a:cubicBezTo>
                    <a:pt x="78214" y="13477"/>
                    <a:pt x="59496" y="71"/>
                    <a:pt x="36893" y="71"/>
                  </a:cubicBezTo>
                  <a:cubicBezTo>
                    <a:pt x="14996" y="71"/>
                    <a:pt x="163" y="15832"/>
                    <a:pt x="163" y="32499"/>
                  </a:cubicBezTo>
                  <a:cubicBezTo>
                    <a:pt x="163" y="41738"/>
                    <a:pt x="7756" y="42644"/>
                    <a:pt x="9522" y="42644"/>
                  </a:cubicBezTo>
                  <a:cubicBezTo>
                    <a:pt x="13760" y="42644"/>
                    <a:pt x="18881" y="39564"/>
                    <a:pt x="18881" y="33042"/>
                  </a:cubicBezTo>
                  <a:cubicBezTo>
                    <a:pt x="18881" y="29781"/>
                    <a:pt x="17645" y="23440"/>
                    <a:pt x="8462" y="23440"/>
                  </a:cubicBezTo>
                  <a:cubicBezTo>
                    <a:pt x="13937" y="10578"/>
                    <a:pt x="25944" y="6592"/>
                    <a:pt x="34244" y="6592"/>
                  </a:cubicBezTo>
                  <a:cubicBezTo>
                    <a:pt x="51903" y="6592"/>
                    <a:pt x="61085" y="20723"/>
                    <a:pt x="61085" y="35397"/>
                  </a:cubicBezTo>
                  <a:cubicBezTo>
                    <a:pt x="61085" y="51158"/>
                    <a:pt x="50137" y="63658"/>
                    <a:pt x="44486" y="70180"/>
                  </a:cubicBezTo>
                  <a:lnTo>
                    <a:pt x="1929" y="113297"/>
                  </a:lnTo>
                  <a:cubicBezTo>
                    <a:pt x="163" y="114927"/>
                    <a:pt x="163" y="115289"/>
                    <a:pt x="163" y="120362"/>
                  </a:cubicBezTo>
                  <a:lnTo>
                    <a:pt x="72916" y="120362"/>
                  </a:lnTo>
                  <a:lnTo>
                    <a:pt x="7821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B7155A-143C-690E-AB61-A76D6839FA4E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862721" y="4386035"/>
              <a:ext cx="167756" cy="60559"/>
            </a:xfrm>
            <a:custGeom>
              <a:avLst/>
              <a:gdLst>
                <a:gd name="connsiteX0" fmla="*/ 159350 w 167756"/>
                <a:gd name="connsiteY0" fmla="*/ 10427 h 60559"/>
                <a:gd name="connsiteX1" fmla="*/ 167927 w 167756"/>
                <a:gd name="connsiteY1" fmla="*/ 5251 h 60559"/>
                <a:gd name="connsiteX2" fmla="*/ 159602 w 167756"/>
                <a:gd name="connsiteY2" fmla="*/ 75 h 60559"/>
                <a:gd name="connsiteX3" fmla="*/ 8495 w 167756"/>
                <a:gd name="connsiteY3" fmla="*/ 75 h 60559"/>
                <a:gd name="connsiteX4" fmla="*/ 170 w 167756"/>
                <a:gd name="connsiteY4" fmla="*/ 5251 h 60559"/>
                <a:gd name="connsiteX5" fmla="*/ 8747 w 167756"/>
                <a:gd name="connsiteY5" fmla="*/ 10427 h 60559"/>
                <a:gd name="connsiteX6" fmla="*/ 159350 w 167756"/>
                <a:gd name="connsiteY6" fmla="*/ 10427 h 60559"/>
                <a:gd name="connsiteX7" fmla="*/ 159602 w 167756"/>
                <a:gd name="connsiteY7" fmla="*/ 60634 h 60559"/>
                <a:gd name="connsiteX8" fmla="*/ 167927 w 167756"/>
                <a:gd name="connsiteY8" fmla="*/ 55458 h 60559"/>
                <a:gd name="connsiteX9" fmla="*/ 159350 w 167756"/>
                <a:gd name="connsiteY9" fmla="*/ 50282 h 60559"/>
                <a:gd name="connsiteX10" fmla="*/ 8747 w 167756"/>
                <a:gd name="connsiteY10" fmla="*/ 50282 h 60559"/>
                <a:gd name="connsiteX11" fmla="*/ 170 w 167756"/>
                <a:gd name="connsiteY11" fmla="*/ 55458 h 60559"/>
                <a:gd name="connsiteX12" fmla="*/ 8495 w 167756"/>
                <a:gd name="connsiteY12" fmla="*/ 60634 h 60559"/>
                <a:gd name="connsiteX13" fmla="*/ 159602 w 167756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56" h="60559">
                  <a:moveTo>
                    <a:pt x="159350" y="10427"/>
                  </a:moveTo>
                  <a:cubicBezTo>
                    <a:pt x="163133" y="10427"/>
                    <a:pt x="167927" y="10427"/>
                    <a:pt x="167927" y="5251"/>
                  </a:cubicBezTo>
                  <a:cubicBezTo>
                    <a:pt x="167927" y="75"/>
                    <a:pt x="163133" y="75"/>
                    <a:pt x="159602" y="75"/>
                  </a:cubicBezTo>
                  <a:lnTo>
                    <a:pt x="8495" y="75"/>
                  </a:lnTo>
                  <a:cubicBezTo>
                    <a:pt x="4963" y="75"/>
                    <a:pt x="170" y="75"/>
                    <a:pt x="170" y="5251"/>
                  </a:cubicBezTo>
                  <a:cubicBezTo>
                    <a:pt x="170" y="10427"/>
                    <a:pt x="4963" y="10427"/>
                    <a:pt x="8747" y="10427"/>
                  </a:cubicBezTo>
                  <a:lnTo>
                    <a:pt x="159350" y="10427"/>
                  </a:lnTo>
                  <a:close/>
                  <a:moveTo>
                    <a:pt x="159602" y="60634"/>
                  </a:moveTo>
                  <a:cubicBezTo>
                    <a:pt x="163133" y="60634"/>
                    <a:pt x="167927" y="60634"/>
                    <a:pt x="167927" y="55458"/>
                  </a:cubicBezTo>
                  <a:cubicBezTo>
                    <a:pt x="167927" y="50282"/>
                    <a:pt x="163133" y="50282"/>
                    <a:pt x="159350" y="50282"/>
                  </a:cubicBezTo>
                  <a:lnTo>
                    <a:pt x="8747" y="50282"/>
                  </a:lnTo>
                  <a:cubicBezTo>
                    <a:pt x="4963" y="50282"/>
                    <a:pt x="170" y="50282"/>
                    <a:pt x="170" y="55458"/>
                  </a:cubicBezTo>
                  <a:cubicBezTo>
                    <a:pt x="170" y="60634"/>
                    <a:pt x="4963" y="60634"/>
                    <a:pt x="8495" y="60634"/>
                  </a:cubicBezTo>
                  <a:lnTo>
                    <a:pt x="159602" y="6063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A02F4A0-C770-72E7-90C3-5455933E250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7135811" y="4411139"/>
              <a:ext cx="154134" cy="10352"/>
            </a:xfrm>
            <a:custGeom>
              <a:avLst/>
              <a:gdLst>
                <a:gd name="connsiteX0" fmla="*/ 145485 w 154134"/>
                <a:gd name="connsiteY0" fmla="*/ 10427 h 10352"/>
                <a:gd name="connsiteX1" fmla="*/ 154315 w 154134"/>
                <a:gd name="connsiteY1" fmla="*/ 5251 h 10352"/>
                <a:gd name="connsiteX2" fmla="*/ 145485 w 154134"/>
                <a:gd name="connsiteY2" fmla="*/ 75 h 10352"/>
                <a:gd name="connsiteX3" fmla="*/ 9010 w 154134"/>
                <a:gd name="connsiteY3" fmla="*/ 75 h 10352"/>
                <a:gd name="connsiteX4" fmla="*/ 181 w 154134"/>
                <a:gd name="connsiteY4" fmla="*/ 5251 h 10352"/>
                <a:gd name="connsiteX5" fmla="*/ 9010 w 154134"/>
                <a:gd name="connsiteY5" fmla="*/ 10427 h 10352"/>
                <a:gd name="connsiteX6" fmla="*/ 145485 w 15413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34" h="10352">
                  <a:moveTo>
                    <a:pt x="145485" y="10427"/>
                  </a:moveTo>
                  <a:cubicBezTo>
                    <a:pt x="149774" y="10427"/>
                    <a:pt x="154315" y="10427"/>
                    <a:pt x="154315" y="5251"/>
                  </a:cubicBezTo>
                  <a:cubicBezTo>
                    <a:pt x="154315" y="75"/>
                    <a:pt x="149774" y="75"/>
                    <a:pt x="145485" y="75"/>
                  </a:cubicBezTo>
                  <a:lnTo>
                    <a:pt x="9010" y="75"/>
                  </a:lnTo>
                  <a:cubicBezTo>
                    <a:pt x="4721" y="75"/>
                    <a:pt x="181" y="75"/>
                    <a:pt x="181" y="5251"/>
                  </a:cubicBezTo>
                  <a:cubicBezTo>
                    <a:pt x="181" y="10427"/>
                    <a:pt x="4721" y="10427"/>
                    <a:pt x="9010" y="10427"/>
                  </a:cubicBezTo>
                  <a:lnTo>
                    <a:pt x="145485" y="10427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1C214BE-7F5E-5B32-C075-8B45AACA06A1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324450" y="4298560"/>
              <a:ext cx="125880" cy="235510"/>
            </a:xfrm>
            <a:custGeom>
              <a:avLst/>
              <a:gdLst>
                <a:gd name="connsiteX0" fmla="*/ 79400 w 125880"/>
                <a:gd name="connsiteY0" fmla="*/ 79009 h 235510"/>
                <a:gd name="connsiteX1" fmla="*/ 101094 w 125880"/>
                <a:gd name="connsiteY1" fmla="*/ 79009 h 235510"/>
                <a:gd name="connsiteX2" fmla="*/ 108662 w 125880"/>
                <a:gd name="connsiteY2" fmla="*/ 73833 h 235510"/>
                <a:gd name="connsiteX3" fmla="*/ 101851 w 125880"/>
                <a:gd name="connsiteY3" fmla="*/ 70987 h 235510"/>
                <a:gd name="connsiteX4" fmla="*/ 80913 w 125880"/>
                <a:gd name="connsiteY4" fmla="*/ 70987 h 235510"/>
                <a:gd name="connsiteX5" fmla="*/ 86211 w 125880"/>
                <a:gd name="connsiteY5" fmla="*/ 41483 h 235510"/>
                <a:gd name="connsiteX6" fmla="*/ 92265 w 125880"/>
                <a:gd name="connsiteY6" fmla="*/ 14568 h 235510"/>
                <a:gd name="connsiteX7" fmla="*/ 104122 w 125880"/>
                <a:gd name="connsiteY7" fmla="*/ 5768 h 235510"/>
                <a:gd name="connsiteX8" fmla="*/ 116483 w 125880"/>
                <a:gd name="connsiteY8" fmla="*/ 10427 h 235510"/>
                <a:gd name="connsiteX9" fmla="*/ 102860 w 125880"/>
                <a:gd name="connsiteY9" fmla="*/ 24402 h 235510"/>
                <a:gd name="connsiteX10" fmla="*/ 112194 w 125880"/>
                <a:gd name="connsiteY10" fmla="*/ 33460 h 235510"/>
                <a:gd name="connsiteX11" fmla="*/ 126069 w 125880"/>
                <a:gd name="connsiteY11" fmla="*/ 17932 h 235510"/>
                <a:gd name="connsiteX12" fmla="*/ 104122 w 125880"/>
                <a:gd name="connsiteY12" fmla="*/ 75 h 235510"/>
                <a:gd name="connsiteX13" fmla="*/ 72084 w 125880"/>
                <a:gd name="connsiteY13" fmla="*/ 30355 h 235510"/>
                <a:gd name="connsiteX14" fmla="*/ 63759 w 125880"/>
                <a:gd name="connsiteY14" fmla="*/ 70987 h 235510"/>
                <a:gd name="connsiteX15" fmla="*/ 46353 w 125880"/>
                <a:gd name="connsiteY15" fmla="*/ 70987 h 235510"/>
                <a:gd name="connsiteX16" fmla="*/ 38785 w 125880"/>
                <a:gd name="connsiteY16" fmla="*/ 75904 h 235510"/>
                <a:gd name="connsiteX17" fmla="*/ 45848 w 125880"/>
                <a:gd name="connsiteY17" fmla="*/ 79009 h 235510"/>
                <a:gd name="connsiteX18" fmla="*/ 62498 w 125880"/>
                <a:gd name="connsiteY18" fmla="*/ 79009 h 235510"/>
                <a:gd name="connsiteX19" fmla="*/ 43578 w 125880"/>
                <a:gd name="connsiteY19" fmla="*/ 181236 h 235510"/>
                <a:gd name="connsiteX20" fmla="*/ 21631 w 125880"/>
                <a:gd name="connsiteY20" fmla="*/ 229891 h 235510"/>
                <a:gd name="connsiteX21" fmla="*/ 9522 w 125880"/>
                <a:gd name="connsiteY21" fmla="*/ 225233 h 235510"/>
                <a:gd name="connsiteX22" fmla="*/ 23397 w 125880"/>
                <a:gd name="connsiteY22" fmla="*/ 211257 h 235510"/>
                <a:gd name="connsiteX23" fmla="*/ 14063 w 125880"/>
                <a:gd name="connsiteY23" fmla="*/ 202199 h 235510"/>
                <a:gd name="connsiteX24" fmla="*/ 188 w 125880"/>
                <a:gd name="connsiteY24" fmla="*/ 217727 h 235510"/>
                <a:gd name="connsiteX25" fmla="*/ 21631 w 125880"/>
                <a:gd name="connsiteY25" fmla="*/ 235585 h 235510"/>
                <a:gd name="connsiteX26" fmla="*/ 50137 w 125880"/>
                <a:gd name="connsiteY26" fmla="*/ 210481 h 235510"/>
                <a:gd name="connsiteX27" fmla="*/ 64264 w 125880"/>
                <a:gd name="connsiteY27" fmla="*/ 161050 h 235510"/>
                <a:gd name="connsiteX28" fmla="*/ 79400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00" y="79009"/>
                  </a:moveTo>
                  <a:lnTo>
                    <a:pt x="101094" y="79009"/>
                  </a:lnTo>
                  <a:cubicBezTo>
                    <a:pt x="106140" y="79009"/>
                    <a:pt x="108662" y="79009"/>
                    <a:pt x="108662" y="73833"/>
                  </a:cubicBezTo>
                  <a:cubicBezTo>
                    <a:pt x="108662" y="70987"/>
                    <a:pt x="106140" y="70987"/>
                    <a:pt x="101851" y="70987"/>
                  </a:cubicBezTo>
                  <a:lnTo>
                    <a:pt x="80913" y="70987"/>
                  </a:lnTo>
                  <a:lnTo>
                    <a:pt x="86211" y="41483"/>
                  </a:lnTo>
                  <a:cubicBezTo>
                    <a:pt x="87220" y="36048"/>
                    <a:pt x="90752" y="17673"/>
                    <a:pt x="92265" y="14568"/>
                  </a:cubicBezTo>
                  <a:cubicBezTo>
                    <a:pt x="94536" y="9650"/>
                    <a:pt x="98824" y="5768"/>
                    <a:pt x="104122" y="5768"/>
                  </a:cubicBezTo>
                  <a:cubicBezTo>
                    <a:pt x="105131" y="5768"/>
                    <a:pt x="111690" y="5768"/>
                    <a:pt x="116483" y="10427"/>
                  </a:cubicBezTo>
                  <a:cubicBezTo>
                    <a:pt x="105383" y="11462"/>
                    <a:pt x="102860" y="20520"/>
                    <a:pt x="102860" y="24402"/>
                  </a:cubicBezTo>
                  <a:cubicBezTo>
                    <a:pt x="102860" y="30355"/>
                    <a:pt x="107401" y="33460"/>
                    <a:pt x="112194" y="33460"/>
                  </a:cubicBezTo>
                  <a:cubicBezTo>
                    <a:pt x="118753" y="33460"/>
                    <a:pt x="126069" y="27767"/>
                    <a:pt x="126069" y="17932"/>
                  </a:cubicBezTo>
                  <a:cubicBezTo>
                    <a:pt x="126069" y="6027"/>
                    <a:pt x="114465" y="75"/>
                    <a:pt x="104122" y="75"/>
                  </a:cubicBezTo>
                  <a:cubicBezTo>
                    <a:pt x="95545" y="75"/>
                    <a:pt x="79652" y="4733"/>
                    <a:pt x="72084" y="30355"/>
                  </a:cubicBezTo>
                  <a:cubicBezTo>
                    <a:pt x="70570" y="35789"/>
                    <a:pt x="69814" y="38377"/>
                    <a:pt x="63759" y="70987"/>
                  </a:cubicBezTo>
                  <a:lnTo>
                    <a:pt x="46353" y="70987"/>
                  </a:lnTo>
                  <a:cubicBezTo>
                    <a:pt x="41560" y="70987"/>
                    <a:pt x="38785" y="70987"/>
                    <a:pt x="38785" y="75904"/>
                  </a:cubicBezTo>
                  <a:cubicBezTo>
                    <a:pt x="38785" y="79009"/>
                    <a:pt x="41055" y="79009"/>
                    <a:pt x="45848" y="79009"/>
                  </a:cubicBezTo>
                  <a:lnTo>
                    <a:pt x="62498" y="79009"/>
                  </a:lnTo>
                  <a:lnTo>
                    <a:pt x="43578" y="181236"/>
                  </a:lnTo>
                  <a:cubicBezTo>
                    <a:pt x="39037" y="206340"/>
                    <a:pt x="34749" y="229891"/>
                    <a:pt x="21631" y="229891"/>
                  </a:cubicBezTo>
                  <a:cubicBezTo>
                    <a:pt x="20622" y="229891"/>
                    <a:pt x="14315" y="229891"/>
                    <a:pt x="9522" y="225233"/>
                  </a:cubicBezTo>
                  <a:cubicBezTo>
                    <a:pt x="21126" y="224456"/>
                    <a:pt x="23397" y="215139"/>
                    <a:pt x="23397" y="211257"/>
                  </a:cubicBezTo>
                  <a:cubicBezTo>
                    <a:pt x="23397" y="205305"/>
                    <a:pt x="18856" y="202199"/>
                    <a:pt x="14063" y="202199"/>
                  </a:cubicBezTo>
                  <a:cubicBezTo>
                    <a:pt x="7504" y="202199"/>
                    <a:pt x="188" y="207893"/>
                    <a:pt x="188" y="217727"/>
                  </a:cubicBezTo>
                  <a:cubicBezTo>
                    <a:pt x="188" y="229373"/>
                    <a:pt x="11288" y="235585"/>
                    <a:pt x="21631" y="235585"/>
                  </a:cubicBezTo>
                  <a:cubicBezTo>
                    <a:pt x="35506" y="235585"/>
                    <a:pt x="45596" y="220315"/>
                    <a:pt x="50137" y="210481"/>
                  </a:cubicBezTo>
                  <a:cubicBezTo>
                    <a:pt x="58209" y="194176"/>
                    <a:pt x="64012" y="162861"/>
                    <a:pt x="64264" y="161050"/>
                  </a:cubicBezTo>
                  <a:lnTo>
                    <a:pt x="79400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091FB6-FD3C-5D00-3FDE-56F628309D03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486713" y="4286913"/>
              <a:ext cx="58525" cy="258802"/>
            </a:xfrm>
            <a:custGeom>
              <a:avLst/>
              <a:gdLst>
                <a:gd name="connsiteX0" fmla="*/ 58720 w 58525"/>
                <a:gd name="connsiteY0" fmla="*/ 256289 h 258802"/>
                <a:gd name="connsiteX1" fmla="*/ 54431 w 58525"/>
                <a:gd name="connsiteY1" fmla="*/ 250595 h 258802"/>
                <a:gd name="connsiteX2" fmla="*/ 14826 w 58525"/>
                <a:gd name="connsiteY2" fmla="*/ 129476 h 258802"/>
                <a:gd name="connsiteX3" fmla="*/ 55440 w 58525"/>
                <a:gd name="connsiteY3" fmla="*/ 7062 h 258802"/>
                <a:gd name="connsiteX4" fmla="*/ 58720 w 58525"/>
                <a:gd name="connsiteY4" fmla="*/ 2663 h 258802"/>
                <a:gd name="connsiteX5" fmla="*/ 56197 w 58525"/>
                <a:gd name="connsiteY5" fmla="*/ 75 h 258802"/>
                <a:gd name="connsiteX6" fmla="*/ 16087 w 58525"/>
                <a:gd name="connsiteY6" fmla="*/ 50541 h 258802"/>
                <a:gd name="connsiteX7" fmla="*/ 194 w 58525"/>
                <a:gd name="connsiteY7" fmla="*/ 129476 h 258802"/>
                <a:gd name="connsiteX8" fmla="*/ 16844 w 58525"/>
                <a:gd name="connsiteY8" fmla="*/ 210222 h 258802"/>
                <a:gd name="connsiteX9" fmla="*/ 56197 w 58525"/>
                <a:gd name="connsiteY9" fmla="*/ 258877 h 258802"/>
                <a:gd name="connsiteX10" fmla="*/ 58720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0" y="256289"/>
                  </a:moveTo>
                  <a:cubicBezTo>
                    <a:pt x="58720" y="255513"/>
                    <a:pt x="58720" y="254995"/>
                    <a:pt x="54431" y="250595"/>
                  </a:cubicBezTo>
                  <a:cubicBezTo>
                    <a:pt x="22898" y="217986"/>
                    <a:pt x="14826" y="169073"/>
                    <a:pt x="14826" y="129476"/>
                  </a:cubicBezTo>
                  <a:cubicBezTo>
                    <a:pt x="14826" y="84444"/>
                    <a:pt x="24412" y="39413"/>
                    <a:pt x="55440" y="7062"/>
                  </a:cubicBezTo>
                  <a:cubicBezTo>
                    <a:pt x="58720" y="3957"/>
                    <a:pt x="58720" y="3439"/>
                    <a:pt x="58720" y="2663"/>
                  </a:cubicBezTo>
                  <a:cubicBezTo>
                    <a:pt x="58720" y="851"/>
                    <a:pt x="57711" y="75"/>
                    <a:pt x="56197" y="75"/>
                  </a:cubicBezTo>
                  <a:cubicBezTo>
                    <a:pt x="53675" y="75"/>
                    <a:pt x="30971" y="17673"/>
                    <a:pt x="16087" y="50541"/>
                  </a:cubicBezTo>
                  <a:cubicBezTo>
                    <a:pt x="3222" y="79009"/>
                    <a:pt x="194" y="107736"/>
                    <a:pt x="194" y="129476"/>
                  </a:cubicBezTo>
                  <a:cubicBezTo>
                    <a:pt x="194" y="149662"/>
                    <a:pt x="2969" y="180977"/>
                    <a:pt x="16844" y="210222"/>
                  </a:cubicBezTo>
                  <a:cubicBezTo>
                    <a:pt x="31980" y="242055"/>
                    <a:pt x="53675" y="258877"/>
                    <a:pt x="56197" y="258877"/>
                  </a:cubicBezTo>
                  <a:cubicBezTo>
                    <a:pt x="57711" y="258877"/>
                    <a:pt x="58720" y="258101"/>
                    <a:pt x="58720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5A7F19D-D9D1-0C04-E552-657FEA6AEC2F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567158" y="4366625"/>
              <a:ext cx="102671" cy="117237"/>
            </a:xfrm>
            <a:custGeom>
              <a:avLst/>
              <a:gdLst>
                <a:gd name="connsiteX0" fmla="*/ 15082 w 102671"/>
                <a:gd name="connsiteY0" fmla="*/ 99196 h 117237"/>
                <a:gd name="connsiteX1" fmla="*/ 12812 w 102671"/>
                <a:gd name="connsiteY1" fmla="*/ 110324 h 117237"/>
                <a:gd name="connsiteX2" fmla="*/ 20127 w 102671"/>
                <a:gd name="connsiteY2" fmla="*/ 117312 h 117237"/>
                <a:gd name="connsiteX3" fmla="*/ 29461 w 102671"/>
                <a:gd name="connsiteY3" fmla="*/ 110066 h 117237"/>
                <a:gd name="connsiteX4" fmla="*/ 39552 w 102671"/>
                <a:gd name="connsiteY4" fmla="*/ 69175 h 117237"/>
                <a:gd name="connsiteX5" fmla="*/ 47624 w 102671"/>
                <a:gd name="connsiteY5" fmla="*/ 35531 h 117237"/>
                <a:gd name="connsiteX6" fmla="*/ 61751 w 102671"/>
                <a:gd name="connsiteY6" fmla="*/ 14309 h 117237"/>
                <a:gd name="connsiteX7" fmla="*/ 81932 w 102671"/>
                <a:gd name="connsiteY7" fmla="*/ 5768 h 117237"/>
                <a:gd name="connsiteX8" fmla="*/ 92527 w 102671"/>
                <a:gd name="connsiteY8" fmla="*/ 8874 h 117237"/>
                <a:gd name="connsiteX9" fmla="*/ 79410 w 102671"/>
                <a:gd name="connsiteY9" fmla="*/ 23108 h 117237"/>
                <a:gd name="connsiteX10" fmla="*/ 88996 w 102671"/>
                <a:gd name="connsiteY10" fmla="*/ 32166 h 117237"/>
                <a:gd name="connsiteX11" fmla="*/ 102870 w 102671"/>
                <a:gd name="connsiteY11" fmla="*/ 16897 h 117237"/>
                <a:gd name="connsiteX12" fmla="*/ 81932 w 102671"/>
                <a:gd name="connsiteY12" fmla="*/ 75 h 117237"/>
                <a:gd name="connsiteX13" fmla="*/ 49642 w 102671"/>
                <a:gd name="connsiteY13" fmla="*/ 20002 h 117237"/>
                <a:gd name="connsiteX14" fmla="*/ 26686 w 102671"/>
                <a:gd name="connsiteY14" fmla="*/ 75 h 117237"/>
                <a:gd name="connsiteX15" fmla="*/ 8018 w 102671"/>
                <a:gd name="connsiteY15" fmla="*/ 14826 h 117237"/>
                <a:gd name="connsiteX16" fmla="*/ 198 w 102671"/>
                <a:gd name="connsiteY16" fmla="*/ 39930 h 117237"/>
                <a:gd name="connsiteX17" fmla="*/ 3225 w 102671"/>
                <a:gd name="connsiteY17" fmla="*/ 42518 h 117237"/>
                <a:gd name="connsiteX18" fmla="*/ 7514 w 102671"/>
                <a:gd name="connsiteY18" fmla="*/ 36566 h 117237"/>
                <a:gd name="connsiteX19" fmla="*/ 25929 w 102671"/>
                <a:gd name="connsiteY19" fmla="*/ 5768 h 117237"/>
                <a:gd name="connsiteX20" fmla="*/ 33750 w 102671"/>
                <a:gd name="connsiteY20" fmla="*/ 17673 h 117237"/>
                <a:gd name="connsiteX21" fmla="*/ 29713 w 102671"/>
                <a:gd name="connsiteY21" fmla="*/ 39413 h 117237"/>
                <a:gd name="connsiteX22" fmla="*/ 1508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082" y="99196"/>
                  </a:moveTo>
                  <a:cubicBezTo>
                    <a:pt x="14325" y="103078"/>
                    <a:pt x="12812" y="109030"/>
                    <a:pt x="12812" y="110324"/>
                  </a:cubicBezTo>
                  <a:cubicBezTo>
                    <a:pt x="12812" y="114983"/>
                    <a:pt x="16343" y="117312"/>
                    <a:pt x="20127" y="117312"/>
                  </a:cubicBezTo>
                  <a:cubicBezTo>
                    <a:pt x="23154" y="117312"/>
                    <a:pt x="27695" y="115242"/>
                    <a:pt x="29461" y="110066"/>
                  </a:cubicBezTo>
                  <a:cubicBezTo>
                    <a:pt x="29966" y="109030"/>
                    <a:pt x="38543" y="73833"/>
                    <a:pt x="39552" y="69175"/>
                  </a:cubicBezTo>
                  <a:cubicBezTo>
                    <a:pt x="41570" y="60634"/>
                    <a:pt x="46111" y="42518"/>
                    <a:pt x="47624" y="35531"/>
                  </a:cubicBezTo>
                  <a:cubicBezTo>
                    <a:pt x="48633" y="32166"/>
                    <a:pt x="55697" y="20002"/>
                    <a:pt x="61751" y="14309"/>
                  </a:cubicBezTo>
                  <a:cubicBezTo>
                    <a:pt x="63769" y="12497"/>
                    <a:pt x="71085" y="5768"/>
                    <a:pt x="81932" y="5768"/>
                  </a:cubicBezTo>
                  <a:cubicBezTo>
                    <a:pt x="88491" y="5768"/>
                    <a:pt x="92275" y="8874"/>
                    <a:pt x="92527" y="8874"/>
                  </a:cubicBezTo>
                  <a:cubicBezTo>
                    <a:pt x="84959" y="10168"/>
                    <a:pt x="79410" y="16379"/>
                    <a:pt x="79410" y="23108"/>
                  </a:cubicBezTo>
                  <a:cubicBezTo>
                    <a:pt x="79410" y="27249"/>
                    <a:pt x="82184" y="32166"/>
                    <a:pt x="88996" y="32166"/>
                  </a:cubicBezTo>
                  <a:cubicBezTo>
                    <a:pt x="95807" y="32166"/>
                    <a:pt x="102870" y="26214"/>
                    <a:pt x="102870" y="16897"/>
                  </a:cubicBezTo>
                  <a:cubicBezTo>
                    <a:pt x="102870" y="7839"/>
                    <a:pt x="94798" y="75"/>
                    <a:pt x="81932" y="75"/>
                  </a:cubicBezTo>
                  <a:cubicBezTo>
                    <a:pt x="65535" y="75"/>
                    <a:pt x="54435" y="12756"/>
                    <a:pt x="49642" y="20002"/>
                  </a:cubicBezTo>
                  <a:cubicBezTo>
                    <a:pt x="47624" y="8356"/>
                    <a:pt x="38543" y="75"/>
                    <a:pt x="26686" y="75"/>
                  </a:cubicBezTo>
                  <a:cubicBezTo>
                    <a:pt x="15082" y="75"/>
                    <a:pt x="10289" y="10168"/>
                    <a:pt x="8018" y="14826"/>
                  </a:cubicBezTo>
                  <a:cubicBezTo>
                    <a:pt x="3478" y="23626"/>
                    <a:pt x="198" y="39154"/>
                    <a:pt x="198" y="39930"/>
                  </a:cubicBezTo>
                  <a:cubicBezTo>
                    <a:pt x="198" y="42518"/>
                    <a:pt x="2721" y="42518"/>
                    <a:pt x="3225" y="42518"/>
                  </a:cubicBezTo>
                  <a:cubicBezTo>
                    <a:pt x="5748" y="42518"/>
                    <a:pt x="6000" y="42259"/>
                    <a:pt x="7514" y="36566"/>
                  </a:cubicBezTo>
                  <a:cubicBezTo>
                    <a:pt x="11802" y="18191"/>
                    <a:pt x="16848" y="5768"/>
                    <a:pt x="25929" y="5768"/>
                  </a:cubicBezTo>
                  <a:cubicBezTo>
                    <a:pt x="30218" y="5768"/>
                    <a:pt x="33750" y="7839"/>
                    <a:pt x="33750" y="17673"/>
                  </a:cubicBezTo>
                  <a:cubicBezTo>
                    <a:pt x="33750" y="23108"/>
                    <a:pt x="32993" y="25955"/>
                    <a:pt x="29713" y="39413"/>
                  </a:cubicBezTo>
                  <a:lnTo>
                    <a:pt x="1508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D18AB3-A630-608F-F1CE-1754EE488F6E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695041" y="4286913"/>
              <a:ext cx="58525" cy="258802"/>
            </a:xfrm>
            <a:custGeom>
              <a:avLst/>
              <a:gdLst>
                <a:gd name="connsiteX0" fmla="*/ 58729 w 58525"/>
                <a:gd name="connsiteY0" fmla="*/ 129476 h 258802"/>
                <a:gd name="connsiteX1" fmla="*/ 42079 w 58525"/>
                <a:gd name="connsiteY1" fmla="*/ 48730 h 258802"/>
                <a:gd name="connsiteX2" fmla="*/ 2726 w 58525"/>
                <a:gd name="connsiteY2" fmla="*/ 75 h 258802"/>
                <a:gd name="connsiteX3" fmla="*/ 203 w 58525"/>
                <a:gd name="connsiteY3" fmla="*/ 2663 h 258802"/>
                <a:gd name="connsiteX4" fmla="*/ 4996 w 58525"/>
                <a:gd name="connsiteY4" fmla="*/ 8615 h 258802"/>
                <a:gd name="connsiteX5" fmla="*/ 44097 w 58525"/>
                <a:gd name="connsiteY5" fmla="*/ 129476 h 258802"/>
                <a:gd name="connsiteX6" fmla="*/ 3482 w 58525"/>
                <a:gd name="connsiteY6" fmla="*/ 251889 h 258802"/>
                <a:gd name="connsiteX7" fmla="*/ 203 w 58525"/>
                <a:gd name="connsiteY7" fmla="*/ 256289 h 258802"/>
                <a:gd name="connsiteX8" fmla="*/ 2726 w 58525"/>
                <a:gd name="connsiteY8" fmla="*/ 258877 h 258802"/>
                <a:gd name="connsiteX9" fmla="*/ 42836 w 58525"/>
                <a:gd name="connsiteY9" fmla="*/ 208411 h 258802"/>
                <a:gd name="connsiteX10" fmla="*/ 58729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9" y="129476"/>
                  </a:moveTo>
                  <a:cubicBezTo>
                    <a:pt x="58729" y="109289"/>
                    <a:pt x="55954" y="77974"/>
                    <a:pt x="42079" y="48730"/>
                  </a:cubicBezTo>
                  <a:cubicBezTo>
                    <a:pt x="26943" y="16897"/>
                    <a:pt x="5248" y="75"/>
                    <a:pt x="2726" y="75"/>
                  </a:cubicBezTo>
                  <a:cubicBezTo>
                    <a:pt x="1212" y="75"/>
                    <a:pt x="203" y="1110"/>
                    <a:pt x="203" y="2663"/>
                  </a:cubicBezTo>
                  <a:cubicBezTo>
                    <a:pt x="203" y="3439"/>
                    <a:pt x="203" y="3957"/>
                    <a:pt x="4996" y="8615"/>
                  </a:cubicBezTo>
                  <a:cubicBezTo>
                    <a:pt x="29718" y="34237"/>
                    <a:pt x="44097" y="75386"/>
                    <a:pt x="44097" y="129476"/>
                  </a:cubicBezTo>
                  <a:cubicBezTo>
                    <a:pt x="44097" y="173731"/>
                    <a:pt x="34763" y="219280"/>
                    <a:pt x="3482" y="251889"/>
                  </a:cubicBezTo>
                  <a:cubicBezTo>
                    <a:pt x="203" y="254995"/>
                    <a:pt x="203" y="255513"/>
                    <a:pt x="203" y="256289"/>
                  </a:cubicBezTo>
                  <a:cubicBezTo>
                    <a:pt x="203" y="257842"/>
                    <a:pt x="1212" y="258877"/>
                    <a:pt x="2726" y="258877"/>
                  </a:cubicBezTo>
                  <a:cubicBezTo>
                    <a:pt x="5248" y="258877"/>
                    <a:pt x="27952" y="241278"/>
                    <a:pt x="42836" y="208411"/>
                  </a:cubicBezTo>
                  <a:cubicBezTo>
                    <a:pt x="55701" y="179942"/>
                    <a:pt x="58729" y="151215"/>
                    <a:pt x="58729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CC4FC-902D-EC2C-3195-65DFF9FB7472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788856" y="4301406"/>
              <a:ext cx="120078" cy="182455"/>
            </a:xfrm>
            <a:custGeom>
              <a:avLst/>
              <a:gdLst>
                <a:gd name="connsiteX0" fmla="*/ 120285 w 120078"/>
                <a:gd name="connsiteY0" fmla="*/ 2922 h 182455"/>
                <a:gd name="connsiteX1" fmla="*/ 117006 w 120078"/>
                <a:gd name="connsiteY1" fmla="*/ 75 h 182455"/>
                <a:gd name="connsiteX2" fmla="*/ 84968 w 120078"/>
                <a:gd name="connsiteY2" fmla="*/ 2922 h 182455"/>
                <a:gd name="connsiteX3" fmla="*/ 81436 w 120078"/>
                <a:gd name="connsiteY3" fmla="*/ 7839 h 182455"/>
                <a:gd name="connsiteX4" fmla="*/ 87491 w 120078"/>
                <a:gd name="connsiteY4" fmla="*/ 10944 h 182455"/>
                <a:gd name="connsiteX5" fmla="*/ 100104 w 120078"/>
                <a:gd name="connsiteY5" fmla="*/ 15344 h 182455"/>
                <a:gd name="connsiteX6" fmla="*/ 99347 w 120078"/>
                <a:gd name="connsiteY6" fmla="*/ 20520 h 182455"/>
                <a:gd name="connsiteX7" fmla="*/ 84211 w 120078"/>
                <a:gd name="connsiteY7" fmla="*/ 81856 h 182455"/>
                <a:gd name="connsiteX8" fmla="*/ 61003 w 120078"/>
                <a:gd name="connsiteY8" fmla="*/ 65293 h 182455"/>
                <a:gd name="connsiteX9" fmla="*/ 207 w 120078"/>
                <a:gd name="connsiteY9" fmla="*/ 141122 h 182455"/>
                <a:gd name="connsiteX10" fmla="*/ 33758 w 120078"/>
                <a:gd name="connsiteY10" fmla="*/ 182530 h 182455"/>
                <a:gd name="connsiteX11" fmla="*/ 66553 w 120078"/>
                <a:gd name="connsiteY11" fmla="*/ 163120 h 182455"/>
                <a:gd name="connsiteX12" fmla="*/ 89509 w 120078"/>
                <a:gd name="connsiteY12" fmla="*/ 182530 h 182455"/>
                <a:gd name="connsiteX13" fmla="*/ 108176 w 120078"/>
                <a:gd name="connsiteY13" fmla="*/ 168296 h 182455"/>
                <a:gd name="connsiteX14" fmla="*/ 115744 w 120078"/>
                <a:gd name="connsiteY14" fmla="*/ 142675 h 182455"/>
                <a:gd name="connsiteX15" fmla="*/ 112717 w 120078"/>
                <a:gd name="connsiteY15" fmla="*/ 140087 h 182455"/>
                <a:gd name="connsiteX16" fmla="*/ 109185 w 120078"/>
                <a:gd name="connsiteY16" fmla="*/ 144745 h 182455"/>
                <a:gd name="connsiteX17" fmla="*/ 90013 w 120078"/>
                <a:gd name="connsiteY17" fmla="*/ 176837 h 182455"/>
                <a:gd name="connsiteX18" fmla="*/ 82445 w 120078"/>
                <a:gd name="connsiteY18" fmla="*/ 164932 h 182455"/>
                <a:gd name="connsiteX19" fmla="*/ 83959 w 120078"/>
                <a:gd name="connsiteY19" fmla="*/ 152509 h 182455"/>
                <a:gd name="connsiteX20" fmla="*/ 120285 w 120078"/>
                <a:gd name="connsiteY20" fmla="*/ 2922 h 182455"/>
                <a:gd name="connsiteX21" fmla="*/ 67814 w 120078"/>
                <a:gd name="connsiteY21" fmla="*/ 148886 h 182455"/>
                <a:gd name="connsiteX22" fmla="*/ 62769 w 120078"/>
                <a:gd name="connsiteY22" fmla="*/ 158462 h 182455"/>
                <a:gd name="connsiteX23" fmla="*/ 34263 w 120078"/>
                <a:gd name="connsiteY23" fmla="*/ 176837 h 182455"/>
                <a:gd name="connsiteX24" fmla="*/ 18118 w 120078"/>
                <a:gd name="connsiteY24" fmla="*/ 152509 h 182455"/>
                <a:gd name="connsiteX25" fmla="*/ 31992 w 120078"/>
                <a:gd name="connsiteY25" fmla="*/ 95832 h 182455"/>
                <a:gd name="connsiteX26" fmla="*/ 61255 w 120078"/>
                <a:gd name="connsiteY26" fmla="*/ 70987 h 182455"/>
                <a:gd name="connsiteX27" fmla="*/ 81184 w 120078"/>
                <a:gd name="connsiteY27" fmla="*/ 93761 h 182455"/>
                <a:gd name="connsiteX28" fmla="*/ 80427 w 120078"/>
                <a:gd name="connsiteY28" fmla="*/ 98161 h 182455"/>
                <a:gd name="connsiteX29" fmla="*/ 6781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85" y="2922"/>
                  </a:moveTo>
                  <a:cubicBezTo>
                    <a:pt x="120285" y="2663"/>
                    <a:pt x="120285" y="75"/>
                    <a:pt x="117006" y="75"/>
                  </a:cubicBezTo>
                  <a:cubicBezTo>
                    <a:pt x="113222" y="75"/>
                    <a:pt x="89257" y="2404"/>
                    <a:pt x="84968" y="2922"/>
                  </a:cubicBezTo>
                  <a:cubicBezTo>
                    <a:pt x="82950" y="3180"/>
                    <a:pt x="81436" y="4474"/>
                    <a:pt x="81436" y="7839"/>
                  </a:cubicBezTo>
                  <a:cubicBezTo>
                    <a:pt x="81436" y="10944"/>
                    <a:pt x="83707" y="10944"/>
                    <a:pt x="87491" y="10944"/>
                  </a:cubicBezTo>
                  <a:cubicBezTo>
                    <a:pt x="99599" y="10944"/>
                    <a:pt x="100104" y="12756"/>
                    <a:pt x="100104" y="15344"/>
                  </a:cubicBezTo>
                  <a:lnTo>
                    <a:pt x="99347" y="20520"/>
                  </a:lnTo>
                  <a:lnTo>
                    <a:pt x="84211" y="81856"/>
                  </a:lnTo>
                  <a:cubicBezTo>
                    <a:pt x="79670" y="72281"/>
                    <a:pt x="72355" y="65293"/>
                    <a:pt x="61003" y="65293"/>
                  </a:cubicBezTo>
                  <a:cubicBezTo>
                    <a:pt x="31488" y="65293"/>
                    <a:pt x="207" y="103337"/>
                    <a:pt x="207" y="141122"/>
                  </a:cubicBezTo>
                  <a:cubicBezTo>
                    <a:pt x="207" y="165449"/>
                    <a:pt x="14081" y="182530"/>
                    <a:pt x="33758" y="182530"/>
                  </a:cubicBezTo>
                  <a:cubicBezTo>
                    <a:pt x="38803" y="182530"/>
                    <a:pt x="51417" y="181495"/>
                    <a:pt x="66553" y="163120"/>
                  </a:cubicBezTo>
                  <a:cubicBezTo>
                    <a:pt x="68571" y="173990"/>
                    <a:pt x="77400" y="182530"/>
                    <a:pt x="89509" y="182530"/>
                  </a:cubicBezTo>
                  <a:cubicBezTo>
                    <a:pt x="98338" y="182530"/>
                    <a:pt x="104140" y="176578"/>
                    <a:pt x="108176" y="168296"/>
                  </a:cubicBezTo>
                  <a:cubicBezTo>
                    <a:pt x="112465" y="158979"/>
                    <a:pt x="115744" y="143192"/>
                    <a:pt x="115744" y="142675"/>
                  </a:cubicBezTo>
                  <a:cubicBezTo>
                    <a:pt x="115744" y="140087"/>
                    <a:pt x="113474" y="140087"/>
                    <a:pt x="112717" y="140087"/>
                  </a:cubicBezTo>
                  <a:cubicBezTo>
                    <a:pt x="110195" y="140087"/>
                    <a:pt x="109942" y="141122"/>
                    <a:pt x="109185" y="144745"/>
                  </a:cubicBezTo>
                  <a:cubicBezTo>
                    <a:pt x="104897" y="161567"/>
                    <a:pt x="100356" y="176837"/>
                    <a:pt x="90013" y="176837"/>
                  </a:cubicBezTo>
                  <a:cubicBezTo>
                    <a:pt x="83202" y="176837"/>
                    <a:pt x="82445" y="170108"/>
                    <a:pt x="82445" y="164932"/>
                  </a:cubicBezTo>
                  <a:cubicBezTo>
                    <a:pt x="82445" y="158720"/>
                    <a:pt x="82950" y="156909"/>
                    <a:pt x="83959" y="152509"/>
                  </a:cubicBezTo>
                  <a:lnTo>
                    <a:pt x="120285" y="2922"/>
                  </a:lnTo>
                  <a:close/>
                  <a:moveTo>
                    <a:pt x="67814" y="148886"/>
                  </a:moveTo>
                  <a:cubicBezTo>
                    <a:pt x="66553" y="153544"/>
                    <a:pt x="66553" y="154062"/>
                    <a:pt x="62769" y="158462"/>
                  </a:cubicBezTo>
                  <a:cubicBezTo>
                    <a:pt x="51669" y="172696"/>
                    <a:pt x="41326" y="176837"/>
                    <a:pt x="34263" y="176837"/>
                  </a:cubicBezTo>
                  <a:cubicBezTo>
                    <a:pt x="21649" y="176837"/>
                    <a:pt x="18118" y="162603"/>
                    <a:pt x="18118" y="152509"/>
                  </a:cubicBezTo>
                  <a:cubicBezTo>
                    <a:pt x="18118" y="139569"/>
                    <a:pt x="26190" y="107736"/>
                    <a:pt x="31992" y="95832"/>
                  </a:cubicBezTo>
                  <a:cubicBezTo>
                    <a:pt x="39813" y="80562"/>
                    <a:pt x="51164" y="70987"/>
                    <a:pt x="61255" y="70987"/>
                  </a:cubicBezTo>
                  <a:cubicBezTo>
                    <a:pt x="77652" y="70987"/>
                    <a:pt x="81184" y="92208"/>
                    <a:pt x="81184" y="93761"/>
                  </a:cubicBezTo>
                  <a:cubicBezTo>
                    <a:pt x="81184" y="95314"/>
                    <a:pt x="80679" y="96867"/>
                    <a:pt x="80427" y="98161"/>
                  </a:cubicBezTo>
                  <a:lnTo>
                    <a:pt x="6781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764133C-4865-0ED7-21D7-C77532D52D9E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915868" y="4319005"/>
              <a:ext cx="77445" cy="164857"/>
            </a:xfrm>
            <a:custGeom>
              <a:avLst/>
              <a:gdLst>
                <a:gd name="connsiteX0" fmla="*/ 46377 w 77445"/>
                <a:gd name="connsiteY0" fmla="*/ 58564 h 164857"/>
                <a:gd name="connsiteX1" fmla="*/ 70090 w 77445"/>
                <a:gd name="connsiteY1" fmla="*/ 58564 h 164857"/>
                <a:gd name="connsiteX2" fmla="*/ 77657 w 77445"/>
                <a:gd name="connsiteY2" fmla="*/ 53388 h 164857"/>
                <a:gd name="connsiteX3" fmla="*/ 70594 w 77445"/>
                <a:gd name="connsiteY3" fmla="*/ 50541 h 164857"/>
                <a:gd name="connsiteX4" fmla="*/ 48395 w 77445"/>
                <a:gd name="connsiteY4" fmla="*/ 50541 h 164857"/>
                <a:gd name="connsiteX5" fmla="*/ 58738 w 77445"/>
                <a:gd name="connsiteY5" fmla="*/ 7062 h 164857"/>
                <a:gd name="connsiteX6" fmla="*/ 51422 w 77445"/>
                <a:gd name="connsiteY6" fmla="*/ 75 h 164857"/>
                <a:gd name="connsiteX7" fmla="*/ 41331 w 77445"/>
                <a:gd name="connsiteY7" fmla="*/ 9392 h 164857"/>
                <a:gd name="connsiteX8" fmla="*/ 31493 w 77445"/>
                <a:gd name="connsiteY8" fmla="*/ 50541 h 164857"/>
                <a:gd name="connsiteX9" fmla="*/ 7780 w 77445"/>
                <a:gd name="connsiteY9" fmla="*/ 50541 h 164857"/>
                <a:gd name="connsiteX10" fmla="*/ 212 w 77445"/>
                <a:gd name="connsiteY10" fmla="*/ 55458 h 164857"/>
                <a:gd name="connsiteX11" fmla="*/ 7276 w 77445"/>
                <a:gd name="connsiteY11" fmla="*/ 58564 h 164857"/>
                <a:gd name="connsiteX12" fmla="*/ 29475 w 77445"/>
                <a:gd name="connsiteY12" fmla="*/ 58564 h 164857"/>
                <a:gd name="connsiteX13" fmla="*/ 10303 w 77445"/>
                <a:gd name="connsiteY13" fmla="*/ 141122 h 164857"/>
                <a:gd name="connsiteX14" fmla="*/ 33511 w 77445"/>
                <a:gd name="connsiteY14" fmla="*/ 164932 h 164857"/>
                <a:gd name="connsiteX15" fmla="*/ 73621 w 77445"/>
                <a:gd name="connsiteY15" fmla="*/ 125076 h 164857"/>
                <a:gd name="connsiteX16" fmla="*/ 70594 w 77445"/>
                <a:gd name="connsiteY16" fmla="*/ 122488 h 164857"/>
                <a:gd name="connsiteX17" fmla="*/ 66810 w 77445"/>
                <a:gd name="connsiteY17" fmla="*/ 126111 h 164857"/>
                <a:gd name="connsiteX18" fmla="*/ 34016 w 77445"/>
                <a:gd name="connsiteY18" fmla="*/ 159238 h 164857"/>
                <a:gd name="connsiteX19" fmla="*/ 26195 w 77445"/>
                <a:gd name="connsiteY19" fmla="*/ 147333 h 164857"/>
                <a:gd name="connsiteX20" fmla="*/ 27709 w 77445"/>
                <a:gd name="connsiteY20" fmla="*/ 134911 h 164857"/>
                <a:gd name="connsiteX21" fmla="*/ 46377 w 77445"/>
                <a:gd name="connsiteY21" fmla="*/ 58564 h 16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445" h="164857">
                  <a:moveTo>
                    <a:pt x="46377" y="58564"/>
                  </a:moveTo>
                  <a:lnTo>
                    <a:pt x="70090" y="58564"/>
                  </a:lnTo>
                  <a:cubicBezTo>
                    <a:pt x="75135" y="58564"/>
                    <a:pt x="77657" y="58564"/>
                    <a:pt x="77657" y="53388"/>
                  </a:cubicBezTo>
                  <a:cubicBezTo>
                    <a:pt x="77657" y="50541"/>
                    <a:pt x="75135" y="50541"/>
                    <a:pt x="70594" y="50541"/>
                  </a:cubicBezTo>
                  <a:lnTo>
                    <a:pt x="48395" y="50541"/>
                  </a:lnTo>
                  <a:cubicBezTo>
                    <a:pt x="57476" y="13791"/>
                    <a:pt x="58738" y="8615"/>
                    <a:pt x="58738" y="7062"/>
                  </a:cubicBezTo>
                  <a:cubicBezTo>
                    <a:pt x="58738" y="2663"/>
                    <a:pt x="55710" y="75"/>
                    <a:pt x="51422" y="75"/>
                  </a:cubicBezTo>
                  <a:cubicBezTo>
                    <a:pt x="50665" y="75"/>
                    <a:pt x="43602" y="334"/>
                    <a:pt x="41331" y="9392"/>
                  </a:cubicBezTo>
                  <a:lnTo>
                    <a:pt x="31493" y="50541"/>
                  </a:lnTo>
                  <a:lnTo>
                    <a:pt x="7780" y="50541"/>
                  </a:lnTo>
                  <a:cubicBezTo>
                    <a:pt x="2735" y="50541"/>
                    <a:pt x="212" y="50541"/>
                    <a:pt x="212" y="55458"/>
                  </a:cubicBezTo>
                  <a:cubicBezTo>
                    <a:pt x="212" y="58564"/>
                    <a:pt x="2230" y="58564"/>
                    <a:pt x="7276" y="58564"/>
                  </a:cubicBezTo>
                  <a:lnTo>
                    <a:pt x="29475" y="58564"/>
                  </a:lnTo>
                  <a:cubicBezTo>
                    <a:pt x="11312" y="132064"/>
                    <a:pt x="10303" y="136464"/>
                    <a:pt x="10303" y="141122"/>
                  </a:cubicBezTo>
                  <a:cubicBezTo>
                    <a:pt x="10303" y="155097"/>
                    <a:pt x="19889" y="164932"/>
                    <a:pt x="33511" y="164932"/>
                  </a:cubicBezTo>
                  <a:cubicBezTo>
                    <a:pt x="59242" y="164932"/>
                    <a:pt x="73621" y="127147"/>
                    <a:pt x="73621" y="125076"/>
                  </a:cubicBezTo>
                  <a:cubicBezTo>
                    <a:pt x="73621" y="122488"/>
                    <a:pt x="71603" y="122488"/>
                    <a:pt x="70594" y="122488"/>
                  </a:cubicBezTo>
                  <a:cubicBezTo>
                    <a:pt x="68324" y="122488"/>
                    <a:pt x="68071" y="123265"/>
                    <a:pt x="66810" y="126111"/>
                  </a:cubicBezTo>
                  <a:cubicBezTo>
                    <a:pt x="55963" y="153027"/>
                    <a:pt x="42593" y="159238"/>
                    <a:pt x="34016" y="159238"/>
                  </a:cubicBezTo>
                  <a:cubicBezTo>
                    <a:pt x="28718" y="159238"/>
                    <a:pt x="26195" y="155874"/>
                    <a:pt x="26195" y="147333"/>
                  </a:cubicBezTo>
                  <a:cubicBezTo>
                    <a:pt x="26195" y="141122"/>
                    <a:pt x="26700" y="139310"/>
                    <a:pt x="27709" y="134911"/>
                  </a:cubicBezTo>
                  <a:lnTo>
                    <a:pt x="46377" y="5856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30984C4-71CC-D9D2-1215-87D6944EBFF0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8012287" y="4253866"/>
              <a:ext cx="78050" cy="120291"/>
            </a:xfrm>
            <a:custGeom>
              <a:avLst/>
              <a:gdLst>
                <a:gd name="connsiteX0" fmla="*/ 78267 w 78050"/>
                <a:gd name="connsiteY0" fmla="*/ 87390 h 120291"/>
                <a:gd name="connsiteX1" fmla="*/ 72263 w 78050"/>
                <a:gd name="connsiteY1" fmla="*/ 87390 h 120291"/>
                <a:gd name="connsiteX2" fmla="*/ 67671 w 78050"/>
                <a:gd name="connsiteY2" fmla="*/ 103876 h 120291"/>
                <a:gd name="connsiteX3" fmla="*/ 50189 w 78050"/>
                <a:gd name="connsiteY3" fmla="*/ 104963 h 120291"/>
                <a:gd name="connsiteX4" fmla="*/ 17698 w 78050"/>
                <a:gd name="connsiteY4" fmla="*/ 104963 h 120291"/>
                <a:gd name="connsiteX5" fmla="*/ 53015 w 78050"/>
                <a:gd name="connsiteY5" fmla="*/ 74528 h 120291"/>
                <a:gd name="connsiteX6" fmla="*/ 78267 w 78050"/>
                <a:gd name="connsiteY6" fmla="*/ 35397 h 120291"/>
                <a:gd name="connsiteX7" fmla="*/ 36946 w 78050"/>
                <a:gd name="connsiteY7" fmla="*/ 71 h 120291"/>
                <a:gd name="connsiteX8" fmla="*/ 216 w 78050"/>
                <a:gd name="connsiteY8" fmla="*/ 32499 h 120291"/>
                <a:gd name="connsiteX9" fmla="*/ 9575 w 78050"/>
                <a:gd name="connsiteY9" fmla="*/ 42644 h 120291"/>
                <a:gd name="connsiteX10" fmla="*/ 18934 w 78050"/>
                <a:gd name="connsiteY10" fmla="*/ 33042 h 120291"/>
                <a:gd name="connsiteX11" fmla="*/ 8515 w 78050"/>
                <a:gd name="connsiteY11" fmla="*/ 23440 h 120291"/>
                <a:gd name="connsiteX12" fmla="*/ 34297 w 78050"/>
                <a:gd name="connsiteY12" fmla="*/ 6592 h 120291"/>
                <a:gd name="connsiteX13" fmla="*/ 61138 w 78050"/>
                <a:gd name="connsiteY13" fmla="*/ 35397 h 120291"/>
                <a:gd name="connsiteX14" fmla="*/ 44539 w 78050"/>
                <a:gd name="connsiteY14" fmla="*/ 70180 h 120291"/>
                <a:gd name="connsiteX15" fmla="*/ 1982 w 78050"/>
                <a:gd name="connsiteY15" fmla="*/ 113297 h 120291"/>
                <a:gd name="connsiteX16" fmla="*/ 216 w 78050"/>
                <a:gd name="connsiteY16" fmla="*/ 120362 h 120291"/>
                <a:gd name="connsiteX17" fmla="*/ 72969 w 78050"/>
                <a:gd name="connsiteY17" fmla="*/ 120362 h 120291"/>
                <a:gd name="connsiteX18" fmla="*/ 78267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67" y="87390"/>
                  </a:moveTo>
                  <a:lnTo>
                    <a:pt x="72263" y="87390"/>
                  </a:lnTo>
                  <a:cubicBezTo>
                    <a:pt x="71733" y="91376"/>
                    <a:pt x="69967" y="102065"/>
                    <a:pt x="67671" y="103876"/>
                  </a:cubicBezTo>
                  <a:cubicBezTo>
                    <a:pt x="66259" y="104963"/>
                    <a:pt x="52662" y="104963"/>
                    <a:pt x="50189" y="104963"/>
                  </a:cubicBezTo>
                  <a:lnTo>
                    <a:pt x="17698" y="104963"/>
                  </a:lnTo>
                  <a:cubicBezTo>
                    <a:pt x="36239" y="88115"/>
                    <a:pt x="42420" y="83043"/>
                    <a:pt x="53015" y="74528"/>
                  </a:cubicBezTo>
                  <a:cubicBezTo>
                    <a:pt x="66082" y="63839"/>
                    <a:pt x="78267" y="52607"/>
                    <a:pt x="78267" y="35397"/>
                  </a:cubicBezTo>
                  <a:cubicBezTo>
                    <a:pt x="78267" y="13477"/>
                    <a:pt x="59548" y="71"/>
                    <a:pt x="36946" y="71"/>
                  </a:cubicBezTo>
                  <a:cubicBezTo>
                    <a:pt x="15049" y="71"/>
                    <a:pt x="216" y="15832"/>
                    <a:pt x="216" y="32499"/>
                  </a:cubicBezTo>
                  <a:cubicBezTo>
                    <a:pt x="216" y="41738"/>
                    <a:pt x="7809" y="42644"/>
                    <a:pt x="9575" y="42644"/>
                  </a:cubicBezTo>
                  <a:cubicBezTo>
                    <a:pt x="13813" y="42644"/>
                    <a:pt x="18934" y="39564"/>
                    <a:pt x="18934" y="33042"/>
                  </a:cubicBezTo>
                  <a:cubicBezTo>
                    <a:pt x="18934" y="29781"/>
                    <a:pt x="17698" y="23440"/>
                    <a:pt x="8515" y="23440"/>
                  </a:cubicBezTo>
                  <a:cubicBezTo>
                    <a:pt x="13989" y="10578"/>
                    <a:pt x="25997" y="6592"/>
                    <a:pt x="34297" y="6592"/>
                  </a:cubicBezTo>
                  <a:cubicBezTo>
                    <a:pt x="51955" y="6592"/>
                    <a:pt x="61138" y="20723"/>
                    <a:pt x="61138" y="35397"/>
                  </a:cubicBezTo>
                  <a:cubicBezTo>
                    <a:pt x="61138" y="51158"/>
                    <a:pt x="50189" y="63658"/>
                    <a:pt x="44539" y="70180"/>
                  </a:cubicBezTo>
                  <a:lnTo>
                    <a:pt x="1982" y="113297"/>
                  </a:lnTo>
                  <a:cubicBezTo>
                    <a:pt x="216" y="114927"/>
                    <a:pt x="216" y="115289"/>
                    <a:pt x="216" y="120362"/>
                  </a:cubicBezTo>
                  <a:lnTo>
                    <a:pt x="72969" y="120362"/>
                  </a:lnTo>
                  <a:lnTo>
                    <a:pt x="78267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63CA1B-47C4-17C8-72BE-11BB7255C62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184516" y="4330133"/>
              <a:ext cx="167756" cy="172362"/>
            </a:xfrm>
            <a:custGeom>
              <a:avLst/>
              <a:gdLst>
                <a:gd name="connsiteX0" fmla="*/ 89272 w 167756"/>
                <a:gd name="connsiteY0" fmla="*/ 91432 h 172362"/>
                <a:gd name="connsiteX1" fmla="*/ 159654 w 167756"/>
                <a:gd name="connsiteY1" fmla="*/ 91432 h 172362"/>
                <a:gd name="connsiteX2" fmla="*/ 167979 w 167756"/>
                <a:gd name="connsiteY2" fmla="*/ 86256 h 172362"/>
                <a:gd name="connsiteX3" fmla="*/ 159654 w 167756"/>
                <a:gd name="connsiteY3" fmla="*/ 81080 h 172362"/>
                <a:gd name="connsiteX4" fmla="*/ 89272 w 167756"/>
                <a:gd name="connsiteY4" fmla="*/ 81080 h 172362"/>
                <a:gd name="connsiteX5" fmla="*/ 89272 w 167756"/>
                <a:gd name="connsiteY5" fmla="*/ 8615 h 172362"/>
                <a:gd name="connsiteX6" fmla="*/ 84227 w 167756"/>
                <a:gd name="connsiteY6" fmla="*/ 75 h 172362"/>
                <a:gd name="connsiteX7" fmla="*/ 79181 w 167756"/>
                <a:gd name="connsiteY7" fmla="*/ 8615 h 172362"/>
                <a:gd name="connsiteX8" fmla="*/ 79181 w 167756"/>
                <a:gd name="connsiteY8" fmla="*/ 81080 h 172362"/>
                <a:gd name="connsiteX9" fmla="*/ 8547 w 167756"/>
                <a:gd name="connsiteY9" fmla="*/ 81080 h 172362"/>
                <a:gd name="connsiteX10" fmla="*/ 222 w 167756"/>
                <a:gd name="connsiteY10" fmla="*/ 86256 h 172362"/>
                <a:gd name="connsiteX11" fmla="*/ 8547 w 167756"/>
                <a:gd name="connsiteY11" fmla="*/ 91432 h 172362"/>
                <a:gd name="connsiteX12" fmla="*/ 79181 w 167756"/>
                <a:gd name="connsiteY12" fmla="*/ 91432 h 172362"/>
                <a:gd name="connsiteX13" fmla="*/ 79181 w 167756"/>
                <a:gd name="connsiteY13" fmla="*/ 163897 h 172362"/>
                <a:gd name="connsiteX14" fmla="*/ 84227 w 167756"/>
                <a:gd name="connsiteY14" fmla="*/ 172437 h 172362"/>
                <a:gd name="connsiteX15" fmla="*/ 89272 w 167756"/>
                <a:gd name="connsiteY15" fmla="*/ 163897 h 172362"/>
                <a:gd name="connsiteX16" fmla="*/ 89272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272" y="91432"/>
                  </a:moveTo>
                  <a:lnTo>
                    <a:pt x="159654" y="91432"/>
                  </a:lnTo>
                  <a:cubicBezTo>
                    <a:pt x="163186" y="91432"/>
                    <a:pt x="167979" y="91432"/>
                    <a:pt x="167979" y="86256"/>
                  </a:cubicBezTo>
                  <a:cubicBezTo>
                    <a:pt x="167979" y="81080"/>
                    <a:pt x="163186" y="81080"/>
                    <a:pt x="159654" y="81080"/>
                  </a:cubicBezTo>
                  <a:lnTo>
                    <a:pt x="89272" y="81080"/>
                  </a:lnTo>
                  <a:lnTo>
                    <a:pt x="89272" y="8615"/>
                  </a:lnTo>
                  <a:cubicBezTo>
                    <a:pt x="89272" y="4992"/>
                    <a:pt x="89272" y="75"/>
                    <a:pt x="84227" y="75"/>
                  </a:cubicBezTo>
                  <a:cubicBezTo>
                    <a:pt x="79181" y="75"/>
                    <a:pt x="79181" y="4992"/>
                    <a:pt x="79181" y="8615"/>
                  </a:cubicBezTo>
                  <a:lnTo>
                    <a:pt x="79181" y="81080"/>
                  </a:lnTo>
                  <a:lnTo>
                    <a:pt x="8547" y="81080"/>
                  </a:lnTo>
                  <a:cubicBezTo>
                    <a:pt x="5015" y="81080"/>
                    <a:pt x="222" y="81080"/>
                    <a:pt x="222" y="86256"/>
                  </a:cubicBezTo>
                  <a:cubicBezTo>
                    <a:pt x="222" y="91432"/>
                    <a:pt x="5015" y="91432"/>
                    <a:pt x="8547" y="91432"/>
                  </a:cubicBezTo>
                  <a:lnTo>
                    <a:pt x="79181" y="91432"/>
                  </a:lnTo>
                  <a:lnTo>
                    <a:pt x="79181" y="163897"/>
                  </a:lnTo>
                  <a:cubicBezTo>
                    <a:pt x="79181" y="167520"/>
                    <a:pt x="79181" y="172437"/>
                    <a:pt x="84227" y="172437"/>
                  </a:cubicBezTo>
                  <a:cubicBezTo>
                    <a:pt x="89272" y="172437"/>
                    <a:pt x="89272" y="167520"/>
                    <a:pt x="89272" y="163897"/>
                  </a:cubicBezTo>
                  <a:lnTo>
                    <a:pt x="89272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B5C743-FF6D-27AB-3D61-FE585808984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436024" y="4298560"/>
              <a:ext cx="125880" cy="235510"/>
            </a:xfrm>
            <a:custGeom>
              <a:avLst/>
              <a:gdLst>
                <a:gd name="connsiteX0" fmla="*/ 79444 w 125880"/>
                <a:gd name="connsiteY0" fmla="*/ 79009 h 235510"/>
                <a:gd name="connsiteX1" fmla="*/ 101138 w 125880"/>
                <a:gd name="connsiteY1" fmla="*/ 79009 h 235510"/>
                <a:gd name="connsiteX2" fmla="*/ 108706 w 125880"/>
                <a:gd name="connsiteY2" fmla="*/ 73833 h 235510"/>
                <a:gd name="connsiteX3" fmla="*/ 101895 w 125880"/>
                <a:gd name="connsiteY3" fmla="*/ 70987 h 235510"/>
                <a:gd name="connsiteX4" fmla="*/ 80957 w 125880"/>
                <a:gd name="connsiteY4" fmla="*/ 70987 h 235510"/>
                <a:gd name="connsiteX5" fmla="*/ 86255 w 125880"/>
                <a:gd name="connsiteY5" fmla="*/ 41483 h 235510"/>
                <a:gd name="connsiteX6" fmla="*/ 92309 w 125880"/>
                <a:gd name="connsiteY6" fmla="*/ 14568 h 235510"/>
                <a:gd name="connsiteX7" fmla="*/ 104166 w 125880"/>
                <a:gd name="connsiteY7" fmla="*/ 5768 h 235510"/>
                <a:gd name="connsiteX8" fmla="*/ 116527 w 125880"/>
                <a:gd name="connsiteY8" fmla="*/ 10427 h 235510"/>
                <a:gd name="connsiteX9" fmla="*/ 102904 w 125880"/>
                <a:gd name="connsiteY9" fmla="*/ 24402 h 235510"/>
                <a:gd name="connsiteX10" fmla="*/ 112238 w 125880"/>
                <a:gd name="connsiteY10" fmla="*/ 33460 h 235510"/>
                <a:gd name="connsiteX11" fmla="*/ 126113 w 125880"/>
                <a:gd name="connsiteY11" fmla="*/ 17932 h 235510"/>
                <a:gd name="connsiteX12" fmla="*/ 104166 w 125880"/>
                <a:gd name="connsiteY12" fmla="*/ 75 h 235510"/>
                <a:gd name="connsiteX13" fmla="*/ 72128 w 125880"/>
                <a:gd name="connsiteY13" fmla="*/ 30355 h 235510"/>
                <a:gd name="connsiteX14" fmla="*/ 63803 w 125880"/>
                <a:gd name="connsiteY14" fmla="*/ 70987 h 235510"/>
                <a:gd name="connsiteX15" fmla="*/ 46397 w 125880"/>
                <a:gd name="connsiteY15" fmla="*/ 70987 h 235510"/>
                <a:gd name="connsiteX16" fmla="*/ 38829 w 125880"/>
                <a:gd name="connsiteY16" fmla="*/ 75904 h 235510"/>
                <a:gd name="connsiteX17" fmla="*/ 45892 w 125880"/>
                <a:gd name="connsiteY17" fmla="*/ 79009 h 235510"/>
                <a:gd name="connsiteX18" fmla="*/ 62542 w 125880"/>
                <a:gd name="connsiteY18" fmla="*/ 79009 h 235510"/>
                <a:gd name="connsiteX19" fmla="*/ 43622 w 125880"/>
                <a:gd name="connsiteY19" fmla="*/ 181236 h 235510"/>
                <a:gd name="connsiteX20" fmla="*/ 21675 w 125880"/>
                <a:gd name="connsiteY20" fmla="*/ 229891 h 235510"/>
                <a:gd name="connsiteX21" fmla="*/ 9566 w 125880"/>
                <a:gd name="connsiteY21" fmla="*/ 225233 h 235510"/>
                <a:gd name="connsiteX22" fmla="*/ 23441 w 125880"/>
                <a:gd name="connsiteY22" fmla="*/ 211257 h 235510"/>
                <a:gd name="connsiteX23" fmla="*/ 14107 w 125880"/>
                <a:gd name="connsiteY23" fmla="*/ 202199 h 235510"/>
                <a:gd name="connsiteX24" fmla="*/ 232 w 125880"/>
                <a:gd name="connsiteY24" fmla="*/ 217727 h 235510"/>
                <a:gd name="connsiteX25" fmla="*/ 21675 w 125880"/>
                <a:gd name="connsiteY25" fmla="*/ 235585 h 235510"/>
                <a:gd name="connsiteX26" fmla="*/ 50181 w 125880"/>
                <a:gd name="connsiteY26" fmla="*/ 210481 h 235510"/>
                <a:gd name="connsiteX27" fmla="*/ 64308 w 125880"/>
                <a:gd name="connsiteY27" fmla="*/ 161050 h 235510"/>
                <a:gd name="connsiteX28" fmla="*/ 79444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44" y="79009"/>
                  </a:moveTo>
                  <a:lnTo>
                    <a:pt x="101138" y="79009"/>
                  </a:lnTo>
                  <a:cubicBezTo>
                    <a:pt x="106184" y="79009"/>
                    <a:pt x="108706" y="79009"/>
                    <a:pt x="108706" y="73833"/>
                  </a:cubicBezTo>
                  <a:cubicBezTo>
                    <a:pt x="108706" y="70987"/>
                    <a:pt x="106184" y="70987"/>
                    <a:pt x="101895" y="70987"/>
                  </a:cubicBezTo>
                  <a:lnTo>
                    <a:pt x="80957" y="70987"/>
                  </a:lnTo>
                  <a:lnTo>
                    <a:pt x="86255" y="41483"/>
                  </a:lnTo>
                  <a:cubicBezTo>
                    <a:pt x="87264" y="36048"/>
                    <a:pt x="90796" y="17673"/>
                    <a:pt x="92309" y="14568"/>
                  </a:cubicBezTo>
                  <a:cubicBezTo>
                    <a:pt x="94579" y="9650"/>
                    <a:pt x="98868" y="5768"/>
                    <a:pt x="104166" y="5768"/>
                  </a:cubicBezTo>
                  <a:cubicBezTo>
                    <a:pt x="105175" y="5768"/>
                    <a:pt x="111734" y="5768"/>
                    <a:pt x="116527" y="10427"/>
                  </a:cubicBezTo>
                  <a:cubicBezTo>
                    <a:pt x="105427" y="11462"/>
                    <a:pt x="102904" y="20520"/>
                    <a:pt x="102904" y="24402"/>
                  </a:cubicBezTo>
                  <a:cubicBezTo>
                    <a:pt x="102904" y="30355"/>
                    <a:pt x="107445" y="33460"/>
                    <a:pt x="112238" y="33460"/>
                  </a:cubicBezTo>
                  <a:cubicBezTo>
                    <a:pt x="118797" y="33460"/>
                    <a:pt x="126113" y="27767"/>
                    <a:pt x="126113" y="17932"/>
                  </a:cubicBezTo>
                  <a:cubicBezTo>
                    <a:pt x="126113" y="6027"/>
                    <a:pt x="114508" y="75"/>
                    <a:pt x="104166" y="75"/>
                  </a:cubicBezTo>
                  <a:cubicBezTo>
                    <a:pt x="95589" y="75"/>
                    <a:pt x="79696" y="4733"/>
                    <a:pt x="72128" y="30355"/>
                  </a:cubicBezTo>
                  <a:cubicBezTo>
                    <a:pt x="70614" y="35789"/>
                    <a:pt x="69858" y="38377"/>
                    <a:pt x="63803" y="70987"/>
                  </a:cubicBezTo>
                  <a:lnTo>
                    <a:pt x="46397" y="70987"/>
                  </a:lnTo>
                  <a:cubicBezTo>
                    <a:pt x="41604" y="70987"/>
                    <a:pt x="38829" y="70987"/>
                    <a:pt x="38829" y="75904"/>
                  </a:cubicBezTo>
                  <a:cubicBezTo>
                    <a:pt x="38829" y="79009"/>
                    <a:pt x="41099" y="79009"/>
                    <a:pt x="45892" y="79009"/>
                  </a:cubicBezTo>
                  <a:lnTo>
                    <a:pt x="62542" y="79009"/>
                  </a:lnTo>
                  <a:lnTo>
                    <a:pt x="43622" y="181236"/>
                  </a:lnTo>
                  <a:cubicBezTo>
                    <a:pt x="39081" y="206340"/>
                    <a:pt x="34793" y="229891"/>
                    <a:pt x="21675" y="229891"/>
                  </a:cubicBezTo>
                  <a:cubicBezTo>
                    <a:pt x="20666" y="229891"/>
                    <a:pt x="14359" y="229891"/>
                    <a:pt x="9566" y="225233"/>
                  </a:cubicBezTo>
                  <a:cubicBezTo>
                    <a:pt x="21170" y="224456"/>
                    <a:pt x="23441" y="215139"/>
                    <a:pt x="23441" y="211257"/>
                  </a:cubicBezTo>
                  <a:cubicBezTo>
                    <a:pt x="23441" y="205305"/>
                    <a:pt x="18900" y="202199"/>
                    <a:pt x="14107" y="202199"/>
                  </a:cubicBezTo>
                  <a:cubicBezTo>
                    <a:pt x="7548" y="202199"/>
                    <a:pt x="232" y="207893"/>
                    <a:pt x="232" y="217727"/>
                  </a:cubicBezTo>
                  <a:cubicBezTo>
                    <a:pt x="232" y="229373"/>
                    <a:pt x="11332" y="235585"/>
                    <a:pt x="21675" y="235585"/>
                  </a:cubicBezTo>
                  <a:cubicBezTo>
                    <a:pt x="35549" y="235585"/>
                    <a:pt x="45640" y="220315"/>
                    <a:pt x="50181" y="210481"/>
                  </a:cubicBezTo>
                  <a:cubicBezTo>
                    <a:pt x="58253" y="194176"/>
                    <a:pt x="64055" y="162861"/>
                    <a:pt x="64308" y="161050"/>
                  </a:cubicBezTo>
                  <a:lnTo>
                    <a:pt x="79444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022B7A-9369-2812-B669-07712AC4922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598288" y="4286913"/>
              <a:ext cx="58525" cy="258802"/>
            </a:xfrm>
            <a:custGeom>
              <a:avLst/>
              <a:gdLst>
                <a:gd name="connsiteX0" fmla="*/ 58764 w 58525"/>
                <a:gd name="connsiteY0" fmla="*/ 256289 h 258802"/>
                <a:gd name="connsiteX1" fmla="*/ 54475 w 58525"/>
                <a:gd name="connsiteY1" fmla="*/ 250595 h 258802"/>
                <a:gd name="connsiteX2" fmla="*/ 14870 w 58525"/>
                <a:gd name="connsiteY2" fmla="*/ 129476 h 258802"/>
                <a:gd name="connsiteX3" fmla="*/ 55484 w 58525"/>
                <a:gd name="connsiteY3" fmla="*/ 7062 h 258802"/>
                <a:gd name="connsiteX4" fmla="*/ 58764 w 58525"/>
                <a:gd name="connsiteY4" fmla="*/ 2663 h 258802"/>
                <a:gd name="connsiteX5" fmla="*/ 56241 w 58525"/>
                <a:gd name="connsiteY5" fmla="*/ 75 h 258802"/>
                <a:gd name="connsiteX6" fmla="*/ 16131 w 58525"/>
                <a:gd name="connsiteY6" fmla="*/ 50541 h 258802"/>
                <a:gd name="connsiteX7" fmla="*/ 238 w 58525"/>
                <a:gd name="connsiteY7" fmla="*/ 129476 h 258802"/>
                <a:gd name="connsiteX8" fmla="*/ 16888 w 58525"/>
                <a:gd name="connsiteY8" fmla="*/ 210222 h 258802"/>
                <a:gd name="connsiteX9" fmla="*/ 56241 w 58525"/>
                <a:gd name="connsiteY9" fmla="*/ 258877 h 258802"/>
                <a:gd name="connsiteX10" fmla="*/ 58764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64" y="256289"/>
                  </a:moveTo>
                  <a:cubicBezTo>
                    <a:pt x="58764" y="255513"/>
                    <a:pt x="58764" y="254995"/>
                    <a:pt x="54475" y="250595"/>
                  </a:cubicBezTo>
                  <a:cubicBezTo>
                    <a:pt x="22942" y="217986"/>
                    <a:pt x="14870" y="169073"/>
                    <a:pt x="14870" y="129476"/>
                  </a:cubicBezTo>
                  <a:cubicBezTo>
                    <a:pt x="14870" y="84444"/>
                    <a:pt x="24456" y="39413"/>
                    <a:pt x="55484" y="7062"/>
                  </a:cubicBezTo>
                  <a:cubicBezTo>
                    <a:pt x="58764" y="3957"/>
                    <a:pt x="58764" y="3439"/>
                    <a:pt x="58764" y="2663"/>
                  </a:cubicBezTo>
                  <a:cubicBezTo>
                    <a:pt x="58764" y="851"/>
                    <a:pt x="57755" y="75"/>
                    <a:pt x="56241" y="75"/>
                  </a:cubicBezTo>
                  <a:cubicBezTo>
                    <a:pt x="53719" y="75"/>
                    <a:pt x="31015" y="17673"/>
                    <a:pt x="16131" y="50541"/>
                  </a:cubicBezTo>
                  <a:cubicBezTo>
                    <a:pt x="3265" y="79009"/>
                    <a:pt x="238" y="107736"/>
                    <a:pt x="238" y="129476"/>
                  </a:cubicBezTo>
                  <a:cubicBezTo>
                    <a:pt x="238" y="149662"/>
                    <a:pt x="3013" y="180977"/>
                    <a:pt x="16888" y="210222"/>
                  </a:cubicBezTo>
                  <a:cubicBezTo>
                    <a:pt x="32024" y="242055"/>
                    <a:pt x="53719" y="258877"/>
                    <a:pt x="56241" y="258877"/>
                  </a:cubicBezTo>
                  <a:cubicBezTo>
                    <a:pt x="57755" y="258877"/>
                    <a:pt x="58764" y="258101"/>
                    <a:pt x="58764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9A9371-D93A-5C3E-8681-D411FF998AF6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678732" y="4366625"/>
              <a:ext cx="102671" cy="117237"/>
            </a:xfrm>
            <a:custGeom>
              <a:avLst/>
              <a:gdLst>
                <a:gd name="connsiteX0" fmla="*/ 15126 w 102671"/>
                <a:gd name="connsiteY0" fmla="*/ 99196 h 117237"/>
                <a:gd name="connsiteX1" fmla="*/ 12855 w 102671"/>
                <a:gd name="connsiteY1" fmla="*/ 110324 h 117237"/>
                <a:gd name="connsiteX2" fmla="*/ 20171 w 102671"/>
                <a:gd name="connsiteY2" fmla="*/ 117312 h 117237"/>
                <a:gd name="connsiteX3" fmla="*/ 29505 w 102671"/>
                <a:gd name="connsiteY3" fmla="*/ 110066 h 117237"/>
                <a:gd name="connsiteX4" fmla="*/ 39595 w 102671"/>
                <a:gd name="connsiteY4" fmla="*/ 69175 h 117237"/>
                <a:gd name="connsiteX5" fmla="*/ 47668 w 102671"/>
                <a:gd name="connsiteY5" fmla="*/ 35531 h 117237"/>
                <a:gd name="connsiteX6" fmla="*/ 61795 w 102671"/>
                <a:gd name="connsiteY6" fmla="*/ 14309 h 117237"/>
                <a:gd name="connsiteX7" fmla="*/ 81976 w 102671"/>
                <a:gd name="connsiteY7" fmla="*/ 5768 h 117237"/>
                <a:gd name="connsiteX8" fmla="*/ 92571 w 102671"/>
                <a:gd name="connsiteY8" fmla="*/ 8874 h 117237"/>
                <a:gd name="connsiteX9" fmla="*/ 79453 w 102671"/>
                <a:gd name="connsiteY9" fmla="*/ 23108 h 117237"/>
                <a:gd name="connsiteX10" fmla="*/ 89039 w 102671"/>
                <a:gd name="connsiteY10" fmla="*/ 32166 h 117237"/>
                <a:gd name="connsiteX11" fmla="*/ 102914 w 102671"/>
                <a:gd name="connsiteY11" fmla="*/ 16897 h 117237"/>
                <a:gd name="connsiteX12" fmla="*/ 81976 w 102671"/>
                <a:gd name="connsiteY12" fmla="*/ 75 h 117237"/>
                <a:gd name="connsiteX13" fmla="*/ 49686 w 102671"/>
                <a:gd name="connsiteY13" fmla="*/ 20002 h 117237"/>
                <a:gd name="connsiteX14" fmla="*/ 26730 w 102671"/>
                <a:gd name="connsiteY14" fmla="*/ 75 h 117237"/>
                <a:gd name="connsiteX15" fmla="*/ 8062 w 102671"/>
                <a:gd name="connsiteY15" fmla="*/ 14826 h 117237"/>
                <a:gd name="connsiteX16" fmla="*/ 242 w 102671"/>
                <a:gd name="connsiteY16" fmla="*/ 39930 h 117237"/>
                <a:gd name="connsiteX17" fmla="*/ 3269 w 102671"/>
                <a:gd name="connsiteY17" fmla="*/ 42518 h 117237"/>
                <a:gd name="connsiteX18" fmla="*/ 7558 w 102671"/>
                <a:gd name="connsiteY18" fmla="*/ 36566 h 117237"/>
                <a:gd name="connsiteX19" fmla="*/ 25973 w 102671"/>
                <a:gd name="connsiteY19" fmla="*/ 5768 h 117237"/>
                <a:gd name="connsiteX20" fmla="*/ 33793 w 102671"/>
                <a:gd name="connsiteY20" fmla="*/ 17673 h 117237"/>
                <a:gd name="connsiteX21" fmla="*/ 29757 w 102671"/>
                <a:gd name="connsiteY21" fmla="*/ 39413 h 117237"/>
                <a:gd name="connsiteX22" fmla="*/ 15126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26" y="99196"/>
                  </a:moveTo>
                  <a:cubicBezTo>
                    <a:pt x="14369" y="103078"/>
                    <a:pt x="12855" y="109030"/>
                    <a:pt x="12855" y="110324"/>
                  </a:cubicBezTo>
                  <a:cubicBezTo>
                    <a:pt x="12855" y="114983"/>
                    <a:pt x="16387" y="117312"/>
                    <a:pt x="20171" y="117312"/>
                  </a:cubicBezTo>
                  <a:cubicBezTo>
                    <a:pt x="23198" y="117312"/>
                    <a:pt x="27739" y="115242"/>
                    <a:pt x="29505" y="110066"/>
                  </a:cubicBezTo>
                  <a:cubicBezTo>
                    <a:pt x="30009" y="109030"/>
                    <a:pt x="38586" y="73833"/>
                    <a:pt x="39595" y="69175"/>
                  </a:cubicBezTo>
                  <a:cubicBezTo>
                    <a:pt x="41614" y="60634"/>
                    <a:pt x="46154" y="42518"/>
                    <a:pt x="47668" y="35531"/>
                  </a:cubicBezTo>
                  <a:cubicBezTo>
                    <a:pt x="48677" y="32166"/>
                    <a:pt x="55740" y="20002"/>
                    <a:pt x="61795" y="14309"/>
                  </a:cubicBezTo>
                  <a:cubicBezTo>
                    <a:pt x="63813" y="12497"/>
                    <a:pt x="71129" y="5768"/>
                    <a:pt x="81976" y="5768"/>
                  </a:cubicBezTo>
                  <a:cubicBezTo>
                    <a:pt x="88535" y="5768"/>
                    <a:pt x="92319" y="8874"/>
                    <a:pt x="92571" y="8874"/>
                  </a:cubicBezTo>
                  <a:cubicBezTo>
                    <a:pt x="85003" y="10168"/>
                    <a:pt x="79453" y="16379"/>
                    <a:pt x="79453" y="23108"/>
                  </a:cubicBezTo>
                  <a:cubicBezTo>
                    <a:pt x="79453" y="27249"/>
                    <a:pt x="82228" y="32166"/>
                    <a:pt x="89039" y="32166"/>
                  </a:cubicBezTo>
                  <a:cubicBezTo>
                    <a:pt x="95851" y="32166"/>
                    <a:pt x="102914" y="26214"/>
                    <a:pt x="102914" y="16897"/>
                  </a:cubicBezTo>
                  <a:cubicBezTo>
                    <a:pt x="102914" y="7839"/>
                    <a:pt x="94842" y="75"/>
                    <a:pt x="81976" y="75"/>
                  </a:cubicBezTo>
                  <a:cubicBezTo>
                    <a:pt x="65579" y="75"/>
                    <a:pt x="54479" y="12756"/>
                    <a:pt x="49686" y="20002"/>
                  </a:cubicBezTo>
                  <a:cubicBezTo>
                    <a:pt x="47668" y="8356"/>
                    <a:pt x="38586" y="75"/>
                    <a:pt x="26730" y="75"/>
                  </a:cubicBezTo>
                  <a:cubicBezTo>
                    <a:pt x="15126" y="75"/>
                    <a:pt x="10333" y="10168"/>
                    <a:pt x="8062" y="14826"/>
                  </a:cubicBezTo>
                  <a:cubicBezTo>
                    <a:pt x="3522" y="23626"/>
                    <a:pt x="242" y="39154"/>
                    <a:pt x="242" y="39930"/>
                  </a:cubicBezTo>
                  <a:cubicBezTo>
                    <a:pt x="242" y="42518"/>
                    <a:pt x="2765" y="42518"/>
                    <a:pt x="3269" y="42518"/>
                  </a:cubicBezTo>
                  <a:cubicBezTo>
                    <a:pt x="5792" y="42518"/>
                    <a:pt x="6044" y="42259"/>
                    <a:pt x="7558" y="36566"/>
                  </a:cubicBezTo>
                  <a:cubicBezTo>
                    <a:pt x="11846" y="18191"/>
                    <a:pt x="16892" y="5768"/>
                    <a:pt x="25973" y="5768"/>
                  </a:cubicBezTo>
                  <a:cubicBezTo>
                    <a:pt x="30262" y="5768"/>
                    <a:pt x="33793" y="7839"/>
                    <a:pt x="33793" y="17673"/>
                  </a:cubicBezTo>
                  <a:cubicBezTo>
                    <a:pt x="33793" y="23108"/>
                    <a:pt x="33037" y="25955"/>
                    <a:pt x="29757" y="39413"/>
                  </a:cubicBezTo>
                  <a:lnTo>
                    <a:pt x="15126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4CE989-F966-27AE-E72B-105328CF9243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806615" y="4286913"/>
              <a:ext cx="58525" cy="258802"/>
            </a:xfrm>
            <a:custGeom>
              <a:avLst/>
              <a:gdLst>
                <a:gd name="connsiteX0" fmla="*/ 58772 w 58525"/>
                <a:gd name="connsiteY0" fmla="*/ 129476 h 258802"/>
                <a:gd name="connsiteX1" fmla="*/ 42123 w 58525"/>
                <a:gd name="connsiteY1" fmla="*/ 48730 h 258802"/>
                <a:gd name="connsiteX2" fmla="*/ 2770 w 58525"/>
                <a:gd name="connsiteY2" fmla="*/ 75 h 258802"/>
                <a:gd name="connsiteX3" fmla="*/ 247 w 58525"/>
                <a:gd name="connsiteY3" fmla="*/ 2663 h 258802"/>
                <a:gd name="connsiteX4" fmla="*/ 5040 w 58525"/>
                <a:gd name="connsiteY4" fmla="*/ 8615 h 258802"/>
                <a:gd name="connsiteX5" fmla="*/ 44141 w 58525"/>
                <a:gd name="connsiteY5" fmla="*/ 129476 h 258802"/>
                <a:gd name="connsiteX6" fmla="*/ 3526 w 58525"/>
                <a:gd name="connsiteY6" fmla="*/ 251889 h 258802"/>
                <a:gd name="connsiteX7" fmla="*/ 247 w 58525"/>
                <a:gd name="connsiteY7" fmla="*/ 256289 h 258802"/>
                <a:gd name="connsiteX8" fmla="*/ 2770 w 58525"/>
                <a:gd name="connsiteY8" fmla="*/ 258877 h 258802"/>
                <a:gd name="connsiteX9" fmla="*/ 42880 w 58525"/>
                <a:gd name="connsiteY9" fmla="*/ 208411 h 258802"/>
                <a:gd name="connsiteX10" fmla="*/ 58772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72" y="129476"/>
                  </a:moveTo>
                  <a:cubicBezTo>
                    <a:pt x="58772" y="109289"/>
                    <a:pt x="55998" y="77974"/>
                    <a:pt x="42123" y="48730"/>
                  </a:cubicBezTo>
                  <a:cubicBezTo>
                    <a:pt x="26987" y="16897"/>
                    <a:pt x="5292" y="75"/>
                    <a:pt x="2770" y="75"/>
                  </a:cubicBezTo>
                  <a:cubicBezTo>
                    <a:pt x="1256" y="75"/>
                    <a:pt x="247" y="1110"/>
                    <a:pt x="247" y="2663"/>
                  </a:cubicBezTo>
                  <a:cubicBezTo>
                    <a:pt x="247" y="3439"/>
                    <a:pt x="247" y="3957"/>
                    <a:pt x="5040" y="8615"/>
                  </a:cubicBezTo>
                  <a:cubicBezTo>
                    <a:pt x="29762" y="34237"/>
                    <a:pt x="44141" y="75386"/>
                    <a:pt x="44141" y="129476"/>
                  </a:cubicBezTo>
                  <a:cubicBezTo>
                    <a:pt x="44141" y="173731"/>
                    <a:pt x="34807" y="219280"/>
                    <a:pt x="3526" y="251889"/>
                  </a:cubicBezTo>
                  <a:cubicBezTo>
                    <a:pt x="247" y="254995"/>
                    <a:pt x="247" y="255513"/>
                    <a:pt x="247" y="256289"/>
                  </a:cubicBezTo>
                  <a:cubicBezTo>
                    <a:pt x="247" y="257842"/>
                    <a:pt x="1256" y="258877"/>
                    <a:pt x="2770" y="258877"/>
                  </a:cubicBezTo>
                  <a:cubicBezTo>
                    <a:pt x="5292" y="258877"/>
                    <a:pt x="27996" y="241278"/>
                    <a:pt x="42880" y="208411"/>
                  </a:cubicBezTo>
                  <a:cubicBezTo>
                    <a:pt x="55745" y="179942"/>
                    <a:pt x="58772" y="151215"/>
                    <a:pt x="58772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7CC9DE4-0A4B-FB1A-1AD1-06761D68EE76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909411" y="4324338"/>
              <a:ext cx="119371" cy="8876"/>
            </a:xfrm>
            <a:custGeom>
              <a:avLst/>
              <a:gdLst>
                <a:gd name="connsiteX0" fmla="*/ 112559 w 119371"/>
                <a:gd name="connsiteY0" fmla="*/ 8948 h 8876"/>
                <a:gd name="connsiteX1" fmla="*/ 119623 w 119371"/>
                <a:gd name="connsiteY1" fmla="*/ 4600 h 8876"/>
                <a:gd name="connsiteX2" fmla="*/ 112559 w 119371"/>
                <a:gd name="connsiteY2" fmla="*/ 71 h 8876"/>
                <a:gd name="connsiteX3" fmla="*/ 7314 w 119371"/>
                <a:gd name="connsiteY3" fmla="*/ 71 h 8876"/>
                <a:gd name="connsiteX4" fmla="*/ 251 w 119371"/>
                <a:gd name="connsiteY4" fmla="*/ 4418 h 8876"/>
                <a:gd name="connsiteX5" fmla="*/ 7314 w 119371"/>
                <a:gd name="connsiteY5" fmla="*/ 8948 h 8876"/>
                <a:gd name="connsiteX6" fmla="*/ 112559 w 119371"/>
                <a:gd name="connsiteY6" fmla="*/ 8948 h 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876">
                  <a:moveTo>
                    <a:pt x="112559" y="8948"/>
                  </a:moveTo>
                  <a:cubicBezTo>
                    <a:pt x="115385" y="8948"/>
                    <a:pt x="119623" y="8948"/>
                    <a:pt x="119623" y="4600"/>
                  </a:cubicBezTo>
                  <a:cubicBezTo>
                    <a:pt x="119623" y="71"/>
                    <a:pt x="115561" y="71"/>
                    <a:pt x="112559" y="71"/>
                  </a:cubicBezTo>
                  <a:lnTo>
                    <a:pt x="7314" y="71"/>
                  </a:lnTo>
                  <a:cubicBezTo>
                    <a:pt x="4489" y="71"/>
                    <a:pt x="251" y="71"/>
                    <a:pt x="251" y="4418"/>
                  </a:cubicBezTo>
                  <a:cubicBezTo>
                    <a:pt x="251" y="8948"/>
                    <a:pt x="4312" y="8948"/>
                    <a:pt x="7314" y="8948"/>
                  </a:cubicBezTo>
                  <a:lnTo>
                    <a:pt x="112559" y="8948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37E6167-DB2D-4B13-C31C-426F92A2F8B9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067254" y="4253866"/>
              <a:ext cx="64277" cy="120291"/>
            </a:xfrm>
            <a:custGeom>
              <a:avLst/>
              <a:gdLst>
                <a:gd name="connsiteX0" fmla="*/ 40165 w 64277"/>
                <a:gd name="connsiteY0" fmla="*/ 5143 h 120291"/>
                <a:gd name="connsiteX1" fmla="*/ 34868 w 64277"/>
                <a:gd name="connsiteY1" fmla="*/ 71 h 120291"/>
                <a:gd name="connsiteX2" fmla="*/ 257 w 64277"/>
                <a:gd name="connsiteY2" fmla="*/ 11665 h 120291"/>
                <a:gd name="connsiteX3" fmla="*/ 257 w 64277"/>
                <a:gd name="connsiteY3" fmla="*/ 18187 h 120291"/>
                <a:gd name="connsiteX4" fmla="*/ 25862 w 64277"/>
                <a:gd name="connsiteY4" fmla="*/ 13114 h 120291"/>
                <a:gd name="connsiteX5" fmla="*/ 25862 w 64277"/>
                <a:gd name="connsiteY5" fmla="*/ 105507 h 120291"/>
                <a:gd name="connsiteX6" fmla="*/ 8203 w 64277"/>
                <a:gd name="connsiteY6" fmla="*/ 113840 h 120291"/>
                <a:gd name="connsiteX7" fmla="*/ 1493 w 64277"/>
                <a:gd name="connsiteY7" fmla="*/ 113840 h 120291"/>
                <a:gd name="connsiteX8" fmla="*/ 1493 w 64277"/>
                <a:gd name="connsiteY8" fmla="*/ 120362 h 120291"/>
                <a:gd name="connsiteX9" fmla="*/ 32925 w 64277"/>
                <a:gd name="connsiteY9" fmla="*/ 119637 h 120291"/>
                <a:gd name="connsiteX10" fmla="*/ 64534 w 64277"/>
                <a:gd name="connsiteY10" fmla="*/ 120362 h 120291"/>
                <a:gd name="connsiteX11" fmla="*/ 64534 w 64277"/>
                <a:gd name="connsiteY11" fmla="*/ 113840 h 120291"/>
                <a:gd name="connsiteX12" fmla="*/ 57824 w 64277"/>
                <a:gd name="connsiteY12" fmla="*/ 113840 h 120291"/>
                <a:gd name="connsiteX13" fmla="*/ 40165 w 64277"/>
                <a:gd name="connsiteY13" fmla="*/ 105507 h 120291"/>
                <a:gd name="connsiteX14" fmla="*/ 40165 w 64277"/>
                <a:gd name="connsiteY14" fmla="*/ 5143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77" h="120291">
                  <a:moveTo>
                    <a:pt x="40165" y="5143"/>
                  </a:moveTo>
                  <a:cubicBezTo>
                    <a:pt x="40165" y="252"/>
                    <a:pt x="39812" y="71"/>
                    <a:pt x="34868" y="71"/>
                  </a:cubicBezTo>
                  <a:cubicBezTo>
                    <a:pt x="23566" y="11484"/>
                    <a:pt x="7497" y="11665"/>
                    <a:pt x="257" y="11665"/>
                  </a:cubicBezTo>
                  <a:lnTo>
                    <a:pt x="257" y="18187"/>
                  </a:lnTo>
                  <a:cubicBezTo>
                    <a:pt x="4495" y="18187"/>
                    <a:pt x="16150" y="18187"/>
                    <a:pt x="25862" y="13114"/>
                  </a:cubicBezTo>
                  <a:lnTo>
                    <a:pt x="25862" y="105507"/>
                  </a:lnTo>
                  <a:cubicBezTo>
                    <a:pt x="25862" y="111485"/>
                    <a:pt x="25862" y="113840"/>
                    <a:pt x="8203" y="113840"/>
                  </a:cubicBezTo>
                  <a:lnTo>
                    <a:pt x="1493" y="113840"/>
                  </a:lnTo>
                  <a:lnTo>
                    <a:pt x="1493" y="120362"/>
                  </a:lnTo>
                  <a:cubicBezTo>
                    <a:pt x="4672" y="120181"/>
                    <a:pt x="26392" y="119637"/>
                    <a:pt x="32925" y="119637"/>
                  </a:cubicBezTo>
                  <a:cubicBezTo>
                    <a:pt x="38400" y="119637"/>
                    <a:pt x="60649" y="120181"/>
                    <a:pt x="64534" y="120362"/>
                  </a:cubicBezTo>
                  <a:lnTo>
                    <a:pt x="64534" y="113840"/>
                  </a:lnTo>
                  <a:lnTo>
                    <a:pt x="57824" y="113840"/>
                  </a:lnTo>
                  <a:cubicBezTo>
                    <a:pt x="40165" y="113840"/>
                    <a:pt x="40165" y="111485"/>
                    <a:pt x="40165" y="105507"/>
                  </a:cubicBezTo>
                  <a:lnTo>
                    <a:pt x="40165" y="5143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5283EBD-094B-3181-1B03-5DB16714D2C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171266" y="4301406"/>
              <a:ext cx="120078" cy="182455"/>
            </a:xfrm>
            <a:custGeom>
              <a:avLst/>
              <a:gdLst>
                <a:gd name="connsiteX0" fmla="*/ 120340 w 120078"/>
                <a:gd name="connsiteY0" fmla="*/ 2922 h 182455"/>
                <a:gd name="connsiteX1" fmla="*/ 117060 w 120078"/>
                <a:gd name="connsiteY1" fmla="*/ 75 h 182455"/>
                <a:gd name="connsiteX2" fmla="*/ 85023 w 120078"/>
                <a:gd name="connsiteY2" fmla="*/ 2922 h 182455"/>
                <a:gd name="connsiteX3" fmla="*/ 81491 w 120078"/>
                <a:gd name="connsiteY3" fmla="*/ 7839 h 182455"/>
                <a:gd name="connsiteX4" fmla="*/ 87545 w 120078"/>
                <a:gd name="connsiteY4" fmla="*/ 10944 h 182455"/>
                <a:gd name="connsiteX5" fmla="*/ 100158 w 120078"/>
                <a:gd name="connsiteY5" fmla="*/ 15344 h 182455"/>
                <a:gd name="connsiteX6" fmla="*/ 99402 w 120078"/>
                <a:gd name="connsiteY6" fmla="*/ 20520 h 182455"/>
                <a:gd name="connsiteX7" fmla="*/ 84266 w 120078"/>
                <a:gd name="connsiteY7" fmla="*/ 81856 h 182455"/>
                <a:gd name="connsiteX8" fmla="*/ 61057 w 120078"/>
                <a:gd name="connsiteY8" fmla="*/ 65293 h 182455"/>
                <a:gd name="connsiteX9" fmla="*/ 261 w 120078"/>
                <a:gd name="connsiteY9" fmla="*/ 141122 h 182455"/>
                <a:gd name="connsiteX10" fmla="*/ 33813 w 120078"/>
                <a:gd name="connsiteY10" fmla="*/ 182530 h 182455"/>
                <a:gd name="connsiteX11" fmla="*/ 66607 w 120078"/>
                <a:gd name="connsiteY11" fmla="*/ 163120 h 182455"/>
                <a:gd name="connsiteX12" fmla="*/ 89563 w 120078"/>
                <a:gd name="connsiteY12" fmla="*/ 182530 h 182455"/>
                <a:gd name="connsiteX13" fmla="*/ 108231 w 120078"/>
                <a:gd name="connsiteY13" fmla="*/ 168296 h 182455"/>
                <a:gd name="connsiteX14" fmla="*/ 115799 w 120078"/>
                <a:gd name="connsiteY14" fmla="*/ 142675 h 182455"/>
                <a:gd name="connsiteX15" fmla="*/ 112772 w 120078"/>
                <a:gd name="connsiteY15" fmla="*/ 140087 h 182455"/>
                <a:gd name="connsiteX16" fmla="*/ 109240 w 120078"/>
                <a:gd name="connsiteY16" fmla="*/ 144745 h 182455"/>
                <a:gd name="connsiteX17" fmla="*/ 90068 w 120078"/>
                <a:gd name="connsiteY17" fmla="*/ 176837 h 182455"/>
                <a:gd name="connsiteX18" fmla="*/ 82500 w 120078"/>
                <a:gd name="connsiteY18" fmla="*/ 164932 h 182455"/>
                <a:gd name="connsiteX19" fmla="*/ 84014 w 120078"/>
                <a:gd name="connsiteY19" fmla="*/ 152509 h 182455"/>
                <a:gd name="connsiteX20" fmla="*/ 120340 w 120078"/>
                <a:gd name="connsiteY20" fmla="*/ 2922 h 182455"/>
                <a:gd name="connsiteX21" fmla="*/ 67869 w 120078"/>
                <a:gd name="connsiteY21" fmla="*/ 148886 h 182455"/>
                <a:gd name="connsiteX22" fmla="*/ 62823 w 120078"/>
                <a:gd name="connsiteY22" fmla="*/ 158462 h 182455"/>
                <a:gd name="connsiteX23" fmla="*/ 34317 w 120078"/>
                <a:gd name="connsiteY23" fmla="*/ 176837 h 182455"/>
                <a:gd name="connsiteX24" fmla="*/ 18172 w 120078"/>
                <a:gd name="connsiteY24" fmla="*/ 152509 h 182455"/>
                <a:gd name="connsiteX25" fmla="*/ 32047 w 120078"/>
                <a:gd name="connsiteY25" fmla="*/ 95832 h 182455"/>
                <a:gd name="connsiteX26" fmla="*/ 61310 w 120078"/>
                <a:gd name="connsiteY26" fmla="*/ 70987 h 182455"/>
                <a:gd name="connsiteX27" fmla="*/ 81239 w 120078"/>
                <a:gd name="connsiteY27" fmla="*/ 93761 h 182455"/>
                <a:gd name="connsiteX28" fmla="*/ 80482 w 120078"/>
                <a:gd name="connsiteY28" fmla="*/ 98161 h 182455"/>
                <a:gd name="connsiteX29" fmla="*/ 67869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40" y="2922"/>
                  </a:moveTo>
                  <a:cubicBezTo>
                    <a:pt x="120340" y="2663"/>
                    <a:pt x="120340" y="75"/>
                    <a:pt x="117060" y="75"/>
                  </a:cubicBezTo>
                  <a:cubicBezTo>
                    <a:pt x="113276" y="75"/>
                    <a:pt x="89311" y="2404"/>
                    <a:pt x="85023" y="2922"/>
                  </a:cubicBezTo>
                  <a:cubicBezTo>
                    <a:pt x="83004" y="3180"/>
                    <a:pt x="81491" y="4474"/>
                    <a:pt x="81491" y="7839"/>
                  </a:cubicBezTo>
                  <a:cubicBezTo>
                    <a:pt x="81491" y="10944"/>
                    <a:pt x="83761" y="10944"/>
                    <a:pt x="87545" y="10944"/>
                  </a:cubicBezTo>
                  <a:cubicBezTo>
                    <a:pt x="99654" y="10944"/>
                    <a:pt x="100158" y="12756"/>
                    <a:pt x="100158" y="15344"/>
                  </a:cubicBezTo>
                  <a:lnTo>
                    <a:pt x="99402" y="20520"/>
                  </a:lnTo>
                  <a:lnTo>
                    <a:pt x="84266" y="81856"/>
                  </a:lnTo>
                  <a:cubicBezTo>
                    <a:pt x="79725" y="72281"/>
                    <a:pt x="72409" y="65293"/>
                    <a:pt x="61057" y="65293"/>
                  </a:cubicBezTo>
                  <a:cubicBezTo>
                    <a:pt x="31542" y="65293"/>
                    <a:pt x="261" y="103337"/>
                    <a:pt x="261" y="141122"/>
                  </a:cubicBezTo>
                  <a:cubicBezTo>
                    <a:pt x="261" y="165449"/>
                    <a:pt x="14136" y="182530"/>
                    <a:pt x="33813" y="182530"/>
                  </a:cubicBezTo>
                  <a:cubicBezTo>
                    <a:pt x="38858" y="182530"/>
                    <a:pt x="51471" y="181495"/>
                    <a:pt x="66607" y="163120"/>
                  </a:cubicBezTo>
                  <a:cubicBezTo>
                    <a:pt x="68625" y="173990"/>
                    <a:pt x="77455" y="182530"/>
                    <a:pt x="89563" y="182530"/>
                  </a:cubicBezTo>
                  <a:cubicBezTo>
                    <a:pt x="98393" y="182530"/>
                    <a:pt x="104195" y="176578"/>
                    <a:pt x="108231" y="168296"/>
                  </a:cubicBezTo>
                  <a:cubicBezTo>
                    <a:pt x="112519" y="158979"/>
                    <a:pt x="115799" y="143192"/>
                    <a:pt x="115799" y="142675"/>
                  </a:cubicBezTo>
                  <a:cubicBezTo>
                    <a:pt x="115799" y="140087"/>
                    <a:pt x="113529" y="140087"/>
                    <a:pt x="112772" y="140087"/>
                  </a:cubicBezTo>
                  <a:cubicBezTo>
                    <a:pt x="110249" y="140087"/>
                    <a:pt x="109997" y="141122"/>
                    <a:pt x="109240" y="144745"/>
                  </a:cubicBezTo>
                  <a:cubicBezTo>
                    <a:pt x="104952" y="161567"/>
                    <a:pt x="100411" y="176837"/>
                    <a:pt x="90068" y="176837"/>
                  </a:cubicBezTo>
                  <a:cubicBezTo>
                    <a:pt x="83257" y="176837"/>
                    <a:pt x="82500" y="170108"/>
                    <a:pt x="82500" y="164932"/>
                  </a:cubicBezTo>
                  <a:cubicBezTo>
                    <a:pt x="82500" y="158720"/>
                    <a:pt x="83004" y="156909"/>
                    <a:pt x="84014" y="152509"/>
                  </a:cubicBezTo>
                  <a:lnTo>
                    <a:pt x="120340" y="2922"/>
                  </a:lnTo>
                  <a:close/>
                  <a:moveTo>
                    <a:pt x="67869" y="148886"/>
                  </a:moveTo>
                  <a:cubicBezTo>
                    <a:pt x="66607" y="153544"/>
                    <a:pt x="66607" y="154062"/>
                    <a:pt x="62823" y="158462"/>
                  </a:cubicBezTo>
                  <a:cubicBezTo>
                    <a:pt x="51724" y="172696"/>
                    <a:pt x="41381" y="176837"/>
                    <a:pt x="34317" y="176837"/>
                  </a:cubicBezTo>
                  <a:cubicBezTo>
                    <a:pt x="21704" y="176837"/>
                    <a:pt x="18172" y="162603"/>
                    <a:pt x="18172" y="152509"/>
                  </a:cubicBezTo>
                  <a:cubicBezTo>
                    <a:pt x="18172" y="139569"/>
                    <a:pt x="26245" y="107736"/>
                    <a:pt x="32047" y="95832"/>
                  </a:cubicBezTo>
                  <a:cubicBezTo>
                    <a:pt x="39867" y="80562"/>
                    <a:pt x="51219" y="70987"/>
                    <a:pt x="61310" y="70987"/>
                  </a:cubicBezTo>
                  <a:cubicBezTo>
                    <a:pt x="77707" y="70987"/>
                    <a:pt x="81239" y="92208"/>
                    <a:pt x="81239" y="93761"/>
                  </a:cubicBezTo>
                  <a:cubicBezTo>
                    <a:pt x="81239" y="95314"/>
                    <a:pt x="80734" y="96867"/>
                    <a:pt x="80482" y="98161"/>
                  </a:cubicBezTo>
                  <a:lnTo>
                    <a:pt x="67869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1BC16DC-CE01-A053-89B2-EB5708C121F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299792" y="4366625"/>
              <a:ext cx="102671" cy="117237"/>
            </a:xfrm>
            <a:custGeom>
              <a:avLst/>
              <a:gdLst>
                <a:gd name="connsiteX0" fmla="*/ 15150 w 102671"/>
                <a:gd name="connsiteY0" fmla="*/ 99196 h 117237"/>
                <a:gd name="connsiteX1" fmla="*/ 12880 w 102671"/>
                <a:gd name="connsiteY1" fmla="*/ 110324 h 117237"/>
                <a:gd name="connsiteX2" fmla="*/ 20196 w 102671"/>
                <a:gd name="connsiteY2" fmla="*/ 117312 h 117237"/>
                <a:gd name="connsiteX3" fmla="*/ 29529 w 102671"/>
                <a:gd name="connsiteY3" fmla="*/ 110066 h 117237"/>
                <a:gd name="connsiteX4" fmla="*/ 39620 w 102671"/>
                <a:gd name="connsiteY4" fmla="*/ 69175 h 117237"/>
                <a:gd name="connsiteX5" fmla="*/ 47693 w 102671"/>
                <a:gd name="connsiteY5" fmla="*/ 35531 h 117237"/>
                <a:gd name="connsiteX6" fmla="*/ 61819 w 102671"/>
                <a:gd name="connsiteY6" fmla="*/ 14309 h 117237"/>
                <a:gd name="connsiteX7" fmla="*/ 82001 w 102671"/>
                <a:gd name="connsiteY7" fmla="*/ 5768 h 117237"/>
                <a:gd name="connsiteX8" fmla="*/ 92596 w 102671"/>
                <a:gd name="connsiteY8" fmla="*/ 8874 h 117237"/>
                <a:gd name="connsiteX9" fmla="*/ 79478 w 102671"/>
                <a:gd name="connsiteY9" fmla="*/ 23108 h 117237"/>
                <a:gd name="connsiteX10" fmla="*/ 89064 w 102671"/>
                <a:gd name="connsiteY10" fmla="*/ 32166 h 117237"/>
                <a:gd name="connsiteX11" fmla="*/ 102939 w 102671"/>
                <a:gd name="connsiteY11" fmla="*/ 16897 h 117237"/>
                <a:gd name="connsiteX12" fmla="*/ 82001 w 102671"/>
                <a:gd name="connsiteY12" fmla="*/ 75 h 117237"/>
                <a:gd name="connsiteX13" fmla="*/ 49711 w 102671"/>
                <a:gd name="connsiteY13" fmla="*/ 20002 h 117237"/>
                <a:gd name="connsiteX14" fmla="*/ 26755 w 102671"/>
                <a:gd name="connsiteY14" fmla="*/ 75 h 117237"/>
                <a:gd name="connsiteX15" fmla="*/ 8087 w 102671"/>
                <a:gd name="connsiteY15" fmla="*/ 14826 h 117237"/>
                <a:gd name="connsiteX16" fmla="*/ 267 w 102671"/>
                <a:gd name="connsiteY16" fmla="*/ 39930 h 117237"/>
                <a:gd name="connsiteX17" fmla="*/ 3294 w 102671"/>
                <a:gd name="connsiteY17" fmla="*/ 42518 h 117237"/>
                <a:gd name="connsiteX18" fmla="*/ 7582 w 102671"/>
                <a:gd name="connsiteY18" fmla="*/ 36566 h 117237"/>
                <a:gd name="connsiteX19" fmla="*/ 25998 w 102671"/>
                <a:gd name="connsiteY19" fmla="*/ 5768 h 117237"/>
                <a:gd name="connsiteX20" fmla="*/ 33818 w 102671"/>
                <a:gd name="connsiteY20" fmla="*/ 17673 h 117237"/>
                <a:gd name="connsiteX21" fmla="*/ 29782 w 102671"/>
                <a:gd name="connsiteY21" fmla="*/ 39413 h 117237"/>
                <a:gd name="connsiteX22" fmla="*/ 15150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50" y="99196"/>
                  </a:moveTo>
                  <a:cubicBezTo>
                    <a:pt x="14394" y="103078"/>
                    <a:pt x="12880" y="109030"/>
                    <a:pt x="12880" y="110324"/>
                  </a:cubicBezTo>
                  <a:cubicBezTo>
                    <a:pt x="12880" y="114983"/>
                    <a:pt x="16412" y="117312"/>
                    <a:pt x="20196" y="117312"/>
                  </a:cubicBezTo>
                  <a:cubicBezTo>
                    <a:pt x="23223" y="117312"/>
                    <a:pt x="27764" y="115242"/>
                    <a:pt x="29529" y="110066"/>
                  </a:cubicBezTo>
                  <a:cubicBezTo>
                    <a:pt x="30034" y="109030"/>
                    <a:pt x="38611" y="73833"/>
                    <a:pt x="39620" y="69175"/>
                  </a:cubicBezTo>
                  <a:cubicBezTo>
                    <a:pt x="41638" y="60634"/>
                    <a:pt x="46179" y="42518"/>
                    <a:pt x="47693" y="35531"/>
                  </a:cubicBezTo>
                  <a:cubicBezTo>
                    <a:pt x="48702" y="32166"/>
                    <a:pt x="55765" y="20002"/>
                    <a:pt x="61819" y="14309"/>
                  </a:cubicBezTo>
                  <a:cubicBezTo>
                    <a:pt x="63837" y="12497"/>
                    <a:pt x="71153" y="5768"/>
                    <a:pt x="82001" y="5768"/>
                  </a:cubicBezTo>
                  <a:cubicBezTo>
                    <a:pt x="88559" y="5768"/>
                    <a:pt x="92343" y="8874"/>
                    <a:pt x="92596" y="8874"/>
                  </a:cubicBezTo>
                  <a:cubicBezTo>
                    <a:pt x="85028" y="10168"/>
                    <a:pt x="79478" y="16379"/>
                    <a:pt x="79478" y="23108"/>
                  </a:cubicBezTo>
                  <a:cubicBezTo>
                    <a:pt x="79478" y="27249"/>
                    <a:pt x="82253" y="32166"/>
                    <a:pt x="89064" y="32166"/>
                  </a:cubicBezTo>
                  <a:cubicBezTo>
                    <a:pt x="95875" y="32166"/>
                    <a:pt x="102939" y="26214"/>
                    <a:pt x="102939" y="16897"/>
                  </a:cubicBezTo>
                  <a:cubicBezTo>
                    <a:pt x="102939" y="7839"/>
                    <a:pt x="94866" y="75"/>
                    <a:pt x="82001" y="75"/>
                  </a:cubicBezTo>
                  <a:cubicBezTo>
                    <a:pt x="65603" y="75"/>
                    <a:pt x="54504" y="12756"/>
                    <a:pt x="49711" y="20002"/>
                  </a:cubicBezTo>
                  <a:cubicBezTo>
                    <a:pt x="47693" y="8356"/>
                    <a:pt x="38611" y="75"/>
                    <a:pt x="26755" y="75"/>
                  </a:cubicBezTo>
                  <a:cubicBezTo>
                    <a:pt x="15150" y="75"/>
                    <a:pt x="10357" y="10168"/>
                    <a:pt x="8087" y="14826"/>
                  </a:cubicBezTo>
                  <a:cubicBezTo>
                    <a:pt x="3546" y="23626"/>
                    <a:pt x="267" y="39154"/>
                    <a:pt x="267" y="39930"/>
                  </a:cubicBezTo>
                  <a:cubicBezTo>
                    <a:pt x="267" y="42518"/>
                    <a:pt x="2789" y="42518"/>
                    <a:pt x="3294" y="42518"/>
                  </a:cubicBezTo>
                  <a:cubicBezTo>
                    <a:pt x="5817" y="42518"/>
                    <a:pt x="6069" y="42259"/>
                    <a:pt x="7582" y="36566"/>
                  </a:cubicBezTo>
                  <a:cubicBezTo>
                    <a:pt x="11871" y="18191"/>
                    <a:pt x="16916" y="5768"/>
                    <a:pt x="25998" y="5768"/>
                  </a:cubicBezTo>
                  <a:cubicBezTo>
                    <a:pt x="30286" y="5768"/>
                    <a:pt x="33818" y="7839"/>
                    <a:pt x="33818" y="17673"/>
                  </a:cubicBezTo>
                  <a:cubicBezTo>
                    <a:pt x="33818" y="23108"/>
                    <a:pt x="33061" y="25955"/>
                    <a:pt x="29782" y="39413"/>
                  </a:cubicBezTo>
                  <a:lnTo>
                    <a:pt x="15150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D938E66-A552-3264-1AA1-517CEC074A1D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424420" y="4253866"/>
              <a:ext cx="78050" cy="120291"/>
            </a:xfrm>
            <a:custGeom>
              <a:avLst/>
              <a:gdLst>
                <a:gd name="connsiteX0" fmla="*/ 78322 w 78050"/>
                <a:gd name="connsiteY0" fmla="*/ 87390 h 120291"/>
                <a:gd name="connsiteX1" fmla="*/ 72318 w 78050"/>
                <a:gd name="connsiteY1" fmla="*/ 87390 h 120291"/>
                <a:gd name="connsiteX2" fmla="*/ 67727 w 78050"/>
                <a:gd name="connsiteY2" fmla="*/ 103876 h 120291"/>
                <a:gd name="connsiteX3" fmla="*/ 50245 w 78050"/>
                <a:gd name="connsiteY3" fmla="*/ 104963 h 120291"/>
                <a:gd name="connsiteX4" fmla="*/ 17753 w 78050"/>
                <a:gd name="connsiteY4" fmla="*/ 104963 h 120291"/>
                <a:gd name="connsiteX5" fmla="*/ 53071 w 78050"/>
                <a:gd name="connsiteY5" fmla="*/ 74528 h 120291"/>
                <a:gd name="connsiteX6" fmla="*/ 78322 w 78050"/>
                <a:gd name="connsiteY6" fmla="*/ 35397 h 120291"/>
                <a:gd name="connsiteX7" fmla="*/ 37001 w 78050"/>
                <a:gd name="connsiteY7" fmla="*/ 71 h 120291"/>
                <a:gd name="connsiteX8" fmla="*/ 271 w 78050"/>
                <a:gd name="connsiteY8" fmla="*/ 32499 h 120291"/>
                <a:gd name="connsiteX9" fmla="*/ 9630 w 78050"/>
                <a:gd name="connsiteY9" fmla="*/ 42644 h 120291"/>
                <a:gd name="connsiteX10" fmla="*/ 18990 w 78050"/>
                <a:gd name="connsiteY10" fmla="*/ 33042 h 120291"/>
                <a:gd name="connsiteX11" fmla="*/ 8571 w 78050"/>
                <a:gd name="connsiteY11" fmla="*/ 23440 h 120291"/>
                <a:gd name="connsiteX12" fmla="*/ 34352 w 78050"/>
                <a:gd name="connsiteY12" fmla="*/ 6592 h 120291"/>
                <a:gd name="connsiteX13" fmla="*/ 61193 w 78050"/>
                <a:gd name="connsiteY13" fmla="*/ 35397 h 120291"/>
                <a:gd name="connsiteX14" fmla="*/ 44594 w 78050"/>
                <a:gd name="connsiteY14" fmla="*/ 70180 h 120291"/>
                <a:gd name="connsiteX15" fmla="*/ 2037 w 78050"/>
                <a:gd name="connsiteY15" fmla="*/ 113297 h 120291"/>
                <a:gd name="connsiteX16" fmla="*/ 271 w 78050"/>
                <a:gd name="connsiteY16" fmla="*/ 120362 h 120291"/>
                <a:gd name="connsiteX17" fmla="*/ 73025 w 78050"/>
                <a:gd name="connsiteY17" fmla="*/ 120362 h 120291"/>
                <a:gd name="connsiteX18" fmla="*/ 78322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22" y="87390"/>
                  </a:moveTo>
                  <a:lnTo>
                    <a:pt x="72318" y="87390"/>
                  </a:lnTo>
                  <a:cubicBezTo>
                    <a:pt x="71789" y="91376"/>
                    <a:pt x="70023" y="102065"/>
                    <a:pt x="67727" y="103876"/>
                  </a:cubicBezTo>
                  <a:cubicBezTo>
                    <a:pt x="66314" y="104963"/>
                    <a:pt x="52717" y="104963"/>
                    <a:pt x="50245" y="104963"/>
                  </a:cubicBezTo>
                  <a:lnTo>
                    <a:pt x="17753" y="104963"/>
                  </a:lnTo>
                  <a:cubicBezTo>
                    <a:pt x="36295" y="88115"/>
                    <a:pt x="42475" y="83043"/>
                    <a:pt x="53071" y="74528"/>
                  </a:cubicBezTo>
                  <a:cubicBezTo>
                    <a:pt x="66138" y="63839"/>
                    <a:pt x="78322" y="52607"/>
                    <a:pt x="78322" y="35397"/>
                  </a:cubicBezTo>
                  <a:cubicBezTo>
                    <a:pt x="78322" y="13477"/>
                    <a:pt x="59604" y="71"/>
                    <a:pt x="37001" y="71"/>
                  </a:cubicBezTo>
                  <a:cubicBezTo>
                    <a:pt x="15105" y="71"/>
                    <a:pt x="271" y="15832"/>
                    <a:pt x="271" y="32499"/>
                  </a:cubicBezTo>
                  <a:cubicBezTo>
                    <a:pt x="271" y="41738"/>
                    <a:pt x="7865" y="42644"/>
                    <a:pt x="9630" y="42644"/>
                  </a:cubicBezTo>
                  <a:cubicBezTo>
                    <a:pt x="13869" y="42644"/>
                    <a:pt x="18990" y="39564"/>
                    <a:pt x="18990" y="33042"/>
                  </a:cubicBezTo>
                  <a:cubicBezTo>
                    <a:pt x="18990" y="29781"/>
                    <a:pt x="17753" y="23440"/>
                    <a:pt x="8571" y="23440"/>
                  </a:cubicBezTo>
                  <a:cubicBezTo>
                    <a:pt x="14045" y="10578"/>
                    <a:pt x="26053" y="6592"/>
                    <a:pt x="34352" y="6592"/>
                  </a:cubicBezTo>
                  <a:cubicBezTo>
                    <a:pt x="52011" y="6592"/>
                    <a:pt x="61193" y="20723"/>
                    <a:pt x="61193" y="35397"/>
                  </a:cubicBezTo>
                  <a:cubicBezTo>
                    <a:pt x="61193" y="51158"/>
                    <a:pt x="50245" y="63658"/>
                    <a:pt x="44594" y="70180"/>
                  </a:cubicBezTo>
                  <a:lnTo>
                    <a:pt x="2037" y="113297"/>
                  </a:lnTo>
                  <a:cubicBezTo>
                    <a:pt x="271" y="114927"/>
                    <a:pt x="271" y="115289"/>
                    <a:pt x="271" y="120362"/>
                  </a:cubicBezTo>
                  <a:lnTo>
                    <a:pt x="73025" y="120362"/>
                  </a:lnTo>
                  <a:lnTo>
                    <a:pt x="78322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741D00-6E1C-CE37-3E8E-78AD496E0581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596649" y="4330133"/>
              <a:ext cx="167756" cy="172362"/>
            </a:xfrm>
            <a:custGeom>
              <a:avLst/>
              <a:gdLst>
                <a:gd name="connsiteX0" fmla="*/ 89328 w 167756"/>
                <a:gd name="connsiteY0" fmla="*/ 91432 h 172362"/>
                <a:gd name="connsiteX1" fmla="*/ 159710 w 167756"/>
                <a:gd name="connsiteY1" fmla="*/ 91432 h 172362"/>
                <a:gd name="connsiteX2" fmla="*/ 168034 w 167756"/>
                <a:gd name="connsiteY2" fmla="*/ 86256 h 172362"/>
                <a:gd name="connsiteX3" fmla="*/ 159710 w 167756"/>
                <a:gd name="connsiteY3" fmla="*/ 81080 h 172362"/>
                <a:gd name="connsiteX4" fmla="*/ 89328 w 167756"/>
                <a:gd name="connsiteY4" fmla="*/ 81080 h 172362"/>
                <a:gd name="connsiteX5" fmla="*/ 89328 w 167756"/>
                <a:gd name="connsiteY5" fmla="*/ 8615 h 172362"/>
                <a:gd name="connsiteX6" fmla="*/ 84282 w 167756"/>
                <a:gd name="connsiteY6" fmla="*/ 75 h 172362"/>
                <a:gd name="connsiteX7" fmla="*/ 79237 w 167756"/>
                <a:gd name="connsiteY7" fmla="*/ 8615 h 172362"/>
                <a:gd name="connsiteX8" fmla="*/ 79237 w 167756"/>
                <a:gd name="connsiteY8" fmla="*/ 81080 h 172362"/>
                <a:gd name="connsiteX9" fmla="*/ 8603 w 167756"/>
                <a:gd name="connsiteY9" fmla="*/ 81080 h 172362"/>
                <a:gd name="connsiteX10" fmla="*/ 278 w 167756"/>
                <a:gd name="connsiteY10" fmla="*/ 86256 h 172362"/>
                <a:gd name="connsiteX11" fmla="*/ 8603 w 167756"/>
                <a:gd name="connsiteY11" fmla="*/ 91432 h 172362"/>
                <a:gd name="connsiteX12" fmla="*/ 79237 w 167756"/>
                <a:gd name="connsiteY12" fmla="*/ 91432 h 172362"/>
                <a:gd name="connsiteX13" fmla="*/ 79237 w 167756"/>
                <a:gd name="connsiteY13" fmla="*/ 163897 h 172362"/>
                <a:gd name="connsiteX14" fmla="*/ 84282 w 167756"/>
                <a:gd name="connsiteY14" fmla="*/ 172437 h 172362"/>
                <a:gd name="connsiteX15" fmla="*/ 89328 w 167756"/>
                <a:gd name="connsiteY15" fmla="*/ 163897 h 172362"/>
                <a:gd name="connsiteX16" fmla="*/ 89328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328" y="91432"/>
                  </a:moveTo>
                  <a:lnTo>
                    <a:pt x="159710" y="91432"/>
                  </a:lnTo>
                  <a:cubicBezTo>
                    <a:pt x="163241" y="91432"/>
                    <a:pt x="168034" y="91432"/>
                    <a:pt x="168034" y="86256"/>
                  </a:cubicBezTo>
                  <a:cubicBezTo>
                    <a:pt x="168034" y="81080"/>
                    <a:pt x="163241" y="81080"/>
                    <a:pt x="159710" y="81080"/>
                  </a:cubicBezTo>
                  <a:lnTo>
                    <a:pt x="89328" y="81080"/>
                  </a:lnTo>
                  <a:lnTo>
                    <a:pt x="89328" y="8615"/>
                  </a:lnTo>
                  <a:cubicBezTo>
                    <a:pt x="89328" y="4992"/>
                    <a:pt x="89328" y="75"/>
                    <a:pt x="84282" y="75"/>
                  </a:cubicBezTo>
                  <a:cubicBezTo>
                    <a:pt x="79237" y="75"/>
                    <a:pt x="79237" y="4992"/>
                    <a:pt x="79237" y="8615"/>
                  </a:cubicBezTo>
                  <a:lnTo>
                    <a:pt x="79237" y="81080"/>
                  </a:lnTo>
                  <a:lnTo>
                    <a:pt x="8603" y="81080"/>
                  </a:lnTo>
                  <a:cubicBezTo>
                    <a:pt x="5071" y="81080"/>
                    <a:pt x="278" y="81080"/>
                    <a:pt x="278" y="86256"/>
                  </a:cubicBezTo>
                  <a:cubicBezTo>
                    <a:pt x="278" y="91432"/>
                    <a:pt x="5071" y="91432"/>
                    <a:pt x="8603" y="91432"/>
                  </a:cubicBezTo>
                  <a:lnTo>
                    <a:pt x="79237" y="91432"/>
                  </a:lnTo>
                  <a:lnTo>
                    <a:pt x="79237" y="163897"/>
                  </a:lnTo>
                  <a:cubicBezTo>
                    <a:pt x="79237" y="167520"/>
                    <a:pt x="79237" y="172437"/>
                    <a:pt x="84282" y="172437"/>
                  </a:cubicBezTo>
                  <a:cubicBezTo>
                    <a:pt x="89328" y="172437"/>
                    <a:pt x="89328" y="167520"/>
                    <a:pt x="89328" y="163897"/>
                  </a:cubicBezTo>
                  <a:lnTo>
                    <a:pt x="89328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114930-3345-6602-F330-450BEFDA8037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842103" y="4366625"/>
              <a:ext cx="102671" cy="117237"/>
            </a:xfrm>
            <a:custGeom>
              <a:avLst/>
              <a:gdLst>
                <a:gd name="connsiteX0" fmla="*/ 15172 w 102671"/>
                <a:gd name="connsiteY0" fmla="*/ 99196 h 117237"/>
                <a:gd name="connsiteX1" fmla="*/ 12901 w 102671"/>
                <a:gd name="connsiteY1" fmla="*/ 110324 h 117237"/>
                <a:gd name="connsiteX2" fmla="*/ 20217 w 102671"/>
                <a:gd name="connsiteY2" fmla="*/ 117312 h 117237"/>
                <a:gd name="connsiteX3" fmla="*/ 29551 w 102671"/>
                <a:gd name="connsiteY3" fmla="*/ 110066 h 117237"/>
                <a:gd name="connsiteX4" fmla="*/ 39641 w 102671"/>
                <a:gd name="connsiteY4" fmla="*/ 69175 h 117237"/>
                <a:gd name="connsiteX5" fmla="*/ 47714 w 102671"/>
                <a:gd name="connsiteY5" fmla="*/ 35531 h 117237"/>
                <a:gd name="connsiteX6" fmla="*/ 61841 w 102671"/>
                <a:gd name="connsiteY6" fmla="*/ 14309 h 117237"/>
                <a:gd name="connsiteX7" fmla="*/ 82022 w 102671"/>
                <a:gd name="connsiteY7" fmla="*/ 5768 h 117237"/>
                <a:gd name="connsiteX8" fmla="*/ 92617 w 102671"/>
                <a:gd name="connsiteY8" fmla="*/ 8874 h 117237"/>
                <a:gd name="connsiteX9" fmla="*/ 79499 w 102671"/>
                <a:gd name="connsiteY9" fmla="*/ 23108 h 117237"/>
                <a:gd name="connsiteX10" fmla="*/ 89085 w 102671"/>
                <a:gd name="connsiteY10" fmla="*/ 32166 h 117237"/>
                <a:gd name="connsiteX11" fmla="*/ 102960 w 102671"/>
                <a:gd name="connsiteY11" fmla="*/ 16897 h 117237"/>
                <a:gd name="connsiteX12" fmla="*/ 82022 w 102671"/>
                <a:gd name="connsiteY12" fmla="*/ 75 h 117237"/>
                <a:gd name="connsiteX13" fmla="*/ 49732 w 102671"/>
                <a:gd name="connsiteY13" fmla="*/ 20002 h 117237"/>
                <a:gd name="connsiteX14" fmla="*/ 26776 w 102671"/>
                <a:gd name="connsiteY14" fmla="*/ 75 h 117237"/>
                <a:gd name="connsiteX15" fmla="*/ 8108 w 102671"/>
                <a:gd name="connsiteY15" fmla="*/ 14826 h 117237"/>
                <a:gd name="connsiteX16" fmla="*/ 288 w 102671"/>
                <a:gd name="connsiteY16" fmla="*/ 39930 h 117237"/>
                <a:gd name="connsiteX17" fmla="*/ 3315 w 102671"/>
                <a:gd name="connsiteY17" fmla="*/ 42518 h 117237"/>
                <a:gd name="connsiteX18" fmla="*/ 7604 w 102671"/>
                <a:gd name="connsiteY18" fmla="*/ 36566 h 117237"/>
                <a:gd name="connsiteX19" fmla="*/ 26019 w 102671"/>
                <a:gd name="connsiteY19" fmla="*/ 5768 h 117237"/>
                <a:gd name="connsiteX20" fmla="*/ 33839 w 102671"/>
                <a:gd name="connsiteY20" fmla="*/ 17673 h 117237"/>
                <a:gd name="connsiteX21" fmla="*/ 29803 w 102671"/>
                <a:gd name="connsiteY21" fmla="*/ 39413 h 117237"/>
                <a:gd name="connsiteX22" fmla="*/ 1517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72" y="99196"/>
                  </a:moveTo>
                  <a:cubicBezTo>
                    <a:pt x="14415" y="103078"/>
                    <a:pt x="12901" y="109030"/>
                    <a:pt x="12901" y="110324"/>
                  </a:cubicBezTo>
                  <a:cubicBezTo>
                    <a:pt x="12901" y="114983"/>
                    <a:pt x="16433" y="117312"/>
                    <a:pt x="20217" y="117312"/>
                  </a:cubicBezTo>
                  <a:cubicBezTo>
                    <a:pt x="23244" y="117312"/>
                    <a:pt x="27785" y="115242"/>
                    <a:pt x="29551" y="110066"/>
                  </a:cubicBezTo>
                  <a:cubicBezTo>
                    <a:pt x="30055" y="109030"/>
                    <a:pt x="38632" y="73833"/>
                    <a:pt x="39641" y="69175"/>
                  </a:cubicBezTo>
                  <a:cubicBezTo>
                    <a:pt x="41660" y="60634"/>
                    <a:pt x="46200" y="42518"/>
                    <a:pt x="47714" y="35531"/>
                  </a:cubicBezTo>
                  <a:cubicBezTo>
                    <a:pt x="48723" y="32166"/>
                    <a:pt x="55786" y="20002"/>
                    <a:pt x="61841" y="14309"/>
                  </a:cubicBezTo>
                  <a:cubicBezTo>
                    <a:pt x="63859" y="12497"/>
                    <a:pt x="71175" y="5768"/>
                    <a:pt x="82022" y="5768"/>
                  </a:cubicBezTo>
                  <a:cubicBezTo>
                    <a:pt x="88581" y="5768"/>
                    <a:pt x="92365" y="8874"/>
                    <a:pt x="92617" y="8874"/>
                  </a:cubicBezTo>
                  <a:cubicBezTo>
                    <a:pt x="85049" y="10168"/>
                    <a:pt x="79499" y="16379"/>
                    <a:pt x="79499" y="23108"/>
                  </a:cubicBezTo>
                  <a:cubicBezTo>
                    <a:pt x="79499" y="27249"/>
                    <a:pt x="82274" y="32166"/>
                    <a:pt x="89085" y="32166"/>
                  </a:cubicBezTo>
                  <a:cubicBezTo>
                    <a:pt x="95897" y="32166"/>
                    <a:pt x="102960" y="26214"/>
                    <a:pt x="102960" y="16897"/>
                  </a:cubicBezTo>
                  <a:cubicBezTo>
                    <a:pt x="102960" y="7839"/>
                    <a:pt x="94888" y="75"/>
                    <a:pt x="82022" y="75"/>
                  </a:cubicBezTo>
                  <a:cubicBezTo>
                    <a:pt x="65625" y="75"/>
                    <a:pt x="54525" y="12756"/>
                    <a:pt x="49732" y="20002"/>
                  </a:cubicBezTo>
                  <a:cubicBezTo>
                    <a:pt x="47714" y="8356"/>
                    <a:pt x="38632" y="75"/>
                    <a:pt x="26776" y="75"/>
                  </a:cubicBezTo>
                  <a:cubicBezTo>
                    <a:pt x="15172" y="75"/>
                    <a:pt x="10379" y="10168"/>
                    <a:pt x="8108" y="14826"/>
                  </a:cubicBezTo>
                  <a:cubicBezTo>
                    <a:pt x="3568" y="23626"/>
                    <a:pt x="288" y="39154"/>
                    <a:pt x="288" y="39930"/>
                  </a:cubicBezTo>
                  <a:cubicBezTo>
                    <a:pt x="288" y="42518"/>
                    <a:pt x="2811" y="42518"/>
                    <a:pt x="3315" y="42518"/>
                  </a:cubicBezTo>
                  <a:cubicBezTo>
                    <a:pt x="5838" y="42518"/>
                    <a:pt x="6090" y="42259"/>
                    <a:pt x="7604" y="36566"/>
                  </a:cubicBezTo>
                  <a:cubicBezTo>
                    <a:pt x="11892" y="18191"/>
                    <a:pt x="16938" y="5768"/>
                    <a:pt x="26019" y="5768"/>
                  </a:cubicBezTo>
                  <a:cubicBezTo>
                    <a:pt x="30308" y="5768"/>
                    <a:pt x="33839" y="7839"/>
                    <a:pt x="33839" y="17673"/>
                  </a:cubicBezTo>
                  <a:cubicBezTo>
                    <a:pt x="33839" y="23108"/>
                    <a:pt x="33083" y="25955"/>
                    <a:pt x="29803" y="39413"/>
                  </a:cubicBezTo>
                  <a:lnTo>
                    <a:pt x="1517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88CBA6-B39F-2580-F2DB-3106326BE89E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966731" y="4253866"/>
              <a:ext cx="78050" cy="120291"/>
            </a:xfrm>
            <a:custGeom>
              <a:avLst/>
              <a:gdLst>
                <a:gd name="connsiteX0" fmla="*/ 78344 w 78050"/>
                <a:gd name="connsiteY0" fmla="*/ 87390 h 120291"/>
                <a:gd name="connsiteX1" fmla="*/ 72340 w 78050"/>
                <a:gd name="connsiteY1" fmla="*/ 87390 h 120291"/>
                <a:gd name="connsiteX2" fmla="*/ 67749 w 78050"/>
                <a:gd name="connsiteY2" fmla="*/ 103876 h 120291"/>
                <a:gd name="connsiteX3" fmla="*/ 50267 w 78050"/>
                <a:gd name="connsiteY3" fmla="*/ 104963 h 120291"/>
                <a:gd name="connsiteX4" fmla="*/ 17775 w 78050"/>
                <a:gd name="connsiteY4" fmla="*/ 104963 h 120291"/>
                <a:gd name="connsiteX5" fmla="*/ 53092 w 78050"/>
                <a:gd name="connsiteY5" fmla="*/ 74528 h 120291"/>
                <a:gd name="connsiteX6" fmla="*/ 78344 w 78050"/>
                <a:gd name="connsiteY6" fmla="*/ 35397 h 120291"/>
                <a:gd name="connsiteX7" fmla="*/ 37023 w 78050"/>
                <a:gd name="connsiteY7" fmla="*/ 71 h 120291"/>
                <a:gd name="connsiteX8" fmla="*/ 293 w 78050"/>
                <a:gd name="connsiteY8" fmla="*/ 32499 h 120291"/>
                <a:gd name="connsiteX9" fmla="*/ 9652 w 78050"/>
                <a:gd name="connsiteY9" fmla="*/ 42644 h 120291"/>
                <a:gd name="connsiteX10" fmla="*/ 19011 w 78050"/>
                <a:gd name="connsiteY10" fmla="*/ 33042 h 120291"/>
                <a:gd name="connsiteX11" fmla="*/ 8592 w 78050"/>
                <a:gd name="connsiteY11" fmla="*/ 23440 h 120291"/>
                <a:gd name="connsiteX12" fmla="*/ 34374 w 78050"/>
                <a:gd name="connsiteY12" fmla="*/ 6592 h 120291"/>
                <a:gd name="connsiteX13" fmla="*/ 61215 w 78050"/>
                <a:gd name="connsiteY13" fmla="*/ 35397 h 120291"/>
                <a:gd name="connsiteX14" fmla="*/ 44616 w 78050"/>
                <a:gd name="connsiteY14" fmla="*/ 70180 h 120291"/>
                <a:gd name="connsiteX15" fmla="*/ 2059 w 78050"/>
                <a:gd name="connsiteY15" fmla="*/ 113297 h 120291"/>
                <a:gd name="connsiteX16" fmla="*/ 293 w 78050"/>
                <a:gd name="connsiteY16" fmla="*/ 120362 h 120291"/>
                <a:gd name="connsiteX17" fmla="*/ 73046 w 78050"/>
                <a:gd name="connsiteY17" fmla="*/ 120362 h 120291"/>
                <a:gd name="connsiteX18" fmla="*/ 7834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44" y="87390"/>
                  </a:moveTo>
                  <a:lnTo>
                    <a:pt x="72340" y="87390"/>
                  </a:lnTo>
                  <a:cubicBezTo>
                    <a:pt x="71810" y="91376"/>
                    <a:pt x="70044" y="102065"/>
                    <a:pt x="67749" y="103876"/>
                  </a:cubicBezTo>
                  <a:cubicBezTo>
                    <a:pt x="66336" y="104963"/>
                    <a:pt x="52739" y="104963"/>
                    <a:pt x="50267" y="104963"/>
                  </a:cubicBezTo>
                  <a:lnTo>
                    <a:pt x="17775" y="104963"/>
                  </a:lnTo>
                  <a:cubicBezTo>
                    <a:pt x="36316" y="88115"/>
                    <a:pt x="42497" y="83043"/>
                    <a:pt x="53092" y="74528"/>
                  </a:cubicBezTo>
                  <a:cubicBezTo>
                    <a:pt x="66159" y="63839"/>
                    <a:pt x="78344" y="52607"/>
                    <a:pt x="78344" y="35397"/>
                  </a:cubicBezTo>
                  <a:cubicBezTo>
                    <a:pt x="78344" y="13477"/>
                    <a:pt x="59626" y="71"/>
                    <a:pt x="37023" y="71"/>
                  </a:cubicBezTo>
                  <a:cubicBezTo>
                    <a:pt x="15126" y="71"/>
                    <a:pt x="293" y="15832"/>
                    <a:pt x="293" y="32499"/>
                  </a:cubicBezTo>
                  <a:cubicBezTo>
                    <a:pt x="293" y="41738"/>
                    <a:pt x="7886" y="42644"/>
                    <a:pt x="9652" y="42644"/>
                  </a:cubicBezTo>
                  <a:cubicBezTo>
                    <a:pt x="13890" y="42644"/>
                    <a:pt x="19011" y="39564"/>
                    <a:pt x="19011" y="33042"/>
                  </a:cubicBezTo>
                  <a:cubicBezTo>
                    <a:pt x="19011" y="29781"/>
                    <a:pt x="17775" y="23440"/>
                    <a:pt x="8592" y="23440"/>
                  </a:cubicBezTo>
                  <a:cubicBezTo>
                    <a:pt x="14067" y="10578"/>
                    <a:pt x="26074" y="6592"/>
                    <a:pt x="34374" y="6592"/>
                  </a:cubicBezTo>
                  <a:cubicBezTo>
                    <a:pt x="52032" y="6592"/>
                    <a:pt x="61215" y="20723"/>
                    <a:pt x="61215" y="35397"/>
                  </a:cubicBezTo>
                  <a:cubicBezTo>
                    <a:pt x="61215" y="51158"/>
                    <a:pt x="50267" y="63658"/>
                    <a:pt x="44616" y="70180"/>
                  </a:cubicBezTo>
                  <a:lnTo>
                    <a:pt x="2059" y="113297"/>
                  </a:lnTo>
                  <a:cubicBezTo>
                    <a:pt x="293" y="114927"/>
                    <a:pt x="293" y="115289"/>
                    <a:pt x="293" y="120362"/>
                  </a:cubicBezTo>
                  <a:lnTo>
                    <a:pt x="73046" y="120362"/>
                  </a:lnTo>
                  <a:lnTo>
                    <a:pt x="7834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9FDE54E-40DC-5ECC-C31A-D7EE85C22051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0078866" y="4301406"/>
              <a:ext cx="120078" cy="182455"/>
            </a:xfrm>
            <a:custGeom>
              <a:avLst/>
              <a:gdLst>
                <a:gd name="connsiteX0" fmla="*/ 120376 w 120078"/>
                <a:gd name="connsiteY0" fmla="*/ 2922 h 182455"/>
                <a:gd name="connsiteX1" fmla="*/ 117096 w 120078"/>
                <a:gd name="connsiteY1" fmla="*/ 75 h 182455"/>
                <a:gd name="connsiteX2" fmla="*/ 85058 w 120078"/>
                <a:gd name="connsiteY2" fmla="*/ 2922 h 182455"/>
                <a:gd name="connsiteX3" fmla="*/ 81527 w 120078"/>
                <a:gd name="connsiteY3" fmla="*/ 7839 h 182455"/>
                <a:gd name="connsiteX4" fmla="*/ 87581 w 120078"/>
                <a:gd name="connsiteY4" fmla="*/ 10944 h 182455"/>
                <a:gd name="connsiteX5" fmla="*/ 100194 w 120078"/>
                <a:gd name="connsiteY5" fmla="*/ 15344 h 182455"/>
                <a:gd name="connsiteX6" fmla="*/ 99438 w 120078"/>
                <a:gd name="connsiteY6" fmla="*/ 20520 h 182455"/>
                <a:gd name="connsiteX7" fmla="*/ 84302 w 120078"/>
                <a:gd name="connsiteY7" fmla="*/ 81856 h 182455"/>
                <a:gd name="connsiteX8" fmla="*/ 61093 w 120078"/>
                <a:gd name="connsiteY8" fmla="*/ 65293 h 182455"/>
                <a:gd name="connsiteX9" fmla="*/ 297 w 120078"/>
                <a:gd name="connsiteY9" fmla="*/ 141122 h 182455"/>
                <a:gd name="connsiteX10" fmla="*/ 33849 w 120078"/>
                <a:gd name="connsiteY10" fmla="*/ 182530 h 182455"/>
                <a:gd name="connsiteX11" fmla="*/ 66643 w 120078"/>
                <a:gd name="connsiteY11" fmla="*/ 163120 h 182455"/>
                <a:gd name="connsiteX12" fmla="*/ 89599 w 120078"/>
                <a:gd name="connsiteY12" fmla="*/ 182530 h 182455"/>
                <a:gd name="connsiteX13" fmla="*/ 108267 w 120078"/>
                <a:gd name="connsiteY13" fmla="*/ 168296 h 182455"/>
                <a:gd name="connsiteX14" fmla="*/ 115835 w 120078"/>
                <a:gd name="connsiteY14" fmla="*/ 142675 h 182455"/>
                <a:gd name="connsiteX15" fmla="*/ 112808 w 120078"/>
                <a:gd name="connsiteY15" fmla="*/ 140087 h 182455"/>
                <a:gd name="connsiteX16" fmla="*/ 109276 w 120078"/>
                <a:gd name="connsiteY16" fmla="*/ 144745 h 182455"/>
                <a:gd name="connsiteX17" fmla="*/ 90104 w 120078"/>
                <a:gd name="connsiteY17" fmla="*/ 176837 h 182455"/>
                <a:gd name="connsiteX18" fmla="*/ 82536 w 120078"/>
                <a:gd name="connsiteY18" fmla="*/ 164932 h 182455"/>
                <a:gd name="connsiteX19" fmla="*/ 84049 w 120078"/>
                <a:gd name="connsiteY19" fmla="*/ 152509 h 182455"/>
                <a:gd name="connsiteX20" fmla="*/ 120376 w 120078"/>
                <a:gd name="connsiteY20" fmla="*/ 2922 h 182455"/>
                <a:gd name="connsiteX21" fmla="*/ 67904 w 120078"/>
                <a:gd name="connsiteY21" fmla="*/ 148886 h 182455"/>
                <a:gd name="connsiteX22" fmla="*/ 62859 w 120078"/>
                <a:gd name="connsiteY22" fmla="*/ 158462 h 182455"/>
                <a:gd name="connsiteX23" fmla="*/ 34353 w 120078"/>
                <a:gd name="connsiteY23" fmla="*/ 176837 h 182455"/>
                <a:gd name="connsiteX24" fmla="*/ 18208 w 120078"/>
                <a:gd name="connsiteY24" fmla="*/ 152509 h 182455"/>
                <a:gd name="connsiteX25" fmla="*/ 32083 w 120078"/>
                <a:gd name="connsiteY25" fmla="*/ 95832 h 182455"/>
                <a:gd name="connsiteX26" fmla="*/ 61346 w 120078"/>
                <a:gd name="connsiteY26" fmla="*/ 70987 h 182455"/>
                <a:gd name="connsiteX27" fmla="*/ 81274 w 120078"/>
                <a:gd name="connsiteY27" fmla="*/ 93761 h 182455"/>
                <a:gd name="connsiteX28" fmla="*/ 80518 w 120078"/>
                <a:gd name="connsiteY28" fmla="*/ 98161 h 182455"/>
                <a:gd name="connsiteX29" fmla="*/ 6790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76" y="2922"/>
                  </a:moveTo>
                  <a:cubicBezTo>
                    <a:pt x="120376" y="2663"/>
                    <a:pt x="120376" y="75"/>
                    <a:pt x="117096" y="75"/>
                  </a:cubicBezTo>
                  <a:cubicBezTo>
                    <a:pt x="113312" y="75"/>
                    <a:pt x="89347" y="2404"/>
                    <a:pt x="85058" y="2922"/>
                  </a:cubicBezTo>
                  <a:cubicBezTo>
                    <a:pt x="83040" y="3180"/>
                    <a:pt x="81527" y="4474"/>
                    <a:pt x="81527" y="7839"/>
                  </a:cubicBezTo>
                  <a:cubicBezTo>
                    <a:pt x="81527" y="10944"/>
                    <a:pt x="83797" y="10944"/>
                    <a:pt x="87581" y="10944"/>
                  </a:cubicBezTo>
                  <a:cubicBezTo>
                    <a:pt x="99690" y="10944"/>
                    <a:pt x="100194" y="12756"/>
                    <a:pt x="100194" y="15344"/>
                  </a:cubicBezTo>
                  <a:lnTo>
                    <a:pt x="99438" y="20520"/>
                  </a:lnTo>
                  <a:lnTo>
                    <a:pt x="84302" y="81856"/>
                  </a:lnTo>
                  <a:cubicBezTo>
                    <a:pt x="79761" y="72281"/>
                    <a:pt x="72445" y="65293"/>
                    <a:pt x="61093" y="65293"/>
                  </a:cubicBezTo>
                  <a:cubicBezTo>
                    <a:pt x="31578" y="65293"/>
                    <a:pt x="297" y="103337"/>
                    <a:pt x="297" y="141122"/>
                  </a:cubicBezTo>
                  <a:cubicBezTo>
                    <a:pt x="297" y="165449"/>
                    <a:pt x="14172" y="182530"/>
                    <a:pt x="33849" y="182530"/>
                  </a:cubicBezTo>
                  <a:cubicBezTo>
                    <a:pt x="38894" y="182530"/>
                    <a:pt x="51507" y="181495"/>
                    <a:pt x="66643" y="163120"/>
                  </a:cubicBezTo>
                  <a:cubicBezTo>
                    <a:pt x="68661" y="173990"/>
                    <a:pt x="77490" y="182530"/>
                    <a:pt x="89599" y="182530"/>
                  </a:cubicBezTo>
                  <a:cubicBezTo>
                    <a:pt x="98428" y="182530"/>
                    <a:pt x="104231" y="176578"/>
                    <a:pt x="108267" y="168296"/>
                  </a:cubicBezTo>
                  <a:cubicBezTo>
                    <a:pt x="112555" y="158979"/>
                    <a:pt x="115835" y="143192"/>
                    <a:pt x="115835" y="142675"/>
                  </a:cubicBezTo>
                  <a:cubicBezTo>
                    <a:pt x="115835" y="140087"/>
                    <a:pt x="113564" y="140087"/>
                    <a:pt x="112808" y="140087"/>
                  </a:cubicBezTo>
                  <a:cubicBezTo>
                    <a:pt x="110285" y="140087"/>
                    <a:pt x="110033" y="141122"/>
                    <a:pt x="109276" y="144745"/>
                  </a:cubicBezTo>
                  <a:cubicBezTo>
                    <a:pt x="104987" y="161567"/>
                    <a:pt x="100447" y="176837"/>
                    <a:pt x="90104" y="176837"/>
                  </a:cubicBezTo>
                  <a:cubicBezTo>
                    <a:pt x="83293" y="176837"/>
                    <a:pt x="82536" y="170108"/>
                    <a:pt x="82536" y="164932"/>
                  </a:cubicBezTo>
                  <a:cubicBezTo>
                    <a:pt x="82536" y="158720"/>
                    <a:pt x="83040" y="156909"/>
                    <a:pt x="84049" y="152509"/>
                  </a:cubicBezTo>
                  <a:lnTo>
                    <a:pt x="120376" y="2922"/>
                  </a:lnTo>
                  <a:close/>
                  <a:moveTo>
                    <a:pt x="67904" y="148886"/>
                  </a:moveTo>
                  <a:cubicBezTo>
                    <a:pt x="66643" y="153544"/>
                    <a:pt x="66643" y="154062"/>
                    <a:pt x="62859" y="158462"/>
                  </a:cubicBezTo>
                  <a:cubicBezTo>
                    <a:pt x="51759" y="172696"/>
                    <a:pt x="41417" y="176837"/>
                    <a:pt x="34353" y="176837"/>
                  </a:cubicBezTo>
                  <a:cubicBezTo>
                    <a:pt x="21740" y="176837"/>
                    <a:pt x="18208" y="162603"/>
                    <a:pt x="18208" y="152509"/>
                  </a:cubicBezTo>
                  <a:cubicBezTo>
                    <a:pt x="18208" y="139569"/>
                    <a:pt x="26281" y="107736"/>
                    <a:pt x="32083" y="95832"/>
                  </a:cubicBezTo>
                  <a:cubicBezTo>
                    <a:pt x="39903" y="80562"/>
                    <a:pt x="51255" y="70987"/>
                    <a:pt x="61346" y="70987"/>
                  </a:cubicBezTo>
                  <a:cubicBezTo>
                    <a:pt x="77743" y="70987"/>
                    <a:pt x="81274" y="92208"/>
                    <a:pt x="81274" y="93761"/>
                  </a:cubicBezTo>
                  <a:cubicBezTo>
                    <a:pt x="81274" y="95314"/>
                    <a:pt x="80770" y="96867"/>
                    <a:pt x="80518" y="98161"/>
                  </a:cubicBezTo>
                  <a:lnTo>
                    <a:pt x="6790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9BF2F84-B364-FE68-5502-42952657AE73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0211177" y="4298560"/>
              <a:ext cx="159683" cy="182455"/>
            </a:xfrm>
            <a:custGeom>
              <a:avLst/>
              <a:gdLst>
                <a:gd name="connsiteX0" fmla="*/ 159986 w 159683"/>
                <a:gd name="connsiteY0" fmla="*/ 140604 h 182455"/>
                <a:gd name="connsiteX1" fmla="*/ 153680 w 159683"/>
                <a:gd name="connsiteY1" fmla="*/ 140604 h 182455"/>
                <a:gd name="connsiteX2" fmla="*/ 149139 w 159683"/>
                <a:gd name="connsiteY2" fmla="*/ 159497 h 182455"/>
                <a:gd name="connsiteX3" fmla="*/ 132489 w 159683"/>
                <a:gd name="connsiteY3" fmla="*/ 165708 h 182455"/>
                <a:gd name="connsiteX4" fmla="*/ 112308 w 159683"/>
                <a:gd name="connsiteY4" fmla="*/ 165708 h 182455"/>
                <a:gd name="connsiteX5" fmla="*/ 134760 w 159683"/>
                <a:gd name="connsiteY5" fmla="*/ 121712 h 182455"/>
                <a:gd name="connsiteX6" fmla="*/ 156959 w 159683"/>
                <a:gd name="connsiteY6" fmla="*/ 65034 h 182455"/>
                <a:gd name="connsiteX7" fmla="*/ 80271 w 159683"/>
                <a:gd name="connsiteY7" fmla="*/ 75 h 182455"/>
                <a:gd name="connsiteX8" fmla="*/ 3330 w 159683"/>
                <a:gd name="connsiteY8" fmla="*/ 65034 h 182455"/>
                <a:gd name="connsiteX9" fmla="*/ 25529 w 159683"/>
                <a:gd name="connsiteY9" fmla="*/ 121712 h 182455"/>
                <a:gd name="connsiteX10" fmla="*/ 47981 w 159683"/>
                <a:gd name="connsiteY10" fmla="*/ 165708 h 182455"/>
                <a:gd name="connsiteX11" fmla="*/ 27799 w 159683"/>
                <a:gd name="connsiteY11" fmla="*/ 165708 h 182455"/>
                <a:gd name="connsiteX12" fmla="*/ 11150 w 159683"/>
                <a:gd name="connsiteY12" fmla="*/ 159756 h 182455"/>
                <a:gd name="connsiteX13" fmla="*/ 6609 w 159683"/>
                <a:gd name="connsiteY13" fmla="*/ 140604 h 182455"/>
                <a:gd name="connsiteX14" fmla="*/ 303 w 159683"/>
                <a:gd name="connsiteY14" fmla="*/ 140604 h 182455"/>
                <a:gd name="connsiteX15" fmla="*/ 8627 w 159683"/>
                <a:gd name="connsiteY15" fmla="*/ 182530 h 182455"/>
                <a:gd name="connsiteX16" fmla="*/ 48990 w 159683"/>
                <a:gd name="connsiteY16" fmla="*/ 182530 h 182455"/>
                <a:gd name="connsiteX17" fmla="*/ 55296 w 159683"/>
                <a:gd name="connsiteY17" fmla="*/ 177095 h 182455"/>
                <a:gd name="connsiteX18" fmla="*/ 41674 w 159683"/>
                <a:gd name="connsiteY18" fmla="*/ 119641 h 182455"/>
                <a:gd name="connsiteX19" fmla="*/ 29313 w 159683"/>
                <a:gd name="connsiteY19" fmla="*/ 64775 h 182455"/>
                <a:gd name="connsiteX20" fmla="*/ 80018 w 159683"/>
                <a:gd name="connsiteY20" fmla="*/ 5768 h 182455"/>
                <a:gd name="connsiteX21" fmla="*/ 130976 w 159683"/>
                <a:gd name="connsiteY21" fmla="*/ 64775 h 182455"/>
                <a:gd name="connsiteX22" fmla="*/ 116849 w 159683"/>
                <a:gd name="connsiteY22" fmla="*/ 125076 h 182455"/>
                <a:gd name="connsiteX23" fmla="*/ 104993 w 159683"/>
                <a:gd name="connsiteY23" fmla="*/ 177095 h 182455"/>
                <a:gd name="connsiteX24" fmla="*/ 111551 w 159683"/>
                <a:gd name="connsiteY24" fmla="*/ 182530 h 182455"/>
                <a:gd name="connsiteX25" fmla="*/ 151662 w 159683"/>
                <a:gd name="connsiteY25" fmla="*/ 182530 h 182455"/>
                <a:gd name="connsiteX26" fmla="*/ 159986 w 159683"/>
                <a:gd name="connsiteY26" fmla="*/ 140604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683" h="182455">
                  <a:moveTo>
                    <a:pt x="159986" y="140604"/>
                  </a:moveTo>
                  <a:lnTo>
                    <a:pt x="153680" y="140604"/>
                  </a:lnTo>
                  <a:cubicBezTo>
                    <a:pt x="152418" y="147333"/>
                    <a:pt x="151409" y="153286"/>
                    <a:pt x="149139" y="159497"/>
                  </a:cubicBezTo>
                  <a:cubicBezTo>
                    <a:pt x="147878" y="163638"/>
                    <a:pt x="147121" y="165708"/>
                    <a:pt x="132489" y="165708"/>
                  </a:cubicBezTo>
                  <a:lnTo>
                    <a:pt x="112308" y="165708"/>
                  </a:lnTo>
                  <a:cubicBezTo>
                    <a:pt x="115588" y="151215"/>
                    <a:pt x="123408" y="138793"/>
                    <a:pt x="134760" y="121712"/>
                  </a:cubicBezTo>
                  <a:cubicBezTo>
                    <a:pt x="146616" y="103337"/>
                    <a:pt x="156959" y="85479"/>
                    <a:pt x="156959" y="65034"/>
                  </a:cubicBezTo>
                  <a:cubicBezTo>
                    <a:pt x="156959" y="29061"/>
                    <a:pt x="122903" y="75"/>
                    <a:pt x="80271" y="75"/>
                  </a:cubicBezTo>
                  <a:cubicBezTo>
                    <a:pt x="36881" y="75"/>
                    <a:pt x="3330" y="29578"/>
                    <a:pt x="3330" y="65034"/>
                  </a:cubicBezTo>
                  <a:cubicBezTo>
                    <a:pt x="3330" y="85479"/>
                    <a:pt x="13673" y="103337"/>
                    <a:pt x="25529" y="121712"/>
                  </a:cubicBezTo>
                  <a:cubicBezTo>
                    <a:pt x="36629" y="138793"/>
                    <a:pt x="44701" y="151215"/>
                    <a:pt x="47981" y="165708"/>
                  </a:cubicBezTo>
                  <a:lnTo>
                    <a:pt x="27799" y="165708"/>
                  </a:lnTo>
                  <a:cubicBezTo>
                    <a:pt x="13168" y="165708"/>
                    <a:pt x="12411" y="163638"/>
                    <a:pt x="11150" y="159756"/>
                  </a:cubicBezTo>
                  <a:cubicBezTo>
                    <a:pt x="9132" y="153803"/>
                    <a:pt x="7870" y="147074"/>
                    <a:pt x="6609" y="140604"/>
                  </a:cubicBezTo>
                  <a:lnTo>
                    <a:pt x="303" y="140604"/>
                  </a:lnTo>
                  <a:lnTo>
                    <a:pt x="8627" y="182530"/>
                  </a:lnTo>
                  <a:lnTo>
                    <a:pt x="48990" y="182530"/>
                  </a:lnTo>
                  <a:cubicBezTo>
                    <a:pt x="54540" y="182530"/>
                    <a:pt x="55296" y="182530"/>
                    <a:pt x="55296" y="177095"/>
                  </a:cubicBezTo>
                  <a:cubicBezTo>
                    <a:pt x="55296" y="158979"/>
                    <a:pt x="47476" y="136205"/>
                    <a:pt x="41674" y="119641"/>
                  </a:cubicBezTo>
                  <a:cubicBezTo>
                    <a:pt x="36376" y="104631"/>
                    <a:pt x="29313" y="84185"/>
                    <a:pt x="29313" y="64775"/>
                  </a:cubicBezTo>
                  <a:cubicBezTo>
                    <a:pt x="29313" y="23367"/>
                    <a:pt x="57062" y="5768"/>
                    <a:pt x="80018" y="5768"/>
                  </a:cubicBezTo>
                  <a:cubicBezTo>
                    <a:pt x="104236" y="5768"/>
                    <a:pt x="130976" y="24402"/>
                    <a:pt x="130976" y="64775"/>
                  </a:cubicBezTo>
                  <a:cubicBezTo>
                    <a:pt x="130976" y="84185"/>
                    <a:pt x="124165" y="103854"/>
                    <a:pt x="116849" y="125076"/>
                  </a:cubicBezTo>
                  <a:cubicBezTo>
                    <a:pt x="113065" y="135946"/>
                    <a:pt x="104993" y="159238"/>
                    <a:pt x="104993" y="177095"/>
                  </a:cubicBezTo>
                  <a:cubicBezTo>
                    <a:pt x="104993" y="182530"/>
                    <a:pt x="105749" y="182530"/>
                    <a:pt x="111551" y="182530"/>
                  </a:cubicBezTo>
                  <a:lnTo>
                    <a:pt x="151662" y="182530"/>
                  </a:lnTo>
                  <a:lnTo>
                    <a:pt x="159986" y="14060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F85D8BA-B5E6-7E35-F99B-46B0C6568C0E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0393394" y="4399544"/>
              <a:ext cx="78050" cy="120291"/>
            </a:xfrm>
            <a:custGeom>
              <a:avLst/>
              <a:gdLst>
                <a:gd name="connsiteX0" fmla="*/ 78361 w 78050"/>
                <a:gd name="connsiteY0" fmla="*/ 87396 h 120291"/>
                <a:gd name="connsiteX1" fmla="*/ 72357 w 78050"/>
                <a:gd name="connsiteY1" fmla="*/ 87396 h 120291"/>
                <a:gd name="connsiteX2" fmla="*/ 67765 w 78050"/>
                <a:gd name="connsiteY2" fmla="*/ 103882 h 120291"/>
                <a:gd name="connsiteX3" fmla="*/ 50283 w 78050"/>
                <a:gd name="connsiteY3" fmla="*/ 104969 h 120291"/>
                <a:gd name="connsiteX4" fmla="*/ 17792 w 78050"/>
                <a:gd name="connsiteY4" fmla="*/ 104969 h 120291"/>
                <a:gd name="connsiteX5" fmla="*/ 53109 w 78050"/>
                <a:gd name="connsiteY5" fmla="*/ 74534 h 120291"/>
                <a:gd name="connsiteX6" fmla="*/ 78361 w 78050"/>
                <a:gd name="connsiteY6" fmla="*/ 35403 h 120291"/>
                <a:gd name="connsiteX7" fmla="*/ 37040 w 78050"/>
                <a:gd name="connsiteY7" fmla="*/ 76 h 120291"/>
                <a:gd name="connsiteX8" fmla="*/ 310 w 78050"/>
                <a:gd name="connsiteY8" fmla="*/ 32504 h 120291"/>
                <a:gd name="connsiteX9" fmla="*/ 9669 w 78050"/>
                <a:gd name="connsiteY9" fmla="*/ 42649 h 120291"/>
                <a:gd name="connsiteX10" fmla="*/ 19028 w 78050"/>
                <a:gd name="connsiteY10" fmla="*/ 33048 h 120291"/>
                <a:gd name="connsiteX11" fmla="*/ 8609 w 78050"/>
                <a:gd name="connsiteY11" fmla="*/ 23446 h 120291"/>
                <a:gd name="connsiteX12" fmla="*/ 34391 w 78050"/>
                <a:gd name="connsiteY12" fmla="*/ 6598 h 120291"/>
                <a:gd name="connsiteX13" fmla="*/ 61232 w 78050"/>
                <a:gd name="connsiteY13" fmla="*/ 35403 h 120291"/>
                <a:gd name="connsiteX14" fmla="*/ 44633 w 78050"/>
                <a:gd name="connsiteY14" fmla="*/ 70186 h 120291"/>
                <a:gd name="connsiteX15" fmla="*/ 2076 w 78050"/>
                <a:gd name="connsiteY15" fmla="*/ 113302 h 120291"/>
                <a:gd name="connsiteX16" fmla="*/ 310 w 78050"/>
                <a:gd name="connsiteY16" fmla="*/ 120367 h 120291"/>
                <a:gd name="connsiteX17" fmla="*/ 73063 w 78050"/>
                <a:gd name="connsiteY17" fmla="*/ 120367 h 120291"/>
                <a:gd name="connsiteX18" fmla="*/ 78361 w 78050"/>
                <a:gd name="connsiteY18" fmla="*/ 87396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61" y="87396"/>
                  </a:moveTo>
                  <a:lnTo>
                    <a:pt x="72357" y="87396"/>
                  </a:lnTo>
                  <a:cubicBezTo>
                    <a:pt x="71827" y="91382"/>
                    <a:pt x="70061" y="102070"/>
                    <a:pt x="67765" y="103882"/>
                  </a:cubicBezTo>
                  <a:cubicBezTo>
                    <a:pt x="66353" y="104969"/>
                    <a:pt x="52756" y="104969"/>
                    <a:pt x="50283" y="104969"/>
                  </a:cubicBezTo>
                  <a:lnTo>
                    <a:pt x="17792" y="104969"/>
                  </a:lnTo>
                  <a:cubicBezTo>
                    <a:pt x="36333" y="88121"/>
                    <a:pt x="42514" y="83048"/>
                    <a:pt x="53109" y="74534"/>
                  </a:cubicBezTo>
                  <a:cubicBezTo>
                    <a:pt x="66176" y="63845"/>
                    <a:pt x="78361" y="52613"/>
                    <a:pt x="78361" y="35403"/>
                  </a:cubicBezTo>
                  <a:cubicBezTo>
                    <a:pt x="78361" y="13482"/>
                    <a:pt x="59642" y="76"/>
                    <a:pt x="37040" y="76"/>
                  </a:cubicBezTo>
                  <a:cubicBezTo>
                    <a:pt x="15143" y="76"/>
                    <a:pt x="310" y="15837"/>
                    <a:pt x="310" y="32504"/>
                  </a:cubicBezTo>
                  <a:cubicBezTo>
                    <a:pt x="310" y="41743"/>
                    <a:pt x="7903" y="42649"/>
                    <a:pt x="9669" y="42649"/>
                  </a:cubicBezTo>
                  <a:cubicBezTo>
                    <a:pt x="13907" y="42649"/>
                    <a:pt x="19028" y="39569"/>
                    <a:pt x="19028" y="33048"/>
                  </a:cubicBezTo>
                  <a:cubicBezTo>
                    <a:pt x="19028" y="29787"/>
                    <a:pt x="17792" y="23446"/>
                    <a:pt x="8609" y="23446"/>
                  </a:cubicBezTo>
                  <a:cubicBezTo>
                    <a:pt x="14083" y="10584"/>
                    <a:pt x="26091" y="6598"/>
                    <a:pt x="34391" y="6598"/>
                  </a:cubicBezTo>
                  <a:cubicBezTo>
                    <a:pt x="52049" y="6598"/>
                    <a:pt x="61232" y="20729"/>
                    <a:pt x="61232" y="35403"/>
                  </a:cubicBezTo>
                  <a:cubicBezTo>
                    <a:pt x="61232" y="51164"/>
                    <a:pt x="50283" y="63664"/>
                    <a:pt x="44633" y="70186"/>
                  </a:cubicBezTo>
                  <a:lnTo>
                    <a:pt x="2076" y="113302"/>
                  </a:lnTo>
                  <a:cubicBezTo>
                    <a:pt x="310" y="114933"/>
                    <a:pt x="310" y="115295"/>
                    <a:pt x="310" y="120367"/>
                  </a:cubicBezTo>
                  <a:lnTo>
                    <a:pt x="73063" y="120367"/>
                  </a:lnTo>
                  <a:lnTo>
                    <a:pt x="78361" y="873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 descr="A graph of a function&#10;&#10;Description automatically generated">
            <a:extLst>
              <a:ext uri="{FF2B5EF4-FFF2-40B4-BE49-F238E27FC236}">
                <a16:creationId xmlns:a16="http://schemas.microsoft.com/office/drawing/2014/main" id="{EDEE878A-CB97-0D29-9B4C-ACD0B5EF6DA2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41259" y="1444425"/>
            <a:ext cx="6072842" cy="53721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76E02B-EE41-7820-E014-D2C17396AEDD}"/>
              </a:ext>
            </a:extLst>
          </p:cNvPr>
          <p:cNvSpPr/>
          <p:nvPr/>
        </p:nvSpPr>
        <p:spPr>
          <a:xfrm>
            <a:off x="2646218" y="6373090"/>
            <a:ext cx="1857522" cy="4849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1" name="Group 10" descr="\documentclass{article}&#10;\usepackage{amsmath}&#10;\pagestyle{empty}&#10;\begin{document}&#10;&#10;&#10;$$r_{+}$$&#10;&#10;\end{document}" title="IguanaTex Vector Display">
            <a:extLst>
              <a:ext uri="{FF2B5EF4-FFF2-40B4-BE49-F238E27FC236}">
                <a16:creationId xmlns:a16="http://schemas.microsoft.com/office/drawing/2014/main" id="{7720B23B-0ABA-BE45-45CE-2516D1AAFCD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345124" y="4284980"/>
            <a:ext cx="238253" cy="164611"/>
            <a:chOff x="8076653" y="4262246"/>
            <a:chExt cx="238253" cy="1646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562E4-A609-3AA0-1A11-5672AC4367E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076653" y="4262246"/>
              <a:ext cx="98310" cy="110538"/>
            </a:xfrm>
            <a:custGeom>
              <a:avLst/>
              <a:gdLst>
                <a:gd name="connsiteX0" fmla="*/ 14479 w 98310"/>
                <a:gd name="connsiteY0" fmla="*/ 93532 h 110538"/>
                <a:gd name="connsiteX1" fmla="*/ 12306 w 98310"/>
                <a:gd name="connsiteY1" fmla="*/ 104024 h 110538"/>
                <a:gd name="connsiteX2" fmla="*/ 19310 w 98310"/>
                <a:gd name="connsiteY2" fmla="*/ 110613 h 110538"/>
                <a:gd name="connsiteX3" fmla="*/ 28248 w 98310"/>
                <a:gd name="connsiteY3" fmla="*/ 103780 h 110538"/>
                <a:gd name="connsiteX4" fmla="*/ 37910 w 98310"/>
                <a:gd name="connsiteY4" fmla="*/ 65226 h 110538"/>
                <a:gd name="connsiteX5" fmla="*/ 45639 w 98310"/>
                <a:gd name="connsiteY5" fmla="*/ 33505 h 110538"/>
                <a:gd name="connsiteX6" fmla="*/ 59166 w 98310"/>
                <a:gd name="connsiteY6" fmla="*/ 13495 h 110538"/>
                <a:gd name="connsiteX7" fmla="*/ 78490 w 98310"/>
                <a:gd name="connsiteY7" fmla="*/ 5443 h 110538"/>
                <a:gd name="connsiteX8" fmla="*/ 88635 w 98310"/>
                <a:gd name="connsiteY8" fmla="*/ 8371 h 110538"/>
                <a:gd name="connsiteX9" fmla="*/ 76074 w 98310"/>
                <a:gd name="connsiteY9" fmla="*/ 21792 h 110538"/>
                <a:gd name="connsiteX10" fmla="*/ 85253 w 98310"/>
                <a:gd name="connsiteY10" fmla="*/ 30332 h 110538"/>
                <a:gd name="connsiteX11" fmla="*/ 98538 w 98310"/>
                <a:gd name="connsiteY11" fmla="*/ 15936 h 110538"/>
                <a:gd name="connsiteX12" fmla="*/ 78490 w 98310"/>
                <a:gd name="connsiteY12" fmla="*/ 75 h 110538"/>
                <a:gd name="connsiteX13" fmla="*/ 47572 w 98310"/>
                <a:gd name="connsiteY13" fmla="*/ 18864 h 110538"/>
                <a:gd name="connsiteX14" fmla="*/ 25591 w 98310"/>
                <a:gd name="connsiteY14" fmla="*/ 75 h 110538"/>
                <a:gd name="connsiteX15" fmla="*/ 7716 w 98310"/>
                <a:gd name="connsiteY15" fmla="*/ 13984 h 110538"/>
                <a:gd name="connsiteX16" fmla="*/ 228 w 98310"/>
                <a:gd name="connsiteY16" fmla="*/ 37653 h 110538"/>
                <a:gd name="connsiteX17" fmla="*/ 3127 w 98310"/>
                <a:gd name="connsiteY17" fmla="*/ 40093 h 110538"/>
                <a:gd name="connsiteX18" fmla="*/ 7233 w 98310"/>
                <a:gd name="connsiteY18" fmla="*/ 34481 h 110538"/>
                <a:gd name="connsiteX19" fmla="*/ 24866 w 98310"/>
                <a:gd name="connsiteY19" fmla="*/ 5443 h 110538"/>
                <a:gd name="connsiteX20" fmla="*/ 32354 w 98310"/>
                <a:gd name="connsiteY20" fmla="*/ 16668 h 110538"/>
                <a:gd name="connsiteX21" fmla="*/ 28489 w 98310"/>
                <a:gd name="connsiteY21" fmla="*/ 37165 h 110538"/>
                <a:gd name="connsiteX22" fmla="*/ 14479 w 98310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8310" h="110538">
                  <a:moveTo>
                    <a:pt x="14479" y="93532"/>
                  </a:moveTo>
                  <a:cubicBezTo>
                    <a:pt x="13755" y="97192"/>
                    <a:pt x="12306" y="102804"/>
                    <a:pt x="12306" y="104024"/>
                  </a:cubicBezTo>
                  <a:cubicBezTo>
                    <a:pt x="12306" y="108417"/>
                    <a:pt x="15687" y="110613"/>
                    <a:pt x="19310" y="110613"/>
                  </a:cubicBezTo>
                  <a:cubicBezTo>
                    <a:pt x="22209" y="110613"/>
                    <a:pt x="26557" y="108661"/>
                    <a:pt x="28248" y="103780"/>
                  </a:cubicBezTo>
                  <a:cubicBezTo>
                    <a:pt x="28731" y="102804"/>
                    <a:pt x="36943" y="69619"/>
                    <a:pt x="37910" y="65226"/>
                  </a:cubicBezTo>
                  <a:cubicBezTo>
                    <a:pt x="39842" y="57174"/>
                    <a:pt x="44190" y="40093"/>
                    <a:pt x="45639" y="33505"/>
                  </a:cubicBezTo>
                  <a:cubicBezTo>
                    <a:pt x="46605" y="30332"/>
                    <a:pt x="53369" y="18864"/>
                    <a:pt x="59166" y="13495"/>
                  </a:cubicBezTo>
                  <a:cubicBezTo>
                    <a:pt x="61098" y="11787"/>
                    <a:pt x="68103" y="5443"/>
                    <a:pt x="78490" y="5443"/>
                  </a:cubicBezTo>
                  <a:cubicBezTo>
                    <a:pt x="84770" y="5443"/>
                    <a:pt x="88393" y="8371"/>
                    <a:pt x="88635" y="8371"/>
                  </a:cubicBezTo>
                  <a:cubicBezTo>
                    <a:pt x="81388" y="9591"/>
                    <a:pt x="76074" y="15448"/>
                    <a:pt x="76074" y="21792"/>
                  </a:cubicBezTo>
                  <a:cubicBezTo>
                    <a:pt x="76074" y="25696"/>
                    <a:pt x="78731" y="30332"/>
                    <a:pt x="85253" y="30332"/>
                  </a:cubicBezTo>
                  <a:cubicBezTo>
                    <a:pt x="91775" y="30332"/>
                    <a:pt x="98538" y="24720"/>
                    <a:pt x="98538" y="15936"/>
                  </a:cubicBezTo>
                  <a:cubicBezTo>
                    <a:pt x="98538" y="7395"/>
                    <a:pt x="90809" y="75"/>
                    <a:pt x="78490" y="75"/>
                  </a:cubicBezTo>
                  <a:cubicBezTo>
                    <a:pt x="62789" y="75"/>
                    <a:pt x="52161" y="12031"/>
                    <a:pt x="47572" y="18864"/>
                  </a:cubicBezTo>
                  <a:cubicBezTo>
                    <a:pt x="45639" y="7883"/>
                    <a:pt x="36943" y="75"/>
                    <a:pt x="25591" y="75"/>
                  </a:cubicBezTo>
                  <a:cubicBezTo>
                    <a:pt x="14479" y="75"/>
                    <a:pt x="9890" y="9591"/>
                    <a:pt x="7716" y="13984"/>
                  </a:cubicBezTo>
                  <a:cubicBezTo>
                    <a:pt x="3368" y="22280"/>
                    <a:pt x="228" y="36921"/>
                    <a:pt x="228" y="37653"/>
                  </a:cubicBezTo>
                  <a:cubicBezTo>
                    <a:pt x="228" y="40093"/>
                    <a:pt x="2644" y="40093"/>
                    <a:pt x="3127" y="40093"/>
                  </a:cubicBezTo>
                  <a:cubicBezTo>
                    <a:pt x="5542" y="40093"/>
                    <a:pt x="5784" y="39849"/>
                    <a:pt x="7233" y="34481"/>
                  </a:cubicBezTo>
                  <a:cubicBezTo>
                    <a:pt x="11339" y="17156"/>
                    <a:pt x="16170" y="5443"/>
                    <a:pt x="24866" y="5443"/>
                  </a:cubicBezTo>
                  <a:cubicBezTo>
                    <a:pt x="28972" y="5443"/>
                    <a:pt x="32354" y="7395"/>
                    <a:pt x="32354" y="16668"/>
                  </a:cubicBezTo>
                  <a:cubicBezTo>
                    <a:pt x="32354" y="21792"/>
                    <a:pt x="31629" y="24476"/>
                    <a:pt x="28489" y="37165"/>
                  </a:cubicBezTo>
                  <a:lnTo>
                    <a:pt x="14479" y="93532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F405449-BB35-D082-4707-FD59F33D2243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190461" y="4300971"/>
              <a:ext cx="124445" cy="125886"/>
            </a:xfrm>
            <a:custGeom>
              <a:avLst/>
              <a:gdLst>
                <a:gd name="connsiteX0" fmla="*/ 66683 w 124445"/>
                <a:gd name="connsiteY0" fmla="*/ 67204 h 125886"/>
                <a:gd name="connsiteX1" fmla="*/ 118422 w 124445"/>
                <a:gd name="connsiteY1" fmla="*/ 67204 h 125886"/>
                <a:gd name="connsiteX2" fmla="*/ 124678 w 124445"/>
                <a:gd name="connsiteY2" fmla="*/ 63105 h 125886"/>
                <a:gd name="connsiteX3" fmla="*/ 118422 w 124445"/>
                <a:gd name="connsiteY3" fmla="*/ 58835 h 125886"/>
                <a:gd name="connsiteX4" fmla="*/ 66683 w 124445"/>
                <a:gd name="connsiteY4" fmla="*/ 58835 h 125886"/>
                <a:gd name="connsiteX5" fmla="*/ 66683 w 124445"/>
                <a:gd name="connsiteY5" fmla="*/ 6396 h 125886"/>
                <a:gd name="connsiteX6" fmla="*/ 62625 w 124445"/>
                <a:gd name="connsiteY6" fmla="*/ 76 h 125886"/>
                <a:gd name="connsiteX7" fmla="*/ 58398 w 124445"/>
                <a:gd name="connsiteY7" fmla="*/ 6396 h 125886"/>
                <a:gd name="connsiteX8" fmla="*/ 58398 w 124445"/>
                <a:gd name="connsiteY8" fmla="*/ 58835 h 125886"/>
                <a:gd name="connsiteX9" fmla="*/ 6489 w 124445"/>
                <a:gd name="connsiteY9" fmla="*/ 58835 h 125886"/>
                <a:gd name="connsiteX10" fmla="*/ 233 w 124445"/>
                <a:gd name="connsiteY10" fmla="*/ 62934 h 125886"/>
                <a:gd name="connsiteX11" fmla="*/ 6489 w 124445"/>
                <a:gd name="connsiteY11" fmla="*/ 67204 h 125886"/>
                <a:gd name="connsiteX12" fmla="*/ 58398 w 124445"/>
                <a:gd name="connsiteY12" fmla="*/ 67204 h 125886"/>
                <a:gd name="connsiteX13" fmla="*/ 58398 w 124445"/>
                <a:gd name="connsiteY13" fmla="*/ 119643 h 125886"/>
                <a:gd name="connsiteX14" fmla="*/ 62456 w 124445"/>
                <a:gd name="connsiteY14" fmla="*/ 125963 h 125886"/>
                <a:gd name="connsiteX15" fmla="*/ 66683 w 124445"/>
                <a:gd name="connsiteY15" fmla="*/ 119643 h 125886"/>
                <a:gd name="connsiteX16" fmla="*/ 66683 w 124445"/>
                <a:gd name="connsiteY16" fmla="*/ 67204 h 12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445" h="125886">
                  <a:moveTo>
                    <a:pt x="66683" y="67204"/>
                  </a:moveTo>
                  <a:lnTo>
                    <a:pt x="118422" y="67204"/>
                  </a:lnTo>
                  <a:cubicBezTo>
                    <a:pt x="120620" y="67204"/>
                    <a:pt x="124678" y="67204"/>
                    <a:pt x="124678" y="63105"/>
                  </a:cubicBezTo>
                  <a:cubicBezTo>
                    <a:pt x="124678" y="58835"/>
                    <a:pt x="120790" y="58835"/>
                    <a:pt x="118422" y="58835"/>
                  </a:cubicBezTo>
                  <a:lnTo>
                    <a:pt x="66683" y="58835"/>
                  </a:lnTo>
                  <a:lnTo>
                    <a:pt x="66683" y="6396"/>
                  </a:lnTo>
                  <a:cubicBezTo>
                    <a:pt x="66683" y="4176"/>
                    <a:pt x="66683" y="76"/>
                    <a:pt x="62625" y="76"/>
                  </a:cubicBezTo>
                  <a:cubicBezTo>
                    <a:pt x="58398" y="76"/>
                    <a:pt x="58398" y="4005"/>
                    <a:pt x="58398" y="6396"/>
                  </a:cubicBezTo>
                  <a:lnTo>
                    <a:pt x="58398" y="58835"/>
                  </a:lnTo>
                  <a:lnTo>
                    <a:pt x="6489" y="58835"/>
                  </a:lnTo>
                  <a:cubicBezTo>
                    <a:pt x="4291" y="58835"/>
                    <a:pt x="233" y="58835"/>
                    <a:pt x="233" y="62934"/>
                  </a:cubicBezTo>
                  <a:cubicBezTo>
                    <a:pt x="233" y="67204"/>
                    <a:pt x="4122" y="67204"/>
                    <a:pt x="6489" y="67204"/>
                  </a:cubicBezTo>
                  <a:lnTo>
                    <a:pt x="58398" y="67204"/>
                  </a:lnTo>
                  <a:lnTo>
                    <a:pt x="58398" y="119643"/>
                  </a:lnTo>
                  <a:cubicBezTo>
                    <a:pt x="58398" y="121863"/>
                    <a:pt x="58398" y="125963"/>
                    <a:pt x="62456" y="125963"/>
                  </a:cubicBezTo>
                  <a:cubicBezTo>
                    <a:pt x="66683" y="125963"/>
                    <a:pt x="66683" y="122034"/>
                    <a:pt x="66683" y="119643"/>
                  </a:cubicBezTo>
                  <a:lnTo>
                    <a:pt x="66683" y="67204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9" name="Group 18" descr="\documentclass{article}&#10;\usepackage{amsmath}&#10;\pagestyle{empty}&#10;\begin{document}&#10;&#10;$$r_{-}$$&#10;&#10;&#10;\end{document}" title="IguanaTex Vector Display">
            <a:extLst>
              <a:ext uri="{FF2B5EF4-FFF2-40B4-BE49-F238E27FC236}">
                <a16:creationId xmlns:a16="http://schemas.microsoft.com/office/drawing/2014/main" id="{00292E86-6536-EA04-5B15-B92A0643AEF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93158" y="4276110"/>
            <a:ext cx="234533" cy="110538"/>
            <a:chOff x="8075311" y="4262246"/>
            <a:chExt cx="234533" cy="11053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575F5E-84E8-389E-ABC1-F5BE09EADE7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075311" y="4262246"/>
              <a:ext cx="98310" cy="110538"/>
            </a:xfrm>
            <a:custGeom>
              <a:avLst/>
              <a:gdLst>
                <a:gd name="connsiteX0" fmla="*/ 14479 w 98310"/>
                <a:gd name="connsiteY0" fmla="*/ 93532 h 110538"/>
                <a:gd name="connsiteX1" fmla="*/ 12305 w 98310"/>
                <a:gd name="connsiteY1" fmla="*/ 104024 h 110538"/>
                <a:gd name="connsiteX2" fmla="*/ 19310 w 98310"/>
                <a:gd name="connsiteY2" fmla="*/ 110613 h 110538"/>
                <a:gd name="connsiteX3" fmla="*/ 28248 w 98310"/>
                <a:gd name="connsiteY3" fmla="*/ 103780 h 110538"/>
                <a:gd name="connsiteX4" fmla="*/ 37910 w 98310"/>
                <a:gd name="connsiteY4" fmla="*/ 65226 h 110538"/>
                <a:gd name="connsiteX5" fmla="*/ 45639 w 98310"/>
                <a:gd name="connsiteY5" fmla="*/ 33505 h 110538"/>
                <a:gd name="connsiteX6" fmla="*/ 59166 w 98310"/>
                <a:gd name="connsiteY6" fmla="*/ 13495 h 110538"/>
                <a:gd name="connsiteX7" fmla="*/ 78490 w 98310"/>
                <a:gd name="connsiteY7" fmla="*/ 5443 h 110538"/>
                <a:gd name="connsiteX8" fmla="*/ 88635 w 98310"/>
                <a:gd name="connsiteY8" fmla="*/ 8371 h 110538"/>
                <a:gd name="connsiteX9" fmla="*/ 76074 w 98310"/>
                <a:gd name="connsiteY9" fmla="*/ 21792 h 110538"/>
                <a:gd name="connsiteX10" fmla="*/ 85253 w 98310"/>
                <a:gd name="connsiteY10" fmla="*/ 30332 h 110538"/>
                <a:gd name="connsiteX11" fmla="*/ 98538 w 98310"/>
                <a:gd name="connsiteY11" fmla="*/ 15936 h 110538"/>
                <a:gd name="connsiteX12" fmla="*/ 78490 w 98310"/>
                <a:gd name="connsiteY12" fmla="*/ 75 h 110538"/>
                <a:gd name="connsiteX13" fmla="*/ 47572 w 98310"/>
                <a:gd name="connsiteY13" fmla="*/ 18864 h 110538"/>
                <a:gd name="connsiteX14" fmla="*/ 25591 w 98310"/>
                <a:gd name="connsiteY14" fmla="*/ 75 h 110538"/>
                <a:gd name="connsiteX15" fmla="*/ 7716 w 98310"/>
                <a:gd name="connsiteY15" fmla="*/ 13984 h 110538"/>
                <a:gd name="connsiteX16" fmla="*/ 228 w 98310"/>
                <a:gd name="connsiteY16" fmla="*/ 37653 h 110538"/>
                <a:gd name="connsiteX17" fmla="*/ 3127 w 98310"/>
                <a:gd name="connsiteY17" fmla="*/ 40093 h 110538"/>
                <a:gd name="connsiteX18" fmla="*/ 7233 w 98310"/>
                <a:gd name="connsiteY18" fmla="*/ 34481 h 110538"/>
                <a:gd name="connsiteX19" fmla="*/ 24866 w 98310"/>
                <a:gd name="connsiteY19" fmla="*/ 5443 h 110538"/>
                <a:gd name="connsiteX20" fmla="*/ 32354 w 98310"/>
                <a:gd name="connsiteY20" fmla="*/ 16668 h 110538"/>
                <a:gd name="connsiteX21" fmla="*/ 28489 w 98310"/>
                <a:gd name="connsiteY21" fmla="*/ 37165 h 110538"/>
                <a:gd name="connsiteX22" fmla="*/ 14479 w 98310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8310" h="110538">
                  <a:moveTo>
                    <a:pt x="14479" y="93532"/>
                  </a:moveTo>
                  <a:cubicBezTo>
                    <a:pt x="13755" y="97192"/>
                    <a:pt x="12305" y="102804"/>
                    <a:pt x="12305" y="104024"/>
                  </a:cubicBezTo>
                  <a:cubicBezTo>
                    <a:pt x="12305" y="108417"/>
                    <a:pt x="15687" y="110613"/>
                    <a:pt x="19310" y="110613"/>
                  </a:cubicBezTo>
                  <a:cubicBezTo>
                    <a:pt x="22209" y="110613"/>
                    <a:pt x="26557" y="108661"/>
                    <a:pt x="28248" y="103780"/>
                  </a:cubicBezTo>
                  <a:cubicBezTo>
                    <a:pt x="28731" y="102804"/>
                    <a:pt x="36943" y="69619"/>
                    <a:pt x="37910" y="65226"/>
                  </a:cubicBezTo>
                  <a:cubicBezTo>
                    <a:pt x="39842" y="57174"/>
                    <a:pt x="44190" y="40093"/>
                    <a:pt x="45639" y="33505"/>
                  </a:cubicBezTo>
                  <a:cubicBezTo>
                    <a:pt x="46605" y="30332"/>
                    <a:pt x="53369" y="18864"/>
                    <a:pt x="59166" y="13495"/>
                  </a:cubicBezTo>
                  <a:cubicBezTo>
                    <a:pt x="61098" y="11787"/>
                    <a:pt x="68103" y="5443"/>
                    <a:pt x="78490" y="5443"/>
                  </a:cubicBezTo>
                  <a:cubicBezTo>
                    <a:pt x="84770" y="5443"/>
                    <a:pt x="88393" y="8371"/>
                    <a:pt x="88635" y="8371"/>
                  </a:cubicBezTo>
                  <a:cubicBezTo>
                    <a:pt x="81388" y="9591"/>
                    <a:pt x="76074" y="15448"/>
                    <a:pt x="76074" y="21792"/>
                  </a:cubicBezTo>
                  <a:cubicBezTo>
                    <a:pt x="76074" y="25696"/>
                    <a:pt x="78731" y="30332"/>
                    <a:pt x="85253" y="30332"/>
                  </a:cubicBezTo>
                  <a:cubicBezTo>
                    <a:pt x="91775" y="30332"/>
                    <a:pt x="98538" y="24720"/>
                    <a:pt x="98538" y="15936"/>
                  </a:cubicBezTo>
                  <a:cubicBezTo>
                    <a:pt x="98538" y="7395"/>
                    <a:pt x="90809" y="75"/>
                    <a:pt x="78490" y="75"/>
                  </a:cubicBezTo>
                  <a:cubicBezTo>
                    <a:pt x="62789" y="75"/>
                    <a:pt x="52161" y="12031"/>
                    <a:pt x="47572" y="18864"/>
                  </a:cubicBezTo>
                  <a:cubicBezTo>
                    <a:pt x="45639" y="7883"/>
                    <a:pt x="36943" y="75"/>
                    <a:pt x="25591" y="75"/>
                  </a:cubicBezTo>
                  <a:cubicBezTo>
                    <a:pt x="14479" y="75"/>
                    <a:pt x="9890" y="9591"/>
                    <a:pt x="7716" y="13984"/>
                  </a:cubicBezTo>
                  <a:cubicBezTo>
                    <a:pt x="3368" y="22280"/>
                    <a:pt x="228" y="36921"/>
                    <a:pt x="228" y="37653"/>
                  </a:cubicBezTo>
                  <a:cubicBezTo>
                    <a:pt x="228" y="40093"/>
                    <a:pt x="2643" y="40093"/>
                    <a:pt x="3127" y="40093"/>
                  </a:cubicBezTo>
                  <a:cubicBezTo>
                    <a:pt x="5542" y="40093"/>
                    <a:pt x="5784" y="39849"/>
                    <a:pt x="7233" y="34481"/>
                  </a:cubicBezTo>
                  <a:cubicBezTo>
                    <a:pt x="11339" y="17156"/>
                    <a:pt x="16170" y="5443"/>
                    <a:pt x="24866" y="5443"/>
                  </a:cubicBezTo>
                  <a:cubicBezTo>
                    <a:pt x="28972" y="5443"/>
                    <a:pt x="32354" y="7395"/>
                    <a:pt x="32354" y="16668"/>
                  </a:cubicBezTo>
                  <a:cubicBezTo>
                    <a:pt x="32354" y="21792"/>
                    <a:pt x="31629" y="24476"/>
                    <a:pt x="28489" y="37165"/>
                  </a:cubicBezTo>
                  <a:lnTo>
                    <a:pt x="14479" y="93532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CA875A-071F-5D35-1DD8-243A0D96A41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195544" y="4359729"/>
              <a:ext cx="114300" cy="8369"/>
            </a:xfrm>
            <a:custGeom>
              <a:avLst/>
              <a:gdLst>
                <a:gd name="connsiteX0" fmla="*/ 107770 w 114300"/>
                <a:gd name="connsiteY0" fmla="*/ 8446 h 8369"/>
                <a:gd name="connsiteX1" fmla="*/ 114533 w 114300"/>
                <a:gd name="connsiteY1" fmla="*/ 4346 h 8369"/>
                <a:gd name="connsiteX2" fmla="*/ 107770 w 114300"/>
                <a:gd name="connsiteY2" fmla="*/ 76 h 8369"/>
                <a:gd name="connsiteX3" fmla="*/ 6996 w 114300"/>
                <a:gd name="connsiteY3" fmla="*/ 76 h 8369"/>
                <a:gd name="connsiteX4" fmla="*/ 233 w 114300"/>
                <a:gd name="connsiteY4" fmla="*/ 4176 h 8369"/>
                <a:gd name="connsiteX5" fmla="*/ 6996 w 114300"/>
                <a:gd name="connsiteY5" fmla="*/ 8446 h 8369"/>
                <a:gd name="connsiteX6" fmla="*/ 107770 w 114300"/>
                <a:gd name="connsiteY6" fmla="*/ 8446 h 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8369">
                  <a:moveTo>
                    <a:pt x="107770" y="8446"/>
                  </a:moveTo>
                  <a:cubicBezTo>
                    <a:pt x="110475" y="8446"/>
                    <a:pt x="114533" y="8446"/>
                    <a:pt x="114533" y="4346"/>
                  </a:cubicBezTo>
                  <a:cubicBezTo>
                    <a:pt x="114533" y="76"/>
                    <a:pt x="110644" y="76"/>
                    <a:pt x="107770" y="76"/>
                  </a:cubicBezTo>
                  <a:lnTo>
                    <a:pt x="6996" y="76"/>
                  </a:lnTo>
                  <a:cubicBezTo>
                    <a:pt x="4291" y="76"/>
                    <a:pt x="233" y="76"/>
                    <a:pt x="233" y="4176"/>
                  </a:cubicBezTo>
                  <a:cubicBezTo>
                    <a:pt x="233" y="8446"/>
                    <a:pt x="4121" y="8446"/>
                    <a:pt x="6996" y="8446"/>
                  </a:cubicBezTo>
                  <a:lnTo>
                    <a:pt x="107770" y="8446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88" name="Group 87" descr="\documentclass{article}&#10;\usepackage{amsmath}&#10;\pagestyle{empty}&#10;\begin{document}&#10;&#10;$$\theta_{+}=\frac{f(r)}{r}$$&#10;&#10;&#10;\end{document}" title="IguanaTex Vector Display">
            <a:extLst>
              <a:ext uri="{FF2B5EF4-FFF2-40B4-BE49-F238E27FC236}">
                <a16:creationId xmlns:a16="http://schemas.microsoft.com/office/drawing/2014/main" id="{B8D41CC7-0ACA-3149-5850-27D4BB68ED1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826397" y="1648610"/>
            <a:ext cx="1119394" cy="537343"/>
            <a:chOff x="7938140" y="4159526"/>
            <a:chExt cx="1119394" cy="53734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1FCD03B-A9B8-4C9B-D2A5-D7B6EF23347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938140" y="4342105"/>
              <a:ext cx="105103" cy="181184"/>
            </a:xfrm>
            <a:custGeom>
              <a:avLst/>
              <a:gdLst>
                <a:gd name="connsiteX0" fmla="*/ 105315 w 105103"/>
                <a:gd name="connsiteY0" fmla="*/ 51953 h 181184"/>
                <a:gd name="connsiteX1" fmla="*/ 74776 w 105103"/>
                <a:gd name="connsiteY1" fmla="*/ 78 h 181184"/>
                <a:gd name="connsiteX2" fmla="*/ 211 w 105103"/>
                <a:gd name="connsiteY2" fmla="*/ 129387 h 181184"/>
                <a:gd name="connsiteX3" fmla="*/ 30750 w 105103"/>
                <a:gd name="connsiteY3" fmla="*/ 181263 h 181184"/>
                <a:gd name="connsiteX4" fmla="*/ 105315 w 105103"/>
                <a:gd name="connsiteY4" fmla="*/ 51953 h 181184"/>
                <a:gd name="connsiteX5" fmla="*/ 27187 w 105103"/>
                <a:gd name="connsiteY5" fmla="*/ 86621 h 181184"/>
                <a:gd name="connsiteX6" fmla="*/ 46782 w 105103"/>
                <a:gd name="connsiteY6" fmla="*/ 32215 h 181184"/>
                <a:gd name="connsiteX7" fmla="*/ 74522 w 105103"/>
                <a:gd name="connsiteY7" fmla="*/ 5645 h 181184"/>
                <a:gd name="connsiteX8" fmla="*/ 88519 w 105103"/>
                <a:gd name="connsiteY8" fmla="*/ 36264 h 181184"/>
                <a:gd name="connsiteX9" fmla="*/ 80375 w 105103"/>
                <a:gd name="connsiteY9" fmla="*/ 86621 h 181184"/>
                <a:gd name="connsiteX10" fmla="*/ 27187 w 105103"/>
                <a:gd name="connsiteY10" fmla="*/ 86621 h 181184"/>
                <a:gd name="connsiteX11" fmla="*/ 78085 w 105103"/>
                <a:gd name="connsiteY11" fmla="*/ 94719 h 181184"/>
                <a:gd name="connsiteX12" fmla="*/ 60270 w 105103"/>
                <a:gd name="connsiteY12" fmla="*/ 146088 h 181184"/>
                <a:gd name="connsiteX13" fmla="*/ 30750 w 105103"/>
                <a:gd name="connsiteY13" fmla="*/ 175695 h 181184"/>
                <a:gd name="connsiteX14" fmla="*/ 17007 w 105103"/>
                <a:gd name="connsiteY14" fmla="*/ 144823 h 181184"/>
                <a:gd name="connsiteX15" fmla="*/ 25151 w 105103"/>
                <a:gd name="connsiteY15" fmla="*/ 94719 h 181184"/>
                <a:gd name="connsiteX16" fmla="*/ 78085 w 105103"/>
                <a:gd name="connsiteY16" fmla="*/ 94719 h 1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03" h="181184">
                  <a:moveTo>
                    <a:pt x="105315" y="51953"/>
                  </a:moveTo>
                  <a:cubicBezTo>
                    <a:pt x="105315" y="35252"/>
                    <a:pt x="100734" y="78"/>
                    <a:pt x="74776" y="78"/>
                  </a:cubicBezTo>
                  <a:cubicBezTo>
                    <a:pt x="39402" y="78"/>
                    <a:pt x="211" y="71438"/>
                    <a:pt x="211" y="129387"/>
                  </a:cubicBezTo>
                  <a:cubicBezTo>
                    <a:pt x="211" y="153174"/>
                    <a:pt x="7591" y="181263"/>
                    <a:pt x="30750" y="181263"/>
                  </a:cubicBezTo>
                  <a:cubicBezTo>
                    <a:pt x="66632" y="181263"/>
                    <a:pt x="105315" y="108637"/>
                    <a:pt x="105315" y="51953"/>
                  </a:cubicBezTo>
                  <a:close/>
                  <a:moveTo>
                    <a:pt x="27187" y="86621"/>
                  </a:moveTo>
                  <a:cubicBezTo>
                    <a:pt x="31513" y="70426"/>
                    <a:pt x="36603" y="50182"/>
                    <a:pt x="46782" y="32215"/>
                  </a:cubicBezTo>
                  <a:cubicBezTo>
                    <a:pt x="53654" y="19816"/>
                    <a:pt x="63070" y="5645"/>
                    <a:pt x="74522" y="5645"/>
                  </a:cubicBezTo>
                  <a:cubicBezTo>
                    <a:pt x="86992" y="5645"/>
                    <a:pt x="88519" y="21840"/>
                    <a:pt x="88519" y="36264"/>
                  </a:cubicBezTo>
                  <a:cubicBezTo>
                    <a:pt x="88519" y="48664"/>
                    <a:pt x="86483" y="61569"/>
                    <a:pt x="80375" y="86621"/>
                  </a:cubicBezTo>
                  <a:lnTo>
                    <a:pt x="27187" y="86621"/>
                  </a:lnTo>
                  <a:close/>
                  <a:moveTo>
                    <a:pt x="78085" y="94719"/>
                  </a:moveTo>
                  <a:cubicBezTo>
                    <a:pt x="75285" y="106359"/>
                    <a:pt x="69941" y="127869"/>
                    <a:pt x="60270" y="146088"/>
                  </a:cubicBezTo>
                  <a:cubicBezTo>
                    <a:pt x="51363" y="163296"/>
                    <a:pt x="41693" y="175695"/>
                    <a:pt x="30750" y="175695"/>
                  </a:cubicBezTo>
                  <a:cubicBezTo>
                    <a:pt x="22351" y="175695"/>
                    <a:pt x="17007" y="168357"/>
                    <a:pt x="17007" y="144823"/>
                  </a:cubicBezTo>
                  <a:cubicBezTo>
                    <a:pt x="17007" y="134195"/>
                    <a:pt x="18534" y="119518"/>
                    <a:pt x="25151" y="94719"/>
                  </a:cubicBezTo>
                  <a:lnTo>
                    <a:pt x="78085" y="94719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431A82-0486-AF6A-BD6F-C8EFBD64A10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059390" y="4448816"/>
              <a:ext cx="131112" cy="130549"/>
            </a:xfrm>
            <a:custGeom>
              <a:avLst/>
              <a:gdLst>
                <a:gd name="connsiteX0" fmla="*/ 70225 w 131112"/>
                <a:gd name="connsiteY0" fmla="*/ 69694 h 130549"/>
                <a:gd name="connsiteX1" fmla="*/ 124737 w 131112"/>
                <a:gd name="connsiteY1" fmla="*/ 69694 h 130549"/>
                <a:gd name="connsiteX2" fmla="*/ 131328 w 131112"/>
                <a:gd name="connsiteY2" fmla="*/ 65443 h 130549"/>
                <a:gd name="connsiteX3" fmla="*/ 124737 w 131112"/>
                <a:gd name="connsiteY3" fmla="*/ 61014 h 130549"/>
                <a:gd name="connsiteX4" fmla="*/ 70225 w 131112"/>
                <a:gd name="connsiteY4" fmla="*/ 61014 h 130549"/>
                <a:gd name="connsiteX5" fmla="*/ 70225 w 131112"/>
                <a:gd name="connsiteY5" fmla="*/ 6633 h 130549"/>
                <a:gd name="connsiteX6" fmla="*/ 65950 w 131112"/>
                <a:gd name="connsiteY6" fmla="*/ 79 h 130549"/>
                <a:gd name="connsiteX7" fmla="*/ 61497 w 131112"/>
                <a:gd name="connsiteY7" fmla="*/ 6633 h 130549"/>
                <a:gd name="connsiteX8" fmla="*/ 61497 w 131112"/>
                <a:gd name="connsiteY8" fmla="*/ 61014 h 130549"/>
                <a:gd name="connsiteX9" fmla="*/ 6807 w 131112"/>
                <a:gd name="connsiteY9" fmla="*/ 61014 h 130549"/>
                <a:gd name="connsiteX10" fmla="*/ 216 w 131112"/>
                <a:gd name="connsiteY10" fmla="*/ 65265 h 130549"/>
                <a:gd name="connsiteX11" fmla="*/ 6807 w 131112"/>
                <a:gd name="connsiteY11" fmla="*/ 69694 h 130549"/>
                <a:gd name="connsiteX12" fmla="*/ 61497 w 131112"/>
                <a:gd name="connsiteY12" fmla="*/ 69694 h 130549"/>
                <a:gd name="connsiteX13" fmla="*/ 61497 w 131112"/>
                <a:gd name="connsiteY13" fmla="*/ 124074 h 130549"/>
                <a:gd name="connsiteX14" fmla="*/ 65772 w 131112"/>
                <a:gd name="connsiteY14" fmla="*/ 130629 h 130549"/>
                <a:gd name="connsiteX15" fmla="*/ 70225 w 131112"/>
                <a:gd name="connsiteY15" fmla="*/ 124074 h 130549"/>
                <a:gd name="connsiteX16" fmla="*/ 70225 w 131112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112" h="130549">
                  <a:moveTo>
                    <a:pt x="70225" y="69694"/>
                  </a:moveTo>
                  <a:lnTo>
                    <a:pt x="124737" y="69694"/>
                  </a:lnTo>
                  <a:cubicBezTo>
                    <a:pt x="127053" y="69694"/>
                    <a:pt x="131328" y="69694"/>
                    <a:pt x="131328" y="65443"/>
                  </a:cubicBezTo>
                  <a:cubicBezTo>
                    <a:pt x="131328" y="61014"/>
                    <a:pt x="127231" y="61014"/>
                    <a:pt x="124737" y="61014"/>
                  </a:cubicBezTo>
                  <a:lnTo>
                    <a:pt x="70225" y="61014"/>
                  </a:lnTo>
                  <a:lnTo>
                    <a:pt x="70225" y="6633"/>
                  </a:lnTo>
                  <a:cubicBezTo>
                    <a:pt x="70225" y="4331"/>
                    <a:pt x="70225" y="79"/>
                    <a:pt x="65950" y="79"/>
                  </a:cubicBezTo>
                  <a:cubicBezTo>
                    <a:pt x="61497" y="79"/>
                    <a:pt x="61497" y="4154"/>
                    <a:pt x="61497" y="6633"/>
                  </a:cubicBezTo>
                  <a:lnTo>
                    <a:pt x="61497" y="61014"/>
                  </a:lnTo>
                  <a:lnTo>
                    <a:pt x="6807" y="61014"/>
                  </a:lnTo>
                  <a:cubicBezTo>
                    <a:pt x="4491" y="61014"/>
                    <a:pt x="216" y="61014"/>
                    <a:pt x="216" y="65265"/>
                  </a:cubicBezTo>
                  <a:cubicBezTo>
                    <a:pt x="216" y="69694"/>
                    <a:pt x="4313" y="69694"/>
                    <a:pt x="6807" y="69694"/>
                  </a:cubicBezTo>
                  <a:lnTo>
                    <a:pt x="61497" y="69694"/>
                  </a:lnTo>
                  <a:lnTo>
                    <a:pt x="61497" y="124074"/>
                  </a:lnTo>
                  <a:cubicBezTo>
                    <a:pt x="61497" y="126377"/>
                    <a:pt x="61497" y="130629"/>
                    <a:pt x="65772" y="130629"/>
                  </a:cubicBezTo>
                  <a:cubicBezTo>
                    <a:pt x="70225" y="130629"/>
                    <a:pt x="70225" y="126554"/>
                    <a:pt x="70225" y="124074"/>
                  </a:cubicBezTo>
                  <a:lnTo>
                    <a:pt x="70225" y="69694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82B2878-DFF3-7508-AD2B-EDFE99E6E91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300814" y="4427636"/>
              <a:ext cx="169235" cy="59213"/>
            </a:xfrm>
            <a:custGeom>
              <a:avLst/>
              <a:gdLst>
                <a:gd name="connsiteX0" fmla="*/ 160807 w 169235"/>
                <a:gd name="connsiteY0" fmla="*/ 10200 h 59213"/>
                <a:gd name="connsiteX1" fmla="*/ 169460 w 169235"/>
                <a:gd name="connsiteY1" fmla="*/ 5139 h 59213"/>
                <a:gd name="connsiteX2" fmla="*/ 161062 w 169235"/>
                <a:gd name="connsiteY2" fmla="*/ 78 h 59213"/>
                <a:gd name="connsiteX3" fmla="*/ 8623 w 169235"/>
                <a:gd name="connsiteY3" fmla="*/ 78 h 59213"/>
                <a:gd name="connsiteX4" fmla="*/ 225 w 169235"/>
                <a:gd name="connsiteY4" fmla="*/ 5139 h 59213"/>
                <a:gd name="connsiteX5" fmla="*/ 8878 w 169235"/>
                <a:gd name="connsiteY5" fmla="*/ 10200 h 59213"/>
                <a:gd name="connsiteX6" fmla="*/ 160807 w 169235"/>
                <a:gd name="connsiteY6" fmla="*/ 10200 h 59213"/>
                <a:gd name="connsiteX7" fmla="*/ 161062 w 169235"/>
                <a:gd name="connsiteY7" fmla="*/ 59292 h 59213"/>
                <a:gd name="connsiteX8" fmla="*/ 169460 w 169235"/>
                <a:gd name="connsiteY8" fmla="*/ 54231 h 59213"/>
                <a:gd name="connsiteX9" fmla="*/ 160807 w 169235"/>
                <a:gd name="connsiteY9" fmla="*/ 49170 h 59213"/>
                <a:gd name="connsiteX10" fmla="*/ 8878 w 169235"/>
                <a:gd name="connsiteY10" fmla="*/ 49170 h 59213"/>
                <a:gd name="connsiteX11" fmla="*/ 225 w 169235"/>
                <a:gd name="connsiteY11" fmla="*/ 54231 h 59213"/>
                <a:gd name="connsiteX12" fmla="*/ 8623 w 169235"/>
                <a:gd name="connsiteY12" fmla="*/ 59292 h 59213"/>
                <a:gd name="connsiteX13" fmla="*/ 161062 w 169235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35" h="59213">
                  <a:moveTo>
                    <a:pt x="160807" y="10200"/>
                  </a:moveTo>
                  <a:cubicBezTo>
                    <a:pt x="164625" y="10200"/>
                    <a:pt x="169460" y="10200"/>
                    <a:pt x="169460" y="5139"/>
                  </a:cubicBezTo>
                  <a:cubicBezTo>
                    <a:pt x="169460" y="78"/>
                    <a:pt x="164625" y="78"/>
                    <a:pt x="161062" y="78"/>
                  </a:cubicBezTo>
                  <a:lnTo>
                    <a:pt x="8623" y="78"/>
                  </a:lnTo>
                  <a:cubicBezTo>
                    <a:pt x="5060" y="78"/>
                    <a:pt x="225" y="78"/>
                    <a:pt x="225" y="5139"/>
                  </a:cubicBezTo>
                  <a:cubicBezTo>
                    <a:pt x="225" y="10200"/>
                    <a:pt x="5060" y="10200"/>
                    <a:pt x="8878" y="10200"/>
                  </a:cubicBezTo>
                  <a:lnTo>
                    <a:pt x="160807" y="10200"/>
                  </a:lnTo>
                  <a:close/>
                  <a:moveTo>
                    <a:pt x="161062" y="59292"/>
                  </a:moveTo>
                  <a:cubicBezTo>
                    <a:pt x="164625" y="59292"/>
                    <a:pt x="169460" y="59292"/>
                    <a:pt x="169460" y="54231"/>
                  </a:cubicBezTo>
                  <a:cubicBezTo>
                    <a:pt x="169460" y="49170"/>
                    <a:pt x="164625" y="49170"/>
                    <a:pt x="160807" y="49170"/>
                  </a:cubicBezTo>
                  <a:lnTo>
                    <a:pt x="8878" y="49170"/>
                  </a:lnTo>
                  <a:cubicBezTo>
                    <a:pt x="5060" y="49170"/>
                    <a:pt x="225" y="49170"/>
                    <a:pt x="225" y="54231"/>
                  </a:cubicBezTo>
                  <a:cubicBezTo>
                    <a:pt x="225" y="59292"/>
                    <a:pt x="5060" y="59292"/>
                    <a:pt x="8623" y="59292"/>
                  </a:cubicBezTo>
                  <a:lnTo>
                    <a:pt x="161062" y="5929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6CEF0DE-3938-D6AF-DDA6-DC1D7345124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599215" y="4170914"/>
              <a:ext cx="126989" cy="230276"/>
            </a:xfrm>
            <a:custGeom>
              <a:avLst/>
              <a:gdLst>
                <a:gd name="connsiteX0" fmla="*/ 80146 w 126989"/>
                <a:gd name="connsiteY0" fmla="*/ 77252 h 230276"/>
                <a:gd name="connsiteX1" fmla="*/ 102032 w 126989"/>
                <a:gd name="connsiteY1" fmla="*/ 77252 h 230276"/>
                <a:gd name="connsiteX2" fmla="*/ 109667 w 126989"/>
                <a:gd name="connsiteY2" fmla="*/ 72191 h 230276"/>
                <a:gd name="connsiteX3" fmla="*/ 102796 w 126989"/>
                <a:gd name="connsiteY3" fmla="*/ 69407 h 230276"/>
                <a:gd name="connsiteX4" fmla="*/ 81673 w 126989"/>
                <a:gd name="connsiteY4" fmla="*/ 69407 h 230276"/>
                <a:gd name="connsiteX5" fmla="*/ 87017 w 126989"/>
                <a:gd name="connsiteY5" fmla="*/ 40559 h 230276"/>
                <a:gd name="connsiteX6" fmla="*/ 93125 w 126989"/>
                <a:gd name="connsiteY6" fmla="*/ 14242 h 230276"/>
                <a:gd name="connsiteX7" fmla="*/ 105086 w 126989"/>
                <a:gd name="connsiteY7" fmla="*/ 5638 h 230276"/>
                <a:gd name="connsiteX8" fmla="*/ 117556 w 126989"/>
                <a:gd name="connsiteY8" fmla="*/ 10193 h 230276"/>
                <a:gd name="connsiteX9" fmla="*/ 103814 w 126989"/>
                <a:gd name="connsiteY9" fmla="*/ 23858 h 230276"/>
                <a:gd name="connsiteX10" fmla="*/ 113230 w 126989"/>
                <a:gd name="connsiteY10" fmla="*/ 32715 h 230276"/>
                <a:gd name="connsiteX11" fmla="*/ 127227 w 126989"/>
                <a:gd name="connsiteY11" fmla="*/ 17532 h 230276"/>
                <a:gd name="connsiteX12" fmla="*/ 105086 w 126989"/>
                <a:gd name="connsiteY12" fmla="*/ 71 h 230276"/>
                <a:gd name="connsiteX13" fmla="*/ 72766 w 126989"/>
                <a:gd name="connsiteY13" fmla="*/ 29678 h 230276"/>
                <a:gd name="connsiteX14" fmla="*/ 64368 w 126989"/>
                <a:gd name="connsiteY14" fmla="*/ 69407 h 230276"/>
                <a:gd name="connsiteX15" fmla="*/ 46808 w 126989"/>
                <a:gd name="connsiteY15" fmla="*/ 69407 h 230276"/>
                <a:gd name="connsiteX16" fmla="*/ 39173 w 126989"/>
                <a:gd name="connsiteY16" fmla="*/ 74215 h 230276"/>
                <a:gd name="connsiteX17" fmla="*/ 46299 w 126989"/>
                <a:gd name="connsiteY17" fmla="*/ 77252 h 230276"/>
                <a:gd name="connsiteX18" fmla="*/ 63095 w 126989"/>
                <a:gd name="connsiteY18" fmla="*/ 77252 h 230276"/>
                <a:gd name="connsiteX19" fmla="*/ 44009 w 126989"/>
                <a:gd name="connsiteY19" fmla="*/ 177207 h 230276"/>
                <a:gd name="connsiteX20" fmla="*/ 21868 w 126989"/>
                <a:gd name="connsiteY20" fmla="*/ 224781 h 230276"/>
                <a:gd name="connsiteX21" fmla="*/ 9653 w 126989"/>
                <a:gd name="connsiteY21" fmla="*/ 220226 h 230276"/>
                <a:gd name="connsiteX22" fmla="*/ 23650 w 126989"/>
                <a:gd name="connsiteY22" fmla="*/ 206561 h 230276"/>
                <a:gd name="connsiteX23" fmla="*/ 14234 w 126989"/>
                <a:gd name="connsiteY23" fmla="*/ 197704 h 230276"/>
                <a:gd name="connsiteX24" fmla="*/ 237 w 126989"/>
                <a:gd name="connsiteY24" fmla="*/ 212887 h 230276"/>
                <a:gd name="connsiteX25" fmla="*/ 21868 w 126989"/>
                <a:gd name="connsiteY25" fmla="*/ 230348 h 230276"/>
                <a:gd name="connsiteX26" fmla="*/ 50625 w 126989"/>
                <a:gd name="connsiteY26" fmla="*/ 205802 h 230276"/>
                <a:gd name="connsiteX27" fmla="*/ 64877 w 126989"/>
                <a:gd name="connsiteY27" fmla="*/ 157469 h 230276"/>
                <a:gd name="connsiteX28" fmla="*/ 80146 w 126989"/>
                <a:gd name="connsiteY28" fmla="*/ 77252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989" h="230276">
                  <a:moveTo>
                    <a:pt x="80146" y="77252"/>
                  </a:moveTo>
                  <a:lnTo>
                    <a:pt x="102032" y="77252"/>
                  </a:lnTo>
                  <a:cubicBezTo>
                    <a:pt x="107122" y="77252"/>
                    <a:pt x="109667" y="77252"/>
                    <a:pt x="109667" y="72191"/>
                  </a:cubicBezTo>
                  <a:cubicBezTo>
                    <a:pt x="109667" y="69407"/>
                    <a:pt x="107122" y="69407"/>
                    <a:pt x="102796" y="69407"/>
                  </a:cubicBezTo>
                  <a:lnTo>
                    <a:pt x="81673" y="69407"/>
                  </a:lnTo>
                  <a:lnTo>
                    <a:pt x="87017" y="40559"/>
                  </a:lnTo>
                  <a:cubicBezTo>
                    <a:pt x="88035" y="35245"/>
                    <a:pt x="91598" y="17279"/>
                    <a:pt x="93125" y="14242"/>
                  </a:cubicBezTo>
                  <a:cubicBezTo>
                    <a:pt x="95415" y="9434"/>
                    <a:pt x="99742" y="5638"/>
                    <a:pt x="105086" y="5638"/>
                  </a:cubicBezTo>
                  <a:cubicBezTo>
                    <a:pt x="106104" y="5638"/>
                    <a:pt x="112721" y="5638"/>
                    <a:pt x="117556" y="10193"/>
                  </a:cubicBezTo>
                  <a:cubicBezTo>
                    <a:pt x="106359" y="11205"/>
                    <a:pt x="103814" y="20062"/>
                    <a:pt x="103814" y="23858"/>
                  </a:cubicBezTo>
                  <a:cubicBezTo>
                    <a:pt x="103814" y="29678"/>
                    <a:pt x="108394" y="32715"/>
                    <a:pt x="113230" y="32715"/>
                  </a:cubicBezTo>
                  <a:cubicBezTo>
                    <a:pt x="119846" y="32715"/>
                    <a:pt x="127227" y="27148"/>
                    <a:pt x="127227" y="17532"/>
                  </a:cubicBezTo>
                  <a:cubicBezTo>
                    <a:pt x="127227" y="5891"/>
                    <a:pt x="115520" y="71"/>
                    <a:pt x="105086" y="71"/>
                  </a:cubicBezTo>
                  <a:cubicBezTo>
                    <a:pt x="96433" y="71"/>
                    <a:pt x="80401" y="4626"/>
                    <a:pt x="72766" y="29678"/>
                  </a:cubicBezTo>
                  <a:cubicBezTo>
                    <a:pt x="71239" y="34992"/>
                    <a:pt x="70476" y="37523"/>
                    <a:pt x="64368" y="69407"/>
                  </a:cubicBezTo>
                  <a:lnTo>
                    <a:pt x="46808" y="69407"/>
                  </a:lnTo>
                  <a:cubicBezTo>
                    <a:pt x="41973" y="69407"/>
                    <a:pt x="39173" y="69407"/>
                    <a:pt x="39173" y="74215"/>
                  </a:cubicBezTo>
                  <a:cubicBezTo>
                    <a:pt x="39173" y="77252"/>
                    <a:pt x="41464" y="77252"/>
                    <a:pt x="46299" y="77252"/>
                  </a:cubicBezTo>
                  <a:lnTo>
                    <a:pt x="63095" y="77252"/>
                  </a:lnTo>
                  <a:lnTo>
                    <a:pt x="44009" y="177207"/>
                  </a:lnTo>
                  <a:cubicBezTo>
                    <a:pt x="39428" y="201753"/>
                    <a:pt x="35102" y="224781"/>
                    <a:pt x="21868" y="224781"/>
                  </a:cubicBezTo>
                  <a:cubicBezTo>
                    <a:pt x="20850" y="224781"/>
                    <a:pt x="14488" y="224781"/>
                    <a:pt x="9653" y="220226"/>
                  </a:cubicBezTo>
                  <a:cubicBezTo>
                    <a:pt x="21359" y="219467"/>
                    <a:pt x="23650" y="210357"/>
                    <a:pt x="23650" y="206561"/>
                  </a:cubicBezTo>
                  <a:cubicBezTo>
                    <a:pt x="23650" y="200741"/>
                    <a:pt x="19069" y="197704"/>
                    <a:pt x="14234" y="197704"/>
                  </a:cubicBezTo>
                  <a:cubicBezTo>
                    <a:pt x="7617" y="197704"/>
                    <a:pt x="237" y="203271"/>
                    <a:pt x="237" y="212887"/>
                  </a:cubicBezTo>
                  <a:cubicBezTo>
                    <a:pt x="237" y="224274"/>
                    <a:pt x="11434" y="230348"/>
                    <a:pt x="21868" y="230348"/>
                  </a:cubicBezTo>
                  <a:cubicBezTo>
                    <a:pt x="35865" y="230348"/>
                    <a:pt x="46045" y="215418"/>
                    <a:pt x="50625" y="205802"/>
                  </a:cubicBezTo>
                  <a:cubicBezTo>
                    <a:pt x="58769" y="189860"/>
                    <a:pt x="64622" y="159240"/>
                    <a:pt x="64877" y="157469"/>
                  </a:cubicBezTo>
                  <a:lnTo>
                    <a:pt x="80146" y="7725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264F6-71C0-F233-DBBE-F9548390EA4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762909" y="4159526"/>
              <a:ext cx="59041" cy="253051"/>
            </a:xfrm>
            <a:custGeom>
              <a:avLst/>
              <a:gdLst>
                <a:gd name="connsiteX0" fmla="*/ 59284 w 59041"/>
                <a:gd name="connsiteY0" fmla="*/ 250592 h 253051"/>
                <a:gd name="connsiteX1" fmla="*/ 54958 w 59041"/>
                <a:gd name="connsiteY1" fmla="*/ 245025 h 253051"/>
                <a:gd name="connsiteX2" fmla="*/ 15003 w 59041"/>
                <a:gd name="connsiteY2" fmla="*/ 126597 h 253051"/>
                <a:gd name="connsiteX3" fmla="*/ 55976 w 59041"/>
                <a:gd name="connsiteY3" fmla="*/ 6904 h 253051"/>
                <a:gd name="connsiteX4" fmla="*/ 59284 w 59041"/>
                <a:gd name="connsiteY4" fmla="*/ 2602 h 253051"/>
                <a:gd name="connsiteX5" fmla="*/ 56739 w 59041"/>
                <a:gd name="connsiteY5" fmla="*/ 71 h 253051"/>
                <a:gd name="connsiteX6" fmla="*/ 16275 w 59041"/>
                <a:gd name="connsiteY6" fmla="*/ 49416 h 253051"/>
                <a:gd name="connsiteX7" fmla="*/ 243 w 59041"/>
                <a:gd name="connsiteY7" fmla="*/ 126597 h 253051"/>
                <a:gd name="connsiteX8" fmla="*/ 17039 w 59041"/>
                <a:gd name="connsiteY8" fmla="*/ 205549 h 253051"/>
                <a:gd name="connsiteX9" fmla="*/ 56739 w 59041"/>
                <a:gd name="connsiteY9" fmla="*/ 253122 h 253051"/>
                <a:gd name="connsiteX10" fmla="*/ 59284 w 59041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84" y="250592"/>
                  </a:moveTo>
                  <a:cubicBezTo>
                    <a:pt x="59284" y="249833"/>
                    <a:pt x="59284" y="249327"/>
                    <a:pt x="54958" y="245025"/>
                  </a:cubicBezTo>
                  <a:cubicBezTo>
                    <a:pt x="23147" y="213140"/>
                    <a:pt x="15003" y="165314"/>
                    <a:pt x="15003" y="126597"/>
                  </a:cubicBezTo>
                  <a:cubicBezTo>
                    <a:pt x="15003" y="82566"/>
                    <a:pt x="24674" y="38535"/>
                    <a:pt x="55976" y="6904"/>
                  </a:cubicBezTo>
                  <a:cubicBezTo>
                    <a:pt x="59284" y="3867"/>
                    <a:pt x="59284" y="3361"/>
                    <a:pt x="59284" y="2602"/>
                  </a:cubicBezTo>
                  <a:cubicBezTo>
                    <a:pt x="59284" y="830"/>
                    <a:pt x="58266" y="71"/>
                    <a:pt x="56739" y="71"/>
                  </a:cubicBezTo>
                  <a:cubicBezTo>
                    <a:pt x="54194" y="71"/>
                    <a:pt x="31290" y="17279"/>
                    <a:pt x="16275" y="49416"/>
                  </a:cubicBezTo>
                  <a:cubicBezTo>
                    <a:pt x="3296" y="77252"/>
                    <a:pt x="243" y="105340"/>
                    <a:pt x="243" y="126597"/>
                  </a:cubicBezTo>
                  <a:cubicBezTo>
                    <a:pt x="243" y="146335"/>
                    <a:pt x="3042" y="176954"/>
                    <a:pt x="17039" y="205549"/>
                  </a:cubicBezTo>
                  <a:cubicBezTo>
                    <a:pt x="32308" y="236674"/>
                    <a:pt x="54194" y="253122"/>
                    <a:pt x="56739" y="253122"/>
                  </a:cubicBezTo>
                  <a:cubicBezTo>
                    <a:pt x="58266" y="253122"/>
                    <a:pt x="59284" y="252363"/>
                    <a:pt x="59284" y="250592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9F7B05-1B6C-1912-8395-9C44BD41CA9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844063" y="4237466"/>
              <a:ext cx="103576" cy="114632"/>
            </a:xfrm>
            <a:custGeom>
              <a:avLst/>
              <a:gdLst>
                <a:gd name="connsiteX0" fmla="*/ 15261 w 103576"/>
                <a:gd name="connsiteY0" fmla="*/ 96990 h 114632"/>
                <a:gd name="connsiteX1" fmla="*/ 12971 w 103576"/>
                <a:gd name="connsiteY1" fmla="*/ 107871 h 114632"/>
                <a:gd name="connsiteX2" fmla="*/ 20351 w 103576"/>
                <a:gd name="connsiteY2" fmla="*/ 114703 h 114632"/>
                <a:gd name="connsiteX3" fmla="*/ 29767 w 103576"/>
                <a:gd name="connsiteY3" fmla="*/ 107618 h 114632"/>
                <a:gd name="connsiteX4" fmla="*/ 39947 w 103576"/>
                <a:gd name="connsiteY4" fmla="*/ 67636 h 114632"/>
                <a:gd name="connsiteX5" fmla="*/ 48090 w 103576"/>
                <a:gd name="connsiteY5" fmla="*/ 34739 h 114632"/>
                <a:gd name="connsiteX6" fmla="*/ 62342 w 103576"/>
                <a:gd name="connsiteY6" fmla="*/ 13989 h 114632"/>
                <a:gd name="connsiteX7" fmla="*/ 82701 w 103576"/>
                <a:gd name="connsiteY7" fmla="*/ 5638 h 114632"/>
                <a:gd name="connsiteX8" fmla="*/ 93389 w 103576"/>
                <a:gd name="connsiteY8" fmla="*/ 8675 h 114632"/>
                <a:gd name="connsiteX9" fmla="*/ 80156 w 103576"/>
                <a:gd name="connsiteY9" fmla="*/ 22593 h 114632"/>
                <a:gd name="connsiteX10" fmla="*/ 89827 w 103576"/>
                <a:gd name="connsiteY10" fmla="*/ 31450 h 114632"/>
                <a:gd name="connsiteX11" fmla="*/ 103823 w 103576"/>
                <a:gd name="connsiteY11" fmla="*/ 16520 h 114632"/>
                <a:gd name="connsiteX12" fmla="*/ 82701 w 103576"/>
                <a:gd name="connsiteY12" fmla="*/ 71 h 114632"/>
                <a:gd name="connsiteX13" fmla="*/ 50126 w 103576"/>
                <a:gd name="connsiteY13" fmla="*/ 19556 h 114632"/>
                <a:gd name="connsiteX14" fmla="*/ 26968 w 103576"/>
                <a:gd name="connsiteY14" fmla="*/ 71 h 114632"/>
                <a:gd name="connsiteX15" fmla="*/ 8136 w 103576"/>
                <a:gd name="connsiteY15" fmla="*/ 14495 h 114632"/>
                <a:gd name="connsiteX16" fmla="*/ 247 w 103576"/>
                <a:gd name="connsiteY16" fmla="*/ 39041 h 114632"/>
                <a:gd name="connsiteX17" fmla="*/ 3300 w 103576"/>
                <a:gd name="connsiteY17" fmla="*/ 41572 h 114632"/>
                <a:gd name="connsiteX18" fmla="*/ 7627 w 103576"/>
                <a:gd name="connsiteY18" fmla="*/ 35751 h 114632"/>
                <a:gd name="connsiteX19" fmla="*/ 26204 w 103576"/>
                <a:gd name="connsiteY19" fmla="*/ 5638 h 114632"/>
                <a:gd name="connsiteX20" fmla="*/ 34094 w 103576"/>
                <a:gd name="connsiteY20" fmla="*/ 17279 h 114632"/>
                <a:gd name="connsiteX21" fmla="*/ 30022 w 103576"/>
                <a:gd name="connsiteY21" fmla="*/ 38535 h 114632"/>
                <a:gd name="connsiteX22" fmla="*/ 15261 w 103576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61" y="96990"/>
                  </a:moveTo>
                  <a:cubicBezTo>
                    <a:pt x="14498" y="100786"/>
                    <a:pt x="12971" y="106606"/>
                    <a:pt x="12971" y="107871"/>
                  </a:cubicBezTo>
                  <a:cubicBezTo>
                    <a:pt x="12971" y="112426"/>
                    <a:pt x="16534" y="114703"/>
                    <a:pt x="20351" y="114703"/>
                  </a:cubicBezTo>
                  <a:cubicBezTo>
                    <a:pt x="23405" y="114703"/>
                    <a:pt x="27986" y="112679"/>
                    <a:pt x="29767" y="107618"/>
                  </a:cubicBezTo>
                  <a:cubicBezTo>
                    <a:pt x="30276" y="106606"/>
                    <a:pt x="38929" y="72191"/>
                    <a:pt x="39947" y="67636"/>
                  </a:cubicBezTo>
                  <a:cubicBezTo>
                    <a:pt x="41983" y="59285"/>
                    <a:pt x="46563" y="41572"/>
                    <a:pt x="48090" y="34739"/>
                  </a:cubicBezTo>
                  <a:cubicBezTo>
                    <a:pt x="49108" y="31450"/>
                    <a:pt x="56234" y="19556"/>
                    <a:pt x="62342" y="13989"/>
                  </a:cubicBezTo>
                  <a:cubicBezTo>
                    <a:pt x="64378" y="12218"/>
                    <a:pt x="71758" y="5638"/>
                    <a:pt x="82701" y="5638"/>
                  </a:cubicBezTo>
                  <a:cubicBezTo>
                    <a:pt x="89318" y="5638"/>
                    <a:pt x="93135" y="8675"/>
                    <a:pt x="93389" y="8675"/>
                  </a:cubicBezTo>
                  <a:cubicBezTo>
                    <a:pt x="85755" y="9940"/>
                    <a:pt x="80156" y="16013"/>
                    <a:pt x="80156" y="22593"/>
                  </a:cubicBezTo>
                  <a:cubicBezTo>
                    <a:pt x="80156" y="26642"/>
                    <a:pt x="82955" y="31450"/>
                    <a:pt x="89827" y="31450"/>
                  </a:cubicBezTo>
                  <a:cubicBezTo>
                    <a:pt x="96698" y="31450"/>
                    <a:pt x="103823" y="25629"/>
                    <a:pt x="103823" y="16520"/>
                  </a:cubicBezTo>
                  <a:cubicBezTo>
                    <a:pt x="103823" y="7663"/>
                    <a:pt x="95680" y="71"/>
                    <a:pt x="82701" y="71"/>
                  </a:cubicBezTo>
                  <a:cubicBezTo>
                    <a:pt x="66159" y="71"/>
                    <a:pt x="54962" y="12471"/>
                    <a:pt x="50126" y="19556"/>
                  </a:cubicBezTo>
                  <a:cubicBezTo>
                    <a:pt x="48090" y="8169"/>
                    <a:pt x="38929" y="71"/>
                    <a:pt x="26968" y="71"/>
                  </a:cubicBezTo>
                  <a:cubicBezTo>
                    <a:pt x="15261" y="71"/>
                    <a:pt x="10426" y="9940"/>
                    <a:pt x="8136" y="14495"/>
                  </a:cubicBezTo>
                  <a:cubicBezTo>
                    <a:pt x="3555" y="23099"/>
                    <a:pt x="247" y="38282"/>
                    <a:pt x="247" y="39041"/>
                  </a:cubicBezTo>
                  <a:cubicBezTo>
                    <a:pt x="247" y="41572"/>
                    <a:pt x="2791" y="41572"/>
                    <a:pt x="3300" y="41572"/>
                  </a:cubicBezTo>
                  <a:cubicBezTo>
                    <a:pt x="5845" y="41572"/>
                    <a:pt x="6100" y="41319"/>
                    <a:pt x="7627" y="35751"/>
                  </a:cubicBezTo>
                  <a:cubicBezTo>
                    <a:pt x="11953" y="17785"/>
                    <a:pt x="17043" y="5638"/>
                    <a:pt x="26204" y="5638"/>
                  </a:cubicBezTo>
                  <a:cubicBezTo>
                    <a:pt x="30531" y="5638"/>
                    <a:pt x="34094" y="7663"/>
                    <a:pt x="34094" y="17279"/>
                  </a:cubicBezTo>
                  <a:cubicBezTo>
                    <a:pt x="34094" y="22593"/>
                    <a:pt x="33330" y="25376"/>
                    <a:pt x="30022" y="38535"/>
                  </a:cubicBezTo>
                  <a:lnTo>
                    <a:pt x="15261" y="96990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E6C966A-A070-C464-3464-1E9FFEFC409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973073" y="4159526"/>
              <a:ext cx="59041" cy="253051"/>
            </a:xfrm>
            <a:custGeom>
              <a:avLst/>
              <a:gdLst>
                <a:gd name="connsiteX0" fmla="*/ 59293 w 59041"/>
                <a:gd name="connsiteY0" fmla="*/ 126597 h 253051"/>
                <a:gd name="connsiteX1" fmla="*/ 42496 w 59041"/>
                <a:gd name="connsiteY1" fmla="*/ 47645 h 253051"/>
                <a:gd name="connsiteX2" fmla="*/ 2796 w 59041"/>
                <a:gd name="connsiteY2" fmla="*/ 71 h 253051"/>
                <a:gd name="connsiteX3" fmla="*/ 251 w 59041"/>
                <a:gd name="connsiteY3" fmla="*/ 2602 h 253051"/>
                <a:gd name="connsiteX4" fmla="*/ 5087 w 59041"/>
                <a:gd name="connsiteY4" fmla="*/ 8422 h 253051"/>
                <a:gd name="connsiteX5" fmla="*/ 44532 w 59041"/>
                <a:gd name="connsiteY5" fmla="*/ 126597 h 253051"/>
                <a:gd name="connsiteX6" fmla="*/ 3560 w 59041"/>
                <a:gd name="connsiteY6" fmla="*/ 246290 h 253051"/>
                <a:gd name="connsiteX7" fmla="*/ 251 w 59041"/>
                <a:gd name="connsiteY7" fmla="*/ 250592 h 253051"/>
                <a:gd name="connsiteX8" fmla="*/ 2796 w 59041"/>
                <a:gd name="connsiteY8" fmla="*/ 253122 h 253051"/>
                <a:gd name="connsiteX9" fmla="*/ 43260 w 59041"/>
                <a:gd name="connsiteY9" fmla="*/ 203777 h 253051"/>
                <a:gd name="connsiteX10" fmla="*/ 59293 w 59041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93" y="126597"/>
                  </a:moveTo>
                  <a:cubicBezTo>
                    <a:pt x="59293" y="106859"/>
                    <a:pt x="56493" y="76240"/>
                    <a:pt x="42496" y="47645"/>
                  </a:cubicBezTo>
                  <a:cubicBezTo>
                    <a:pt x="27227" y="16520"/>
                    <a:pt x="5341" y="71"/>
                    <a:pt x="2796" y="71"/>
                  </a:cubicBezTo>
                  <a:cubicBezTo>
                    <a:pt x="1269" y="71"/>
                    <a:pt x="251" y="1083"/>
                    <a:pt x="251" y="2602"/>
                  </a:cubicBezTo>
                  <a:cubicBezTo>
                    <a:pt x="251" y="3361"/>
                    <a:pt x="251" y="3867"/>
                    <a:pt x="5087" y="8422"/>
                  </a:cubicBezTo>
                  <a:cubicBezTo>
                    <a:pt x="30026" y="33474"/>
                    <a:pt x="44532" y="73709"/>
                    <a:pt x="44532" y="126597"/>
                  </a:cubicBezTo>
                  <a:cubicBezTo>
                    <a:pt x="44532" y="169868"/>
                    <a:pt x="35116" y="214405"/>
                    <a:pt x="3560" y="246290"/>
                  </a:cubicBezTo>
                  <a:cubicBezTo>
                    <a:pt x="251" y="249327"/>
                    <a:pt x="251" y="249833"/>
                    <a:pt x="251" y="250592"/>
                  </a:cubicBezTo>
                  <a:cubicBezTo>
                    <a:pt x="251" y="252110"/>
                    <a:pt x="1269" y="253122"/>
                    <a:pt x="2796" y="253122"/>
                  </a:cubicBezTo>
                  <a:cubicBezTo>
                    <a:pt x="5341" y="253122"/>
                    <a:pt x="28245" y="235915"/>
                    <a:pt x="43260" y="203777"/>
                  </a:cubicBezTo>
                  <a:cubicBezTo>
                    <a:pt x="56239" y="175942"/>
                    <a:pt x="59293" y="147853"/>
                    <a:pt x="59293" y="126597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D814F2-87A5-C79D-15B5-589BAC70644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585727" y="4452182"/>
              <a:ext cx="471807" cy="10121"/>
            </a:xfrm>
            <a:custGeom>
              <a:avLst/>
              <a:gdLst>
                <a:gd name="connsiteX0" fmla="*/ 0 w 471807"/>
                <a:gd name="connsiteY0" fmla="*/ 0 h 10121"/>
                <a:gd name="connsiteX1" fmla="*/ 471808 w 471807"/>
                <a:gd name="connsiteY1" fmla="*/ 0 h 10121"/>
                <a:gd name="connsiteX2" fmla="*/ 471808 w 471807"/>
                <a:gd name="connsiteY2" fmla="*/ 10121 h 10121"/>
                <a:gd name="connsiteX3" fmla="*/ 0 w 47180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807" h="10121">
                  <a:moveTo>
                    <a:pt x="0" y="0"/>
                  </a:moveTo>
                  <a:lnTo>
                    <a:pt x="471808" y="0"/>
                  </a:lnTo>
                  <a:lnTo>
                    <a:pt x="471808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8CFDE7-2512-F6AB-A315-3AE671AD98F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768069" y="4582237"/>
              <a:ext cx="103576" cy="114632"/>
            </a:xfrm>
            <a:custGeom>
              <a:avLst/>
              <a:gdLst>
                <a:gd name="connsiteX0" fmla="*/ 15258 w 103576"/>
                <a:gd name="connsiteY0" fmla="*/ 97003 h 114632"/>
                <a:gd name="connsiteX1" fmla="*/ 12968 w 103576"/>
                <a:gd name="connsiteY1" fmla="*/ 107885 h 114632"/>
                <a:gd name="connsiteX2" fmla="*/ 20348 w 103576"/>
                <a:gd name="connsiteY2" fmla="*/ 114717 h 114632"/>
                <a:gd name="connsiteX3" fmla="*/ 29764 w 103576"/>
                <a:gd name="connsiteY3" fmla="*/ 107632 h 114632"/>
                <a:gd name="connsiteX4" fmla="*/ 39944 w 103576"/>
                <a:gd name="connsiteY4" fmla="*/ 67649 h 114632"/>
                <a:gd name="connsiteX5" fmla="*/ 48087 w 103576"/>
                <a:gd name="connsiteY5" fmla="*/ 34753 h 114632"/>
                <a:gd name="connsiteX6" fmla="*/ 62339 w 103576"/>
                <a:gd name="connsiteY6" fmla="*/ 14003 h 114632"/>
                <a:gd name="connsiteX7" fmla="*/ 82698 w 103576"/>
                <a:gd name="connsiteY7" fmla="*/ 5652 h 114632"/>
                <a:gd name="connsiteX8" fmla="*/ 93386 w 103576"/>
                <a:gd name="connsiteY8" fmla="*/ 8689 h 114632"/>
                <a:gd name="connsiteX9" fmla="*/ 80153 w 103576"/>
                <a:gd name="connsiteY9" fmla="*/ 22606 h 114632"/>
                <a:gd name="connsiteX10" fmla="*/ 89824 w 103576"/>
                <a:gd name="connsiteY10" fmla="*/ 31463 h 114632"/>
                <a:gd name="connsiteX11" fmla="*/ 103820 w 103576"/>
                <a:gd name="connsiteY11" fmla="*/ 16533 h 114632"/>
                <a:gd name="connsiteX12" fmla="*/ 82698 w 103576"/>
                <a:gd name="connsiteY12" fmla="*/ 85 h 114632"/>
                <a:gd name="connsiteX13" fmla="*/ 50123 w 103576"/>
                <a:gd name="connsiteY13" fmla="*/ 19570 h 114632"/>
                <a:gd name="connsiteX14" fmla="*/ 26965 w 103576"/>
                <a:gd name="connsiteY14" fmla="*/ 85 h 114632"/>
                <a:gd name="connsiteX15" fmla="*/ 8133 w 103576"/>
                <a:gd name="connsiteY15" fmla="*/ 14509 h 114632"/>
                <a:gd name="connsiteX16" fmla="*/ 244 w 103576"/>
                <a:gd name="connsiteY16" fmla="*/ 39055 h 114632"/>
                <a:gd name="connsiteX17" fmla="*/ 3297 w 103576"/>
                <a:gd name="connsiteY17" fmla="*/ 41585 h 114632"/>
                <a:gd name="connsiteX18" fmla="*/ 7624 w 103576"/>
                <a:gd name="connsiteY18" fmla="*/ 35765 h 114632"/>
                <a:gd name="connsiteX19" fmla="*/ 26201 w 103576"/>
                <a:gd name="connsiteY19" fmla="*/ 5652 h 114632"/>
                <a:gd name="connsiteX20" fmla="*/ 34091 w 103576"/>
                <a:gd name="connsiteY20" fmla="*/ 17292 h 114632"/>
                <a:gd name="connsiteX21" fmla="*/ 30019 w 103576"/>
                <a:gd name="connsiteY21" fmla="*/ 38549 h 114632"/>
                <a:gd name="connsiteX22" fmla="*/ 15258 w 103576"/>
                <a:gd name="connsiteY22" fmla="*/ 9700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58" y="97003"/>
                  </a:moveTo>
                  <a:cubicBezTo>
                    <a:pt x="14495" y="100799"/>
                    <a:pt x="12968" y="106619"/>
                    <a:pt x="12968" y="107885"/>
                  </a:cubicBezTo>
                  <a:cubicBezTo>
                    <a:pt x="12968" y="112439"/>
                    <a:pt x="16531" y="114717"/>
                    <a:pt x="20348" y="114717"/>
                  </a:cubicBezTo>
                  <a:cubicBezTo>
                    <a:pt x="23402" y="114717"/>
                    <a:pt x="27983" y="112693"/>
                    <a:pt x="29764" y="107632"/>
                  </a:cubicBezTo>
                  <a:cubicBezTo>
                    <a:pt x="30273" y="106619"/>
                    <a:pt x="38926" y="72204"/>
                    <a:pt x="39944" y="67649"/>
                  </a:cubicBezTo>
                  <a:cubicBezTo>
                    <a:pt x="41980" y="59299"/>
                    <a:pt x="46560" y="41585"/>
                    <a:pt x="48087" y="34753"/>
                  </a:cubicBezTo>
                  <a:cubicBezTo>
                    <a:pt x="49105" y="31463"/>
                    <a:pt x="56231" y="19570"/>
                    <a:pt x="62339" y="14003"/>
                  </a:cubicBezTo>
                  <a:cubicBezTo>
                    <a:pt x="64375" y="12231"/>
                    <a:pt x="71755" y="5652"/>
                    <a:pt x="82698" y="5652"/>
                  </a:cubicBezTo>
                  <a:cubicBezTo>
                    <a:pt x="89315" y="5652"/>
                    <a:pt x="93132" y="8689"/>
                    <a:pt x="93386" y="8689"/>
                  </a:cubicBezTo>
                  <a:cubicBezTo>
                    <a:pt x="85752" y="9954"/>
                    <a:pt x="80153" y="16027"/>
                    <a:pt x="80153" y="22606"/>
                  </a:cubicBezTo>
                  <a:cubicBezTo>
                    <a:pt x="80153" y="26655"/>
                    <a:pt x="82952" y="31463"/>
                    <a:pt x="89824" y="31463"/>
                  </a:cubicBezTo>
                  <a:cubicBezTo>
                    <a:pt x="96695" y="31463"/>
                    <a:pt x="103820" y="25643"/>
                    <a:pt x="103820" y="16533"/>
                  </a:cubicBezTo>
                  <a:cubicBezTo>
                    <a:pt x="103820" y="7676"/>
                    <a:pt x="95677" y="85"/>
                    <a:pt x="82698" y="85"/>
                  </a:cubicBezTo>
                  <a:cubicBezTo>
                    <a:pt x="66156" y="85"/>
                    <a:pt x="54959" y="12484"/>
                    <a:pt x="50123" y="19570"/>
                  </a:cubicBezTo>
                  <a:cubicBezTo>
                    <a:pt x="48087" y="8182"/>
                    <a:pt x="38926" y="85"/>
                    <a:pt x="26965" y="85"/>
                  </a:cubicBezTo>
                  <a:cubicBezTo>
                    <a:pt x="15258" y="85"/>
                    <a:pt x="10423" y="9954"/>
                    <a:pt x="8133" y="14509"/>
                  </a:cubicBezTo>
                  <a:cubicBezTo>
                    <a:pt x="3552" y="23112"/>
                    <a:pt x="244" y="38296"/>
                    <a:pt x="244" y="39055"/>
                  </a:cubicBezTo>
                  <a:cubicBezTo>
                    <a:pt x="244" y="41585"/>
                    <a:pt x="2788" y="41585"/>
                    <a:pt x="3297" y="41585"/>
                  </a:cubicBezTo>
                  <a:cubicBezTo>
                    <a:pt x="5842" y="41585"/>
                    <a:pt x="6097" y="41332"/>
                    <a:pt x="7624" y="35765"/>
                  </a:cubicBezTo>
                  <a:cubicBezTo>
                    <a:pt x="11950" y="17798"/>
                    <a:pt x="17040" y="5652"/>
                    <a:pt x="26201" y="5652"/>
                  </a:cubicBezTo>
                  <a:cubicBezTo>
                    <a:pt x="30528" y="5652"/>
                    <a:pt x="34091" y="7676"/>
                    <a:pt x="34091" y="17292"/>
                  </a:cubicBezTo>
                  <a:cubicBezTo>
                    <a:pt x="34091" y="22606"/>
                    <a:pt x="33327" y="25390"/>
                    <a:pt x="30019" y="38549"/>
                  </a:cubicBezTo>
                  <a:lnTo>
                    <a:pt x="15258" y="97003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96" name="Group 95" descr="\documentclass{article}&#10;\usepackage{amsmath}&#10;\pagestyle{empty}&#10;\begin{document}&#10;&#10;$$\ell&lt;\ell_{c}$$&#10;&#10;&#10;\end{document}" title="IguanaTex Vector Display">
            <a:extLst>
              <a:ext uri="{FF2B5EF4-FFF2-40B4-BE49-F238E27FC236}">
                <a16:creationId xmlns:a16="http://schemas.microsoft.com/office/drawing/2014/main" id="{F13B6E03-C843-E85F-21C3-CA17D7542956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752072" y="2872474"/>
            <a:ext cx="645837" cy="224946"/>
            <a:chOff x="8263373" y="4313214"/>
            <a:chExt cx="645837" cy="224946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34C19FF-ACD2-B7F0-9B59-662715F6F35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263373" y="4313214"/>
              <a:ext cx="99889" cy="187107"/>
            </a:xfrm>
            <a:custGeom>
              <a:avLst/>
              <a:gdLst>
                <a:gd name="connsiteX0" fmla="*/ 1511 w 99889"/>
                <a:gd name="connsiteY0" fmla="*/ 158216 h 187107"/>
                <a:gd name="connsiteX1" fmla="*/ 221 w 99889"/>
                <a:gd name="connsiteY1" fmla="*/ 160825 h 187107"/>
                <a:gd name="connsiteX2" fmla="*/ 3318 w 99889"/>
                <a:gd name="connsiteY2" fmla="*/ 164218 h 187107"/>
                <a:gd name="connsiteX3" fmla="*/ 12610 w 99889"/>
                <a:gd name="connsiteY3" fmla="*/ 156128 h 187107"/>
                <a:gd name="connsiteX4" fmla="*/ 21902 w 99889"/>
                <a:gd name="connsiteY4" fmla="*/ 147256 h 187107"/>
                <a:gd name="connsiteX5" fmla="*/ 50811 w 99889"/>
                <a:gd name="connsiteY5" fmla="*/ 187182 h 187107"/>
                <a:gd name="connsiteX6" fmla="*/ 75590 w 99889"/>
                <a:gd name="connsiteY6" fmla="*/ 177266 h 187107"/>
                <a:gd name="connsiteX7" fmla="*/ 91334 w 99889"/>
                <a:gd name="connsiteY7" fmla="*/ 161869 h 187107"/>
                <a:gd name="connsiteX8" fmla="*/ 88237 w 99889"/>
                <a:gd name="connsiteY8" fmla="*/ 158738 h 187107"/>
                <a:gd name="connsiteX9" fmla="*/ 84882 w 99889"/>
                <a:gd name="connsiteY9" fmla="*/ 161086 h 187107"/>
                <a:gd name="connsiteX10" fmla="*/ 51327 w 99889"/>
                <a:gd name="connsiteY10" fmla="*/ 181441 h 187107"/>
                <a:gd name="connsiteX11" fmla="*/ 35582 w 99889"/>
                <a:gd name="connsiteY11" fmla="*/ 147516 h 187107"/>
                <a:gd name="connsiteX12" fmla="*/ 36873 w 99889"/>
                <a:gd name="connsiteY12" fmla="*/ 132642 h 187107"/>
                <a:gd name="connsiteX13" fmla="*/ 42551 w 99889"/>
                <a:gd name="connsiteY13" fmla="*/ 126118 h 187107"/>
                <a:gd name="connsiteX14" fmla="*/ 100110 w 99889"/>
                <a:gd name="connsiteY14" fmla="*/ 20430 h 187107"/>
                <a:gd name="connsiteX15" fmla="*/ 84882 w 99889"/>
                <a:gd name="connsiteY15" fmla="*/ 75 h 187107"/>
                <a:gd name="connsiteX16" fmla="*/ 41777 w 99889"/>
                <a:gd name="connsiteY16" fmla="*/ 49135 h 187107"/>
                <a:gd name="connsiteX17" fmla="*/ 21386 w 99889"/>
                <a:gd name="connsiteY17" fmla="*/ 139166 h 187107"/>
                <a:gd name="connsiteX18" fmla="*/ 1511 w 99889"/>
                <a:gd name="connsiteY18" fmla="*/ 158216 h 187107"/>
                <a:gd name="connsiteX19" fmla="*/ 38163 w 99889"/>
                <a:gd name="connsiteY19" fmla="*/ 121682 h 187107"/>
                <a:gd name="connsiteX20" fmla="*/ 64491 w 99889"/>
                <a:gd name="connsiteY20" fmla="*/ 30346 h 187107"/>
                <a:gd name="connsiteX21" fmla="*/ 85140 w 99889"/>
                <a:gd name="connsiteY21" fmla="*/ 5816 h 187107"/>
                <a:gd name="connsiteX22" fmla="*/ 93915 w 99889"/>
                <a:gd name="connsiteY22" fmla="*/ 19386 h 187107"/>
                <a:gd name="connsiteX23" fmla="*/ 38163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11" y="158216"/>
                  </a:moveTo>
                  <a:cubicBezTo>
                    <a:pt x="995" y="158999"/>
                    <a:pt x="221" y="159782"/>
                    <a:pt x="221" y="160825"/>
                  </a:cubicBezTo>
                  <a:cubicBezTo>
                    <a:pt x="221" y="162130"/>
                    <a:pt x="1769" y="164218"/>
                    <a:pt x="3318" y="164218"/>
                  </a:cubicBezTo>
                  <a:cubicBezTo>
                    <a:pt x="4609" y="164218"/>
                    <a:pt x="5383" y="163435"/>
                    <a:pt x="12610" y="156128"/>
                  </a:cubicBezTo>
                  <a:cubicBezTo>
                    <a:pt x="14675" y="154301"/>
                    <a:pt x="19837" y="149343"/>
                    <a:pt x="21902" y="147256"/>
                  </a:cubicBezTo>
                  <a:cubicBezTo>
                    <a:pt x="24483" y="167871"/>
                    <a:pt x="31969" y="187182"/>
                    <a:pt x="50811" y="187182"/>
                  </a:cubicBezTo>
                  <a:cubicBezTo>
                    <a:pt x="61135" y="187182"/>
                    <a:pt x="70169" y="181180"/>
                    <a:pt x="75590" y="177266"/>
                  </a:cubicBezTo>
                  <a:cubicBezTo>
                    <a:pt x="79203" y="174656"/>
                    <a:pt x="91334" y="164479"/>
                    <a:pt x="91334" y="161869"/>
                  </a:cubicBezTo>
                  <a:cubicBezTo>
                    <a:pt x="91334" y="161086"/>
                    <a:pt x="90560" y="158738"/>
                    <a:pt x="88237" y="158738"/>
                  </a:cubicBezTo>
                  <a:cubicBezTo>
                    <a:pt x="87463" y="158738"/>
                    <a:pt x="87205" y="158999"/>
                    <a:pt x="84882" y="161086"/>
                  </a:cubicBezTo>
                  <a:cubicBezTo>
                    <a:pt x="68362" y="177527"/>
                    <a:pt x="58812" y="181441"/>
                    <a:pt x="51327" y="181441"/>
                  </a:cubicBezTo>
                  <a:cubicBezTo>
                    <a:pt x="39712" y="181441"/>
                    <a:pt x="35582" y="167871"/>
                    <a:pt x="35582" y="147516"/>
                  </a:cubicBezTo>
                  <a:cubicBezTo>
                    <a:pt x="35582" y="145951"/>
                    <a:pt x="36098" y="133947"/>
                    <a:pt x="36873" y="132642"/>
                  </a:cubicBezTo>
                  <a:cubicBezTo>
                    <a:pt x="37389" y="131859"/>
                    <a:pt x="37389" y="131337"/>
                    <a:pt x="42551" y="126118"/>
                  </a:cubicBezTo>
                  <a:cubicBezTo>
                    <a:pt x="63458" y="104980"/>
                    <a:pt x="100110" y="60878"/>
                    <a:pt x="100110" y="20430"/>
                  </a:cubicBezTo>
                  <a:cubicBezTo>
                    <a:pt x="100110" y="15993"/>
                    <a:pt x="100110" y="75"/>
                    <a:pt x="84882" y="75"/>
                  </a:cubicBezTo>
                  <a:cubicBezTo>
                    <a:pt x="63458" y="75"/>
                    <a:pt x="44358" y="43133"/>
                    <a:pt x="41777" y="49135"/>
                  </a:cubicBezTo>
                  <a:cubicBezTo>
                    <a:pt x="29387" y="77580"/>
                    <a:pt x="21386" y="108112"/>
                    <a:pt x="21386" y="139166"/>
                  </a:cubicBezTo>
                  <a:lnTo>
                    <a:pt x="1511" y="158216"/>
                  </a:lnTo>
                  <a:close/>
                  <a:moveTo>
                    <a:pt x="38163" y="121682"/>
                  </a:moveTo>
                  <a:cubicBezTo>
                    <a:pt x="38679" y="118811"/>
                    <a:pt x="49778" y="60878"/>
                    <a:pt x="64491" y="30346"/>
                  </a:cubicBezTo>
                  <a:cubicBezTo>
                    <a:pt x="71460" y="16254"/>
                    <a:pt x="76880" y="5816"/>
                    <a:pt x="85140" y="5816"/>
                  </a:cubicBezTo>
                  <a:cubicBezTo>
                    <a:pt x="93915" y="5816"/>
                    <a:pt x="93915" y="15210"/>
                    <a:pt x="93915" y="19386"/>
                  </a:cubicBezTo>
                  <a:cubicBezTo>
                    <a:pt x="93915" y="62966"/>
                    <a:pt x="50553" y="108634"/>
                    <a:pt x="38163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E03DB08-0735-6E77-20B3-13A1E56EA31C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461200" y="4356272"/>
              <a:ext cx="157706" cy="151356"/>
            </a:xfrm>
            <a:custGeom>
              <a:avLst/>
              <a:gdLst>
                <a:gd name="connsiteX0" fmla="*/ 153030 w 157706"/>
                <a:gd name="connsiteY0" fmla="*/ 11035 h 151356"/>
                <a:gd name="connsiteX1" fmla="*/ 157934 w 157706"/>
                <a:gd name="connsiteY1" fmla="*/ 5294 h 151356"/>
                <a:gd name="connsiteX2" fmla="*/ 152772 w 157706"/>
                <a:gd name="connsiteY2" fmla="*/ 75 h 151356"/>
                <a:gd name="connsiteX3" fmla="*/ 148126 w 157706"/>
                <a:gd name="connsiteY3" fmla="*/ 1901 h 151356"/>
                <a:gd name="connsiteX4" fmla="*/ 5132 w 157706"/>
                <a:gd name="connsiteY4" fmla="*/ 70012 h 151356"/>
                <a:gd name="connsiteX5" fmla="*/ 228 w 157706"/>
                <a:gd name="connsiteY5" fmla="*/ 75753 h 151356"/>
                <a:gd name="connsiteX6" fmla="*/ 5132 w 157706"/>
                <a:gd name="connsiteY6" fmla="*/ 81494 h 151356"/>
                <a:gd name="connsiteX7" fmla="*/ 148126 w 157706"/>
                <a:gd name="connsiteY7" fmla="*/ 149604 h 151356"/>
                <a:gd name="connsiteX8" fmla="*/ 152772 w 157706"/>
                <a:gd name="connsiteY8" fmla="*/ 151431 h 151356"/>
                <a:gd name="connsiteX9" fmla="*/ 157934 w 157706"/>
                <a:gd name="connsiteY9" fmla="*/ 146212 h 151356"/>
                <a:gd name="connsiteX10" fmla="*/ 153030 w 157706"/>
                <a:gd name="connsiteY10" fmla="*/ 140471 h 151356"/>
                <a:gd name="connsiteX11" fmla="*/ 17521 w 157706"/>
                <a:gd name="connsiteY11" fmla="*/ 75753 h 151356"/>
                <a:gd name="connsiteX12" fmla="*/ 153030 w 157706"/>
                <a:gd name="connsiteY12" fmla="*/ 11035 h 15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706" h="151356">
                  <a:moveTo>
                    <a:pt x="153030" y="11035"/>
                  </a:moveTo>
                  <a:cubicBezTo>
                    <a:pt x="156127" y="9469"/>
                    <a:pt x="157934" y="8164"/>
                    <a:pt x="157934" y="5294"/>
                  </a:cubicBezTo>
                  <a:cubicBezTo>
                    <a:pt x="157934" y="2423"/>
                    <a:pt x="155611" y="75"/>
                    <a:pt x="152772" y="75"/>
                  </a:cubicBezTo>
                  <a:cubicBezTo>
                    <a:pt x="151998" y="75"/>
                    <a:pt x="151481" y="75"/>
                    <a:pt x="148126" y="1901"/>
                  </a:cubicBezTo>
                  <a:lnTo>
                    <a:pt x="5132" y="70012"/>
                  </a:lnTo>
                  <a:cubicBezTo>
                    <a:pt x="2293" y="71317"/>
                    <a:pt x="228" y="72621"/>
                    <a:pt x="228" y="75753"/>
                  </a:cubicBezTo>
                  <a:cubicBezTo>
                    <a:pt x="228" y="78884"/>
                    <a:pt x="2293" y="80189"/>
                    <a:pt x="5132" y="81494"/>
                  </a:cubicBezTo>
                  <a:lnTo>
                    <a:pt x="148126" y="149604"/>
                  </a:lnTo>
                  <a:cubicBezTo>
                    <a:pt x="151481" y="151431"/>
                    <a:pt x="151998" y="151431"/>
                    <a:pt x="152772" y="151431"/>
                  </a:cubicBezTo>
                  <a:cubicBezTo>
                    <a:pt x="155611" y="151431"/>
                    <a:pt x="157934" y="149082"/>
                    <a:pt x="157934" y="146212"/>
                  </a:cubicBezTo>
                  <a:cubicBezTo>
                    <a:pt x="157934" y="143341"/>
                    <a:pt x="156127" y="142036"/>
                    <a:pt x="153030" y="140471"/>
                  </a:cubicBezTo>
                  <a:lnTo>
                    <a:pt x="17521" y="75753"/>
                  </a:lnTo>
                  <a:lnTo>
                    <a:pt x="153030" y="11035"/>
                  </a:ln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22F1D2E-0E0B-5D17-8E71-0668F6A5BF6E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715067" y="4313214"/>
              <a:ext cx="99889" cy="187107"/>
            </a:xfrm>
            <a:custGeom>
              <a:avLst/>
              <a:gdLst>
                <a:gd name="connsiteX0" fmla="*/ 1529 w 99889"/>
                <a:gd name="connsiteY0" fmla="*/ 158216 h 187107"/>
                <a:gd name="connsiteX1" fmla="*/ 238 w 99889"/>
                <a:gd name="connsiteY1" fmla="*/ 160825 h 187107"/>
                <a:gd name="connsiteX2" fmla="*/ 3336 w 99889"/>
                <a:gd name="connsiteY2" fmla="*/ 164218 h 187107"/>
                <a:gd name="connsiteX3" fmla="*/ 12628 w 99889"/>
                <a:gd name="connsiteY3" fmla="*/ 156128 h 187107"/>
                <a:gd name="connsiteX4" fmla="*/ 21920 w 99889"/>
                <a:gd name="connsiteY4" fmla="*/ 147256 h 187107"/>
                <a:gd name="connsiteX5" fmla="*/ 50828 w 99889"/>
                <a:gd name="connsiteY5" fmla="*/ 187182 h 187107"/>
                <a:gd name="connsiteX6" fmla="*/ 75607 w 99889"/>
                <a:gd name="connsiteY6" fmla="*/ 177266 h 187107"/>
                <a:gd name="connsiteX7" fmla="*/ 91352 w 99889"/>
                <a:gd name="connsiteY7" fmla="*/ 161869 h 187107"/>
                <a:gd name="connsiteX8" fmla="*/ 88254 w 99889"/>
                <a:gd name="connsiteY8" fmla="*/ 158738 h 187107"/>
                <a:gd name="connsiteX9" fmla="*/ 84899 w 99889"/>
                <a:gd name="connsiteY9" fmla="*/ 161086 h 187107"/>
                <a:gd name="connsiteX10" fmla="*/ 51344 w 99889"/>
                <a:gd name="connsiteY10" fmla="*/ 181441 h 187107"/>
                <a:gd name="connsiteX11" fmla="*/ 35600 w 99889"/>
                <a:gd name="connsiteY11" fmla="*/ 147516 h 187107"/>
                <a:gd name="connsiteX12" fmla="*/ 36890 w 99889"/>
                <a:gd name="connsiteY12" fmla="*/ 132642 h 187107"/>
                <a:gd name="connsiteX13" fmla="*/ 42569 w 99889"/>
                <a:gd name="connsiteY13" fmla="*/ 126118 h 187107"/>
                <a:gd name="connsiteX14" fmla="*/ 100128 w 99889"/>
                <a:gd name="connsiteY14" fmla="*/ 20430 h 187107"/>
                <a:gd name="connsiteX15" fmla="*/ 84899 w 99889"/>
                <a:gd name="connsiteY15" fmla="*/ 75 h 187107"/>
                <a:gd name="connsiteX16" fmla="*/ 41794 w 99889"/>
                <a:gd name="connsiteY16" fmla="*/ 49135 h 187107"/>
                <a:gd name="connsiteX17" fmla="*/ 21403 w 99889"/>
                <a:gd name="connsiteY17" fmla="*/ 139166 h 187107"/>
                <a:gd name="connsiteX18" fmla="*/ 1529 w 99889"/>
                <a:gd name="connsiteY18" fmla="*/ 158216 h 187107"/>
                <a:gd name="connsiteX19" fmla="*/ 38181 w 99889"/>
                <a:gd name="connsiteY19" fmla="*/ 121682 h 187107"/>
                <a:gd name="connsiteX20" fmla="*/ 64508 w 99889"/>
                <a:gd name="connsiteY20" fmla="*/ 30346 h 187107"/>
                <a:gd name="connsiteX21" fmla="*/ 85157 w 99889"/>
                <a:gd name="connsiteY21" fmla="*/ 5816 h 187107"/>
                <a:gd name="connsiteX22" fmla="*/ 93933 w 99889"/>
                <a:gd name="connsiteY22" fmla="*/ 19386 h 187107"/>
                <a:gd name="connsiteX23" fmla="*/ 38181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29" y="158216"/>
                  </a:moveTo>
                  <a:cubicBezTo>
                    <a:pt x="1013" y="158999"/>
                    <a:pt x="238" y="159782"/>
                    <a:pt x="238" y="160825"/>
                  </a:cubicBezTo>
                  <a:cubicBezTo>
                    <a:pt x="238" y="162130"/>
                    <a:pt x="1787" y="164218"/>
                    <a:pt x="3336" y="164218"/>
                  </a:cubicBezTo>
                  <a:cubicBezTo>
                    <a:pt x="4626" y="164218"/>
                    <a:pt x="5400" y="163435"/>
                    <a:pt x="12628" y="156128"/>
                  </a:cubicBezTo>
                  <a:cubicBezTo>
                    <a:pt x="14693" y="154301"/>
                    <a:pt x="19855" y="149343"/>
                    <a:pt x="21920" y="147256"/>
                  </a:cubicBezTo>
                  <a:cubicBezTo>
                    <a:pt x="24501" y="167871"/>
                    <a:pt x="31986" y="187182"/>
                    <a:pt x="50828" y="187182"/>
                  </a:cubicBezTo>
                  <a:cubicBezTo>
                    <a:pt x="61153" y="187182"/>
                    <a:pt x="70187" y="181180"/>
                    <a:pt x="75607" y="177266"/>
                  </a:cubicBezTo>
                  <a:cubicBezTo>
                    <a:pt x="79221" y="174656"/>
                    <a:pt x="91352" y="164479"/>
                    <a:pt x="91352" y="161869"/>
                  </a:cubicBezTo>
                  <a:cubicBezTo>
                    <a:pt x="91352" y="161086"/>
                    <a:pt x="90577" y="158738"/>
                    <a:pt x="88254" y="158738"/>
                  </a:cubicBezTo>
                  <a:cubicBezTo>
                    <a:pt x="87480" y="158738"/>
                    <a:pt x="87222" y="158999"/>
                    <a:pt x="84899" y="161086"/>
                  </a:cubicBezTo>
                  <a:cubicBezTo>
                    <a:pt x="68380" y="177527"/>
                    <a:pt x="58830" y="181441"/>
                    <a:pt x="51344" y="181441"/>
                  </a:cubicBezTo>
                  <a:cubicBezTo>
                    <a:pt x="39729" y="181441"/>
                    <a:pt x="35600" y="167871"/>
                    <a:pt x="35600" y="147516"/>
                  </a:cubicBezTo>
                  <a:cubicBezTo>
                    <a:pt x="35600" y="145951"/>
                    <a:pt x="36116" y="133947"/>
                    <a:pt x="36890" y="132642"/>
                  </a:cubicBezTo>
                  <a:cubicBezTo>
                    <a:pt x="37406" y="131859"/>
                    <a:pt x="37406" y="131337"/>
                    <a:pt x="42569" y="126118"/>
                  </a:cubicBezTo>
                  <a:cubicBezTo>
                    <a:pt x="63476" y="104980"/>
                    <a:pt x="100128" y="60878"/>
                    <a:pt x="100128" y="20430"/>
                  </a:cubicBezTo>
                  <a:cubicBezTo>
                    <a:pt x="100128" y="15993"/>
                    <a:pt x="100128" y="75"/>
                    <a:pt x="84899" y="75"/>
                  </a:cubicBezTo>
                  <a:cubicBezTo>
                    <a:pt x="63476" y="75"/>
                    <a:pt x="44375" y="43133"/>
                    <a:pt x="41794" y="49135"/>
                  </a:cubicBezTo>
                  <a:cubicBezTo>
                    <a:pt x="29405" y="77580"/>
                    <a:pt x="21403" y="108112"/>
                    <a:pt x="21403" y="139166"/>
                  </a:cubicBezTo>
                  <a:lnTo>
                    <a:pt x="1529" y="158216"/>
                  </a:lnTo>
                  <a:close/>
                  <a:moveTo>
                    <a:pt x="38181" y="121682"/>
                  </a:moveTo>
                  <a:cubicBezTo>
                    <a:pt x="38697" y="118811"/>
                    <a:pt x="49796" y="60878"/>
                    <a:pt x="64508" y="30346"/>
                  </a:cubicBezTo>
                  <a:cubicBezTo>
                    <a:pt x="71477" y="16254"/>
                    <a:pt x="76898" y="5816"/>
                    <a:pt x="85157" y="5816"/>
                  </a:cubicBezTo>
                  <a:cubicBezTo>
                    <a:pt x="93933" y="5816"/>
                    <a:pt x="93933" y="15210"/>
                    <a:pt x="93933" y="19386"/>
                  </a:cubicBezTo>
                  <a:cubicBezTo>
                    <a:pt x="93933" y="62966"/>
                    <a:pt x="50570" y="108634"/>
                    <a:pt x="38181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D5256C3-C268-38A4-E192-9BAF0BD5B56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830977" y="4455776"/>
              <a:ext cx="78233" cy="82384"/>
            </a:xfrm>
            <a:custGeom>
              <a:avLst/>
              <a:gdLst>
                <a:gd name="connsiteX0" fmla="*/ 68177 w 78233"/>
                <a:gd name="connsiteY0" fmla="*/ 10671 h 82384"/>
                <a:gd name="connsiteX1" fmla="*/ 58963 w 78233"/>
                <a:gd name="connsiteY1" fmla="*/ 20901 h 82384"/>
                <a:gd name="connsiteX2" fmla="*/ 66009 w 78233"/>
                <a:gd name="connsiteY2" fmla="*/ 27660 h 82384"/>
                <a:gd name="connsiteX3" fmla="*/ 76308 w 78233"/>
                <a:gd name="connsiteY3" fmla="*/ 15969 h 82384"/>
                <a:gd name="connsiteX4" fmla="*/ 52458 w 78233"/>
                <a:gd name="connsiteY4" fmla="*/ 76 h 82384"/>
                <a:gd name="connsiteX5" fmla="*/ 242 w 78233"/>
                <a:gd name="connsiteY5" fmla="*/ 50676 h 82384"/>
                <a:gd name="connsiteX6" fmla="*/ 33668 w 78233"/>
                <a:gd name="connsiteY6" fmla="*/ 82461 h 82384"/>
                <a:gd name="connsiteX7" fmla="*/ 78476 w 78233"/>
                <a:gd name="connsiteY7" fmla="*/ 61819 h 82384"/>
                <a:gd name="connsiteX8" fmla="*/ 75405 w 78233"/>
                <a:gd name="connsiteY8" fmla="*/ 58714 h 82384"/>
                <a:gd name="connsiteX9" fmla="*/ 72514 w 78233"/>
                <a:gd name="connsiteY9" fmla="*/ 60540 h 82384"/>
                <a:gd name="connsiteX10" fmla="*/ 34029 w 78233"/>
                <a:gd name="connsiteY10" fmla="*/ 77346 h 82384"/>
                <a:gd name="connsiteX11" fmla="*/ 15239 w 78233"/>
                <a:gd name="connsiteY11" fmla="*/ 57070 h 82384"/>
                <a:gd name="connsiteX12" fmla="*/ 27163 w 78233"/>
                <a:gd name="connsiteY12" fmla="*/ 19257 h 82384"/>
                <a:gd name="connsiteX13" fmla="*/ 52458 w 78233"/>
                <a:gd name="connsiteY13" fmla="*/ 5191 h 82384"/>
                <a:gd name="connsiteX14" fmla="*/ 68177 w 78233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233" h="82384">
                  <a:moveTo>
                    <a:pt x="68177" y="10671"/>
                  </a:moveTo>
                  <a:cubicBezTo>
                    <a:pt x="61673" y="11767"/>
                    <a:pt x="58963" y="16882"/>
                    <a:pt x="58963" y="20901"/>
                  </a:cubicBezTo>
                  <a:cubicBezTo>
                    <a:pt x="58963" y="25833"/>
                    <a:pt x="62757" y="27660"/>
                    <a:pt x="66009" y="27660"/>
                  </a:cubicBezTo>
                  <a:cubicBezTo>
                    <a:pt x="69984" y="27660"/>
                    <a:pt x="76308" y="24737"/>
                    <a:pt x="76308" y="15969"/>
                  </a:cubicBezTo>
                  <a:cubicBezTo>
                    <a:pt x="76308" y="3547"/>
                    <a:pt x="62215" y="76"/>
                    <a:pt x="52458" y="76"/>
                  </a:cubicBezTo>
                  <a:cubicBezTo>
                    <a:pt x="25357" y="76"/>
                    <a:pt x="242" y="25285"/>
                    <a:pt x="242" y="50676"/>
                  </a:cubicBezTo>
                  <a:cubicBezTo>
                    <a:pt x="242" y="66386"/>
                    <a:pt x="11083" y="82461"/>
                    <a:pt x="33668" y="82461"/>
                  </a:cubicBezTo>
                  <a:cubicBezTo>
                    <a:pt x="64203" y="82461"/>
                    <a:pt x="78476" y="64377"/>
                    <a:pt x="78476" y="61819"/>
                  </a:cubicBezTo>
                  <a:cubicBezTo>
                    <a:pt x="78476" y="60723"/>
                    <a:pt x="76850" y="58714"/>
                    <a:pt x="75405" y="58714"/>
                  </a:cubicBezTo>
                  <a:cubicBezTo>
                    <a:pt x="74321" y="58714"/>
                    <a:pt x="73959" y="59079"/>
                    <a:pt x="72514" y="60540"/>
                  </a:cubicBezTo>
                  <a:cubicBezTo>
                    <a:pt x="58421" y="77346"/>
                    <a:pt x="37281" y="77346"/>
                    <a:pt x="34029" y="77346"/>
                  </a:cubicBezTo>
                  <a:cubicBezTo>
                    <a:pt x="21020" y="77346"/>
                    <a:pt x="15239" y="68395"/>
                    <a:pt x="15239" y="57070"/>
                  </a:cubicBezTo>
                  <a:cubicBezTo>
                    <a:pt x="15239" y="51772"/>
                    <a:pt x="17768" y="31861"/>
                    <a:pt x="27163" y="19257"/>
                  </a:cubicBezTo>
                  <a:cubicBezTo>
                    <a:pt x="34029" y="10306"/>
                    <a:pt x="43425" y="5191"/>
                    <a:pt x="52458" y="5191"/>
                  </a:cubicBezTo>
                  <a:cubicBezTo>
                    <a:pt x="54988" y="5191"/>
                    <a:pt x="63661" y="5556"/>
                    <a:pt x="68177" y="10671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04" name="Group 103" descr="\documentclass{article}&#10;\usepackage{amsmath}&#10;\pagestyle{empty}&#10;\begin{document}&#10;&#10;$$\ell=\ell_{c}$$&#10;&#10;&#10;\end{document}" title="IguanaTex Vector Display">
            <a:extLst>
              <a:ext uri="{FF2B5EF4-FFF2-40B4-BE49-F238E27FC236}">
                <a16:creationId xmlns:a16="http://schemas.microsoft.com/office/drawing/2014/main" id="{BAE5BF09-FF2D-D85E-5229-C21D38520713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6746992" y="3991219"/>
            <a:ext cx="645837" cy="224946"/>
            <a:chOff x="12557132" y="4784268"/>
            <a:chExt cx="645837" cy="224946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9AC1814-5F6E-773E-BC15-619063AB7A9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557132" y="4784268"/>
              <a:ext cx="99889" cy="187107"/>
            </a:xfrm>
            <a:custGeom>
              <a:avLst/>
              <a:gdLst>
                <a:gd name="connsiteX0" fmla="*/ 1511 w 99889"/>
                <a:gd name="connsiteY0" fmla="*/ 158216 h 187107"/>
                <a:gd name="connsiteX1" fmla="*/ 221 w 99889"/>
                <a:gd name="connsiteY1" fmla="*/ 160825 h 187107"/>
                <a:gd name="connsiteX2" fmla="*/ 3318 w 99889"/>
                <a:gd name="connsiteY2" fmla="*/ 164218 h 187107"/>
                <a:gd name="connsiteX3" fmla="*/ 12610 w 99889"/>
                <a:gd name="connsiteY3" fmla="*/ 156128 h 187107"/>
                <a:gd name="connsiteX4" fmla="*/ 21902 w 99889"/>
                <a:gd name="connsiteY4" fmla="*/ 147256 h 187107"/>
                <a:gd name="connsiteX5" fmla="*/ 50811 w 99889"/>
                <a:gd name="connsiteY5" fmla="*/ 187182 h 187107"/>
                <a:gd name="connsiteX6" fmla="*/ 75590 w 99889"/>
                <a:gd name="connsiteY6" fmla="*/ 177266 h 187107"/>
                <a:gd name="connsiteX7" fmla="*/ 91334 w 99889"/>
                <a:gd name="connsiteY7" fmla="*/ 161869 h 187107"/>
                <a:gd name="connsiteX8" fmla="*/ 88237 w 99889"/>
                <a:gd name="connsiteY8" fmla="*/ 158738 h 187107"/>
                <a:gd name="connsiteX9" fmla="*/ 84882 w 99889"/>
                <a:gd name="connsiteY9" fmla="*/ 161086 h 187107"/>
                <a:gd name="connsiteX10" fmla="*/ 51327 w 99889"/>
                <a:gd name="connsiteY10" fmla="*/ 181441 h 187107"/>
                <a:gd name="connsiteX11" fmla="*/ 35582 w 99889"/>
                <a:gd name="connsiteY11" fmla="*/ 147516 h 187107"/>
                <a:gd name="connsiteX12" fmla="*/ 36873 w 99889"/>
                <a:gd name="connsiteY12" fmla="*/ 132642 h 187107"/>
                <a:gd name="connsiteX13" fmla="*/ 42551 w 99889"/>
                <a:gd name="connsiteY13" fmla="*/ 126118 h 187107"/>
                <a:gd name="connsiteX14" fmla="*/ 100110 w 99889"/>
                <a:gd name="connsiteY14" fmla="*/ 20430 h 187107"/>
                <a:gd name="connsiteX15" fmla="*/ 84882 w 99889"/>
                <a:gd name="connsiteY15" fmla="*/ 75 h 187107"/>
                <a:gd name="connsiteX16" fmla="*/ 41777 w 99889"/>
                <a:gd name="connsiteY16" fmla="*/ 49135 h 187107"/>
                <a:gd name="connsiteX17" fmla="*/ 21386 w 99889"/>
                <a:gd name="connsiteY17" fmla="*/ 139166 h 187107"/>
                <a:gd name="connsiteX18" fmla="*/ 1511 w 99889"/>
                <a:gd name="connsiteY18" fmla="*/ 158216 h 187107"/>
                <a:gd name="connsiteX19" fmla="*/ 38163 w 99889"/>
                <a:gd name="connsiteY19" fmla="*/ 121682 h 187107"/>
                <a:gd name="connsiteX20" fmla="*/ 64491 w 99889"/>
                <a:gd name="connsiteY20" fmla="*/ 30346 h 187107"/>
                <a:gd name="connsiteX21" fmla="*/ 85140 w 99889"/>
                <a:gd name="connsiteY21" fmla="*/ 5816 h 187107"/>
                <a:gd name="connsiteX22" fmla="*/ 93915 w 99889"/>
                <a:gd name="connsiteY22" fmla="*/ 19386 h 187107"/>
                <a:gd name="connsiteX23" fmla="*/ 38163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11" y="158216"/>
                  </a:moveTo>
                  <a:cubicBezTo>
                    <a:pt x="995" y="158999"/>
                    <a:pt x="221" y="159782"/>
                    <a:pt x="221" y="160825"/>
                  </a:cubicBezTo>
                  <a:cubicBezTo>
                    <a:pt x="221" y="162130"/>
                    <a:pt x="1769" y="164218"/>
                    <a:pt x="3318" y="164218"/>
                  </a:cubicBezTo>
                  <a:cubicBezTo>
                    <a:pt x="4609" y="164218"/>
                    <a:pt x="5383" y="163435"/>
                    <a:pt x="12610" y="156128"/>
                  </a:cubicBezTo>
                  <a:cubicBezTo>
                    <a:pt x="14675" y="154301"/>
                    <a:pt x="19837" y="149343"/>
                    <a:pt x="21902" y="147256"/>
                  </a:cubicBezTo>
                  <a:cubicBezTo>
                    <a:pt x="24483" y="167871"/>
                    <a:pt x="31969" y="187182"/>
                    <a:pt x="50811" y="187182"/>
                  </a:cubicBezTo>
                  <a:cubicBezTo>
                    <a:pt x="61135" y="187182"/>
                    <a:pt x="70169" y="181180"/>
                    <a:pt x="75590" y="177266"/>
                  </a:cubicBezTo>
                  <a:cubicBezTo>
                    <a:pt x="79203" y="174656"/>
                    <a:pt x="91334" y="164479"/>
                    <a:pt x="91334" y="161869"/>
                  </a:cubicBezTo>
                  <a:cubicBezTo>
                    <a:pt x="91334" y="161086"/>
                    <a:pt x="90560" y="158738"/>
                    <a:pt x="88237" y="158738"/>
                  </a:cubicBezTo>
                  <a:cubicBezTo>
                    <a:pt x="87463" y="158738"/>
                    <a:pt x="87205" y="158999"/>
                    <a:pt x="84882" y="161086"/>
                  </a:cubicBezTo>
                  <a:cubicBezTo>
                    <a:pt x="68362" y="177527"/>
                    <a:pt x="58812" y="181441"/>
                    <a:pt x="51327" y="181441"/>
                  </a:cubicBezTo>
                  <a:cubicBezTo>
                    <a:pt x="39712" y="181441"/>
                    <a:pt x="35582" y="167871"/>
                    <a:pt x="35582" y="147516"/>
                  </a:cubicBezTo>
                  <a:cubicBezTo>
                    <a:pt x="35582" y="145951"/>
                    <a:pt x="36098" y="133947"/>
                    <a:pt x="36873" y="132642"/>
                  </a:cubicBezTo>
                  <a:cubicBezTo>
                    <a:pt x="37389" y="131859"/>
                    <a:pt x="37389" y="131337"/>
                    <a:pt x="42551" y="126118"/>
                  </a:cubicBezTo>
                  <a:cubicBezTo>
                    <a:pt x="63458" y="104980"/>
                    <a:pt x="100110" y="60878"/>
                    <a:pt x="100110" y="20430"/>
                  </a:cubicBezTo>
                  <a:cubicBezTo>
                    <a:pt x="100110" y="15993"/>
                    <a:pt x="100110" y="75"/>
                    <a:pt x="84882" y="75"/>
                  </a:cubicBezTo>
                  <a:cubicBezTo>
                    <a:pt x="63458" y="75"/>
                    <a:pt x="44358" y="43133"/>
                    <a:pt x="41777" y="49135"/>
                  </a:cubicBezTo>
                  <a:cubicBezTo>
                    <a:pt x="29387" y="77580"/>
                    <a:pt x="21386" y="108112"/>
                    <a:pt x="21386" y="139166"/>
                  </a:cubicBezTo>
                  <a:lnTo>
                    <a:pt x="1511" y="158216"/>
                  </a:lnTo>
                  <a:close/>
                  <a:moveTo>
                    <a:pt x="38163" y="121682"/>
                  </a:moveTo>
                  <a:cubicBezTo>
                    <a:pt x="38679" y="118811"/>
                    <a:pt x="49778" y="60878"/>
                    <a:pt x="64491" y="30346"/>
                  </a:cubicBezTo>
                  <a:cubicBezTo>
                    <a:pt x="71460" y="16254"/>
                    <a:pt x="76880" y="5816"/>
                    <a:pt x="85140" y="5816"/>
                  </a:cubicBezTo>
                  <a:cubicBezTo>
                    <a:pt x="93915" y="5816"/>
                    <a:pt x="93915" y="15210"/>
                    <a:pt x="93915" y="19386"/>
                  </a:cubicBezTo>
                  <a:cubicBezTo>
                    <a:pt x="93915" y="62966"/>
                    <a:pt x="50553" y="108634"/>
                    <a:pt x="38163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863E2DD-DA34-F978-16E3-A0FEEFC6BFB1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747990" y="4872472"/>
              <a:ext cx="171644" cy="61064"/>
            </a:xfrm>
            <a:custGeom>
              <a:avLst/>
              <a:gdLst>
                <a:gd name="connsiteX0" fmla="*/ 163096 w 171644"/>
                <a:gd name="connsiteY0" fmla="*/ 10513 h 61064"/>
                <a:gd name="connsiteX1" fmla="*/ 171872 w 171644"/>
                <a:gd name="connsiteY1" fmla="*/ 5294 h 61064"/>
                <a:gd name="connsiteX2" fmla="*/ 163355 w 171644"/>
                <a:gd name="connsiteY2" fmla="*/ 75 h 61064"/>
                <a:gd name="connsiteX3" fmla="*/ 8745 w 171644"/>
                <a:gd name="connsiteY3" fmla="*/ 75 h 61064"/>
                <a:gd name="connsiteX4" fmla="*/ 228 w 171644"/>
                <a:gd name="connsiteY4" fmla="*/ 5294 h 61064"/>
                <a:gd name="connsiteX5" fmla="*/ 9004 w 171644"/>
                <a:gd name="connsiteY5" fmla="*/ 10513 h 61064"/>
                <a:gd name="connsiteX6" fmla="*/ 163096 w 171644"/>
                <a:gd name="connsiteY6" fmla="*/ 10513 h 61064"/>
                <a:gd name="connsiteX7" fmla="*/ 163355 w 171644"/>
                <a:gd name="connsiteY7" fmla="*/ 61139 h 61064"/>
                <a:gd name="connsiteX8" fmla="*/ 171872 w 171644"/>
                <a:gd name="connsiteY8" fmla="*/ 55920 h 61064"/>
                <a:gd name="connsiteX9" fmla="*/ 163096 w 171644"/>
                <a:gd name="connsiteY9" fmla="*/ 50701 h 61064"/>
                <a:gd name="connsiteX10" fmla="*/ 9004 w 171644"/>
                <a:gd name="connsiteY10" fmla="*/ 50701 h 61064"/>
                <a:gd name="connsiteX11" fmla="*/ 228 w 171644"/>
                <a:gd name="connsiteY11" fmla="*/ 55920 h 61064"/>
                <a:gd name="connsiteX12" fmla="*/ 8745 w 171644"/>
                <a:gd name="connsiteY12" fmla="*/ 61139 h 61064"/>
                <a:gd name="connsiteX13" fmla="*/ 163355 w 171644"/>
                <a:gd name="connsiteY13" fmla="*/ 61139 h 6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644" h="61064">
                  <a:moveTo>
                    <a:pt x="163096" y="10513"/>
                  </a:moveTo>
                  <a:cubicBezTo>
                    <a:pt x="166968" y="10513"/>
                    <a:pt x="171872" y="10513"/>
                    <a:pt x="171872" y="5294"/>
                  </a:cubicBezTo>
                  <a:cubicBezTo>
                    <a:pt x="171872" y="75"/>
                    <a:pt x="166968" y="75"/>
                    <a:pt x="163355" y="75"/>
                  </a:cubicBezTo>
                  <a:lnTo>
                    <a:pt x="8745" y="75"/>
                  </a:lnTo>
                  <a:cubicBezTo>
                    <a:pt x="5132" y="75"/>
                    <a:pt x="228" y="75"/>
                    <a:pt x="228" y="5294"/>
                  </a:cubicBezTo>
                  <a:cubicBezTo>
                    <a:pt x="228" y="10513"/>
                    <a:pt x="5132" y="10513"/>
                    <a:pt x="9004" y="10513"/>
                  </a:cubicBezTo>
                  <a:lnTo>
                    <a:pt x="163096" y="10513"/>
                  </a:lnTo>
                  <a:close/>
                  <a:moveTo>
                    <a:pt x="163355" y="61139"/>
                  </a:moveTo>
                  <a:cubicBezTo>
                    <a:pt x="166968" y="61139"/>
                    <a:pt x="171872" y="61139"/>
                    <a:pt x="171872" y="55920"/>
                  </a:cubicBezTo>
                  <a:cubicBezTo>
                    <a:pt x="171872" y="50701"/>
                    <a:pt x="166968" y="50701"/>
                    <a:pt x="163096" y="50701"/>
                  </a:cubicBezTo>
                  <a:lnTo>
                    <a:pt x="9004" y="50701"/>
                  </a:lnTo>
                  <a:cubicBezTo>
                    <a:pt x="5132" y="50701"/>
                    <a:pt x="228" y="50701"/>
                    <a:pt x="228" y="55920"/>
                  </a:cubicBezTo>
                  <a:cubicBezTo>
                    <a:pt x="228" y="61139"/>
                    <a:pt x="5132" y="61139"/>
                    <a:pt x="8745" y="61139"/>
                  </a:cubicBezTo>
                  <a:lnTo>
                    <a:pt x="163355" y="61139"/>
                  </a:ln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33A23CA-5AEF-1407-F4E0-F8F70391BE4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008826" y="4784268"/>
              <a:ext cx="99889" cy="187107"/>
            </a:xfrm>
            <a:custGeom>
              <a:avLst/>
              <a:gdLst>
                <a:gd name="connsiteX0" fmla="*/ 1529 w 99889"/>
                <a:gd name="connsiteY0" fmla="*/ 158216 h 187107"/>
                <a:gd name="connsiteX1" fmla="*/ 238 w 99889"/>
                <a:gd name="connsiteY1" fmla="*/ 160825 h 187107"/>
                <a:gd name="connsiteX2" fmla="*/ 3336 w 99889"/>
                <a:gd name="connsiteY2" fmla="*/ 164218 h 187107"/>
                <a:gd name="connsiteX3" fmla="*/ 12628 w 99889"/>
                <a:gd name="connsiteY3" fmla="*/ 156128 h 187107"/>
                <a:gd name="connsiteX4" fmla="*/ 21920 w 99889"/>
                <a:gd name="connsiteY4" fmla="*/ 147256 h 187107"/>
                <a:gd name="connsiteX5" fmla="*/ 50828 w 99889"/>
                <a:gd name="connsiteY5" fmla="*/ 187182 h 187107"/>
                <a:gd name="connsiteX6" fmla="*/ 75607 w 99889"/>
                <a:gd name="connsiteY6" fmla="*/ 177266 h 187107"/>
                <a:gd name="connsiteX7" fmla="*/ 91352 w 99889"/>
                <a:gd name="connsiteY7" fmla="*/ 161869 h 187107"/>
                <a:gd name="connsiteX8" fmla="*/ 88254 w 99889"/>
                <a:gd name="connsiteY8" fmla="*/ 158738 h 187107"/>
                <a:gd name="connsiteX9" fmla="*/ 84899 w 99889"/>
                <a:gd name="connsiteY9" fmla="*/ 161086 h 187107"/>
                <a:gd name="connsiteX10" fmla="*/ 51344 w 99889"/>
                <a:gd name="connsiteY10" fmla="*/ 181441 h 187107"/>
                <a:gd name="connsiteX11" fmla="*/ 35600 w 99889"/>
                <a:gd name="connsiteY11" fmla="*/ 147516 h 187107"/>
                <a:gd name="connsiteX12" fmla="*/ 36890 w 99889"/>
                <a:gd name="connsiteY12" fmla="*/ 132642 h 187107"/>
                <a:gd name="connsiteX13" fmla="*/ 42569 w 99889"/>
                <a:gd name="connsiteY13" fmla="*/ 126118 h 187107"/>
                <a:gd name="connsiteX14" fmla="*/ 100128 w 99889"/>
                <a:gd name="connsiteY14" fmla="*/ 20430 h 187107"/>
                <a:gd name="connsiteX15" fmla="*/ 84899 w 99889"/>
                <a:gd name="connsiteY15" fmla="*/ 75 h 187107"/>
                <a:gd name="connsiteX16" fmla="*/ 41794 w 99889"/>
                <a:gd name="connsiteY16" fmla="*/ 49135 h 187107"/>
                <a:gd name="connsiteX17" fmla="*/ 21403 w 99889"/>
                <a:gd name="connsiteY17" fmla="*/ 139166 h 187107"/>
                <a:gd name="connsiteX18" fmla="*/ 1529 w 99889"/>
                <a:gd name="connsiteY18" fmla="*/ 158216 h 187107"/>
                <a:gd name="connsiteX19" fmla="*/ 38181 w 99889"/>
                <a:gd name="connsiteY19" fmla="*/ 121682 h 187107"/>
                <a:gd name="connsiteX20" fmla="*/ 64508 w 99889"/>
                <a:gd name="connsiteY20" fmla="*/ 30346 h 187107"/>
                <a:gd name="connsiteX21" fmla="*/ 85157 w 99889"/>
                <a:gd name="connsiteY21" fmla="*/ 5816 h 187107"/>
                <a:gd name="connsiteX22" fmla="*/ 93933 w 99889"/>
                <a:gd name="connsiteY22" fmla="*/ 19386 h 187107"/>
                <a:gd name="connsiteX23" fmla="*/ 38181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29" y="158216"/>
                  </a:moveTo>
                  <a:cubicBezTo>
                    <a:pt x="1013" y="158999"/>
                    <a:pt x="238" y="159782"/>
                    <a:pt x="238" y="160825"/>
                  </a:cubicBezTo>
                  <a:cubicBezTo>
                    <a:pt x="238" y="162130"/>
                    <a:pt x="1787" y="164218"/>
                    <a:pt x="3336" y="164218"/>
                  </a:cubicBezTo>
                  <a:cubicBezTo>
                    <a:pt x="4626" y="164218"/>
                    <a:pt x="5400" y="163435"/>
                    <a:pt x="12628" y="156128"/>
                  </a:cubicBezTo>
                  <a:cubicBezTo>
                    <a:pt x="14693" y="154301"/>
                    <a:pt x="19855" y="149343"/>
                    <a:pt x="21920" y="147256"/>
                  </a:cubicBezTo>
                  <a:cubicBezTo>
                    <a:pt x="24501" y="167871"/>
                    <a:pt x="31986" y="187182"/>
                    <a:pt x="50828" y="187182"/>
                  </a:cubicBezTo>
                  <a:cubicBezTo>
                    <a:pt x="61153" y="187182"/>
                    <a:pt x="70187" y="181180"/>
                    <a:pt x="75607" y="177266"/>
                  </a:cubicBezTo>
                  <a:cubicBezTo>
                    <a:pt x="79221" y="174656"/>
                    <a:pt x="91352" y="164479"/>
                    <a:pt x="91352" y="161869"/>
                  </a:cubicBezTo>
                  <a:cubicBezTo>
                    <a:pt x="91352" y="161086"/>
                    <a:pt x="90577" y="158738"/>
                    <a:pt x="88254" y="158738"/>
                  </a:cubicBezTo>
                  <a:cubicBezTo>
                    <a:pt x="87480" y="158738"/>
                    <a:pt x="87222" y="158999"/>
                    <a:pt x="84899" y="161086"/>
                  </a:cubicBezTo>
                  <a:cubicBezTo>
                    <a:pt x="68380" y="177527"/>
                    <a:pt x="58830" y="181441"/>
                    <a:pt x="51344" y="181441"/>
                  </a:cubicBezTo>
                  <a:cubicBezTo>
                    <a:pt x="39729" y="181441"/>
                    <a:pt x="35600" y="167871"/>
                    <a:pt x="35600" y="147516"/>
                  </a:cubicBezTo>
                  <a:cubicBezTo>
                    <a:pt x="35600" y="145951"/>
                    <a:pt x="36116" y="133947"/>
                    <a:pt x="36890" y="132642"/>
                  </a:cubicBezTo>
                  <a:cubicBezTo>
                    <a:pt x="37406" y="131859"/>
                    <a:pt x="37406" y="131337"/>
                    <a:pt x="42569" y="126118"/>
                  </a:cubicBezTo>
                  <a:cubicBezTo>
                    <a:pt x="63476" y="104980"/>
                    <a:pt x="100128" y="60878"/>
                    <a:pt x="100128" y="20430"/>
                  </a:cubicBezTo>
                  <a:cubicBezTo>
                    <a:pt x="100128" y="15993"/>
                    <a:pt x="100128" y="75"/>
                    <a:pt x="84899" y="75"/>
                  </a:cubicBezTo>
                  <a:cubicBezTo>
                    <a:pt x="63476" y="75"/>
                    <a:pt x="44375" y="43133"/>
                    <a:pt x="41794" y="49135"/>
                  </a:cubicBezTo>
                  <a:cubicBezTo>
                    <a:pt x="29405" y="77580"/>
                    <a:pt x="21403" y="108112"/>
                    <a:pt x="21403" y="139166"/>
                  </a:cubicBezTo>
                  <a:lnTo>
                    <a:pt x="1529" y="158216"/>
                  </a:lnTo>
                  <a:close/>
                  <a:moveTo>
                    <a:pt x="38181" y="121682"/>
                  </a:moveTo>
                  <a:cubicBezTo>
                    <a:pt x="38697" y="118811"/>
                    <a:pt x="49796" y="60878"/>
                    <a:pt x="64508" y="30346"/>
                  </a:cubicBezTo>
                  <a:cubicBezTo>
                    <a:pt x="71477" y="16254"/>
                    <a:pt x="76898" y="5816"/>
                    <a:pt x="85157" y="5816"/>
                  </a:cubicBezTo>
                  <a:cubicBezTo>
                    <a:pt x="93933" y="5816"/>
                    <a:pt x="93933" y="15210"/>
                    <a:pt x="93933" y="19386"/>
                  </a:cubicBezTo>
                  <a:cubicBezTo>
                    <a:pt x="93933" y="62966"/>
                    <a:pt x="50570" y="108634"/>
                    <a:pt x="38181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BF673C4-AA68-AE10-3883-531E04E7B21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124736" y="4926830"/>
              <a:ext cx="78233" cy="82384"/>
            </a:xfrm>
            <a:custGeom>
              <a:avLst/>
              <a:gdLst>
                <a:gd name="connsiteX0" fmla="*/ 68177 w 78233"/>
                <a:gd name="connsiteY0" fmla="*/ 10671 h 82384"/>
                <a:gd name="connsiteX1" fmla="*/ 58963 w 78233"/>
                <a:gd name="connsiteY1" fmla="*/ 20901 h 82384"/>
                <a:gd name="connsiteX2" fmla="*/ 66009 w 78233"/>
                <a:gd name="connsiteY2" fmla="*/ 27660 h 82384"/>
                <a:gd name="connsiteX3" fmla="*/ 76308 w 78233"/>
                <a:gd name="connsiteY3" fmla="*/ 15969 h 82384"/>
                <a:gd name="connsiteX4" fmla="*/ 52458 w 78233"/>
                <a:gd name="connsiteY4" fmla="*/ 76 h 82384"/>
                <a:gd name="connsiteX5" fmla="*/ 242 w 78233"/>
                <a:gd name="connsiteY5" fmla="*/ 50676 h 82384"/>
                <a:gd name="connsiteX6" fmla="*/ 33668 w 78233"/>
                <a:gd name="connsiteY6" fmla="*/ 82461 h 82384"/>
                <a:gd name="connsiteX7" fmla="*/ 78476 w 78233"/>
                <a:gd name="connsiteY7" fmla="*/ 61819 h 82384"/>
                <a:gd name="connsiteX8" fmla="*/ 75405 w 78233"/>
                <a:gd name="connsiteY8" fmla="*/ 58714 h 82384"/>
                <a:gd name="connsiteX9" fmla="*/ 72514 w 78233"/>
                <a:gd name="connsiteY9" fmla="*/ 60540 h 82384"/>
                <a:gd name="connsiteX10" fmla="*/ 34029 w 78233"/>
                <a:gd name="connsiteY10" fmla="*/ 77346 h 82384"/>
                <a:gd name="connsiteX11" fmla="*/ 15239 w 78233"/>
                <a:gd name="connsiteY11" fmla="*/ 57070 h 82384"/>
                <a:gd name="connsiteX12" fmla="*/ 27163 w 78233"/>
                <a:gd name="connsiteY12" fmla="*/ 19257 h 82384"/>
                <a:gd name="connsiteX13" fmla="*/ 52458 w 78233"/>
                <a:gd name="connsiteY13" fmla="*/ 5191 h 82384"/>
                <a:gd name="connsiteX14" fmla="*/ 68177 w 78233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233" h="82384">
                  <a:moveTo>
                    <a:pt x="68177" y="10671"/>
                  </a:moveTo>
                  <a:cubicBezTo>
                    <a:pt x="61673" y="11767"/>
                    <a:pt x="58963" y="16882"/>
                    <a:pt x="58963" y="20901"/>
                  </a:cubicBezTo>
                  <a:cubicBezTo>
                    <a:pt x="58963" y="25833"/>
                    <a:pt x="62757" y="27660"/>
                    <a:pt x="66009" y="27660"/>
                  </a:cubicBezTo>
                  <a:cubicBezTo>
                    <a:pt x="69984" y="27660"/>
                    <a:pt x="76308" y="24737"/>
                    <a:pt x="76308" y="15969"/>
                  </a:cubicBezTo>
                  <a:cubicBezTo>
                    <a:pt x="76308" y="3547"/>
                    <a:pt x="62215" y="76"/>
                    <a:pt x="52458" y="76"/>
                  </a:cubicBezTo>
                  <a:cubicBezTo>
                    <a:pt x="25357" y="76"/>
                    <a:pt x="242" y="25285"/>
                    <a:pt x="242" y="50676"/>
                  </a:cubicBezTo>
                  <a:cubicBezTo>
                    <a:pt x="242" y="66386"/>
                    <a:pt x="11083" y="82461"/>
                    <a:pt x="33668" y="82461"/>
                  </a:cubicBezTo>
                  <a:cubicBezTo>
                    <a:pt x="64203" y="82461"/>
                    <a:pt x="78476" y="64377"/>
                    <a:pt x="78476" y="61819"/>
                  </a:cubicBezTo>
                  <a:cubicBezTo>
                    <a:pt x="78476" y="60723"/>
                    <a:pt x="76850" y="58714"/>
                    <a:pt x="75405" y="58714"/>
                  </a:cubicBezTo>
                  <a:cubicBezTo>
                    <a:pt x="74321" y="58714"/>
                    <a:pt x="73959" y="59079"/>
                    <a:pt x="72514" y="60540"/>
                  </a:cubicBezTo>
                  <a:cubicBezTo>
                    <a:pt x="58421" y="77346"/>
                    <a:pt x="37281" y="77346"/>
                    <a:pt x="34029" y="77346"/>
                  </a:cubicBezTo>
                  <a:cubicBezTo>
                    <a:pt x="21020" y="77346"/>
                    <a:pt x="15239" y="68395"/>
                    <a:pt x="15239" y="57070"/>
                  </a:cubicBezTo>
                  <a:cubicBezTo>
                    <a:pt x="15239" y="51772"/>
                    <a:pt x="17768" y="31861"/>
                    <a:pt x="27163" y="19257"/>
                  </a:cubicBezTo>
                  <a:cubicBezTo>
                    <a:pt x="34029" y="10306"/>
                    <a:pt x="43425" y="5191"/>
                    <a:pt x="52458" y="5191"/>
                  </a:cubicBezTo>
                  <a:cubicBezTo>
                    <a:pt x="54988" y="5191"/>
                    <a:pt x="63661" y="5556"/>
                    <a:pt x="68177" y="10671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BAE8688A-B84D-3FCE-3D81-D8DA376C4344}"/>
              </a:ext>
            </a:extLst>
          </p:cNvPr>
          <p:cNvSpPr txBox="1"/>
          <p:nvPr/>
        </p:nvSpPr>
        <p:spPr>
          <a:xfrm>
            <a:off x="8048575" y="2663923"/>
            <a:ext cx="10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Horizons </a:t>
            </a:r>
            <a:endParaRPr lang="en-AU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4C8DFAB-37D0-FFB0-4F13-CE2E6762AF4F}"/>
              </a:ext>
            </a:extLst>
          </p:cNvPr>
          <p:cNvSpPr txBox="1"/>
          <p:nvPr/>
        </p:nvSpPr>
        <p:spPr>
          <a:xfrm>
            <a:off x="8044504" y="3012027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Trapped region  </a:t>
            </a:r>
            <a:endParaRPr lang="en-AU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481F2F-A706-D92B-532D-7AEDFC960C64}"/>
              </a:ext>
            </a:extLst>
          </p:cNvPr>
          <p:cNvSpPr txBox="1"/>
          <p:nvPr/>
        </p:nvSpPr>
        <p:spPr>
          <a:xfrm>
            <a:off x="9123125" y="2610062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F603CBB-BAE5-9A5C-65DF-1A46D537C2A9}"/>
              </a:ext>
            </a:extLst>
          </p:cNvPr>
          <p:cNvSpPr txBox="1"/>
          <p:nvPr/>
        </p:nvSpPr>
        <p:spPr>
          <a:xfrm>
            <a:off x="9624092" y="2935967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AC6F08F-6517-D670-602D-2B1D7AAB806D}"/>
              </a:ext>
            </a:extLst>
          </p:cNvPr>
          <p:cNvSpPr txBox="1"/>
          <p:nvPr/>
        </p:nvSpPr>
        <p:spPr>
          <a:xfrm>
            <a:off x="8014220" y="3741631"/>
            <a:ext cx="10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</a:t>
            </a:r>
            <a:endParaRPr lang="en-AU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D702E80-5F17-6499-6609-29D32CA5B917}"/>
              </a:ext>
            </a:extLst>
          </p:cNvPr>
          <p:cNvSpPr txBox="1"/>
          <p:nvPr/>
        </p:nvSpPr>
        <p:spPr>
          <a:xfrm>
            <a:off x="8010149" y="4089735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Trapped region  </a:t>
            </a:r>
            <a:endParaRPr lang="en-AU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8ECE679-5D08-E99E-2798-22B983E0EF5D}"/>
              </a:ext>
            </a:extLst>
          </p:cNvPr>
          <p:cNvSpPr txBox="1"/>
          <p:nvPr/>
        </p:nvSpPr>
        <p:spPr>
          <a:xfrm>
            <a:off x="9116834" y="3687770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A170E18-62A0-01C3-6CAB-E87A7C2CE01E}"/>
              </a:ext>
            </a:extLst>
          </p:cNvPr>
          <p:cNvSpPr txBox="1"/>
          <p:nvPr/>
        </p:nvSpPr>
        <p:spPr>
          <a:xfrm>
            <a:off x="9653911" y="4015990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pic>
        <p:nvPicPr>
          <p:cNvPr id="141" name="Graphic 140" descr="Line arrow: Clockwise curve with solid fill">
            <a:extLst>
              <a:ext uri="{FF2B5EF4-FFF2-40B4-BE49-F238E27FC236}">
                <a16:creationId xmlns:a16="http://schemas.microsoft.com/office/drawing/2014/main" id="{B3A5B698-C93A-5DC0-260F-B02CA8D8F219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 rot="5890440">
            <a:off x="4751404" y="5520056"/>
            <a:ext cx="752546" cy="1687262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B460C2FC-9D80-B629-07B5-1CE1DDB94EA3}"/>
              </a:ext>
            </a:extLst>
          </p:cNvPr>
          <p:cNvSpPr txBox="1"/>
          <p:nvPr/>
        </p:nvSpPr>
        <p:spPr>
          <a:xfrm>
            <a:off x="5883988" y="6188424"/>
            <a:ext cx="14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length</a:t>
            </a:r>
            <a:endParaRPr lang="en-AU" dirty="0"/>
          </a:p>
        </p:txBody>
      </p:sp>
      <p:grpSp>
        <p:nvGrpSpPr>
          <p:cNvPr id="148" name="Group 147" descr="\documentclass{article}&#10;\usepackage{amsmath}&#10;\pagestyle{empty}&#10;\begin{document}&#10;&#10;$$\ell_{c}$$&#10;&#10;&#10;\end{document}" title="IguanaTex Vector Display">
            <a:extLst>
              <a:ext uri="{FF2B5EF4-FFF2-40B4-BE49-F238E27FC236}">
                <a16:creationId xmlns:a16="http://schemas.microsoft.com/office/drawing/2014/main" id="{0E11151C-796A-B001-0158-7C57A8DA7549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7398771" y="6255626"/>
            <a:ext cx="178441" cy="224946"/>
            <a:chOff x="8008033" y="4313214"/>
            <a:chExt cx="178441" cy="224946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A124986-FE57-D1E5-4DBD-F9BE9E12161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008033" y="4313214"/>
              <a:ext cx="91810" cy="187107"/>
            </a:xfrm>
            <a:custGeom>
              <a:avLst/>
              <a:gdLst>
                <a:gd name="connsiteX0" fmla="*/ 1416 w 91810"/>
                <a:gd name="connsiteY0" fmla="*/ 158216 h 187107"/>
                <a:gd name="connsiteX1" fmla="*/ 230 w 91810"/>
                <a:gd name="connsiteY1" fmla="*/ 160825 h 187107"/>
                <a:gd name="connsiteX2" fmla="*/ 3076 w 91810"/>
                <a:gd name="connsiteY2" fmla="*/ 164218 h 187107"/>
                <a:gd name="connsiteX3" fmla="*/ 11617 w 91810"/>
                <a:gd name="connsiteY3" fmla="*/ 156128 h 187107"/>
                <a:gd name="connsiteX4" fmla="*/ 20157 w 91810"/>
                <a:gd name="connsiteY4" fmla="*/ 147256 h 187107"/>
                <a:gd name="connsiteX5" fmla="*/ 46728 w 91810"/>
                <a:gd name="connsiteY5" fmla="*/ 187182 h 187107"/>
                <a:gd name="connsiteX6" fmla="*/ 69502 w 91810"/>
                <a:gd name="connsiteY6" fmla="*/ 177266 h 187107"/>
                <a:gd name="connsiteX7" fmla="*/ 83974 w 91810"/>
                <a:gd name="connsiteY7" fmla="*/ 161869 h 187107"/>
                <a:gd name="connsiteX8" fmla="*/ 81127 w 91810"/>
                <a:gd name="connsiteY8" fmla="*/ 158738 h 187107"/>
                <a:gd name="connsiteX9" fmla="*/ 78043 w 91810"/>
                <a:gd name="connsiteY9" fmla="*/ 161086 h 187107"/>
                <a:gd name="connsiteX10" fmla="*/ 47202 w 91810"/>
                <a:gd name="connsiteY10" fmla="*/ 181441 h 187107"/>
                <a:gd name="connsiteX11" fmla="*/ 32731 w 91810"/>
                <a:gd name="connsiteY11" fmla="*/ 147516 h 187107"/>
                <a:gd name="connsiteX12" fmla="*/ 33917 w 91810"/>
                <a:gd name="connsiteY12" fmla="*/ 132642 h 187107"/>
                <a:gd name="connsiteX13" fmla="*/ 39136 w 91810"/>
                <a:gd name="connsiteY13" fmla="*/ 126118 h 187107"/>
                <a:gd name="connsiteX14" fmla="*/ 92040 w 91810"/>
                <a:gd name="connsiteY14" fmla="*/ 20430 h 187107"/>
                <a:gd name="connsiteX15" fmla="*/ 78043 w 91810"/>
                <a:gd name="connsiteY15" fmla="*/ 75 h 187107"/>
                <a:gd name="connsiteX16" fmla="*/ 38424 w 91810"/>
                <a:gd name="connsiteY16" fmla="*/ 49135 h 187107"/>
                <a:gd name="connsiteX17" fmla="*/ 19683 w 91810"/>
                <a:gd name="connsiteY17" fmla="*/ 139166 h 187107"/>
                <a:gd name="connsiteX18" fmla="*/ 1416 w 91810"/>
                <a:gd name="connsiteY18" fmla="*/ 158216 h 187107"/>
                <a:gd name="connsiteX19" fmla="*/ 35103 w 91810"/>
                <a:gd name="connsiteY19" fmla="*/ 121682 h 187107"/>
                <a:gd name="connsiteX20" fmla="*/ 59301 w 91810"/>
                <a:gd name="connsiteY20" fmla="*/ 30346 h 187107"/>
                <a:gd name="connsiteX21" fmla="*/ 78280 w 91810"/>
                <a:gd name="connsiteY21" fmla="*/ 5816 h 187107"/>
                <a:gd name="connsiteX22" fmla="*/ 86346 w 91810"/>
                <a:gd name="connsiteY22" fmla="*/ 19386 h 187107"/>
                <a:gd name="connsiteX23" fmla="*/ 35103 w 91810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810" h="187107">
                  <a:moveTo>
                    <a:pt x="1416" y="158216"/>
                  </a:moveTo>
                  <a:cubicBezTo>
                    <a:pt x="941" y="158999"/>
                    <a:pt x="230" y="159782"/>
                    <a:pt x="230" y="160825"/>
                  </a:cubicBezTo>
                  <a:cubicBezTo>
                    <a:pt x="230" y="162130"/>
                    <a:pt x="1653" y="164218"/>
                    <a:pt x="3076" y="164218"/>
                  </a:cubicBezTo>
                  <a:cubicBezTo>
                    <a:pt x="4263" y="164218"/>
                    <a:pt x="4974" y="163435"/>
                    <a:pt x="11617" y="156128"/>
                  </a:cubicBezTo>
                  <a:cubicBezTo>
                    <a:pt x="13515" y="154301"/>
                    <a:pt x="18259" y="149343"/>
                    <a:pt x="20157" y="147256"/>
                  </a:cubicBezTo>
                  <a:cubicBezTo>
                    <a:pt x="22530" y="167871"/>
                    <a:pt x="29409" y="187182"/>
                    <a:pt x="46728" y="187182"/>
                  </a:cubicBezTo>
                  <a:cubicBezTo>
                    <a:pt x="56217" y="187182"/>
                    <a:pt x="64520" y="181180"/>
                    <a:pt x="69502" y="177266"/>
                  </a:cubicBezTo>
                  <a:cubicBezTo>
                    <a:pt x="72824" y="174656"/>
                    <a:pt x="83974" y="164479"/>
                    <a:pt x="83974" y="161869"/>
                  </a:cubicBezTo>
                  <a:cubicBezTo>
                    <a:pt x="83974" y="161086"/>
                    <a:pt x="83262" y="158738"/>
                    <a:pt x="81127" y="158738"/>
                  </a:cubicBezTo>
                  <a:cubicBezTo>
                    <a:pt x="80415" y="158738"/>
                    <a:pt x="80178" y="158999"/>
                    <a:pt x="78043" y="161086"/>
                  </a:cubicBezTo>
                  <a:cubicBezTo>
                    <a:pt x="62860" y="177527"/>
                    <a:pt x="54082" y="181441"/>
                    <a:pt x="47202" y="181441"/>
                  </a:cubicBezTo>
                  <a:cubicBezTo>
                    <a:pt x="36527" y="181441"/>
                    <a:pt x="32731" y="167871"/>
                    <a:pt x="32731" y="147516"/>
                  </a:cubicBezTo>
                  <a:cubicBezTo>
                    <a:pt x="32731" y="145951"/>
                    <a:pt x="33205" y="133947"/>
                    <a:pt x="33917" y="132642"/>
                  </a:cubicBezTo>
                  <a:cubicBezTo>
                    <a:pt x="34391" y="131859"/>
                    <a:pt x="34391" y="131337"/>
                    <a:pt x="39136" y="126118"/>
                  </a:cubicBezTo>
                  <a:cubicBezTo>
                    <a:pt x="58352" y="104980"/>
                    <a:pt x="92040" y="60878"/>
                    <a:pt x="92040" y="20430"/>
                  </a:cubicBezTo>
                  <a:cubicBezTo>
                    <a:pt x="92040" y="15993"/>
                    <a:pt x="92040" y="75"/>
                    <a:pt x="78043" y="75"/>
                  </a:cubicBezTo>
                  <a:cubicBezTo>
                    <a:pt x="58352" y="75"/>
                    <a:pt x="40797" y="43133"/>
                    <a:pt x="38424" y="49135"/>
                  </a:cubicBezTo>
                  <a:cubicBezTo>
                    <a:pt x="27037" y="77580"/>
                    <a:pt x="19683" y="108112"/>
                    <a:pt x="19683" y="139166"/>
                  </a:cubicBezTo>
                  <a:lnTo>
                    <a:pt x="1416" y="158216"/>
                  </a:lnTo>
                  <a:close/>
                  <a:moveTo>
                    <a:pt x="35103" y="121682"/>
                  </a:moveTo>
                  <a:cubicBezTo>
                    <a:pt x="35578" y="118811"/>
                    <a:pt x="45779" y="60878"/>
                    <a:pt x="59301" y="30346"/>
                  </a:cubicBezTo>
                  <a:cubicBezTo>
                    <a:pt x="65706" y="16254"/>
                    <a:pt x="70688" y="5816"/>
                    <a:pt x="78280" y="5816"/>
                  </a:cubicBezTo>
                  <a:cubicBezTo>
                    <a:pt x="86346" y="5816"/>
                    <a:pt x="86346" y="15210"/>
                    <a:pt x="86346" y="19386"/>
                  </a:cubicBezTo>
                  <a:cubicBezTo>
                    <a:pt x="86346" y="62966"/>
                    <a:pt x="46490" y="108634"/>
                    <a:pt x="35103" y="121682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1A0C272-DF67-5693-FCD2-12AA1806F74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114568" y="4455776"/>
              <a:ext cx="71906" cy="82384"/>
            </a:xfrm>
            <a:custGeom>
              <a:avLst/>
              <a:gdLst>
                <a:gd name="connsiteX0" fmla="*/ 62674 w 71906"/>
                <a:gd name="connsiteY0" fmla="*/ 10671 h 82384"/>
                <a:gd name="connsiteX1" fmla="*/ 54205 w 71906"/>
                <a:gd name="connsiteY1" fmla="*/ 20901 h 82384"/>
                <a:gd name="connsiteX2" fmla="*/ 60681 w 71906"/>
                <a:gd name="connsiteY2" fmla="*/ 27660 h 82384"/>
                <a:gd name="connsiteX3" fmla="*/ 70147 w 71906"/>
                <a:gd name="connsiteY3" fmla="*/ 15969 h 82384"/>
                <a:gd name="connsiteX4" fmla="*/ 48226 w 71906"/>
                <a:gd name="connsiteY4" fmla="*/ 76 h 82384"/>
                <a:gd name="connsiteX5" fmla="*/ 234 w 71906"/>
                <a:gd name="connsiteY5" fmla="*/ 50676 h 82384"/>
                <a:gd name="connsiteX6" fmla="*/ 30956 w 71906"/>
                <a:gd name="connsiteY6" fmla="*/ 82461 h 82384"/>
                <a:gd name="connsiteX7" fmla="*/ 72140 w 71906"/>
                <a:gd name="connsiteY7" fmla="*/ 61819 h 82384"/>
                <a:gd name="connsiteX8" fmla="*/ 69317 w 71906"/>
                <a:gd name="connsiteY8" fmla="*/ 58714 h 82384"/>
                <a:gd name="connsiteX9" fmla="*/ 66660 w 71906"/>
                <a:gd name="connsiteY9" fmla="*/ 60540 h 82384"/>
                <a:gd name="connsiteX10" fmla="*/ 31288 w 71906"/>
                <a:gd name="connsiteY10" fmla="*/ 77346 h 82384"/>
                <a:gd name="connsiteX11" fmla="*/ 14017 w 71906"/>
                <a:gd name="connsiteY11" fmla="*/ 57070 h 82384"/>
                <a:gd name="connsiteX12" fmla="*/ 24977 w 71906"/>
                <a:gd name="connsiteY12" fmla="*/ 19257 h 82384"/>
                <a:gd name="connsiteX13" fmla="*/ 48226 w 71906"/>
                <a:gd name="connsiteY13" fmla="*/ 5191 h 82384"/>
                <a:gd name="connsiteX14" fmla="*/ 62674 w 71906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906" h="82384">
                  <a:moveTo>
                    <a:pt x="62674" y="10671"/>
                  </a:moveTo>
                  <a:cubicBezTo>
                    <a:pt x="56696" y="11767"/>
                    <a:pt x="54205" y="16882"/>
                    <a:pt x="54205" y="20901"/>
                  </a:cubicBezTo>
                  <a:cubicBezTo>
                    <a:pt x="54205" y="25833"/>
                    <a:pt x="57692" y="27660"/>
                    <a:pt x="60681" y="27660"/>
                  </a:cubicBezTo>
                  <a:cubicBezTo>
                    <a:pt x="64335" y="27660"/>
                    <a:pt x="70147" y="24737"/>
                    <a:pt x="70147" y="15969"/>
                  </a:cubicBezTo>
                  <a:cubicBezTo>
                    <a:pt x="70147" y="3547"/>
                    <a:pt x="57194" y="76"/>
                    <a:pt x="48226" y="76"/>
                  </a:cubicBezTo>
                  <a:cubicBezTo>
                    <a:pt x="23317" y="76"/>
                    <a:pt x="234" y="25285"/>
                    <a:pt x="234" y="50676"/>
                  </a:cubicBezTo>
                  <a:cubicBezTo>
                    <a:pt x="234" y="66386"/>
                    <a:pt x="10198" y="82461"/>
                    <a:pt x="30956" y="82461"/>
                  </a:cubicBezTo>
                  <a:cubicBezTo>
                    <a:pt x="59021" y="82461"/>
                    <a:pt x="72140" y="64377"/>
                    <a:pt x="72140" y="61819"/>
                  </a:cubicBezTo>
                  <a:cubicBezTo>
                    <a:pt x="72140" y="60723"/>
                    <a:pt x="70645" y="58714"/>
                    <a:pt x="69317" y="58714"/>
                  </a:cubicBezTo>
                  <a:cubicBezTo>
                    <a:pt x="68320" y="58714"/>
                    <a:pt x="67988" y="59079"/>
                    <a:pt x="66660" y="60540"/>
                  </a:cubicBezTo>
                  <a:cubicBezTo>
                    <a:pt x="53707" y="77346"/>
                    <a:pt x="34277" y="77346"/>
                    <a:pt x="31288" y="77346"/>
                  </a:cubicBezTo>
                  <a:cubicBezTo>
                    <a:pt x="19331" y="77346"/>
                    <a:pt x="14017" y="68395"/>
                    <a:pt x="14017" y="57070"/>
                  </a:cubicBezTo>
                  <a:cubicBezTo>
                    <a:pt x="14017" y="51772"/>
                    <a:pt x="16342" y="31861"/>
                    <a:pt x="24977" y="19257"/>
                  </a:cubicBezTo>
                  <a:cubicBezTo>
                    <a:pt x="31288" y="10306"/>
                    <a:pt x="39923" y="5191"/>
                    <a:pt x="48226" y="5191"/>
                  </a:cubicBezTo>
                  <a:cubicBezTo>
                    <a:pt x="50551" y="5191"/>
                    <a:pt x="58522" y="5556"/>
                    <a:pt x="62674" y="10671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297AF083-A19E-EFF8-F7FF-5B2B239DC274}"/>
              </a:ext>
            </a:extLst>
          </p:cNvPr>
          <p:cNvSpPr/>
          <p:nvPr/>
        </p:nvSpPr>
        <p:spPr>
          <a:xfrm>
            <a:off x="5844262" y="6122104"/>
            <a:ext cx="1969190" cy="4849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33E8704-9F61-A9F4-DCF5-E141CD25AC85}"/>
              </a:ext>
            </a:extLst>
          </p:cNvPr>
          <p:cNvSpPr txBox="1"/>
          <p:nvPr/>
        </p:nvSpPr>
        <p:spPr>
          <a:xfrm>
            <a:off x="10727701" y="272687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RBH</a:t>
            </a:r>
            <a:endParaRPr lang="en-AU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35D8DFD-020F-C9B8-48E0-50B23E270B5D}"/>
              </a:ext>
            </a:extLst>
          </p:cNvPr>
          <p:cNvSpPr txBox="1"/>
          <p:nvPr/>
        </p:nvSpPr>
        <p:spPr>
          <a:xfrm>
            <a:off x="10477151" y="3830076"/>
            <a:ext cx="116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Extremal RBH</a:t>
            </a:r>
            <a:endParaRPr lang="en-AU" dirty="0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DDC3069-C063-4C56-EFE3-B8C4FFF61355}"/>
              </a:ext>
            </a:extLst>
          </p:cNvPr>
          <p:cNvCxnSpPr/>
          <p:nvPr/>
        </p:nvCxnSpPr>
        <p:spPr>
          <a:xfrm>
            <a:off x="6565617" y="3567545"/>
            <a:ext cx="50495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2BA9562-13A3-A153-D815-21D0C6CFF3D8}"/>
              </a:ext>
            </a:extLst>
          </p:cNvPr>
          <p:cNvCxnSpPr/>
          <p:nvPr/>
        </p:nvCxnSpPr>
        <p:spPr>
          <a:xfrm>
            <a:off x="6565617" y="4717472"/>
            <a:ext cx="50495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 descr="\documentclass{article}&#10;\usepackage{amsmath}&#10;\pagestyle{empty}&#10;\begin{document}&#10;&#10;$$f(r)=1-\frac{2mr^2}{(r+\ell)^{3}}$$&#10;&#10;&#10;\end{document}" title="IguanaTex Vector Display">
            <a:extLst>
              <a:ext uri="{FF2B5EF4-FFF2-40B4-BE49-F238E27FC236}">
                <a16:creationId xmlns:a16="http://schemas.microsoft.com/office/drawing/2014/main" id="{2B7F5B1E-2519-07AC-BFD9-0EC2AD78CE1F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6769100" y="1600200"/>
            <a:ext cx="2111902" cy="617483"/>
            <a:chOff x="11654271" y="3221028"/>
            <a:chExt cx="2111902" cy="61748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EEB987C-6F75-E4EA-5612-F91182AADBF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654271" y="3423267"/>
              <a:ext cx="126652" cy="230276"/>
            </a:xfrm>
            <a:custGeom>
              <a:avLst/>
              <a:gdLst>
                <a:gd name="connsiteX0" fmla="*/ 79889 w 126652"/>
                <a:gd name="connsiteY0" fmla="*/ 77259 h 230276"/>
                <a:gd name="connsiteX1" fmla="*/ 101717 w 126652"/>
                <a:gd name="connsiteY1" fmla="*/ 77259 h 230276"/>
                <a:gd name="connsiteX2" fmla="*/ 109331 w 126652"/>
                <a:gd name="connsiteY2" fmla="*/ 72198 h 230276"/>
                <a:gd name="connsiteX3" fmla="*/ 102478 w 126652"/>
                <a:gd name="connsiteY3" fmla="*/ 69415 h 230276"/>
                <a:gd name="connsiteX4" fmla="*/ 81412 w 126652"/>
                <a:gd name="connsiteY4" fmla="*/ 69415 h 230276"/>
                <a:gd name="connsiteX5" fmla="*/ 86742 w 126652"/>
                <a:gd name="connsiteY5" fmla="*/ 40567 h 230276"/>
                <a:gd name="connsiteX6" fmla="*/ 92833 w 126652"/>
                <a:gd name="connsiteY6" fmla="*/ 14249 h 230276"/>
                <a:gd name="connsiteX7" fmla="*/ 104762 w 126652"/>
                <a:gd name="connsiteY7" fmla="*/ 5646 h 230276"/>
                <a:gd name="connsiteX8" fmla="*/ 117199 w 126652"/>
                <a:gd name="connsiteY8" fmla="*/ 10201 h 230276"/>
                <a:gd name="connsiteX9" fmla="*/ 103493 w 126652"/>
                <a:gd name="connsiteY9" fmla="*/ 23865 h 230276"/>
                <a:gd name="connsiteX10" fmla="*/ 112884 w 126652"/>
                <a:gd name="connsiteY10" fmla="*/ 32722 h 230276"/>
                <a:gd name="connsiteX11" fmla="*/ 126844 w 126652"/>
                <a:gd name="connsiteY11" fmla="*/ 17539 h 230276"/>
                <a:gd name="connsiteX12" fmla="*/ 104762 w 126652"/>
                <a:gd name="connsiteY12" fmla="*/ 79 h 230276"/>
                <a:gd name="connsiteX13" fmla="*/ 72528 w 126652"/>
                <a:gd name="connsiteY13" fmla="*/ 29686 h 230276"/>
                <a:gd name="connsiteX14" fmla="*/ 64152 w 126652"/>
                <a:gd name="connsiteY14" fmla="*/ 69415 h 230276"/>
                <a:gd name="connsiteX15" fmla="*/ 46639 w 126652"/>
                <a:gd name="connsiteY15" fmla="*/ 69415 h 230276"/>
                <a:gd name="connsiteX16" fmla="*/ 39025 w 126652"/>
                <a:gd name="connsiteY16" fmla="*/ 74223 h 230276"/>
                <a:gd name="connsiteX17" fmla="*/ 46132 w 126652"/>
                <a:gd name="connsiteY17" fmla="*/ 77259 h 230276"/>
                <a:gd name="connsiteX18" fmla="*/ 62883 w 126652"/>
                <a:gd name="connsiteY18" fmla="*/ 77259 h 230276"/>
                <a:gd name="connsiteX19" fmla="*/ 43847 w 126652"/>
                <a:gd name="connsiteY19" fmla="*/ 177214 h 230276"/>
                <a:gd name="connsiteX20" fmla="*/ 21765 w 126652"/>
                <a:gd name="connsiteY20" fmla="*/ 224788 h 230276"/>
                <a:gd name="connsiteX21" fmla="*/ 9582 w 126652"/>
                <a:gd name="connsiteY21" fmla="*/ 220233 h 230276"/>
                <a:gd name="connsiteX22" fmla="*/ 23542 w 126652"/>
                <a:gd name="connsiteY22" fmla="*/ 206568 h 230276"/>
                <a:gd name="connsiteX23" fmla="*/ 14151 w 126652"/>
                <a:gd name="connsiteY23" fmla="*/ 197712 h 230276"/>
                <a:gd name="connsiteX24" fmla="*/ 191 w 126652"/>
                <a:gd name="connsiteY24" fmla="*/ 212895 h 230276"/>
                <a:gd name="connsiteX25" fmla="*/ 21765 w 126652"/>
                <a:gd name="connsiteY25" fmla="*/ 230355 h 230276"/>
                <a:gd name="connsiteX26" fmla="*/ 50446 w 126652"/>
                <a:gd name="connsiteY26" fmla="*/ 205809 h 230276"/>
                <a:gd name="connsiteX27" fmla="*/ 64660 w 126652"/>
                <a:gd name="connsiteY27" fmla="*/ 157476 h 230276"/>
                <a:gd name="connsiteX28" fmla="*/ 79889 w 12665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52" h="230276">
                  <a:moveTo>
                    <a:pt x="79889" y="77259"/>
                  </a:moveTo>
                  <a:lnTo>
                    <a:pt x="101717" y="77259"/>
                  </a:lnTo>
                  <a:cubicBezTo>
                    <a:pt x="106793" y="77259"/>
                    <a:pt x="109331" y="77259"/>
                    <a:pt x="109331" y="72198"/>
                  </a:cubicBezTo>
                  <a:cubicBezTo>
                    <a:pt x="109331" y="69415"/>
                    <a:pt x="106793" y="69415"/>
                    <a:pt x="102478" y="69415"/>
                  </a:cubicBezTo>
                  <a:lnTo>
                    <a:pt x="81412" y="69415"/>
                  </a:lnTo>
                  <a:lnTo>
                    <a:pt x="86742" y="40567"/>
                  </a:lnTo>
                  <a:cubicBezTo>
                    <a:pt x="87757" y="35253"/>
                    <a:pt x="91310" y="17286"/>
                    <a:pt x="92833" y="14249"/>
                  </a:cubicBezTo>
                  <a:cubicBezTo>
                    <a:pt x="95117" y="9441"/>
                    <a:pt x="99432" y="5646"/>
                    <a:pt x="104762" y="5646"/>
                  </a:cubicBezTo>
                  <a:cubicBezTo>
                    <a:pt x="105778" y="5646"/>
                    <a:pt x="112377" y="5646"/>
                    <a:pt x="117199" y="10201"/>
                  </a:cubicBezTo>
                  <a:cubicBezTo>
                    <a:pt x="106031" y="11213"/>
                    <a:pt x="103493" y="20070"/>
                    <a:pt x="103493" y="23865"/>
                  </a:cubicBezTo>
                  <a:cubicBezTo>
                    <a:pt x="103493" y="29686"/>
                    <a:pt x="108062" y="32722"/>
                    <a:pt x="112884" y="32722"/>
                  </a:cubicBezTo>
                  <a:cubicBezTo>
                    <a:pt x="119484" y="32722"/>
                    <a:pt x="126844" y="27155"/>
                    <a:pt x="126844" y="17539"/>
                  </a:cubicBezTo>
                  <a:cubicBezTo>
                    <a:pt x="126844" y="5899"/>
                    <a:pt x="115169" y="79"/>
                    <a:pt x="104762" y="79"/>
                  </a:cubicBezTo>
                  <a:cubicBezTo>
                    <a:pt x="96133" y="79"/>
                    <a:pt x="80143" y="4634"/>
                    <a:pt x="72528" y="29686"/>
                  </a:cubicBezTo>
                  <a:cubicBezTo>
                    <a:pt x="71005" y="35000"/>
                    <a:pt x="70244" y="37530"/>
                    <a:pt x="64152" y="69415"/>
                  </a:cubicBezTo>
                  <a:lnTo>
                    <a:pt x="46639" y="69415"/>
                  </a:lnTo>
                  <a:cubicBezTo>
                    <a:pt x="41817" y="69415"/>
                    <a:pt x="39025" y="69415"/>
                    <a:pt x="39025" y="74223"/>
                  </a:cubicBezTo>
                  <a:cubicBezTo>
                    <a:pt x="39025" y="77259"/>
                    <a:pt x="41309" y="77259"/>
                    <a:pt x="46132" y="77259"/>
                  </a:cubicBezTo>
                  <a:lnTo>
                    <a:pt x="62883" y="77259"/>
                  </a:lnTo>
                  <a:lnTo>
                    <a:pt x="43847" y="177214"/>
                  </a:lnTo>
                  <a:cubicBezTo>
                    <a:pt x="39279" y="201760"/>
                    <a:pt x="34964" y="224788"/>
                    <a:pt x="21765" y="224788"/>
                  </a:cubicBezTo>
                  <a:cubicBezTo>
                    <a:pt x="20750" y="224788"/>
                    <a:pt x="14405" y="224788"/>
                    <a:pt x="9582" y="220233"/>
                  </a:cubicBezTo>
                  <a:cubicBezTo>
                    <a:pt x="21258" y="219474"/>
                    <a:pt x="23542" y="210364"/>
                    <a:pt x="23542" y="206568"/>
                  </a:cubicBezTo>
                  <a:cubicBezTo>
                    <a:pt x="23542" y="200748"/>
                    <a:pt x="18973" y="197712"/>
                    <a:pt x="14151" y="197712"/>
                  </a:cubicBezTo>
                  <a:cubicBezTo>
                    <a:pt x="7552" y="197712"/>
                    <a:pt x="191" y="203279"/>
                    <a:pt x="191" y="212895"/>
                  </a:cubicBezTo>
                  <a:cubicBezTo>
                    <a:pt x="191" y="224282"/>
                    <a:pt x="11359" y="230355"/>
                    <a:pt x="21765" y="230355"/>
                  </a:cubicBezTo>
                  <a:cubicBezTo>
                    <a:pt x="35725" y="230355"/>
                    <a:pt x="45878" y="215425"/>
                    <a:pt x="50446" y="205809"/>
                  </a:cubicBezTo>
                  <a:cubicBezTo>
                    <a:pt x="58568" y="189867"/>
                    <a:pt x="64406" y="159248"/>
                    <a:pt x="64660" y="157476"/>
                  </a:cubicBezTo>
                  <a:lnTo>
                    <a:pt x="79889" y="7725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9ED041D-3271-3E47-D3D4-EC70065CE0C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817530" y="3411879"/>
              <a:ext cx="58884" cy="253051"/>
            </a:xfrm>
            <a:custGeom>
              <a:avLst/>
              <a:gdLst>
                <a:gd name="connsiteX0" fmla="*/ 59082 w 58884"/>
                <a:gd name="connsiteY0" fmla="*/ 250599 h 253051"/>
                <a:gd name="connsiteX1" fmla="*/ 54767 w 58884"/>
                <a:gd name="connsiteY1" fmla="*/ 245032 h 253051"/>
                <a:gd name="connsiteX2" fmla="*/ 14918 w 58884"/>
                <a:gd name="connsiteY2" fmla="*/ 126604 h 253051"/>
                <a:gd name="connsiteX3" fmla="*/ 55782 w 58884"/>
                <a:gd name="connsiteY3" fmla="*/ 6911 h 253051"/>
                <a:gd name="connsiteX4" fmla="*/ 59082 w 58884"/>
                <a:gd name="connsiteY4" fmla="*/ 2609 h 253051"/>
                <a:gd name="connsiteX5" fmla="*/ 56544 w 58884"/>
                <a:gd name="connsiteY5" fmla="*/ 79 h 253051"/>
                <a:gd name="connsiteX6" fmla="*/ 16188 w 58884"/>
                <a:gd name="connsiteY6" fmla="*/ 49424 h 253051"/>
                <a:gd name="connsiteX7" fmla="*/ 197 w 58884"/>
                <a:gd name="connsiteY7" fmla="*/ 126604 h 253051"/>
                <a:gd name="connsiteX8" fmla="*/ 16949 w 58884"/>
                <a:gd name="connsiteY8" fmla="*/ 205556 h 253051"/>
                <a:gd name="connsiteX9" fmla="*/ 56544 w 58884"/>
                <a:gd name="connsiteY9" fmla="*/ 253130 h 253051"/>
                <a:gd name="connsiteX10" fmla="*/ 59082 w 58884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82" y="250599"/>
                  </a:moveTo>
                  <a:cubicBezTo>
                    <a:pt x="59082" y="249840"/>
                    <a:pt x="59082" y="249334"/>
                    <a:pt x="54767" y="245032"/>
                  </a:cubicBezTo>
                  <a:cubicBezTo>
                    <a:pt x="23040" y="213148"/>
                    <a:pt x="14918" y="165321"/>
                    <a:pt x="14918" y="126604"/>
                  </a:cubicBezTo>
                  <a:cubicBezTo>
                    <a:pt x="14918" y="82573"/>
                    <a:pt x="24563" y="38542"/>
                    <a:pt x="55782" y="6911"/>
                  </a:cubicBezTo>
                  <a:cubicBezTo>
                    <a:pt x="59082" y="3874"/>
                    <a:pt x="59082" y="3368"/>
                    <a:pt x="59082" y="2609"/>
                  </a:cubicBezTo>
                  <a:cubicBezTo>
                    <a:pt x="59082" y="838"/>
                    <a:pt x="58067" y="79"/>
                    <a:pt x="56544" y="79"/>
                  </a:cubicBezTo>
                  <a:cubicBezTo>
                    <a:pt x="54006" y="79"/>
                    <a:pt x="31162" y="17286"/>
                    <a:pt x="16188" y="49424"/>
                  </a:cubicBezTo>
                  <a:cubicBezTo>
                    <a:pt x="3243" y="77259"/>
                    <a:pt x="197" y="105348"/>
                    <a:pt x="197" y="126604"/>
                  </a:cubicBezTo>
                  <a:cubicBezTo>
                    <a:pt x="197" y="146342"/>
                    <a:pt x="2989" y="176961"/>
                    <a:pt x="16949" y="205556"/>
                  </a:cubicBezTo>
                  <a:cubicBezTo>
                    <a:pt x="32178" y="236681"/>
                    <a:pt x="54006" y="253130"/>
                    <a:pt x="56544" y="253130"/>
                  </a:cubicBezTo>
                  <a:cubicBezTo>
                    <a:pt x="58067" y="253130"/>
                    <a:pt x="59082" y="252371"/>
                    <a:pt x="59082" y="250599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C73EEF-2587-A033-52E3-71B34EED585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898469" y="3489819"/>
              <a:ext cx="103301" cy="114632"/>
            </a:xfrm>
            <a:custGeom>
              <a:avLst/>
              <a:gdLst>
                <a:gd name="connsiteX0" fmla="*/ 15176 w 103301"/>
                <a:gd name="connsiteY0" fmla="*/ 96997 h 114632"/>
                <a:gd name="connsiteX1" fmla="*/ 12892 w 103301"/>
                <a:gd name="connsiteY1" fmla="*/ 107878 h 114632"/>
                <a:gd name="connsiteX2" fmla="*/ 20252 w 103301"/>
                <a:gd name="connsiteY2" fmla="*/ 114711 h 114632"/>
                <a:gd name="connsiteX3" fmla="*/ 29643 w 103301"/>
                <a:gd name="connsiteY3" fmla="*/ 107625 h 114632"/>
                <a:gd name="connsiteX4" fmla="*/ 39796 w 103301"/>
                <a:gd name="connsiteY4" fmla="*/ 67643 h 114632"/>
                <a:gd name="connsiteX5" fmla="*/ 47918 w 103301"/>
                <a:gd name="connsiteY5" fmla="*/ 34747 h 114632"/>
                <a:gd name="connsiteX6" fmla="*/ 62132 w 103301"/>
                <a:gd name="connsiteY6" fmla="*/ 13996 h 114632"/>
                <a:gd name="connsiteX7" fmla="*/ 82437 w 103301"/>
                <a:gd name="connsiteY7" fmla="*/ 5646 h 114632"/>
                <a:gd name="connsiteX8" fmla="*/ 93097 w 103301"/>
                <a:gd name="connsiteY8" fmla="*/ 8682 h 114632"/>
                <a:gd name="connsiteX9" fmla="*/ 79899 w 103301"/>
                <a:gd name="connsiteY9" fmla="*/ 22600 h 114632"/>
                <a:gd name="connsiteX10" fmla="*/ 89543 w 103301"/>
                <a:gd name="connsiteY10" fmla="*/ 31457 h 114632"/>
                <a:gd name="connsiteX11" fmla="*/ 103503 w 103301"/>
                <a:gd name="connsiteY11" fmla="*/ 16527 h 114632"/>
                <a:gd name="connsiteX12" fmla="*/ 82437 w 103301"/>
                <a:gd name="connsiteY12" fmla="*/ 79 h 114632"/>
                <a:gd name="connsiteX13" fmla="*/ 49949 w 103301"/>
                <a:gd name="connsiteY13" fmla="*/ 19564 h 114632"/>
                <a:gd name="connsiteX14" fmla="*/ 26852 w 103301"/>
                <a:gd name="connsiteY14" fmla="*/ 79 h 114632"/>
                <a:gd name="connsiteX15" fmla="*/ 8069 w 103301"/>
                <a:gd name="connsiteY15" fmla="*/ 14503 h 114632"/>
                <a:gd name="connsiteX16" fmla="*/ 201 w 103301"/>
                <a:gd name="connsiteY16" fmla="*/ 39048 h 114632"/>
                <a:gd name="connsiteX17" fmla="*/ 3247 w 103301"/>
                <a:gd name="connsiteY17" fmla="*/ 41579 h 114632"/>
                <a:gd name="connsiteX18" fmla="*/ 7562 w 103301"/>
                <a:gd name="connsiteY18" fmla="*/ 35759 h 114632"/>
                <a:gd name="connsiteX19" fmla="*/ 26090 w 103301"/>
                <a:gd name="connsiteY19" fmla="*/ 5646 h 114632"/>
                <a:gd name="connsiteX20" fmla="*/ 33958 w 103301"/>
                <a:gd name="connsiteY20" fmla="*/ 17286 h 114632"/>
                <a:gd name="connsiteX21" fmla="*/ 29897 w 103301"/>
                <a:gd name="connsiteY21" fmla="*/ 38542 h 114632"/>
                <a:gd name="connsiteX22" fmla="*/ 15176 w 10330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176" y="96997"/>
                  </a:moveTo>
                  <a:cubicBezTo>
                    <a:pt x="14415" y="100793"/>
                    <a:pt x="12892" y="106613"/>
                    <a:pt x="12892" y="107878"/>
                  </a:cubicBezTo>
                  <a:cubicBezTo>
                    <a:pt x="12892" y="112433"/>
                    <a:pt x="16445" y="114711"/>
                    <a:pt x="20252" y="114711"/>
                  </a:cubicBezTo>
                  <a:cubicBezTo>
                    <a:pt x="23298" y="114711"/>
                    <a:pt x="27867" y="112686"/>
                    <a:pt x="29643" y="107625"/>
                  </a:cubicBezTo>
                  <a:cubicBezTo>
                    <a:pt x="30151" y="106613"/>
                    <a:pt x="38781" y="72198"/>
                    <a:pt x="39796" y="67643"/>
                  </a:cubicBezTo>
                  <a:cubicBezTo>
                    <a:pt x="41827" y="59293"/>
                    <a:pt x="46395" y="41579"/>
                    <a:pt x="47918" y="34747"/>
                  </a:cubicBezTo>
                  <a:cubicBezTo>
                    <a:pt x="48933" y="31457"/>
                    <a:pt x="56040" y="19564"/>
                    <a:pt x="62132" y="13996"/>
                  </a:cubicBezTo>
                  <a:cubicBezTo>
                    <a:pt x="64162" y="12225"/>
                    <a:pt x="71523" y="5646"/>
                    <a:pt x="82437" y="5646"/>
                  </a:cubicBezTo>
                  <a:cubicBezTo>
                    <a:pt x="89036" y="5646"/>
                    <a:pt x="92843" y="8682"/>
                    <a:pt x="93097" y="8682"/>
                  </a:cubicBezTo>
                  <a:cubicBezTo>
                    <a:pt x="85482" y="9948"/>
                    <a:pt x="79899" y="16021"/>
                    <a:pt x="79899" y="22600"/>
                  </a:cubicBezTo>
                  <a:cubicBezTo>
                    <a:pt x="79899" y="26649"/>
                    <a:pt x="82690" y="31457"/>
                    <a:pt x="89543" y="31457"/>
                  </a:cubicBezTo>
                  <a:cubicBezTo>
                    <a:pt x="96396" y="31457"/>
                    <a:pt x="103503" y="25637"/>
                    <a:pt x="103503" y="16527"/>
                  </a:cubicBezTo>
                  <a:cubicBezTo>
                    <a:pt x="103503" y="7670"/>
                    <a:pt x="95381" y="79"/>
                    <a:pt x="82437" y="79"/>
                  </a:cubicBezTo>
                  <a:cubicBezTo>
                    <a:pt x="65939" y="79"/>
                    <a:pt x="54771" y="12478"/>
                    <a:pt x="49949" y="19564"/>
                  </a:cubicBezTo>
                  <a:cubicBezTo>
                    <a:pt x="47918" y="8176"/>
                    <a:pt x="38781" y="79"/>
                    <a:pt x="26852" y="79"/>
                  </a:cubicBezTo>
                  <a:cubicBezTo>
                    <a:pt x="15176" y="79"/>
                    <a:pt x="10354" y="9948"/>
                    <a:pt x="8069" y="14503"/>
                  </a:cubicBezTo>
                  <a:cubicBezTo>
                    <a:pt x="3501" y="23106"/>
                    <a:pt x="201" y="38289"/>
                    <a:pt x="201" y="39048"/>
                  </a:cubicBezTo>
                  <a:cubicBezTo>
                    <a:pt x="201" y="41579"/>
                    <a:pt x="2739" y="41579"/>
                    <a:pt x="3247" y="41579"/>
                  </a:cubicBezTo>
                  <a:cubicBezTo>
                    <a:pt x="5785" y="41579"/>
                    <a:pt x="6039" y="41326"/>
                    <a:pt x="7562" y="35759"/>
                  </a:cubicBezTo>
                  <a:cubicBezTo>
                    <a:pt x="11877" y="17792"/>
                    <a:pt x="16953" y="5646"/>
                    <a:pt x="26090" y="5646"/>
                  </a:cubicBezTo>
                  <a:cubicBezTo>
                    <a:pt x="30405" y="5646"/>
                    <a:pt x="33958" y="7670"/>
                    <a:pt x="33958" y="17286"/>
                  </a:cubicBezTo>
                  <a:cubicBezTo>
                    <a:pt x="33958" y="22600"/>
                    <a:pt x="33197" y="25384"/>
                    <a:pt x="29897" y="38542"/>
                  </a:cubicBezTo>
                  <a:lnTo>
                    <a:pt x="15176" y="9699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732D9B-8711-5354-7F43-85E1FC5A693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2027136" y="3411879"/>
              <a:ext cx="58884" cy="253051"/>
            </a:xfrm>
            <a:custGeom>
              <a:avLst/>
              <a:gdLst>
                <a:gd name="connsiteX0" fmla="*/ 59091 w 58884"/>
                <a:gd name="connsiteY0" fmla="*/ 126604 h 253051"/>
                <a:gd name="connsiteX1" fmla="*/ 42339 w 58884"/>
                <a:gd name="connsiteY1" fmla="*/ 47652 h 253051"/>
                <a:gd name="connsiteX2" fmla="*/ 2744 w 58884"/>
                <a:gd name="connsiteY2" fmla="*/ 79 h 253051"/>
                <a:gd name="connsiteX3" fmla="*/ 206 w 58884"/>
                <a:gd name="connsiteY3" fmla="*/ 2609 h 253051"/>
                <a:gd name="connsiteX4" fmla="*/ 5028 w 58884"/>
                <a:gd name="connsiteY4" fmla="*/ 8429 h 253051"/>
                <a:gd name="connsiteX5" fmla="*/ 44369 w 58884"/>
                <a:gd name="connsiteY5" fmla="*/ 126604 h 253051"/>
                <a:gd name="connsiteX6" fmla="*/ 3505 w 58884"/>
                <a:gd name="connsiteY6" fmla="*/ 246297 h 253051"/>
                <a:gd name="connsiteX7" fmla="*/ 206 w 58884"/>
                <a:gd name="connsiteY7" fmla="*/ 250599 h 253051"/>
                <a:gd name="connsiteX8" fmla="*/ 2744 w 58884"/>
                <a:gd name="connsiteY8" fmla="*/ 253130 h 253051"/>
                <a:gd name="connsiteX9" fmla="*/ 43100 w 58884"/>
                <a:gd name="connsiteY9" fmla="*/ 203785 h 253051"/>
                <a:gd name="connsiteX10" fmla="*/ 59091 w 58884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91" y="126604"/>
                  </a:moveTo>
                  <a:cubicBezTo>
                    <a:pt x="59091" y="106866"/>
                    <a:pt x="56299" y="76247"/>
                    <a:pt x="42339" y="47652"/>
                  </a:cubicBezTo>
                  <a:cubicBezTo>
                    <a:pt x="27110" y="16527"/>
                    <a:pt x="5282" y="79"/>
                    <a:pt x="2744" y="79"/>
                  </a:cubicBezTo>
                  <a:cubicBezTo>
                    <a:pt x="1221" y="79"/>
                    <a:pt x="206" y="1091"/>
                    <a:pt x="206" y="2609"/>
                  </a:cubicBezTo>
                  <a:cubicBezTo>
                    <a:pt x="206" y="3368"/>
                    <a:pt x="206" y="3874"/>
                    <a:pt x="5028" y="8429"/>
                  </a:cubicBezTo>
                  <a:cubicBezTo>
                    <a:pt x="29902" y="33481"/>
                    <a:pt x="44369" y="73716"/>
                    <a:pt x="44369" y="126604"/>
                  </a:cubicBezTo>
                  <a:cubicBezTo>
                    <a:pt x="44369" y="169876"/>
                    <a:pt x="34978" y="214413"/>
                    <a:pt x="3505" y="246297"/>
                  </a:cubicBezTo>
                  <a:cubicBezTo>
                    <a:pt x="206" y="249334"/>
                    <a:pt x="206" y="249840"/>
                    <a:pt x="206" y="250599"/>
                  </a:cubicBezTo>
                  <a:cubicBezTo>
                    <a:pt x="206" y="252117"/>
                    <a:pt x="1221" y="253130"/>
                    <a:pt x="2744" y="253130"/>
                  </a:cubicBezTo>
                  <a:cubicBezTo>
                    <a:pt x="5282" y="253130"/>
                    <a:pt x="28125" y="235922"/>
                    <a:pt x="43100" y="203785"/>
                  </a:cubicBezTo>
                  <a:cubicBezTo>
                    <a:pt x="56045" y="175949"/>
                    <a:pt x="59091" y="147860"/>
                    <a:pt x="59091" y="126604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1EDE03-6905-D927-87B9-85C646A6A01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2196090" y="3508798"/>
              <a:ext cx="168785" cy="59213"/>
            </a:xfrm>
            <a:custGeom>
              <a:avLst/>
              <a:gdLst>
                <a:gd name="connsiteX0" fmla="*/ 160369 w 168785"/>
                <a:gd name="connsiteY0" fmla="*/ 10201 h 59213"/>
                <a:gd name="connsiteX1" fmla="*/ 168998 w 168785"/>
                <a:gd name="connsiteY1" fmla="*/ 5140 h 59213"/>
                <a:gd name="connsiteX2" fmla="*/ 160623 w 168785"/>
                <a:gd name="connsiteY2" fmla="*/ 79 h 59213"/>
                <a:gd name="connsiteX3" fmla="*/ 8588 w 168785"/>
                <a:gd name="connsiteY3" fmla="*/ 79 h 59213"/>
                <a:gd name="connsiteX4" fmla="*/ 213 w 168785"/>
                <a:gd name="connsiteY4" fmla="*/ 5140 h 59213"/>
                <a:gd name="connsiteX5" fmla="*/ 8842 w 168785"/>
                <a:gd name="connsiteY5" fmla="*/ 10201 h 59213"/>
                <a:gd name="connsiteX6" fmla="*/ 160369 w 168785"/>
                <a:gd name="connsiteY6" fmla="*/ 10201 h 59213"/>
                <a:gd name="connsiteX7" fmla="*/ 160623 w 168785"/>
                <a:gd name="connsiteY7" fmla="*/ 59293 h 59213"/>
                <a:gd name="connsiteX8" fmla="*/ 168998 w 168785"/>
                <a:gd name="connsiteY8" fmla="*/ 54232 h 59213"/>
                <a:gd name="connsiteX9" fmla="*/ 160369 w 168785"/>
                <a:gd name="connsiteY9" fmla="*/ 49171 h 59213"/>
                <a:gd name="connsiteX10" fmla="*/ 8842 w 168785"/>
                <a:gd name="connsiteY10" fmla="*/ 49171 h 59213"/>
                <a:gd name="connsiteX11" fmla="*/ 213 w 168785"/>
                <a:gd name="connsiteY11" fmla="*/ 54232 h 59213"/>
                <a:gd name="connsiteX12" fmla="*/ 8588 w 168785"/>
                <a:gd name="connsiteY12" fmla="*/ 59293 h 59213"/>
                <a:gd name="connsiteX13" fmla="*/ 160623 w 168785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85" h="59213">
                  <a:moveTo>
                    <a:pt x="160369" y="10201"/>
                  </a:moveTo>
                  <a:cubicBezTo>
                    <a:pt x="164176" y="10201"/>
                    <a:pt x="168998" y="10201"/>
                    <a:pt x="168998" y="5140"/>
                  </a:cubicBezTo>
                  <a:cubicBezTo>
                    <a:pt x="168998" y="79"/>
                    <a:pt x="164176" y="79"/>
                    <a:pt x="160623" y="79"/>
                  </a:cubicBezTo>
                  <a:lnTo>
                    <a:pt x="8588" y="79"/>
                  </a:lnTo>
                  <a:cubicBezTo>
                    <a:pt x="5035" y="79"/>
                    <a:pt x="213" y="79"/>
                    <a:pt x="213" y="5140"/>
                  </a:cubicBezTo>
                  <a:cubicBezTo>
                    <a:pt x="213" y="10201"/>
                    <a:pt x="5035" y="10201"/>
                    <a:pt x="8842" y="10201"/>
                  </a:cubicBezTo>
                  <a:lnTo>
                    <a:pt x="160369" y="10201"/>
                  </a:lnTo>
                  <a:close/>
                  <a:moveTo>
                    <a:pt x="160623" y="59293"/>
                  </a:moveTo>
                  <a:cubicBezTo>
                    <a:pt x="164176" y="59293"/>
                    <a:pt x="168998" y="59293"/>
                    <a:pt x="168998" y="54232"/>
                  </a:cubicBezTo>
                  <a:cubicBezTo>
                    <a:pt x="168998" y="49171"/>
                    <a:pt x="164176" y="49171"/>
                    <a:pt x="160369" y="49171"/>
                  </a:cubicBezTo>
                  <a:lnTo>
                    <a:pt x="8842" y="49171"/>
                  </a:lnTo>
                  <a:cubicBezTo>
                    <a:pt x="5035" y="49171"/>
                    <a:pt x="213" y="49171"/>
                    <a:pt x="213" y="54232"/>
                  </a:cubicBezTo>
                  <a:cubicBezTo>
                    <a:pt x="213" y="59293"/>
                    <a:pt x="5035" y="59293"/>
                    <a:pt x="8588" y="59293"/>
                  </a:cubicBezTo>
                  <a:lnTo>
                    <a:pt x="160623" y="59293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2956E7F-4A55-1EFE-FA03-4002554D264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472379" y="3433136"/>
              <a:ext cx="83758" cy="168531"/>
            </a:xfrm>
            <a:custGeom>
              <a:avLst/>
              <a:gdLst>
                <a:gd name="connsiteX0" fmla="*/ 52255 w 83758"/>
                <a:gd name="connsiteY0" fmla="*/ 6658 h 168531"/>
                <a:gd name="connsiteX1" fmla="*/ 46417 w 83758"/>
                <a:gd name="connsiteY1" fmla="*/ 79 h 168531"/>
                <a:gd name="connsiteX2" fmla="*/ 223 w 83758"/>
                <a:gd name="connsiteY2" fmla="*/ 16274 h 168531"/>
                <a:gd name="connsiteX3" fmla="*/ 223 w 83758"/>
                <a:gd name="connsiteY3" fmla="*/ 24118 h 168531"/>
                <a:gd name="connsiteX4" fmla="*/ 33473 w 83758"/>
                <a:gd name="connsiteY4" fmla="*/ 17539 h 168531"/>
                <a:gd name="connsiteX5" fmla="*/ 33473 w 83758"/>
                <a:gd name="connsiteY5" fmla="*/ 148620 h 168531"/>
                <a:gd name="connsiteX6" fmla="*/ 9868 w 83758"/>
                <a:gd name="connsiteY6" fmla="*/ 160766 h 168531"/>
                <a:gd name="connsiteX7" fmla="*/ 1746 w 83758"/>
                <a:gd name="connsiteY7" fmla="*/ 160766 h 168531"/>
                <a:gd name="connsiteX8" fmla="*/ 1746 w 83758"/>
                <a:gd name="connsiteY8" fmla="*/ 168611 h 168531"/>
                <a:gd name="connsiteX9" fmla="*/ 42864 w 83758"/>
                <a:gd name="connsiteY9" fmla="*/ 167851 h 168531"/>
                <a:gd name="connsiteX10" fmla="*/ 83981 w 83758"/>
                <a:gd name="connsiteY10" fmla="*/ 168611 h 168531"/>
                <a:gd name="connsiteX11" fmla="*/ 83981 w 83758"/>
                <a:gd name="connsiteY11" fmla="*/ 160766 h 168531"/>
                <a:gd name="connsiteX12" fmla="*/ 75859 w 83758"/>
                <a:gd name="connsiteY12" fmla="*/ 160766 h 168531"/>
                <a:gd name="connsiteX13" fmla="*/ 52255 w 83758"/>
                <a:gd name="connsiteY13" fmla="*/ 148620 h 168531"/>
                <a:gd name="connsiteX14" fmla="*/ 52255 w 83758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758" h="168531">
                  <a:moveTo>
                    <a:pt x="52255" y="6658"/>
                  </a:moveTo>
                  <a:cubicBezTo>
                    <a:pt x="52255" y="585"/>
                    <a:pt x="52255" y="79"/>
                    <a:pt x="46417" y="79"/>
                  </a:cubicBezTo>
                  <a:cubicBezTo>
                    <a:pt x="30681" y="16274"/>
                    <a:pt x="8345" y="16274"/>
                    <a:pt x="223" y="16274"/>
                  </a:cubicBezTo>
                  <a:lnTo>
                    <a:pt x="223" y="24118"/>
                  </a:lnTo>
                  <a:cubicBezTo>
                    <a:pt x="5299" y="24118"/>
                    <a:pt x="20274" y="24118"/>
                    <a:pt x="33473" y="17539"/>
                  </a:cubicBezTo>
                  <a:lnTo>
                    <a:pt x="33473" y="148620"/>
                  </a:lnTo>
                  <a:cubicBezTo>
                    <a:pt x="33473" y="157729"/>
                    <a:pt x="32711" y="160766"/>
                    <a:pt x="9868" y="160766"/>
                  </a:cubicBezTo>
                  <a:lnTo>
                    <a:pt x="1746" y="160766"/>
                  </a:lnTo>
                  <a:lnTo>
                    <a:pt x="1746" y="168611"/>
                  </a:lnTo>
                  <a:cubicBezTo>
                    <a:pt x="10629" y="167851"/>
                    <a:pt x="32711" y="167851"/>
                    <a:pt x="42864" y="167851"/>
                  </a:cubicBezTo>
                  <a:cubicBezTo>
                    <a:pt x="53016" y="167851"/>
                    <a:pt x="75098" y="167851"/>
                    <a:pt x="83981" y="168611"/>
                  </a:cubicBezTo>
                  <a:lnTo>
                    <a:pt x="83981" y="160766"/>
                  </a:lnTo>
                  <a:lnTo>
                    <a:pt x="75859" y="160766"/>
                  </a:lnTo>
                  <a:cubicBezTo>
                    <a:pt x="53016" y="160766"/>
                    <a:pt x="52255" y="157982"/>
                    <a:pt x="52255" y="148620"/>
                  </a:cubicBezTo>
                  <a:lnTo>
                    <a:pt x="52255" y="665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C9B9B22-774F-97EA-B8C7-71F873F9281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2654164" y="3533344"/>
              <a:ext cx="155079" cy="10122"/>
            </a:xfrm>
            <a:custGeom>
              <a:avLst/>
              <a:gdLst>
                <a:gd name="connsiteX0" fmla="*/ 146427 w 155079"/>
                <a:gd name="connsiteY0" fmla="*/ 10201 h 10122"/>
                <a:gd name="connsiteX1" fmla="*/ 155310 w 155079"/>
                <a:gd name="connsiteY1" fmla="*/ 5140 h 10122"/>
                <a:gd name="connsiteX2" fmla="*/ 146427 w 155079"/>
                <a:gd name="connsiteY2" fmla="*/ 79 h 10122"/>
                <a:gd name="connsiteX3" fmla="*/ 9114 w 155079"/>
                <a:gd name="connsiteY3" fmla="*/ 79 h 10122"/>
                <a:gd name="connsiteX4" fmla="*/ 230 w 155079"/>
                <a:gd name="connsiteY4" fmla="*/ 5140 h 10122"/>
                <a:gd name="connsiteX5" fmla="*/ 9114 w 155079"/>
                <a:gd name="connsiteY5" fmla="*/ 10201 h 10122"/>
                <a:gd name="connsiteX6" fmla="*/ 146427 w 155079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79" h="10122">
                  <a:moveTo>
                    <a:pt x="146427" y="10201"/>
                  </a:moveTo>
                  <a:cubicBezTo>
                    <a:pt x="150742" y="10201"/>
                    <a:pt x="155310" y="10201"/>
                    <a:pt x="155310" y="5140"/>
                  </a:cubicBezTo>
                  <a:cubicBezTo>
                    <a:pt x="155310" y="79"/>
                    <a:pt x="150742" y="79"/>
                    <a:pt x="146427" y="79"/>
                  </a:cubicBezTo>
                  <a:lnTo>
                    <a:pt x="9114" y="79"/>
                  </a:lnTo>
                  <a:cubicBezTo>
                    <a:pt x="4799" y="79"/>
                    <a:pt x="230" y="79"/>
                    <a:pt x="230" y="5140"/>
                  </a:cubicBezTo>
                  <a:cubicBezTo>
                    <a:pt x="230" y="10201"/>
                    <a:pt x="4799" y="10201"/>
                    <a:pt x="9114" y="10201"/>
                  </a:cubicBezTo>
                  <a:lnTo>
                    <a:pt x="146427" y="10201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BDBE81-D985-4A40-8BB3-3E0D8A3061E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3061870" y="3261945"/>
              <a:ext cx="101271" cy="168531"/>
            </a:xfrm>
            <a:custGeom>
              <a:avLst/>
              <a:gdLst>
                <a:gd name="connsiteX0" fmla="*/ 19790 w 101271"/>
                <a:gd name="connsiteY0" fmla="*/ 149119 h 168531"/>
                <a:gd name="connsiteX1" fmla="*/ 46694 w 101271"/>
                <a:gd name="connsiteY1" fmla="*/ 123055 h 168531"/>
                <a:gd name="connsiteX2" fmla="*/ 101518 w 101271"/>
                <a:gd name="connsiteY2" fmla="*/ 49164 h 168531"/>
                <a:gd name="connsiteX3" fmla="*/ 47710 w 101271"/>
                <a:gd name="connsiteY3" fmla="*/ 72 h 168531"/>
                <a:gd name="connsiteX4" fmla="*/ 247 w 101271"/>
                <a:gd name="connsiteY4" fmla="*/ 45874 h 168531"/>
                <a:gd name="connsiteX5" fmla="*/ 13699 w 101271"/>
                <a:gd name="connsiteY5" fmla="*/ 60045 h 168531"/>
                <a:gd name="connsiteX6" fmla="*/ 26897 w 101271"/>
                <a:gd name="connsiteY6" fmla="*/ 46633 h 168531"/>
                <a:gd name="connsiteX7" fmla="*/ 13445 w 101271"/>
                <a:gd name="connsiteY7" fmla="*/ 33475 h 168531"/>
                <a:gd name="connsiteX8" fmla="*/ 10145 w 101271"/>
                <a:gd name="connsiteY8" fmla="*/ 33728 h 168531"/>
                <a:gd name="connsiteX9" fmla="*/ 44410 w 101271"/>
                <a:gd name="connsiteY9" fmla="*/ 7916 h 168531"/>
                <a:gd name="connsiteX10" fmla="*/ 78421 w 101271"/>
                <a:gd name="connsiteY10" fmla="*/ 49164 h 168531"/>
                <a:gd name="connsiteX11" fmla="*/ 51771 w 101271"/>
                <a:gd name="connsiteY11" fmla="*/ 105088 h 168531"/>
                <a:gd name="connsiteX12" fmla="*/ 3039 w 101271"/>
                <a:gd name="connsiteY12" fmla="*/ 159241 h 168531"/>
                <a:gd name="connsiteX13" fmla="*/ 247 w 101271"/>
                <a:gd name="connsiteY13" fmla="*/ 168604 h 168531"/>
                <a:gd name="connsiteX14" fmla="*/ 94411 w 101271"/>
                <a:gd name="connsiteY14" fmla="*/ 168604 h 168531"/>
                <a:gd name="connsiteX15" fmla="*/ 101518 w 101271"/>
                <a:gd name="connsiteY15" fmla="*/ 124573 h 168531"/>
                <a:gd name="connsiteX16" fmla="*/ 95173 w 101271"/>
                <a:gd name="connsiteY16" fmla="*/ 124573 h 168531"/>
                <a:gd name="connsiteX17" fmla="*/ 89589 w 101271"/>
                <a:gd name="connsiteY17" fmla="*/ 147095 h 168531"/>
                <a:gd name="connsiteX18" fmla="*/ 65477 w 101271"/>
                <a:gd name="connsiteY18" fmla="*/ 149119 h 168531"/>
                <a:gd name="connsiteX19" fmla="*/ 19790 w 101271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271" h="168531">
                  <a:moveTo>
                    <a:pt x="19790" y="149119"/>
                  </a:moveTo>
                  <a:lnTo>
                    <a:pt x="46694" y="123055"/>
                  </a:lnTo>
                  <a:cubicBezTo>
                    <a:pt x="86289" y="88134"/>
                    <a:pt x="101518" y="74469"/>
                    <a:pt x="101518" y="49164"/>
                  </a:cubicBezTo>
                  <a:cubicBezTo>
                    <a:pt x="101518" y="20316"/>
                    <a:pt x="78675" y="72"/>
                    <a:pt x="47710" y="72"/>
                  </a:cubicBezTo>
                  <a:cubicBezTo>
                    <a:pt x="19029" y="72"/>
                    <a:pt x="247" y="23353"/>
                    <a:pt x="247" y="45874"/>
                  </a:cubicBezTo>
                  <a:cubicBezTo>
                    <a:pt x="247" y="60045"/>
                    <a:pt x="12937" y="60045"/>
                    <a:pt x="13699" y="60045"/>
                  </a:cubicBezTo>
                  <a:cubicBezTo>
                    <a:pt x="18014" y="60045"/>
                    <a:pt x="26897" y="57008"/>
                    <a:pt x="26897" y="46633"/>
                  </a:cubicBezTo>
                  <a:cubicBezTo>
                    <a:pt x="26897" y="40054"/>
                    <a:pt x="22328" y="33475"/>
                    <a:pt x="13445" y="33475"/>
                  </a:cubicBezTo>
                  <a:cubicBezTo>
                    <a:pt x="11414" y="33475"/>
                    <a:pt x="10907" y="33475"/>
                    <a:pt x="10145" y="33728"/>
                  </a:cubicBezTo>
                  <a:cubicBezTo>
                    <a:pt x="15983" y="17279"/>
                    <a:pt x="29689" y="7916"/>
                    <a:pt x="44410" y="7916"/>
                  </a:cubicBezTo>
                  <a:cubicBezTo>
                    <a:pt x="67507" y="7916"/>
                    <a:pt x="78421" y="28414"/>
                    <a:pt x="78421" y="49164"/>
                  </a:cubicBezTo>
                  <a:cubicBezTo>
                    <a:pt x="78421" y="69408"/>
                    <a:pt x="65730" y="89399"/>
                    <a:pt x="51771" y="105088"/>
                  </a:cubicBezTo>
                  <a:lnTo>
                    <a:pt x="3039" y="159241"/>
                  </a:lnTo>
                  <a:cubicBezTo>
                    <a:pt x="247" y="162025"/>
                    <a:pt x="247" y="162531"/>
                    <a:pt x="247" y="168604"/>
                  </a:cubicBezTo>
                  <a:lnTo>
                    <a:pt x="94411" y="168604"/>
                  </a:lnTo>
                  <a:lnTo>
                    <a:pt x="101518" y="124573"/>
                  </a:lnTo>
                  <a:lnTo>
                    <a:pt x="95173" y="124573"/>
                  </a:lnTo>
                  <a:cubicBezTo>
                    <a:pt x="93904" y="132165"/>
                    <a:pt x="92127" y="143299"/>
                    <a:pt x="89589" y="147095"/>
                  </a:cubicBezTo>
                  <a:cubicBezTo>
                    <a:pt x="87812" y="149119"/>
                    <a:pt x="71061" y="149119"/>
                    <a:pt x="65477" y="149119"/>
                  </a:cubicBezTo>
                  <a:lnTo>
                    <a:pt x="19790" y="14911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8173561-61CF-B893-33C3-D2DF84846DB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3183447" y="3318628"/>
              <a:ext cx="207873" cy="114632"/>
            </a:xfrm>
            <a:custGeom>
              <a:avLst/>
              <a:gdLst>
                <a:gd name="connsiteX0" fmla="*/ 15227 w 207873"/>
                <a:gd name="connsiteY0" fmla="*/ 96990 h 114632"/>
                <a:gd name="connsiteX1" fmla="*/ 12942 w 207873"/>
                <a:gd name="connsiteY1" fmla="*/ 107872 h 114632"/>
                <a:gd name="connsiteX2" fmla="*/ 20303 w 207873"/>
                <a:gd name="connsiteY2" fmla="*/ 114704 h 114632"/>
                <a:gd name="connsiteX3" fmla="*/ 29694 w 207873"/>
                <a:gd name="connsiteY3" fmla="*/ 107619 h 114632"/>
                <a:gd name="connsiteX4" fmla="*/ 34516 w 207873"/>
                <a:gd name="connsiteY4" fmla="*/ 88893 h 114632"/>
                <a:gd name="connsiteX5" fmla="*/ 40100 w 207873"/>
                <a:gd name="connsiteY5" fmla="*/ 66118 h 114632"/>
                <a:gd name="connsiteX6" fmla="*/ 44415 w 207873"/>
                <a:gd name="connsiteY6" fmla="*/ 49164 h 114632"/>
                <a:gd name="connsiteX7" fmla="*/ 47715 w 207873"/>
                <a:gd name="connsiteY7" fmla="*/ 36511 h 114632"/>
                <a:gd name="connsiteX8" fmla="*/ 89086 w 207873"/>
                <a:gd name="connsiteY8" fmla="*/ 5639 h 114632"/>
                <a:gd name="connsiteX9" fmla="*/ 102792 w 207873"/>
                <a:gd name="connsiteY9" fmla="*/ 23353 h 114632"/>
                <a:gd name="connsiteX10" fmla="*/ 98985 w 207873"/>
                <a:gd name="connsiteY10" fmla="*/ 44356 h 114632"/>
                <a:gd name="connsiteX11" fmla="*/ 91878 w 207873"/>
                <a:gd name="connsiteY11" fmla="*/ 73710 h 114632"/>
                <a:gd name="connsiteX12" fmla="*/ 86802 w 207873"/>
                <a:gd name="connsiteY12" fmla="*/ 92942 h 114632"/>
                <a:gd name="connsiteX13" fmla="*/ 83502 w 207873"/>
                <a:gd name="connsiteY13" fmla="*/ 107872 h 114632"/>
                <a:gd name="connsiteX14" fmla="*/ 90863 w 207873"/>
                <a:gd name="connsiteY14" fmla="*/ 114704 h 114632"/>
                <a:gd name="connsiteX15" fmla="*/ 102285 w 207873"/>
                <a:gd name="connsiteY15" fmla="*/ 100280 h 114632"/>
                <a:gd name="connsiteX16" fmla="*/ 117513 w 207873"/>
                <a:gd name="connsiteY16" fmla="*/ 39295 h 114632"/>
                <a:gd name="connsiteX17" fmla="*/ 159392 w 207873"/>
                <a:gd name="connsiteY17" fmla="*/ 5639 h 114632"/>
                <a:gd name="connsiteX18" fmla="*/ 173098 w 207873"/>
                <a:gd name="connsiteY18" fmla="*/ 23353 h 114632"/>
                <a:gd name="connsiteX19" fmla="*/ 157362 w 207873"/>
                <a:gd name="connsiteY19" fmla="*/ 80036 h 114632"/>
                <a:gd name="connsiteX20" fmla="*/ 154062 w 207873"/>
                <a:gd name="connsiteY20" fmla="*/ 93954 h 114632"/>
                <a:gd name="connsiteX21" fmla="*/ 174875 w 207873"/>
                <a:gd name="connsiteY21" fmla="*/ 114704 h 114632"/>
                <a:gd name="connsiteX22" fmla="*/ 208125 w 207873"/>
                <a:gd name="connsiteY22" fmla="*/ 75734 h 114632"/>
                <a:gd name="connsiteX23" fmla="*/ 205079 w 207873"/>
                <a:gd name="connsiteY23" fmla="*/ 73204 h 114632"/>
                <a:gd name="connsiteX24" fmla="*/ 201272 w 207873"/>
                <a:gd name="connsiteY24" fmla="*/ 77759 h 114632"/>
                <a:gd name="connsiteX25" fmla="*/ 175383 w 207873"/>
                <a:gd name="connsiteY25" fmla="*/ 109137 h 114632"/>
                <a:gd name="connsiteX26" fmla="*/ 169291 w 207873"/>
                <a:gd name="connsiteY26" fmla="*/ 100786 h 114632"/>
                <a:gd name="connsiteX27" fmla="*/ 173860 w 207873"/>
                <a:gd name="connsiteY27" fmla="*/ 82820 h 114632"/>
                <a:gd name="connsiteX28" fmla="*/ 189342 w 207873"/>
                <a:gd name="connsiteY28" fmla="*/ 27148 h 114632"/>
                <a:gd name="connsiteX29" fmla="*/ 160154 w 207873"/>
                <a:gd name="connsiteY29" fmla="*/ 72 h 114632"/>
                <a:gd name="connsiteX30" fmla="*/ 118782 w 207873"/>
                <a:gd name="connsiteY30" fmla="*/ 24618 h 114632"/>
                <a:gd name="connsiteX31" fmla="*/ 110660 w 207873"/>
                <a:gd name="connsiteY31" fmla="*/ 6651 h 114632"/>
                <a:gd name="connsiteX32" fmla="*/ 89848 w 207873"/>
                <a:gd name="connsiteY32" fmla="*/ 72 h 114632"/>
                <a:gd name="connsiteX33" fmla="*/ 50253 w 207873"/>
                <a:gd name="connsiteY33" fmla="*/ 22087 h 114632"/>
                <a:gd name="connsiteX34" fmla="*/ 26902 w 207873"/>
                <a:gd name="connsiteY34" fmla="*/ 72 h 114632"/>
                <a:gd name="connsiteX35" fmla="*/ 8120 w 207873"/>
                <a:gd name="connsiteY35" fmla="*/ 14496 h 114632"/>
                <a:gd name="connsiteX36" fmla="*/ 252 w 207873"/>
                <a:gd name="connsiteY36" fmla="*/ 39042 h 114632"/>
                <a:gd name="connsiteX37" fmla="*/ 3297 w 207873"/>
                <a:gd name="connsiteY37" fmla="*/ 41572 h 114632"/>
                <a:gd name="connsiteX38" fmla="*/ 7612 w 207873"/>
                <a:gd name="connsiteY38" fmla="*/ 35752 h 114632"/>
                <a:gd name="connsiteX39" fmla="*/ 26141 w 207873"/>
                <a:gd name="connsiteY39" fmla="*/ 5639 h 114632"/>
                <a:gd name="connsiteX40" fmla="*/ 34009 w 207873"/>
                <a:gd name="connsiteY40" fmla="*/ 17279 h 114632"/>
                <a:gd name="connsiteX41" fmla="*/ 29948 w 207873"/>
                <a:gd name="connsiteY41" fmla="*/ 38536 h 114632"/>
                <a:gd name="connsiteX42" fmla="*/ 15227 w 207873"/>
                <a:gd name="connsiteY4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873" h="114632">
                  <a:moveTo>
                    <a:pt x="15227" y="96990"/>
                  </a:moveTo>
                  <a:cubicBezTo>
                    <a:pt x="14465" y="100786"/>
                    <a:pt x="12942" y="106606"/>
                    <a:pt x="12942" y="107872"/>
                  </a:cubicBezTo>
                  <a:cubicBezTo>
                    <a:pt x="12942" y="112427"/>
                    <a:pt x="16496" y="114704"/>
                    <a:pt x="20303" y="114704"/>
                  </a:cubicBezTo>
                  <a:cubicBezTo>
                    <a:pt x="23349" y="114704"/>
                    <a:pt x="27917" y="112680"/>
                    <a:pt x="29694" y="107619"/>
                  </a:cubicBezTo>
                  <a:cubicBezTo>
                    <a:pt x="29948" y="107112"/>
                    <a:pt x="32993" y="95219"/>
                    <a:pt x="34516" y="88893"/>
                  </a:cubicBezTo>
                  <a:lnTo>
                    <a:pt x="40100" y="66118"/>
                  </a:lnTo>
                  <a:cubicBezTo>
                    <a:pt x="41623" y="60551"/>
                    <a:pt x="43146" y="54984"/>
                    <a:pt x="44415" y="49164"/>
                  </a:cubicBezTo>
                  <a:cubicBezTo>
                    <a:pt x="45430" y="44862"/>
                    <a:pt x="47461" y="37523"/>
                    <a:pt x="47715" y="36511"/>
                  </a:cubicBezTo>
                  <a:cubicBezTo>
                    <a:pt x="51522" y="28667"/>
                    <a:pt x="64974" y="5639"/>
                    <a:pt x="89086" y="5639"/>
                  </a:cubicBezTo>
                  <a:cubicBezTo>
                    <a:pt x="100508" y="5639"/>
                    <a:pt x="102792" y="15002"/>
                    <a:pt x="102792" y="23353"/>
                  </a:cubicBezTo>
                  <a:cubicBezTo>
                    <a:pt x="102792" y="29679"/>
                    <a:pt x="101015" y="36764"/>
                    <a:pt x="98985" y="44356"/>
                  </a:cubicBezTo>
                  <a:lnTo>
                    <a:pt x="91878" y="73710"/>
                  </a:lnTo>
                  <a:lnTo>
                    <a:pt x="86802" y="92942"/>
                  </a:lnTo>
                  <a:cubicBezTo>
                    <a:pt x="85787" y="98003"/>
                    <a:pt x="83502" y="106606"/>
                    <a:pt x="83502" y="107872"/>
                  </a:cubicBezTo>
                  <a:cubicBezTo>
                    <a:pt x="83502" y="112427"/>
                    <a:pt x="87056" y="114704"/>
                    <a:pt x="90863" y="114704"/>
                  </a:cubicBezTo>
                  <a:cubicBezTo>
                    <a:pt x="98731" y="114704"/>
                    <a:pt x="100254" y="108378"/>
                    <a:pt x="102285" y="100280"/>
                  </a:cubicBezTo>
                  <a:cubicBezTo>
                    <a:pt x="105838" y="86109"/>
                    <a:pt x="115229" y="49164"/>
                    <a:pt x="117513" y="39295"/>
                  </a:cubicBezTo>
                  <a:cubicBezTo>
                    <a:pt x="118275" y="36005"/>
                    <a:pt x="131727" y="5639"/>
                    <a:pt x="159392" y="5639"/>
                  </a:cubicBezTo>
                  <a:cubicBezTo>
                    <a:pt x="170306" y="5639"/>
                    <a:pt x="173098" y="14243"/>
                    <a:pt x="173098" y="23353"/>
                  </a:cubicBezTo>
                  <a:cubicBezTo>
                    <a:pt x="173098" y="37776"/>
                    <a:pt x="162438" y="66624"/>
                    <a:pt x="157362" y="80036"/>
                  </a:cubicBezTo>
                  <a:cubicBezTo>
                    <a:pt x="155078" y="86109"/>
                    <a:pt x="154062" y="88893"/>
                    <a:pt x="154062" y="93954"/>
                  </a:cubicBezTo>
                  <a:cubicBezTo>
                    <a:pt x="154062" y="105847"/>
                    <a:pt x="162946" y="114704"/>
                    <a:pt x="174875" y="114704"/>
                  </a:cubicBezTo>
                  <a:cubicBezTo>
                    <a:pt x="198734" y="114704"/>
                    <a:pt x="208125" y="77759"/>
                    <a:pt x="208125" y="75734"/>
                  </a:cubicBezTo>
                  <a:cubicBezTo>
                    <a:pt x="208125" y="73204"/>
                    <a:pt x="205840" y="73204"/>
                    <a:pt x="205079" y="73204"/>
                  </a:cubicBezTo>
                  <a:cubicBezTo>
                    <a:pt x="202541" y="73204"/>
                    <a:pt x="202541" y="73963"/>
                    <a:pt x="201272" y="77759"/>
                  </a:cubicBezTo>
                  <a:cubicBezTo>
                    <a:pt x="197464" y="91170"/>
                    <a:pt x="189342" y="109137"/>
                    <a:pt x="175383" y="109137"/>
                  </a:cubicBezTo>
                  <a:cubicBezTo>
                    <a:pt x="171068" y="109137"/>
                    <a:pt x="169291" y="106606"/>
                    <a:pt x="169291" y="100786"/>
                  </a:cubicBezTo>
                  <a:cubicBezTo>
                    <a:pt x="169291" y="94460"/>
                    <a:pt x="171576" y="88387"/>
                    <a:pt x="173860" y="82820"/>
                  </a:cubicBezTo>
                  <a:cubicBezTo>
                    <a:pt x="178682" y="69661"/>
                    <a:pt x="189342" y="41572"/>
                    <a:pt x="189342" y="27148"/>
                  </a:cubicBezTo>
                  <a:cubicBezTo>
                    <a:pt x="189342" y="10700"/>
                    <a:pt x="179190" y="72"/>
                    <a:pt x="160154" y="72"/>
                  </a:cubicBezTo>
                  <a:cubicBezTo>
                    <a:pt x="141118" y="72"/>
                    <a:pt x="128173" y="11206"/>
                    <a:pt x="118782" y="24618"/>
                  </a:cubicBezTo>
                  <a:cubicBezTo>
                    <a:pt x="118529" y="21328"/>
                    <a:pt x="117767" y="12724"/>
                    <a:pt x="110660" y="6651"/>
                  </a:cubicBezTo>
                  <a:cubicBezTo>
                    <a:pt x="104315" y="1337"/>
                    <a:pt x="96193" y="72"/>
                    <a:pt x="89848" y="72"/>
                  </a:cubicBezTo>
                  <a:cubicBezTo>
                    <a:pt x="67004" y="72"/>
                    <a:pt x="54568" y="16267"/>
                    <a:pt x="50253" y="22087"/>
                  </a:cubicBezTo>
                  <a:cubicBezTo>
                    <a:pt x="48984" y="7663"/>
                    <a:pt x="38324" y="72"/>
                    <a:pt x="26902" y="72"/>
                  </a:cubicBezTo>
                  <a:cubicBezTo>
                    <a:pt x="15227" y="72"/>
                    <a:pt x="10404" y="9941"/>
                    <a:pt x="8120" y="14496"/>
                  </a:cubicBezTo>
                  <a:cubicBezTo>
                    <a:pt x="3551" y="23353"/>
                    <a:pt x="252" y="38283"/>
                    <a:pt x="252" y="39042"/>
                  </a:cubicBezTo>
                  <a:cubicBezTo>
                    <a:pt x="252" y="41572"/>
                    <a:pt x="2790" y="41572"/>
                    <a:pt x="3297" y="41572"/>
                  </a:cubicBezTo>
                  <a:cubicBezTo>
                    <a:pt x="5835" y="41572"/>
                    <a:pt x="6089" y="41319"/>
                    <a:pt x="7612" y="35752"/>
                  </a:cubicBezTo>
                  <a:cubicBezTo>
                    <a:pt x="11927" y="17785"/>
                    <a:pt x="17003" y="5639"/>
                    <a:pt x="26141" y="5639"/>
                  </a:cubicBezTo>
                  <a:cubicBezTo>
                    <a:pt x="30202" y="5639"/>
                    <a:pt x="34009" y="7663"/>
                    <a:pt x="34009" y="17279"/>
                  </a:cubicBezTo>
                  <a:cubicBezTo>
                    <a:pt x="34009" y="22593"/>
                    <a:pt x="33247" y="25377"/>
                    <a:pt x="29948" y="38536"/>
                  </a:cubicBezTo>
                  <a:lnTo>
                    <a:pt x="15227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CD23DFD-4E75-1A85-EBF8-D51D223A4B4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406299" y="3318628"/>
              <a:ext cx="103301" cy="114632"/>
            </a:xfrm>
            <a:custGeom>
              <a:avLst/>
              <a:gdLst>
                <a:gd name="connsiteX0" fmla="*/ 15235 w 103301"/>
                <a:gd name="connsiteY0" fmla="*/ 96990 h 114632"/>
                <a:gd name="connsiteX1" fmla="*/ 12951 w 103301"/>
                <a:gd name="connsiteY1" fmla="*/ 107872 h 114632"/>
                <a:gd name="connsiteX2" fmla="*/ 20312 w 103301"/>
                <a:gd name="connsiteY2" fmla="*/ 114704 h 114632"/>
                <a:gd name="connsiteX3" fmla="*/ 29703 w 103301"/>
                <a:gd name="connsiteY3" fmla="*/ 107619 h 114632"/>
                <a:gd name="connsiteX4" fmla="*/ 39855 w 103301"/>
                <a:gd name="connsiteY4" fmla="*/ 67637 h 114632"/>
                <a:gd name="connsiteX5" fmla="*/ 47977 w 103301"/>
                <a:gd name="connsiteY5" fmla="*/ 34740 h 114632"/>
                <a:gd name="connsiteX6" fmla="*/ 62191 w 103301"/>
                <a:gd name="connsiteY6" fmla="*/ 13990 h 114632"/>
                <a:gd name="connsiteX7" fmla="*/ 82496 w 103301"/>
                <a:gd name="connsiteY7" fmla="*/ 5639 h 114632"/>
                <a:gd name="connsiteX8" fmla="*/ 93156 w 103301"/>
                <a:gd name="connsiteY8" fmla="*/ 8676 h 114632"/>
                <a:gd name="connsiteX9" fmla="*/ 79958 w 103301"/>
                <a:gd name="connsiteY9" fmla="*/ 22593 h 114632"/>
                <a:gd name="connsiteX10" fmla="*/ 89603 w 103301"/>
                <a:gd name="connsiteY10" fmla="*/ 31450 h 114632"/>
                <a:gd name="connsiteX11" fmla="*/ 103562 w 103301"/>
                <a:gd name="connsiteY11" fmla="*/ 16520 h 114632"/>
                <a:gd name="connsiteX12" fmla="*/ 82496 w 103301"/>
                <a:gd name="connsiteY12" fmla="*/ 72 h 114632"/>
                <a:gd name="connsiteX13" fmla="*/ 50008 w 103301"/>
                <a:gd name="connsiteY13" fmla="*/ 19557 h 114632"/>
                <a:gd name="connsiteX14" fmla="*/ 26911 w 103301"/>
                <a:gd name="connsiteY14" fmla="*/ 72 h 114632"/>
                <a:gd name="connsiteX15" fmla="*/ 8129 w 103301"/>
                <a:gd name="connsiteY15" fmla="*/ 14496 h 114632"/>
                <a:gd name="connsiteX16" fmla="*/ 260 w 103301"/>
                <a:gd name="connsiteY16" fmla="*/ 39042 h 114632"/>
                <a:gd name="connsiteX17" fmla="*/ 3306 w 103301"/>
                <a:gd name="connsiteY17" fmla="*/ 41572 h 114632"/>
                <a:gd name="connsiteX18" fmla="*/ 7621 w 103301"/>
                <a:gd name="connsiteY18" fmla="*/ 35752 h 114632"/>
                <a:gd name="connsiteX19" fmla="*/ 26149 w 103301"/>
                <a:gd name="connsiteY19" fmla="*/ 5639 h 114632"/>
                <a:gd name="connsiteX20" fmla="*/ 34017 w 103301"/>
                <a:gd name="connsiteY20" fmla="*/ 17279 h 114632"/>
                <a:gd name="connsiteX21" fmla="*/ 29956 w 103301"/>
                <a:gd name="connsiteY21" fmla="*/ 38536 h 114632"/>
                <a:gd name="connsiteX22" fmla="*/ 15235 w 10330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35" y="96990"/>
                  </a:moveTo>
                  <a:cubicBezTo>
                    <a:pt x="14474" y="100786"/>
                    <a:pt x="12951" y="106606"/>
                    <a:pt x="12951" y="107872"/>
                  </a:cubicBezTo>
                  <a:cubicBezTo>
                    <a:pt x="12951" y="112427"/>
                    <a:pt x="16504" y="114704"/>
                    <a:pt x="20312" y="114704"/>
                  </a:cubicBezTo>
                  <a:cubicBezTo>
                    <a:pt x="23357" y="114704"/>
                    <a:pt x="27926" y="112680"/>
                    <a:pt x="29703" y="107619"/>
                  </a:cubicBezTo>
                  <a:cubicBezTo>
                    <a:pt x="30210" y="106606"/>
                    <a:pt x="38840" y="72191"/>
                    <a:pt x="39855" y="67637"/>
                  </a:cubicBezTo>
                  <a:cubicBezTo>
                    <a:pt x="41886" y="59286"/>
                    <a:pt x="46454" y="41572"/>
                    <a:pt x="47977" y="34740"/>
                  </a:cubicBezTo>
                  <a:cubicBezTo>
                    <a:pt x="48992" y="31450"/>
                    <a:pt x="56099" y="19557"/>
                    <a:pt x="62191" y="13990"/>
                  </a:cubicBezTo>
                  <a:cubicBezTo>
                    <a:pt x="64221" y="12218"/>
                    <a:pt x="71582" y="5639"/>
                    <a:pt x="82496" y="5639"/>
                  </a:cubicBezTo>
                  <a:cubicBezTo>
                    <a:pt x="89095" y="5639"/>
                    <a:pt x="92902" y="8676"/>
                    <a:pt x="93156" y="8676"/>
                  </a:cubicBezTo>
                  <a:cubicBezTo>
                    <a:pt x="85542" y="9941"/>
                    <a:pt x="79958" y="16014"/>
                    <a:pt x="79958" y="22593"/>
                  </a:cubicBezTo>
                  <a:cubicBezTo>
                    <a:pt x="79958" y="26642"/>
                    <a:pt x="82750" y="31450"/>
                    <a:pt x="89603" y="31450"/>
                  </a:cubicBezTo>
                  <a:cubicBezTo>
                    <a:pt x="96456" y="31450"/>
                    <a:pt x="103562" y="25630"/>
                    <a:pt x="103562" y="16520"/>
                  </a:cubicBezTo>
                  <a:cubicBezTo>
                    <a:pt x="103562" y="7663"/>
                    <a:pt x="95440" y="72"/>
                    <a:pt x="82496" y="72"/>
                  </a:cubicBezTo>
                  <a:cubicBezTo>
                    <a:pt x="65998" y="72"/>
                    <a:pt x="54830" y="12471"/>
                    <a:pt x="50008" y="19557"/>
                  </a:cubicBezTo>
                  <a:cubicBezTo>
                    <a:pt x="47977" y="8170"/>
                    <a:pt x="38840" y="72"/>
                    <a:pt x="26911" y="72"/>
                  </a:cubicBezTo>
                  <a:cubicBezTo>
                    <a:pt x="15235" y="72"/>
                    <a:pt x="10413" y="9941"/>
                    <a:pt x="8129" y="14496"/>
                  </a:cubicBezTo>
                  <a:cubicBezTo>
                    <a:pt x="3560" y="23100"/>
                    <a:pt x="260" y="38283"/>
                    <a:pt x="260" y="39042"/>
                  </a:cubicBezTo>
                  <a:cubicBezTo>
                    <a:pt x="260" y="41572"/>
                    <a:pt x="2798" y="41572"/>
                    <a:pt x="3306" y="41572"/>
                  </a:cubicBezTo>
                  <a:cubicBezTo>
                    <a:pt x="5844" y="41572"/>
                    <a:pt x="6098" y="41319"/>
                    <a:pt x="7621" y="35752"/>
                  </a:cubicBezTo>
                  <a:cubicBezTo>
                    <a:pt x="11936" y="17785"/>
                    <a:pt x="17012" y="5639"/>
                    <a:pt x="26149" y="5639"/>
                  </a:cubicBezTo>
                  <a:cubicBezTo>
                    <a:pt x="30464" y="5639"/>
                    <a:pt x="34017" y="7663"/>
                    <a:pt x="34017" y="17279"/>
                  </a:cubicBezTo>
                  <a:cubicBezTo>
                    <a:pt x="34017" y="22593"/>
                    <a:pt x="33256" y="25377"/>
                    <a:pt x="29956" y="38536"/>
                  </a:cubicBezTo>
                  <a:lnTo>
                    <a:pt x="15235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E149859-084C-07A5-61E5-F3435DDF5F8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3531692" y="3221028"/>
              <a:ext cx="78529" cy="117618"/>
            </a:xfrm>
            <a:custGeom>
              <a:avLst/>
              <a:gdLst>
                <a:gd name="connsiteX0" fmla="*/ 78795 w 78529"/>
                <a:gd name="connsiteY0" fmla="*/ 85448 h 117618"/>
                <a:gd name="connsiteX1" fmla="*/ 72754 w 78529"/>
                <a:gd name="connsiteY1" fmla="*/ 85448 h 117618"/>
                <a:gd name="connsiteX2" fmla="*/ 68135 w 78529"/>
                <a:gd name="connsiteY2" fmla="*/ 101567 h 117618"/>
                <a:gd name="connsiteX3" fmla="*/ 50546 w 78529"/>
                <a:gd name="connsiteY3" fmla="*/ 102630 h 117618"/>
                <a:gd name="connsiteX4" fmla="*/ 17854 w 78529"/>
                <a:gd name="connsiteY4" fmla="*/ 102630 h 117618"/>
                <a:gd name="connsiteX5" fmla="*/ 53388 w 78529"/>
                <a:gd name="connsiteY5" fmla="*/ 72871 h 117618"/>
                <a:gd name="connsiteX6" fmla="*/ 78795 w 78529"/>
                <a:gd name="connsiteY6" fmla="*/ 34610 h 117618"/>
                <a:gd name="connsiteX7" fmla="*/ 37220 w 78529"/>
                <a:gd name="connsiteY7" fmla="*/ 68 h 117618"/>
                <a:gd name="connsiteX8" fmla="*/ 265 w 78529"/>
                <a:gd name="connsiteY8" fmla="*/ 31776 h 117618"/>
                <a:gd name="connsiteX9" fmla="*/ 9682 w 78529"/>
                <a:gd name="connsiteY9" fmla="*/ 41695 h 117618"/>
                <a:gd name="connsiteX10" fmla="*/ 19098 w 78529"/>
                <a:gd name="connsiteY10" fmla="*/ 32307 h 117618"/>
                <a:gd name="connsiteX11" fmla="*/ 8616 w 78529"/>
                <a:gd name="connsiteY11" fmla="*/ 22919 h 117618"/>
                <a:gd name="connsiteX12" fmla="*/ 34555 w 78529"/>
                <a:gd name="connsiteY12" fmla="*/ 6445 h 117618"/>
                <a:gd name="connsiteX13" fmla="*/ 61561 w 78529"/>
                <a:gd name="connsiteY13" fmla="*/ 34610 h 117618"/>
                <a:gd name="connsiteX14" fmla="*/ 44860 w 78529"/>
                <a:gd name="connsiteY14" fmla="*/ 68620 h 117618"/>
                <a:gd name="connsiteX15" fmla="*/ 2042 w 78529"/>
                <a:gd name="connsiteY15" fmla="*/ 110778 h 117618"/>
                <a:gd name="connsiteX16" fmla="*/ 265 w 78529"/>
                <a:gd name="connsiteY16" fmla="*/ 117686 h 117618"/>
                <a:gd name="connsiteX17" fmla="*/ 73465 w 78529"/>
                <a:gd name="connsiteY17" fmla="*/ 117686 h 117618"/>
                <a:gd name="connsiteX18" fmla="*/ 78795 w 78529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29" h="117618">
                  <a:moveTo>
                    <a:pt x="78795" y="85448"/>
                  </a:moveTo>
                  <a:lnTo>
                    <a:pt x="72754" y="85448"/>
                  </a:lnTo>
                  <a:cubicBezTo>
                    <a:pt x="72221" y="89345"/>
                    <a:pt x="70444" y="99796"/>
                    <a:pt x="68135" y="101567"/>
                  </a:cubicBezTo>
                  <a:cubicBezTo>
                    <a:pt x="66713" y="102630"/>
                    <a:pt x="53033" y="102630"/>
                    <a:pt x="50546" y="102630"/>
                  </a:cubicBezTo>
                  <a:lnTo>
                    <a:pt x="17854" y="102630"/>
                  </a:lnTo>
                  <a:cubicBezTo>
                    <a:pt x="36510" y="86156"/>
                    <a:pt x="42728" y="81196"/>
                    <a:pt x="53388" y="72871"/>
                  </a:cubicBezTo>
                  <a:cubicBezTo>
                    <a:pt x="66536" y="62420"/>
                    <a:pt x="78795" y="51438"/>
                    <a:pt x="78795" y="34610"/>
                  </a:cubicBezTo>
                  <a:cubicBezTo>
                    <a:pt x="78795" y="13176"/>
                    <a:pt x="59962" y="68"/>
                    <a:pt x="37220" y="68"/>
                  </a:cubicBezTo>
                  <a:cubicBezTo>
                    <a:pt x="15189" y="68"/>
                    <a:pt x="265" y="15479"/>
                    <a:pt x="265" y="31776"/>
                  </a:cubicBezTo>
                  <a:cubicBezTo>
                    <a:pt x="265" y="40809"/>
                    <a:pt x="7905" y="41695"/>
                    <a:pt x="9682" y="41695"/>
                  </a:cubicBezTo>
                  <a:cubicBezTo>
                    <a:pt x="13946" y="41695"/>
                    <a:pt x="19098" y="38684"/>
                    <a:pt x="19098" y="32307"/>
                  </a:cubicBezTo>
                  <a:cubicBezTo>
                    <a:pt x="19098" y="29119"/>
                    <a:pt x="17854" y="22919"/>
                    <a:pt x="8616" y="22919"/>
                  </a:cubicBezTo>
                  <a:cubicBezTo>
                    <a:pt x="14123" y="10342"/>
                    <a:pt x="26205" y="6445"/>
                    <a:pt x="34555" y="6445"/>
                  </a:cubicBezTo>
                  <a:cubicBezTo>
                    <a:pt x="52322" y="6445"/>
                    <a:pt x="61561" y="20262"/>
                    <a:pt x="61561" y="34610"/>
                  </a:cubicBezTo>
                  <a:cubicBezTo>
                    <a:pt x="61561" y="50021"/>
                    <a:pt x="50546" y="62243"/>
                    <a:pt x="44860" y="68620"/>
                  </a:cubicBezTo>
                  <a:lnTo>
                    <a:pt x="2042" y="110778"/>
                  </a:lnTo>
                  <a:cubicBezTo>
                    <a:pt x="265" y="112372"/>
                    <a:pt x="265" y="112727"/>
                    <a:pt x="265" y="117686"/>
                  </a:cubicBezTo>
                  <a:lnTo>
                    <a:pt x="73465" y="117686"/>
                  </a:lnTo>
                  <a:lnTo>
                    <a:pt x="78795" y="8544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8232065-F16F-AC4E-9AE9-948070FA66F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917368" y="3533344"/>
              <a:ext cx="848805" cy="10121"/>
            </a:xfrm>
            <a:custGeom>
              <a:avLst/>
              <a:gdLst>
                <a:gd name="connsiteX0" fmla="*/ 0 w 848805"/>
                <a:gd name="connsiteY0" fmla="*/ 0 h 10121"/>
                <a:gd name="connsiteX1" fmla="*/ 848805 w 848805"/>
                <a:gd name="connsiteY1" fmla="*/ 0 h 10121"/>
                <a:gd name="connsiteX2" fmla="*/ 848805 w 848805"/>
                <a:gd name="connsiteY2" fmla="*/ 10122 h 10121"/>
                <a:gd name="connsiteX3" fmla="*/ 0 w 84880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805" h="10121">
                  <a:moveTo>
                    <a:pt x="0" y="0"/>
                  </a:moveTo>
                  <a:lnTo>
                    <a:pt x="848805" y="0"/>
                  </a:lnTo>
                  <a:lnTo>
                    <a:pt x="848805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224CF56-FCBD-C8BD-5770-665D75C4FDF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942496" y="3585460"/>
              <a:ext cx="58884" cy="253051"/>
            </a:xfrm>
            <a:custGeom>
              <a:avLst/>
              <a:gdLst>
                <a:gd name="connsiteX0" fmla="*/ 59126 w 58884"/>
                <a:gd name="connsiteY0" fmla="*/ 250606 h 253051"/>
                <a:gd name="connsiteX1" fmla="*/ 54811 w 58884"/>
                <a:gd name="connsiteY1" fmla="*/ 245039 h 253051"/>
                <a:gd name="connsiteX2" fmla="*/ 14963 w 58884"/>
                <a:gd name="connsiteY2" fmla="*/ 126611 h 253051"/>
                <a:gd name="connsiteX3" fmla="*/ 55827 w 58884"/>
                <a:gd name="connsiteY3" fmla="*/ 6918 h 253051"/>
                <a:gd name="connsiteX4" fmla="*/ 59126 w 58884"/>
                <a:gd name="connsiteY4" fmla="*/ 2616 h 253051"/>
                <a:gd name="connsiteX5" fmla="*/ 56588 w 58884"/>
                <a:gd name="connsiteY5" fmla="*/ 85 h 253051"/>
                <a:gd name="connsiteX6" fmla="*/ 16232 w 58884"/>
                <a:gd name="connsiteY6" fmla="*/ 49430 h 253051"/>
                <a:gd name="connsiteX7" fmla="*/ 241 w 58884"/>
                <a:gd name="connsiteY7" fmla="*/ 126611 h 253051"/>
                <a:gd name="connsiteX8" fmla="*/ 16993 w 58884"/>
                <a:gd name="connsiteY8" fmla="*/ 205563 h 253051"/>
                <a:gd name="connsiteX9" fmla="*/ 56588 w 58884"/>
                <a:gd name="connsiteY9" fmla="*/ 253137 h 253051"/>
                <a:gd name="connsiteX10" fmla="*/ 59126 w 58884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26" y="250606"/>
                  </a:moveTo>
                  <a:cubicBezTo>
                    <a:pt x="59126" y="249847"/>
                    <a:pt x="59126" y="249341"/>
                    <a:pt x="54811" y="245039"/>
                  </a:cubicBezTo>
                  <a:cubicBezTo>
                    <a:pt x="23085" y="213154"/>
                    <a:pt x="14963" y="165328"/>
                    <a:pt x="14963" y="126611"/>
                  </a:cubicBezTo>
                  <a:cubicBezTo>
                    <a:pt x="14963" y="82580"/>
                    <a:pt x="24608" y="38549"/>
                    <a:pt x="55827" y="6918"/>
                  </a:cubicBezTo>
                  <a:cubicBezTo>
                    <a:pt x="59126" y="3881"/>
                    <a:pt x="59126" y="3375"/>
                    <a:pt x="59126" y="2616"/>
                  </a:cubicBezTo>
                  <a:cubicBezTo>
                    <a:pt x="59126" y="845"/>
                    <a:pt x="58111" y="85"/>
                    <a:pt x="56588" y="85"/>
                  </a:cubicBezTo>
                  <a:cubicBezTo>
                    <a:pt x="54050" y="85"/>
                    <a:pt x="31207" y="17293"/>
                    <a:pt x="16232" y="49430"/>
                  </a:cubicBezTo>
                  <a:cubicBezTo>
                    <a:pt x="3287" y="77266"/>
                    <a:pt x="241" y="105355"/>
                    <a:pt x="241" y="126611"/>
                  </a:cubicBezTo>
                  <a:cubicBezTo>
                    <a:pt x="241" y="146349"/>
                    <a:pt x="3033" y="176968"/>
                    <a:pt x="16993" y="205563"/>
                  </a:cubicBezTo>
                  <a:cubicBezTo>
                    <a:pt x="32222" y="236688"/>
                    <a:pt x="54050" y="253137"/>
                    <a:pt x="56588" y="253137"/>
                  </a:cubicBezTo>
                  <a:cubicBezTo>
                    <a:pt x="58111" y="253137"/>
                    <a:pt x="59126" y="252377"/>
                    <a:pt x="59126" y="250606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8F1425E-6EEE-2FF6-9DD6-0C051E86F82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3023434" y="3663399"/>
              <a:ext cx="103301" cy="114632"/>
            </a:xfrm>
            <a:custGeom>
              <a:avLst/>
              <a:gdLst>
                <a:gd name="connsiteX0" fmla="*/ 15220 w 103301"/>
                <a:gd name="connsiteY0" fmla="*/ 97004 h 114632"/>
                <a:gd name="connsiteX1" fmla="*/ 12936 w 103301"/>
                <a:gd name="connsiteY1" fmla="*/ 107885 h 114632"/>
                <a:gd name="connsiteX2" fmla="*/ 20297 w 103301"/>
                <a:gd name="connsiteY2" fmla="*/ 114718 h 114632"/>
                <a:gd name="connsiteX3" fmla="*/ 29688 w 103301"/>
                <a:gd name="connsiteY3" fmla="*/ 107632 h 114632"/>
                <a:gd name="connsiteX4" fmla="*/ 39840 w 103301"/>
                <a:gd name="connsiteY4" fmla="*/ 67650 h 114632"/>
                <a:gd name="connsiteX5" fmla="*/ 47962 w 103301"/>
                <a:gd name="connsiteY5" fmla="*/ 34753 h 114632"/>
                <a:gd name="connsiteX6" fmla="*/ 62176 w 103301"/>
                <a:gd name="connsiteY6" fmla="*/ 14003 h 114632"/>
                <a:gd name="connsiteX7" fmla="*/ 82481 w 103301"/>
                <a:gd name="connsiteY7" fmla="*/ 5653 h 114632"/>
                <a:gd name="connsiteX8" fmla="*/ 93141 w 103301"/>
                <a:gd name="connsiteY8" fmla="*/ 8689 h 114632"/>
                <a:gd name="connsiteX9" fmla="*/ 79943 w 103301"/>
                <a:gd name="connsiteY9" fmla="*/ 22607 h 114632"/>
                <a:gd name="connsiteX10" fmla="*/ 89588 w 103301"/>
                <a:gd name="connsiteY10" fmla="*/ 31464 h 114632"/>
                <a:gd name="connsiteX11" fmla="*/ 103547 w 103301"/>
                <a:gd name="connsiteY11" fmla="*/ 16534 h 114632"/>
                <a:gd name="connsiteX12" fmla="*/ 82481 w 103301"/>
                <a:gd name="connsiteY12" fmla="*/ 85 h 114632"/>
                <a:gd name="connsiteX13" fmla="*/ 49993 w 103301"/>
                <a:gd name="connsiteY13" fmla="*/ 19570 h 114632"/>
                <a:gd name="connsiteX14" fmla="*/ 26896 w 103301"/>
                <a:gd name="connsiteY14" fmla="*/ 85 h 114632"/>
                <a:gd name="connsiteX15" fmla="*/ 8113 w 103301"/>
                <a:gd name="connsiteY15" fmla="*/ 14509 h 114632"/>
                <a:gd name="connsiteX16" fmla="*/ 245 w 103301"/>
                <a:gd name="connsiteY16" fmla="*/ 39055 h 114632"/>
                <a:gd name="connsiteX17" fmla="*/ 3291 w 103301"/>
                <a:gd name="connsiteY17" fmla="*/ 41586 h 114632"/>
                <a:gd name="connsiteX18" fmla="*/ 7606 w 103301"/>
                <a:gd name="connsiteY18" fmla="*/ 35766 h 114632"/>
                <a:gd name="connsiteX19" fmla="*/ 26134 w 103301"/>
                <a:gd name="connsiteY19" fmla="*/ 5653 h 114632"/>
                <a:gd name="connsiteX20" fmla="*/ 34002 w 103301"/>
                <a:gd name="connsiteY20" fmla="*/ 17293 h 114632"/>
                <a:gd name="connsiteX21" fmla="*/ 29941 w 103301"/>
                <a:gd name="connsiteY21" fmla="*/ 38549 h 114632"/>
                <a:gd name="connsiteX22" fmla="*/ 15220 w 10330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20" y="97004"/>
                  </a:moveTo>
                  <a:cubicBezTo>
                    <a:pt x="14459" y="100800"/>
                    <a:pt x="12936" y="106620"/>
                    <a:pt x="12936" y="107885"/>
                  </a:cubicBezTo>
                  <a:cubicBezTo>
                    <a:pt x="12936" y="112440"/>
                    <a:pt x="16489" y="114718"/>
                    <a:pt x="20297" y="114718"/>
                  </a:cubicBezTo>
                  <a:cubicBezTo>
                    <a:pt x="23342" y="114718"/>
                    <a:pt x="27911" y="112693"/>
                    <a:pt x="29688" y="107632"/>
                  </a:cubicBezTo>
                  <a:cubicBezTo>
                    <a:pt x="30195" y="106620"/>
                    <a:pt x="38825" y="72205"/>
                    <a:pt x="39840" y="67650"/>
                  </a:cubicBezTo>
                  <a:cubicBezTo>
                    <a:pt x="41871" y="59299"/>
                    <a:pt x="46439" y="41586"/>
                    <a:pt x="47962" y="34753"/>
                  </a:cubicBezTo>
                  <a:cubicBezTo>
                    <a:pt x="48977" y="31464"/>
                    <a:pt x="56084" y="19570"/>
                    <a:pt x="62176" y="14003"/>
                  </a:cubicBezTo>
                  <a:cubicBezTo>
                    <a:pt x="64206" y="12232"/>
                    <a:pt x="71567" y="5653"/>
                    <a:pt x="82481" y="5653"/>
                  </a:cubicBezTo>
                  <a:cubicBezTo>
                    <a:pt x="89080" y="5653"/>
                    <a:pt x="92887" y="8689"/>
                    <a:pt x="93141" y="8689"/>
                  </a:cubicBezTo>
                  <a:cubicBezTo>
                    <a:pt x="85527" y="9954"/>
                    <a:pt x="79943" y="16028"/>
                    <a:pt x="79943" y="22607"/>
                  </a:cubicBezTo>
                  <a:cubicBezTo>
                    <a:pt x="79943" y="26656"/>
                    <a:pt x="82735" y="31464"/>
                    <a:pt x="89588" y="31464"/>
                  </a:cubicBezTo>
                  <a:cubicBezTo>
                    <a:pt x="96441" y="31464"/>
                    <a:pt x="103547" y="25644"/>
                    <a:pt x="103547" y="16534"/>
                  </a:cubicBezTo>
                  <a:cubicBezTo>
                    <a:pt x="103547" y="7677"/>
                    <a:pt x="95425" y="85"/>
                    <a:pt x="82481" y="85"/>
                  </a:cubicBezTo>
                  <a:cubicBezTo>
                    <a:pt x="65983" y="85"/>
                    <a:pt x="54815" y="12485"/>
                    <a:pt x="49993" y="19570"/>
                  </a:cubicBezTo>
                  <a:cubicBezTo>
                    <a:pt x="47962" y="8183"/>
                    <a:pt x="38825" y="85"/>
                    <a:pt x="26896" y="85"/>
                  </a:cubicBezTo>
                  <a:cubicBezTo>
                    <a:pt x="15220" y="85"/>
                    <a:pt x="10398" y="9954"/>
                    <a:pt x="8113" y="14509"/>
                  </a:cubicBezTo>
                  <a:cubicBezTo>
                    <a:pt x="3545" y="23113"/>
                    <a:pt x="245" y="38296"/>
                    <a:pt x="245" y="39055"/>
                  </a:cubicBezTo>
                  <a:cubicBezTo>
                    <a:pt x="245" y="41586"/>
                    <a:pt x="2783" y="41586"/>
                    <a:pt x="3291" y="41586"/>
                  </a:cubicBezTo>
                  <a:cubicBezTo>
                    <a:pt x="5829" y="41586"/>
                    <a:pt x="6083" y="41333"/>
                    <a:pt x="7606" y="35766"/>
                  </a:cubicBezTo>
                  <a:cubicBezTo>
                    <a:pt x="11921" y="17799"/>
                    <a:pt x="16997" y="5653"/>
                    <a:pt x="26134" y="5653"/>
                  </a:cubicBezTo>
                  <a:cubicBezTo>
                    <a:pt x="30449" y="5653"/>
                    <a:pt x="34002" y="7677"/>
                    <a:pt x="34002" y="17293"/>
                  </a:cubicBezTo>
                  <a:cubicBezTo>
                    <a:pt x="34002" y="22607"/>
                    <a:pt x="33241" y="25391"/>
                    <a:pt x="29941" y="38549"/>
                  </a:cubicBezTo>
                  <a:lnTo>
                    <a:pt x="15220" y="97004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A8D0BD8-8876-CB19-AC5A-EAE69391D81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3208250" y="3627719"/>
              <a:ext cx="168785" cy="168531"/>
            </a:xfrm>
            <a:custGeom>
              <a:avLst/>
              <a:gdLst>
                <a:gd name="connsiteX0" fmla="*/ 89848 w 168785"/>
                <a:gd name="connsiteY0" fmla="*/ 89412 h 168531"/>
                <a:gd name="connsiteX1" fmla="*/ 160662 w 168785"/>
                <a:gd name="connsiteY1" fmla="*/ 89412 h 168531"/>
                <a:gd name="connsiteX2" fmla="*/ 169038 w 168785"/>
                <a:gd name="connsiteY2" fmla="*/ 84351 h 168531"/>
                <a:gd name="connsiteX3" fmla="*/ 160662 w 168785"/>
                <a:gd name="connsiteY3" fmla="*/ 79290 h 168531"/>
                <a:gd name="connsiteX4" fmla="*/ 89848 w 168785"/>
                <a:gd name="connsiteY4" fmla="*/ 79290 h 168531"/>
                <a:gd name="connsiteX5" fmla="*/ 89848 w 168785"/>
                <a:gd name="connsiteY5" fmla="*/ 8436 h 168531"/>
                <a:gd name="connsiteX6" fmla="*/ 84772 w 168785"/>
                <a:gd name="connsiteY6" fmla="*/ 85 h 168531"/>
                <a:gd name="connsiteX7" fmla="*/ 79696 w 168785"/>
                <a:gd name="connsiteY7" fmla="*/ 8436 h 168531"/>
                <a:gd name="connsiteX8" fmla="*/ 79696 w 168785"/>
                <a:gd name="connsiteY8" fmla="*/ 79290 h 168531"/>
                <a:gd name="connsiteX9" fmla="*/ 8628 w 168785"/>
                <a:gd name="connsiteY9" fmla="*/ 79290 h 168531"/>
                <a:gd name="connsiteX10" fmla="*/ 252 w 168785"/>
                <a:gd name="connsiteY10" fmla="*/ 84351 h 168531"/>
                <a:gd name="connsiteX11" fmla="*/ 8628 w 168785"/>
                <a:gd name="connsiteY11" fmla="*/ 89412 h 168531"/>
                <a:gd name="connsiteX12" fmla="*/ 79696 w 168785"/>
                <a:gd name="connsiteY12" fmla="*/ 89412 h 168531"/>
                <a:gd name="connsiteX13" fmla="*/ 79696 w 168785"/>
                <a:gd name="connsiteY13" fmla="*/ 160267 h 168531"/>
                <a:gd name="connsiteX14" fmla="*/ 84772 w 168785"/>
                <a:gd name="connsiteY14" fmla="*/ 168617 h 168531"/>
                <a:gd name="connsiteX15" fmla="*/ 89848 w 168785"/>
                <a:gd name="connsiteY15" fmla="*/ 160267 h 168531"/>
                <a:gd name="connsiteX16" fmla="*/ 89848 w 168785"/>
                <a:gd name="connsiteY16" fmla="*/ 8941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85" h="168531">
                  <a:moveTo>
                    <a:pt x="89848" y="89412"/>
                  </a:moveTo>
                  <a:lnTo>
                    <a:pt x="160662" y="89412"/>
                  </a:lnTo>
                  <a:cubicBezTo>
                    <a:pt x="164216" y="89412"/>
                    <a:pt x="169038" y="89412"/>
                    <a:pt x="169038" y="84351"/>
                  </a:cubicBezTo>
                  <a:cubicBezTo>
                    <a:pt x="169038" y="79290"/>
                    <a:pt x="164216" y="79290"/>
                    <a:pt x="160662" y="79290"/>
                  </a:cubicBezTo>
                  <a:lnTo>
                    <a:pt x="89848" y="79290"/>
                  </a:lnTo>
                  <a:lnTo>
                    <a:pt x="89848" y="8436"/>
                  </a:lnTo>
                  <a:cubicBezTo>
                    <a:pt x="89848" y="4893"/>
                    <a:pt x="89848" y="85"/>
                    <a:pt x="84772" y="85"/>
                  </a:cubicBezTo>
                  <a:cubicBezTo>
                    <a:pt x="79696" y="85"/>
                    <a:pt x="79696" y="4893"/>
                    <a:pt x="79696" y="8436"/>
                  </a:cubicBezTo>
                  <a:lnTo>
                    <a:pt x="79696" y="79290"/>
                  </a:lnTo>
                  <a:lnTo>
                    <a:pt x="8628" y="79290"/>
                  </a:lnTo>
                  <a:cubicBezTo>
                    <a:pt x="5075" y="79290"/>
                    <a:pt x="252" y="79290"/>
                    <a:pt x="252" y="84351"/>
                  </a:cubicBezTo>
                  <a:cubicBezTo>
                    <a:pt x="252" y="89412"/>
                    <a:pt x="5075" y="89412"/>
                    <a:pt x="8628" y="89412"/>
                  </a:cubicBezTo>
                  <a:lnTo>
                    <a:pt x="79696" y="89412"/>
                  </a:lnTo>
                  <a:lnTo>
                    <a:pt x="79696" y="160267"/>
                  </a:lnTo>
                  <a:cubicBezTo>
                    <a:pt x="79696" y="163809"/>
                    <a:pt x="79696" y="168617"/>
                    <a:pt x="84772" y="168617"/>
                  </a:cubicBezTo>
                  <a:cubicBezTo>
                    <a:pt x="89848" y="168617"/>
                    <a:pt x="89848" y="163809"/>
                    <a:pt x="89848" y="160267"/>
                  </a:cubicBezTo>
                  <a:lnTo>
                    <a:pt x="89848" y="8941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61EA01B-C26D-5994-1044-5E82BDAACBD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3450641" y="3596847"/>
              <a:ext cx="98225" cy="181437"/>
            </a:xfrm>
            <a:custGeom>
              <a:avLst/>
              <a:gdLst>
                <a:gd name="connsiteX0" fmla="*/ 1531 w 98225"/>
                <a:gd name="connsiteY0" fmla="*/ 153434 h 181437"/>
                <a:gd name="connsiteX1" fmla="*/ 262 w 98225"/>
                <a:gd name="connsiteY1" fmla="*/ 155965 h 181437"/>
                <a:gd name="connsiteX2" fmla="*/ 3308 w 98225"/>
                <a:gd name="connsiteY2" fmla="*/ 159255 h 181437"/>
                <a:gd name="connsiteX3" fmla="*/ 12445 w 98225"/>
                <a:gd name="connsiteY3" fmla="*/ 151410 h 181437"/>
                <a:gd name="connsiteX4" fmla="*/ 21583 w 98225"/>
                <a:gd name="connsiteY4" fmla="*/ 142806 h 181437"/>
                <a:gd name="connsiteX5" fmla="*/ 50010 w 98225"/>
                <a:gd name="connsiteY5" fmla="*/ 181523 h 181437"/>
                <a:gd name="connsiteX6" fmla="*/ 74376 w 98225"/>
                <a:gd name="connsiteY6" fmla="*/ 171907 h 181437"/>
                <a:gd name="connsiteX7" fmla="*/ 89858 w 98225"/>
                <a:gd name="connsiteY7" fmla="*/ 156977 h 181437"/>
                <a:gd name="connsiteX8" fmla="*/ 86813 w 98225"/>
                <a:gd name="connsiteY8" fmla="*/ 153940 h 181437"/>
                <a:gd name="connsiteX9" fmla="*/ 83513 w 98225"/>
                <a:gd name="connsiteY9" fmla="*/ 156218 h 181437"/>
                <a:gd name="connsiteX10" fmla="*/ 50517 w 98225"/>
                <a:gd name="connsiteY10" fmla="*/ 175956 h 181437"/>
                <a:gd name="connsiteX11" fmla="*/ 35035 w 98225"/>
                <a:gd name="connsiteY11" fmla="*/ 143059 h 181437"/>
                <a:gd name="connsiteX12" fmla="*/ 36304 w 98225"/>
                <a:gd name="connsiteY12" fmla="*/ 128635 h 181437"/>
                <a:gd name="connsiteX13" fmla="*/ 41888 w 98225"/>
                <a:gd name="connsiteY13" fmla="*/ 122309 h 181437"/>
                <a:gd name="connsiteX14" fmla="*/ 98488 w 98225"/>
                <a:gd name="connsiteY14" fmla="*/ 19823 h 181437"/>
                <a:gd name="connsiteX15" fmla="*/ 83513 w 98225"/>
                <a:gd name="connsiteY15" fmla="*/ 85 h 181437"/>
                <a:gd name="connsiteX16" fmla="*/ 41126 w 98225"/>
                <a:gd name="connsiteY16" fmla="*/ 47659 h 181437"/>
                <a:gd name="connsiteX17" fmla="*/ 21075 w 98225"/>
                <a:gd name="connsiteY17" fmla="*/ 134962 h 181437"/>
                <a:gd name="connsiteX18" fmla="*/ 1531 w 98225"/>
                <a:gd name="connsiteY18" fmla="*/ 153434 h 181437"/>
                <a:gd name="connsiteX19" fmla="*/ 37573 w 98225"/>
                <a:gd name="connsiteY19" fmla="*/ 118007 h 181437"/>
                <a:gd name="connsiteX20" fmla="*/ 63462 w 98225"/>
                <a:gd name="connsiteY20" fmla="*/ 29439 h 181437"/>
                <a:gd name="connsiteX21" fmla="*/ 83767 w 98225"/>
                <a:gd name="connsiteY21" fmla="*/ 5653 h 181437"/>
                <a:gd name="connsiteX22" fmla="*/ 92396 w 98225"/>
                <a:gd name="connsiteY22" fmla="*/ 18811 h 181437"/>
                <a:gd name="connsiteX23" fmla="*/ 37573 w 98225"/>
                <a:gd name="connsiteY23" fmla="*/ 118007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225" h="181437">
                  <a:moveTo>
                    <a:pt x="1531" y="153434"/>
                  </a:moveTo>
                  <a:cubicBezTo>
                    <a:pt x="1024" y="154194"/>
                    <a:pt x="262" y="154953"/>
                    <a:pt x="262" y="155965"/>
                  </a:cubicBezTo>
                  <a:cubicBezTo>
                    <a:pt x="262" y="157230"/>
                    <a:pt x="1785" y="159255"/>
                    <a:pt x="3308" y="159255"/>
                  </a:cubicBezTo>
                  <a:cubicBezTo>
                    <a:pt x="4577" y="159255"/>
                    <a:pt x="5339" y="158495"/>
                    <a:pt x="12445" y="151410"/>
                  </a:cubicBezTo>
                  <a:cubicBezTo>
                    <a:pt x="14476" y="149639"/>
                    <a:pt x="19552" y="144831"/>
                    <a:pt x="21583" y="142806"/>
                  </a:cubicBezTo>
                  <a:cubicBezTo>
                    <a:pt x="24121" y="162797"/>
                    <a:pt x="31481" y="181523"/>
                    <a:pt x="50010" y="181523"/>
                  </a:cubicBezTo>
                  <a:cubicBezTo>
                    <a:pt x="60162" y="181523"/>
                    <a:pt x="69046" y="175703"/>
                    <a:pt x="74376" y="171907"/>
                  </a:cubicBezTo>
                  <a:cubicBezTo>
                    <a:pt x="77929" y="169377"/>
                    <a:pt x="89858" y="159508"/>
                    <a:pt x="89858" y="156977"/>
                  </a:cubicBezTo>
                  <a:cubicBezTo>
                    <a:pt x="89858" y="156218"/>
                    <a:pt x="89097" y="153940"/>
                    <a:pt x="86813" y="153940"/>
                  </a:cubicBezTo>
                  <a:cubicBezTo>
                    <a:pt x="86051" y="153940"/>
                    <a:pt x="85797" y="154194"/>
                    <a:pt x="83513" y="156218"/>
                  </a:cubicBezTo>
                  <a:cubicBezTo>
                    <a:pt x="67269" y="172160"/>
                    <a:pt x="57878" y="175956"/>
                    <a:pt x="50517" y="175956"/>
                  </a:cubicBezTo>
                  <a:cubicBezTo>
                    <a:pt x="39096" y="175956"/>
                    <a:pt x="35035" y="162797"/>
                    <a:pt x="35035" y="143059"/>
                  </a:cubicBezTo>
                  <a:cubicBezTo>
                    <a:pt x="35035" y="141541"/>
                    <a:pt x="35542" y="129901"/>
                    <a:pt x="36304" y="128635"/>
                  </a:cubicBezTo>
                  <a:cubicBezTo>
                    <a:pt x="36811" y="127876"/>
                    <a:pt x="36811" y="127370"/>
                    <a:pt x="41888" y="122309"/>
                  </a:cubicBezTo>
                  <a:cubicBezTo>
                    <a:pt x="62446" y="101812"/>
                    <a:pt x="98488" y="59046"/>
                    <a:pt x="98488" y="19823"/>
                  </a:cubicBezTo>
                  <a:cubicBezTo>
                    <a:pt x="98488" y="15522"/>
                    <a:pt x="98488" y="85"/>
                    <a:pt x="83513" y="85"/>
                  </a:cubicBezTo>
                  <a:cubicBezTo>
                    <a:pt x="62446" y="85"/>
                    <a:pt x="43664" y="41839"/>
                    <a:pt x="41126" y="47659"/>
                  </a:cubicBezTo>
                  <a:cubicBezTo>
                    <a:pt x="28943" y="75242"/>
                    <a:pt x="21075" y="104849"/>
                    <a:pt x="21075" y="134962"/>
                  </a:cubicBezTo>
                  <a:lnTo>
                    <a:pt x="1531" y="153434"/>
                  </a:lnTo>
                  <a:close/>
                  <a:moveTo>
                    <a:pt x="37573" y="118007"/>
                  </a:moveTo>
                  <a:cubicBezTo>
                    <a:pt x="38080" y="115224"/>
                    <a:pt x="48994" y="59046"/>
                    <a:pt x="63462" y="29439"/>
                  </a:cubicBezTo>
                  <a:cubicBezTo>
                    <a:pt x="70315" y="15775"/>
                    <a:pt x="75645" y="5653"/>
                    <a:pt x="83767" y="5653"/>
                  </a:cubicBezTo>
                  <a:cubicBezTo>
                    <a:pt x="92396" y="5653"/>
                    <a:pt x="92396" y="14762"/>
                    <a:pt x="92396" y="18811"/>
                  </a:cubicBezTo>
                  <a:cubicBezTo>
                    <a:pt x="92396" y="61071"/>
                    <a:pt x="49756" y="105355"/>
                    <a:pt x="37573" y="118007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43D2547-F1F7-ABAA-768F-51BBC1355D5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3568072" y="3585460"/>
              <a:ext cx="58884" cy="253051"/>
            </a:xfrm>
            <a:custGeom>
              <a:avLst/>
              <a:gdLst>
                <a:gd name="connsiteX0" fmla="*/ 59151 w 58884"/>
                <a:gd name="connsiteY0" fmla="*/ 126611 h 253051"/>
                <a:gd name="connsiteX1" fmla="*/ 42399 w 58884"/>
                <a:gd name="connsiteY1" fmla="*/ 47659 h 253051"/>
                <a:gd name="connsiteX2" fmla="*/ 2805 w 58884"/>
                <a:gd name="connsiteY2" fmla="*/ 85 h 253051"/>
                <a:gd name="connsiteX3" fmla="*/ 266 w 58884"/>
                <a:gd name="connsiteY3" fmla="*/ 2616 h 253051"/>
                <a:gd name="connsiteX4" fmla="*/ 5089 w 58884"/>
                <a:gd name="connsiteY4" fmla="*/ 8436 h 253051"/>
                <a:gd name="connsiteX5" fmla="*/ 44430 w 58884"/>
                <a:gd name="connsiteY5" fmla="*/ 126611 h 253051"/>
                <a:gd name="connsiteX6" fmla="*/ 3566 w 58884"/>
                <a:gd name="connsiteY6" fmla="*/ 246304 h 253051"/>
                <a:gd name="connsiteX7" fmla="*/ 266 w 58884"/>
                <a:gd name="connsiteY7" fmla="*/ 250606 h 253051"/>
                <a:gd name="connsiteX8" fmla="*/ 2805 w 58884"/>
                <a:gd name="connsiteY8" fmla="*/ 253137 h 253051"/>
                <a:gd name="connsiteX9" fmla="*/ 43161 w 58884"/>
                <a:gd name="connsiteY9" fmla="*/ 203792 h 253051"/>
                <a:gd name="connsiteX10" fmla="*/ 59151 w 58884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51" y="126611"/>
                  </a:moveTo>
                  <a:cubicBezTo>
                    <a:pt x="59151" y="106873"/>
                    <a:pt x="56359" y="76254"/>
                    <a:pt x="42399" y="47659"/>
                  </a:cubicBezTo>
                  <a:cubicBezTo>
                    <a:pt x="27171" y="16534"/>
                    <a:pt x="5343" y="85"/>
                    <a:pt x="2805" y="85"/>
                  </a:cubicBezTo>
                  <a:cubicBezTo>
                    <a:pt x="1282" y="85"/>
                    <a:pt x="266" y="1098"/>
                    <a:pt x="266" y="2616"/>
                  </a:cubicBezTo>
                  <a:cubicBezTo>
                    <a:pt x="266" y="3375"/>
                    <a:pt x="266" y="3881"/>
                    <a:pt x="5089" y="8436"/>
                  </a:cubicBezTo>
                  <a:cubicBezTo>
                    <a:pt x="29963" y="33488"/>
                    <a:pt x="44430" y="73723"/>
                    <a:pt x="44430" y="126611"/>
                  </a:cubicBezTo>
                  <a:cubicBezTo>
                    <a:pt x="44430" y="169883"/>
                    <a:pt x="35039" y="214420"/>
                    <a:pt x="3566" y="246304"/>
                  </a:cubicBezTo>
                  <a:cubicBezTo>
                    <a:pt x="266" y="249341"/>
                    <a:pt x="266" y="249847"/>
                    <a:pt x="266" y="250606"/>
                  </a:cubicBezTo>
                  <a:cubicBezTo>
                    <a:pt x="266" y="252124"/>
                    <a:pt x="1282" y="253137"/>
                    <a:pt x="2805" y="253137"/>
                  </a:cubicBezTo>
                  <a:cubicBezTo>
                    <a:pt x="5343" y="253137"/>
                    <a:pt x="28186" y="235929"/>
                    <a:pt x="43161" y="203792"/>
                  </a:cubicBezTo>
                  <a:cubicBezTo>
                    <a:pt x="56105" y="175956"/>
                    <a:pt x="59151" y="147867"/>
                    <a:pt x="59151" y="126611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C646441-A0CF-1A08-A6C8-8EAD597AE38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661905" y="3584526"/>
              <a:ext cx="81727" cy="121160"/>
            </a:xfrm>
            <a:custGeom>
              <a:avLst/>
              <a:gdLst>
                <a:gd name="connsiteX0" fmla="*/ 39180 w 81727"/>
                <a:gd name="connsiteY0" fmla="*/ 58537 h 121160"/>
                <a:gd name="connsiteX1" fmla="*/ 62988 w 81727"/>
                <a:gd name="connsiteY1" fmla="*/ 87056 h 121160"/>
                <a:gd name="connsiteX2" fmla="*/ 39891 w 81727"/>
                <a:gd name="connsiteY2" fmla="*/ 115575 h 121160"/>
                <a:gd name="connsiteX3" fmla="*/ 9687 w 81727"/>
                <a:gd name="connsiteY3" fmla="*/ 103176 h 121160"/>
                <a:gd name="connsiteX4" fmla="*/ 19992 w 81727"/>
                <a:gd name="connsiteY4" fmla="*/ 93256 h 121160"/>
                <a:gd name="connsiteX5" fmla="*/ 10220 w 81727"/>
                <a:gd name="connsiteY5" fmla="*/ 83513 h 121160"/>
                <a:gd name="connsiteX6" fmla="*/ 270 w 81727"/>
                <a:gd name="connsiteY6" fmla="*/ 93787 h 121160"/>
                <a:gd name="connsiteX7" fmla="*/ 40246 w 81727"/>
                <a:gd name="connsiteY7" fmla="*/ 121243 h 121160"/>
                <a:gd name="connsiteX8" fmla="*/ 81998 w 81727"/>
                <a:gd name="connsiteY8" fmla="*/ 87056 h 121160"/>
                <a:gd name="connsiteX9" fmla="*/ 51084 w 81727"/>
                <a:gd name="connsiteY9" fmla="*/ 55349 h 121160"/>
                <a:gd name="connsiteX10" fmla="*/ 76490 w 81727"/>
                <a:gd name="connsiteY10" fmla="*/ 24527 h 121160"/>
                <a:gd name="connsiteX11" fmla="*/ 40601 w 81727"/>
                <a:gd name="connsiteY11" fmla="*/ 83 h 121160"/>
                <a:gd name="connsiteX12" fmla="*/ 5778 w 81727"/>
                <a:gd name="connsiteY12" fmla="*/ 23819 h 121160"/>
                <a:gd name="connsiteX13" fmla="*/ 15017 w 81727"/>
                <a:gd name="connsiteY13" fmla="*/ 33207 h 121160"/>
                <a:gd name="connsiteX14" fmla="*/ 24078 w 81727"/>
                <a:gd name="connsiteY14" fmla="*/ 24173 h 121160"/>
                <a:gd name="connsiteX15" fmla="*/ 15017 w 81727"/>
                <a:gd name="connsiteY15" fmla="*/ 14962 h 121160"/>
                <a:gd name="connsiteX16" fmla="*/ 40068 w 81727"/>
                <a:gd name="connsiteY16" fmla="*/ 5219 h 121160"/>
                <a:gd name="connsiteX17" fmla="*/ 59256 w 81727"/>
                <a:gd name="connsiteY17" fmla="*/ 24527 h 121160"/>
                <a:gd name="connsiteX18" fmla="*/ 52150 w 81727"/>
                <a:gd name="connsiteY18" fmla="*/ 45606 h 121160"/>
                <a:gd name="connsiteX19" fmla="*/ 32428 w 81727"/>
                <a:gd name="connsiteY19" fmla="*/ 53223 h 121160"/>
                <a:gd name="connsiteX20" fmla="*/ 26743 w 81727"/>
                <a:gd name="connsiteY20" fmla="*/ 53755 h 121160"/>
                <a:gd name="connsiteX21" fmla="*/ 24966 w 81727"/>
                <a:gd name="connsiteY21" fmla="*/ 56057 h 121160"/>
                <a:gd name="connsiteX22" fmla="*/ 29586 w 81727"/>
                <a:gd name="connsiteY22" fmla="*/ 58537 h 121160"/>
                <a:gd name="connsiteX23" fmla="*/ 39180 w 81727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727" h="121160">
                  <a:moveTo>
                    <a:pt x="39180" y="58537"/>
                  </a:moveTo>
                  <a:cubicBezTo>
                    <a:pt x="53038" y="58537"/>
                    <a:pt x="62988" y="68103"/>
                    <a:pt x="62988" y="87056"/>
                  </a:cubicBezTo>
                  <a:cubicBezTo>
                    <a:pt x="62988" y="109021"/>
                    <a:pt x="50195" y="115575"/>
                    <a:pt x="39891" y="115575"/>
                  </a:cubicBezTo>
                  <a:cubicBezTo>
                    <a:pt x="32784" y="115575"/>
                    <a:pt x="17149" y="113627"/>
                    <a:pt x="9687" y="103176"/>
                  </a:cubicBezTo>
                  <a:cubicBezTo>
                    <a:pt x="18037" y="102821"/>
                    <a:pt x="19992" y="96976"/>
                    <a:pt x="19992" y="93256"/>
                  </a:cubicBezTo>
                  <a:cubicBezTo>
                    <a:pt x="19992" y="87588"/>
                    <a:pt x="15728" y="83513"/>
                    <a:pt x="10220" y="83513"/>
                  </a:cubicBezTo>
                  <a:cubicBezTo>
                    <a:pt x="5245" y="83513"/>
                    <a:pt x="270" y="86525"/>
                    <a:pt x="270" y="93787"/>
                  </a:cubicBezTo>
                  <a:cubicBezTo>
                    <a:pt x="270" y="110438"/>
                    <a:pt x="18748" y="121243"/>
                    <a:pt x="40246" y="121243"/>
                  </a:cubicBezTo>
                  <a:cubicBezTo>
                    <a:pt x="64942" y="121243"/>
                    <a:pt x="81998" y="104770"/>
                    <a:pt x="81998" y="87056"/>
                  </a:cubicBezTo>
                  <a:cubicBezTo>
                    <a:pt x="81998" y="73240"/>
                    <a:pt x="70627" y="59423"/>
                    <a:pt x="51084" y="55349"/>
                  </a:cubicBezTo>
                  <a:cubicBezTo>
                    <a:pt x="69739" y="48618"/>
                    <a:pt x="76490" y="35333"/>
                    <a:pt x="76490" y="24527"/>
                  </a:cubicBezTo>
                  <a:cubicBezTo>
                    <a:pt x="76490" y="10534"/>
                    <a:pt x="60322" y="83"/>
                    <a:pt x="40601" y="83"/>
                  </a:cubicBezTo>
                  <a:cubicBezTo>
                    <a:pt x="20880" y="83"/>
                    <a:pt x="5778" y="9648"/>
                    <a:pt x="5778" y="23819"/>
                  </a:cubicBezTo>
                  <a:cubicBezTo>
                    <a:pt x="5778" y="29841"/>
                    <a:pt x="9687" y="33207"/>
                    <a:pt x="15017" y="33207"/>
                  </a:cubicBezTo>
                  <a:cubicBezTo>
                    <a:pt x="20525" y="33207"/>
                    <a:pt x="24078" y="29133"/>
                    <a:pt x="24078" y="24173"/>
                  </a:cubicBezTo>
                  <a:cubicBezTo>
                    <a:pt x="24078" y="19036"/>
                    <a:pt x="20525" y="15316"/>
                    <a:pt x="15017" y="14962"/>
                  </a:cubicBezTo>
                  <a:cubicBezTo>
                    <a:pt x="21235" y="7168"/>
                    <a:pt x="33494" y="5219"/>
                    <a:pt x="40068" y="5219"/>
                  </a:cubicBezTo>
                  <a:cubicBezTo>
                    <a:pt x="48063" y="5219"/>
                    <a:pt x="59256" y="9116"/>
                    <a:pt x="59256" y="24527"/>
                  </a:cubicBezTo>
                  <a:cubicBezTo>
                    <a:pt x="59256" y="31967"/>
                    <a:pt x="56769" y="40115"/>
                    <a:pt x="52150" y="45606"/>
                  </a:cubicBezTo>
                  <a:cubicBezTo>
                    <a:pt x="46287" y="52338"/>
                    <a:pt x="41312" y="52692"/>
                    <a:pt x="32428" y="53223"/>
                  </a:cubicBezTo>
                  <a:cubicBezTo>
                    <a:pt x="27987" y="53578"/>
                    <a:pt x="27631" y="53578"/>
                    <a:pt x="26743" y="53755"/>
                  </a:cubicBezTo>
                  <a:cubicBezTo>
                    <a:pt x="26388" y="53755"/>
                    <a:pt x="24966" y="54109"/>
                    <a:pt x="24966" y="56057"/>
                  </a:cubicBezTo>
                  <a:cubicBezTo>
                    <a:pt x="24966" y="58537"/>
                    <a:pt x="26565" y="58537"/>
                    <a:pt x="29586" y="58537"/>
                  </a:cubicBezTo>
                  <a:lnTo>
                    <a:pt x="39180" y="5853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21" name="Group 20" descr="\documentclass{article}&#10;\usepackage{amsmath}&#10;\pagestyle{empty}&#10;\begin{document}&#10;&#10;$$m=1$$&#10;&#10;&#10;\end{document}" title="IguanaTex Vector Display">
            <a:extLst>
              <a:ext uri="{FF2B5EF4-FFF2-40B4-BE49-F238E27FC236}">
                <a16:creationId xmlns:a16="http://schemas.microsoft.com/office/drawing/2014/main" id="{4BAAA254-4B4F-BFCC-C518-54E75671C9D7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4919540" y="1982692"/>
            <a:ext cx="658270" cy="192730"/>
            <a:chOff x="8138332" y="4485518"/>
            <a:chExt cx="658270" cy="19273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DC14C1-DB02-685C-A21B-E510741982F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138332" y="4549287"/>
              <a:ext cx="207248" cy="128961"/>
            </a:xfrm>
            <a:custGeom>
              <a:avLst/>
              <a:gdLst>
                <a:gd name="connsiteX0" fmla="*/ 15150 w 207248"/>
                <a:gd name="connsiteY0" fmla="*/ 109108 h 128961"/>
                <a:gd name="connsiteX1" fmla="*/ 12873 w 207248"/>
                <a:gd name="connsiteY1" fmla="*/ 121349 h 128961"/>
                <a:gd name="connsiteX2" fmla="*/ 20211 w 207248"/>
                <a:gd name="connsiteY2" fmla="*/ 129036 h 128961"/>
                <a:gd name="connsiteX3" fmla="*/ 29574 w 207248"/>
                <a:gd name="connsiteY3" fmla="*/ 121065 h 128961"/>
                <a:gd name="connsiteX4" fmla="*/ 34382 w 207248"/>
                <a:gd name="connsiteY4" fmla="*/ 99998 h 128961"/>
                <a:gd name="connsiteX5" fmla="*/ 39949 w 207248"/>
                <a:gd name="connsiteY5" fmla="*/ 74377 h 128961"/>
                <a:gd name="connsiteX6" fmla="*/ 44251 w 207248"/>
                <a:gd name="connsiteY6" fmla="*/ 55303 h 128961"/>
                <a:gd name="connsiteX7" fmla="*/ 47541 w 207248"/>
                <a:gd name="connsiteY7" fmla="*/ 41069 h 128961"/>
                <a:gd name="connsiteX8" fmla="*/ 88788 w 207248"/>
                <a:gd name="connsiteY8" fmla="*/ 6338 h 128961"/>
                <a:gd name="connsiteX9" fmla="*/ 102453 w 207248"/>
                <a:gd name="connsiteY9" fmla="*/ 26266 h 128961"/>
                <a:gd name="connsiteX10" fmla="*/ 98657 w 207248"/>
                <a:gd name="connsiteY10" fmla="*/ 49894 h 128961"/>
                <a:gd name="connsiteX11" fmla="*/ 91572 w 207248"/>
                <a:gd name="connsiteY11" fmla="*/ 82917 h 128961"/>
                <a:gd name="connsiteX12" fmla="*/ 86511 w 207248"/>
                <a:gd name="connsiteY12" fmla="*/ 104553 h 128961"/>
                <a:gd name="connsiteX13" fmla="*/ 83221 w 207248"/>
                <a:gd name="connsiteY13" fmla="*/ 121349 h 128961"/>
                <a:gd name="connsiteX14" fmla="*/ 90559 w 207248"/>
                <a:gd name="connsiteY14" fmla="*/ 129036 h 128961"/>
                <a:gd name="connsiteX15" fmla="*/ 101947 w 207248"/>
                <a:gd name="connsiteY15" fmla="*/ 112809 h 128961"/>
                <a:gd name="connsiteX16" fmla="*/ 117130 w 207248"/>
                <a:gd name="connsiteY16" fmla="*/ 44201 h 128961"/>
                <a:gd name="connsiteX17" fmla="*/ 158883 w 207248"/>
                <a:gd name="connsiteY17" fmla="*/ 6338 h 128961"/>
                <a:gd name="connsiteX18" fmla="*/ 172548 w 207248"/>
                <a:gd name="connsiteY18" fmla="*/ 26266 h 128961"/>
                <a:gd name="connsiteX19" fmla="*/ 156859 w 207248"/>
                <a:gd name="connsiteY19" fmla="*/ 90034 h 128961"/>
                <a:gd name="connsiteX20" fmla="*/ 153569 w 207248"/>
                <a:gd name="connsiteY20" fmla="*/ 105692 h 128961"/>
                <a:gd name="connsiteX21" fmla="*/ 174319 w 207248"/>
                <a:gd name="connsiteY21" fmla="*/ 129036 h 128961"/>
                <a:gd name="connsiteX22" fmla="*/ 207469 w 207248"/>
                <a:gd name="connsiteY22" fmla="*/ 85195 h 128961"/>
                <a:gd name="connsiteX23" fmla="*/ 204432 w 207248"/>
                <a:gd name="connsiteY23" fmla="*/ 82348 h 128961"/>
                <a:gd name="connsiteX24" fmla="*/ 200637 w 207248"/>
                <a:gd name="connsiteY24" fmla="*/ 87472 h 128961"/>
                <a:gd name="connsiteX25" fmla="*/ 174825 w 207248"/>
                <a:gd name="connsiteY25" fmla="*/ 122773 h 128961"/>
                <a:gd name="connsiteX26" fmla="*/ 168752 w 207248"/>
                <a:gd name="connsiteY26" fmla="*/ 113378 h 128961"/>
                <a:gd name="connsiteX27" fmla="*/ 173307 w 207248"/>
                <a:gd name="connsiteY27" fmla="*/ 93166 h 128961"/>
                <a:gd name="connsiteX28" fmla="*/ 188743 w 207248"/>
                <a:gd name="connsiteY28" fmla="*/ 30536 h 128961"/>
                <a:gd name="connsiteX29" fmla="*/ 159642 w 207248"/>
                <a:gd name="connsiteY29" fmla="*/ 75 h 128961"/>
                <a:gd name="connsiteX30" fmla="*/ 118395 w 207248"/>
                <a:gd name="connsiteY30" fmla="*/ 27689 h 128961"/>
                <a:gd name="connsiteX31" fmla="*/ 110297 w 207248"/>
                <a:gd name="connsiteY31" fmla="*/ 7476 h 128961"/>
                <a:gd name="connsiteX32" fmla="*/ 89547 w 207248"/>
                <a:gd name="connsiteY32" fmla="*/ 75 h 128961"/>
                <a:gd name="connsiteX33" fmla="*/ 50071 w 207248"/>
                <a:gd name="connsiteY33" fmla="*/ 24842 h 128961"/>
                <a:gd name="connsiteX34" fmla="*/ 26790 w 207248"/>
                <a:gd name="connsiteY34" fmla="*/ 75 h 128961"/>
                <a:gd name="connsiteX35" fmla="*/ 8065 w 207248"/>
                <a:gd name="connsiteY35" fmla="*/ 16302 h 128961"/>
                <a:gd name="connsiteX36" fmla="*/ 220 w 207248"/>
                <a:gd name="connsiteY36" fmla="*/ 43916 h 128961"/>
                <a:gd name="connsiteX37" fmla="*/ 3257 w 207248"/>
                <a:gd name="connsiteY37" fmla="*/ 46763 h 128961"/>
                <a:gd name="connsiteX38" fmla="*/ 7559 w 207248"/>
                <a:gd name="connsiteY38" fmla="*/ 40215 h 128961"/>
                <a:gd name="connsiteX39" fmla="*/ 26031 w 207248"/>
                <a:gd name="connsiteY39" fmla="*/ 6338 h 128961"/>
                <a:gd name="connsiteX40" fmla="*/ 33876 w 207248"/>
                <a:gd name="connsiteY40" fmla="*/ 19433 h 128961"/>
                <a:gd name="connsiteX41" fmla="*/ 29827 w 207248"/>
                <a:gd name="connsiteY41" fmla="*/ 43346 h 128961"/>
                <a:gd name="connsiteX42" fmla="*/ 15150 w 207248"/>
                <a:gd name="connsiteY42" fmla="*/ 109108 h 12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28961">
                  <a:moveTo>
                    <a:pt x="15150" y="109108"/>
                  </a:moveTo>
                  <a:cubicBezTo>
                    <a:pt x="14391" y="113378"/>
                    <a:pt x="12873" y="119926"/>
                    <a:pt x="12873" y="121349"/>
                  </a:cubicBezTo>
                  <a:cubicBezTo>
                    <a:pt x="12873" y="126474"/>
                    <a:pt x="16415" y="129036"/>
                    <a:pt x="20211" y="129036"/>
                  </a:cubicBezTo>
                  <a:cubicBezTo>
                    <a:pt x="23248" y="129036"/>
                    <a:pt x="27803" y="126758"/>
                    <a:pt x="29574" y="121065"/>
                  </a:cubicBezTo>
                  <a:cubicBezTo>
                    <a:pt x="29827" y="120495"/>
                    <a:pt x="32864" y="107115"/>
                    <a:pt x="34382" y="99998"/>
                  </a:cubicBezTo>
                  <a:lnTo>
                    <a:pt x="39949" y="74377"/>
                  </a:lnTo>
                  <a:cubicBezTo>
                    <a:pt x="41467" y="68114"/>
                    <a:pt x="42986" y="61851"/>
                    <a:pt x="44251" y="55303"/>
                  </a:cubicBezTo>
                  <a:cubicBezTo>
                    <a:pt x="45263" y="50464"/>
                    <a:pt x="47288" y="42208"/>
                    <a:pt x="47541" y="41069"/>
                  </a:cubicBezTo>
                  <a:cubicBezTo>
                    <a:pt x="51336" y="32244"/>
                    <a:pt x="64748" y="6338"/>
                    <a:pt x="88788" y="6338"/>
                  </a:cubicBezTo>
                  <a:cubicBezTo>
                    <a:pt x="100175" y="6338"/>
                    <a:pt x="102453" y="16871"/>
                    <a:pt x="102453" y="26266"/>
                  </a:cubicBezTo>
                  <a:cubicBezTo>
                    <a:pt x="102453" y="33383"/>
                    <a:pt x="100681" y="41354"/>
                    <a:pt x="98657" y="49894"/>
                  </a:cubicBezTo>
                  <a:lnTo>
                    <a:pt x="91572" y="82917"/>
                  </a:lnTo>
                  <a:lnTo>
                    <a:pt x="86511" y="104553"/>
                  </a:lnTo>
                  <a:cubicBezTo>
                    <a:pt x="85498" y="110247"/>
                    <a:pt x="83221" y="119926"/>
                    <a:pt x="83221" y="121349"/>
                  </a:cubicBezTo>
                  <a:cubicBezTo>
                    <a:pt x="83221" y="126474"/>
                    <a:pt x="86764" y="129036"/>
                    <a:pt x="90559" y="129036"/>
                  </a:cubicBezTo>
                  <a:cubicBezTo>
                    <a:pt x="98404" y="129036"/>
                    <a:pt x="99922" y="121919"/>
                    <a:pt x="101947" y="112809"/>
                  </a:cubicBezTo>
                  <a:cubicBezTo>
                    <a:pt x="105489" y="96867"/>
                    <a:pt x="114852" y="55303"/>
                    <a:pt x="117130" y="44201"/>
                  </a:cubicBezTo>
                  <a:cubicBezTo>
                    <a:pt x="117889" y="40500"/>
                    <a:pt x="131301" y="6338"/>
                    <a:pt x="158883" y="6338"/>
                  </a:cubicBezTo>
                  <a:cubicBezTo>
                    <a:pt x="169764" y="6338"/>
                    <a:pt x="172548" y="16017"/>
                    <a:pt x="172548" y="26266"/>
                  </a:cubicBezTo>
                  <a:cubicBezTo>
                    <a:pt x="172548" y="42492"/>
                    <a:pt x="161920" y="74946"/>
                    <a:pt x="156859" y="90034"/>
                  </a:cubicBezTo>
                  <a:cubicBezTo>
                    <a:pt x="154581" y="96867"/>
                    <a:pt x="153569" y="99998"/>
                    <a:pt x="153569" y="105692"/>
                  </a:cubicBezTo>
                  <a:cubicBezTo>
                    <a:pt x="153569" y="119072"/>
                    <a:pt x="162426" y="129036"/>
                    <a:pt x="174319" y="129036"/>
                  </a:cubicBezTo>
                  <a:cubicBezTo>
                    <a:pt x="198106" y="129036"/>
                    <a:pt x="207469" y="87472"/>
                    <a:pt x="207469" y="85195"/>
                  </a:cubicBezTo>
                  <a:cubicBezTo>
                    <a:pt x="207469" y="82348"/>
                    <a:pt x="205191" y="82348"/>
                    <a:pt x="204432" y="82348"/>
                  </a:cubicBezTo>
                  <a:cubicBezTo>
                    <a:pt x="201902" y="82348"/>
                    <a:pt x="201902" y="83202"/>
                    <a:pt x="200637" y="87472"/>
                  </a:cubicBezTo>
                  <a:cubicBezTo>
                    <a:pt x="196841" y="102560"/>
                    <a:pt x="188743" y="122773"/>
                    <a:pt x="174825" y="122773"/>
                  </a:cubicBezTo>
                  <a:cubicBezTo>
                    <a:pt x="170523" y="122773"/>
                    <a:pt x="168752" y="119926"/>
                    <a:pt x="168752" y="113378"/>
                  </a:cubicBezTo>
                  <a:cubicBezTo>
                    <a:pt x="168752" y="106261"/>
                    <a:pt x="171030" y="99429"/>
                    <a:pt x="173307" y="93166"/>
                  </a:cubicBezTo>
                  <a:cubicBezTo>
                    <a:pt x="178115" y="78362"/>
                    <a:pt x="188743" y="46763"/>
                    <a:pt x="188743" y="30536"/>
                  </a:cubicBezTo>
                  <a:cubicBezTo>
                    <a:pt x="188743" y="12031"/>
                    <a:pt x="178621" y="75"/>
                    <a:pt x="159642" y="75"/>
                  </a:cubicBezTo>
                  <a:cubicBezTo>
                    <a:pt x="140663" y="75"/>
                    <a:pt x="127758" y="12601"/>
                    <a:pt x="118395" y="27689"/>
                  </a:cubicBezTo>
                  <a:cubicBezTo>
                    <a:pt x="118142" y="23988"/>
                    <a:pt x="117383" y="14309"/>
                    <a:pt x="110297" y="7476"/>
                  </a:cubicBezTo>
                  <a:cubicBezTo>
                    <a:pt x="103971" y="1498"/>
                    <a:pt x="95873" y="75"/>
                    <a:pt x="89547" y="75"/>
                  </a:cubicBezTo>
                  <a:cubicBezTo>
                    <a:pt x="66773" y="75"/>
                    <a:pt x="54373" y="18294"/>
                    <a:pt x="50071" y="24842"/>
                  </a:cubicBezTo>
                  <a:cubicBezTo>
                    <a:pt x="48806" y="8615"/>
                    <a:pt x="38178" y="75"/>
                    <a:pt x="26790" y="75"/>
                  </a:cubicBezTo>
                  <a:cubicBezTo>
                    <a:pt x="15150" y="75"/>
                    <a:pt x="10342" y="11177"/>
                    <a:pt x="8065" y="16302"/>
                  </a:cubicBezTo>
                  <a:cubicBezTo>
                    <a:pt x="3510" y="26266"/>
                    <a:pt x="220" y="43062"/>
                    <a:pt x="220" y="43916"/>
                  </a:cubicBezTo>
                  <a:cubicBezTo>
                    <a:pt x="220" y="46763"/>
                    <a:pt x="2751" y="46763"/>
                    <a:pt x="3257" y="46763"/>
                  </a:cubicBezTo>
                  <a:cubicBezTo>
                    <a:pt x="5787" y="46763"/>
                    <a:pt x="6040" y="46478"/>
                    <a:pt x="7559" y="40215"/>
                  </a:cubicBezTo>
                  <a:cubicBezTo>
                    <a:pt x="11860" y="20003"/>
                    <a:pt x="16921" y="6338"/>
                    <a:pt x="26031" y="6338"/>
                  </a:cubicBezTo>
                  <a:cubicBezTo>
                    <a:pt x="30080" y="6338"/>
                    <a:pt x="33876" y="8615"/>
                    <a:pt x="33876" y="19433"/>
                  </a:cubicBezTo>
                  <a:cubicBezTo>
                    <a:pt x="33876" y="25411"/>
                    <a:pt x="33117" y="28543"/>
                    <a:pt x="29827" y="43346"/>
                  </a:cubicBezTo>
                  <a:lnTo>
                    <a:pt x="15150" y="1091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809BB1-61AB-8FDE-FB27-8F4112D11DC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437637" y="4570638"/>
              <a:ext cx="168278" cy="66615"/>
            </a:xfrm>
            <a:custGeom>
              <a:avLst/>
              <a:gdLst>
                <a:gd name="connsiteX0" fmla="*/ 159907 w 168278"/>
                <a:gd name="connsiteY0" fmla="*/ 11462 h 66615"/>
                <a:gd name="connsiteX1" fmla="*/ 168511 w 168278"/>
                <a:gd name="connsiteY1" fmla="*/ 5768 h 66615"/>
                <a:gd name="connsiteX2" fmla="*/ 160160 w 168278"/>
                <a:gd name="connsiteY2" fmla="*/ 75 h 66615"/>
                <a:gd name="connsiteX3" fmla="*/ 8582 w 168278"/>
                <a:gd name="connsiteY3" fmla="*/ 75 h 66615"/>
                <a:gd name="connsiteX4" fmla="*/ 232 w 168278"/>
                <a:gd name="connsiteY4" fmla="*/ 5768 h 66615"/>
                <a:gd name="connsiteX5" fmla="*/ 8835 w 168278"/>
                <a:gd name="connsiteY5" fmla="*/ 11462 h 66615"/>
                <a:gd name="connsiteX6" fmla="*/ 159907 w 168278"/>
                <a:gd name="connsiteY6" fmla="*/ 11462 h 66615"/>
                <a:gd name="connsiteX7" fmla="*/ 160160 w 168278"/>
                <a:gd name="connsiteY7" fmla="*/ 66690 h 66615"/>
                <a:gd name="connsiteX8" fmla="*/ 168511 w 168278"/>
                <a:gd name="connsiteY8" fmla="*/ 60997 h 66615"/>
                <a:gd name="connsiteX9" fmla="*/ 159907 w 168278"/>
                <a:gd name="connsiteY9" fmla="*/ 55303 h 66615"/>
                <a:gd name="connsiteX10" fmla="*/ 8835 w 168278"/>
                <a:gd name="connsiteY10" fmla="*/ 55303 h 66615"/>
                <a:gd name="connsiteX11" fmla="*/ 232 w 168278"/>
                <a:gd name="connsiteY11" fmla="*/ 60997 h 66615"/>
                <a:gd name="connsiteX12" fmla="*/ 8582 w 168278"/>
                <a:gd name="connsiteY12" fmla="*/ 66690 h 66615"/>
                <a:gd name="connsiteX13" fmla="*/ 160160 w 168278"/>
                <a:gd name="connsiteY13" fmla="*/ 66690 h 66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6615">
                  <a:moveTo>
                    <a:pt x="159907" y="11462"/>
                  </a:moveTo>
                  <a:cubicBezTo>
                    <a:pt x="163703" y="11462"/>
                    <a:pt x="168511" y="11462"/>
                    <a:pt x="168511" y="5768"/>
                  </a:cubicBezTo>
                  <a:cubicBezTo>
                    <a:pt x="168511" y="75"/>
                    <a:pt x="163703" y="75"/>
                    <a:pt x="160160" y="75"/>
                  </a:cubicBezTo>
                  <a:lnTo>
                    <a:pt x="8582" y="75"/>
                  </a:lnTo>
                  <a:cubicBezTo>
                    <a:pt x="5040" y="75"/>
                    <a:pt x="232" y="75"/>
                    <a:pt x="232" y="5768"/>
                  </a:cubicBezTo>
                  <a:cubicBezTo>
                    <a:pt x="232" y="11462"/>
                    <a:pt x="5040" y="11462"/>
                    <a:pt x="8835" y="11462"/>
                  </a:cubicBezTo>
                  <a:lnTo>
                    <a:pt x="159907" y="11462"/>
                  </a:lnTo>
                  <a:close/>
                  <a:moveTo>
                    <a:pt x="160160" y="66690"/>
                  </a:moveTo>
                  <a:cubicBezTo>
                    <a:pt x="163703" y="66690"/>
                    <a:pt x="168511" y="66690"/>
                    <a:pt x="168511" y="60997"/>
                  </a:cubicBezTo>
                  <a:cubicBezTo>
                    <a:pt x="168511" y="55303"/>
                    <a:pt x="163703" y="55303"/>
                    <a:pt x="159907" y="55303"/>
                  </a:cubicBezTo>
                  <a:lnTo>
                    <a:pt x="8835" y="55303"/>
                  </a:lnTo>
                  <a:cubicBezTo>
                    <a:pt x="5040" y="55303"/>
                    <a:pt x="232" y="55303"/>
                    <a:pt x="232" y="60997"/>
                  </a:cubicBezTo>
                  <a:cubicBezTo>
                    <a:pt x="232" y="66690"/>
                    <a:pt x="5040" y="66690"/>
                    <a:pt x="8582" y="66690"/>
                  </a:cubicBezTo>
                  <a:lnTo>
                    <a:pt x="160160" y="666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989B563-3DCE-2424-EAFD-DD96ACBFF56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713096" y="4485518"/>
              <a:ext cx="83506" cy="189598"/>
            </a:xfrm>
            <a:custGeom>
              <a:avLst/>
              <a:gdLst>
                <a:gd name="connsiteX0" fmla="*/ 52118 w 83506"/>
                <a:gd name="connsiteY0" fmla="*/ 7476 h 189598"/>
                <a:gd name="connsiteX1" fmla="*/ 46297 w 83506"/>
                <a:gd name="connsiteY1" fmla="*/ 75 h 189598"/>
                <a:gd name="connsiteX2" fmla="*/ 242 w 83506"/>
                <a:gd name="connsiteY2" fmla="*/ 18294 h 189598"/>
                <a:gd name="connsiteX3" fmla="*/ 242 w 83506"/>
                <a:gd name="connsiteY3" fmla="*/ 27120 h 189598"/>
                <a:gd name="connsiteX4" fmla="*/ 33392 w 83506"/>
                <a:gd name="connsiteY4" fmla="*/ 19718 h 189598"/>
                <a:gd name="connsiteX5" fmla="*/ 33392 w 83506"/>
                <a:gd name="connsiteY5" fmla="*/ 167183 h 189598"/>
                <a:gd name="connsiteX6" fmla="*/ 9858 w 83506"/>
                <a:gd name="connsiteY6" fmla="*/ 180848 h 189598"/>
                <a:gd name="connsiteX7" fmla="*/ 1760 w 83506"/>
                <a:gd name="connsiteY7" fmla="*/ 180848 h 189598"/>
                <a:gd name="connsiteX8" fmla="*/ 1760 w 83506"/>
                <a:gd name="connsiteY8" fmla="*/ 189673 h 189598"/>
                <a:gd name="connsiteX9" fmla="*/ 42755 w 83506"/>
                <a:gd name="connsiteY9" fmla="*/ 188819 h 189598"/>
                <a:gd name="connsiteX10" fmla="*/ 83749 w 83506"/>
                <a:gd name="connsiteY10" fmla="*/ 189673 h 189598"/>
                <a:gd name="connsiteX11" fmla="*/ 83749 w 83506"/>
                <a:gd name="connsiteY11" fmla="*/ 180848 h 189598"/>
                <a:gd name="connsiteX12" fmla="*/ 75651 w 83506"/>
                <a:gd name="connsiteY12" fmla="*/ 180848 h 189598"/>
                <a:gd name="connsiteX13" fmla="*/ 52118 w 83506"/>
                <a:gd name="connsiteY13" fmla="*/ 167183 h 189598"/>
                <a:gd name="connsiteX14" fmla="*/ 52118 w 83506"/>
                <a:gd name="connsiteY14" fmla="*/ 7476 h 18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89598">
                  <a:moveTo>
                    <a:pt x="52118" y="7476"/>
                  </a:moveTo>
                  <a:cubicBezTo>
                    <a:pt x="52118" y="644"/>
                    <a:pt x="52118" y="75"/>
                    <a:pt x="46297" y="75"/>
                  </a:cubicBezTo>
                  <a:cubicBezTo>
                    <a:pt x="30608" y="18294"/>
                    <a:pt x="8340" y="18294"/>
                    <a:pt x="242" y="18294"/>
                  </a:cubicBezTo>
                  <a:lnTo>
                    <a:pt x="242" y="27120"/>
                  </a:lnTo>
                  <a:cubicBezTo>
                    <a:pt x="5303" y="27120"/>
                    <a:pt x="20233" y="27120"/>
                    <a:pt x="33392" y="19718"/>
                  </a:cubicBezTo>
                  <a:lnTo>
                    <a:pt x="33392" y="167183"/>
                  </a:lnTo>
                  <a:cubicBezTo>
                    <a:pt x="33392" y="177432"/>
                    <a:pt x="32633" y="180848"/>
                    <a:pt x="9858" y="180848"/>
                  </a:cubicBezTo>
                  <a:lnTo>
                    <a:pt x="1760" y="180848"/>
                  </a:lnTo>
                  <a:lnTo>
                    <a:pt x="1760" y="189673"/>
                  </a:lnTo>
                  <a:cubicBezTo>
                    <a:pt x="10617" y="188819"/>
                    <a:pt x="32633" y="188819"/>
                    <a:pt x="42755" y="188819"/>
                  </a:cubicBezTo>
                  <a:cubicBezTo>
                    <a:pt x="52877" y="188819"/>
                    <a:pt x="74892" y="188819"/>
                    <a:pt x="83749" y="189673"/>
                  </a:cubicBezTo>
                  <a:lnTo>
                    <a:pt x="83749" y="180848"/>
                  </a:lnTo>
                  <a:lnTo>
                    <a:pt x="75651" y="180848"/>
                  </a:lnTo>
                  <a:cubicBezTo>
                    <a:pt x="52877" y="180848"/>
                    <a:pt x="52118" y="177717"/>
                    <a:pt x="52118" y="167183"/>
                  </a:cubicBezTo>
                  <a:lnTo>
                    <a:pt x="52118" y="747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D8B1E9-D9AC-F137-4346-F152ED5F6DC5}"/>
              </a:ext>
            </a:extLst>
          </p:cNvPr>
          <p:cNvSpPr txBox="1"/>
          <p:nvPr/>
        </p:nvSpPr>
        <p:spPr>
          <a:xfrm>
            <a:off x="4481256" y="1498049"/>
            <a:ext cx="2888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Cadoni</a:t>
            </a:r>
            <a:r>
              <a:rPr lang="en-US" sz="2200" dirty="0"/>
              <a:t> et al. 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413270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24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/>
              <a:t>Regular UCOs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7" name="Group 36" descr="\documentclass{article}&#10;\usepackage{amsmath}&#10;\pagestyle{empty}&#10;\begin{document}&#10;&#10;$$ds^2=-f(r)dt^2+f(r)^{-1}dr^2+r^2d\Omega_{2}$$&#10;&#10;&#10;\end{document}" title="IguanaTex Vector Display">
            <a:extLst>
              <a:ext uri="{FF2B5EF4-FFF2-40B4-BE49-F238E27FC236}">
                <a16:creationId xmlns:a16="http://schemas.microsoft.com/office/drawing/2014/main" id="{A016B235-10CA-4DCC-DC26-26F95A7CDDC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46112" y="544764"/>
            <a:ext cx="5310634" cy="383113"/>
            <a:chOff x="6425893" y="4253866"/>
            <a:chExt cx="4045551" cy="29184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DB0256-15B2-3AE7-92DD-CB839FEDED6C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6425893" y="4301406"/>
              <a:ext cx="120078" cy="182455"/>
            </a:xfrm>
            <a:custGeom>
              <a:avLst/>
              <a:gdLst>
                <a:gd name="connsiteX0" fmla="*/ 120231 w 120078"/>
                <a:gd name="connsiteY0" fmla="*/ 2922 h 182455"/>
                <a:gd name="connsiteX1" fmla="*/ 116952 w 120078"/>
                <a:gd name="connsiteY1" fmla="*/ 75 h 182455"/>
                <a:gd name="connsiteX2" fmla="*/ 84914 w 120078"/>
                <a:gd name="connsiteY2" fmla="*/ 2922 h 182455"/>
                <a:gd name="connsiteX3" fmla="*/ 81382 w 120078"/>
                <a:gd name="connsiteY3" fmla="*/ 7839 h 182455"/>
                <a:gd name="connsiteX4" fmla="*/ 87437 w 120078"/>
                <a:gd name="connsiteY4" fmla="*/ 10944 h 182455"/>
                <a:gd name="connsiteX5" fmla="*/ 100050 w 120078"/>
                <a:gd name="connsiteY5" fmla="*/ 15344 h 182455"/>
                <a:gd name="connsiteX6" fmla="*/ 99293 w 120078"/>
                <a:gd name="connsiteY6" fmla="*/ 20520 h 182455"/>
                <a:gd name="connsiteX7" fmla="*/ 84157 w 120078"/>
                <a:gd name="connsiteY7" fmla="*/ 81856 h 182455"/>
                <a:gd name="connsiteX8" fmla="*/ 60949 w 120078"/>
                <a:gd name="connsiteY8" fmla="*/ 65293 h 182455"/>
                <a:gd name="connsiteX9" fmla="*/ 153 w 120078"/>
                <a:gd name="connsiteY9" fmla="*/ 141122 h 182455"/>
                <a:gd name="connsiteX10" fmla="*/ 33704 w 120078"/>
                <a:gd name="connsiteY10" fmla="*/ 182530 h 182455"/>
                <a:gd name="connsiteX11" fmla="*/ 66499 w 120078"/>
                <a:gd name="connsiteY11" fmla="*/ 163120 h 182455"/>
                <a:gd name="connsiteX12" fmla="*/ 89455 w 120078"/>
                <a:gd name="connsiteY12" fmla="*/ 182530 h 182455"/>
                <a:gd name="connsiteX13" fmla="*/ 108123 w 120078"/>
                <a:gd name="connsiteY13" fmla="*/ 168296 h 182455"/>
                <a:gd name="connsiteX14" fmla="*/ 115691 w 120078"/>
                <a:gd name="connsiteY14" fmla="*/ 142675 h 182455"/>
                <a:gd name="connsiteX15" fmla="*/ 112663 w 120078"/>
                <a:gd name="connsiteY15" fmla="*/ 140087 h 182455"/>
                <a:gd name="connsiteX16" fmla="*/ 109132 w 120078"/>
                <a:gd name="connsiteY16" fmla="*/ 144745 h 182455"/>
                <a:gd name="connsiteX17" fmla="*/ 89959 w 120078"/>
                <a:gd name="connsiteY17" fmla="*/ 176837 h 182455"/>
                <a:gd name="connsiteX18" fmla="*/ 82392 w 120078"/>
                <a:gd name="connsiteY18" fmla="*/ 164932 h 182455"/>
                <a:gd name="connsiteX19" fmla="*/ 83905 w 120078"/>
                <a:gd name="connsiteY19" fmla="*/ 152509 h 182455"/>
                <a:gd name="connsiteX20" fmla="*/ 120231 w 120078"/>
                <a:gd name="connsiteY20" fmla="*/ 2922 h 182455"/>
                <a:gd name="connsiteX21" fmla="*/ 67760 w 120078"/>
                <a:gd name="connsiteY21" fmla="*/ 148886 h 182455"/>
                <a:gd name="connsiteX22" fmla="*/ 62715 w 120078"/>
                <a:gd name="connsiteY22" fmla="*/ 158462 h 182455"/>
                <a:gd name="connsiteX23" fmla="*/ 34209 w 120078"/>
                <a:gd name="connsiteY23" fmla="*/ 176837 h 182455"/>
                <a:gd name="connsiteX24" fmla="*/ 18064 w 120078"/>
                <a:gd name="connsiteY24" fmla="*/ 152509 h 182455"/>
                <a:gd name="connsiteX25" fmla="*/ 31938 w 120078"/>
                <a:gd name="connsiteY25" fmla="*/ 95832 h 182455"/>
                <a:gd name="connsiteX26" fmla="*/ 61201 w 120078"/>
                <a:gd name="connsiteY26" fmla="*/ 70987 h 182455"/>
                <a:gd name="connsiteX27" fmla="*/ 81130 w 120078"/>
                <a:gd name="connsiteY27" fmla="*/ 93761 h 182455"/>
                <a:gd name="connsiteX28" fmla="*/ 80373 w 120078"/>
                <a:gd name="connsiteY28" fmla="*/ 98161 h 182455"/>
                <a:gd name="connsiteX29" fmla="*/ 67760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31" y="2922"/>
                  </a:moveTo>
                  <a:cubicBezTo>
                    <a:pt x="120231" y="2663"/>
                    <a:pt x="120231" y="75"/>
                    <a:pt x="116952" y="75"/>
                  </a:cubicBezTo>
                  <a:cubicBezTo>
                    <a:pt x="113168" y="75"/>
                    <a:pt x="89203" y="2404"/>
                    <a:pt x="84914" y="2922"/>
                  </a:cubicBezTo>
                  <a:cubicBezTo>
                    <a:pt x="82896" y="3180"/>
                    <a:pt x="81382" y="4474"/>
                    <a:pt x="81382" y="7839"/>
                  </a:cubicBezTo>
                  <a:cubicBezTo>
                    <a:pt x="81382" y="10944"/>
                    <a:pt x="83653" y="10944"/>
                    <a:pt x="87437" y="10944"/>
                  </a:cubicBezTo>
                  <a:cubicBezTo>
                    <a:pt x="99546" y="10944"/>
                    <a:pt x="100050" y="12756"/>
                    <a:pt x="100050" y="15344"/>
                  </a:cubicBezTo>
                  <a:lnTo>
                    <a:pt x="99293" y="20520"/>
                  </a:lnTo>
                  <a:lnTo>
                    <a:pt x="84157" y="81856"/>
                  </a:lnTo>
                  <a:cubicBezTo>
                    <a:pt x="79617" y="72281"/>
                    <a:pt x="72301" y="65293"/>
                    <a:pt x="60949" y="65293"/>
                  </a:cubicBezTo>
                  <a:cubicBezTo>
                    <a:pt x="31434" y="65293"/>
                    <a:pt x="153" y="103337"/>
                    <a:pt x="153" y="141122"/>
                  </a:cubicBezTo>
                  <a:cubicBezTo>
                    <a:pt x="153" y="165449"/>
                    <a:pt x="14028" y="182530"/>
                    <a:pt x="33704" y="182530"/>
                  </a:cubicBezTo>
                  <a:cubicBezTo>
                    <a:pt x="38750" y="182530"/>
                    <a:pt x="51363" y="181495"/>
                    <a:pt x="66499" y="163120"/>
                  </a:cubicBezTo>
                  <a:cubicBezTo>
                    <a:pt x="68517" y="173990"/>
                    <a:pt x="77346" y="182530"/>
                    <a:pt x="89455" y="182530"/>
                  </a:cubicBezTo>
                  <a:cubicBezTo>
                    <a:pt x="98284" y="182530"/>
                    <a:pt x="104086" y="176578"/>
                    <a:pt x="108123" y="168296"/>
                  </a:cubicBezTo>
                  <a:cubicBezTo>
                    <a:pt x="112411" y="158979"/>
                    <a:pt x="115691" y="143192"/>
                    <a:pt x="115691" y="142675"/>
                  </a:cubicBezTo>
                  <a:cubicBezTo>
                    <a:pt x="115691" y="140087"/>
                    <a:pt x="113420" y="140087"/>
                    <a:pt x="112663" y="140087"/>
                  </a:cubicBezTo>
                  <a:cubicBezTo>
                    <a:pt x="110141" y="140087"/>
                    <a:pt x="109888" y="141122"/>
                    <a:pt x="109132" y="144745"/>
                  </a:cubicBezTo>
                  <a:cubicBezTo>
                    <a:pt x="104843" y="161567"/>
                    <a:pt x="100302" y="176837"/>
                    <a:pt x="89959" y="176837"/>
                  </a:cubicBezTo>
                  <a:cubicBezTo>
                    <a:pt x="83148" y="176837"/>
                    <a:pt x="82392" y="170108"/>
                    <a:pt x="82392" y="164932"/>
                  </a:cubicBezTo>
                  <a:cubicBezTo>
                    <a:pt x="82392" y="158720"/>
                    <a:pt x="82896" y="156909"/>
                    <a:pt x="83905" y="152509"/>
                  </a:cubicBezTo>
                  <a:lnTo>
                    <a:pt x="120231" y="2922"/>
                  </a:lnTo>
                  <a:close/>
                  <a:moveTo>
                    <a:pt x="67760" y="148886"/>
                  </a:moveTo>
                  <a:cubicBezTo>
                    <a:pt x="66499" y="153544"/>
                    <a:pt x="66499" y="154062"/>
                    <a:pt x="62715" y="158462"/>
                  </a:cubicBezTo>
                  <a:cubicBezTo>
                    <a:pt x="51615" y="172696"/>
                    <a:pt x="41272" y="176837"/>
                    <a:pt x="34209" y="176837"/>
                  </a:cubicBezTo>
                  <a:cubicBezTo>
                    <a:pt x="21596" y="176837"/>
                    <a:pt x="18064" y="162603"/>
                    <a:pt x="18064" y="152509"/>
                  </a:cubicBezTo>
                  <a:cubicBezTo>
                    <a:pt x="18064" y="139569"/>
                    <a:pt x="26136" y="107736"/>
                    <a:pt x="31938" y="95832"/>
                  </a:cubicBezTo>
                  <a:cubicBezTo>
                    <a:pt x="39759" y="80562"/>
                    <a:pt x="51111" y="70987"/>
                    <a:pt x="61201" y="70987"/>
                  </a:cubicBezTo>
                  <a:cubicBezTo>
                    <a:pt x="77598" y="70987"/>
                    <a:pt x="81130" y="92208"/>
                    <a:pt x="81130" y="93761"/>
                  </a:cubicBezTo>
                  <a:cubicBezTo>
                    <a:pt x="81130" y="95314"/>
                    <a:pt x="80626" y="96867"/>
                    <a:pt x="80373" y="98161"/>
                  </a:cubicBezTo>
                  <a:lnTo>
                    <a:pt x="67760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244222-1B8B-277F-4C3A-6DAA940C1F13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6560221" y="4366625"/>
              <a:ext cx="92833" cy="117237"/>
            </a:xfrm>
            <a:custGeom>
              <a:avLst/>
              <a:gdLst>
                <a:gd name="connsiteX0" fmla="*/ 85676 w 92833"/>
                <a:gd name="connsiteY0" fmla="*/ 17673 h 117237"/>
                <a:gd name="connsiteX1" fmla="*/ 73567 w 92833"/>
                <a:gd name="connsiteY1" fmla="*/ 29319 h 117237"/>
                <a:gd name="connsiteX2" fmla="*/ 81388 w 92833"/>
                <a:gd name="connsiteY2" fmla="*/ 36825 h 117237"/>
                <a:gd name="connsiteX3" fmla="*/ 92992 w 92833"/>
                <a:gd name="connsiteY3" fmla="*/ 22332 h 117237"/>
                <a:gd name="connsiteX4" fmla="*/ 62972 w 92833"/>
                <a:gd name="connsiteY4" fmla="*/ 75 h 117237"/>
                <a:gd name="connsiteX5" fmla="*/ 20339 w 92833"/>
                <a:gd name="connsiteY5" fmla="*/ 37860 h 117237"/>
                <a:gd name="connsiteX6" fmla="*/ 46323 w 92833"/>
                <a:gd name="connsiteY6" fmla="*/ 63481 h 117237"/>
                <a:gd name="connsiteX7" fmla="*/ 72558 w 92833"/>
                <a:gd name="connsiteY7" fmla="*/ 83150 h 117237"/>
                <a:gd name="connsiteX8" fmla="*/ 36484 w 92833"/>
                <a:gd name="connsiteY8" fmla="*/ 111618 h 117237"/>
                <a:gd name="connsiteX9" fmla="*/ 7726 w 92833"/>
                <a:gd name="connsiteY9" fmla="*/ 97902 h 117237"/>
                <a:gd name="connsiteX10" fmla="*/ 23619 w 92833"/>
                <a:gd name="connsiteY10" fmla="*/ 84185 h 117237"/>
                <a:gd name="connsiteX11" fmla="*/ 14285 w 92833"/>
                <a:gd name="connsiteY11" fmla="*/ 75127 h 117237"/>
                <a:gd name="connsiteX12" fmla="*/ 158 w 92833"/>
                <a:gd name="connsiteY12" fmla="*/ 92208 h 117237"/>
                <a:gd name="connsiteX13" fmla="*/ 36232 w 92833"/>
                <a:gd name="connsiteY13" fmla="*/ 117312 h 117237"/>
                <a:gd name="connsiteX14" fmla="*/ 86937 w 92833"/>
                <a:gd name="connsiteY14" fmla="*/ 74351 h 117237"/>
                <a:gd name="connsiteX15" fmla="*/ 79117 w 92833"/>
                <a:gd name="connsiteY15" fmla="*/ 55458 h 117237"/>
                <a:gd name="connsiteX16" fmla="*/ 53891 w 92833"/>
                <a:gd name="connsiteY16" fmla="*/ 44589 h 117237"/>
                <a:gd name="connsiteX17" fmla="*/ 34719 w 92833"/>
                <a:gd name="connsiteY17" fmla="*/ 29061 h 117237"/>
                <a:gd name="connsiteX18" fmla="*/ 62972 w 92833"/>
                <a:gd name="connsiteY18" fmla="*/ 5768 h 117237"/>
                <a:gd name="connsiteX19" fmla="*/ 85676 w 92833"/>
                <a:gd name="connsiteY19" fmla="*/ 17673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833" h="117237">
                  <a:moveTo>
                    <a:pt x="85676" y="17673"/>
                  </a:moveTo>
                  <a:cubicBezTo>
                    <a:pt x="78613" y="17932"/>
                    <a:pt x="73567" y="23626"/>
                    <a:pt x="73567" y="29319"/>
                  </a:cubicBezTo>
                  <a:cubicBezTo>
                    <a:pt x="73567" y="32943"/>
                    <a:pt x="75838" y="36825"/>
                    <a:pt x="81388" y="36825"/>
                  </a:cubicBezTo>
                  <a:cubicBezTo>
                    <a:pt x="86937" y="36825"/>
                    <a:pt x="92992" y="32425"/>
                    <a:pt x="92992" y="22332"/>
                  </a:cubicBezTo>
                  <a:cubicBezTo>
                    <a:pt x="92992" y="10686"/>
                    <a:pt x="82144" y="75"/>
                    <a:pt x="62972" y="75"/>
                  </a:cubicBezTo>
                  <a:cubicBezTo>
                    <a:pt x="29673" y="75"/>
                    <a:pt x="20339" y="26473"/>
                    <a:pt x="20339" y="37860"/>
                  </a:cubicBezTo>
                  <a:cubicBezTo>
                    <a:pt x="20339" y="58046"/>
                    <a:pt x="39007" y="61928"/>
                    <a:pt x="46323" y="63481"/>
                  </a:cubicBezTo>
                  <a:cubicBezTo>
                    <a:pt x="59441" y="66069"/>
                    <a:pt x="72558" y="68916"/>
                    <a:pt x="72558" y="83150"/>
                  </a:cubicBezTo>
                  <a:cubicBezTo>
                    <a:pt x="72558" y="89879"/>
                    <a:pt x="66756" y="111618"/>
                    <a:pt x="36484" y="111618"/>
                  </a:cubicBezTo>
                  <a:cubicBezTo>
                    <a:pt x="32953" y="111618"/>
                    <a:pt x="13528" y="111618"/>
                    <a:pt x="7726" y="97902"/>
                  </a:cubicBezTo>
                  <a:cubicBezTo>
                    <a:pt x="17312" y="99196"/>
                    <a:pt x="23619" y="91432"/>
                    <a:pt x="23619" y="84185"/>
                  </a:cubicBezTo>
                  <a:cubicBezTo>
                    <a:pt x="23619" y="78233"/>
                    <a:pt x="19583" y="75127"/>
                    <a:pt x="14285" y="75127"/>
                  </a:cubicBezTo>
                  <a:cubicBezTo>
                    <a:pt x="7726" y="75127"/>
                    <a:pt x="158" y="80562"/>
                    <a:pt x="158" y="92208"/>
                  </a:cubicBezTo>
                  <a:cubicBezTo>
                    <a:pt x="158" y="106960"/>
                    <a:pt x="14537" y="117312"/>
                    <a:pt x="36232" y="117312"/>
                  </a:cubicBezTo>
                  <a:cubicBezTo>
                    <a:pt x="77099" y="117312"/>
                    <a:pt x="86937" y="85997"/>
                    <a:pt x="86937" y="74351"/>
                  </a:cubicBezTo>
                  <a:cubicBezTo>
                    <a:pt x="86937" y="65034"/>
                    <a:pt x="82144" y="58564"/>
                    <a:pt x="79117" y="55458"/>
                  </a:cubicBezTo>
                  <a:cubicBezTo>
                    <a:pt x="72306" y="48212"/>
                    <a:pt x="64990" y="46918"/>
                    <a:pt x="53891" y="44589"/>
                  </a:cubicBezTo>
                  <a:cubicBezTo>
                    <a:pt x="44809" y="42518"/>
                    <a:pt x="34719" y="40707"/>
                    <a:pt x="34719" y="29061"/>
                  </a:cubicBezTo>
                  <a:cubicBezTo>
                    <a:pt x="34719" y="21555"/>
                    <a:pt x="40773" y="5768"/>
                    <a:pt x="62972" y="5768"/>
                  </a:cubicBezTo>
                  <a:cubicBezTo>
                    <a:pt x="69279" y="5768"/>
                    <a:pt x="81892" y="7580"/>
                    <a:pt x="85676" y="17673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B693AEE-0C22-BDEC-28F5-617A4C3438BF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676477" y="4253866"/>
              <a:ext cx="78050" cy="120291"/>
            </a:xfrm>
            <a:custGeom>
              <a:avLst/>
              <a:gdLst>
                <a:gd name="connsiteX0" fmla="*/ 78214 w 78050"/>
                <a:gd name="connsiteY0" fmla="*/ 87390 h 120291"/>
                <a:gd name="connsiteX1" fmla="*/ 72210 w 78050"/>
                <a:gd name="connsiteY1" fmla="*/ 87390 h 120291"/>
                <a:gd name="connsiteX2" fmla="*/ 67619 w 78050"/>
                <a:gd name="connsiteY2" fmla="*/ 103876 h 120291"/>
                <a:gd name="connsiteX3" fmla="*/ 50137 w 78050"/>
                <a:gd name="connsiteY3" fmla="*/ 104963 h 120291"/>
                <a:gd name="connsiteX4" fmla="*/ 17645 w 78050"/>
                <a:gd name="connsiteY4" fmla="*/ 104963 h 120291"/>
                <a:gd name="connsiteX5" fmla="*/ 52962 w 78050"/>
                <a:gd name="connsiteY5" fmla="*/ 74528 h 120291"/>
                <a:gd name="connsiteX6" fmla="*/ 78214 w 78050"/>
                <a:gd name="connsiteY6" fmla="*/ 35397 h 120291"/>
                <a:gd name="connsiteX7" fmla="*/ 36893 w 78050"/>
                <a:gd name="connsiteY7" fmla="*/ 71 h 120291"/>
                <a:gd name="connsiteX8" fmla="*/ 163 w 78050"/>
                <a:gd name="connsiteY8" fmla="*/ 32499 h 120291"/>
                <a:gd name="connsiteX9" fmla="*/ 9522 w 78050"/>
                <a:gd name="connsiteY9" fmla="*/ 42644 h 120291"/>
                <a:gd name="connsiteX10" fmla="*/ 18881 w 78050"/>
                <a:gd name="connsiteY10" fmla="*/ 33042 h 120291"/>
                <a:gd name="connsiteX11" fmla="*/ 8462 w 78050"/>
                <a:gd name="connsiteY11" fmla="*/ 23440 h 120291"/>
                <a:gd name="connsiteX12" fmla="*/ 34244 w 78050"/>
                <a:gd name="connsiteY12" fmla="*/ 6592 h 120291"/>
                <a:gd name="connsiteX13" fmla="*/ 61085 w 78050"/>
                <a:gd name="connsiteY13" fmla="*/ 35397 h 120291"/>
                <a:gd name="connsiteX14" fmla="*/ 44486 w 78050"/>
                <a:gd name="connsiteY14" fmla="*/ 70180 h 120291"/>
                <a:gd name="connsiteX15" fmla="*/ 1929 w 78050"/>
                <a:gd name="connsiteY15" fmla="*/ 113297 h 120291"/>
                <a:gd name="connsiteX16" fmla="*/ 163 w 78050"/>
                <a:gd name="connsiteY16" fmla="*/ 120362 h 120291"/>
                <a:gd name="connsiteX17" fmla="*/ 72916 w 78050"/>
                <a:gd name="connsiteY17" fmla="*/ 120362 h 120291"/>
                <a:gd name="connsiteX18" fmla="*/ 7821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14" y="87390"/>
                  </a:moveTo>
                  <a:lnTo>
                    <a:pt x="72210" y="87390"/>
                  </a:lnTo>
                  <a:cubicBezTo>
                    <a:pt x="71680" y="91376"/>
                    <a:pt x="69914" y="102065"/>
                    <a:pt x="67619" y="103876"/>
                  </a:cubicBezTo>
                  <a:cubicBezTo>
                    <a:pt x="66206" y="104963"/>
                    <a:pt x="52609" y="104963"/>
                    <a:pt x="50137" y="104963"/>
                  </a:cubicBezTo>
                  <a:lnTo>
                    <a:pt x="17645" y="104963"/>
                  </a:lnTo>
                  <a:cubicBezTo>
                    <a:pt x="36186" y="88115"/>
                    <a:pt x="42367" y="83043"/>
                    <a:pt x="52962" y="74528"/>
                  </a:cubicBezTo>
                  <a:cubicBezTo>
                    <a:pt x="66029" y="63839"/>
                    <a:pt x="78214" y="52607"/>
                    <a:pt x="78214" y="35397"/>
                  </a:cubicBezTo>
                  <a:cubicBezTo>
                    <a:pt x="78214" y="13477"/>
                    <a:pt x="59496" y="71"/>
                    <a:pt x="36893" y="71"/>
                  </a:cubicBezTo>
                  <a:cubicBezTo>
                    <a:pt x="14996" y="71"/>
                    <a:pt x="163" y="15832"/>
                    <a:pt x="163" y="32499"/>
                  </a:cubicBezTo>
                  <a:cubicBezTo>
                    <a:pt x="163" y="41738"/>
                    <a:pt x="7756" y="42644"/>
                    <a:pt x="9522" y="42644"/>
                  </a:cubicBezTo>
                  <a:cubicBezTo>
                    <a:pt x="13760" y="42644"/>
                    <a:pt x="18881" y="39564"/>
                    <a:pt x="18881" y="33042"/>
                  </a:cubicBezTo>
                  <a:cubicBezTo>
                    <a:pt x="18881" y="29781"/>
                    <a:pt x="17645" y="23440"/>
                    <a:pt x="8462" y="23440"/>
                  </a:cubicBezTo>
                  <a:cubicBezTo>
                    <a:pt x="13937" y="10578"/>
                    <a:pt x="25944" y="6592"/>
                    <a:pt x="34244" y="6592"/>
                  </a:cubicBezTo>
                  <a:cubicBezTo>
                    <a:pt x="51903" y="6592"/>
                    <a:pt x="61085" y="20723"/>
                    <a:pt x="61085" y="35397"/>
                  </a:cubicBezTo>
                  <a:cubicBezTo>
                    <a:pt x="61085" y="51158"/>
                    <a:pt x="50137" y="63658"/>
                    <a:pt x="44486" y="70180"/>
                  </a:cubicBezTo>
                  <a:lnTo>
                    <a:pt x="1929" y="113297"/>
                  </a:lnTo>
                  <a:cubicBezTo>
                    <a:pt x="163" y="114927"/>
                    <a:pt x="163" y="115289"/>
                    <a:pt x="163" y="120362"/>
                  </a:cubicBezTo>
                  <a:lnTo>
                    <a:pt x="72916" y="120362"/>
                  </a:lnTo>
                  <a:lnTo>
                    <a:pt x="7821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B7155A-143C-690E-AB61-A76D6839FA4E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6862721" y="4386035"/>
              <a:ext cx="167756" cy="60559"/>
            </a:xfrm>
            <a:custGeom>
              <a:avLst/>
              <a:gdLst>
                <a:gd name="connsiteX0" fmla="*/ 159350 w 167756"/>
                <a:gd name="connsiteY0" fmla="*/ 10427 h 60559"/>
                <a:gd name="connsiteX1" fmla="*/ 167927 w 167756"/>
                <a:gd name="connsiteY1" fmla="*/ 5251 h 60559"/>
                <a:gd name="connsiteX2" fmla="*/ 159602 w 167756"/>
                <a:gd name="connsiteY2" fmla="*/ 75 h 60559"/>
                <a:gd name="connsiteX3" fmla="*/ 8495 w 167756"/>
                <a:gd name="connsiteY3" fmla="*/ 75 h 60559"/>
                <a:gd name="connsiteX4" fmla="*/ 170 w 167756"/>
                <a:gd name="connsiteY4" fmla="*/ 5251 h 60559"/>
                <a:gd name="connsiteX5" fmla="*/ 8747 w 167756"/>
                <a:gd name="connsiteY5" fmla="*/ 10427 h 60559"/>
                <a:gd name="connsiteX6" fmla="*/ 159350 w 167756"/>
                <a:gd name="connsiteY6" fmla="*/ 10427 h 60559"/>
                <a:gd name="connsiteX7" fmla="*/ 159602 w 167756"/>
                <a:gd name="connsiteY7" fmla="*/ 60634 h 60559"/>
                <a:gd name="connsiteX8" fmla="*/ 167927 w 167756"/>
                <a:gd name="connsiteY8" fmla="*/ 55458 h 60559"/>
                <a:gd name="connsiteX9" fmla="*/ 159350 w 167756"/>
                <a:gd name="connsiteY9" fmla="*/ 50282 h 60559"/>
                <a:gd name="connsiteX10" fmla="*/ 8747 w 167756"/>
                <a:gd name="connsiteY10" fmla="*/ 50282 h 60559"/>
                <a:gd name="connsiteX11" fmla="*/ 170 w 167756"/>
                <a:gd name="connsiteY11" fmla="*/ 55458 h 60559"/>
                <a:gd name="connsiteX12" fmla="*/ 8495 w 167756"/>
                <a:gd name="connsiteY12" fmla="*/ 60634 h 60559"/>
                <a:gd name="connsiteX13" fmla="*/ 159602 w 167756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56" h="60559">
                  <a:moveTo>
                    <a:pt x="159350" y="10427"/>
                  </a:moveTo>
                  <a:cubicBezTo>
                    <a:pt x="163133" y="10427"/>
                    <a:pt x="167927" y="10427"/>
                    <a:pt x="167927" y="5251"/>
                  </a:cubicBezTo>
                  <a:cubicBezTo>
                    <a:pt x="167927" y="75"/>
                    <a:pt x="163133" y="75"/>
                    <a:pt x="159602" y="75"/>
                  </a:cubicBezTo>
                  <a:lnTo>
                    <a:pt x="8495" y="75"/>
                  </a:lnTo>
                  <a:cubicBezTo>
                    <a:pt x="4963" y="75"/>
                    <a:pt x="170" y="75"/>
                    <a:pt x="170" y="5251"/>
                  </a:cubicBezTo>
                  <a:cubicBezTo>
                    <a:pt x="170" y="10427"/>
                    <a:pt x="4963" y="10427"/>
                    <a:pt x="8747" y="10427"/>
                  </a:cubicBezTo>
                  <a:lnTo>
                    <a:pt x="159350" y="10427"/>
                  </a:lnTo>
                  <a:close/>
                  <a:moveTo>
                    <a:pt x="159602" y="60634"/>
                  </a:moveTo>
                  <a:cubicBezTo>
                    <a:pt x="163133" y="60634"/>
                    <a:pt x="167927" y="60634"/>
                    <a:pt x="167927" y="55458"/>
                  </a:cubicBezTo>
                  <a:cubicBezTo>
                    <a:pt x="167927" y="50282"/>
                    <a:pt x="163133" y="50282"/>
                    <a:pt x="159350" y="50282"/>
                  </a:cubicBezTo>
                  <a:lnTo>
                    <a:pt x="8747" y="50282"/>
                  </a:lnTo>
                  <a:cubicBezTo>
                    <a:pt x="4963" y="50282"/>
                    <a:pt x="170" y="50282"/>
                    <a:pt x="170" y="55458"/>
                  </a:cubicBezTo>
                  <a:cubicBezTo>
                    <a:pt x="170" y="60634"/>
                    <a:pt x="4963" y="60634"/>
                    <a:pt x="8495" y="60634"/>
                  </a:cubicBezTo>
                  <a:lnTo>
                    <a:pt x="159602" y="6063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A02F4A0-C770-72E7-90C3-5455933E250E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135811" y="4411139"/>
              <a:ext cx="154134" cy="10352"/>
            </a:xfrm>
            <a:custGeom>
              <a:avLst/>
              <a:gdLst>
                <a:gd name="connsiteX0" fmla="*/ 145485 w 154134"/>
                <a:gd name="connsiteY0" fmla="*/ 10427 h 10352"/>
                <a:gd name="connsiteX1" fmla="*/ 154315 w 154134"/>
                <a:gd name="connsiteY1" fmla="*/ 5251 h 10352"/>
                <a:gd name="connsiteX2" fmla="*/ 145485 w 154134"/>
                <a:gd name="connsiteY2" fmla="*/ 75 h 10352"/>
                <a:gd name="connsiteX3" fmla="*/ 9010 w 154134"/>
                <a:gd name="connsiteY3" fmla="*/ 75 h 10352"/>
                <a:gd name="connsiteX4" fmla="*/ 181 w 154134"/>
                <a:gd name="connsiteY4" fmla="*/ 5251 h 10352"/>
                <a:gd name="connsiteX5" fmla="*/ 9010 w 154134"/>
                <a:gd name="connsiteY5" fmla="*/ 10427 h 10352"/>
                <a:gd name="connsiteX6" fmla="*/ 145485 w 15413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34" h="10352">
                  <a:moveTo>
                    <a:pt x="145485" y="10427"/>
                  </a:moveTo>
                  <a:cubicBezTo>
                    <a:pt x="149774" y="10427"/>
                    <a:pt x="154315" y="10427"/>
                    <a:pt x="154315" y="5251"/>
                  </a:cubicBezTo>
                  <a:cubicBezTo>
                    <a:pt x="154315" y="75"/>
                    <a:pt x="149774" y="75"/>
                    <a:pt x="145485" y="75"/>
                  </a:cubicBezTo>
                  <a:lnTo>
                    <a:pt x="9010" y="75"/>
                  </a:lnTo>
                  <a:cubicBezTo>
                    <a:pt x="4721" y="75"/>
                    <a:pt x="181" y="75"/>
                    <a:pt x="181" y="5251"/>
                  </a:cubicBezTo>
                  <a:cubicBezTo>
                    <a:pt x="181" y="10427"/>
                    <a:pt x="4721" y="10427"/>
                    <a:pt x="9010" y="10427"/>
                  </a:cubicBezTo>
                  <a:lnTo>
                    <a:pt x="145485" y="10427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1C214BE-7F5E-5B32-C075-8B45AACA06A1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324450" y="4298560"/>
              <a:ext cx="125880" cy="235510"/>
            </a:xfrm>
            <a:custGeom>
              <a:avLst/>
              <a:gdLst>
                <a:gd name="connsiteX0" fmla="*/ 79400 w 125880"/>
                <a:gd name="connsiteY0" fmla="*/ 79009 h 235510"/>
                <a:gd name="connsiteX1" fmla="*/ 101094 w 125880"/>
                <a:gd name="connsiteY1" fmla="*/ 79009 h 235510"/>
                <a:gd name="connsiteX2" fmla="*/ 108662 w 125880"/>
                <a:gd name="connsiteY2" fmla="*/ 73833 h 235510"/>
                <a:gd name="connsiteX3" fmla="*/ 101851 w 125880"/>
                <a:gd name="connsiteY3" fmla="*/ 70987 h 235510"/>
                <a:gd name="connsiteX4" fmla="*/ 80913 w 125880"/>
                <a:gd name="connsiteY4" fmla="*/ 70987 h 235510"/>
                <a:gd name="connsiteX5" fmla="*/ 86211 w 125880"/>
                <a:gd name="connsiteY5" fmla="*/ 41483 h 235510"/>
                <a:gd name="connsiteX6" fmla="*/ 92265 w 125880"/>
                <a:gd name="connsiteY6" fmla="*/ 14568 h 235510"/>
                <a:gd name="connsiteX7" fmla="*/ 104122 w 125880"/>
                <a:gd name="connsiteY7" fmla="*/ 5768 h 235510"/>
                <a:gd name="connsiteX8" fmla="*/ 116483 w 125880"/>
                <a:gd name="connsiteY8" fmla="*/ 10427 h 235510"/>
                <a:gd name="connsiteX9" fmla="*/ 102860 w 125880"/>
                <a:gd name="connsiteY9" fmla="*/ 24402 h 235510"/>
                <a:gd name="connsiteX10" fmla="*/ 112194 w 125880"/>
                <a:gd name="connsiteY10" fmla="*/ 33460 h 235510"/>
                <a:gd name="connsiteX11" fmla="*/ 126069 w 125880"/>
                <a:gd name="connsiteY11" fmla="*/ 17932 h 235510"/>
                <a:gd name="connsiteX12" fmla="*/ 104122 w 125880"/>
                <a:gd name="connsiteY12" fmla="*/ 75 h 235510"/>
                <a:gd name="connsiteX13" fmla="*/ 72084 w 125880"/>
                <a:gd name="connsiteY13" fmla="*/ 30355 h 235510"/>
                <a:gd name="connsiteX14" fmla="*/ 63759 w 125880"/>
                <a:gd name="connsiteY14" fmla="*/ 70987 h 235510"/>
                <a:gd name="connsiteX15" fmla="*/ 46353 w 125880"/>
                <a:gd name="connsiteY15" fmla="*/ 70987 h 235510"/>
                <a:gd name="connsiteX16" fmla="*/ 38785 w 125880"/>
                <a:gd name="connsiteY16" fmla="*/ 75904 h 235510"/>
                <a:gd name="connsiteX17" fmla="*/ 45848 w 125880"/>
                <a:gd name="connsiteY17" fmla="*/ 79009 h 235510"/>
                <a:gd name="connsiteX18" fmla="*/ 62498 w 125880"/>
                <a:gd name="connsiteY18" fmla="*/ 79009 h 235510"/>
                <a:gd name="connsiteX19" fmla="*/ 43578 w 125880"/>
                <a:gd name="connsiteY19" fmla="*/ 181236 h 235510"/>
                <a:gd name="connsiteX20" fmla="*/ 21631 w 125880"/>
                <a:gd name="connsiteY20" fmla="*/ 229891 h 235510"/>
                <a:gd name="connsiteX21" fmla="*/ 9522 w 125880"/>
                <a:gd name="connsiteY21" fmla="*/ 225233 h 235510"/>
                <a:gd name="connsiteX22" fmla="*/ 23397 w 125880"/>
                <a:gd name="connsiteY22" fmla="*/ 211257 h 235510"/>
                <a:gd name="connsiteX23" fmla="*/ 14063 w 125880"/>
                <a:gd name="connsiteY23" fmla="*/ 202199 h 235510"/>
                <a:gd name="connsiteX24" fmla="*/ 188 w 125880"/>
                <a:gd name="connsiteY24" fmla="*/ 217727 h 235510"/>
                <a:gd name="connsiteX25" fmla="*/ 21631 w 125880"/>
                <a:gd name="connsiteY25" fmla="*/ 235585 h 235510"/>
                <a:gd name="connsiteX26" fmla="*/ 50137 w 125880"/>
                <a:gd name="connsiteY26" fmla="*/ 210481 h 235510"/>
                <a:gd name="connsiteX27" fmla="*/ 64264 w 125880"/>
                <a:gd name="connsiteY27" fmla="*/ 161050 h 235510"/>
                <a:gd name="connsiteX28" fmla="*/ 79400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00" y="79009"/>
                  </a:moveTo>
                  <a:lnTo>
                    <a:pt x="101094" y="79009"/>
                  </a:lnTo>
                  <a:cubicBezTo>
                    <a:pt x="106140" y="79009"/>
                    <a:pt x="108662" y="79009"/>
                    <a:pt x="108662" y="73833"/>
                  </a:cubicBezTo>
                  <a:cubicBezTo>
                    <a:pt x="108662" y="70987"/>
                    <a:pt x="106140" y="70987"/>
                    <a:pt x="101851" y="70987"/>
                  </a:cubicBezTo>
                  <a:lnTo>
                    <a:pt x="80913" y="70987"/>
                  </a:lnTo>
                  <a:lnTo>
                    <a:pt x="86211" y="41483"/>
                  </a:lnTo>
                  <a:cubicBezTo>
                    <a:pt x="87220" y="36048"/>
                    <a:pt x="90752" y="17673"/>
                    <a:pt x="92265" y="14568"/>
                  </a:cubicBezTo>
                  <a:cubicBezTo>
                    <a:pt x="94536" y="9650"/>
                    <a:pt x="98824" y="5768"/>
                    <a:pt x="104122" y="5768"/>
                  </a:cubicBezTo>
                  <a:cubicBezTo>
                    <a:pt x="105131" y="5768"/>
                    <a:pt x="111690" y="5768"/>
                    <a:pt x="116483" y="10427"/>
                  </a:cubicBezTo>
                  <a:cubicBezTo>
                    <a:pt x="105383" y="11462"/>
                    <a:pt x="102860" y="20520"/>
                    <a:pt x="102860" y="24402"/>
                  </a:cubicBezTo>
                  <a:cubicBezTo>
                    <a:pt x="102860" y="30355"/>
                    <a:pt x="107401" y="33460"/>
                    <a:pt x="112194" y="33460"/>
                  </a:cubicBezTo>
                  <a:cubicBezTo>
                    <a:pt x="118753" y="33460"/>
                    <a:pt x="126069" y="27767"/>
                    <a:pt x="126069" y="17932"/>
                  </a:cubicBezTo>
                  <a:cubicBezTo>
                    <a:pt x="126069" y="6027"/>
                    <a:pt x="114465" y="75"/>
                    <a:pt x="104122" y="75"/>
                  </a:cubicBezTo>
                  <a:cubicBezTo>
                    <a:pt x="95545" y="75"/>
                    <a:pt x="79652" y="4733"/>
                    <a:pt x="72084" y="30355"/>
                  </a:cubicBezTo>
                  <a:cubicBezTo>
                    <a:pt x="70570" y="35789"/>
                    <a:pt x="69814" y="38377"/>
                    <a:pt x="63759" y="70987"/>
                  </a:cubicBezTo>
                  <a:lnTo>
                    <a:pt x="46353" y="70987"/>
                  </a:lnTo>
                  <a:cubicBezTo>
                    <a:pt x="41560" y="70987"/>
                    <a:pt x="38785" y="70987"/>
                    <a:pt x="38785" y="75904"/>
                  </a:cubicBezTo>
                  <a:cubicBezTo>
                    <a:pt x="38785" y="79009"/>
                    <a:pt x="41055" y="79009"/>
                    <a:pt x="45848" y="79009"/>
                  </a:cubicBezTo>
                  <a:lnTo>
                    <a:pt x="62498" y="79009"/>
                  </a:lnTo>
                  <a:lnTo>
                    <a:pt x="43578" y="181236"/>
                  </a:lnTo>
                  <a:cubicBezTo>
                    <a:pt x="39037" y="206340"/>
                    <a:pt x="34749" y="229891"/>
                    <a:pt x="21631" y="229891"/>
                  </a:cubicBezTo>
                  <a:cubicBezTo>
                    <a:pt x="20622" y="229891"/>
                    <a:pt x="14315" y="229891"/>
                    <a:pt x="9522" y="225233"/>
                  </a:cubicBezTo>
                  <a:cubicBezTo>
                    <a:pt x="21126" y="224456"/>
                    <a:pt x="23397" y="215139"/>
                    <a:pt x="23397" y="211257"/>
                  </a:cubicBezTo>
                  <a:cubicBezTo>
                    <a:pt x="23397" y="205305"/>
                    <a:pt x="18856" y="202199"/>
                    <a:pt x="14063" y="202199"/>
                  </a:cubicBezTo>
                  <a:cubicBezTo>
                    <a:pt x="7504" y="202199"/>
                    <a:pt x="188" y="207893"/>
                    <a:pt x="188" y="217727"/>
                  </a:cubicBezTo>
                  <a:cubicBezTo>
                    <a:pt x="188" y="229373"/>
                    <a:pt x="11288" y="235585"/>
                    <a:pt x="21631" y="235585"/>
                  </a:cubicBezTo>
                  <a:cubicBezTo>
                    <a:pt x="35506" y="235585"/>
                    <a:pt x="45596" y="220315"/>
                    <a:pt x="50137" y="210481"/>
                  </a:cubicBezTo>
                  <a:cubicBezTo>
                    <a:pt x="58209" y="194176"/>
                    <a:pt x="64012" y="162861"/>
                    <a:pt x="64264" y="161050"/>
                  </a:cubicBezTo>
                  <a:lnTo>
                    <a:pt x="79400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091FB6-FD3C-5D00-3FDE-56F628309D03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486713" y="4286913"/>
              <a:ext cx="58525" cy="258802"/>
            </a:xfrm>
            <a:custGeom>
              <a:avLst/>
              <a:gdLst>
                <a:gd name="connsiteX0" fmla="*/ 58720 w 58525"/>
                <a:gd name="connsiteY0" fmla="*/ 256289 h 258802"/>
                <a:gd name="connsiteX1" fmla="*/ 54431 w 58525"/>
                <a:gd name="connsiteY1" fmla="*/ 250595 h 258802"/>
                <a:gd name="connsiteX2" fmla="*/ 14826 w 58525"/>
                <a:gd name="connsiteY2" fmla="*/ 129476 h 258802"/>
                <a:gd name="connsiteX3" fmla="*/ 55440 w 58525"/>
                <a:gd name="connsiteY3" fmla="*/ 7062 h 258802"/>
                <a:gd name="connsiteX4" fmla="*/ 58720 w 58525"/>
                <a:gd name="connsiteY4" fmla="*/ 2663 h 258802"/>
                <a:gd name="connsiteX5" fmla="*/ 56197 w 58525"/>
                <a:gd name="connsiteY5" fmla="*/ 75 h 258802"/>
                <a:gd name="connsiteX6" fmla="*/ 16087 w 58525"/>
                <a:gd name="connsiteY6" fmla="*/ 50541 h 258802"/>
                <a:gd name="connsiteX7" fmla="*/ 194 w 58525"/>
                <a:gd name="connsiteY7" fmla="*/ 129476 h 258802"/>
                <a:gd name="connsiteX8" fmla="*/ 16844 w 58525"/>
                <a:gd name="connsiteY8" fmla="*/ 210222 h 258802"/>
                <a:gd name="connsiteX9" fmla="*/ 56197 w 58525"/>
                <a:gd name="connsiteY9" fmla="*/ 258877 h 258802"/>
                <a:gd name="connsiteX10" fmla="*/ 58720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0" y="256289"/>
                  </a:moveTo>
                  <a:cubicBezTo>
                    <a:pt x="58720" y="255513"/>
                    <a:pt x="58720" y="254995"/>
                    <a:pt x="54431" y="250595"/>
                  </a:cubicBezTo>
                  <a:cubicBezTo>
                    <a:pt x="22898" y="217986"/>
                    <a:pt x="14826" y="169073"/>
                    <a:pt x="14826" y="129476"/>
                  </a:cubicBezTo>
                  <a:cubicBezTo>
                    <a:pt x="14826" y="84444"/>
                    <a:pt x="24412" y="39413"/>
                    <a:pt x="55440" y="7062"/>
                  </a:cubicBezTo>
                  <a:cubicBezTo>
                    <a:pt x="58720" y="3957"/>
                    <a:pt x="58720" y="3439"/>
                    <a:pt x="58720" y="2663"/>
                  </a:cubicBezTo>
                  <a:cubicBezTo>
                    <a:pt x="58720" y="851"/>
                    <a:pt x="57711" y="75"/>
                    <a:pt x="56197" y="75"/>
                  </a:cubicBezTo>
                  <a:cubicBezTo>
                    <a:pt x="53675" y="75"/>
                    <a:pt x="30971" y="17673"/>
                    <a:pt x="16087" y="50541"/>
                  </a:cubicBezTo>
                  <a:cubicBezTo>
                    <a:pt x="3222" y="79009"/>
                    <a:pt x="194" y="107736"/>
                    <a:pt x="194" y="129476"/>
                  </a:cubicBezTo>
                  <a:cubicBezTo>
                    <a:pt x="194" y="149662"/>
                    <a:pt x="2969" y="180977"/>
                    <a:pt x="16844" y="210222"/>
                  </a:cubicBezTo>
                  <a:cubicBezTo>
                    <a:pt x="31980" y="242055"/>
                    <a:pt x="53675" y="258877"/>
                    <a:pt x="56197" y="258877"/>
                  </a:cubicBezTo>
                  <a:cubicBezTo>
                    <a:pt x="57711" y="258877"/>
                    <a:pt x="58720" y="258101"/>
                    <a:pt x="58720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5A7F19D-D9D1-0C04-E552-657FEA6AEC2F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567158" y="4366625"/>
              <a:ext cx="102671" cy="117237"/>
            </a:xfrm>
            <a:custGeom>
              <a:avLst/>
              <a:gdLst>
                <a:gd name="connsiteX0" fmla="*/ 15082 w 102671"/>
                <a:gd name="connsiteY0" fmla="*/ 99196 h 117237"/>
                <a:gd name="connsiteX1" fmla="*/ 12812 w 102671"/>
                <a:gd name="connsiteY1" fmla="*/ 110324 h 117237"/>
                <a:gd name="connsiteX2" fmla="*/ 20127 w 102671"/>
                <a:gd name="connsiteY2" fmla="*/ 117312 h 117237"/>
                <a:gd name="connsiteX3" fmla="*/ 29461 w 102671"/>
                <a:gd name="connsiteY3" fmla="*/ 110066 h 117237"/>
                <a:gd name="connsiteX4" fmla="*/ 39552 w 102671"/>
                <a:gd name="connsiteY4" fmla="*/ 69175 h 117237"/>
                <a:gd name="connsiteX5" fmla="*/ 47624 w 102671"/>
                <a:gd name="connsiteY5" fmla="*/ 35531 h 117237"/>
                <a:gd name="connsiteX6" fmla="*/ 61751 w 102671"/>
                <a:gd name="connsiteY6" fmla="*/ 14309 h 117237"/>
                <a:gd name="connsiteX7" fmla="*/ 81932 w 102671"/>
                <a:gd name="connsiteY7" fmla="*/ 5768 h 117237"/>
                <a:gd name="connsiteX8" fmla="*/ 92527 w 102671"/>
                <a:gd name="connsiteY8" fmla="*/ 8874 h 117237"/>
                <a:gd name="connsiteX9" fmla="*/ 79410 w 102671"/>
                <a:gd name="connsiteY9" fmla="*/ 23108 h 117237"/>
                <a:gd name="connsiteX10" fmla="*/ 88996 w 102671"/>
                <a:gd name="connsiteY10" fmla="*/ 32166 h 117237"/>
                <a:gd name="connsiteX11" fmla="*/ 102870 w 102671"/>
                <a:gd name="connsiteY11" fmla="*/ 16897 h 117237"/>
                <a:gd name="connsiteX12" fmla="*/ 81932 w 102671"/>
                <a:gd name="connsiteY12" fmla="*/ 75 h 117237"/>
                <a:gd name="connsiteX13" fmla="*/ 49642 w 102671"/>
                <a:gd name="connsiteY13" fmla="*/ 20002 h 117237"/>
                <a:gd name="connsiteX14" fmla="*/ 26686 w 102671"/>
                <a:gd name="connsiteY14" fmla="*/ 75 h 117237"/>
                <a:gd name="connsiteX15" fmla="*/ 8018 w 102671"/>
                <a:gd name="connsiteY15" fmla="*/ 14826 h 117237"/>
                <a:gd name="connsiteX16" fmla="*/ 198 w 102671"/>
                <a:gd name="connsiteY16" fmla="*/ 39930 h 117237"/>
                <a:gd name="connsiteX17" fmla="*/ 3225 w 102671"/>
                <a:gd name="connsiteY17" fmla="*/ 42518 h 117237"/>
                <a:gd name="connsiteX18" fmla="*/ 7514 w 102671"/>
                <a:gd name="connsiteY18" fmla="*/ 36566 h 117237"/>
                <a:gd name="connsiteX19" fmla="*/ 25929 w 102671"/>
                <a:gd name="connsiteY19" fmla="*/ 5768 h 117237"/>
                <a:gd name="connsiteX20" fmla="*/ 33750 w 102671"/>
                <a:gd name="connsiteY20" fmla="*/ 17673 h 117237"/>
                <a:gd name="connsiteX21" fmla="*/ 29713 w 102671"/>
                <a:gd name="connsiteY21" fmla="*/ 39413 h 117237"/>
                <a:gd name="connsiteX22" fmla="*/ 1508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082" y="99196"/>
                  </a:moveTo>
                  <a:cubicBezTo>
                    <a:pt x="14325" y="103078"/>
                    <a:pt x="12812" y="109030"/>
                    <a:pt x="12812" y="110324"/>
                  </a:cubicBezTo>
                  <a:cubicBezTo>
                    <a:pt x="12812" y="114983"/>
                    <a:pt x="16343" y="117312"/>
                    <a:pt x="20127" y="117312"/>
                  </a:cubicBezTo>
                  <a:cubicBezTo>
                    <a:pt x="23154" y="117312"/>
                    <a:pt x="27695" y="115242"/>
                    <a:pt x="29461" y="110066"/>
                  </a:cubicBezTo>
                  <a:cubicBezTo>
                    <a:pt x="29966" y="109030"/>
                    <a:pt x="38543" y="73833"/>
                    <a:pt x="39552" y="69175"/>
                  </a:cubicBezTo>
                  <a:cubicBezTo>
                    <a:pt x="41570" y="60634"/>
                    <a:pt x="46111" y="42518"/>
                    <a:pt x="47624" y="35531"/>
                  </a:cubicBezTo>
                  <a:cubicBezTo>
                    <a:pt x="48633" y="32166"/>
                    <a:pt x="55697" y="20002"/>
                    <a:pt x="61751" y="14309"/>
                  </a:cubicBezTo>
                  <a:cubicBezTo>
                    <a:pt x="63769" y="12497"/>
                    <a:pt x="71085" y="5768"/>
                    <a:pt x="81932" y="5768"/>
                  </a:cubicBezTo>
                  <a:cubicBezTo>
                    <a:pt x="88491" y="5768"/>
                    <a:pt x="92275" y="8874"/>
                    <a:pt x="92527" y="8874"/>
                  </a:cubicBezTo>
                  <a:cubicBezTo>
                    <a:pt x="84959" y="10168"/>
                    <a:pt x="79410" y="16379"/>
                    <a:pt x="79410" y="23108"/>
                  </a:cubicBezTo>
                  <a:cubicBezTo>
                    <a:pt x="79410" y="27249"/>
                    <a:pt x="82184" y="32166"/>
                    <a:pt x="88996" y="32166"/>
                  </a:cubicBezTo>
                  <a:cubicBezTo>
                    <a:pt x="95807" y="32166"/>
                    <a:pt x="102870" y="26214"/>
                    <a:pt x="102870" y="16897"/>
                  </a:cubicBezTo>
                  <a:cubicBezTo>
                    <a:pt x="102870" y="7839"/>
                    <a:pt x="94798" y="75"/>
                    <a:pt x="81932" y="75"/>
                  </a:cubicBezTo>
                  <a:cubicBezTo>
                    <a:pt x="65535" y="75"/>
                    <a:pt x="54435" y="12756"/>
                    <a:pt x="49642" y="20002"/>
                  </a:cubicBezTo>
                  <a:cubicBezTo>
                    <a:pt x="47624" y="8356"/>
                    <a:pt x="38543" y="75"/>
                    <a:pt x="26686" y="75"/>
                  </a:cubicBezTo>
                  <a:cubicBezTo>
                    <a:pt x="15082" y="75"/>
                    <a:pt x="10289" y="10168"/>
                    <a:pt x="8018" y="14826"/>
                  </a:cubicBezTo>
                  <a:cubicBezTo>
                    <a:pt x="3478" y="23626"/>
                    <a:pt x="198" y="39154"/>
                    <a:pt x="198" y="39930"/>
                  </a:cubicBezTo>
                  <a:cubicBezTo>
                    <a:pt x="198" y="42518"/>
                    <a:pt x="2721" y="42518"/>
                    <a:pt x="3225" y="42518"/>
                  </a:cubicBezTo>
                  <a:cubicBezTo>
                    <a:pt x="5748" y="42518"/>
                    <a:pt x="6000" y="42259"/>
                    <a:pt x="7514" y="36566"/>
                  </a:cubicBezTo>
                  <a:cubicBezTo>
                    <a:pt x="11802" y="18191"/>
                    <a:pt x="16848" y="5768"/>
                    <a:pt x="25929" y="5768"/>
                  </a:cubicBezTo>
                  <a:cubicBezTo>
                    <a:pt x="30218" y="5768"/>
                    <a:pt x="33750" y="7839"/>
                    <a:pt x="33750" y="17673"/>
                  </a:cubicBezTo>
                  <a:cubicBezTo>
                    <a:pt x="33750" y="23108"/>
                    <a:pt x="32993" y="25955"/>
                    <a:pt x="29713" y="39413"/>
                  </a:cubicBezTo>
                  <a:lnTo>
                    <a:pt x="1508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D18AB3-A630-608F-F1CE-1754EE488F6E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7695041" y="4286913"/>
              <a:ext cx="58525" cy="258802"/>
            </a:xfrm>
            <a:custGeom>
              <a:avLst/>
              <a:gdLst>
                <a:gd name="connsiteX0" fmla="*/ 58729 w 58525"/>
                <a:gd name="connsiteY0" fmla="*/ 129476 h 258802"/>
                <a:gd name="connsiteX1" fmla="*/ 42079 w 58525"/>
                <a:gd name="connsiteY1" fmla="*/ 48730 h 258802"/>
                <a:gd name="connsiteX2" fmla="*/ 2726 w 58525"/>
                <a:gd name="connsiteY2" fmla="*/ 75 h 258802"/>
                <a:gd name="connsiteX3" fmla="*/ 203 w 58525"/>
                <a:gd name="connsiteY3" fmla="*/ 2663 h 258802"/>
                <a:gd name="connsiteX4" fmla="*/ 4996 w 58525"/>
                <a:gd name="connsiteY4" fmla="*/ 8615 h 258802"/>
                <a:gd name="connsiteX5" fmla="*/ 44097 w 58525"/>
                <a:gd name="connsiteY5" fmla="*/ 129476 h 258802"/>
                <a:gd name="connsiteX6" fmla="*/ 3482 w 58525"/>
                <a:gd name="connsiteY6" fmla="*/ 251889 h 258802"/>
                <a:gd name="connsiteX7" fmla="*/ 203 w 58525"/>
                <a:gd name="connsiteY7" fmla="*/ 256289 h 258802"/>
                <a:gd name="connsiteX8" fmla="*/ 2726 w 58525"/>
                <a:gd name="connsiteY8" fmla="*/ 258877 h 258802"/>
                <a:gd name="connsiteX9" fmla="*/ 42836 w 58525"/>
                <a:gd name="connsiteY9" fmla="*/ 208411 h 258802"/>
                <a:gd name="connsiteX10" fmla="*/ 58729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9" y="129476"/>
                  </a:moveTo>
                  <a:cubicBezTo>
                    <a:pt x="58729" y="109289"/>
                    <a:pt x="55954" y="77974"/>
                    <a:pt x="42079" y="48730"/>
                  </a:cubicBezTo>
                  <a:cubicBezTo>
                    <a:pt x="26943" y="16897"/>
                    <a:pt x="5248" y="75"/>
                    <a:pt x="2726" y="75"/>
                  </a:cubicBezTo>
                  <a:cubicBezTo>
                    <a:pt x="1212" y="75"/>
                    <a:pt x="203" y="1110"/>
                    <a:pt x="203" y="2663"/>
                  </a:cubicBezTo>
                  <a:cubicBezTo>
                    <a:pt x="203" y="3439"/>
                    <a:pt x="203" y="3957"/>
                    <a:pt x="4996" y="8615"/>
                  </a:cubicBezTo>
                  <a:cubicBezTo>
                    <a:pt x="29718" y="34237"/>
                    <a:pt x="44097" y="75386"/>
                    <a:pt x="44097" y="129476"/>
                  </a:cubicBezTo>
                  <a:cubicBezTo>
                    <a:pt x="44097" y="173731"/>
                    <a:pt x="34763" y="219280"/>
                    <a:pt x="3482" y="251889"/>
                  </a:cubicBezTo>
                  <a:cubicBezTo>
                    <a:pt x="203" y="254995"/>
                    <a:pt x="203" y="255513"/>
                    <a:pt x="203" y="256289"/>
                  </a:cubicBezTo>
                  <a:cubicBezTo>
                    <a:pt x="203" y="257842"/>
                    <a:pt x="1212" y="258877"/>
                    <a:pt x="2726" y="258877"/>
                  </a:cubicBezTo>
                  <a:cubicBezTo>
                    <a:pt x="5248" y="258877"/>
                    <a:pt x="27952" y="241278"/>
                    <a:pt x="42836" y="208411"/>
                  </a:cubicBezTo>
                  <a:cubicBezTo>
                    <a:pt x="55701" y="179942"/>
                    <a:pt x="58729" y="151215"/>
                    <a:pt x="58729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CC4FC-902D-EC2C-3195-65DFF9FB747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788856" y="4301406"/>
              <a:ext cx="120078" cy="182455"/>
            </a:xfrm>
            <a:custGeom>
              <a:avLst/>
              <a:gdLst>
                <a:gd name="connsiteX0" fmla="*/ 120285 w 120078"/>
                <a:gd name="connsiteY0" fmla="*/ 2922 h 182455"/>
                <a:gd name="connsiteX1" fmla="*/ 117006 w 120078"/>
                <a:gd name="connsiteY1" fmla="*/ 75 h 182455"/>
                <a:gd name="connsiteX2" fmla="*/ 84968 w 120078"/>
                <a:gd name="connsiteY2" fmla="*/ 2922 h 182455"/>
                <a:gd name="connsiteX3" fmla="*/ 81436 w 120078"/>
                <a:gd name="connsiteY3" fmla="*/ 7839 h 182455"/>
                <a:gd name="connsiteX4" fmla="*/ 87491 w 120078"/>
                <a:gd name="connsiteY4" fmla="*/ 10944 h 182455"/>
                <a:gd name="connsiteX5" fmla="*/ 100104 w 120078"/>
                <a:gd name="connsiteY5" fmla="*/ 15344 h 182455"/>
                <a:gd name="connsiteX6" fmla="*/ 99347 w 120078"/>
                <a:gd name="connsiteY6" fmla="*/ 20520 h 182455"/>
                <a:gd name="connsiteX7" fmla="*/ 84211 w 120078"/>
                <a:gd name="connsiteY7" fmla="*/ 81856 h 182455"/>
                <a:gd name="connsiteX8" fmla="*/ 61003 w 120078"/>
                <a:gd name="connsiteY8" fmla="*/ 65293 h 182455"/>
                <a:gd name="connsiteX9" fmla="*/ 207 w 120078"/>
                <a:gd name="connsiteY9" fmla="*/ 141122 h 182455"/>
                <a:gd name="connsiteX10" fmla="*/ 33758 w 120078"/>
                <a:gd name="connsiteY10" fmla="*/ 182530 h 182455"/>
                <a:gd name="connsiteX11" fmla="*/ 66553 w 120078"/>
                <a:gd name="connsiteY11" fmla="*/ 163120 h 182455"/>
                <a:gd name="connsiteX12" fmla="*/ 89509 w 120078"/>
                <a:gd name="connsiteY12" fmla="*/ 182530 h 182455"/>
                <a:gd name="connsiteX13" fmla="*/ 108176 w 120078"/>
                <a:gd name="connsiteY13" fmla="*/ 168296 h 182455"/>
                <a:gd name="connsiteX14" fmla="*/ 115744 w 120078"/>
                <a:gd name="connsiteY14" fmla="*/ 142675 h 182455"/>
                <a:gd name="connsiteX15" fmla="*/ 112717 w 120078"/>
                <a:gd name="connsiteY15" fmla="*/ 140087 h 182455"/>
                <a:gd name="connsiteX16" fmla="*/ 109185 w 120078"/>
                <a:gd name="connsiteY16" fmla="*/ 144745 h 182455"/>
                <a:gd name="connsiteX17" fmla="*/ 90013 w 120078"/>
                <a:gd name="connsiteY17" fmla="*/ 176837 h 182455"/>
                <a:gd name="connsiteX18" fmla="*/ 82445 w 120078"/>
                <a:gd name="connsiteY18" fmla="*/ 164932 h 182455"/>
                <a:gd name="connsiteX19" fmla="*/ 83959 w 120078"/>
                <a:gd name="connsiteY19" fmla="*/ 152509 h 182455"/>
                <a:gd name="connsiteX20" fmla="*/ 120285 w 120078"/>
                <a:gd name="connsiteY20" fmla="*/ 2922 h 182455"/>
                <a:gd name="connsiteX21" fmla="*/ 67814 w 120078"/>
                <a:gd name="connsiteY21" fmla="*/ 148886 h 182455"/>
                <a:gd name="connsiteX22" fmla="*/ 62769 w 120078"/>
                <a:gd name="connsiteY22" fmla="*/ 158462 h 182455"/>
                <a:gd name="connsiteX23" fmla="*/ 34263 w 120078"/>
                <a:gd name="connsiteY23" fmla="*/ 176837 h 182455"/>
                <a:gd name="connsiteX24" fmla="*/ 18118 w 120078"/>
                <a:gd name="connsiteY24" fmla="*/ 152509 h 182455"/>
                <a:gd name="connsiteX25" fmla="*/ 31992 w 120078"/>
                <a:gd name="connsiteY25" fmla="*/ 95832 h 182455"/>
                <a:gd name="connsiteX26" fmla="*/ 61255 w 120078"/>
                <a:gd name="connsiteY26" fmla="*/ 70987 h 182455"/>
                <a:gd name="connsiteX27" fmla="*/ 81184 w 120078"/>
                <a:gd name="connsiteY27" fmla="*/ 93761 h 182455"/>
                <a:gd name="connsiteX28" fmla="*/ 80427 w 120078"/>
                <a:gd name="connsiteY28" fmla="*/ 98161 h 182455"/>
                <a:gd name="connsiteX29" fmla="*/ 6781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85" y="2922"/>
                  </a:moveTo>
                  <a:cubicBezTo>
                    <a:pt x="120285" y="2663"/>
                    <a:pt x="120285" y="75"/>
                    <a:pt x="117006" y="75"/>
                  </a:cubicBezTo>
                  <a:cubicBezTo>
                    <a:pt x="113222" y="75"/>
                    <a:pt x="89257" y="2404"/>
                    <a:pt x="84968" y="2922"/>
                  </a:cubicBezTo>
                  <a:cubicBezTo>
                    <a:pt x="82950" y="3180"/>
                    <a:pt x="81436" y="4474"/>
                    <a:pt x="81436" y="7839"/>
                  </a:cubicBezTo>
                  <a:cubicBezTo>
                    <a:pt x="81436" y="10944"/>
                    <a:pt x="83707" y="10944"/>
                    <a:pt x="87491" y="10944"/>
                  </a:cubicBezTo>
                  <a:cubicBezTo>
                    <a:pt x="99599" y="10944"/>
                    <a:pt x="100104" y="12756"/>
                    <a:pt x="100104" y="15344"/>
                  </a:cubicBezTo>
                  <a:lnTo>
                    <a:pt x="99347" y="20520"/>
                  </a:lnTo>
                  <a:lnTo>
                    <a:pt x="84211" y="81856"/>
                  </a:lnTo>
                  <a:cubicBezTo>
                    <a:pt x="79670" y="72281"/>
                    <a:pt x="72355" y="65293"/>
                    <a:pt x="61003" y="65293"/>
                  </a:cubicBezTo>
                  <a:cubicBezTo>
                    <a:pt x="31488" y="65293"/>
                    <a:pt x="207" y="103337"/>
                    <a:pt x="207" y="141122"/>
                  </a:cubicBezTo>
                  <a:cubicBezTo>
                    <a:pt x="207" y="165449"/>
                    <a:pt x="14081" y="182530"/>
                    <a:pt x="33758" y="182530"/>
                  </a:cubicBezTo>
                  <a:cubicBezTo>
                    <a:pt x="38803" y="182530"/>
                    <a:pt x="51417" y="181495"/>
                    <a:pt x="66553" y="163120"/>
                  </a:cubicBezTo>
                  <a:cubicBezTo>
                    <a:pt x="68571" y="173990"/>
                    <a:pt x="77400" y="182530"/>
                    <a:pt x="89509" y="182530"/>
                  </a:cubicBezTo>
                  <a:cubicBezTo>
                    <a:pt x="98338" y="182530"/>
                    <a:pt x="104140" y="176578"/>
                    <a:pt x="108176" y="168296"/>
                  </a:cubicBezTo>
                  <a:cubicBezTo>
                    <a:pt x="112465" y="158979"/>
                    <a:pt x="115744" y="143192"/>
                    <a:pt x="115744" y="142675"/>
                  </a:cubicBezTo>
                  <a:cubicBezTo>
                    <a:pt x="115744" y="140087"/>
                    <a:pt x="113474" y="140087"/>
                    <a:pt x="112717" y="140087"/>
                  </a:cubicBezTo>
                  <a:cubicBezTo>
                    <a:pt x="110195" y="140087"/>
                    <a:pt x="109942" y="141122"/>
                    <a:pt x="109185" y="144745"/>
                  </a:cubicBezTo>
                  <a:cubicBezTo>
                    <a:pt x="104897" y="161567"/>
                    <a:pt x="100356" y="176837"/>
                    <a:pt x="90013" y="176837"/>
                  </a:cubicBezTo>
                  <a:cubicBezTo>
                    <a:pt x="83202" y="176837"/>
                    <a:pt x="82445" y="170108"/>
                    <a:pt x="82445" y="164932"/>
                  </a:cubicBezTo>
                  <a:cubicBezTo>
                    <a:pt x="82445" y="158720"/>
                    <a:pt x="82950" y="156909"/>
                    <a:pt x="83959" y="152509"/>
                  </a:cubicBezTo>
                  <a:lnTo>
                    <a:pt x="120285" y="2922"/>
                  </a:lnTo>
                  <a:close/>
                  <a:moveTo>
                    <a:pt x="67814" y="148886"/>
                  </a:moveTo>
                  <a:cubicBezTo>
                    <a:pt x="66553" y="153544"/>
                    <a:pt x="66553" y="154062"/>
                    <a:pt x="62769" y="158462"/>
                  </a:cubicBezTo>
                  <a:cubicBezTo>
                    <a:pt x="51669" y="172696"/>
                    <a:pt x="41326" y="176837"/>
                    <a:pt x="34263" y="176837"/>
                  </a:cubicBezTo>
                  <a:cubicBezTo>
                    <a:pt x="21649" y="176837"/>
                    <a:pt x="18118" y="162603"/>
                    <a:pt x="18118" y="152509"/>
                  </a:cubicBezTo>
                  <a:cubicBezTo>
                    <a:pt x="18118" y="139569"/>
                    <a:pt x="26190" y="107736"/>
                    <a:pt x="31992" y="95832"/>
                  </a:cubicBezTo>
                  <a:cubicBezTo>
                    <a:pt x="39813" y="80562"/>
                    <a:pt x="51164" y="70987"/>
                    <a:pt x="61255" y="70987"/>
                  </a:cubicBezTo>
                  <a:cubicBezTo>
                    <a:pt x="77652" y="70987"/>
                    <a:pt x="81184" y="92208"/>
                    <a:pt x="81184" y="93761"/>
                  </a:cubicBezTo>
                  <a:cubicBezTo>
                    <a:pt x="81184" y="95314"/>
                    <a:pt x="80679" y="96867"/>
                    <a:pt x="80427" y="98161"/>
                  </a:cubicBezTo>
                  <a:lnTo>
                    <a:pt x="6781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764133C-4865-0ED7-21D7-C77532D52D9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915868" y="4319005"/>
              <a:ext cx="77445" cy="164857"/>
            </a:xfrm>
            <a:custGeom>
              <a:avLst/>
              <a:gdLst>
                <a:gd name="connsiteX0" fmla="*/ 46377 w 77445"/>
                <a:gd name="connsiteY0" fmla="*/ 58564 h 164857"/>
                <a:gd name="connsiteX1" fmla="*/ 70090 w 77445"/>
                <a:gd name="connsiteY1" fmla="*/ 58564 h 164857"/>
                <a:gd name="connsiteX2" fmla="*/ 77657 w 77445"/>
                <a:gd name="connsiteY2" fmla="*/ 53388 h 164857"/>
                <a:gd name="connsiteX3" fmla="*/ 70594 w 77445"/>
                <a:gd name="connsiteY3" fmla="*/ 50541 h 164857"/>
                <a:gd name="connsiteX4" fmla="*/ 48395 w 77445"/>
                <a:gd name="connsiteY4" fmla="*/ 50541 h 164857"/>
                <a:gd name="connsiteX5" fmla="*/ 58738 w 77445"/>
                <a:gd name="connsiteY5" fmla="*/ 7062 h 164857"/>
                <a:gd name="connsiteX6" fmla="*/ 51422 w 77445"/>
                <a:gd name="connsiteY6" fmla="*/ 75 h 164857"/>
                <a:gd name="connsiteX7" fmla="*/ 41331 w 77445"/>
                <a:gd name="connsiteY7" fmla="*/ 9392 h 164857"/>
                <a:gd name="connsiteX8" fmla="*/ 31493 w 77445"/>
                <a:gd name="connsiteY8" fmla="*/ 50541 h 164857"/>
                <a:gd name="connsiteX9" fmla="*/ 7780 w 77445"/>
                <a:gd name="connsiteY9" fmla="*/ 50541 h 164857"/>
                <a:gd name="connsiteX10" fmla="*/ 212 w 77445"/>
                <a:gd name="connsiteY10" fmla="*/ 55458 h 164857"/>
                <a:gd name="connsiteX11" fmla="*/ 7276 w 77445"/>
                <a:gd name="connsiteY11" fmla="*/ 58564 h 164857"/>
                <a:gd name="connsiteX12" fmla="*/ 29475 w 77445"/>
                <a:gd name="connsiteY12" fmla="*/ 58564 h 164857"/>
                <a:gd name="connsiteX13" fmla="*/ 10303 w 77445"/>
                <a:gd name="connsiteY13" fmla="*/ 141122 h 164857"/>
                <a:gd name="connsiteX14" fmla="*/ 33511 w 77445"/>
                <a:gd name="connsiteY14" fmla="*/ 164932 h 164857"/>
                <a:gd name="connsiteX15" fmla="*/ 73621 w 77445"/>
                <a:gd name="connsiteY15" fmla="*/ 125076 h 164857"/>
                <a:gd name="connsiteX16" fmla="*/ 70594 w 77445"/>
                <a:gd name="connsiteY16" fmla="*/ 122488 h 164857"/>
                <a:gd name="connsiteX17" fmla="*/ 66810 w 77445"/>
                <a:gd name="connsiteY17" fmla="*/ 126111 h 164857"/>
                <a:gd name="connsiteX18" fmla="*/ 34016 w 77445"/>
                <a:gd name="connsiteY18" fmla="*/ 159238 h 164857"/>
                <a:gd name="connsiteX19" fmla="*/ 26195 w 77445"/>
                <a:gd name="connsiteY19" fmla="*/ 147333 h 164857"/>
                <a:gd name="connsiteX20" fmla="*/ 27709 w 77445"/>
                <a:gd name="connsiteY20" fmla="*/ 134911 h 164857"/>
                <a:gd name="connsiteX21" fmla="*/ 46377 w 77445"/>
                <a:gd name="connsiteY21" fmla="*/ 58564 h 16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445" h="164857">
                  <a:moveTo>
                    <a:pt x="46377" y="58564"/>
                  </a:moveTo>
                  <a:lnTo>
                    <a:pt x="70090" y="58564"/>
                  </a:lnTo>
                  <a:cubicBezTo>
                    <a:pt x="75135" y="58564"/>
                    <a:pt x="77657" y="58564"/>
                    <a:pt x="77657" y="53388"/>
                  </a:cubicBezTo>
                  <a:cubicBezTo>
                    <a:pt x="77657" y="50541"/>
                    <a:pt x="75135" y="50541"/>
                    <a:pt x="70594" y="50541"/>
                  </a:cubicBezTo>
                  <a:lnTo>
                    <a:pt x="48395" y="50541"/>
                  </a:lnTo>
                  <a:cubicBezTo>
                    <a:pt x="57476" y="13791"/>
                    <a:pt x="58738" y="8615"/>
                    <a:pt x="58738" y="7062"/>
                  </a:cubicBezTo>
                  <a:cubicBezTo>
                    <a:pt x="58738" y="2663"/>
                    <a:pt x="55710" y="75"/>
                    <a:pt x="51422" y="75"/>
                  </a:cubicBezTo>
                  <a:cubicBezTo>
                    <a:pt x="50665" y="75"/>
                    <a:pt x="43602" y="334"/>
                    <a:pt x="41331" y="9392"/>
                  </a:cubicBezTo>
                  <a:lnTo>
                    <a:pt x="31493" y="50541"/>
                  </a:lnTo>
                  <a:lnTo>
                    <a:pt x="7780" y="50541"/>
                  </a:lnTo>
                  <a:cubicBezTo>
                    <a:pt x="2735" y="50541"/>
                    <a:pt x="212" y="50541"/>
                    <a:pt x="212" y="55458"/>
                  </a:cubicBezTo>
                  <a:cubicBezTo>
                    <a:pt x="212" y="58564"/>
                    <a:pt x="2230" y="58564"/>
                    <a:pt x="7276" y="58564"/>
                  </a:cubicBezTo>
                  <a:lnTo>
                    <a:pt x="29475" y="58564"/>
                  </a:lnTo>
                  <a:cubicBezTo>
                    <a:pt x="11312" y="132064"/>
                    <a:pt x="10303" y="136464"/>
                    <a:pt x="10303" y="141122"/>
                  </a:cubicBezTo>
                  <a:cubicBezTo>
                    <a:pt x="10303" y="155097"/>
                    <a:pt x="19889" y="164932"/>
                    <a:pt x="33511" y="164932"/>
                  </a:cubicBezTo>
                  <a:cubicBezTo>
                    <a:pt x="59242" y="164932"/>
                    <a:pt x="73621" y="127147"/>
                    <a:pt x="73621" y="125076"/>
                  </a:cubicBezTo>
                  <a:cubicBezTo>
                    <a:pt x="73621" y="122488"/>
                    <a:pt x="71603" y="122488"/>
                    <a:pt x="70594" y="122488"/>
                  </a:cubicBezTo>
                  <a:cubicBezTo>
                    <a:pt x="68324" y="122488"/>
                    <a:pt x="68071" y="123265"/>
                    <a:pt x="66810" y="126111"/>
                  </a:cubicBezTo>
                  <a:cubicBezTo>
                    <a:pt x="55963" y="153027"/>
                    <a:pt x="42593" y="159238"/>
                    <a:pt x="34016" y="159238"/>
                  </a:cubicBezTo>
                  <a:cubicBezTo>
                    <a:pt x="28718" y="159238"/>
                    <a:pt x="26195" y="155874"/>
                    <a:pt x="26195" y="147333"/>
                  </a:cubicBezTo>
                  <a:cubicBezTo>
                    <a:pt x="26195" y="141122"/>
                    <a:pt x="26700" y="139310"/>
                    <a:pt x="27709" y="134911"/>
                  </a:cubicBezTo>
                  <a:lnTo>
                    <a:pt x="46377" y="5856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30984C4-71CC-D9D2-1215-87D6944EBFF0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012287" y="4253866"/>
              <a:ext cx="78050" cy="120291"/>
            </a:xfrm>
            <a:custGeom>
              <a:avLst/>
              <a:gdLst>
                <a:gd name="connsiteX0" fmla="*/ 78267 w 78050"/>
                <a:gd name="connsiteY0" fmla="*/ 87390 h 120291"/>
                <a:gd name="connsiteX1" fmla="*/ 72263 w 78050"/>
                <a:gd name="connsiteY1" fmla="*/ 87390 h 120291"/>
                <a:gd name="connsiteX2" fmla="*/ 67671 w 78050"/>
                <a:gd name="connsiteY2" fmla="*/ 103876 h 120291"/>
                <a:gd name="connsiteX3" fmla="*/ 50189 w 78050"/>
                <a:gd name="connsiteY3" fmla="*/ 104963 h 120291"/>
                <a:gd name="connsiteX4" fmla="*/ 17698 w 78050"/>
                <a:gd name="connsiteY4" fmla="*/ 104963 h 120291"/>
                <a:gd name="connsiteX5" fmla="*/ 53015 w 78050"/>
                <a:gd name="connsiteY5" fmla="*/ 74528 h 120291"/>
                <a:gd name="connsiteX6" fmla="*/ 78267 w 78050"/>
                <a:gd name="connsiteY6" fmla="*/ 35397 h 120291"/>
                <a:gd name="connsiteX7" fmla="*/ 36946 w 78050"/>
                <a:gd name="connsiteY7" fmla="*/ 71 h 120291"/>
                <a:gd name="connsiteX8" fmla="*/ 216 w 78050"/>
                <a:gd name="connsiteY8" fmla="*/ 32499 h 120291"/>
                <a:gd name="connsiteX9" fmla="*/ 9575 w 78050"/>
                <a:gd name="connsiteY9" fmla="*/ 42644 h 120291"/>
                <a:gd name="connsiteX10" fmla="*/ 18934 w 78050"/>
                <a:gd name="connsiteY10" fmla="*/ 33042 h 120291"/>
                <a:gd name="connsiteX11" fmla="*/ 8515 w 78050"/>
                <a:gd name="connsiteY11" fmla="*/ 23440 h 120291"/>
                <a:gd name="connsiteX12" fmla="*/ 34297 w 78050"/>
                <a:gd name="connsiteY12" fmla="*/ 6592 h 120291"/>
                <a:gd name="connsiteX13" fmla="*/ 61138 w 78050"/>
                <a:gd name="connsiteY13" fmla="*/ 35397 h 120291"/>
                <a:gd name="connsiteX14" fmla="*/ 44539 w 78050"/>
                <a:gd name="connsiteY14" fmla="*/ 70180 h 120291"/>
                <a:gd name="connsiteX15" fmla="*/ 1982 w 78050"/>
                <a:gd name="connsiteY15" fmla="*/ 113297 h 120291"/>
                <a:gd name="connsiteX16" fmla="*/ 216 w 78050"/>
                <a:gd name="connsiteY16" fmla="*/ 120362 h 120291"/>
                <a:gd name="connsiteX17" fmla="*/ 72969 w 78050"/>
                <a:gd name="connsiteY17" fmla="*/ 120362 h 120291"/>
                <a:gd name="connsiteX18" fmla="*/ 78267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67" y="87390"/>
                  </a:moveTo>
                  <a:lnTo>
                    <a:pt x="72263" y="87390"/>
                  </a:lnTo>
                  <a:cubicBezTo>
                    <a:pt x="71733" y="91376"/>
                    <a:pt x="69967" y="102065"/>
                    <a:pt x="67671" y="103876"/>
                  </a:cubicBezTo>
                  <a:cubicBezTo>
                    <a:pt x="66259" y="104963"/>
                    <a:pt x="52662" y="104963"/>
                    <a:pt x="50189" y="104963"/>
                  </a:cubicBezTo>
                  <a:lnTo>
                    <a:pt x="17698" y="104963"/>
                  </a:lnTo>
                  <a:cubicBezTo>
                    <a:pt x="36239" y="88115"/>
                    <a:pt x="42420" y="83043"/>
                    <a:pt x="53015" y="74528"/>
                  </a:cubicBezTo>
                  <a:cubicBezTo>
                    <a:pt x="66082" y="63839"/>
                    <a:pt x="78267" y="52607"/>
                    <a:pt x="78267" y="35397"/>
                  </a:cubicBezTo>
                  <a:cubicBezTo>
                    <a:pt x="78267" y="13477"/>
                    <a:pt x="59548" y="71"/>
                    <a:pt x="36946" y="71"/>
                  </a:cubicBezTo>
                  <a:cubicBezTo>
                    <a:pt x="15049" y="71"/>
                    <a:pt x="216" y="15832"/>
                    <a:pt x="216" y="32499"/>
                  </a:cubicBezTo>
                  <a:cubicBezTo>
                    <a:pt x="216" y="41738"/>
                    <a:pt x="7809" y="42644"/>
                    <a:pt x="9575" y="42644"/>
                  </a:cubicBezTo>
                  <a:cubicBezTo>
                    <a:pt x="13813" y="42644"/>
                    <a:pt x="18934" y="39564"/>
                    <a:pt x="18934" y="33042"/>
                  </a:cubicBezTo>
                  <a:cubicBezTo>
                    <a:pt x="18934" y="29781"/>
                    <a:pt x="17698" y="23440"/>
                    <a:pt x="8515" y="23440"/>
                  </a:cubicBezTo>
                  <a:cubicBezTo>
                    <a:pt x="13989" y="10578"/>
                    <a:pt x="25997" y="6592"/>
                    <a:pt x="34297" y="6592"/>
                  </a:cubicBezTo>
                  <a:cubicBezTo>
                    <a:pt x="51955" y="6592"/>
                    <a:pt x="61138" y="20723"/>
                    <a:pt x="61138" y="35397"/>
                  </a:cubicBezTo>
                  <a:cubicBezTo>
                    <a:pt x="61138" y="51158"/>
                    <a:pt x="50189" y="63658"/>
                    <a:pt x="44539" y="70180"/>
                  </a:cubicBezTo>
                  <a:lnTo>
                    <a:pt x="1982" y="113297"/>
                  </a:lnTo>
                  <a:cubicBezTo>
                    <a:pt x="216" y="114927"/>
                    <a:pt x="216" y="115289"/>
                    <a:pt x="216" y="120362"/>
                  </a:cubicBezTo>
                  <a:lnTo>
                    <a:pt x="72969" y="120362"/>
                  </a:lnTo>
                  <a:lnTo>
                    <a:pt x="78267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63CA1B-47C4-17C8-72BE-11BB7255C624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184516" y="4330133"/>
              <a:ext cx="167756" cy="172362"/>
            </a:xfrm>
            <a:custGeom>
              <a:avLst/>
              <a:gdLst>
                <a:gd name="connsiteX0" fmla="*/ 89272 w 167756"/>
                <a:gd name="connsiteY0" fmla="*/ 91432 h 172362"/>
                <a:gd name="connsiteX1" fmla="*/ 159654 w 167756"/>
                <a:gd name="connsiteY1" fmla="*/ 91432 h 172362"/>
                <a:gd name="connsiteX2" fmla="*/ 167979 w 167756"/>
                <a:gd name="connsiteY2" fmla="*/ 86256 h 172362"/>
                <a:gd name="connsiteX3" fmla="*/ 159654 w 167756"/>
                <a:gd name="connsiteY3" fmla="*/ 81080 h 172362"/>
                <a:gd name="connsiteX4" fmla="*/ 89272 w 167756"/>
                <a:gd name="connsiteY4" fmla="*/ 81080 h 172362"/>
                <a:gd name="connsiteX5" fmla="*/ 89272 w 167756"/>
                <a:gd name="connsiteY5" fmla="*/ 8615 h 172362"/>
                <a:gd name="connsiteX6" fmla="*/ 84227 w 167756"/>
                <a:gd name="connsiteY6" fmla="*/ 75 h 172362"/>
                <a:gd name="connsiteX7" fmla="*/ 79181 w 167756"/>
                <a:gd name="connsiteY7" fmla="*/ 8615 h 172362"/>
                <a:gd name="connsiteX8" fmla="*/ 79181 w 167756"/>
                <a:gd name="connsiteY8" fmla="*/ 81080 h 172362"/>
                <a:gd name="connsiteX9" fmla="*/ 8547 w 167756"/>
                <a:gd name="connsiteY9" fmla="*/ 81080 h 172362"/>
                <a:gd name="connsiteX10" fmla="*/ 222 w 167756"/>
                <a:gd name="connsiteY10" fmla="*/ 86256 h 172362"/>
                <a:gd name="connsiteX11" fmla="*/ 8547 w 167756"/>
                <a:gd name="connsiteY11" fmla="*/ 91432 h 172362"/>
                <a:gd name="connsiteX12" fmla="*/ 79181 w 167756"/>
                <a:gd name="connsiteY12" fmla="*/ 91432 h 172362"/>
                <a:gd name="connsiteX13" fmla="*/ 79181 w 167756"/>
                <a:gd name="connsiteY13" fmla="*/ 163897 h 172362"/>
                <a:gd name="connsiteX14" fmla="*/ 84227 w 167756"/>
                <a:gd name="connsiteY14" fmla="*/ 172437 h 172362"/>
                <a:gd name="connsiteX15" fmla="*/ 89272 w 167756"/>
                <a:gd name="connsiteY15" fmla="*/ 163897 h 172362"/>
                <a:gd name="connsiteX16" fmla="*/ 89272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272" y="91432"/>
                  </a:moveTo>
                  <a:lnTo>
                    <a:pt x="159654" y="91432"/>
                  </a:lnTo>
                  <a:cubicBezTo>
                    <a:pt x="163186" y="91432"/>
                    <a:pt x="167979" y="91432"/>
                    <a:pt x="167979" y="86256"/>
                  </a:cubicBezTo>
                  <a:cubicBezTo>
                    <a:pt x="167979" y="81080"/>
                    <a:pt x="163186" y="81080"/>
                    <a:pt x="159654" y="81080"/>
                  </a:cubicBezTo>
                  <a:lnTo>
                    <a:pt x="89272" y="81080"/>
                  </a:lnTo>
                  <a:lnTo>
                    <a:pt x="89272" y="8615"/>
                  </a:lnTo>
                  <a:cubicBezTo>
                    <a:pt x="89272" y="4992"/>
                    <a:pt x="89272" y="75"/>
                    <a:pt x="84227" y="75"/>
                  </a:cubicBezTo>
                  <a:cubicBezTo>
                    <a:pt x="79181" y="75"/>
                    <a:pt x="79181" y="4992"/>
                    <a:pt x="79181" y="8615"/>
                  </a:cubicBezTo>
                  <a:lnTo>
                    <a:pt x="79181" y="81080"/>
                  </a:lnTo>
                  <a:lnTo>
                    <a:pt x="8547" y="81080"/>
                  </a:lnTo>
                  <a:cubicBezTo>
                    <a:pt x="5015" y="81080"/>
                    <a:pt x="222" y="81080"/>
                    <a:pt x="222" y="86256"/>
                  </a:cubicBezTo>
                  <a:cubicBezTo>
                    <a:pt x="222" y="91432"/>
                    <a:pt x="5015" y="91432"/>
                    <a:pt x="8547" y="91432"/>
                  </a:cubicBezTo>
                  <a:lnTo>
                    <a:pt x="79181" y="91432"/>
                  </a:lnTo>
                  <a:lnTo>
                    <a:pt x="79181" y="163897"/>
                  </a:lnTo>
                  <a:cubicBezTo>
                    <a:pt x="79181" y="167520"/>
                    <a:pt x="79181" y="172437"/>
                    <a:pt x="84227" y="172437"/>
                  </a:cubicBezTo>
                  <a:cubicBezTo>
                    <a:pt x="89272" y="172437"/>
                    <a:pt x="89272" y="167520"/>
                    <a:pt x="89272" y="163897"/>
                  </a:cubicBezTo>
                  <a:lnTo>
                    <a:pt x="89272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B5C743-FF6D-27AB-3D61-FE585808984C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436024" y="4298560"/>
              <a:ext cx="125880" cy="235510"/>
            </a:xfrm>
            <a:custGeom>
              <a:avLst/>
              <a:gdLst>
                <a:gd name="connsiteX0" fmla="*/ 79444 w 125880"/>
                <a:gd name="connsiteY0" fmla="*/ 79009 h 235510"/>
                <a:gd name="connsiteX1" fmla="*/ 101138 w 125880"/>
                <a:gd name="connsiteY1" fmla="*/ 79009 h 235510"/>
                <a:gd name="connsiteX2" fmla="*/ 108706 w 125880"/>
                <a:gd name="connsiteY2" fmla="*/ 73833 h 235510"/>
                <a:gd name="connsiteX3" fmla="*/ 101895 w 125880"/>
                <a:gd name="connsiteY3" fmla="*/ 70987 h 235510"/>
                <a:gd name="connsiteX4" fmla="*/ 80957 w 125880"/>
                <a:gd name="connsiteY4" fmla="*/ 70987 h 235510"/>
                <a:gd name="connsiteX5" fmla="*/ 86255 w 125880"/>
                <a:gd name="connsiteY5" fmla="*/ 41483 h 235510"/>
                <a:gd name="connsiteX6" fmla="*/ 92309 w 125880"/>
                <a:gd name="connsiteY6" fmla="*/ 14568 h 235510"/>
                <a:gd name="connsiteX7" fmla="*/ 104166 w 125880"/>
                <a:gd name="connsiteY7" fmla="*/ 5768 h 235510"/>
                <a:gd name="connsiteX8" fmla="*/ 116527 w 125880"/>
                <a:gd name="connsiteY8" fmla="*/ 10427 h 235510"/>
                <a:gd name="connsiteX9" fmla="*/ 102904 w 125880"/>
                <a:gd name="connsiteY9" fmla="*/ 24402 h 235510"/>
                <a:gd name="connsiteX10" fmla="*/ 112238 w 125880"/>
                <a:gd name="connsiteY10" fmla="*/ 33460 h 235510"/>
                <a:gd name="connsiteX11" fmla="*/ 126113 w 125880"/>
                <a:gd name="connsiteY11" fmla="*/ 17932 h 235510"/>
                <a:gd name="connsiteX12" fmla="*/ 104166 w 125880"/>
                <a:gd name="connsiteY12" fmla="*/ 75 h 235510"/>
                <a:gd name="connsiteX13" fmla="*/ 72128 w 125880"/>
                <a:gd name="connsiteY13" fmla="*/ 30355 h 235510"/>
                <a:gd name="connsiteX14" fmla="*/ 63803 w 125880"/>
                <a:gd name="connsiteY14" fmla="*/ 70987 h 235510"/>
                <a:gd name="connsiteX15" fmla="*/ 46397 w 125880"/>
                <a:gd name="connsiteY15" fmla="*/ 70987 h 235510"/>
                <a:gd name="connsiteX16" fmla="*/ 38829 w 125880"/>
                <a:gd name="connsiteY16" fmla="*/ 75904 h 235510"/>
                <a:gd name="connsiteX17" fmla="*/ 45892 w 125880"/>
                <a:gd name="connsiteY17" fmla="*/ 79009 h 235510"/>
                <a:gd name="connsiteX18" fmla="*/ 62542 w 125880"/>
                <a:gd name="connsiteY18" fmla="*/ 79009 h 235510"/>
                <a:gd name="connsiteX19" fmla="*/ 43622 w 125880"/>
                <a:gd name="connsiteY19" fmla="*/ 181236 h 235510"/>
                <a:gd name="connsiteX20" fmla="*/ 21675 w 125880"/>
                <a:gd name="connsiteY20" fmla="*/ 229891 h 235510"/>
                <a:gd name="connsiteX21" fmla="*/ 9566 w 125880"/>
                <a:gd name="connsiteY21" fmla="*/ 225233 h 235510"/>
                <a:gd name="connsiteX22" fmla="*/ 23441 w 125880"/>
                <a:gd name="connsiteY22" fmla="*/ 211257 h 235510"/>
                <a:gd name="connsiteX23" fmla="*/ 14107 w 125880"/>
                <a:gd name="connsiteY23" fmla="*/ 202199 h 235510"/>
                <a:gd name="connsiteX24" fmla="*/ 232 w 125880"/>
                <a:gd name="connsiteY24" fmla="*/ 217727 h 235510"/>
                <a:gd name="connsiteX25" fmla="*/ 21675 w 125880"/>
                <a:gd name="connsiteY25" fmla="*/ 235585 h 235510"/>
                <a:gd name="connsiteX26" fmla="*/ 50181 w 125880"/>
                <a:gd name="connsiteY26" fmla="*/ 210481 h 235510"/>
                <a:gd name="connsiteX27" fmla="*/ 64308 w 125880"/>
                <a:gd name="connsiteY27" fmla="*/ 161050 h 235510"/>
                <a:gd name="connsiteX28" fmla="*/ 79444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44" y="79009"/>
                  </a:moveTo>
                  <a:lnTo>
                    <a:pt x="101138" y="79009"/>
                  </a:lnTo>
                  <a:cubicBezTo>
                    <a:pt x="106184" y="79009"/>
                    <a:pt x="108706" y="79009"/>
                    <a:pt x="108706" y="73833"/>
                  </a:cubicBezTo>
                  <a:cubicBezTo>
                    <a:pt x="108706" y="70987"/>
                    <a:pt x="106184" y="70987"/>
                    <a:pt x="101895" y="70987"/>
                  </a:cubicBezTo>
                  <a:lnTo>
                    <a:pt x="80957" y="70987"/>
                  </a:lnTo>
                  <a:lnTo>
                    <a:pt x="86255" y="41483"/>
                  </a:lnTo>
                  <a:cubicBezTo>
                    <a:pt x="87264" y="36048"/>
                    <a:pt x="90796" y="17673"/>
                    <a:pt x="92309" y="14568"/>
                  </a:cubicBezTo>
                  <a:cubicBezTo>
                    <a:pt x="94579" y="9650"/>
                    <a:pt x="98868" y="5768"/>
                    <a:pt x="104166" y="5768"/>
                  </a:cubicBezTo>
                  <a:cubicBezTo>
                    <a:pt x="105175" y="5768"/>
                    <a:pt x="111734" y="5768"/>
                    <a:pt x="116527" y="10427"/>
                  </a:cubicBezTo>
                  <a:cubicBezTo>
                    <a:pt x="105427" y="11462"/>
                    <a:pt x="102904" y="20520"/>
                    <a:pt x="102904" y="24402"/>
                  </a:cubicBezTo>
                  <a:cubicBezTo>
                    <a:pt x="102904" y="30355"/>
                    <a:pt x="107445" y="33460"/>
                    <a:pt x="112238" y="33460"/>
                  </a:cubicBezTo>
                  <a:cubicBezTo>
                    <a:pt x="118797" y="33460"/>
                    <a:pt x="126113" y="27767"/>
                    <a:pt x="126113" y="17932"/>
                  </a:cubicBezTo>
                  <a:cubicBezTo>
                    <a:pt x="126113" y="6027"/>
                    <a:pt x="114508" y="75"/>
                    <a:pt x="104166" y="75"/>
                  </a:cubicBezTo>
                  <a:cubicBezTo>
                    <a:pt x="95589" y="75"/>
                    <a:pt x="79696" y="4733"/>
                    <a:pt x="72128" y="30355"/>
                  </a:cubicBezTo>
                  <a:cubicBezTo>
                    <a:pt x="70614" y="35789"/>
                    <a:pt x="69858" y="38377"/>
                    <a:pt x="63803" y="70987"/>
                  </a:cubicBezTo>
                  <a:lnTo>
                    <a:pt x="46397" y="70987"/>
                  </a:lnTo>
                  <a:cubicBezTo>
                    <a:pt x="41604" y="70987"/>
                    <a:pt x="38829" y="70987"/>
                    <a:pt x="38829" y="75904"/>
                  </a:cubicBezTo>
                  <a:cubicBezTo>
                    <a:pt x="38829" y="79009"/>
                    <a:pt x="41099" y="79009"/>
                    <a:pt x="45892" y="79009"/>
                  </a:cubicBezTo>
                  <a:lnTo>
                    <a:pt x="62542" y="79009"/>
                  </a:lnTo>
                  <a:lnTo>
                    <a:pt x="43622" y="181236"/>
                  </a:lnTo>
                  <a:cubicBezTo>
                    <a:pt x="39081" y="206340"/>
                    <a:pt x="34793" y="229891"/>
                    <a:pt x="21675" y="229891"/>
                  </a:cubicBezTo>
                  <a:cubicBezTo>
                    <a:pt x="20666" y="229891"/>
                    <a:pt x="14359" y="229891"/>
                    <a:pt x="9566" y="225233"/>
                  </a:cubicBezTo>
                  <a:cubicBezTo>
                    <a:pt x="21170" y="224456"/>
                    <a:pt x="23441" y="215139"/>
                    <a:pt x="23441" y="211257"/>
                  </a:cubicBezTo>
                  <a:cubicBezTo>
                    <a:pt x="23441" y="205305"/>
                    <a:pt x="18900" y="202199"/>
                    <a:pt x="14107" y="202199"/>
                  </a:cubicBezTo>
                  <a:cubicBezTo>
                    <a:pt x="7548" y="202199"/>
                    <a:pt x="232" y="207893"/>
                    <a:pt x="232" y="217727"/>
                  </a:cubicBezTo>
                  <a:cubicBezTo>
                    <a:pt x="232" y="229373"/>
                    <a:pt x="11332" y="235585"/>
                    <a:pt x="21675" y="235585"/>
                  </a:cubicBezTo>
                  <a:cubicBezTo>
                    <a:pt x="35549" y="235585"/>
                    <a:pt x="45640" y="220315"/>
                    <a:pt x="50181" y="210481"/>
                  </a:cubicBezTo>
                  <a:cubicBezTo>
                    <a:pt x="58253" y="194176"/>
                    <a:pt x="64055" y="162861"/>
                    <a:pt x="64308" y="161050"/>
                  </a:cubicBezTo>
                  <a:lnTo>
                    <a:pt x="79444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022B7A-9369-2812-B669-07712AC49222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8598288" y="4286913"/>
              <a:ext cx="58525" cy="258802"/>
            </a:xfrm>
            <a:custGeom>
              <a:avLst/>
              <a:gdLst>
                <a:gd name="connsiteX0" fmla="*/ 58764 w 58525"/>
                <a:gd name="connsiteY0" fmla="*/ 256289 h 258802"/>
                <a:gd name="connsiteX1" fmla="*/ 54475 w 58525"/>
                <a:gd name="connsiteY1" fmla="*/ 250595 h 258802"/>
                <a:gd name="connsiteX2" fmla="*/ 14870 w 58525"/>
                <a:gd name="connsiteY2" fmla="*/ 129476 h 258802"/>
                <a:gd name="connsiteX3" fmla="*/ 55484 w 58525"/>
                <a:gd name="connsiteY3" fmla="*/ 7062 h 258802"/>
                <a:gd name="connsiteX4" fmla="*/ 58764 w 58525"/>
                <a:gd name="connsiteY4" fmla="*/ 2663 h 258802"/>
                <a:gd name="connsiteX5" fmla="*/ 56241 w 58525"/>
                <a:gd name="connsiteY5" fmla="*/ 75 h 258802"/>
                <a:gd name="connsiteX6" fmla="*/ 16131 w 58525"/>
                <a:gd name="connsiteY6" fmla="*/ 50541 h 258802"/>
                <a:gd name="connsiteX7" fmla="*/ 238 w 58525"/>
                <a:gd name="connsiteY7" fmla="*/ 129476 h 258802"/>
                <a:gd name="connsiteX8" fmla="*/ 16888 w 58525"/>
                <a:gd name="connsiteY8" fmla="*/ 210222 h 258802"/>
                <a:gd name="connsiteX9" fmla="*/ 56241 w 58525"/>
                <a:gd name="connsiteY9" fmla="*/ 258877 h 258802"/>
                <a:gd name="connsiteX10" fmla="*/ 58764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64" y="256289"/>
                  </a:moveTo>
                  <a:cubicBezTo>
                    <a:pt x="58764" y="255513"/>
                    <a:pt x="58764" y="254995"/>
                    <a:pt x="54475" y="250595"/>
                  </a:cubicBezTo>
                  <a:cubicBezTo>
                    <a:pt x="22942" y="217986"/>
                    <a:pt x="14870" y="169073"/>
                    <a:pt x="14870" y="129476"/>
                  </a:cubicBezTo>
                  <a:cubicBezTo>
                    <a:pt x="14870" y="84444"/>
                    <a:pt x="24456" y="39413"/>
                    <a:pt x="55484" y="7062"/>
                  </a:cubicBezTo>
                  <a:cubicBezTo>
                    <a:pt x="58764" y="3957"/>
                    <a:pt x="58764" y="3439"/>
                    <a:pt x="58764" y="2663"/>
                  </a:cubicBezTo>
                  <a:cubicBezTo>
                    <a:pt x="58764" y="851"/>
                    <a:pt x="57755" y="75"/>
                    <a:pt x="56241" y="75"/>
                  </a:cubicBezTo>
                  <a:cubicBezTo>
                    <a:pt x="53719" y="75"/>
                    <a:pt x="31015" y="17673"/>
                    <a:pt x="16131" y="50541"/>
                  </a:cubicBezTo>
                  <a:cubicBezTo>
                    <a:pt x="3265" y="79009"/>
                    <a:pt x="238" y="107736"/>
                    <a:pt x="238" y="129476"/>
                  </a:cubicBezTo>
                  <a:cubicBezTo>
                    <a:pt x="238" y="149662"/>
                    <a:pt x="3013" y="180977"/>
                    <a:pt x="16888" y="210222"/>
                  </a:cubicBezTo>
                  <a:cubicBezTo>
                    <a:pt x="32024" y="242055"/>
                    <a:pt x="53719" y="258877"/>
                    <a:pt x="56241" y="258877"/>
                  </a:cubicBezTo>
                  <a:cubicBezTo>
                    <a:pt x="57755" y="258877"/>
                    <a:pt x="58764" y="258101"/>
                    <a:pt x="58764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9A9371-D93A-5C3E-8681-D411FF998AF6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678732" y="4366625"/>
              <a:ext cx="102671" cy="117237"/>
            </a:xfrm>
            <a:custGeom>
              <a:avLst/>
              <a:gdLst>
                <a:gd name="connsiteX0" fmla="*/ 15126 w 102671"/>
                <a:gd name="connsiteY0" fmla="*/ 99196 h 117237"/>
                <a:gd name="connsiteX1" fmla="*/ 12855 w 102671"/>
                <a:gd name="connsiteY1" fmla="*/ 110324 h 117237"/>
                <a:gd name="connsiteX2" fmla="*/ 20171 w 102671"/>
                <a:gd name="connsiteY2" fmla="*/ 117312 h 117237"/>
                <a:gd name="connsiteX3" fmla="*/ 29505 w 102671"/>
                <a:gd name="connsiteY3" fmla="*/ 110066 h 117237"/>
                <a:gd name="connsiteX4" fmla="*/ 39595 w 102671"/>
                <a:gd name="connsiteY4" fmla="*/ 69175 h 117237"/>
                <a:gd name="connsiteX5" fmla="*/ 47668 w 102671"/>
                <a:gd name="connsiteY5" fmla="*/ 35531 h 117237"/>
                <a:gd name="connsiteX6" fmla="*/ 61795 w 102671"/>
                <a:gd name="connsiteY6" fmla="*/ 14309 h 117237"/>
                <a:gd name="connsiteX7" fmla="*/ 81976 w 102671"/>
                <a:gd name="connsiteY7" fmla="*/ 5768 h 117237"/>
                <a:gd name="connsiteX8" fmla="*/ 92571 w 102671"/>
                <a:gd name="connsiteY8" fmla="*/ 8874 h 117237"/>
                <a:gd name="connsiteX9" fmla="*/ 79453 w 102671"/>
                <a:gd name="connsiteY9" fmla="*/ 23108 h 117237"/>
                <a:gd name="connsiteX10" fmla="*/ 89039 w 102671"/>
                <a:gd name="connsiteY10" fmla="*/ 32166 h 117237"/>
                <a:gd name="connsiteX11" fmla="*/ 102914 w 102671"/>
                <a:gd name="connsiteY11" fmla="*/ 16897 h 117237"/>
                <a:gd name="connsiteX12" fmla="*/ 81976 w 102671"/>
                <a:gd name="connsiteY12" fmla="*/ 75 h 117237"/>
                <a:gd name="connsiteX13" fmla="*/ 49686 w 102671"/>
                <a:gd name="connsiteY13" fmla="*/ 20002 h 117237"/>
                <a:gd name="connsiteX14" fmla="*/ 26730 w 102671"/>
                <a:gd name="connsiteY14" fmla="*/ 75 h 117237"/>
                <a:gd name="connsiteX15" fmla="*/ 8062 w 102671"/>
                <a:gd name="connsiteY15" fmla="*/ 14826 h 117237"/>
                <a:gd name="connsiteX16" fmla="*/ 242 w 102671"/>
                <a:gd name="connsiteY16" fmla="*/ 39930 h 117237"/>
                <a:gd name="connsiteX17" fmla="*/ 3269 w 102671"/>
                <a:gd name="connsiteY17" fmla="*/ 42518 h 117237"/>
                <a:gd name="connsiteX18" fmla="*/ 7558 w 102671"/>
                <a:gd name="connsiteY18" fmla="*/ 36566 h 117237"/>
                <a:gd name="connsiteX19" fmla="*/ 25973 w 102671"/>
                <a:gd name="connsiteY19" fmla="*/ 5768 h 117237"/>
                <a:gd name="connsiteX20" fmla="*/ 33793 w 102671"/>
                <a:gd name="connsiteY20" fmla="*/ 17673 h 117237"/>
                <a:gd name="connsiteX21" fmla="*/ 29757 w 102671"/>
                <a:gd name="connsiteY21" fmla="*/ 39413 h 117237"/>
                <a:gd name="connsiteX22" fmla="*/ 15126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26" y="99196"/>
                  </a:moveTo>
                  <a:cubicBezTo>
                    <a:pt x="14369" y="103078"/>
                    <a:pt x="12855" y="109030"/>
                    <a:pt x="12855" y="110324"/>
                  </a:cubicBezTo>
                  <a:cubicBezTo>
                    <a:pt x="12855" y="114983"/>
                    <a:pt x="16387" y="117312"/>
                    <a:pt x="20171" y="117312"/>
                  </a:cubicBezTo>
                  <a:cubicBezTo>
                    <a:pt x="23198" y="117312"/>
                    <a:pt x="27739" y="115242"/>
                    <a:pt x="29505" y="110066"/>
                  </a:cubicBezTo>
                  <a:cubicBezTo>
                    <a:pt x="30009" y="109030"/>
                    <a:pt x="38586" y="73833"/>
                    <a:pt x="39595" y="69175"/>
                  </a:cubicBezTo>
                  <a:cubicBezTo>
                    <a:pt x="41614" y="60634"/>
                    <a:pt x="46154" y="42518"/>
                    <a:pt x="47668" y="35531"/>
                  </a:cubicBezTo>
                  <a:cubicBezTo>
                    <a:pt x="48677" y="32166"/>
                    <a:pt x="55740" y="20002"/>
                    <a:pt x="61795" y="14309"/>
                  </a:cubicBezTo>
                  <a:cubicBezTo>
                    <a:pt x="63813" y="12497"/>
                    <a:pt x="71129" y="5768"/>
                    <a:pt x="81976" y="5768"/>
                  </a:cubicBezTo>
                  <a:cubicBezTo>
                    <a:pt x="88535" y="5768"/>
                    <a:pt x="92319" y="8874"/>
                    <a:pt x="92571" y="8874"/>
                  </a:cubicBezTo>
                  <a:cubicBezTo>
                    <a:pt x="85003" y="10168"/>
                    <a:pt x="79453" y="16379"/>
                    <a:pt x="79453" y="23108"/>
                  </a:cubicBezTo>
                  <a:cubicBezTo>
                    <a:pt x="79453" y="27249"/>
                    <a:pt x="82228" y="32166"/>
                    <a:pt x="89039" y="32166"/>
                  </a:cubicBezTo>
                  <a:cubicBezTo>
                    <a:pt x="95851" y="32166"/>
                    <a:pt x="102914" y="26214"/>
                    <a:pt x="102914" y="16897"/>
                  </a:cubicBezTo>
                  <a:cubicBezTo>
                    <a:pt x="102914" y="7839"/>
                    <a:pt x="94842" y="75"/>
                    <a:pt x="81976" y="75"/>
                  </a:cubicBezTo>
                  <a:cubicBezTo>
                    <a:pt x="65579" y="75"/>
                    <a:pt x="54479" y="12756"/>
                    <a:pt x="49686" y="20002"/>
                  </a:cubicBezTo>
                  <a:cubicBezTo>
                    <a:pt x="47668" y="8356"/>
                    <a:pt x="38586" y="75"/>
                    <a:pt x="26730" y="75"/>
                  </a:cubicBezTo>
                  <a:cubicBezTo>
                    <a:pt x="15126" y="75"/>
                    <a:pt x="10333" y="10168"/>
                    <a:pt x="8062" y="14826"/>
                  </a:cubicBezTo>
                  <a:cubicBezTo>
                    <a:pt x="3522" y="23626"/>
                    <a:pt x="242" y="39154"/>
                    <a:pt x="242" y="39930"/>
                  </a:cubicBezTo>
                  <a:cubicBezTo>
                    <a:pt x="242" y="42518"/>
                    <a:pt x="2765" y="42518"/>
                    <a:pt x="3269" y="42518"/>
                  </a:cubicBezTo>
                  <a:cubicBezTo>
                    <a:pt x="5792" y="42518"/>
                    <a:pt x="6044" y="42259"/>
                    <a:pt x="7558" y="36566"/>
                  </a:cubicBezTo>
                  <a:cubicBezTo>
                    <a:pt x="11846" y="18191"/>
                    <a:pt x="16892" y="5768"/>
                    <a:pt x="25973" y="5768"/>
                  </a:cubicBezTo>
                  <a:cubicBezTo>
                    <a:pt x="30262" y="5768"/>
                    <a:pt x="33793" y="7839"/>
                    <a:pt x="33793" y="17673"/>
                  </a:cubicBezTo>
                  <a:cubicBezTo>
                    <a:pt x="33793" y="23108"/>
                    <a:pt x="33037" y="25955"/>
                    <a:pt x="29757" y="39413"/>
                  </a:cubicBezTo>
                  <a:lnTo>
                    <a:pt x="15126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4CE989-F966-27AE-E72B-105328CF924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806615" y="4286913"/>
              <a:ext cx="58525" cy="258802"/>
            </a:xfrm>
            <a:custGeom>
              <a:avLst/>
              <a:gdLst>
                <a:gd name="connsiteX0" fmla="*/ 58772 w 58525"/>
                <a:gd name="connsiteY0" fmla="*/ 129476 h 258802"/>
                <a:gd name="connsiteX1" fmla="*/ 42123 w 58525"/>
                <a:gd name="connsiteY1" fmla="*/ 48730 h 258802"/>
                <a:gd name="connsiteX2" fmla="*/ 2770 w 58525"/>
                <a:gd name="connsiteY2" fmla="*/ 75 h 258802"/>
                <a:gd name="connsiteX3" fmla="*/ 247 w 58525"/>
                <a:gd name="connsiteY3" fmla="*/ 2663 h 258802"/>
                <a:gd name="connsiteX4" fmla="*/ 5040 w 58525"/>
                <a:gd name="connsiteY4" fmla="*/ 8615 h 258802"/>
                <a:gd name="connsiteX5" fmla="*/ 44141 w 58525"/>
                <a:gd name="connsiteY5" fmla="*/ 129476 h 258802"/>
                <a:gd name="connsiteX6" fmla="*/ 3526 w 58525"/>
                <a:gd name="connsiteY6" fmla="*/ 251889 h 258802"/>
                <a:gd name="connsiteX7" fmla="*/ 247 w 58525"/>
                <a:gd name="connsiteY7" fmla="*/ 256289 h 258802"/>
                <a:gd name="connsiteX8" fmla="*/ 2770 w 58525"/>
                <a:gd name="connsiteY8" fmla="*/ 258877 h 258802"/>
                <a:gd name="connsiteX9" fmla="*/ 42880 w 58525"/>
                <a:gd name="connsiteY9" fmla="*/ 208411 h 258802"/>
                <a:gd name="connsiteX10" fmla="*/ 58772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72" y="129476"/>
                  </a:moveTo>
                  <a:cubicBezTo>
                    <a:pt x="58772" y="109289"/>
                    <a:pt x="55998" y="77974"/>
                    <a:pt x="42123" y="48730"/>
                  </a:cubicBezTo>
                  <a:cubicBezTo>
                    <a:pt x="26987" y="16897"/>
                    <a:pt x="5292" y="75"/>
                    <a:pt x="2770" y="75"/>
                  </a:cubicBezTo>
                  <a:cubicBezTo>
                    <a:pt x="1256" y="75"/>
                    <a:pt x="247" y="1110"/>
                    <a:pt x="247" y="2663"/>
                  </a:cubicBezTo>
                  <a:cubicBezTo>
                    <a:pt x="247" y="3439"/>
                    <a:pt x="247" y="3957"/>
                    <a:pt x="5040" y="8615"/>
                  </a:cubicBezTo>
                  <a:cubicBezTo>
                    <a:pt x="29762" y="34237"/>
                    <a:pt x="44141" y="75386"/>
                    <a:pt x="44141" y="129476"/>
                  </a:cubicBezTo>
                  <a:cubicBezTo>
                    <a:pt x="44141" y="173731"/>
                    <a:pt x="34807" y="219280"/>
                    <a:pt x="3526" y="251889"/>
                  </a:cubicBezTo>
                  <a:cubicBezTo>
                    <a:pt x="247" y="254995"/>
                    <a:pt x="247" y="255513"/>
                    <a:pt x="247" y="256289"/>
                  </a:cubicBezTo>
                  <a:cubicBezTo>
                    <a:pt x="247" y="257842"/>
                    <a:pt x="1256" y="258877"/>
                    <a:pt x="2770" y="258877"/>
                  </a:cubicBezTo>
                  <a:cubicBezTo>
                    <a:pt x="5292" y="258877"/>
                    <a:pt x="27996" y="241278"/>
                    <a:pt x="42880" y="208411"/>
                  </a:cubicBezTo>
                  <a:cubicBezTo>
                    <a:pt x="55745" y="179942"/>
                    <a:pt x="58772" y="151215"/>
                    <a:pt x="58772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7CC9DE4-0A4B-FB1A-1AD1-06761D68EE76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909411" y="4324338"/>
              <a:ext cx="119371" cy="8876"/>
            </a:xfrm>
            <a:custGeom>
              <a:avLst/>
              <a:gdLst>
                <a:gd name="connsiteX0" fmla="*/ 112559 w 119371"/>
                <a:gd name="connsiteY0" fmla="*/ 8948 h 8876"/>
                <a:gd name="connsiteX1" fmla="*/ 119623 w 119371"/>
                <a:gd name="connsiteY1" fmla="*/ 4600 h 8876"/>
                <a:gd name="connsiteX2" fmla="*/ 112559 w 119371"/>
                <a:gd name="connsiteY2" fmla="*/ 71 h 8876"/>
                <a:gd name="connsiteX3" fmla="*/ 7314 w 119371"/>
                <a:gd name="connsiteY3" fmla="*/ 71 h 8876"/>
                <a:gd name="connsiteX4" fmla="*/ 251 w 119371"/>
                <a:gd name="connsiteY4" fmla="*/ 4418 h 8876"/>
                <a:gd name="connsiteX5" fmla="*/ 7314 w 119371"/>
                <a:gd name="connsiteY5" fmla="*/ 8948 h 8876"/>
                <a:gd name="connsiteX6" fmla="*/ 112559 w 119371"/>
                <a:gd name="connsiteY6" fmla="*/ 8948 h 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876">
                  <a:moveTo>
                    <a:pt x="112559" y="8948"/>
                  </a:moveTo>
                  <a:cubicBezTo>
                    <a:pt x="115385" y="8948"/>
                    <a:pt x="119623" y="8948"/>
                    <a:pt x="119623" y="4600"/>
                  </a:cubicBezTo>
                  <a:cubicBezTo>
                    <a:pt x="119623" y="71"/>
                    <a:pt x="115561" y="71"/>
                    <a:pt x="112559" y="71"/>
                  </a:cubicBezTo>
                  <a:lnTo>
                    <a:pt x="7314" y="71"/>
                  </a:lnTo>
                  <a:cubicBezTo>
                    <a:pt x="4489" y="71"/>
                    <a:pt x="251" y="71"/>
                    <a:pt x="251" y="4418"/>
                  </a:cubicBezTo>
                  <a:cubicBezTo>
                    <a:pt x="251" y="8948"/>
                    <a:pt x="4312" y="8948"/>
                    <a:pt x="7314" y="8948"/>
                  </a:cubicBezTo>
                  <a:lnTo>
                    <a:pt x="112559" y="8948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37E6167-DB2D-4B13-C31C-426F92A2F8B9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067254" y="4253866"/>
              <a:ext cx="64277" cy="120291"/>
            </a:xfrm>
            <a:custGeom>
              <a:avLst/>
              <a:gdLst>
                <a:gd name="connsiteX0" fmla="*/ 40165 w 64277"/>
                <a:gd name="connsiteY0" fmla="*/ 5143 h 120291"/>
                <a:gd name="connsiteX1" fmla="*/ 34868 w 64277"/>
                <a:gd name="connsiteY1" fmla="*/ 71 h 120291"/>
                <a:gd name="connsiteX2" fmla="*/ 257 w 64277"/>
                <a:gd name="connsiteY2" fmla="*/ 11665 h 120291"/>
                <a:gd name="connsiteX3" fmla="*/ 257 w 64277"/>
                <a:gd name="connsiteY3" fmla="*/ 18187 h 120291"/>
                <a:gd name="connsiteX4" fmla="*/ 25862 w 64277"/>
                <a:gd name="connsiteY4" fmla="*/ 13114 h 120291"/>
                <a:gd name="connsiteX5" fmla="*/ 25862 w 64277"/>
                <a:gd name="connsiteY5" fmla="*/ 105507 h 120291"/>
                <a:gd name="connsiteX6" fmla="*/ 8203 w 64277"/>
                <a:gd name="connsiteY6" fmla="*/ 113840 h 120291"/>
                <a:gd name="connsiteX7" fmla="*/ 1493 w 64277"/>
                <a:gd name="connsiteY7" fmla="*/ 113840 h 120291"/>
                <a:gd name="connsiteX8" fmla="*/ 1493 w 64277"/>
                <a:gd name="connsiteY8" fmla="*/ 120362 h 120291"/>
                <a:gd name="connsiteX9" fmla="*/ 32925 w 64277"/>
                <a:gd name="connsiteY9" fmla="*/ 119637 h 120291"/>
                <a:gd name="connsiteX10" fmla="*/ 64534 w 64277"/>
                <a:gd name="connsiteY10" fmla="*/ 120362 h 120291"/>
                <a:gd name="connsiteX11" fmla="*/ 64534 w 64277"/>
                <a:gd name="connsiteY11" fmla="*/ 113840 h 120291"/>
                <a:gd name="connsiteX12" fmla="*/ 57824 w 64277"/>
                <a:gd name="connsiteY12" fmla="*/ 113840 h 120291"/>
                <a:gd name="connsiteX13" fmla="*/ 40165 w 64277"/>
                <a:gd name="connsiteY13" fmla="*/ 105507 h 120291"/>
                <a:gd name="connsiteX14" fmla="*/ 40165 w 64277"/>
                <a:gd name="connsiteY14" fmla="*/ 5143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77" h="120291">
                  <a:moveTo>
                    <a:pt x="40165" y="5143"/>
                  </a:moveTo>
                  <a:cubicBezTo>
                    <a:pt x="40165" y="252"/>
                    <a:pt x="39812" y="71"/>
                    <a:pt x="34868" y="71"/>
                  </a:cubicBezTo>
                  <a:cubicBezTo>
                    <a:pt x="23566" y="11484"/>
                    <a:pt x="7497" y="11665"/>
                    <a:pt x="257" y="11665"/>
                  </a:cubicBezTo>
                  <a:lnTo>
                    <a:pt x="257" y="18187"/>
                  </a:lnTo>
                  <a:cubicBezTo>
                    <a:pt x="4495" y="18187"/>
                    <a:pt x="16150" y="18187"/>
                    <a:pt x="25862" y="13114"/>
                  </a:cubicBezTo>
                  <a:lnTo>
                    <a:pt x="25862" y="105507"/>
                  </a:lnTo>
                  <a:cubicBezTo>
                    <a:pt x="25862" y="111485"/>
                    <a:pt x="25862" y="113840"/>
                    <a:pt x="8203" y="113840"/>
                  </a:cubicBezTo>
                  <a:lnTo>
                    <a:pt x="1493" y="113840"/>
                  </a:lnTo>
                  <a:lnTo>
                    <a:pt x="1493" y="120362"/>
                  </a:lnTo>
                  <a:cubicBezTo>
                    <a:pt x="4672" y="120181"/>
                    <a:pt x="26392" y="119637"/>
                    <a:pt x="32925" y="119637"/>
                  </a:cubicBezTo>
                  <a:cubicBezTo>
                    <a:pt x="38400" y="119637"/>
                    <a:pt x="60649" y="120181"/>
                    <a:pt x="64534" y="120362"/>
                  </a:cubicBezTo>
                  <a:lnTo>
                    <a:pt x="64534" y="113840"/>
                  </a:lnTo>
                  <a:lnTo>
                    <a:pt x="57824" y="113840"/>
                  </a:lnTo>
                  <a:cubicBezTo>
                    <a:pt x="40165" y="113840"/>
                    <a:pt x="40165" y="111485"/>
                    <a:pt x="40165" y="105507"/>
                  </a:cubicBezTo>
                  <a:lnTo>
                    <a:pt x="40165" y="5143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5283EBD-094B-3181-1B03-5DB16714D2C7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171266" y="4301406"/>
              <a:ext cx="120078" cy="182455"/>
            </a:xfrm>
            <a:custGeom>
              <a:avLst/>
              <a:gdLst>
                <a:gd name="connsiteX0" fmla="*/ 120340 w 120078"/>
                <a:gd name="connsiteY0" fmla="*/ 2922 h 182455"/>
                <a:gd name="connsiteX1" fmla="*/ 117060 w 120078"/>
                <a:gd name="connsiteY1" fmla="*/ 75 h 182455"/>
                <a:gd name="connsiteX2" fmla="*/ 85023 w 120078"/>
                <a:gd name="connsiteY2" fmla="*/ 2922 h 182455"/>
                <a:gd name="connsiteX3" fmla="*/ 81491 w 120078"/>
                <a:gd name="connsiteY3" fmla="*/ 7839 h 182455"/>
                <a:gd name="connsiteX4" fmla="*/ 87545 w 120078"/>
                <a:gd name="connsiteY4" fmla="*/ 10944 h 182455"/>
                <a:gd name="connsiteX5" fmla="*/ 100158 w 120078"/>
                <a:gd name="connsiteY5" fmla="*/ 15344 h 182455"/>
                <a:gd name="connsiteX6" fmla="*/ 99402 w 120078"/>
                <a:gd name="connsiteY6" fmla="*/ 20520 h 182455"/>
                <a:gd name="connsiteX7" fmla="*/ 84266 w 120078"/>
                <a:gd name="connsiteY7" fmla="*/ 81856 h 182455"/>
                <a:gd name="connsiteX8" fmla="*/ 61057 w 120078"/>
                <a:gd name="connsiteY8" fmla="*/ 65293 h 182455"/>
                <a:gd name="connsiteX9" fmla="*/ 261 w 120078"/>
                <a:gd name="connsiteY9" fmla="*/ 141122 h 182455"/>
                <a:gd name="connsiteX10" fmla="*/ 33813 w 120078"/>
                <a:gd name="connsiteY10" fmla="*/ 182530 h 182455"/>
                <a:gd name="connsiteX11" fmla="*/ 66607 w 120078"/>
                <a:gd name="connsiteY11" fmla="*/ 163120 h 182455"/>
                <a:gd name="connsiteX12" fmla="*/ 89563 w 120078"/>
                <a:gd name="connsiteY12" fmla="*/ 182530 h 182455"/>
                <a:gd name="connsiteX13" fmla="*/ 108231 w 120078"/>
                <a:gd name="connsiteY13" fmla="*/ 168296 h 182455"/>
                <a:gd name="connsiteX14" fmla="*/ 115799 w 120078"/>
                <a:gd name="connsiteY14" fmla="*/ 142675 h 182455"/>
                <a:gd name="connsiteX15" fmla="*/ 112772 w 120078"/>
                <a:gd name="connsiteY15" fmla="*/ 140087 h 182455"/>
                <a:gd name="connsiteX16" fmla="*/ 109240 w 120078"/>
                <a:gd name="connsiteY16" fmla="*/ 144745 h 182455"/>
                <a:gd name="connsiteX17" fmla="*/ 90068 w 120078"/>
                <a:gd name="connsiteY17" fmla="*/ 176837 h 182455"/>
                <a:gd name="connsiteX18" fmla="*/ 82500 w 120078"/>
                <a:gd name="connsiteY18" fmla="*/ 164932 h 182455"/>
                <a:gd name="connsiteX19" fmla="*/ 84014 w 120078"/>
                <a:gd name="connsiteY19" fmla="*/ 152509 h 182455"/>
                <a:gd name="connsiteX20" fmla="*/ 120340 w 120078"/>
                <a:gd name="connsiteY20" fmla="*/ 2922 h 182455"/>
                <a:gd name="connsiteX21" fmla="*/ 67869 w 120078"/>
                <a:gd name="connsiteY21" fmla="*/ 148886 h 182455"/>
                <a:gd name="connsiteX22" fmla="*/ 62823 w 120078"/>
                <a:gd name="connsiteY22" fmla="*/ 158462 h 182455"/>
                <a:gd name="connsiteX23" fmla="*/ 34317 w 120078"/>
                <a:gd name="connsiteY23" fmla="*/ 176837 h 182455"/>
                <a:gd name="connsiteX24" fmla="*/ 18172 w 120078"/>
                <a:gd name="connsiteY24" fmla="*/ 152509 h 182455"/>
                <a:gd name="connsiteX25" fmla="*/ 32047 w 120078"/>
                <a:gd name="connsiteY25" fmla="*/ 95832 h 182455"/>
                <a:gd name="connsiteX26" fmla="*/ 61310 w 120078"/>
                <a:gd name="connsiteY26" fmla="*/ 70987 h 182455"/>
                <a:gd name="connsiteX27" fmla="*/ 81239 w 120078"/>
                <a:gd name="connsiteY27" fmla="*/ 93761 h 182455"/>
                <a:gd name="connsiteX28" fmla="*/ 80482 w 120078"/>
                <a:gd name="connsiteY28" fmla="*/ 98161 h 182455"/>
                <a:gd name="connsiteX29" fmla="*/ 67869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40" y="2922"/>
                  </a:moveTo>
                  <a:cubicBezTo>
                    <a:pt x="120340" y="2663"/>
                    <a:pt x="120340" y="75"/>
                    <a:pt x="117060" y="75"/>
                  </a:cubicBezTo>
                  <a:cubicBezTo>
                    <a:pt x="113276" y="75"/>
                    <a:pt x="89311" y="2404"/>
                    <a:pt x="85023" y="2922"/>
                  </a:cubicBezTo>
                  <a:cubicBezTo>
                    <a:pt x="83004" y="3180"/>
                    <a:pt x="81491" y="4474"/>
                    <a:pt x="81491" y="7839"/>
                  </a:cubicBezTo>
                  <a:cubicBezTo>
                    <a:pt x="81491" y="10944"/>
                    <a:pt x="83761" y="10944"/>
                    <a:pt x="87545" y="10944"/>
                  </a:cubicBezTo>
                  <a:cubicBezTo>
                    <a:pt x="99654" y="10944"/>
                    <a:pt x="100158" y="12756"/>
                    <a:pt x="100158" y="15344"/>
                  </a:cubicBezTo>
                  <a:lnTo>
                    <a:pt x="99402" y="20520"/>
                  </a:lnTo>
                  <a:lnTo>
                    <a:pt x="84266" y="81856"/>
                  </a:lnTo>
                  <a:cubicBezTo>
                    <a:pt x="79725" y="72281"/>
                    <a:pt x="72409" y="65293"/>
                    <a:pt x="61057" y="65293"/>
                  </a:cubicBezTo>
                  <a:cubicBezTo>
                    <a:pt x="31542" y="65293"/>
                    <a:pt x="261" y="103337"/>
                    <a:pt x="261" y="141122"/>
                  </a:cubicBezTo>
                  <a:cubicBezTo>
                    <a:pt x="261" y="165449"/>
                    <a:pt x="14136" y="182530"/>
                    <a:pt x="33813" y="182530"/>
                  </a:cubicBezTo>
                  <a:cubicBezTo>
                    <a:pt x="38858" y="182530"/>
                    <a:pt x="51471" y="181495"/>
                    <a:pt x="66607" y="163120"/>
                  </a:cubicBezTo>
                  <a:cubicBezTo>
                    <a:pt x="68625" y="173990"/>
                    <a:pt x="77455" y="182530"/>
                    <a:pt x="89563" y="182530"/>
                  </a:cubicBezTo>
                  <a:cubicBezTo>
                    <a:pt x="98393" y="182530"/>
                    <a:pt x="104195" y="176578"/>
                    <a:pt x="108231" y="168296"/>
                  </a:cubicBezTo>
                  <a:cubicBezTo>
                    <a:pt x="112519" y="158979"/>
                    <a:pt x="115799" y="143192"/>
                    <a:pt x="115799" y="142675"/>
                  </a:cubicBezTo>
                  <a:cubicBezTo>
                    <a:pt x="115799" y="140087"/>
                    <a:pt x="113529" y="140087"/>
                    <a:pt x="112772" y="140087"/>
                  </a:cubicBezTo>
                  <a:cubicBezTo>
                    <a:pt x="110249" y="140087"/>
                    <a:pt x="109997" y="141122"/>
                    <a:pt x="109240" y="144745"/>
                  </a:cubicBezTo>
                  <a:cubicBezTo>
                    <a:pt x="104952" y="161567"/>
                    <a:pt x="100411" y="176837"/>
                    <a:pt x="90068" y="176837"/>
                  </a:cubicBezTo>
                  <a:cubicBezTo>
                    <a:pt x="83257" y="176837"/>
                    <a:pt x="82500" y="170108"/>
                    <a:pt x="82500" y="164932"/>
                  </a:cubicBezTo>
                  <a:cubicBezTo>
                    <a:pt x="82500" y="158720"/>
                    <a:pt x="83004" y="156909"/>
                    <a:pt x="84014" y="152509"/>
                  </a:cubicBezTo>
                  <a:lnTo>
                    <a:pt x="120340" y="2922"/>
                  </a:lnTo>
                  <a:close/>
                  <a:moveTo>
                    <a:pt x="67869" y="148886"/>
                  </a:moveTo>
                  <a:cubicBezTo>
                    <a:pt x="66607" y="153544"/>
                    <a:pt x="66607" y="154062"/>
                    <a:pt x="62823" y="158462"/>
                  </a:cubicBezTo>
                  <a:cubicBezTo>
                    <a:pt x="51724" y="172696"/>
                    <a:pt x="41381" y="176837"/>
                    <a:pt x="34317" y="176837"/>
                  </a:cubicBezTo>
                  <a:cubicBezTo>
                    <a:pt x="21704" y="176837"/>
                    <a:pt x="18172" y="162603"/>
                    <a:pt x="18172" y="152509"/>
                  </a:cubicBezTo>
                  <a:cubicBezTo>
                    <a:pt x="18172" y="139569"/>
                    <a:pt x="26245" y="107736"/>
                    <a:pt x="32047" y="95832"/>
                  </a:cubicBezTo>
                  <a:cubicBezTo>
                    <a:pt x="39867" y="80562"/>
                    <a:pt x="51219" y="70987"/>
                    <a:pt x="61310" y="70987"/>
                  </a:cubicBezTo>
                  <a:cubicBezTo>
                    <a:pt x="77707" y="70987"/>
                    <a:pt x="81239" y="92208"/>
                    <a:pt x="81239" y="93761"/>
                  </a:cubicBezTo>
                  <a:cubicBezTo>
                    <a:pt x="81239" y="95314"/>
                    <a:pt x="80734" y="96867"/>
                    <a:pt x="80482" y="98161"/>
                  </a:cubicBezTo>
                  <a:lnTo>
                    <a:pt x="67869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1BC16DC-CE01-A053-89B2-EB5708C121FB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9299792" y="4366625"/>
              <a:ext cx="102671" cy="117237"/>
            </a:xfrm>
            <a:custGeom>
              <a:avLst/>
              <a:gdLst>
                <a:gd name="connsiteX0" fmla="*/ 15150 w 102671"/>
                <a:gd name="connsiteY0" fmla="*/ 99196 h 117237"/>
                <a:gd name="connsiteX1" fmla="*/ 12880 w 102671"/>
                <a:gd name="connsiteY1" fmla="*/ 110324 h 117237"/>
                <a:gd name="connsiteX2" fmla="*/ 20196 w 102671"/>
                <a:gd name="connsiteY2" fmla="*/ 117312 h 117237"/>
                <a:gd name="connsiteX3" fmla="*/ 29529 w 102671"/>
                <a:gd name="connsiteY3" fmla="*/ 110066 h 117237"/>
                <a:gd name="connsiteX4" fmla="*/ 39620 w 102671"/>
                <a:gd name="connsiteY4" fmla="*/ 69175 h 117237"/>
                <a:gd name="connsiteX5" fmla="*/ 47693 w 102671"/>
                <a:gd name="connsiteY5" fmla="*/ 35531 h 117237"/>
                <a:gd name="connsiteX6" fmla="*/ 61819 w 102671"/>
                <a:gd name="connsiteY6" fmla="*/ 14309 h 117237"/>
                <a:gd name="connsiteX7" fmla="*/ 82001 w 102671"/>
                <a:gd name="connsiteY7" fmla="*/ 5768 h 117237"/>
                <a:gd name="connsiteX8" fmla="*/ 92596 w 102671"/>
                <a:gd name="connsiteY8" fmla="*/ 8874 h 117237"/>
                <a:gd name="connsiteX9" fmla="*/ 79478 w 102671"/>
                <a:gd name="connsiteY9" fmla="*/ 23108 h 117237"/>
                <a:gd name="connsiteX10" fmla="*/ 89064 w 102671"/>
                <a:gd name="connsiteY10" fmla="*/ 32166 h 117237"/>
                <a:gd name="connsiteX11" fmla="*/ 102939 w 102671"/>
                <a:gd name="connsiteY11" fmla="*/ 16897 h 117237"/>
                <a:gd name="connsiteX12" fmla="*/ 82001 w 102671"/>
                <a:gd name="connsiteY12" fmla="*/ 75 h 117237"/>
                <a:gd name="connsiteX13" fmla="*/ 49711 w 102671"/>
                <a:gd name="connsiteY13" fmla="*/ 20002 h 117237"/>
                <a:gd name="connsiteX14" fmla="*/ 26755 w 102671"/>
                <a:gd name="connsiteY14" fmla="*/ 75 h 117237"/>
                <a:gd name="connsiteX15" fmla="*/ 8087 w 102671"/>
                <a:gd name="connsiteY15" fmla="*/ 14826 h 117237"/>
                <a:gd name="connsiteX16" fmla="*/ 267 w 102671"/>
                <a:gd name="connsiteY16" fmla="*/ 39930 h 117237"/>
                <a:gd name="connsiteX17" fmla="*/ 3294 w 102671"/>
                <a:gd name="connsiteY17" fmla="*/ 42518 h 117237"/>
                <a:gd name="connsiteX18" fmla="*/ 7582 w 102671"/>
                <a:gd name="connsiteY18" fmla="*/ 36566 h 117237"/>
                <a:gd name="connsiteX19" fmla="*/ 25998 w 102671"/>
                <a:gd name="connsiteY19" fmla="*/ 5768 h 117237"/>
                <a:gd name="connsiteX20" fmla="*/ 33818 w 102671"/>
                <a:gd name="connsiteY20" fmla="*/ 17673 h 117237"/>
                <a:gd name="connsiteX21" fmla="*/ 29782 w 102671"/>
                <a:gd name="connsiteY21" fmla="*/ 39413 h 117237"/>
                <a:gd name="connsiteX22" fmla="*/ 15150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50" y="99196"/>
                  </a:moveTo>
                  <a:cubicBezTo>
                    <a:pt x="14394" y="103078"/>
                    <a:pt x="12880" y="109030"/>
                    <a:pt x="12880" y="110324"/>
                  </a:cubicBezTo>
                  <a:cubicBezTo>
                    <a:pt x="12880" y="114983"/>
                    <a:pt x="16412" y="117312"/>
                    <a:pt x="20196" y="117312"/>
                  </a:cubicBezTo>
                  <a:cubicBezTo>
                    <a:pt x="23223" y="117312"/>
                    <a:pt x="27764" y="115242"/>
                    <a:pt x="29529" y="110066"/>
                  </a:cubicBezTo>
                  <a:cubicBezTo>
                    <a:pt x="30034" y="109030"/>
                    <a:pt x="38611" y="73833"/>
                    <a:pt x="39620" y="69175"/>
                  </a:cubicBezTo>
                  <a:cubicBezTo>
                    <a:pt x="41638" y="60634"/>
                    <a:pt x="46179" y="42518"/>
                    <a:pt x="47693" y="35531"/>
                  </a:cubicBezTo>
                  <a:cubicBezTo>
                    <a:pt x="48702" y="32166"/>
                    <a:pt x="55765" y="20002"/>
                    <a:pt x="61819" y="14309"/>
                  </a:cubicBezTo>
                  <a:cubicBezTo>
                    <a:pt x="63837" y="12497"/>
                    <a:pt x="71153" y="5768"/>
                    <a:pt x="82001" y="5768"/>
                  </a:cubicBezTo>
                  <a:cubicBezTo>
                    <a:pt x="88559" y="5768"/>
                    <a:pt x="92343" y="8874"/>
                    <a:pt x="92596" y="8874"/>
                  </a:cubicBezTo>
                  <a:cubicBezTo>
                    <a:pt x="85028" y="10168"/>
                    <a:pt x="79478" y="16379"/>
                    <a:pt x="79478" y="23108"/>
                  </a:cubicBezTo>
                  <a:cubicBezTo>
                    <a:pt x="79478" y="27249"/>
                    <a:pt x="82253" y="32166"/>
                    <a:pt x="89064" y="32166"/>
                  </a:cubicBezTo>
                  <a:cubicBezTo>
                    <a:pt x="95875" y="32166"/>
                    <a:pt x="102939" y="26214"/>
                    <a:pt x="102939" y="16897"/>
                  </a:cubicBezTo>
                  <a:cubicBezTo>
                    <a:pt x="102939" y="7839"/>
                    <a:pt x="94866" y="75"/>
                    <a:pt x="82001" y="75"/>
                  </a:cubicBezTo>
                  <a:cubicBezTo>
                    <a:pt x="65603" y="75"/>
                    <a:pt x="54504" y="12756"/>
                    <a:pt x="49711" y="20002"/>
                  </a:cubicBezTo>
                  <a:cubicBezTo>
                    <a:pt x="47693" y="8356"/>
                    <a:pt x="38611" y="75"/>
                    <a:pt x="26755" y="75"/>
                  </a:cubicBezTo>
                  <a:cubicBezTo>
                    <a:pt x="15150" y="75"/>
                    <a:pt x="10357" y="10168"/>
                    <a:pt x="8087" y="14826"/>
                  </a:cubicBezTo>
                  <a:cubicBezTo>
                    <a:pt x="3546" y="23626"/>
                    <a:pt x="267" y="39154"/>
                    <a:pt x="267" y="39930"/>
                  </a:cubicBezTo>
                  <a:cubicBezTo>
                    <a:pt x="267" y="42518"/>
                    <a:pt x="2789" y="42518"/>
                    <a:pt x="3294" y="42518"/>
                  </a:cubicBezTo>
                  <a:cubicBezTo>
                    <a:pt x="5817" y="42518"/>
                    <a:pt x="6069" y="42259"/>
                    <a:pt x="7582" y="36566"/>
                  </a:cubicBezTo>
                  <a:cubicBezTo>
                    <a:pt x="11871" y="18191"/>
                    <a:pt x="16916" y="5768"/>
                    <a:pt x="25998" y="5768"/>
                  </a:cubicBezTo>
                  <a:cubicBezTo>
                    <a:pt x="30286" y="5768"/>
                    <a:pt x="33818" y="7839"/>
                    <a:pt x="33818" y="17673"/>
                  </a:cubicBezTo>
                  <a:cubicBezTo>
                    <a:pt x="33818" y="23108"/>
                    <a:pt x="33061" y="25955"/>
                    <a:pt x="29782" y="39413"/>
                  </a:cubicBezTo>
                  <a:lnTo>
                    <a:pt x="15150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D938E66-A552-3264-1AA1-517CEC074A1D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9424420" y="4253866"/>
              <a:ext cx="78050" cy="120291"/>
            </a:xfrm>
            <a:custGeom>
              <a:avLst/>
              <a:gdLst>
                <a:gd name="connsiteX0" fmla="*/ 78322 w 78050"/>
                <a:gd name="connsiteY0" fmla="*/ 87390 h 120291"/>
                <a:gd name="connsiteX1" fmla="*/ 72318 w 78050"/>
                <a:gd name="connsiteY1" fmla="*/ 87390 h 120291"/>
                <a:gd name="connsiteX2" fmla="*/ 67727 w 78050"/>
                <a:gd name="connsiteY2" fmla="*/ 103876 h 120291"/>
                <a:gd name="connsiteX3" fmla="*/ 50245 w 78050"/>
                <a:gd name="connsiteY3" fmla="*/ 104963 h 120291"/>
                <a:gd name="connsiteX4" fmla="*/ 17753 w 78050"/>
                <a:gd name="connsiteY4" fmla="*/ 104963 h 120291"/>
                <a:gd name="connsiteX5" fmla="*/ 53071 w 78050"/>
                <a:gd name="connsiteY5" fmla="*/ 74528 h 120291"/>
                <a:gd name="connsiteX6" fmla="*/ 78322 w 78050"/>
                <a:gd name="connsiteY6" fmla="*/ 35397 h 120291"/>
                <a:gd name="connsiteX7" fmla="*/ 37001 w 78050"/>
                <a:gd name="connsiteY7" fmla="*/ 71 h 120291"/>
                <a:gd name="connsiteX8" fmla="*/ 271 w 78050"/>
                <a:gd name="connsiteY8" fmla="*/ 32499 h 120291"/>
                <a:gd name="connsiteX9" fmla="*/ 9630 w 78050"/>
                <a:gd name="connsiteY9" fmla="*/ 42644 h 120291"/>
                <a:gd name="connsiteX10" fmla="*/ 18990 w 78050"/>
                <a:gd name="connsiteY10" fmla="*/ 33042 h 120291"/>
                <a:gd name="connsiteX11" fmla="*/ 8571 w 78050"/>
                <a:gd name="connsiteY11" fmla="*/ 23440 h 120291"/>
                <a:gd name="connsiteX12" fmla="*/ 34352 w 78050"/>
                <a:gd name="connsiteY12" fmla="*/ 6592 h 120291"/>
                <a:gd name="connsiteX13" fmla="*/ 61193 w 78050"/>
                <a:gd name="connsiteY13" fmla="*/ 35397 h 120291"/>
                <a:gd name="connsiteX14" fmla="*/ 44594 w 78050"/>
                <a:gd name="connsiteY14" fmla="*/ 70180 h 120291"/>
                <a:gd name="connsiteX15" fmla="*/ 2037 w 78050"/>
                <a:gd name="connsiteY15" fmla="*/ 113297 h 120291"/>
                <a:gd name="connsiteX16" fmla="*/ 271 w 78050"/>
                <a:gd name="connsiteY16" fmla="*/ 120362 h 120291"/>
                <a:gd name="connsiteX17" fmla="*/ 73025 w 78050"/>
                <a:gd name="connsiteY17" fmla="*/ 120362 h 120291"/>
                <a:gd name="connsiteX18" fmla="*/ 78322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22" y="87390"/>
                  </a:moveTo>
                  <a:lnTo>
                    <a:pt x="72318" y="87390"/>
                  </a:lnTo>
                  <a:cubicBezTo>
                    <a:pt x="71789" y="91376"/>
                    <a:pt x="70023" y="102065"/>
                    <a:pt x="67727" y="103876"/>
                  </a:cubicBezTo>
                  <a:cubicBezTo>
                    <a:pt x="66314" y="104963"/>
                    <a:pt x="52717" y="104963"/>
                    <a:pt x="50245" y="104963"/>
                  </a:cubicBezTo>
                  <a:lnTo>
                    <a:pt x="17753" y="104963"/>
                  </a:lnTo>
                  <a:cubicBezTo>
                    <a:pt x="36295" y="88115"/>
                    <a:pt x="42475" y="83043"/>
                    <a:pt x="53071" y="74528"/>
                  </a:cubicBezTo>
                  <a:cubicBezTo>
                    <a:pt x="66138" y="63839"/>
                    <a:pt x="78322" y="52607"/>
                    <a:pt x="78322" y="35397"/>
                  </a:cubicBezTo>
                  <a:cubicBezTo>
                    <a:pt x="78322" y="13477"/>
                    <a:pt x="59604" y="71"/>
                    <a:pt x="37001" y="71"/>
                  </a:cubicBezTo>
                  <a:cubicBezTo>
                    <a:pt x="15105" y="71"/>
                    <a:pt x="271" y="15832"/>
                    <a:pt x="271" y="32499"/>
                  </a:cubicBezTo>
                  <a:cubicBezTo>
                    <a:pt x="271" y="41738"/>
                    <a:pt x="7865" y="42644"/>
                    <a:pt x="9630" y="42644"/>
                  </a:cubicBezTo>
                  <a:cubicBezTo>
                    <a:pt x="13869" y="42644"/>
                    <a:pt x="18990" y="39564"/>
                    <a:pt x="18990" y="33042"/>
                  </a:cubicBezTo>
                  <a:cubicBezTo>
                    <a:pt x="18990" y="29781"/>
                    <a:pt x="17753" y="23440"/>
                    <a:pt x="8571" y="23440"/>
                  </a:cubicBezTo>
                  <a:cubicBezTo>
                    <a:pt x="14045" y="10578"/>
                    <a:pt x="26053" y="6592"/>
                    <a:pt x="34352" y="6592"/>
                  </a:cubicBezTo>
                  <a:cubicBezTo>
                    <a:pt x="52011" y="6592"/>
                    <a:pt x="61193" y="20723"/>
                    <a:pt x="61193" y="35397"/>
                  </a:cubicBezTo>
                  <a:cubicBezTo>
                    <a:pt x="61193" y="51158"/>
                    <a:pt x="50245" y="63658"/>
                    <a:pt x="44594" y="70180"/>
                  </a:cubicBezTo>
                  <a:lnTo>
                    <a:pt x="2037" y="113297"/>
                  </a:lnTo>
                  <a:cubicBezTo>
                    <a:pt x="271" y="114927"/>
                    <a:pt x="271" y="115289"/>
                    <a:pt x="271" y="120362"/>
                  </a:cubicBezTo>
                  <a:lnTo>
                    <a:pt x="73025" y="120362"/>
                  </a:lnTo>
                  <a:lnTo>
                    <a:pt x="78322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741D00-6E1C-CE37-3E8E-78AD496E0581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9596649" y="4330133"/>
              <a:ext cx="167756" cy="172362"/>
            </a:xfrm>
            <a:custGeom>
              <a:avLst/>
              <a:gdLst>
                <a:gd name="connsiteX0" fmla="*/ 89328 w 167756"/>
                <a:gd name="connsiteY0" fmla="*/ 91432 h 172362"/>
                <a:gd name="connsiteX1" fmla="*/ 159710 w 167756"/>
                <a:gd name="connsiteY1" fmla="*/ 91432 h 172362"/>
                <a:gd name="connsiteX2" fmla="*/ 168034 w 167756"/>
                <a:gd name="connsiteY2" fmla="*/ 86256 h 172362"/>
                <a:gd name="connsiteX3" fmla="*/ 159710 w 167756"/>
                <a:gd name="connsiteY3" fmla="*/ 81080 h 172362"/>
                <a:gd name="connsiteX4" fmla="*/ 89328 w 167756"/>
                <a:gd name="connsiteY4" fmla="*/ 81080 h 172362"/>
                <a:gd name="connsiteX5" fmla="*/ 89328 w 167756"/>
                <a:gd name="connsiteY5" fmla="*/ 8615 h 172362"/>
                <a:gd name="connsiteX6" fmla="*/ 84282 w 167756"/>
                <a:gd name="connsiteY6" fmla="*/ 75 h 172362"/>
                <a:gd name="connsiteX7" fmla="*/ 79237 w 167756"/>
                <a:gd name="connsiteY7" fmla="*/ 8615 h 172362"/>
                <a:gd name="connsiteX8" fmla="*/ 79237 w 167756"/>
                <a:gd name="connsiteY8" fmla="*/ 81080 h 172362"/>
                <a:gd name="connsiteX9" fmla="*/ 8603 w 167756"/>
                <a:gd name="connsiteY9" fmla="*/ 81080 h 172362"/>
                <a:gd name="connsiteX10" fmla="*/ 278 w 167756"/>
                <a:gd name="connsiteY10" fmla="*/ 86256 h 172362"/>
                <a:gd name="connsiteX11" fmla="*/ 8603 w 167756"/>
                <a:gd name="connsiteY11" fmla="*/ 91432 h 172362"/>
                <a:gd name="connsiteX12" fmla="*/ 79237 w 167756"/>
                <a:gd name="connsiteY12" fmla="*/ 91432 h 172362"/>
                <a:gd name="connsiteX13" fmla="*/ 79237 w 167756"/>
                <a:gd name="connsiteY13" fmla="*/ 163897 h 172362"/>
                <a:gd name="connsiteX14" fmla="*/ 84282 w 167756"/>
                <a:gd name="connsiteY14" fmla="*/ 172437 h 172362"/>
                <a:gd name="connsiteX15" fmla="*/ 89328 w 167756"/>
                <a:gd name="connsiteY15" fmla="*/ 163897 h 172362"/>
                <a:gd name="connsiteX16" fmla="*/ 89328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328" y="91432"/>
                  </a:moveTo>
                  <a:lnTo>
                    <a:pt x="159710" y="91432"/>
                  </a:lnTo>
                  <a:cubicBezTo>
                    <a:pt x="163241" y="91432"/>
                    <a:pt x="168034" y="91432"/>
                    <a:pt x="168034" y="86256"/>
                  </a:cubicBezTo>
                  <a:cubicBezTo>
                    <a:pt x="168034" y="81080"/>
                    <a:pt x="163241" y="81080"/>
                    <a:pt x="159710" y="81080"/>
                  </a:cubicBezTo>
                  <a:lnTo>
                    <a:pt x="89328" y="81080"/>
                  </a:lnTo>
                  <a:lnTo>
                    <a:pt x="89328" y="8615"/>
                  </a:lnTo>
                  <a:cubicBezTo>
                    <a:pt x="89328" y="4992"/>
                    <a:pt x="89328" y="75"/>
                    <a:pt x="84282" y="75"/>
                  </a:cubicBezTo>
                  <a:cubicBezTo>
                    <a:pt x="79237" y="75"/>
                    <a:pt x="79237" y="4992"/>
                    <a:pt x="79237" y="8615"/>
                  </a:cubicBezTo>
                  <a:lnTo>
                    <a:pt x="79237" y="81080"/>
                  </a:lnTo>
                  <a:lnTo>
                    <a:pt x="8603" y="81080"/>
                  </a:lnTo>
                  <a:cubicBezTo>
                    <a:pt x="5071" y="81080"/>
                    <a:pt x="278" y="81080"/>
                    <a:pt x="278" y="86256"/>
                  </a:cubicBezTo>
                  <a:cubicBezTo>
                    <a:pt x="278" y="91432"/>
                    <a:pt x="5071" y="91432"/>
                    <a:pt x="8603" y="91432"/>
                  </a:cubicBezTo>
                  <a:lnTo>
                    <a:pt x="79237" y="91432"/>
                  </a:lnTo>
                  <a:lnTo>
                    <a:pt x="79237" y="163897"/>
                  </a:lnTo>
                  <a:cubicBezTo>
                    <a:pt x="79237" y="167520"/>
                    <a:pt x="79237" y="172437"/>
                    <a:pt x="84282" y="172437"/>
                  </a:cubicBezTo>
                  <a:cubicBezTo>
                    <a:pt x="89328" y="172437"/>
                    <a:pt x="89328" y="167520"/>
                    <a:pt x="89328" y="163897"/>
                  </a:cubicBezTo>
                  <a:lnTo>
                    <a:pt x="89328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114930-3345-6602-F330-450BEFDA8037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9842103" y="4366625"/>
              <a:ext cx="102671" cy="117237"/>
            </a:xfrm>
            <a:custGeom>
              <a:avLst/>
              <a:gdLst>
                <a:gd name="connsiteX0" fmla="*/ 15172 w 102671"/>
                <a:gd name="connsiteY0" fmla="*/ 99196 h 117237"/>
                <a:gd name="connsiteX1" fmla="*/ 12901 w 102671"/>
                <a:gd name="connsiteY1" fmla="*/ 110324 h 117237"/>
                <a:gd name="connsiteX2" fmla="*/ 20217 w 102671"/>
                <a:gd name="connsiteY2" fmla="*/ 117312 h 117237"/>
                <a:gd name="connsiteX3" fmla="*/ 29551 w 102671"/>
                <a:gd name="connsiteY3" fmla="*/ 110066 h 117237"/>
                <a:gd name="connsiteX4" fmla="*/ 39641 w 102671"/>
                <a:gd name="connsiteY4" fmla="*/ 69175 h 117237"/>
                <a:gd name="connsiteX5" fmla="*/ 47714 w 102671"/>
                <a:gd name="connsiteY5" fmla="*/ 35531 h 117237"/>
                <a:gd name="connsiteX6" fmla="*/ 61841 w 102671"/>
                <a:gd name="connsiteY6" fmla="*/ 14309 h 117237"/>
                <a:gd name="connsiteX7" fmla="*/ 82022 w 102671"/>
                <a:gd name="connsiteY7" fmla="*/ 5768 h 117237"/>
                <a:gd name="connsiteX8" fmla="*/ 92617 w 102671"/>
                <a:gd name="connsiteY8" fmla="*/ 8874 h 117237"/>
                <a:gd name="connsiteX9" fmla="*/ 79499 w 102671"/>
                <a:gd name="connsiteY9" fmla="*/ 23108 h 117237"/>
                <a:gd name="connsiteX10" fmla="*/ 89085 w 102671"/>
                <a:gd name="connsiteY10" fmla="*/ 32166 h 117237"/>
                <a:gd name="connsiteX11" fmla="*/ 102960 w 102671"/>
                <a:gd name="connsiteY11" fmla="*/ 16897 h 117237"/>
                <a:gd name="connsiteX12" fmla="*/ 82022 w 102671"/>
                <a:gd name="connsiteY12" fmla="*/ 75 h 117237"/>
                <a:gd name="connsiteX13" fmla="*/ 49732 w 102671"/>
                <a:gd name="connsiteY13" fmla="*/ 20002 h 117237"/>
                <a:gd name="connsiteX14" fmla="*/ 26776 w 102671"/>
                <a:gd name="connsiteY14" fmla="*/ 75 h 117237"/>
                <a:gd name="connsiteX15" fmla="*/ 8108 w 102671"/>
                <a:gd name="connsiteY15" fmla="*/ 14826 h 117237"/>
                <a:gd name="connsiteX16" fmla="*/ 288 w 102671"/>
                <a:gd name="connsiteY16" fmla="*/ 39930 h 117237"/>
                <a:gd name="connsiteX17" fmla="*/ 3315 w 102671"/>
                <a:gd name="connsiteY17" fmla="*/ 42518 h 117237"/>
                <a:gd name="connsiteX18" fmla="*/ 7604 w 102671"/>
                <a:gd name="connsiteY18" fmla="*/ 36566 h 117237"/>
                <a:gd name="connsiteX19" fmla="*/ 26019 w 102671"/>
                <a:gd name="connsiteY19" fmla="*/ 5768 h 117237"/>
                <a:gd name="connsiteX20" fmla="*/ 33839 w 102671"/>
                <a:gd name="connsiteY20" fmla="*/ 17673 h 117237"/>
                <a:gd name="connsiteX21" fmla="*/ 29803 w 102671"/>
                <a:gd name="connsiteY21" fmla="*/ 39413 h 117237"/>
                <a:gd name="connsiteX22" fmla="*/ 1517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72" y="99196"/>
                  </a:moveTo>
                  <a:cubicBezTo>
                    <a:pt x="14415" y="103078"/>
                    <a:pt x="12901" y="109030"/>
                    <a:pt x="12901" y="110324"/>
                  </a:cubicBezTo>
                  <a:cubicBezTo>
                    <a:pt x="12901" y="114983"/>
                    <a:pt x="16433" y="117312"/>
                    <a:pt x="20217" y="117312"/>
                  </a:cubicBezTo>
                  <a:cubicBezTo>
                    <a:pt x="23244" y="117312"/>
                    <a:pt x="27785" y="115242"/>
                    <a:pt x="29551" y="110066"/>
                  </a:cubicBezTo>
                  <a:cubicBezTo>
                    <a:pt x="30055" y="109030"/>
                    <a:pt x="38632" y="73833"/>
                    <a:pt x="39641" y="69175"/>
                  </a:cubicBezTo>
                  <a:cubicBezTo>
                    <a:pt x="41660" y="60634"/>
                    <a:pt x="46200" y="42518"/>
                    <a:pt x="47714" y="35531"/>
                  </a:cubicBezTo>
                  <a:cubicBezTo>
                    <a:pt x="48723" y="32166"/>
                    <a:pt x="55786" y="20002"/>
                    <a:pt x="61841" y="14309"/>
                  </a:cubicBezTo>
                  <a:cubicBezTo>
                    <a:pt x="63859" y="12497"/>
                    <a:pt x="71175" y="5768"/>
                    <a:pt x="82022" y="5768"/>
                  </a:cubicBezTo>
                  <a:cubicBezTo>
                    <a:pt x="88581" y="5768"/>
                    <a:pt x="92365" y="8874"/>
                    <a:pt x="92617" y="8874"/>
                  </a:cubicBezTo>
                  <a:cubicBezTo>
                    <a:pt x="85049" y="10168"/>
                    <a:pt x="79499" y="16379"/>
                    <a:pt x="79499" y="23108"/>
                  </a:cubicBezTo>
                  <a:cubicBezTo>
                    <a:pt x="79499" y="27249"/>
                    <a:pt x="82274" y="32166"/>
                    <a:pt x="89085" y="32166"/>
                  </a:cubicBezTo>
                  <a:cubicBezTo>
                    <a:pt x="95897" y="32166"/>
                    <a:pt x="102960" y="26214"/>
                    <a:pt x="102960" y="16897"/>
                  </a:cubicBezTo>
                  <a:cubicBezTo>
                    <a:pt x="102960" y="7839"/>
                    <a:pt x="94888" y="75"/>
                    <a:pt x="82022" y="75"/>
                  </a:cubicBezTo>
                  <a:cubicBezTo>
                    <a:pt x="65625" y="75"/>
                    <a:pt x="54525" y="12756"/>
                    <a:pt x="49732" y="20002"/>
                  </a:cubicBezTo>
                  <a:cubicBezTo>
                    <a:pt x="47714" y="8356"/>
                    <a:pt x="38632" y="75"/>
                    <a:pt x="26776" y="75"/>
                  </a:cubicBezTo>
                  <a:cubicBezTo>
                    <a:pt x="15172" y="75"/>
                    <a:pt x="10379" y="10168"/>
                    <a:pt x="8108" y="14826"/>
                  </a:cubicBezTo>
                  <a:cubicBezTo>
                    <a:pt x="3568" y="23626"/>
                    <a:pt x="288" y="39154"/>
                    <a:pt x="288" y="39930"/>
                  </a:cubicBezTo>
                  <a:cubicBezTo>
                    <a:pt x="288" y="42518"/>
                    <a:pt x="2811" y="42518"/>
                    <a:pt x="3315" y="42518"/>
                  </a:cubicBezTo>
                  <a:cubicBezTo>
                    <a:pt x="5838" y="42518"/>
                    <a:pt x="6090" y="42259"/>
                    <a:pt x="7604" y="36566"/>
                  </a:cubicBezTo>
                  <a:cubicBezTo>
                    <a:pt x="11892" y="18191"/>
                    <a:pt x="16938" y="5768"/>
                    <a:pt x="26019" y="5768"/>
                  </a:cubicBezTo>
                  <a:cubicBezTo>
                    <a:pt x="30308" y="5768"/>
                    <a:pt x="33839" y="7839"/>
                    <a:pt x="33839" y="17673"/>
                  </a:cubicBezTo>
                  <a:cubicBezTo>
                    <a:pt x="33839" y="23108"/>
                    <a:pt x="33083" y="25955"/>
                    <a:pt x="29803" y="39413"/>
                  </a:cubicBezTo>
                  <a:lnTo>
                    <a:pt x="1517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88CBA6-B39F-2580-F2DB-3106326BE89E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9966731" y="4253866"/>
              <a:ext cx="78050" cy="120291"/>
            </a:xfrm>
            <a:custGeom>
              <a:avLst/>
              <a:gdLst>
                <a:gd name="connsiteX0" fmla="*/ 78344 w 78050"/>
                <a:gd name="connsiteY0" fmla="*/ 87390 h 120291"/>
                <a:gd name="connsiteX1" fmla="*/ 72340 w 78050"/>
                <a:gd name="connsiteY1" fmla="*/ 87390 h 120291"/>
                <a:gd name="connsiteX2" fmla="*/ 67749 w 78050"/>
                <a:gd name="connsiteY2" fmla="*/ 103876 h 120291"/>
                <a:gd name="connsiteX3" fmla="*/ 50267 w 78050"/>
                <a:gd name="connsiteY3" fmla="*/ 104963 h 120291"/>
                <a:gd name="connsiteX4" fmla="*/ 17775 w 78050"/>
                <a:gd name="connsiteY4" fmla="*/ 104963 h 120291"/>
                <a:gd name="connsiteX5" fmla="*/ 53092 w 78050"/>
                <a:gd name="connsiteY5" fmla="*/ 74528 h 120291"/>
                <a:gd name="connsiteX6" fmla="*/ 78344 w 78050"/>
                <a:gd name="connsiteY6" fmla="*/ 35397 h 120291"/>
                <a:gd name="connsiteX7" fmla="*/ 37023 w 78050"/>
                <a:gd name="connsiteY7" fmla="*/ 71 h 120291"/>
                <a:gd name="connsiteX8" fmla="*/ 293 w 78050"/>
                <a:gd name="connsiteY8" fmla="*/ 32499 h 120291"/>
                <a:gd name="connsiteX9" fmla="*/ 9652 w 78050"/>
                <a:gd name="connsiteY9" fmla="*/ 42644 h 120291"/>
                <a:gd name="connsiteX10" fmla="*/ 19011 w 78050"/>
                <a:gd name="connsiteY10" fmla="*/ 33042 h 120291"/>
                <a:gd name="connsiteX11" fmla="*/ 8592 w 78050"/>
                <a:gd name="connsiteY11" fmla="*/ 23440 h 120291"/>
                <a:gd name="connsiteX12" fmla="*/ 34374 w 78050"/>
                <a:gd name="connsiteY12" fmla="*/ 6592 h 120291"/>
                <a:gd name="connsiteX13" fmla="*/ 61215 w 78050"/>
                <a:gd name="connsiteY13" fmla="*/ 35397 h 120291"/>
                <a:gd name="connsiteX14" fmla="*/ 44616 w 78050"/>
                <a:gd name="connsiteY14" fmla="*/ 70180 h 120291"/>
                <a:gd name="connsiteX15" fmla="*/ 2059 w 78050"/>
                <a:gd name="connsiteY15" fmla="*/ 113297 h 120291"/>
                <a:gd name="connsiteX16" fmla="*/ 293 w 78050"/>
                <a:gd name="connsiteY16" fmla="*/ 120362 h 120291"/>
                <a:gd name="connsiteX17" fmla="*/ 73046 w 78050"/>
                <a:gd name="connsiteY17" fmla="*/ 120362 h 120291"/>
                <a:gd name="connsiteX18" fmla="*/ 7834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44" y="87390"/>
                  </a:moveTo>
                  <a:lnTo>
                    <a:pt x="72340" y="87390"/>
                  </a:lnTo>
                  <a:cubicBezTo>
                    <a:pt x="71810" y="91376"/>
                    <a:pt x="70044" y="102065"/>
                    <a:pt x="67749" y="103876"/>
                  </a:cubicBezTo>
                  <a:cubicBezTo>
                    <a:pt x="66336" y="104963"/>
                    <a:pt x="52739" y="104963"/>
                    <a:pt x="50267" y="104963"/>
                  </a:cubicBezTo>
                  <a:lnTo>
                    <a:pt x="17775" y="104963"/>
                  </a:lnTo>
                  <a:cubicBezTo>
                    <a:pt x="36316" y="88115"/>
                    <a:pt x="42497" y="83043"/>
                    <a:pt x="53092" y="74528"/>
                  </a:cubicBezTo>
                  <a:cubicBezTo>
                    <a:pt x="66159" y="63839"/>
                    <a:pt x="78344" y="52607"/>
                    <a:pt x="78344" y="35397"/>
                  </a:cubicBezTo>
                  <a:cubicBezTo>
                    <a:pt x="78344" y="13477"/>
                    <a:pt x="59626" y="71"/>
                    <a:pt x="37023" y="71"/>
                  </a:cubicBezTo>
                  <a:cubicBezTo>
                    <a:pt x="15126" y="71"/>
                    <a:pt x="293" y="15832"/>
                    <a:pt x="293" y="32499"/>
                  </a:cubicBezTo>
                  <a:cubicBezTo>
                    <a:pt x="293" y="41738"/>
                    <a:pt x="7886" y="42644"/>
                    <a:pt x="9652" y="42644"/>
                  </a:cubicBezTo>
                  <a:cubicBezTo>
                    <a:pt x="13890" y="42644"/>
                    <a:pt x="19011" y="39564"/>
                    <a:pt x="19011" y="33042"/>
                  </a:cubicBezTo>
                  <a:cubicBezTo>
                    <a:pt x="19011" y="29781"/>
                    <a:pt x="17775" y="23440"/>
                    <a:pt x="8592" y="23440"/>
                  </a:cubicBezTo>
                  <a:cubicBezTo>
                    <a:pt x="14067" y="10578"/>
                    <a:pt x="26074" y="6592"/>
                    <a:pt x="34374" y="6592"/>
                  </a:cubicBezTo>
                  <a:cubicBezTo>
                    <a:pt x="52032" y="6592"/>
                    <a:pt x="61215" y="20723"/>
                    <a:pt x="61215" y="35397"/>
                  </a:cubicBezTo>
                  <a:cubicBezTo>
                    <a:pt x="61215" y="51158"/>
                    <a:pt x="50267" y="63658"/>
                    <a:pt x="44616" y="70180"/>
                  </a:cubicBezTo>
                  <a:lnTo>
                    <a:pt x="2059" y="113297"/>
                  </a:lnTo>
                  <a:cubicBezTo>
                    <a:pt x="293" y="114927"/>
                    <a:pt x="293" y="115289"/>
                    <a:pt x="293" y="120362"/>
                  </a:cubicBezTo>
                  <a:lnTo>
                    <a:pt x="73046" y="120362"/>
                  </a:lnTo>
                  <a:lnTo>
                    <a:pt x="7834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9FDE54E-40DC-5ECC-C31A-D7EE85C22051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0078866" y="4301406"/>
              <a:ext cx="120078" cy="182455"/>
            </a:xfrm>
            <a:custGeom>
              <a:avLst/>
              <a:gdLst>
                <a:gd name="connsiteX0" fmla="*/ 120376 w 120078"/>
                <a:gd name="connsiteY0" fmla="*/ 2922 h 182455"/>
                <a:gd name="connsiteX1" fmla="*/ 117096 w 120078"/>
                <a:gd name="connsiteY1" fmla="*/ 75 h 182455"/>
                <a:gd name="connsiteX2" fmla="*/ 85058 w 120078"/>
                <a:gd name="connsiteY2" fmla="*/ 2922 h 182455"/>
                <a:gd name="connsiteX3" fmla="*/ 81527 w 120078"/>
                <a:gd name="connsiteY3" fmla="*/ 7839 h 182455"/>
                <a:gd name="connsiteX4" fmla="*/ 87581 w 120078"/>
                <a:gd name="connsiteY4" fmla="*/ 10944 h 182455"/>
                <a:gd name="connsiteX5" fmla="*/ 100194 w 120078"/>
                <a:gd name="connsiteY5" fmla="*/ 15344 h 182455"/>
                <a:gd name="connsiteX6" fmla="*/ 99438 w 120078"/>
                <a:gd name="connsiteY6" fmla="*/ 20520 h 182455"/>
                <a:gd name="connsiteX7" fmla="*/ 84302 w 120078"/>
                <a:gd name="connsiteY7" fmla="*/ 81856 h 182455"/>
                <a:gd name="connsiteX8" fmla="*/ 61093 w 120078"/>
                <a:gd name="connsiteY8" fmla="*/ 65293 h 182455"/>
                <a:gd name="connsiteX9" fmla="*/ 297 w 120078"/>
                <a:gd name="connsiteY9" fmla="*/ 141122 h 182455"/>
                <a:gd name="connsiteX10" fmla="*/ 33849 w 120078"/>
                <a:gd name="connsiteY10" fmla="*/ 182530 h 182455"/>
                <a:gd name="connsiteX11" fmla="*/ 66643 w 120078"/>
                <a:gd name="connsiteY11" fmla="*/ 163120 h 182455"/>
                <a:gd name="connsiteX12" fmla="*/ 89599 w 120078"/>
                <a:gd name="connsiteY12" fmla="*/ 182530 h 182455"/>
                <a:gd name="connsiteX13" fmla="*/ 108267 w 120078"/>
                <a:gd name="connsiteY13" fmla="*/ 168296 h 182455"/>
                <a:gd name="connsiteX14" fmla="*/ 115835 w 120078"/>
                <a:gd name="connsiteY14" fmla="*/ 142675 h 182455"/>
                <a:gd name="connsiteX15" fmla="*/ 112808 w 120078"/>
                <a:gd name="connsiteY15" fmla="*/ 140087 h 182455"/>
                <a:gd name="connsiteX16" fmla="*/ 109276 w 120078"/>
                <a:gd name="connsiteY16" fmla="*/ 144745 h 182455"/>
                <a:gd name="connsiteX17" fmla="*/ 90104 w 120078"/>
                <a:gd name="connsiteY17" fmla="*/ 176837 h 182455"/>
                <a:gd name="connsiteX18" fmla="*/ 82536 w 120078"/>
                <a:gd name="connsiteY18" fmla="*/ 164932 h 182455"/>
                <a:gd name="connsiteX19" fmla="*/ 84049 w 120078"/>
                <a:gd name="connsiteY19" fmla="*/ 152509 h 182455"/>
                <a:gd name="connsiteX20" fmla="*/ 120376 w 120078"/>
                <a:gd name="connsiteY20" fmla="*/ 2922 h 182455"/>
                <a:gd name="connsiteX21" fmla="*/ 67904 w 120078"/>
                <a:gd name="connsiteY21" fmla="*/ 148886 h 182455"/>
                <a:gd name="connsiteX22" fmla="*/ 62859 w 120078"/>
                <a:gd name="connsiteY22" fmla="*/ 158462 h 182455"/>
                <a:gd name="connsiteX23" fmla="*/ 34353 w 120078"/>
                <a:gd name="connsiteY23" fmla="*/ 176837 h 182455"/>
                <a:gd name="connsiteX24" fmla="*/ 18208 w 120078"/>
                <a:gd name="connsiteY24" fmla="*/ 152509 h 182455"/>
                <a:gd name="connsiteX25" fmla="*/ 32083 w 120078"/>
                <a:gd name="connsiteY25" fmla="*/ 95832 h 182455"/>
                <a:gd name="connsiteX26" fmla="*/ 61346 w 120078"/>
                <a:gd name="connsiteY26" fmla="*/ 70987 h 182455"/>
                <a:gd name="connsiteX27" fmla="*/ 81274 w 120078"/>
                <a:gd name="connsiteY27" fmla="*/ 93761 h 182455"/>
                <a:gd name="connsiteX28" fmla="*/ 80518 w 120078"/>
                <a:gd name="connsiteY28" fmla="*/ 98161 h 182455"/>
                <a:gd name="connsiteX29" fmla="*/ 6790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76" y="2922"/>
                  </a:moveTo>
                  <a:cubicBezTo>
                    <a:pt x="120376" y="2663"/>
                    <a:pt x="120376" y="75"/>
                    <a:pt x="117096" y="75"/>
                  </a:cubicBezTo>
                  <a:cubicBezTo>
                    <a:pt x="113312" y="75"/>
                    <a:pt x="89347" y="2404"/>
                    <a:pt x="85058" y="2922"/>
                  </a:cubicBezTo>
                  <a:cubicBezTo>
                    <a:pt x="83040" y="3180"/>
                    <a:pt x="81527" y="4474"/>
                    <a:pt x="81527" y="7839"/>
                  </a:cubicBezTo>
                  <a:cubicBezTo>
                    <a:pt x="81527" y="10944"/>
                    <a:pt x="83797" y="10944"/>
                    <a:pt x="87581" y="10944"/>
                  </a:cubicBezTo>
                  <a:cubicBezTo>
                    <a:pt x="99690" y="10944"/>
                    <a:pt x="100194" y="12756"/>
                    <a:pt x="100194" y="15344"/>
                  </a:cubicBezTo>
                  <a:lnTo>
                    <a:pt x="99438" y="20520"/>
                  </a:lnTo>
                  <a:lnTo>
                    <a:pt x="84302" y="81856"/>
                  </a:lnTo>
                  <a:cubicBezTo>
                    <a:pt x="79761" y="72281"/>
                    <a:pt x="72445" y="65293"/>
                    <a:pt x="61093" y="65293"/>
                  </a:cubicBezTo>
                  <a:cubicBezTo>
                    <a:pt x="31578" y="65293"/>
                    <a:pt x="297" y="103337"/>
                    <a:pt x="297" y="141122"/>
                  </a:cubicBezTo>
                  <a:cubicBezTo>
                    <a:pt x="297" y="165449"/>
                    <a:pt x="14172" y="182530"/>
                    <a:pt x="33849" y="182530"/>
                  </a:cubicBezTo>
                  <a:cubicBezTo>
                    <a:pt x="38894" y="182530"/>
                    <a:pt x="51507" y="181495"/>
                    <a:pt x="66643" y="163120"/>
                  </a:cubicBezTo>
                  <a:cubicBezTo>
                    <a:pt x="68661" y="173990"/>
                    <a:pt x="77490" y="182530"/>
                    <a:pt x="89599" y="182530"/>
                  </a:cubicBezTo>
                  <a:cubicBezTo>
                    <a:pt x="98428" y="182530"/>
                    <a:pt x="104231" y="176578"/>
                    <a:pt x="108267" y="168296"/>
                  </a:cubicBezTo>
                  <a:cubicBezTo>
                    <a:pt x="112555" y="158979"/>
                    <a:pt x="115835" y="143192"/>
                    <a:pt x="115835" y="142675"/>
                  </a:cubicBezTo>
                  <a:cubicBezTo>
                    <a:pt x="115835" y="140087"/>
                    <a:pt x="113564" y="140087"/>
                    <a:pt x="112808" y="140087"/>
                  </a:cubicBezTo>
                  <a:cubicBezTo>
                    <a:pt x="110285" y="140087"/>
                    <a:pt x="110033" y="141122"/>
                    <a:pt x="109276" y="144745"/>
                  </a:cubicBezTo>
                  <a:cubicBezTo>
                    <a:pt x="104987" y="161567"/>
                    <a:pt x="100447" y="176837"/>
                    <a:pt x="90104" y="176837"/>
                  </a:cubicBezTo>
                  <a:cubicBezTo>
                    <a:pt x="83293" y="176837"/>
                    <a:pt x="82536" y="170108"/>
                    <a:pt x="82536" y="164932"/>
                  </a:cubicBezTo>
                  <a:cubicBezTo>
                    <a:pt x="82536" y="158720"/>
                    <a:pt x="83040" y="156909"/>
                    <a:pt x="84049" y="152509"/>
                  </a:cubicBezTo>
                  <a:lnTo>
                    <a:pt x="120376" y="2922"/>
                  </a:lnTo>
                  <a:close/>
                  <a:moveTo>
                    <a:pt x="67904" y="148886"/>
                  </a:moveTo>
                  <a:cubicBezTo>
                    <a:pt x="66643" y="153544"/>
                    <a:pt x="66643" y="154062"/>
                    <a:pt x="62859" y="158462"/>
                  </a:cubicBezTo>
                  <a:cubicBezTo>
                    <a:pt x="51759" y="172696"/>
                    <a:pt x="41417" y="176837"/>
                    <a:pt x="34353" y="176837"/>
                  </a:cubicBezTo>
                  <a:cubicBezTo>
                    <a:pt x="21740" y="176837"/>
                    <a:pt x="18208" y="162603"/>
                    <a:pt x="18208" y="152509"/>
                  </a:cubicBezTo>
                  <a:cubicBezTo>
                    <a:pt x="18208" y="139569"/>
                    <a:pt x="26281" y="107736"/>
                    <a:pt x="32083" y="95832"/>
                  </a:cubicBezTo>
                  <a:cubicBezTo>
                    <a:pt x="39903" y="80562"/>
                    <a:pt x="51255" y="70987"/>
                    <a:pt x="61346" y="70987"/>
                  </a:cubicBezTo>
                  <a:cubicBezTo>
                    <a:pt x="77743" y="70987"/>
                    <a:pt x="81274" y="92208"/>
                    <a:pt x="81274" y="93761"/>
                  </a:cubicBezTo>
                  <a:cubicBezTo>
                    <a:pt x="81274" y="95314"/>
                    <a:pt x="80770" y="96867"/>
                    <a:pt x="80518" y="98161"/>
                  </a:cubicBezTo>
                  <a:lnTo>
                    <a:pt x="6790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9BF2F84-B364-FE68-5502-42952657AE73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211177" y="4298560"/>
              <a:ext cx="159683" cy="182455"/>
            </a:xfrm>
            <a:custGeom>
              <a:avLst/>
              <a:gdLst>
                <a:gd name="connsiteX0" fmla="*/ 159986 w 159683"/>
                <a:gd name="connsiteY0" fmla="*/ 140604 h 182455"/>
                <a:gd name="connsiteX1" fmla="*/ 153680 w 159683"/>
                <a:gd name="connsiteY1" fmla="*/ 140604 h 182455"/>
                <a:gd name="connsiteX2" fmla="*/ 149139 w 159683"/>
                <a:gd name="connsiteY2" fmla="*/ 159497 h 182455"/>
                <a:gd name="connsiteX3" fmla="*/ 132489 w 159683"/>
                <a:gd name="connsiteY3" fmla="*/ 165708 h 182455"/>
                <a:gd name="connsiteX4" fmla="*/ 112308 w 159683"/>
                <a:gd name="connsiteY4" fmla="*/ 165708 h 182455"/>
                <a:gd name="connsiteX5" fmla="*/ 134760 w 159683"/>
                <a:gd name="connsiteY5" fmla="*/ 121712 h 182455"/>
                <a:gd name="connsiteX6" fmla="*/ 156959 w 159683"/>
                <a:gd name="connsiteY6" fmla="*/ 65034 h 182455"/>
                <a:gd name="connsiteX7" fmla="*/ 80271 w 159683"/>
                <a:gd name="connsiteY7" fmla="*/ 75 h 182455"/>
                <a:gd name="connsiteX8" fmla="*/ 3330 w 159683"/>
                <a:gd name="connsiteY8" fmla="*/ 65034 h 182455"/>
                <a:gd name="connsiteX9" fmla="*/ 25529 w 159683"/>
                <a:gd name="connsiteY9" fmla="*/ 121712 h 182455"/>
                <a:gd name="connsiteX10" fmla="*/ 47981 w 159683"/>
                <a:gd name="connsiteY10" fmla="*/ 165708 h 182455"/>
                <a:gd name="connsiteX11" fmla="*/ 27799 w 159683"/>
                <a:gd name="connsiteY11" fmla="*/ 165708 h 182455"/>
                <a:gd name="connsiteX12" fmla="*/ 11150 w 159683"/>
                <a:gd name="connsiteY12" fmla="*/ 159756 h 182455"/>
                <a:gd name="connsiteX13" fmla="*/ 6609 w 159683"/>
                <a:gd name="connsiteY13" fmla="*/ 140604 h 182455"/>
                <a:gd name="connsiteX14" fmla="*/ 303 w 159683"/>
                <a:gd name="connsiteY14" fmla="*/ 140604 h 182455"/>
                <a:gd name="connsiteX15" fmla="*/ 8627 w 159683"/>
                <a:gd name="connsiteY15" fmla="*/ 182530 h 182455"/>
                <a:gd name="connsiteX16" fmla="*/ 48990 w 159683"/>
                <a:gd name="connsiteY16" fmla="*/ 182530 h 182455"/>
                <a:gd name="connsiteX17" fmla="*/ 55296 w 159683"/>
                <a:gd name="connsiteY17" fmla="*/ 177095 h 182455"/>
                <a:gd name="connsiteX18" fmla="*/ 41674 w 159683"/>
                <a:gd name="connsiteY18" fmla="*/ 119641 h 182455"/>
                <a:gd name="connsiteX19" fmla="*/ 29313 w 159683"/>
                <a:gd name="connsiteY19" fmla="*/ 64775 h 182455"/>
                <a:gd name="connsiteX20" fmla="*/ 80018 w 159683"/>
                <a:gd name="connsiteY20" fmla="*/ 5768 h 182455"/>
                <a:gd name="connsiteX21" fmla="*/ 130976 w 159683"/>
                <a:gd name="connsiteY21" fmla="*/ 64775 h 182455"/>
                <a:gd name="connsiteX22" fmla="*/ 116849 w 159683"/>
                <a:gd name="connsiteY22" fmla="*/ 125076 h 182455"/>
                <a:gd name="connsiteX23" fmla="*/ 104993 w 159683"/>
                <a:gd name="connsiteY23" fmla="*/ 177095 h 182455"/>
                <a:gd name="connsiteX24" fmla="*/ 111551 w 159683"/>
                <a:gd name="connsiteY24" fmla="*/ 182530 h 182455"/>
                <a:gd name="connsiteX25" fmla="*/ 151662 w 159683"/>
                <a:gd name="connsiteY25" fmla="*/ 182530 h 182455"/>
                <a:gd name="connsiteX26" fmla="*/ 159986 w 159683"/>
                <a:gd name="connsiteY26" fmla="*/ 140604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683" h="182455">
                  <a:moveTo>
                    <a:pt x="159986" y="140604"/>
                  </a:moveTo>
                  <a:lnTo>
                    <a:pt x="153680" y="140604"/>
                  </a:lnTo>
                  <a:cubicBezTo>
                    <a:pt x="152418" y="147333"/>
                    <a:pt x="151409" y="153286"/>
                    <a:pt x="149139" y="159497"/>
                  </a:cubicBezTo>
                  <a:cubicBezTo>
                    <a:pt x="147878" y="163638"/>
                    <a:pt x="147121" y="165708"/>
                    <a:pt x="132489" y="165708"/>
                  </a:cubicBezTo>
                  <a:lnTo>
                    <a:pt x="112308" y="165708"/>
                  </a:lnTo>
                  <a:cubicBezTo>
                    <a:pt x="115588" y="151215"/>
                    <a:pt x="123408" y="138793"/>
                    <a:pt x="134760" y="121712"/>
                  </a:cubicBezTo>
                  <a:cubicBezTo>
                    <a:pt x="146616" y="103337"/>
                    <a:pt x="156959" y="85479"/>
                    <a:pt x="156959" y="65034"/>
                  </a:cubicBezTo>
                  <a:cubicBezTo>
                    <a:pt x="156959" y="29061"/>
                    <a:pt x="122903" y="75"/>
                    <a:pt x="80271" y="75"/>
                  </a:cubicBezTo>
                  <a:cubicBezTo>
                    <a:pt x="36881" y="75"/>
                    <a:pt x="3330" y="29578"/>
                    <a:pt x="3330" y="65034"/>
                  </a:cubicBezTo>
                  <a:cubicBezTo>
                    <a:pt x="3330" y="85479"/>
                    <a:pt x="13673" y="103337"/>
                    <a:pt x="25529" y="121712"/>
                  </a:cubicBezTo>
                  <a:cubicBezTo>
                    <a:pt x="36629" y="138793"/>
                    <a:pt x="44701" y="151215"/>
                    <a:pt x="47981" y="165708"/>
                  </a:cubicBezTo>
                  <a:lnTo>
                    <a:pt x="27799" y="165708"/>
                  </a:lnTo>
                  <a:cubicBezTo>
                    <a:pt x="13168" y="165708"/>
                    <a:pt x="12411" y="163638"/>
                    <a:pt x="11150" y="159756"/>
                  </a:cubicBezTo>
                  <a:cubicBezTo>
                    <a:pt x="9132" y="153803"/>
                    <a:pt x="7870" y="147074"/>
                    <a:pt x="6609" y="140604"/>
                  </a:cubicBezTo>
                  <a:lnTo>
                    <a:pt x="303" y="140604"/>
                  </a:lnTo>
                  <a:lnTo>
                    <a:pt x="8627" y="182530"/>
                  </a:lnTo>
                  <a:lnTo>
                    <a:pt x="48990" y="182530"/>
                  </a:lnTo>
                  <a:cubicBezTo>
                    <a:pt x="54540" y="182530"/>
                    <a:pt x="55296" y="182530"/>
                    <a:pt x="55296" y="177095"/>
                  </a:cubicBezTo>
                  <a:cubicBezTo>
                    <a:pt x="55296" y="158979"/>
                    <a:pt x="47476" y="136205"/>
                    <a:pt x="41674" y="119641"/>
                  </a:cubicBezTo>
                  <a:cubicBezTo>
                    <a:pt x="36376" y="104631"/>
                    <a:pt x="29313" y="84185"/>
                    <a:pt x="29313" y="64775"/>
                  </a:cubicBezTo>
                  <a:cubicBezTo>
                    <a:pt x="29313" y="23367"/>
                    <a:pt x="57062" y="5768"/>
                    <a:pt x="80018" y="5768"/>
                  </a:cubicBezTo>
                  <a:cubicBezTo>
                    <a:pt x="104236" y="5768"/>
                    <a:pt x="130976" y="24402"/>
                    <a:pt x="130976" y="64775"/>
                  </a:cubicBezTo>
                  <a:cubicBezTo>
                    <a:pt x="130976" y="84185"/>
                    <a:pt x="124165" y="103854"/>
                    <a:pt x="116849" y="125076"/>
                  </a:cubicBezTo>
                  <a:cubicBezTo>
                    <a:pt x="113065" y="135946"/>
                    <a:pt x="104993" y="159238"/>
                    <a:pt x="104993" y="177095"/>
                  </a:cubicBezTo>
                  <a:cubicBezTo>
                    <a:pt x="104993" y="182530"/>
                    <a:pt x="105749" y="182530"/>
                    <a:pt x="111551" y="182530"/>
                  </a:cubicBezTo>
                  <a:lnTo>
                    <a:pt x="151662" y="182530"/>
                  </a:lnTo>
                  <a:lnTo>
                    <a:pt x="159986" y="14060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F85D8BA-B5E6-7E35-F99B-46B0C6568C0E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0393394" y="4399544"/>
              <a:ext cx="78050" cy="120291"/>
            </a:xfrm>
            <a:custGeom>
              <a:avLst/>
              <a:gdLst>
                <a:gd name="connsiteX0" fmla="*/ 78361 w 78050"/>
                <a:gd name="connsiteY0" fmla="*/ 87396 h 120291"/>
                <a:gd name="connsiteX1" fmla="*/ 72357 w 78050"/>
                <a:gd name="connsiteY1" fmla="*/ 87396 h 120291"/>
                <a:gd name="connsiteX2" fmla="*/ 67765 w 78050"/>
                <a:gd name="connsiteY2" fmla="*/ 103882 h 120291"/>
                <a:gd name="connsiteX3" fmla="*/ 50283 w 78050"/>
                <a:gd name="connsiteY3" fmla="*/ 104969 h 120291"/>
                <a:gd name="connsiteX4" fmla="*/ 17792 w 78050"/>
                <a:gd name="connsiteY4" fmla="*/ 104969 h 120291"/>
                <a:gd name="connsiteX5" fmla="*/ 53109 w 78050"/>
                <a:gd name="connsiteY5" fmla="*/ 74534 h 120291"/>
                <a:gd name="connsiteX6" fmla="*/ 78361 w 78050"/>
                <a:gd name="connsiteY6" fmla="*/ 35403 h 120291"/>
                <a:gd name="connsiteX7" fmla="*/ 37040 w 78050"/>
                <a:gd name="connsiteY7" fmla="*/ 76 h 120291"/>
                <a:gd name="connsiteX8" fmla="*/ 310 w 78050"/>
                <a:gd name="connsiteY8" fmla="*/ 32504 h 120291"/>
                <a:gd name="connsiteX9" fmla="*/ 9669 w 78050"/>
                <a:gd name="connsiteY9" fmla="*/ 42649 h 120291"/>
                <a:gd name="connsiteX10" fmla="*/ 19028 w 78050"/>
                <a:gd name="connsiteY10" fmla="*/ 33048 h 120291"/>
                <a:gd name="connsiteX11" fmla="*/ 8609 w 78050"/>
                <a:gd name="connsiteY11" fmla="*/ 23446 h 120291"/>
                <a:gd name="connsiteX12" fmla="*/ 34391 w 78050"/>
                <a:gd name="connsiteY12" fmla="*/ 6598 h 120291"/>
                <a:gd name="connsiteX13" fmla="*/ 61232 w 78050"/>
                <a:gd name="connsiteY13" fmla="*/ 35403 h 120291"/>
                <a:gd name="connsiteX14" fmla="*/ 44633 w 78050"/>
                <a:gd name="connsiteY14" fmla="*/ 70186 h 120291"/>
                <a:gd name="connsiteX15" fmla="*/ 2076 w 78050"/>
                <a:gd name="connsiteY15" fmla="*/ 113302 h 120291"/>
                <a:gd name="connsiteX16" fmla="*/ 310 w 78050"/>
                <a:gd name="connsiteY16" fmla="*/ 120367 h 120291"/>
                <a:gd name="connsiteX17" fmla="*/ 73063 w 78050"/>
                <a:gd name="connsiteY17" fmla="*/ 120367 h 120291"/>
                <a:gd name="connsiteX18" fmla="*/ 78361 w 78050"/>
                <a:gd name="connsiteY18" fmla="*/ 87396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61" y="87396"/>
                  </a:moveTo>
                  <a:lnTo>
                    <a:pt x="72357" y="87396"/>
                  </a:lnTo>
                  <a:cubicBezTo>
                    <a:pt x="71827" y="91382"/>
                    <a:pt x="70061" y="102070"/>
                    <a:pt x="67765" y="103882"/>
                  </a:cubicBezTo>
                  <a:cubicBezTo>
                    <a:pt x="66353" y="104969"/>
                    <a:pt x="52756" y="104969"/>
                    <a:pt x="50283" y="104969"/>
                  </a:cubicBezTo>
                  <a:lnTo>
                    <a:pt x="17792" y="104969"/>
                  </a:lnTo>
                  <a:cubicBezTo>
                    <a:pt x="36333" y="88121"/>
                    <a:pt x="42514" y="83048"/>
                    <a:pt x="53109" y="74534"/>
                  </a:cubicBezTo>
                  <a:cubicBezTo>
                    <a:pt x="66176" y="63845"/>
                    <a:pt x="78361" y="52613"/>
                    <a:pt x="78361" y="35403"/>
                  </a:cubicBezTo>
                  <a:cubicBezTo>
                    <a:pt x="78361" y="13482"/>
                    <a:pt x="59642" y="76"/>
                    <a:pt x="37040" y="76"/>
                  </a:cubicBezTo>
                  <a:cubicBezTo>
                    <a:pt x="15143" y="76"/>
                    <a:pt x="310" y="15837"/>
                    <a:pt x="310" y="32504"/>
                  </a:cubicBezTo>
                  <a:cubicBezTo>
                    <a:pt x="310" y="41743"/>
                    <a:pt x="7903" y="42649"/>
                    <a:pt x="9669" y="42649"/>
                  </a:cubicBezTo>
                  <a:cubicBezTo>
                    <a:pt x="13907" y="42649"/>
                    <a:pt x="19028" y="39569"/>
                    <a:pt x="19028" y="33048"/>
                  </a:cubicBezTo>
                  <a:cubicBezTo>
                    <a:pt x="19028" y="29787"/>
                    <a:pt x="17792" y="23446"/>
                    <a:pt x="8609" y="23446"/>
                  </a:cubicBezTo>
                  <a:cubicBezTo>
                    <a:pt x="14083" y="10584"/>
                    <a:pt x="26091" y="6598"/>
                    <a:pt x="34391" y="6598"/>
                  </a:cubicBezTo>
                  <a:cubicBezTo>
                    <a:pt x="52049" y="6598"/>
                    <a:pt x="61232" y="20729"/>
                    <a:pt x="61232" y="35403"/>
                  </a:cubicBezTo>
                  <a:cubicBezTo>
                    <a:pt x="61232" y="51164"/>
                    <a:pt x="50283" y="63664"/>
                    <a:pt x="44633" y="70186"/>
                  </a:cubicBezTo>
                  <a:lnTo>
                    <a:pt x="2076" y="113302"/>
                  </a:lnTo>
                  <a:cubicBezTo>
                    <a:pt x="310" y="114933"/>
                    <a:pt x="310" y="115295"/>
                    <a:pt x="310" y="120367"/>
                  </a:cubicBezTo>
                  <a:lnTo>
                    <a:pt x="73063" y="120367"/>
                  </a:lnTo>
                  <a:lnTo>
                    <a:pt x="78361" y="873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 descr="A graph of a function&#10;&#10;Description automatically generated">
            <a:extLst>
              <a:ext uri="{FF2B5EF4-FFF2-40B4-BE49-F238E27FC236}">
                <a16:creationId xmlns:a16="http://schemas.microsoft.com/office/drawing/2014/main" id="{EDEE878A-CB97-0D29-9B4C-ACD0B5EF6DA2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41259" y="1444425"/>
            <a:ext cx="6072842" cy="53721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76E02B-EE41-7820-E014-D2C17396AEDD}"/>
              </a:ext>
            </a:extLst>
          </p:cNvPr>
          <p:cNvSpPr/>
          <p:nvPr/>
        </p:nvSpPr>
        <p:spPr>
          <a:xfrm>
            <a:off x="2646218" y="6373090"/>
            <a:ext cx="1857522" cy="4849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1" name="Group 10" descr="\documentclass{article}&#10;\usepackage{amsmath}&#10;\pagestyle{empty}&#10;\begin{document}&#10;&#10;&#10;$$r_{+}$$&#10;&#10;\end{document}" title="IguanaTex Vector Display">
            <a:extLst>
              <a:ext uri="{FF2B5EF4-FFF2-40B4-BE49-F238E27FC236}">
                <a16:creationId xmlns:a16="http://schemas.microsoft.com/office/drawing/2014/main" id="{7720B23B-0ABA-BE45-45CE-2516D1AAFCD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345124" y="4284980"/>
            <a:ext cx="238253" cy="164611"/>
            <a:chOff x="8076653" y="4262246"/>
            <a:chExt cx="238253" cy="1646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562E4-A609-3AA0-1A11-5672AC4367E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076653" y="4262246"/>
              <a:ext cx="98310" cy="110538"/>
            </a:xfrm>
            <a:custGeom>
              <a:avLst/>
              <a:gdLst>
                <a:gd name="connsiteX0" fmla="*/ 14479 w 98310"/>
                <a:gd name="connsiteY0" fmla="*/ 93532 h 110538"/>
                <a:gd name="connsiteX1" fmla="*/ 12306 w 98310"/>
                <a:gd name="connsiteY1" fmla="*/ 104024 h 110538"/>
                <a:gd name="connsiteX2" fmla="*/ 19310 w 98310"/>
                <a:gd name="connsiteY2" fmla="*/ 110613 h 110538"/>
                <a:gd name="connsiteX3" fmla="*/ 28248 w 98310"/>
                <a:gd name="connsiteY3" fmla="*/ 103780 h 110538"/>
                <a:gd name="connsiteX4" fmla="*/ 37910 w 98310"/>
                <a:gd name="connsiteY4" fmla="*/ 65226 h 110538"/>
                <a:gd name="connsiteX5" fmla="*/ 45639 w 98310"/>
                <a:gd name="connsiteY5" fmla="*/ 33505 h 110538"/>
                <a:gd name="connsiteX6" fmla="*/ 59166 w 98310"/>
                <a:gd name="connsiteY6" fmla="*/ 13495 h 110538"/>
                <a:gd name="connsiteX7" fmla="*/ 78490 w 98310"/>
                <a:gd name="connsiteY7" fmla="*/ 5443 h 110538"/>
                <a:gd name="connsiteX8" fmla="*/ 88635 w 98310"/>
                <a:gd name="connsiteY8" fmla="*/ 8371 h 110538"/>
                <a:gd name="connsiteX9" fmla="*/ 76074 w 98310"/>
                <a:gd name="connsiteY9" fmla="*/ 21792 h 110538"/>
                <a:gd name="connsiteX10" fmla="*/ 85253 w 98310"/>
                <a:gd name="connsiteY10" fmla="*/ 30332 h 110538"/>
                <a:gd name="connsiteX11" fmla="*/ 98538 w 98310"/>
                <a:gd name="connsiteY11" fmla="*/ 15936 h 110538"/>
                <a:gd name="connsiteX12" fmla="*/ 78490 w 98310"/>
                <a:gd name="connsiteY12" fmla="*/ 75 h 110538"/>
                <a:gd name="connsiteX13" fmla="*/ 47572 w 98310"/>
                <a:gd name="connsiteY13" fmla="*/ 18864 h 110538"/>
                <a:gd name="connsiteX14" fmla="*/ 25591 w 98310"/>
                <a:gd name="connsiteY14" fmla="*/ 75 h 110538"/>
                <a:gd name="connsiteX15" fmla="*/ 7716 w 98310"/>
                <a:gd name="connsiteY15" fmla="*/ 13984 h 110538"/>
                <a:gd name="connsiteX16" fmla="*/ 228 w 98310"/>
                <a:gd name="connsiteY16" fmla="*/ 37653 h 110538"/>
                <a:gd name="connsiteX17" fmla="*/ 3127 w 98310"/>
                <a:gd name="connsiteY17" fmla="*/ 40093 h 110538"/>
                <a:gd name="connsiteX18" fmla="*/ 7233 w 98310"/>
                <a:gd name="connsiteY18" fmla="*/ 34481 h 110538"/>
                <a:gd name="connsiteX19" fmla="*/ 24866 w 98310"/>
                <a:gd name="connsiteY19" fmla="*/ 5443 h 110538"/>
                <a:gd name="connsiteX20" fmla="*/ 32354 w 98310"/>
                <a:gd name="connsiteY20" fmla="*/ 16668 h 110538"/>
                <a:gd name="connsiteX21" fmla="*/ 28489 w 98310"/>
                <a:gd name="connsiteY21" fmla="*/ 37165 h 110538"/>
                <a:gd name="connsiteX22" fmla="*/ 14479 w 98310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8310" h="110538">
                  <a:moveTo>
                    <a:pt x="14479" y="93532"/>
                  </a:moveTo>
                  <a:cubicBezTo>
                    <a:pt x="13755" y="97192"/>
                    <a:pt x="12306" y="102804"/>
                    <a:pt x="12306" y="104024"/>
                  </a:cubicBezTo>
                  <a:cubicBezTo>
                    <a:pt x="12306" y="108417"/>
                    <a:pt x="15687" y="110613"/>
                    <a:pt x="19310" y="110613"/>
                  </a:cubicBezTo>
                  <a:cubicBezTo>
                    <a:pt x="22209" y="110613"/>
                    <a:pt x="26557" y="108661"/>
                    <a:pt x="28248" y="103780"/>
                  </a:cubicBezTo>
                  <a:cubicBezTo>
                    <a:pt x="28731" y="102804"/>
                    <a:pt x="36943" y="69619"/>
                    <a:pt x="37910" y="65226"/>
                  </a:cubicBezTo>
                  <a:cubicBezTo>
                    <a:pt x="39842" y="57174"/>
                    <a:pt x="44190" y="40093"/>
                    <a:pt x="45639" y="33505"/>
                  </a:cubicBezTo>
                  <a:cubicBezTo>
                    <a:pt x="46605" y="30332"/>
                    <a:pt x="53369" y="18864"/>
                    <a:pt x="59166" y="13495"/>
                  </a:cubicBezTo>
                  <a:cubicBezTo>
                    <a:pt x="61098" y="11787"/>
                    <a:pt x="68103" y="5443"/>
                    <a:pt x="78490" y="5443"/>
                  </a:cubicBezTo>
                  <a:cubicBezTo>
                    <a:pt x="84770" y="5443"/>
                    <a:pt x="88393" y="8371"/>
                    <a:pt x="88635" y="8371"/>
                  </a:cubicBezTo>
                  <a:cubicBezTo>
                    <a:pt x="81388" y="9591"/>
                    <a:pt x="76074" y="15448"/>
                    <a:pt x="76074" y="21792"/>
                  </a:cubicBezTo>
                  <a:cubicBezTo>
                    <a:pt x="76074" y="25696"/>
                    <a:pt x="78731" y="30332"/>
                    <a:pt x="85253" y="30332"/>
                  </a:cubicBezTo>
                  <a:cubicBezTo>
                    <a:pt x="91775" y="30332"/>
                    <a:pt x="98538" y="24720"/>
                    <a:pt x="98538" y="15936"/>
                  </a:cubicBezTo>
                  <a:cubicBezTo>
                    <a:pt x="98538" y="7395"/>
                    <a:pt x="90809" y="75"/>
                    <a:pt x="78490" y="75"/>
                  </a:cubicBezTo>
                  <a:cubicBezTo>
                    <a:pt x="62789" y="75"/>
                    <a:pt x="52161" y="12031"/>
                    <a:pt x="47572" y="18864"/>
                  </a:cubicBezTo>
                  <a:cubicBezTo>
                    <a:pt x="45639" y="7883"/>
                    <a:pt x="36943" y="75"/>
                    <a:pt x="25591" y="75"/>
                  </a:cubicBezTo>
                  <a:cubicBezTo>
                    <a:pt x="14479" y="75"/>
                    <a:pt x="9890" y="9591"/>
                    <a:pt x="7716" y="13984"/>
                  </a:cubicBezTo>
                  <a:cubicBezTo>
                    <a:pt x="3368" y="22280"/>
                    <a:pt x="228" y="36921"/>
                    <a:pt x="228" y="37653"/>
                  </a:cubicBezTo>
                  <a:cubicBezTo>
                    <a:pt x="228" y="40093"/>
                    <a:pt x="2644" y="40093"/>
                    <a:pt x="3127" y="40093"/>
                  </a:cubicBezTo>
                  <a:cubicBezTo>
                    <a:pt x="5542" y="40093"/>
                    <a:pt x="5784" y="39849"/>
                    <a:pt x="7233" y="34481"/>
                  </a:cubicBezTo>
                  <a:cubicBezTo>
                    <a:pt x="11339" y="17156"/>
                    <a:pt x="16170" y="5443"/>
                    <a:pt x="24866" y="5443"/>
                  </a:cubicBezTo>
                  <a:cubicBezTo>
                    <a:pt x="28972" y="5443"/>
                    <a:pt x="32354" y="7395"/>
                    <a:pt x="32354" y="16668"/>
                  </a:cubicBezTo>
                  <a:cubicBezTo>
                    <a:pt x="32354" y="21792"/>
                    <a:pt x="31629" y="24476"/>
                    <a:pt x="28489" y="37165"/>
                  </a:cubicBezTo>
                  <a:lnTo>
                    <a:pt x="14479" y="93532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F405449-BB35-D082-4707-FD59F33D2243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190461" y="4300971"/>
              <a:ext cx="124445" cy="125886"/>
            </a:xfrm>
            <a:custGeom>
              <a:avLst/>
              <a:gdLst>
                <a:gd name="connsiteX0" fmla="*/ 66683 w 124445"/>
                <a:gd name="connsiteY0" fmla="*/ 67204 h 125886"/>
                <a:gd name="connsiteX1" fmla="*/ 118422 w 124445"/>
                <a:gd name="connsiteY1" fmla="*/ 67204 h 125886"/>
                <a:gd name="connsiteX2" fmla="*/ 124678 w 124445"/>
                <a:gd name="connsiteY2" fmla="*/ 63105 h 125886"/>
                <a:gd name="connsiteX3" fmla="*/ 118422 w 124445"/>
                <a:gd name="connsiteY3" fmla="*/ 58835 h 125886"/>
                <a:gd name="connsiteX4" fmla="*/ 66683 w 124445"/>
                <a:gd name="connsiteY4" fmla="*/ 58835 h 125886"/>
                <a:gd name="connsiteX5" fmla="*/ 66683 w 124445"/>
                <a:gd name="connsiteY5" fmla="*/ 6396 h 125886"/>
                <a:gd name="connsiteX6" fmla="*/ 62625 w 124445"/>
                <a:gd name="connsiteY6" fmla="*/ 76 h 125886"/>
                <a:gd name="connsiteX7" fmla="*/ 58398 w 124445"/>
                <a:gd name="connsiteY7" fmla="*/ 6396 h 125886"/>
                <a:gd name="connsiteX8" fmla="*/ 58398 w 124445"/>
                <a:gd name="connsiteY8" fmla="*/ 58835 h 125886"/>
                <a:gd name="connsiteX9" fmla="*/ 6489 w 124445"/>
                <a:gd name="connsiteY9" fmla="*/ 58835 h 125886"/>
                <a:gd name="connsiteX10" fmla="*/ 233 w 124445"/>
                <a:gd name="connsiteY10" fmla="*/ 62934 h 125886"/>
                <a:gd name="connsiteX11" fmla="*/ 6489 w 124445"/>
                <a:gd name="connsiteY11" fmla="*/ 67204 h 125886"/>
                <a:gd name="connsiteX12" fmla="*/ 58398 w 124445"/>
                <a:gd name="connsiteY12" fmla="*/ 67204 h 125886"/>
                <a:gd name="connsiteX13" fmla="*/ 58398 w 124445"/>
                <a:gd name="connsiteY13" fmla="*/ 119643 h 125886"/>
                <a:gd name="connsiteX14" fmla="*/ 62456 w 124445"/>
                <a:gd name="connsiteY14" fmla="*/ 125963 h 125886"/>
                <a:gd name="connsiteX15" fmla="*/ 66683 w 124445"/>
                <a:gd name="connsiteY15" fmla="*/ 119643 h 125886"/>
                <a:gd name="connsiteX16" fmla="*/ 66683 w 124445"/>
                <a:gd name="connsiteY16" fmla="*/ 67204 h 12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445" h="125886">
                  <a:moveTo>
                    <a:pt x="66683" y="67204"/>
                  </a:moveTo>
                  <a:lnTo>
                    <a:pt x="118422" y="67204"/>
                  </a:lnTo>
                  <a:cubicBezTo>
                    <a:pt x="120620" y="67204"/>
                    <a:pt x="124678" y="67204"/>
                    <a:pt x="124678" y="63105"/>
                  </a:cubicBezTo>
                  <a:cubicBezTo>
                    <a:pt x="124678" y="58835"/>
                    <a:pt x="120790" y="58835"/>
                    <a:pt x="118422" y="58835"/>
                  </a:cubicBezTo>
                  <a:lnTo>
                    <a:pt x="66683" y="58835"/>
                  </a:lnTo>
                  <a:lnTo>
                    <a:pt x="66683" y="6396"/>
                  </a:lnTo>
                  <a:cubicBezTo>
                    <a:pt x="66683" y="4176"/>
                    <a:pt x="66683" y="76"/>
                    <a:pt x="62625" y="76"/>
                  </a:cubicBezTo>
                  <a:cubicBezTo>
                    <a:pt x="58398" y="76"/>
                    <a:pt x="58398" y="4005"/>
                    <a:pt x="58398" y="6396"/>
                  </a:cubicBezTo>
                  <a:lnTo>
                    <a:pt x="58398" y="58835"/>
                  </a:lnTo>
                  <a:lnTo>
                    <a:pt x="6489" y="58835"/>
                  </a:lnTo>
                  <a:cubicBezTo>
                    <a:pt x="4291" y="58835"/>
                    <a:pt x="233" y="58835"/>
                    <a:pt x="233" y="62934"/>
                  </a:cubicBezTo>
                  <a:cubicBezTo>
                    <a:pt x="233" y="67204"/>
                    <a:pt x="4122" y="67204"/>
                    <a:pt x="6489" y="67204"/>
                  </a:cubicBezTo>
                  <a:lnTo>
                    <a:pt x="58398" y="67204"/>
                  </a:lnTo>
                  <a:lnTo>
                    <a:pt x="58398" y="119643"/>
                  </a:lnTo>
                  <a:cubicBezTo>
                    <a:pt x="58398" y="121863"/>
                    <a:pt x="58398" y="125963"/>
                    <a:pt x="62456" y="125963"/>
                  </a:cubicBezTo>
                  <a:cubicBezTo>
                    <a:pt x="66683" y="125963"/>
                    <a:pt x="66683" y="122034"/>
                    <a:pt x="66683" y="119643"/>
                  </a:cubicBezTo>
                  <a:lnTo>
                    <a:pt x="66683" y="67204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9" name="Group 18" descr="\documentclass{article}&#10;\usepackage{amsmath}&#10;\pagestyle{empty}&#10;\begin{document}&#10;&#10;$$r_{-}$$&#10;&#10;&#10;\end{document}" title="IguanaTex Vector Display">
            <a:extLst>
              <a:ext uri="{FF2B5EF4-FFF2-40B4-BE49-F238E27FC236}">
                <a16:creationId xmlns:a16="http://schemas.microsoft.com/office/drawing/2014/main" id="{00292E86-6536-EA04-5B15-B92A0643AEF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93158" y="4276110"/>
            <a:ext cx="234533" cy="110538"/>
            <a:chOff x="8075311" y="4262246"/>
            <a:chExt cx="234533" cy="11053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575F5E-84E8-389E-ABC1-F5BE09EADE7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075311" y="4262246"/>
              <a:ext cx="98310" cy="110538"/>
            </a:xfrm>
            <a:custGeom>
              <a:avLst/>
              <a:gdLst>
                <a:gd name="connsiteX0" fmla="*/ 14479 w 98310"/>
                <a:gd name="connsiteY0" fmla="*/ 93532 h 110538"/>
                <a:gd name="connsiteX1" fmla="*/ 12305 w 98310"/>
                <a:gd name="connsiteY1" fmla="*/ 104024 h 110538"/>
                <a:gd name="connsiteX2" fmla="*/ 19310 w 98310"/>
                <a:gd name="connsiteY2" fmla="*/ 110613 h 110538"/>
                <a:gd name="connsiteX3" fmla="*/ 28248 w 98310"/>
                <a:gd name="connsiteY3" fmla="*/ 103780 h 110538"/>
                <a:gd name="connsiteX4" fmla="*/ 37910 w 98310"/>
                <a:gd name="connsiteY4" fmla="*/ 65226 h 110538"/>
                <a:gd name="connsiteX5" fmla="*/ 45639 w 98310"/>
                <a:gd name="connsiteY5" fmla="*/ 33505 h 110538"/>
                <a:gd name="connsiteX6" fmla="*/ 59166 w 98310"/>
                <a:gd name="connsiteY6" fmla="*/ 13495 h 110538"/>
                <a:gd name="connsiteX7" fmla="*/ 78490 w 98310"/>
                <a:gd name="connsiteY7" fmla="*/ 5443 h 110538"/>
                <a:gd name="connsiteX8" fmla="*/ 88635 w 98310"/>
                <a:gd name="connsiteY8" fmla="*/ 8371 h 110538"/>
                <a:gd name="connsiteX9" fmla="*/ 76074 w 98310"/>
                <a:gd name="connsiteY9" fmla="*/ 21792 h 110538"/>
                <a:gd name="connsiteX10" fmla="*/ 85253 w 98310"/>
                <a:gd name="connsiteY10" fmla="*/ 30332 h 110538"/>
                <a:gd name="connsiteX11" fmla="*/ 98538 w 98310"/>
                <a:gd name="connsiteY11" fmla="*/ 15936 h 110538"/>
                <a:gd name="connsiteX12" fmla="*/ 78490 w 98310"/>
                <a:gd name="connsiteY12" fmla="*/ 75 h 110538"/>
                <a:gd name="connsiteX13" fmla="*/ 47572 w 98310"/>
                <a:gd name="connsiteY13" fmla="*/ 18864 h 110538"/>
                <a:gd name="connsiteX14" fmla="*/ 25591 w 98310"/>
                <a:gd name="connsiteY14" fmla="*/ 75 h 110538"/>
                <a:gd name="connsiteX15" fmla="*/ 7716 w 98310"/>
                <a:gd name="connsiteY15" fmla="*/ 13984 h 110538"/>
                <a:gd name="connsiteX16" fmla="*/ 228 w 98310"/>
                <a:gd name="connsiteY16" fmla="*/ 37653 h 110538"/>
                <a:gd name="connsiteX17" fmla="*/ 3127 w 98310"/>
                <a:gd name="connsiteY17" fmla="*/ 40093 h 110538"/>
                <a:gd name="connsiteX18" fmla="*/ 7233 w 98310"/>
                <a:gd name="connsiteY18" fmla="*/ 34481 h 110538"/>
                <a:gd name="connsiteX19" fmla="*/ 24866 w 98310"/>
                <a:gd name="connsiteY19" fmla="*/ 5443 h 110538"/>
                <a:gd name="connsiteX20" fmla="*/ 32354 w 98310"/>
                <a:gd name="connsiteY20" fmla="*/ 16668 h 110538"/>
                <a:gd name="connsiteX21" fmla="*/ 28489 w 98310"/>
                <a:gd name="connsiteY21" fmla="*/ 37165 h 110538"/>
                <a:gd name="connsiteX22" fmla="*/ 14479 w 98310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8310" h="110538">
                  <a:moveTo>
                    <a:pt x="14479" y="93532"/>
                  </a:moveTo>
                  <a:cubicBezTo>
                    <a:pt x="13755" y="97192"/>
                    <a:pt x="12305" y="102804"/>
                    <a:pt x="12305" y="104024"/>
                  </a:cubicBezTo>
                  <a:cubicBezTo>
                    <a:pt x="12305" y="108417"/>
                    <a:pt x="15687" y="110613"/>
                    <a:pt x="19310" y="110613"/>
                  </a:cubicBezTo>
                  <a:cubicBezTo>
                    <a:pt x="22209" y="110613"/>
                    <a:pt x="26557" y="108661"/>
                    <a:pt x="28248" y="103780"/>
                  </a:cubicBezTo>
                  <a:cubicBezTo>
                    <a:pt x="28731" y="102804"/>
                    <a:pt x="36943" y="69619"/>
                    <a:pt x="37910" y="65226"/>
                  </a:cubicBezTo>
                  <a:cubicBezTo>
                    <a:pt x="39842" y="57174"/>
                    <a:pt x="44190" y="40093"/>
                    <a:pt x="45639" y="33505"/>
                  </a:cubicBezTo>
                  <a:cubicBezTo>
                    <a:pt x="46605" y="30332"/>
                    <a:pt x="53369" y="18864"/>
                    <a:pt x="59166" y="13495"/>
                  </a:cubicBezTo>
                  <a:cubicBezTo>
                    <a:pt x="61098" y="11787"/>
                    <a:pt x="68103" y="5443"/>
                    <a:pt x="78490" y="5443"/>
                  </a:cubicBezTo>
                  <a:cubicBezTo>
                    <a:pt x="84770" y="5443"/>
                    <a:pt x="88393" y="8371"/>
                    <a:pt x="88635" y="8371"/>
                  </a:cubicBezTo>
                  <a:cubicBezTo>
                    <a:pt x="81388" y="9591"/>
                    <a:pt x="76074" y="15448"/>
                    <a:pt x="76074" y="21792"/>
                  </a:cubicBezTo>
                  <a:cubicBezTo>
                    <a:pt x="76074" y="25696"/>
                    <a:pt x="78731" y="30332"/>
                    <a:pt x="85253" y="30332"/>
                  </a:cubicBezTo>
                  <a:cubicBezTo>
                    <a:pt x="91775" y="30332"/>
                    <a:pt x="98538" y="24720"/>
                    <a:pt x="98538" y="15936"/>
                  </a:cubicBezTo>
                  <a:cubicBezTo>
                    <a:pt x="98538" y="7395"/>
                    <a:pt x="90809" y="75"/>
                    <a:pt x="78490" y="75"/>
                  </a:cubicBezTo>
                  <a:cubicBezTo>
                    <a:pt x="62789" y="75"/>
                    <a:pt x="52161" y="12031"/>
                    <a:pt x="47572" y="18864"/>
                  </a:cubicBezTo>
                  <a:cubicBezTo>
                    <a:pt x="45639" y="7883"/>
                    <a:pt x="36943" y="75"/>
                    <a:pt x="25591" y="75"/>
                  </a:cubicBezTo>
                  <a:cubicBezTo>
                    <a:pt x="14479" y="75"/>
                    <a:pt x="9890" y="9591"/>
                    <a:pt x="7716" y="13984"/>
                  </a:cubicBezTo>
                  <a:cubicBezTo>
                    <a:pt x="3368" y="22280"/>
                    <a:pt x="228" y="36921"/>
                    <a:pt x="228" y="37653"/>
                  </a:cubicBezTo>
                  <a:cubicBezTo>
                    <a:pt x="228" y="40093"/>
                    <a:pt x="2643" y="40093"/>
                    <a:pt x="3127" y="40093"/>
                  </a:cubicBezTo>
                  <a:cubicBezTo>
                    <a:pt x="5542" y="40093"/>
                    <a:pt x="5784" y="39849"/>
                    <a:pt x="7233" y="34481"/>
                  </a:cubicBezTo>
                  <a:cubicBezTo>
                    <a:pt x="11339" y="17156"/>
                    <a:pt x="16170" y="5443"/>
                    <a:pt x="24866" y="5443"/>
                  </a:cubicBezTo>
                  <a:cubicBezTo>
                    <a:pt x="28972" y="5443"/>
                    <a:pt x="32354" y="7395"/>
                    <a:pt x="32354" y="16668"/>
                  </a:cubicBezTo>
                  <a:cubicBezTo>
                    <a:pt x="32354" y="21792"/>
                    <a:pt x="31629" y="24476"/>
                    <a:pt x="28489" y="37165"/>
                  </a:cubicBezTo>
                  <a:lnTo>
                    <a:pt x="14479" y="93532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CA875A-071F-5D35-1DD8-243A0D96A41A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195544" y="4359729"/>
              <a:ext cx="114300" cy="8369"/>
            </a:xfrm>
            <a:custGeom>
              <a:avLst/>
              <a:gdLst>
                <a:gd name="connsiteX0" fmla="*/ 107770 w 114300"/>
                <a:gd name="connsiteY0" fmla="*/ 8446 h 8369"/>
                <a:gd name="connsiteX1" fmla="*/ 114533 w 114300"/>
                <a:gd name="connsiteY1" fmla="*/ 4346 h 8369"/>
                <a:gd name="connsiteX2" fmla="*/ 107770 w 114300"/>
                <a:gd name="connsiteY2" fmla="*/ 76 h 8369"/>
                <a:gd name="connsiteX3" fmla="*/ 6996 w 114300"/>
                <a:gd name="connsiteY3" fmla="*/ 76 h 8369"/>
                <a:gd name="connsiteX4" fmla="*/ 233 w 114300"/>
                <a:gd name="connsiteY4" fmla="*/ 4176 h 8369"/>
                <a:gd name="connsiteX5" fmla="*/ 6996 w 114300"/>
                <a:gd name="connsiteY5" fmla="*/ 8446 h 8369"/>
                <a:gd name="connsiteX6" fmla="*/ 107770 w 114300"/>
                <a:gd name="connsiteY6" fmla="*/ 8446 h 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8369">
                  <a:moveTo>
                    <a:pt x="107770" y="8446"/>
                  </a:moveTo>
                  <a:cubicBezTo>
                    <a:pt x="110475" y="8446"/>
                    <a:pt x="114533" y="8446"/>
                    <a:pt x="114533" y="4346"/>
                  </a:cubicBezTo>
                  <a:cubicBezTo>
                    <a:pt x="114533" y="76"/>
                    <a:pt x="110644" y="76"/>
                    <a:pt x="107770" y="76"/>
                  </a:cubicBezTo>
                  <a:lnTo>
                    <a:pt x="6996" y="76"/>
                  </a:lnTo>
                  <a:cubicBezTo>
                    <a:pt x="4291" y="76"/>
                    <a:pt x="233" y="76"/>
                    <a:pt x="233" y="4176"/>
                  </a:cubicBezTo>
                  <a:cubicBezTo>
                    <a:pt x="233" y="8446"/>
                    <a:pt x="4121" y="8446"/>
                    <a:pt x="6996" y="8446"/>
                  </a:cubicBezTo>
                  <a:lnTo>
                    <a:pt x="107770" y="8446"/>
                  </a:lnTo>
                  <a:close/>
                </a:path>
              </a:pathLst>
            </a:custGeom>
            <a:solidFill>
              <a:srgbClr val="000000"/>
            </a:solidFill>
            <a:ln w="242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88" name="Group 87" descr="\documentclass{article}&#10;\usepackage{amsmath}&#10;\pagestyle{empty}&#10;\begin{document}&#10;&#10;$$\theta_{+}=\frac{f(r)}{r}$$&#10;&#10;&#10;\end{document}" title="IguanaTex Vector Display">
            <a:extLst>
              <a:ext uri="{FF2B5EF4-FFF2-40B4-BE49-F238E27FC236}">
                <a16:creationId xmlns:a16="http://schemas.microsoft.com/office/drawing/2014/main" id="{B8D41CC7-0ACA-3149-5850-27D4BB68ED1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826397" y="1648610"/>
            <a:ext cx="1119394" cy="537343"/>
            <a:chOff x="7938140" y="4159526"/>
            <a:chExt cx="1119394" cy="53734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1FCD03B-A9B8-4C9B-D2A5-D7B6EF23347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938140" y="4342105"/>
              <a:ext cx="105103" cy="181184"/>
            </a:xfrm>
            <a:custGeom>
              <a:avLst/>
              <a:gdLst>
                <a:gd name="connsiteX0" fmla="*/ 105315 w 105103"/>
                <a:gd name="connsiteY0" fmla="*/ 51953 h 181184"/>
                <a:gd name="connsiteX1" fmla="*/ 74776 w 105103"/>
                <a:gd name="connsiteY1" fmla="*/ 78 h 181184"/>
                <a:gd name="connsiteX2" fmla="*/ 211 w 105103"/>
                <a:gd name="connsiteY2" fmla="*/ 129387 h 181184"/>
                <a:gd name="connsiteX3" fmla="*/ 30750 w 105103"/>
                <a:gd name="connsiteY3" fmla="*/ 181263 h 181184"/>
                <a:gd name="connsiteX4" fmla="*/ 105315 w 105103"/>
                <a:gd name="connsiteY4" fmla="*/ 51953 h 181184"/>
                <a:gd name="connsiteX5" fmla="*/ 27187 w 105103"/>
                <a:gd name="connsiteY5" fmla="*/ 86621 h 181184"/>
                <a:gd name="connsiteX6" fmla="*/ 46782 w 105103"/>
                <a:gd name="connsiteY6" fmla="*/ 32215 h 181184"/>
                <a:gd name="connsiteX7" fmla="*/ 74522 w 105103"/>
                <a:gd name="connsiteY7" fmla="*/ 5645 h 181184"/>
                <a:gd name="connsiteX8" fmla="*/ 88519 w 105103"/>
                <a:gd name="connsiteY8" fmla="*/ 36264 h 181184"/>
                <a:gd name="connsiteX9" fmla="*/ 80375 w 105103"/>
                <a:gd name="connsiteY9" fmla="*/ 86621 h 181184"/>
                <a:gd name="connsiteX10" fmla="*/ 27187 w 105103"/>
                <a:gd name="connsiteY10" fmla="*/ 86621 h 181184"/>
                <a:gd name="connsiteX11" fmla="*/ 78085 w 105103"/>
                <a:gd name="connsiteY11" fmla="*/ 94719 h 181184"/>
                <a:gd name="connsiteX12" fmla="*/ 60270 w 105103"/>
                <a:gd name="connsiteY12" fmla="*/ 146088 h 181184"/>
                <a:gd name="connsiteX13" fmla="*/ 30750 w 105103"/>
                <a:gd name="connsiteY13" fmla="*/ 175695 h 181184"/>
                <a:gd name="connsiteX14" fmla="*/ 17007 w 105103"/>
                <a:gd name="connsiteY14" fmla="*/ 144823 h 181184"/>
                <a:gd name="connsiteX15" fmla="*/ 25151 w 105103"/>
                <a:gd name="connsiteY15" fmla="*/ 94719 h 181184"/>
                <a:gd name="connsiteX16" fmla="*/ 78085 w 105103"/>
                <a:gd name="connsiteY16" fmla="*/ 94719 h 1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03" h="181184">
                  <a:moveTo>
                    <a:pt x="105315" y="51953"/>
                  </a:moveTo>
                  <a:cubicBezTo>
                    <a:pt x="105315" y="35252"/>
                    <a:pt x="100734" y="78"/>
                    <a:pt x="74776" y="78"/>
                  </a:cubicBezTo>
                  <a:cubicBezTo>
                    <a:pt x="39402" y="78"/>
                    <a:pt x="211" y="71438"/>
                    <a:pt x="211" y="129387"/>
                  </a:cubicBezTo>
                  <a:cubicBezTo>
                    <a:pt x="211" y="153174"/>
                    <a:pt x="7591" y="181263"/>
                    <a:pt x="30750" y="181263"/>
                  </a:cubicBezTo>
                  <a:cubicBezTo>
                    <a:pt x="66632" y="181263"/>
                    <a:pt x="105315" y="108637"/>
                    <a:pt x="105315" y="51953"/>
                  </a:cubicBezTo>
                  <a:close/>
                  <a:moveTo>
                    <a:pt x="27187" y="86621"/>
                  </a:moveTo>
                  <a:cubicBezTo>
                    <a:pt x="31513" y="70426"/>
                    <a:pt x="36603" y="50182"/>
                    <a:pt x="46782" y="32215"/>
                  </a:cubicBezTo>
                  <a:cubicBezTo>
                    <a:pt x="53654" y="19816"/>
                    <a:pt x="63070" y="5645"/>
                    <a:pt x="74522" y="5645"/>
                  </a:cubicBezTo>
                  <a:cubicBezTo>
                    <a:pt x="86992" y="5645"/>
                    <a:pt x="88519" y="21840"/>
                    <a:pt x="88519" y="36264"/>
                  </a:cubicBezTo>
                  <a:cubicBezTo>
                    <a:pt x="88519" y="48664"/>
                    <a:pt x="86483" y="61569"/>
                    <a:pt x="80375" y="86621"/>
                  </a:cubicBezTo>
                  <a:lnTo>
                    <a:pt x="27187" y="86621"/>
                  </a:lnTo>
                  <a:close/>
                  <a:moveTo>
                    <a:pt x="78085" y="94719"/>
                  </a:moveTo>
                  <a:cubicBezTo>
                    <a:pt x="75285" y="106359"/>
                    <a:pt x="69941" y="127869"/>
                    <a:pt x="60270" y="146088"/>
                  </a:cubicBezTo>
                  <a:cubicBezTo>
                    <a:pt x="51363" y="163296"/>
                    <a:pt x="41693" y="175695"/>
                    <a:pt x="30750" y="175695"/>
                  </a:cubicBezTo>
                  <a:cubicBezTo>
                    <a:pt x="22351" y="175695"/>
                    <a:pt x="17007" y="168357"/>
                    <a:pt x="17007" y="144823"/>
                  </a:cubicBezTo>
                  <a:cubicBezTo>
                    <a:pt x="17007" y="134195"/>
                    <a:pt x="18534" y="119518"/>
                    <a:pt x="25151" y="94719"/>
                  </a:cubicBezTo>
                  <a:lnTo>
                    <a:pt x="78085" y="94719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431A82-0486-AF6A-BD6F-C8EFBD64A100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059390" y="4448816"/>
              <a:ext cx="131112" cy="130549"/>
            </a:xfrm>
            <a:custGeom>
              <a:avLst/>
              <a:gdLst>
                <a:gd name="connsiteX0" fmla="*/ 70225 w 131112"/>
                <a:gd name="connsiteY0" fmla="*/ 69694 h 130549"/>
                <a:gd name="connsiteX1" fmla="*/ 124737 w 131112"/>
                <a:gd name="connsiteY1" fmla="*/ 69694 h 130549"/>
                <a:gd name="connsiteX2" fmla="*/ 131328 w 131112"/>
                <a:gd name="connsiteY2" fmla="*/ 65443 h 130549"/>
                <a:gd name="connsiteX3" fmla="*/ 124737 w 131112"/>
                <a:gd name="connsiteY3" fmla="*/ 61014 h 130549"/>
                <a:gd name="connsiteX4" fmla="*/ 70225 w 131112"/>
                <a:gd name="connsiteY4" fmla="*/ 61014 h 130549"/>
                <a:gd name="connsiteX5" fmla="*/ 70225 w 131112"/>
                <a:gd name="connsiteY5" fmla="*/ 6633 h 130549"/>
                <a:gd name="connsiteX6" fmla="*/ 65950 w 131112"/>
                <a:gd name="connsiteY6" fmla="*/ 79 h 130549"/>
                <a:gd name="connsiteX7" fmla="*/ 61497 w 131112"/>
                <a:gd name="connsiteY7" fmla="*/ 6633 h 130549"/>
                <a:gd name="connsiteX8" fmla="*/ 61497 w 131112"/>
                <a:gd name="connsiteY8" fmla="*/ 61014 h 130549"/>
                <a:gd name="connsiteX9" fmla="*/ 6807 w 131112"/>
                <a:gd name="connsiteY9" fmla="*/ 61014 h 130549"/>
                <a:gd name="connsiteX10" fmla="*/ 216 w 131112"/>
                <a:gd name="connsiteY10" fmla="*/ 65265 h 130549"/>
                <a:gd name="connsiteX11" fmla="*/ 6807 w 131112"/>
                <a:gd name="connsiteY11" fmla="*/ 69694 h 130549"/>
                <a:gd name="connsiteX12" fmla="*/ 61497 w 131112"/>
                <a:gd name="connsiteY12" fmla="*/ 69694 h 130549"/>
                <a:gd name="connsiteX13" fmla="*/ 61497 w 131112"/>
                <a:gd name="connsiteY13" fmla="*/ 124074 h 130549"/>
                <a:gd name="connsiteX14" fmla="*/ 65772 w 131112"/>
                <a:gd name="connsiteY14" fmla="*/ 130629 h 130549"/>
                <a:gd name="connsiteX15" fmla="*/ 70225 w 131112"/>
                <a:gd name="connsiteY15" fmla="*/ 124074 h 130549"/>
                <a:gd name="connsiteX16" fmla="*/ 70225 w 131112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112" h="130549">
                  <a:moveTo>
                    <a:pt x="70225" y="69694"/>
                  </a:moveTo>
                  <a:lnTo>
                    <a:pt x="124737" y="69694"/>
                  </a:lnTo>
                  <a:cubicBezTo>
                    <a:pt x="127053" y="69694"/>
                    <a:pt x="131328" y="69694"/>
                    <a:pt x="131328" y="65443"/>
                  </a:cubicBezTo>
                  <a:cubicBezTo>
                    <a:pt x="131328" y="61014"/>
                    <a:pt x="127231" y="61014"/>
                    <a:pt x="124737" y="61014"/>
                  </a:cubicBezTo>
                  <a:lnTo>
                    <a:pt x="70225" y="61014"/>
                  </a:lnTo>
                  <a:lnTo>
                    <a:pt x="70225" y="6633"/>
                  </a:lnTo>
                  <a:cubicBezTo>
                    <a:pt x="70225" y="4331"/>
                    <a:pt x="70225" y="79"/>
                    <a:pt x="65950" y="79"/>
                  </a:cubicBezTo>
                  <a:cubicBezTo>
                    <a:pt x="61497" y="79"/>
                    <a:pt x="61497" y="4154"/>
                    <a:pt x="61497" y="6633"/>
                  </a:cubicBezTo>
                  <a:lnTo>
                    <a:pt x="61497" y="61014"/>
                  </a:lnTo>
                  <a:lnTo>
                    <a:pt x="6807" y="61014"/>
                  </a:lnTo>
                  <a:cubicBezTo>
                    <a:pt x="4491" y="61014"/>
                    <a:pt x="216" y="61014"/>
                    <a:pt x="216" y="65265"/>
                  </a:cubicBezTo>
                  <a:cubicBezTo>
                    <a:pt x="216" y="69694"/>
                    <a:pt x="4313" y="69694"/>
                    <a:pt x="6807" y="69694"/>
                  </a:cubicBezTo>
                  <a:lnTo>
                    <a:pt x="61497" y="69694"/>
                  </a:lnTo>
                  <a:lnTo>
                    <a:pt x="61497" y="124074"/>
                  </a:lnTo>
                  <a:cubicBezTo>
                    <a:pt x="61497" y="126377"/>
                    <a:pt x="61497" y="130629"/>
                    <a:pt x="65772" y="130629"/>
                  </a:cubicBezTo>
                  <a:cubicBezTo>
                    <a:pt x="70225" y="130629"/>
                    <a:pt x="70225" y="126554"/>
                    <a:pt x="70225" y="124074"/>
                  </a:cubicBezTo>
                  <a:lnTo>
                    <a:pt x="70225" y="69694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82B2878-DFF3-7508-AD2B-EDFE99E6E91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300814" y="4427636"/>
              <a:ext cx="169235" cy="59213"/>
            </a:xfrm>
            <a:custGeom>
              <a:avLst/>
              <a:gdLst>
                <a:gd name="connsiteX0" fmla="*/ 160807 w 169235"/>
                <a:gd name="connsiteY0" fmla="*/ 10200 h 59213"/>
                <a:gd name="connsiteX1" fmla="*/ 169460 w 169235"/>
                <a:gd name="connsiteY1" fmla="*/ 5139 h 59213"/>
                <a:gd name="connsiteX2" fmla="*/ 161062 w 169235"/>
                <a:gd name="connsiteY2" fmla="*/ 78 h 59213"/>
                <a:gd name="connsiteX3" fmla="*/ 8623 w 169235"/>
                <a:gd name="connsiteY3" fmla="*/ 78 h 59213"/>
                <a:gd name="connsiteX4" fmla="*/ 225 w 169235"/>
                <a:gd name="connsiteY4" fmla="*/ 5139 h 59213"/>
                <a:gd name="connsiteX5" fmla="*/ 8878 w 169235"/>
                <a:gd name="connsiteY5" fmla="*/ 10200 h 59213"/>
                <a:gd name="connsiteX6" fmla="*/ 160807 w 169235"/>
                <a:gd name="connsiteY6" fmla="*/ 10200 h 59213"/>
                <a:gd name="connsiteX7" fmla="*/ 161062 w 169235"/>
                <a:gd name="connsiteY7" fmla="*/ 59292 h 59213"/>
                <a:gd name="connsiteX8" fmla="*/ 169460 w 169235"/>
                <a:gd name="connsiteY8" fmla="*/ 54231 h 59213"/>
                <a:gd name="connsiteX9" fmla="*/ 160807 w 169235"/>
                <a:gd name="connsiteY9" fmla="*/ 49170 h 59213"/>
                <a:gd name="connsiteX10" fmla="*/ 8878 w 169235"/>
                <a:gd name="connsiteY10" fmla="*/ 49170 h 59213"/>
                <a:gd name="connsiteX11" fmla="*/ 225 w 169235"/>
                <a:gd name="connsiteY11" fmla="*/ 54231 h 59213"/>
                <a:gd name="connsiteX12" fmla="*/ 8623 w 169235"/>
                <a:gd name="connsiteY12" fmla="*/ 59292 h 59213"/>
                <a:gd name="connsiteX13" fmla="*/ 161062 w 169235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35" h="59213">
                  <a:moveTo>
                    <a:pt x="160807" y="10200"/>
                  </a:moveTo>
                  <a:cubicBezTo>
                    <a:pt x="164625" y="10200"/>
                    <a:pt x="169460" y="10200"/>
                    <a:pt x="169460" y="5139"/>
                  </a:cubicBezTo>
                  <a:cubicBezTo>
                    <a:pt x="169460" y="78"/>
                    <a:pt x="164625" y="78"/>
                    <a:pt x="161062" y="78"/>
                  </a:cubicBezTo>
                  <a:lnTo>
                    <a:pt x="8623" y="78"/>
                  </a:lnTo>
                  <a:cubicBezTo>
                    <a:pt x="5060" y="78"/>
                    <a:pt x="225" y="78"/>
                    <a:pt x="225" y="5139"/>
                  </a:cubicBezTo>
                  <a:cubicBezTo>
                    <a:pt x="225" y="10200"/>
                    <a:pt x="5060" y="10200"/>
                    <a:pt x="8878" y="10200"/>
                  </a:cubicBezTo>
                  <a:lnTo>
                    <a:pt x="160807" y="10200"/>
                  </a:lnTo>
                  <a:close/>
                  <a:moveTo>
                    <a:pt x="161062" y="59292"/>
                  </a:moveTo>
                  <a:cubicBezTo>
                    <a:pt x="164625" y="59292"/>
                    <a:pt x="169460" y="59292"/>
                    <a:pt x="169460" y="54231"/>
                  </a:cubicBezTo>
                  <a:cubicBezTo>
                    <a:pt x="169460" y="49170"/>
                    <a:pt x="164625" y="49170"/>
                    <a:pt x="160807" y="49170"/>
                  </a:cubicBezTo>
                  <a:lnTo>
                    <a:pt x="8878" y="49170"/>
                  </a:lnTo>
                  <a:cubicBezTo>
                    <a:pt x="5060" y="49170"/>
                    <a:pt x="225" y="49170"/>
                    <a:pt x="225" y="54231"/>
                  </a:cubicBezTo>
                  <a:cubicBezTo>
                    <a:pt x="225" y="59292"/>
                    <a:pt x="5060" y="59292"/>
                    <a:pt x="8623" y="59292"/>
                  </a:cubicBezTo>
                  <a:lnTo>
                    <a:pt x="161062" y="5929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6CEF0DE-3938-D6AF-DDA6-DC1D7345124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599215" y="4170914"/>
              <a:ext cx="126989" cy="230276"/>
            </a:xfrm>
            <a:custGeom>
              <a:avLst/>
              <a:gdLst>
                <a:gd name="connsiteX0" fmla="*/ 80146 w 126989"/>
                <a:gd name="connsiteY0" fmla="*/ 77252 h 230276"/>
                <a:gd name="connsiteX1" fmla="*/ 102032 w 126989"/>
                <a:gd name="connsiteY1" fmla="*/ 77252 h 230276"/>
                <a:gd name="connsiteX2" fmla="*/ 109667 w 126989"/>
                <a:gd name="connsiteY2" fmla="*/ 72191 h 230276"/>
                <a:gd name="connsiteX3" fmla="*/ 102796 w 126989"/>
                <a:gd name="connsiteY3" fmla="*/ 69407 h 230276"/>
                <a:gd name="connsiteX4" fmla="*/ 81673 w 126989"/>
                <a:gd name="connsiteY4" fmla="*/ 69407 h 230276"/>
                <a:gd name="connsiteX5" fmla="*/ 87017 w 126989"/>
                <a:gd name="connsiteY5" fmla="*/ 40559 h 230276"/>
                <a:gd name="connsiteX6" fmla="*/ 93125 w 126989"/>
                <a:gd name="connsiteY6" fmla="*/ 14242 h 230276"/>
                <a:gd name="connsiteX7" fmla="*/ 105086 w 126989"/>
                <a:gd name="connsiteY7" fmla="*/ 5638 h 230276"/>
                <a:gd name="connsiteX8" fmla="*/ 117556 w 126989"/>
                <a:gd name="connsiteY8" fmla="*/ 10193 h 230276"/>
                <a:gd name="connsiteX9" fmla="*/ 103814 w 126989"/>
                <a:gd name="connsiteY9" fmla="*/ 23858 h 230276"/>
                <a:gd name="connsiteX10" fmla="*/ 113230 w 126989"/>
                <a:gd name="connsiteY10" fmla="*/ 32715 h 230276"/>
                <a:gd name="connsiteX11" fmla="*/ 127227 w 126989"/>
                <a:gd name="connsiteY11" fmla="*/ 17532 h 230276"/>
                <a:gd name="connsiteX12" fmla="*/ 105086 w 126989"/>
                <a:gd name="connsiteY12" fmla="*/ 71 h 230276"/>
                <a:gd name="connsiteX13" fmla="*/ 72766 w 126989"/>
                <a:gd name="connsiteY13" fmla="*/ 29678 h 230276"/>
                <a:gd name="connsiteX14" fmla="*/ 64368 w 126989"/>
                <a:gd name="connsiteY14" fmla="*/ 69407 h 230276"/>
                <a:gd name="connsiteX15" fmla="*/ 46808 w 126989"/>
                <a:gd name="connsiteY15" fmla="*/ 69407 h 230276"/>
                <a:gd name="connsiteX16" fmla="*/ 39173 w 126989"/>
                <a:gd name="connsiteY16" fmla="*/ 74215 h 230276"/>
                <a:gd name="connsiteX17" fmla="*/ 46299 w 126989"/>
                <a:gd name="connsiteY17" fmla="*/ 77252 h 230276"/>
                <a:gd name="connsiteX18" fmla="*/ 63095 w 126989"/>
                <a:gd name="connsiteY18" fmla="*/ 77252 h 230276"/>
                <a:gd name="connsiteX19" fmla="*/ 44009 w 126989"/>
                <a:gd name="connsiteY19" fmla="*/ 177207 h 230276"/>
                <a:gd name="connsiteX20" fmla="*/ 21868 w 126989"/>
                <a:gd name="connsiteY20" fmla="*/ 224781 h 230276"/>
                <a:gd name="connsiteX21" fmla="*/ 9653 w 126989"/>
                <a:gd name="connsiteY21" fmla="*/ 220226 h 230276"/>
                <a:gd name="connsiteX22" fmla="*/ 23650 w 126989"/>
                <a:gd name="connsiteY22" fmla="*/ 206561 h 230276"/>
                <a:gd name="connsiteX23" fmla="*/ 14234 w 126989"/>
                <a:gd name="connsiteY23" fmla="*/ 197704 h 230276"/>
                <a:gd name="connsiteX24" fmla="*/ 237 w 126989"/>
                <a:gd name="connsiteY24" fmla="*/ 212887 h 230276"/>
                <a:gd name="connsiteX25" fmla="*/ 21868 w 126989"/>
                <a:gd name="connsiteY25" fmla="*/ 230348 h 230276"/>
                <a:gd name="connsiteX26" fmla="*/ 50625 w 126989"/>
                <a:gd name="connsiteY26" fmla="*/ 205802 h 230276"/>
                <a:gd name="connsiteX27" fmla="*/ 64877 w 126989"/>
                <a:gd name="connsiteY27" fmla="*/ 157469 h 230276"/>
                <a:gd name="connsiteX28" fmla="*/ 80146 w 126989"/>
                <a:gd name="connsiteY28" fmla="*/ 77252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989" h="230276">
                  <a:moveTo>
                    <a:pt x="80146" y="77252"/>
                  </a:moveTo>
                  <a:lnTo>
                    <a:pt x="102032" y="77252"/>
                  </a:lnTo>
                  <a:cubicBezTo>
                    <a:pt x="107122" y="77252"/>
                    <a:pt x="109667" y="77252"/>
                    <a:pt x="109667" y="72191"/>
                  </a:cubicBezTo>
                  <a:cubicBezTo>
                    <a:pt x="109667" y="69407"/>
                    <a:pt x="107122" y="69407"/>
                    <a:pt x="102796" y="69407"/>
                  </a:cubicBezTo>
                  <a:lnTo>
                    <a:pt x="81673" y="69407"/>
                  </a:lnTo>
                  <a:lnTo>
                    <a:pt x="87017" y="40559"/>
                  </a:lnTo>
                  <a:cubicBezTo>
                    <a:pt x="88035" y="35245"/>
                    <a:pt x="91598" y="17279"/>
                    <a:pt x="93125" y="14242"/>
                  </a:cubicBezTo>
                  <a:cubicBezTo>
                    <a:pt x="95415" y="9434"/>
                    <a:pt x="99742" y="5638"/>
                    <a:pt x="105086" y="5638"/>
                  </a:cubicBezTo>
                  <a:cubicBezTo>
                    <a:pt x="106104" y="5638"/>
                    <a:pt x="112721" y="5638"/>
                    <a:pt x="117556" y="10193"/>
                  </a:cubicBezTo>
                  <a:cubicBezTo>
                    <a:pt x="106359" y="11205"/>
                    <a:pt x="103814" y="20062"/>
                    <a:pt x="103814" y="23858"/>
                  </a:cubicBezTo>
                  <a:cubicBezTo>
                    <a:pt x="103814" y="29678"/>
                    <a:pt x="108394" y="32715"/>
                    <a:pt x="113230" y="32715"/>
                  </a:cubicBezTo>
                  <a:cubicBezTo>
                    <a:pt x="119846" y="32715"/>
                    <a:pt x="127227" y="27148"/>
                    <a:pt x="127227" y="17532"/>
                  </a:cubicBezTo>
                  <a:cubicBezTo>
                    <a:pt x="127227" y="5891"/>
                    <a:pt x="115520" y="71"/>
                    <a:pt x="105086" y="71"/>
                  </a:cubicBezTo>
                  <a:cubicBezTo>
                    <a:pt x="96433" y="71"/>
                    <a:pt x="80401" y="4626"/>
                    <a:pt x="72766" y="29678"/>
                  </a:cubicBezTo>
                  <a:cubicBezTo>
                    <a:pt x="71239" y="34992"/>
                    <a:pt x="70476" y="37523"/>
                    <a:pt x="64368" y="69407"/>
                  </a:cubicBezTo>
                  <a:lnTo>
                    <a:pt x="46808" y="69407"/>
                  </a:lnTo>
                  <a:cubicBezTo>
                    <a:pt x="41973" y="69407"/>
                    <a:pt x="39173" y="69407"/>
                    <a:pt x="39173" y="74215"/>
                  </a:cubicBezTo>
                  <a:cubicBezTo>
                    <a:pt x="39173" y="77252"/>
                    <a:pt x="41464" y="77252"/>
                    <a:pt x="46299" y="77252"/>
                  </a:cubicBezTo>
                  <a:lnTo>
                    <a:pt x="63095" y="77252"/>
                  </a:lnTo>
                  <a:lnTo>
                    <a:pt x="44009" y="177207"/>
                  </a:lnTo>
                  <a:cubicBezTo>
                    <a:pt x="39428" y="201753"/>
                    <a:pt x="35102" y="224781"/>
                    <a:pt x="21868" y="224781"/>
                  </a:cubicBezTo>
                  <a:cubicBezTo>
                    <a:pt x="20850" y="224781"/>
                    <a:pt x="14488" y="224781"/>
                    <a:pt x="9653" y="220226"/>
                  </a:cubicBezTo>
                  <a:cubicBezTo>
                    <a:pt x="21359" y="219467"/>
                    <a:pt x="23650" y="210357"/>
                    <a:pt x="23650" y="206561"/>
                  </a:cubicBezTo>
                  <a:cubicBezTo>
                    <a:pt x="23650" y="200741"/>
                    <a:pt x="19069" y="197704"/>
                    <a:pt x="14234" y="197704"/>
                  </a:cubicBezTo>
                  <a:cubicBezTo>
                    <a:pt x="7617" y="197704"/>
                    <a:pt x="237" y="203271"/>
                    <a:pt x="237" y="212887"/>
                  </a:cubicBezTo>
                  <a:cubicBezTo>
                    <a:pt x="237" y="224274"/>
                    <a:pt x="11434" y="230348"/>
                    <a:pt x="21868" y="230348"/>
                  </a:cubicBezTo>
                  <a:cubicBezTo>
                    <a:pt x="35865" y="230348"/>
                    <a:pt x="46045" y="215418"/>
                    <a:pt x="50625" y="205802"/>
                  </a:cubicBezTo>
                  <a:cubicBezTo>
                    <a:pt x="58769" y="189860"/>
                    <a:pt x="64622" y="159240"/>
                    <a:pt x="64877" y="157469"/>
                  </a:cubicBezTo>
                  <a:lnTo>
                    <a:pt x="80146" y="77252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264F6-71C0-F233-DBBE-F9548390EA4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762909" y="4159526"/>
              <a:ext cx="59041" cy="253051"/>
            </a:xfrm>
            <a:custGeom>
              <a:avLst/>
              <a:gdLst>
                <a:gd name="connsiteX0" fmla="*/ 59284 w 59041"/>
                <a:gd name="connsiteY0" fmla="*/ 250592 h 253051"/>
                <a:gd name="connsiteX1" fmla="*/ 54958 w 59041"/>
                <a:gd name="connsiteY1" fmla="*/ 245025 h 253051"/>
                <a:gd name="connsiteX2" fmla="*/ 15003 w 59041"/>
                <a:gd name="connsiteY2" fmla="*/ 126597 h 253051"/>
                <a:gd name="connsiteX3" fmla="*/ 55976 w 59041"/>
                <a:gd name="connsiteY3" fmla="*/ 6904 h 253051"/>
                <a:gd name="connsiteX4" fmla="*/ 59284 w 59041"/>
                <a:gd name="connsiteY4" fmla="*/ 2602 h 253051"/>
                <a:gd name="connsiteX5" fmla="*/ 56739 w 59041"/>
                <a:gd name="connsiteY5" fmla="*/ 71 h 253051"/>
                <a:gd name="connsiteX6" fmla="*/ 16275 w 59041"/>
                <a:gd name="connsiteY6" fmla="*/ 49416 h 253051"/>
                <a:gd name="connsiteX7" fmla="*/ 243 w 59041"/>
                <a:gd name="connsiteY7" fmla="*/ 126597 h 253051"/>
                <a:gd name="connsiteX8" fmla="*/ 17039 w 59041"/>
                <a:gd name="connsiteY8" fmla="*/ 205549 h 253051"/>
                <a:gd name="connsiteX9" fmla="*/ 56739 w 59041"/>
                <a:gd name="connsiteY9" fmla="*/ 253122 h 253051"/>
                <a:gd name="connsiteX10" fmla="*/ 59284 w 59041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84" y="250592"/>
                  </a:moveTo>
                  <a:cubicBezTo>
                    <a:pt x="59284" y="249833"/>
                    <a:pt x="59284" y="249327"/>
                    <a:pt x="54958" y="245025"/>
                  </a:cubicBezTo>
                  <a:cubicBezTo>
                    <a:pt x="23147" y="213140"/>
                    <a:pt x="15003" y="165314"/>
                    <a:pt x="15003" y="126597"/>
                  </a:cubicBezTo>
                  <a:cubicBezTo>
                    <a:pt x="15003" y="82566"/>
                    <a:pt x="24674" y="38535"/>
                    <a:pt x="55976" y="6904"/>
                  </a:cubicBezTo>
                  <a:cubicBezTo>
                    <a:pt x="59284" y="3867"/>
                    <a:pt x="59284" y="3361"/>
                    <a:pt x="59284" y="2602"/>
                  </a:cubicBezTo>
                  <a:cubicBezTo>
                    <a:pt x="59284" y="830"/>
                    <a:pt x="58266" y="71"/>
                    <a:pt x="56739" y="71"/>
                  </a:cubicBezTo>
                  <a:cubicBezTo>
                    <a:pt x="54194" y="71"/>
                    <a:pt x="31290" y="17279"/>
                    <a:pt x="16275" y="49416"/>
                  </a:cubicBezTo>
                  <a:cubicBezTo>
                    <a:pt x="3296" y="77252"/>
                    <a:pt x="243" y="105340"/>
                    <a:pt x="243" y="126597"/>
                  </a:cubicBezTo>
                  <a:cubicBezTo>
                    <a:pt x="243" y="146335"/>
                    <a:pt x="3042" y="176954"/>
                    <a:pt x="17039" y="205549"/>
                  </a:cubicBezTo>
                  <a:cubicBezTo>
                    <a:pt x="32308" y="236674"/>
                    <a:pt x="54194" y="253122"/>
                    <a:pt x="56739" y="253122"/>
                  </a:cubicBezTo>
                  <a:cubicBezTo>
                    <a:pt x="58266" y="253122"/>
                    <a:pt x="59284" y="252363"/>
                    <a:pt x="59284" y="250592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9F7B05-1B6C-1912-8395-9C44BD41CA9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844063" y="4237466"/>
              <a:ext cx="103576" cy="114632"/>
            </a:xfrm>
            <a:custGeom>
              <a:avLst/>
              <a:gdLst>
                <a:gd name="connsiteX0" fmla="*/ 15261 w 103576"/>
                <a:gd name="connsiteY0" fmla="*/ 96990 h 114632"/>
                <a:gd name="connsiteX1" fmla="*/ 12971 w 103576"/>
                <a:gd name="connsiteY1" fmla="*/ 107871 h 114632"/>
                <a:gd name="connsiteX2" fmla="*/ 20351 w 103576"/>
                <a:gd name="connsiteY2" fmla="*/ 114703 h 114632"/>
                <a:gd name="connsiteX3" fmla="*/ 29767 w 103576"/>
                <a:gd name="connsiteY3" fmla="*/ 107618 h 114632"/>
                <a:gd name="connsiteX4" fmla="*/ 39947 w 103576"/>
                <a:gd name="connsiteY4" fmla="*/ 67636 h 114632"/>
                <a:gd name="connsiteX5" fmla="*/ 48090 w 103576"/>
                <a:gd name="connsiteY5" fmla="*/ 34739 h 114632"/>
                <a:gd name="connsiteX6" fmla="*/ 62342 w 103576"/>
                <a:gd name="connsiteY6" fmla="*/ 13989 h 114632"/>
                <a:gd name="connsiteX7" fmla="*/ 82701 w 103576"/>
                <a:gd name="connsiteY7" fmla="*/ 5638 h 114632"/>
                <a:gd name="connsiteX8" fmla="*/ 93389 w 103576"/>
                <a:gd name="connsiteY8" fmla="*/ 8675 h 114632"/>
                <a:gd name="connsiteX9" fmla="*/ 80156 w 103576"/>
                <a:gd name="connsiteY9" fmla="*/ 22593 h 114632"/>
                <a:gd name="connsiteX10" fmla="*/ 89827 w 103576"/>
                <a:gd name="connsiteY10" fmla="*/ 31450 h 114632"/>
                <a:gd name="connsiteX11" fmla="*/ 103823 w 103576"/>
                <a:gd name="connsiteY11" fmla="*/ 16520 h 114632"/>
                <a:gd name="connsiteX12" fmla="*/ 82701 w 103576"/>
                <a:gd name="connsiteY12" fmla="*/ 71 h 114632"/>
                <a:gd name="connsiteX13" fmla="*/ 50126 w 103576"/>
                <a:gd name="connsiteY13" fmla="*/ 19556 h 114632"/>
                <a:gd name="connsiteX14" fmla="*/ 26968 w 103576"/>
                <a:gd name="connsiteY14" fmla="*/ 71 h 114632"/>
                <a:gd name="connsiteX15" fmla="*/ 8136 w 103576"/>
                <a:gd name="connsiteY15" fmla="*/ 14495 h 114632"/>
                <a:gd name="connsiteX16" fmla="*/ 247 w 103576"/>
                <a:gd name="connsiteY16" fmla="*/ 39041 h 114632"/>
                <a:gd name="connsiteX17" fmla="*/ 3300 w 103576"/>
                <a:gd name="connsiteY17" fmla="*/ 41572 h 114632"/>
                <a:gd name="connsiteX18" fmla="*/ 7627 w 103576"/>
                <a:gd name="connsiteY18" fmla="*/ 35751 h 114632"/>
                <a:gd name="connsiteX19" fmla="*/ 26204 w 103576"/>
                <a:gd name="connsiteY19" fmla="*/ 5638 h 114632"/>
                <a:gd name="connsiteX20" fmla="*/ 34094 w 103576"/>
                <a:gd name="connsiteY20" fmla="*/ 17279 h 114632"/>
                <a:gd name="connsiteX21" fmla="*/ 30022 w 103576"/>
                <a:gd name="connsiteY21" fmla="*/ 38535 h 114632"/>
                <a:gd name="connsiteX22" fmla="*/ 15261 w 103576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61" y="96990"/>
                  </a:moveTo>
                  <a:cubicBezTo>
                    <a:pt x="14498" y="100786"/>
                    <a:pt x="12971" y="106606"/>
                    <a:pt x="12971" y="107871"/>
                  </a:cubicBezTo>
                  <a:cubicBezTo>
                    <a:pt x="12971" y="112426"/>
                    <a:pt x="16534" y="114703"/>
                    <a:pt x="20351" y="114703"/>
                  </a:cubicBezTo>
                  <a:cubicBezTo>
                    <a:pt x="23405" y="114703"/>
                    <a:pt x="27986" y="112679"/>
                    <a:pt x="29767" y="107618"/>
                  </a:cubicBezTo>
                  <a:cubicBezTo>
                    <a:pt x="30276" y="106606"/>
                    <a:pt x="38929" y="72191"/>
                    <a:pt x="39947" y="67636"/>
                  </a:cubicBezTo>
                  <a:cubicBezTo>
                    <a:pt x="41983" y="59285"/>
                    <a:pt x="46563" y="41572"/>
                    <a:pt x="48090" y="34739"/>
                  </a:cubicBezTo>
                  <a:cubicBezTo>
                    <a:pt x="49108" y="31450"/>
                    <a:pt x="56234" y="19556"/>
                    <a:pt x="62342" y="13989"/>
                  </a:cubicBezTo>
                  <a:cubicBezTo>
                    <a:pt x="64378" y="12218"/>
                    <a:pt x="71758" y="5638"/>
                    <a:pt x="82701" y="5638"/>
                  </a:cubicBezTo>
                  <a:cubicBezTo>
                    <a:pt x="89318" y="5638"/>
                    <a:pt x="93135" y="8675"/>
                    <a:pt x="93389" y="8675"/>
                  </a:cubicBezTo>
                  <a:cubicBezTo>
                    <a:pt x="85755" y="9940"/>
                    <a:pt x="80156" y="16013"/>
                    <a:pt x="80156" y="22593"/>
                  </a:cubicBezTo>
                  <a:cubicBezTo>
                    <a:pt x="80156" y="26642"/>
                    <a:pt x="82955" y="31450"/>
                    <a:pt x="89827" y="31450"/>
                  </a:cubicBezTo>
                  <a:cubicBezTo>
                    <a:pt x="96698" y="31450"/>
                    <a:pt x="103823" y="25629"/>
                    <a:pt x="103823" y="16520"/>
                  </a:cubicBezTo>
                  <a:cubicBezTo>
                    <a:pt x="103823" y="7663"/>
                    <a:pt x="95680" y="71"/>
                    <a:pt x="82701" y="71"/>
                  </a:cubicBezTo>
                  <a:cubicBezTo>
                    <a:pt x="66159" y="71"/>
                    <a:pt x="54962" y="12471"/>
                    <a:pt x="50126" y="19556"/>
                  </a:cubicBezTo>
                  <a:cubicBezTo>
                    <a:pt x="48090" y="8169"/>
                    <a:pt x="38929" y="71"/>
                    <a:pt x="26968" y="71"/>
                  </a:cubicBezTo>
                  <a:cubicBezTo>
                    <a:pt x="15261" y="71"/>
                    <a:pt x="10426" y="9940"/>
                    <a:pt x="8136" y="14495"/>
                  </a:cubicBezTo>
                  <a:cubicBezTo>
                    <a:pt x="3555" y="23099"/>
                    <a:pt x="247" y="38282"/>
                    <a:pt x="247" y="39041"/>
                  </a:cubicBezTo>
                  <a:cubicBezTo>
                    <a:pt x="247" y="41572"/>
                    <a:pt x="2791" y="41572"/>
                    <a:pt x="3300" y="41572"/>
                  </a:cubicBezTo>
                  <a:cubicBezTo>
                    <a:pt x="5845" y="41572"/>
                    <a:pt x="6100" y="41319"/>
                    <a:pt x="7627" y="35751"/>
                  </a:cubicBezTo>
                  <a:cubicBezTo>
                    <a:pt x="11953" y="17785"/>
                    <a:pt x="17043" y="5638"/>
                    <a:pt x="26204" y="5638"/>
                  </a:cubicBezTo>
                  <a:cubicBezTo>
                    <a:pt x="30531" y="5638"/>
                    <a:pt x="34094" y="7663"/>
                    <a:pt x="34094" y="17279"/>
                  </a:cubicBezTo>
                  <a:cubicBezTo>
                    <a:pt x="34094" y="22593"/>
                    <a:pt x="33330" y="25376"/>
                    <a:pt x="30022" y="38535"/>
                  </a:cubicBezTo>
                  <a:lnTo>
                    <a:pt x="15261" y="96990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E6C966A-A070-C464-3464-1E9FFEFC409F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973073" y="4159526"/>
              <a:ext cx="59041" cy="253051"/>
            </a:xfrm>
            <a:custGeom>
              <a:avLst/>
              <a:gdLst>
                <a:gd name="connsiteX0" fmla="*/ 59293 w 59041"/>
                <a:gd name="connsiteY0" fmla="*/ 126597 h 253051"/>
                <a:gd name="connsiteX1" fmla="*/ 42496 w 59041"/>
                <a:gd name="connsiteY1" fmla="*/ 47645 h 253051"/>
                <a:gd name="connsiteX2" fmla="*/ 2796 w 59041"/>
                <a:gd name="connsiteY2" fmla="*/ 71 h 253051"/>
                <a:gd name="connsiteX3" fmla="*/ 251 w 59041"/>
                <a:gd name="connsiteY3" fmla="*/ 2602 h 253051"/>
                <a:gd name="connsiteX4" fmla="*/ 5087 w 59041"/>
                <a:gd name="connsiteY4" fmla="*/ 8422 h 253051"/>
                <a:gd name="connsiteX5" fmla="*/ 44532 w 59041"/>
                <a:gd name="connsiteY5" fmla="*/ 126597 h 253051"/>
                <a:gd name="connsiteX6" fmla="*/ 3560 w 59041"/>
                <a:gd name="connsiteY6" fmla="*/ 246290 h 253051"/>
                <a:gd name="connsiteX7" fmla="*/ 251 w 59041"/>
                <a:gd name="connsiteY7" fmla="*/ 250592 h 253051"/>
                <a:gd name="connsiteX8" fmla="*/ 2796 w 59041"/>
                <a:gd name="connsiteY8" fmla="*/ 253122 h 253051"/>
                <a:gd name="connsiteX9" fmla="*/ 43260 w 59041"/>
                <a:gd name="connsiteY9" fmla="*/ 203777 h 253051"/>
                <a:gd name="connsiteX10" fmla="*/ 59293 w 59041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41" h="253051">
                  <a:moveTo>
                    <a:pt x="59293" y="126597"/>
                  </a:moveTo>
                  <a:cubicBezTo>
                    <a:pt x="59293" y="106859"/>
                    <a:pt x="56493" y="76240"/>
                    <a:pt x="42496" y="47645"/>
                  </a:cubicBezTo>
                  <a:cubicBezTo>
                    <a:pt x="27227" y="16520"/>
                    <a:pt x="5341" y="71"/>
                    <a:pt x="2796" y="71"/>
                  </a:cubicBezTo>
                  <a:cubicBezTo>
                    <a:pt x="1269" y="71"/>
                    <a:pt x="251" y="1083"/>
                    <a:pt x="251" y="2602"/>
                  </a:cubicBezTo>
                  <a:cubicBezTo>
                    <a:pt x="251" y="3361"/>
                    <a:pt x="251" y="3867"/>
                    <a:pt x="5087" y="8422"/>
                  </a:cubicBezTo>
                  <a:cubicBezTo>
                    <a:pt x="30026" y="33474"/>
                    <a:pt x="44532" y="73709"/>
                    <a:pt x="44532" y="126597"/>
                  </a:cubicBezTo>
                  <a:cubicBezTo>
                    <a:pt x="44532" y="169868"/>
                    <a:pt x="35116" y="214405"/>
                    <a:pt x="3560" y="246290"/>
                  </a:cubicBezTo>
                  <a:cubicBezTo>
                    <a:pt x="251" y="249327"/>
                    <a:pt x="251" y="249833"/>
                    <a:pt x="251" y="250592"/>
                  </a:cubicBezTo>
                  <a:cubicBezTo>
                    <a:pt x="251" y="252110"/>
                    <a:pt x="1269" y="253122"/>
                    <a:pt x="2796" y="253122"/>
                  </a:cubicBezTo>
                  <a:cubicBezTo>
                    <a:pt x="5341" y="253122"/>
                    <a:pt x="28245" y="235915"/>
                    <a:pt x="43260" y="203777"/>
                  </a:cubicBezTo>
                  <a:cubicBezTo>
                    <a:pt x="56239" y="175942"/>
                    <a:pt x="59293" y="147853"/>
                    <a:pt x="59293" y="126597"/>
                  </a:cubicBez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4D814F2-87A5-C79D-15B5-589BAC70644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585727" y="4452182"/>
              <a:ext cx="471807" cy="10121"/>
            </a:xfrm>
            <a:custGeom>
              <a:avLst/>
              <a:gdLst>
                <a:gd name="connsiteX0" fmla="*/ 0 w 471807"/>
                <a:gd name="connsiteY0" fmla="*/ 0 h 10121"/>
                <a:gd name="connsiteX1" fmla="*/ 471808 w 471807"/>
                <a:gd name="connsiteY1" fmla="*/ 0 h 10121"/>
                <a:gd name="connsiteX2" fmla="*/ 471808 w 471807"/>
                <a:gd name="connsiteY2" fmla="*/ 10121 h 10121"/>
                <a:gd name="connsiteX3" fmla="*/ 0 w 47180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807" h="10121">
                  <a:moveTo>
                    <a:pt x="0" y="0"/>
                  </a:moveTo>
                  <a:lnTo>
                    <a:pt x="471808" y="0"/>
                  </a:lnTo>
                  <a:lnTo>
                    <a:pt x="471808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8CFDE7-2512-F6AB-A315-3AE671AD98FA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768069" y="4582237"/>
              <a:ext cx="103576" cy="114632"/>
            </a:xfrm>
            <a:custGeom>
              <a:avLst/>
              <a:gdLst>
                <a:gd name="connsiteX0" fmla="*/ 15258 w 103576"/>
                <a:gd name="connsiteY0" fmla="*/ 97003 h 114632"/>
                <a:gd name="connsiteX1" fmla="*/ 12968 w 103576"/>
                <a:gd name="connsiteY1" fmla="*/ 107885 h 114632"/>
                <a:gd name="connsiteX2" fmla="*/ 20348 w 103576"/>
                <a:gd name="connsiteY2" fmla="*/ 114717 h 114632"/>
                <a:gd name="connsiteX3" fmla="*/ 29764 w 103576"/>
                <a:gd name="connsiteY3" fmla="*/ 107632 h 114632"/>
                <a:gd name="connsiteX4" fmla="*/ 39944 w 103576"/>
                <a:gd name="connsiteY4" fmla="*/ 67649 h 114632"/>
                <a:gd name="connsiteX5" fmla="*/ 48087 w 103576"/>
                <a:gd name="connsiteY5" fmla="*/ 34753 h 114632"/>
                <a:gd name="connsiteX6" fmla="*/ 62339 w 103576"/>
                <a:gd name="connsiteY6" fmla="*/ 14003 h 114632"/>
                <a:gd name="connsiteX7" fmla="*/ 82698 w 103576"/>
                <a:gd name="connsiteY7" fmla="*/ 5652 h 114632"/>
                <a:gd name="connsiteX8" fmla="*/ 93386 w 103576"/>
                <a:gd name="connsiteY8" fmla="*/ 8689 h 114632"/>
                <a:gd name="connsiteX9" fmla="*/ 80153 w 103576"/>
                <a:gd name="connsiteY9" fmla="*/ 22606 h 114632"/>
                <a:gd name="connsiteX10" fmla="*/ 89824 w 103576"/>
                <a:gd name="connsiteY10" fmla="*/ 31463 h 114632"/>
                <a:gd name="connsiteX11" fmla="*/ 103820 w 103576"/>
                <a:gd name="connsiteY11" fmla="*/ 16533 h 114632"/>
                <a:gd name="connsiteX12" fmla="*/ 82698 w 103576"/>
                <a:gd name="connsiteY12" fmla="*/ 85 h 114632"/>
                <a:gd name="connsiteX13" fmla="*/ 50123 w 103576"/>
                <a:gd name="connsiteY13" fmla="*/ 19570 h 114632"/>
                <a:gd name="connsiteX14" fmla="*/ 26965 w 103576"/>
                <a:gd name="connsiteY14" fmla="*/ 85 h 114632"/>
                <a:gd name="connsiteX15" fmla="*/ 8133 w 103576"/>
                <a:gd name="connsiteY15" fmla="*/ 14509 h 114632"/>
                <a:gd name="connsiteX16" fmla="*/ 244 w 103576"/>
                <a:gd name="connsiteY16" fmla="*/ 39055 h 114632"/>
                <a:gd name="connsiteX17" fmla="*/ 3297 w 103576"/>
                <a:gd name="connsiteY17" fmla="*/ 41585 h 114632"/>
                <a:gd name="connsiteX18" fmla="*/ 7624 w 103576"/>
                <a:gd name="connsiteY18" fmla="*/ 35765 h 114632"/>
                <a:gd name="connsiteX19" fmla="*/ 26201 w 103576"/>
                <a:gd name="connsiteY19" fmla="*/ 5652 h 114632"/>
                <a:gd name="connsiteX20" fmla="*/ 34091 w 103576"/>
                <a:gd name="connsiteY20" fmla="*/ 17292 h 114632"/>
                <a:gd name="connsiteX21" fmla="*/ 30019 w 103576"/>
                <a:gd name="connsiteY21" fmla="*/ 38549 h 114632"/>
                <a:gd name="connsiteX22" fmla="*/ 15258 w 103576"/>
                <a:gd name="connsiteY22" fmla="*/ 9700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76" h="114632">
                  <a:moveTo>
                    <a:pt x="15258" y="97003"/>
                  </a:moveTo>
                  <a:cubicBezTo>
                    <a:pt x="14495" y="100799"/>
                    <a:pt x="12968" y="106619"/>
                    <a:pt x="12968" y="107885"/>
                  </a:cubicBezTo>
                  <a:cubicBezTo>
                    <a:pt x="12968" y="112439"/>
                    <a:pt x="16531" y="114717"/>
                    <a:pt x="20348" y="114717"/>
                  </a:cubicBezTo>
                  <a:cubicBezTo>
                    <a:pt x="23402" y="114717"/>
                    <a:pt x="27983" y="112693"/>
                    <a:pt x="29764" y="107632"/>
                  </a:cubicBezTo>
                  <a:cubicBezTo>
                    <a:pt x="30273" y="106619"/>
                    <a:pt x="38926" y="72204"/>
                    <a:pt x="39944" y="67649"/>
                  </a:cubicBezTo>
                  <a:cubicBezTo>
                    <a:pt x="41980" y="59299"/>
                    <a:pt x="46560" y="41585"/>
                    <a:pt x="48087" y="34753"/>
                  </a:cubicBezTo>
                  <a:cubicBezTo>
                    <a:pt x="49105" y="31463"/>
                    <a:pt x="56231" y="19570"/>
                    <a:pt x="62339" y="14003"/>
                  </a:cubicBezTo>
                  <a:cubicBezTo>
                    <a:pt x="64375" y="12231"/>
                    <a:pt x="71755" y="5652"/>
                    <a:pt x="82698" y="5652"/>
                  </a:cubicBezTo>
                  <a:cubicBezTo>
                    <a:pt x="89315" y="5652"/>
                    <a:pt x="93132" y="8689"/>
                    <a:pt x="93386" y="8689"/>
                  </a:cubicBezTo>
                  <a:cubicBezTo>
                    <a:pt x="85752" y="9954"/>
                    <a:pt x="80153" y="16027"/>
                    <a:pt x="80153" y="22606"/>
                  </a:cubicBezTo>
                  <a:cubicBezTo>
                    <a:pt x="80153" y="26655"/>
                    <a:pt x="82952" y="31463"/>
                    <a:pt x="89824" y="31463"/>
                  </a:cubicBezTo>
                  <a:cubicBezTo>
                    <a:pt x="96695" y="31463"/>
                    <a:pt x="103820" y="25643"/>
                    <a:pt x="103820" y="16533"/>
                  </a:cubicBezTo>
                  <a:cubicBezTo>
                    <a:pt x="103820" y="7676"/>
                    <a:pt x="95677" y="85"/>
                    <a:pt x="82698" y="85"/>
                  </a:cubicBezTo>
                  <a:cubicBezTo>
                    <a:pt x="66156" y="85"/>
                    <a:pt x="54959" y="12484"/>
                    <a:pt x="50123" y="19570"/>
                  </a:cubicBezTo>
                  <a:cubicBezTo>
                    <a:pt x="48087" y="8182"/>
                    <a:pt x="38926" y="85"/>
                    <a:pt x="26965" y="85"/>
                  </a:cubicBezTo>
                  <a:cubicBezTo>
                    <a:pt x="15258" y="85"/>
                    <a:pt x="10423" y="9954"/>
                    <a:pt x="8133" y="14509"/>
                  </a:cubicBezTo>
                  <a:cubicBezTo>
                    <a:pt x="3552" y="23112"/>
                    <a:pt x="244" y="38296"/>
                    <a:pt x="244" y="39055"/>
                  </a:cubicBezTo>
                  <a:cubicBezTo>
                    <a:pt x="244" y="41585"/>
                    <a:pt x="2788" y="41585"/>
                    <a:pt x="3297" y="41585"/>
                  </a:cubicBezTo>
                  <a:cubicBezTo>
                    <a:pt x="5842" y="41585"/>
                    <a:pt x="6097" y="41332"/>
                    <a:pt x="7624" y="35765"/>
                  </a:cubicBezTo>
                  <a:cubicBezTo>
                    <a:pt x="11950" y="17798"/>
                    <a:pt x="17040" y="5652"/>
                    <a:pt x="26201" y="5652"/>
                  </a:cubicBezTo>
                  <a:cubicBezTo>
                    <a:pt x="30528" y="5652"/>
                    <a:pt x="34091" y="7676"/>
                    <a:pt x="34091" y="17292"/>
                  </a:cubicBezTo>
                  <a:cubicBezTo>
                    <a:pt x="34091" y="22606"/>
                    <a:pt x="33327" y="25390"/>
                    <a:pt x="30019" y="38549"/>
                  </a:cubicBezTo>
                  <a:lnTo>
                    <a:pt x="15258" y="97003"/>
                  </a:lnTo>
                  <a:close/>
                </a:path>
              </a:pathLst>
            </a:custGeom>
            <a:solidFill>
              <a:srgbClr val="000000"/>
            </a:solidFill>
            <a:ln w="25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96" name="Group 95" descr="\documentclass{article}&#10;\usepackage{amsmath}&#10;\pagestyle{empty}&#10;\begin{document}&#10;&#10;$$\ell&lt;\ell_{c}$$&#10;&#10;&#10;\end{document}" title="IguanaTex Vector Display">
            <a:extLst>
              <a:ext uri="{FF2B5EF4-FFF2-40B4-BE49-F238E27FC236}">
                <a16:creationId xmlns:a16="http://schemas.microsoft.com/office/drawing/2014/main" id="{F13B6E03-C843-E85F-21C3-CA17D7542956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752072" y="2872474"/>
            <a:ext cx="645837" cy="224946"/>
            <a:chOff x="8263373" y="4313214"/>
            <a:chExt cx="645837" cy="224946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34C19FF-ACD2-B7F0-9B59-662715F6F35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263373" y="4313214"/>
              <a:ext cx="99889" cy="187107"/>
            </a:xfrm>
            <a:custGeom>
              <a:avLst/>
              <a:gdLst>
                <a:gd name="connsiteX0" fmla="*/ 1511 w 99889"/>
                <a:gd name="connsiteY0" fmla="*/ 158216 h 187107"/>
                <a:gd name="connsiteX1" fmla="*/ 221 w 99889"/>
                <a:gd name="connsiteY1" fmla="*/ 160825 h 187107"/>
                <a:gd name="connsiteX2" fmla="*/ 3318 w 99889"/>
                <a:gd name="connsiteY2" fmla="*/ 164218 h 187107"/>
                <a:gd name="connsiteX3" fmla="*/ 12610 w 99889"/>
                <a:gd name="connsiteY3" fmla="*/ 156128 h 187107"/>
                <a:gd name="connsiteX4" fmla="*/ 21902 w 99889"/>
                <a:gd name="connsiteY4" fmla="*/ 147256 h 187107"/>
                <a:gd name="connsiteX5" fmla="*/ 50811 w 99889"/>
                <a:gd name="connsiteY5" fmla="*/ 187182 h 187107"/>
                <a:gd name="connsiteX6" fmla="*/ 75590 w 99889"/>
                <a:gd name="connsiteY6" fmla="*/ 177266 h 187107"/>
                <a:gd name="connsiteX7" fmla="*/ 91334 w 99889"/>
                <a:gd name="connsiteY7" fmla="*/ 161869 h 187107"/>
                <a:gd name="connsiteX8" fmla="*/ 88237 w 99889"/>
                <a:gd name="connsiteY8" fmla="*/ 158738 h 187107"/>
                <a:gd name="connsiteX9" fmla="*/ 84882 w 99889"/>
                <a:gd name="connsiteY9" fmla="*/ 161086 h 187107"/>
                <a:gd name="connsiteX10" fmla="*/ 51327 w 99889"/>
                <a:gd name="connsiteY10" fmla="*/ 181441 h 187107"/>
                <a:gd name="connsiteX11" fmla="*/ 35582 w 99889"/>
                <a:gd name="connsiteY11" fmla="*/ 147516 h 187107"/>
                <a:gd name="connsiteX12" fmla="*/ 36873 w 99889"/>
                <a:gd name="connsiteY12" fmla="*/ 132642 h 187107"/>
                <a:gd name="connsiteX13" fmla="*/ 42551 w 99889"/>
                <a:gd name="connsiteY13" fmla="*/ 126118 h 187107"/>
                <a:gd name="connsiteX14" fmla="*/ 100110 w 99889"/>
                <a:gd name="connsiteY14" fmla="*/ 20430 h 187107"/>
                <a:gd name="connsiteX15" fmla="*/ 84882 w 99889"/>
                <a:gd name="connsiteY15" fmla="*/ 75 h 187107"/>
                <a:gd name="connsiteX16" fmla="*/ 41777 w 99889"/>
                <a:gd name="connsiteY16" fmla="*/ 49135 h 187107"/>
                <a:gd name="connsiteX17" fmla="*/ 21386 w 99889"/>
                <a:gd name="connsiteY17" fmla="*/ 139166 h 187107"/>
                <a:gd name="connsiteX18" fmla="*/ 1511 w 99889"/>
                <a:gd name="connsiteY18" fmla="*/ 158216 h 187107"/>
                <a:gd name="connsiteX19" fmla="*/ 38163 w 99889"/>
                <a:gd name="connsiteY19" fmla="*/ 121682 h 187107"/>
                <a:gd name="connsiteX20" fmla="*/ 64491 w 99889"/>
                <a:gd name="connsiteY20" fmla="*/ 30346 h 187107"/>
                <a:gd name="connsiteX21" fmla="*/ 85140 w 99889"/>
                <a:gd name="connsiteY21" fmla="*/ 5816 h 187107"/>
                <a:gd name="connsiteX22" fmla="*/ 93915 w 99889"/>
                <a:gd name="connsiteY22" fmla="*/ 19386 h 187107"/>
                <a:gd name="connsiteX23" fmla="*/ 38163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11" y="158216"/>
                  </a:moveTo>
                  <a:cubicBezTo>
                    <a:pt x="995" y="158999"/>
                    <a:pt x="221" y="159782"/>
                    <a:pt x="221" y="160825"/>
                  </a:cubicBezTo>
                  <a:cubicBezTo>
                    <a:pt x="221" y="162130"/>
                    <a:pt x="1769" y="164218"/>
                    <a:pt x="3318" y="164218"/>
                  </a:cubicBezTo>
                  <a:cubicBezTo>
                    <a:pt x="4609" y="164218"/>
                    <a:pt x="5383" y="163435"/>
                    <a:pt x="12610" y="156128"/>
                  </a:cubicBezTo>
                  <a:cubicBezTo>
                    <a:pt x="14675" y="154301"/>
                    <a:pt x="19837" y="149343"/>
                    <a:pt x="21902" y="147256"/>
                  </a:cubicBezTo>
                  <a:cubicBezTo>
                    <a:pt x="24483" y="167871"/>
                    <a:pt x="31969" y="187182"/>
                    <a:pt x="50811" y="187182"/>
                  </a:cubicBezTo>
                  <a:cubicBezTo>
                    <a:pt x="61135" y="187182"/>
                    <a:pt x="70169" y="181180"/>
                    <a:pt x="75590" y="177266"/>
                  </a:cubicBezTo>
                  <a:cubicBezTo>
                    <a:pt x="79203" y="174656"/>
                    <a:pt x="91334" y="164479"/>
                    <a:pt x="91334" y="161869"/>
                  </a:cubicBezTo>
                  <a:cubicBezTo>
                    <a:pt x="91334" y="161086"/>
                    <a:pt x="90560" y="158738"/>
                    <a:pt x="88237" y="158738"/>
                  </a:cubicBezTo>
                  <a:cubicBezTo>
                    <a:pt x="87463" y="158738"/>
                    <a:pt x="87205" y="158999"/>
                    <a:pt x="84882" y="161086"/>
                  </a:cubicBezTo>
                  <a:cubicBezTo>
                    <a:pt x="68362" y="177527"/>
                    <a:pt x="58812" y="181441"/>
                    <a:pt x="51327" y="181441"/>
                  </a:cubicBezTo>
                  <a:cubicBezTo>
                    <a:pt x="39712" y="181441"/>
                    <a:pt x="35582" y="167871"/>
                    <a:pt x="35582" y="147516"/>
                  </a:cubicBezTo>
                  <a:cubicBezTo>
                    <a:pt x="35582" y="145951"/>
                    <a:pt x="36098" y="133947"/>
                    <a:pt x="36873" y="132642"/>
                  </a:cubicBezTo>
                  <a:cubicBezTo>
                    <a:pt x="37389" y="131859"/>
                    <a:pt x="37389" y="131337"/>
                    <a:pt x="42551" y="126118"/>
                  </a:cubicBezTo>
                  <a:cubicBezTo>
                    <a:pt x="63458" y="104980"/>
                    <a:pt x="100110" y="60878"/>
                    <a:pt x="100110" y="20430"/>
                  </a:cubicBezTo>
                  <a:cubicBezTo>
                    <a:pt x="100110" y="15993"/>
                    <a:pt x="100110" y="75"/>
                    <a:pt x="84882" y="75"/>
                  </a:cubicBezTo>
                  <a:cubicBezTo>
                    <a:pt x="63458" y="75"/>
                    <a:pt x="44358" y="43133"/>
                    <a:pt x="41777" y="49135"/>
                  </a:cubicBezTo>
                  <a:cubicBezTo>
                    <a:pt x="29387" y="77580"/>
                    <a:pt x="21386" y="108112"/>
                    <a:pt x="21386" y="139166"/>
                  </a:cubicBezTo>
                  <a:lnTo>
                    <a:pt x="1511" y="158216"/>
                  </a:lnTo>
                  <a:close/>
                  <a:moveTo>
                    <a:pt x="38163" y="121682"/>
                  </a:moveTo>
                  <a:cubicBezTo>
                    <a:pt x="38679" y="118811"/>
                    <a:pt x="49778" y="60878"/>
                    <a:pt x="64491" y="30346"/>
                  </a:cubicBezTo>
                  <a:cubicBezTo>
                    <a:pt x="71460" y="16254"/>
                    <a:pt x="76880" y="5816"/>
                    <a:pt x="85140" y="5816"/>
                  </a:cubicBezTo>
                  <a:cubicBezTo>
                    <a:pt x="93915" y="5816"/>
                    <a:pt x="93915" y="15210"/>
                    <a:pt x="93915" y="19386"/>
                  </a:cubicBezTo>
                  <a:cubicBezTo>
                    <a:pt x="93915" y="62966"/>
                    <a:pt x="50553" y="108634"/>
                    <a:pt x="38163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E03DB08-0735-6E77-20B3-13A1E56EA31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461200" y="4356272"/>
              <a:ext cx="157706" cy="151356"/>
            </a:xfrm>
            <a:custGeom>
              <a:avLst/>
              <a:gdLst>
                <a:gd name="connsiteX0" fmla="*/ 153030 w 157706"/>
                <a:gd name="connsiteY0" fmla="*/ 11035 h 151356"/>
                <a:gd name="connsiteX1" fmla="*/ 157934 w 157706"/>
                <a:gd name="connsiteY1" fmla="*/ 5294 h 151356"/>
                <a:gd name="connsiteX2" fmla="*/ 152772 w 157706"/>
                <a:gd name="connsiteY2" fmla="*/ 75 h 151356"/>
                <a:gd name="connsiteX3" fmla="*/ 148126 w 157706"/>
                <a:gd name="connsiteY3" fmla="*/ 1901 h 151356"/>
                <a:gd name="connsiteX4" fmla="*/ 5132 w 157706"/>
                <a:gd name="connsiteY4" fmla="*/ 70012 h 151356"/>
                <a:gd name="connsiteX5" fmla="*/ 228 w 157706"/>
                <a:gd name="connsiteY5" fmla="*/ 75753 h 151356"/>
                <a:gd name="connsiteX6" fmla="*/ 5132 w 157706"/>
                <a:gd name="connsiteY6" fmla="*/ 81494 h 151356"/>
                <a:gd name="connsiteX7" fmla="*/ 148126 w 157706"/>
                <a:gd name="connsiteY7" fmla="*/ 149604 h 151356"/>
                <a:gd name="connsiteX8" fmla="*/ 152772 w 157706"/>
                <a:gd name="connsiteY8" fmla="*/ 151431 h 151356"/>
                <a:gd name="connsiteX9" fmla="*/ 157934 w 157706"/>
                <a:gd name="connsiteY9" fmla="*/ 146212 h 151356"/>
                <a:gd name="connsiteX10" fmla="*/ 153030 w 157706"/>
                <a:gd name="connsiteY10" fmla="*/ 140471 h 151356"/>
                <a:gd name="connsiteX11" fmla="*/ 17521 w 157706"/>
                <a:gd name="connsiteY11" fmla="*/ 75753 h 151356"/>
                <a:gd name="connsiteX12" fmla="*/ 153030 w 157706"/>
                <a:gd name="connsiteY12" fmla="*/ 11035 h 15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706" h="151356">
                  <a:moveTo>
                    <a:pt x="153030" y="11035"/>
                  </a:moveTo>
                  <a:cubicBezTo>
                    <a:pt x="156127" y="9469"/>
                    <a:pt x="157934" y="8164"/>
                    <a:pt x="157934" y="5294"/>
                  </a:cubicBezTo>
                  <a:cubicBezTo>
                    <a:pt x="157934" y="2423"/>
                    <a:pt x="155611" y="75"/>
                    <a:pt x="152772" y="75"/>
                  </a:cubicBezTo>
                  <a:cubicBezTo>
                    <a:pt x="151998" y="75"/>
                    <a:pt x="151481" y="75"/>
                    <a:pt x="148126" y="1901"/>
                  </a:cubicBezTo>
                  <a:lnTo>
                    <a:pt x="5132" y="70012"/>
                  </a:lnTo>
                  <a:cubicBezTo>
                    <a:pt x="2293" y="71317"/>
                    <a:pt x="228" y="72621"/>
                    <a:pt x="228" y="75753"/>
                  </a:cubicBezTo>
                  <a:cubicBezTo>
                    <a:pt x="228" y="78884"/>
                    <a:pt x="2293" y="80189"/>
                    <a:pt x="5132" y="81494"/>
                  </a:cubicBezTo>
                  <a:lnTo>
                    <a:pt x="148126" y="149604"/>
                  </a:lnTo>
                  <a:cubicBezTo>
                    <a:pt x="151481" y="151431"/>
                    <a:pt x="151998" y="151431"/>
                    <a:pt x="152772" y="151431"/>
                  </a:cubicBezTo>
                  <a:cubicBezTo>
                    <a:pt x="155611" y="151431"/>
                    <a:pt x="157934" y="149082"/>
                    <a:pt x="157934" y="146212"/>
                  </a:cubicBezTo>
                  <a:cubicBezTo>
                    <a:pt x="157934" y="143341"/>
                    <a:pt x="156127" y="142036"/>
                    <a:pt x="153030" y="140471"/>
                  </a:cubicBezTo>
                  <a:lnTo>
                    <a:pt x="17521" y="75753"/>
                  </a:lnTo>
                  <a:lnTo>
                    <a:pt x="153030" y="11035"/>
                  </a:ln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22F1D2E-0E0B-5D17-8E71-0668F6A5BF6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715067" y="4313214"/>
              <a:ext cx="99889" cy="187107"/>
            </a:xfrm>
            <a:custGeom>
              <a:avLst/>
              <a:gdLst>
                <a:gd name="connsiteX0" fmla="*/ 1529 w 99889"/>
                <a:gd name="connsiteY0" fmla="*/ 158216 h 187107"/>
                <a:gd name="connsiteX1" fmla="*/ 238 w 99889"/>
                <a:gd name="connsiteY1" fmla="*/ 160825 h 187107"/>
                <a:gd name="connsiteX2" fmla="*/ 3336 w 99889"/>
                <a:gd name="connsiteY2" fmla="*/ 164218 h 187107"/>
                <a:gd name="connsiteX3" fmla="*/ 12628 w 99889"/>
                <a:gd name="connsiteY3" fmla="*/ 156128 h 187107"/>
                <a:gd name="connsiteX4" fmla="*/ 21920 w 99889"/>
                <a:gd name="connsiteY4" fmla="*/ 147256 h 187107"/>
                <a:gd name="connsiteX5" fmla="*/ 50828 w 99889"/>
                <a:gd name="connsiteY5" fmla="*/ 187182 h 187107"/>
                <a:gd name="connsiteX6" fmla="*/ 75607 w 99889"/>
                <a:gd name="connsiteY6" fmla="*/ 177266 h 187107"/>
                <a:gd name="connsiteX7" fmla="*/ 91352 w 99889"/>
                <a:gd name="connsiteY7" fmla="*/ 161869 h 187107"/>
                <a:gd name="connsiteX8" fmla="*/ 88254 w 99889"/>
                <a:gd name="connsiteY8" fmla="*/ 158738 h 187107"/>
                <a:gd name="connsiteX9" fmla="*/ 84899 w 99889"/>
                <a:gd name="connsiteY9" fmla="*/ 161086 h 187107"/>
                <a:gd name="connsiteX10" fmla="*/ 51344 w 99889"/>
                <a:gd name="connsiteY10" fmla="*/ 181441 h 187107"/>
                <a:gd name="connsiteX11" fmla="*/ 35600 w 99889"/>
                <a:gd name="connsiteY11" fmla="*/ 147516 h 187107"/>
                <a:gd name="connsiteX12" fmla="*/ 36890 w 99889"/>
                <a:gd name="connsiteY12" fmla="*/ 132642 h 187107"/>
                <a:gd name="connsiteX13" fmla="*/ 42569 w 99889"/>
                <a:gd name="connsiteY13" fmla="*/ 126118 h 187107"/>
                <a:gd name="connsiteX14" fmla="*/ 100128 w 99889"/>
                <a:gd name="connsiteY14" fmla="*/ 20430 h 187107"/>
                <a:gd name="connsiteX15" fmla="*/ 84899 w 99889"/>
                <a:gd name="connsiteY15" fmla="*/ 75 h 187107"/>
                <a:gd name="connsiteX16" fmla="*/ 41794 w 99889"/>
                <a:gd name="connsiteY16" fmla="*/ 49135 h 187107"/>
                <a:gd name="connsiteX17" fmla="*/ 21403 w 99889"/>
                <a:gd name="connsiteY17" fmla="*/ 139166 h 187107"/>
                <a:gd name="connsiteX18" fmla="*/ 1529 w 99889"/>
                <a:gd name="connsiteY18" fmla="*/ 158216 h 187107"/>
                <a:gd name="connsiteX19" fmla="*/ 38181 w 99889"/>
                <a:gd name="connsiteY19" fmla="*/ 121682 h 187107"/>
                <a:gd name="connsiteX20" fmla="*/ 64508 w 99889"/>
                <a:gd name="connsiteY20" fmla="*/ 30346 h 187107"/>
                <a:gd name="connsiteX21" fmla="*/ 85157 w 99889"/>
                <a:gd name="connsiteY21" fmla="*/ 5816 h 187107"/>
                <a:gd name="connsiteX22" fmla="*/ 93933 w 99889"/>
                <a:gd name="connsiteY22" fmla="*/ 19386 h 187107"/>
                <a:gd name="connsiteX23" fmla="*/ 38181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29" y="158216"/>
                  </a:moveTo>
                  <a:cubicBezTo>
                    <a:pt x="1013" y="158999"/>
                    <a:pt x="238" y="159782"/>
                    <a:pt x="238" y="160825"/>
                  </a:cubicBezTo>
                  <a:cubicBezTo>
                    <a:pt x="238" y="162130"/>
                    <a:pt x="1787" y="164218"/>
                    <a:pt x="3336" y="164218"/>
                  </a:cubicBezTo>
                  <a:cubicBezTo>
                    <a:pt x="4626" y="164218"/>
                    <a:pt x="5400" y="163435"/>
                    <a:pt x="12628" y="156128"/>
                  </a:cubicBezTo>
                  <a:cubicBezTo>
                    <a:pt x="14693" y="154301"/>
                    <a:pt x="19855" y="149343"/>
                    <a:pt x="21920" y="147256"/>
                  </a:cubicBezTo>
                  <a:cubicBezTo>
                    <a:pt x="24501" y="167871"/>
                    <a:pt x="31986" y="187182"/>
                    <a:pt x="50828" y="187182"/>
                  </a:cubicBezTo>
                  <a:cubicBezTo>
                    <a:pt x="61153" y="187182"/>
                    <a:pt x="70187" y="181180"/>
                    <a:pt x="75607" y="177266"/>
                  </a:cubicBezTo>
                  <a:cubicBezTo>
                    <a:pt x="79221" y="174656"/>
                    <a:pt x="91352" y="164479"/>
                    <a:pt x="91352" y="161869"/>
                  </a:cubicBezTo>
                  <a:cubicBezTo>
                    <a:pt x="91352" y="161086"/>
                    <a:pt x="90577" y="158738"/>
                    <a:pt x="88254" y="158738"/>
                  </a:cubicBezTo>
                  <a:cubicBezTo>
                    <a:pt x="87480" y="158738"/>
                    <a:pt x="87222" y="158999"/>
                    <a:pt x="84899" y="161086"/>
                  </a:cubicBezTo>
                  <a:cubicBezTo>
                    <a:pt x="68380" y="177527"/>
                    <a:pt x="58830" y="181441"/>
                    <a:pt x="51344" y="181441"/>
                  </a:cubicBezTo>
                  <a:cubicBezTo>
                    <a:pt x="39729" y="181441"/>
                    <a:pt x="35600" y="167871"/>
                    <a:pt x="35600" y="147516"/>
                  </a:cubicBezTo>
                  <a:cubicBezTo>
                    <a:pt x="35600" y="145951"/>
                    <a:pt x="36116" y="133947"/>
                    <a:pt x="36890" y="132642"/>
                  </a:cubicBezTo>
                  <a:cubicBezTo>
                    <a:pt x="37406" y="131859"/>
                    <a:pt x="37406" y="131337"/>
                    <a:pt x="42569" y="126118"/>
                  </a:cubicBezTo>
                  <a:cubicBezTo>
                    <a:pt x="63476" y="104980"/>
                    <a:pt x="100128" y="60878"/>
                    <a:pt x="100128" y="20430"/>
                  </a:cubicBezTo>
                  <a:cubicBezTo>
                    <a:pt x="100128" y="15993"/>
                    <a:pt x="100128" y="75"/>
                    <a:pt x="84899" y="75"/>
                  </a:cubicBezTo>
                  <a:cubicBezTo>
                    <a:pt x="63476" y="75"/>
                    <a:pt x="44375" y="43133"/>
                    <a:pt x="41794" y="49135"/>
                  </a:cubicBezTo>
                  <a:cubicBezTo>
                    <a:pt x="29405" y="77580"/>
                    <a:pt x="21403" y="108112"/>
                    <a:pt x="21403" y="139166"/>
                  </a:cubicBezTo>
                  <a:lnTo>
                    <a:pt x="1529" y="158216"/>
                  </a:lnTo>
                  <a:close/>
                  <a:moveTo>
                    <a:pt x="38181" y="121682"/>
                  </a:moveTo>
                  <a:cubicBezTo>
                    <a:pt x="38697" y="118811"/>
                    <a:pt x="49796" y="60878"/>
                    <a:pt x="64508" y="30346"/>
                  </a:cubicBezTo>
                  <a:cubicBezTo>
                    <a:pt x="71477" y="16254"/>
                    <a:pt x="76898" y="5816"/>
                    <a:pt x="85157" y="5816"/>
                  </a:cubicBezTo>
                  <a:cubicBezTo>
                    <a:pt x="93933" y="5816"/>
                    <a:pt x="93933" y="15210"/>
                    <a:pt x="93933" y="19386"/>
                  </a:cubicBezTo>
                  <a:cubicBezTo>
                    <a:pt x="93933" y="62966"/>
                    <a:pt x="50570" y="108634"/>
                    <a:pt x="38181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D5256C3-C268-38A4-E192-9BAF0BD5B56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830977" y="4455776"/>
              <a:ext cx="78233" cy="82384"/>
            </a:xfrm>
            <a:custGeom>
              <a:avLst/>
              <a:gdLst>
                <a:gd name="connsiteX0" fmla="*/ 68177 w 78233"/>
                <a:gd name="connsiteY0" fmla="*/ 10671 h 82384"/>
                <a:gd name="connsiteX1" fmla="*/ 58963 w 78233"/>
                <a:gd name="connsiteY1" fmla="*/ 20901 h 82384"/>
                <a:gd name="connsiteX2" fmla="*/ 66009 w 78233"/>
                <a:gd name="connsiteY2" fmla="*/ 27660 h 82384"/>
                <a:gd name="connsiteX3" fmla="*/ 76308 w 78233"/>
                <a:gd name="connsiteY3" fmla="*/ 15969 h 82384"/>
                <a:gd name="connsiteX4" fmla="*/ 52458 w 78233"/>
                <a:gd name="connsiteY4" fmla="*/ 76 h 82384"/>
                <a:gd name="connsiteX5" fmla="*/ 242 w 78233"/>
                <a:gd name="connsiteY5" fmla="*/ 50676 h 82384"/>
                <a:gd name="connsiteX6" fmla="*/ 33668 w 78233"/>
                <a:gd name="connsiteY6" fmla="*/ 82461 h 82384"/>
                <a:gd name="connsiteX7" fmla="*/ 78476 w 78233"/>
                <a:gd name="connsiteY7" fmla="*/ 61819 h 82384"/>
                <a:gd name="connsiteX8" fmla="*/ 75405 w 78233"/>
                <a:gd name="connsiteY8" fmla="*/ 58714 h 82384"/>
                <a:gd name="connsiteX9" fmla="*/ 72514 w 78233"/>
                <a:gd name="connsiteY9" fmla="*/ 60540 h 82384"/>
                <a:gd name="connsiteX10" fmla="*/ 34029 w 78233"/>
                <a:gd name="connsiteY10" fmla="*/ 77346 h 82384"/>
                <a:gd name="connsiteX11" fmla="*/ 15239 w 78233"/>
                <a:gd name="connsiteY11" fmla="*/ 57070 h 82384"/>
                <a:gd name="connsiteX12" fmla="*/ 27163 w 78233"/>
                <a:gd name="connsiteY12" fmla="*/ 19257 h 82384"/>
                <a:gd name="connsiteX13" fmla="*/ 52458 w 78233"/>
                <a:gd name="connsiteY13" fmla="*/ 5191 h 82384"/>
                <a:gd name="connsiteX14" fmla="*/ 68177 w 78233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233" h="82384">
                  <a:moveTo>
                    <a:pt x="68177" y="10671"/>
                  </a:moveTo>
                  <a:cubicBezTo>
                    <a:pt x="61673" y="11767"/>
                    <a:pt x="58963" y="16882"/>
                    <a:pt x="58963" y="20901"/>
                  </a:cubicBezTo>
                  <a:cubicBezTo>
                    <a:pt x="58963" y="25833"/>
                    <a:pt x="62757" y="27660"/>
                    <a:pt x="66009" y="27660"/>
                  </a:cubicBezTo>
                  <a:cubicBezTo>
                    <a:pt x="69984" y="27660"/>
                    <a:pt x="76308" y="24737"/>
                    <a:pt x="76308" y="15969"/>
                  </a:cubicBezTo>
                  <a:cubicBezTo>
                    <a:pt x="76308" y="3547"/>
                    <a:pt x="62215" y="76"/>
                    <a:pt x="52458" y="76"/>
                  </a:cubicBezTo>
                  <a:cubicBezTo>
                    <a:pt x="25357" y="76"/>
                    <a:pt x="242" y="25285"/>
                    <a:pt x="242" y="50676"/>
                  </a:cubicBezTo>
                  <a:cubicBezTo>
                    <a:pt x="242" y="66386"/>
                    <a:pt x="11083" y="82461"/>
                    <a:pt x="33668" y="82461"/>
                  </a:cubicBezTo>
                  <a:cubicBezTo>
                    <a:pt x="64203" y="82461"/>
                    <a:pt x="78476" y="64377"/>
                    <a:pt x="78476" y="61819"/>
                  </a:cubicBezTo>
                  <a:cubicBezTo>
                    <a:pt x="78476" y="60723"/>
                    <a:pt x="76850" y="58714"/>
                    <a:pt x="75405" y="58714"/>
                  </a:cubicBezTo>
                  <a:cubicBezTo>
                    <a:pt x="74321" y="58714"/>
                    <a:pt x="73959" y="59079"/>
                    <a:pt x="72514" y="60540"/>
                  </a:cubicBezTo>
                  <a:cubicBezTo>
                    <a:pt x="58421" y="77346"/>
                    <a:pt x="37281" y="77346"/>
                    <a:pt x="34029" y="77346"/>
                  </a:cubicBezTo>
                  <a:cubicBezTo>
                    <a:pt x="21020" y="77346"/>
                    <a:pt x="15239" y="68395"/>
                    <a:pt x="15239" y="57070"/>
                  </a:cubicBezTo>
                  <a:cubicBezTo>
                    <a:pt x="15239" y="51772"/>
                    <a:pt x="17768" y="31861"/>
                    <a:pt x="27163" y="19257"/>
                  </a:cubicBezTo>
                  <a:cubicBezTo>
                    <a:pt x="34029" y="10306"/>
                    <a:pt x="43425" y="5191"/>
                    <a:pt x="52458" y="5191"/>
                  </a:cubicBezTo>
                  <a:cubicBezTo>
                    <a:pt x="54988" y="5191"/>
                    <a:pt x="63661" y="5556"/>
                    <a:pt x="68177" y="10671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04" name="Group 103" descr="\documentclass{article}&#10;\usepackage{amsmath}&#10;\pagestyle{empty}&#10;\begin{document}&#10;&#10;$$\ell=\ell_{c}$$&#10;&#10;&#10;\end{document}" title="IguanaTex Vector Display">
            <a:extLst>
              <a:ext uri="{FF2B5EF4-FFF2-40B4-BE49-F238E27FC236}">
                <a16:creationId xmlns:a16="http://schemas.microsoft.com/office/drawing/2014/main" id="{BAE5BF09-FF2D-D85E-5229-C21D38520713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6746992" y="3991219"/>
            <a:ext cx="645837" cy="224946"/>
            <a:chOff x="12557132" y="4784268"/>
            <a:chExt cx="645837" cy="224946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9AC1814-5F6E-773E-BC15-619063AB7A9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2557132" y="4784268"/>
              <a:ext cx="99889" cy="187107"/>
            </a:xfrm>
            <a:custGeom>
              <a:avLst/>
              <a:gdLst>
                <a:gd name="connsiteX0" fmla="*/ 1511 w 99889"/>
                <a:gd name="connsiteY0" fmla="*/ 158216 h 187107"/>
                <a:gd name="connsiteX1" fmla="*/ 221 w 99889"/>
                <a:gd name="connsiteY1" fmla="*/ 160825 h 187107"/>
                <a:gd name="connsiteX2" fmla="*/ 3318 w 99889"/>
                <a:gd name="connsiteY2" fmla="*/ 164218 h 187107"/>
                <a:gd name="connsiteX3" fmla="*/ 12610 w 99889"/>
                <a:gd name="connsiteY3" fmla="*/ 156128 h 187107"/>
                <a:gd name="connsiteX4" fmla="*/ 21902 w 99889"/>
                <a:gd name="connsiteY4" fmla="*/ 147256 h 187107"/>
                <a:gd name="connsiteX5" fmla="*/ 50811 w 99889"/>
                <a:gd name="connsiteY5" fmla="*/ 187182 h 187107"/>
                <a:gd name="connsiteX6" fmla="*/ 75590 w 99889"/>
                <a:gd name="connsiteY6" fmla="*/ 177266 h 187107"/>
                <a:gd name="connsiteX7" fmla="*/ 91334 w 99889"/>
                <a:gd name="connsiteY7" fmla="*/ 161869 h 187107"/>
                <a:gd name="connsiteX8" fmla="*/ 88237 w 99889"/>
                <a:gd name="connsiteY8" fmla="*/ 158738 h 187107"/>
                <a:gd name="connsiteX9" fmla="*/ 84882 w 99889"/>
                <a:gd name="connsiteY9" fmla="*/ 161086 h 187107"/>
                <a:gd name="connsiteX10" fmla="*/ 51327 w 99889"/>
                <a:gd name="connsiteY10" fmla="*/ 181441 h 187107"/>
                <a:gd name="connsiteX11" fmla="*/ 35582 w 99889"/>
                <a:gd name="connsiteY11" fmla="*/ 147516 h 187107"/>
                <a:gd name="connsiteX12" fmla="*/ 36873 w 99889"/>
                <a:gd name="connsiteY12" fmla="*/ 132642 h 187107"/>
                <a:gd name="connsiteX13" fmla="*/ 42551 w 99889"/>
                <a:gd name="connsiteY13" fmla="*/ 126118 h 187107"/>
                <a:gd name="connsiteX14" fmla="*/ 100110 w 99889"/>
                <a:gd name="connsiteY14" fmla="*/ 20430 h 187107"/>
                <a:gd name="connsiteX15" fmla="*/ 84882 w 99889"/>
                <a:gd name="connsiteY15" fmla="*/ 75 h 187107"/>
                <a:gd name="connsiteX16" fmla="*/ 41777 w 99889"/>
                <a:gd name="connsiteY16" fmla="*/ 49135 h 187107"/>
                <a:gd name="connsiteX17" fmla="*/ 21386 w 99889"/>
                <a:gd name="connsiteY17" fmla="*/ 139166 h 187107"/>
                <a:gd name="connsiteX18" fmla="*/ 1511 w 99889"/>
                <a:gd name="connsiteY18" fmla="*/ 158216 h 187107"/>
                <a:gd name="connsiteX19" fmla="*/ 38163 w 99889"/>
                <a:gd name="connsiteY19" fmla="*/ 121682 h 187107"/>
                <a:gd name="connsiteX20" fmla="*/ 64491 w 99889"/>
                <a:gd name="connsiteY20" fmla="*/ 30346 h 187107"/>
                <a:gd name="connsiteX21" fmla="*/ 85140 w 99889"/>
                <a:gd name="connsiteY21" fmla="*/ 5816 h 187107"/>
                <a:gd name="connsiteX22" fmla="*/ 93915 w 99889"/>
                <a:gd name="connsiteY22" fmla="*/ 19386 h 187107"/>
                <a:gd name="connsiteX23" fmla="*/ 38163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11" y="158216"/>
                  </a:moveTo>
                  <a:cubicBezTo>
                    <a:pt x="995" y="158999"/>
                    <a:pt x="221" y="159782"/>
                    <a:pt x="221" y="160825"/>
                  </a:cubicBezTo>
                  <a:cubicBezTo>
                    <a:pt x="221" y="162130"/>
                    <a:pt x="1769" y="164218"/>
                    <a:pt x="3318" y="164218"/>
                  </a:cubicBezTo>
                  <a:cubicBezTo>
                    <a:pt x="4609" y="164218"/>
                    <a:pt x="5383" y="163435"/>
                    <a:pt x="12610" y="156128"/>
                  </a:cubicBezTo>
                  <a:cubicBezTo>
                    <a:pt x="14675" y="154301"/>
                    <a:pt x="19837" y="149343"/>
                    <a:pt x="21902" y="147256"/>
                  </a:cubicBezTo>
                  <a:cubicBezTo>
                    <a:pt x="24483" y="167871"/>
                    <a:pt x="31969" y="187182"/>
                    <a:pt x="50811" y="187182"/>
                  </a:cubicBezTo>
                  <a:cubicBezTo>
                    <a:pt x="61135" y="187182"/>
                    <a:pt x="70169" y="181180"/>
                    <a:pt x="75590" y="177266"/>
                  </a:cubicBezTo>
                  <a:cubicBezTo>
                    <a:pt x="79203" y="174656"/>
                    <a:pt x="91334" y="164479"/>
                    <a:pt x="91334" y="161869"/>
                  </a:cubicBezTo>
                  <a:cubicBezTo>
                    <a:pt x="91334" y="161086"/>
                    <a:pt x="90560" y="158738"/>
                    <a:pt x="88237" y="158738"/>
                  </a:cubicBezTo>
                  <a:cubicBezTo>
                    <a:pt x="87463" y="158738"/>
                    <a:pt x="87205" y="158999"/>
                    <a:pt x="84882" y="161086"/>
                  </a:cubicBezTo>
                  <a:cubicBezTo>
                    <a:pt x="68362" y="177527"/>
                    <a:pt x="58812" y="181441"/>
                    <a:pt x="51327" y="181441"/>
                  </a:cubicBezTo>
                  <a:cubicBezTo>
                    <a:pt x="39712" y="181441"/>
                    <a:pt x="35582" y="167871"/>
                    <a:pt x="35582" y="147516"/>
                  </a:cubicBezTo>
                  <a:cubicBezTo>
                    <a:pt x="35582" y="145951"/>
                    <a:pt x="36098" y="133947"/>
                    <a:pt x="36873" y="132642"/>
                  </a:cubicBezTo>
                  <a:cubicBezTo>
                    <a:pt x="37389" y="131859"/>
                    <a:pt x="37389" y="131337"/>
                    <a:pt x="42551" y="126118"/>
                  </a:cubicBezTo>
                  <a:cubicBezTo>
                    <a:pt x="63458" y="104980"/>
                    <a:pt x="100110" y="60878"/>
                    <a:pt x="100110" y="20430"/>
                  </a:cubicBezTo>
                  <a:cubicBezTo>
                    <a:pt x="100110" y="15993"/>
                    <a:pt x="100110" y="75"/>
                    <a:pt x="84882" y="75"/>
                  </a:cubicBezTo>
                  <a:cubicBezTo>
                    <a:pt x="63458" y="75"/>
                    <a:pt x="44358" y="43133"/>
                    <a:pt x="41777" y="49135"/>
                  </a:cubicBezTo>
                  <a:cubicBezTo>
                    <a:pt x="29387" y="77580"/>
                    <a:pt x="21386" y="108112"/>
                    <a:pt x="21386" y="139166"/>
                  </a:cubicBezTo>
                  <a:lnTo>
                    <a:pt x="1511" y="158216"/>
                  </a:lnTo>
                  <a:close/>
                  <a:moveTo>
                    <a:pt x="38163" y="121682"/>
                  </a:moveTo>
                  <a:cubicBezTo>
                    <a:pt x="38679" y="118811"/>
                    <a:pt x="49778" y="60878"/>
                    <a:pt x="64491" y="30346"/>
                  </a:cubicBezTo>
                  <a:cubicBezTo>
                    <a:pt x="71460" y="16254"/>
                    <a:pt x="76880" y="5816"/>
                    <a:pt x="85140" y="5816"/>
                  </a:cubicBezTo>
                  <a:cubicBezTo>
                    <a:pt x="93915" y="5816"/>
                    <a:pt x="93915" y="15210"/>
                    <a:pt x="93915" y="19386"/>
                  </a:cubicBezTo>
                  <a:cubicBezTo>
                    <a:pt x="93915" y="62966"/>
                    <a:pt x="50553" y="108634"/>
                    <a:pt x="38163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863E2DD-DA34-F978-16E3-A0FEEFC6BFB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747990" y="4872472"/>
              <a:ext cx="171644" cy="61064"/>
            </a:xfrm>
            <a:custGeom>
              <a:avLst/>
              <a:gdLst>
                <a:gd name="connsiteX0" fmla="*/ 163096 w 171644"/>
                <a:gd name="connsiteY0" fmla="*/ 10513 h 61064"/>
                <a:gd name="connsiteX1" fmla="*/ 171872 w 171644"/>
                <a:gd name="connsiteY1" fmla="*/ 5294 h 61064"/>
                <a:gd name="connsiteX2" fmla="*/ 163355 w 171644"/>
                <a:gd name="connsiteY2" fmla="*/ 75 h 61064"/>
                <a:gd name="connsiteX3" fmla="*/ 8745 w 171644"/>
                <a:gd name="connsiteY3" fmla="*/ 75 h 61064"/>
                <a:gd name="connsiteX4" fmla="*/ 228 w 171644"/>
                <a:gd name="connsiteY4" fmla="*/ 5294 h 61064"/>
                <a:gd name="connsiteX5" fmla="*/ 9004 w 171644"/>
                <a:gd name="connsiteY5" fmla="*/ 10513 h 61064"/>
                <a:gd name="connsiteX6" fmla="*/ 163096 w 171644"/>
                <a:gd name="connsiteY6" fmla="*/ 10513 h 61064"/>
                <a:gd name="connsiteX7" fmla="*/ 163355 w 171644"/>
                <a:gd name="connsiteY7" fmla="*/ 61139 h 61064"/>
                <a:gd name="connsiteX8" fmla="*/ 171872 w 171644"/>
                <a:gd name="connsiteY8" fmla="*/ 55920 h 61064"/>
                <a:gd name="connsiteX9" fmla="*/ 163096 w 171644"/>
                <a:gd name="connsiteY9" fmla="*/ 50701 h 61064"/>
                <a:gd name="connsiteX10" fmla="*/ 9004 w 171644"/>
                <a:gd name="connsiteY10" fmla="*/ 50701 h 61064"/>
                <a:gd name="connsiteX11" fmla="*/ 228 w 171644"/>
                <a:gd name="connsiteY11" fmla="*/ 55920 h 61064"/>
                <a:gd name="connsiteX12" fmla="*/ 8745 w 171644"/>
                <a:gd name="connsiteY12" fmla="*/ 61139 h 61064"/>
                <a:gd name="connsiteX13" fmla="*/ 163355 w 171644"/>
                <a:gd name="connsiteY13" fmla="*/ 61139 h 6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644" h="61064">
                  <a:moveTo>
                    <a:pt x="163096" y="10513"/>
                  </a:moveTo>
                  <a:cubicBezTo>
                    <a:pt x="166968" y="10513"/>
                    <a:pt x="171872" y="10513"/>
                    <a:pt x="171872" y="5294"/>
                  </a:cubicBezTo>
                  <a:cubicBezTo>
                    <a:pt x="171872" y="75"/>
                    <a:pt x="166968" y="75"/>
                    <a:pt x="163355" y="75"/>
                  </a:cubicBezTo>
                  <a:lnTo>
                    <a:pt x="8745" y="75"/>
                  </a:lnTo>
                  <a:cubicBezTo>
                    <a:pt x="5132" y="75"/>
                    <a:pt x="228" y="75"/>
                    <a:pt x="228" y="5294"/>
                  </a:cubicBezTo>
                  <a:cubicBezTo>
                    <a:pt x="228" y="10513"/>
                    <a:pt x="5132" y="10513"/>
                    <a:pt x="9004" y="10513"/>
                  </a:cubicBezTo>
                  <a:lnTo>
                    <a:pt x="163096" y="10513"/>
                  </a:lnTo>
                  <a:close/>
                  <a:moveTo>
                    <a:pt x="163355" y="61139"/>
                  </a:moveTo>
                  <a:cubicBezTo>
                    <a:pt x="166968" y="61139"/>
                    <a:pt x="171872" y="61139"/>
                    <a:pt x="171872" y="55920"/>
                  </a:cubicBezTo>
                  <a:cubicBezTo>
                    <a:pt x="171872" y="50701"/>
                    <a:pt x="166968" y="50701"/>
                    <a:pt x="163096" y="50701"/>
                  </a:cubicBezTo>
                  <a:lnTo>
                    <a:pt x="9004" y="50701"/>
                  </a:lnTo>
                  <a:cubicBezTo>
                    <a:pt x="5132" y="50701"/>
                    <a:pt x="228" y="50701"/>
                    <a:pt x="228" y="55920"/>
                  </a:cubicBezTo>
                  <a:cubicBezTo>
                    <a:pt x="228" y="61139"/>
                    <a:pt x="5132" y="61139"/>
                    <a:pt x="8745" y="61139"/>
                  </a:cubicBezTo>
                  <a:lnTo>
                    <a:pt x="163355" y="61139"/>
                  </a:ln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33A23CA-5AEF-1407-F4E0-F8F70391BE4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3008826" y="4784268"/>
              <a:ext cx="99889" cy="187107"/>
            </a:xfrm>
            <a:custGeom>
              <a:avLst/>
              <a:gdLst>
                <a:gd name="connsiteX0" fmla="*/ 1529 w 99889"/>
                <a:gd name="connsiteY0" fmla="*/ 158216 h 187107"/>
                <a:gd name="connsiteX1" fmla="*/ 238 w 99889"/>
                <a:gd name="connsiteY1" fmla="*/ 160825 h 187107"/>
                <a:gd name="connsiteX2" fmla="*/ 3336 w 99889"/>
                <a:gd name="connsiteY2" fmla="*/ 164218 h 187107"/>
                <a:gd name="connsiteX3" fmla="*/ 12628 w 99889"/>
                <a:gd name="connsiteY3" fmla="*/ 156128 h 187107"/>
                <a:gd name="connsiteX4" fmla="*/ 21920 w 99889"/>
                <a:gd name="connsiteY4" fmla="*/ 147256 h 187107"/>
                <a:gd name="connsiteX5" fmla="*/ 50828 w 99889"/>
                <a:gd name="connsiteY5" fmla="*/ 187182 h 187107"/>
                <a:gd name="connsiteX6" fmla="*/ 75607 w 99889"/>
                <a:gd name="connsiteY6" fmla="*/ 177266 h 187107"/>
                <a:gd name="connsiteX7" fmla="*/ 91352 w 99889"/>
                <a:gd name="connsiteY7" fmla="*/ 161869 h 187107"/>
                <a:gd name="connsiteX8" fmla="*/ 88254 w 99889"/>
                <a:gd name="connsiteY8" fmla="*/ 158738 h 187107"/>
                <a:gd name="connsiteX9" fmla="*/ 84899 w 99889"/>
                <a:gd name="connsiteY9" fmla="*/ 161086 h 187107"/>
                <a:gd name="connsiteX10" fmla="*/ 51344 w 99889"/>
                <a:gd name="connsiteY10" fmla="*/ 181441 h 187107"/>
                <a:gd name="connsiteX11" fmla="*/ 35600 w 99889"/>
                <a:gd name="connsiteY11" fmla="*/ 147516 h 187107"/>
                <a:gd name="connsiteX12" fmla="*/ 36890 w 99889"/>
                <a:gd name="connsiteY12" fmla="*/ 132642 h 187107"/>
                <a:gd name="connsiteX13" fmla="*/ 42569 w 99889"/>
                <a:gd name="connsiteY13" fmla="*/ 126118 h 187107"/>
                <a:gd name="connsiteX14" fmla="*/ 100128 w 99889"/>
                <a:gd name="connsiteY14" fmla="*/ 20430 h 187107"/>
                <a:gd name="connsiteX15" fmla="*/ 84899 w 99889"/>
                <a:gd name="connsiteY15" fmla="*/ 75 h 187107"/>
                <a:gd name="connsiteX16" fmla="*/ 41794 w 99889"/>
                <a:gd name="connsiteY16" fmla="*/ 49135 h 187107"/>
                <a:gd name="connsiteX17" fmla="*/ 21403 w 99889"/>
                <a:gd name="connsiteY17" fmla="*/ 139166 h 187107"/>
                <a:gd name="connsiteX18" fmla="*/ 1529 w 99889"/>
                <a:gd name="connsiteY18" fmla="*/ 158216 h 187107"/>
                <a:gd name="connsiteX19" fmla="*/ 38181 w 99889"/>
                <a:gd name="connsiteY19" fmla="*/ 121682 h 187107"/>
                <a:gd name="connsiteX20" fmla="*/ 64508 w 99889"/>
                <a:gd name="connsiteY20" fmla="*/ 30346 h 187107"/>
                <a:gd name="connsiteX21" fmla="*/ 85157 w 99889"/>
                <a:gd name="connsiteY21" fmla="*/ 5816 h 187107"/>
                <a:gd name="connsiteX22" fmla="*/ 93933 w 99889"/>
                <a:gd name="connsiteY22" fmla="*/ 19386 h 187107"/>
                <a:gd name="connsiteX23" fmla="*/ 38181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29" y="158216"/>
                  </a:moveTo>
                  <a:cubicBezTo>
                    <a:pt x="1013" y="158999"/>
                    <a:pt x="238" y="159782"/>
                    <a:pt x="238" y="160825"/>
                  </a:cubicBezTo>
                  <a:cubicBezTo>
                    <a:pt x="238" y="162130"/>
                    <a:pt x="1787" y="164218"/>
                    <a:pt x="3336" y="164218"/>
                  </a:cubicBezTo>
                  <a:cubicBezTo>
                    <a:pt x="4626" y="164218"/>
                    <a:pt x="5400" y="163435"/>
                    <a:pt x="12628" y="156128"/>
                  </a:cubicBezTo>
                  <a:cubicBezTo>
                    <a:pt x="14693" y="154301"/>
                    <a:pt x="19855" y="149343"/>
                    <a:pt x="21920" y="147256"/>
                  </a:cubicBezTo>
                  <a:cubicBezTo>
                    <a:pt x="24501" y="167871"/>
                    <a:pt x="31986" y="187182"/>
                    <a:pt x="50828" y="187182"/>
                  </a:cubicBezTo>
                  <a:cubicBezTo>
                    <a:pt x="61153" y="187182"/>
                    <a:pt x="70187" y="181180"/>
                    <a:pt x="75607" y="177266"/>
                  </a:cubicBezTo>
                  <a:cubicBezTo>
                    <a:pt x="79221" y="174656"/>
                    <a:pt x="91352" y="164479"/>
                    <a:pt x="91352" y="161869"/>
                  </a:cubicBezTo>
                  <a:cubicBezTo>
                    <a:pt x="91352" y="161086"/>
                    <a:pt x="90577" y="158738"/>
                    <a:pt x="88254" y="158738"/>
                  </a:cubicBezTo>
                  <a:cubicBezTo>
                    <a:pt x="87480" y="158738"/>
                    <a:pt x="87222" y="158999"/>
                    <a:pt x="84899" y="161086"/>
                  </a:cubicBezTo>
                  <a:cubicBezTo>
                    <a:pt x="68380" y="177527"/>
                    <a:pt x="58830" y="181441"/>
                    <a:pt x="51344" y="181441"/>
                  </a:cubicBezTo>
                  <a:cubicBezTo>
                    <a:pt x="39729" y="181441"/>
                    <a:pt x="35600" y="167871"/>
                    <a:pt x="35600" y="147516"/>
                  </a:cubicBezTo>
                  <a:cubicBezTo>
                    <a:pt x="35600" y="145951"/>
                    <a:pt x="36116" y="133947"/>
                    <a:pt x="36890" y="132642"/>
                  </a:cubicBezTo>
                  <a:cubicBezTo>
                    <a:pt x="37406" y="131859"/>
                    <a:pt x="37406" y="131337"/>
                    <a:pt x="42569" y="126118"/>
                  </a:cubicBezTo>
                  <a:cubicBezTo>
                    <a:pt x="63476" y="104980"/>
                    <a:pt x="100128" y="60878"/>
                    <a:pt x="100128" y="20430"/>
                  </a:cubicBezTo>
                  <a:cubicBezTo>
                    <a:pt x="100128" y="15993"/>
                    <a:pt x="100128" y="75"/>
                    <a:pt x="84899" y="75"/>
                  </a:cubicBezTo>
                  <a:cubicBezTo>
                    <a:pt x="63476" y="75"/>
                    <a:pt x="44375" y="43133"/>
                    <a:pt x="41794" y="49135"/>
                  </a:cubicBezTo>
                  <a:cubicBezTo>
                    <a:pt x="29405" y="77580"/>
                    <a:pt x="21403" y="108112"/>
                    <a:pt x="21403" y="139166"/>
                  </a:cubicBezTo>
                  <a:lnTo>
                    <a:pt x="1529" y="158216"/>
                  </a:lnTo>
                  <a:close/>
                  <a:moveTo>
                    <a:pt x="38181" y="121682"/>
                  </a:moveTo>
                  <a:cubicBezTo>
                    <a:pt x="38697" y="118811"/>
                    <a:pt x="49796" y="60878"/>
                    <a:pt x="64508" y="30346"/>
                  </a:cubicBezTo>
                  <a:cubicBezTo>
                    <a:pt x="71477" y="16254"/>
                    <a:pt x="76898" y="5816"/>
                    <a:pt x="85157" y="5816"/>
                  </a:cubicBezTo>
                  <a:cubicBezTo>
                    <a:pt x="93933" y="5816"/>
                    <a:pt x="93933" y="15210"/>
                    <a:pt x="93933" y="19386"/>
                  </a:cubicBezTo>
                  <a:cubicBezTo>
                    <a:pt x="93933" y="62966"/>
                    <a:pt x="50570" y="108634"/>
                    <a:pt x="38181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BF673C4-AA68-AE10-3883-531E04E7B213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3124736" y="4926830"/>
              <a:ext cx="78233" cy="82384"/>
            </a:xfrm>
            <a:custGeom>
              <a:avLst/>
              <a:gdLst>
                <a:gd name="connsiteX0" fmla="*/ 68177 w 78233"/>
                <a:gd name="connsiteY0" fmla="*/ 10671 h 82384"/>
                <a:gd name="connsiteX1" fmla="*/ 58963 w 78233"/>
                <a:gd name="connsiteY1" fmla="*/ 20901 h 82384"/>
                <a:gd name="connsiteX2" fmla="*/ 66009 w 78233"/>
                <a:gd name="connsiteY2" fmla="*/ 27660 h 82384"/>
                <a:gd name="connsiteX3" fmla="*/ 76308 w 78233"/>
                <a:gd name="connsiteY3" fmla="*/ 15969 h 82384"/>
                <a:gd name="connsiteX4" fmla="*/ 52458 w 78233"/>
                <a:gd name="connsiteY4" fmla="*/ 76 h 82384"/>
                <a:gd name="connsiteX5" fmla="*/ 242 w 78233"/>
                <a:gd name="connsiteY5" fmla="*/ 50676 h 82384"/>
                <a:gd name="connsiteX6" fmla="*/ 33668 w 78233"/>
                <a:gd name="connsiteY6" fmla="*/ 82461 h 82384"/>
                <a:gd name="connsiteX7" fmla="*/ 78476 w 78233"/>
                <a:gd name="connsiteY7" fmla="*/ 61819 h 82384"/>
                <a:gd name="connsiteX8" fmla="*/ 75405 w 78233"/>
                <a:gd name="connsiteY8" fmla="*/ 58714 h 82384"/>
                <a:gd name="connsiteX9" fmla="*/ 72514 w 78233"/>
                <a:gd name="connsiteY9" fmla="*/ 60540 h 82384"/>
                <a:gd name="connsiteX10" fmla="*/ 34029 w 78233"/>
                <a:gd name="connsiteY10" fmla="*/ 77346 h 82384"/>
                <a:gd name="connsiteX11" fmla="*/ 15239 w 78233"/>
                <a:gd name="connsiteY11" fmla="*/ 57070 h 82384"/>
                <a:gd name="connsiteX12" fmla="*/ 27163 w 78233"/>
                <a:gd name="connsiteY12" fmla="*/ 19257 h 82384"/>
                <a:gd name="connsiteX13" fmla="*/ 52458 w 78233"/>
                <a:gd name="connsiteY13" fmla="*/ 5191 h 82384"/>
                <a:gd name="connsiteX14" fmla="*/ 68177 w 78233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233" h="82384">
                  <a:moveTo>
                    <a:pt x="68177" y="10671"/>
                  </a:moveTo>
                  <a:cubicBezTo>
                    <a:pt x="61673" y="11767"/>
                    <a:pt x="58963" y="16882"/>
                    <a:pt x="58963" y="20901"/>
                  </a:cubicBezTo>
                  <a:cubicBezTo>
                    <a:pt x="58963" y="25833"/>
                    <a:pt x="62757" y="27660"/>
                    <a:pt x="66009" y="27660"/>
                  </a:cubicBezTo>
                  <a:cubicBezTo>
                    <a:pt x="69984" y="27660"/>
                    <a:pt x="76308" y="24737"/>
                    <a:pt x="76308" y="15969"/>
                  </a:cubicBezTo>
                  <a:cubicBezTo>
                    <a:pt x="76308" y="3547"/>
                    <a:pt x="62215" y="76"/>
                    <a:pt x="52458" y="76"/>
                  </a:cubicBezTo>
                  <a:cubicBezTo>
                    <a:pt x="25357" y="76"/>
                    <a:pt x="242" y="25285"/>
                    <a:pt x="242" y="50676"/>
                  </a:cubicBezTo>
                  <a:cubicBezTo>
                    <a:pt x="242" y="66386"/>
                    <a:pt x="11083" y="82461"/>
                    <a:pt x="33668" y="82461"/>
                  </a:cubicBezTo>
                  <a:cubicBezTo>
                    <a:pt x="64203" y="82461"/>
                    <a:pt x="78476" y="64377"/>
                    <a:pt x="78476" y="61819"/>
                  </a:cubicBezTo>
                  <a:cubicBezTo>
                    <a:pt x="78476" y="60723"/>
                    <a:pt x="76850" y="58714"/>
                    <a:pt x="75405" y="58714"/>
                  </a:cubicBezTo>
                  <a:cubicBezTo>
                    <a:pt x="74321" y="58714"/>
                    <a:pt x="73959" y="59079"/>
                    <a:pt x="72514" y="60540"/>
                  </a:cubicBezTo>
                  <a:cubicBezTo>
                    <a:pt x="58421" y="77346"/>
                    <a:pt x="37281" y="77346"/>
                    <a:pt x="34029" y="77346"/>
                  </a:cubicBezTo>
                  <a:cubicBezTo>
                    <a:pt x="21020" y="77346"/>
                    <a:pt x="15239" y="68395"/>
                    <a:pt x="15239" y="57070"/>
                  </a:cubicBezTo>
                  <a:cubicBezTo>
                    <a:pt x="15239" y="51772"/>
                    <a:pt x="17768" y="31861"/>
                    <a:pt x="27163" y="19257"/>
                  </a:cubicBezTo>
                  <a:cubicBezTo>
                    <a:pt x="34029" y="10306"/>
                    <a:pt x="43425" y="5191"/>
                    <a:pt x="52458" y="5191"/>
                  </a:cubicBezTo>
                  <a:cubicBezTo>
                    <a:pt x="54988" y="5191"/>
                    <a:pt x="63661" y="5556"/>
                    <a:pt x="68177" y="10671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20" name="Group 119" descr="\documentclass{article}&#10;\usepackage{amsmath}&#10;\pagestyle{empty}&#10;\begin{document}&#10;&#10;$$\ell&gt;\ell_{c}$$&#10;&#10;&#10;\end{document}" title="IguanaTex Vector Display">
            <a:extLst>
              <a:ext uri="{FF2B5EF4-FFF2-40B4-BE49-F238E27FC236}">
                <a16:creationId xmlns:a16="http://schemas.microsoft.com/office/drawing/2014/main" id="{BCD912C8-3202-FF52-B0F6-250A2F2526A0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6766560" y="5245431"/>
            <a:ext cx="645837" cy="224946"/>
            <a:chOff x="12555973" y="6027714"/>
            <a:chExt cx="645837" cy="224946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435ADF8-8B99-7858-848E-14039F4512B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555973" y="6027714"/>
              <a:ext cx="99889" cy="187107"/>
            </a:xfrm>
            <a:custGeom>
              <a:avLst/>
              <a:gdLst>
                <a:gd name="connsiteX0" fmla="*/ 1511 w 99889"/>
                <a:gd name="connsiteY0" fmla="*/ 158216 h 187107"/>
                <a:gd name="connsiteX1" fmla="*/ 221 w 99889"/>
                <a:gd name="connsiteY1" fmla="*/ 160825 h 187107"/>
                <a:gd name="connsiteX2" fmla="*/ 3318 w 99889"/>
                <a:gd name="connsiteY2" fmla="*/ 164218 h 187107"/>
                <a:gd name="connsiteX3" fmla="*/ 12610 w 99889"/>
                <a:gd name="connsiteY3" fmla="*/ 156128 h 187107"/>
                <a:gd name="connsiteX4" fmla="*/ 21902 w 99889"/>
                <a:gd name="connsiteY4" fmla="*/ 147256 h 187107"/>
                <a:gd name="connsiteX5" fmla="*/ 50811 w 99889"/>
                <a:gd name="connsiteY5" fmla="*/ 187182 h 187107"/>
                <a:gd name="connsiteX6" fmla="*/ 75590 w 99889"/>
                <a:gd name="connsiteY6" fmla="*/ 177266 h 187107"/>
                <a:gd name="connsiteX7" fmla="*/ 91334 w 99889"/>
                <a:gd name="connsiteY7" fmla="*/ 161869 h 187107"/>
                <a:gd name="connsiteX8" fmla="*/ 88237 w 99889"/>
                <a:gd name="connsiteY8" fmla="*/ 158738 h 187107"/>
                <a:gd name="connsiteX9" fmla="*/ 84882 w 99889"/>
                <a:gd name="connsiteY9" fmla="*/ 161086 h 187107"/>
                <a:gd name="connsiteX10" fmla="*/ 51327 w 99889"/>
                <a:gd name="connsiteY10" fmla="*/ 181441 h 187107"/>
                <a:gd name="connsiteX11" fmla="*/ 35582 w 99889"/>
                <a:gd name="connsiteY11" fmla="*/ 147516 h 187107"/>
                <a:gd name="connsiteX12" fmla="*/ 36873 w 99889"/>
                <a:gd name="connsiteY12" fmla="*/ 132642 h 187107"/>
                <a:gd name="connsiteX13" fmla="*/ 42551 w 99889"/>
                <a:gd name="connsiteY13" fmla="*/ 126118 h 187107"/>
                <a:gd name="connsiteX14" fmla="*/ 100110 w 99889"/>
                <a:gd name="connsiteY14" fmla="*/ 20430 h 187107"/>
                <a:gd name="connsiteX15" fmla="*/ 84882 w 99889"/>
                <a:gd name="connsiteY15" fmla="*/ 75 h 187107"/>
                <a:gd name="connsiteX16" fmla="*/ 41777 w 99889"/>
                <a:gd name="connsiteY16" fmla="*/ 49135 h 187107"/>
                <a:gd name="connsiteX17" fmla="*/ 21386 w 99889"/>
                <a:gd name="connsiteY17" fmla="*/ 139166 h 187107"/>
                <a:gd name="connsiteX18" fmla="*/ 1511 w 99889"/>
                <a:gd name="connsiteY18" fmla="*/ 158216 h 187107"/>
                <a:gd name="connsiteX19" fmla="*/ 38163 w 99889"/>
                <a:gd name="connsiteY19" fmla="*/ 121682 h 187107"/>
                <a:gd name="connsiteX20" fmla="*/ 64491 w 99889"/>
                <a:gd name="connsiteY20" fmla="*/ 30346 h 187107"/>
                <a:gd name="connsiteX21" fmla="*/ 85140 w 99889"/>
                <a:gd name="connsiteY21" fmla="*/ 5816 h 187107"/>
                <a:gd name="connsiteX22" fmla="*/ 93915 w 99889"/>
                <a:gd name="connsiteY22" fmla="*/ 19386 h 187107"/>
                <a:gd name="connsiteX23" fmla="*/ 38163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11" y="158216"/>
                  </a:moveTo>
                  <a:cubicBezTo>
                    <a:pt x="995" y="158999"/>
                    <a:pt x="221" y="159782"/>
                    <a:pt x="221" y="160825"/>
                  </a:cubicBezTo>
                  <a:cubicBezTo>
                    <a:pt x="221" y="162130"/>
                    <a:pt x="1769" y="164218"/>
                    <a:pt x="3318" y="164218"/>
                  </a:cubicBezTo>
                  <a:cubicBezTo>
                    <a:pt x="4609" y="164218"/>
                    <a:pt x="5383" y="163435"/>
                    <a:pt x="12610" y="156128"/>
                  </a:cubicBezTo>
                  <a:cubicBezTo>
                    <a:pt x="14675" y="154301"/>
                    <a:pt x="19837" y="149343"/>
                    <a:pt x="21902" y="147256"/>
                  </a:cubicBezTo>
                  <a:cubicBezTo>
                    <a:pt x="24483" y="167871"/>
                    <a:pt x="31969" y="187182"/>
                    <a:pt x="50811" y="187182"/>
                  </a:cubicBezTo>
                  <a:cubicBezTo>
                    <a:pt x="61135" y="187182"/>
                    <a:pt x="70169" y="181180"/>
                    <a:pt x="75590" y="177266"/>
                  </a:cubicBezTo>
                  <a:cubicBezTo>
                    <a:pt x="79203" y="174656"/>
                    <a:pt x="91334" y="164479"/>
                    <a:pt x="91334" y="161869"/>
                  </a:cubicBezTo>
                  <a:cubicBezTo>
                    <a:pt x="91334" y="161086"/>
                    <a:pt x="90560" y="158738"/>
                    <a:pt x="88237" y="158738"/>
                  </a:cubicBezTo>
                  <a:cubicBezTo>
                    <a:pt x="87463" y="158738"/>
                    <a:pt x="87205" y="158999"/>
                    <a:pt x="84882" y="161086"/>
                  </a:cubicBezTo>
                  <a:cubicBezTo>
                    <a:pt x="68362" y="177527"/>
                    <a:pt x="58812" y="181441"/>
                    <a:pt x="51327" y="181441"/>
                  </a:cubicBezTo>
                  <a:cubicBezTo>
                    <a:pt x="39712" y="181441"/>
                    <a:pt x="35582" y="167871"/>
                    <a:pt x="35582" y="147516"/>
                  </a:cubicBezTo>
                  <a:cubicBezTo>
                    <a:pt x="35582" y="145951"/>
                    <a:pt x="36098" y="133947"/>
                    <a:pt x="36873" y="132642"/>
                  </a:cubicBezTo>
                  <a:cubicBezTo>
                    <a:pt x="37389" y="131859"/>
                    <a:pt x="37389" y="131337"/>
                    <a:pt x="42551" y="126118"/>
                  </a:cubicBezTo>
                  <a:cubicBezTo>
                    <a:pt x="63458" y="104980"/>
                    <a:pt x="100110" y="60878"/>
                    <a:pt x="100110" y="20430"/>
                  </a:cubicBezTo>
                  <a:cubicBezTo>
                    <a:pt x="100110" y="15993"/>
                    <a:pt x="100110" y="75"/>
                    <a:pt x="84882" y="75"/>
                  </a:cubicBezTo>
                  <a:cubicBezTo>
                    <a:pt x="63458" y="75"/>
                    <a:pt x="44358" y="43133"/>
                    <a:pt x="41777" y="49135"/>
                  </a:cubicBezTo>
                  <a:cubicBezTo>
                    <a:pt x="29387" y="77580"/>
                    <a:pt x="21386" y="108112"/>
                    <a:pt x="21386" y="139166"/>
                  </a:cubicBezTo>
                  <a:lnTo>
                    <a:pt x="1511" y="158216"/>
                  </a:lnTo>
                  <a:close/>
                  <a:moveTo>
                    <a:pt x="38163" y="121682"/>
                  </a:moveTo>
                  <a:cubicBezTo>
                    <a:pt x="38679" y="118811"/>
                    <a:pt x="49778" y="60878"/>
                    <a:pt x="64491" y="30346"/>
                  </a:cubicBezTo>
                  <a:cubicBezTo>
                    <a:pt x="71460" y="16254"/>
                    <a:pt x="76880" y="5816"/>
                    <a:pt x="85140" y="5816"/>
                  </a:cubicBezTo>
                  <a:cubicBezTo>
                    <a:pt x="93915" y="5816"/>
                    <a:pt x="93915" y="15210"/>
                    <a:pt x="93915" y="19386"/>
                  </a:cubicBezTo>
                  <a:cubicBezTo>
                    <a:pt x="93915" y="62966"/>
                    <a:pt x="50553" y="108634"/>
                    <a:pt x="38163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5DDC18D-28F3-0076-CF0D-3273234FF4B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2753800" y="6070772"/>
              <a:ext cx="157706" cy="151356"/>
            </a:xfrm>
            <a:custGeom>
              <a:avLst/>
              <a:gdLst>
                <a:gd name="connsiteX0" fmla="*/ 153030 w 157706"/>
                <a:gd name="connsiteY0" fmla="*/ 81494 h 151356"/>
                <a:gd name="connsiteX1" fmla="*/ 157934 w 157706"/>
                <a:gd name="connsiteY1" fmla="*/ 75753 h 151356"/>
                <a:gd name="connsiteX2" fmla="*/ 153030 w 157706"/>
                <a:gd name="connsiteY2" fmla="*/ 70012 h 151356"/>
                <a:gd name="connsiteX3" fmla="*/ 10036 w 157706"/>
                <a:gd name="connsiteY3" fmla="*/ 1901 h 151356"/>
                <a:gd name="connsiteX4" fmla="*/ 5390 w 157706"/>
                <a:gd name="connsiteY4" fmla="*/ 75 h 151356"/>
                <a:gd name="connsiteX5" fmla="*/ 228 w 157706"/>
                <a:gd name="connsiteY5" fmla="*/ 5294 h 151356"/>
                <a:gd name="connsiteX6" fmla="*/ 5132 w 157706"/>
                <a:gd name="connsiteY6" fmla="*/ 11035 h 151356"/>
                <a:gd name="connsiteX7" fmla="*/ 140641 w 157706"/>
                <a:gd name="connsiteY7" fmla="*/ 75753 h 151356"/>
                <a:gd name="connsiteX8" fmla="*/ 5132 w 157706"/>
                <a:gd name="connsiteY8" fmla="*/ 140471 h 151356"/>
                <a:gd name="connsiteX9" fmla="*/ 228 w 157706"/>
                <a:gd name="connsiteY9" fmla="*/ 146212 h 151356"/>
                <a:gd name="connsiteX10" fmla="*/ 5390 w 157706"/>
                <a:gd name="connsiteY10" fmla="*/ 151431 h 151356"/>
                <a:gd name="connsiteX11" fmla="*/ 10036 w 157706"/>
                <a:gd name="connsiteY11" fmla="*/ 149604 h 151356"/>
                <a:gd name="connsiteX12" fmla="*/ 153030 w 157706"/>
                <a:gd name="connsiteY12" fmla="*/ 81494 h 15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706" h="151356">
                  <a:moveTo>
                    <a:pt x="153030" y="81494"/>
                  </a:moveTo>
                  <a:cubicBezTo>
                    <a:pt x="155869" y="80189"/>
                    <a:pt x="157934" y="78884"/>
                    <a:pt x="157934" y="75753"/>
                  </a:cubicBezTo>
                  <a:cubicBezTo>
                    <a:pt x="157934" y="72621"/>
                    <a:pt x="155869" y="71317"/>
                    <a:pt x="153030" y="70012"/>
                  </a:cubicBezTo>
                  <a:lnTo>
                    <a:pt x="10036" y="1901"/>
                  </a:lnTo>
                  <a:cubicBezTo>
                    <a:pt x="6681" y="75"/>
                    <a:pt x="6164" y="75"/>
                    <a:pt x="5390" y="75"/>
                  </a:cubicBezTo>
                  <a:cubicBezTo>
                    <a:pt x="2551" y="75"/>
                    <a:pt x="228" y="2423"/>
                    <a:pt x="228" y="5294"/>
                  </a:cubicBezTo>
                  <a:cubicBezTo>
                    <a:pt x="228" y="7643"/>
                    <a:pt x="1518" y="9208"/>
                    <a:pt x="5132" y="11035"/>
                  </a:cubicBezTo>
                  <a:lnTo>
                    <a:pt x="140641" y="75753"/>
                  </a:lnTo>
                  <a:lnTo>
                    <a:pt x="5132" y="140471"/>
                  </a:lnTo>
                  <a:cubicBezTo>
                    <a:pt x="1518" y="142297"/>
                    <a:pt x="228" y="143863"/>
                    <a:pt x="228" y="146212"/>
                  </a:cubicBezTo>
                  <a:cubicBezTo>
                    <a:pt x="228" y="149082"/>
                    <a:pt x="2551" y="151431"/>
                    <a:pt x="5390" y="151431"/>
                  </a:cubicBezTo>
                  <a:cubicBezTo>
                    <a:pt x="6164" y="151431"/>
                    <a:pt x="6681" y="151431"/>
                    <a:pt x="10036" y="149604"/>
                  </a:cubicBezTo>
                  <a:lnTo>
                    <a:pt x="153030" y="81494"/>
                  </a:ln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407E379-9457-77DE-5826-9025BAF927F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007667" y="6027714"/>
              <a:ext cx="99889" cy="187107"/>
            </a:xfrm>
            <a:custGeom>
              <a:avLst/>
              <a:gdLst>
                <a:gd name="connsiteX0" fmla="*/ 1529 w 99889"/>
                <a:gd name="connsiteY0" fmla="*/ 158216 h 187107"/>
                <a:gd name="connsiteX1" fmla="*/ 238 w 99889"/>
                <a:gd name="connsiteY1" fmla="*/ 160825 h 187107"/>
                <a:gd name="connsiteX2" fmla="*/ 3336 w 99889"/>
                <a:gd name="connsiteY2" fmla="*/ 164218 h 187107"/>
                <a:gd name="connsiteX3" fmla="*/ 12628 w 99889"/>
                <a:gd name="connsiteY3" fmla="*/ 156128 h 187107"/>
                <a:gd name="connsiteX4" fmla="*/ 21920 w 99889"/>
                <a:gd name="connsiteY4" fmla="*/ 147256 h 187107"/>
                <a:gd name="connsiteX5" fmla="*/ 50828 w 99889"/>
                <a:gd name="connsiteY5" fmla="*/ 187182 h 187107"/>
                <a:gd name="connsiteX6" fmla="*/ 75607 w 99889"/>
                <a:gd name="connsiteY6" fmla="*/ 177266 h 187107"/>
                <a:gd name="connsiteX7" fmla="*/ 91352 w 99889"/>
                <a:gd name="connsiteY7" fmla="*/ 161869 h 187107"/>
                <a:gd name="connsiteX8" fmla="*/ 88254 w 99889"/>
                <a:gd name="connsiteY8" fmla="*/ 158738 h 187107"/>
                <a:gd name="connsiteX9" fmla="*/ 84899 w 99889"/>
                <a:gd name="connsiteY9" fmla="*/ 161086 h 187107"/>
                <a:gd name="connsiteX10" fmla="*/ 51344 w 99889"/>
                <a:gd name="connsiteY10" fmla="*/ 181441 h 187107"/>
                <a:gd name="connsiteX11" fmla="*/ 35600 w 99889"/>
                <a:gd name="connsiteY11" fmla="*/ 147516 h 187107"/>
                <a:gd name="connsiteX12" fmla="*/ 36890 w 99889"/>
                <a:gd name="connsiteY12" fmla="*/ 132642 h 187107"/>
                <a:gd name="connsiteX13" fmla="*/ 42569 w 99889"/>
                <a:gd name="connsiteY13" fmla="*/ 126118 h 187107"/>
                <a:gd name="connsiteX14" fmla="*/ 100128 w 99889"/>
                <a:gd name="connsiteY14" fmla="*/ 20430 h 187107"/>
                <a:gd name="connsiteX15" fmla="*/ 84899 w 99889"/>
                <a:gd name="connsiteY15" fmla="*/ 75 h 187107"/>
                <a:gd name="connsiteX16" fmla="*/ 41794 w 99889"/>
                <a:gd name="connsiteY16" fmla="*/ 49135 h 187107"/>
                <a:gd name="connsiteX17" fmla="*/ 21403 w 99889"/>
                <a:gd name="connsiteY17" fmla="*/ 139166 h 187107"/>
                <a:gd name="connsiteX18" fmla="*/ 1529 w 99889"/>
                <a:gd name="connsiteY18" fmla="*/ 158216 h 187107"/>
                <a:gd name="connsiteX19" fmla="*/ 38181 w 99889"/>
                <a:gd name="connsiteY19" fmla="*/ 121682 h 187107"/>
                <a:gd name="connsiteX20" fmla="*/ 64508 w 99889"/>
                <a:gd name="connsiteY20" fmla="*/ 30346 h 187107"/>
                <a:gd name="connsiteX21" fmla="*/ 85157 w 99889"/>
                <a:gd name="connsiteY21" fmla="*/ 5816 h 187107"/>
                <a:gd name="connsiteX22" fmla="*/ 93933 w 99889"/>
                <a:gd name="connsiteY22" fmla="*/ 19386 h 187107"/>
                <a:gd name="connsiteX23" fmla="*/ 38181 w 99889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889" h="187107">
                  <a:moveTo>
                    <a:pt x="1529" y="158216"/>
                  </a:moveTo>
                  <a:cubicBezTo>
                    <a:pt x="1013" y="158999"/>
                    <a:pt x="238" y="159782"/>
                    <a:pt x="238" y="160825"/>
                  </a:cubicBezTo>
                  <a:cubicBezTo>
                    <a:pt x="238" y="162130"/>
                    <a:pt x="1787" y="164218"/>
                    <a:pt x="3336" y="164218"/>
                  </a:cubicBezTo>
                  <a:cubicBezTo>
                    <a:pt x="4626" y="164218"/>
                    <a:pt x="5400" y="163435"/>
                    <a:pt x="12628" y="156128"/>
                  </a:cubicBezTo>
                  <a:cubicBezTo>
                    <a:pt x="14693" y="154301"/>
                    <a:pt x="19855" y="149343"/>
                    <a:pt x="21920" y="147256"/>
                  </a:cubicBezTo>
                  <a:cubicBezTo>
                    <a:pt x="24501" y="167871"/>
                    <a:pt x="31986" y="187182"/>
                    <a:pt x="50828" y="187182"/>
                  </a:cubicBezTo>
                  <a:cubicBezTo>
                    <a:pt x="61153" y="187182"/>
                    <a:pt x="70187" y="181180"/>
                    <a:pt x="75607" y="177266"/>
                  </a:cubicBezTo>
                  <a:cubicBezTo>
                    <a:pt x="79221" y="174656"/>
                    <a:pt x="91352" y="164479"/>
                    <a:pt x="91352" y="161869"/>
                  </a:cubicBezTo>
                  <a:cubicBezTo>
                    <a:pt x="91352" y="161086"/>
                    <a:pt x="90577" y="158738"/>
                    <a:pt x="88254" y="158738"/>
                  </a:cubicBezTo>
                  <a:cubicBezTo>
                    <a:pt x="87480" y="158738"/>
                    <a:pt x="87222" y="158999"/>
                    <a:pt x="84899" y="161086"/>
                  </a:cubicBezTo>
                  <a:cubicBezTo>
                    <a:pt x="68380" y="177527"/>
                    <a:pt x="58830" y="181441"/>
                    <a:pt x="51344" y="181441"/>
                  </a:cubicBezTo>
                  <a:cubicBezTo>
                    <a:pt x="39729" y="181441"/>
                    <a:pt x="35600" y="167871"/>
                    <a:pt x="35600" y="147516"/>
                  </a:cubicBezTo>
                  <a:cubicBezTo>
                    <a:pt x="35600" y="145951"/>
                    <a:pt x="36116" y="133947"/>
                    <a:pt x="36890" y="132642"/>
                  </a:cubicBezTo>
                  <a:cubicBezTo>
                    <a:pt x="37406" y="131859"/>
                    <a:pt x="37406" y="131337"/>
                    <a:pt x="42569" y="126118"/>
                  </a:cubicBezTo>
                  <a:cubicBezTo>
                    <a:pt x="63476" y="104980"/>
                    <a:pt x="100128" y="60878"/>
                    <a:pt x="100128" y="20430"/>
                  </a:cubicBezTo>
                  <a:cubicBezTo>
                    <a:pt x="100128" y="15993"/>
                    <a:pt x="100128" y="75"/>
                    <a:pt x="84899" y="75"/>
                  </a:cubicBezTo>
                  <a:cubicBezTo>
                    <a:pt x="63476" y="75"/>
                    <a:pt x="44375" y="43133"/>
                    <a:pt x="41794" y="49135"/>
                  </a:cubicBezTo>
                  <a:cubicBezTo>
                    <a:pt x="29405" y="77580"/>
                    <a:pt x="21403" y="108112"/>
                    <a:pt x="21403" y="139166"/>
                  </a:cubicBezTo>
                  <a:lnTo>
                    <a:pt x="1529" y="158216"/>
                  </a:lnTo>
                  <a:close/>
                  <a:moveTo>
                    <a:pt x="38181" y="121682"/>
                  </a:moveTo>
                  <a:cubicBezTo>
                    <a:pt x="38697" y="118811"/>
                    <a:pt x="49796" y="60878"/>
                    <a:pt x="64508" y="30346"/>
                  </a:cubicBezTo>
                  <a:cubicBezTo>
                    <a:pt x="71477" y="16254"/>
                    <a:pt x="76898" y="5816"/>
                    <a:pt x="85157" y="5816"/>
                  </a:cubicBezTo>
                  <a:cubicBezTo>
                    <a:pt x="93933" y="5816"/>
                    <a:pt x="93933" y="15210"/>
                    <a:pt x="93933" y="19386"/>
                  </a:cubicBezTo>
                  <a:cubicBezTo>
                    <a:pt x="93933" y="62966"/>
                    <a:pt x="50570" y="108634"/>
                    <a:pt x="38181" y="121682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BC751D6-7C67-E8F6-DF55-66E63A25D99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3123577" y="6170276"/>
              <a:ext cx="78233" cy="82384"/>
            </a:xfrm>
            <a:custGeom>
              <a:avLst/>
              <a:gdLst>
                <a:gd name="connsiteX0" fmla="*/ 68177 w 78233"/>
                <a:gd name="connsiteY0" fmla="*/ 10671 h 82384"/>
                <a:gd name="connsiteX1" fmla="*/ 58963 w 78233"/>
                <a:gd name="connsiteY1" fmla="*/ 20901 h 82384"/>
                <a:gd name="connsiteX2" fmla="*/ 66009 w 78233"/>
                <a:gd name="connsiteY2" fmla="*/ 27660 h 82384"/>
                <a:gd name="connsiteX3" fmla="*/ 76308 w 78233"/>
                <a:gd name="connsiteY3" fmla="*/ 15969 h 82384"/>
                <a:gd name="connsiteX4" fmla="*/ 52458 w 78233"/>
                <a:gd name="connsiteY4" fmla="*/ 76 h 82384"/>
                <a:gd name="connsiteX5" fmla="*/ 242 w 78233"/>
                <a:gd name="connsiteY5" fmla="*/ 50676 h 82384"/>
                <a:gd name="connsiteX6" fmla="*/ 33668 w 78233"/>
                <a:gd name="connsiteY6" fmla="*/ 82461 h 82384"/>
                <a:gd name="connsiteX7" fmla="*/ 78476 w 78233"/>
                <a:gd name="connsiteY7" fmla="*/ 61819 h 82384"/>
                <a:gd name="connsiteX8" fmla="*/ 75405 w 78233"/>
                <a:gd name="connsiteY8" fmla="*/ 58714 h 82384"/>
                <a:gd name="connsiteX9" fmla="*/ 72514 w 78233"/>
                <a:gd name="connsiteY9" fmla="*/ 60540 h 82384"/>
                <a:gd name="connsiteX10" fmla="*/ 34029 w 78233"/>
                <a:gd name="connsiteY10" fmla="*/ 77346 h 82384"/>
                <a:gd name="connsiteX11" fmla="*/ 15239 w 78233"/>
                <a:gd name="connsiteY11" fmla="*/ 57070 h 82384"/>
                <a:gd name="connsiteX12" fmla="*/ 27163 w 78233"/>
                <a:gd name="connsiteY12" fmla="*/ 19257 h 82384"/>
                <a:gd name="connsiteX13" fmla="*/ 52458 w 78233"/>
                <a:gd name="connsiteY13" fmla="*/ 5191 h 82384"/>
                <a:gd name="connsiteX14" fmla="*/ 68177 w 78233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233" h="82384">
                  <a:moveTo>
                    <a:pt x="68177" y="10671"/>
                  </a:moveTo>
                  <a:cubicBezTo>
                    <a:pt x="61673" y="11767"/>
                    <a:pt x="58963" y="16882"/>
                    <a:pt x="58963" y="20901"/>
                  </a:cubicBezTo>
                  <a:cubicBezTo>
                    <a:pt x="58963" y="25833"/>
                    <a:pt x="62757" y="27660"/>
                    <a:pt x="66009" y="27660"/>
                  </a:cubicBezTo>
                  <a:cubicBezTo>
                    <a:pt x="69984" y="27660"/>
                    <a:pt x="76308" y="24737"/>
                    <a:pt x="76308" y="15969"/>
                  </a:cubicBezTo>
                  <a:cubicBezTo>
                    <a:pt x="76308" y="3547"/>
                    <a:pt x="62215" y="76"/>
                    <a:pt x="52458" y="76"/>
                  </a:cubicBezTo>
                  <a:cubicBezTo>
                    <a:pt x="25357" y="76"/>
                    <a:pt x="242" y="25285"/>
                    <a:pt x="242" y="50676"/>
                  </a:cubicBezTo>
                  <a:cubicBezTo>
                    <a:pt x="242" y="66386"/>
                    <a:pt x="11083" y="82461"/>
                    <a:pt x="33668" y="82461"/>
                  </a:cubicBezTo>
                  <a:cubicBezTo>
                    <a:pt x="64203" y="82461"/>
                    <a:pt x="78476" y="64377"/>
                    <a:pt x="78476" y="61819"/>
                  </a:cubicBezTo>
                  <a:cubicBezTo>
                    <a:pt x="78476" y="60723"/>
                    <a:pt x="76850" y="58714"/>
                    <a:pt x="75405" y="58714"/>
                  </a:cubicBezTo>
                  <a:cubicBezTo>
                    <a:pt x="74321" y="58714"/>
                    <a:pt x="73959" y="59079"/>
                    <a:pt x="72514" y="60540"/>
                  </a:cubicBezTo>
                  <a:cubicBezTo>
                    <a:pt x="58421" y="77346"/>
                    <a:pt x="37281" y="77346"/>
                    <a:pt x="34029" y="77346"/>
                  </a:cubicBezTo>
                  <a:cubicBezTo>
                    <a:pt x="21020" y="77346"/>
                    <a:pt x="15239" y="68395"/>
                    <a:pt x="15239" y="57070"/>
                  </a:cubicBezTo>
                  <a:cubicBezTo>
                    <a:pt x="15239" y="51772"/>
                    <a:pt x="17768" y="31861"/>
                    <a:pt x="27163" y="19257"/>
                  </a:cubicBezTo>
                  <a:cubicBezTo>
                    <a:pt x="34029" y="10306"/>
                    <a:pt x="43425" y="5191"/>
                    <a:pt x="52458" y="5191"/>
                  </a:cubicBezTo>
                  <a:cubicBezTo>
                    <a:pt x="54988" y="5191"/>
                    <a:pt x="63661" y="5556"/>
                    <a:pt x="68177" y="10671"/>
                  </a:cubicBezTo>
                  <a:close/>
                </a:path>
              </a:pathLst>
            </a:custGeom>
            <a:solidFill>
              <a:srgbClr val="000000"/>
            </a:solidFill>
            <a:ln w="2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BAE8688A-B84D-3FCE-3D81-D8DA376C4344}"/>
              </a:ext>
            </a:extLst>
          </p:cNvPr>
          <p:cNvSpPr txBox="1"/>
          <p:nvPr/>
        </p:nvSpPr>
        <p:spPr>
          <a:xfrm>
            <a:off x="8048575" y="2663923"/>
            <a:ext cx="10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Horizons </a:t>
            </a:r>
            <a:endParaRPr lang="en-AU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4C8DFAB-37D0-FFB0-4F13-CE2E6762AF4F}"/>
              </a:ext>
            </a:extLst>
          </p:cNvPr>
          <p:cNvSpPr txBox="1"/>
          <p:nvPr/>
        </p:nvSpPr>
        <p:spPr>
          <a:xfrm>
            <a:off x="8044504" y="3012027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Trapped region  </a:t>
            </a:r>
            <a:endParaRPr lang="en-AU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481F2F-A706-D92B-532D-7AEDFC960C64}"/>
              </a:ext>
            </a:extLst>
          </p:cNvPr>
          <p:cNvSpPr txBox="1"/>
          <p:nvPr/>
        </p:nvSpPr>
        <p:spPr>
          <a:xfrm>
            <a:off x="9123125" y="2610062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F603CBB-BAE5-9A5C-65DF-1A46D537C2A9}"/>
              </a:ext>
            </a:extLst>
          </p:cNvPr>
          <p:cNvSpPr txBox="1"/>
          <p:nvPr/>
        </p:nvSpPr>
        <p:spPr>
          <a:xfrm>
            <a:off x="9624092" y="2935967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AC6F08F-6517-D670-602D-2B1D7AAB806D}"/>
              </a:ext>
            </a:extLst>
          </p:cNvPr>
          <p:cNvSpPr txBox="1"/>
          <p:nvPr/>
        </p:nvSpPr>
        <p:spPr>
          <a:xfrm>
            <a:off x="8014220" y="3741631"/>
            <a:ext cx="10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</a:t>
            </a:r>
            <a:endParaRPr lang="en-AU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D702E80-5F17-6499-6609-29D32CA5B917}"/>
              </a:ext>
            </a:extLst>
          </p:cNvPr>
          <p:cNvSpPr txBox="1"/>
          <p:nvPr/>
        </p:nvSpPr>
        <p:spPr>
          <a:xfrm>
            <a:off x="8010149" y="4089735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Trapped region  </a:t>
            </a:r>
            <a:endParaRPr lang="en-AU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8ECE679-5D08-E99E-2798-22B983E0EF5D}"/>
              </a:ext>
            </a:extLst>
          </p:cNvPr>
          <p:cNvSpPr txBox="1"/>
          <p:nvPr/>
        </p:nvSpPr>
        <p:spPr>
          <a:xfrm>
            <a:off x="9116834" y="3687770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A170E18-62A0-01C3-6CAB-E87A7C2CE01E}"/>
              </a:ext>
            </a:extLst>
          </p:cNvPr>
          <p:cNvSpPr txBox="1"/>
          <p:nvPr/>
        </p:nvSpPr>
        <p:spPr>
          <a:xfrm>
            <a:off x="9653911" y="4015990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84E3855-8ECB-6AD7-0AC2-0EB19B95DD5A}"/>
              </a:ext>
            </a:extLst>
          </p:cNvPr>
          <p:cNvSpPr txBox="1"/>
          <p:nvPr/>
        </p:nvSpPr>
        <p:spPr>
          <a:xfrm>
            <a:off x="8033788" y="5017647"/>
            <a:ext cx="105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</a:t>
            </a:r>
            <a:endParaRPr lang="en-AU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63C537D-40FC-570C-4A5A-24FC044AB7F1}"/>
              </a:ext>
            </a:extLst>
          </p:cNvPr>
          <p:cNvSpPr txBox="1"/>
          <p:nvPr/>
        </p:nvSpPr>
        <p:spPr>
          <a:xfrm>
            <a:off x="8029717" y="5365751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Trapped region  </a:t>
            </a:r>
            <a:endParaRPr lang="en-AU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C3FD03-8346-1980-CA6B-FA0A6F3F2550}"/>
              </a:ext>
            </a:extLst>
          </p:cNvPr>
          <p:cNvSpPr txBox="1"/>
          <p:nvPr/>
        </p:nvSpPr>
        <p:spPr>
          <a:xfrm>
            <a:off x="9720138" y="5275382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CBA67C6-3FC9-3F92-3D1B-BF26EE3EC14C}"/>
              </a:ext>
            </a:extLst>
          </p:cNvPr>
          <p:cNvSpPr txBox="1"/>
          <p:nvPr/>
        </p:nvSpPr>
        <p:spPr>
          <a:xfrm>
            <a:off x="9156281" y="4902618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pic>
        <p:nvPicPr>
          <p:cNvPr id="141" name="Graphic 140" descr="Line arrow: Clockwise curve with solid fill">
            <a:extLst>
              <a:ext uri="{FF2B5EF4-FFF2-40B4-BE49-F238E27FC236}">
                <a16:creationId xmlns:a16="http://schemas.microsoft.com/office/drawing/2014/main" id="{B3A5B698-C93A-5DC0-260F-B02CA8D8F219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 rot="5890440">
            <a:off x="4751404" y="5520056"/>
            <a:ext cx="752546" cy="1687262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B460C2FC-9D80-B629-07B5-1CE1DDB94EA3}"/>
              </a:ext>
            </a:extLst>
          </p:cNvPr>
          <p:cNvSpPr txBox="1"/>
          <p:nvPr/>
        </p:nvSpPr>
        <p:spPr>
          <a:xfrm>
            <a:off x="5883988" y="6188424"/>
            <a:ext cx="14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length</a:t>
            </a:r>
            <a:endParaRPr lang="en-AU" dirty="0"/>
          </a:p>
        </p:txBody>
      </p:sp>
      <p:grpSp>
        <p:nvGrpSpPr>
          <p:cNvPr id="148" name="Group 147" descr="\documentclass{article}&#10;\usepackage{amsmath}&#10;\pagestyle{empty}&#10;\begin{document}&#10;&#10;$$\ell_{c}$$&#10;&#10;&#10;\end{document}" title="IguanaTex Vector Display">
            <a:extLst>
              <a:ext uri="{FF2B5EF4-FFF2-40B4-BE49-F238E27FC236}">
                <a16:creationId xmlns:a16="http://schemas.microsoft.com/office/drawing/2014/main" id="{0E11151C-796A-B001-0158-7C57A8DA7549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7398771" y="6255626"/>
            <a:ext cx="178441" cy="224946"/>
            <a:chOff x="8008033" y="4313214"/>
            <a:chExt cx="178441" cy="224946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A124986-FE57-D1E5-4DBD-F9BE9E12161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008033" y="4313214"/>
              <a:ext cx="91810" cy="187107"/>
            </a:xfrm>
            <a:custGeom>
              <a:avLst/>
              <a:gdLst>
                <a:gd name="connsiteX0" fmla="*/ 1416 w 91810"/>
                <a:gd name="connsiteY0" fmla="*/ 158216 h 187107"/>
                <a:gd name="connsiteX1" fmla="*/ 230 w 91810"/>
                <a:gd name="connsiteY1" fmla="*/ 160825 h 187107"/>
                <a:gd name="connsiteX2" fmla="*/ 3076 w 91810"/>
                <a:gd name="connsiteY2" fmla="*/ 164218 h 187107"/>
                <a:gd name="connsiteX3" fmla="*/ 11617 w 91810"/>
                <a:gd name="connsiteY3" fmla="*/ 156128 h 187107"/>
                <a:gd name="connsiteX4" fmla="*/ 20157 w 91810"/>
                <a:gd name="connsiteY4" fmla="*/ 147256 h 187107"/>
                <a:gd name="connsiteX5" fmla="*/ 46728 w 91810"/>
                <a:gd name="connsiteY5" fmla="*/ 187182 h 187107"/>
                <a:gd name="connsiteX6" fmla="*/ 69502 w 91810"/>
                <a:gd name="connsiteY6" fmla="*/ 177266 h 187107"/>
                <a:gd name="connsiteX7" fmla="*/ 83974 w 91810"/>
                <a:gd name="connsiteY7" fmla="*/ 161869 h 187107"/>
                <a:gd name="connsiteX8" fmla="*/ 81127 w 91810"/>
                <a:gd name="connsiteY8" fmla="*/ 158738 h 187107"/>
                <a:gd name="connsiteX9" fmla="*/ 78043 w 91810"/>
                <a:gd name="connsiteY9" fmla="*/ 161086 h 187107"/>
                <a:gd name="connsiteX10" fmla="*/ 47202 w 91810"/>
                <a:gd name="connsiteY10" fmla="*/ 181441 h 187107"/>
                <a:gd name="connsiteX11" fmla="*/ 32731 w 91810"/>
                <a:gd name="connsiteY11" fmla="*/ 147516 h 187107"/>
                <a:gd name="connsiteX12" fmla="*/ 33917 w 91810"/>
                <a:gd name="connsiteY12" fmla="*/ 132642 h 187107"/>
                <a:gd name="connsiteX13" fmla="*/ 39136 w 91810"/>
                <a:gd name="connsiteY13" fmla="*/ 126118 h 187107"/>
                <a:gd name="connsiteX14" fmla="*/ 92040 w 91810"/>
                <a:gd name="connsiteY14" fmla="*/ 20430 h 187107"/>
                <a:gd name="connsiteX15" fmla="*/ 78043 w 91810"/>
                <a:gd name="connsiteY15" fmla="*/ 75 h 187107"/>
                <a:gd name="connsiteX16" fmla="*/ 38424 w 91810"/>
                <a:gd name="connsiteY16" fmla="*/ 49135 h 187107"/>
                <a:gd name="connsiteX17" fmla="*/ 19683 w 91810"/>
                <a:gd name="connsiteY17" fmla="*/ 139166 h 187107"/>
                <a:gd name="connsiteX18" fmla="*/ 1416 w 91810"/>
                <a:gd name="connsiteY18" fmla="*/ 158216 h 187107"/>
                <a:gd name="connsiteX19" fmla="*/ 35103 w 91810"/>
                <a:gd name="connsiteY19" fmla="*/ 121682 h 187107"/>
                <a:gd name="connsiteX20" fmla="*/ 59301 w 91810"/>
                <a:gd name="connsiteY20" fmla="*/ 30346 h 187107"/>
                <a:gd name="connsiteX21" fmla="*/ 78280 w 91810"/>
                <a:gd name="connsiteY21" fmla="*/ 5816 h 187107"/>
                <a:gd name="connsiteX22" fmla="*/ 86346 w 91810"/>
                <a:gd name="connsiteY22" fmla="*/ 19386 h 187107"/>
                <a:gd name="connsiteX23" fmla="*/ 35103 w 91810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810" h="187107">
                  <a:moveTo>
                    <a:pt x="1416" y="158216"/>
                  </a:moveTo>
                  <a:cubicBezTo>
                    <a:pt x="941" y="158999"/>
                    <a:pt x="230" y="159782"/>
                    <a:pt x="230" y="160825"/>
                  </a:cubicBezTo>
                  <a:cubicBezTo>
                    <a:pt x="230" y="162130"/>
                    <a:pt x="1653" y="164218"/>
                    <a:pt x="3076" y="164218"/>
                  </a:cubicBezTo>
                  <a:cubicBezTo>
                    <a:pt x="4263" y="164218"/>
                    <a:pt x="4974" y="163435"/>
                    <a:pt x="11617" y="156128"/>
                  </a:cubicBezTo>
                  <a:cubicBezTo>
                    <a:pt x="13515" y="154301"/>
                    <a:pt x="18259" y="149343"/>
                    <a:pt x="20157" y="147256"/>
                  </a:cubicBezTo>
                  <a:cubicBezTo>
                    <a:pt x="22530" y="167871"/>
                    <a:pt x="29409" y="187182"/>
                    <a:pt x="46728" y="187182"/>
                  </a:cubicBezTo>
                  <a:cubicBezTo>
                    <a:pt x="56217" y="187182"/>
                    <a:pt x="64520" y="181180"/>
                    <a:pt x="69502" y="177266"/>
                  </a:cubicBezTo>
                  <a:cubicBezTo>
                    <a:pt x="72824" y="174656"/>
                    <a:pt x="83974" y="164479"/>
                    <a:pt x="83974" y="161869"/>
                  </a:cubicBezTo>
                  <a:cubicBezTo>
                    <a:pt x="83974" y="161086"/>
                    <a:pt x="83262" y="158738"/>
                    <a:pt x="81127" y="158738"/>
                  </a:cubicBezTo>
                  <a:cubicBezTo>
                    <a:pt x="80415" y="158738"/>
                    <a:pt x="80178" y="158999"/>
                    <a:pt x="78043" y="161086"/>
                  </a:cubicBezTo>
                  <a:cubicBezTo>
                    <a:pt x="62860" y="177527"/>
                    <a:pt x="54082" y="181441"/>
                    <a:pt x="47202" y="181441"/>
                  </a:cubicBezTo>
                  <a:cubicBezTo>
                    <a:pt x="36527" y="181441"/>
                    <a:pt x="32731" y="167871"/>
                    <a:pt x="32731" y="147516"/>
                  </a:cubicBezTo>
                  <a:cubicBezTo>
                    <a:pt x="32731" y="145951"/>
                    <a:pt x="33205" y="133947"/>
                    <a:pt x="33917" y="132642"/>
                  </a:cubicBezTo>
                  <a:cubicBezTo>
                    <a:pt x="34391" y="131859"/>
                    <a:pt x="34391" y="131337"/>
                    <a:pt x="39136" y="126118"/>
                  </a:cubicBezTo>
                  <a:cubicBezTo>
                    <a:pt x="58352" y="104980"/>
                    <a:pt x="92040" y="60878"/>
                    <a:pt x="92040" y="20430"/>
                  </a:cubicBezTo>
                  <a:cubicBezTo>
                    <a:pt x="92040" y="15993"/>
                    <a:pt x="92040" y="75"/>
                    <a:pt x="78043" y="75"/>
                  </a:cubicBezTo>
                  <a:cubicBezTo>
                    <a:pt x="58352" y="75"/>
                    <a:pt x="40797" y="43133"/>
                    <a:pt x="38424" y="49135"/>
                  </a:cubicBezTo>
                  <a:cubicBezTo>
                    <a:pt x="27037" y="77580"/>
                    <a:pt x="19683" y="108112"/>
                    <a:pt x="19683" y="139166"/>
                  </a:cubicBezTo>
                  <a:lnTo>
                    <a:pt x="1416" y="158216"/>
                  </a:lnTo>
                  <a:close/>
                  <a:moveTo>
                    <a:pt x="35103" y="121682"/>
                  </a:moveTo>
                  <a:cubicBezTo>
                    <a:pt x="35578" y="118811"/>
                    <a:pt x="45779" y="60878"/>
                    <a:pt x="59301" y="30346"/>
                  </a:cubicBezTo>
                  <a:cubicBezTo>
                    <a:pt x="65706" y="16254"/>
                    <a:pt x="70688" y="5816"/>
                    <a:pt x="78280" y="5816"/>
                  </a:cubicBezTo>
                  <a:cubicBezTo>
                    <a:pt x="86346" y="5816"/>
                    <a:pt x="86346" y="15210"/>
                    <a:pt x="86346" y="19386"/>
                  </a:cubicBezTo>
                  <a:cubicBezTo>
                    <a:pt x="86346" y="62966"/>
                    <a:pt x="46490" y="108634"/>
                    <a:pt x="35103" y="121682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1A0C272-DF67-5693-FCD2-12AA1806F74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114568" y="4455776"/>
              <a:ext cx="71906" cy="82384"/>
            </a:xfrm>
            <a:custGeom>
              <a:avLst/>
              <a:gdLst>
                <a:gd name="connsiteX0" fmla="*/ 62674 w 71906"/>
                <a:gd name="connsiteY0" fmla="*/ 10671 h 82384"/>
                <a:gd name="connsiteX1" fmla="*/ 54205 w 71906"/>
                <a:gd name="connsiteY1" fmla="*/ 20901 h 82384"/>
                <a:gd name="connsiteX2" fmla="*/ 60681 w 71906"/>
                <a:gd name="connsiteY2" fmla="*/ 27660 h 82384"/>
                <a:gd name="connsiteX3" fmla="*/ 70147 w 71906"/>
                <a:gd name="connsiteY3" fmla="*/ 15969 h 82384"/>
                <a:gd name="connsiteX4" fmla="*/ 48226 w 71906"/>
                <a:gd name="connsiteY4" fmla="*/ 76 h 82384"/>
                <a:gd name="connsiteX5" fmla="*/ 234 w 71906"/>
                <a:gd name="connsiteY5" fmla="*/ 50676 h 82384"/>
                <a:gd name="connsiteX6" fmla="*/ 30956 w 71906"/>
                <a:gd name="connsiteY6" fmla="*/ 82461 h 82384"/>
                <a:gd name="connsiteX7" fmla="*/ 72140 w 71906"/>
                <a:gd name="connsiteY7" fmla="*/ 61819 h 82384"/>
                <a:gd name="connsiteX8" fmla="*/ 69317 w 71906"/>
                <a:gd name="connsiteY8" fmla="*/ 58714 h 82384"/>
                <a:gd name="connsiteX9" fmla="*/ 66660 w 71906"/>
                <a:gd name="connsiteY9" fmla="*/ 60540 h 82384"/>
                <a:gd name="connsiteX10" fmla="*/ 31288 w 71906"/>
                <a:gd name="connsiteY10" fmla="*/ 77346 h 82384"/>
                <a:gd name="connsiteX11" fmla="*/ 14017 w 71906"/>
                <a:gd name="connsiteY11" fmla="*/ 57070 h 82384"/>
                <a:gd name="connsiteX12" fmla="*/ 24977 w 71906"/>
                <a:gd name="connsiteY12" fmla="*/ 19257 h 82384"/>
                <a:gd name="connsiteX13" fmla="*/ 48226 w 71906"/>
                <a:gd name="connsiteY13" fmla="*/ 5191 h 82384"/>
                <a:gd name="connsiteX14" fmla="*/ 62674 w 71906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906" h="82384">
                  <a:moveTo>
                    <a:pt x="62674" y="10671"/>
                  </a:moveTo>
                  <a:cubicBezTo>
                    <a:pt x="56696" y="11767"/>
                    <a:pt x="54205" y="16882"/>
                    <a:pt x="54205" y="20901"/>
                  </a:cubicBezTo>
                  <a:cubicBezTo>
                    <a:pt x="54205" y="25833"/>
                    <a:pt x="57692" y="27660"/>
                    <a:pt x="60681" y="27660"/>
                  </a:cubicBezTo>
                  <a:cubicBezTo>
                    <a:pt x="64335" y="27660"/>
                    <a:pt x="70147" y="24737"/>
                    <a:pt x="70147" y="15969"/>
                  </a:cubicBezTo>
                  <a:cubicBezTo>
                    <a:pt x="70147" y="3547"/>
                    <a:pt x="57194" y="76"/>
                    <a:pt x="48226" y="76"/>
                  </a:cubicBezTo>
                  <a:cubicBezTo>
                    <a:pt x="23317" y="76"/>
                    <a:pt x="234" y="25285"/>
                    <a:pt x="234" y="50676"/>
                  </a:cubicBezTo>
                  <a:cubicBezTo>
                    <a:pt x="234" y="66386"/>
                    <a:pt x="10198" y="82461"/>
                    <a:pt x="30956" y="82461"/>
                  </a:cubicBezTo>
                  <a:cubicBezTo>
                    <a:pt x="59021" y="82461"/>
                    <a:pt x="72140" y="64377"/>
                    <a:pt x="72140" y="61819"/>
                  </a:cubicBezTo>
                  <a:cubicBezTo>
                    <a:pt x="72140" y="60723"/>
                    <a:pt x="70645" y="58714"/>
                    <a:pt x="69317" y="58714"/>
                  </a:cubicBezTo>
                  <a:cubicBezTo>
                    <a:pt x="68320" y="58714"/>
                    <a:pt x="67988" y="59079"/>
                    <a:pt x="66660" y="60540"/>
                  </a:cubicBezTo>
                  <a:cubicBezTo>
                    <a:pt x="53707" y="77346"/>
                    <a:pt x="34277" y="77346"/>
                    <a:pt x="31288" y="77346"/>
                  </a:cubicBezTo>
                  <a:cubicBezTo>
                    <a:pt x="19331" y="77346"/>
                    <a:pt x="14017" y="68395"/>
                    <a:pt x="14017" y="57070"/>
                  </a:cubicBezTo>
                  <a:cubicBezTo>
                    <a:pt x="14017" y="51772"/>
                    <a:pt x="16342" y="31861"/>
                    <a:pt x="24977" y="19257"/>
                  </a:cubicBezTo>
                  <a:cubicBezTo>
                    <a:pt x="31288" y="10306"/>
                    <a:pt x="39923" y="5191"/>
                    <a:pt x="48226" y="5191"/>
                  </a:cubicBezTo>
                  <a:cubicBezTo>
                    <a:pt x="50551" y="5191"/>
                    <a:pt x="58522" y="5556"/>
                    <a:pt x="62674" y="10671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297AF083-A19E-EFF8-F7FF-5B2B239DC274}"/>
              </a:ext>
            </a:extLst>
          </p:cNvPr>
          <p:cNvSpPr/>
          <p:nvPr/>
        </p:nvSpPr>
        <p:spPr>
          <a:xfrm>
            <a:off x="5844262" y="6122104"/>
            <a:ext cx="1969190" cy="48490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33E8704-9F61-A9F4-DCF5-E141CD25AC85}"/>
              </a:ext>
            </a:extLst>
          </p:cNvPr>
          <p:cNvSpPr txBox="1"/>
          <p:nvPr/>
        </p:nvSpPr>
        <p:spPr>
          <a:xfrm>
            <a:off x="10727701" y="272687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RBH</a:t>
            </a:r>
            <a:endParaRPr lang="en-AU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35D8DFD-020F-C9B8-48E0-50B23E270B5D}"/>
              </a:ext>
            </a:extLst>
          </p:cNvPr>
          <p:cNvSpPr txBox="1"/>
          <p:nvPr/>
        </p:nvSpPr>
        <p:spPr>
          <a:xfrm>
            <a:off x="10477151" y="3830076"/>
            <a:ext cx="116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Extremal RBH</a:t>
            </a:r>
            <a:endParaRPr lang="en-AU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A43798E-8168-02DB-6241-F3326A124326}"/>
              </a:ext>
            </a:extLst>
          </p:cNvPr>
          <p:cNvSpPr txBox="1"/>
          <p:nvPr/>
        </p:nvSpPr>
        <p:spPr>
          <a:xfrm>
            <a:off x="10354577" y="5052003"/>
            <a:ext cx="141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Horizonless UCO</a:t>
            </a:r>
            <a:endParaRPr lang="en-AU" dirty="0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DDC3069-C063-4C56-EFE3-B8C4FFF61355}"/>
              </a:ext>
            </a:extLst>
          </p:cNvPr>
          <p:cNvCxnSpPr/>
          <p:nvPr/>
        </p:nvCxnSpPr>
        <p:spPr>
          <a:xfrm>
            <a:off x="6565617" y="3567545"/>
            <a:ext cx="50495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2BA9562-13A3-A153-D815-21D0C6CFF3D8}"/>
              </a:ext>
            </a:extLst>
          </p:cNvPr>
          <p:cNvCxnSpPr/>
          <p:nvPr/>
        </p:nvCxnSpPr>
        <p:spPr>
          <a:xfrm>
            <a:off x="6565617" y="4717472"/>
            <a:ext cx="50495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 descr="\documentclass{article}&#10;\usepackage{amsmath}&#10;\pagestyle{empty}&#10;\begin{document}&#10;&#10;$$f(r)=1-\frac{2mr^2}{(r+\ell)^{3}}$$&#10;&#10;&#10;\end{document}" title="IguanaTex Vector Display">
            <a:extLst>
              <a:ext uri="{FF2B5EF4-FFF2-40B4-BE49-F238E27FC236}">
                <a16:creationId xmlns:a16="http://schemas.microsoft.com/office/drawing/2014/main" id="{FDCB75C4-400B-0B57-9C3E-B8386E6DB98A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6769100" y="1600200"/>
            <a:ext cx="2111902" cy="617483"/>
            <a:chOff x="11654271" y="3221028"/>
            <a:chExt cx="2111902" cy="61748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8C59227-04D8-D94E-59CF-0B22C1D8123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654271" y="3423267"/>
              <a:ext cx="126652" cy="230276"/>
            </a:xfrm>
            <a:custGeom>
              <a:avLst/>
              <a:gdLst>
                <a:gd name="connsiteX0" fmla="*/ 79889 w 126652"/>
                <a:gd name="connsiteY0" fmla="*/ 77259 h 230276"/>
                <a:gd name="connsiteX1" fmla="*/ 101717 w 126652"/>
                <a:gd name="connsiteY1" fmla="*/ 77259 h 230276"/>
                <a:gd name="connsiteX2" fmla="*/ 109331 w 126652"/>
                <a:gd name="connsiteY2" fmla="*/ 72198 h 230276"/>
                <a:gd name="connsiteX3" fmla="*/ 102478 w 126652"/>
                <a:gd name="connsiteY3" fmla="*/ 69415 h 230276"/>
                <a:gd name="connsiteX4" fmla="*/ 81412 w 126652"/>
                <a:gd name="connsiteY4" fmla="*/ 69415 h 230276"/>
                <a:gd name="connsiteX5" fmla="*/ 86742 w 126652"/>
                <a:gd name="connsiteY5" fmla="*/ 40567 h 230276"/>
                <a:gd name="connsiteX6" fmla="*/ 92833 w 126652"/>
                <a:gd name="connsiteY6" fmla="*/ 14249 h 230276"/>
                <a:gd name="connsiteX7" fmla="*/ 104762 w 126652"/>
                <a:gd name="connsiteY7" fmla="*/ 5646 h 230276"/>
                <a:gd name="connsiteX8" fmla="*/ 117199 w 126652"/>
                <a:gd name="connsiteY8" fmla="*/ 10201 h 230276"/>
                <a:gd name="connsiteX9" fmla="*/ 103493 w 126652"/>
                <a:gd name="connsiteY9" fmla="*/ 23865 h 230276"/>
                <a:gd name="connsiteX10" fmla="*/ 112884 w 126652"/>
                <a:gd name="connsiteY10" fmla="*/ 32722 h 230276"/>
                <a:gd name="connsiteX11" fmla="*/ 126844 w 126652"/>
                <a:gd name="connsiteY11" fmla="*/ 17539 h 230276"/>
                <a:gd name="connsiteX12" fmla="*/ 104762 w 126652"/>
                <a:gd name="connsiteY12" fmla="*/ 79 h 230276"/>
                <a:gd name="connsiteX13" fmla="*/ 72528 w 126652"/>
                <a:gd name="connsiteY13" fmla="*/ 29686 h 230276"/>
                <a:gd name="connsiteX14" fmla="*/ 64152 w 126652"/>
                <a:gd name="connsiteY14" fmla="*/ 69415 h 230276"/>
                <a:gd name="connsiteX15" fmla="*/ 46639 w 126652"/>
                <a:gd name="connsiteY15" fmla="*/ 69415 h 230276"/>
                <a:gd name="connsiteX16" fmla="*/ 39025 w 126652"/>
                <a:gd name="connsiteY16" fmla="*/ 74223 h 230276"/>
                <a:gd name="connsiteX17" fmla="*/ 46132 w 126652"/>
                <a:gd name="connsiteY17" fmla="*/ 77259 h 230276"/>
                <a:gd name="connsiteX18" fmla="*/ 62883 w 126652"/>
                <a:gd name="connsiteY18" fmla="*/ 77259 h 230276"/>
                <a:gd name="connsiteX19" fmla="*/ 43847 w 126652"/>
                <a:gd name="connsiteY19" fmla="*/ 177214 h 230276"/>
                <a:gd name="connsiteX20" fmla="*/ 21765 w 126652"/>
                <a:gd name="connsiteY20" fmla="*/ 224788 h 230276"/>
                <a:gd name="connsiteX21" fmla="*/ 9582 w 126652"/>
                <a:gd name="connsiteY21" fmla="*/ 220233 h 230276"/>
                <a:gd name="connsiteX22" fmla="*/ 23542 w 126652"/>
                <a:gd name="connsiteY22" fmla="*/ 206568 h 230276"/>
                <a:gd name="connsiteX23" fmla="*/ 14151 w 126652"/>
                <a:gd name="connsiteY23" fmla="*/ 197712 h 230276"/>
                <a:gd name="connsiteX24" fmla="*/ 191 w 126652"/>
                <a:gd name="connsiteY24" fmla="*/ 212895 h 230276"/>
                <a:gd name="connsiteX25" fmla="*/ 21765 w 126652"/>
                <a:gd name="connsiteY25" fmla="*/ 230355 h 230276"/>
                <a:gd name="connsiteX26" fmla="*/ 50446 w 126652"/>
                <a:gd name="connsiteY26" fmla="*/ 205809 h 230276"/>
                <a:gd name="connsiteX27" fmla="*/ 64660 w 126652"/>
                <a:gd name="connsiteY27" fmla="*/ 157476 h 230276"/>
                <a:gd name="connsiteX28" fmla="*/ 79889 w 12665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52" h="230276">
                  <a:moveTo>
                    <a:pt x="79889" y="77259"/>
                  </a:moveTo>
                  <a:lnTo>
                    <a:pt x="101717" y="77259"/>
                  </a:lnTo>
                  <a:cubicBezTo>
                    <a:pt x="106793" y="77259"/>
                    <a:pt x="109331" y="77259"/>
                    <a:pt x="109331" y="72198"/>
                  </a:cubicBezTo>
                  <a:cubicBezTo>
                    <a:pt x="109331" y="69415"/>
                    <a:pt x="106793" y="69415"/>
                    <a:pt x="102478" y="69415"/>
                  </a:cubicBezTo>
                  <a:lnTo>
                    <a:pt x="81412" y="69415"/>
                  </a:lnTo>
                  <a:lnTo>
                    <a:pt x="86742" y="40567"/>
                  </a:lnTo>
                  <a:cubicBezTo>
                    <a:pt x="87757" y="35253"/>
                    <a:pt x="91310" y="17286"/>
                    <a:pt x="92833" y="14249"/>
                  </a:cubicBezTo>
                  <a:cubicBezTo>
                    <a:pt x="95117" y="9441"/>
                    <a:pt x="99432" y="5646"/>
                    <a:pt x="104762" y="5646"/>
                  </a:cubicBezTo>
                  <a:cubicBezTo>
                    <a:pt x="105778" y="5646"/>
                    <a:pt x="112377" y="5646"/>
                    <a:pt x="117199" y="10201"/>
                  </a:cubicBezTo>
                  <a:cubicBezTo>
                    <a:pt x="106031" y="11213"/>
                    <a:pt x="103493" y="20070"/>
                    <a:pt x="103493" y="23865"/>
                  </a:cubicBezTo>
                  <a:cubicBezTo>
                    <a:pt x="103493" y="29686"/>
                    <a:pt x="108062" y="32722"/>
                    <a:pt x="112884" y="32722"/>
                  </a:cubicBezTo>
                  <a:cubicBezTo>
                    <a:pt x="119484" y="32722"/>
                    <a:pt x="126844" y="27155"/>
                    <a:pt x="126844" y="17539"/>
                  </a:cubicBezTo>
                  <a:cubicBezTo>
                    <a:pt x="126844" y="5899"/>
                    <a:pt x="115169" y="79"/>
                    <a:pt x="104762" y="79"/>
                  </a:cubicBezTo>
                  <a:cubicBezTo>
                    <a:pt x="96133" y="79"/>
                    <a:pt x="80143" y="4634"/>
                    <a:pt x="72528" y="29686"/>
                  </a:cubicBezTo>
                  <a:cubicBezTo>
                    <a:pt x="71005" y="35000"/>
                    <a:pt x="70244" y="37530"/>
                    <a:pt x="64152" y="69415"/>
                  </a:cubicBezTo>
                  <a:lnTo>
                    <a:pt x="46639" y="69415"/>
                  </a:lnTo>
                  <a:cubicBezTo>
                    <a:pt x="41817" y="69415"/>
                    <a:pt x="39025" y="69415"/>
                    <a:pt x="39025" y="74223"/>
                  </a:cubicBezTo>
                  <a:cubicBezTo>
                    <a:pt x="39025" y="77259"/>
                    <a:pt x="41309" y="77259"/>
                    <a:pt x="46132" y="77259"/>
                  </a:cubicBezTo>
                  <a:lnTo>
                    <a:pt x="62883" y="77259"/>
                  </a:lnTo>
                  <a:lnTo>
                    <a:pt x="43847" y="177214"/>
                  </a:lnTo>
                  <a:cubicBezTo>
                    <a:pt x="39279" y="201760"/>
                    <a:pt x="34964" y="224788"/>
                    <a:pt x="21765" y="224788"/>
                  </a:cubicBezTo>
                  <a:cubicBezTo>
                    <a:pt x="20750" y="224788"/>
                    <a:pt x="14405" y="224788"/>
                    <a:pt x="9582" y="220233"/>
                  </a:cubicBezTo>
                  <a:cubicBezTo>
                    <a:pt x="21258" y="219474"/>
                    <a:pt x="23542" y="210364"/>
                    <a:pt x="23542" y="206568"/>
                  </a:cubicBezTo>
                  <a:cubicBezTo>
                    <a:pt x="23542" y="200748"/>
                    <a:pt x="18973" y="197712"/>
                    <a:pt x="14151" y="197712"/>
                  </a:cubicBezTo>
                  <a:cubicBezTo>
                    <a:pt x="7552" y="197712"/>
                    <a:pt x="191" y="203279"/>
                    <a:pt x="191" y="212895"/>
                  </a:cubicBezTo>
                  <a:cubicBezTo>
                    <a:pt x="191" y="224282"/>
                    <a:pt x="11359" y="230355"/>
                    <a:pt x="21765" y="230355"/>
                  </a:cubicBezTo>
                  <a:cubicBezTo>
                    <a:pt x="35725" y="230355"/>
                    <a:pt x="45878" y="215425"/>
                    <a:pt x="50446" y="205809"/>
                  </a:cubicBezTo>
                  <a:cubicBezTo>
                    <a:pt x="58568" y="189867"/>
                    <a:pt x="64406" y="159248"/>
                    <a:pt x="64660" y="157476"/>
                  </a:cubicBezTo>
                  <a:lnTo>
                    <a:pt x="79889" y="7725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83ADC5-D4BD-8638-7A67-54B252A0654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817530" y="3411879"/>
              <a:ext cx="58884" cy="253051"/>
            </a:xfrm>
            <a:custGeom>
              <a:avLst/>
              <a:gdLst>
                <a:gd name="connsiteX0" fmla="*/ 59082 w 58884"/>
                <a:gd name="connsiteY0" fmla="*/ 250599 h 253051"/>
                <a:gd name="connsiteX1" fmla="*/ 54767 w 58884"/>
                <a:gd name="connsiteY1" fmla="*/ 245032 h 253051"/>
                <a:gd name="connsiteX2" fmla="*/ 14918 w 58884"/>
                <a:gd name="connsiteY2" fmla="*/ 126604 h 253051"/>
                <a:gd name="connsiteX3" fmla="*/ 55782 w 58884"/>
                <a:gd name="connsiteY3" fmla="*/ 6911 h 253051"/>
                <a:gd name="connsiteX4" fmla="*/ 59082 w 58884"/>
                <a:gd name="connsiteY4" fmla="*/ 2609 h 253051"/>
                <a:gd name="connsiteX5" fmla="*/ 56544 w 58884"/>
                <a:gd name="connsiteY5" fmla="*/ 79 h 253051"/>
                <a:gd name="connsiteX6" fmla="*/ 16188 w 58884"/>
                <a:gd name="connsiteY6" fmla="*/ 49424 h 253051"/>
                <a:gd name="connsiteX7" fmla="*/ 197 w 58884"/>
                <a:gd name="connsiteY7" fmla="*/ 126604 h 253051"/>
                <a:gd name="connsiteX8" fmla="*/ 16949 w 58884"/>
                <a:gd name="connsiteY8" fmla="*/ 205556 h 253051"/>
                <a:gd name="connsiteX9" fmla="*/ 56544 w 58884"/>
                <a:gd name="connsiteY9" fmla="*/ 253130 h 253051"/>
                <a:gd name="connsiteX10" fmla="*/ 59082 w 58884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82" y="250599"/>
                  </a:moveTo>
                  <a:cubicBezTo>
                    <a:pt x="59082" y="249840"/>
                    <a:pt x="59082" y="249334"/>
                    <a:pt x="54767" y="245032"/>
                  </a:cubicBezTo>
                  <a:cubicBezTo>
                    <a:pt x="23040" y="213148"/>
                    <a:pt x="14918" y="165321"/>
                    <a:pt x="14918" y="126604"/>
                  </a:cubicBezTo>
                  <a:cubicBezTo>
                    <a:pt x="14918" y="82573"/>
                    <a:pt x="24563" y="38542"/>
                    <a:pt x="55782" y="6911"/>
                  </a:cubicBezTo>
                  <a:cubicBezTo>
                    <a:pt x="59082" y="3874"/>
                    <a:pt x="59082" y="3368"/>
                    <a:pt x="59082" y="2609"/>
                  </a:cubicBezTo>
                  <a:cubicBezTo>
                    <a:pt x="59082" y="838"/>
                    <a:pt x="58067" y="79"/>
                    <a:pt x="56544" y="79"/>
                  </a:cubicBezTo>
                  <a:cubicBezTo>
                    <a:pt x="54006" y="79"/>
                    <a:pt x="31162" y="17286"/>
                    <a:pt x="16188" y="49424"/>
                  </a:cubicBezTo>
                  <a:cubicBezTo>
                    <a:pt x="3243" y="77259"/>
                    <a:pt x="197" y="105348"/>
                    <a:pt x="197" y="126604"/>
                  </a:cubicBezTo>
                  <a:cubicBezTo>
                    <a:pt x="197" y="146342"/>
                    <a:pt x="2989" y="176961"/>
                    <a:pt x="16949" y="205556"/>
                  </a:cubicBezTo>
                  <a:cubicBezTo>
                    <a:pt x="32178" y="236681"/>
                    <a:pt x="54006" y="253130"/>
                    <a:pt x="56544" y="253130"/>
                  </a:cubicBezTo>
                  <a:cubicBezTo>
                    <a:pt x="58067" y="253130"/>
                    <a:pt x="59082" y="252371"/>
                    <a:pt x="59082" y="250599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5B64D9-0F00-BDD4-AF04-22075DC4041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898469" y="3489819"/>
              <a:ext cx="103301" cy="114632"/>
            </a:xfrm>
            <a:custGeom>
              <a:avLst/>
              <a:gdLst>
                <a:gd name="connsiteX0" fmla="*/ 15176 w 103301"/>
                <a:gd name="connsiteY0" fmla="*/ 96997 h 114632"/>
                <a:gd name="connsiteX1" fmla="*/ 12892 w 103301"/>
                <a:gd name="connsiteY1" fmla="*/ 107878 h 114632"/>
                <a:gd name="connsiteX2" fmla="*/ 20252 w 103301"/>
                <a:gd name="connsiteY2" fmla="*/ 114711 h 114632"/>
                <a:gd name="connsiteX3" fmla="*/ 29643 w 103301"/>
                <a:gd name="connsiteY3" fmla="*/ 107625 h 114632"/>
                <a:gd name="connsiteX4" fmla="*/ 39796 w 103301"/>
                <a:gd name="connsiteY4" fmla="*/ 67643 h 114632"/>
                <a:gd name="connsiteX5" fmla="*/ 47918 w 103301"/>
                <a:gd name="connsiteY5" fmla="*/ 34747 h 114632"/>
                <a:gd name="connsiteX6" fmla="*/ 62132 w 103301"/>
                <a:gd name="connsiteY6" fmla="*/ 13996 h 114632"/>
                <a:gd name="connsiteX7" fmla="*/ 82437 w 103301"/>
                <a:gd name="connsiteY7" fmla="*/ 5646 h 114632"/>
                <a:gd name="connsiteX8" fmla="*/ 93097 w 103301"/>
                <a:gd name="connsiteY8" fmla="*/ 8682 h 114632"/>
                <a:gd name="connsiteX9" fmla="*/ 79899 w 103301"/>
                <a:gd name="connsiteY9" fmla="*/ 22600 h 114632"/>
                <a:gd name="connsiteX10" fmla="*/ 89543 w 103301"/>
                <a:gd name="connsiteY10" fmla="*/ 31457 h 114632"/>
                <a:gd name="connsiteX11" fmla="*/ 103503 w 103301"/>
                <a:gd name="connsiteY11" fmla="*/ 16527 h 114632"/>
                <a:gd name="connsiteX12" fmla="*/ 82437 w 103301"/>
                <a:gd name="connsiteY12" fmla="*/ 79 h 114632"/>
                <a:gd name="connsiteX13" fmla="*/ 49949 w 103301"/>
                <a:gd name="connsiteY13" fmla="*/ 19564 h 114632"/>
                <a:gd name="connsiteX14" fmla="*/ 26852 w 103301"/>
                <a:gd name="connsiteY14" fmla="*/ 79 h 114632"/>
                <a:gd name="connsiteX15" fmla="*/ 8069 w 103301"/>
                <a:gd name="connsiteY15" fmla="*/ 14503 h 114632"/>
                <a:gd name="connsiteX16" fmla="*/ 201 w 103301"/>
                <a:gd name="connsiteY16" fmla="*/ 39048 h 114632"/>
                <a:gd name="connsiteX17" fmla="*/ 3247 w 103301"/>
                <a:gd name="connsiteY17" fmla="*/ 41579 h 114632"/>
                <a:gd name="connsiteX18" fmla="*/ 7562 w 103301"/>
                <a:gd name="connsiteY18" fmla="*/ 35759 h 114632"/>
                <a:gd name="connsiteX19" fmla="*/ 26090 w 103301"/>
                <a:gd name="connsiteY19" fmla="*/ 5646 h 114632"/>
                <a:gd name="connsiteX20" fmla="*/ 33958 w 103301"/>
                <a:gd name="connsiteY20" fmla="*/ 17286 h 114632"/>
                <a:gd name="connsiteX21" fmla="*/ 29897 w 103301"/>
                <a:gd name="connsiteY21" fmla="*/ 38542 h 114632"/>
                <a:gd name="connsiteX22" fmla="*/ 15176 w 10330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176" y="96997"/>
                  </a:moveTo>
                  <a:cubicBezTo>
                    <a:pt x="14415" y="100793"/>
                    <a:pt x="12892" y="106613"/>
                    <a:pt x="12892" y="107878"/>
                  </a:cubicBezTo>
                  <a:cubicBezTo>
                    <a:pt x="12892" y="112433"/>
                    <a:pt x="16445" y="114711"/>
                    <a:pt x="20252" y="114711"/>
                  </a:cubicBezTo>
                  <a:cubicBezTo>
                    <a:pt x="23298" y="114711"/>
                    <a:pt x="27867" y="112686"/>
                    <a:pt x="29643" y="107625"/>
                  </a:cubicBezTo>
                  <a:cubicBezTo>
                    <a:pt x="30151" y="106613"/>
                    <a:pt x="38781" y="72198"/>
                    <a:pt x="39796" y="67643"/>
                  </a:cubicBezTo>
                  <a:cubicBezTo>
                    <a:pt x="41827" y="59293"/>
                    <a:pt x="46395" y="41579"/>
                    <a:pt x="47918" y="34747"/>
                  </a:cubicBezTo>
                  <a:cubicBezTo>
                    <a:pt x="48933" y="31457"/>
                    <a:pt x="56040" y="19564"/>
                    <a:pt x="62132" y="13996"/>
                  </a:cubicBezTo>
                  <a:cubicBezTo>
                    <a:pt x="64162" y="12225"/>
                    <a:pt x="71523" y="5646"/>
                    <a:pt x="82437" y="5646"/>
                  </a:cubicBezTo>
                  <a:cubicBezTo>
                    <a:pt x="89036" y="5646"/>
                    <a:pt x="92843" y="8682"/>
                    <a:pt x="93097" y="8682"/>
                  </a:cubicBezTo>
                  <a:cubicBezTo>
                    <a:pt x="85482" y="9948"/>
                    <a:pt x="79899" y="16021"/>
                    <a:pt x="79899" y="22600"/>
                  </a:cubicBezTo>
                  <a:cubicBezTo>
                    <a:pt x="79899" y="26649"/>
                    <a:pt x="82690" y="31457"/>
                    <a:pt x="89543" y="31457"/>
                  </a:cubicBezTo>
                  <a:cubicBezTo>
                    <a:pt x="96396" y="31457"/>
                    <a:pt x="103503" y="25637"/>
                    <a:pt x="103503" y="16527"/>
                  </a:cubicBezTo>
                  <a:cubicBezTo>
                    <a:pt x="103503" y="7670"/>
                    <a:pt x="95381" y="79"/>
                    <a:pt x="82437" y="79"/>
                  </a:cubicBezTo>
                  <a:cubicBezTo>
                    <a:pt x="65939" y="79"/>
                    <a:pt x="54771" y="12478"/>
                    <a:pt x="49949" y="19564"/>
                  </a:cubicBezTo>
                  <a:cubicBezTo>
                    <a:pt x="47918" y="8176"/>
                    <a:pt x="38781" y="79"/>
                    <a:pt x="26852" y="79"/>
                  </a:cubicBezTo>
                  <a:cubicBezTo>
                    <a:pt x="15176" y="79"/>
                    <a:pt x="10354" y="9948"/>
                    <a:pt x="8069" y="14503"/>
                  </a:cubicBezTo>
                  <a:cubicBezTo>
                    <a:pt x="3501" y="23106"/>
                    <a:pt x="201" y="38289"/>
                    <a:pt x="201" y="39048"/>
                  </a:cubicBezTo>
                  <a:cubicBezTo>
                    <a:pt x="201" y="41579"/>
                    <a:pt x="2739" y="41579"/>
                    <a:pt x="3247" y="41579"/>
                  </a:cubicBezTo>
                  <a:cubicBezTo>
                    <a:pt x="5785" y="41579"/>
                    <a:pt x="6039" y="41326"/>
                    <a:pt x="7562" y="35759"/>
                  </a:cubicBezTo>
                  <a:cubicBezTo>
                    <a:pt x="11877" y="17792"/>
                    <a:pt x="16953" y="5646"/>
                    <a:pt x="26090" y="5646"/>
                  </a:cubicBezTo>
                  <a:cubicBezTo>
                    <a:pt x="30405" y="5646"/>
                    <a:pt x="33958" y="7670"/>
                    <a:pt x="33958" y="17286"/>
                  </a:cubicBezTo>
                  <a:cubicBezTo>
                    <a:pt x="33958" y="22600"/>
                    <a:pt x="33197" y="25384"/>
                    <a:pt x="29897" y="38542"/>
                  </a:cubicBezTo>
                  <a:lnTo>
                    <a:pt x="15176" y="9699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FD588F-AED9-CBCE-5516-AD13AB7560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2027136" y="3411879"/>
              <a:ext cx="58884" cy="253051"/>
            </a:xfrm>
            <a:custGeom>
              <a:avLst/>
              <a:gdLst>
                <a:gd name="connsiteX0" fmla="*/ 59091 w 58884"/>
                <a:gd name="connsiteY0" fmla="*/ 126604 h 253051"/>
                <a:gd name="connsiteX1" fmla="*/ 42339 w 58884"/>
                <a:gd name="connsiteY1" fmla="*/ 47652 h 253051"/>
                <a:gd name="connsiteX2" fmla="*/ 2744 w 58884"/>
                <a:gd name="connsiteY2" fmla="*/ 79 h 253051"/>
                <a:gd name="connsiteX3" fmla="*/ 206 w 58884"/>
                <a:gd name="connsiteY3" fmla="*/ 2609 h 253051"/>
                <a:gd name="connsiteX4" fmla="*/ 5028 w 58884"/>
                <a:gd name="connsiteY4" fmla="*/ 8429 h 253051"/>
                <a:gd name="connsiteX5" fmla="*/ 44369 w 58884"/>
                <a:gd name="connsiteY5" fmla="*/ 126604 h 253051"/>
                <a:gd name="connsiteX6" fmla="*/ 3505 w 58884"/>
                <a:gd name="connsiteY6" fmla="*/ 246297 h 253051"/>
                <a:gd name="connsiteX7" fmla="*/ 206 w 58884"/>
                <a:gd name="connsiteY7" fmla="*/ 250599 h 253051"/>
                <a:gd name="connsiteX8" fmla="*/ 2744 w 58884"/>
                <a:gd name="connsiteY8" fmla="*/ 253130 h 253051"/>
                <a:gd name="connsiteX9" fmla="*/ 43100 w 58884"/>
                <a:gd name="connsiteY9" fmla="*/ 203785 h 253051"/>
                <a:gd name="connsiteX10" fmla="*/ 59091 w 58884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91" y="126604"/>
                  </a:moveTo>
                  <a:cubicBezTo>
                    <a:pt x="59091" y="106866"/>
                    <a:pt x="56299" y="76247"/>
                    <a:pt x="42339" y="47652"/>
                  </a:cubicBezTo>
                  <a:cubicBezTo>
                    <a:pt x="27110" y="16527"/>
                    <a:pt x="5282" y="79"/>
                    <a:pt x="2744" y="79"/>
                  </a:cubicBezTo>
                  <a:cubicBezTo>
                    <a:pt x="1221" y="79"/>
                    <a:pt x="206" y="1091"/>
                    <a:pt x="206" y="2609"/>
                  </a:cubicBezTo>
                  <a:cubicBezTo>
                    <a:pt x="206" y="3368"/>
                    <a:pt x="206" y="3874"/>
                    <a:pt x="5028" y="8429"/>
                  </a:cubicBezTo>
                  <a:cubicBezTo>
                    <a:pt x="29902" y="33481"/>
                    <a:pt x="44369" y="73716"/>
                    <a:pt x="44369" y="126604"/>
                  </a:cubicBezTo>
                  <a:cubicBezTo>
                    <a:pt x="44369" y="169876"/>
                    <a:pt x="34978" y="214413"/>
                    <a:pt x="3505" y="246297"/>
                  </a:cubicBezTo>
                  <a:cubicBezTo>
                    <a:pt x="206" y="249334"/>
                    <a:pt x="206" y="249840"/>
                    <a:pt x="206" y="250599"/>
                  </a:cubicBezTo>
                  <a:cubicBezTo>
                    <a:pt x="206" y="252117"/>
                    <a:pt x="1221" y="253130"/>
                    <a:pt x="2744" y="253130"/>
                  </a:cubicBezTo>
                  <a:cubicBezTo>
                    <a:pt x="5282" y="253130"/>
                    <a:pt x="28125" y="235922"/>
                    <a:pt x="43100" y="203785"/>
                  </a:cubicBezTo>
                  <a:cubicBezTo>
                    <a:pt x="56045" y="175949"/>
                    <a:pt x="59091" y="147860"/>
                    <a:pt x="59091" y="126604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74BEB2-3E49-546A-4AA6-69AD1F80563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196090" y="3508798"/>
              <a:ext cx="168785" cy="59213"/>
            </a:xfrm>
            <a:custGeom>
              <a:avLst/>
              <a:gdLst>
                <a:gd name="connsiteX0" fmla="*/ 160369 w 168785"/>
                <a:gd name="connsiteY0" fmla="*/ 10201 h 59213"/>
                <a:gd name="connsiteX1" fmla="*/ 168998 w 168785"/>
                <a:gd name="connsiteY1" fmla="*/ 5140 h 59213"/>
                <a:gd name="connsiteX2" fmla="*/ 160623 w 168785"/>
                <a:gd name="connsiteY2" fmla="*/ 79 h 59213"/>
                <a:gd name="connsiteX3" fmla="*/ 8588 w 168785"/>
                <a:gd name="connsiteY3" fmla="*/ 79 h 59213"/>
                <a:gd name="connsiteX4" fmla="*/ 213 w 168785"/>
                <a:gd name="connsiteY4" fmla="*/ 5140 h 59213"/>
                <a:gd name="connsiteX5" fmla="*/ 8842 w 168785"/>
                <a:gd name="connsiteY5" fmla="*/ 10201 h 59213"/>
                <a:gd name="connsiteX6" fmla="*/ 160369 w 168785"/>
                <a:gd name="connsiteY6" fmla="*/ 10201 h 59213"/>
                <a:gd name="connsiteX7" fmla="*/ 160623 w 168785"/>
                <a:gd name="connsiteY7" fmla="*/ 59293 h 59213"/>
                <a:gd name="connsiteX8" fmla="*/ 168998 w 168785"/>
                <a:gd name="connsiteY8" fmla="*/ 54232 h 59213"/>
                <a:gd name="connsiteX9" fmla="*/ 160369 w 168785"/>
                <a:gd name="connsiteY9" fmla="*/ 49171 h 59213"/>
                <a:gd name="connsiteX10" fmla="*/ 8842 w 168785"/>
                <a:gd name="connsiteY10" fmla="*/ 49171 h 59213"/>
                <a:gd name="connsiteX11" fmla="*/ 213 w 168785"/>
                <a:gd name="connsiteY11" fmla="*/ 54232 h 59213"/>
                <a:gd name="connsiteX12" fmla="*/ 8588 w 168785"/>
                <a:gd name="connsiteY12" fmla="*/ 59293 h 59213"/>
                <a:gd name="connsiteX13" fmla="*/ 160623 w 168785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85" h="59213">
                  <a:moveTo>
                    <a:pt x="160369" y="10201"/>
                  </a:moveTo>
                  <a:cubicBezTo>
                    <a:pt x="164176" y="10201"/>
                    <a:pt x="168998" y="10201"/>
                    <a:pt x="168998" y="5140"/>
                  </a:cubicBezTo>
                  <a:cubicBezTo>
                    <a:pt x="168998" y="79"/>
                    <a:pt x="164176" y="79"/>
                    <a:pt x="160623" y="79"/>
                  </a:cubicBezTo>
                  <a:lnTo>
                    <a:pt x="8588" y="79"/>
                  </a:lnTo>
                  <a:cubicBezTo>
                    <a:pt x="5035" y="79"/>
                    <a:pt x="213" y="79"/>
                    <a:pt x="213" y="5140"/>
                  </a:cubicBezTo>
                  <a:cubicBezTo>
                    <a:pt x="213" y="10201"/>
                    <a:pt x="5035" y="10201"/>
                    <a:pt x="8842" y="10201"/>
                  </a:cubicBezTo>
                  <a:lnTo>
                    <a:pt x="160369" y="10201"/>
                  </a:lnTo>
                  <a:close/>
                  <a:moveTo>
                    <a:pt x="160623" y="59293"/>
                  </a:moveTo>
                  <a:cubicBezTo>
                    <a:pt x="164176" y="59293"/>
                    <a:pt x="168998" y="59293"/>
                    <a:pt x="168998" y="54232"/>
                  </a:cubicBezTo>
                  <a:cubicBezTo>
                    <a:pt x="168998" y="49171"/>
                    <a:pt x="164176" y="49171"/>
                    <a:pt x="160369" y="49171"/>
                  </a:cubicBezTo>
                  <a:lnTo>
                    <a:pt x="8842" y="49171"/>
                  </a:lnTo>
                  <a:cubicBezTo>
                    <a:pt x="5035" y="49171"/>
                    <a:pt x="213" y="49171"/>
                    <a:pt x="213" y="54232"/>
                  </a:cubicBezTo>
                  <a:cubicBezTo>
                    <a:pt x="213" y="59293"/>
                    <a:pt x="5035" y="59293"/>
                    <a:pt x="8588" y="59293"/>
                  </a:cubicBezTo>
                  <a:lnTo>
                    <a:pt x="160623" y="59293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D79BE71-7A29-011E-9691-0AE0CE5D0A0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2472379" y="3433136"/>
              <a:ext cx="83758" cy="168531"/>
            </a:xfrm>
            <a:custGeom>
              <a:avLst/>
              <a:gdLst>
                <a:gd name="connsiteX0" fmla="*/ 52255 w 83758"/>
                <a:gd name="connsiteY0" fmla="*/ 6658 h 168531"/>
                <a:gd name="connsiteX1" fmla="*/ 46417 w 83758"/>
                <a:gd name="connsiteY1" fmla="*/ 79 h 168531"/>
                <a:gd name="connsiteX2" fmla="*/ 223 w 83758"/>
                <a:gd name="connsiteY2" fmla="*/ 16274 h 168531"/>
                <a:gd name="connsiteX3" fmla="*/ 223 w 83758"/>
                <a:gd name="connsiteY3" fmla="*/ 24118 h 168531"/>
                <a:gd name="connsiteX4" fmla="*/ 33473 w 83758"/>
                <a:gd name="connsiteY4" fmla="*/ 17539 h 168531"/>
                <a:gd name="connsiteX5" fmla="*/ 33473 w 83758"/>
                <a:gd name="connsiteY5" fmla="*/ 148620 h 168531"/>
                <a:gd name="connsiteX6" fmla="*/ 9868 w 83758"/>
                <a:gd name="connsiteY6" fmla="*/ 160766 h 168531"/>
                <a:gd name="connsiteX7" fmla="*/ 1746 w 83758"/>
                <a:gd name="connsiteY7" fmla="*/ 160766 h 168531"/>
                <a:gd name="connsiteX8" fmla="*/ 1746 w 83758"/>
                <a:gd name="connsiteY8" fmla="*/ 168611 h 168531"/>
                <a:gd name="connsiteX9" fmla="*/ 42864 w 83758"/>
                <a:gd name="connsiteY9" fmla="*/ 167851 h 168531"/>
                <a:gd name="connsiteX10" fmla="*/ 83981 w 83758"/>
                <a:gd name="connsiteY10" fmla="*/ 168611 h 168531"/>
                <a:gd name="connsiteX11" fmla="*/ 83981 w 83758"/>
                <a:gd name="connsiteY11" fmla="*/ 160766 h 168531"/>
                <a:gd name="connsiteX12" fmla="*/ 75859 w 83758"/>
                <a:gd name="connsiteY12" fmla="*/ 160766 h 168531"/>
                <a:gd name="connsiteX13" fmla="*/ 52255 w 83758"/>
                <a:gd name="connsiteY13" fmla="*/ 148620 h 168531"/>
                <a:gd name="connsiteX14" fmla="*/ 52255 w 83758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758" h="168531">
                  <a:moveTo>
                    <a:pt x="52255" y="6658"/>
                  </a:moveTo>
                  <a:cubicBezTo>
                    <a:pt x="52255" y="585"/>
                    <a:pt x="52255" y="79"/>
                    <a:pt x="46417" y="79"/>
                  </a:cubicBezTo>
                  <a:cubicBezTo>
                    <a:pt x="30681" y="16274"/>
                    <a:pt x="8345" y="16274"/>
                    <a:pt x="223" y="16274"/>
                  </a:cubicBezTo>
                  <a:lnTo>
                    <a:pt x="223" y="24118"/>
                  </a:lnTo>
                  <a:cubicBezTo>
                    <a:pt x="5299" y="24118"/>
                    <a:pt x="20274" y="24118"/>
                    <a:pt x="33473" y="17539"/>
                  </a:cubicBezTo>
                  <a:lnTo>
                    <a:pt x="33473" y="148620"/>
                  </a:lnTo>
                  <a:cubicBezTo>
                    <a:pt x="33473" y="157729"/>
                    <a:pt x="32711" y="160766"/>
                    <a:pt x="9868" y="160766"/>
                  </a:cubicBezTo>
                  <a:lnTo>
                    <a:pt x="1746" y="160766"/>
                  </a:lnTo>
                  <a:lnTo>
                    <a:pt x="1746" y="168611"/>
                  </a:lnTo>
                  <a:cubicBezTo>
                    <a:pt x="10629" y="167851"/>
                    <a:pt x="32711" y="167851"/>
                    <a:pt x="42864" y="167851"/>
                  </a:cubicBezTo>
                  <a:cubicBezTo>
                    <a:pt x="53016" y="167851"/>
                    <a:pt x="75098" y="167851"/>
                    <a:pt x="83981" y="168611"/>
                  </a:cubicBezTo>
                  <a:lnTo>
                    <a:pt x="83981" y="160766"/>
                  </a:lnTo>
                  <a:lnTo>
                    <a:pt x="75859" y="160766"/>
                  </a:lnTo>
                  <a:cubicBezTo>
                    <a:pt x="53016" y="160766"/>
                    <a:pt x="52255" y="157982"/>
                    <a:pt x="52255" y="148620"/>
                  </a:cubicBezTo>
                  <a:lnTo>
                    <a:pt x="52255" y="665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8EA357E-979F-5FA7-E9A1-DDFF2B8BEC2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2654164" y="3533344"/>
              <a:ext cx="155079" cy="10122"/>
            </a:xfrm>
            <a:custGeom>
              <a:avLst/>
              <a:gdLst>
                <a:gd name="connsiteX0" fmla="*/ 146427 w 155079"/>
                <a:gd name="connsiteY0" fmla="*/ 10201 h 10122"/>
                <a:gd name="connsiteX1" fmla="*/ 155310 w 155079"/>
                <a:gd name="connsiteY1" fmla="*/ 5140 h 10122"/>
                <a:gd name="connsiteX2" fmla="*/ 146427 w 155079"/>
                <a:gd name="connsiteY2" fmla="*/ 79 h 10122"/>
                <a:gd name="connsiteX3" fmla="*/ 9114 w 155079"/>
                <a:gd name="connsiteY3" fmla="*/ 79 h 10122"/>
                <a:gd name="connsiteX4" fmla="*/ 230 w 155079"/>
                <a:gd name="connsiteY4" fmla="*/ 5140 h 10122"/>
                <a:gd name="connsiteX5" fmla="*/ 9114 w 155079"/>
                <a:gd name="connsiteY5" fmla="*/ 10201 h 10122"/>
                <a:gd name="connsiteX6" fmla="*/ 146427 w 155079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79" h="10122">
                  <a:moveTo>
                    <a:pt x="146427" y="10201"/>
                  </a:moveTo>
                  <a:cubicBezTo>
                    <a:pt x="150742" y="10201"/>
                    <a:pt x="155310" y="10201"/>
                    <a:pt x="155310" y="5140"/>
                  </a:cubicBezTo>
                  <a:cubicBezTo>
                    <a:pt x="155310" y="79"/>
                    <a:pt x="150742" y="79"/>
                    <a:pt x="146427" y="79"/>
                  </a:cubicBezTo>
                  <a:lnTo>
                    <a:pt x="9114" y="79"/>
                  </a:lnTo>
                  <a:cubicBezTo>
                    <a:pt x="4799" y="79"/>
                    <a:pt x="230" y="79"/>
                    <a:pt x="230" y="5140"/>
                  </a:cubicBezTo>
                  <a:cubicBezTo>
                    <a:pt x="230" y="10201"/>
                    <a:pt x="4799" y="10201"/>
                    <a:pt x="9114" y="10201"/>
                  </a:cubicBezTo>
                  <a:lnTo>
                    <a:pt x="146427" y="10201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3284446-3771-BFEE-4AE7-EAD234E385D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3061870" y="3261945"/>
              <a:ext cx="101271" cy="168531"/>
            </a:xfrm>
            <a:custGeom>
              <a:avLst/>
              <a:gdLst>
                <a:gd name="connsiteX0" fmla="*/ 19790 w 101271"/>
                <a:gd name="connsiteY0" fmla="*/ 149119 h 168531"/>
                <a:gd name="connsiteX1" fmla="*/ 46694 w 101271"/>
                <a:gd name="connsiteY1" fmla="*/ 123055 h 168531"/>
                <a:gd name="connsiteX2" fmla="*/ 101518 w 101271"/>
                <a:gd name="connsiteY2" fmla="*/ 49164 h 168531"/>
                <a:gd name="connsiteX3" fmla="*/ 47710 w 101271"/>
                <a:gd name="connsiteY3" fmla="*/ 72 h 168531"/>
                <a:gd name="connsiteX4" fmla="*/ 247 w 101271"/>
                <a:gd name="connsiteY4" fmla="*/ 45874 h 168531"/>
                <a:gd name="connsiteX5" fmla="*/ 13699 w 101271"/>
                <a:gd name="connsiteY5" fmla="*/ 60045 h 168531"/>
                <a:gd name="connsiteX6" fmla="*/ 26897 w 101271"/>
                <a:gd name="connsiteY6" fmla="*/ 46633 h 168531"/>
                <a:gd name="connsiteX7" fmla="*/ 13445 w 101271"/>
                <a:gd name="connsiteY7" fmla="*/ 33475 h 168531"/>
                <a:gd name="connsiteX8" fmla="*/ 10145 w 101271"/>
                <a:gd name="connsiteY8" fmla="*/ 33728 h 168531"/>
                <a:gd name="connsiteX9" fmla="*/ 44410 w 101271"/>
                <a:gd name="connsiteY9" fmla="*/ 7916 h 168531"/>
                <a:gd name="connsiteX10" fmla="*/ 78421 w 101271"/>
                <a:gd name="connsiteY10" fmla="*/ 49164 h 168531"/>
                <a:gd name="connsiteX11" fmla="*/ 51771 w 101271"/>
                <a:gd name="connsiteY11" fmla="*/ 105088 h 168531"/>
                <a:gd name="connsiteX12" fmla="*/ 3039 w 101271"/>
                <a:gd name="connsiteY12" fmla="*/ 159241 h 168531"/>
                <a:gd name="connsiteX13" fmla="*/ 247 w 101271"/>
                <a:gd name="connsiteY13" fmla="*/ 168604 h 168531"/>
                <a:gd name="connsiteX14" fmla="*/ 94411 w 101271"/>
                <a:gd name="connsiteY14" fmla="*/ 168604 h 168531"/>
                <a:gd name="connsiteX15" fmla="*/ 101518 w 101271"/>
                <a:gd name="connsiteY15" fmla="*/ 124573 h 168531"/>
                <a:gd name="connsiteX16" fmla="*/ 95173 w 101271"/>
                <a:gd name="connsiteY16" fmla="*/ 124573 h 168531"/>
                <a:gd name="connsiteX17" fmla="*/ 89589 w 101271"/>
                <a:gd name="connsiteY17" fmla="*/ 147095 h 168531"/>
                <a:gd name="connsiteX18" fmla="*/ 65477 w 101271"/>
                <a:gd name="connsiteY18" fmla="*/ 149119 h 168531"/>
                <a:gd name="connsiteX19" fmla="*/ 19790 w 101271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271" h="168531">
                  <a:moveTo>
                    <a:pt x="19790" y="149119"/>
                  </a:moveTo>
                  <a:lnTo>
                    <a:pt x="46694" y="123055"/>
                  </a:lnTo>
                  <a:cubicBezTo>
                    <a:pt x="86289" y="88134"/>
                    <a:pt x="101518" y="74469"/>
                    <a:pt x="101518" y="49164"/>
                  </a:cubicBezTo>
                  <a:cubicBezTo>
                    <a:pt x="101518" y="20316"/>
                    <a:pt x="78675" y="72"/>
                    <a:pt x="47710" y="72"/>
                  </a:cubicBezTo>
                  <a:cubicBezTo>
                    <a:pt x="19029" y="72"/>
                    <a:pt x="247" y="23353"/>
                    <a:pt x="247" y="45874"/>
                  </a:cubicBezTo>
                  <a:cubicBezTo>
                    <a:pt x="247" y="60045"/>
                    <a:pt x="12937" y="60045"/>
                    <a:pt x="13699" y="60045"/>
                  </a:cubicBezTo>
                  <a:cubicBezTo>
                    <a:pt x="18014" y="60045"/>
                    <a:pt x="26897" y="57008"/>
                    <a:pt x="26897" y="46633"/>
                  </a:cubicBezTo>
                  <a:cubicBezTo>
                    <a:pt x="26897" y="40054"/>
                    <a:pt x="22328" y="33475"/>
                    <a:pt x="13445" y="33475"/>
                  </a:cubicBezTo>
                  <a:cubicBezTo>
                    <a:pt x="11414" y="33475"/>
                    <a:pt x="10907" y="33475"/>
                    <a:pt x="10145" y="33728"/>
                  </a:cubicBezTo>
                  <a:cubicBezTo>
                    <a:pt x="15983" y="17279"/>
                    <a:pt x="29689" y="7916"/>
                    <a:pt x="44410" y="7916"/>
                  </a:cubicBezTo>
                  <a:cubicBezTo>
                    <a:pt x="67507" y="7916"/>
                    <a:pt x="78421" y="28414"/>
                    <a:pt x="78421" y="49164"/>
                  </a:cubicBezTo>
                  <a:cubicBezTo>
                    <a:pt x="78421" y="69408"/>
                    <a:pt x="65730" y="89399"/>
                    <a:pt x="51771" y="105088"/>
                  </a:cubicBezTo>
                  <a:lnTo>
                    <a:pt x="3039" y="159241"/>
                  </a:lnTo>
                  <a:cubicBezTo>
                    <a:pt x="247" y="162025"/>
                    <a:pt x="247" y="162531"/>
                    <a:pt x="247" y="168604"/>
                  </a:cubicBezTo>
                  <a:lnTo>
                    <a:pt x="94411" y="168604"/>
                  </a:lnTo>
                  <a:lnTo>
                    <a:pt x="101518" y="124573"/>
                  </a:lnTo>
                  <a:lnTo>
                    <a:pt x="95173" y="124573"/>
                  </a:lnTo>
                  <a:cubicBezTo>
                    <a:pt x="93904" y="132165"/>
                    <a:pt x="92127" y="143299"/>
                    <a:pt x="89589" y="147095"/>
                  </a:cubicBezTo>
                  <a:cubicBezTo>
                    <a:pt x="87812" y="149119"/>
                    <a:pt x="71061" y="149119"/>
                    <a:pt x="65477" y="149119"/>
                  </a:cubicBezTo>
                  <a:lnTo>
                    <a:pt x="19790" y="14911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451F7D1-2910-FE6F-7832-F6D90FE8C18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183447" y="3318628"/>
              <a:ext cx="207873" cy="114632"/>
            </a:xfrm>
            <a:custGeom>
              <a:avLst/>
              <a:gdLst>
                <a:gd name="connsiteX0" fmla="*/ 15227 w 207873"/>
                <a:gd name="connsiteY0" fmla="*/ 96990 h 114632"/>
                <a:gd name="connsiteX1" fmla="*/ 12942 w 207873"/>
                <a:gd name="connsiteY1" fmla="*/ 107872 h 114632"/>
                <a:gd name="connsiteX2" fmla="*/ 20303 w 207873"/>
                <a:gd name="connsiteY2" fmla="*/ 114704 h 114632"/>
                <a:gd name="connsiteX3" fmla="*/ 29694 w 207873"/>
                <a:gd name="connsiteY3" fmla="*/ 107619 h 114632"/>
                <a:gd name="connsiteX4" fmla="*/ 34516 w 207873"/>
                <a:gd name="connsiteY4" fmla="*/ 88893 h 114632"/>
                <a:gd name="connsiteX5" fmla="*/ 40100 w 207873"/>
                <a:gd name="connsiteY5" fmla="*/ 66118 h 114632"/>
                <a:gd name="connsiteX6" fmla="*/ 44415 w 207873"/>
                <a:gd name="connsiteY6" fmla="*/ 49164 h 114632"/>
                <a:gd name="connsiteX7" fmla="*/ 47715 w 207873"/>
                <a:gd name="connsiteY7" fmla="*/ 36511 h 114632"/>
                <a:gd name="connsiteX8" fmla="*/ 89086 w 207873"/>
                <a:gd name="connsiteY8" fmla="*/ 5639 h 114632"/>
                <a:gd name="connsiteX9" fmla="*/ 102792 w 207873"/>
                <a:gd name="connsiteY9" fmla="*/ 23353 h 114632"/>
                <a:gd name="connsiteX10" fmla="*/ 98985 w 207873"/>
                <a:gd name="connsiteY10" fmla="*/ 44356 h 114632"/>
                <a:gd name="connsiteX11" fmla="*/ 91878 w 207873"/>
                <a:gd name="connsiteY11" fmla="*/ 73710 h 114632"/>
                <a:gd name="connsiteX12" fmla="*/ 86802 w 207873"/>
                <a:gd name="connsiteY12" fmla="*/ 92942 h 114632"/>
                <a:gd name="connsiteX13" fmla="*/ 83502 w 207873"/>
                <a:gd name="connsiteY13" fmla="*/ 107872 h 114632"/>
                <a:gd name="connsiteX14" fmla="*/ 90863 w 207873"/>
                <a:gd name="connsiteY14" fmla="*/ 114704 h 114632"/>
                <a:gd name="connsiteX15" fmla="*/ 102285 w 207873"/>
                <a:gd name="connsiteY15" fmla="*/ 100280 h 114632"/>
                <a:gd name="connsiteX16" fmla="*/ 117513 w 207873"/>
                <a:gd name="connsiteY16" fmla="*/ 39295 h 114632"/>
                <a:gd name="connsiteX17" fmla="*/ 159392 w 207873"/>
                <a:gd name="connsiteY17" fmla="*/ 5639 h 114632"/>
                <a:gd name="connsiteX18" fmla="*/ 173098 w 207873"/>
                <a:gd name="connsiteY18" fmla="*/ 23353 h 114632"/>
                <a:gd name="connsiteX19" fmla="*/ 157362 w 207873"/>
                <a:gd name="connsiteY19" fmla="*/ 80036 h 114632"/>
                <a:gd name="connsiteX20" fmla="*/ 154062 w 207873"/>
                <a:gd name="connsiteY20" fmla="*/ 93954 h 114632"/>
                <a:gd name="connsiteX21" fmla="*/ 174875 w 207873"/>
                <a:gd name="connsiteY21" fmla="*/ 114704 h 114632"/>
                <a:gd name="connsiteX22" fmla="*/ 208125 w 207873"/>
                <a:gd name="connsiteY22" fmla="*/ 75734 h 114632"/>
                <a:gd name="connsiteX23" fmla="*/ 205079 w 207873"/>
                <a:gd name="connsiteY23" fmla="*/ 73204 h 114632"/>
                <a:gd name="connsiteX24" fmla="*/ 201272 w 207873"/>
                <a:gd name="connsiteY24" fmla="*/ 77759 h 114632"/>
                <a:gd name="connsiteX25" fmla="*/ 175383 w 207873"/>
                <a:gd name="connsiteY25" fmla="*/ 109137 h 114632"/>
                <a:gd name="connsiteX26" fmla="*/ 169291 w 207873"/>
                <a:gd name="connsiteY26" fmla="*/ 100786 h 114632"/>
                <a:gd name="connsiteX27" fmla="*/ 173860 w 207873"/>
                <a:gd name="connsiteY27" fmla="*/ 82820 h 114632"/>
                <a:gd name="connsiteX28" fmla="*/ 189342 w 207873"/>
                <a:gd name="connsiteY28" fmla="*/ 27148 h 114632"/>
                <a:gd name="connsiteX29" fmla="*/ 160154 w 207873"/>
                <a:gd name="connsiteY29" fmla="*/ 72 h 114632"/>
                <a:gd name="connsiteX30" fmla="*/ 118782 w 207873"/>
                <a:gd name="connsiteY30" fmla="*/ 24618 h 114632"/>
                <a:gd name="connsiteX31" fmla="*/ 110660 w 207873"/>
                <a:gd name="connsiteY31" fmla="*/ 6651 h 114632"/>
                <a:gd name="connsiteX32" fmla="*/ 89848 w 207873"/>
                <a:gd name="connsiteY32" fmla="*/ 72 h 114632"/>
                <a:gd name="connsiteX33" fmla="*/ 50253 w 207873"/>
                <a:gd name="connsiteY33" fmla="*/ 22087 h 114632"/>
                <a:gd name="connsiteX34" fmla="*/ 26902 w 207873"/>
                <a:gd name="connsiteY34" fmla="*/ 72 h 114632"/>
                <a:gd name="connsiteX35" fmla="*/ 8120 w 207873"/>
                <a:gd name="connsiteY35" fmla="*/ 14496 h 114632"/>
                <a:gd name="connsiteX36" fmla="*/ 252 w 207873"/>
                <a:gd name="connsiteY36" fmla="*/ 39042 h 114632"/>
                <a:gd name="connsiteX37" fmla="*/ 3297 w 207873"/>
                <a:gd name="connsiteY37" fmla="*/ 41572 h 114632"/>
                <a:gd name="connsiteX38" fmla="*/ 7612 w 207873"/>
                <a:gd name="connsiteY38" fmla="*/ 35752 h 114632"/>
                <a:gd name="connsiteX39" fmla="*/ 26141 w 207873"/>
                <a:gd name="connsiteY39" fmla="*/ 5639 h 114632"/>
                <a:gd name="connsiteX40" fmla="*/ 34009 w 207873"/>
                <a:gd name="connsiteY40" fmla="*/ 17279 h 114632"/>
                <a:gd name="connsiteX41" fmla="*/ 29948 w 207873"/>
                <a:gd name="connsiteY41" fmla="*/ 38536 h 114632"/>
                <a:gd name="connsiteX42" fmla="*/ 15227 w 207873"/>
                <a:gd name="connsiteY4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873" h="114632">
                  <a:moveTo>
                    <a:pt x="15227" y="96990"/>
                  </a:moveTo>
                  <a:cubicBezTo>
                    <a:pt x="14465" y="100786"/>
                    <a:pt x="12942" y="106606"/>
                    <a:pt x="12942" y="107872"/>
                  </a:cubicBezTo>
                  <a:cubicBezTo>
                    <a:pt x="12942" y="112427"/>
                    <a:pt x="16496" y="114704"/>
                    <a:pt x="20303" y="114704"/>
                  </a:cubicBezTo>
                  <a:cubicBezTo>
                    <a:pt x="23349" y="114704"/>
                    <a:pt x="27917" y="112680"/>
                    <a:pt x="29694" y="107619"/>
                  </a:cubicBezTo>
                  <a:cubicBezTo>
                    <a:pt x="29948" y="107112"/>
                    <a:pt x="32993" y="95219"/>
                    <a:pt x="34516" y="88893"/>
                  </a:cubicBezTo>
                  <a:lnTo>
                    <a:pt x="40100" y="66118"/>
                  </a:lnTo>
                  <a:cubicBezTo>
                    <a:pt x="41623" y="60551"/>
                    <a:pt x="43146" y="54984"/>
                    <a:pt x="44415" y="49164"/>
                  </a:cubicBezTo>
                  <a:cubicBezTo>
                    <a:pt x="45430" y="44862"/>
                    <a:pt x="47461" y="37523"/>
                    <a:pt x="47715" y="36511"/>
                  </a:cubicBezTo>
                  <a:cubicBezTo>
                    <a:pt x="51522" y="28667"/>
                    <a:pt x="64974" y="5639"/>
                    <a:pt x="89086" y="5639"/>
                  </a:cubicBezTo>
                  <a:cubicBezTo>
                    <a:pt x="100508" y="5639"/>
                    <a:pt x="102792" y="15002"/>
                    <a:pt x="102792" y="23353"/>
                  </a:cubicBezTo>
                  <a:cubicBezTo>
                    <a:pt x="102792" y="29679"/>
                    <a:pt x="101015" y="36764"/>
                    <a:pt x="98985" y="44356"/>
                  </a:cubicBezTo>
                  <a:lnTo>
                    <a:pt x="91878" y="73710"/>
                  </a:lnTo>
                  <a:lnTo>
                    <a:pt x="86802" y="92942"/>
                  </a:lnTo>
                  <a:cubicBezTo>
                    <a:pt x="85787" y="98003"/>
                    <a:pt x="83502" y="106606"/>
                    <a:pt x="83502" y="107872"/>
                  </a:cubicBezTo>
                  <a:cubicBezTo>
                    <a:pt x="83502" y="112427"/>
                    <a:pt x="87056" y="114704"/>
                    <a:pt x="90863" y="114704"/>
                  </a:cubicBezTo>
                  <a:cubicBezTo>
                    <a:pt x="98731" y="114704"/>
                    <a:pt x="100254" y="108378"/>
                    <a:pt x="102285" y="100280"/>
                  </a:cubicBezTo>
                  <a:cubicBezTo>
                    <a:pt x="105838" y="86109"/>
                    <a:pt x="115229" y="49164"/>
                    <a:pt x="117513" y="39295"/>
                  </a:cubicBezTo>
                  <a:cubicBezTo>
                    <a:pt x="118275" y="36005"/>
                    <a:pt x="131727" y="5639"/>
                    <a:pt x="159392" y="5639"/>
                  </a:cubicBezTo>
                  <a:cubicBezTo>
                    <a:pt x="170306" y="5639"/>
                    <a:pt x="173098" y="14243"/>
                    <a:pt x="173098" y="23353"/>
                  </a:cubicBezTo>
                  <a:cubicBezTo>
                    <a:pt x="173098" y="37776"/>
                    <a:pt x="162438" y="66624"/>
                    <a:pt x="157362" y="80036"/>
                  </a:cubicBezTo>
                  <a:cubicBezTo>
                    <a:pt x="155078" y="86109"/>
                    <a:pt x="154062" y="88893"/>
                    <a:pt x="154062" y="93954"/>
                  </a:cubicBezTo>
                  <a:cubicBezTo>
                    <a:pt x="154062" y="105847"/>
                    <a:pt x="162946" y="114704"/>
                    <a:pt x="174875" y="114704"/>
                  </a:cubicBezTo>
                  <a:cubicBezTo>
                    <a:pt x="198734" y="114704"/>
                    <a:pt x="208125" y="77759"/>
                    <a:pt x="208125" y="75734"/>
                  </a:cubicBezTo>
                  <a:cubicBezTo>
                    <a:pt x="208125" y="73204"/>
                    <a:pt x="205840" y="73204"/>
                    <a:pt x="205079" y="73204"/>
                  </a:cubicBezTo>
                  <a:cubicBezTo>
                    <a:pt x="202541" y="73204"/>
                    <a:pt x="202541" y="73963"/>
                    <a:pt x="201272" y="77759"/>
                  </a:cubicBezTo>
                  <a:cubicBezTo>
                    <a:pt x="197464" y="91170"/>
                    <a:pt x="189342" y="109137"/>
                    <a:pt x="175383" y="109137"/>
                  </a:cubicBezTo>
                  <a:cubicBezTo>
                    <a:pt x="171068" y="109137"/>
                    <a:pt x="169291" y="106606"/>
                    <a:pt x="169291" y="100786"/>
                  </a:cubicBezTo>
                  <a:cubicBezTo>
                    <a:pt x="169291" y="94460"/>
                    <a:pt x="171576" y="88387"/>
                    <a:pt x="173860" y="82820"/>
                  </a:cubicBezTo>
                  <a:cubicBezTo>
                    <a:pt x="178682" y="69661"/>
                    <a:pt x="189342" y="41572"/>
                    <a:pt x="189342" y="27148"/>
                  </a:cubicBezTo>
                  <a:cubicBezTo>
                    <a:pt x="189342" y="10700"/>
                    <a:pt x="179190" y="72"/>
                    <a:pt x="160154" y="72"/>
                  </a:cubicBezTo>
                  <a:cubicBezTo>
                    <a:pt x="141118" y="72"/>
                    <a:pt x="128173" y="11206"/>
                    <a:pt x="118782" y="24618"/>
                  </a:cubicBezTo>
                  <a:cubicBezTo>
                    <a:pt x="118529" y="21328"/>
                    <a:pt x="117767" y="12724"/>
                    <a:pt x="110660" y="6651"/>
                  </a:cubicBezTo>
                  <a:cubicBezTo>
                    <a:pt x="104315" y="1337"/>
                    <a:pt x="96193" y="72"/>
                    <a:pt x="89848" y="72"/>
                  </a:cubicBezTo>
                  <a:cubicBezTo>
                    <a:pt x="67004" y="72"/>
                    <a:pt x="54568" y="16267"/>
                    <a:pt x="50253" y="22087"/>
                  </a:cubicBezTo>
                  <a:cubicBezTo>
                    <a:pt x="48984" y="7663"/>
                    <a:pt x="38324" y="72"/>
                    <a:pt x="26902" y="72"/>
                  </a:cubicBezTo>
                  <a:cubicBezTo>
                    <a:pt x="15227" y="72"/>
                    <a:pt x="10404" y="9941"/>
                    <a:pt x="8120" y="14496"/>
                  </a:cubicBezTo>
                  <a:cubicBezTo>
                    <a:pt x="3551" y="23353"/>
                    <a:pt x="252" y="38283"/>
                    <a:pt x="252" y="39042"/>
                  </a:cubicBezTo>
                  <a:cubicBezTo>
                    <a:pt x="252" y="41572"/>
                    <a:pt x="2790" y="41572"/>
                    <a:pt x="3297" y="41572"/>
                  </a:cubicBezTo>
                  <a:cubicBezTo>
                    <a:pt x="5835" y="41572"/>
                    <a:pt x="6089" y="41319"/>
                    <a:pt x="7612" y="35752"/>
                  </a:cubicBezTo>
                  <a:cubicBezTo>
                    <a:pt x="11927" y="17785"/>
                    <a:pt x="17003" y="5639"/>
                    <a:pt x="26141" y="5639"/>
                  </a:cubicBezTo>
                  <a:cubicBezTo>
                    <a:pt x="30202" y="5639"/>
                    <a:pt x="34009" y="7663"/>
                    <a:pt x="34009" y="17279"/>
                  </a:cubicBezTo>
                  <a:cubicBezTo>
                    <a:pt x="34009" y="22593"/>
                    <a:pt x="33247" y="25377"/>
                    <a:pt x="29948" y="38536"/>
                  </a:cubicBezTo>
                  <a:lnTo>
                    <a:pt x="15227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A5D96F4-F65F-7717-A1F2-4C6F2ECF25A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3406299" y="3318628"/>
              <a:ext cx="103301" cy="114632"/>
            </a:xfrm>
            <a:custGeom>
              <a:avLst/>
              <a:gdLst>
                <a:gd name="connsiteX0" fmla="*/ 15235 w 103301"/>
                <a:gd name="connsiteY0" fmla="*/ 96990 h 114632"/>
                <a:gd name="connsiteX1" fmla="*/ 12951 w 103301"/>
                <a:gd name="connsiteY1" fmla="*/ 107872 h 114632"/>
                <a:gd name="connsiteX2" fmla="*/ 20312 w 103301"/>
                <a:gd name="connsiteY2" fmla="*/ 114704 h 114632"/>
                <a:gd name="connsiteX3" fmla="*/ 29703 w 103301"/>
                <a:gd name="connsiteY3" fmla="*/ 107619 h 114632"/>
                <a:gd name="connsiteX4" fmla="*/ 39855 w 103301"/>
                <a:gd name="connsiteY4" fmla="*/ 67637 h 114632"/>
                <a:gd name="connsiteX5" fmla="*/ 47977 w 103301"/>
                <a:gd name="connsiteY5" fmla="*/ 34740 h 114632"/>
                <a:gd name="connsiteX6" fmla="*/ 62191 w 103301"/>
                <a:gd name="connsiteY6" fmla="*/ 13990 h 114632"/>
                <a:gd name="connsiteX7" fmla="*/ 82496 w 103301"/>
                <a:gd name="connsiteY7" fmla="*/ 5639 h 114632"/>
                <a:gd name="connsiteX8" fmla="*/ 93156 w 103301"/>
                <a:gd name="connsiteY8" fmla="*/ 8676 h 114632"/>
                <a:gd name="connsiteX9" fmla="*/ 79958 w 103301"/>
                <a:gd name="connsiteY9" fmla="*/ 22593 h 114632"/>
                <a:gd name="connsiteX10" fmla="*/ 89603 w 103301"/>
                <a:gd name="connsiteY10" fmla="*/ 31450 h 114632"/>
                <a:gd name="connsiteX11" fmla="*/ 103562 w 103301"/>
                <a:gd name="connsiteY11" fmla="*/ 16520 h 114632"/>
                <a:gd name="connsiteX12" fmla="*/ 82496 w 103301"/>
                <a:gd name="connsiteY12" fmla="*/ 72 h 114632"/>
                <a:gd name="connsiteX13" fmla="*/ 50008 w 103301"/>
                <a:gd name="connsiteY13" fmla="*/ 19557 h 114632"/>
                <a:gd name="connsiteX14" fmla="*/ 26911 w 103301"/>
                <a:gd name="connsiteY14" fmla="*/ 72 h 114632"/>
                <a:gd name="connsiteX15" fmla="*/ 8129 w 103301"/>
                <a:gd name="connsiteY15" fmla="*/ 14496 h 114632"/>
                <a:gd name="connsiteX16" fmla="*/ 260 w 103301"/>
                <a:gd name="connsiteY16" fmla="*/ 39042 h 114632"/>
                <a:gd name="connsiteX17" fmla="*/ 3306 w 103301"/>
                <a:gd name="connsiteY17" fmla="*/ 41572 h 114632"/>
                <a:gd name="connsiteX18" fmla="*/ 7621 w 103301"/>
                <a:gd name="connsiteY18" fmla="*/ 35752 h 114632"/>
                <a:gd name="connsiteX19" fmla="*/ 26149 w 103301"/>
                <a:gd name="connsiteY19" fmla="*/ 5639 h 114632"/>
                <a:gd name="connsiteX20" fmla="*/ 34017 w 103301"/>
                <a:gd name="connsiteY20" fmla="*/ 17279 h 114632"/>
                <a:gd name="connsiteX21" fmla="*/ 29956 w 103301"/>
                <a:gd name="connsiteY21" fmla="*/ 38536 h 114632"/>
                <a:gd name="connsiteX22" fmla="*/ 15235 w 10330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35" y="96990"/>
                  </a:moveTo>
                  <a:cubicBezTo>
                    <a:pt x="14474" y="100786"/>
                    <a:pt x="12951" y="106606"/>
                    <a:pt x="12951" y="107872"/>
                  </a:cubicBezTo>
                  <a:cubicBezTo>
                    <a:pt x="12951" y="112427"/>
                    <a:pt x="16504" y="114704"/>
                    <a:pt x="20312" y="114704"/>
                  </a:cubicBezTo>
                  <a:cubicBezTo>
                    <a:pt x="23357" y="114704"/>
                    <a:pt x="27926" y="112680"/>
                    <a:pt x="29703" y="107619"/>
                  </a:cubicBezTo>
                  <a:cubicBezTo>
                    <a:pt x="30210" y="106606"/>
                    <a:pt x="38840" y="72191"/>
                    <a:pt x="39855" y="67637"/>
                  </a:cubicBezTo>
                  <a:cubicBezTo>
                    <a:pt x="41886" y="59286"/>
                    <a:pt x="46454" y="41572"/>
                    <a:pt x="47977" y="34740"/>
                  </a:cubicBezTo>
                  <a:cubicBezTo>
                    <a:pt x="48992" y="31450"/>
                    <a:pt x="56099" y="19557"/>
                    <a:pt x="62191" y="13990"/>
                  </a:cubicBezTo>
                  <a:cubicBezTo>
                    <a:pt x="64221" y="12218"/>
                    <a:pt x="71582" y="5639"/>
                    <a:pt x="82496" y="5639"/>
                  </a:cubicBezTo>
                  <a:cubicBezTo>
                    <a:pt x="89095" y="5639"/>
                    <a:pt x="92902" y="8676"/>
                    <a:pt x="93156" y="8676"/>
                  </a:cubicBezTo>
                  <a:cubicBezTo>
                    <a:pt x="85542" y="9941"/>
                    <a:pt x="79958" y="16014"/>
                    <a:pt x="79958" y="22593"/>
                  </a:cubicBezTo>
                  <a:cubicBezTo>
                    <a:pt x="79958" y="26642"/>
                    <a:pt x="82750" y="31450"/>
                    <a:pt x="89603" y="31450"/>
                  </a:cubicBezTo>
                  <a:cubicBezTo>
                    <a:pt x="96456" y="31450"/>
                    <a:pt x="103562" y="25630"/>
                    <a:pt x="103562" y="16520"/>
                  </a:cubicBezTo>
                  <a:cubicBezTo>
                    <a:pt x="103562" y="7663"/>
                    <a:pt x="95440" y="72"/>
                    <a:pt x="82496" y="72"/>
                  </a:cubicBezTo>
                  <a:cubicBezTo>
                    <a:pt x="65998" y="72"/>
                    <a:pt x="54830" y="12471"/>
                    <a:pt x="50008" y="19557"/>
                  </a:cubicBezTo>
                  <a:cubicBezTo>
                    <a:pt x="47977" y="8170"/>
                    <a:pt x="38840" y="72"/>
                    <a:pt x="26911" y="72"/>
                  </a:cubicBezTo>
                  <a:cubicBezTo>
                    <a:pt x="15235" y="72"/>
                    <a:pt x="10413" y="9941"/>
                    <a:pt x="8129" y="14496"/>
                  </a:cubicBezTo>
                  <a:cubicBezTo>
                    <a:pt x="3560" y="23100"/>
                    <a:pt x="260" y="38283"/>
                    <a:pt x="260" y="39042"/>
                  </a:cubicBezTo>
                  <a:cubicBezTo>
                    <a:pt x="260" y="41572"/>
                    <a:pt x="2798" y="41572"/>
                    <a:pt x="3306" y="41572"/>
                  </a:cubicBezTo>
                  <a:cubicBezTo>
                    <a:pt x="5844" y="41572"/>
                    <a:pt x="6098" y="41319"/>
                    <a:pt x="7621" y="35752"/>
                  </a:cubicBezTo>
                  <a:cubicBezTo>
                    <a:pt x="11936" y="17785"/>
                    <a:pt x="17012" y="5639"/>
                    <a:pt x="26149" y="5639"/>
                  </a:cubicBezTo>
                  <a:cubicBezTo>
                    <a:pt x="30464" y="5639"/>
                    <a:pt x="34017" y="7663"/>
                    <a:pt x="34017" y="17279"/>
                  </a:cubicBezTo>
                  <a:cubicBezTo>
                    <a:pt x="34017" y="22593"/>
                    <a:pt x="33256" y="25377"/>
                    <a:pt x="29956" y="38536"/>
                  </a:cubicBezTo>
                  <a:lnTo>
                    <a:pt x="15235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703A58A-4210-3EB7-0D75-5863EDAA124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3531692" y="3221028"/>
              <a:ext cx="78529" cy="117618"/>
            </a:xfrm>
            <a:custGeom>
              <a:avLst/>
              <a:gdLst>
                <a:gd name="connsiteX0" fmla="*/ 78795 w 78529"/>
                <a:gd name="connsiteY0" fmla="*/ 85448 h 117618"/>
                <a:gd name="connsiteX1" fmla="*/ 72754 w 78529"/>
                <a:gd name="connsiteY1" fmla="*/ 85448 h 117618"/>
                <a:gd name="connsiteX2" fmla="*/ 68135 w 78529"/>
                <a:gd name="connsiteY2" fmla="*/ 101567 h 117618"/>
                <a:gd name="connsiteX3" fmla="*/ 50546 w 78529"/>
                <a:gd name="connsiteY3" fmla="*/ 102630 h 117618"/>
                <a:gd name="connsiteX4" fmla="*/ 17854 w 78529"/>
                <a:gd name="connsiteY4" fmla="*/ 102630 h 117618"/>
                <a:gd name="connsiteX5" fmla="*/ 53388 w 78529"/>
                <a:gd name="connsiteY5" fmla="*/ 72871 h 117618"/>
                <a:gd name="connsiteX6" fmla="*/ 78795 w 78529"/>
                <a:gd name="connsiteY6" fmla="*/ 34610 h 117618"/>
                <a:gd name="connsiteX7" fmla="*/ 37220 w 78529"/>
                <a:gd name="connsiteY7" fmla="*/ 68 h 117618"/>
                <a:gd name="connsiteX8" fmla="*/ 265 w 78529"/>
                <a:gd name="connsiteY8" fmla="*/ 31776 h 117618"/>
                <a:gd name="connsiteX9" fmla="*/ 9682 w 78529"/>
                <a:gd name="connsiteY9" fmla="*/ 41695 h 117618"/>
                <a:gd name="connsiteX10" fmla="*/ 19098 w 78529"/>
                <a:gd name="connsiteY10" fmla="*/ 32307 h 117618"/>
                <a:gd name="connsiteX11" fmla="*/ 8616 w 78529"/>
                <a:gd name="connsiteY11" fmla="*/ 22919 h 117618"/>
                <a:gd name="connsiteX12" fmla="*/ 34555 w 78529"/>
                <a:gd name="connsiteY12" fmla="*/ 6445 h 117618"/>
                <a:gd name="connsiteX13" fmla="*/ 61561 w 78529"/>
                <a:gd name="connsiteY13" fmla="*/ 34610 h 117618"/>
                <a:gd name="connsiteX14" fmla="*/ 44860 w 78529"/>
                <a:gd name="connsiteY14" fmla="*/ 68620 h 117618"/>
                <a:gd name="connsiteX15" fmla="*/ 2042 w 78529"/>
                <a:gd name="connsiteY15" fmla="*/ 110778 h 117618"/>
                <a:gd name="connsiteX16" fmla="*/ 265 w 78529"/>
                <a:gd name="connsiteY16" fmla="*/ 117686 h 117618"/>
                <a:gd name="connsiteX17" fmla="*/ 73465 w 78529"/>
                <a:gd name="connsiteY17" fmla="*/ 117686 h 117618"/>
                <a:gd name="connsiteX18" fmla="*/ 78795 w 78529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29" h="117618">
                  <a:moveTo>
                    <a:pt x="78795" y="85448"/>
                  </a:moveTo>
                  <a:lnTo>
                    <a:pt x="72754" y="85448"/>
                  </a:lnTo>
                  <a:cubicBezTo>
                    <a:pt x="72221" y="89345"/>
                    <a:pt x="70444" y="99796"/>
                    <a:pt x="68135" y="101567"/>
                  </a:cubicBezTo>
                  <a:cubicBezTo>
                    <a:pt x="66713" y="102630"/>
                    <a:pt x="53033" y="102630"/>
                    <a:pt x="50546" y="102630"/>
                  </a:cubicBezTo>
                  <a:lnTo>
                    <a:pt x="17854" y="102630"/>
                  </a:lnTo>
                  <a:cubicBezTo>
                    <a:pt x="36510" y="86156"/>
                    <a:pt x="42728" y="81196"/>
                    <a:pt x="53388" y="72871"/>
                  </a:cubicBezTo>
                  <a:cubicBezTo>
                    <a:pt x="66536" y="62420"/>
                    <a:pt x="78795" y="51438"/>
                    <a:pt x="78795" y="34610"/>
                  </a:cubicBezTo>
                  <a:cubicBezTo>
                    <a:pt x="78795" y="13176"/>
                    <a:pt x="59962" y="68"/>
                    <a:pt x="37220" y="68"/>
                  </a:cubicBezTo>
                  <a:cubicBezTo>
                    <a:pt x="15189" y="68"/>
                    <a:pt x="265" y="15479"/>
                    <a:pt x="265" y="31776"/>
                  </a:cubicBezTo>
                  <a:cubicBezTo>
                    <a:pt x="265" y="40809"/>
                    <a:pt x="7905" y="41695"/>
                    <a:pt x="9682" y="41695"/>
                  </a:cubicBezTo>
                  <a:cubicBezTo>
                    <a:pt x="13946" y="41695"/>
                    <a:pt x="19098" y="38684"/>
                    <a:pt x="19098" y="32307"/>
                  </a:cubicBezTo>
                  <a:cubicBezTo>
                    <a:pt x="19098" y="29119"/>
                    <a:pt x="17854" y="22919"/>
                    <a:pt x="8616" y="22919"/>
                  </a:cubicBezTo>
                  <a:cubicBezTo>
                    <a:pt x="14123" y="10342"/>
                    <a:pt x="26205" y="6445"/>
                    <a:pt x="34555" y="6445"/>
                  </a:cubicBezTo>
                  <a:cubicBezTo>
                    <a:pt x="52322" y="6445"/>
                    <a:pt x="61561" y="20262"/>
                    <a:pt x="61561" y="34610"/>
                  </a:cubicBezTo>
                  <a:cubicBezTo>
                    <a:pt x="61561" y="50021"/>
                    <a:pt x="50546" y="62243"/>
                    <a:pt x="44860" y="68620"/>
                  </a:cubicBezTo>
                  <a:lnTo>
                    <a:pt x="2042" y="110778"/>
                  </a:lnTo>
                  <a:cubicBezTo>
                    <a:pt x="265" y="112372"/>
                    <a:pt x="265" y="112727"/>
                    <a:pt x="265" y="117686"/>
                  </a:cubicBezTo>
                  <a:lnTo>
                    <a:pt x="73465" y="117686"/>
                  </a:lnTo>
                  <a:lnTo>
                    <a:pt x="78795" y="8544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7CA023-6B93-E985-3519-D7964EAE667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917368" y="3533344"/>
              <a:ext cx="848805" cy="10121"/>
            </a:xfrm>
            <a:custGeom>
              <a:avLst/>
              <a:gdLst>
                <a:gd name="connsiteX0" fmla="*/ 0 w 848805"/>
                <a:gd name="connsiteY0" fmla="*/ 0 h 10121"/>
                <a:gd name="connsiteX1" fmla="*/ 848805 w 848805"/>
                <a:gd name="connsiteY1" fmla="*/ 0 h 10121"/>
                <a:gd name="connsiteX2" fmla="*/ 848805 w 848805"/>
                <a:gd name="connsiteY2" fmla="*/ 10122 h 10121"/>
                <a:gd name="connsiteX3" fmla="*/ 0 w 84880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805" h="10121">
                  <a:moveTo>
                    <a:pt x="0" y="0"/>
                  </a:moveTo>
                  <a:lnTo>
                    <a:pt x="848805" y="0"/>
                  </a:lnTo>
                  <a:lnTo>
                    <a:pt x="848805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A70FBC-C283-E9D0-8B36-991644AC3C4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942496" y="3585460"/>
              <a:ext cx="58884" cy="253051"/>
            </a:xfrm>
            <a:custGeom>
              <a:avLst/>
              <a:gdLst>
                <a:gd name="connsiteX0" fmla="*/ 59126 w 58884"/>
                <a:gd name="connsiteY0" fmla="*/ 250606 h 253051"/>
                <a:gd name="connsiteX1" fmla="*/ 54811 w 58884"/>
                <a:gd name="connsiteY1" fmla="*/ 245039 h 253051"/>
                <a:gd name="connsiteX2" fmla="*/ 14963 w 58884"/>
                <a:gd name="connsiteY2" fmla="*/ 126611 h 253051"/>
                <a:gd name="connsiteX3" fmla="*/ 55827 w 58884"/>
                <a:gd name="connsiteY3" fmla="*/ 6918 h 253051"/>
                <a:gd name="connsiteX4" fmla="*/ 59126 w 58884"/>
                <a:gd name="connsiteY4" fmla="*/ 2616 h 253051"/>
                <a:gd name="connsiteX5" fmla="*/ 56588 w 58884"/>
                <a:gd name="connsiteY5" fmla="*/ 85 h 253051"/>
                <a:gd name="connsiteX6" fmla="*/ 16232 w 58884"/>
                <a:gd name="connsiteY6" fmla="*/ 49430 h 253051"/>
                <a:gd name="connsiteX7" fmla="*/ 241 w 58884"/>
                <a:gd name="connsiteY7" fmla="*/ 126611 h 253051"/>
                <a:gd name="connsiteX8" fmla="*/ 16993 w 58884"/>
                <a:gd name="connsiteY8" fmla="*/ 205563 h 253051"/>
                <a:gd name="connsiteX9" fmla="*/ 56588 w 58884"/>
                <a:gd name="connsiteY9" fmla="*/ 253137 h 253051"/>
                <a:gd name="connsiteX10" fmla="*/ 59126 w 58884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26" y="250606"/>
                  </a:moveTo>
                  <a:cubicBezTo>
                    <a:pt x="59126" y="249847"/>
                    <a:pt x="59126" y="249341"/>
                    <a:pt x="54811" y="245039"/>
                  </a:cubicBezTo>
                  <a:cubicBezTo>
                    <a:pt x="23085" y="213154"/>
                    <a:pt x="14963" y="165328"/>
                    <a:pt x="14963" y="126611"/>
                  </a:cubicBezTo>
                  <a:cubicBezTo>
                    <a:pt x="14963" y="82580"/>
                    <a:pt x="24608" y="38549"/>
                    <a:pt x="55827" y="6918"/>
                  </a:cubicBezTo>
                  <a:cubicBezTo>
                    <a:pt x="59126" y="3881"/>
                    <a:pt x="59126" y="3375"/>
                    <a:pt x="59126" y="2616"/>
                  </a:cubicBezTo>
                  <a:cubicBezTo>
                    <a:pt x="59126" y="845"/>
                    <a:pt x="58111" y="85"/>
                    <a:pt x="56588" y="85"/>
                  </a:cubicBezTo>
                  <a:cubicBezTo>
                    <a:pt x="54050" y="85"/>
                    <a:pt x="31207" y="17293"/>
                    <a:pt x="16232" y="49430"/>
                  </a:cubicBezTo>
                  <a:cubicBezTo>
                    <a:pt x="3287" y="77266"/>
                    <a:pt x="241" y="105355"/>
                    <a:pt x="241" y="126611"/>
                  </a:cubicBezTo>
                  <a:cubicBezTo>
                    <a:pt x="241" y="146349"/>
                    <a:pt x="3033" y="176968"/>
                    <a:pt x="16993" y="205563"/>
                  </a:cubicBezTo>
                  <a:cubicBezTo>
                    <a:pt x="32222" y="236688"/>
                    <a:pt x="54050" y="253137"/>
                    <a:pt x="56588" y="253137"/>
                  </a:cubicBezTo>
                  <a:cubicBezTo>
                    <a:pt x="58111" y="253137"/>
                    <a:pt x="59126" y="252377"/>
                    <a:pt x="59126" y="250606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9A4FEB4-1198-CE73-CE14-34A520EBEEC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3023434" y="3663399"/>
              <a:ext cx="103301" cy="114632"/>
            </a:xfrm>
            <a:custGeom>
              <a:avLst/>
              <a:gdLst>
                <a:gd name="connsiteX0" fmla="*/ 15220 w 103301"/>
                <a:gd name="connsiteY0" fmla="*/ 97004 h 114632"/>
                <a:gd name="connsiteX1" fmla="*/ 12936 w 103301"/>
                <a:gd name="connsiteY1" fmla="*/ 107885 h 114632"/>
                <a:gd name="connsiteX2" fmla="*/ 20297 w 103301"/>
                <a:gd name="connsiteY2" fmla="*/ 114718 h 114632"/>
                <a:gd name="connsiteX3" fmla="*/ 29688 w 103301"/>
                <a:gd name="connsiteY3" fmla="*/ 107632 h 114632"/>
                <a:gd name="connsiteX4" fmla="*/ 39840 w 103301"/>
                <a:gd name="connsiteY4" fmla="*/ 67650 h 114632"/>
                <a:gd name="connsiteX5" fmla="*/ 47962 w 103301"/>
                <a:gd name="connsiteY5" fmla="*/ 34753 h 114632"/>
                <a:gd name="connsiteX6" fmla="*/ 62176 w 103301"/>
                <a:gd name="connsiteY6" fmla="*/ 14003 h 114632"/>
                <a:gd name="connsiteX7" fmla="*/ 82481 w 103301"/>
                <a:gd name="connsiteY7" fmla="*/ 5653 h 114632"/>
                <a:gd name="connsiteX8" fmla="*/ 93141 w 103301"/>
                <a:gd name="connsiteY8" fmla="*/ 8689 h 114632"/>
                <a:gd name="connsiteX9" fmla="*/ 79943 w 103301"/>
                <a:gd name="connsiteY9" fmla="*/ 22607 h 114632"/>
                <a:gd name="connsiteX10" fmla="*/ 89588 w 103301"/>
                <a:gd name="connsiteY10" fmla="*/ 31464 h 114632"/>
                <a:gd name="connsiteX11" fmla="*/ 103547 w 103301"/>
                <a:gd name="connsiteY11" fmla="*/ 16534 h 114632"/>
                <a:gd name="connsiteX12" fmla="*/ 82481 w 103301"/>
                <a:gd name="connsiteY12" fmla="*/ 85 h 114632"/>
                <a:gd name="connsiteX13" fmla="*/ 49993 w 103301"/>
                <a:gd name="connsiteY13" fmla="*/ 19570 h 114632"/>
                <a:gd name="connsiteX14" fmla="*/ 26896 w 103301"/>
                <a:gd name="connsiteY14" fmla="*/ 85 h 114632"/>
                <a:gd name="connsiteX15" fmla="*/ 8113 w 103301"/>
                <a:gd name="connsiteY15" fmla="*/ 14509 h 114632"/>
                <a:gd name="connsiteX16" fmla="*/ 245 w 103301"/>
                <a:gd name="connsiteY16" fmla="*/ 39055 h 114632"/>
                <a:gd name="connsiteX17" fmla="*/ 3291 w 103301"/>
                <a:gd name="connsiteY17" fmla="*/ 41586 h 114632"/>
                <a:gd name="connsiteX18" fmla="*/ 7606 w 103301"/>
                <a:gd name="connsiteY18" fmla="*/ 35766 h 114632"/>
                <a:gd name="connsiteX19" fmla="*/ 26134 w 103301"/>
                <a:gd name="connsiteY19" fmla="*/ 5653 h 114632"/>
                <a:gd name="connsiteX20" fmla="*/ 34002 w 103301"/>
                <a:gd name="connsiteY20" fmla="*/ 17293 h 114632"/>
                <a:gd name="connsiteX21" fmla="*/ 29941 w 103301"/>
                <a:gd name="connsiteY21" fmla="*/ 38549 h 114632"/>
                <a:gd name="connsiteX22" fmla="*/ 15220 w 10330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20" y="97004"/>
                  </a:moveTo>
                  <a:cubicBezTo>
                    <a:pt x="14459" y="100800"/>
                    <a:pt x="12936" y="106620"/>
                    <a:pt x="12936" y="107885"/>
                  </a:cubicBezTo>
                  <a:cubicBezTo>
                    <a:pt x="12936" y="112440"/>
                    <a:pt x="16489" y="114718"/>
                    <a:pt x="20297" y="114718"/>
                  </a:cubicBezTo>
                  <a:cubicBezTo>
                    <a:pt x="23342" y="114718"/>
                    <a:pt x="27911" y="112693"/>
                    <a:pt x="29688" y="107632"/>
                  </a:cubicBezTo>
                  <a:cubicBezTo>
                    <a:pt x="30195" y="106620"/>
                    <a:pt x="38825" y="72205"/>
                    <a:pt x="39840" y="67650"/>
                  </a:cubicBezTo>
                  <a:cubicBezTo>
                    <a:pt x="41871" y="59299"/>
                    <a:pt x="46439" y="41586"/>
                    <a:pt x="47962" y="34753"/>
                  </a:cubicBezTo>
                  <a:cubicBezTo>
                    <a:pt x="48977" y="31464"/>
                    <a:pt x="56084" y="19570"/>
                    <a:pt x="62176" y="14003"/>
                  </a:cubicBezTo>
                  <a:cubicBezTo>
                    <a:pt x="64206" y="12232"/>
                    <a:pt x="71567" y="5653"/>
                    <a:pt x="82481" y="5653"/>
                  </a:cubicBezTo>
                  <a:cubicBezTo>
                    <a:pt x="89080" y="5653"/>
                    <a:pt x="92887" y="8689"/>
                    <a:pt x="93141" y="8689"/>
                  </a:cubicBezTo>
                  <a:cubicBezTo>
                    <a:pt x="85527" y="9954"/>
                    <a:pt x="79943" y="16028"/>
                    <a:pt x="79943" y="22607"/>
                  </a:cubicBezTo>
                  <a:cubicBezTo>
                    <a:pt x="79943" y="26656"/>
                    <a:pt x="82735" y="31464"/>
                    <a:pt x="89588" y="31464"/>
                  </a:cubicBezTo>
                  <a:cubicBezTo>
                    <a:pt x="96441" y="31464"/>
                    <a:pt x="103547" y="25644"/>
                    <a:pt x="103547" y="16534"/>
                  </a:cubicBezTo>
                  <a:cubicBezTo>
                    <a:pt x="103547" y="7677"/>
                    <a:pt x="95425" y="85"/>
                    <a:pt x="82481" y="85"/>
                  </a:cubicBezTo>
                  <a:cubicBezTo>
                    <a:pt x="65983" y="85"/>
                    <a:pt x="54815" y="12485"/>
                    <a:pt x="49993" y="19570"/>
                  </a:cubicBezTo>
                  <a:cubicBezTo>
                    <a:pt x="47962" y="8183"/>
                    <a:pt x="38825" y="85"/>
                    <a:pt x="26896" y="85"/>
                  </a:cubicBezTo>
                  <a:cubicBezTo>
                    <a:pt x="15220" y="85"/>
                    <a:pt x="10398" y="9954"/>
                    <a:pt x="8113" y="14509"/>
                  </a:cubicBezTo>
                  <a:cubicBezTo>
                    <a:pt x="3545" y="23113"/>
                    <a:pt x="245" y="38296"/>
                    <a:pt x="245" y="39055"/>
                  </a:cubicBezTo>
                  <a:cubicBezTo>
                    <a:pt x="245" y="41586"/>
                    <a:pt x="2783" y="41586"/>
                    <a:pt x="3291" y="41586"/>
                  </a:cubicBezTo>
                  <a:cubicBezTo>
                    <a:pt x="5829" y="41586"/>
                    <a:pt x="6083" y="41333"/>
                    <a:pt x="7606" y="35766"/>
                  </a:cubicBezTo>
                  <a:cubicBezTo>
                    <a:pt x="11921" y="17799"/>
                    <a:pt x="16997" y="5653"/>
                    <a:pt x="26134" y="5653"/>
                  </a:cubicBezTo>
                  <a:cubicBezTo>
                    <a:pt x="30449" y="5653"/>
                    <a:pt x="34002" y="7677"/>
                    <a:pt x="34002" y="17293"/>
                  </a:cubicBezTo>
                  <a:cubicBezTo>
                    <a:pt x="34002" y="22607"/>
                    <a:pt x="33241" y="25391"/>
                    <a:pt x="29941" y="38549"/>
                  </a:cubicBezTo>
                  <a:lnTo>
                    <a:pt x="15220" y="97004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396DD21-B87C-1EE8-5F07-C68ADB8E57F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3208250" y="3627719"/>
              <a:ext cx="168785" cy="168531"/>
            </a:xfrm>
            <a:custGeom>
              <a:avLst/>
              <a:gdLst>
                <a:gd name="connsiteX0" fmla="*/ 89848 w 168785"/>
                <a:gd name="connsiteY0" fmla="*/ 89412 h 168531"/>
                <a:gd name="connsiteX1" fmla="*/ 160662 w 168785"/>
                <a:gd name="connsiteY1" fmla="*/ 89412 h 168531"/>
                <a:gd name="connsiteX2" fmla="*/ 169038 w 168785"/>
                <a:gd name="connsiteY2" fmla="*/ 84351 h 168531"/>
                <a:gd name="connsiteX3" fmla="*/ 160662 w 168785"/>
                <a:gd name="connsiteY3" fmla="*/ 79290 h 168531"/>
                <a:gd name="connsiteX4" fmla="*/ 89848 w 168785"/>
                <a:gd name="connsiteY4" fmla="*/ 79290 h 168531"/>
                <a:gd name="connsiteX5" fmla="*/ 89848 w 168785"/>
                <a:gd name="connsiteY5" fmla="*/ 8436 h 168531"/>
                <a:gd name="connsiteX6" fmla="*/ 84772 w 168785"/>
                <a:gd name="connsiteY6" fmla="*/ 85 h 168531"/>
                <a:gd name="connsiteX7" fmla="*/ 79696 w 168785"/>
                <a:gd name="connsiteY7" fmla="*/ 8436 h 168531"/>
                <a:gd name="connsiteX8" fmla="*/ 79696 w 168785"/>
                <a:gd name="connsiteY8" fmla="*/ 79290 h 168531"/>
                <a:gd name="connsiteX9" fmla="*/ 8628 w 168785"/>
                <a:gd name="connsiteY9" fmla="*/ 79290 h 168531"/>
                <a:gd name="connsiteX10" fmla="*/ 252 w 168785"/>
                <a:gd name="connsiteY10" fmla="*/ 84351 h 168531"/>
                <a:gd name="connsiteX11" fmla="*/ 8628 w 168785"/>
                <a:gd name="connsiteY11" fmla="*/ 89412 h 168531"/>
                <a:gd name="connsiteX12" fmla="*/ 79696 w 168785"/>
                <a:gd name="connsiteY12" fmla="*/ 89412 h 168531"/>
                <a:gd name="connsiteX13" fmla="*/ 79696 w 168785"/>
                <a:gd name="connsiteY13" fmla="*/ 160267 h 168531"/>
                <a:gd name="connsiteX14" fmla="*/ 84772 w 168785"/>
                <a:gd name="connsiteY14" fmla="*/ 168617 h 168531"/>
                <a:gd name="connsiteX15" fmla="*/ 89848 w 168785"/>
                <a:gd name="connsiteY15" fmla="*/ 160267 h 168531"/>
                <a:gd name="connsiteX16" fmla="*/ 89848 w 168785"/>
                <a:gd name="connsiteY16" fmla="*/ 8941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85" h="168531">
                  <a:moveTo>
                    <a:pt x="89848" y="89412"/>
                  </a:moveTo>
                  <a:lnTo>
                    <a:pt x="160662" y="89412"/>
                  </a:lnTo>
                  <a:cubicBezTo>
                    <a:pt x="164216" y="89412"/>
                    <a:pt x="169038" y="89412"/>
                    <a:pt x="169038" y="84351"/>
                  </a:cubicBezTo>
                  <a:cubicBezTo>
                    <a:pt x="169038" y="79290"/>
                    <a:pt x="164216" y="79290"/>
                    <a:pt x="160662" y="79290"/>
                  </a:cubicBezTo>
                  <a:lnTo>
                    <a:pt x="89848" y="79290"/>
                  </a:lnTo>
                  <a:lnTo>
                    <a:pt x="89848" y="8436"/>
                  </a:lnTo>
                  <a:cubicBezTo>
                    <a:pt x="89848" y="4893"/>
                    <a:pt x="89848" y="85"/>
                    <a:pt x="84772" y="85"/>
                  </a:cubicBezTo>
                  <a:cubicBezTo>
                    <a:pt x="79696" y="85"/>
                    <a:pt x="79696" y="4893"/>
                    <a:pt x="79696" y="8436"/>
                  </a:cubicBezTo>
                  <a:lnTo>
                    <a:pt x="79696" y="79290"/>
                  </a:lnTo>
                  <a:lnTo>
                    <a:pt x="8628" y="79290"/>
                  </a:lnTo>
                  <a:cubicBezTo>
                    <a:pt x="5075" y="79290"/>
                    <a:pt x="252" y="79290"/>
                    <a:pt x="252" y="84351"/>
                  </a:cubicBezTo>
                  <a:cubicBezTo>
                    <a:pt x="252" y="89412"/>
                    <a:pt x="5075" y="89412"/>
                    <a:pt x="8628" y="89412"/>
                  </a:cubicBezTo>
                  <a:lnTo>
                    <a:pt x="79696" y="89412"/>
                  </a:lnTo>
                  <a:lnTo>
                    <a:pt x="79696" y="160267"/>
                  </a:lnTo>
                  <a:cubicBezTo>
                    <a:pt x="79696" y="163809"/>
                    <a:pt x="79696" y="168617"/>
                    <a:pt x="84772" y="168617"/>
                  </a:cubicBezTo>
                  <a:cubicBezTo>
                    <a:pt x="89848" y="168617"/>
                    <a:pt x="89848" y="163809"/>
                    <a:pt x="89848" y="160267"/>
                  </a:cubicBezTo>
                  <a:lnTo>
                    <a:pt x="89848" y="8941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D7C2C24-7869-03D2-4F97-A334B1DC592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3450641" y="3596847"/>
              <a:ext cx="98225" cy="181437"/>
            </a:xfrm>
            <a:custGeom>
              <a:avLst/>
              <a:gdLst>
                <a:gd name="connsiteX0" fmla="*/ 1531 w 98225"/>
                <a:gd name="connsiteY0" fmla="*/ 153434 h 181437"/>
                <a:gd name="connsiteX1" fmla="*/ 262 w 98225"/>
                <a:gd name="connsiteY1" fmla="*/ 155965 h 181437"/>
                <a:gd name="connsiteX2" fmla="*/ 3308 w 98225"/>
                <a:gd name="connsiteY2" fmla="*/ 159255 h 181437"/>
                <a:gd name="connsiteX3" fmla="*/ 12445 w 98225"/>
                <a:gd name="connsiteY3" fmla="*/ 151410 h 181437"/>
                <a:gd name="connsiteX4" fmla="*/ 21583 w 98225"/>
                <a:gd name="connsiteY4" fmla="*/ 142806 h 181437"/>
                <a:gd name="connsiteX5" fmla="*/ 50010 w 98225"/>
                <a:gd name="connsiteY5" fmla="*/ 181523 h 181437"/>
                <a:gd name="connsiteX6" fmla="*/ 74376 w 98225"/>
                <a:gd name="connsiteY6" fmla="*/ 171907 h 181437"/>
                <a:gd name="connsiteX7" fmla="*/ 89858 w 98225"/>
                <a:gd name="connsiteY7" fmla="*/ 156977 h 181437"/>
                <a:gd name="connsiteX8" fmla="*/ 86813 w 98225"/>
                <a:gd name="connsiteY8" fmla="*/ 153940 h 181437"/>
                <a:gd name="connsiteX9" fmla="*/ 83513 w 98225"/>
                <a:gd name="connsiteY9" fmla="*/ 156218 h 181437"/>
                <a:gd name="connsiteX10" fmla="*/ 50517 w 98225"/>
                <a:gd name="connsiteY10" fmla="*/ 175956 h 181437"/>
                <a:gd name="connsiteX11" fmla="*/ 35035 w 98225"/>
                <a:gd name="connsiteY11" fmla="*/ 143059 h 181437"/>
                <a:gd name="connsiteX12" fmla="*/ 36304 w 98225"/>
                <a:gd name="connsiteY12" fmla="*/ 128635 h 181437"/>
                <a:gd name="connsiteX13" fmla="*/ 41888 w 98225"/>
                <a:gd name="connsiteY13" fmla="*/ 122309 h 181437"/>
                <a:gd name="connsiteX14" fmla="*/ 98488 w 98225"/>
                <a:gd name="connsiteY14" fmla="*/ 19823 h 181437"/>
                <a:gd name="connsiteX15" fmla="*/ 83513 w 98225"/>
                <a:gd name="connsiteY15" fmla="*/ 85 h 181437"/>
                <a:gd name="connsiteX16" fmla="*/ 41126 w 98225"/>
                <a:gd name="connsiteY16" fmla="*/ 47659 h 181437"/>
                <a:gd name="connsiteX17" fmla="*/ 21075 w 98225"/>
                <a:gd name="connsiteY17" fmla="*/ 134962 h 181437"/>
                <a:gd name="connsiteX18" fmla="*/ 1531 w 98225"/>
                <a:gd name="connsiteY18" fmla="*/ 153434 h 181437"/>
                <a:gd name="connsiteX19" fmla="*/ 37573 w 98225"/>
                <a:gd name="connsiteY19" fmla="*/ 118007 h 181437"/>
                <a:gd name="connsiteX20" fmla="*/ 63462 w 98225"/>
                <a:gd name="connsiteY20" fmla="*/ 29439 h 181437"/>
                <a:gd name="connsiteX21" fmla="*/ 83767 w 98225"/>
                <a:gd name="connsiteY21" fmla="*/ 5653 h 181437"/>
                <a:gd name="connsiteX22" fmla="*/ 92396 w 98225"/>
                <a:gd name="connsiteY22" fmla="*/ 18811 h 181437"/>
                <a:gd name="connsiteX23" fmla="*/ 37573 w 98225"/>
                <a:gd name="connsiteY23" fmla="*/ 118007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225" h="181437">
                  <a:moveTo>
                    <a:pt x="1531" y="153434"/>
                  </a:moveTo>
                  <a:cubicBezTo>
                    <a:pt x="1024" y="154194"/>
                    <a:pt x="262" y="154953"/>
                    <a:pt x="262" y="155965"/>
                  </a:cubicBezTo>
                  <a:cubicBezTo>
                    <a:pt x="262" y="157230"/>
                    <a:pt x="1785" y="159255"/>
                    <a:pt x="3308" y="159255"/>
                  </a:cubicBezTo>
                  <a:cubicBezTo>
                    <a:pt x="4577" y="159255"/>
                    <a:pt x="5339" y="158495"/>
                    <a:pt x="12445" y="151410"/>
                  </a:cubicBezTo>
                  <a:cubicBezTo>
                    <a:pt x="14476" y="149639"/>
                    <a:pt x="19552" y="144831"/>
                    <a:pt x="21583" y="142806"/>
                  </a:cubicBezTo>
                  <a:cubicBezTo>
                    <a:pt x="24121" y="162797"/>
                    <a:pt x="31481" y="181523"/>
                    <a:pt x="50010" y="181523"/>
                  </a:cubicBezTo>
                  <a:cubicBezTo>
                    <a:pt x="60162" y="181523"/>
                    <a:pt x="69046" y="175703"/>
                    <a:pt x="74376" y="171907"/>
                  </a:cubicBezTo>
                  <a:cubicBezTo>
                    <a:pt x="77929" y="169377"/>
                    <a:pt x="89858" y="159508"/>
                    <a:pt x="89858" y="156977"/>
                  </a:cubicBezTo>
                  <a:cubicBezTo>
                    <a:pt x="89858" y="156218"/>
                    <a:pt x="89097" y="153940"/>
                    <a:pt x="86813" y="153940"/>
                  </a:cubicBezTo>
                  <a:cubicBezTo>
                    <a:pt x="86051" y="153940"/>
                    <a:pt x="85797" y="154194"/>
                    <a:pt x="83513" y="156218"/>
                  </a:cubicBezTo>
                  <a:cubicBezTo>
                    <a:pt x="67269" y="172160"/>
                    <a:pt x="57878" y="175956"/>
                    <a:pt x="50517" y="175956"/>
                  </a:cubicBezTo>
                  <a:cubicBezTo>
                    <a:pt x="39096" y="175956"/>
                    <a:pt x="35035" y="162797"/>
                    <a:pt x="35035" y="143059"/>
                  </a:cubicBezTo>
                  <a:cubicBezTo>
                    <a:pt x="35035" y="141541"/>
                    <a:pt x="35542" y="129901"/>
                    <a:pt x="36304" y="128635"/>
                  </a:cubicBezTo>
                  <a:cubicBezTo>
                    <a:pt x="36811" y="127876"/>
                    <a:pt x="36811" y="127370"/>
                    <a:pt x="41888" y="122309"/>
                  </a:cubicBezTo>
                  <a:cubicBezTo>
                    <a:pt x="62446" y="101812"/>
                    <a:pt x="98488" y="59046"/>
                    <a:pt x="98488" y="19823"/>
                  </a:cubicBezTo>
                  <a:cubicBezTo>
                    <a:pt x="98488" y="15522"/>
                    <a:pt x="98488" y="85"/>
                    <a:pt x="83513" y="85"/>
                  </a:cubicBezTo>
                  <a:cubicBezTo>
                    <a:pt x="62446" y="85"/>
                    <a:pt x="43664" y="41839"/>
                    <a:pt x="41126" y="47659"/>
                  </a:cubicBezTo>
                  <a:cubicBezTo>
                    <a:pt x="28943" y="75242"/>
                    <a:pt x="21075" y="104849"/>
                    <a:pt x="21075" y="134962"/>
                  </a:cubicBezTo>
                  <a:lnTo>
                    <a:pt x="1531" y="153434"/>
                  </a:lnTo>
                  <a:close/>
                  <a:moveTo>
                    <a:pt x="37573" y="118007"/>
                  </a:moveTo>
                  <a:cubicBezTo>
                    <a:pt x="38080" y="115224"/>
                    <a:pt x="48994" y="59046"/>
                    <a:pt x="63462" y="29439"/>
                  </a:cubicBezTo>
                  <a:cubicBezTo>
                    <a:pt x="70315" y="15775"/>
                    <a:pt x="75645" y="5653"/>
                    <a:pt x="83767" y="5653"/>
                  </a:cubicBezTo>
                  <a:cubicBezTo>
                    <a:pt x="92396" y="5653"/>
                    <a:pt x="92396" y="14762"/>
                    <a:pt x="92396" y="18811"/>
                  </a:cubicBezTo>
                  <a:cubicBezTo>
                    <a:pt x="92396" y="61071"/>
                    <a:pt x="49756" y="105355"/>
                    <a:pt x="37573" y="118007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A6CD38D-2F0B-AF02-E8D5-17C1499EF49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568072" y="3585460"/>
              <a:ext cx="58884" cy="253051"/>
            </a:xfrm>
            <a:custGeom>
              <a:avLst/>
              <a:gdLst>
                <a:gd name="connsiteX0" fmla="*/ 59151 w 58884"/>
                <a:gd name="connsiteY0" fmla="*/ 126611 h 253051"/>
                <a:gd name="connsiteX1" fmla="*/ 42399 w 58884"/>
                <a:gd name="connsiteY1" fmla="*/ 47659 h 253051"/>
                <a:gd name="connsiteX2" fmla="*/ 2805 w 58884"/>
                <a:gd name="connsiteY2" fmla="*/ 85 h 253051"/>
                <a:gd name="connsiteX3" fmla="*/ 266 w 58884"/>
                <a:gd name="connsiteY3" fmla="*/ 2616 h 253051"/>
                <a:gd name="connsiteX4" fmla="*/ 5089 w 58884"/>
                <a:gd name="connsiteY4" fmla="*/ 8436 h 253051"/>
                <a:gd name="connsiteX5" fmla="*/ 44430 w 58884"/>
                <a:gd name="connsiteY5" fmla="*/ 126611 h 253051"/>
                <a:gd name="connsiteX6" fmla="*/ 3566 w 58884"/>
                <a:gd name="connsiteY6" fmla="*/ 246304 h 253051"/>
                <a:gd name="connsiteX7" fmla="*/ 266 w 58884"/>
                <a:gd name="connsiteY7" fmla="*/ 250606 h 253051"/>
                <a:gd name="connsiteX8" fmla="*/ 2805 w 58884"/>
                <a:gd name="connsiteY8" fmla="*/ 253137 h 253051"/>
                <a:gd name="connsiteX9" fmla="*/ 43161 w 58884"/>
                <a:gd name="connsiteY9" fmla="*/ 203792 h 253051"/>
                <a:gd name="connsiteX10" fmla="*/ 59151 w 58884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51" y="126611"/>
                  </a:moveTo>
                  <a:cubicBezTo>
                    <a:pt x="59151" y="106873"/>
                    <a:pt x="56359" y="76254"/>
                    <a:pt x="42399" y="47659"/>
                  </a:cubicBezTo>
                  <a:cubicBezTo>
                    <a:pt x="27171" y="16534"/>
                    <a:pt x="5343" y="85"/>
                    <a:pt x="2805" y="85"/>
                  </a:cubicBezTo>
                  <a:cubicBezTo>
                    <a:pt x="1282" y="85"/>
                    <a:pt x="266" y="1098"/>
                    <a:pt x="266" y="2616"/>
                  </a:cubicBezTo>
                  <a:cubicBezTo>
                    <a:pt x="266" y="3375"/>
                    <a:pt x="266" y="3881"/>
                    <a:pt x="5089" y="8436"/>
                  </a:cubicBezTo>
                  <a:cubicBezTo>
                    <a:pt x="29963" y="33488"/>
                    <a:pt x="44430" y="73723"/>
                    <a:pt x="44430" y="126611"/>
                  </a:cubicBezTo>
                  <a:cubicBezTo>
                    <a:pt x="44430" y="169883"/>
                    <a:pt x="35039" y="214420"/>
                    <a:pt x="3566" y="246304"/>
                  </a:cubicBezTo>
                  <a:cubicBezTo>
                    <a:pt x="266" y="249341"/>
                    <a:pt x="266" y="249847"/>
                    <a:pt x="266" y="250606"/>
                  </a:cubicBezTo>
                  <a:cubicBezTo>
                    <a:pt x="266" y="252124"/>
                    <a:pt x="1282" y="253137"/>
                    <a:pt x="2805" y="253137"/>
                  </a:cubicBezTo>
                  <a:cubicBezTo>
                    <a:pt x="5343" y="253137"/>
                    <a:pt x="28186" y="235929"/>
                    <a:pt x="43161" y="203792"/>
                  </a:cubicBezTo>
                  <a:cubicBezTo>
                    <a:pt x="56105" y="175956"/>
                    <a:pt x="59151" y="147867"/>
                    <a:pt x="59151" y="126611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4092E84-F158-3116-23FD-79EB942AB05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661905" y="3584526"/>
              <a:ext cx="81727" cy="121160"/>
            </a:xfrm>
            <a:custGeom>
              <a:avLst/>
              <a:gdLst>
                <a:gd name="connsiteX0" fmla="*/ 39180 w 81727"/>
                <a:gd name="connsiteY0" fmla="*/ 58537 h 121160"/>
                <a:gd name="connsiteX1" fmla="*/ 62988 w 81727"/>
                <a:gd name="connsiteY1" fmla="*/ 87056 h 121160"/>
                <a:gd name="connsiteX2" fmla="*/ 39891 w 81727"/>
                <a:gd name="connsiteY2" fmla="*/ 115575 h 121160"/>
                <a:gd name="connsiteX3" fmla="*/ 9687 w 81727"/>
                <a:gd name="connsiteY3" fmla="*/ 103176 h 121160"/>
                <a:gd name="connsiteX4" fmla="*/ 19992 w 81727"/>
                <a:gd name="connsiteY4" fmla="*/ 93256 h 121160"/>
                <a:gd name="connsiteX5" fmla="*/ 10220 w 81727"/>
                <a:gd name="connsiteY5" fmla="*/ 83513 h 121160"/>
                <a:gd name="connsiteX6" fmla="*/ 270 w 81727"/>
                <a:gd name="connsiteY6" fmla="*/ 93787 h 121160"/>
                <a:gd name="connsiteX7" fmla="*/ 40246 w 81727"/>
                <a:gd name="connsiteY7" fmla="*/ 121243 h 121160"/>
                <a:gd name="connsiteX8" fmla="*/ 81998 w 81727"/>
                <a:gd name="connsiteY8" fmla="*/ 87056 h 121160"/>
                <a:gd name="connsiteX9" fmla="*/ 51084 w 81727"/>
                <a:gd name="connsiteY9" fmla="*/ 55349 h 121160"/>
                <a:gd name="connsiteX10" fmla="*/ 76490 w 81727"/>
                <a:gd name="connsiteY10" fmla="*/ 24527 h 121160"/>
                <a:gd name="connsiteX11" fmla="*/ 40601 w 81727"/>
                <a:gd name="connsiteY11" fmla="*/ 83 h 121160"/>
                <a:gd name="connsiteX12" fmla="*/ 5778 w 81727"/>
                <a:gd name="connsiteY12" fmla="*/ 23819 h 121160"/>
                <a:gd name="connsiteX13" fmla="*/ 15017 w 81727"/>
                <a:gd name="connsiteY13" fmla="*/ 33207 h 121160"/>
                <a:gd name="connsiteX14" fmla="*/ 24078 w 81727"/>
                <a:gd name="connsiteY14" fmla="*/ 24173 h 121160"/>
                <a:gd name="connsiteX15" fmla="*/ 15017 w 81727"/>
                <a:gd name="connsiteY15" fmla="*/ 14962 h 121160"/>
                <a:gd name="connsiteX16" fmla="*/ 40068 w 81727"/>
                <a:gd name="connsiteY16" fmla="*/ 5219 h 121160"/>
                <a:gd name="connsiteX17" fmla="*/ 59256 w 81727"/>
                <a:gd name="connsiteY17" fmla="*/ 24527 h 121160"/>
                <a:gd name="connsiteX18" fmla="*/ 52150 w 81727"/>
                <a:gd name="connsiteY18" fmla="*/ 45606 h 121160"/>
                <a:gd name="connsiteX19" fmla="*/ 32428 w 81727"/>
                <a:gd name="connsiteY19" fmla="*/ 53223 h 121160"/>
                <a:gd name="connsiteX20" fmla="*/ 26743 w 81727"/>
                <a:gd name="connsiteY20" fmla="*/ 53755 h 121160"/>
                <a:gd name="connsiteX21" fmla="*/ 24966 w 81727"/>
                <a:gd name="connsiteY21" fmla="*/ 56057 h 121160"/>
                <a:gd name="connsiteX22" fmla="*/ 29586 w 81727"/>
                <a:gd name="connsiteY22" fmla="*/ 58537 h 121160"/>
                <a:gd name="connsiteX23" fmla="*/ 39180 w 81727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727" h="121160">
                  <a:moveTo>
                    <a:pt x="39180" y="58537"/>
                  </a:moveTo>
                  <a:cubicBezTo>
                    <a:pt x="53038" y="58537"/>
                    <a:pt x="62988" y="68103"/>
                    <a:pt x="62988" y="87056"/>
                  </a:cubicBezTo>
                  <a:cubicBezTo>
                    <a:pt x="62988" y="109021"/>
                    <a:pt x="50195" y="115575"/>
                    <a:pt x="39891" y="115575"/>
                  </a:cubicBezTo>
                  <a:cubicBezTo>
                    <a:pt x="32784" y="115575"/>
                    <a:pt x="17149" y="113627"/>
                    <a:pt x="9687" y="103176"/>
                  </a:cubicBezTo>
                  <a:cubicBezTo>
                    <a:pt x="18037" y="102821"/>
                    <a:pt x="19992" y="96976"/>
                    <a:pt x="19992" y="93256"/>
                  </a:cubicBezTo>
                  <a:cubicBezTo>
                    <a:pt x="19992" y="87588"/>
                    <a:pt x="15728" y="83513"/>
                    <a:pt x="10220" y="83513"/>
                  </a:cubicBezTo>
                  <a:cubicBezTo>
                    <a:pt x="5245" y="83513"/>
                    <a:pt x="270" y="86525"/>
                    <a:pt x="270" y="93787"/>
                  </a:cubicBezTo>
                  <a:cubicBezTo>
                    <a:pt x="270" y="110438"/>
                    <a:pt x="18748" y="121243"/>
                    <a:pt x="40246" y="121243"/>
                  </a:cubicBezTo>
                  <a:cubicBezTo>
                    <a:pt x="64942" y="121243"/>
                    <a:pt x="81998" y="104770"/>
                    <a:pt x="81998" y="87056"/>
                  </a:cubicBezTo>
                  <a:cubicBezTo>
                    <a:pt x="81998" y="73240"/>
                    <a:pt x="70627" y="59423"/>
                    <a:pt x="51084" y="55349"/>
                  </a:cubicBezTo>
                  <a:cubicBezTo>
                    <a:pt x="69739" y="48618"/>
                    <a:pt x="76490" y="35333"/>
                    <a:pt x="76490" y="24527"/>
                  </a:cubicBezTo>
                  <a:cubicBezTo>
                    <a:pt x="76490" y="10534"/>
                    <a:pt x="60322" y="83"/>
                    <a:pt x="40601" y="83"/>
                  </a:cubicBezTo>
                  <a:cubicBezTo>
                    <a:pt x="20880" y="83"/>
                    <a:pt x="5778" y="9648"/>
                    <a:pt x="5778" y="23819"/>
                  </a:cubicBezTo>
                  <a:cubicBezTo>
                    <a:pt x="5778" y="29841"/>
                    <a:pt x="9687" y="33207"/>
                    <a:pt x="15017" y="33207"/>
                  </a:cubicBezTo>
                  <a:cubicBezTo>
                    <a:pt x="20525" y="33207"/>
                    <a:pt x="24078" y="29133"/>
                    <a:pt x="24078" y="24173"/>
                  </a:cubicBezTo>
                  <a:cubicBezTo>
                    <a:pt x="24078" y="19036"/>
                    <a:pt x="20525" y="15316"/>
                    <a:pt x="15017" y="14962"/>
                  </a:cubicBezTo>
                  <a:cubicBezTo>
                    <a:pt x="21235" y="7168"/>
                    <a:pt x="33494" y="5219"/>
                    <a:pt x="40068" y="5219"/>
                  </a:cubicBezTo>
                  <a:cubicBezTo>
                    <a:pt x="48063" y="5219"/>
                    <a:pt x="59256" y="9116"/>
                    <a:pt x="59256" y="24527"/>
                  </a:cubicBezTo>
                  <a:cubicBezTo>
                    <a:pt x="59256" y="31967"/>
                    <a:pt x="56769" y="40115"/>
                    <a:pt x="52150" y="45606"/>
                  </a:cubicBezTo>
                  <a:cubicBezTo>
                    <a:pt x="46287" y="52338"/>
                    <a:pt x="41312" y="52692"/>
                    <a:pt x="32428" y="53223"/>
                  </a:cubicBezTo>
                  <a:cubicBezTo>
                    <a:pt x="27987" y="53578"/>
                    <a:pt x="27631" y="53578"/>
                    <a:pt x="26743" y="53755"/>
                  </a:cubicBezTo>
                  <a:cubicBezTo>
                    <a:pt x="26388" y="53755"/>
                    <a:pt x="24966" y="54109"/>
                    <a:pt x="24966" y="56057"/>
                  </a:cubicBezTo>
                  <a:cubicBezTo>
                    <a:pt x="24966" y="58537"/>
                    <a:pt x="26565" y="58537"/>
                    <a:pt x="29586" y="58537"/>
                  </a:cubicBezTo>
                  <a:lnTo>
                    <a:pt x="39180" y="5853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20" name="Group 19" descr="\documentclass{article}&#10;\usepackage{amsmath}&#10;\pagestyle{empty}&#10;\begin{document}&#10;&#10;$$m=1$$&#10;&#10;&#10;\end{document}" title="IguanaTex Vector Display">
            <a:extLst>
              <a:ext uri="{FF2B5EF4-FFF2-40B4-BE49-F238E27FC236}">
                <a16:creationId xmlns:a16="http://schemas.microsoft.com/office/drawing/2014/main" id="{3DC7E43B-3960-24ED-5873-1F1B14A59357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4919540" y="1982692"/>
            <a:ext cx="658270" cy="192730"/>
            <a:chOff x="8138332" y="4485518"/>
            <a:chExt cx="658270" cy="19273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F2CACCE-CA99-2444-D40A-7BD224C4A5A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138332" y="4549287"/>
              <a:ext cx="207248" cy="128961"/>
            </a:xfrm>
            <a:custGeom>
              <a:avLst/>
              <a:gdLst>
                <a:gd name="connsiteX0" fmla="*/ 15150 w 207248"/>
                <a:gd name="connsiteY0" fmla="*/ 109108 h 128961"/>
                <a:gd name="connsiteX1" fmla="*/ 12873 w 207248"/>
                <a:gd name="connsiteY1" fmla="*/ 121349 h 128961"/>
                <a:gd name="connsiteX2" fmla="*/ 20211 w 207248"/>
                <a:gd name="connsiteY2" fmla="*/ 129036 h 128961"/>
                <a:gd name="connsiteX3" fmla="*/ 29574 w 207248"/>
                <a:gd name="connsiteY3" fmla="*/ 121065 h 128961"/>
                <a:gd name="connsiteX4" fmla="*/ 34382 w 207248"/>
                <a:gd name="connsiteY4" fmla="*/ 99998 h 128961"/>
                <a:gd name="connsiteX5" fmla="*/ 39949 w 207248"/>
                <a:gd name="connsiteY5" fmla="*/ 74377 h 128961"/>
                <a:gd name="connsiteX6" fmla="*/ 44251 w 207248"/>
                <a:gd name="connsiteY6" fmla="*/ 55303 h 128961"/>
                <a:gd name="connsiteX7" fmla="*/ 47541 w 207248"/>
                <a:gd name="connsiteY7" fmla="*/ 41069 h 128961"/>
                <a:gd name="connsiteX8" fmla="*/ 88788 w 207248"/>
                <a:gd name="connsiteY8" fmla="*/ 6338 h 128961"/>
                <a:gd name="connsiteX9" fmla="*/ 102453 w 207248"/>
                <a:gd name="connsiteY9" fmla="*/ 26266 h 128961"/>
                <a:gd name="connsiteX10" fmla="*/ 98657 w 207248"/>
                <a:gd name="connsiteY10" fmla="*/ 49894 h 128961"/>
                <a:gd name="connsiteX11" fmla="*/ 91572 w 207248"/>
                <a:gd name="connsiteY11" fmla="*/ 82917 h 128961"/>
                <a:gd name="connsiteX12" fmla="*/ 86511 w 207248"/>
                <a:gd name="connsiteY12" fmla="*/ 104553 h 128961"/>
                <a:gd name="connsiteX13" fmla="*/ 83221 w 207248"/>
                <a:gd name="connsiteY13" fmla="*/ 121349 h 128961"/>
                <a:gd name="connsiteX14" fmla="*/ 90559 w 207248"/>
                <a:gd name="connsiteY14" fmla="*/ 129036 h 128961"/>
                <a:gd name="connsiteX15" fmla="*/ 101947 w 207248"/>
                <a:gd name="connsiteY15" fmla="*/ 112809 h 128961"/>
                <a:gd name="connsiteX16" fmla="*/ 117130 w 207248"/>
                <a:gd name="connsiteY16" fmla="*/ 44201 h 128961"/>
                <a:gd name="connsiteX17" fmla="*/ 158883 w 207248"/>
                <a:gd name="connsiteY17" fmla="*/ 6338 h 128961"/>
                <a:gd name="connsiteX18" fmla="*/ 172548 w 207248"/>
                <a:gd name="connsiteY18" fmla="*/ 26266 h 128961"/>
                <a:gd name="connsiteX19" fmla="*/ 156859 w 207248"/>
                <a:gd name="connsiteY19" fmla="*/ 90034 h 128961"/>
                <a:gd name="connsiteX20" fmla="*/ 153569 w 207248"/>
                <a:gd name="connsiteY20" fmla="*/ 105692 h 128961"/>
                <a:gd name="connsiteX21" fmla="*/ 174319 w 207248"/>
                <a:gd name="connsiteY21" fmla="*/ 129036 h 128961"/>
                <a:gd name="connsiteX22" fmla="*/ 207469 w 207248"/>
                <a:gd name="connsiteY22" fmla="*/ 85195 h 128961"/>
                <a:gd name="connsiteX23" fmla="*/ 204432 w 207248"/>
                <a:gd name="connsiteY23" fmla="*/ 82348 h 128961"/>
                <a:gd name="connsiteX24" fmla="*/ 200637 w 207248"/>
                <a:gd name="connsiteY24" fmla="*/ 87472 h 128961"/>
                <a:gd name="connsiteX25" fmla="*/ 174825 w 207248"/>
                <a:gd name="connsiteY25" fmla="*/ 122773 h 128961"/>
                <a:gd name="connsiteX26" fmla="*/ 168752 w 207248"/>
                <a:gd name="connsiteY26" fmla="*/ 113378 h 128961"/>
                <a:gd name="connsiteX27" fmla="*/ 173307 w 207248"/>
                <a:gd name="connsiteY27" fmla="*/ 93166 h 128961"/>
                <a:gd name="connsiteX28" fmla="*/ 188743 w 207248"/>
                <a:gd name="connsiteY28" fmla="*/ 30536 h 128961"/>
                <a:gd name="connsiteX29" fmla="*/ 159642 w 207248"/>
                <a:gd name="connsiteY29" fmla="*/ 75 h 128961"/>
                <a:gd name="connsiteX30" fmla="*/ 118395 w 207248"/>
                <a:gd name="connsiteY30" fmla="*/ 27689 h 128961"/>
                <a:gd name="connsiteX31" fmla="*/ 110297 w 207248"/>
                <a:gd name="connsiteY31" fmla="*/ 7476 h 128961"/>
                <a:gd name="connsiteX32" fmla="*/ 89547 w 207248"/>
                <a:gd name="connsiteY32" fmla="*/ 75 h 128961"/>
                <a:gd name="connsiteX33" fmla="*/ 50071 w 207248"/>
                <a:gd name="connsiteY33" fmla="*/ 24842 h 128961"/>
                <a:gd name="connsiteX34" fmla="*/ 26790 w 207248"/>
                <a:gd name="connsiteY34" fmla="*/ 75 h 128961"/>
                <a:gd name="connsiteX35" fmla="*/ 8065 w 207248"/>
                <a:gd name="connsiteY35" fmla="*/ 16302 h 128961"/>
                <a:gd name="connsiteX36" fmla="*/ 220 w 207248"/>
                <a:gd name="connsiteY36" fmla="*/ 43916 h 128961"/>
                <a:gd name="connsiteX37" fmla="*/ 3257 w 207248"/>
                <a:gd name="connsiteY37" fmla="*/ 46763 h 128961"/>
                <a:gd name="connsiteX38" fmla="*/ 7559 w 207248"/>
                <a:gd name="connsiteY38" fmla="*/ 40215 h 128961"/>
                <a:gd name="connsiteX39" fmla="*/ 26031 w 207248"/>
                <a:gd name="connsiteY39" fmla="*/ 6338 h 128961"/>
                <a:gd name="connsiteX40" fmla="*/ 33876 w 207248"/>
                <a:gd name="connsiteY40" fmla="*/ 19433 h 128961"/>
                <a:gd name="connsiteX41" fmla="*/ 29827 w 207248"/>
                <a:gd name="connsiteY41" fmla="*/ 43346 h 128961"/>
                <a:gd name="connsiteX42" fmla="*/ 15150 w 207248"/>
                <a:gd name="connsiteY42" fmla="*/ 109108 h 12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28961">
                  <a:moveTo>
                    <a:pt x="15150" y="109108"/>
                  </a:moveTo>
                  <a:cubicBezTo>
                    <a:pt x="14391" y="113378"/>
                    <a:pt x="12873" y="119926"/>
                    <a:pt x="12873" y="121349"/>
                  </a:cubicBezTo>
                  <a:cubicBezTo>
                    <a:pt x="12873" y="126474"/>
                    <a:pt x="16415" y="129036"/>
                    <a:pt x="20211" y="129036"/>
                  </a:cubicBezTo>
                  <a:cubicBezTo>
                    <a:pt x="23248" y="129036"/>
                    <a:pt x="27803" y="126758"/>
                    <a:pt x="29574" y="121065"/>
                  </a:cubicBezTo>
                  <a:cubicBezTo>
                    <a:pt x="29827" y="120495"/>
                    <a:pt x="32864" y="107115"/>
                    <a:pt x="34382" y="99998"/>
                  </a:cubicBezTo>
                  <a:lnTo>
                    <a:pt x="39949" y="74377"/>
                  </a:lnTo>
                  <a:cubicBezTo>
                    <a:pt x="41467" y="68114"/>
                    <a:pt x="42986" y="61851"/>
                    <a:pt x="44251" y="55303"/>
                  </a:cubicBezTo>
                  <a:cubicBezTo>
                    <a:pt x="45263" y="50464"/>
                    <a:pt x="47288" y="42208"/>
                    <a:pt x="47541" y="41069"/>
                  </a:cubicBezTo>
                  <a:cubicBezTo>
                    <a:pt x="51336" y="32244"/>
                    <a:pt x="64748" y="6338"/>
                    <a:pt x="88788" y="6338"/>
                  </a:cubicBezTo>
                  <a:cubicBezTo>
                    <a:pt x="100175" y="6338"/>
                    <a:pt x="102453" y="16871"/>
                    <a:pt x="102453" y="26266"/>
                  </a:cubicBezTo>
                  <a:cubicBezTo>
                    <a:pt x="102453" y="33383"/>
                    <a:pt x="100681" y="41354"/>
                    <a:pt x="98657" y="49894"/>
                  </a:cubicBezTo>
                  <a:lnTo>
                    <a:pt x="91572" y="82917"/>
                  </a:lnTo>
                  <a:lnTo>
                    <a:pt x="86511" y="104553"/>
                  </a:lnTo>
                  <a:cubicBezTo>
                    <a:pt x="85498" y="110247"/>
                    <a:pt x="83221" y="119926"/>
                    <a:pt x="83221" y="121349"/>
                  </a:cubicBezTo>
                  <a:cubicBezTo>
                    <a:pt x="83221" y="126474"/>
                    <a:pt x="86764" y="129036"/>
                    <a:pt x="90559" y="129036"/>
                  </a:cubicBezTo>
                  <a:cubicBezTo>
                    <a:pt x="98404" y="129036"/>
                    <a:pt x="99922" y="121919"/>
                    <a:pt x="101947" y="112809"/>
                  </a:cubicBezTo>
                  <a:cubicBezTo>
                    <a:pt x="105489" y="96867"/>
                    <a:pt x="114852" y="55303"/>
                    <a:pt x="117130" y="44201"/>
                  </a:cubicBezTo>
                  <a:cubicBezTo>
                    <a:pt x="117889" y="40500"/>
                    <a:pt x="131301" y="6338"/>
                    <a:pt x="158883" y="6338"/>
                  </a:cubicBezTo>
                  <a:cubicBezTo>
                    <a:pt x="169764" y="6338"/>
                    <a:pt x="172548" y="16017"/>
                    <a:pt x="172548" y="26266"/>
                  </a:cubicBezTo>
                  <a:cubicBezTo>
                    <a:pt x="172548" y="42492"/>
                    <a:pt x="161920" y="74946"/>
                    <a:pt x="156859" y="90034"/>
                  </a:cubicBezTo>
                  <a:cubicBezTo>
                    <a:pt x="154581" y="96867"/>
                    <a:pt x="153569" y="99998"/>
                    <a:pt x="153569" y="105692"/>
                  </a:cubicBezTo>
                  <a:cubicBezTo>
                    <a:pt x="153569" y="119072"/>
                    <a:pt x="162426" y="129036"/>
                    <a:pt x="174319" y="129036"/>
                  </a:cubicBezTo>
                  <a:cubicBezTo>
                    <a:pt x="198106" y="129036"/>
                    <a:pt x="207469" y="87472"/>
                    <a:pt x="207469" y="85195"/>
                  </a:cubicBezTo>
                  <a:cubicBezTo>
                    <a:pt x="207469" y="82348"/>
                    <a:pt x="205191" y="82348"/>
                    <a:pt x="204432" y="82348"/>
                  </a:cubicBezTo>
                  <a:cubicBezTo>
                    <a:pt x="201902" y="82348"/>
                    <a:pt x="201902" y="83202"/>
                    <a:pt x="200637" y="87472"/>
                  </a:cubicBezTo>
                  <a:cubicBezTo>
                    <a:pt x="196841" y="102560"/>
                    <a:pt x="188743" y="122773"/>
                    <a:pt x="174825" y="122773"/>
                  </a:cubicBezTo>
                  <a:cubicBezTo>
                    <a:pt x="170523" y="122773"/>
                    <a:pt x="168752" y="119926"/>
                    <a:pt x="168752" y="113378"/>
                  </a:cubicBezTo>
                  <a:cubicBezTo>
                    <a:pt x="168752" y="106261"/>
                    <a:pt x="171030" y="99429"/>
                    <a:pt x="173307" y="93166"/>
                  </a:cubicBezTo>
                  <a:cubicBezTo>
                    <a:pt x="178115" y="78362"/>
                    <a:pt x="188743" y="46763"/>
                    <a:pt x="188743" y="30536"/>
                  </a:cubicBezTo>
                  <a:cubicBezTo>
                    <a:pt x="188743" y="12031"/>
                    <a:pt x="178621" y="75"/>
                    <a:pt x="159642" y="75"/>
                  </a:cubicBezTo>
                  <a:cubicBezTo>
                    <a:pt x="140663" y="75"/>
                    <a:pt x="127758" y="12601"/>
                    <a:pt x="118395" y="27689"/>
                  </a:cubicBezTo>
                  <a:cubicBezTo>
                    <a:pt x="118142" y="23988"/>
                    <a:pt x="117383" y="14309"/>
                    <a:pt x="110297" y="7476"/>
                  </a:cubicBezTo>
                  <a:cubicBezTo>
                    <a:pt x="103971" y="1498"/>
                    <a:pt x="95873" y="75"/>
                    <a:pt x="89547" y="75"/>
                  </a:cubicBezTo>
                  <a:cubicBezTo>
                    <a:pt x="66773" y="75"/>
                    <a:pt x="54373" y="18294"/>
                    <a:pt x="50071" y="24842"/>
                  </a:cubicBezTo>
                  <a:cubicBezTo>
                    <a:pt x="48806" y="8615"/>
                    <a:pt x="38178" y="75"/>
                    <a:pt x="26790" y="75"/>
                  </a:cubicBezTo>
                  <a:cubicBezTo>
                    <a:pt x="15150" y="75"/>
                    <a:pt x="10342" y="11177"/>
                    <a:pt x="8065" y="16302"/>
                  </a:cubicBezTo>
                  <a:cubicBezTo>
                    <a:pt x="3510" y="26266"/>
                    <a:pt x="220" y="43062"/>
                    <a:pt x="220" y="43916"/>
                  </a:cubicBezTo>
                  <a:cubicBezTo>
                    <a:pt x="220" y="46763"/>
                    <a:pt x="2751" y="46763"/>
                    <a:pt x="3257" y="46763"/>
                  </a:cubicBezTo>
                  <a:cubicBezTo>
                    <a:pt x="5787" y="46763"/>
                    <a:pt x="6040" y="46478"/>
                    <a:pt x="7559" y="40215"/>
                  </a:cubicBezTo>
                  <a:cubicBezTo>
                    <a:pt x="11860" y="20003"/>
                    <a:pt x="16921" y="6338"/>
                    <a:pt x="26031" y="6338"/>
                  </a:cubicBezTo>
                  <a:cubicBezTo>
                    <a:pt x="30080" y="6338"/>
                    <a:pt x="33876" y="8615"/>
                    <a:pt x="33876" y="19433"/>
                  </a:cubicBezTo>
                  <a:cubicBezTo>
                    <a:pt x="33876" y="25411"/>
                    <a:pt x="33117" y="28543"/>
                    <a:pt x="29827" y="43346"/>
                  </a:cubicBezTo>
                  <a:lnTo>
                    <a:pt x="15150" y="1091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CDDB022-37CD-7B7A-8B60-B9EBEDD56BA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437637" y="4570638"/>
              <a:ext cx="168278" cy="66615"/>
            </a:xfrm>
            <a:custGeom>
              <a:avLst/>
              <a:gdLst>
                <a:gd name="connsiteX0" fmla="*/ 159907 w 168278"/>
                <a:gd name="connsiteY0" fmla="*/ 11462 h 66615"/>
                <a:gd name="connsiteX1" fmla="*/ 168511 w 168278"/>
                <a:gd name="connsiteY1" fmla="*/ 5768 h 66615"/>
                <a:gd name="connsiteX2" fmla="*/ 160160 w 168278"/>
                <a:gd name="connsiteY2" fmla="*/ 75 h 66615"/>
                <a:gd name="connsiteX3" fmla="*/ 8582 w 168278"/>
                <a:gd name="connsiteY3" fmla="*/ 75 h 66615"/>
                <a:gd name="connsiteX4" fmla="*/ 232 w 168278"/>
                <a:gd name="connsiteY4" fmla="*/ 5768 h 66615"/>
                <a:gd name="connsiteX5" fmla="*/ 8835 w 168278"/>
                <a:gd name="connsiteY5" fmla="*/ 11462 h 66615"/>
                <a:gd name="connsiteX6" fmla="*/ 159907 w 168278"/>
                <a:gd name="connsiteY6" fmla="*/ 11462 h 66615"/>
                <a:gd name="connsiteX7" fmla="*/ 160160 w 168278"/>
                <a:gd name="connsiteY7" fmla="*/ 66690 h 66615"/>
                <a:gd name="connsiteX8" fmla="*/ 168511 w 168278"/>
                <a:gd name="connsiteY8" fmla="*/ 60997 h 66615"/>
                <a:gd name="connsiteX9" fmla="*/ 159907 w 168278"/>
                <a:gd name="connsiteY9" fmla="*/ 55303 h 66615"/>
                <a:gd name="connsiteX10" fmla="*/ 8835 w 168278"/>
                <a:gd name="connsiteY10" fmla="*/ 55303 h 66615"/>
                <a:gd name="connsiteX11" fmla="*/ 232 w 168278"/>
                <a:gd name="connsiteY11" fmla="*/ 60997 h 66615"/>
                <a:gd name="connsiteX12" fmla="*/ 8582 w 168278"/>
                <a:gd name="connsiteY12" fmla="*/ 66690 h 66615"/>
                <a:gd name="connsiteX13" fmla="*/ 160160 w 168278"/>
                <a:gd name="connsiteY13" fmla="*/ 66690 h 66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6615">
                  <a:moveTo>
                    <a:pt x="159907" y="11462"/>
                  </a:moveTo>
                  <a:cubicBezTo>
                    <a:pt x="163703" y="11462"/>
                    <a:pt x="168511" y="11462"/>
                    <a:pt x="168511" y="5768"/>
                  </a:cubicBezTo>
                  <a:cubicBezTo>
                    <a:pt x="168511" y="75"/>
                    <a:pt x="163703" y="75"/>
                    <a:pt x="160160" y="75"/>
                  </a:cubicBezTo>
                  <a:lnTo>
                    <a:pt x="8582" y="75"/>
                  </a:lnTo>
                  <a:cubicBezTo>
                    <a:pt x="5040" y="75"/>
                    <a:pt x="232" y="75"/>
                    <a:pt x="232" y="5768"/>
                  </a:cubicBezTo>
                  <a:cubicBezTo>
                    <a:pt x="232" y="11462"/>
                    <a:pt x="5040" y="11462"/>
                    <a:pt x="8835" y="11462"/>
                  </a:cubicBezTo>
                  <a:lnTo>
                    <a:pt x="159907" y="11462"/>
                  </a:lnTo>
                  <a:close/>
                  <a:moveTo>
                    <a:pt x="160160" y="66690"/>
                  </a:moveTo>
                  <a:cubicBezTo>
                    <a:pt x="163703" y="66690"/>
                    <a:pt x="168511" y="66690"/>
                    <a:pt x="168511" y="60997"/>
                  </a:cubicBezTo>
                  <a:cubicBezTo>
                    <a:pt x="168511" y="55303"/>
                    <a:pt x="163703" y="55303"/>
                    <a:pt x="159907" y="55303"/>
                  </a:cubicBezTo>
                  <a:lnTo>
                    <a:pt x="8835" y="55303"/>
                  </a:lnTo>
                  <a:cubicBezTo>
                    <a:pt x="5040" y="55303"/>
                    <a:pt x="232" y="55303"/>
                    <a:pt x="232" y="60997"/>
                  </a:cubicBezTo>
                  <a:cubicBezTo>
                    <a:pt x="232" y="66690"/>
                    <a:pt x="5040" y="66690"/>
                    <a:pt x="8582" y="66690"/>
                  </a:cubicBezTo>
                  <a:lnTo>
                    <a:pt x="160160" y="666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99F3BB0-8EFD-1339-D21F-B1C0FA5DEF5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713096" y="4485518"/>
              <a:ext cx="83506" cy="189598"/>
            </a:xfrm>
            <a:custGeom>
              <a:avLst/>
              <a:gdLst>
                <a:gd name="connsiteX0" fmla="*/ 52118 w 83506"/>
                <a:gd name="connsiteY0" fmla="*/ 7476 h 189598"/>
                <a:gd name="connsiteX1" fmla="*/ 46297 w 83506"/>
                <a:gd name="connsiteY1" fmla="*/ 75 h 189598"/>
                <a:gd name="connsiteX2" fmla="*/ 242 w 83506"/>
                <a:gd name="connsiteY2" fmla="*/ 18294 h 189598"/>
                <a:gd name="connsiteX3" fmla="*/ 242 w 83506"/>
                <a:gd name="connsiteY3" fmla="*/ 27120 h 189598"/>
                <a:gd name="connsiteX4" fmla="*/ 33392 w 83506"/>
                <a:gd name="connsiteY4" fmla="*/ 19718 h 189598"/>
                <a:gd name="connsiteX5" fmla="*/ 33392 w 83506"/>
                <a:gd name="connsiteY5" fmla="*/ 167183 h 189598"/>
                <a:gd name="connsiteX6" fmla="*/ 9858 w 83506"/>
                <a:gd name="connsiteY6" fmla="*/ 180848 h 189598"/>
                <a:gd name="connsiteX7" fmla="*/ 1760 w 83506"/>
                <a:gd name="connsiteY7" fmla="*/ 180848 h 189598"/>
                <a:gd name="connsiteX8" fmla="*/ 1760 w 83506"/>
                <a:gd name="connsiteY8" fmla="*/ 189673 h 189598"/>
                <a:gd name="connsiteX9" fmla="*/ 42755 w 83506"/>
                <a:gd name="connsiteY9" fmla="*/ 188819 h 189598"/>
                <a:gd name="connsiteX10" fmla="*/ 83749 w 83506"/>
                <a:gd name="connsiteY10" fmla="*/ 189673 h 189598"/>
                <a:gd name="connsiteX11" fmla="*/ 83749 w 83506"/>
                <a:gd name="connsiteY11" fmla="*/ 180848 h 189598"/>
                <a:gd name="connsiteX12" fmla="*/ 75651 w 83506"/>
                <a:gd name="connsiteY12" fmla="*/ 180848 h 189598"/>
                <a:gd name="connsiteX13" fmla="*/ 52118 w 83506"/>
                <a:gd name="connsiteY13" fmla="*/ 167183 h 189598"/>
                <a:gd name="connsiteX14" fmla="*/ 52118 w 83506"/>
                <a:gd name="connsiteY14" fmla="*/ 7476 h 18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89598">
                  <a:moveTo>
                    <a:pt x="52118" y="7476"/>
                  </a:moveTo>
                  <a:cubicBezTo>
                    <a:pt x="52118" y="644"/>
                    <a:pt x="52118" y="75"/>
                    <a:pt x="46297" y="75"/>
                  </a:cubicBezTo>
                  <a:cubicBezTo>
                    <a:pt x="30608" y="18294"/>
                    <a:pt x="8340" y="18294"/>
                    <a:pt x="242" y="18294"/>
                  </a:cubicBezTo>
                  <a:lnTo>
                    <a:pt x="242" y="27120"/>
                  </a:lnTo>
                  <a:cubicBezTo>
                    <a:pt x="5303" y="27120"/>
                    <a:pt x="20233" y="27120"/>
                    <a:pt x="33392" y="19718"/>
                  </a:cubicBezTo>
                  <a:lnTo>
                    <a:pt x="33392" y="167183"/>
                  </a:lnTo>
                  <a:cubicBezTo>
                    <a:pt x="33392" y="177432"/>
                    <a:pt x="32633" y="180848"/>
                    <a:pt x="9858" y="180848"/>
                  </a:cubicBezTo>
                  <a:lnTo>
                    <a:pt x="1760" y="180848"/>
                  </a:lnTo>
                  <a:lnTo>
                    <a:pt x="1760" y="189673"/>
                  </a:lnTo>
                  <a:cubicBezTo>
                    <a:pt x="10617" y="188819"/>
                    <a:pt x="32633" y="188819"/>
                    <a:pt x="42755" y="188819"/>
                  </a:cubicBezTo>
                  <a:cubicBezTo>
                    <a:pt x="52877" y="188819"/>
                    <a:pt x="74892" y="188819"/>
                    <a:pt x="83749" y="189673"/>
                  </a:cubicBezTo>
                  <a:lnTo>
                    <a:pt x="83749" y="180848"/>
                  </a:lnTo>
                  <a:lnTo>
                    <a:pt x="75651" y="180848"/>
                  </a:lnTo>
                  <a:cubicBezTo>
                    <a:pt x="52877" y="180848"/>
                    <a:pt x="52118" y="177717"/>
                    <a:pt x="52118" y="167183"/>
                  </a:cubicBezTo>
                  <a:lnTo>
                    <a:pt x="52118" y="747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77E2A1A-0721-FE78-BE7D-6ED539D8E386}"/>
              </a:ext>
            </a:extLst>
          </p:cNvPr>
          <p:cNvSpPr txBox="1"/>
          <p:nvPr/>
        </p:nvSpPr>
        <p:spPr>
          <a:xfrm>
            <a:off x="4481256" y="1498049"/>
            <a:ext cx="2888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Cadoni</a:t>
            </a:r>
            <a:r>
              <a:rPr lang="en-US" sz="2200" dirty="0"/>
              <a:t> et al. 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3106061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25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Time evolution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D3703-A03D-D29B-290B-3B2696B611D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970366" y="1357782"/>
            <a:ext cx="3605557" cy="5500218"/>
          </a:xfrm>
          <a:prstGeom prst="rect">
            <a:avLst/>
          </a:prstGeom>
        </p:spPr>
      </p:pic>
      <p:grpSp>
        <p:nvGrpSpPr>
          <p:cNvPr id="90" name="Group 89" descr="\documentclass{article}&#10;\usepackage{amsmath}&#10;\pagestyle{empty}&#10;\begin{document}&#10;&#10;$$f(v,r)=g(v,r)\left(r-r_{-}(v)\right)^{a}\left(r-r_{+}(v)\right)^{b}, \quad g(v,r)&gt;0$$&#10;&#10;&#10;\end{document}" title="IguanaTex Vector Display">
            <a:extLst>
              <a:ext uri="{FF2B5EF4-FFF2-40B4-BE49-F238E27FC236}">
                <a16:creationId xmlns:a16="http://schemas.microsoft.com/office/drawing/2014/main" id="{257DE2E2-EEAE-F05C-AE8B-48008AE50B8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1800" y="1701800"/>
            <a:ext cx="6070074" cy="313424"/>
            <a:chOff x="3337074" y="3349521"/>
            <a:chExt cx="6070074" cy="313424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C9AFD32-D91F-0533-7E45-8117D6A5993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337074" y="3421281"/>
              <a:ext cx="126272" cy="230276"/>
            </a:xfrm>
            <a:custGeom>
              <a:avLst/>
              <a:gdLst>
                <a:gd name="connsiteX0" fmla="*/ 79572 w 126272"/>
                <a:gd name="connsiteY0" fmla="*/ 77255 h 230276"/>
                <a:gd name="connsiteX1" fmla="*/ 101334 w 126272"/>
                <a:gd name="connsiteY1" fmla="*/ 77255 h 230276"/>
                <a:gd name="connsiteX2" fmla="*/ 108926 w 126272"/>
                <a:gd name="connsiteY2" fmla="*/ 72194 h 230276"/>
                <a:gd name="connsiteX3" fmla="*/ 102093 w 126272"/>
                <a:gd name="connsiteY3" fmla="*/ 69411 h 230276"/>
                <a:gd name="connsiteX4" fmla="*/ 81090 w 126272"/>
                <a:gd name="connsiteY4" fmla="*/ 69411 h 230276"/>
                <a:gd name="connsiteX5" fmla="*/ 86404 w 126272"/>
                <a:gd name="connsiteY5" fmla="*/ 40563 h 230276"/>
                <a:gd name="connsiteX6" fmla="*/ 92477 w 126272"/>
                <a:gd name="connsiteY6" fmla="*/ 14246 h 230276"/>
                <a:gd name="connsiteX7" fmla="*/ 104371 w 126272"/>
                <a:gd name="connsiteY7" fmla="*/ 5642 h 230276"/>
                <a:gd name="connsiteX8" fmla="*/ 116770 w 126272"/>
                <a:gd name="connsiteY8" fmla="*/ 10197 h 230276"/>
                <a:gd name="connsiteX9" fmla="*/ 103105 w 126272"/>
                <a:gd name="connsiteY9" fmla="*/ 23862 h 230276"/>
                <a:gd name="connsiteX10" fmla="*/ 112468 w 126272"/>
                <a:gd name="connsiteY10" fmla="*/ 32718 h 230276"/>
                <a:gd name="connsiteX11" fmla="*/ 126386 w 126272"/>
                <a:gd name="connsiteY11" fmla="*/ 17535 h 230276"/>
                <a:gd name="connsiteX12" fmla="*/ 104371 w 126272"/>
                <a:gd name="connsiteY12" fmla="*/ 75 h 230276"/>
                <a:gd name="connsiteX13" fmla="*/ 72233 w 126272"/>
                <a:gd name="connsiteY13" fmla="*/ 29682 h 230276"/>
                <a:gd name="connsiteX14" fmla="*/ 63883 w 126272"/>
                <a:gd name="connsiteY14" fmla="*/ 69411 h 230276"/>
                <a:gd name="connsiteX15" fmla="*/ 46422 w 126272"/>
                <a:gd name="connsiteY15" fmla="*/ 69411 h 230276"/>
                <a:gd name="connsiteX16" fmla="*/ 38830 w 126272"/>
                <a:gd name="connsiteY16" fmla="*/ 74219 h 230276"/>
                <a:gd name="connsiteX17" fmla="*/ 45916 w 126272"/>
                <a:gd name="connsiteY17" fmla="*/ 77255 h 230276"/>
                <a:gd name="connsiteX18" fmla="*/ 62617 w 126272"/>
                <a:gd name="connsiteY18" fmla="*/ 77255 h 230276"/>
                <a:gd name="connsiteX19" fmla="*/ 43638 w 126272"/>
                <a:gd name="connsiteY19" fmla="*/ 177210 h 230276"/>
                <a:gd name="connsiteX20" fmla="*/ 21623 w 126272"/>
                <a:gd name="connsiteY20" fmla="*/ 224784 h 230276"/>
                <a:gd name="connsiteX21" fmla="*/ 9477 w 126272"/>
                <a:gd name="connsiteY21" fmla="*/ 220229 h 230276"/>
                <a:gd name="connsiteX22" fmla="*/ 23394 w 126272"/>
                <a:gd name="connsiteY22" fmla="*/ 206564 h 230276"/>
                <a:gd name="connsiteX23" fmla="*/ 14031 w 126272"/>
                <a:gd name="connsiteY23" fmla="*/ 197708 h 230276"/>
                <a:gd name="connsiteX24" fmla="*/ 114 w 126272"/>
                <a:gd name="connsiteY24" fmla="*/ 212891 h 230276"/>
                <a:gd name="connsiteX25" fmla="*/ 21623 w 126272"/>
                <a:gd name="connsiteY25" fmla="*/ 230351 h 230276"/>
                <a:gd name="connsiteX26" fmla="*/ 50218 w 126272"/>
                <a:gd name="connsiteY26" fmla="*/ 205805 h 230276"/>
                <a:gd name="connsiteX27" fmla="*/ 64389 w 126272"/>
                <a:gd name="connsiteY27" fmla="*/ 157472 h 230276"/>
                <a:gd name="connsiteX28" fmla="*/ 79572 w 126272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30276">
                  <a:moveTo>
                    <a:pt x="79572" y="77255"/>
                  </a:moveTo>
                  <a:lnTo>
                    <a:pt x="101334" y="77255"/>
                  </a:lnTo>
                  <a:cubicBezTo>
                    <a:pt x="106395" y="77255"/>
                    <a:pt x="108926" y="77255"/>
                    <a:pt x="108926" y="72194"/>
                  </a:cubicBezTo>
                  <a:cubicBezTo>
                    <a:pt x="108926" y="69411"/>
                    <a:pt x="106395" y="69411"/>
                    <a:pt x="102093" y="69411"/>
                  </a:cubicBezTo>
                  <a:lnTo>
                    <a:pt x="81090" y="69411"/>
                  </a:lnTo>
                  <a:lnTo>
                    <a:pt x="86404" y="40563"/>
                  </a:lnTo>
                  <a:cubicBezTo>
                    <a:pt x="87416" y="35249"/>
                    <a:pt x="90959" y="17282"/>
                    <a:pt x="92477" y="14246"/>
                  </a:cubicBezTo>
                  <a:cubicBezTo>
                    <a:pt x="94755" y="9438"/>
                    <a:pt x="99057" y="5642"/>
                    <a:pt x="104371" y="5642"/>
                  </a:cubicBezTo>
                  <a:cubicBezTo>
                    <a:pt x="105383" y="5642"/>
                    <a:pt x="111962" y="5642"/>
                    <a:pt x="116770" y="10197"/>
                  </a:cubicBezTo>
                  <a:cubicBezTo>
                    <a:pt x="105636" y="11209"/>
                    <a:pt x="103105" y="20066"/>
                    <a:pt x="103105" y="23862"/>
                  </a:cubicBezTo>
                  <a:cubicBezTo>
                    <a:pt x="103105" y="29682"/>
                    <a:pt x="107660" y="32718"/>
                    <a:pt x="112468" y="32718"/>
                  </a:cubicBezTo>
                  <a:cubicBezTo>
                    <a:pt x="119048" y="32718"/>
                    <a:pt x="126386" y="27151"/>
                    <a:pt x="126386" y="17535"/>
                  </a:cubicBezTo>
                  <a:cubicBezTo>
                    <a:pt x="126386" y="5895"/>
                    <a:pt x="114746" y="75"/>
                    <a:pt x="104371" y="75"/>
                  </a:cubicBezTo>
                  <a:cubicBezTo>
                    <a:pt x="95767" y="75"/>
                    <a:pt x="79825" y="4630"/>
                    <a:pt x="72233" y="29682"/>
                  </a:cubicBezTo>
                  <a:cubicBezTo>
                    <a:pt x="70715" y="34996"/>
                    <a:pt x="69956" y="37526"/>
                    <a:pt x="63883" y="69411"/>
                  </a:cubicBezTo>
                  <a:lnTo>
                    <a:pt x="46422" y="69411"/>
                  </a:lnTo>
                  <a:cubicBezTo>
                    <a:pt x="41614" y="69411"/>
                    <a:pt x="38830" y="69411"/>
                    <a:pt x="38830" y="74219"/>
                  </a:cubicBezTo>
                  <a:cubicBezTo>
                    <a:pt x="38830" y="77255"/>
                    <a:pt x="41108" y="77255"/>
                    <a:pt x="45916" y="77255"/>
                  </a:cubicBezTo>
                  <a:lnTo>
                    <a:pt x="62617" y="77255"/>
                  </a:lnTo>
                  <a:lnTo>
                    <a:pt x="43638" y="177210"/>
                  </a:lnTo>
                  <a:cubicBezTo>
                    <a:pt x="39084" y="201756"/>
                    <a:pt x="34782" y="224784"/>
                    <a:pt x="21623" y="224784"/>
                  </a:cubicBezTo>
                  <a:cubicBezTo>
                    <a:pt x="20611" y="224784"/>
                    <a:pt x="14285" y="224784"/>
                    <a:pt x="9477" y="220229"/>
                  </a:cubicBezTo>
                  <a:cubicBezTo>
                    <a:pt x="21117" y="219470"/>
                    <a:pt x="23394" y="210360"/>
                    <a:pt x="23394" y="206564"/>
                  </a:cubicBezTo>
                  <a:cubicBezTo>
                    <a:pt x="23394" y="200744"/>
                    <a:pt x="18839" y="197708"/>
                    <a:pt x="14031" y="197708"/>
                  </a:cubicBezTo>
                  <a:cubicBezTo>
                    <a:pt x="7452" y="197708"/>
                    <a:pt x="114" y="203275"/>
                    <a:pt x="114" y="212891"/>
                  </a:cubicBezTo>
                  <a:cubicBezTo>
                    <a:pt x="114" y="224278"/>
                    <a:pt x="11248" y="230351"/>
                    <a:pt x="21623" y="230351"/>
                  </a:cubicBezTo>
                  <a:cubicBezTo>
                    <a:pt x="35541" y="230351"/>
                    <a:pt x="45663" y="215421"/>
                    <a:pt x="50218" y="205805"/>
                  </a:cubicBezTo>
                  <a:cubicBezTo>
                    <a:pt x="58315" y="189863"/>
                    <a:pt x="64136" y="159244"/>
                    <a:pt x="64389" y="157472"/>
                  </a:cubicBezTo>
                  <a:lnTo>
                    <a:pt x="79572" y="7725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7E0040E-34D6-1625-34A9-90AD7891DF5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99843" y="3409894"/>
              <a:ext cx="58707" cy="253051"/>
            </a:xfrm>
            <a:custGeom>
              <a:avLst/>
              <a:gdLst>
                <a:gd name="connsiteX0" fmla="*/ 58827 w 58707"/>
                <a:gd name="connsiteY0" fmla="*/ 250595 h 253051"/>
                <a:gd name="connsiteX1" fmla="*/ 54526 w 58707"/>
                <a:gd name="connsiteY1" fmla="*/ 245028 h 253051"/>
                <a:gd name="connsiteX2" fmla="*/ 14797 w 58707"/>
                <a:gd name="connsiteY2" fmla="*/ 126600 h 253051"/>
                <a:gd name="connsiteX3" fmla="*/ 55538 w 58707"/>
                <a:gd name="connsiteY3" fmla="*/ 6907 h 253051"/>
                <a:gd name="connsiteX4" fmla="*/ 58827 w 58707"/>
                <a:gd name="connsiteY4" fmla="*/ 2605 h 253051"/>
                <a:gd name="connsiteX5" fmla="*/ 56297 w 58707"/>
                <a:gd name="connsiteY5" fmla="*/ 75 h 253051"/>
                <a:gd name="connsiteX6" fmla="*/ 16062 w 58707"/>
                <a:gd name="connsiteY6" fmla="*/ 49420 h 253051"/>
                <a:gd name="connsiteX7" fmla="*/ 120 w 58707"/>
                <a:gd name="connsiteY7" fmla="*/ 126600 h 253051"/>
                <a:gd name="connsiteX8" fmla="*/ 16821 w 58707"/>
                <a:gd name="connsiteY8" fmla="*/ 205552 h 253051"/>
                <a:gd name="connsiteX9" fmla="*/ 56297 w 58707"/>
                <a:gd name="connsiteY9" fmla="*/ 253126 h 253051"/>
                <a:gd name="connsiteX10" fmla="*/ 58827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27" y="250595"/>
                  </a:moveTo>
                  <a:cubicBezTo>
                    <a:pt x="58827" y="249836"/>
                    <a:pt x="58827" y="249330"/>
                    <a:pt x="54526" y="245028"/>
                  </a:cubicBezTo>
                  <a:cubicBezTo>
                    <a:pt x="22894" y="213144"/>
                    <a:pt x="14797" y="165317"/>
                    <a:pt x="14797" y="126600"/>
                  </a:cubicBezTo>
                  <a:cubicBezTo>
                    <a:pt x="14797" y="82569"/>
                    <a:pt x="24413" y="38538"/>
                    <a:pt x="55538" y="6907"/>
                  </a:cubicBezTo>
                  <a:cubicBezTo>
                    <a:pt x="58827" y="3871"/>
                    <a:pt x="58827" y="3364"/>
                    <a:pt x="58827" y="2605"/>
                  </a:cubicBezTo>
                  <a:cubicBezTo>
                    <a:pt x="58827" y="834"/>
                    <a:pt x="57815" y="75"/>
                    <a:pt x="56297" y="75"/>
                  </a:cubicBezTo>
                  <a:cubicBezTo>
                    <a:pt x="53766" y="75"/>
                    <a:pt x="30992" y="17282"/>
                    <a:pt x="16062" y="49420"/>
                  </a:cubicBezTo>
                  <a:cubicBezTo>
                    <a:pt x="3156" y="77255"/>
                    <a:pt x="120" y="105344"/>
                    <a:pt x="120" y="126600"/>
                  </a:cubicBezTo>
                  <a:cubicBezTo>
                    <a:pt x="120" y="146338"/>
                    <a:pt x="2903" y="176957"/>
                    <a:pt x="16821" y="205552"/>
                  </a:cubicBezTo>
                  <a:cubicBezTo>
                    <a:pt x="32004" y="236677"/>
                    <a:pt x="53766" y="253126"/>
                    <a:pt x="56297" y="253126"/>
                  </a:cubicBezTo>
                  <a:cubicBezTo>
                    <a:pt x="57815" y="253126"/>
                    <a:pt x="58827" y="252367"/>
                    <a:pt x="5882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7795069-5B0B-830A-B106-C7138B75E9E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580539" y="3487834"/>
              <a:ext cx="111089" cy="114632"/>
            </a:xfrm>
            <a:custGeom>
              <a:avLst/>
              <a:gdLst>
                <a:gd name="connsiteX0" fmla="*/ 111213 w 111089"/>
                <a:gd name="connsiteY0" fmla="*/ 17788 h 114632"/>
                <a:gd name="connsiteX1" fmla="*/ 100079 w 111089"/>
                <a:gd name="connsiteY1" fmla="*/ 75 h 114632"/>
                <a:gd name="connsiteX2" fmla="*/ 87679 w 111089"/>
                <a:gd name="connsiteY2" fmla="*/ 12221 h 114632"/>
                <a:gd name="connsiteX3" fmla="*/ 91728 w 111089"/>
                <a:gd name="connsiteY3" fmla="*/ 19813 h 114632"/>
                <a:gd name="connsiteX4" fmla="*/ 100332 w 111089"/>
                <a:gd name="connsiteY4" fmla="*/ 40563 h 114632"/>
                <a:gd name="connsiteX5" fmla="*/ 55289 w 111089"/>
                <a:gd name="connsiteY5" fmla="*/ 109140 h 114632"/>
                <a:gd name="connsiteX6" fmla="*/ 36563 w 111089"/>
                <a:gd name="connsiteY6" fmla="*/ 87124 h 114632"/>
                <a:gd name="connsiteX7" fmla="*/ 51240 w 111089"/>
                <a:gd name="connsiteY7" fmla="*/ 33477 h 114632"/>
                <a:gd name="connsiteX8" fmla="*/ 54276 w 111089"/>
                <a:gd name="connsiteY8" fmla="*/ 20825 h 114632"/>
                <a:gd name="connsiteX9" fmla="*/ 33526 w 111089"/>
                <a:gd name="connsiteY9" fmla="*/ 75 h 114632"/>
                <a:gd name="connsiteX10" fmla="*/ 123 w 111089"/>
                <a:gd name="connsiteY10" fmla="*/ 39045 h 114632"/>
                <a:gd name="connsiteX11" fmla="*/ 3160 w 111089"/>
                <a:gd name="connsiteY11" fmla="*/ 41575 h 114632"/>
                <a:gd name="connsiteX12" fmla="*/ 7209 w 111089"/>
                <a:gd name="connsiteY12" fmla="*/ 37020 h 114632"/>
                <a:gd name="connsiteX13" fmla="*/ 32767 w 111089"/>
                <a:gd name="connsiteY13" fmla="*/ 5642 h 114632"/>
                <a:gd name="connsiteX14" fmla="*/ 39093 w 111089"/>
                <a:gd name="connsiteY14" fmla="*/ 13739 h 114632"/>
                <a:gd name="connsiteX15" fmla="*/ 34791 w 111089"/>
                <a:gd name="connsiteY15" fmla="*/ 31453 h 114632"/>
                <a:gd name="connsiteX16" fmla="*/ 20368 w 111089"/>
                <a:gd name="connsiteY16" fmla="*/ 83329 h 114632"/>
                <a:gd name="connsiteX17" fmla="*/ 54276 w 111089"/>
                <a:gd name="connsiteY17" fmla="*/ 114707 h 114632"/>
                <a:gd name="connsiteX18" fmla="*/ 111213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13" y="17788"/>
                  </a:moveTo>
                  <a:cubicBezTo>
                    <a:pt x="111213" y="4124"/>
                    <a:pt x="104634" y="75"/>
                    <a:pt x="100079" y="75"/>
                  </a:cubicBezTo>
                  <a:cubicBezTo>
                    <a:pt x="93752" y="75"/>
                    <a:pt x="87679" y="6654"/>
                    <a:pt x="87679" y="12221"/>
                  </a:cubicBezTo>
                  <a:cubicBezTo>
                    <a:pt x="87679" y="15511"/>
                    <a:pt x="88944" y="17029"/>
                    <a:pt x="91728" y="19813"/>
                  </a:cubicBezTo>
                  <a:cubicBezTo>
                    <a:pt x="97042" y="24874"/>
                    <a:pt x="100332" y="31453"/>
                    <a:pt x="100332" y="40563"/>
                  </a:cubicBezTo>
                  <a:cubicBezTo>
                    <a:pt x="100332" y="51191"/>
                    <a:pt x="84896" y="109140"/>
                    <a:pt x="55289" y="109140"/>
                  </a:cubicBezTo>
                  <a:cubicBezTo>
                    <a:pt x="42383" y="109140"/>
                    <a:pt x="36563" y="100283"/>
                    <a:pt x="36563" y="87124"/>
                  </a:cubicBezTo>
                  <a:cubicBezTo>
                    <a:pt x="36563" y="72953"/>
                    <a:pt x="43395" y="54481"/>
                    <a:pt x="51240" y="33477"/>
                  </a:cubicBezTo>
                  <a:cubicBezTo>
                    <a:pt x="53011" y="29176"/>
                    <a:pt x="54276" y="25633"/>
                    <a:pt x="54276" y="20825"/>
                  </a:cubicBezTo>
                  <a:cubicBezTo>
                    <a:pt x="54276" y="9438"/>
                    <a:pt x="46179" y="75"/>
                    <a:pt x="33526" y="75"/>
                  </a:cubicBezTo>
                  <a:cubicBezTo>
                    <a:pt x="9739" y="75"/>
                    <a:pt x="123" y="36767"/>
                    <a:pt x="123" y="39045"/>
                  </a:cubicBezTo>
                  <a:cubicBezTo>
                    <a:pt x="123" y="41575"/>
                    <a:pt x="2654" y="41575"/>
                    <a:pt x="3160" y="41575"/>
                  </a:cubicBezTo>
                  <a:cubicBezTo>
                    <a:pt x="5691" y="41575"/>
                    <a:pt x="5944" y="41069"/>
                    <a:pt x="7209" y="37020"/>
                  </a:cubicBezTo>
                  <a:cubicBezTo>
                    <a:pt x="14547" y="11462"/>
                    <a:pt x="25429" y="5642"/>
                    <a:pt x="32767" y="5642"/>
                  </a:cubicBezTo>
                  <a:cubicBezTo>
                    <a:pt x="34791" y="5642"/>
                    <a:pt x="39093" y="5642"/>
                    <a:pt x="39093" y="13739"/>
                  </a:cubicBezTo>
                  <a:cubicBezTo>
                    <a:pt x="39093" y="20066"/>
                    <a:pt x="36563" y="26898"/>
                    <a:pt x="34791" y="31453"/>
                  </a:cubicBezTo>
                  <a:cubicBezTo>
                    <a:pt x="23657" y="60807"/>
                    <a:pt x="20368" y="72447"/>
                    <a:pt x="20368" y="83329"/>
                  </a:cubicBezTo>
                  <a:cubicBezTo>
                    <a:pt x="20368" y="110658"/>
                    <a:pt x="42636" y="114707"/>
                    <a:pt x="54276" y="114707"/>
                  </a:cubicBezTo>
                  <a:cubicBezTo>
                    <a:pt x="96789" y="114707"/>
                    <a:pt x="111213" y="30947"/>
                    <a:pt x="111213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C7C5F8B-E8F2-20EE-B6F0-6E8DCA8177F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726702" y="3572859"/>
              <a:ext cx="29606" cy="75662"/>
            </a:xfrm>
            <a:custGeom>
              <a:avLst/>
              <a:gdLst>
                <a:gd name="connsiteX0" fmla="*/ 29736 w 29606"/>
                <a:gd name="connsiteY0" fmla="*/ 26645 h 75662"/>
                <a:gd name="connsiteX1" fmla="*/ 13540 w 29606"/>
                <a:gd name="connsiteY1" fmla="*/ 75 h 75662"/>
                <a:gd name="connsiteX2" fmla="*/ 129 w 29606"/>
                <a:gd name="connsiteY2" fmla="*/ 13486 h 75662"/>
                <a:gd name="connsiteX3" fmla="*/ 13540 w 29606"/>
                <a:gd name="connsiteY3" fmla="*/ 26898 h 75662"/>
                <a:gd name="connsiteX4" fmla="*/ 22397 w 29606"/>
                <a:gd name="connsiteY4" fmla="*/ 23608 h 75662"/>
                <a:gd name="connsiteX5" fmla="*/ 23662 w 29606"/>
                <a:gd name="connsiteY5" fmla="*/ 22849 h 75662"/>
                <a:gd name="connsiteX6" fmla="*/ 24169 w 29606"/>
                <a:gd name="connsiteY6" fmla="*/ 26645 h 75662"/>
                <a:gd name="connsiteX7" fmla="*/ 6961 w 29606"/>
                <a:gd name="connsiteY7" fmla="*/ 68905 h 75662"/>
                <a:gd name="connsiteX8" fmla="*/ 4177 w 29606"/>
                <a:gd name="connsiteY8" fmla="*/ 72953 h 75662"/>
                <a:gd name="connsiteX9" fmla="*/ 6708 w 29606"/>
                <a:gd name="connsiteY9" fmla="*/ 75737 h 75662"/>
                <a:gd name="connsiteX10" fmla="*/ 2973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36" y="26645"/>
                  </a:moveTo>
                  <a:cubicBezTo>
                    <a:pt x="29736" y="9944"/>
                    <a:pt x="23409" y="75"/>
                    <a:pt x="13540" y="75"/>
                  </a:cubicBezTo>
                  <a:cubicBezTo>
                    <a:pt x="5190" y="75"/>
                    <a:pt x="129" y="6401"/>
                    <a:pt x="129" y="13486"/>
                  </a:cubicBezTo>
                  <a:cubicBezTo>
                    <a:pt x="129" y="20319"/>
                    <a:pt x="5190" y="26898"/>
                    <a:pt x="13540" y="26898"/>
                  </a:cubicBezTo>
                  <a:cubicBezTo>
                    <a:pt x="16577" y="26898"/>
                    <a:pt x="19867" y="25886"/>
                    <a:pt x="22397" y="23608"/>
                  </a:cubicBezTo>
                  <a:cubicBezTo>
                    <a:pt x="23156" y="23102"/>
                    <a:pt x="23409" y="22849"/>
                    <a:pt x="23662" y="22849"/>
                  </a:cubicBezTo>
                  <a:cubicBezTo>
                    <a:pt x="23916" y="22849"/>
                    <a:pt x="24169" y="23102"/>
                    <a:pt x="24169" y="26645"/>
                  </a:cubicBezTo>
                  <a:cubicBezTo>
                    <a:pt x="24169" y="45371"/>
                    <a:pt x="15312" y="60554"/>
                    <a:pt x="6961" y="68905"/>
                  </a:cubicBezTo>
                  <a:cubicBezTo>
                    <a:pt x="4177" y="71688"/>
                    <a:pt x="4177" y="72194"/>
                    <a:pt x="4177" y="72953"/>
                  </a:cubicBezTo>
                  <a:cubicBezTo>
                    <a:pt x="4177" y="74725"/>
                    <a:pt x="5443" y="75737"/>
                    <a:pt x="6708" y="75737"/>
                  </a:cubicBezTo>
                  <a:cubicBezTo>
                    <a:pt x="9492" y="75737"/>
                    <a:pt x="29736" y="56252"/>
                    <a:pt x="2973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D8B0536-0907-9945-8EB8-70AA3AA4B9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824744" y="3487834"/>
              <a:ext cx="102991" cy="114632"/>
            </a:xfrm>
            <a:custGeom>
              <a:avLst/>
              <a:gdLst>
                <a:gd name="connsiteX0" fmla="*/ 15063 w 102991"/>
                <a:gd name="connsiteY0" fmla="*/ 96993 h 114632"/>
                <a:gd name="connsiteX1" fmla="*/ 12786 w 102991"/>
                <a:gd name="connsiteY1" fmla="*/ 107874 h 114632"/>
                <a:gd name="connsiteX2" fmla="*/ 20124 w 102991"/>
                <a:gd name="connsiteY2" fmla="*/ 114707 h 114632"/>
                <a:gd name="connsiteX3" fmla="*/ 29487 w 102991"/>
                <a:gd name="connsiteY3" fmla="*/ 107621 h 114632"/>
                <a:gd name="connsiteX4" fmla="*/ 39609 w 102991"/>
                <a:gd name="connsiteY4" fmla="*/ 67639 h 114632"/>
                <a:gd name="connsiteX5" fmla="*/ 47707 w 102991"/>
                <a:gd name="connsiteY5" fmla="*/ 34743 h 114632"/>
                <a:gd name="connsiteX6" fmla="*/ 61878 w 102991"/>
                <a:gd name="connsiteY6" fmla="*/ 13993 h 114632"/>
                <a:gd name="connsiteX7" fmla="*/ 82122 w 102991"/>
                <a:gd name="connsiteY7" fmla="*/ 5642 h 114632"/>
                <a:gd name="connsiteX8" fmla="*/ 92750 w 102991"/>
                <a:gd name="connsiteY8" fmla="*/ 8678 h 114632"/>
                <a:gd name="connsiteX9" fmla="*/ 79591 w 102991"/>
                <a:gd name="connsiteY9" fmla="*/ 22596 h 114632"/>
                <a:gd name="connsiteX10" fmla="*/ 89207 w 102991"/>
                <a:gd name="connsiteY10" fmla="*/ 31453 h 114632"/>
                <a:gd name="connsiteX11" fmla="*/ 103125 w 102991"/>
                <a:gd name="connsiteY11" fmla="*/ 16523 h 114632"/>
                <a:gd name="connsiteX12" fmla="*/ 82122 w 102991"/>
                <a:gd name="connsiteY12" fmla="*/ 75 h 114632"/>
                <a:gd name="connsiteX13" fmla="*/ 49731 w 102991"/>
                <a:gd name="connsiteY13" fmla="*/ 19560 h 114632"/>
                <a:gd name="connsiteX14" fmla="*/ 26703 w 102991"/>
                <a:gd name="connsiteY14" fmla="*/ 75 h 114632"/>
                <a:gd name="connsiteX15" fmla="*/ 7978 w 102991"/>
                <a:gd name="connsiteY15" fmla="*/ 14499 h 114632"/>
                <a:gd name="connsiteX16" fmla="*/ 133 w 102991"/>
                <a:gd name="connsiteY16" fmla="*/ 39045 h 114632"/>
                <a:gd name="connsiteX17" fmla="*/ 3170 w 102991"/>
                <a:gd name="connsiteY17" fmla="*/ 41575 h 114632"/>
                <a:gd name="connsiteX18" fmla="*/ 7472 w 102991"/>
                <a:gd name="connsiteY18" fmla="*/ 35755 h 114632"/>
                <a:gd name="connsiteX19" fmla="*/ 25944 w 102991"/>
                <a:gd name="connsiteY19" fmla="*/ 5642 h 114632"/>
                <a:gd name="connsiteX20" fmla="*/ 33789 w 102991"/>
                <a:gd name="connsiteY20" fmla="*/ 17282 h 114632"/>
                <a:gd name="connsiteX21" fmla="*/ 29740 w 102991"/>
                <a:gd name="connsiteY21" fmla="*/ 38538 h 114632"/>
                <a:gd name="connsiteX22" fmla="*/ 15063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063" y="96993"/>
                  </a:moveTo>
                  <a:cubicBezTo>
                    <a:pt x="14304" y="100789"/>
                    <a:pt x="12786" y="106609"/>
                    <a:pt x="12786" y="107874"/>
                  </a:cubicBezTo>
                  <a:cubicBezTo>
                    <a:pt x="12786" y="112429"/>
                    <a:pt x="16328" y="114707"/>
                    <a:pt x="20124" y="114707"/>
                  </a:cubicBezTo>
                  <a:cubicBezTo>
                    <a:pt x="23161" y="114707"/>
                    <a:pt x="27716" y="112682"/>
                    <a:pt x="29487" y="107621"/>
                  </a:cubicBezTo>
                  <a:cubicBezTo>
                    <a:pt x="29993" y="106609"/>
                    <a:pt x="38597" y="72194"/>
                    <a:pt x="39609" y="67639"/>
                  </a:cubicBezTo>
                  <a:cubicBezTo>
                    <a:pt x="41633" y="59289"/>
                    <a:pt x="46188" y="41575"/>
                    <a:pt x="47707" y="34743"/>
                  </a:cubicBezTo>
                  <a:cubicBezTo>
                    <a:pt x="48719" y="31453"/>
                    <a:pt x="55804" y="19560"/>
                    <a:pt x="61878" y="13993"/>
                  </a:cubicBezTo>
                  <a:cubicBezTo>
                    <a:pt x="63902" y="12221"/>
                    <a:pt x="71240" y="5642"/>
                    <a:pt x="82122" y="5642"/>
                  </a:cubicBezTo>
                  <a:cubicBezTo>
                    <a:pt x="88701" y="5642"/>
                    <a:pt x="92497" y="8678"/>
                    <a:pt x="92750" y="8678"/>
                  </a:cubicBezTo>
                  <a:cubicBezTo>
                    <a:pt x="85158" y="9944"/>
                    <a:pt x="79591" y="16017"/>
                    <a:pt x="79591" y="22596"/>
                  </a:cubicBezTo>
                  <a:cubicBezTo>
                    <a:pt x="79591" y="26645"/>
                    <a:pt x="82375" y="31453"/>
                    <a:pt x="89207" y="31453"/>
                  </a:cubicBezTo>
                  <a:cubicBezTo>
                    <a:pt x="96039" y="31453"/>
                    <a:pt x="103125" y="25633"/>
                    <a:pt x="103125" y="16523"/>
                  </a:cubicBezTo>
                  <a:cubicBezTo>
                    <a:pt x="103125" y="7666"/>
                    <a:pt x="95027" y="75"/>
                    <a:pt x="82122" y="75"/>
                  </a:cubicBezTo>
                  <a:cubicBezTo>
                    <a:pt x="65673" y="75"/>
                    <a:pt x="54539" y="12474"/>
                    <a:pt x="49731" y="19560"/>
                  </a:cubicBezTo>
                  <a:cubicBezTo>
                    <a:pt x="47707" y="8172"/>
                    <a:pt x="38597" y="75"/>
                    <a:pt x="26703" y="75"/>
                  </a:cubicBezTo>
                  <a:cubicBezTo>
                    <a:pt x="15063" y="75"/>
                    <a:pt x="10255" y="9944"/>
                    <a:pt x="7978" y="14499"/>
                  </a:cubicBezTo>
                  <a:cubicBezTo>
                    <a:pt x="3423" y="23102"/>
                    <a:pt x="133" y="38285"/>
                    <a:pt x="133" y="39045"/>
                  </a:cubicBezTo>
                  <a:cubicBezTo>
                    <a:pt x="133" y="41575"/>
                    <a:pt x="2664" y="41575"/>
                    <a:pt x="3170" y="41575"/>
                  </a:cubicBezTo>
                  <a:cubicBezTo>
                    <a:pt x="5700" y="41575"/>
                    <a:pt x="5953" y="41322"/>
                    <a:pt x="7472" y="35755"/>
                  </a:cubicBezTo>
                  <a:cubicBezTo>
                    <a:pt x="11773" y="17788"/>
                    <a:pt x="16834" y="5642"/>
                    <a:pt x="25944" y="5642"/>
                  </a:cubicBezTo>
                  <a:cubicBezTo>
                    <a:pt x="30246" y="5642"/>
                    <a:pt x="33789" y="7666"/>
                    <a:pt x="33789" y="17282"/>
                  </a:cubicBezTo>
                  <a:cubicBezTo>
                    <a:pt x="33789" y="22596"/>
                    <a:pt x="33030" y="25380"/>
                    <a:pt x="29740" y="38538"/>
                  </a:cubicBezTo>
                  <a:lnTo>
                    <a:pt x="1506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70A3D-4E0D-7026-2C6F-083588AE25B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953026" y="3409894"/>
              <a:ext cx="58707" cy="253051"/>
            </a:xfrm>
            <a:custGeom>
              <a:avLst/>
              <a:gdLst>
                <a:gd name="connsiteX0" fmla="*/ 58846 w 58707"/>
                <a:gd name="connsiteY0" fmla="*/ 126600 h 253051"/>
                <a:gd name="connsiteX1" fmla="*/ 42144 w 58707"/>
                <a:gd name="connsiteY1" fmla="*/ 47648 h 253051"/>
                <a:gd name="connsiteX2" fmla="*/ 2668 w 58707"/>
                <a:gd name="connsiteY2" fmla="*/ 75 h 253051"/>
                <a:gd name="connsiteX3" fmla="*/ 138 w 58707"/>
                <a:gd name="connsiteY3" fmla="*/ 2605 h 253051"/>
                <a:gd name="connsiteX4" fmla="*/ 4946 w 58707"/>
                <a:gd name="connsiteY4" fmla="*/ 8425 h 253051"/>
                <a:gd name="connsiteX5" fmla="*/ 44169 w 58707"/>
                <a:gd name="connsiteY5" fmla="*/ 126600 h 253051"/>
                <a:gd name="connsiteX6" fmla="*/ 3428 w 58707"/>
                <a:gd name="connsiteY6" fmla="*/ 246293 h 253051"/>
                <a:gd name="connsiteX7" fmla="*/ 138 w 58707"/>
                <a:gd name="connsiteY7" fmla="*/ 250595 h 253051"/>
                <a:gd name="connsiteX8" fmla="*/ 2668 w 58707"/>
                <a:gd name="connsiteY8" fmla="*/ 253126 h 253051"/>
                <a:gd name="connsiteX9" fmla="*/ 42904 w 58707"/>
                <a:gd name="connsiteY9" fmla="*/ 203781 h 253051"/>
                <a:gd name="connsiteX10" fmla="*/ 58846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46" y="126600"/>
                  </a:moveTo>
                  <a:cubicBezTo>
                    <a:pt x="58846" y="106862"/>
                    <a:pt x="56062" y="76243"/>
                    <a:pt x="42144" y="47648"/>
                  </a:cubicBezTo>
                  <a:cubicBezTo>
                    <a:pt x="26961" y="16523"/>
                    <a:pt x="5199" y="75"/>
                    <a:pt x="2668" y="75"/>
                  </a:cubicBezTo>
                  <a:cubicBezTo>
                    <a:pt x="1150" y="75"/>
                    <a:pt x="138" y="1087"/>
                    <a:pt x="138" y="2605"/>
                  </a:cubicBezTo>
                  <a:cubicBezTo>
                    <a:pt x="138" y="3364"/>
                    <a:pt x="138" y="3871"/>
                    <a:pt x="4946" y="8425"/>
                  </a:cubicBezTo>
                  <a:cubicBezTo>
                    <a:pt x="29745" y="33477"/>
                    <a:pt x="44169" y="73713"/>
                    <a:pt x="44169" y="126600"/>
                  </a:cubicBezTo>
                  <a:cubicBezTo>
                    <a:pt x="44169" y="169872"/>
                    <a:pt x="34806" y="214409"/>
                    <a:pt x="3428" y="246293"/>
                  </a:cubicBezTo>
                  <a:cubicBezTo>
                    <a:pt x="138" y="249330"/>
                    <a:pt x="138" y="249836"/>
                    <a:pt x="138" y="250595"/>
                  </a:cubicBezTo>
                  <a:cubicBezTo>
                    <a:pt x="138" y="252114"/>
                    <a:pt x="1150" y="253126"/>
                    <a:pt x="2668" y="253126"/>
                  </a:cubicBezTo>
                  <a:cubicBezTo>
                    <a:pt x="5199" y="253126"/>
                    <a:pt x="27974" y="235918"/>
                    <a:pt x="42904" y="203781"/>
                  </a:cubicBezTo>
                  <a:cubicBezTo>
                    <a:pt x="55809" y="175945"/>
                    <a:pt x="58846" y="147857"/>
                    <a:pt x="5884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90984EB-2442-788A-B903-C1E4ED60262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121472" y="3506813"/>
              <a:ext cx="168278" cy="59213"/>
            </a:xfrm>
            <a:custGeom>
              <a:avLst/>
              <a:gdLst>
                <a:gd name="connsiteX0" fmla="*/ 159820 w 168278"/>
                <a:gd name="connsiteY0" fmla="*/ 10197 h 59213"/>
                <a:gd name="connsiteX1" fmla="*/ 168424 w 168278"/>
                <a:gd name="connsiteY1" fmla="*/ 5136 h 59213"/>
                <a:gd name="connsiteX2" fmla="*/ 160073 w 168278"/>
                <a:gd name="connsiteY2" fmla="*/ 75 h 59213"/>
                <a:gd name="connsiteX3" fmla="*/ 8495 w 168278"/>
                <a:gd name="connsiteY3" fmla="*/ 75 h 59213"/>
                <a:gd name="connsiteX4" fmla="*/ 145 w 168278"/>
                <a:gd name="connsiteY4" fmla="*/ 5136 h 59213"/>
                <a:gd name="connsiteX5" fmla="*/ 8748 w 168278"/>
                <a:gd name="connsiteY5" fmla="*/ 10197 h 59213"/>
                <a:gd name="connsiteX6" fmla="*/ 159820 w 168278"/>
                <a:gd name="connsiteY6" fmla="*/ 10197 h 59213"/>
                <a:gd name="connsiteX7" fmla="*/ 160073 w 168278"/>
                <a:gd name="connsiteY7" fmla="*/ 59289 h 59213"/>
                <a:gd name="connsiteX8" fmla="*/ 168424 w 168278"/>
                <a:gd name="connsiteY8" fmla="*/ 54228 h 59213"/>
                <a:gd name="connsiteX9" fmla="*/ 159820 w 168278"/>
                <a:gd name="connsiteY9" fmla="*/ 49167 h 59213"/>
                <a:gd name="connsiteX10" fmla="*/ 8748 w 168278"/>
                <a:gd name="connsiteY10" fmla="*/ 49167 h 59213"/>
                <a:gd name="connsiteX11" fmla="*/ 145 w 168278"/>
                <a:gd name="connsiteY11" fmla="*/ 54228 h 59213"/>
                <a:gd name="connsiteX12" fmla="*/ 8495 w 168278"/>
                <a:gd name="connsiteY12" fmla="*/ 59289 h 59213"/>
                <a:gd name="connsiteX13" fmla="*/ 160073 w 168278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20" y="10197"/>
                  </a:moveTo>
                  <a:cubicBezTo>
                    <a:pt x="163616" y="10197"/>
                    <a:pt x="168424" y="10197"/>
                    <a:pt x="168424" y="5136"/>
                  </a:cubicBezTo>
                  <a:cubicBezTo>
                    <a:pt x="168424" y="75"/>
                    <a:pt x="163616" y="75"/>
                    <a:pt x="160073" y="75"/>
                  </a:cubicBezTo>
                  <a:lnTo>
                    <a:pt x="8495" y="75"/>
                  </a:lnTo>
                  <a:cubicBezTo>
                    <a:pt x="4952" y="75"/>
                    <a:pt x="145" y="75"/>
                    <a:pt x="145" y="5136"/>
                  </a:cubicBezTo>
                  <a:cubicBezTo>
                    <a:pt x="145" y="10197"/>
                    <a:pt x="4952" y="10197"/>
                    <a:pt x="8748" y="10197"/>
                  </a:cubicBezTo>
                  <a:lnTo>
                    <a:pt x="159820" y="10197"/>
                  </a:lnTo>
                  <a:close/>
                  <a:moveTo>
                    <a:pt x="160073" y="59289"/>
                  </a:moveTo>
                  <a:cubicBezTo>
                    <a:pt x="163616" y="59289"/>
                    <a:pt x="168424" y="59289"/>
                    <a:pt x="168424" y="54228"/>
                  </a:cubicBezTo>
                  <a:cubicBezTo>
                    <a:pt x="168424" y="49167"/>
                    <a:pt x="163616" y="49167"/>
                    <a:pt x="159820" y="49167"/>
                  </a:cubicBezTo>
                  <a:lnTo>
                    <a:pt x="8748" y="49167"/>
                  </a:lnTo>
                  <a:cubicBezTo>
                    <a:pt x="4952" y="49167"/>
                    <a:pt x="145" y="49167"/>
                    <a:pt x="145" y="54228"/>
                  </a:cubicBezTo>
                  <a:cubicBezTo>
                    <a:pt x="145" y="59289"/>
                    <a:pt x="4952" y="59289"/>
                    <a:pt x="8495" y="59289"/>
                  </a:cubicBezTo>
                  <a:lnTo>
                    <a:pt x="160073" y="59289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29ADB83-F4D2-2D51-DC4F-2FCAAE1147E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378205" y="3487834"/>
              <a:ext cx="116150" cy="163724"/>
            </a:xfrm>
            <a:custGeom>
              <a:avLst/>
              <a:gdLst>
                <a:gd name="connsiteX0" fmla="*/ 115546 w 116150"/>
                <a:gd name="connsiteY0" fmla="*/ 16523 h 163724"/>
                <a:gd name="connsiteX1" fmla="*/ 116305 w 116150"/>
                <a:gd name="connsiteY1" fmla="*/ 11968 h 163724"/>
                <a:gd name="connsiteX2" fmla="*/ 108967 w 116150"/>
                <a:gd name="connsiteY2" fmla="*/ 5136 h 163724"/>
                <a:gd name="connsiteX3" fmla="*/ 98592 w 116150"/>
                <a:gd name="connsiteY3" fmla="*/ 16017 h 163724"/>
                <a:gd name="connsiteX4" fmla="*/ 75058 w 116150"/>
                <a:gd name="connsiteY4" fmla="*/ 75 h 163724"/>
                <a:gd name="connsiteX5" fmla="*/ 14832 w 116150"/>
                <a:gd name="connsiteY5" fmla="*/ 71941 h 163724"/>
                <a:gd name="connsiteX6" fmla="*/ 48488 w 116150"/>
                <a:gd name="connsiteY6" fmla="*/ 111923 h 163724"/>
                <a:gd name="connsiteX7" fmla="*/ 77842 w 116150"/>
                <a:gd name="connsiteY7" fmla="*/ 97246 h 163724"/>
                <a:gd name="connsiteX8" fmla="*/ 78095 w 116150"/>
                <a:gd name="connsiteY8" fmla="*/ 97499 h 163724"/>
                <a:gd name="connsiteX9" fmla="*/ 69744 w 116150"/>
                <a:gd name="connsiteY9" fmla="*/ 130902 h 163724"/>
                <a:gd name="connsiteX10" fmla="*/ 33305 w 116150"/>
                <a:gd name="connsiteY10" fmla="*/ 158232 h 163724"/>
                <a:gd name="connsiteX11" fmla="*/ 13061 w 116150"/>
                <a:gd name="connsiteY11" fmla="*/ 155701 h 163724"/>
                <a:gd name="connsiteX12" fmla="*/ 23436 w 116150"/>
                <a:gd name="connsiteY12" fmla="*/ 142542 h 163724"/>
                <a:gd name="connsiteX13" fmla="*/ 13820 w 116150"/>
                <a:gd name="connsiteY13" fmla="*/ 133686 h 163724"/>
                <a:gd name="connsiteX14" fmla="*/ 155 w 116150"/>
                <a:gd name="connsiteY14" fmla="*/ 148363 h 163724"/>
                <a:gd name="connsiteX15" fmla="*/ 33811 w 116150"/>
                <a:gd name="connsiteY15" fmla="*/ 163799 h 163724"/>
                <a:gd name="connsiteX16" fmla="*/ 87458 w 116150"/>
                <a:gd name="connsiteY16" fmla="*/ 128878 h 163724"/>
                <a:gd name="connsiteX17" fmla="*/ 115546 w 116150"/>
                <a:gd name="connsiteY17" fmla="*/ 16523 h 163724"/>
                <a:gd name="connsiteX18" fmla="*/ 82650 w 116150"/>
                <a:gd name="connsiteY18" fmla="*/ 79533 h 163724"/>
                <a:gd name="connsiteX19" fmla="*/ 69744 w 116150"/>
                <a:gd name="connsiteY19" fmla="*/ 97246 h 163724"/>
                <a:gd name="connsiteX20" fmla="*/ 49247 w 116150"/>
                <a:gd name="connsiteY20" fmla="*/ 106356 h 163724"/>
                <a:gd name="connsiteX21" fmla="*/ 32799 w 116150"/>
                <a:gd name="connsiteY21" fmla="*/ 83075 h 163724"/>
                <a:gd name="connsiteX22" fmla="*/ 46969 w 116150"/>
                <a:gd name="connsiteY22" fmla="*/ 28163 h 163724"/>
                <a:gd name="connsiteX23" fmla="*/ 75311 w 116150"/>
                <a:gd name="connsiteY23" fmla="*/ 5642 h 163724"/>
                <a:gd name="connsiteX24" fmla="*/ 95555 w 116150"/>
                <a:gd name="connsiteY24" fmla="*/ 27404 h 163724"/>
                <a:gd name="connsiteX25" fmla="*/ 94796 w 116150"/>
                <a:gd name="connsiteY25" fmla="*/ 31200 h 163724"/>
                <a:gd name="connsiteX26" fmla="*/ 82650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546" y="16523"/>
                  </a:moveTo>
                  <a:cubicBezTo>
                    <a:pt x="115799" y="15005"/>
                    <a:pt x="116305" y="13739"/>
                    <a:pt x="116305" y="11968"/>
                  </a:cubicBezTo>
                  <a:cubicBezTo>
                    <a:pt x="116305" y="7666"/>
                    <a:pt x="113269" y="5136"/>
                    <a:pt x="108967" y="5136"/>
                  </a:cubicBezTo>
                  <a:cubicBezTo>
                    <a:pt x="106436" y="5136"/>
                    <a:pt x="99604" y="6907"/>
                    <a:pt x="98592" y="16017"/>
                  </a:cubicBezTo>
                  <a:cubicBezTo>
                    <a:pt x="94037" y="6654"/>
                    <a:pt x="85180" y="75"/>
                    <a:pt x="75058" y="75"/>
                  </a:cubicBezTo>
                  <a:cubicBezTo>
                    <a:pt x="46210" y="75"/>
                    <a:pt x="14832" y="35502"/>
                    <a:pt x="14832" y="71941"/>
                  </a:cubicBezTo>
                  <a:cubicBezTo>
                    <a:pt x="14832" y="96993"/>
                    <a:pt x="30268" y="111923"/>
                    <a:pt x="48488" y="111923"/>
                  </a:cubicBezTo>
                  <a:cubicBezTo>
                    <a:pt x="63418" y="111923"/>
                    <a:pt x="75311" y="100030"/>
                    <a:pt x="77842" y="97246"/>
                  </a:cubicBezTo>
                  <a:lnTo>
                    <a:pt x="78095" y="97499"/>
                  </a:lnTo>
                  <a:cubicBezTo>
                    <a:pt x="72781" y="120021"/>
                    <a:pt x="69744" y="130396"/>
                    <a:pt x="69744" y="130902"/>
                  </a:cubicBezTo>
                  <a:cubicBezTo>
                    <a:pt x="68732" y="133180"/>
                    <a:pt x="60128" y="158232"/>
                    <a:pt x="33305" y="158232"/>
                  </a:cubicBezTo>
                  <a:cubicBezTo>
                    <a:pt x="28497" y="158232"/>
                    <a:pt x="20146" y="157979"/>
                    <a:pt x="13061" y="155701"/>
                  </a:cubicBezTo>
                  <a:cubicBezTo>
                    <a:pt x="20652" y="153424"/>
                    <a:pt x="23436" y="146844"/>
                    <a:pt x="23436" y="142542"/>
                  </a:cubicBezTo>
                  <a:cubicBezTo>
                    <a:pt x="23436" y="138494"/>
                    <a:pt x="20652" y="133686"/>
                    <a:pt x="13820" y="133686"/>
                  </a:cubicBezTo>
                  <a:cubicBezTo>
                    <a:pt x="8253" y="133686"/>
                    <a:pt x="155" y="138241"/>
                    <a:pt x="155" y="148363"/>
                  </a:cubicBezTo>
                  <a:cubicBezTo>
                    <a:pt x="155" y="158738"/>
                    <a:pt x="9518" y="163799"/>
                    <a:pt x="33811" y="163799"/>
                  </a:cubicBezTo>
                  <a:cubicBezTo>
                    <a:pt x="65442" y="163799"/>
                    <a:pt x="83662" y="144061"/>
                    <a:pt x="87458" y="128878"/>
                  </a:cubicBezTo>
                  <a:lnTo>
                    <a:pt x="115546" y="16523"/>
                  </a:lnTo>
                  <a:close/>
                  <a:moveTo>
                    <a:pt x="82650" y="79533"/>
                  </a:moveTo>
                  <a:cubicBezTo>
                    <a:pt x="81131" y="86112"/>
                    <a:pt x="75311" y="92438"/>
                    <a:pt x="69744" y="97246"/>
                  </a:cubicBezTo>
                  <a:cubicBezTo>
                    <a:pt x="64430" y="101801"/>
                    <a:pt x="56585" y="106356"/>
                    <a:pt x="49247" y="106356"/>
                  </a:cubicBezTo>
                  <a:cubicBezTo>
                    <a:pt x="36594" y="106356"/>
                    <a:pt x="32799" y="93198"/>
                    <a:pt x="32799" y="83075"/>
                  </a:cubicBezTo>
                  <a:cubicBezTo>
                    <a:pt x="32799" y="70929"/>
                    <a:pt x="40137" y="41069"/>
                    <a:pt x="46969" y="28163"/>
                  </a:cubicBezTo>
                  <a:cubicBezTo>
                    <a:pt x="53802" y="15764"/>
                    <a:pt x="64683" y="5642"/>
                    <a:pt x="75311" y="5642"/>
                  </a:cubicBezTo>
                  <a:cubicBezTo>
                    <a:pt x="92013" y="5642"/>
                    <a:pt x="95555" y="26139"/>
                    <a:pt x="95555" y="27404"/>
                  </a:cubicBezTo>
                  <a:cubicBezTo>
                    <a:pt x="95555" y="28669"/>
                    <a:pt x="95049" y="30188"/>
                    <a:pt x="94796" y="31200"/>
                  </a:cubicBezTo>
                  <a:lnTo>
                    <a:pt x="82650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CAB2440-2F5C-C307-C707-BCD28F56DDB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529238" y="3409894"/>
              <a:ext cx="58707" cy="253051"/>
            </a:xfrm>
            <a:custGeom>
              <a:avLst/>
              <a:gdLst>
                <a:gd name="connsiteX0" fmla="*/ 58868 w 58707"/>
                <a:gd name="connsiteY0" fmla="*/ 250595 h 253051"/>
                <a:gd name="connsiteX1" fmla="*/ 54566 w 58707"/>
                <a:gd name="connsiteY1" fmla="*/ 245028 h 253051"/>
                <a:gd name="connsiteX2" fmla="*/ 14837 w 58707"/>
                <a:gd name="connsiteY2" fmla="*/ 126600 h 253051"/>
                <a:gd name="connsiteX3" fmla="*/ 55578 w 58707"/>
                <a:gd name="connsiteY3" fmla="*/ 6907 h 253051"/>
                <a:gd name="connsiteX4" fmla="*/ 58868 w 58707"/>
                <a:gd name="connsiteY4" fmla="*/ 2605 h 253051"/>
                <a:gd name="connsiteX5" fmla="*/ 56337 w 58707"/>
                <a:gd name="connsiteY5" fmla="*/ 75 h 253051"/>
                <a:gd name="connsiteX6" fmla="*/ 16102 w 58707"/>
                <a:gd name="connsiteY6" fmla="*/ 49420 h 253051"/>
                <a:gd name="connsiteX7" fmla="*/ 160 w 58707"/>
                <a:gd name="connsiteY7" fmla="*/ 126600 h 253051"/>
                <a:gd name="connsiteX8" fmla="*/ 16862 w 58707"/>
                <a:gd name="connsiteY8" fmla="*/ 205552 h 253051"/>
                <a:gd name="connsiteX9" fmla="*/ 56337 w 58707"/>
                <a:gd name="connsiteY9" fmla="*/ 253126 h 253051"/>
                <a:gd name="connsiteX10" fmla="*/ 58868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68" y="250595"/>
                  </a:moveTo>
                  <a:cubicBezTo>
                    <a:pt x="58868" y="249836"/>
                    <a:pt x="58868" y="249330"/>
                    <a:pt x="54566" y="245028"/>
                  </a:cubicBezTo>
                  <a:cubicBezTo>
                    <a:pt x="22935" y="213144"/>
                    <a:pt x="14837" y="165317"/>
                    <a:pt x="14837" y="126600"/>
                  </a:cubicBezTo>
                  <a:cubicBezTo>
                    <a:pt x="14837" y="82569"/>
                    <a:pt x="24453" y="38538"/>
                    <a:pt x="55578" y="6907"/>
                  </a:cubicBezTo>
                  <a:cubicBezTo>
                    <a:pt x="58868" y="3871"/>
                    <a:pt x="58868" y="3364"/>
                    <a:pt x="58868" y="2605"/>
                  </a:cubicBezTo>
                  <a:cubicBezTo>
                    <a:pt x="58868" y="834"/>
                    <a:pt x="57856" y="75"/>
                    <a:pt x="56337" y="75"/>
                  </a:cubicBezTo>
                  <a:cubicBezTo>
                    <a:pt x="53807" y="75"/>
                    <a:pt x="31032" y="17282"/>
                    <a:pt x="16102" y="49420"/>
                  </a:cubicBezTo>
                  <a:cubicBezTo>
                    <a:pt x="3197" y="77255"/>
                    <a:pt x="160" y="105344"/>
                    <a:pt x="160" y="126600"/>
                  </a:cubicBezTo>
                  <a:cubicBezTo>
                    <a:pt x="160" y="146338"/>
                    <a:pt x="2944" y="176957"/>
                    <a:pt x="16862" y="205552"/>
                  </a:cubicBezTo>
                  <a:cubicBezTo>
                    <a:pt x="32045" y="236677"/>
                    <a:pt x="53807" y="253126"/>
                    <a:pt x="56337" y="253126"/>
                  </a:cubicBezTo>
                  <a:cubicBezTo>
                    <a:pt x="57856" y="253126"/>
                    <a:pt x="58868" y="252367"/>
                    <a:pt x="58868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BCCE4D2-B14E-82C3-8582-A1B7D64F727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609933" y="3487834"/>
              <a:ext cx="111089" cy="114632"/>
            </a:xfrm>
            <a:custGeom>
              <a:avLst/>
              <a:gdLst>
                <a:gd name="connsiteX0" fmla="*/ 111253 w 111089"/>
                <a:gd name="connsiteY0" fmla="*/ 17788 h 114632"/>
                <a:gd name="connsiteX1" fmla="*/ 100119 w 111089"/>
                <a:gd name="connsiteY1" fmla="*/ 75 h 114632"/>
                <a:gd name="connsiteX2" fmla="*/ 87720 w 111089"/>
                <a:gd name="connsiteY2" fmla="*/ 12221 h 114632"/>
                <a:gd name="connsiteX3" fmla="*/ 91769 w 111089"/>
                <a:gd name="connsiteY3" fmla="*/ 19813 h 114632"/>
                <a:gd name="connsiteX4" fmla="*/ 100372 w 111089"/>
                <a:gd name="connsiteY4" fmla="*/ 40563 h 114632"/>
                <a:gd name="connsiteX5" fmla="*/ 55329 w 111089"/>
                <a:gd name="connsiteY5" fmla="*/ 109140 h 114632"/>
                <a:gd name="connsiteX6" fmla="*/ 36603 w 111089"/>
                <a:gd name="connsiteY6" fmla="*/ 87124 h 114632"/>
                <a:gd name="connsiteX7" fmla="*/ 51280 w 111089"/>
                <a:gd name="connsiteY7" fmla="*/ 33477 h 114632"/>
                <a:gd name="connsiteX8" fmla="*/ 54317 w 111089"/>
                <a:gd name="connsiteY8" fmla="*/ 20825 h 114632"/>
                <a:gd name="connsiteX9" fmla="*/ 33567 w 111089"/>
                <a:gd name="connsiteY9" fmla="*/ 75 h 114632"/>
                <a:gd name="connsiteX10" fmla="*/ 164 w 111089"/>
                <a:gd name="connsiteY10" fmla="*/ 39045 h 114632"/>
                <a:gd name="connsiteX11" fmla="*/ 3201 w 111089"/>
                <a:gd name="connsiteY11" fmla="*/ 41575 h 114632"/>
                <a:gd name="connsiteX12" fmla="*/ 7249 w 111089"/>
                <a:gd name="connsiteY12" fmla="*/ 37020 h 114632"/>
                <a:gd name="connsiteX13" fmla="*/ 32808 w 111089"/>
                <a:gd name="connsiteY13" fmla="*/ 5642 h 114632"/>
                <a:gd name="connsiteX14" fmla="*/ 39134 w 111089"/>
                <a:gd name="connsiteY14" fmla="*/ 13739 h 114632"/>
                <a:gd name="connsiteX15" fmla="*/ 34832 w 111089"/>
                <a:gd name="connsiteY15" fmla="*/ 31453 h 114632"/>
                <a:gd name="connsiteX16" fmla="*/ 20408 w 111089"/>
                <a:gd name="connsiteY16" fmla="*/ 83329 h 114632"/>
                <a:gd name="connsiteX17" fmla="*/ 54317 w 111089"/>
                <a:gd name="connsiteY17" fmla="*/ 114707 h 114632"/>
                <a:gd name="connsiteX18" fmla="*/ 111253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53" y="17788"/>
                  </a:moveTo>
                  <a:cubicBezTo>
                    <a:pt x="111253" y="4124"/>
                    <a:pt x="104674" y="75"/>
                    <a:pt x="100119" y="75"/>
                  </a:cubicBezTo>
                  <a:cubicBezTo>
                    <a:pt x="93793" y="75"/>
                    <a:pt x="87720" y="6654"/>
                    <a:pt x="87720" y="12221"/>
                  </a:cubicBezTo>
                  <a:cubicBezTo>
                    <a:pt x="87720" y="15511"/>
                    <a:pt x="88985" y="17029"/>
                    <a:pt x="91769" y="19813"/>
                  </a:cubicBezTo>
                  <a:cubicBezTo>
                    <a:pt x="97083" y="24874"/>
                    <a:pt x="100372" y="31453"/>
                    <a:pt x="100372" y="40563"/>
                  </a:cubicBezTo>
                  <a:cubicBezTo>
                    <a:pt x="100372" y="51191"/>
                    <a:pt x="84936" y="109140"/>
                    <a:pt x="55329" y="109140"/>
                  </a:cubicBezTo>
                  <a:cubicBezTo>
                    <a:pt x="42424" y="109140"/>
                    <a:pt x="36603" y="100283"/>
                    <a:pt x="36603" y="87124"/>
                  </a:cubicBezTo>
                  <a:cubicBezTo>
                    <a:pt x="36603" y="72953"/>
                    <a:pt x="43436" y="54481"/>
                    <a:pt x="51280" y="33477"/>
                  </a:cubicBezTo>
                  <a:cubicBezTo>
                    <a:pt x="53052" y="29176"/>
                    <a:pt x="54317" y="25633"/>
                    <a:pt x="54317" y="20825"/>
                  </a:cubicBezTo>
                  <a:cubicBezTo>
                    <a:pt x="54317" y="9438"/>
                    <a:pt x="46219" y="75"/>
                    <a:pt x="33567" y="75"/>
                  </a:cubicBezTo>
                  <a:cubicBezTo>
                    <a:pt x="9780" y="75"/>
                    <a:pt x="164" y="36767"/>
                    <a:pt x="164" y="39045"/>
                  </a:cubicBezTo>
                  <a:cubicBezTo>
                    <a:pt x="164" y="41575"/>
                    <a:pt x="2695" y="41575"/>
                    <a:pt x="3201" y="41575"/>
                  </a:cubicBezTo>
                  <a:cubicBezTo>
                    <a:pt x="5731" y="41575"/>
                    <a:pt x="5984" y="41069"/>
                    <a:pt x="7249" y="37020"/>
                  </a:cubicBezTo>
                  <a:cubicBezTo>
                    <a:pt x="14588" y="11462"/>
                    <a:pt x="25469" y="5642"/>
                    <a:pt x="32808" y="5642"/>
                  </a:cubicBezTo>
                  <a:cubicBezTo>
                    <a:pt x="34832" y="5642"/>
                    <a:pt x="39134" y="5642"/>
                    <a:pt x="39134" y="13739"/>
                  </a:cubicBezTo>
                  <a:cubicBezTo>
                    <a:pt x="39134" y="20066"/>
                    <a:pt x="36603" y="26898"/>
                    <a:pt x="34832" y="31453"/>
                  </a:cubicBezTo>
                  <a:cubicBezTo>
                    <a:pt x="23698" y="60807"/>
                    <a:pt x="20408" y="72447"/>
                    <a:pt x="20408" y="83329"/>
                  </a:cubicBezTo>
                  <a:cubicBezTo>
                    <a:pt x="20408" y="110658"/>
                    <a:pt x="42677" y="114707"/>
                    <a:pt x="54317" y="114707"/>
                  </a:cubicBezTo>
                  <a:cubicBezTo>
                    <a:pt x="96830" y="114707"/>
                    <a:pt x="111253" y="30947"/>
                    <a:pt x="111253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5541F20-ABCC-5E3A-1F5F-FC4313099E2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756096" y="3572859"/>
              <a:ext cx="29606" cy="75662"/>
            </a:xfrm>
            <a:custGeom>
              <a:avLst/>
              <a:gdLst>
                <a:gd name="connsiteX0" fmla="*/ 29776 w 29606"/>
                <a:gd name="connsiteY0" fmla="*/ 26645 h 75662"/>
                <a:gd name="connsiteX1" fmla="*/ 13581 w 29606"/>
                <a:gd name="connsiteY1" fmla="*/ 75 h 75662"/>
                <a:gd name="connsiteX2" fmla="*/ 169 w 29606"/>
                <a:gd name="connsiteY2" fmla="*/ 13486 h 75662"/>
                <a:gd name="connsiteX3" fmla="*/ 13581 w 29606"/>
                <a:gd name="connsiteY3" fmla="*/ 26898 h 75662"/>
                <a:gd name="connsiteX4" fmla="*/ 22438 w 29606"/>
                <a:gd name="connsiteY4" fmla="*/ 23608 h 75662"/>
                <a:gd name="connsiteX5" fmla="*/ 23703 w 29606"/>
                <a:gd name="connsiteY5" fmla="*/ 22849 h 75662"/>
                <a:gd name="connsiteX6" fmla="*/ 24209 w 29606"/>
                <a:gd name="connsiteY6" fmla="*/ 26645 h 75662"/>
                <a:gd name="connsiteX7" fmla="*/ 7002 w 29606"/>
                <a:gd name="connsiteY7" fmla="*/ 68905 h 75662"/>
                <a:gd name="connsiteX8" fmla="*/ 4218 w 29606"/>
                <a:gd name="connsiteY8" fmla="*/ 72953 h 75662"/>
                <a:gd name="connsiteX9" fmla="*/ 6749 w 29606"/>
                <a:gd name="connsiteY9" fmla="*/ 75737 h 75662"/>
                <a:gd name="connsiteX10" fmla="*/ 2977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76" y="26645"/>
                  </a:moveTo>
                  <a:cubicBezTo>
                    <a:pt x="29776" y="9944"/>
                    <a:pt x="23450" y="75"/>
                    <a:pt x="13581" y="75"/>
                  </a:cubicBezTo>
                  <a:cubicBezTo>
                    <a:pt x="5230" y="75"/>
                    <a:pt x="169" y="6401"/>
                    <a:pt x="169" y="13486"/>
                  </a:cubicBezTo>
                  <a:cubicBezTo>
                    <a:pt x="169" y="20319"/>
                    <a:pt x="5230" y="26898"/>
                    <a:pt x="13581" y="26898"/>
                  </a:cubicBezTo>
                  <a:cubicBezTo>
                    <a:pt x="16618" y="26898"/>
                    <a:pt x="19907" y="25886"/>
                    <a:pt x="22438" y="23608"/>
                  </a:cubicBezTo>
                  <a:cubicBezTo>
                    <a:pt x="23197" y="23102"/>
                    <a:pt x="23450" y="22849"/>
                    <a:pt x="23703" y="22849"/>
                  </a:cubicBezTo>
                  <a:cubicBezTo>
                    <a:pt x="23956" y="22849"/>
                    <a:pt x="24209" y="23102"/>
                    <a:pt x="24209" y="26645"/>
                  </a:cubicBezTo>
                  <a:cubicBezTo>
                    <a:pt x="24209" y="45371"/>
                    <a:pt x="15352" y="60554"/>
                    <a:pt x="7002" y="68905"/>
                  </a:cubicBezTo>
                  <a:cubicBezTo>
                    <a:pt x="4218" y="71688"/>
                    <a:pt x="4218" y="72194"/>
                    <a:pt x="4218" y="72953"/>
                  </a:cubicBezTo>
                  <a:cubicBezTo>
                    <a:pt x="4218" y="74725"/>
                    <a:pt x="5483" y="75737"/>
                    <a:pt x="6749" y="75737"/>
                  </a:cubicBezTo>
                  <a:cubicBezTo>
                    <a:pt x="9532" y="75737"/>
                    <a:pt x="29776" y="56252"/>
                    <a:pt x="2977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80D0DCE-7B04-9B0D-55A3-94605B6EE1A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854139" y="3487834"/>
              <a:ext cx="102991" cy="114632"/>
            </a:xfrm>
            <a:custGeom>
              <a:avLst/>
              <a:gdLst>
                <a:gd name="connsiteX0" fmla="*/ 15104 w 102991"/>
                <a:gd name="connsiteY0" fmla="*/ 96993 h 114632"/>
                <a:gd name="connsiteX1" fmla="*/ 12826 w 102991"/>
                <a:gd name="connsiteY1" fmla="*/ 107874 h 114632"/>
                <a:gd name="connsiteX2" fmla="*/ 20165 w 102991"/>
                <a:gd name="connsiteY2" fmla="*/ 114707 h 114632"/>
                <a:gd name="connsiteX3" fmla="*/ 29528 w 102991"/>
                <a:gd name="connsiteY3" fmla="*/ 107621 h 114632"/>
                <a:gd name="connsiteX4" fmla="*/ 39650 w 102991"/>
                <a:gd name="connsiteY4" fmla="*/ 67639 h 114632"/>
                <a:gd name="connsiteX5" fmla="*/ 47747 w 102991"/>
                <a:gd name="connsiteY5" fmla="*/ 34743 h 114632"/>
                <a:gd name="connsiteX6" fmla="*/ 61918 w 102991"/>
                <a:gd name="connsiteY6" fmla="*/ 13993 h 114632"/>
                <a:gd name="connsiteX7" fmla="*/ 82162 w 102991"/>
                <a:gd name="connsiteY7" fmla="*/ 5642 h 114632"/>
                <a:gd name="connsiteX8" fmla="*/ 92790 w 102991"/>
                <a:gd name="connsiteY8" fmla="*/ 8678 h 114632"/>
                <a:gd name="connsiteX9" fmla="*/ 79632 w 102991"/>
                <a:gd name="connsiteY9" fmla="*/ 22596 h 114632"/>
                <a:gd name="connsiteX10" fmla="*/ 89248 w 102991"/>
                <a:gd name="connsiteY10" fmla="*/ 31453 h 114632"/>
                <a:gd name="connsiteX11" fmla="*/ 103165 w 102991"/>
                <a:gd name="connsiteY11" fmla="*/ 16523 h 114632"/>
                <a:gd name="connsiteX12" fmla="*/ 82162 w 102991"/>
                <a:gd name="connsiteY12" fmla="*/ 75 h 114632"/>
                <a:gd name="connsiteX13" fmla="*/ 49772 w 102991"/>
                <a:gd name="connsiteY13" fmla="*/ 19560 h 114632"/>
                <a:gd name="connsiteX14" fmla="*/ 26744 w 102991"/>
                <a:gd name="connsiteY14" fmla="*/ 75 h 114632"/>
                <a:gd name="connsiteX15" fmla="*/ 8018 w 102991"/>
                <a:gd name="connsiteY15" fmla="*/ 14499 h 114632"/>
                <a:gd name="connsiteX16" fmla="*/ 174 w 102991"/>
                <a:gd name="connsiteY16" fmla="*/ 39045 h 114632"/>
                <a:gd name="connsiteX17" fmla="*/ 3210 w 102991"/>
                <a:gd name="connsiteY17" fmla="*/ 41575 h 114632"/>
                <a:gd name="connsiteX18" fmla="*/ 7512 w 102991"/>
                <a:gd name="connsiteY18" fmla="*/ 35755 h 114632"/>
                <a:gd name="connsiteX19" fmla="*/ 25985 w 102991"/>
                <a:gd name="connsiteY19" fmla="*/ 5642 h 114632"/>
                <a:gd name="connsiteX20" fmla="*/ 33829 w 102991"/>
                <a:gd name="connsiteY20" fmla="*/ 17282 h 114632"/>
                <a:gd name="connsiteX21" fmla="*/ 29781 w 102991"/>
                <a:gd name="connsiteY21" fmla="*/ 38538 h 114632"/>
                <a:gd name="connsiteX22" fmla="*/ 15104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04" y="96993"/>
                  </a:moveTo>
                  <a:cubicBezTo>
                    <a:pt x="14344" y="100789"/>
                    <a:pt x="12826" y="106609"/>
                    <a:pt x="12826" y="107874"/>
                  </a:cubicBezTo>
                  <a:cubicBezTo>
                    <a:pt x="12826" y="112429"/>
                    <a:pt x="16369" y="114707"/>
                    <a:pt x="20165" y="114707"/>
                  </a:cubicBezTo>
                  <a:cubicBezTo>
                    <a:pt x="23201" y="114707"/>
                    <a:pt x="27756" y="112682"/>
                    <a:pt x="29528" y="107621"/>
                  </a:cubicBezTo>
                  <a:cubicBezTo>
                    <a:pt x="30034" y="106609"/>
                    <a:pt x="38637" y="72194"/>
                    <a:pt x="39650" y="67639"/>
                  </a:cubicBezTo>
                  <a:cubicBezTo>
                    <a:pt x="41674" y="59289"/>
                    <a:pt x="46229" y="41575"/>
                    <a:pt x="47747" y="34743"/>
                  </a:cubicBezTo>
                  <a:cubicBezTo>
                    <a:pt x="48759" y="31453"/>
                    <a:pt x="55845" y="19560"/>
                    <a:pt x="61918" y="13993"/>
                  </a:cubicBezTo>
                  <a:cubicBezTo>
                    <a:pt x="63943" y="12221"/>
                    <a:pt x="71281" y="5642"/>
                    <a:pt x="82162" y="5642"/>
                  </a:cubicBezTo>
                  <a:cubicBezTo>
                    <a:pt x="88742" y="5642"/>
                    <a:pt x="92537" y="8678"/>
                    <a:pt x="92790" y="8678"/>
                  </a:cubicBezTo>
                  <a:cubicBezTo>
                    <a:pt x="85199" y="9944"/>
                    <a:pt x="79632" y="16017"/>
                    <a:pt x="79632" y="22596"/>
                  </a:cubicBezTo>
                  <a:cubicBezTo>
                    <a:pt x="79632" y="26645"/>
                    <a:pt x="82415" y="31453"/>
                    <a:pt x="89248" y="31453"/>
                  </a:cubicBezTo>
                  <a:cubicBezTo>
                    <a:pt x="96080" y="31453"/>
                    <a:pt x="103165" y="25633"/>
                    <a:pt x="103165" y="16523"/>
                  </a:cubicBezTo>
                  <a:cubicBezTo>
                    <a:pt x="103165" y="7666"/>
                    <a:pt x="95068" y="75"/>
                    <a:pt x="82162" y="75"/>
                  </a:cubicBezTo>
                  <a:cubicBezTo>
                    <a:pt x="65714" y="75"/>
                    <a:pt x="54580" y="12474"/>
                    <a:pt x="49772" y="19560"/>
                  </a:cubicBezTo>
                  <a:cubicBezTo>
                    <a:pt x="47747" y="8172"/>
                    <a:pt x="38637" y="75"/>
                    <a:pt x="26744" y="75"/>
                  </a:cubicBezTo>
                  <a:cubicBezTo>
                    <a:pt x="15104" y="75"/>
                    <a:pt x="10296" y="9944"/>
                    <a:pt x="8018" y="14499"/>
                  </a:cubicBezTo>
                  <a:cubicBezTo>
                    <a:pt x="3463" y="23102"/>
                    <a:pt x="174" y="38285"/>
                    <a:pt x="174" y="39045"/>
                  </a:cubicBezTo>
                  <a:cubicBezTo>
                    <a:pt x="174" y="41575"/>
                    <a:pt x="2704" y="41575"/>
                    <a:pt x="3210" y="41575"/>
                  </a:cubicBezTo>
                  <a:cubicBezTo>
                    <a:pt x="5741" y="41575"/>
                    <a:pt x="5994" y="41322"/>
                    <a:pt x="7512" y="35755"/>
                  </a:cubicBezTo>
                  <a:cubicBezTo>
                    <a:pt x="11814" y="17788"/>
                    <a:pt x="16875" y="5642"/>
                    <a:pt x="25985" y="5642"/>
                  </a:cubicBezTo>
                  <a:cubicBezTo>
                    <a:pt x="30287" y="5642"/>
                    <a:pt x="33829" y="7666"/>
                    <a:pt x="33829" y="17282"/>
                  </a:cubicBezTo>
                  <a:cubicBezTo>
                    <a:pt x="33829" y="22596"/>
                    <a:pt x="33070" y="25380"/>
                    <a:pt x="29781" y="38538"/>
                  </a:cubicBezTo>
                  <a:lnTo>
                    <a:pt x="15104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1D876BD-C43F-00E7-9734-0C8DAD18AC6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982420" y="3409894"/>
              <a:ext cx="58707" cy="253051"/>
            </a:xfrm>
            <a:custGeom>
              <a:avLst/>
              <a:gdLst>
                <a:gd name="connsiteX0" fmla="*/ 58886 w 58707"/>
                <a:gd name="connsiteY0" fmla="*/ 126600 h 253051"/>
                <a:gd name="connsiteX1" fmla="*/ 42185 w 58707"/>
                <a:gd name="connsiteY1" fmla="*/ 47648 h 253051"/>
                <a:gd name="connsiteX2" fmla="*/ 2709 w 58707"/>
                <a:gd name="connsiteY2" fmla="*/ 75 h 253051"/>
                <a:gd name="connsiteX3" fmla="*/ 178 w 58707"/>
                <a:gd name="connsiteY3" fmla="*/ 2605 h 253051"/>
                <a:gd name="connsiteX4" fmla="*/ 4986 w 58707"/>
                <a:gd name="connsiteY4" fmla="*/ 8425 h 253051"/>
                <a:gd name="connsiteX5" fmla="*/ 44209 w 58707"/>
                <a:gd name="connsiteY5" fmla="*/ 126600 h 253051"/>
                <a:gd name="connsiteX6" fmla="*/ 3468 w 58707"/>
                <a:gd name="connsiteY6" fmla="*/ 246293 h 253051"/>
                <a:gd name="connsiteX7" fmla="*/ 178 w 58707"/>
                <a:gd name="connsiteY7" fmla="*/ 250595 h 253051"/>
                <a:gd name="connsiteX8" fmla="*/ 2709 w 58707"/>
                <a:gd name="connsiteY8" fmla="*/ 253126 h 253051"/>
                <a:gd name="connsiteX9" fmla="*/ 42944 w 58707"/>
                <a:gd name="connsiteY9" fmla="*/ 203781 h 253051"/>
                <a:gd name="connsiteX10" fmla="*/ 58886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86" y="126600"/>
                  </a:moveTo>
                  <a:cubicBezTo>
                    <a:pt x="58886" y="106862"/>
                    <a:pt x="56103" y="76243"/>
                    <a:pt x="42185" y="47648"/>
                  </a:cubicBezTo>
                  <a:cubicBezTo>
                    <a:pt x="27002" y="16523"/>
                    <a:pt x="5239" y="75"/>
                    <a:pt x="2709" y="75"/>
                  </a:cubicBezTo>
                  <a:cubicBezTo>
                    <a:pt x="1191" y="75"/>
                    <a:pt x="178" y="1087"/>
                    <a:pt x="178" y="2605"/>
                  </a:cubicBezTo>
                  <a:cubicBezTo>
                    <a:pt x="178" y="3364"/>
                    <a:pt x="178" y="3871"/>
                    <a:pt x="4986" y="8425"/>
                  </a:cubicBezTo>
                  <a:cubicBezTo>
                    <a:pt x="29785" y="33477"/>
                    <a:pt x="44209" y="73713"/>
                    <a:pt x="44209" y="126600"/>
                  </a:cubicBezTo>
                  <a:cubicBezTo>
                    <a:pt x="44209" y="169872"/>
                    <a:pt x="34846" y="214409"/>
                    <a:pt x="3468" y="246293"/>
                  </a:cubicBezTo>
                  <a:cubicBezTo>
                    <a:pt x="178" y="249330"/>
                    <a:pt x="178" y="249836"/>
                    <a:pt x="178" y="250595"/>
                  </a:cubicBezTo>
                  <a:cubicBezTo>
                    <a:pt x="178" y="252114"/>
                    <a:pt x="1191" y="253126"/>
                    <a:pt x="2709" y="253126"/>
                  </a:cubicBezTo>
                  <a:cubicBezTo>
                    <a:pt x="5239" y="253126"/>
                    <a:pt x="28014" y="235918"/>
                    <a:pt x="42944" y="203781"/>
                  </a:cubicBezTo>
                  <a:cubicBezTo>
                    <a:pt x="55850" y="175945"/>
                    <a:pt x="58886" y="147857"/>
                    <a:pt x="5888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57DF8F4-9BB2-C660-5434-79EB742E54A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133631" y="3409894"/>
              <a:ext cx="58707" cy="253051"/>
            </a:xfrm>
            <a:custGeom>
              <a:avLst/>
              <a:gdLst>
                <a:gd name="connsiteX0" fmla="*/ 58892 w 58707"/>
                <a:gd name="connsiteY0" fmla="*/ 250595 h 253051"/>
                <a:gd name="connsiteX1" fmla="*/ 54590 w 58707"/>
                <a:gd name="connsiteY1" fmla="*/ 245028 h 253051"/>
                <a:gd name="connsiteX2" fmla="*/ 14861 w 58707"/>
                <a:gd name="connsiteY2" fmla="*/ 126600 h 253051"/>
                <a:gd name="connsiteX3" fmla="*/ 55602 w 58707"/>
                <a:gd name="connsiteY3" fmla="*/ 6907 h 253051"/>
                <a:gd name="connsiteX4" fmla="*/ 58892 w 58707"/>
                <a:gd name="connsiteY4" fmla="*/ 2605 h 253051"/>
                <a:gd name="connsiteX5" fmla="*/ 56361 w 58707"/>
                <a:gd name="connsiteY5" fmla="*/ 75 h 253051"/>
                <a:gd name="connsiteX6" fmla="*/ 16126 w 58707"/>
                <a:gd name="connsiteY6" fmla="*/ 49420 h 253051"/>
                <a:gd name="connsiteX7" fmla="*/ 184 w 58707"/>
                <a:gd name="connsiteY7" fmla="*/ 126600 h 253051"/>
                <a:gd name="connsiteX8" fmla="*/ 16885 w 58707"/>
                <a:gd name="connsiteY8" fmla="*/ 205552 h 253051"/>
                <a:gd name="connsiteX9" fmla="*/ 56361 w 58707"/>
                <a:gd name="connsiteY9" fmla="*/ 253126 h 253051"/>
                <a:gd name="connsiteX10" fmla="*/ 58892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2" y="250595"/>
                  </a:moveTo>
                  <a:cubicBezTo>
                    <a:pt x="58892" y="249836"/>
                    <a:pt x="58892" y="249330"/>
                    <a:pt x="54590" y="245028"/>
                  </a:cubicBezTo>
                  <a:cubicBezTo>
                    <a:pt x="22959" y="213144"/>
                    <a:pt x="14861" y="165317"/>
                    <a:pt x="14861" y="126600"/>
                  </a:cubicBezTo>
                  <a:cubicBezTo>
                    <a:pt x="14861" y="82569"/>
                    <a:pt x="24477" y="38538"/>
                    <a:pt x="55602" y="6907"/>
                  </a:cubicBezTo>
                  <a:cubicBezTo>
                    <a:pt x="58892" y="3871"/>
                    <a:pt x="58892" y="3364"/>
                    <a:pt x="58892" y="2605"/>
                  </a:cubicBezTo>
                  <a:cubicBezTo>
                    <a:pt x="58892" y="834"/>
                    <a:pt x="57880" y="75"/>
                    <a:pt x="56361" y="75"/>
                  </a:cubicBezTo>
                  <a:cubicBezTo>
                    <a:pt x="53831" y="75"/>
                    <a:pt x="31056" y="17282"/>
                    <a:pt x="16126" y="49420"/>
                  </a:cubicBezTo>
                  <a:cubicBezTo>
                    <a:pt x="3221" y="77255"/>
                    <a:pt x="184" y="105344"/>
                    <a:pt x="184" y="126600"/>
                  </a:cubicBezTo>
                  <a:cubicBezTo>
                    <a:pt x="184" y="146338"/>
                    <a:pt x="2968" y="176957"/>
                    <a:pt x="16885" y="205552"/>
                  </a:cubicBezTo>
                  <a:cubicBezTo>
                    <a:pt x="32068" y="236677"/>
                    <a:pt x="53831" y="253126"/>
                    <a:pt x="56361" y="253126"/>
                  </a:cubicBezTo>
                  <a:cubicBezTo>
                    <a:pt x="57880" y="253126"/>
                    <a:pt x="58892" y="252367"/>
                    <a:pt x="58892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FB1B4C8-E376-7FB4-734B-42501AC7407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214327" y="3487834"/>
              <a:ext cx="102991" cy="114632"/>
            </a:xfrm>
            <a:custGeom>
              <a:avLst/>
              <a:gdLst>
                <a:gd name="connsiteX0" fmla="*/ 15118 w 102991"/>
                <a:gd name="connsiteY0" fmla="*/ 96993 h 114632"/>
                <a:gd name="connsiteX1" fmla="*/ 12840 w 102991"/>
                <a:gd name="connsiteY1" fmla="*/ 107874 h 114632"/>
                <a:gd name="connsiteX2" fmla="*/ 20179 w 102991"/>
                <a:gd name="connsiteY2" fmla="*/ 114707 h 114632"/>
                <a:gd name="connsiteX3" fmla="*/ 29542 w 102991"/>
                <a:gd name="connsiteY3" fmla="*/ 107621 h 114632"/>
                <a:gd name="connsiteX4" fmla="*/ 39664 w 102991"/>
                <a:gd name="connsiteY4" fmla="*/ 67639 h 114632"/>
                <a:gd name="connsiteX5" fmla="*/ 47761 w 102991"/>
                <a:gd name="connsiteY5" fmla="*/ 34743 h 114632"/>
                <a:gd name="connsiteX6" fmla="*/ 61932 w 102991"/>
                <a:gd name="connsiteY6" fmla="*/ 13993 h 114632"/>
                <a:gd name="connsiteX7" fmla="*/ 82176 w 102991"/>
                <a:gd name="connsiteY7" fmla="*/ 5642 h 114632"/>
                <a:gd name="connsiteX8" fmla="*/ 92805 w 102991"/>
                <a:gd name="connsiteY8" fmla="*/ 8678 h 114632"/>
                <a:gd name="connsiteX9" fmla="*/ 79646 w 102991"/>
                <a:gd name="connsiteY9" fmla="*/ 22596 h 114632"/>
                <a:gd name="connsiteX10" fmla="*/ 89262 w 102991"/>
                <a:gd name="connsiteY10" fmla="*/ 31453 h 114632"/>
                <a:gd name="connsiteX11" fmla="*/ 103180 w 102991"/>
                <a:gd name="connsiteY11" fmla="*/ 16523 h 114632"/>
                <a:gd name="connsiteX12" fmla="*/ 82176 w 102991"/>
                <a:gd name="connsiteY12" fmla="*/ 75 h 114632"/>
                <a:gd name="connsiteX13" fmla="*/ 49786 w 102991"/>
                <a:gd name="connsiteY13" fmla="*/ 19560 h 114632"/>
                <a:gd name="connsiteX14" fmla="*/ 26758 w 102991"/>
                <a:gd name="connsiteY14" fmla="*/ 75 h 114632"/>
                <a:gd name="connsiteX15" fmla="*/ 8032 w 102991"/>
                <a:gd name="connsiteY15" fmla="*/ 14499 h 114632"/>
                <a:gd name="connsiteX16" fmla="*/ 188 w 102991"/>
                <a:gd name="connsiteY16" fmla="*/ 39045 h 114632"/>
                <a:gd name="connsiteX17" fmla="*/ 3224 w 102991"/>
                <a:gd name="connsiteY17" fmla="*/ 41575 h 114632"/>
                <a:gd name="connsiteX18" fmla="*/ 7526 w 102991"/>
                <a:gd name="connsiteY18" fmla="*/ 35755 h 114632"/>
                <a:gd name="connsiteX19" fmla="*/ 25999 w 102991"/>
                <a:gd name="connsiteY19" fmla="*/ 5642 h 114632"/>
                <a:gd name="connsiteX20" fmla="*/ 33844 w 102991"/>
                <a:gd name="connsiteY20" fmla="*/ 17282 h 114632"/>
                <a:gd name="connsiteX21" fmla="*/ 29795 w 102991"/>
                <a:gd name="connsiteY21" fmla="*/ 38538 h 114632"/>
                <a:gd name="connsiteX22" fmla="*/ 15118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8" y="96993"/>
                  </a:moveTo>
                  <a:cubicBezTo>
                    <a:pt x="14359" y="100789"/>
                    <a:pt x="12840" y="106609"/>
                    <a:pt x="12840" y="107874"/>
                  </a:cubicBezTo>
                  <a:cubicBezTo>
                    <a:pt x="12840" y="112429"/>
                    <a:pt x="16383" y="114707"/>
                    <a:pt x="20179" y="114707"/>
                  </a:cubicBezTo>
                  <a:cubicBezTo>
                    <a:pt x="23215" y="114707"/>
                    <a:pt x="27770" y="112682"/>
                    <a:pt x="29542" y="107621"/>
                  </a:cubicBezTo>
                  <a:cubicBezTo>
                    <a:pt x="30048" y="106609"/>
                    <a:pt x="38652" y="72194"/>
                    <a:pt x="39664" y="67639"/>
                  </a:cubicBezTo>
                  <a:cubicBezTo>
                    <a:pt x="41688" y="59289"/>
                    <a:pt x="46243" y="41575"/>
                    <a:pt x="47761" y="34743"/>
                  </a:cubicBezTo>
                  <a:cubicBezTo>
                    <a:pt x="48774" y="31453"/>
                    <a:pt x="55859" y="19560"/>
                    <a:pt x="61932" y="13993"/>
                  </a:cubicBezTo>
                  <a:cubicBezTo>
                    <a:pt x="63957" y="12221"/>
                    <a:pt x="71295" y="5642"/>
                    <a:pt x="82176" y="5642"/>
                  </a:cubicBezTo>
                  <a:cubicBezTo>
                    <a:pt x="88756" y="5642"/>
                    <a:pt x="92551" y="8678"/>
                    <a:pt x="92805" y="8678"/>
                  </a:cubicBezTo>
                  <a:cubicBezTo>
                    <a:pt x="85213" y="9944"/>
                    <a:pt x="79646" y="16017"/>
                    <a:pt x="79646" y="22596"/>
                  </a:cubicBezTo>
                  <a:cubicBezTo>
                    <a:pt x="79646" y="26645"/>
                    <a:pt x="82429" y="31453"/>
                    <a:pt x="89262" y="31453"/>
                  </a:cubicBezTo>
                  <a:cubicBezTo>
                    <a:pt x="96094" y="31453"/>
                    <a:pt x="103180" y="25633"/>
                    <a:pt x="103180" y="16523"/>
                  </a:cubicBezTo>
                  <a:cubicBezTo>
                    <a:pt x="103180" y="7666"/>
                    <a:pt x="95082" y="75"/>
                    <a:pt x="82176" y="75"/>
                  </a:cubicBezTo>
                  <a:cubicBezTo>
                    <a:pt x="65728" y="75"/>
                    <a:pt x="54594" y="12474"/>
                    <a:pt x="49786" y="19560"/>
                  </a:cubicBezTo>
                  <a:cubicBezTo>
                    <a:pt x="47761" y="8172"/>
                    <a:pt x="38652" y="75"/>
                    <a:pt x="26758" y="75"/>
                  </a:cubicBezTo>
                  <a:cubicBezTo>
                    <a:pt x="15118" y="75"/>
                    <a:pt x="10310" y="9944"/>
                    <a:pt x="8032" y="14499"/>
                  </a:cubicBezTo>
                  <a:cubicBezTo>
                    <a:pt x="3477" y="23102"/>
                    <a:pt x="188" y="38285"/>
                    <a:pt x="188" y="39045"/>
                  </a:cubicBezTo>
                  <a:cubicBezTo>
                    <a:pt x="188" y="41575"/>
                    <a:pt x="2718" y="41575"/>
                    <a:pt x="3224" y="41575"/>
                  </a:cubicBezTo>
                  <a:cubicBezTo>
                    <a:pt x="5755" y="41575"/>
                    <a:pt x="6008" y="41322"/>
                    <a:pt x="7526" y="35755"/>
                  </a:cubicBezTo>
                  <a:cubicBezTo>
                    <a:pt x="11828" y="17788"/>
                    <a:pt x="16889" y="5642"/>
                    <a:pt x="25999" y="5642"/>
                  </a:cubicBezTo>
                  <a:cubicBezTo>
                    <a:pt x="30301" y="5642"/>
                    <a:pt x="33844" y="7666"/>
                    <a:pt x="33844" y="17282"/>
                  </a:cubicBezTo>
                  <a:cubicBezTo>
                    <a:pt x="33844" y="22596"/>
                    <a:pt x="33084" y="25380"/>
                    <a:pt x="29795" y="38538"/>
                  </a:cubicBezTo>
                  <a:lnTo>
                    <a:pt x="15118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9AF7770-893F-F742-6CED-9391CDC924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405420" y="3531359"/>
              <a:ext cx="154614" cy="10122"/>
            </a:xfrm>
            <a:custGeom>
              <a:avLst/>
              <a:gdLst>
                <a:gd name="connsiteX0" fmla="*/ 145952 w 154614"/>
                <a:gd name="connsiteY0" fmla="*/ 10197 h 10122"/>
                <a:gd name="connsiteX1" fmla="*/ 154809 w 154614"/>
                <a:gd name="connsiteY1" fmla="*/ 5136 h 10122"/>
                <a:gd name="connsiteX2" fmla="*/ 145952 w 154614"/>
                <a:gd name="connsiteY2" fmla="*/ 75 h 10122"/>
                <a:gd name="connsiteX3" fmla="*/ 9052 w 154614"/>
                <a:gd name="connsiteY3" fmla="*/ 75 h 10122"/>
                <a:gd name="connsiteX4" fmla="*/ 195 w 154614"/>
                <a:gd name="connsiteY4" fmla="*/ 5136 h 10122"/>
                <a:gd name="connsiteX5" fmla="*/ 9052 w 154614"/>
                <a:gd name="connsiteY5" fmla="*/ 10197 h 10122"/>
                <a:gd name="connsiteX6" fmla="*/ 145952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52" y="10197"/>
                  </a:moveTo>
                  <a:cubicBezTo>
                    <a:pt x="150254" y="10197"/>
                    <a:pt x="154809" y="10197"/>
                    <a:pt x="154809" y="5136"/>
                  </a:cubicBezTo>
                  <a:cubicBezTo>
                    <a:pt x="154809" y="75"/>
                    <a:pt x="150254" y="75"/>
                    <a:pt x="145952" y="75"/>
                  </a:cubicBezTo>
                  <a:lnTo>
                    <a:pt x="9052" y="75"/>
                  </a:lnTo>
                  <a:cubicBezTo>
                    <a:pt x="4750" y="75"/>
                    <a:pt x="195" y="75"/>
                    <a:pt x="195" y="5136"/>
                  </a:cubicBezTo>
                  <a:cubicBezTo>
                    <a:pt x="195" y="10197"/>
                    <a:pt x="4750" y="10197"/>
                    <a:pt x="9052" y="10197"/>
                  </a:cubicBezTo>
                  <a:lnTo>
                    <a:pt x="145952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76CA49A-8F2D-F669-747D-C62C2A82D8F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644805" y="3487834"/>
              <a:ext cx="102991" cy="114632"/>
            </a:xfrm>
            <a:custGeom>
              <a:avLst/>
              <a:gdLst>
                <a:gd name="connsiteX0" fmla="*/ 15135 w 102991"/>
                <a:gd name="connsiteY0" fmla="*/ 96993 h 114632"/>
                <a:gd name="connsiteX1" fmla="*/ 12857 w 102991"/>
                <a:gd name="connsiteY1" fmla="*/ 107874 h 114632"/>
                <a:gd name="connsiteX2" fmla="*/ 20196 w 102991"/>
                <a:gd name="connsiteY2" fmla="*/ 114707 h 114632"/>
                <a:gd name="connsiteX3" fmla="*/ 29559 w 102991"/>
                <a:gd name="connsiteY3" fmla="*/ 107621 h 114632"/>
                <a:gd name="connsiteX4" fmla="*/ 39681 w 102991"/>
                <a:gd name="connsiteY4" fmla="*/ 67639 h 114632"/>
                <a:gd name="connsiteX5" fmla="*/ 47778 w 102991"/>
                <a:gd name="connsiteY5" fmla="*/ 34743 h 114632"/>
                <a:gd name="connsiteX6" fmla="*/ 61949 w 102991"/>
                <a:gd name="connsiteY6" fmla="*/ 13993 h 114632"/>
                <a:gd name="connsiteX7" fmla="*/ 82193 w 102991"/>
                <a:gd name="connsiteY7" fmla="*/ 5642 h 114632"/>
                <a:gd name="connsiteX8" fmla="*/ 92821 w 102991"/>
                <a:gd name="connsiteY8" fmla="*/ 8678 h 114632"/>
                <a:gd name="connsiteX9" fmla="*/ 79663 w 102991"/>
                <a:gd name="connsiteY9" fmla="*/ 22596 h 114632"/>
                <a:gd name="connsiteX10" fmla="*/ 89279 w 102991"/>
                <a:gd name="connsiteY10" fmla="*/ 31453 h 114632"/>
                <a:gd name="connsiteX11" fmla="*/ 103197 w 102991"/>
                <a:gd name="connsiteY11" fmla="*/ 16523 h 114632"/>
                <a:gd name="connsiteX12" fmla="*/ 82193 w 102991"/>
                <a:gd name="connsiteY12" fmla="*/ 75 h 114632"/>
                <a:gd name="connsiteX13" fmla="*/ 49803 w 102991"/>
                <a:gd name="connsiteY13" fmla="*/ 19560 h 114632"/>
                <a:gd name="connsiteX14" fmla="*/ 26775 w 102991"/>
                <a:gd name="connsiteY14" fmla="*/ 75 h 114632"/>
                <a:gd name="connsiteX15" fmla="*/ 8049 w 102991"/>
                <a:gd name="connsiteY15" fmla="*/ 14499 h 114632"/>
                <a:gd name="connsiteX16" fmla="*/ 205 w 102991"/>
                <a:gd name="connsiteY16" fmla="*/ 39045 h 114632"/>
                <a:gd name="connsiteX17" fmla="*/ 3241 w 102991"/>
                <a:gd name="connsiteY17" fmla="*/ 41575 h 114632"/>
                <a:gd name="connsiteX18" fmla="*/ 7543 w 102991"/>
                <a:gd name="connsiteY18" fmla="*/ 35755 h 114632"/>
                <a:gd name="connsiteX19" fmla="*/ 26016 w 102991"/>
                <a:gd name="connsiteY19" fmla="*/ 5642 h 114632"/>
                <a:gd name="connsiteX20" fmla="*/ 33861 w 102991"/>
                <a:gd name="connsiteY20" fmla="*/ 17282 h 114632"/>
                <a:gd name="connsiteX21" fmla="*/ 29812 w 102991"/>
                <a:gd name="connsiteY21" fmla="*/ 38538 h 114632"/>
                <a:gd name="connsiteX22" fmla="*/ 15135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35" y="96993"/>
                  </a:moveTo>
                  <a:cubicBezTo>
                    <a:pt x="14376" y="100789"/>
                    <a:pt x="12857" y="106609"/>
                    <a:pt x="12857" y="107874"/>
                  </a:cubicBezTo>
                  <a:cubicBezTo>
                    <a:pt x="12857" y="112429"/>
                    <a:pt x="16400" y="114707"/>
                    <a:pt x="20196" y="114707"/>
                  </a:cubicBezTo>
                  <a:cubicBezTo>
                    <a:pt x="23232" y="114707"/>
                    <a:pt x="27787" y="112682"/>
                    <a:pt x="29559" y="107621"/>
                  </a:cubicBezTo>
                  <a:cubicBezTo>
                    <a:pt x="30065" y="106609"/>
                    <a:pt x="38669" y="72194"/>
                    <a:pt x="39681" y="67639"/>
                  </a:cubicBezTo>
                  <a:cubicBezTo>
                    <a:pt x="41705" y="59289"/>
                    <a:pt x="46260" y="41575"/>
                    <a:pt x="47778" y="34743"/>
                  </a:cubicBezTo>
                  <a:cubicBezTo>
                    <a:pt x="48791" y="31453"/>
                    <a:pt x="55876" y="19560"/>
                    <a:pt x="61949" y="13993"/>
                  </a:cubicBezTo>
                  <a:cubicBezTo>
                    <a:pt x="63974" y="12221"/>
                    <a:pt x="71312" y="5642"/>
                    <a:pt x="82193" y="5642"/>
                  </a:cubicBezTo>
                  <a:cubicBezTo>
                    <a:pt x="88773" y="5642"/>
                    <a:pt x="92568" y="8678"/>
                    <a:pt x="92821" y="8678"/>
                  </a:cubicBezTo>
                  <a:cubicBezTo>
                    <a:pt x="85230" y="9944"/>
                    <a:pt x="79663" y="16017"/>
                    <a:pt x="79663" y="22596"/>
                  </a:cubicBezTo>
                  <a:cubicBezTo>
                    <a:pt x="79663" y="26645"/>
                    <a:pt x="82446" y="31453"/>
                    <a:pt x="89279" y="31453"/>
                  </a:cubicBezTo>
                  <a:cubicBezTo>
                    <a:pt x="96111" y="31453"/>
                    <a:pt x="103197" y="25633"/>
                    <a:pt x="103197" y="16523"/>
                  </a:cubicBezTo>
                  <a:cubicBezTo>
                    <a:pt x="103197" y="7666"/>
                    <a:pt x="95099" y="75"/>
                    <a:pt x="82193" y="75"/>
                  </a:cubicBezTo>
                  <a:cubicBezTo>
                    <a:pt x="65745" y="75"/>
                    <a:pt x="54611" y="12474"/>
                    <a:pt x="49803" y="19560"/>
                  </a:cubicBezTo>
                  <a:cubicBezTo>
                    <a:pt x="47778" y="8172"/>
                    <a:pt x="38669" y="75"/>
                    <a:pt x="26775" y="75"/>
                  </a:cubicBezTo>
                  <a:cubicBezTo>
                    <a:pt x="15135" y="75"/>
                    <a:pt x="10327" y="9944"/>
                    <a:pt x="8049" y="14499"/>
                  </a:cubicBezTo>
                  <a:cubicBezTo>
                    <a:pt x="3494" y="23102"/>
                    <a:pt x="205" y="38285"/>
                    <a:pt x="205" y="39045"/>
                  </a:cubicBezTo>
                  <a:cubicBezTo>
                    <a:pt x="205" y="41575"/>
                    <a:pt x="2735" y="41575"/>
                    <a:pt x="3241" y="41575"/>
                  </a:cubicBezTo>
                  <a:cubicBezTo>
                    <a:pt x="5772" y="41575"/>
                    <a:pt x="6025" y="41322"/>
                    <a:pt x="7543" y="35755"/>
                  </a:cubicBezTo>
                  <a:cubicBezTo>
                    <a:pt x="11845" y="17788"/>
                    <a:pt x="16906" y="5642"/>
                    <a:pt x="26016" y="5642"/>
                  </a:cubicBezTo>
                  <a:cubicBezTo>
                    <a:pt x="30318" y="5642"/>
                    <a:pt x="33861" y="7666"/>
                    <a:pt x="33861" y="17282"/>
                  </a:cubicBezTo>
                  <a:cubicBezTo>
                    <a:pt x="33861" y="22596"/>
                    <a:pt x="33101" y="25380"/>
                    <a:pt x="29812" y="38538"/>
                  </a:cubicBezTo>
                  <a:lnTo>
                    <a:pt x="15135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F4C719E-2704-97ED-DFD9-BF83D6DADDAE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770764" y="3588927"/>
              <a:ext cx="119743" cy="8679"/>
            </a:xfrm>
            <a:custGeom>
              <a:avLst/>
              <a:gdLst>
                <a:gd name="connsiteX0" fmla="*/ 112868 w 119743"/>
                <a:gd name="connsiteY0" fmla="*/ 8756 h 8679"/>
                <a:gd name="connsiteX1" fmla="*/ 119953 w 119743"/>
                <a:gd name="connsiteY1" fmla="*/ 4505 h 8679"/>
                <a:gd name="connsiteX2" fmla="*/ 112868 w 119743"/>
                <a:gd name="connsiteY2" fmla="*/ 76 h 8679"/>
                <a:gd name="connsiteX3" fmla="*/ 7295 w 119743"/>
                <a:gd name="connsiteY3" fmla="*/ 76 h 8679"/>
                <a:gd name="connsiteX4" fmla="*/ 209 w 119743"/>
                <a:gd name="connsiteY4" fmla="*/ 4327 h 8679"/>
                <a:gd name="connsiteX5" fmla="*/ 7295 w 119743"/>
                <a:gd name="connsiteY5" fmla="*/ 8756 h 8679"/>
                <a:gd name="connsiteX6" fmla="*/ 112868 w 119743"/>
                <a:gd name="connsiteY6" fmla="*/ 8756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868" y="8756"/>
                  </a:moveTo>
                  <a:cubicBezTo>
                    <a:pt x="115702" y="8756"/>
                    <a:pt x="119953" y="8756"/>
                    <a:pt x="119953" y="4505"/>
                  </a:cubicBezTo>
                  <a:cubicBezTo>
                    <a:pt x="119953" y="76"/>
                    <a:pt x="115879" y="76"/>
                    <a:pt x="112868" y="76"/>
                  </a:cubicBezTo>
                  <a:lnTo>
                    <a:pt x="7295" y="76"/>
                  </a:lnTo>
                  <a:cubicBezTo>
                    <a:pt x="4461" y="76"/>
                    <a:pt x="209" y="76"/>
                    <a:pt x="209" y="4327"/>
                  </a:cubicBezTo>
                  <a:cubicBezTo>
                    <a:pt x="209" y="8756"/>
                    <a:pt x="4283" y="8756"/>
                    <a:pt x="7295" y="8756"/>
                  </a:cubicBezTo>
                  <a:lnTo>
                    <a:pt x="112868" y="8756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0044D06-F3A0-F397-85BF-6AEB0E1B9AC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947495" y="3409894"/>
              <a:ext cx="58707" cy="253051"/>
            </a:xfrm>
            <a:custGeom>
              <a:avLst/>
              <a:gdLst>
                <a:gd name="connsiteX0" fmla="*/ 58924 w 58707"/>
                <a:gd name="connsiteY0" fmla="*/ 250595 h 253051"/>
                <a:gd name="connsiteX1" fmla="*/ 54622 w 58707"/>
                <a:gd name="connsiteY1" fmla="*/ 245028 h 253051"/>
                <a:gd name="connsiteX2" fmla="*/ 14893 w 58707"/>
                <a:gd name="connsiteY2" fmla="*/ 126600 h 253051"/>
                <a:gd name="connsiteX3" fmla="*/ 55634 w 58707"/>
                <a:gd name="connsiteY3" fmla="*/ 6907 h 253051"/>
                <a:gd name="connsiteX4" fmla="*/ 58924 w 58707"/>
                <a:gd name="connsiteY4" fmla="*/ 2605 h 253051"/>
                <a:gd name="connsiteX5" fmla="*/ 56393 w 58707"/>
                <a:gd name="connsiteY5" fmla="*/ 75 h 253051"/>
                <a:gd name="connsiteX6" fmla="*/ 16158 w 58707"/>
                <a:gd name="connsiteY6" fmla="*/ 49420 h 253051"/>
                <a:gd name="connsiteX7" fmla="*/ 216 w 58707"/>
                <a:gd name="connsiteY7" fmla="*/ 126600 h 253051"/>
                <a:gd name="connsiteX8" fmla="*/ 16917 w 58707"/>
                <a:gd name="connsiteY8" fmla="*/ 205552 h 253051"/>
                <a:gd name="connsiteX9" fmla="*/ 56393 w 58707"/>
                <a:gd name="connsiteY9" fmla="*/ 253126 h 253051"/>
                <a:gd name="connsiteX10" fmla="*/ 58924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24" y="250595"/>
                  </a:moveTo>
                  <a:cubicBezTo>
                    <a:pt x="58924" y="249836"/>
                    <a:pt x="58924" y="249330"/>
                    <a:pt x="54622" y="245028"/>
                  </a:cubicBezTo>
                  <a:cubicBezTo>
                    <a:pt x="22991" y="213144"/>
                    <a:pt x="14893" y="165317"/>
                    <a:pt x="14893" y="126600"/>
                  </a:cubicBezTo>
                  <a:cubicBezTo>
                    <a:pt x="14893" y="82569"/>
                    <a:pt x="24509" y="38538"/>
                    <a:pt x="55634" y="6907"/>
                  </a:cubicBezTo>
                  <a:cubicBezTo>
                    <a:pt x="58924" y="3871"/>
                    <a:pt x="58924" y="3364"/>
                    <a:pt x="58924" y="2605"/>
                  </a:cubicBezTo>
                  <a:cubicBezTo>
                    <a:pt x="58924" y="834"/>
                    <a:pt x="57912" y="75"/>
                    <a:pt x="56393" y="75"/>
                  </a:cubicBezTo>
                  <a:cubicBezTo>
                    <a:pt x="53863" y="75"/>
                    <a:pt x="31088" y="17282"/>
                    <a:pt x="16158" y="49420"/>
                  </a:cubicBezTo>
                  <a:cubicBezTo>
                    <a:pt x="3253" y="77255"/>
                    <a:pt x="216" y="105344"/>
                    <a:pt x="216" y="126600"/>
                  </a:cubicBezTo>
                  <a:cubicBezTo>
                    <a:pt x="216" y="146338"/>
                    <a:pt x="3000" y="176957"/>
                    <a:pt x="16917" y="205552"/>
                  </a:cubicBezTo>
                  <a:cubicBezTo>
                    <a:pt x="32100" y="236677"/>
                    <a:pt x="53863" y="253126"/>
                    <a:pt x="56393" y="253126"/>
                  </a:cubicBezTo>
                  <a:cubicBezTo>
                    <a:pt x="57912" y="253126"/>
                    <a:pt x="58924" y="252367"/>
                    <a:pt x="58924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6A97814-F0B1-7EBF-68DA-70B181B46F0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028191" y="3487834"/>
              <a:ext cx="111089" cy="114632"/>
            </a:xfrm>
            <a:custGeom>
              <a:avLst/>
              <a:gdLst>
                <a:gd name="connsiteX0" fmla="*/ 111309 w 111089"/>
                <a:gd name="connsiteY0" fmla="*/ 17788 h 114632"/>
                <a:gd name="connsiteX1" fmla="*/ 100175 w 111089"/>
                <a:gd name="connsiteY1" fmla="*/ 75 h 114632"/>
                <a:gd name="connsiteX2" fmla="*/ 87776 w 111089"/>
                <a:gd name="connsiteY2" fmla="*/ 12221 h 114632"/>
                <a:gd name="connsiteX3" fmla="*/ 91824 w 111089"/>
                <a:gd name="connsiteY3" fmla="*/ 19813 h 114632"/>
                <a:gd name="connsiteX4" fmla="*/ 100428 w 111089"/>
                <a:gd name="connsiteY4" fmla="*/ 40563 h 114632"/>
                <a:gd name="connsiteX5" fmla="*/ 55385 w 111089"/>
                <a:gd name="connsiteY5" fmla="*/ 109140 h 114632"/>
                <a:gd name="connsiteX6" fmla="*/ 36659 w 111089"/>
                <a:gd name="connsiteY6" fmla="*/ 87124 h 114632"/>
                <a:gd name="connsiteX7" fmla="*/ 51336 w 111089"/>
                <a:gd name="connsiteY7" fmla="*/ 33477 h 114632"/>
                <a:gd name="connsiteX8" fmla="*/ 54373 w 111089"/>
                <a:gd name="connsiteY8" fmla="*/ 20825 h 114632"/>
                <a:gd name="connsiteX9" fmla="*/ 33623 w 111089"/>
                <a:gd name="connsiteY9" fmla="*/ 75 h 114632"/>
                <a:gd name="connsiteX10" fmla="*/ 220 w 111089"/>
                <a:gd name="connsiteY10" fmla="*/ 39045 h 114632"/>
                <a:gd name="connsiteX11" fmla="*/ 3256 w 111089"/>
                <a:gd name="connsiteY11" fmla="*/ 41575 h 114632"/>
                <a:gd name="connsiteX12" fmla="*/ 7305 w 111089"/>
                <a:gd name="connsiteY12" fmla="*/ 37020 h 114632"/>
                <a:gd name="connsiteX13" fmla="*/ 32863 w 111089"/>
                <a:gd name="connsiteY13" fmla="*/ 5642 h 114632"/>
                <a:gd name="connsiteX14" fmla="*/ 39190 w 111089"/>
                <a:gd name="connsiteY14" fmla="*/ 13739 h 114632"/>
                <a:gd name="connsiteX15" fmla="*/ 34888 w 111089"/>
                <a:gd name="connsiteY15" fmla="*/ 31453 h 114632"/>
                <a:gd name="connsiteX16" fmla="*/ 20464 w 111089"/>
                <a:gd name="connsiteY16" fmla="*/ 83329 h 114632"/>
                <a:gd name="connsiteX17" fmla="*/ 54373 w 111089"/>
                <a:gd name="connsiteY17" fmla="*/ 114707 h 114632"/>
                <a:gd name="connsiteX18" fmla="*/ 111309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09" y="17788"/>
                  </a:moveTo>
                  <a:cubicBezTo>
                    <a:pt x="111309" y="4124"/>
                    <a:pt x="104730" y="75"/>
                    <a:pt x="100175" y="75"/>
                  </a:cubicBezTo>
                  <a:cubicBezTo>
                    <a:pt x="93849" y="75"/>
                    <a:pt x="87776" y="6654"/>
                    <a:pt x="87776" y="12221"/>
                  </a:cubicBezTo>
                  <a:cubicBezTo>
                    <a:pt x="87776" y="15511"/>
                    <a:pt x="89041" y="17029"/>
                    <a:pt x="91824" y="19813"/>
                  </a:cubicBezTo>
                  <a:cubicBezTo>
                    <a:pt x="97138" y="24874"/>
                    <a:pt x="100428" y="31453"/>
                    <a:pt x="100428" y="40563"/>
                  </a:cubicBezTo>
                  <a:cubicBezTo>
                    <a:pt x="100428" y="51191"/>
                    <a:pt x="84992" y="109140"/>
                    <a:pt x="55385" y="109140"/>
                  </a:cubicBezTo>
                  <a:cubicBezTo>
                    <a:pt x="42479" y="109140"/>
                    <a:pt x="36659" y="100283"/>
                    <a:pt x="36659" y="87124"/>
                  </a:cubicBezTo>
                  <a:cubicBezTo>
                    <a:pt x="36659" y="72953"/>
                    <a:pt x="43492" y="54481"/>
                    <a:pt x="51336" y="33477"/>
                  </a:cubicBezTo>
                  <a:cubicBezTo>
                    <a:pt x="53108" y="29176"/>
                    <a:pt x="54373" y="25633"/>
                    <a:pt x="54373" y="20825"/>
                  </a:cubicBezTo>
                  <a:cubicBezTo>
                    <a:pt x="54373" y="9438"/>
                    <a:pt x="46275" y="75"/>
                    <a:pt x="33623" y="75"/>
                  </a:cubicBezTo>
                  <a:cubicBezTo>
                    <a:pt x="9836" y="75"/>
                    <a:pt x="220" y="36767"/>
                    <a:pt x="220" y="39045"/>
                  </a:cubicBezTo>
                  <a:cubicBezTo>
                    <a:pt x="220" y="41575"/>
                    <a:pt x="2750" y="41575"/>
                    <a:pt x="3256" y="41575"/>
                  </a:cubicBezTo>
                  <a:cubicBezTo>
                    <a:pt x="5787" y="41575"/>
                    <a:pt x="6040" y="41069"/>
                    <a:pt x="7305" y="37020"/>
                  </a:cubicBezTo>
                  <a:cubicBezTo>
                    <a:pt x="14644" y="11462"/>
                    <a:pt x="25525" y="5642"/>
                    <a:pt x="32863" y="5642"/>
                  </a:cubicBezTo>
                  <a:cubicBezTo>
                    <a:pt x="34888" y="5642"/>
                    <a:pt x="39190" y="5642"/>
                    <a:pt x="39190" y="13739"/>
                  </a:cubicBezTo>
                  <a:cubicBezTo>
                    <a:pt x="39190" y="20066"/>
                    <a:pt x="36659" y="26898"/>
                    <a:pt x="34888" y="31453"/>
                  </a:cubicBezTo>
                  <a:cubicBezTo>
                    <a:pt x="23754" y="60807"/>
                    <a:pt x="20464" y="72447"/>
                    <a:pt x="20464" y="83329"/>
                  </a:cubicBezTo>
                  <a:cubicBezTo>
                    <a:pt x="20464" y="110658"/>
                    <a:pt x="42732" y="114707"/>
                    <a:pt x="54373" y="114707"/>
                  </a:cubicBezTo>
                  <a:cubicBezTo>
                    <a:pt x="96885" y="114707"/>
                    <a:pt x="111309" y="30947"/>
                    <a:pt x="111309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D0AE3A2-C7E4-F07A-A1B9-A6C376E2F48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167015" y="3409894"/>
              <a:ext cx="58707" cy="253051"/>
            </a:xfrm>
            <a:custGeom>
              <a:avLst/>
              <a:gdLst>
                <a:gd name="connsiteX0" fmla="*/ 58933 w 58707"/>
                <a:gd name="connsiteY0" fmla="*/ 126600 h 253051"/>
                <a:gd name="connsiteX1" fmla="*/ 42232 w 58707"/>
                <a:gd name="connsiteY1" fmla="*/ 47648 h 253051"/>
                <a:gd name="connsiteX2" fmla="*/ 2756 w 58707"/>
                <a:gd name="connsiteY2" fmla="*/ 75 h 253051"/>
                <a:gd name="connsiteX3" fmla="*/ 225 w 58707"/>
                <a:gd name="connsiteY3" fmla="*/ 2605 h 253051"/>
                <a:gd name="connsiteX4" fmla="*/ 5033 w 58707"/>
                <a:gd name="connsiteY4" fmla="*/ 8425 h 253051"/>
                <a:gd name="connsiteX5" fmla="*/ 44256 w 58707"/>
                <a:gd name="connsiteY5" fmla="*/ 126600 h 253051"/>
                <a:gd name="connsiteX6" fmla="*/ 3515 w 58707"/>
                <a:gd name="connsiteY6" fmla="*/ 246293 h 253051"/>
                <a:gd name="connsiteX7" fmla="*/ 225 w 58707"/>
                <a:gd name="connsiteY7" fmla="*/ 250595 h 253051"/>
                <a:gd name="connsiteX8" fmla="*/ 2756 w 58707"/>
                <a:gd name="connsiteY8" fmla="*/ 253126 h 253051"/>
                <a:gd name="connsiteX9" fmla="*/ 42991 w 58707"/>
                <a:gd name="connsiteY9" fmla="*/ 203781 h 253051"/>
                <a:gd name="connsiteX10" fmla="*/ 58933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3" y="126600"/>
                  </a:moveTo>
                  <a:cubicBezTo>
                    <a:pt x="58933" y="106862"/>
                    <a:pt x="56149" y="76243"/>
                    <a:pt x="42232" y="47648"/>
                  </a:cubicBezTo>
                  <a:cubicBezTo>
                    <a:pt x="27048" y="16523"/>
                    <a:pt x="5286" y="75"/>
                    <a:pt x="2756" y="75"/>
                  </a:cubicBezTo>
                  <a:cubicBezTo>
                    <a:pt x="1237" y="75"/>
                    <a:pt x="225" y="1087"/>
                    <a:pt x="225" y="2605"/>
                  </a:cubicBezTo>
                  <a:cubicBezTo>
                    <a:pt x="225" y="3364"/>
                    <a:pt x="225" y="3871"/>
                    <a:pt x="5033" y="8425"/>
                  </a:cubicBezTo>
                  <a:cubicBezTo>
                    <a:pt x="29832" y="33477"/>
                    <a:pt x="44256" y="73713"/>
                    <a:pt x="44256" y="126600"/>
                  </a:cubicBezTo>
                  <a:cubicBezTo>
                    <a:pt x="44256" y="169872"/>
                    <a:pt x="34893" y="214409"/>
                    <a:pt x="3515" y="246293"/>
                  </a:cubicBezTo>
                  <a:cubicBezTo>
                    <a:pt x="225" y="249330"/>
                    <a:pt x="225" y="249836"/>
                    <a:pt x="225" y="250595"/>
                  </a:cubicBezTo>
                  <a:cubicBezTo>
                    <a:pt x="225" y="252114"/>
                    <a:pt x="1237" y="253126"/>
                    <a:pt x="2756" y="253126"/>
                  </a:cubicBezTo>
                  <a:cubicBezTo>
                    <a:pt x="5286" y="253126"/>
                    <a:pt x="28061" y="235918"/>
                    <a:pt x="42991" y="203781"/>
                  </a:cubicBezTo>
                  <a:cubicBezTo>
                    <a:pt x="55896" y="175945"/>
                    <a:pt x="58933" y="147857"/>
                    <a:pt x="58933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C258208-889F-D2C9-C1EF-A56FB02617C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265424" y="3409894"/>
              <a:ext cx="58707" cy="253051"/>
            </a:xfrm>
            <a:custGeom>
              <a:avLst/>
              <a:gdLst>
                <a:gd name="connsiteX0" fmla="*/ 58937 w 58707"/>
                <a:gd name="connsiteY0" fmla="*/ 126600 h 253051"/>
                <a:gd name="connsiteX1" fmla="*/ 42235 w 58707"/>
                <a:gd name="connsiteY1" fmla="*/ 47648 h 253051"/>
                <a:gd name="connsiteX2" fmla="*/ 2759 w 58707"/>
                <a:gd name="connsiteY2" fmla="*/ 75 h 253051"/>
                <a:gd name="connsiteX3" fmla="*/ 229 w 58707"/>
                <a:gd name="connsiteY3" fmla="*/ 2605 h 253051"/>
                <a:gd name="connsiteX4" fmla="*/ 5037 w 58707"/>
                <a:gd name="connsiteY4" fmla="*/ 8425 h 253051"/>
                <a:gd name="connsiteX5" fmla="*/ 44260 w 58707"/>
                <a:gd name="connsiteY5" fmla="*/ 126600 h 253051"/>
                <a:gd name="connsiteX6" fmla="*/ 3519 w 58707"/>
                <a:gd name="connsiteY6" fmla="*/ 246293 h 253051"/>
                <a:gd name="connsiteX7" fmla="*/ 229 w 58707"/>
                <a:gd name="connsiteY7" fmla="*/ 250595 h 253051"/>
                <a:gd name="connsiteX8" fmla="*/ 2759 w 58707"/>
                <a:gd name="connsiteY8" fmla="*/ 253126 h 253051"/>
                <a:gd name="connsiteX9" fmla="*/ 42995 w 58707"/>
                <a:gd name="connsiteY9" fmla="*/ 203781 h 253051"/>
                <a:gd name="connsiteX10" fmla="*/ 58937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7" y="126600"/>
                  </a:moveTo>
                  <a:cubicBezTo>
                    <a:pt x="58937" y="106862"/>
                    <a:pt x="56153" y="76243"/>
                    <a:pt x="42235" y="47648"/>
                  </a:cubicBezTo>
                  <a:cubicBezTo>
                    <a:pt x="27052" y="16523"/>
                    <a:pt x="5290" y="75"/>
                    <a:pt x="2759" y="75"/>
                  </a:cubicBezTo>
                  <a:cubicBezTo>
                    <a:pt x="1241" y="75"/>
                    <a:pt x="229" y="1087"/>
                    <a:pt x="229" y="2605"/>
                  </a:cubicBezTo>
                  <a:cubicBezTo>
                    <a:pt x="229" y="3364"/>
                    <a:pt x="229" y="3871"/>
                    <a:pt x="5037" y="8425"/>
                  </a:cubicBezTo>
                  <a:cubicBezTo>
                    <a:pt x="29836" y="33477"/>
                    <a:pt x="44260" y="73713"/>
                    <a:pt x="44260" y="126600"/>
                  </a:cubicBezTo>
                  <a:cubicBezTo>
                    <a:pt x="44260" y="169872"/>
                    <a:pt x="34897" y="214409"/>
                    <a:pt x="3519" y="246293"/>
                  </a:cubicBezTo>
                  <a:cubicBezTo>
                    <a:pt x="229" y="249330"/>
                    <a:pt x="229" y="249836"/>
                    <a:pt x="229" y="250595"/>
                  </a:cubicBezTo>
                  <a:cubicBezTo>
                    <a:pt x="229" y="252114"/>
                    <a:pt x="1241" y="253126"/>
                    <a:pt x="2759" y="253126"/>
                  </a:cubicBezTo>
                  <a:cubicBezTo>
                    <a:pt x="5290" y="253126"/>
                    <a:pt x="28065" y="235918"/>
                    <a:pt x="42995" y="203781"/>
                  </a:cubicBezTo>
                  <a:cubicBezTo>
                    <a:pt x="55900" y="175945"/>
                    <a:pt x="58937" y="147857"/>
                    <a:pt x="58937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6B8EA6E-551C-5898-E728-99315AF4659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360213" y="3394337"/>
              <a:ext cx="90339" cy="79888"/>
            </a:xfrm>
            <a:custGeom>
              <a:avLst/>
              <a:gdLst>
                <a:gd name="connsiteX0" fmla="*/ 64179 w 90339"/>
                <a:gd name="connsiteY0" fmla="*/ 10521 h 79888"/>
                <a:gd name="connsiteX1" fmla="*/ 45934 w 90339"/>
                <a:gd name="connsiteY1" fmla="*/ 70 h 79888"/>
                <a:gd name="connsiteX2" fmla="*/ 233 w 90339"/>
                <a:gd name="connsiteY2" fmla="*/ 50553 h 79888"/>
                <a:gd name="connsiteX3" fmla="*/ 26980 w 90339"/>
                <a:gd name="connsiteY3" fmla="*/ 79958 h 79888"/>
                <a:gd name="connsiteX4" fmla="*/ 52134 w 90339"/>
                <a:gd name="connsiteY4" fmla="*/ 67558 h 79888"/>
                <a:gd name="connsiteX5" fmla="*/ 70379 w 90339"/>
                <a:gd name="connsiteY5" fmla="*/ 79958 h 79888"/>
                <a:gd name="connsiteX6" fmla="*/ 84372 w 90339"/>
                <a:gd name="connsiteY6" fmla="*/ 70570 h 79888"/>
                <a:gd name="connsiteX7" fmla="*/ 90572 w 90339"/>
                <a:gd name="connsiteY7" fmla="*/ 52856 h 79888"/>
                <a:gd name="connsiteX8" fmla="*/ 87738 w 90339"/>
                <a:gd name="connsiteY8" fmla="*/ 50553 h 79888"/>
                <a:gd name="connsiteX9" fmla="*/ 83841 w 90339"/>
                <a:gd name="connsiteY9" fmla="*/ 56045 h 79888"/>
                <a:gd name="connsiteX10" fmla="*/ 70910 w 90339"/>
                <a:gd name="connsiteY10" fmla="*/ 74998 h 79888"/>
                <a:gd name="connsiteX11" fmla="*/ 65064 w 90339"/>
                <a:gd name="connsiteY11" fmla="*/ 66318 h 79888"/>
                <a:gd name="connsiteX12" fmla="*/ 67722 w 90339"/>
                <a:gd name="connsiteY12" fmla="*/ 52325 h 79888"/>
                <a:gd name="connsiteX13" fmla="*/ 71619 w 90339"/>
                <a:gd name="connsiteY13" fmla="*/ 36383 h 79888"/>
                <a:gd name="connsiteX14" fmla="*/ 75161 w 90339"/>
                <a:gd name="connsiteY14" fmla="*/ 22920 h 79888"/>
                <a:gd name="connsiteX15" fmla="*/ 78350 w 90339"/>
                <a:gd name="connsiteY15" fmla="*/ 9104 h 79888"/>
                <a:gd name="connsiteX16" fmla="*/ 72327 w 90339"/>
                <a:gd name="connsiteY16" fmla="*/ 3435 h 79888"/>
                <a:gd name="connsiteX17" fmla="*/ 64179 w 90339"/>
                <a:gd name="connsiteY17" fmla="*/ 10521 h 79888"/>
                <a:gd name="connsiteX18" fmla="*/ 52842 w 90339"/>
                <a:gd name="connsiteY18" fmla="*/ 56045 h 79888"/>
                <a:gd name="connsiteX19" fmla="*/ 43808 w 90339"/>
                <a:gd name="connsiteY19" fmla="*/ 67913 h 79888"/>
                <a:gd name="connsiteX20" fmla="*/ 27512 w 90339"/>
                <a:gd name="connsiteY20" fmla="*/ 74998 h 79888"/>
                <a:gd name="connsiteX21" fmla="*/ 14581 w 90339"/>
                <a:gd name="connsiteY21" fmla="*/ 57816 h 79888"/>
                <a:gd name="connsiteX22" fmla="*/ 23792 w 90339"/>
                <a:gd name="connsiteY22" fmla="*/ 21857 h 79888"/>
                <a:gd name="connsiteX23" fmla="*/ 45934 w 90339"/>
                <a:gd name="connsiteY23" fmla="*/ 5030 h 79888"/>
                <a:gd name="connsiteX24" fmla="*/ 61699 w 90339"/>
                <a:gd name="connsiteY24" fmla="*/ 20440 h 79888"/>
                <a:gd name="connsiteX25" fmla="*/ 61167 w 90339"/>
                <a:gd name="connsiteY25" fmla="*/ 22920 h 79888"/>
                <a:gd name="connsiteX26" fmla="*/ 52842 w 90339"/>
                <a:gd name="connsiteY26" fmla="*/ 5604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79888">
                  <a:moveTo>
                    <a:pt x="64179" y="10521"/>
                  </a:moveTo>
                  <a:cubicBezTo>
                    <a:pt x="60459" y="4675"/>
                    <a:pt x="54436" y="70"/>
                    <a:pt x="45934" y="70"/>
                  </a:cubicBezTo>
                  <a:cubicBezTo>
                    <a:pt x="23260" y="70"/>
                    <a:pt x="233" y="25046"/>
                    <a:pt x="233" y="50553"/>
                  </a:cubicBezTo>
                  <a:cubicBezTo>
                    <a:pt x="233" y="67736"/>
                    <a:pt x="11747" y="79958"/>
                    <a:pt x="26980" y="79958"/>
                  </a:cubicBezTo>
                  <a:cubicBezTo>
                    <a:pt x="36546" y="79958"/>
                    <a:pt x="45048" y="74467"/>
                    <a:pt x="52134" y="67558"/>
                  </a:cubicBezTo>
                  <a:cubicBezTo>
                    <a:pt x="55499" y="78187"/>
                    <a:pt x="65773" y="79958"/>
                    <a:pt x="70379" y="79958"/>
                  </a:cubicBezTo>
                  <a:cubicBezTo>
                    <a:pt x="76755" y="79958"/>
                    <a:pt x="81184" y="76061"/>
                    <a:pt x="84372" y="70570"/>
                  </a:cubicBezTo>
                  <a:cubicBezTo>
                    <a:pt x="88269" y="63661"/>
                    <a:pt x="90572" y="53565"/>
                    <a:pt x="90572" y="52856"/>
                  </a:cubicBezTo>
                  <a:cubicBezTo>
                    <a:pt x="90572" y="50553"/>
                    <a:pt x="88269" y="50553"/>
                    <a:pt x="87738" y="50553"/>
                  </a:cubicBezTo>
                  <a:cubicBezTo>
                    <a:pt x="85258" y="50553"/>
                    <a:pt x="85081" y="51262"/>
                    <a:pt x="83841" y="56045"/>
                  </a:cubicBezTo>
                  <a:cubicBezTo>
                    <a:pt x="81715" y="64547"/>
                    <a:pt x="78350" y="74998"/>
                    <a:pt x="70910" y="74998"/>
                  </a:cubicBezTo>
                  <a:cubicBezTo>
                    <a:pt x="66304" y="74998"/>
                    <a:pt x="65064" y="71101"/>
                    <a:pt x="65064" y="66318"/>
                  </a:cubicBezTo>
                  <a:cubicBezTo>
                    <a:pt x="65064" y="63307"/>
                    <a:pt x="66482" y="56930"/>
                    <a:pt x="67722" y="52325"/>
                  </a:cubicBezTo>
                  <a:cubicBezTo>
                    <a:pt x="68961" y="47542"/>
                    <a:pt x="70733" y="40280"/>
                    <a:pt x="71619" y="36383"/>
                  </a:cubicBezTo>
                  <a:lnTo>
                    <a:pt x="75161" y="22920"/>
                  </a:lnTo>
                  <a:cubicBezTo>
                    <a:pt x="76224" y="18315"/>
                    <a:pt x="78350" y="9989"/>
                    <a:pt x="78350" y="9104"/>
                  </a:cubicBezTo>
                  <a:cubicBezTo>
                    <a:pt x="78350" y="5207"/>
                    <a:pt x="75161" y="3435"/>
                    <a:pt x="72327" y="3435"/>
                  </a:cubicBezTo>
                  <a:cubicBezTo>
                    <a:pt x="69316" y="3435"/>
                    <a:pt x="65242" y="5561"/>
                    <a:pt x="64179" y="10521"/>
                  </a:cubicBezTo>
                  <a:close/>
                  <a:moveTo>
                    <a:pt x="52842" y="56045"/>
                  </a:moveTo>
                  <a:cubicBezTo>
                    <a:pt x="51602" y="61004"/>
                    <a:pt x="47705" y="64547"/>
                    <a:pt x="43808" y="67913"/>
                  </a:cubicBezTo>
                  <a:cubicBezTo>
                    <a:pt x="42214" y="69330"/>
                    <a:pt x="35129" y="74998"/>
                    <a:pt x="27512" y="74998"/>
                  </a:cubicBezTo>
                  <a:cubicBezTo>
                    <a:pt x="20958" y="74998"/>
                    <a:pt x="14581" y="70393"/>
                    <a:pt x="14581" y="57816"/>
                  </a:cubicBezTo>
                  <a:cubicBezTo>
                    <a:pt x="14581" y="48428"/>
                    <a:pt x="19718" y="28943"/>
                    <a:pt x="23792" y="21857"/>
                  </a:cubicBezTo>
                  <a:cubicBezTo>
                    <a:pt x="31940" y="7687"/>
                    <a:pt x="40974" y="5030"/>
                    <a:pt x="45934" y="5030"/>
                  </a:cubicBezTo>
                  <a:cubicBezTo>
                    <a:pt x="58333" y="5030"/>
                    <a:pt x="61699" y="18492"/>
                    <a:pt x="61699" y="20440"/>
                  </a:cubicBezTo>
                  <a:cubicBezTo>
                    <a:pt x="61699" y="21149"/>
                    <a:pt x="61345" y="22389"/>
                    <a:pt x="61167" y="22920"/>
                  </a:cubicBezTo>
                  <a:lnTo>
                    <a:pt x="52842" y="5604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562F294-EFB2-7008-A631-D103D5E458F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539052" y="3409894"/>
              <a:ext cx="58707" cy="253051"/>
            </a:xfrm>
            <a:custGeom>
              <a:avLst/>
              <a:gdLst>
                <a:gd name="connsiteX0" fmla="*/ 58947 w 58707"/>
                <a:gd name="connsiteY0" fmla="*/ 250595 h 253051"/>
                <a:gd name="connsiteX1" fmla="*/ 54645 w 58707"/>
                <a:gd name="connsiteY1" fmla="*/ 245028 h 253051"/>
                <a:gd name="connsiteX2" fmla="*/ 14916 w 58707"/>
                <a:gd name="connsiteY2" fmla="*/ 126600 h 253051"/>
                <a:gd name="connsiteX3" fmla="*/ 55657 w 58707"/>
                <a:gd name="connsiteY3" fmla="*/ 6907 h 253051"/>
                <a:gd name="connsiteX4" fmla="*/ 58947 w 58707"/>
                <a:gd name="connsiteY4" fmla="*/ 2605 h 253051"/>
                <a:gd name="connsiteX5" fmla="*/ 56417 w 58707"/>
                <a:gd name="connsiteY5" fmla="*/ 75 h 253051"/>
                <a:gd name="connsiteX6" fmla="*/ 16182 w 58707"/>
                <a:gd name="connsiteY6" fmla="*/ 49420 h 253051"/>
                <a:gd name="connsiteX7" fmla="*/ 239 w 58707"/>
                <a:gd name="connsiteY7" fmla="*/ 126600 h 253051"/>
                <a:gd name="connsiteX8" fmla="*/ 16941 w 58707"/>
                <a:gd name="connsiteY8" fmla="*/ 205552 h 253051"/>
                <a:gd name="connsiteX9" fmla="*/ 56417 w 58707"/>
                <a:gd name="connsiteY9" fmla="*/ 253126 h 253051"/>
                <a:gd name="connsiteX10" fmla="*/ 58947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7" y="250595"/>
                  </a:moveTo>
                  <a:cubicBezTo>
                    <a:pt x="58947" y="249836"/>
                    <a:pt x="58947" y="249330"/>
                    <a:pt x="54645" y="245028"/>
                  </a:cubicBezTo>
                  <a:cubicBezTo>
                    <a:pt x="23014" y="213144"/>
                    <a:pt x="14916" y="165317"/>
                    <a:pt x="14916" y="126600"/>
                  </a:cubicBezTo>
                  <a:cubicBezTo>
                    <a:pt x="14916" y="82569"/>
                    <a:pt x="24532" y="38538"/>
                    <a:pt x="55657" y="6907"/>
                  </a:cubicBezTo>
                  <a:cubicBezTo>
                    <a:pt x="58947" y="3871"/>
                    <a:pt x="58947" y="3364"/>
                    <a:pt x="58947" y="2605"/>
                  </a:cubicBezTo>
                  <a:cubicBezTo>
                    <a:pt x="58947" y="834"/>
                    <a:pt x="57935" y="75"/>
                    <a:pt x="56417" y="75"/>
                  </a:cubicBezTo>
                  <a:cubicBezTo>
                    <a:pt x="53886" y="75"/>
                    <a:pt x="31112" y="17282"/>
                    <a:pt x="16182" y="49420"/>
                  </a:cubicBezTo>
                  <a:cubicBezTo>
                    <a:pt x="3276" y="77255"/>
                    <a:pt x="239" y="105344"/>
                    <a:pt x="239" y="126600"/>
                  </a:cubicBezTo>
                  <a:cubicBezTo>
                    <a:pt x="239" y="146338"/>
                    <a:pt x="3023" y="176957"/>
                    <a:pt x="16941" y="205552"/>
                  </a:cubicBezTo>
                  <a:cubicBezTo>
                    <a:pt x="32124" y="236677"/>
                    <a:pt x="53886" y="253126"/>
                    <a:pt x="56417" y="253126"/>
                  </a:cubicBezTo>
                  <a:cubicBezTo>
                    <a:pt x="57935" y="253126"/>
                    <a:pt x="58947" y="252367"/>
                    <a:pt x="5894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6823198-C727-99EF-C466-9FBBCDA65B1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619747" y="3487834"/>
              <a:ext cx="102991" cy="114632"/>
            </a:xfrm>
            <a:custGeom>
              <a:avLst/>
              <a:gdLst>
                <a:gd name="connsiteX0" fmla="*/ 15173 w 102991"/>
                <a:gd name="connsiteY0" fmla="*/ 96993 h 114632"/>
                <a:gd name="connsiteX1" fmla="*/ 12896 w 102991"/>
                <a:gd name="connsiteY1" fmla="*/ 107874 h 114632"/>
                <a:gd name="connsiteX2" fmla="*/ 20234 w 102991"/>
                <a:gd name="connsiteY2" fmla="*/ 114707 h 114632"/>
                <a:gd name="connsiteX3" fmla="*/ 29597 w 102991"/>
                <a:gd name="connsiteY3" fmla="*/ 107621 h 114632"/>
                <a:gd name="connsiteX4" fmla="*/ 39719 w 102991"/>
                <a:gd name="connsiteY4" fmla="*/ 67639 h 114632"/>
                <a:gd name="connsiteX5" fmla="*/ 47817 w 102991"/>
                <a:gd name="connsiteY5" fmla="*/ 34743 h 114632"/>
                <a:gd name="connsiteX6" fmla="*/ 61988 w 102991"/>
                <a:gd name="connsiteY6" fmla="*/ 13993 h 114632"/>
                <a:gd name="connsiteX7" fmla="*/ 82232 w 102991"/>
                <a:gd name="connsiteY7" fmla="*/ 5642 h 114632"/>
                <a:gd name="connsiteX8" fmla="*/ 92860 w 102991"/>
                <a:gd name="connsiteY8" fmla="*/ 8678 h 114632"/>
                <a:gd name="connsiteX9" fmla="*/ 79701 w 102991"/>
                <a:gd name="connsiteY9" fmla="*/ 22596 h 114632"/>
                <a:gd name="connsiteX10" fmla="*/ 89317 w 102991"/>
                <a:gd name="connsiteY10" fmla="*/ 31453 h 114632"/>
                <a:gd name="connsiteX11" fmla="*/ 103235 w 102991"/>
                <a:gd name="connsiteY11" fmla="*/ 16523 h 114632"/>
                <a:gd name="connsiteX12" fmla="*/ 82232 w 102991"/>
                <a:gd name="connsiteY12" fmla="*/ 75 h 114632"/>
                <a:gd name="connsiteX13" fmla="*/ 49841 w 102991"/>
                <a:gd name="connsiteY13" fmla="*/ 19560 h 114632"/>
                <a:gd name="connsiteX14" fmla="*/ 26814 w 102991"/>
                <a:gd name="connsiteY14" fmla="*/ 75 h 114632"/>
                <a:gd name="connsiteX15" fmla="*/ 8088 w 102991"/>
                <a:gd name="connsiteY15" fmla="*/ 14499 h 114632"/>
                <a:gd name="connsiteX16" fmla="*/ 243 w 102991"/>
                <a:gd name="connsiteY16" fmla="*/ 39045 h 114632"/>
                <a:gd name="connsiteX17" fmla="*/ 3280 w 102991"/>
                <a:gd name="connsiteY17" fmla="*/ 41575 h 114632"/>
                <a:gd name="connsiteX18" fmla="*/ 7582 w 102991"/>
                <a:gd name="connsiteY18" fmla="*/ 35755 h 114632"/>
                <a:gd name="connsiteX19" fmla="*/ 26054 w 102991"/>
                <a:gd name="connsiteY19" fmla="*/ 5642 h 114632"/>
                <a:gd name="connsiteX20" fmla="*/ 33899 w 102991"/>
                <a:gd name="connsiteY20" fmla="*/ 17282 h 114632"/>
                <a:gd name="connsiteX21" fmla="*/ 29850 w 102991"/>
                <a:gd name="connsiteY21" fmla="*/ 38538 h 114632"/>
                <a:gd name="connsiteX22" fmla="*/ 15173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73" y="96993"/>
                  </a:moveTo>
                  <a:cubicBezTo>
                    <a:pt x="14414" y="100789"/>
                    <a:pt x="12896" y="106609"/>
                    <a:pt x="12896" y="107874"/>
                  </a:cubicBezTo>
                  <a:cubicBezTo>
                    <a:pt x="12896" y="112429"/>
                    <a:pt x="16438" y="114707"/>
                    <a:pt x="20234" y="114707"/>
                  </a:cubicBezTo>
                  <a:cubicBezTo>
                    <a:pt x="23271" y="114707"/>
                    <a:pt x="27826" y="112682"/>
                    <a:pt x="29597" y="107621"/>
                  </a:cubicBezTo>
                  <a:cubicBezTo>
                    <a:pt x="30103" y="106609"/>
                    <a:pt x="38707" y="72194"/>
                    <a:pt x="39719" y="67639"/>
                  </a:cubicBezTo>
                  <a:cubicBezTo>
                    <a:pt x="41744" y="59289"/>
                    <a:pt x="46298" y="41575"/>
                    <a:pt x="47817" y="34743"/>
                  </a:cubicBezTo>
                  <a:cubicBezTo>
                    <a:pt x="48829" y="31453"/>
                    <a:pt x="55914" y="19560"/>
                    <a:pt x="61988" y="13993"/>
                  </a:cubicBezTo>
                  <a:cubicBezTo>
                    <a:pt x="64012" y="12221"/>
                    <a:pt x="71350" y="5642"/>
                    <a:pt x="82232" y="5642"/>
                  </a:cubicBezTo>
                  <a:cubicBezTo>
                    <a:pt x="88811" y="5642"/>
                    <a:pt x="92607" y="8678"/>
                    <a:pt x="92860" y="8678"/>
                  </a:cubicBezTo>
                  <a:cubicBezTo>
                    <a:pt x="85268" y="9944"/>
                    <a:pt x="79701" y="16017"/>
                    <a:pt x="79701" y="22596"/>
                  </a:cubicBezTo>
                  <a:cubicBezTo>
                    <a:pt x="79701" y="26645"/>
                    <a:pt x="82485" y="31453"/>
                    <a:pt x="89317" y="31453"/>
                  </a:cubicBezTo>
                  <a:cubicBezTo>
                    <a:pt x="96150" y="31453"/>
                    <a:pt x="103235" y="25633"/>
                    <a:pt x="103235" y="16523"/>
                  </a:cubicBezTo>
                  <a:cubicBezTo>
                    <a:pt x="103235" y="7666"/>
                    <a:pt x="95137" y="75"/>
                    <a:pt x="82232" y="75"/>
                  </a:cubicBezTo>
                  <a:cubicBezTo>
                    <a:pt x="65783" y="75"/>
                    <a:pt x="54649" y="12474"/>
                    <a:pt x="49841" y="19560"/>
                  </a:cubicBezTo>
                  <a:cubicBezTo>
                    <a:pt x="47817" y="8172"/>
                    <a:pt x="38707" y="75"/>
                    <a:pt x="26814" y="75"/>
                  </a:cubicBezTo>
                  <a:cubicBezTo>
                    <a:pt x="15173" y="75"/>
                    <a:pt x="10365" y="9944"/>
                    <a:pt x="8088" y="14499"/>
                  </a:cubicBezTo>
                  <a:cubicBezTo>
                    <a:pt x="3533" y="23102"/>
                    <a:pt x="243" y="38285"/>
                    <a:pt x="243" y="39045"/>
                  </a:cubicBezTo>
                  <a:cubicBezTo>
                    <a:pt x="243" y="41575"/>
                    <a:pt x="2774" y="41575"/>
                    <a:pt x="3280" y="41575"/>
                  </a:cubicBezTo>
                  <a:cubicBezTo>
                    <a:pt x="5810" y="41575"/>
                    <a:pt x="6063" y="41322"/>
                    <a:pt x="7582" y="35755"/>
                  </a:cubicBezTo>
                  <a:cubicBezTo>
                    <a:pt x="11883" y="17788"/>
                    <a:pt x="16945" y="5642"/>
                    <a:pt x="26054" y="5642"/>
                  </a:cubicBezTo>
                  <a:cubicBezTo>
                    <a:pt x="30356" y="5642"/>
                    <a:pt x="33899" y="7666"/>
                    <a:pt x="33899" y="17282"/>
                  </a:cubicBezTo>
                  <a:cubicBezTo>
                    <a:pt x="33899" y="22596"/>
                    <a:pt x="33140" y="25380"/>
                    <a:pt x="29850" y="38538"/>
                  </a:cubicBezTo>
                  <a:lnTo>
                    <a:pt x="1517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4123CC-CB7D-B9EA-3F6E-935C7252BD2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810840" y="3531359"/>
              <a:ext cx="154614" cy="10122"/>
            </a:xfrm>
            <a:custGeom>
              <a:avLst/>
              <a:gdLst>
                <a:gd name="connsiteX0" fmla="*/ 146008 w 154614"/>
                <a:gd name="connsiteY0" fmla="*/ 10197 h 10122"/>
                <a:gd name="connsiteX1" fmla="*/ 154864 w 154614"/>
                <a:gd name="connsiteY1" fmla="*/ 5136 h 10122"/>
                <a:gd name="connsiteX2" fmla="*/ 146008 w 154614"/>
                <a:gd name="connsiteY2" fmla="*/ 75 h 10122"/>
                <a:gd name="connsiteX3" fmla="*/ 9107 w 154614"/>
                <a:gd name="connsiteY3" fmla="*/ 75 h 10122"/>
                <a:gd name="connsiteX4" fmla="*/ 250 w 154614"/>
                <a:gd name="connsiteY4" fmla="*/ 5136 h 10122"/>
                <a:gd name="connsiteX5" fmla="*/ 9107 w 154614"/>
                <a:gd name="connsiteY5" fmla="*/ 10197 h 10122"/>
                <a:gd name="connsiteX6" fmla="*/ 146008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6008" y="10197"/>
                  </a:moveTo>
                  <a:cubicBezTo>
                    <a:pt x="150309" y="10197"/>
                    <a:pt x="154864" y="10197"/>
                    <a:pt x="154864" y="5136"/>
                  </a:cubicBezTo>
                  <a:cubicBezTo>
                    <a:pt x="154864" y="75"/>
                    <a:pt x="150309" y="75"/>
                    <a:pt x="146008" y="75"/>
                  </a:cubicBezTo>
                  <a:lnTo>
                    <a:pt x="9107" y="75"/>
                  </a:lnTo>
                  <a:cubicBezTo>
                    <a:pt x="4805" y="75"/>
                    <a:pt x="250" y="75"/>
                    <a:pt x="250" y="5136"/>
                  </a:cubicBezTo>
                  <a:cubicBezTo>
                    <a:pt x="250" y="10197"/>
                    <a:pt x="4805" y="10197"/>
                    <a:pt x="9107" y="10197"/>
                  </a:cubicBezTo>
                  <a:lnTo>
                    <a:pt x="146008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7122F6C-7E91-9E7B-6E08-9501178665F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050225" y="3487834"/>
              <a:ext cx="102991" cy="114632"/>
            </a:xfrm>
            <a:custGeom>
              <a:avLst/>
              <a:gdLst>
                <a:gd name="connsiteX0" fmla="*/ 15190 w 102991"/>
                <a:gd name="connsiteY0" fmla="*/ 96993 h 114632"/>
                <a:gd name="connsiteX1" fmla="*/ 12913 w 102991"/>
                <a:gd name="connsiteY1" fmla="*/ 107874 h 114632"/>
                <a:gd name="connsiteX2" fmla="*/ 20251 w 102991"/>
                <a:gd name="connsiteY2" fmla="*/ 114707 h 114632"/>
                <a:gd name="connsiteX3" fmla="*/ 29614 w 102991"/>
                <a:gd name="connsiteY3" fmla="*/ 107621 h 114632"/>
                <a:gd name="connsiteX4" fmla="*/ 39736 w 102991"/>
                <a:gd name="connsiteY4" fmla="*/ 67639 h 114632"/>
                <a:gd name="connsiteX5" fmla="*/ 47834 w 102991"/>
                <a:gd name="connsiteY5" fmla="*/ 34743 h 114632"/>
                <a:gd name="connsiteX6" fmla="*/ 62005 w 102991"/>
                <a:gd name="connsiteY6" fmla="*/ 13993 h 114632"/>
                <a:gd name="connsiteX7" fmla="*/ 82249 w 102991"/>
                <a:gd name="connsiteY7" fmla="*/ 5642 h 114632"/>
                <a:gd name="connsiteX8" fmla="*/ 92877 w 102991"/>
                <a:gd name="connsiteY8" fmla="*/ 8678 h 114632"/>
                <a:gd name="connsiteX9" fmla="*/ 79718 w 102991"/>
                <a:gd name="connsiteY9" fmla="*/ 22596 h 114632"/>
                <a:gd name="connsiteX10" fmla="*/ 89334 w 102991"/>
                <a:gd name="connsiteY10" fmla="*/ 31453 h 114632"/>
                <a:gd name="connsiteX11" fmla="*/ 103252 w 102991"/>
                <a:gd name="connsiteY11" fmla="*/ 16523 h 114632"/>
                <a:gd name="connsiteX12" fmla="*/ 82249 w 102991"/>
                <a:gd name="connsiteY12" fmla="*/ 75 h 114632"/>
                <a:gd name="connsiteX13" fmla="*/ 49858 w 102991"/>
                <a:gd name="connsiteY13" fmla="*/ 19560 h 114632"/>
                <a:gd name="connsiteX14" fmla="*/ 26830 w 102991"/>
                <a:gd name="connsiteY14" fmla="*/ 75 h 114632"/>
                <a:gd name="connsiteX15" fmla="*/ 8105 w 102991"/>
                <a:gd name="connsiteY15" fmla="*/ 14499 h 114632"/>
                <a:gd name="connsiteX16" fmla="*/ 260 w 102991"/>
                <a:gd name="connsiteY16" fmla="*/ 39045 h 114632"/>
                <a:gd name="connsiteX17" fmla="*/ 3297 w 102991"/>
                <a:gd name="connsiteY17" fmla="*/ 41575 h 114632"/>
                <a:gd name="connsiteX18" fmla="*/ 7599 w 102991"/>
                <a:gd name="connsiteY18" fmla="*/ 35755 h 114632"/>
                <a:gd name="connsiteX19" fmla="*/ 26071 w 102991"/>
                <a:gd name="connsiteY19" fmla="*/ 5642 h 114632"/>
                <a:gd name="connsiteX20" fmla="*/ 33916 w 102991"/>
                <a:gd name="connsiteY20" fmla="*/ 17282 h 114632"/>
                <a:gd name="connsiteX21" fmla="*/ 29867 w 102991"/>
                <a:gd name="connsiteY21" fmla="*/ 38538 h 114632"/>
                <a:gd name="connsiteX22" fmla="*/ 15190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90" y="96993"/>
                  </a:moveTo>
                  <a:cubicBezTo>
                    <a:pt x="14431" y="100789"/>
                    <a:pt x="12913" y="106609"/>
                    <a:pt x="12913" y="107874"/>
                  </a:cubicBezTo>
                  <a:cubicBezTo>
                    <a:pt x="12913" y="112429"/>
                    <a:pt x="16455" y="114707"/>
                    <a:pt x="20251" y="114707"/>
                  </a:cubicBezTo>
                  <a:cubicBezTo>
                    <a:pt x="23288" y="114707"/>
                    <a:pt x="27843" y="112682"/>
                    <a:pt x="29614" y="107621"/>
                  </a:cubicBezTo>
                  <a:cubicBezTo>
                    <a:pt x="30120" y="106609"/>
                    <a:pt x="38724" y="72194"/>
                    <a:pt x="39736" y="67639"/>
                  </a:cubicBezTo>
                  <a:cubicBezTo>
                    <a:pt x="41760" y="59289"/>
                    <a:pt x="46315" y="41575"/>
                    <a:pt x="47834" y="34743"/>
                  </a:cubicBezTo>
                  <a:cubicBezTo>
                    <a:pt x="48846" y="31453"/>
                    <a:pt x="55931" y="19560"/>
                    <a:pt x="62005" y="13993"/>
                  </a:cubicBezTo>
                  <a:cubicBezTo>
                    <a:pt x="64029" y="12221"/>
                    <a:pt x="71367" y="5642"/>
                    <a:pt x="82249" y="5642"/>
                  </a:cubicBezTo>
                  <a:cubicBezTo>
                    <a:pt x="88828" y="5642"/>
                    <a:pt x="92624" y="8678"/>
                    <a:pt x="92877" y="8678"/>
                  </a:cubicBezTo>
                  <a:cubicBezTo>
                    <a:pt x="85285" y="9944"/>
                    <a:pt x="79718" y="16017"/>
                    <a:pt x="79718" y="22596"/>
                  </a:cubicBezTo>
                  <a:cubicBezTo>
                    <a:pt x="79718" y="26645"/>
                    <a:pt x="82502" y="31453"/>
                    <a:pt x="89334" y="31453"/>
                  </a:cubicBezTo>
                  <a:cubicBezTo>
                    <a:pt x="96166" y="31453"/>
                    <a:pt x="103252" y="25633"/>
                    <a:pt x="103252" y="16523"/>
                  </a:cubicBezTo>
                  <a:cubicBezTo>
                    <a:pt x="103252" y="7666"/>
                    <a:pt x="95154" y="75"/>
                    <a:pt x="82249" y="75"/>
                  </a:cubicBezTo>
                  <a:cubicBezTo>
                    <a:pt x="65800" y="75"/>
                    <a:pt x="54666" y="12474"/>
                    <a:pt x="49858" y="19560"/>
                  </a:cubicBezTo>
                  <a:cubicBezTo>
                    <a:pt x="47834" y="8172"/>
                    <a:pt x="38724" y="75"/>
                    <a:pt x="26830" y="75"/>
                  </a:cubicBezTo>
                  <a:cubicBezTo>
                    <a:pt x="15190" y="75"/>
                    <a:pt x="10382" y="9944"/>
                    <a:pt x="8105" y="14499"/>
                  </a:cubicBezTo>
                  <a:cubicBezTo>
                    <a:pt x="3550" y="23102"/>
                    <a:pt x="260" y="38285"/>
                    <a:pt x="260" y="39045"/>
                  </a:cubicBezTo>
                  <a:cubicBezTo>
                    <a:pt x="260" y="41575"/>
                    <a:pt x="2791" y="41575"/>
                    <a:pt x="3297" y="41575"/>
                  </a:cubicBezTo>
                  <a:cubicBezTo>
                    <a:pt x="5827" y="41575"/>
                    <a:pt x="6080" y="41322"/>
                    <a:pt x="7599" y="35755"/>
                  </a:cubicBezTo>
                  <a:cubicBezTo>
                    <a:pt x="11900" y="17788"/>
                    <a:pt x="16961" y="5642"/>
                    <a:pt x="26071" y="5642"/>
                  </a:cubicBezTo>
                  <a:cubicBezTo>
                    <a:pt x="30373" y="5642"/>
                    <a:pt x="33916" y="7666"/>
                    <a:pt x="33916" y="17282"/>
                  </a:cubicBezTo>
                  <a:cubicBezTo>
                    <a:pt x="33916" y="22596"/>
                    <a:pt x="33157" y="25380"/>
                    <a:pt x="29867" y="38538"/>
                  </a:cubicBezTo>
                  <a:lnTo>
                    <a:pt x="15190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639B435-D4CD-129E-EE06-457A95CDB8B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169453" y="3527993"/>
              <a:ext cx="130371" cy="130549"/>
            </a:xfrm>
            <a:custGeom>
              <a:avLst/>
              <a:gdLst>
                <a:gd name="connsiteX0" fmla="*/ 69879 w 130371"/>
                <a:gd name="connsiteY0" fmla="*/ 69691 h 130549"/>
                <a:gd name="connsiteX1" fmla="*/ 124082 w 130371"/>
                <a:gd name="connsiteY1" fmla="*/ 69691 h 130549"/>
                <a:gd name="connsiteX2" fmla="*/ 130637 w 130371"/>
                <a:gd name="connsiteY2" fmla="*/ 65439 h 130549"/>
                <a:gd name="connsiteX3" fmla="*/ 124082 w 130371"/>
                <a:gd name="connsiteY3" fmla="*/ 61011 h 130549"/>
                <a:gd name="connsiteX4" fmla="*/ 69879 w 130371"/>
                <a:gd name="connsiteY4" fmla="*/ 61011 h 130549"/>
                <a:gd name="connsiteX5" fmla="*/ 69879 w 130371"/>
                <a:gd name="connsiteY5" fmla="*/ 6630 h 130549"/>
                <a:gd name="connsiteX6" fmla="*/ 65628 w 130371"/>
                <a:gd name="connsiteY6" fmla="*/ 76 h 130549"/>
                <a:gd name="connsiteX7" fmla="*/ 61199 w 130371"/>
                <a:gd name="connsiteY7" fmla="*/ 6630 h 130549"/>
                <a:gd name="connsiteX8" fmla="*/ 61199 w 130371"/>
                <a:gd name="connsiteY8" fmla="*/ 61011 h 130549"/>
                <a:gd name="connsiteX9" fmla="*/ 6819 w 130371"/>
                <a:gd name="connsiteY9" fmla="*/ 61011 h 130549"/>
                <a:gd name="connsiteX10" fmla="*/ 265 w 130371"/>
                <a:gd name="connsiteY10" fmla="*/ 65262 h 130549"/>
                <a:gd name="connsiteX11" fmla="*/ 6819 w 130371"/>
                <a:gd name="connsiteY11" fmla="*/ 69691 h 130549"/>
                <a:gd name="connsiteX12" fmla="*/ 61199 w 130371"/>
                <a:gd name="connsiteY12" fmla="*/ 69691 h 130549"/>
                <a:gd name="connsiteX13" fmla="*/ 61199 w 130371"/>
                <a:gd name="connsiteY13" fmla="*/ 124071 h 130549"/>
                <a:gd name="connsiteX14" fmla="*/ 65451 w 130371"/>
                <a:gd name="connsiteY14" fmla="*/ 130625 h 130549"/>
                <a:gd name="connsiteX15" fmla="*/ 69879 w 130371"/>
                <a:gd name="connsiteY15" fmla="*/ 124071 h 130549"/>
                <a:gd name="connsiteX16" fmla="*/ 69879 w 130371"/>
                <a:gd name="connsiteY16" fmla="*/ 6969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879" y="69691"/>
                  </a:moveTo>
                  <a:lnTo>
                    <a:pt x="124082" y="69691"/>
                  </a:lnTo>
                  <a:cubicBezTo>
                    <a:pt x="126385" y="69691"/>
                    <a:pt x="130637" y="69691"/>
                    <a:pt x="130637" y="65439"/>
                  </a:cubicBezTo>
                  <a:cubicBezTo>
                    <a:pt x="130637" y="61011"/>
                    <a:pt x="126562" y="61011"/>
                    <a:pt x="124082" y="61011"/>
                  </a:cubicBezTo>
                  <a:lnTo>
                    <a:pt x="69879" y="61011"/>
                  </a:lnTo>
                  <a:lnTo>
                    <a:pt x="69879" y="6630"/>
                  </a:lnTo>
                  <a:cubicBezTo>
                    <a:pt x="69879" y="4327"/>
                    <a:pt x="69879" y="76"/>
                    <a:pt x="65628" y="76"/>
                  </a:cubicBezTo>
                  <a:cubicBezTo>
                    <a:pt x="61199" y="76"/>
                    <a:pt x="61199" y="4150"/>
                    <a:pt x="61199" y="6630"/>
                  </a:cubicBezTo>
                  <a:lnTo>
                    <a:pt x="61199" y="61011"/>
                  </a:lnTo>
                  <a:lnTo>
                    <a:pt x="6819" y="61011"/>
                  </a:lnTo>
                  <a:cubicBezTo>
                    <a:pt x="4516" y="61011"/>
                    <a:pt x="265" y="61011"/>
                    <a:pt x="265" y="65262"/>
                  </a:cubicBezTo>
                  <a:cubicBezTo>
                    <a:pt x="265" y="69691"/>
                    <a:pt x="4339" y="69691"/>
                    <a:pt x="6819" y="69691"/>
                  </a:cubicBezTo>
                  <a:lnTo>
                    <a:pt x="61199" y="69691"/>
                  </a:lnTo>
                  <a:lnTo>
                    <a:pt x="61199" y="124071"/>
                  </a:lnTo>
                  <a:cubicBezTo>
                    <a:pt x="61199" y="126374"/>
                    <a:pt x="61199" y="130625"/>
                    <a:pt x="65451" y="130625"/>
                  </a:cubicBezTo>
                  <a:cubicBezTo>
                    <a:pt x="69879" y="130625"/>
                    <a:pt x="69879" y="126551"/>
                    <a:pt x="69879" y="124071"/>
                  </a:cubicBezTo>
                  <a:lnTo>
                    <a:pt x="69879" y="69691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53F85BD-7627-70E2-FA98-53A6686E86A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350104" y="3409894"/>
              <a:ext cx="58707" cy="253051"/>
            </a:xfrm>
            <a:custGeom>
              <a:avLst/>
              <a:gdLst>
                <a:gd name="connsiteX0" fmla="*/ 58979 w 58707"/>
                <a:gd name="connsiteY0" fmla="*/ 250595 h 253051"/>
                <a:gd name="connsiteX1" fmla="*/ 54677 w 58707"/>
                <a:gd name="connsiteY1" fmla="*/ 245028 h 253051"/>
                <a:gd name="connsiteX2" fmla="*/ 14948 w 58707"/>
                <a:gd name="connsiteY2" fmla="*/ 126600 h 253051"/>
                <a:gd name="connsiteX3" fmla="*/ 55689 w 58707"/>
                <a:gd name="connsiteY3" fmla="*/ 6907 h 253051"/>
                <a:gd name="connsiteX4" fmla="*/ 58979 w 58707"/>
                <a:gd name="connsiteY4" fmla="*/ 2605 h 253051"/>
                <a:gd name="connsiteX5" fmla="*/ 56449 w 58707"/>
                <a:gd name="connsiteY5" fmla="*/ 75 h 253051"/>
                <a:gd name="connsiteX6" fmla="*/ 16213 w 58707"/>
                <a:gd name="connsiteY6" fmla="*/ 49420 h 253051"/>
                <a:gd name="connsiteX7" fmla="*/ 271 w 58707"/>
                <a:gd name="connsiteY7" fmla="*/ 126600 h 253051"/>
                <a:gd name="connsiteX8" fmla="*/ 16973 w 58707"/>
                <a:gd name="connsiteY8" fmla="*/ 205552 h 253051"/>
                <a:gd name="connsiteX9" fmla="*/ 56449 w 58707"/>
                <a:gd name="connsiteY9" fmla="*/ 253126 h 253051"/>
                <a:gd name="connsiteX10" fmla="*/ 58979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79" y="250595"/>
                  </a:moveTo>
                  <a:cubicBezTo>
                    <a:pt x="58979" y="249836"/>
                    <a:pt x="58979" y="249330"/>
                    <a:pt x="54677" y="245028"/>
                  </a:cubicBezTo>
                  <a:cubicBezTo>
                    <a:pt x="23046" y="213144"/>
                    <a:pt x="14948" y="165317"/>
                    <a:pt x="14948" y="126600"/>
                  </a:cubicBezTo>
                  <a:cubicBezTo>
                    <a:pt x="14948" y="82569"/>
                    <a:pt x="24564" y="38538"/>
                    <a:pt x="55689" y="6907"/>
                  </a:cubicBezTo>
                  <a:cubicBezTo>
                    <a:pt x="58979" y="3871"/>
                    <a:pt x="58979" y="3364"/>
                    <a:pt x="58979" y="2605"/>
                  </a:cubicBezTo>
                  <a:cubicBezTo>
                    <a:pt x="58979" y="834"/>
                    <a:pt x="57967" y="75"/>
                    <a:pt x="56449" y="75"/>
                  </a:cubicBezTo>
                  <a:cubicBezTo>
                    <a:pt x="53918" y="75"/>
                    <a:pt x="31143" y="17282"/>
                    <a:pt x="16213" y="49420"/>
                  </a:cubicBezTo>
                  <a:cubicBezTo>
                    <a:pt x="3308" y="77255"/>
                    <a:pt x="271" y="105344"/>
                    <a:pt x="271" y="126600"/>
                  </a:cubicBezTo>
                  <a:cubicBezTo>
                    <a:pt x="271" y="146338"/>
                    <a:pt x="3055" y="176957"/>
                    <a:pt x="16973" y="205552"/>
                  </a:cubicBezTo>
                  <a:cubicBezTo>
                    <a:pt x="32156" y="236677"/>
                    <a:pt x="53918" y="253126"/>
                    <a:pt x="56449" y="253126"/>
                  </a:cubicBezTo>
                  <a:cubicBezTo>
                    <a:pt x="57967" y="253126"/>
                    <a:pt x="58979" y="252367"/>
                    <a:pt x="58979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2613B05-1CF6-7CA4-4BFB-07805186D47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430800" y="3487834"/>
              <a:ext cx="111089" cy="114632"/>
            </a:xfrm>
            <a:custGeom>
              <a:avLst/>
              <a:gdLst>
                <a:gd name="connsiteX0" fmla="*/ 111365 w 111089"/>
                <a:gd name="connsiteY0" fmla="*/ 17788 h 114632"/>
                <a:gd name="connsiteX1" fmla="*/ 100230 w 111089"/>
                <a:gd name="connsiteY1" fmla="*/ 75 h 114632"/>
                <a:gd name="connsiteX2" fmla="*/ 87831 w 111089"/>
                <a:gd name="connsiteY2" fmla="*/ 12221 h 114632"/>
                <a:gd name="connsiteX3" fmla="*/ 91880 w 111089"/>
                <a:gd name="connsiteY3" fmla="*/ 19813 h 114632"/>
                <a:gd name="connsiteX4" fmla="*/ 100483 w 111089"/>
                <a:gd name="connsiteY4" fmla="*/ 40563 h 114632"/>
                <a:gd name="connsiteX5" fmla="*/ 55440 w 111089"/>
                <a:gd name="connsiteY5" fmla="*/ 109140 h 114632"/>
                <a:gd name="connsiteX6" fmla="*/ 36714 w 111089"/>
                <a:gd name="connsiteY6" fmla="*/ 87124 h 114632"/>
                <a:gd name="connsiteX7" fmla="*/ 51391 w 111089"/>
                <a:gd name="connsiteY7" fmla="*/ 33477 h 114632"/>
                <a:gd name="connsiteX8" fmla="*/ 54428 w 111089"/>
                <a:gd name="connsiteY8" fmla="*/ 20825 h 114632"/>
                <a:gd name="connsiteX9" fmla="*/ 33678 w 111089"/>
                <a:gd name="connsiteY9" fmla="*/ 75 h 114632"/>
                <a:gd name="connsiteX10" fmla="*/ 275 w 111089"/>
                <a:gd name="connsiteY10" fmla="*/ 39045 h 114632"/>
                <a:gd name="connsiteX11" fmla="*/ 3312 w 111089"/>
                <a:gd name="connsiteY11" fmla="*/ 41575 h 114632"/>
                <a:gd name="connsiteX12" fmla="*/ 7360 w 111089"/>
                <a:gd name="connsiteY12" fmla="*/ 37020 h 114632"/>
                <a:gd name="connsiteX13" fmla="*/ 32919 w 111089"/>
                <a:gd name="connsiteY13" fmla="*/ 5642 h 114632"/>
                <a:gd name="connsiteX14" fmla="*/ 39245 w 111089"/>
                <a:gd name="connsiteY14" fmla="*/ 13739 h 114632"/>
                <a:gd name="connsiteX15" fmla="*/ 34943 w 111089"/>
                <a:gd name="connsiteY15" fmla="*/ 31453 h 114632"/>
                <a:gd name="connsiteX16" fmla="*/ 20519 w 111089"/>
                <a:gd name="connsiteY16" fmla="*/ 83329 h 114632"/>
                <a:gd name="connsiteX17" fmla="*/ 54428 w 111089"/>
                <a:gd name="connsiteY17" fmla="*/ 114707 h 114632"/>
                <a:gd name="connsiteX18" fmla="*/ 111365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65" y="17788"/>
                  </a:moveTo>
                  <a:cubicBezTo>
                    <a:pt x="111365" y="4124"/>
                    <a:pt x="104785" y="75"/>
                    <a:pt x="100230" y="75"/>
                  </a:cubicBezTo>
                  <a:cubicBezTo>
                    <a:pt x="93904" y="75"/>
                    <a:pt x="87831" y="6654"/>
                    <a:pt x="87831" y="12221"/>
                  </a:cubicBezTo>
                  <a:cubicBezTo>
                    <a:pt x="87831" y="15511"/>
                    <a:pt x="89096" y="17029"/>
                    <a:pt x="91880" y="19813"/>
                  </a:cubicBezTo>
                  <a:cubicBezTo>
                    <a:pt x="97194" y="24874"/>
                    <a:pt x="100483" y="31453"/>
                    <a:pt x="100483" y="40563"/>
                  </a:cubicBezTo>
                  <a:cubicBezTo>
                    <a:pt x="100483" y="51191"/>
                    <a:pt x="85047" y="109140"/>
                    <a:pt x="55440" y="109140"/>
                  </a:cubicBezTo>
                  <a:cubicBezTo>
                    <a:pt x="42535" y="109140"/>
                    <a:pt x="36714" y="100283"/>
                    <a:pt x="36714" y="87124"/>
                  </a:cubicBezTo>
                  <a:cubicBezTo>
                    <a:pt x="36714" y="72953"/>
                    <a:pt x="43547" y="54481"/>
                    <a:pt x="51391" y="33477"/>
                  </a:cubicBezTo>
                  <a:cubicBezTo>
                    <a:pt x="53163" y="29176"/>
                    <a:pt x="54428" y="25633"/>
                    <a:pt x="54428" y="20825"/>
                  </a:cubicBezTo>
                  <a:cubicBezTo>
                    <a:pt x="54428" y="9438"/>
                    <a:pt x="46330" y="75"/>
                    <a:pt x="33678" y="75"/>
                  </a:cubicBezTo>
                  <a:cubicBezTo>
                    <a:pt x="9891" y="75"/>
                    <a:pt x="275" y="36767"/>
                    <a:pt x="275" y="39045"/>
                  </a:cubicBezTo>
                  <a:cubicBezTo>
                    <a:pt x="275" y="41575"/>
                    <a:pt x="2806" y="41575"/>
                    <a:pt x="3312" y="41575"/>
                  </a:cubicBezTo>
                  <a:cubicBezTo>
                    <a:pt x="5842" y="41575"/>
                    <a:pt x="6095" y="41069"/>
                    <a:pt x="7360" y="37020"/>
                  </a:cubicBezTo>
                  <a:cubicBezTo>
                    <a:pt x="14699" y="11462"/>
                    <a:pt x="25580" y="5642"/>
                    <a:pt x="32919" y="5642"/>
                  </a:cubicBezTo>
                  <a:cubicBezTo>
                    <a:pt x="34943" y="5642"/>
                    <a:pt x="39245" y="5642"/>
                    <a:pt x="39245" y="13739"/>
                  </a:cubicBezTo>
                  <a:cubicBezTo>
                    <a:pt x="39245" y="20066"/>
                    <a:pt x="36714" y="26898"/>
                    <a:pt x="34943" y="31453"/>
                  </a:cubicBezTo>
                  <a:cubicBezTo>
                    <a:pt x="23809" y="60807"/>
                    <a:pt x="20519" y="72447"/>
                    <a:pt x="20519" y="83329"/>
                  </a:cubicBezTo>
                  <a:cubicBezTo>
                    <a:pt x="20519" y="110658"/>
                    <a:pt x="42788" y="114707"/>
                    <a:pt x="54428" y="114707"/>
                  </a:cubicBezTo>
                  <a:cubicBezTo>
                    <a:pt x="96941" y="114707"/>
                    <a:pt x="111365" y="30947"/>
                    <a:pt x="111365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1887B3-D37B-BFB9-B826-4344EE1CDE3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569624" y="3409894"/>
              <a:ext cx="58707" cy="253051"/>
            </a:xfrm>
            <a:custGeom>
              <a:avLst/>
              <a:gdLst>
                <a:gd name="connsiteX0" fmla="*/ 58988 w 58707"/>
                <a:gd name="connsiteY0" fmla="*/ 126600 h 253051"/>
                <a:gd name="connsiteX1" fmla="*/ 42287 w 58707"/>
                <a:gd name="connsiteY1" fmla="*/ 47648 h 253051"/>
                <a:gd name="connsiteX2" fmla="*/ 2811 w 58707"/>
                <a:gd name="connsiteY2" fmla="*/ 75 h 253051"/>
                <a:gd name="connsiteX3" fmla="*/ 280 w 58707"/>
                <a:gd name="connsiteY3" fmla="*/ 2605 h 253051"/>
                <a:gd name="connsiteX4" fmla="*/ 5088 w 58707"/>
                <a:gd name="connsiteY4" fmla="*/ 8425 h 253051"/>
                <a:gd name="connsiteX5" fmla="*/ 44311 w 58707"/>
                <a:gd name="connsiteY5" fmla="*/ 126600 h 253051"/>
                <a:gd name="connsiteX6" fmla="*/ 3570 w 58707"/>
                <a:gd name="connsiteY6" fmla="*/ 246293 h 253051"/>
                <a:gd name="connsiteX7" fmla="*/ 280 w 58707"/>
                <a:gd name="connsiteY7" fmla="*/ 250595 h 253051"/>
                <a:gd name="connsiteX8" fmla="*/ 2811 w 58707"/>
                <a:gd name="connsiteY8" fmla="*/ 253126 h 253051"/>
                <a:gd name="connsiteX9" fmla="*/ 43046 w 58707"/>
                <a:gd name="connsiteY9" fmla="*/ 203781 h 253051"/>
                <a:gd name="connsiteX10" fmla="*/ 58988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88" y="126600"/>
                  </a:moveTo>
                  <a:cubicBezTo>
                    <a:pt x="58988" y="106862"/>
                    <a:pt x="56205" y="76243"/>
                    <a:pt x="42287" y="47648"/>
                  </a:cubicBezTo>
                  <a:cubicBezTo>
                    <a:pt x="27104" y="16523"/>
                    <a:pt x="5341" y="75"/>
                    <a:pt x="2811" y="75"/>
                  </a:cubicBezTo>
                  <a:cubicBezTo>
                    <a:pt x="1292" y="75"/>
                    <a:pt x="280" y="1087"/>
                    <a:pt x="280" y="2605"/>
                  </a:cubicBezTo>
                  <a:cubicBezTo>
                    <a:pt x="280" y="3364"/>
                    <a:pt x="280" y="3871"/>
                    <a:pt x="5088" y="8425"/>
                  </a:cubicBezTo>
                  <a:cubicBezTo>
                    <a:pt x="29887" y="33477"/>
                    <a:pt x="44311" y="73713"/>
                    <a:pt x="44311" y="126600"/>
                  </a:cubicBezTo>
                  <a:cubicBezTo>
                    <a:pt x="44311" y="169872"/>
                    <a:pt x="34948" y="214409"/>
                    <a:pt x="3570" y="246293"/>
                  </a:cubicBezTo>
                  <a:cubicBezTo>
                    <a:pt x="280" y="249330"/>
                    <a:pt x="280" y="249836"/>
                    <a:pt x="280" y="250595"/>
                  </a:cubicBezTo>
                  <a:cubicBezTo>
                    <a:pt x="280" y="252114"/>
                    <a:pt x="1292" y="253126"/>
                    <a:pt x="2811" y="253126"/>
                  </a:cubicBezTo>
                  <a:cubicBezTo>
                    <a:pt x="5341" y="253126"/>
                    <a:pt x="28116" y="235918"/>
                    <a:pt x="43046" y="203781"/>
                  </a:cubicBezTo>
                  <a:cubicBezTo>
                    <a:pt x="55952" y="175945"/>
                    <a:pt x="58988" y="147857"/>
                    <a:pt x="58988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C03B316-E78D-E1D0-14DE-3104BA74A00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668033" y="3409894"/>
              <a:ext cx="58707" cy="253051"/>
            </a:xfrm>
            <a:custGeom>
              <a:avLst/>
              <a:gdLst>
                <a:gd name="connsiteX0" fmla="*/ 58992 w 58707"/>
                <a:gd name="connsiteY0" fmla="*/ 126600 h 253051"/>
                <a:gd name="connsiteX1" fmla="*/ 42291 w 58707"/>
                <a:gd name="connsiteY1" fmla="*/ 47648 h 253051"/>
                <a:gd name="connsiteX2" fmla="*/ 2815 w 58707"/>
                <a:gd name="connsiteY2" fmla="*/ 75 h 253051"/>
                <a:gd name="connsiteX3" fmla="*/ 284 w 58707"/>
                <a:gd name="connsiteY3" fmla="*/ 2605 h 253051"/>
                <a:gd name="connsiteX4" fmla="*/ 5092 w 58707"/>
                <a:gd name="connsiteY4" fmla="*/ 8425 h 253051"/>
                <a:gd name="connsiteX5" fmla="*/ 44315 w 58707"/>
                <a:gd name="connsiteY5" fmla="*/ 126600 h 253051"/>
                <a:gd name="connsiteX6" fmla="*/ 3574 w 58707"/>
                <a:gd name="connsiteY6" fmla="*/ 246293 h 253051"/>
                <a:gd name="connsiteX7" fmla="*/ 284 w 58707"/>
                <a:gd name="connsiteY7" fmla="*/ 250595 h 253051"/>
                <a:gd name="connsiteX8" fmla="*/ 2815 w 58707"/>
                <a:gd name="connsiteY8" fmla="*/ 253126 h 253051"/>
                <a:gd name="connsiteX9" fmla="*/ 43050 w 58707"/>
                <a:gd name="connsiteY9" fmla="*/ 203781 h 253051"/>
                <a:gd name="connsiteX10" fmla="*/ 58992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92" y="126600"/>
                  </a:moveTo>
                  <a:cubicBezTo>
                    <a:pt x="58992" y="106862"/>
                    <a:pt x="56208" y="76243"/>
                    <a:pt x="42291" y="47648"/>
                  </a:cubicBezTo>
                  <a:cubicBezTo>
                    <a:pt x="27108" y="16523"/>
                    <a:pt x="5345" y="75"/>
                    <a:pt x="2815" y="75"/>
                  </a:cubicBezTo>
                  <a:cubicBezTo>
                    <a:pt x="1296" y="75"/>
                    <a:pt x="284" y="1087"/>
                    <a:pt x="284" y="2605"/>
                  </a:cubicBezTo>
                  <a:cubicBezTo>
                    <a:pt x="284" y="3364"/>
                    <a:pt x="284" y="3871"/>
                    <a:pt x="5092" y="8425"/>
                  </a:cubicBezTo>
                  <a:cubicBezTo>
                    <a:pt x="29891" y="33477"/>
                    <a:pt x="44315" y="73713"/>
                    <a:pt x="44315" y="126600"/>
                  </a:cubicBezTo>
                  <a:cubicBezTo>
                    <a:pt x="44315" y="169872"/>
                    <a:pt x="34952" y="214409"/>
                    <a:pt x="3574" y="246293"/>
                  </a:cubicBezTo>
                  <a:cubicBezTo>
                    <a:pt x="284" y="249330"/>
                    <a:pt x="284" y="249836"/>
                    <a:pt x="284" y="250595"/>
                  </a:cubicBezTo>
                  <a:cubicBezTo>
                    <a:pt x="284" y="252114"/>
                    <a:pt x="1296" y="253126"/>
                    <a:pt x="2815" y="253126"/>
                  </a:cubicBezTo>
                  <a:cubicBezTo>
                    <a:pt x="5345" y="253126"/>
                    <a:pt x="28120" y="235918"/>
                    <a:pt x="43050" y="203781"/>
                  </a:cubicBezTo>
                  <a:cubicBezTo>
                    <a:pt x="55955" y="175945"/>
                    <a:pt x="58992" y="147857"/>
                    <a:pt x="58992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DD0B4D0-F347-0078-43D2-4D8A3BDBB7B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763708" y="3349521"/>
              <a:ext cx="71739" cy="124703"/>
            </a:xfrm>
            <a:custGeom>
              <a:avLst/>
              <a:gdLst>
                <a:gd name="connsiteX0" fmla="*/ 35361 w 71739"/>
                <a:gd name="connsiteY0" fmla="*/ 5384 h 124703"/>
                <a:gd name="connsiteX1" fmla="*/ 36069 w 71739"/>
                <a:gd name="connsiteY1" fmla="*/ 2550 h 124703"/>
                <a:gd name="connsiteX2" fmla="*/ 33235 w 71739"/>
                <a:gd name="connsiteY2" fmla="*/ 70 h 124703"/>
                <a:gd name="connsiteX3" fmla="*/ 10562 w 71739"/>
                <a:gd name="connsiteY3" fmla="*/ 1841 h 124703"/>
                <a:gd name="connsiteX4" fmla="*/ 6665 w 71739"/>
                <a:gd name="connsiteY4" fmla="*/ 5915 h 124703"/>
                <a:gd name="connsiteX5" fmla="*/ 11270 w 71739"/>
                <a:gd name="connsiteY5" fmla="*/ 8395 h 124703"/>
                <a:gd name="connsiteX6" fmla="*/ 19773 w 71739"/>
                <a:gd name="connsiteY6" fmla="*/ 11052 h 124703"/>
                <a:gd name="connsiteX7" fmla="*/ 16939 w 71739"/>
                <a:gd name="connsiteY7" fmla="*/ 23452 h 124703"/>
                <a:gd name="connsiteX8" fmla="*/ 12865 w 71739"/>
                <a:gd name="connsiteY8" fmla="*/ 39748 h 124703"/>
                <a:gd name="connsiteX9" fmla="*/ 1174 w 71739"/>
                <a:gd name="connsiteY9" fmla="*/ 86866 h 124703"/>
                <a:gd name="connsiteX10" fmla="*/ 288 w 71739"/>
                <a:gd name="connsiteY10" fmla="*/ 95546 h 124703"/>
                <a:gd name="connsiteX11" fmla="*/ 26327 w 71739"/>
                <a:gd name="connsiteY11" fmla="*/ 124773 h 124703"/>
                <a:gd name="connsiteX12" fmla="*/ 72028 w 71739"/>
                <a:gd name="connsiteY12" fmla="*/ 74467 h 124703"/>
                <a:gd name="connsiteX13" fmla="*/ 45458 w 71739"/>
                <a:gd name="connsiteY13" fmla="*/ 44885 h 124703"/>
                <a:gd name="connsiteX14" fmla="*/ 23139 w 71739"/>
                <a:gd name="connsiteY14" fmla="*/ 54628 h 124703"/>
                <a:gd name="connsiteX15" fmla="*/ 35361 w 71739"/>
                <a:gd name="connsiteY15" fmla="*/ 5384 h 124703"/>
                <a:gd name="connsiteX16" fmla="*/ 26504 w 71739"/>
                <a:gd name="connsiteY16" fmla="*/ 119813 h 124703"/>
                <a:gd name="connsiteX17" fmla="*/ 12865 w 71739"/>
                <a:gd name="connsiteY17" fmla="*/ 101746 h 124703"/>
                <a:gd name="connsiteX18" fmla="*/ 19419 w 71739"/>
                <a:gd name="connsiteY18" fmla="*/ 69153 h 124703"/>
                <a:gd name="connsiteX19" fmla="*/ 23847 w 71739"/>
                <a:gd name="connsiteY19" fmla="*/ 61536 h 124703"/>
                <a:gd name="connsiteX20" fmla="*/ 44926 w 71739"/>
                <a:gd name="connsiteY20" fmla="*/ 49845 h 124703"/>
                <a:gd name="connsiteX21" fmla="*/ 57857 w 71739"/>
                <a:gd name="connsiteY21" fmla="*/ 67027 h 124703"/>
                <a:gd name="connsiteX22" fmla="*/ 48646 w 71739"/>
                <a:gd name="connsiteY22" fmla="*/ 102631 h 124703"/>
                <a:gd name="connsiteX23" fmla="*/ 26504 w 71739"/>
                <a:gd name="connsiteY23" fmla="*/ 119813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39" h="124703">
                  <a:moveTo>
                    <a:pt x="35361" y="5384"/>
                  </a:moveTo>
                  <a:cubicBezTo>
                    <a:pt x="35538" y="5030"/>
                    <a:pt x="36069" y="2727"/>
                    <a:pt x="36069" y="2550"/>
                  </a:cubicBezTo>
                  <a:cubicBezTo>
                    <a:pt x="36069" y="1664"/>
                    <a:pt x="35361" y="70"/>
                    <a:pt x="33235" y="70"/>
                  </a:cubicBezTo>
                  <a:cubicBezTo>
                    <a:pt x="29693" y="70"/>
                    <a:pt x="14990" y="1487"/>
                    <a:pt x="10562" y="1841"/>
                  </a:cubicBezTo>
                  <a:cubicBezTo>
                    <a:pt x="9145" y="2018"/>
                    <a:pt x="6665" y="2195"/>
                    <a:pt x="6665" y="5915"/>
                  </a:cubicBezTo>
                  <a:cubicBezTo>
                    <a:pt x="6665" y="8395"/>
                    <a:pt x="9145" y="8395"/>
                    <a:pt x="11270" y="8395"/>
                  </a:cubicBezTo>
                  <a:cubicBezTo>
                    <a:pt x="19773" y="8395"/>
                    <a:pt x="19773" y="9635"/>
                    <a:pt x="19773" y="11052"/>
                  </a:cubicBezTo>
                  <a:cubicBezTo>
                    <a:pt x="19773" y="12292"/>
                    <a:pt x="18002" y="19378"/>
                    <a:pt x="16939" y="23452"/>
                  </a:cubicBezTo>
                  <a:lnTo>
                    <a:pt x="12865" y="39748"/>
                  </a:lnTo>
                  <a:cubicBezTo>
                    <a:pt x="11270" y="45771"/>
                    <a:pt x="1528" y="84563"/>
                    <a:pt x="1174" y="86866"/>
                  </a:cubicBezTo>
                  <a:cubicBezTo>
                    <a:pt x="288" y="91117"/>
                    <a:pt x="288" y="93420"/>
                    <a:pt x="288" y="95546"/>
                  </a:cubicBezTo>
                  <a:cubicBezTo>
                    <a:pt x="288" y="113437"/>
                    <a:pt x="11625" y="124773"/>
                    <a:pt x="26327" y="124773"/>
                  </a:cubicBezTo>
                  <a:cubicBezTo>
                    <a:pt x="48469" y="124773"/>
                    <a:pt x="72028" y="100683"/>
                    <a:pt x="72028" y="74467"/>
                  </a:cubicBezTo>
                  <a:cubicBezTo>
                    <a:pt x="72028" y="53742"/>
                    <a:pt x="57680" y="44885"/>
                    <a:pt x="45458" y="44885"/>
                  </a:cubicBezTo>
                  <a:cubicBezTo>
                    <a:pt x="36247" y="44885"/>
                    <a:pt x="28453" y="50022"/>
                    <a:pt x="23139" y="54628"/>
                  </a:cubicBezTo>
                  <a:lnTo>
                    <a:pt x="35361" y="5384"/>
                  </a:lnTo>
                  <a:close/>
                  <a:moveTo>
                    <a:pt x="26504" y="119813"/>
                  </a:moveTo>
                  <a:cubicBezTo>
                    <a:pt x="17824" y="119813"/>
                    <a:pt x="12865" y="112197"/>
                    <a:pt x="12865" y="101746"/>
                  </a:cubicBezTo>
                  <a:cubicBezTo>
                    <a:pt x="12865" y="95192"/>
                    <a:pt x="14459" y="89169"/>
                    <a:pt x="19419" y="69153"/>
                  </a:cubicBezTo>
                  <a:cubicBezTo>
                    <a:pt x="20482" y="65787"/>
                    <a:pt x="20482" y="65433"/>
                    <a:pt x="23847" y="61536"/>
                  </a:cubicBezTo>
                  <a:cubicBezTo>
                    <a:pt x="30578" y="53742"/>
                    <a:pt x="38549" y="49845"/>
                    <a:pt x="44926" y="49845"/>
                  </a:cubicBezTo>
                  <a:cubicBezTo>
                    <a:pt x="51835" y="49845"/>
                    <a:pt x="57857" y="54982"/>
                    <a:pt x="57857" y="67027"/>
                  </a:cubicBezTo>
                  <a:cubicBezTo>
                    <a:pt x="57857" y="74290"/>
                    <a:pt x="53960" y="92357"/>
                    <a:pt x="48646" y="102631"/>
                  </a:cubicBezTo>
                  <a:cubicBezTo>
                    <a:pt x="44395" y="111311"/>
                    <a:pt x="35538" y="119813"/>
                    <a:pt x="26504" y="119813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55AD078-ACA8-5E3C-3045-49067B8023C8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917596" y="3572859"/>
              <a:ext cx="29606" cy="75662"/>
            </a:xfrm>
            <a:custGeom>
              <a:avLst/>
              <a:gdLst>
                <a:gd name="connsiteX0" fmla="*/ 29901 w 29606"/>
                <a:gd name="connsiteY0" fmla="*/ 26645 h 75662"/>
                <a:gd name="connsiteX1" fmla="*/ 13705 w 29606"/>
                <a:gd name="connsiteY1" fmla="*/ 75 h 75662"/>
                <a:gd name="connsiteX2" fmla="*/ 294 w 29606"/>
                <a:gd name="connsiteY2" fmla="*/ 13486 h 75662"/>
                <a:gd name="connsiteX3" fmla="*/ 13705 w 29606"/>
                <a:gd name="connsiteY3" fmla="*/ 26898 h 75662"/>
                <a:gd name="connsiteX4" fmla="*/ 22562 w 29606"/>
                <a:gd name="connsiteY4" fmla="*/ 23608 h 75662"/>
                <a:gd name="connsiteX5" fmla="*/ 23827 w 29606"/>
                <a:gd name="connsiteY5" fmla="*/ 22849 h 75662"/>
                <a:gd name="connsiteX6" fmla="*/ 24334 w 29606"/>
                <a:gd name="connsiteY6" fmla="*/ 26645 h 75662"/>
                <a:gd name="connsiteX7" fmla="*/ 7126 w 29606"/>
                <a:gd name="connsiteY7" fmla="*/ 68905 h 75662"/>
                <a:gd name="connsiteX8" fmla="*/ 4342 w 29606"/>
                <a:gd name="connsiteY8" fmla="*/ 72953 h 75662"/>
                <a:gd name="connsiteX9" fmla="*/ 6873 w 29606"/>
                <a:gd name="connsiteY9" fmla="*/ 75737 h 75662"/>
                <a:gd name="connsiteX10" fmla="*/ 29901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901" y="26645"/>
                  </a:moveTo>
                  <a:cubicBezTo>
                    <a:pt x="29901" y="9944"/>
                    <a:pt x="23574" y="75"/>
                    <a:pt x="13705" y="75"/>
                  </a:cubicBezTo>
                  <a:cubicBezTo>
                    <a:pt x="5355" y="75"/>
                    <a:pt x="294" y="6401"/>
                    <a:pt x="294" y="13486"/>
                  </a:cubicBezTo>
                  <a:cubicBezTo>
                    <a:pt x="294" y="20319"/>
                    <a:pt x="5355" y="26898"/>
                    <a:pt x="13705" y="26898"/>
                  </a:cubicBezTo>
                  <a:cubicBezTo>
                    <a:pt x="16742" y="26898"/>
                    <a:pt x="20032" y="25886"/>
                    <a:pt x="22562" y="23608"/>
                  </a:cubicBezTo>
                  <a:cubicBezTo>
                    <a:pt x="23321" y="23102"/>
                    <a:pt x="23574" y="22849"/>
                    <a:pt x="23827" y="22849"/>
                  </a:cubicBezTo>
                  <a:cubicBezTo>
                    <a:pt x="24081" y="22849"/>
                    <a:pt x="24334" y="23102"/>
                    <a:pt x="24334" y="26645"/>
                  </a:cubicBezTo>
                  <a:cubicBezTo>
                    <a:pt x="24334" y="45371"/>
                    <a:pt x="15477" y="60554"/>
                    <a:pt x="7126" y="68905"/>
                  </a:cubicBezTo>
                  <a:cubicBezTo>
                    <a:pt x="4342" y="71688"/>
                    <a:pt x="4342" y="72194"/>
                    <a:pt x="4342" y="72953"/>
                  </a:cubicBezTo>
                  <a:cubicBezTo>
                    <a:pt x="4342" y="74725"/>
                    <a:pt x="5608" y="75737"/>
                    <a:pt x="6873" y="75737"/>
                  </a:cubicBezTo>
                  <a:cubicBezTo>
                    <a:pt x="9657" y="75737"/>
                    <a:pt x="29901" y="56252"/>
                    <a:pt x="29901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C91B40E-4F2C-29E8-AA79-510C75F37CB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265147" y="3487834"/>
              <a:ext cx="116150" cy="163724"/>
            </a:xfrm>
            <a:custGeom>
              <a:avLst/>
              <a:gdLst>
                <a:gd name="connsiteX0" fmla="*/ 115699 w 116150"/>
                <a:gd name="connsiteY0" fmla="*/ 16523 h 163724"/>
                <a:gd name="connsiteX1" fmla="*/ 116459 w 116150"/>
                <a:gd name="connsiteY1" fmla="*/ 11968 h 163724"/>
                <a:gd name="connsiteX2" fmla="*/ 109120 w 116150"/>
                <a:gd name="connsiteY2" fmla="*/ 5136 h 163724"/>
                <a:gd name="connsiteX3" fmla="*/ 98745 w 116150"/>
                <a:gd name="connsiteY3" fmla="*/ 16017 h 163724"/>
                <a:gd name="connsiteX4" fmla="*/ 75211 w 116150"/>
                <a:gd name="connsiteY4" fmla="*/ 75 h 163724"/>
                <a:gd name="connsiteX5" fmla="*/ 14985 w 116150"/>
                <a:gd name="connsiteY5" fmla="*/ 71941 h 163724"/>
                <a:gd name="connsiteX6" fmla="*/ 48641 w 116150"/>
                <a:gd name="connsiteY6" fmla="*/ 111923 h 163724"/>
                <a:gd name="connsiteX7" fmla="*/ 77995 w 116150"/>
                <a:gd name="connsiteY7" fmla="*/ 97246 h 163724"/>
                <a:gd name="connsiteX8" fmla="*/ 78248 w 116150"/>
                <a:gd name="connsiteY8" fmla="*/ 97499 h 163724"/>
                <a:gd name="connsiteX9" fmla="*/ 69897 w 116150"/>
                <a:gd name="connsiteY9" fmla="*/ 130902 h 163724"/>
                <a:gd name="connsiteX10" fmla="*/ 33458 w 116150"/>
                <a:gd name="connsiteY10" fmla="*/ 158232 h 163724"/>
                <a:gd name="connsiteX11" fmla="*/ 13214 w 116150"/>
                <a:gd name="connsiteY11" fmla="*/ 155701 h 163724"/>
                <a:gd name="connsiteX12" fmla="*/ 23589 w 116150"/>
                <a:gd name="connsiteY12" fmla="*/ 142542 h 163724"/>
                <a:gd name="connsiteX13" fmla="*/ 13973 w 116150"/>
                <a:gd name="connsiteY13" fmla="*/ 133686 h 163724"/>
                <a:gd name="connsiteX14" fmla="*/ 308 w 116150"/>
                <a:gd name="connsiteY14" fmla="*/ 148363 h 163724"/>
                <a:gd name="connsiteX15" fmla="*/ 33964 w 116150"/>
                <a:gd name="connsiteY15" fmla="*/ 163799 h 163724"/>
                <a:gd name="connsiteX16" fmla="*/ 87611 w 116150"/>
                <a:gd name="connsiteY16" fmla="*/ 128878 h 163724"/>
                <a:gd name="connsiteX17" fmla="*/ 115699 w 116150"/>
                <a:gd name="connsiteY17" fmla="*/ 16523 h 163724"/>
                <a:gd name="connsiteX18" fmla="*/ 82803 w 116150"/>
                <a:gd name="connsiteY18" fmla="*/ 79533 h 163724"/>
                <a:gd name="connsiteX19" fmla="*/ 69897 w 116150"/>
                <a:gd name="connsiteY19" fmla="*/ 97246 h 163724"/>
                <a:gd name="connsiteX20" fmla="*/ 49400 w 116150"/>
                <a:gd name="connsiteY20" fmla="*/ 106356 h 163724"/>
                <a:gd name="connsiteX21" fmla="*/ 32952 w 116150"/>
                <a:gd name="connsiteY21" fmla="*/ 83075 h 163724"/>
                <a:gd name="connsiteX22" fmla="*/ 47123 w 116150"/>
                <a:gd name="connsiteY22" fmla="*/ 28163 h 163724"/>
                <a:gd name="connsiteX23" fmla="*/ 75464 w 116150"/>
                <a:gd name="connsiteY23" fmla="*/ 5642 h 163724"/>
                <a:gd name="connsiteX24" fmla="*/ 95708 w 116150"/>
                <a:gd name="connsiteY24" fmla="*/ 27404 h 163724"/>
                <a:gd name="connsiteX25" fmla="*/ 94949 w 116150"/>
                <a:gd name="connsiteY25" fmla="*/ 31200 h 163724"/>
                <a:gd name="connsiteX26" fmla="*/ 82803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699" y="16523"/>
                  </a:moveTo>
                  <a:cubicBezTo>
                    <a:pt x="115952" y="15005"/>
                    <a:pt x="116459" y="13739"/>
                    <a:pt x="116459" y="11968"/>
                  </a:cubicBezTo>
                  <a:cubicBezTo>
                    <a:pt x="116459" y="7666"/>
                    <a:pt x="113422" y="5136"/>
                    <a:pt x="109120" y="5136"/>
                  </a:cubicBezTo>
                  <a:cubicBezTo>
                    <a:pt x="106590" y="5136"/>
                    <a:pt x="99757" y="6907"/>
                    <a:pt x="98745" y="16017"/>
                  </a:cubicBezTo>
                  <a:cubicBezTo>
                    <a:pt x="94190" y="6654"/>
                    <a:pt x="85333" y="75"/>
                    <a:pt x="75211" y="75"/>
                  </a:cubicBezTo>
                  <a:cubicBezTo>
                    <a:pt x="46363" y="75"/>
                    <a:pt x="14985" y="35502"/>
                    <a:pt x="14985" y="71941"/>
                  </a:cubicBezTo>
                  <a:cubicBezTo>
                    <a:pt x="14985" y="96993"/>
                    <a:pt x="30421" y="111923"/>
                    <a:pt x="48641" y="111923"/>
                  </a:cubicBezTo>
                  <a:cubicBezTo>
                    <a:pt x="63571" y="111923"/>
                    <a:pt x="75464" y="100030"/>
                    <a:pt x="77995" y="97246"/>
                  </a:cubicBezTo>
                  <a:lnTo>
                    <a:pt x="78248" y="97499"/>
                  </a:lnTo>
                  <a:cubicBezTo>
                    <a:pt x="72934" y="120021"/>
                    <a:pt x="69897" y="130396"/>
                    <a:pt x="69897" y="130902"/>
                  </a:cubicBezTo>
                  <a:cubicBezTo>
                    <a:pt x="68885" y="133180"/>
                    <a:pt x="60281" y="158232"/>
                    <a:pt x="33458" y="158232"/>
                  </a:cubicBezTo>
                  <a:cubicBezTo>
                    <a:pt x="28650" y="158232"/>
                    <a:pt x="20299" y="157979"/>
                    <a:pt x="13214" y="155701"/>
                  </a:cubicBezTo>
                  <a:cubicBezTo>
                    <a:pt x="20805" y="153424"/>
                    <a:pt x="23589" y="146844"/>
                    <a:pt x="23589" y="142542"/>
                  </a:cubicBezTo>
                  <a:cubicBezTo>
                    <a:pt x="23589" y="138494"/>
                    <a:pt x="20805" y="133686"/>
                    <a:pt x="13973" y="133686"/>
                  </a:cubicBezTo>
                  <a:cubicBezTo>
                    <a:pt x="8406" y="133686"/>
                    <a:pt x="308" y="138241"/>
                    <a:pt x="308" y="148363"/>
                  </a:cubicBezTo>
                  <a:cubicBezTo>
                    <a:pt x="308" y="158738"/>
                    <a:pt x="9671" y="163799"/>
                    <a:pt x="33964" y="163799"/>
                  </a:cubicBezTo>
                  <a:cubicBezTo>
                    <a:pt x="65595" y="163799"/>
                    <a:pt x="83815" y="144061"/>
                    <a:pt x="87611" y="128878"/>
                  </a:cubicBezTo>
                  <a:lnTo>
                    <a:pt x="115699" y="16523"/>
                  </a:lnTo>
                  <a:close/>
                  <a:moveTo>
                    <a:pt x="82803" y="79533"/>
                  </a:moveTo>
                  <a:cubicBezTo>
                    <a:pt x="81284" y="86112"/>
                    <a:pt x="75464" y="92438"/>
                    <a:pt x="69897" y="97246"/>
                  </a:cubicBezTo>
                  <a:cubicBezTo>
                    <a:pt x="64583" y="101801"/>
                    <a:pt x="56738" y="106356"/>
                    <a:pt x="49400" y="106356"/>
                  </a:cubicBezTo>
                  <a:cubicBezTo>
                    <a:pt x="36747" y="106356"/>
                    <a:pt x="32952" y="93198"/>
                    <a:pt x="32952" y="83075"/>
                  </a:cubicBezTo>
                  <a:cubicBezTo>
                    <a:pt x="32952" y="70929"/>
                    <a:pt x="40290" y="41069"/>
                    <a:pt x="47123" y="28163"/>
                  </a:cubicBezTo>
                  <a:cubicBezTo>
                    <a:pt x="53955" y="15764"/>
                    <a:pt x="64836" y="5642"/>
                    <a:pt x="75464" y="5642"/>
                  </a:cubicBezTo>
                  <a:cubicBezTo>
                    <a:pt x="92166" y="5642"/>
                    <a:pt x="95708" y="26139"/>
                    <a:pt x="95708" y="27404"/>
                  </a:cubicBezTo>
                  <a:cubicBezTo>
                    <a:pt x="95708" y="28669"/>
                    <a:pt x="95202" y="30188"/>
                    <a:pt x="94949" y="31200"/>
                  </a:cubicBezTo>
                  <a:lnTo>
                    <a:pt x="82803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EC93F19-9B90-DB79-C6BD-95415F11A5C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416179" y="3409894"/>
              <a:ext cx="58707" cy="253051"/>
            </a:xfrm>
            <a:custGeom>
              <a:avLst/>
              <a:gdLst>
                <a:gd name="connsiteX0" fmla="*/ 59021 w 58707"/>
                <a:gd name="connsiteY0" fmla="*/ 250595 h 253051"/>
                <a:gd name="connsiteX1" fmla="*/ 54719 w 58707"/>
                <a:gd name="connsiteY1" fmla="*/ 245028 h 253051"/>
                <a:gd name="connsiteX2" fmla="*/ 14990 w 58707"/>
                <a:gd name="connsiteY2" fmla="*/ 126600 h 253051"/>
                <a:gd name="connsiteX3" fmla="*/ 55731 w 58707"/>
                <a:gd name="connsiteY3" fmla="*/ 6907 h 253051"/>
                <a:gd name="connsiteX4" fmla="*/ 59021 w 58707"/>
                <a:gd name="connsiteY4" fmla="*/ 2605 h 253051"/>
                <a:gd name="connsiteX5" fmla="*/ 56491 w 58707"/>
                <a:gd name="connsiteY5" fmla="*/ 75 h 253051"/>
                <a:gd name="connsiteX6" fmla="*/ 16255 w 58707"/>
                <a:gd name="connsiteY6" fmla="*/ 49420 h 253051"/>
                <a:gd name="connsiteX7" fmla="*/ 313 w 58707"/>
                <a:gd name="connsiteY7" fmla="*/ 126600 h 253051"/>
                <a:gd name="connsiteX8" fmla="*/ 17015 w 58707"/>
                <a:gd name="connsiteY8" fmla="*/ 205552 h 253051"/>
                <a:gd name="connsiteX9" fmla="*/ 56491 w 58707"/>
                <a:gd name="connsiteY9" fmla="*/ 253126 h 253051"/>
                <a:gd name="connsiteX10" fmla="*/ 59021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21" y="250595"/>
                  </a:moveTo>
                  <a:cubicBezTo>
                    <a:pt x="59021" y="249836"/>
                    <a:pt x="59021" y="249330"/>
                    <a:pt x="54719" y="245028"/>
                  </a:cubicBezTo>
                  <a:cubicBezTo>
                    <a:pt x="23088" y="213144"/>
                    <a:pt x="14990" y="165317"/>
                    <a:pt x="14990" y="126600"/>
                  </a:cubicBezTo>
                  <a:cubicBezTo>
                    <a:pt x="14990" y="82569"/>
                    <a:pt x="24606" y="38538"/>
                    <a:pt x="55731" y="6907"/>
                  </a:cubicBezTo>
                  <a:cubicBezTo>
                    <a:pt x="59021" y="3871"/>
                    <a:pt x="59021" y="3364"/>
                    <a:pt x="59021" y="2605"/>
                  </a:cubicBezTo>
                  <a:cubicBezTo>
                    <a:pt x="59021" y="834"/>
                    <a:pt x="58009" y="75"/>
                    <a:pt x="56491" y="75"/>
                  </a:cubicBezTo>
                  <a:cubicBezTo>
                    <a:pt x="53960" y="75"/>
                    <a:pt x="31185" y="17282"/>
                    <a:pt x="16255" y="49420"/>
                  </a:cubicBezTo>
                  <a:cubicBezTo>
                    <a:pt x="3350" y="77255"/>
                    <a:pt x="313" y="105344"/>
                    <a:pt x="313" y="126600"/>
                  </a:cubicBezTo>
                  <a:cubicBezTo>
                    <a:pt x="313" y="146338"/>
                    <a:pt x="3097" y="176957"/>
                    <a:pt x="17015" y="205552"/>
                  </a:cubicBezTo>
                  <a:cubicBezTo>
                    <a:pt x="32198" y="236677"/>
                    <a:pt x="53960" y="253126"/>
                    <a:pt x="56491" y="253126"/>
                  </a:cubicBezTo>
                  <a:cubicBezTo>
                    <a:pt x="58009" y="253126"/>
                    <a:pt x="59021" y="252367"/>
                    <a:pt x="59021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B8644E2-C42D-DEEE-2486-67367FC5953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496875" y="3487834"/>
              <a:ext cx="111089" cy="114632"/>
            </a:xfrm>
            <a:custGeom>
              <a:avLst/>
              <a:gdLst>
                <a:gd name="connsiteX0" fmla="*/ 111406 w 111089"/>
                <a:gd name="connsiteY0" fmla="*/ 17788 h 114632"/>
                <a:gd name="connsiteX1" fmla="*/ 100272 w 111089"/>
                <a:gd name="connsiteY1" fmla="*/ 75 h 114632"/>
                <a:gd name="connsiteX2" fmla="*/ 87873 w 111089"/>
                <a:gd name="connsiteY2" fmla="*/ 12221 h 114632"/>
                <a:gd name="connsiteX3" fmla="*/ 91922 w 111089"/>
                <a:gd name="connsiteY3" fmla="*/ 19813 h 114632"/>
                <a:gd name="connsiteX4" fmla="*/ 100525 w 111089"/>
                <a:gd name="connsiteY4" fmla="*/ 40563 h 114632"/>
                <a:gd name="connsiteX5" fmla="*/ 55482 w 111089"/>
                <a:gd name="connsiteY5" fmla="*/ 109140 h 114632"/>
                <a:gd name="connsiteX6" fmla="*/ 36756 w 111089"/>
                <a:gd name="connsiteY6" fmla="*/ 87124 h 114632"/>
                <a:gd name="connsiteX7" fmla="*/ 51433 w 111089"/>
                <a:gd name="connsiteY7" fmla="*/ 33477 h 114632"/>
                <a:gd name="connsiteX8" fmla="*/ 54470 w 111089"/>
                <a:gd name="connsiteY8" fmla="*/ 20825 h 114632"/>
                <a:gd name="connsiteX9" fmla="*/ 33720 w 111089"/>
                <a:gd name="connsiteY9" fmla="*/ 75 h 114632"/>
                <a:gd name="connsiteX10" fmla="*/ 317 w 111089"/>
                <a:gd name="connsiteY10" fmla="*/ 39045 h 114632"/>
                <a:gd name="connsiteX11" fmla="*/ 3354 w 111089"/>
                <a:gd name="connsiteY11" fmla="*/ 41575 h 114632"/>
                <a:gd name="connsiteX12" fmla="*/ 7402 w 111089"/>
                <a:gd name="connsiteY12" fmla="*/ 37020 h 114632"/>
                <a:gd name="connsiteX13" fmla="*/ 32961 w 111089"/>
                <a:gd name="connsiteY13" fmla="*/ 5642 h 114632"/>
                <a:gd name="connsiteX14" fmla="*/ 39287 w 111089"/>
                <a:gd name="connsiteY14" fmla="*/ 13739 h 114632"/>
                <a:gd name="connsiteX15" fmla="*/ 34985 w 111089"/>
                <a:gd name="connsiteY15" fmla="*/ 31453 h 114632"/>
                <a:gd name="connsiteX16" fmla="*/ 20561 w 111089"/>
                <a:gd name="connsiteY16" fmla="*/ 83329 h 114632"/>
                <a:gd name="connsiteX17" fmla="*/ 54470 w 111089"/>
                <a:gd name="connsiteY17" fmla="*/ 114707 h 114632"/>
                <a:gd name="connsiteX18" fmla="*/ 111406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406" y="17788"/>
                  </a:moveTo>
                  <a:cubicBezTo>
                    <a:pt x="111406" y="4124"/>
                    <a:pt x="104827" y="75"/>
                    <a:pt x="100272" y="75"/>
                  </a:cubicBezTo>
                  <a:cubicBezTo>
                    <a:pt x="93946" y="75"/>
                    <a:pt x="87873" y="6654"/>
                    <a:pt x="87873" y="12221"/>
                  </a:cubicBezTo>
                  <a:cubicBezTo>
                    <a:pt x="87873" y="15511"/>
                    <a:pt x="89138" y="17029"/>
                    <a:pt x="91922" y="19813"/>
                  </a:cubicBezTo>
                  <a:cubicBezTo>
                    <a:pt x="97236" y="24874"/>
                    <a:pt x="100525" y="31453"/>
                    <a:pt x="100525" y="40563"/>
                  </a:cubicBezTo>
                  <a:cubicBezTo>
                    <a:pt x="100525" y="51191"/>
                    <a:pt x="85089" y="109140"/>
                    <a:pt x="55482" y="109140"/>
                  </a:cubicBezTo>
                  <a:cubicBezTo>
                    <a:pt x="42577" y="109140"/>
                    <a:pt x="36756" y="100283"/>
                    <a:pt x="36756" y="87124"/>
                  </a:cubicBezTo>
                  <a:cubicBezTo>
                    <a:pt x="36756" y="72953"/>
                    <a:pt x="43589" y="54481"/>
                    <a:pt x="51433" y="33477"/>
                  </a:cubicBezTo>
                  <a:cubicBezTo>
                    <a:pt x="53205" y="29176"/>
                    <a:pt x="54470" y="25633"/>
                    <a:pt x="54470" y="20825"/>
                  </a:cubicBezTo>
                  <a:cubicBezTo>
                    <a:pt x="54470" y="9438"/>
                    <a:pt x="46372" y="75"/>
                    <a:pt x="33720" y="75"/>
                  </a:cubicBezTo>
                  <a:cubicBezTo>
                    <a:pt x="9933" y="75"/>
                    <a:pt x="317" y="36767"/>
                    <a:pt x="317" y="39045"/>
                  </a:cubicBezTo>
                  <a:cubicBezTo>
                    <a:pt x="317" y="41575"/>
                    <a:pt x="2848" y="41575"/>
                    <a:pt x="3354" y="41575"/>
                  </a:cubicBezTo>
                  <a:cubicBezTo>
                    <a:pt x="5884" y="41575"/>
                    <a:pt x="6137" y="41069"/>
                    <a:pt x="7402" y="37020"/>
                  </a:cubicBezTo>
                  <a:cubicBezTo>
                    <a:pt x="14741" y="11462"/>
                    <a:pt x="25622" y="5642"/>
                    <a:pt x="32961" y="5642"/>
                  </a:cubicBezTo>
                  <a:cubicBezTo>
                    <a:pt x="34985" y="5642"/>
                    <a:pt x="39287" y="5642"/>
                    <a:pt x="39287" y="13739"/>
                  </a:cubicBezTo>
                  <a:cubicBezTo>
                    <a:pt x="39287" y="20066"/>
                    <a:pt x="36756" y="26898"/>
                    <a:pt x="34985" y="31453"/>
                  </a:cubicBezTo>
                  <a:cubicBezTo>
                    <a:pt x="23851" y="60807"/>
                    <a:pt x="20561" y="72447"/>
                    <a:pt x="20561" y="83329"/>
                  </a:cubicBezTo>
                  <a:cubicBezTo>
                    <a:pt x="20561" y="110658"/>
                    <a:pt x="42830" y="114707"/>
                    <a:pt x="54470" y="114707"/>
                  </a:cubicBezTo>
                  <a:cubicBezTo>
                    <a:pt x="96983" y="114707"/>
                    <a:pt x="111406" y="30947"/>
                    <a:pt x="111406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D6FFE56-9B93-DEDC-78D9-5C05DBFDEF5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643038" y="3572859"/>
              <a:ext cx="29606" cy="75662"/>
            </a:xfrm>
            <a:custGeom>
              <a:avLst/>
              <a:gdLst>
                <a:gd name="connsiteX0" fmla="*/ 29929 w 29606"/>
                <a:gd name="connsiteY0" fmla="*/ 26645 h 75662"/>
                <a:gd name="connsiteX1" fmla="*/ 13734 w 29606"/>
                <a:gd name="connsiteY1" fmla="*/ 75 h 75662"/>
                <a:gd name="connsiteX2" fmla="*/ 322 w 29606"/>
                <a:gd name="connsiteY2" fmla="*/ 13486 h 75662"/>
                <a:gd name="connsiteX3" fmla="*/ 13734 w 29606"/>
                <a:gd name="connsiteY3" fmla="*/ 26898 h 75662"/>
                <a:gd name="connsiteX4" fmla="*/ 22591 w 29606"/>
                <a:gd name="connsiteY4" fmla="*/ 23608 h 75662"/>
                <a:gd name="connsiteX5" fmla="*/ 23856 w 29606"/>
                <a:gd name="connsiteY5" fmla="*/ 22849 h 75662"/>
                <a:gd name="connsiteX6" fmla="*/ 24362 w 29606"/>
                <a:gd name="connsiteY6" fmla="*/ 26645 h 75662"/>
                <a:gd name="connsiteX7" fmla="*/ 7155 w 29606"/>
                <a:gd name="connsiteY7" fmla="*/ 68905 h 75662"/>
                <a:gd name="connsiteX8" fmla="*/ 4371 w 29606"/>
                <a:gd name="connsiteY8" fmla="*/ 72953 h 75662"/>
                <a:gd name="connsiteX9" fmla="*/ 6902 w 29606"/>
                <a:gd name="connsiteY9" fmla="*/ 75737 h 75662"/>
                <a:gd name="connsiteX10" fmla="*/ 29929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929" y="26645"/>
                  </a:moveTo>
                  <a:cubicBezTo>
                    <a:pt x="29929" y="9944"/>
                    <a:pt x="23603" y="75"/>
                    <a:pt x="13734" y="75"/>
                  </a:cubicBezTo>
                  <a:cubicBezTo>
                    <a:pt x="5383" y="75"/>
                    <a:pt x="322" y="6401"/>
                    <a:pt x="322" y="13486"/>
                  </a:cubicBezTo>
                  <a:cubicBezTo>
                    <a:pt x="322" y="20319"/>
                    <a:pt x="5383" y="26898"/>
                    <a:pt x="13734" y="26898"/>
                  </a:cubicBezTo>
                  <a:cubicBezTo>
                    <a:pt x="16771" y="26898"/>
                    <a:pt x="20060" y="25886"/>
                    <a:pt x="22591" y="23608"/>
                  </a:cubicBezTo>
                  <a:cubicBezTo>
                    <a:pt x="23350" y="23102"/>
                    <a:pt x="23603" y="22849"/>
                    <a:pt x="23856" y="22849"/>
                  </a:cubicBezTo>
                  <a:cubicBezTo>
                    <a:pt x="24109" y="22849"/>
                    <a:pt x="24362" y="23102"/>
                    <a:pt x="24362" y="26645"/>
                  </a:cubicBezTo>
                  <a:cubicBezTo>
                    <a:pt x="24362" y="45371"/>
                    <a:pt x="15505" y="60554"/>
                    <a:pt x="7155" y="68905"/>
                  </a:cubicBezTo>
                  <a:cubicBezTo>
                    <a:pt x="4371" y="71688"/>
                    <a:pt x="4371" y="72194"/>
                    <a:pt x="4371" y="72953"/>
                  </a:cubicBezTo>
                  <a:cubicBezTo>
                    <a:pt x="4371" y="74725"/>
                    <a:pt x="5636" y="75737"/>
                    <a:pt x="6902" y="75737"/>
                  </a:cubicBezTo>
                  <a:cubicBezTo>
                    <a:pt x="9685" y="75737"/>
                    <a:pt x="29929" y="56252"/>
                    <a:pt x="29929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004FB9C-E656-A48C-EDD4-E0F529743E6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741080" y="3487834"/>
              <a:ext cx="102991" cy="114632"/>
            </a:xfrm>
            <a:custGeom>
              <a:avLst/>
              <a:gdLst>
                <a:gd name="connsiteX0" fmla="*/ 15257 w 102991"/>
                <a:gd name="connsiteY0" fmla="*/ 96993 h 114632"/>
                <a:gd name="connsiteX1" fmla="*/ 12979 w 102991"/>
                <a:gd name="connsiteY1" fmla="*/ 107874 h 114632"/>
                <a:gd name="connsiteX2" fmla="*/ 20318 w 102991"/>
                <a:gd name="connsiteY2" fmla="*/ 114707 h 114632"/>
                <a:gd name="connsiteX3" fmla="*/ 29681 w 102991"/>
                <a:gd name="connsiteY3" fmla="*/ 107621 h 114632"/>
                <a:gd name="connsiteX4" fmla="*/ 39803 w 102991"/>
                <a:gd name="connsiteY4" fmla="*/ 67639 h 114632"/>
                <a:gd name="connsiteX5" fmla="*/ 47900 w 102991"/>
                <a:gd name="connsiteY5" fmla="*/ 34743 h 114632"/>
                <a:gd name="connsiteX6" fmla="*/ 62071 w 102991"/>
                <a:gd name="connsiteY6" fmla="*/ 13993 h 114632"/>
                <a:gd name="connsiteX7" fmla="*/ 82315 w 102991"/>
                <a:gd name="connsiteY7" fmla="*/ 5642 h 114632"/>
                <a:gd name="connsiteX8" fmla="*/ 92943 w 102991"/>
                <a:gd name="connsiteY8" fmla="*/ 8678 h 114632"/>
                <a:gd name="connsiteX9" fmla="*/ 79785 w 102991"/>
                <a:gd name="connsiteY9" fmla="*/ 22596 h 114632"/>
                <a:gd name="connsiteX10" fmla="*/ 89401 w 102991"/>
                <a:gd name="connsiteY10" fmla="*/ 31453 h 114632"/>
                <a:gd name="connsiteX11" fmla="*/ 103318 w 102991"/>
                <a:gd name="connsiteY11" fmla="*/ 16523 h 114632"/>
                <a:gd name="connsiteX12" fmla="*/ 82315 w 102991"/>
                <a:gd name="connsiteY12" fmla="*/ 75 h 114632"/>
                <a:gd name="connsiteX13" fmla="*/ 49925 w 102991"/>
                <a:gd name="connsiteY13" fmla="*/ 19560 h 114632"/>
                <a:gd name="connsiteX14" fmla="*/ 26897 w 102991"/>
                <a:gd name="connsiteY14" fmla="*/ 75 h 114632"/>
                <a:gd name="connsiteX15" fmla="*/ 8171 w 102991"/>
                <a:gd name="connsiteY15" fmla="*/ 14499 h 114632"/>
                <a:gd name="connsiteX16" fmla="*/ 327 w 102991"/>
                <a:gd name="connsiteY16" fmla="*/ 39045 h 114632"/>
                <a:gd name="connsiteX17" fmla="*/ 3363 w 102991"/>
                <a:gd name="connsiteY17" fmla="*/ 41575 h 114632"/>
                <a:gd name="connsiteX18" fmla="*/ 7665 w 102991"/>
                <a:gd name="connsiteY18" fmla="*/ 35755 h 114632"/>
                <a:gd name="connsiteX19" fmla="*/ 26138 w 102991"/>
                <a:gd name="connsiteY19" fmla="*/ 5642 h 114632"/>
                <a:gd name="connsiteX20" fmla="*/ 33982 w 102991"/>
                <a:gd name="connsiteY20" fmla="*/ 17282 h 114632"/>
                <a:gd name="connsiteX21" fmla="*/ 29934 w 102991"/>
                <a:gd name="connsiteY21" fmla="*/ 38538 h 114632"/>
                <a:gd name="connsiteX22" fmla="*/ 15257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57" y="96993"/>
                  </a:moveTo>
                  <a:cubicBezTo>
                    <a:pt x="14498" y="100789"/>
                    <a:pt x="12979" y="106609"/>
                    <a:pt x="12979" y="107874"/>
                  </a:cubicBezTo>
                  <a:cubicBezTo>
                    <a:pt x="12979" y="112429"/>
                    <a:pt x="16522" y="114707"/>
                    <a:pt x="20318" y="114707"/>
                  </a:cubicBezTo>
                  <a:cubicBezTo>
                    <a:pt x="23354" y="114707"/>
                    <a:pt x="27909" y="112682"/>
                    <a:pt x="29681" y="107621"/>
                  </a:cubicBezTo>
                  <a:cubicBezTo>
                    <a:pt x="30187" y="106609"/>
                    <a:pt x="38790" y="72194"/>
                    <a:pt x="39803" y="67639"/>
                  </a:cubicBezTo>
                  <a:cubicBezTo>
                    <a:pt x="41827" y="59289"/>
                    <a:pt x="46382" y="41575"/>
                    <a:pt x="47900" y="34743"/>
                  </a:cubicBezTo>
                  <a:cubicBezTo>
                    <a:pt x="48912" y="31453"/>
                    <a:pt x="55998" y="19560"/>
                    <a:pt x="62071" y="13993"/>
                  </a:cubicBezTo>
                  <a:cubicBezTo>
                    <a:pt x="64096" y="12221"/>
                    <a:pt x="71434" y="5642"/>
                    <a:pt x="82315" y="5642"/>
                  </a:cubicBezTo>
                  <a:cubicBezTo>
                    <a:pt x="88895" y="5642"/>
                    <a:pt x="92690" y="8678"/>
                    <a:pt x="92943" y="8678"/>
                  </a:cubicBezTo>
                  <a:cubicBezTo>
                    <a:pt x="85352" y="9944"/>
                    <a:pt x="79785" y="16017"/>
                    <a:pt x="79785" y="22596"/>
                  </a:cubicBezTo>
                  <a:cubicBezTo>
                    <a:pt x="79785" y="26645"/>
                    <a:pt x="82568" y="31453"/>
                    <a:pt x="89401" y="31453"/>
                  </a:cubicBezTo>
                  <a:cubicBezTo>
                    <a:pt x="96233" y="31453"/>
                    <a:pt x="103318" y="25633"/>
                    <a:pt x="103318" y="16523"/>
                  </a:cubicBezTo>
                  <a:cubicBezTo>
                    <a:pt x="103318" y="7666"/>
                    <a:pt x="95221" y="75"/>
                    <a:pt x="82315" y="75"/>
                  </a:cubicBezTo>
                  <a:cubicBezTo>
                    <a:pt x="65867" y="75"/>
                    <a:pt x="54733" y="12474"/>
                    <a:pt x="49925" y="19560"/>
                  </a:cubicBezTo>
                  <a:cubicBezTo>
                    <a:pt x="47900" y="8172"/>
                    <a:pt x="38790" y="75"/>
                    <a:pt x="26897" y="75"/>
                  </a:cubicBezTo>
                  <a:cubicBezTo>
                    <a:pt x="15257" y="75"/>
                    <a:pt x="10449" y="9944"/>
                    <a:pt x="8171" y="14499"/>
                  </a:cubicBezTo>
                  <a:cubicBezTo>
                    <a:pt x="3616" y="23102"/>
                    <a:pt x="327" y="38285"/>
                    <a:pt x="327" y="39045"/>
                  </a:cubicBezTo>
                  <a:cubicBezTo>
                    <a:pt x="327" y="41575"/>
                    <a:pt x="2857" y="41575"/>
                    <a:pt x="3363" y="41575"/>
                  </a:cubicBezTo>
                  <a:cubicBezTo>
                    <a:pt x="5894" y="41575"/>
                    <a:pt x="6147" y="41322"/>
                    <a:pt x="7665" y="35755"/>
                  </a:cubicBezTo>
                  <a:cubicBezTo>
                    <a:pt x="11967" y="17788"/>
                    <a:pt x="17028" y="5642"/>
                    <a:pt x="26138" y="5642"/>
                  </a:cubicBezTo>
                  <a:cubicBezTo>
                    <a:pt x="30440" y="5642"/>
                    <a:pt x="33982" y="7666"/>
                    <a:pt x="33982" y="17282"/>
                  </a:cubicBezTo>
                  <a:cubicBezTo>
                    <a:pt x="33982" y="22596"/>
                    <a:pt x="33223" y="25380"/>
                    <a:pt x="29934" y="38538"/>
                  </a:cubicBezTo>
                  <a:lnTo>
                    <a:pt x="15257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82AAC99-63AD-0C3A-D4AA-550F95B63B8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869362" y="3409894"/>
              <a:ext cx="58707" cy="253051"/>
            </a:xfrm>
            <a:custGeom>
              <a:avLst/>
              <a:gdLst>
                <a:gd name="connsiteX0" fmla="*/ 59039 w 58707"/>
                <a:gd name="connsiteY0" fmla="*/ 126600 h 253051"/>
                <a:gd name="connsiteX1" fmla="*/ 42338 w 58707"/>
                <a:gd name="connsiteY1" fmla="*/ 47648 h 253051"/>
                <a:gd name="connsiteX2" fmla="*/ 2862 w 58707"/>
                <a:gd name="connsiteY2" fmla="*/ 75 h 253051"/>
                <a:gd name="connsiteX3" fmla="*/ 331 w 58707"/>
                <a:gd name="connsiteY3" fmla="*/ 2605 h 253051"/>
                <a:gd name="connsiteX4" fmla="*/ 5139 w 58707"/>
                <a:gd name="connsiteY4" fmla="*/ 8425 h 253051"/>
                <a:gd name="connsiteX5" fmla="*/ 44362 w 58707"/>
                <a:gd name="connsiteY5" fmla="*/ 126600 h 253051"/>
                <a:gd name="connsiteX6" fmla="*/ 3621 w 58707"/>
                <a:gd name="connsiteY6" fmla="*/ 246293 h 253051"/>
                <a:gd name="connsiteX7" fmla="*/ 331 w 58707"/>
                <a:gd name="connsiteY7" fmla="*/ 250595 h 253051"/>
                <a:gd name="connsiteX8" fmla="*/ 2862 w 58707"/>
                <a:gd name="connsiteY8" fmla="*/ 253126 h 253051"/>
                <a:gd name="connsiteX9" fmla="*/ 43097 w 58707"/>
                <a:gd name="connsiteY9" fmla="*/ 203781 h 253051"/>
                <a:gd name="connsiteX10" fmla="*/ 59039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39" y="126600"/>
                  </a:moveTo>
                  <a:cubicBezTo>
                    <a:pt x="59039" y="106862"/>
                    <a:pt x="56256" y="76243"/>
                    <a:pt x="42338" y="47648"/>
                  </a:cubicBezTo>
                  <a:cubicBezTo>
                    <a:pt x="27155" y="16523"/>
                    <a:pt x="5392" y="75"/>
                    <a:pt x="2862" y="75"/>
                  </a:cubicBezTo>
                  <a:cubicBezTo>
                    <a:pt x="1344" y="75"/>
                    <a:pt x="331" y="1087"/>
                    <a:pt x="331" y="2605"/>
                  </a:cubicBezTo>
                  <a:cubicBezTo>
                    <a:pt x="331" y="3364"/>
                    <a:pt x="331" y="3871"/>
                    <a:pt x="5139" y="8425"/>
                  </a:cubicBezTo>
                  <a:cubicBezTo>
                    <a:pt x="29938" y="33477"/>
                    <a:pt x="44362" y="73713"/>
                    <a:pt x="44362" y="126600"/>
                  </a:cubicBezTo>
                  <a:cubicBezTo>
                    <a:pt x="44362" y="169872"/>
                    <a:pt x="34999" y="214409"/>
                    <a:pt x="3621" y="246293"/>
                  </a:cubicBezTo>
                  <a:cubicBezTo>
                    <a:pt x="331" y="249330"/>
                    <a:pt x="331" y="249836"/>
                    <a:pt x="331" y="250595"/>
                  </a:cubicBezTo>
                  <a:cubicBezTo>
                    <a:pt x="331" y="252114"/>
                    <a:pt x="1344" y="253126"/>
                    <a:pt x="2862" y="253126"/>
                  </a:cubicBezTo>
                  <a:cubicBezTo>
                    <a:pt x="5392" y="253126"/>
                    <a:pt x="28167" y="235918"/>
                    <a:pt x="43097" y="203781"/>
                  </a:cubicBezTo>
                  <a:cubicBezTo>
                    <a:pt x="56003" y="175945"/>
                    <a:pt x="59039" y="147857"/>
                    <a:pt x="59039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1F109D9-3E97-17F1-9E21-3B5B04C6813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044640" y="3463035"/>
              <a:ext cx="154614" cy="146769"/>
            </a:xfrm>
            <a:custGeom>
              <a:avLst/>
              <a:gdLst>
                <a:gd name="connsiteX0" fmla="*/ 150144 w 154614"/>
                <a:gd name="connsiteY0" fmla="*/ 79027 h 146769"/>
                <a:gd name="connsiteX1" fmla="*/ 154952 w 154614"/>
                <a:gd name="connsiteY1" fmla="*/ 73460 h 146769"/>
                <a:gd name="connsiteX2" fmla="*/ 150144 w 154614"/>
                <a:gd name="connsiteY2" fmla="*/ 67892 h 146769"/>
                <a:gd name="connsiteX3" fmla="*/ 9954 w 154614"/>
                <a:gd name="connsiteY3" fmla="*/ 1846 h 146769"/>
                <a:gd name="connsiteX4" fmla="*/ 5399 w 154614"/>
                <a:gd name="connsiteY4" fmla="*/ 75 h 146769"/>
                <a:gd name="connsiteX5" fmla="*/ 338 w 154614"/>
                <a:gd name="connsiteY5" fmla="*/ 5136 h 146769"/>
                <a:gd name="connsiteX6" fmla="*/ 5146 w 154614"/>
                <a:gd name="connsiteY6" fmla="*/ 10703 h 146769"/>
                <a:gd name="connsiteX7" fmla="*/ 137998 w 154614"/>
                <a:gd name="connsiteY7" fmla="*/ 73460 h 146769"/>
                <a:gd name="connsiteX8" fmla="*/ 5146 w 154614"/>
                <a:gd name="connsiteY8" fmla="*/ 136216 h 146769"/>
                <a:gd name="connsiteX9" fmla="*/ 338 w 154614"/>
                <a:gd name="connsiteY9" fmla="*/ 141783 h 146769"/>
                <a:gd name="connsiteX10" fmla="*/ 5399 w 154614"/>
                <a:gd name="connsiteY10" fmla="*/ 146844 h 146769"/>
                <a:gd name="connsiteX11" fmla="*/ 9954 w 154614"/>
                <a:gd name="connsiteY11" fmla="*/ 145073 h 146769"/>
                <a:gd name="connsiteX12" fmla="*/ 150144 w 154614"/>
                <a:gd name="connsiteY12" fmla="*/ 79027 h 1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614" h="146769">
                  <a:moveTo>
                    <a:pt x="150144" y="79027"/>
                  </a:moveTo>
                  <a:cubicBezTo>
                    <a:pt x="152928" y="77761"/>
                    <a:pt x="154952" y="76496"/>
                    <a:pt x="154952" y="73460"/>
                  </a:cubicBezTo>
                  <a:cubicBezTo>
                    <a:pt x="154952" y="70423"/>
                    <a:pt x="152928" y="69158"/>
                    <a:pt x="150144" y="67892"/>
                  </a:cubicBezTo>
                  <a:lnTo>
                    <a:pt x="9954" y="1846"/>
                  </a:lnTo>
                  <a:cubicBezTo>
                    <a:pt x="6664" y="75"/>
                    <a:pt x="6158" y="75"/>
                    <a:pt x="5399" y="75"/>
                  </a:cubicBezTo>
                  <a:cubicBezTo>
                    <a:pt x="2616" y="75"/>
                    <a:pt x="338" y="2352"/>
                    <a:pt x="338" y="5136"/>
                  </a:cubicBezTo>
                  <a:cubicBezTo>
                    <a:pt x="338" y="7413"/>
                    <a:pt x="1603" y="8932"/>
                    <a:pt x="5146" y="10703"/>
                  </a:cubicBezTo>
                  <a:lnTo>
                    <a:pt x="137998" y="73460"/>
                  </a:lnTo>
                  <a:lnTo>
                    <a:pt x="5146" y="136216"/>
                  </a:lnTo>
                  <a:cubicBezTo>
                    <a:pt x="1603" y="137988"/>
                    <a:pt x="338" y="139506"/>
                    <a:pt x="338" y="141783"/>
                  </a:cubicBezTo>
                  <a:cubicBezTo>
                    <a:pt x="338" y="144567"/>
                    <a:pt x="2616" y="146844"/>
                    <a:pt x="5399" y="146844"/>
                  </a:cubicBezTo>
                  <a:cubicBezTo>
                    <a:pt x="6158" y="146844"/>
                    <a:pt x="6664" y="146844"/>
                    <a:pt x="9954" y="145073"/>
                  </a:cubicBezTo>
                  <a:lnTo>
                    <a:pt x="150144" y="7902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719C9CA-D1CF-4BE2-8600-856E93A1853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300614" y="3431150"/>
              <a:ext cx="106534" cy="174099"/>
            </a:xfrm>
            <a:custGeom>
              <a:avLst/>
              <a:gdLst>
                <a:gd name="connsiteX0" fmla="*/ 106883 w 106534"/>
                <a:gd name="connsiteY0" fmla="*/ 87630 h 174099"/>
                <a:gd name="connsiteX1" fmla="*/ 96761 w 106534"/>
                <a:gd name="connsiteY1" fmla="*/ 28416 h 174099"/>
                <a:gd name="connsiteX2" fmla="*/ 53742 w 106534"/>
                <a:gd name="connsiteY2" fmla="*/ 75 h 174099"/>
                <a:gd name="connsiteX3" fmla="*/ 9711 w 106534"/>
                <a:gd name="connsiteY3" fmla="*/ 30188 h 174099"/>
                <a:gd name="connsiteX4" fmla="*/ 349 w 106534"/>
                <a:gd name="connsiteY4" fmla="*/ 87630 h 174099"/>
                <a:gd name="connsiteX5" fmla="*/ 11736 w 106534"/>
                <a:gd name="connsiteY5" fmla="*/ 148616 h 174099"/>
                <a:gd name="connsiteX6" fmla="*/ 53489 w 106534"/>
                <a:gd name="connsiteY6" fmla="*/ 174174 h 174099"/>
                <a:gd name="connsiteX7" fmla="*/ 97520 w 106534"/>
                <a:gd name="connsiteY7" fmla="*/ 144820 h 174099"/>
                <a:gd name="connsiteX8" fmla="*/ 106883 w 106534"/>
                <a:gd name="connsiteY8" fmla="*/ 87630 h 174099"/>
                <a:gd name="connsiteX9" fmla="*/ 53489 w 106534"/>
                <a:gd name="connsiteY9" fmla="*/ 168607 h 174099"/>
                <a:gd name="connsiteX10" fmla="*/ 24135 w 106534"/>
                <a:gd name="connsiteY10" fmla="*/ 137988 h 174099"/>
                <a:gd name="connsiteX11" fmla="*/ 21352 w 106534"/>
                <a:gd name="connsiteY11" fmla="*/ 84594 h 174099"/>
                <a:gd name="connsiteX12" fmla="*/ 23376 w 106534"/>
                <a:gd name="connsiteY12" fmla="*/ 38032 h 174099"/>
                <a:gd name="connsiteX13" fmla="*/ 53489 w 106534"/>
                <a:gd name="connsiteY13" fmla="*/ 5642 h 174099"/>
                <a:gd name="connsiteX14" fmla="*/ 83349 w 106534"/>
                <a:gd name="connsiteY14" fmla="*/ 35249 h 174099"/>
                <a:gd name="connsiteX15" fmla="*/ 85880 w 106534"/>
                <a:gd name="connsiteY15" fmla="*/ 84594 h 174099"/>
                <a:gd name="connsiteX16" fmla="*/ 83096 w 106534"/>
                <a:gd name="connsiteY16" fmla="*/ 136975 h 174099"/>
                <a:gd name="connsiteX17" fmla="*/ 53489 w 106534"/>
                <a:gd name="connsiteY17" fmla="*/ 16860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74099">
                  <a:moveTo>
                    <a:pt x="106883" y="87630"/>
                  </a:moveTo>
                  <a:cubicBezTo>
                    <a:pt x="106883" y="67386"/>
                    <a:pt x="105618" y="47142"/>
                    <a:pt x="96761" y="28416"/>
                  </a:cubicBezTo>
                  <a:cubicBezTo>
                    <a:pt x="85121" y="4124"/>
                    <a:pt x="64371" y="75"/>
                    <a:pt x="53742" y="75"/>
                  </a:cubicBezTo>
                  <a:cubicBezTo>
                    <a:pt x="38559" y="75"/>
                    <a:pt x="20087" y="6654"/>
                    <a:pt x="9711" y="30188"/>
                  </a:cubicBezTo>
                  <a:cubicBezTo>
                    <a:pt x="1614" y="47648"/>
                    <a:pt x="349" y="67386"/>
                    <a:pt x="349" y="87630"/>
                  </a:cubicBezTo>
                  <a:cubicBezTo>
                    <a:pt x="349" y="106609"/>
                    <a:pt x="1361" y="129384"/>
                    <a:pt x="11736" y="148616"/>
                  </a:cubicBezTo>
                  <a:cubicBezTo>
                    <a:pt x="22617" y="169113"/>
                    <a:pt x="41090" y="174174"/>
                    <a:pt x="53489" y="174174"/>
                  </a:cubicBezTo>
                  <a:cubicBezTo>
                    <a:pt x="67154" y="174174"/>
                    <a:pt x="86386" y="168860"/>
                    <a:pt x="97520" y="144820"/>
                  </a:cubicBezTo>
                  <a:cubicBezTo>
                    <a:pt x="105618" y="127359"/>
                    <a:pt x="106883" y="107621"/>
                    <a:pt x="106883" y="87630"/>
                  </a:cubicBezTo>
                  <a:close/>
                  <a:moveTo>
                    <a:pt x="53489" y="168607"/>
                  </a:moveTo>
                  <a:cubicBezTo>
                    <a:pt x="43620" y="168607"/>
                    <a:pt x="28690" y="162280"/>
                    <a:pt x="24135" y="137988"/>
                  </a:cubicBezTo>
                  <a:cubicBezTo>
                    <a:pt x="21352" y="122804"/>
                    <a:pt x="21352" y="99524"/>
                    <a:pt x="21352" y="84594"/>
                  </a:cubicBezTo>
                  <a:cubicBezTo>
                    <a:pt x="21352" y="68399"/>
                    <a:pt x="21352" y="51697"/>
                    <a:pt x="23376" y="38032"/>
                  </a:cubicBezTo>
                  <a:cubicBezTo>
                    <a:pt x="28184" y="7919"/>
                    <a:pt x="47163" y="5642"/>
                    <a:pt x="53489" y="5642"/>
                  </a:cubicBezTo>
                  <a:cubicBezTo>
                    <a:pt x="61840" y="5642"/>
                    <a:pt x="78541" y="10197"/>
                    <a:pt x="83349" y="35249"/>
                  </a:cubicBezTo>
                  <a:cubicBezTo>
                    <a:pt x="85880" y="49420"/>
                    <a:pt x="85880" y="68652"/>
                    <a:pt x="85880" y="84594"/>
                  </a:cubicBezTo>
                  <a:cubicBezTo>
                    <a:pt x="85880" y="103573"/>
                    <a:pt x="85880" y="120780"/>
                    <a:pt x="83096" y="136975"/>
                  </a:cubicBezTo>
                  <a:cubicBezTo>
                    <a:pt x="79301" y="161015"/>
                    <a:pt x="64877" y="168607"/>
                    <a:pt x="53489" y="168607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323" name="TextBox 322">
            <a:hlinkClick r:id="rId47"/>
            <a:extLst>
              <a:ext uri="{FF2B5EF4-FFF2-40B4-BE49-F238E27FC236}">
                <a16:creationId xmlns:a16="http://schemas.microsoft.com/office/drawing/2014/main" id="{17384DA1-C2CF-D8DF-25EC-9B0FB49B9C5C}"/>
              </a:ext>
            </a:extLst>
          </p:cNvPr>
          <p:cNvSpPr txBox="1"/>
          <p:nvPr/>
        </p:nvSpPr>
        <p:spPr>
          <a:xfrm>
            <a:off x="8592869" y="1184979"/>
            <a:ext cx="3810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Carballo-Rubio, Di Filippo,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Liberati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Pacilio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Visser: 2205.13556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4" name="Graphic 323" descr="Signature with solid fill">
            <a:extLst>
              <a:ext uri="{FF2B5EF4-FFF2-40B4-BE49-F238E27FC236}">
                <a16:creationId xmlns:a16="http://schemas.microsoft.com/office/drawing/2014/main" id="{D96CBEFA-D7C0-B13B-216B-9D51D4D8C00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195888" y="1184978"/>
            <a:ext cx="369333" cy="369333"/>
          </a:xfrm>
          <a:prstGeom prst="rect">
            <a:avLst/>
          </a:prstGeom>
        </p:spPr>
      </p:pic>
      <p:sp>
        <p:nvSpPr>
          <p:cNvPr id="325" name="TextBox 324">
            <a:hlinkClick r:id="rId50"/>
            <a:extLst>
              <a:ext uri="{FF2B5EF4-FFF2-40B4-BE49-F238E27FC236}">
                <a16:creationId xmlns:a16="http://schemas.microsoft.com/office/drawing/2014/main" id="{E770130C-FE69-8A23-4B67-D04821D1EAD4}"/>
              </a:ext>
            </a:extLst>
          </p:cNvPr>
          <p:cNvSpPr txBox="1"/>
          <p:nvPr/>
        </p:nvSpPr>
        <p:spPr>
          <a:xfrm>
            <a:off x="8547490" y="1826503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6" name="Graphic 325" descr="Signature with solid fill">
            <a:extLst>
              <a:ext uri="{FF2B5EF4-FFF2-40B4-BE49-F238E27FC236}">
                <a16:creationId xmlns:a16="http://schemas.microsoft.com/office/drawing/2014/main" id="{5AB70192-8B76-3338-EC13-5678C5C5D29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191669" y="1826503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7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26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Time evolution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D3703-A03D-D29B-290B-3B2696B611DF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6970366" y="1357782"/>
            <a:ext cx="3605557" cy="5500218"/>
          </a:xfrm>
          <a:prstGeom prst="rect">
            <a:avLst/>
          </a:prstGeom>
        </p:spPr>
      </p:pic>
      <p:grpSp>
        <p:nvGrpSpPr>
          <p:cNvPr id="90" name="Group 89" descr="\documentclass{article}&#10;\usepackage{amsmath}&#10;\pagestyle{empty}&#10;\begin{document}&#10;&#10;$$f(v,r)=g(v,r)\left(r-r_{-}(v)\right)^{a}\left(r-r_{+}(v)\right)^{b}, \quad g(v,r)&gt;0$$&#10;&#10;&#10;\end{document}" title="IguanaTex Vector Display">
            <a:extLst>
              <a:ext uri="{FF2B5EF4-FFF2-40B4-BE49-F238E27FC236}">
                <a16:creationId xmlns:a16="http://schemas.microsoft.com/office/drawing/2014/main" id="{257DE2E2-EEAE-F05C-AE8B-48008AE50B8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1800" y="1701800"/>
            <a:ext cx="6070074" cy="313424"/>
            <a:chOff x="3337074" y="3349521"/>
            <a:chExt cx="6070074" cy="313424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C9AFD32-D91F-0533-7E45-8117D6A5993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337074" y="3421281"/>
              <a:ext cx="126272" cy="230276"/>
            </a:xfrm>
            <a:custGeom>
              <a:avLst/>
              <a:gdLst>
                <a:gd name="connsiteX0" fmla="*/ 79572 w 126272"/>
                <a:gd name="connsiteY0" fmla="*/ 77255 h 230276"/>
                <a:gd name="connsiteX1" fmla="*/ 101334 w 126272"/>
                <a:gd name="connsiteY1" fmla="*/ 77255 h 230276"/>
                <a:gd name="connsiteX2" fmla="*/ 108926 w 126272"/>
                <a:gd name="connsiteY2" fmla="*/ 72194 h 230276"/>
                <a:gd name="connsiteX3" fmla="*/ 102093 w 126272"/>
                <a:gd name="connsiteY3" fmla="*/ 69411 h 230276"/>
                <a:gd name="connsiteX4" fmla="*/ 81090 w 126272"/>
                <a:gd name="connsiteY4" fmla="*/ 69411 h 230276"/>
                <a:gd name="connsiteX5" fmla="*/ 86404 w 126272"/>
                <a:gd name="connsiteY5" fmla="*/ 40563 h 230276"/>
                <a:gd name="connsiteX6" fmla="*/ 92477 w 126272"/>
                <a:gd name="connsiteY6" fmla="*/ 14246 h 230276"/>
                <a:gd name="connsiteX7" fmla="*/ 104371 w 126272"/>
                <a:gd name="connsiteY7" fmla="*/ 5642 h 230276"/>
                <a:gd name="connsiteX8" fmla="*/ 116770 w 126272"/>
                <a:gd name="connsiteY8" fmla="*/ 10197 h 230276"/>
                <a:gd name="connsiteX9" fmla="*/ 103105 w 126272"/>
                <a:gd name="connsiteY9" fmla="*/ 23862 h 230276"/>
                <a:gd name="connsiteX10" fmla="*/ 112468 w 126272"/>
                <a:gd name="connsiteY10" fmla="*/ 32718 h 230276"/>
                <a:gd name="connsiteX11" fmla="*/ 126386 w 126272"/>
                <a:gd name="connsiteY11" fmla="*/ 17535 h 230276"/>
                <a:gd name="connsiteX12" fmla="*/ 104371 w 126272"/>
                <a:gd name="connsiteY12" fmla="*/ 75 h 230276"/>
                <a:gd name="connsiteX13" fmla="*/ 72233 w 126272"/>
                <a:gd name="connsiteY13" fmla="*/ 29682 h 230276"/>
                <a:gd name="connsiteX14" fmla="*/ 63883 w 126272"/>
                <a:gd name="connsiteY14" fmla="*/ 69411 h 230276"/>
                <a:gd name="connsiteX15" fmla="*/ 46422 w 126272"/>
                <a:gd name="connsiteY15" fmla="*/ 69411 h 230276"/>
                <a:gd name="connsiteX16" fmla="*/ 38830 w 126272"/>
                <a:gd name="connsiteY16" fmla="*/ 74219 h 230276"/>
                <a:gd name="connsiteX17" fmla="*/ 45916 w 126272"/>
                <a:gd name="connsiteY17" fmla="*/ 77255 h 230276"/>
                <a:gd name="connsiteX18" fmla="*/ 62617 w 126272"/>
                <a:gd name="connsiteY18" fmla="*/ 77255 h 230276"/>
                <a:gd name="connsiteX19" fmla="*/ 43638 w 126272"/>
                <a:gd name="connsiteY19" fmla="*/ 177210 h 230276"/>
                <a:gd name="connsiteX20" fmla="*/ 21623 w 126272"/>
                <a:gd name="connsiteY20" fmla="*/ 224784 h 230276"/>
                <a:gd name="connsiteX21" fmla="*/ 9477 w 126272"/>
                <a:gd name="connsiteY21" fmla="*/ 220229 h 230276"/>
                <a:gd name="connsiteX22" fmla="*/ 23394 w 126272"/>
                <a:gd name="connsiteY22" fmla="*/ 206564 h 230276"/>
                <a:gd name="connsiteX23" fmla="*/ 14031 w 126272"/>
                <a:gd name="connsiteY23" fmla="*/ 197708 h 230276"/>
                <a:gd name="connsiteX24" fmla="*/ 114 w 126272"/>
                <a:gd name="connsiteY24" fmla="*/ 212891 h 230276"/>
                <a:gd name="connsiteX25" fmla="*/ 21623 w 126272"/>
                <a:gd name="connsiteY25" fmla="*/ 230351 h 230276"/>
                <a:gd name="connsiteX26" fmla="*/ 50218 w 126272"/>
                <a:gd name="connsiteY26" fmla="*/ 205805 h 230276"/>
                <a:gd name="connsiteX27" fmla="*/ 64389 w 126272"/>
                <a:gd name="connsiteY27" fmla="*/ 157472 h 230276"/>
                <a:gd name="connsiteX28" fmla="*/ 79572 w 126272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30276">
                  <a:moveTo>
                    <a:pt x="79572" y="77255"/>
                  </a:moveTo>
                  <a:lnTo>
                    <a:pt x="101334" y="77255"/>
                  </a:lnTo>
                  <a:cubicBezTo>
                    <a:pt x="106395" y="77255"/>
                    <a:pt x="108926" y="77255"/>
                    <a:pt x="108926" y="72194"/>
                  </a:cubicBezTo>
                  <a:cubicBezTo>
                    <a:pt x="108926" y="69411"/>
                    <a:pt x="106395" y="69411"/>
                    <a:pt x="102093" y="69411"/>
                  </a:cubicBezTo>
                  <a:lnTo>
                    <a:pt x="81090" y="69411"/>
                  </a:lnTo>
                  <a:lnTo>
                    <a:pt x="86404" y="40563"/>
                  </a:lnTo>
                  <a:cubicBezTo>
                    <a:pt x="87416" y="35249"/>
                    <a:pt x="90959" y="17282"/>
                    <a:pt x="92477" y="14246"/>
                  </a:cubicBezTo>
                  <a:cubicBezTo>
                    <a:pt x="94755" y="9438"/>
                    <a:pt x="99057" y="5642"/>
                    <a:pt x="104371" y="5642"/>
                  </a:cubicBezTo>
                  <a:cubicBezTo>
                    <a:pt x="105383" y="5642"/>
                    <a:pt x="111962" y="5642"/>
                    <a:pt x="116770" y="10197"/>
                  </a:cubicBezTo>
                  <a:cubicBezTo>
                    <a:pt x="105636" y="11209"/>
                    <a:pt x="103105" y="20066"/>
                    <a:pt x="103105" y="23862"/>
                  </a:cubicBezTo>
                  <a:cubicBezTo>
                    <a:pt x="103105" y="29682"/>
                    <a:pt x="107660" y="32718"/>
                    <a:pt x="112468" y="32718"/>
                  </a:cubicBezTo>
                  <a:cubicBezTo>
                    <a:pt x="119048" y="32718"/>
                    <a:pt x="126386" y="27151"/>
                    <a:pt x="126386" y="17535"/>
                  </a:cubicBezTo>
                  <a:cubicBezTo>
                    <a:pt x="126386" y="5895"/>
                    <a:pt x="114746" y="75"/>
                    <a:pt x="104371" y="75"/>
                  </a:cubicBezTo>
                  <a:cubicBezTo>
                    <a:pt x="95767" y="75"/>
                    <a:pt x="79825" y="4630"/>
                    <a:pt x="72233" y="29682"/>
                  </a:cubicBezTo>
                  <a:cubicBezTo>
                    <a:pt x="70715" y="34996"/>
                    <a:pt x="69956" y="37526"/>
                    <a:pt x="63883" y="69411"/>
                  </a:cubicBezTo>
                  <a:lnTo>
                    <a:pt x="46422" y="69411"/>
                  </a:lnTo>
                  <a:cubicBezTo>
                    <a:pt x="41614" y="69411"/>
                    <a:pt x="38830" y="69411"/>
                    <a:pt x="38830" y="74219"/>
                  </a:cubicBezTo>
                  <a:cubicBezTo>
                    <a:pt x="38830" y="77255"/>
                    <a:pt x="41108" y="77255"/>
                    <a:pt x="45916" y="77255"/>
                  </a:cubicBezTo>
                  <a:lnTo>
                    <a:pt x="62617" y="77255"/>
                  </a:lnTo>
                  <a:lnTo>
                    <a:pt x="43638" y="177210"/>
                  </a:lnTo>
                  <a:cubicBezTo>
                    <a:pt x="39084" y="201756"/>
                    <a:pt x="34782" y="224784"/>
                    <a:pt x="21623" y="224784"/>
                  </a:cubicBezTo>
                  <a:cubicBezTo>
                    <a:pt x="20611" y="224784"/>
                    <a:pt x="14285" y="224784"/>
                    <a:pt x="9477" y="220229"/>
                  </a:cubicBezTo>
                  <a:cubicBezTo>
                    <a:pt x="21117" y="219470"/>
                    <a:pt x="23394" y="210360"/>
                    <a:pt x="23394" y="206564"/>
                  </a:cubicBezTo>
                  <a:cubicBezTo>
                    <a:pt x="23394" y="200744"/>
                    <a:pt x="18839" y="197708"/>
                    <a:pt x="14031" y="197708"/>
                  </a:cubicBezTo>
                  <a:cubicBezTo>
                    <a:pt x="7452" y="197708"/>
                    <a:pt x="114" y="203275"/>
                    <a:pt x="114" y="212891"/>
                  </a:cubicBezTo>
                  <a:cubicBezTo>
                    <a:pt x="114" y="224278"/>
                    <a:pt x="11248" y="230351"/>
                    <a:pt x="21623" y="230351"/>
                  </a:cubicBezTo>
                  <a:cubicBezTo>
                    <a:pt x="35541" y="230351"/>
                    <a:pt x="45663" y="215421"/>
                    <a:pt x="50218" y="205805"/>
                  </a:cubicBezTo>
                  <a:cubicBezTo>
                    <a:pt x="58315" y="189863"/>
                    <a:pt x="64136" y="159244"/>
                    <a:pt x="64389" y="157472"/>
                  </a:cubicBezTo>
                  <a:lnTo>
                    <a:pt x="79572" y="7725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7E0040E-34D6-1625-34A9-90AD7891DF5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3499843" y="3409894"/>
              <a:ext cx="58707" cy="253051"/>
            </a:xfrm>
            <a:custGeom>
              <a:avLst/>
              <a:gdLst>
                <a:gd name="connsiteX0" fmla="*/ 58827 w 58707"/>
                <a:gd name="connsiteY0" fmla="*/ 250595 h 253051"/>
                <a:gd name="connsiteX1" fmla="*/ 54526 w 58707"/>
                <a:gd name="connsiteY1" fmla="*/ 245028 h 253051"/>
                <a:gd name="connsiteX2" fmla="*/ 14797 w 58707"/>
                <a:gd name="connsiteY2" fmla="*/ 126600 h 253051"/>
                <a:gd name="connsiteX3" fmla="*/ 55538 w 58707"/>
                <a:gd name="connsiteY3" fmla="*/ 6907 h 253051"/>
                <a:gd name="connsiteX4" fmla="*/ 58827 w 58707"/>
                <a:gd name="connsiteY4" fmla="*/ 2605 h 253051"/>
                <a:gd name="connsiteX5" fmla="*/ 56297 w 58707"/>
                <a:gd name="connsiteY5" fmla="*/ 75 h 253051"/>
                <a:gd name="connsiteX6" fmla="*/ 16062 w 58707"/>
                <a:gd name="connsiteY6" fmla="*/ 49420 h 253051"/>
                <a:gd name="connsiteX7" fmla="*/ 120 w 58707"/>
                <a:gd name="connsiteY7" fmla="*/ 126600 h 253051"/>
                <a:gd name="connsiteX8" fmla="*/ 16821 w 58707"/>
                <a:gd name="connsiteY8" fmla="*/ 205552 h 253051"/>
                <a:gd name="connsiteX9" fmla="*/ 56297 w 58707"/>
                <a:gd name="connsiteY9" fmla="*/ 253126 h 253051"/>
                <a:gd name="connsiteX10" fmla="*/ 58827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27" y="250595"/>
                  </a:moveTo>
                  <a:cubicBezTo>
                    <a:pt x="58827" y="249836"/>
                    <a:pt x="58827" y="249330"/>
                    <a:pt x="54526" y="245028"/>
                  </a:cubicBezTo>
                  <a:cubicBezTo>
                    <a:pt x="22894" y="213144"/>
                    <a:pt x="14797" y="165317"/>
                    <a:pt x="14797" y="126600"/>
                  </a:cubicBezTo>
                  <a:cubicBezTo>
                    <a:pt x="14797" y="82569"/>
                    <a:pt x="24413" y="38538"/>
                    <a:pt x="55538" y="6907"/>
                  </a:cubicBezTo>
                  <a:cubicBezTo>
                    <a:pt x="58827" y="3871"/>
                    <a:pt x="58827" y="3364"/>
                    <a:pt x="58827" y="2605"/>
                  </a:cubicBezTo>
                  <a:cubicBezTo>
                    <a:pt x="58827" y="834"/>
                    <a:pt x="57815" y="75"/>
                    <a:pt x="56297" y="75"/>
                  </a:cubicBezTo>
                  <a:cubicBezTo>
                    <a:pt x="53766" y="75"/>
                    <a:pt x="30992" y="17282"/>
                    <a:pt x="16062" y="49420"/>
                  </a:cubicBezTo>
                  <a:cubicBezTo>
                    <a:pt x="3156" y="77255"/>
                    <a:pt x="120" y="105344"/>
                    <a:pt x="120" y="126600"/>
                  </a:cubicBezTo>
                  <a:cubicBezTo>
                    <a:pt x="120" y="146338"/>
                    <a:pt x="2903" y="176957"/>
                    <a:pt x="16821" y="205552"/>
                  </a:cubicBezTo>
                  <a:cubicBezTo>
                    <a:pt x="32004" y="236677"/>
                    <a:pt x="53766" y="253126"/>
                    <a:pt x="56297" y="253126"/>
                  </a:cubicBezTo>
                  <a:cubicBezTo>
                    <a:pt x="57815" y="253126"/>
                    <a:pt x="58827" y="252367"/>
                    <a:pt x="5882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7795069-5B0B-830A-B106-C7138B75E9E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580539" y="3487834"/>
              <a:ext cx="111089" cy="114632"/>
            </a:xfrm>
            <a:custGeom>
              <a:avLst/>
              <a:gdLst>
                <a:gd name="connsiteX0" fmla="*/ 111213 w 111089"/>
                <a:gd name="connsiteY0" fmla="*/ 17788 h 114632"/>
                <a:gd name="connsiteX1" fmla="*/ 100079 w 111089"/>
                <a:gd name="connsiteY1" fmla="*/ 75 h 114632"/>
                <a:gd name="connsiteX2" fmla="*/ 87679 w 111089"/>
                <a:gd name="connsiteY2" fmla="*/ 12221 h 114632"/>
                <a:gd name="connsiteX3" fmla="*/ 91728 w 111089"/>
                <a:gd name="connsiteY3" fmla="*/ 19813 h 114632"/>
                <a:gd name="connsiteX4" fmla="*/ 100332 w 111089"/>
                <a:gd name="connsiteY4" fmla="*/ 40563 h 114632"/>
                <a:gd name="connsiteX5" fmla="*/ 55289 w 111089"/>
                <a:gd name="connsiteY5" fmla="*/ 109140 h 114632"/>
                <a:gd name="connsiteX6" fmla="*/ 36563 w 111089"/>
                <a:gd name="connsiteY6" fmla="*/ 87124 h 114632"/>
                <a:gd name="connsiteX7" fmla="*/ 51240 w 111089"/>
                <a:gd name="connsiteY7" fmla="*/ 33477 h 114632"/>
                <a:gd name="connsiteX8" fmla="*/ 54276 w 111089"/>
                <a:gd name="connsiteY8" fmla="*/ 20825 h 114632"/>
                <a:gd name="connsiteX9" fmla="*/ 33526 w 111089"/>
                <a:gd name="connsiteY9" fmla="*/ 75 h 114632"/>
                <a:gd name="connsiteX10" fmla="*/ 123 w 111089"/>
                <a:gd name="connsiteY10" fmla="*/ 39045 h 114632"/>
                <a:gd name="connsiteX11" fmla="*/ 3160 w 111089"/>
                <a:gd name="connsiteY11" fmla="*/ 41575 h 114632"/>
                <a:gd name="connsiteX12" fmla="*/ 7209 w 111089"/>
                <a:gd name="connsiteY12" fmla="*/ 37020 h 114632"/>
                <a:gd name="connsiteX13" fmla="*/ 32767 w 111089"/>
                <a:gd name="connsiteY13" fmla="*/ 5642 h 114632"/>
                <a:gd name="connsiteX14" fmla="*/ 39093 w 111089"/>
                <a:gd name="connsiteY14" fmla="*/ 13739 h 114632"/>
                <a:gd name="connsiteX15" fmla="*/ 34791 w 111089"/>
                <a:gd name="connsiteY15" fmla="*/ 31453 h 114632"/>
                <a:gd name="connsiteX16" fmla="*/ 20368 w 111089"/>
                <a:gd name="connsiteY16" fmla="*/ 83329 h 114632"/>
                <a:gd name="connsiteX17" fmla="*/ 54276 w 111089"/>
                <a:gd name="connsiteY17" fmla="*/ 114707 h 114632"/>
                <a:gd name="connsiteX18" fmla="*/ 111213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13" y="17788"/>
                  </a:moveTo>
                  <a:cubicBezTo>
                    <a:pt x="111213" y="4124"/>
                    <a:pt x="104634" y="75"/>
                    <a:pt x="100079" y="75"/>
                  </a:cubicBezTo>
                  <a:cubicBezTo>
                    <a:pt x="93752" y="75"/>
                    <a:pt x="87679" y="6654"/>
                    <a:pt x="87679" y="12221"/>
                  </a:cubicBezTo>
                  <a:cubicBezTo>
                    <a:pt x="87679" y="15511"/>
                    <a:pt x="88944" y="17029"/>
                    <a:pt x="91728" y="19813"/>
                  </a:cubicBezTo>
                  <a:cubicBezTo>
                    <a:pt x="97042" y="24874"/>
                    <a:pt x="100332" y="31453"/>
                    <a:pt x="100332" y="40563"/>
                  </a:cubicBezTo>
                  <a:cubicBezTo>
                    <a:pt x="100332" y="51191"/>
                    <a:pt x="84896" y="109140"/>
                    <a:pt x="55289" y="109140"/>
                  </a:cubicBezTo>
                  <a:cubicBezTo>
                    <a:pt x="42383" y="109140"/>
                    <a:pt x="36563" y="100283"/>
                    <a:pt x="36563" y="87124"/>
                  </a:cubicBezTo>
                  <a:cubicBezTo>
                    <a:pt x="36563" y="72953"/>
                    <a:pt x="43395" y="54481"/>
                    <a:pt x="51240" y="33477"/>
                  </a:cubicBezTo>
                  <a:cubicBezTo>
                    <a:pt x="53011" y="29176"/>
                    <a:pt x="54276" y="25633"/>
                    <a:pt x="54276" y="20825"/>
                  </a:cubicBezTo>
                  <a:cubicBezTo>
                    <a:pt x="54276" y="9438"/>
                    <a:pt x="46179" y="75"/>
                    <a:pt x="33526" y="75"/>
                  </a:cubicBezTo>
                  <a:cubicBezTo>
                    <a:pt x="9739" y="75"/>
                    <a:pt x="123" y="36767"/>
                    <a:pt x="123" y="39045"/>
                  </a:cubicBezTo>
                  <a:cubicBezTo>
                    <a:pt x="123" y="41575"/>
                    <a:pt x="2654" y="41575"/>
                    <a:pt x="3160" y="41575"/>
                  </a:cubicBezTo>
                  <a:cubicBezTo>
                    <a:pt x="5691" y="41575"/>
                    <a:pt x="5944" y="41069"/>
                    <a:pt x="7209" y="37020"/>
                  </a:cubicBezTo>
                  <a:cubicBezTo>
                    <a:pt x="14547" y="11462"/>
                    <a:pt x="25429" y="5642"/>
                    <a:pt x="32767" y="5642"/>
                  </a:cubicBezTo>
                  <a:cubicBezTo>
                    <a:pt x="34791" y="5642"/>
                    <a:pt x="39093" y="5642"/>
                    <a:pt x="39093" y="13739"/>
                  </a:cubicBezTo>
                  <a:cubicBezTo>
                    <a:pt x="39093" y="20066"/>
                    <a:pt x="36563" y="26898"/>
                    <a:pt x="34791" y="31453"/>
                  </a:cubicBezTo>
                  <a:cubicBezTo>
                    <a:pt x="23657" y="60807"/>
                    <a:pt x="20368" y="72447"/>
                    <a:pt x="20368" y="83329"/>
                  </a:cubicBezTo>
                  <a:cubicBezTo>
                    <a:pt x="20368" y="110658"/>
                    <a:pt x="42636" y="114707"/>
                    <a:pt x="54276" y="114707"/>
                  </a:cubicBezTo>
                  <a:cubicBezTo>
                    <a:pt x="96789" y="114707"/>
                    <a:pt x="111213" y="30947"/>
                    <a:pt x="111213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C7C5F8B-E8F2-20EE-B6F0-6E8DCA8177F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3726702" y="3572859"/>
              <a:ext cx="29606" cy="75662"/>
            </a:xfrm>
            <a:custGeom>
              <a:avLst/>
              <a:gdLst>
                <a:gd name="connsiteX0" fmla="*/ 29736 w 29606"/>
                <a:gd name="connsiteY0" fmla="*/ 26645 h 75662"/>
                <a:gd name="connsiteX1" fmla="*/ 13540 w 29606"/>
                <a:gd name="connsiteY1" fmla="*/ 75 h 75662"/>
                <a:gd name="connsiteX2" fmla="*/ 129 w 29606"/>
                <a:gd name="connsiteY2" fmla="*/ 13486 h 75662"/>
                <a:gd name="connsiteX3" fmla="*/ 13540 w 29606"/>
                <a:gd name="connsiteY3" fmla="*/ 26898 h 75662"/>
                <a:gd name="connsiteX4" fmla="*/ 22397 w 29606"/>
                <a:gd name="connsiteY4" fmla="*/ 23608 h 75662"/>
                <a:gd name="connsiteX5" fmla="*/ 23662 w 29606"/>
                <a:gd name="connsiteY5" fmla="*/ 22849 h 75662"/>
                <a:gd name="connsiteX6" fmla="*/ 24169 w 29606"/>
                <a:gd name="connsiteY6" fmla="*/ 26645 h 75662"/>
                <a:gd name="connsiteX7" fmla="*/ 6961 w 29606"/>
                <a:gd name="connsiteY7" fmla="*/ 68905 h 75662"/>
                <a:gd name="connsiteX8" fmla="*/ 4177 w 29606"/>
                <a:gd name="connsiteY8" fmla="*/ 72953 h 75662"/>
                <a:gd name="connsiteX9" fmla="*/ 6708 w 29606"/>
                <a:gd name="connsiteY9" fmla="*/ 75737 h 75662"/>
                <a:gd name="connsiteX10" fmla="*/ 2973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36" y="26645"/>
                  </a:moveTo>
                  <a:cubicBezTo>
                    <a:pt x="29736" y="9944"/>
                    <a:pt x="23409" y="75"/>
                    <a:pt x="13540" y="75"/>
                  </a:cubicBezTo>
                  <a:cubicBezTo>
                    <a:pt x="5190" y="75"/>
                    <a:pt x="129" y="6401"/>
                    <a:pt x="129" y="13486"/>
                  </a:cubicBezTo>
                  <a:cubicBezTo>
                    <a:pt x="129" y="20319"/>
                    <a:pt x="5190" y="26898"/>
                    <a:pt x="13540" y="26898"/>
                  </a:cubicBezTo>
                  <a:cubicBezTo>
                    <a:pt x="16577" y="26898"/>
                    <a:pt x="19867" y="25886"/>
                    <a:pt x="22397" y="23608"/>
                  </a:cubicBezTo>
                  <a:cubicBezTo>
                    <a:pt x="23156" y="23102"/>
                    <a:pt x="23409" y="22849"/>
                    <a:pt x="23662" y="22849"/>
                  </a:cubicBezTo>
                  <a:cubicBezTo>
                    <a:pt x="23916" y="22849"/>
                    <a:pt x="24169" y="23102"/>
                    <a:pt x="24169" y="26645"/>
                  </a:cubicBezTo>
                  <a:cubicBezTo>
                    <a:pt x="24169" y="45371"/>
                    <a:pt x="15312" y="60554"/>
                    <a:pt x="6961" y="68905"/>
                  </a:cubicBezTo>
                  <a:cubicBezTo>
                    <a:pt x="4177" y="71688"/>
                    <a:pt x="4177" y="72194"/>
                    <a:pt x="4177" y="72953"/>
                  </a:cubicBezTo>
                  <a:cubicBezTo>
                    <a:pt x="4177" y="74725"/>
                    <a:pt x="5443" y="75737"/>
                    <a:pt x="6708" y="75737"/>
                  </a:cubicBezTo>
                  <a:cubicBezTo>
                    <a:pt x="9492" y="75737"/>
                    <a:pt x="29736" y="56252"/>
                    <a:pt x="2973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D8B0536-0907-9945-8EB8-70AA3AA4B98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3824744" y="3487834"/>
              <a:ext cx="102991" cy="114632"/>
            </a:xfrm>
            <a:custGeom>
              <a:avLst/>
              <a:gdLst>
                <a:gd name="connsiteX0" fmla="*/ 15063 w 102991"/>
                <a:gd name="connsiteY0" fmla="*/ 96993 h 114632"/>
                <a:gd name="connsiteX1" fmla="*/ 12786 w 102991"/>
                <a:gd name="connsiteY1" fmla="*/ 107874 h 114632"/>
                <a:gd name="connsiteX2" fmla="*/ 20124 w 102991"/>
                <a:gd name="connsiteY2" fmla="*/ 114707 h 114632"/>
                <a:gd name="connsiteX3" fmla="*/ 29487 w 102991"/>
                <a:gd name="connsiteY3" fmla="*/ 107621 h 114632"/>
                <a:gd name="connsiteX4" fmla="*/ 39609 w 102991"/>
                <a:gd name="connsiteY4" fmla="*/ 67639 h 114632"/>
                <a:gd name="connsiteX5" fmla="*/ 47707 w 102991"/>
                <a:gd name="connsiteY5" fmla="*/ 34743 h 114632"/>
                <a:gd name="connsiteX6" fmla="*/ 61878 w 102991"/>
                <a:gd name="connsiteY6" fmla="*/ 13993 h 114632"/>
                <a:gd name="connsiteX7" fmla="*/ 82122 w 102991"/>
                <a:gd name="connsiteY7" fmla="*/ 5642 h 114632"/>
                <a:gd name="connsiteX8" fmla="*/ 92750 w 102991"/>
                <a:gd name="connsiteY8" fmla="*/ 8678 h 114632"/>
                <a:gd name="connsiteX9" fmla="*/ 79591 w 102991"/>
                <a:gd name="connsiteY9" fmla="*/ 22596 h 114632"/>
                <a:gd name="connsiteX10" fmla="*/ 89207 w 102991"/>
                <a:gd name="connsiteY10" fmla="*/ 31453 h 114632"/>
                <a:gd name="connsiteX11" fmla="*/ 103125 w 102991"/>
                <a:gd name="connsiteY11" fmla="*/ 16523 h 114632"/>
                <a:gd name="connsiteX12" fmla="*/ 82122 w 102991"/>
                <a:gd name="connsiteY12" fmla="*/ 75 h 114632"/>
                <a:gd name="connsiteX13" fmla="*/ 49731 w 102991"/>
                <a:gd name="connsiteY13" fmla="*/ 19560 h 114632"/>
                <a:gd name="connsiteX14" fmla="*/ 26703 w 102991"/>
                <a:gd name="connsiteY14" fmla="*/ 75 h 114632"/>
                <a:gd name="connsiteX15" fmla="*/ 7978 w 102991"/>
                <a:gd name="connsiteY15" fmla="*/ 14499 h 114632"/>
                <a:gd name="connsiteX16" fmla="*/ 133 w 102991"/>
                <a:gd name="connsiteY16" fmla="*/ 39045 h 114632"/>
                <a:gd name="connsiteX17" fmla="*/ 3170 w 102991"/>
                <a:gd name="connsiteY17" fmla="*/ 41575 h 114632"/>
                <a:gd name="connsiteX18" fmla="*/ 7472 w 102991"/>
                <a:gd name="connsiteY18" fmla="*/ 35755 h 114632"/>
                <a:gd name="connsiteX19" fmla="*/ 25944 w 102991"/>
                <a:gd name="connsiteY19" fmla="*/ 5642 h 114632"/>
                <a:gd name="connsiteX20" fmla="*/ 33789 w 102991"/>
                <a:gd name="connsiteY20" fmla="*/ 17282 h 114632"/>
                <a:gd name="connsiteX21" fmla="*/ 29740 w 102991"/>
                <a:gd name="connsiteY21" fmla="*/ 38538 h 114632"/>
                <a:gd name="connsiteX22" fmla="*/ 15063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063" y="96993"/>
                  </a:moveTo>
                  <a:cubicBezTo>
                    <a:pt x="14304" y="100789"/>
                    <a:pt x="12786" y="106609"/>
                    <a:pt x="12786" y="107874"/>
                  </a:cubicBezTo>
                  <a:cubicBezTo>
                    <a:pt x="12786" y="112429"/>
                    <a:pt x="16328" y="114707"/>
                    <a:pt x="20124" y="114707"/>
                  </a:cubicBezTo>
                  <a:cubicBezTo>
                    <a:pt x="23161" y="114707"/>
                    <a:pt x="27716" y="112682"/>
                    <a:pt x="29487" y="107621"/>
                  </a:cubicBezTo>
                  <a:cubicBezTo>
                    <a:pt x="29993" y="106609"/>
                    <a:pt x="38597" y="72194"/>
                    <a:pt x="39609" y="67639"/>
                  </a:cubicBezTo>
                  <a:cubicBezTo>
                    <a:pt x="41633" y="59289"/>
                    <a:pt x="46188" y="41575"/>
                    <a:pt x="47707" y="34743"/>
                  </a:cubicBezTo>
                  <a:cubicBezTo>
                    <a:pt x="48719" y="31453"/>
                    <a:pt x="55804" y="19560"/>
                    <a:pt x="61878" y="13993"/>
                  </a:cubicBezTo>
                  <a:cubicBezTo>
                    <a:pt x="63902" y="12221"/>
                    <a:pt x="71240" y="5642"/>
                    <a:pt x="82122" y="5642"/>
                  </a:cubicBezTo>
                  <a:cubicBezTo>
                    <a:pt x="88701" y="5642"/>
                    <a:pt x="92497" y="8678"/>
                    <a:pt x="92750" y="8678"/>
                  </a:cubicBezTo>
                  <a:cubicBezTo>
                    <a:pt x="85158" y="9944"/>
                    <a:pt x="79591" y="16017"/>
                    <a:pt x="79591" y="22596"/>
                  </a:cubicBezTo>
                  <a:cubicBezTo>
                    <a:pt x="79591" y="26645"/>
                    <a:pt x="82375" y="31453"/>
                    <a:pt x="89207" y="31453"/>
                  </a:cubicBezTo>
                  <a:cubicBezTo>
                    <a:pt x="96039" y="31453"/>
                    <a:pt x="103125" y="25633"/>
                    <a:pt x="103125" y="16523"/>
                  </a:cubicBezTo>
                  <a:cubicBezTo>
                    <a:pt x="103125" y="7666"/>
                    <a:pt x="95027" y="75"/>
                    <a:pt x="82122" y="75"/>
                  </a:cubicBezTo>
                  <a:cubicBezTo>
                    <a:pt x="65673" y="75"/>
                    <a:pt x="54539" y="12474"/>
                    <a:pt x="49731" y="19560"/>
                  </a:cubicBezTo>
                  <a:cubicBezTo>
                    <a:pt x="47707" y="8172"/>
                    <a:pt x="38597" y="75"/>
                    <a:pt x="26703" y="75"/>
                  </a:cubicBezTo>
                  <a:cubicBezTo>
                    <a:pt x="15063" y="75"/>
                    <a:pt x="10255" y="9944"/>
                    <a:pt x="7978" y="14499"/>
                  </a:cubicBezTo>
                  <a:cubicBezTo>
                    <a:pt x="3423" y="23102"/>
                    <a:pt x="133" y="38285"/>
                    <a:pt x="133" y="39045"/>
                  </a:cubicBezTo>
                  <a:cubicBezTo>
                    <a:pt x="133" y="41575"/>
                    <a:pt x="2664" y="41575"/>
                    <a:pt x="3170" y="41575"/>
                  </a:cubicBezTo>
                  <a:cubicBezTo>
                    <a:pt x="5700" y="41575"/>
                    <a:pt x="5953" y="41322"/>
                    <a:pt x="7472" y="35755"/>
                  </a:cubicBezTo>
                  <a:cubicBezTo>
                    <a:pt x="11773" y="17788"/>
                    <a:pt x="16834" y="5642"/>
                    <a:pt x="25944" y="5642"/>
                  </a:cubicBezTo>
                  <a:cubicBezTo>
                    <a:pt x="30246" y="5642"/>
                    <a:pt x="33789" y="7666"/>
                    <a:pt x="33789" y="17282"/>
                  </a:cubicBezTo>
                  <a:cubicBezTo>
                    <a:pt x="33789" y="22596"/>
                    <a:pt x="33030" y="25380"/>
                    <a:pt x="29740" y="38538"/>
                  </a:cubicBezTo>
                  <a:lnTo>
                    <a:pt x="1506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70A3D-4E0D-7026-2C6F-083588AE25B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953026" y="3409894"/>
              <a:ext cx="58707" cy="253051"/>
            </a:xfrm>
            <a:custGeom>
              <a:avLst/>
              <a:gdLst>
                <a:gd name="connsiteX0" fmla="*/ 58846 w 58707"/>
                <a:gd name="connsiteY0" fmla="*/ 126600 h 253051"/>
                <a:gd name="connsiteX1" fmla="*/ 42144 w 58707"/>
                <a:gd name="connsiteY1" fmla="*/ 47648 h 253051"/>
                <a:gd name="connsiteX2" fmla="*/ 2668 w 58707"/>
                <a:gd name="connsiteY2" fmla="*/ 75 h 253051"/>
                <a:gd name="connsiteX3" fmla="*/ 138 w 58707"/>
                <a:gd name="connsiteY3" fmla="*/ 2605 h 253051"/>
                <a:gd name="connsiteX4" fmla="*/ 4946 w 58707"/>
                <a:gd name="connsiteY4" fmla="*/ 8425 h 253051"/>
                <a:gd name="connsiteX5" fmla="*/ 44169 w 58707"/>
                <a:gd name="connsiteY5" fmla="*/ 126600 h 253051"/>
                <a:gd name="connsiteX6" fmla="*/ 3428 w 58707"/>
                <a:gd name="connsiteY6" fmla="*/ 246293 h 253051"/>
                <a:gd name="connsiteX7" fmla="*/ 138 w 58707"/>
                <a:gd name="connsiteY7" fmla="*/ 250595 h 253051"/>
                <a:gd name="connsiteX8" fmla="*/ 2668 w 58707"/>
                <a:gd name="connsiteY8" fmla="*/ 253126 h 253051"/>
                <a:gd name="connsiteX9" fmla="*/ 42904 w 58707"/>
                <a:gd name="connsiteY9" fmla="*/ 203781 h 253051"/>
                <a:gd name="connsiteX10" fmla="*/ 58846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46" y="126600"/>
                  </a:moveTo>
                  <a:cubicBezTo>
                    <a:pt x="58846" y="106862"/>
                    <a:pt x="56062" y="76243"/>
                    <a:pt x="42144" y="47648"/>
                  </a:cubicBezTo>
                  <a:cubicBezTo>
                    <a:pt x="26961" y="16523"/>
                    <a:pt x="5199" y="75"/>
                    <a:pt x="2668" y="75"/>
                  </a:cubicBezTo>
                  <a:cubicBezTo>
                    <a:pt x="1150" y="75"/>
                    <a:pt x="138" y="1087"/>
                    <a:pt x="138" y="2605"/>
                  </a:cubicBezTo>
                  <a:cubicBezTo>
                    <a:pt x="138" y="3364"/>
                    <a:pt x="138" y="3871"/>
                    <a:pt x="4946" y="8425"/>
                  </a:cubicBezTo>
                  <a:cubicBezTo>
                    <a:pt x="29745" y="33477"/>
                    <a:pt x="44169" y="73713"/>
                    <a:pt x="44169" y="126600"/>
                  </a:cubicBezTo>
                  <a:cubicBezTo>
                    <a:pt x="44169" y="169872"/>
                    <a:pt x="34806" y="214409"/>
                    <a:pt x="3428" y="246293"/>
                  </a:cubicBezTo>
                  <a:cubicBezTo>
                    <a:pt x="138" y="249330"/>
                    <a:pt x="138" y="249836"/>
                    <a:pt x="138" y="250595"/>
                  </a:cubicBezTo>
                  <a:cubicBezTo>
                    <a:pt x="138" y="252114"/>
                    <a:pt x="1150" y="253126"/>
                    <a:pt x="2668" y="253126"/>
                  </a:cubicBezTo>
                  <a:cubicBezTo>
                    <a:pt x="5199" y="253126"/>
                    <a:pt x="27974" y="235918"/>
                    <a:pt x="42904" y="203781"/>
                  </a:cubicBezTo>
                  <a:cubicBezTo>
                    <a:pt x="55809" y="175945"/>
                    <a:pt x="58846" y="147857"/>
                    <a:pt x="5884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90984EB-2442-788A-B903-C1E4ED60262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4121472" y="3506813"/>
              <a:ext cx="168278" cy="59213"/>
            </a:xfrm>
            <a:custGeom>
              <a:avLst/>
              <a:gdLst>
                <a:gd name="connsiteX0" fmla="*/ 159820 w 168278"/>
                <a:gd name="connsiteY0" fmla="*/ 10197 h 59213"/>
                <a:gd name="connsiteX1" fmla="*/ 168424 w 168278"/>
                <a:gd name="connsiteY1" fmla="*/ 5136 h 59213"/>
                <a:gd name="connsiteX2" fmla="*/ 160073 w 168278"/>
                <a:gd name="connsiteY2" fmla="*/ 75 h 59213"/>
                <a:gd name="connsiteX3" fmla="*/ 8495 w 168278"/>
                <a:gd name="connsiteY3" fmla="*/ 75 h 59213"/>
                <a:gd name="connsiteX4" fmla="*/ 145 w 168278"/>
                <a:gd name="connsiteY4" fmla="*/ 5136 h 59213"/>
                <a:gd name="connsiteX5" fmla="*/ 8748 w 168278"/>
                <a:gd name="connsiteY5" fmla="*/ 10197 h 59213"/>
                <a:gd name="connsiteX6" fmla="*/ 159820 w 168278"/>
                <a:gd name="connsiteY6" fmla="*/ 10197 h 59213"/>
                <a:gd name="connsiteX7" fmla="*/ 160073 w 168278"/>
                <a:gd name="connsiteY7" fmla="*/ 59289 h 59213"/>
                <a:gd name="connsiteX8" fmla="*/ 168424 w 168278"/>
                <a:gd name="connsiteY8" fmla="*/ 54228 h 59213"/>
                <a:gd name="connsiteX9" fmla="*/ 159820 w 168278"/>
                <a:gd name="connsiteY9" fmla="*/ 49167 h 59213"/>
                <a:gd name="connsiteX10" fmla="*/ 8748 w 168278"/>
                <a:gd name="connsiteY10" fmla="*/ 49167 h 59213"/>
                <a:gd name="connsiteX11" fmla="*/ 145 w 168278"/>
                <a:gd name="connsiteY11" fmla="*/ 54228 h 59213"/>
                <a:gd name="connsiteX12" fmla="*/ 8495 w 168278"/>
                <a:gd name="connsiteY12" fmla="*/ 59289 h 59213"/>
                <a:gd name="connsiteX13" fmla="*/ 160073 w 168278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20" y="10197"/>
                  </a:moveTo>
                  <a:cubicBezTo>
                    <a:pt x="163616" y="10197"/>
                    <a:pt x="168424" y="10197"/>
                    <a:pt x="168424" y="5136"/>
                  </a:cubicBezTo>
                  <a:cubicBezTo>
                    <a:pt x="168424" y="75"/>
                    <a:pt x="163616" y="75"/>
                    <a:pt x="160073" y="75"/>
                  </a:cubicBezTo>
                  <a:lnTo>
                    <a:pt x="8495" y="75"/>
                  </a:lnTo>
                  <a:cubicBezTo>
                    <a:pt x="4952" y="75"/>
                    <a:pt x="145" y="75"/>
                    <a:pt x="145" y="5136"/>
                  </a:cubicBezTo>
                  <a:cubicBezTo>
                    <a:pt x="145" y="10197"/>
                    <a:pt x="4952" y="10197"/>
                    <a:pt x="8748" y="10197"/>
                  </a:cubicBezTo>
                  <a:lnTo>
                    <a:pt x="159820" y="10197"/>
                  </a:lnTo>
                  <a:close/>
                  <a:moveTo>
                    <a:pt x="160073" y="59289"/>
                  </a:moveTo>
                  <a:cubicBezTo>
                    <a:pt x="163616" y="59289"/>
                    <a:pt x="168424" y="59289"/>
                    <a:pt x="168424" y="54228"/>
                  </a:cubicBezTo>
                  <a:cubicBezTo>
                    <a:pt x="168424" y="49167"/>
                    <a:pt x="163616" y="49167"/>
                    <a:pt x="159820" y="49167"/>
                  </a:cubicBezTo>
                  <a:lnTo>
                    <a:pt x="8748" y="49167"/>
                  </a:lnTo>
                  <a:cubicBezTo>
                    <a:pt x="4952" y="49167"/>
                    <a:pt x="145" y="49167"/>
                    <a:pt x="145" y="54228"/>
                  </a:cubicBezTo>
                  <a:cubicBezTo>
                    <a:pt x="145" y="59289"/>
                    <a:pt x="4952" y="59289"/>
                    <a:pt x="8495" y="59289"/>
                  </a:cubicBezTo>
                  <a:lnTo>
                    <a:pt x="160073" y="59289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29ADB83-F4D2-2D51-DC4F-2FCAAE1147E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4378205" y="3487834"/>
              <a:ext cx="116150" cy="163724"/>
            </a:xfrm>
            <a:custGeom>
              <a:avLst/>
              <a:gdLst>
                <a:gd name="connsiteX0" fmla="*/ 115546 w 116150"/>
                <a:gd name="connsiteY0" fmla="*/ 16523 h 163724"/>
                <a:gd name="connsiteX1" fmla="*/ 116305 w 116150"/>
                <a:gd name="connsiteY1" fmla="*/ 11968 h 163724"/>
                <a:gd name="connsiteX2" fmla="*/ 108967 w 116150"/>
                <a:gd name="connsiteY2" fmla="*/ 5136 h 163724"/>
                <a:gd name="connsiteX3" fmla="*/ 98592 w 116150"/>
                <a:gd name="connsiteY3" fmla="*/ 16017 h 163724"/>
                <a:gd name="connsiteX4" fmla="*/ 75058 w 116150"/>
                <a:gd name="connsiteY4" fmla="*/ 75 h 163724"/>
                <a:gd name="connsiteX5" fmla="*/ 14832 w 116150"/>
                <a:gd name="connsiteY5" fmla="*/ 71941 h 163724"/>
                <a:gd name="connsiteX6" fmla="*/ 48488 w 116150"/>
                <a:gd name="connsiteY6" fmla="*/ 111923 h 163724"/>
                <a:gd name="connsiteX7" fmla="*/ 77842 w 116150"/>
                <a:gd name="connsiteY7" fmla="*/ 97246 h 163724"/>
                <a:gd name="connsiteX8" fmla="*/ 78095 w 116150"/>
                <a:gd name="connsiteY8" fmla="*/ 97499 h 163724"/>
                <a:gd name="connsiteX9" fmla="*/ 69744 w 116150"/>
                <a:gd name="connsiteY9" fmla="*/ 130902 h 163724"/>
                <a:gd name="connsiteX10" fmla="*/ 33305 w 116150"/>
                <a:gd name="connsiteY10" fmla="*/ 158232 h 163724"/>
                <a:gd name="connsiteX11" fmla="*/ 13061 w 116150"/>
                <a:gd name="connsiteY11" fmla="*/ 155701 h 163724"/>
                <a:gd name="connsiteX12" fmla="*/ 23436 w 116150"/>
                <a:gd name="connsiteY12" fmla="*/ 142542 h 163724"/>
                <a:gd name="connsiteX13" fmla="*/ 13820 w 116150"/>
                <a:gd name="connsiteY13" fmla="*/ 133686 h 163724"/>
                <a:gd name="connsiteX14" fmla="*/ 155 w 116150"/>
                <a:gd name="connsiteY14" fmla="*/ 148363 h 163724"/>
                <a:gd name="connsiteX15" fmla="*/ 33811 w 116150"/>
                <a:gd name="connsiteY15" fmla="*/ 163799 h 163724"/>
                <a:gd name="connsiteX16" fmla="*/ 87458 w 116150"/>
                <a:gd name="connsiteY16" fmla="*/ 128878 h 163724"/>
                <a:gd name="connsiteX17" fmla="*/ 115546 w 116150"/>
                <a:gd name="connsiteY17" fmla="*/ 16523 h 163724"/>
                <a:gd name="connsiteX18" fmla="*/ 82650 w 116150"/>
                <a:gd name="connsiteY18" fmla="*/ 79533 h 163724"/>
                <a:gd name="connsiteX19" fmla="*/ 69744 w 116150"/>
                <a:gd name="connsiteY19" fmla="*/ 97246 h 163724"/>
                <a:gd name="connsiteX20" fmla="*/ 49247 w 116150"/>
                <a:gd name="connsiteY20" fmla="*/ 106356 h 163724"/>
                <a:gd name="connsiteX21" fmla="*/ 32799 w 116150"/>
                <a:gd name="connsiteY21" fmla="*/ 83075 h 163724"/>
                <a:gd name="connsiteX22" fmla="*/ 46969 w 116150"/>
                <a:gd name="connsiteY22" fmla="*/ 28163 h 163724"/>
                <a:gd name="connsiteX23" fmla="*/ 75311 w 116150"/>
                <a:gd name="connsiteY23" fmla="*/ 5642 h 163724"/>
                <a:gd name="connsiteX24" fmla="*/ 95555 w 116150"/>
                <a:gd name="connsiteY24" fmla="*/ 27404 h 163724"/>
                <a:gd name="connsiteX25" fmla="*/ 94796 w 116150"/>
                <a:gd name="connsiteY25" fmla="*/ 31200 h 163724"/>
                <a:gd name="connsiteX26" fmla="*/ 82650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546" y="16523"/>
                  </a:moveTo>
                  <a:cubicBezTo>
                    <a:pt x="115799" y="15005"/>
                    <a:pt x="116305" y="13739"/>
                    <a:pt x="116305" y="11968"/>
                  </a:cubicBezTo>
                  <a:cubicBezTo>
                    <a:pt x="116305" y="7666"/>
                    <a:pt x="113269" y="5136"/>
                    <a:pt x="108967" y="5136"/>
                  </a:cubicBezTo>
                  <a:cubicBezTo>
                    <a:pt x="106436" y="5136"/>
                    <a:pt x="99604" y="6907"/>
                    <a:pt x="98592" y="16017"/>
                  </a:cubicBezTo>
                  <a:cubicBezTo>
                    <a:pt x="94037" y="6654"/>
                    <a:pt x="85180" y="75"/>
                    <a:pt x="75058" y="75"/>
                  </a:cubicBezTo>
                  <a:cubicBezTo>
                    <a:pt x="46210" y="75"/>
                    <a:pt x="14832" y="35502"/>
                    <a:pt x="14832" y="71941"/>
                  </a:cubicBezTo>
                  <a:cubicBezTo>
                    <a:pt x="14832" y="96993"/>
                    <a:pt x="30268" y="111923"/>
                    <a:pt x="48488" y="111923"/>
                  </a:cubicBezTo>
                  <a:cubicBezTo>
                    <a:pt x="63418" y="111923"/>
                    <a:pt x="75311" y="100030"/>
                    <a:pt x="77842" y="97246"/>
                  </a:cubicBezTo>
                  <a:lnTo>
                    <a:pt x="78095" y="97499"/>
                  </a:lnTo>
                  <a:cubicBezTo>
                    <a:pt x="72781" y="120021"/>
                    <a:pt x="69744" y="130396"/>
                    <a:pt x="69744" y="130902"/>
                  </a:cubicBezTo>
                  <a:cubicBezTo>
                    <a:pt x="68732" y="133180"/>
                    <a:pt x="60128" y="158232"/>
                    <a:pt x="33305" y="158232"/>
                  </a:cubicBezTo>
                  <a:cubicBezTo>
                    <a:pt x="28497" y="158232"/>
                    <a:pt x="20146" y="157979"/>
                    <a:pt x="13061" y="155701"/>
                  </a:cubicBezTo>
                  <a:cubicBezTo>
                    <a:pt x="20652" y="153424"/>
                    <a:pt x="23436" y="146844"/>
                    <a:pt x="23436" y="142542"/>
                  </a:cubicBezTo>
                  <a:cubicBezTo>
                    <a:pt x="23436" y="138494"/>
                    <a:pt x="20652" y="133686"/>
                    <a:pt x="13820" y="133686"/>
                  </a:cubicBezTo>
                  <a:cubicBezTo>
                    <a:pt x="8253" y="133686"/>
                    <a:pt x="155" y="138241"/>
                    <a:pt x="155" y="148363"/>
                  </a:cubicBezTo>
                  <a:cubicBezTo>
                    <a:pt x="155" y="158738"/>
                    <a:pt x="9518" y="163799"/>
                    <a:pt x="33811" y="163799"/>
                  </a:cubicBezTo>
                  <a:cubicBezTo>
                    <a:pt x="65442" y="163799"/>
                    <a:pt x="83662" y="144061"/>
                    <a:pt x="87458" y="128878"/>
                  </a:cubicBezTo>
                  <a:lnTo>
                    <a:pt x="115546" y="16523"/>
                  </a:lnTo>
                  <a:close/>
                  <a:moveTo>
                    <a:pt x="82650" y="79533"/>
                  </a:moveTo>
                  <a:cubicBezTo>
                    <a:pt x="81131" y="86112"/>
                    <a:pt x="75311" y="92438"/>
                    <a:pt x="69744" y="97246"/>
                  </a:cubicBezTo>
                  <a:cubicBezTo>
                    <a:pt x="64430" y="101801"/>
                    <a:pt x="56585" y="106356"/>
                    <a:pt x="49247" y="106356"/>
                  </a:cubicBezTo>
                  <a:cubicBezTo>
                    <a:pt x="36594" y="106356"/>
                    <a:pt x="32799" y="93198"/>
                    <a:pt x="32799" y="83075"/>
                  </a:cubicBezTo>
                  <a:cubicBezTo>
                    <a:pt x="32799" y="70929"/>
                    <a:pt x="40137" y="41069"/>
                    <a:pt x="46969" y="28163"/>
                  </a:cubicBezTo>
                  <a:cubicBezTo>
                    <a:pt x="53802" y="15764"/>
                    <a:pt x="64683" y="5642"/>
                    <a:pt x="75311" y="5642"/>
                  </a:cubicBezTo>
                  <a:cubicBezTo>
                    <a:pt x="92013" y="5642"/>
                    <a:pt x="95555" y="26139"/>
                    <a:pt x="95555" y="27404"/>
                  </a:cubicBezTo>
                  <a:cubicBezTo>
                    <a:pt x="95555" y="28669"/>
                    <a:pt x="95049" y="30188"/>
                    <a:pt x="94796" y="31200"/>
                  </a:cubicBezTo>
                  <a:lnTo>
                    <a:pt x="82650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CAB2440-2F5C-C307-C707-BCD28F56DDB2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4529238" y="3409894"/>
              <a:ext cx="58707" cy="253051"/>
            </a:xfrm>
            <a:custGeom>
              <a:avLst/>
              <a:gdLst>
                <a:gd name="connsiteX0" fmla="*/ 58868 w 58707"/>
                <a:gd name="connsiteY0" fmla="*/ 250595 h 253051"/>
                <a:gd name="connsiteX1" fmla="*/ 54566 w 58707"/>
                <a:gd name="connsiteY1" fmla="*/ 245028 h 253051"/>
                <a:gd name="connsiteX2" fmla="*/ 14837 w 58707"/>
                <a:gd name="connsiteY2" fmla="*/ 126600 h 253051"/>
                <a:gd name="connsiteX3" fmla="*/ 55578 w 58707"/>
                <a:gd name="connsiteY3" fmla="*/ 6907 h 253051"/>
                <a:gd name="connsiteX4" fmla="*/ 58868 w 58707"/>
                <a:gd name="connsiteY4" fmla="*/ 2605 h 253051"/>
                <a:gd name="connsiteX5" fmla="*/ 56337 w 58707"/>
                <a:gd name="connsiteY5" fmla="*/ 75 h 253051"/>
                <a:gd name="connsiteX6" fmla="*/ 16102 w 58707"/>
                <a:gd name="connsiteY6" fmla="*/ 49420 h 253051"/>
                <a:gd name="connsiteX7" fmla="*/ 160 w 58707"/>
                <a:gd name="connsiteY7" fmla="*/ 126600 h 253051"/>
                <a:gd name="connsiteX8" fmla="*/ 16862 w 58707"/>
                <a:gd name="connsiteY8" fmla="*/ 205552 h 253051"/>
                <a:gd name="connsiteX9" fmla="*/ 56337 w 58707"/>
                <a:gd name="connsiteY9" fmla="*/ 253126 h 253051"/>
                <a:gd name="connsiteX10" fmla="*/ 58868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68" y="250595"/>
                  </a:moveTo>
                  <a:cubicBezTo>
                    <a:pt x="58868" y="249836"/>
                    <a:pt x="58868" y="249330"/>
                    <a:pt x="54566" y="245028"/>
                  </a:cubicBezTo>
                  <a:cubicBezTo>
                    <a:pt x="22935" y="213144"/>
                    <a:pt x="14837" y="165317"/>
                    <a:pt x="14837" y="126600"/>
                  </a:cubicBezTo>
                  <a:cubicBezTo>
                    <a:pt x="14837" y="82569"/>
                    <a:pt x="24453" y="38538"/>
                    <a:pt x="55578" y="6907"/>
                  </a:cubicBezTo>
                  <a:cubicBezTo>
                    <a:pt x="58868" y="3871"/>
                    <a:pt x="58868" y="3364"/>
                    <a:pt x="58868" y="2605"/>
                  </a:cubicBezTo>
                  <a:cubicBezTo>
                    <a:pt x="58868" y="834"/>
                    <a:pt x="57856" y="75"/>
                    <a:pt x="56337" y="75"/>
                  </a:cubicBezTo>
                  <a:cubicBezTo>
                    <a:pt x="53807" y="75"/>
                    <a:pt x="31032" y="17282"/>
                    <a:pt x="16102" y="49420"/>
                  </a:cubicBezTo>
                  <a:cubicBezTo>
                    <a:pt x="3197" y="77255"/>
                    <a:pt x="160" y="105344"/>
                    <a:pt x="160" y="126600"/>
                  </a:cubicBezTo>
                  <a:cubicBezTo>
                    <a:pt x="160" y="146338"/>
                    <a:pt x="2944" y="176957"/>
                    <a:pt x="16862" y="205552"/>
                  </a:cubicBezTo>
                  <a:cubicBezTo>
                    <a:pt x="32045" y="236677"/>
                    <a:pt x="53807" y="253126"/>
                    <a:pt x="56337" y="253126"/>
                  </a:cubicBezTo>
                  <a:cubicBezTo>
                    <a:pt x="57856" y="253126"/>
                    <a:pt x="58868" y="252367"/>
                    <a:pt x="58868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BCCE4D2-B14E-82C3-8582-A1B7D64F7276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4609933" y="3487834"/>
              <a:ext cx="111089" cy="114632"/>
            </a:xfrm>
            <a:custGeom>
              <a:avLst/>
              <a:gdLst>
                <a:gd name="connsiteX0" fmla="*/ 111253 w 111089"/>
                <a:gd name="connsiteY0" fmla="*/ 17788 h 114632"/>
                <a:gd name="connsiteX1" fmla="*/ 100119 w 111089"/>
                <a:gd name="connsiteY1" fmla="*/ 75 h 114632"/>
                <a:gd name="connsiteX2" fmla="*/ 87720 w 111089"/>
                <a:gd name="connsiteY2" fmla="*/ 12221 h 114632"/>
                <a:gd name="connsiteX3" fmla="*/ 91769 w 111089"/>
                <a:gd name="connsiteY3" fmla="*/ 19813 h 114632"/>
                <a:gd name="connsiteX4" fmla="*/ 100372 w 111089"/>
                <a:gd name="connsiteY4" fmla="*/ 40563 h 114632"/>
                <a:gd name="connsiteX5" fmla="*/ 55329 w 111089"/>
                <a:gd name="connsiteY5" fmla="*/ 109140 h 114632"/>
                <a:gd name="connsiteX6" fmla="*/ 36603 w 111089"/>
                <a:gd name="connsiteY6" fmla="*/ 87124 h 114632"/>
                <a:gd name="connsiteX7" fmla="*/ 51280 w 111089"/>
                <a:gd name="connsiteY7" fmla="*/ 33477 h 114632"/>
                <a:gd name="connsiteX8" fmla="*/ 54317 w 111089"/>
                <a:gd name="connsiteY8" fmla="*/ 20825 h 114632"/>
                <a:gd name="connsiteX9" fmla="*/ 33567 w 111089"/>
                <a:gd name="connsiteY9" fmla="*/ 75 h 114632"/>
                <a:gd name="connsiteX10" fmla="*/ 164 w 111089"/>
                <a:gd name="connsiteY10" fmla="*/ 39045 h 114632"/>
                <a:gd name="connsiteX11" fmla="*/ 3201 w 111089"/>
                <a:gd name="connsiteY11" fmla="*/ 41575 h 114632"/>
                <a:gd name="connsiteX12" fmla="*/ 7249 w 111089"/>
                <a:gd name="connsiteY12" fmla="*/ 37020 h 114632"/>
                <a:gd name="connsiteX13" fmla="*/ 32808 w 111089"/>
                <a:gd name="connsiteY13" fmla="*/ 5642 h 114632"/>
                <a:gd name="connsiteX14" fmla="*/ 39134 w 111089"/>
                <a:gd name="connsiteY14" fmla="*/ 13739 h 114632"/>
                <a:gd name="connsiteX15" fmla="*/ 34832 w 111089"/>
                <a:gd name="connsiteY15" fmla="*/ 31453 h 114632"/>
                <a:gd name="connsiteX16" fmla="*/ 20408 w 111089"/>
                <a:gd name="connsiteY16" fmla="*/ 83329 h 114632"/>
                <a:gd name="connsiteX17" fmla="*/ 54317 w 111089"/>
                <a:gd name="connsiteY17" fmla="*/ 114707 h 114632"/>
                <a:gd name="connsiteX18" fmla="*/ 111253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53" y="17788"/>
                  </a:moveTo>
                  <a:cubicBezTo>
                    <a:pt x="111253" y="4124"/>
                    <a:pt x="104674" y="75"/>
                    <a:pt x="100119" y="75"/>
                  </a:cubicBezTo>
                  <a:cubicBezTo>
                    <a:pt x="93793" y="75"/>
                    <a:pt x="87720" y="6654"/>
                    <a:pt x="87720" y="12221"/>
                  </a:cubicBezTo>
                  <a:cubicBezTo>
                    <a:pt x="87720" y="15511"/>
                    <a:pt x="88985" y="17029"/>
                    <a:pt x="91769" y="19813"/>
                  </a:cubicBezTo>
                  <a:cubicBezTo>
                    <a:pt x="97083" y="24874"/>
                    <a:pt x="100372" y="31453"/>
                    <a:pt x="100372" y="40563"/>
                  </a:cubicBezTo>
                  <a:cubicBezTo>
                    <a:pt x="100372" y="51191"/>
                    <a:pt x="84936" y="109140"/>
                    <a:pt x="55329" y="109140"/>
                  </a:cubicBezTo>
                  <a:cubicBezTo>
                    <a:pt x="42424" y="109140"/>
                    <a:pt x="36603" y="100283"/>
                    <a:pt x="36603" y="87124"/>
                  </a:cubicBezTo>
                  <a:cubicBezTo>
                    <a:pt x="36603" y="72953"/>
                    <a:pt x="43436" y="54481"/>
                    <a:pt x="51280" y="33477"/>
                  </a:cubicBezTo>
                  <a:cubicBezTo>
                    <a:pt x="53052" y="29176"/>
                    <a:pt x="54317" y="25633"/>
                    <a:pt x="54317" y="20825"/>
                  </a:cubicBezTo>
                  <a:cubicBezTo>
                    <a:pt x="54317" y="9438"/>
                    <a:pt x="46219" y="75"/>
                    <a:pt x="33567" y="75"/>
                  </a:cubicBezTo>
                  <a:cubicBezTo>
                    <a:pt x="9780" y="75"/>
                    <a:pt x="164" y="36767"/>
                    <a:pt x="164" y="39045"/>
                  </a:cubicBezTo>
                  <a:cubicBezTo>
                    <a:pt x="164" y="41575"/>
                    <a:pt x="2695" y="41575"/>
                    <a:pt x="3201" y="41575"/>
                  </a:cubicBezTo>
                  <a:cubicBezTo>
                    <a:pt x="5731" y="41575"/>
                    <a:pt x="5984" y="41069"/>
                    <a:pt x="7249" y="37020"/>
                  </a:cubicBezTo>
                  <a:cubicBezTo>
                    <a:pt x="14588" y="11462"/>
                    <a:pt x="25469" y="5642"/>
                    <a:pt x="32808" y="5642"/>
                  </a:cubicBezTo>
                  <a:cubicBezTo>
                    <a:pt x="34832" y="5642"/>
                    <a:pt x="39134" y="5642"/>
                    <a:pt x="39134" y="13739"/>
                  </a:cubicBezTo>
                  <a:cubicBezTo>
                    <a:pt x="39134" y="20066"/>
                    <a:pt x="36603" y="26898"/>
                    <a:pt x="34832" y="31453"/>
                  </a:cubicBezTo>
                  <a:cubicBezTo>
                    <a:pt x="23698" y="60807"/>
                    <a:pt x="20408" y="72447"/>
                    <a:pt x="20408" y="83329"/>
                  </a:cubicBezTo>
                  <a:cubicBezTo>
                    <a:pt x="20408" y="110658"/>
                    <a:pt x="42677" y="114707"/>
                    <a:pt x="54317" y="114707"/>
                  </a:cubicBezTo>
                  <a:cubicBezTo>
                    <a:pt x="96830" y="114707"/>
                    <a:pt x="111253" y="30947"/>
                    <a:pt x="111253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5541F20-ABCC-5E3A-1F5F-FC4313099E2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4756096" y="3572859"/>
              <a:ext cx="29606" cy="75662"/>
            </a:xfrm>
            <a:custGeom>
              <a:avLst/>
              <a:gdLst>
                <a:gd name="connsiteX0" fmla="*/ 29776 w 29606"/>
                <a:gd name="connsiteY0" fmla="*/ 26645 h 75662"/>
                <a:gd name="connsiteX1" fmla="*/ 13581 w 29606"/>
                <a:gd name="connsiteY1" fmla="*/ 75 h 75662"/>
                <a:gd name="connsiteX2" fmla="*/ 169 w 29606"/>
                <a:gd name="connsiteY2" fmla="*/ 13486 h 75662"/>
                <a:gd name="connsiteX3" fmla="*/ 13581 w 29606"/>
                <a:gd name="connsiteY3" fmla="*/ 26898 h 75662"/>
                <a:gd name="connsiteX4" fmla="*/ 22438 w 29606"/>
                <a:gd name="connsiteY4" fmla="*/ 23608 h 75662"/>
                <a:gd name="connsiteX5" fmla="*/ 23703 w 29606"/>
                <a:gd name="connsiteY5" fmla="*/ 22849 h 75662"/>
                <a:gd name="connsiteX6" fmla="*/ 24209 w 29606"/>
                <a:gd name="connsiteY6" fmla="*/ 26645 h 75662"/>
                <a:gd name="connsiteX7" fmla="*/ 7002 w 29606"/>
                <a:gd name="connsiteY7" fmla="*/ 68905 h 75662"/>
                <a:gd name="connsiteX8" fmla="*/ 4218 w 29606"/>
                <a:gd name="connsiteY8" fmla="*/ 72953 h 75662"/>
                <a:gd name="connsiteX9" fmla="*/ 6749 w 29606"/>
                <a:gd name="connsiteY9" fmla="*/ 75737 h 75662"/>
                <a:gd name="connsiteX10" fmla="*/ 2977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76" y="26645"/>
                  </a:moveTo>
                  <a:cubicBezTo>
                    <a:pt x="29776" y="9944"/>
                    <a:pt x="23450" y="75"/>
                    <a:pt x="13581" y="75"/>
                  </a:cubicBezTo>
                  <a:cubicBezTo>
                    <a:pt x="5230" y="75"/>
                    <a:pt x="169" y="6401"/>
                    <a:pt x="169" y="13486"/>
                  </a:cubicBezTo>
                  <a:cubicBezTo>
                    <a:pt x="169" y="20319"/>
                    <a:pt x="5230" y="26898"/>
                    <a:pt x="13581" y="26898"/>
                  </a:cubicBezTo>
                  <a:cubicBezTo>
                    <a:pt x="16618" y="26898"/>
                    <a:pt x="19907" y="25886"/>
                    <a:pt x="22438" y="23608"/>
                  </a:cubicBezTo>
                  <a:cubicBezTo>
                    <a:pt x="23197" y="23102"/>
                    <a:pt x="23450" y="22849"/>
                    <a:pt x="23703" y="22849"/>
                  </a:cubicBezTo>
                  <a:cubicBezTo>
                    <a:pt x="23956" y="22849"/>
                    <a:pt x="24209" y="23102"/>
                    <a:pt x="24209" y="26645"/>
                  </a:cubicBezTo>
                  <a:cubicBezTo>
                    <a:pt x="24209" y="45371"/>
                    <a:pt x="15352" y="60554"/>
                    <a:pt x="7002" y="68905"/>
                  </a:cubicBezTo>
                  <a:cubicBezTo>
                    <a:pt x="4218" y="71688"/>
                    <a:pt x="4218" y="72194"/>
                    <a:pt x="4218" y="72953"/>
                  </a:cubicBezTo>
                  <a:cubicBezTo>
                    <a:pt x="4218" y="74725"/>
                    <a:pt x="5483" y="75737"/>
                    <a:pt x="6749" y="75737"/>
                  </a:cubicBezTo>
                  <a:cubicBezTo>
                    <a:pt x="9532" y="75737"/>
                    <a:pt x="29776" y="56252"/>
                    <a:pt x="2977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80D0DCE-7B04-9B0D-55A3-94605B6EE1A0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4854139" y="3487834"/>
              <a:ext cx="102991" cy="114632"/>
            </a:xfrm>
            <a:custGeom>
              <a:avLst/>
              <a:gdLst>
                <a:gd name="connsiteX0" fmla="*/ 15104 w 102991"/>
                <a:gd name="connsiteY0" fmla="*/ 96993 h 114632"/>
                <a:gd name="connsiteX1" fmla="*/ 12826 w 102991"/>
                <a:gd name="connsiteY1" fmla="*/ 107874 h 114632"/>
                <a:gd name="connsiteX2" fmla="*/ 20165 w 102991"/>
                <a:gd name="connsiteY2" fmla="*/ 114707 h 114632"/>
                <a:gd name="connsiteX3" fmla="*/ 29528 w 102991"/>
                <a:gd name="connsiteY3" fmla="*/ 107621 h 114632"/>
                <a:gd name="connsiteX4" fmla="*/ 39650 w 102991"/>
                <a:gd name="connsiteY4" fmla="*/ 67639 h 114632"/>
                <a:gd name="connsiteX5" fmla="*/ 47747 w 102991"/>
                <a:gd name="connsiteY5" fmla="*/ 34743 h 114632"/>
                <a:gd name="connsiteX6" fmla="*/ 61918 w 102991"/>
                <a:gd name="connsiteY6" fmla="*/ 13993 h 114632"/>
                <a:gd name="connsiteX7" fmla="*/ 82162 w 102991"/>
                <a:gd name="connsiteY7" fmla="*/ 5642 h 114632"/>
                <a:gd name="connsiteX8" fmla="*/ 92790 w 102991"/>
                <a:gd name="connsiteY8" fmla="*/ 8678 h 114632"/>
                <a:gd name="connsiteX9" fmla="*/ 79632 w 102991"/>
                <a:gd name="connsiteY9" fmla="*/ 22596 h 114632"/>
                <a:gd name="connsiteX10" fmla="*/ 89248 w 102991"/>
                <a:gd name="connsiteY10" fmla="*/ 31453 h 114632"/>
                <a:gd name="connsiteX11" fmla="*/ 103165 w 102991"/>
                <a:gd name="connsiteY11" fmla="*/ 16523 h 114632"/>
                <a:gd name="connsiteX12" fmla="*/ 82162 w 102991"/>
                <a:gd name="connsiteY12" fmla="*/ 75 h 114632"/>
                <a:gd name="connsiteX13" fmla="*/ 49772 w 102991"/>
                <a:gd name="connsiteY13" fmla="*/ 19560 h 114632"/>
                <a:gd name="connsiteX14" fmla="*/ 26744 w 102991"/>
                <a:gd name="connsiteY14" fmla="*/ 75 h 114632"/>
                <a:gd name="connsiteX15" fmla="*/ 8018 w 102991"/>
                <a:gd name="connsiteY15" fmla="*/ 14499 h 114632"/>
                <a:gd name="connsiteX16" fmla="*/ 174 w 102991"/>
                <a:gd name="connsiteY16" fmla="*/ 39045 h 114632"/>
                <a:gd name="connsiteX17" fmla="*/ 3210 w 102991"/>
                <a:gd name="connsiteY17" fmla="*/ 41575 h 114632"/>
                <a:gd name="connsiteX18" fmla="*/ 7512 w 102991"/>
                <a:gd name="connsiteY18" fmla="*/ 35755 h 114632"/>
                <a:gd name="connsiteX19" fmla="*/ 25985 w 102991"/>
                <a:gd name="connsiteY19" fmla="*/ 5642 h 114632"/>
                <a:gd name="connsiteX20" fmla="*/ 33829 w 102991"/>
                <a:gd name="connsiteY20" fmla="*/ 17282 h 114632"/>
                <a:gd name="connsiteX21" fmla="*/ 29781 w 102991"/>
                <a:gd name="connsiteY21" fmla="*/ 38538 h 114632"/>
                <a:gd name="connsiteX22" fmla="*/ 15104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04" y="96993"/>
                  </a:moveTo>
                  <a:cubicBezTo>
                    <a:pt x="14344" y="100789"/>
                    <a:pt x="12826" y="106609"/>
                    <a:pt x="12826" y="107874"/>
                  </a:cubicBezTo>
                  <a:cubicBezTo>
                    <a:pt x="12826" y="112429"/>
                    <a:pt x="16369" y="114707"/>
                    <a:pt x="20165" y="114707"/>
                  </a:cubicBezTo>
                  <a:cubicBezTo>
                    <a:pt x="23201" y="114707"/>
                    <a:pt x="27756" y="112682"/>
                    <a:pt x="29528" y="107621"/>
                  </a:cubicBezTo>
                  <a:cubicBezTo>
                    <a:pt x="30034" y="106609"/>
                    <a:pt x="38637" y="72194"/>
                    <a:pt x="39650" y="67639"/>
                  </a:cubicBezTo>
                  <a:cubicBezTo>
                    <a:pt x="41674" y="59289"/>
                    <a:pt x="46229" y="41575"/>
                    <a:pt x="47747" y="34743"/>
                  </a:cubicBezTo>
                  <a:cubicBezTo>
                    <a:pt x="48759" y="31453"/>
                    <a:pt x="55845" y="19560"/>
                    <a:pt x="61918" y="13993"/>
                  </a:cubicBezTo>
                  <a:cubicBezTo>
                    <a:pt x="63943" y="12221"/>
                    <a:pt x="71281" y="5642"/>
                    <a:pt x="82162" y="5642"/>
                  </a:cubicBezTo>
                  <a:cubicBezTo>
                    <a:pt x="88742" y="5642"/>
                    <a:pt x="92537" y="8678"/>
                    <a:pt x="92790" y="8678"/>
                  </a:cubicBezTo>
                  <a:cubicBezTo>
                    <a:pt x="85199" y="9944"/>
                    <a:pt x="79632" y="16017"/>
                    <a:pt x="79632" y="22596"/>
                  </a:cubicBezTo>
                  <a:cubicBezTo>
                    <a:pt x="79632" y="26645"/>
                    <a:pt x="82415" y="31453"/>
                    <a:pt x="89248" y="31453"/>
                  </a:cubicBezTo>
                  <a:cubicBezTo>
                    <a:pt x="96080" y="31453"/>
                    <a:pt x="103165" y="25633"/>
                    <a:pt x="103165" y="16523"/>
                  </a:cubicBezTo>
                  <a:cubicBezTo>
                    <a:pt x="103165" y="7666"/>
                    <a:pt x="95068" y="75"/>
                    <a:pt x="82162" y="75"/>
                  </a:cubicBezTo>
                  <a:cubicBezTo>
                    <a:pt x="65714" y="75"/>
                    <a:pt x="54580" y="12474"/>
                    <a:pt x="49772" y="19560"/>
                  </a:cubicBezTo>
                  <a:cubicBezTo>
                    <a:pt x="47747" y="8172"/>
                    <a:pt x="38637" y="75"/>
                    <a:pt x="26744" y="75"/>
                  </a:cubicBezTo>
                  <a:cubicBezTo>
                    <a:pt x="15104" y="75"/>
                    <a:pt x="10296" y="9944"/>
                    <a:pt x="8018" y="14499"/>
                  </a:cubicBezTo>
                  <a:cubicBezTo>
                    <a:pt x="3463" y="23102"/>
                    <a:pt x="174" y="38285"/>
                    <a:pt x="174" y="39045"/>
                  </a:cubicBezTo>
                  <a:cubicBezTo>
                    <a:pt x="174" y="41575"/>
                    <a:pt x="2704" y="41575"/>
                    <a:pt x="3210" y="41575"/>
                  </a:cubicBezTo>
                  <a:cubicBezTo>
                    <a:pt x="5741" y="41575"/>
                    <a:pt x="5994" y="41322"/>
                    <a:pt x="7512" y="35755"/>
                  </a:cubicBezTo>
                  <a:cubicBezTo>
                    <a:pt x="11814" y="17788"/>
                    <a:pt x="16875" y="5642"/>
                    <a:pt x="25985" y="5642"/>
                  </a:cubicBezTo>
                  <a:cubicBezTo>
                    <a:pt x="30287" y="5642"/>
                    <a:pt x="33829" y="7666"/>
                    <a:pt x="33829" y="17282"/>
                  </a:cubicBezTo>
                  <a:cubicBezTo>
                    <a:pt x="33829" y="22596"/>
                    <a:pt x="33070" y="25380"/>
                    <a:pt x="29781" y="38538"/>
                  </a:cubicBezTo>
                  <a:lnTo>
                    <a:pt x="15104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1D876BD-C43F-00E7-9734-0C8DAD18AC6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4982420" y="3409894"/>
              <a:ext cx="58707" cy="253051"/>
            </a:xfrm>
            <a:custGeom>
              <a:avLst/>
              <a:gdLst>
                <a:gd name="connsiteX0" fmla="*/ 58886 w 58707"/>
                <a:gd name="connsiteY0" fmla="*/ 126600 h 253051"/>
                <a:gd name="connsiteX1" fmla="*/ 42185 w 58707"/>
                <a:gd name="connsiteY1" fmla="*/ 47648 h 253051"/>
                <a:gd name="connsiteX2" fmla="*/ 2709 w 58707"/>
                <a:gd name="connsiteY2" fmla="*/ 75 h 253051"/>
                <a:gd name="connsiteX3" fmla="*/ 178 w 58707"/>
                <a:gd name="connsiteY3" fmla="*/ 2605 h 253051"/>
                <a:gd name="connsiteX4" fmla="*/ 4986 w 58707"/>
                <a:gd name="connsiteY4" fmla="*/ 8425 h 253051"/>
                <a:gd name="connsiteX5" fmla="*/ 44209 w 58707"/>
                <a:gd name="connsiteY5" fmla="*/ 126600 h 253051"/>
                <a:gd name="connsiteX6" fmla="*/ 3468 w 58707"/>
                <a:gd name="connsiteY6" fmla="*/ 246293 h 253051"/>
                <a:gd name="connsiteX7" fmla="*/ 178 w 58707"/>
                <a:gd name="connsiteY7" fmla="*/ 250595 h 253051"/>
                <a:gd name="connsiteX8" fmla="*/ 2709 w 58707"/>
                <a:gd name="connsiteY8" fmla="*/ 253126 h 253051"/>
                <a:gd name="connsiteX9" fmla="*/ 42944 w 58707"/>
                <a:gd name="connsiteY9" fmla="*/ 203781 h 253051"/>
                <a:gd name="connsiteX10" fmla="*/ 58886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86" y="126600"/>
                  </a:moveTo>
                  <a:cubicBezTo>
                    <a:pt x="58886" y="106862"/>
                    <a:pt x="56103" y="76243"/>
                    <a:pt x="42185" y="47648"/>
                  </a:cubicBezTo>
                  <a:cubicBezTo>
                    <a:pt x="27002" y="16523"/>
                    <a:pt x="5239" y="75"/>
                    <a:pt x="2709" y="75"/>
                  </a:cubicBezTo>
                  <a:cubicBezTo>
                    <a:pt x="1191" y="75"/>
                    <a:pt x="178" y="1087"/>
                    <a:pt x="178" y="2605"/>
                  </a:cubicBezTo>
                  <a:cubicBezTo>
                    <a:pt x="178" y="3364"/>
                    <a:pt x="178" y="3871"/>
                    <a:pt x="4986" y="8425"/>
                  </a:cubicBezTo>
                  <a:cubicBezTo>
                    <a:pt x="29785" y="33477"/>
                    <a:pt x="44209" y="73713"/>
                    <a:pt x="44209" y="126600"/>
                  </a:cubicBezTo>
                  <a:cubicBezTo>
                    <a:pt x="44209" y="169872"/>
                    <a:pt x="34846" y="214409"/>
                    <a:pt x="3468" y="246293"/>
                  </a:cubicBezTo>
                  <a:cubicBezTo>
                    <a:pt x="178" y="249330"/>
                    <a:pt x="178" y="249836"/>
                    <a:pt x="178" y="250595"/>
                  </a:cubicBezTo>
                  <a:cubicBezTo>
                    <a:pt x="178" y="252114"/>
                    <a:pt x="1191" y="253126"/>
                    <a:pt x="2709" y="253126"/>
                  </a:cubicBezTo>
                  <a:cubicBezTo>
                    <a:pt x="5239" y="253126"/>
                    <a:pt x="28014" y="235918"/>
                    <a:pt x="42944" y="203781"/>
                  </a:cubicBezTo>
                  <a:cubicBezTo>
                    <a:pt x="55850" y="175945"/>
                    <a:pt x="58886" y="147857"/>
                    <a:pt x="5888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57DF8F4-9BB2-C660-5434-79EB742E54A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5133631" y="3409894"/>
              <a:ext cx="58707" cy="253051"/>
            </a:xfrm>
            <a:custGeom>
              <a:avLst/>
              <a:gdLst>
                <a:gd name="connsiteX0" fmla="*/ 58892 w 58707"/>
                <a:gd name="connsiteY0" fmla="*/ 250595 h 253051"/>
                <a:gd name="connsiteX1" fmla="*/ 54590 w 58707"/>
                <a:gd name="connsiteY1" fmla="*/ 245028 h 253051"/>
                <a:gd name="connsiteX2" fmla="*/ 14861 w 58707"/>
                <a:gd name="connsiteY2" fmla="*/ 126600 h 253051"/>
                <a:gd name="connsiteX3" fmla="*/ 55602 w 58707"/>
                <a:gd name="connsiteY3" fmla="*/ 6907 h 253051"/>
                <a:gd name="connsiteX4" fmla="*/ 58892 w 58707"/>
                <a:gd name="connsiteY4" fmla="*/ 2605 h 253051"/>
                <a:gd name="connsiteX5" fmla="*/ 56361 w 58707"/>
                <a:gd name="connsiteY5" fmla="*/ 75 h 253051"/>
                <a:gd name="connsiteX6" fmla="*/ 16126 w 58707"/>
                <a:gd name="connsiteY6" fmla="*/ 49420 h 253051"/>
                <a:gd name="connsiteX7" fmla="*/ 184 w 58707"/>
                <a:gd name="connsiteY7" fmla="*/ 126600 h 253051"/>
                <a:gd name="connsiteX8" fmla="*/ 16885 w 58707"/>
                <a:gd name="connsiteY8" fmla="*/ 205552 h 253051"/>
                <a:gd name="connsiteX9" fmla="*/ 56361 w 58707"/>
                <a:gd name="connsiteY9" fmla="*/ 253126 h 253051"/>
                <a:gd name="connsiteX10" fmla="*/ 58892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2" y="250595"/>
                  </a:moveTo>
                  <a:cubicBezTo>
                    <a:pt x="58892" y="249836"/>
                    <a:pt x="58892" y="249330"/>
                    <a:pt x="54590" y="245028"/>
                  </a:cubicBezTo>
                  <a:cubicBezTo>
                    <a:pt x="22959" y="213144"/>
                    <a:pt x="14861" y="165317"/>
                    <a:pt x="14861" y="126600"/>
                  </a:cubicBezTo>
                  <a:cubicBezTo>
                    <a:pt x="14861" y="82569"/>
                    <a:pt x="24477" y="38538"/>
                    <a:pt x="55602" y="6907"/>
                  </a:cubicBezTo>
                  <a:cubicBezTo>
                    <a:pt x="58892" y="3871"/>
                    <a:pt x="58892" y="3364"/>
                    <a:pt x="58892" y="2605"/>
                  </a:cubicBezTo>
                  <a:cubicBezTo>
                    <a:pt x="58892" y="834"/>
                    <a:pt x="57880" y="75"/>
                    <a:pt x="56361" y="75"/>
                  </a:cubicBezTo>
                  <a:cubicBezTo>
                    <a:pt x="53831" y="75"/>
                    <a:pt x="31056" y="17282"/>
                    <a:pt x="16126" y="49420"/>
                  </a:cubicBezTo>
                  <a:cubicBezTo>
                    <a:pt x="3221" y="77255"/>
                    <a:pt x="184" y="105344"/>
                    <a:pt x="184" y="126600"/>
                  </a:cubicBezTo>
                  <a:cubicBezTo>
                    <a:pt x="184" y="146338"/>
                    <a:pt x="2968" y="176957"/>
                    <a:pt x="16885" y="205552"/>
                  </a:cubicBezTo>
                  <a:cubicBezTo>
                    <a:pt x="32068" y="236677"/>
                    <a:pt x="53831" y="253126"/>
                    <a:pt x="56361" y="253126"/>
                  </a:cubicBezTo>
                  <a:cubicBezTo>
                    <a:pt x="57880" y="253126"/>
                    <a:pt x="58892" y="252367"/>
                    <a:pt x="58892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FB1B4C8-E376-7FB4-734B-42501AC74074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5214327" y="3487834"/>
              <a:ext cx="102991" cy="114632"/>
            </a:xfrm>
            <a:custGeom>
              <a:avLst/>
              <a:gdLst>
                <a:gd name="connsiteX0" fmla="*/ 15118 w 102991"/>
                <a:gd name="connsiteY0" fmla="*/ 96993 h 114632"/>
                <a:gd name="connsiteX1" fmla="*/ 12840 w 102991"/>
                <a:gd name="connsiteY1" fmla="*/ 107874 h 114632"/>
                <a:gd name="connsiteX2" fmla="*/ 20179 w 102991"/>
                <a:gd name="connsiteY2" fmla="*/ 114707 h 114632"/>
                <a:gd name="connsiteX3" fmla="*/ 29542 w 102991"/>
                <a:gd name="connsiteY3" fmla="*/ 107621 h 114632"/>
                <a:gd name="connsiteX4" fmla="*/ 39664 w 102991"/>
                <a:gd name="connsiteY4" fmla="*/ 67639 h 114632"/>
                <a:gd name="connsiteX5" fmla="*/ 47761 w 102991"/>
                <a:gd name="connsiteY5" fmla="*/ 34743 h 114632"/>
                <a:gd name="connsiteX6" fmla="*/ 61932 w 102991"/>
                <a:gd name="connsiteY6" fmla="*/ 13993 h 114632"/>
                <a:gd name="connsiteX7" fmla="*/ 82176 w 102991"/>
                <a:gd name="connsiteY7" fmla="*/ 5642 h 114632"/>
                <a:gd name="connsiteX8" fmla="*/ 92805 w 102991"/>
                <a:gd name="connsiteY8" fmla="*/ 8678 h 114632"/>
                <a:gd name="connsiteX9" fmla="*/ 79646 w 102991"/>
                <a:gd name="connsiteY9" fmla="*/ 22596 h 114632"/>
                <a:gd name="connsiteX10" fmla="*/ 89262 w 102991"/>
                <a:gd name="connsiteY10" fmla="*/ 31453 h 114632"/>
                <a:gd name="connsiteX11" fmla="*/ 103180 w 102991"/>
                <a:gd name="connsiteY11" fmla="*/ 16523 h 114632"/>
                <a:gd name="connsiteX12" fmla="*/ 82176 w 102991"/>
                <a:gd name="connsiteY12" fmla="*/ 75 h 114632"/>
                <a:gd name="connsiteX13" fmla="*/ 49786 w 102991"/>
                <a:gd name="connsiteY13" fmla="*/ 19560 h 114632"/>
                <a:gd name="connsiteX14" fmla="*/ 26758 w 102991"/>
                <a:gd name="connsiteY14" fmla="*/ 75 h 114632"/>
                <a:gd name="connsiteX15" fmla="*/ 8032 w 102991"/>
                <a:gd name="connsiteY15" fmla="*/ 14499 h 114632"/>
                <a:gd name="connsiteX16" fmla="*/ 188 w 102991"/>
                <a:gd name="connsiteY16" fmla="*/ 39045 h 114632"/>
                <a:gd name="connsiteX17" fmla="*/ 3224 w 102991"/>
                <a:gd name="connsiteY17" fmla="*/ 41575 h 114632"/>
                <a:gd name="connsiteX18" fmla="*/ 7526 w 102991"/>
                <a:gd name="connsiteY18" fmla="*/ 35755 h 114632"/>
                <a:gd name="connsiteX19" fmla="*/ 25999 w 102991"/>
                <a:gd name="connsiteY19" fmla="*/ 5642 h 114632"/>
                <a:gd name="connsiteX20" fmla="*/ 33844 w 102991"/>
                <a:gd name="connsiteY20" fmla="*/ 17282 h 114632"/>
                <a:gd name="connsiteX21" fmla="*/ 29795 w 102991"/>
                <a:gd name="connsiteY21" fmla="*/ 38538 h 114632"/>
                <a:gd name="connsiteX22" fmla="*/ 15118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8" y="96993"/>
                  </a:moveTo>
                  <a:cubicBezTo>
                    <a:pt x="14359" y="100789"/>
                    <a:pt x="12840" y="106609"/>
                    <a:pt x="12840" y="107874"/>
                  </a:cubicBezTo>
                  <a:cubicBezTo>
                    <a:pt x="12840" y="112429"/>
                    <a:pt x="16383" y="114707"/>
                    <a:pt x="20179" y="114707"/>
                  </a:cubicBezTo>
                  <a:cubicBezTo>
                    <a:pt x="23215" y="114707"/>
                    <a:pt x="27770" y="112682"/>
                    <a:pt x="29542" y="107621"/>
                  </a:cubicBezTo>
                  <a:cubicBezTo>
                    <a:pt x="30048" y="106609"/>
                    <a:pt x="38652" y="72194"/>
                    <a:pt x="39664" y="67639"/>
                  </a:cubicBezTo>
                  <a:cubicBezTo>
                    <a:pt x="41688" y="59289"/>
                    <a:pt x="46243" y="41575"/>
                    <a:pt x="47761" y="34743"/>
                  </a:cubicBezTo>
                  <a:cubicBezTo>
                    <a:pt x="48774" y="31453"/>
                    <a:pt x="55859" y="19560"/>
                    <a:pt x="61932" y="13993"/>
                  </a:cubicBezTo>
                  <a:cubicBezTo>
                    <a:pt x="63957" y="12221"/>
                    <a:pt x="71295" y="5642"/>
                    <a:pt x="82176" y="5642"/>
                  </a:cubicBezTo>
                  <a:cubicBezTo>
                    <a:pt x="88756" y="5642"/>
                    <a:pt x="92551" y="8678"/>
                    <a:pt x="92805" y="8678"/>
                  </a:cubicBezTo>
                  <a:cubicBezTo>
                    <a:pt x="85213" y="9944"/>
                    <a:pt x="79646" y="16017"/>
                    <a:pt x="79646" y="22596"/>
                  </a:cubicBezTo>
                  <a:cubicBezTo>
                    <a:pt x="79646" y="26645"/>
                    <a:pt x="82429" y="31453"/>
                    <a:pt x="89262" y="31453"/>
                  </a:cubicBezTo>
                  <a:cubicBezTo>
                    <a:pt x="96094" y="31453"/>
                    <a:pt x="103180" y="25633"/>
                    <a:pt x="103180" y="16523"/>
                  </a:cubicBezTo>
                  <a:cubicBezTo>
                    <a:pt x="103180" y="7666"/>
                    <a:pt x="95082" y="75"/>
                    <a:pt x="82176" y="75"/>
                  </a:cubicBezTo>
                  <a:cubicBezTo>
                    <a:pt x="65728" y="75"/>
                    <a:pt x="54594" y="12474"/>
                    <a:pt x="49786" y="19560"/>
                  </a:cubicBezTo>
                  <a:cubicBezTo>
                    <a:pt x="47761" y="8172"/>
                    <a:pt x="38652" y="75"/>
                    <a:pt x="26758" y="75"/>
                  </a:cubicBezTo>
                  <a:cubicBezTo>
                    <a:pt x="15118" y="75"/>
                    <a:pt x="10310" y="9944"/>
                    <a:pt x="8032" y="14499"/>
                  </a:cubicBezTo>
                  <a:cubicBezTo>
                    <a:pt x="3477" y="23102"/>
                    <a:pt x="188" y="38285"/>
                    <a:pt x="188" y="39045"/>
                  </a:cubicBezTo>
                  <a:cubicBezTo>
                    <a:pt x="188" y="41575"/>
                    <a:pt x="2718" y="41575"/>
                    <a:pt x="3224" y="41575"/>
                  </a:cubicBezTo>
                  <a:cubicBezTo>
                    <a:pt x="5755" y="41575"/>
                    <a:pt x="6008" y="41322"/>
                    <a:pt x="7526" y="35755"/>
                  </a:cubicBezTo>
                  <a:cubicBezTo>
                    <a:pt x="11828" y="17788"/>
                    <a:pt x="16889" y="5642"/>
                    <a:pt x="25999" y="5642"/>
                  </a:cubicBezTo>
                  <a:cubicBezTo>
                    <a:pt x="30301" y="5642"/>
                    <a:pt x="33844" y="7666"/>
                    <a:pt x="33844" y="17282"/>
                  </a:cubicBezTo>
                  <a:cubicBezTo>
                    <a:pt x="33844" y="22596"/>
                    <a:pt x="33084" y="25380"/>
                    <a:pt x="29795" y="38538"/>
                  </a:cubicBezTo>
                  <a:lnTo>
                    <a:pt x="15118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9AF7770-893F-F742-6CED-9391CDC92459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5405420" y="3531359"/>
              <a:ext cx="154614" cy="10122"/>
            </a:xfrm>
            <a:custGeom>
              <a:avLst/>
              <a:gdLst>
                <a:gd name="connsiteX0" fmla="*/ 145952 w 154614"/>
                <a:gd name="connsiteY0" fmla="*/ 10197 h 10122"/>
                <a:gd name="connsiteX1" fmla="*/ 154809 w 154614"/>
                <a:gd name="connsiteY1" fmla="*/ 5136 h 10122"/>
                <a:gd name="connsiteX2" fmla="*/ 145952 w 154614"/>
                <a:gd name="connsiteY2" fmla="*/ 75 h 10122"/>
                <a:gd name="connsiteX3" fmla="*/ 9052 w 154614"/>
                <a:gd name="connsiteY3" fmla="*/ 75 h 10122"/>
                <a:gd name="connsiteX4" fmla="*/ 195 w 154614"/>
                <a:gd name="connsiteY4" fmla="*/ 5136 h 10122"/>
                <a:gd name="connsiteX5" fmla="*/ 9052 w 154614"/>
                <a:gd name="connsiteY5" fmla="*/ 10197 h 10122"/>
                <a:gd name="connsiteX6" fmla="*/ 145952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52" y="10197"/>
                  </a:moveTo>
                  <a:cubicBezTo>
                    <a:pt x="150254" y="10197"/>
                    <a:pt x="154809" y="10197"/>
                    <a:pt x="154809" y="5136"/>
                  </a:cubicBezTo>
                  <a:cubicBezTo>
                    <a:pt x="154809" y="75"/>
                    <a:pt x="150254" y="75"/>
                    <a:pt x="145952" y="75"/>
                  </a:cubicBezTo>
                  <a:lnTo>
                    <a:pt x="9052" y="75"/>
                  </a:lnTo>
                  <a:cubicBezTo>
                    <a:pt x="4750" y="75"/>
                    <a:pt x="195" y="75"/>
                    <a:pt x="195" y="5136"/>
                  </a:cubicBezTo>
                  <a:cubicBezTo>
                    <a:pt x="195" y="10197"/>
                    <a:pt x="4750" y="10197"/>
                    <a:pt x="9052" y="10197"/>
                  </a:cubicBezTo>
                  <a:lnTo>
                    <a:pt x="145952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76CA49A-8F2D-F669-747D-C62C2A82D8F4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5644805" y="3487834"/>
              <a:ext cx="102991" cy="114632"/>
            </a:xfrm>
            <a:custGeom>
              <a:avLst/>
              <a:gdLst>
                <a:gd name="connsiteX0" fmla="*/ 15135 w 102991"/>
                <a:gd name="connsiteY0" fmla="*/ 96993 h 114632"/>
                <a:gd name="connsiteX1" fmla="*/ 12857 w 102991"/>
                <a:gd name="connsiteY1" fmla="*/ 107874 h 114632"/>
                <a:gd name="connsiteX2" fmla="*/ 20196 w 102991"/>
                <a:gd name="connsiteY2" fmla="*/ 114707 h 114632"/>
                <a:gd name="connsiteX3" fmla="*/ 29559 w 102991"/>
                <a:gd name="connsiteY3" fmla="*/ 107621 h 114632"/>
                <a:gd name="connsiteX4" fmla="*/ 39681 w 102991"/>
                <a:gd name="connsiteY4" fmla="*/ 67639 h 114632"/>
                <a:gd name="connsiteX5" fmla="*/ 47778 w 102991"/>
                <a:gd name="connsiteY5" fmla="*/ 34743 h 114632"/>
                <a:gd name="connsiteX6" fmla="*/ 61949 w 102991"/>
                <a:gd name="connsiteY6" fmla="*/ 13993 h 114632"/>
                <a:gd name="connsiteX7" fmla="*/ 82193 w 102991"/>
                <a:gd name="connsiteY7" fmla="*/ 5642 h 114632"/>
                <a:gd name="connsiteX8" fmla="*/ 92821 w 102991"/>
                <a:gd name="connsiteY8" fmla="*/ 8678 h 114632"/>
                <a:gd name="connsiteX9" fmla="*/ 79663 w 102991"/>
                <a:gd name="connsiteY9" fmla="*/ 22596 h 114632"/>
                <a:gd name="connsiteX10" fmla="*/ 89279 w 102991"/>
                <a:gd name="connsiteY10" fmla="*/ 31453 h 114632"/>
                <a:gd name="connsiteX11" fmla="*/ 103197 w 102991"/>
                <a:gd name="connsiteY11" fmla="*/ 16523 h 114632"/>
                <a:gd name="connsiteX12" fmla="*/ 82193 w 102991"/>
                <a:gd name="connsiteY12" fmla="*/ 75 h 114632"/>
                <a:gd name="connsiteX13" fmla="*/ 49803 w 102991"/>
                <a:gd name="connsiteY13" fmla="*/ 19560 h 114632"/>
                <a:gd name="connsiteX14" fmla="*/ 26775 w 102991"/>
                <a:gd name="connsiteY14" fmla="*/ 75 h 114632"/>
                <a:gd name="connsiteX15" fmla="*/ 8049 w 102991"/>
                <a:gd name="connsiteY15" fmla="*/ 14499 h 114632"/>
                <a:gd name="connsiteX16" fmla="*/ 205 w 102991"/>
                <a:gd name="connsiteY16" fmla="*/ 39045 h 114632"/>
                <a:gd name="connsiteX17" fmla="*/ 3241 w 102991"/>
                <a:gd name="connsiteY17" fmla="*/ 41575 h 114632"/>
                <a:gd name="connsiteX18" fmla="*/ 7543 w 102991"/>
                <a:gd name="connsiteY18" fmla="*/ 35755 h 114632"/>
                <a:gd name="connsiteX19" fmla="*/ 26016 w 102991"/>
                <a:gd name="connsiteY19" fmla="*/ 5642 h 114632"/>
                <a:gd name="connsiteX20" fmla="*/ 33861 w 102991"/>
                <a:gd name="connsiteY20" fmla="*/ 17282 h 114632"/>
                <a:gd name="connsiteX21" fmla="*/ 29812 w 102991"/>
                <a:gd name="connsiteY21" fmla="*/ 38538 h 114632"/>
                <a:gd name="connsiteX22" fmla="*/ 15135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35" y="96993"/>
                  </a:moveTo>
                  <a:cubicBezTo>
                    <a:pt x="14376" y="100789"/>
                    <a:pt x="12857" y="106609"/>
                    <a:pt x="12857" y="107874"/>
                  </a:cubicBezTo>
                  <a:cubicBezTo>
                    <a:pt x="12857" y="112429"/>
                    <a:pt x="16400" y="114707"/>
                    <a:pt x="20196" y="114707"/>
                  </a:cubicBezTo>
                  <a:cubicBezTo>
                    <a:pt x="23232" y="114707"/>
                    <a:pt x="27787" y="112682"/>
                    <a:pt x="29559" y="107621"/>
                  </a:cubicBezTo>
                  <a:cubicBezTo>
                    <a:pt x="30065" y="106609"/>
                    <a:pt x="38669" y="72194"/>
                    <a:pt x="39681" y="67639"/>
                  </a:cubicBezTo>
                  <a:cubicBezTo>
                    <a:pt x="41705" y="59289"/>
                    <a:pt x="46260" y="41575"/>
                    <a:pt x="47778" y="34743"/>
                  </a:cubicBezTo>
                  <a:cubicBezTo>
                    <a:pt x="48791" y="31453"/>
                    <a:pt x="55876" y="19560"/>
                    <a:pt x="61949" y="13993"/>
                  </a:cubicBezTo>
                  <a:cubicBezTo>
                    <a:pt x="63974" y="12221"/>
                    <a:pt x="71312" y="5642"/>
                    <a:pt x="82193" y="5642"/>
                  </a:cubicBezTo>
                  <a:cubicBezTo>
                    <a:pt x="88773" y="5642"/>
                    <a:pt x="92568" y="8678"/>
                    <a:pt x="92821" y="8678"/>
                  </a:cubicBezTo>
                  <a:cubicBezTo>
                    <a:pt x="85230" y="9944"/>
                    <a:pt x="79663" y="16017"/>
                    <a:pt x="79663" y="22596"/>
                  </a:cubicBezTo>
                  <a:cubicBezTo>
                    <a:pt x="79663" y="26645"/>
                    <a:pt x="82446" y="31453"/>
                    <a:pt x="89279" y="31453"/>
                  </a:cubicBezTo>
                  <a:cubicBezTo>
                    <a:pt x="96111" y="31453"/>
                    <a:pt x="103197" y="25633"/>
                    <a:pt x="103197" y="16523"/>
                  </a:cubicBezTo>
                  <a:cubicBezTo>
                    <a:pt x="103197" y="7666"/>
                    <a:pt x="95099" y="75"/>
                    <a:pt x="82193" y="75"/>
                  </a:cubicBezTo>
                  <a:cubicBezTo>
                    <a:pt x="65745" y="75"/>
                    <a:pt x="54611" y="12474"/>
                    <a:pt x="49803" y="19560"/>
                  </a:cubicBezTo>
                  <a:cubicBezTo>
                    <a:pt x="47778" y="8172"/>
                    <a:pt x="38669" y="75"/>
                    <a:pt x="26775" y="75"/>
                  </a:cubicBezTo>
                  <a:cubicBezTo>
                    <a:pt x="15135" y="75"/>
                    <a:pt x="10327" y="9944"/>
                    <a:pt x="8049" y="14499"/>
                  </a:cubicBezTo>
                  <a:cubicBezTo>
                    <a:pt x="3494" y="23102"/>
                    <a:pt x="205" y="38285"/>
                    <a:pt x="205" y="39045"/>
                  </a:cubicBezTo>
                  <a:cubicBezTo>
                    <a:pt x="205" y="41575"/>
                    <a:pt x="2735" y="41575"/>
                    <a:pt x="3241" y="41575"/>
                  </a:cubicBezTo>
                  <a:cubicBezTo>
                    <a:pt x="5772" y="41575"/>
                    <a:pt x="6025" y="41322"/>
                    <a:pt x="7543" y="35755"/>
                  </a:cubicBezTo>
                  <a:cubicBezTo>
                    <a:pt x="11845" y="17788"/>
                    <a:pt x="16906" y="5642"/>
                    <a:pt x="26016" y="5642"/>
                  </a:cubicBezTo>
                  <a:cubicBezTo>
                    <a:pt x="30318" y="5642"/>
                    <a:pt x="33861" y="7666"/>
                    <a:pt x="33861" y="17282"/>
                  </a:cubicBezTo>
                  <a:cubicBezTo>
                    <a:pt x="33861" y="22596"/>
                    <a:pt x="33101" y="25380"/>
                    <a:pt x="29812" y="38538"/>
                  </a:cubicBezTo>
                  <a:lnTo>
                    <a:pt x="15135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F4C719E-2704-97ED-DFD9-BF83D6DADDA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5770764" y="3588927"/>
              <a:ext cx="119743" cy="8679"/>
            </a:xfrm>
            <a:custGeom>
              <a:avLst/>
              <a:gdLst>
                <a:gd name="connsiteX0" fmla="*/ 112868 w 119743"/>
                <a:gd name="connsiteY0" fmla="*/ 8756 h 8679"/>
                <a:gd name="connsiteX1" fmla="*/ 119953 w 119743"/>
                <a:gd name="connsiteY1" fmla="*/ 4505 h 8679"/>
                <a:gd name="connsiteX2" fmla="*/ 112868 w 119743"/>
                <a:gd name="connsiteY2" fmla="*/ 76 h 8679"/>
                <a:gd name="connsiteX3" fmla="*/ 7295 w 119743"/>
                <a:gd name="connsiteY3" fmla="*/ 76 h 8679"/>
                <a:gd name="connsiteX4" fmla="*/ 209 w 119743"/>
                <a:gd name="connsiteY4" fmla="*/ 4327 h 8679"/>
                <a:gd name="connsiteX5" fmla="*/ 7295 w 119743"/>
                <a:gd name="connsiteY5" fmla="*/ 8756 h 8679"/>
                <a:gd name="connsiteX6" fmla="*/ 112868 w 119743"/>
                <a:gd name="connsiteY6" fmla="*/ 8756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868" y="8756"/>
                  </a:moveTo>
                  <a:cubicBezTo>
                    <a:pt x="115702" y="8756"/>
                    <a:pt x="119953" y="8756"/>
                    <a:pt x="119953" y="4505"/>
                  </a:cubicBezTo>
                  <a:cubicBezTo>
                    <a:pt x="119953" y="76"/>
                    <a:pt x="115879" y="76"/>
                    <a:pt x="112868" y="76"/>
                  </a:cubicBezTo>
                  <a:lnTo>
                    <a:pt x="7295" y="76"/>
                  </a:lnTo>
                  <a:cubicBezTo>
                    <a:pt x="4461" y="76"/>
                    <a:pt x="209" y="76"/>
                    <a:pt x="209" y="4327"/>
                  </a:cubicBezTo>
                  <a:cubicBezTo>
                    <a:pt x="209" y="8756"/>
                    <a:pt x="4283" y="8756"/>
                    <a:pt x="7295" y="8756"/>
                  </a:cubicBezTo>
                  <a:lnTo>
                    <a:pt x="112868" y="8756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0044D06-F3A0-F397-85BF-6AEB0E1B9AC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5947495" y="3409894"/>
              <a:ext cx="58707" cy="253051"/>
            </a:xfrm>
            <a:custGeom>
              <a:avLst/>
              <a:gdLst>
                <a:gd name="connsiteX0" fmla="*/ 58924 w 58707"/>
                <a:gd name="connsiteY0" fmla="*/ 250595 h 253051"/>
                <a:gd name="connsiteX1" fmla="*/ 54622 w 58707"/>
                <a:gd name="connsiteY1" fmla="*/ 245028 h 253051"/>
                <a:gd name="connsiteX2" fmla="*/ 14893 w 58707"/>
                <a:gd name="connsiteY2" fmla="*/ 126600 h 253051"/>
                <a:gd name="connsiteX3" fmla="*/ 55634 w 58707"/>
                <a:gd name="connsiteY3" fmla="*/ 6907 h 253051"/>
                <a:gd name="connsiteX4" fmla="*/ 58924 w 58707"/>
                <a:gd name="connsiteY4" fmla="*/ 2605 h 253051"/>
                <a:gd name="connsiteX5" fmla="*/ 56393 w 58707"/>
                <a:gd name="connsiteY5" fmla="*/ 75 h 253051"/>
                <a:gd name="connsiteX6" fmla="*/ 16158 w 58707"/>
                <a:gd name="connsiteY6" fmla="*/ 49420 h 253051"/>
                <a:gd name="connsiteX7" fmla="*/ 216 w 58707"/>
                <a:gd name="connsiteY7" fmla="*/ 126600 h 253051"/>
                <a:gd name="connsiteX8" fmla="*/ 16917 w 58707"/>
                <a:gd name="connsiteY8" fmla="*/ 205552 h 253051"/>
                <a:gd name="connsiteX9" fmla="*/ 56393 w 58707"/>
                <a:gd name="connsiteY9" fmla="*/ 253126 h 253051"/>
                <a:gd name="connsiteX10" fmla="*/ 58924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24" y="250595"/>
                  </a:moveTo>
                  <a:cubicBezTo>
                    <a:pt x="58924" y="249836"/>
                    <a:pt x="58924" y="249330"/>
                    <a:pt x="54622" y="245028"/>
                  </a:cubicBezTo>
                  <a:cubicBezTo>
                    <a:pt x="22991" y="213144"/>
                    <a:pt x="14893" y="165317"/>
                    <a:pt x="14893" y="126600"/>
                  </a:cubicBezTo>
                  <a:cubicBezTo>
                    <a:pt x="14893" y="82569"/>
                    <a:pt x="24509" y="38538"/>
                    <a:pt x="55634" y="6907"/>
                  </a:cubicBezTo>
                  <a:cubicBezTo>
                    <a:pt x="58924" y="3871"/>
                    <a:pt x="58924" y="3364"/>
                    <a:pt x="58924" y="2605"/>
                  </a:cubicBezTo>
                  <a:cubicBezTo>
                    <a:pt x="58924" y="834"/>
                    <a:pt x="57912" y="75"/>
                    <a:pt x="56393" y="75"/>
                  </a:cubicBezTo>
                  <a:cubicBezTo>
                    <a:pt x="53863" y="75"/>
                    <a:pt x="31088" y="17282"/>
                    <a:pt x="16158" y="49420"/>
                  </a:cubicBezTo>
                  <a:cubicBezTo>
                    <a:pt x="3253" y="77255"/>
                    <a:pt x="216" y="105344"/>
                    <a:pt x="216" y="126600"/>
                  </a:cubicBezTo>
                  <a:cubicBezTo>
                    <a:pt x="216" y="146338"/>
                    <a:pt x="3000" y="176957"/>
                    <a:pt x="16917" y="205552"/>
                  </a:cubicBezTo>
                  <a:cubicBezTo>
                    <a:pt x="32100" y="236677"/>
                    <a:pt x="53863" y="253126"/>
                    <a:pt x="56393" y="253126"/>
                  </a:cubicBezTo>
                  <a:cubicBezTo>
                    <a:pt x="57912" y="253126"/>
                    <a:pt x="58924" y="252367"/>
                    <a:pt x="58924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6A97814-F0B1-7EBF-68DA-70B181B46F0E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028191" y="3487834"/>
              <a:ext cx="111089" cy="114632"/>
            </a:xfrm>
            <a:custGeom>
              <a:avLst/>
              <a:gdLst>
                <a:gd name="connsiteX0" fmla="*/ 111309 w 111089"/>
                <a:gd name="connsiteY0" fmla="*/ 17788 h 114632"/>
                <a:gd name="connsiteX1" fmla="*/ 100175 w 111089"/>
                <a:gd name="connsiteY1" fmla="*/ 75 h 114632"/>
                <a:gd name="connsiteX2" fmla="*/ 87776 w 111089"/>
                <a:gd name="connsiteY2" fmla="*/ 12221 h 114632"/>
                <a:gd name="connsiteX3" fmla="*/ 91824 w 111089"/>
                <a:gd name="connsiteY3" fmla="*/ 19813 h 114632"/>
                <a:gd name="connsiteX4" fmla="*/ 100428 w 111089"/>
                <a:gd name="connsiteY4" fmla="*/ 40563 h 114632"/>
                <a:gd name="connsiteX5" fmla="*/ 55385 w 111089"/>
                <a:gd name="connsiteY5" fmla="*/ 109140 h 114632"/>
                <a:gd name="connsiteX6" fmla="*/ 36659 w 111089"/>
                <a:gd name="connsiteY6" fmla="*/ 87124 h 114632"/>
                <a:gd name="connsiteX7" fmla="*/ 51336 w 111089"/>
                <a:gd name="connsiteY7" fmla="*/ 33477 h 114632"/>
                <a:gd name="connsiteX8" fmla="*/ 54373 w 111089"/>
                <a:gd name="connsiteY8" fmla="*/ 20825 h 114632"/>
                <a:gd name="connsiteX9" fmla="*/ 33623 w 111089"/>
                <a:gd name="connsiteY9" fmla="*/ 75 h 114632"/>
                <a:gd name="connsiteX10" fmla="*/ 220 w 111089"/>
                <a:gd name="connsiteY10" fmla="*/ 39045 h 114632"/>
                <a:gd name="connsiteX11" fmla="*/ 3256 w 111089"/>
                <a:gd name="connsiteY11" fmla="*/ 41575 h 114632"/>
                <a:gd name="connsiteX12" fmla="*/ 7305 w 111089"/>
                <a:gd name="connsiteY12" fmla="*/ 37020 h 114632"/>
                <a:gd name="connsiteX13" fmla="*/ 32863 w 111089"/>
                <a:gd name="connsiteY13" fmla="*/ 5642 h 114632"/>
                <a:gd name="connsiteX14" fmla="*/ 39190 w 111089"/>
                <a:gd name="connsiteY14" fmla="*/ 13739 h 114632"/>
                <a:gd name="connsiteX15" fmla="*/ 34888 w 111089"/>
                <a:gd name="connsiteY15" fmla="*/ 31453 h 114632"/>
                <a:gd name="connsiteX16" fmla="*/ 20464 w 111089"/>
                <a:gd name="connsiteY16" fmla="*/ 83329 h 114632"/>
                <a:gd name="connsiteX17" fmla="*/ 54373 w 111089"/>
                <a:gd name="connsiteY17" fmla="*/ 114707 h 114632"/>
                <a:gd name="connsiteX18" fmla="*/ 111309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09" y="17788"/>
                  </a:moveTo>
                  <a:cubicBezTo>
                    <a:pt x="111309" y="4124"/>
                    <a:pt x="104730" y="75"/>
                    <a:pt x="100175" y="75"/>
                  </a:cubicBezTo>
                  <a:cubicBezTo>
                    <a:pt x="93849" y="75"/>
                    <a:pt x="87776" y="6654"/>
                    <a:pt x="87776" y="12221"/>
                  </a:cubicBezTo>
                  <a:cubicBezTo>
                    <a:pt x="87776" y="15511"/>
                    <a:pt x="89041" y="17029"/>
                    <a:pt x="91824" y="19813"/>
                  </a:cubicBezTo>
                  <a:cubicBezTo>
                    <a:pt x="97138" y="24874"/>
                    <a:pt x="100428" y="31453"/>
                    <a:pt x="100428" y="40563"/>
                  </a:cubicBezTo>
                  <a:cubicBezTo>
                    <a:pt x="100428" y="51191"/>
                    <a:pt x="84992" y="109140"/>
                    <a:pt x="55385" y="109140"/>
                  </a:cubicBezTo>
                  <a:cubicBezTo>
                    <a:pt x="42479" y="109140"/>
                    <a:pt x="36659" y="100283"/>
                    <a:pt x="36659" y="87124"/>
                  </a:cubicBezTo>
                  <a:cubicBezTo>
                    <a:pt x="36659" y="72953"/>
                    <a:pt x="43492" y="54481"/>
                    <a:pt x="51336" y="33477"/>
                  </a:cubicBezTo>
                  <a:cubicBezTo>
                    <a:pt x="53108" y="29176"/>
                    <a:pt x="54373" y="25633"/>
                    <a:pt x="54373" y="20825"/>
                  </a:cubicBezTo>
                  <a:cubicBezTo>
                    <a:pt x="54373" y="9438"/>
                    <a:pt x="46275" y="75"/>
                    <a:pt x="33623" y="75"/>
                  </a:cubicBezTo>
                  <a:cubicBezTo>
                    <a:pt x="9836" y="75"/>
                    <a:pt x="220" y="36767"/>
                    <a:pt x="220" y="39045"/>
                  </a:cubicBezTo>
                  <a:cubicBezTo>
                    <a:pt x="220" y="41575"/>
                    <a:pt x="2750" y="41575"/>
                    <a:pt x="3256" y="41575"/>
                  </a:cubicBezTo>
                  <a:cubicBezTo>
                    <a:pt x="5787" y="41575"/>
                    <a:pt x="6040" y="41069"/>
                    <a:pt x="7305" y="37020"/>
                  </a:cubicBezTo>
                  <a:cubicBezTo>
                    <a:pt x="14644" y="11462"/>
                    <a:pt x="25525" y="5642"/>
                    <a:pt x="32863" y="5642"/>
                  </a:cubicBezTo>
                  <a:cubicBezTo>
                    <a:pt x="34888" y="5642"/>
                    <a:pt x="39190" y="5642"/>
                    <a:pt x="39190" y="13739"/>
                  </a:cubicBezTo>
                  <a:cubicBezTo>
                    <a:pt x="39190" y="20066"/>
                    <a:pt x="36659" y="26898"/>
                    <a:pt x="34888" y="31453"/>
                  </a:cubicBezTo>
                  <a:cubicBezTo>
                    <a:pt x="23754" y="60807"/>
                    <a:pt x="20464" y="72447"/>
                    <a:pt x="20464" y="83329"/>
                  </a:cubicBezTo>
                  <a:cubicBezTo>
                    <a:pt x="20464" y="110658"/>
                    <a:pt x="42732" y="114707"/>
                    <a:pt x="54373" y="114707"/>
                  </a:cubicBezTo>
                  <a:cubicBezTo>
                    <a:pt x="96885" y="114707"/>
                    <a:pt x="111309" y="30947"/>
                    <a:pt x="111309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D0AE3A2-C7E4-F07A-A1B9-A6C376E2F486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167015" y="3409894"/>
              <a:ext cx="58707" cy="253051"/>
            </a:xfrm>
            <a:custGeom>
              <a:avLst/>
              <a:gdLst>
                <a:gd name="connsiteX0" fmla="*/ 58933 w 58707"/>
                <a:gd name="connsiteY0" fmla="*/ 126600 h 253051"/>
                <a:gd name="connsiteX1" fmla="*/ 42232 w 58707"/>
                <a:gd name="connsiteY1" fmla="*/ 47648 h 253051"/>
                <a:gd name="connsiteX2" fmla="*/ 2756 w 58707"/>
                <a:gd name="connsiteY2" fmla="*/ 75 h 253051"/>
                <a:gd name="connsiteX3" fmla="*/ 225 w 58707"/>
                <a:gd name="connsiteY3" fmla="*/ 2605 h 253051"/>
                <a:gd name="connsiteX4" fmla="*/ 5033 w 58707"/>
                <a:gd name="connsiteY4" fmla="*/ 8425 h 253051"/>
                <a:gd name="connsiteX5" fmla="*/ 44256 w 58707"/>
                <a:gd name="connsiteY5" fmla="*/ 126600 h 253051"/>
                <a:gd name="connsiteX6" fmla="*/ 3515 w 58707"/>
                <a:gd name="connsiteY6" fmla="*/ 246293 h 253051"/>
                <a:gd name="connsiteX7" fmla="*/ 225 w 58707"/>
                <a:gd name="connsiteY7" fmla="*/ 250595 h 253051"/>
                <a:gd name="connsiteX8" fmla="*/ 2756 w 58707"/>
                <a:gd name="connsiteY8" fmla="*/ 253126 h 253051"/>
                <a:gd name="connsiteX9" fmla="*/ 42991 w 58707"/>
                <a:gd name="connsiteY9" fmla="*/ 203781 h 253051"/>
                <a:gd name="connsiteX10" fmla="*/ 58933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3" y="126600"/>
                  </a:moveTo>
                  <a:cubicBezTo>
                    <a:pt x="58933" y="106862"/>
                    <a:pt x="56149" y="76243"/>
                    <a:pt x="42232" y="47648"/>
                  </a:cubicBezTo>
                  <a:cubicBezTo>
                    <a:pt x="27048" y="16523"/>
                    <a:pt x="5286" y="75"/>
                    <a:pt x="2756" y="75"/>
                  </a:cubicBezTo>
                  <a:cubicBezTo>
                    <a:pt x="1237" y="75"/>
                    <a:pt x="225" y="1087"/>
                    <a:pt x="225" y="2605"/>
                  </a:cubicBezTo>
                  <a:cubicBezTo>
                    <a:pt x="225" y="3364"/>
                    <a:pt x="225" y="3871"/>
                    <a:pt x="5033" y="8425"/>
                  </a:cubicBezTo>
                  <a:cubicBezTo>
                    <a:pt x="29832" y="33477"/>
                    <a:pt x="44256" y="73713"/>
                    <a:pt x="44256" y="126600"/>
                  </a:cubicBezTo>
                  <a:cubicBezTo>
                    <a:pt x="44256" y="169872"/>
                    <a:pt x="34893" y="214409"/>
                    <a:pt x="3515" y="246293"/>
                  </a:cubicBezTo>
                  <a:cubicBezTo>
                    <a:pt x="225" y="249330"/>
                    <a:pt x="225" y="249836"/>
                    <a:pt x="225" y="250595"/>
                  </a:cubicBezTo>
                  <a:cubicBezTo>
                    <a:pt x="225" y="252114"/>
                    <a:pt x="1237" y="253126"/>
                    <a:pt x="2756" y="253126"/>
                  </a:cubicBezTo>
                  <a:cubicBezTo>
                    <a:pt x="5286" y="253126"/>
                    <a:pt x="28061" y="235918"/>
                    <a:pt x="42991" y="203781"/>
                  </a:cubicBezTo>
                  <a:cubicBezTo>
                    <a:pt x="55896" y="175945"/>
                    <a:pt x="58933" y="147857"/>
                    <a:pt x="58933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C258208-889F-D2C9-C1EF-A56FB02617C9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265424" y="3409894"/>
              <a:ext cx="58707" cy="253051"/>
            </a:xfrm>
            <a:custGeom>
              <a:avLst/>
              <a:gdLst>
                <a:gd name="connsiteX0" fmla="*/ 58937 w 58707"/>
                <a:gd name="connsiteY0" fmla="*/ 126600 h 253051"/>
                <a:gd name="connsiteX1" fmla="*/ 42235 w 58707"/>
                <a:gd name="connsiteY1" fmla="*/ 47648 h 253051"/>
                <a:gd name="connsiteX2" fmla="*/ 2759 w 58707"/>
                <a:gd name="connsiteY2" fmla="*/ 75 h 253051"/>
                <a:gd name="connsiteX3" fmla="*/ 229 w 58707"/>
                <a:gd name="connsiteY3" fmla="*/ 2605 h 253051"/>
                <a:gd name="connsiteX4" fmla="*/ 5037 w 58707"/>
                <a:gd name="connsiteY4" fmla="*/ 8425 h 253051"/>
                <a:gd name="connsiteX5" fmla="*/ 44260 w 58707"/>
                <a:gd name="connsiteY5" fmla="*/ 126600 h 253051"/>
                <a:gd name="connsiteX6" fmla="*/ 3519 w 58707"/>
                <a:gd name="connsiteY6" fmla="*/ 246293 h 253051"/>
                <a:gd name="connsiteX7" fmla="*/ 229 w 58707"/>
                <a:gd name="connsiteY7" fmla="*/ 250595 h 253051"/>
                <a:gd name="connsiteX8" fmla="*/ 2759 w 58707"/>
                <a:gd name="connsiteY8" fmla="*/ 253126 h 253051"/>
                <a:gd name="connsiteX9" fmla="*/ 42995 w 58707"/>
                <a:gd name="connsiteY9" fmla="*/ 203781 h 253051"/>
                <a:gd name="connsiteX10" fmla="*/ 58937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7" y="126600"/>
                  </a:moveTo>
                  <a:cubicBezTo>
                    <a:pt x="58937" y="106862"/>
                    <a:pt x="56153" y="76243"/>
                    <a:pt x="42235" y="47648"/>
                  </a:cubicBezTo>
                  <a:cubicBezTo>
                    <a:pt x="27052" y="16523"/>
                    <a:pt x="5290" y="75"/>
                    <a:pt x="2759" y="75"/>
                  </a:cubicBezTo>
                  <a:cubicBezTo>
                    <a:pt x="1241" y="75"/>
                    <a:pt x="229" y="1087"/>
                    <a:pt x="229" y="2605"/>
                  </a:cubicBezTo>
                  <a:cubicBezTo>
                    <a:pt x="229" y="3364"/>
                    <a:pt x="229" y="3871"/>
                    <a:pt x="5037" y="8425"/>
                  </a:cubicBezTo>
                  <a:cubicBezTo>
                    <a:pt x="29836" y="33477"/>
                    <a:pt x="44260" y="73713"/>
                    <a:pt x="44260" y="126600"/>
                  </a:cubicBezTo>
                  <a:cubicBezTo>
                    <a:pt x="44260" y="169872"/>
                    <a:pt x="34897" y="214409"/>
                    <a:pt x="3519" y="246293"/>
                  </a:cubicBezTo>
                  <a:cubicBezTo>
                    <a:pt x="229" y="249330"/>
                    <a:pt x="229" y="249836"/>
                    <a:pt x="229" y="250595"/>
                  </a:cubicBezTo>
                  <a:cubicBezTo>
                    <a:pt x="229" y="252114"/>
                    <a:pt x="1241" y="253126"/>
                    <a:pt x="2759" y="253126"/>
                  </a:cubicBezTo>
                  <a:cubicBezTo>
                    <a:pt x="5290" y="253126"/>
                    <a:pt x="28065" y="235918"/>
                    <a:pt x="42995" y="203781"/>
                  </a:cubicBezTo>
                  <a:cubicBezTo>
                    <a:pt x="55900" y="175945"/>
                    <a:pt x="58937" y="147857"/>
                    <a:pt x="58937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6B8EA6E-551C-5898-E728-99315AF46595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360213" y="3394337"/>
              <a:ext cx="90339" cy="79888"/>
            </a:xfrm>
            <a:custGeom>
              <a:avLst/>
              <a:gdLst>
                <a:gd name="connsiteX0" fmla="*/ 64179 w 90339"/>
                <a:gd name="connsiteY0" fmla="*/ 10521 h 79888"/>
                <a:gd name="connsiteX1" fmla="*/ 45934 w 90339"/>
                <a:gd name="connsiteY1" fmla="*/ 70 h 79888"/>
                <a:gd name="connsiteX2" fmla="*/ 233 w 90339"/>
                <a:gd name="connsiteY2" fmla="*/ 50553 h 79888"/>
                <a:gd name="connsiteX3" fmla="*/ 26980 w 90339"/>
                <a:gd name="connsiteY3" fmla="*/ 79958 h 79888"/>
                <a:gd name="connsiteX4" fmla="*/ 52134 w 90339"/>
                <a:gd name="connsiteY4" fmla="*/ 67558 h 79888"/>
                <a:gd name="connsiteX5" fmla="*/ 70379 w 90339"/>
                <a:gd name="connsiteY5" fmla="*/ 79958 h 79888"/>
                <a:gd name="connsiteX6" fmla="*/ 84372 w 90339"/>
                <a:gd name="connsiteY6" fmla="*/ 70570 h 79888"/>
                <a:gd name="connsiteX7" fmla="*/ 90572 w 90339"/>
                <a:gd name="connsiteY7" fmla="*/ 52856 h 79888"/>
                <a:gd name="connsiteX8" fmla="*/ 87738 w 90339"/>
                <a:gd name="connsiteY8" fmla="*/ 50553 h 79888"/>
                <a:gd name="connsiteX9" fmla="*/ 83841 w 90339"/>
                <a:gd name="connsiteY9" fmla="*/ 56045 h 79888"/>
                <a:gd name="connsiteX10" fmla="*/ 70910 w 90339"/>
                <a:gd name="connsiteY10" fmla="*/ 74998 h 79888"/>
                <a:gd name="connsiteX11" fmla="*/ 65064 w 90339"/>
                <a:gd name="connsiteY11" fmla="*/ 66318 h 79888"/>
                <a:gd name="connsiteX12" fmla="*/ 67722 w 90339"/>
                <a:gd name="connsiteY12" fmla="*/ 52325 h 79888"/>
                <a:gd name="connsiteX13" fmla="*/ 71619 w 90339"/>
                <a:gd name="connsiteY13" fmla="*/ 36383 h 79888"/>
                <a:gd name="connsiteX14" fmla="*/ 75161 w 90339"/>
                <a:gd name="connsiteY14" fmla="*/ 22920 h 79888"/>
                <a:gd name="connsiteX15" fmla="*/ 78350 w 90339"/>
                <a:gd name="connsiteY15" fmla="*/ 9104 h 79888"/>
                <a:gd name="connsiteX16" fmla="*/ 72327 w 90339"/>
                <a:gd name="connsiteY16" fmla="*/ 3435 h 79888"/>
                <a:gd name="connsiteX17" fmla="*/ 64179 w 90339"/>
                <a:gd name="connsiteY17" fmla="*/ 10521 h 79888"/>
                <a:gd name="connsiteX18" fmla="*/ 52842 w 90339"/>
                <a:gd name="connsiteY18" fmla="*/ 56045 h 79888"/>
                <a:gd name="connsiteX19" fmla="*/ 43808 w 90339"/>
                <a:gd name="connsiteY19" fmla="*/ 67913 h 79888"/>
                <a:gd name="connsiteX20" fmla="*/ 27512 w 90339"/>
                <a:gd name="connsiteY20" fmla="*/ 74998 h 79888"/>
                <a:gd name="connsiteX21" fmla="*/ 14581 w 90339"/>
                <a:gd name="connsiteY21" fmla="*/ 57816 h 79888"/>
                <a:gd name="connsiteX22" fmla="*/ 23792 w 90339"/>
                <a:gd name="connsiteY22" fmla="*/ 21857 h 79888"/>
                <a:gd name="connsiteX23" fmla="*/ 45934 w 90339"/>
                <a:gd name="connsiteY23" fmla="*/ 5030 h 79888"/>
                <a:gd name="connsiteX24" fmla="*/ 61699 w 90339"/>
                <a:gd name="connsiteY24" fmla="*/ 20440 h 79888"/>
                <a:gd name="connsiteX25" fmla="*/ 61167 w 90339"/>
                <a:gd name="connsiteY25" fmla="*/ 22920 h 79888"/>
                <a:gd name="connsiteX26" fmla="*/ 52842 w 90339"/>
                <a:gd name="connsiteY26" fmla="*/ 5604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79888">
                  <a:moveTo>
                    <a:pt x="64179" y="10521"/>
                  </a:moveTo>
                  <a:cubicBezTo>
                    <a:pt x="60459" y="4675"/>
                    <a:pt x="54436" y="70"/>
                    <a:pt x="45934" y="70"/>
                  </a:cubicBezTo>
                  <a:cubicBezTo>
                    <a:pt x="23260" y="70"/>
                    <a:pt x="233" y="25046"/>
                    <a:pt x="233" y="50553"/>
                  </a:cubicBezTo>
                  <a:cubicBezTo>
                    <a:pt x="233" y="67736"/>
                    <a:pt x="11747" y="79958"/>
                    <a:pt x="26980" y="79958"/>
                  </a:cubicBezTo>
                  <a:cubicBezTo>
                    <a:pt x="36546" y="79958"/>
                    <a:pt x="45048" y="74467"/>
                    <a:pt x="52134" y="67558"/>
                  </a:cubicBezTo>
                  <a:cubicBezTo>
                    <a:pt x="55499" y="78187"/>
                    <a:pt x="65773" y="79958"/>
                    <a:pt x="70379" y="79958"/>
                  </a:cubicBezTo>
                  <a:cubicBezTo>
                    <a:pt x="76755" y="79958"/>
                    <a:pt x="81184" y="76061"/>
                    <a:pt x="84372" y="70570"/>
                  </a:cubicBezTo>
                  <a:cubicBezTo>
                    <a:pt x="88269" y="63661"/>
                    <a:pt x="90572" y="53565"/>
                    <a:pt x="90572" y="52856"/>
                  </a:cubicBezTo>
                  <a:cubicBezTo>
                    <a:pt x="90572" y="50553"/>
                    <a:pt x="88269" y="50553"/>
                    <a:pt x="87738" y="50553"/>
                  </a:cubicBezTo>
                  <a:cubicBezTo>
                    <a:pt x="85258" y="50553"/>
                    <a:pt x="85081" y="51262"/>
                    <a:pt x="83841" y="56045"/>
                  </a:cubicBezTo>
                  <a:cubicBezTo>
                    <a:pt x="81715" y="64547"/>
                    <a:pt x="78350" y="74998"/>
                    <a:pt x="70910" y="74998"/>
                  </a:cubicBezTo>
                  <a:cubicBezTo>
                    <a:pt x="66304" y="74998"/>
                    <a:pt x="65064" y="71101"/>
                    <a:pt x="65064" y="66318"/>
                  </a:cubicBezTo>
                  <a:cubicBezTo>
                    <a:pt x="65064" y="63307"/>
                    <a:pt x="66482" y="56930"/>
                    <a:pt x="67722" y="52325"/>
                  </a:cubicBezTo>
                  <a:cubicBezTo>
                    <a:pt x="68961" y="47542"/>
                    <a:pt x="70733" y="40280"/>
                    <a:pt x="71619" y="36383"/>
                  </a:cubicBezTo>
                  <a:lnTo>
                    <a:pt x="75161" y="22920"/>
                  </a:lnTo>
                  <a:cubicBezTo>
                    <a:pt x="76224" y="18315"/>
                    <a:pt x="78350" y="9989"/>
                    <a:pt x="78350" y="9104"/>
                  </a:cubicBezTo>
                  <a:cubicBezTo>
                    <a:pt x="78350" y="5207"/>
                    <a:pt x="75161" y="3435"/>
                    <a:pt x="72327" y="3435"/>
                  </a:cubicBezTo>
                  <a:cubicBezTo>
                    <a:pt x="69316" y="3435"/>
                    <a:pt x="65242" y="5561"/>
                    <a:pt x="64179" y="10521"/>
                  </a:cubicBezTo>
                  <a:close/>
                  <a:moveTo>
                    <a:pt x="52842" y="56045"/>
                  </a:moveTo>
                  <a:cubicBezTo>
                    <a:pt x="51602" y="61004"/>
                    <a:pt x="47705" y="64547"/>
                    <a:pt x="43808" y="67913"/>
                  </a:cubicBezTo>
                  <a:cubicBezTo>
                    <a:pt x="42214" y="69330"/>
                    <a:pt x="35129" y="74998"/>
                    <a:pt x="27512" y="74998"/>
                  </a:cubicBezTo>
                  <a:cubicBezTo>
                    <a:pt x="20958" y="74998"/>
                    <a:pt x="14581" y="70393"/>
                    <a:pt x="14581" y="57816"/>
                  </a:cubicBezTo>
                  <a:cubicBezTo>
                    <a:pt x="14581" y="48428"/>
                    <a:pt x="19718" y="28943"/>
                    <a:pt x="23792" y="21857"/>
                  </a:cubicBezTo>
                  <a:cubicBezTo>
                    <a:pt x="31940" y="7687"/>
                    <a:pt x="40974" y="5030"/>
                    <a:pt x="45934" y="5030"/>
                  </a:cubicBezTo>
                  <a:cubicBezTo>
                    <a:pt x="58333" y="5030"/>
                    <a:pt x="61699" y="18492"/>
                    <a:pt x="61699" y="20440"/>
                  </a:cubicBezTo>
                  <a:cubicBezTo>
                    <a:pt x="61699" y="21149"/>
                    <a:pt x="61345" y="22389"/>
                    <a:pt x="61167" y="22920"/>
                  </a:cubicBezTo>
                  <a:lnTo>
                    <a:pt x="52842" y="5604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562F294-EFB2-7008-A631-D103D5E458FD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539052" y="3409894"/>
              <a:ext cx="58707" cy="253051"/>
            </a:xfrm>
            <a:custGeom>
              <a:avLst/>
              <a:gdLst>
                <a:gd name="connsiteX0" fmla="*/ 58947 w 58707"/>
                <a:gd name="connsiteY0" fmla="*/ 250595 h 253051"/>
                <a:gd name="connsiteX1" fmla="*/ 54645 w 58707"/>
                <a:gd name="connsiteY1" fmla="*/ 245028 h 253051"/>
                <a:gd name="connsiteX2" fmla="*/ 14916 w 58707"/>
                <a:gd name="connsiteY2" fmla="*/ 126600 h 253051"/>
                <a:gd name="connsiteX3" fmla="*/ 55657 w 58707"/>
                <a:gd name="connsiteY3" fmla="*/ 6907 h 253051"/>
                <a:gd name="connsiteX4" fmla="*/ 58947 w 58707"/>
                <a:gd name="connsiteY4" fmla="*/ 2605 h 253051"/>
                <a:gd name="connsiteX5" fmla="*/ 56417 w 58707"/>
                <a:gd name="connsiteY5" fmla="*/ 75 h 253051"/>
                <a:gd name="connsiteX6" fmla="*/ 16182 w 58707"/>
                <a:gd name="connsiteY6" fmla="*/ 49420 h 253051"/>
                <a:gd name="connsiteX7" fmla="*/ 239 w 58707"/>
                <a:gd name="connsiteY7" fmla="*/ 126600 h 253051"/>
                <a:gd name="connsiteX8" fmla="*/ 16941 w 58707"/>
                <a:gd name="connsiteY8" fmla="*/ 205552 h 253051"/>
                <a:gd name="connsiteX9" fmla="*/ 56417 w 58707"/>
                <a:gd name="connsiteY9" fmla="*/ 253126 h 253051"/>
                <a:gd name="connsiteX10" fmla="*/ 58947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7" y="250595"/>
                  </a:moveTo>
                  <a:cubicBezTo>
                    <a:pt x="58947" y="249836"/>
                    <a:pt x="58947" y="249330"/>
                    <a:pt x="54645" y="245028"/>
                  </a:cubicBezTo>
                  <a:cubicBezTo>
                    <a:pt x="23014" y="213144"/>
                    <a:pt x="14916" y="165317"/>
                    <a:pt x="14916" y="126600"/>
                  </a:cubicBezTo>
                  <a:cubicBezTo>
                    <a:pt x="14916" y="82569"/>
                    <a:pt x="24532" y="38538"/>
                    <a:pt x="55657" y="6907"/>
                  </a:cubicBezTo>
                  <a:cubicBezTo>
                    <a:pt x="58947" y="3871"/>
                    <a:pt x="58947" y="3364"/>
                    <a:pt x="58947" y="2605"/>
                  </a:cubicBezTo>
                  <a:cubicBezTo>
                    <a:pt x="58947" y="834"/>
                    <a:pt x="57935" y="75"/>
                    <a:pt x="56417" y="75"/>
                  </a:cubicBezTo>
                  <a:cubicBezTo>
                    <a:pt x="53886" y="75"/>
                    <a:pt x="31112" y="17282"/>
                    <a:pt x="16182" y="49420"/>
                  </a:cubicBezTo>
                  <a:cubicBezTo>
                    <a:pt x="3276" y="77255"/>
                    <a:pt x="239" y="105344"/>
                    <a:pt x="239" y="126600"/>
                  </a:cubicBezTo>
                  <a:cubicBezTo>
                    <a:pt x="239" y="146338"/>
                    <a:pt x="3023" y="176957"/>
                    <a:pt x="16941" y="205552"/>
                  </a:cubicBezTo>
                  <a:cubicBezTo>
                    <a:pt x="32124" y="236677"/>
                    <a:pt x="53886" y="253126"/>
                    <a:pt x="56417" y="253126"/>
                  </a:cubicBezTo>
                  <a:cubicBezTo>
                    <a:pt x="57935" y="253126"/>
                    <a:pt x="58947" y="252367"/>
                    <a:pt x="5894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6823198-C727-99EF-C466-9FBBCDA65B1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619747" y="3487834"/>
              <a:ext cx="102991" cy="114632"/>
            </a:xfrm>
            <a:custGeom>
              <a:avLst/>
              <a:gdLst>
                <a:gd name="connsiteX0" fmla="*/ 15173 w 102991"/>
                <a:gd name="connsiteY0" fmla="*/ 96993 h 114632"/>
                <a:gd name="connsiteX1" fmla="*/ 12896 w 102991"/>
                <a:gd name="connsiteY1" fmla="*/ 107874 h 114632"/>
                <a:gd name="connsiteX2" fmla="*/ 20234 w 102991"/>
                <a:gd name="connsiteY2" fmla="*/ 114707 h 114632"/>
                <a:gd name="connsiteX3" fmla="*/ 29597 w 102991"/>
                <a:gd name="connsiteY3" fmla="*/ 107621 h 114632"/>
                <a:gd name="connsiteX4" fmla="*/ 39719 w 102991"/>
                <a:gd name="connsiteY4" fmla="*/ 67639 h 114632"/>
                <a:gd name="connsiteX5" fmla="*/ 47817 w 102991"/>
                <a:gd name="connsiteY5" fmla="*/ 34743 h 114632"/>
                <a:gd name="connsiteX6" fmla="*/ 61988 w 102991"/>
                <a:gd name="connsiteY6" fmla="*/ 13993 h 114632"/>
                <a:gd name="connsiteX7" fmla="*/ 82232 w 102991"/>
                <a:gd name="connsiteY7" fmla="*/ 5642 h 114632"/>
                <a:gd name="connsiteX8" fmla="*/ 92860 w 102991"/>
                <a:gd name="connsiteY8" fmla="*/ 8678 h 114632"/>
                <a:gd name="connsiteX9" fmla="*/ 79701 w 102991"/>
                <a:gd name="connsiteY9" fmla="*/ 22596 h 114632"/>
                <a:gd name="connsiteX10" fmla="*/ 89317 w 102991"/>
                <a:gd name="connsiteY10" fmla="*/ 31453 h 114632"/>
                <a:gd name="connsiteX11" fmla="*/ 103235 w 102991"/>
                <a:gd name="connsiteY11" fmla="*/ 16523 h 114632"/>
                <a:gd name="connsiteX12" fmla="*/ 82232 w 102991"/>
                <a:gd name="connsiteY12" fmla="*/ 75 h 114632"/>
                <a:gd name="connsiteX13" fmla="*/ 49841 w 102991"/>
                <a:gd name="connsiteY13" fmla="*/ 19560 h 114632"/>
                <a:gd name="connsiteX14" fmla="*/ 26814 w 102991"/>
                <a:gd name="connsiteY14" fmla="*/ 75 h 114632"/>
                <a:gd name="connsiteX15" fmla="*/ 8088 w 102991"/>
                <a:gd name="connsiteY15" fmla="*/ 14499 h 114632"/>
                <a:gd name="connsiteX16" fmla="*/ 243 w 102991"/>
                <a:gd name="connsiteY16" fmla="*/ 39045 h 114632"/>
                <a:gd name="connsiteX17" fmla="*/ 3280 w 102991"/>
                <a:gd name="connsiteY17" fmla="*/ 41575 h 114632"/>
                <a:gd name="connsiteX18" fmla="*/ 7582 w 102991"/>
                <a:gd name="connsiteY18" fmla="*/ 35755 h 114632"/>
                <a:gd name="connsiteX19" fmla="*/ 26054 w 102991"/>
                <a:gd name="connsiteY19" fmla="*/ 5642 h 114632"/>
                <a:gd name="connsiteX20" fmla="*/ 33899 w 102991"/>
                <a:gd name="connsiteY20" fmla="*/ 17282 h 114632"/>
                <a:gd name="connsiteX21" fmla="*/ 29850 w 102991"/>
                <a:gd name="connsiteY21" fmla="*/ 38538 h 114632"/>
                <a:gd name="connsiteX22" fmla="*/ 15173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73" y="96993"/>
                  </a:moveTo>
                  <a:cubicBezTo>
                    <a:pt x="14414" y="100789"/>
                    <a:pt x="12896" y="106609"/>
                    <a:pt x="12896" y="107874"/>
                  </a:cubicBezTo>
                  <a:cubicBezTo>
                    <a:pt x="12896" y="112429"/>
                    <a:pt x="16438" y="114707"/>
                    <a:pt x="20234" y="114707"/>
                  </a:cubicBezTo>
                  <a:cubicBezTo>
                    <a:pt x="23271" y="114707"/>
                    <a:pt x="27826" y="112682"/>
                    <a:pt x="29597" y="107621"/>
                  </a:cubicBezTo>
                  <a:cubicBezTo>
                    <a:pt x="30103" y="106609"/>
                    <a:pt x="38707" y="72194"/>
                    <a:pt x="39719" y="67639"/>
                  </a:cubicBezTo>
                  <a:cubicBezTo>
                    <a:pt x="41744" y="59289"/>
                    <a:pt x="46298" y="41575"/>
                    <a:pt x="47817" y="34743"/>
                  </a:cubicBezTo>
                  <a:cubicBezTo>
                    <a:pt x="48829" y="31453"/>
                    <a:pt x="55914" y="19560"/>
                    <a:pt x="61988" y="13993"/>
                  </a:cubicBezTo>
                  <a:cubicBezTo>
                    <a:pt x="64012" y="12221"/>
                    <a:pt x="71350" y="5642"/>
                    <a:pt x="82232" y="5642"/>
                  </a:cubicBezTo>
                  <a:cubicBezTo>
                    <a:pt x="88811" y="5642"/>
                    <a:pt x="92607" y="8678"/>
                    <a:pt x="92860" y="8678"/>
                  </a:cubicBezTo>
                  <a:cubicBezTo>
                    <a:pt x="85268" y="9944"/>
                    <a:pt x="79701" y="16017"/>
                    <a:pt x="79701" y="22596"/>
                  </a:cubicBezTo>
                  <a:cubicBezTo>
                    <a:pt x="79701" y="26645"/>
                    <a:pt x="82485" y="31453"/>
                    <a:pt x="89317" y="31453"/>
                  </a:cubicBezTo>
                  <a:cubicBezTo>
                    <a:pt x="96150" y="31453"/>
                    <a:pt x="103235" y="25633"/>
                    <a:pt x="103235" y="16523"/>
                  </a:cubicBezTo>
                  <a:cubicBezTo>
                    <a:pt x="103235" y="7666"/>
                    <a:pt x="95137" y="75"/>
                    <a:pt x="82232" y="75"/>
                  </a:cubicBezTo>
                  <a:cubicBezTo>
                    <a:pt x="65783" y="75"/>
                    <a:pt x="54649" y="12474"/>
                    <a:pt x="49841" y="19560"/>
                  </a:cubicBezTo>
                  <a:cubicBezTo>
                    <a:pt x="47817" y="8172"/>
                    <a:pt x="38707" y="75"/>
                    <a:pt x="26814" y="75"/>
                  </a:cubicBezTo>
                  <a:cubicBezTo>
                    <a:pt x="15173" y="75"/>
                    <a:pt x="10365" y="9944"/>
                    <a:pt x="8088" y="14499"/>
                  </a:cubicBezTo>
                  <a:cubicBezTo>
                    <a:pt x="3533" y="23102"/>
                    <a:pt x="243" y="38285"/>
                    <a:pt x="243" y="39045"/>
                  </a:cubicBezTo>
                  <a:cubicBezTo>
                    <a:pt x="243" y="41575"/>
                    <a:pt x="2774" y="41575"/>
                    <a:pt x="3280" y="41575"/>
                  </a:cubicBezTo>
                  <a:cubicBezTo>
                    <a:pt x="5810" y="41575"/>
                    <a:pt x="6063" y="41322"/>
                    <a:pt x="7582" y="35755"/>
                  </a:cubicBezTo>
                  <a:cubicBezTo>
                    <a:pt x="11883" y="17788"/>
                    <a:pt x="16945" y="5642"/>
                    <a:pt x="26054" y="5642"/>
                  </a:cubicBezTo>
                  <a:cubicBezTo>
                    <a:pt x="30356" y="5642"/>
                    <a:pt x="33899" y="7666"/>
                    <a:pt x="33899" y="17282"/>
                  </a:cubicBezTo>
                  <a:cubicBezTo>
                    <a:pt x="33899" y="22596"/>
                    <a:pt x="33140" y="25380"/>
                    <a:pt x="29850" y="38538"/>
                  </a:cubicBezTo>
                  <a:lnTo>
                    <a:pt x="1517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4123CC-CB7D-B9EA-3F6E-935C7252BD2B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810840" y="3531359"/>
              <a:ext cx="154614" cy="10122"/>
            </a:xfrm>
            <a:custGeom>
              <a:avLst/>
              <a:gdLst>
                <a:gd name="connsiteX0" fmla="*/ 146008 w 154614"/>
                <a:gd name="connsiteY0" fmla="*/ 10197 h 10122"/>
                <a:gd name="connsiteX1" fmla="*/ 154864 w 154614"/>
                <a:gd name="connsiteY1" fmla="*/ 5136 h 10122"/>
                <a:gd name="connsiteX2" fmla="*/ 146008 w 154614"/>
                <a:gd name="connsiteY2" fmla="*/ 75 h 10122"/>
                <a:gd name="connsiteX3" fmla="*/ 9107 w 154614"/>
                <a:gd name="connsiteY3" fmla="*/ 75 h 10122"/>
                <a:gd name="connsiteX4" fmla="*/ 250 w 154614"/>
                <a:gd name="connsiteY4" fmla="*/ 5136 h 10122"/>
                <a:gd name="connsiteX5" fmla="*/ 9107 w 154614"/>
                <a:gd name="connsiteY5" fmla="*/ 10197 h 10122"/>
                <a:gd name="connsiteX6" fmla="*/ 146008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6008" y="10197"/>
                  </a:moveTo>
                  <a:cubicBezTo>
                    <a:pt x="150309" y="10197"/>
                    <a:pt x="154864" y="10197"/>
                    <a:pt x="154864" y="5136"/>
                  </a:cubicBezTo>
                  <a:cubicBezTo>
                    <a:pt x="154864" y="75"/>
                    <a:pt x="150309" y="75"/>
                    <a:pt x="146008" y="75"/>
                  </a:cubicBezTo>
                  <a:lnTo>
                    <a:pt x="9107" y="75"/>
                  </a:lnTo>
                  <a:cubicBezTo>
                    <a:pt x="4805" y="75"/>
                    <a:pt x="250" y="75"/>
                    <a:pt x="250" y="5136"/>
                  </a:cubicBezTo>
                  <a:cubicBezTo>
                    <a:pt x="250" y="10197"/>
                    <a:pt x="4805" y="10197"/>
                    <a:pt x="9107" y="10197"/>
                  </a:cubicBezTo>
                  <a:lnTo>
                    <a:pt x="146008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7122F6C-7E91-9E7B-6E08-9501178665FB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7050225" y="3487834"/>
              <a:ext cx="102991" cy="114632"/>
            </a:xfrm>
            <a:custGeom>
              <a:avLst/>
              <a:gdLst>
                <a:gd name="connsiteX0" fmla="*/ 15190 w 102991"/>
                <a:gd name="connsiteY0" fmla="*/ 96993 h 114632"/>
                <a:gd name="connsiteX1" fmla="*/ 12913 w 102991"/>
                <a:gd name="connsiteY1" fmla="*/ 107874 h 114632"/>
                <a:gd name="connsiteX2" fmla="*/ 20251 w 102991"/>
                <a:gd name="connsiteY2" fmla="*/ 114707 h 114632"/>
                <a:gd name="connsiteX3" fmla="*/ 29614 w 102991"/>
                <a:gd name="connsiteY3" fmla="*/ 107621 h 114632"/>
                <a:gd name="connsiteX4" fmla="*/ 39736 w 102991"/>
                <a:gd name="connsiteY4" fmla="*/ 67639 h 114632"/>
                <a:gd name="connsiteX5" fmla="*/ 47834 w 102991"/>
                <a:gd name="connsiteY5" fmla="*/ 34743 h 114632"/>
                <a:gd name="connsiteX6" fmla="*/ 62005 w 102991"/>
                <a:gd name="connsiteY6" fmla="*/ 13993 h 114632"/>
                <a:gd name="connsiteX7" fmla="*/ 82249 w 102991"/>
                <a:gd name="connsiteY7" fmla="*/ 5642 h 114632"/>
                <a:gd name="connsiteX8" fmla="*/ 92877 w 102991"/>
                <a:gd name="connsiteY8" fmla="*/ 8678 h 114632"/>
                <a:gd name="connsiteX9" fmla="*/ 79718 w 102991"/>
                <a:gd name="connsiteY9" fmla="*/ 22596 h 114632"/>
                <a:gd name="connsiteX10" fmla="*/ 89334 w 102991"/>
                <a:gd name="connsiteY10" fmla="*/ 31453 h 114632"/>
                <a:gd name="connsiteX11" fmla="*/ 103252 w 102991"/>
                <a:gd name="connsiteY11" fmla="*/ 16523 h 114632"/>
                <a:gd name="connsiteX12" fmla="*/ 82249 w 102991"/>
                <a:gd name="connsiteY12" fmla="*/ 75 h 114632"/>
                <a:gd name="connsiteX13" fmla="*/ 49858 w 102991"/>
                <a:gd name="connsiteY13" fmla="*/ 19560 h 114632"/>
                <a:gd name="connsiteX14" fmla="*/ 26830 w 102991"/>
                <a:gd name="connsiteY14" fmla="*/ 75 h 114632"/>
                <a:gd name="connsiteX15" fmla="*/ 8105 w 102991"/>
                <a:gd name="connsiteY15" fmla="*/ 14499 h 114632"/>
                <a:gd name="connsiteX16" fmla="*/ 260 w 102991"/>
                <a:gd name="connsiteY16" fmla="*/ 39045 h 114632"/>
                <a:gd name="connsiteX17" fmla="*/ 3297 w 102991"/>
                <a:gd name="connsiteY17" fmla="*/ 41575 h 114632"/>
                <a:gd name="connsiteX18" fmla="*/ 7599 w 102991"/>
                <a:gd name="connsiteY18" fmla="*/ 35755 h 114632"/>
                <a:gd name="connsiteX19" fmla="*/ 26071 w 102991"/>
                <a:gd name="connsiteY19" fmla="*/ 5642 h 114632"/>
                <a:gd name="connsiteX20" fmla="*/ 33916 w 102991"/>
                <a:gd name="connsiteY20" fmla="*/ 17282 h 114632"/>
                <a:gd name="connsiteX21" fmla="*/ 29867 w 102991"/>
                <a:gd name="connsiteY21" fmla="*/ 38538 h 114632"/>
                <a:gd name="connsiteX22" fmla="*/ 15190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90" y="96993"/>
                  </a:moveTo>
                  <a:cubicBezTo>
                    <a:pt x="14431" y="100789"/>
                    <a:pt x="12913" y="106609"/>
                    <a:pt x="12913" y="107874"/>
                  </a:cubicBezTo>
                  <a:cubicBezTo>
                    <a:pt x="12913" y="112429"/>
                    <a:pt x="16455" y="114707"/>
                    <a:pt x="20251" y="114707"/>
                  </a:cubicBezTo>
                  <a:cubicBezTo>
                    <a:pt x="23288" y="114707"/>
                    <a:pt x="27843" y="112682"/>
                    <a:pt x="29614" y="107621"/>
                  </a:cubicBezTo>
                  <a:cubicBezTo>
                    <a:pt x="30120" y="106609"/>
                    <a:pt x="38724" y="72194"/>
                    <a:pt x="39736" y="67639"/>
                  </a:cubicBezTo>
                  <a:cubicBezTo>
                    <a:pt x="41760" y="59289"/>
                    <a:pt x="46315" y="41575"/>
                    <a:pt x="47834" y="34743"/>
                  </a:cubicBezTo>
                  <a:cubicBezTo>
                    <a:pt x="48846" y="31453"/>
                    <a:pt x="55931" y="19560"/>
                    <a:pt x="62005" y="13993"/>
                  </a:cubicBezTo>
                  <a:cubicBezTo>
                    <a:pt x="64029" y="12221"/>
                    <a:pt x="71367" y="5642"/>
                    <a:pt x="82249" y="5642"/>
                  </a:cubicBezTo>
                  <a:cubicBezTo>
                    <a:pt x="88828" y="5642"/>
                    <a:pt x="92624" y="8678"/>
                    <a:pt x="92877" y="8678"/>
                  </a:cubicBezTo>
                  <a:cubicBezTo>
                    <a:pt x="85285" y="9944"/>
                    <a:pt x="79718" y="16017"/>
                    <a:pt x="79718" y="22596"/>
                  </a:cubicBezTo>
                  <a:cubicBezTo>
                    <a:pt x="79718" y="26645"/>
                    <a:pt x="82502" y="31453"/>
                    <a:pt x="89334" y="31453"/>
                  </a:cubicBezTo>
                  <a:cubicBezTo>
                    <a:pt x="96166" y="31453"/>
                    <a:pt x="103252" y="25633"/>
                    <a:pt x="103252" y="16523"/>
                  </a:cubicBezTo>
                  <a:cubicBezTo>
                    <a:pt x="103252" y="7666"/>
                    <a:pt x="95154" y="75"/>
                    <a:pt x="82249" y="75"/>
                  </a:cubicBezTo>
                  <a:cubicBezTo>
                    <a:pt x="65800" y="75"/>
                    <a:pt x="54666" y="12474"/>
                    <a:pt x="49858" y="19560"/>
                  </a:cubicBezTo>
                  <a:cubicBezTo>
                    <a:pt x="47834" y="8172"/>
                    <a:pt x="38724" y="75"/>
                    <a:pt x="26830" y="75"/>
                  </a:cubicBezTo>
                  <a:cubicBezTo>
                    <a:pt x="15190" y="75"/>
                    <a:pt x="10382" y="9944"/>
                    <a:pt x="8105" y="14499"/>
                  </a:cubicBezTo>
                  <a:cubicBezTo>
                    <a:pt x="3550" y="23102"/>
                    <a:pt x="260" y="38285"/>
                    <a:pt x="260" y="39045"/>
                  </a:cubicBezTo>
                  <a:cubicBezTo>
                    <a:pt x="260" y="41575"/>
                    <a:pt x="2791" y="41575"/>
                    <a:pt x="3297" y="41575"/>
                  </a:cubicBezTo>
                  <a:cubicBezTo>
                    <a:pt x="5827" y="41575"/>
                    <a:pt x="6080" y="41322"/>
                    <a:pt x="7599" y="35755"/>
                  </a:cubicBezTo>
                  <a:cubicBezTo>
                    <a:pt x="11900" y="17788"/>
                    <a:pt x="16961" y="5642"/>
                    <a:pt x="26071" y="5642"/>
                  </a:cubicBezTo>
                  <a:cubicBezTo>
                    <a:pt x="30373" y="5642"/>
                    <a:pt x="33916" y="7666"/>
                    <a:pt x="33916" y="17282"/>
                  </a:cubicBezTo>
                  <a:cubicBezTo>
                    <a:pt x="33916" y="22596"/>
                    <a:pt x="33157" y="25380"/>
                    <a:pt x="29867" y="38538"/>
                  </a:cubicBezTo>
                  <a:lnTo>
                    <a:pt x="15190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639B435-D4CD-129E-EE06-457A95CDB8BA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7169453" y="3527993"/>
              <a:ext cx="130371" cy="130549"/>
            </a:xfrm>
            <a:custGeom>
              <a:avLst/>
              <a:gdLst>
                <a:gd name="connsiteX0" fmla="*/ 69879 w 130371"/>
                <a:gd name="connsiteY0" fmla="*/ 69691 h 130549"/>
                <a:gd name="connsiteX1" fmla="*/ 124082 w 130371"/>
                <a:gd name="connsiteY1" fmla="*/ 69691 h 130549"/>
                <a:gd name="connsiteX2" fmla="*/ 130637 w 130371"/>
                <a:gd name="connsiteY2" fmla="*/ 65439 h 130549"/>
                <a:gd name="connsiteX3" fmla="*/ 124082 w 130371"/>
                <a:gd name="connsiteY3" fmla="*/ 61011 h 130549"/>
                <a:gd name="connsiteX4" fmla="*/ 69879 w 130371"/>
                <a:gd name="connsiteY4" fmla="*/ 61011 h 130549"/>
                <a:gd name="connsiteX5" fmla="*/ 69879 w 130371"/>
                <a:gd name="connsiteY5" fmla="*/ 6630 h 130549"/>
                <a:gd name="connsiteX6" fmla="*/ 65628 w 130371"/>
                <a:gd name="connsiteY6" fmla="*/ 76 h 130549"/>
                <a:gd name="connsiteX7" fmla="*/ 61199 w 130371"/>
                <a:gd name="connsiteY7" fmla="*/ 6630 h 130549"/>
                <a:gd name="connsiteX8" fmla="*/ 61199 w 130371"/>
                <a:gd name="connsiteY8" fmla="*/ 61011 h 130549"/>
                <a:gd name="connsiteX9" fmla="*/ 6819 w 130371"/>
                <a:gd name="connsiteY9" fmla="*/ 61011 h 130549"/>
                <a:gd name="connsiteX10" fmla="*/ 265 w 130371"/>
                <a:gd name="connsiteY10" fmla="*/ 65262 h 130549"/>
                <a:gd name="connsiteX11" fmla="*/ 6819 w 130371"/>
                <a:gd name="connsiteY11" fmla="*/ 69691 h 130549"/>
                <a:gd name="connsiteX12" fmla="*/ 61199 w 130371"/>
                <a:gd name="connsiteY12" fmla="*/ 69691 h 130549"/>
                <a:gd name="connsiteX13" fmla="*/ 61199 w 130371"/>
                <a:gd name="connsiteY13" fmla="*/ 124071 h 130549"/>
                <a:gd name="connsiteX14" fmla="*/ 65451 w 130371"/>
                <a:gd name="connsiteY14" fmla="*/ 130625 h 130549"/>
                <a:gd name="connsiteX15" fmla="*/ 69879 w 130371"/>
                <a:gd name="connsiteY15" fmla="*/ 124071 h 130549"/>
                <a:gd name="connsiteX16" fmla="*/ 69879 w 130371"/>
                <a:gd name="connsiteY16" fmla="*/ 6969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879" y="69691"/>
                  </a:moveTo>
                  <a:lnTo>
                    <a:pt x="124082" y="69691"/>
                  </a:lnTo>
                  <a:cubicBezTo>
                    <a:pt x="126385" y="69691"/>
                    <a:pt x="130637" y="69691"/>
                    <a:pt x="130637" y="65439"/>
                  </a:cubicBezTo>
                  <a:cubicBezTo>
                    <a:pt x="130637" y="61011"/>
                    <a:pt x="126562" y="61011"/>
                    <a:pt x="124082" y="61011"/>
                  </a:cubicBezTo>
                  <a:lnTo>
                    <a:pt x="69879" y="61011"/>
                  </a:lnTo>
                  <a:lnTo>
                    <a:pt x="69879" y="6630"/>
                  </a:lnTo>
                  <a:cubicBezTo>
                    <a:pt x="69879" y="4327"/>
                    <a:pt x="69879" y="76"/>
                    <a:pt x="65628" y="76"/>
                  </a:cubicBezTo>
                  <a:cubicBezTo>
                    <a:pt x="61199" y="76"/>
                    <a:pt x="61199" y="4150"/>
                    <a:pt x="61199" y="6630"/>
                  </a:cubicBezTo>
                  <a:lnTo>
                    <a:pt x="61199" y="61011"/>
                  </a:lnTo>
                  <a:lnTo>
                    <a:pt x="6819" y="61011"/>
                  </a:lnTo>
                  <a:cubicBezTo>
                    <a:pt x="4516" y="61011"/>
                    <a:pt x="265" y="61011"/>
                    <a:pt x="265" y="65262"/>
                  </a:cubicBezTo>
                  <a:cubicBezTo>
                    <a:pt x="265" y="69691"/>
                    <a:pt x="4339" y="69691"/>
                    <a:pt x="6819" y="69691"/>
                  </a:cubicBezTo>
                  <a:lnTo>
                    <a:pt x="61199" y="69691"/>
                  </a:lnTo>
                  <a:lnTo>
                    <a:pt x="61199" y="124071"/>
                  </a:lnTo>
                  <a:cubicBezTo>
                    <a:pt x="61199" y="126374"/>
                    <a:pt x="61199" y="130625"/>
                    <a:pt x="65451" y="130625"/>
                  </a:cubicBezTo>
                  <a:cubicBezTo>
                    <a:pt x="69879" y="130625"/>
                    <a:pt x="69879" y="126551"/>
                    <a:pt x="69879" y="124071"/>
                  </a:cubicBezTo>
                  <a:lnTo>
                    <a:pt x="69879" y="69691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53F85BD-7627-70E2-FA98-53A6686E86AB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7350104" y="3409894"/>
              <a:ext cx="58707" cy="253051"/>
            </a:xfrm>
            <a:custGeom>
              <a:avLst/>
              <a:gdLst>
                <a:gd name="connsiteX0" fmla="*/ 58979 w 58707"/>
                <a:gd name="connsiteY0" fmla="*/ 250595 h 253051"/>
                <a:gd name="connsiteX1" fmla="*/ 54677 w 58707"/>
                <a:gd name="connsiteY1" fmla="*/ 245028 h 253051"/>
                <a:gd name="connsiteX2" fmla="*/ 14948 w 58707"/>
                <a:gd name="connsiteY2" fmla="*/ 126600 h 253051"/>
                <a:gd name="connsiteX3" fmla="*/ 55689 w 58707"/>
                <a:gd name="connsiteY3" fmla="*/ 6907 h 253051"/>
                <a:gd name="connsiteX4" fmla="*/ 58979 w 58707"/>
                <a:gd name="connsiteY4" fmla="*/ 2605 h 253051"/>
                <a:gd name="connsiteX5" fmla="*/ 56449 w 58707"/>
                <a:gd name="connsiteY5" fmla="*/ 75 h 253051"/>
                <a:gd name="connsiteX6" fmla="*/ 16213 w 58707"/>
                <a:gd name="connsiteY6" fmla="*/ 49420 h 253051"/>
                <a:gd name="connsiteX7" fmla="*/ 271 w 58707"/>
                <a:gd name="connsiteY7" fmla="*/ 126600 h 253051"/>
                <a:gd name="connsiteX8" fmla="*/ 16973 w 58707"/>
                <a:gd name="connsiteY8" fmla="*/ 205552 h 253051"/>
                <a:gd name="connsiteX9" fmla="*/ 56449 w 58707"/>
                <a:gd name="connsiteY9" fmla="*/ 253126 h 253051"/>
                <a:gd name="connsiteX10" fmla="*/ 58979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79" y="250595"/>
                  </a:moveTo>
                  <a:cubicBezTo>
                    <a:pt x="58979" y="249836"/>
                    <a:pt x="58979" y="249330"/>
                    <a:pt x="54677" y="245028"/>
                  </a:cubicBezTo>
                  <a:cubicBezTo>
                    <a:pt x="23046" y="213144"/>
                    <a:pt x="14948" y="165317"/>
                    <a:pt x="14948" y="126600"/>
                  </a:cubicBezTo>
                  <a:cubicBezTo>
                    <a:pt x="14948" y="82569"/>
                    <a:pt x="24564" y="38538"/>
                    <a:pt x="55689" y="6907"/>
                  </a:cubicBezTo>
                  <a:cubicBezTo>
                    <a:pt x="58979" y="3871"/>
                    <a:pt x="58979" y="3364"/>
                    <a:pt x="58979" y="2605"/>
                  </a:cubicBezTo>
                  <a:cubicBezTo>
                    <a:pt x="58979" y="834"/>
                    <a:pt x="57967" y="75"/>
                    <a:pt x="56449" y="75"/>
                  </a:cubicBezTo>
                  <a:cubicBezTo>
                    <a:pt x="53918" y="75"/>
                    <a:pt x="31143" y="17282"/>
                    <a:pt x="16213" y="49420"/>
                  </a:cubicBezTo>
                  <a:cubicBezTo>
                    <a:pt x="3308" y="77255"/>
                    <a:pt x="271" y="105344"/>
                    <a:pt x="271" y="126600"/>
                  </a:cubicBezTo>
                  <a:cubicBezTo>
                    <a:pt x="271" y="146338"/>
                    <a:pt x="3055" y="176957"/>
                    <a:pt x="16973" y="205552"/>
                  </a:cubicBezTo>
                  <a:cubicBezTo>
                    <a:pt x="32156" y="236677"/>
                    <a:pt x="53918" y="253126"/>
                    <a:pt x="56449" y="253126"/>
                  </a:cubicBezTo>
                  <a:cubicBezTo>
                    <a:pt x="57967" y="253126"/>
                    <a:pt x="58979" y="252367"/>
                    <a:pt x="58979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2613B05-1CF6-7CA4-4BFB-07805186D47A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7430800" y="3487834"/>
              <a:ext cx="111089" cy="114632"/>
            </a:xfrm>
            <a:custGeom>
              <a:avLst/>
              <a:gdLst>
                <a:gd name="connsiteX0" fmla="*/ 111365 w 111089"/>
                <a:gd name="connsiteY0" fmla="*/ 17788 h 114632"/>
                <a:gd name="connsiteX1" fmla="*/ 100230 w 111089"/>
                <a:gd name="connsiteY1" fmla="*/ 75 h 114632"/>
                <a:gd name="connsiteX2" fmla="*/ 87831 w 111089"/>
                <a:gd name="connsiteY2" fmla="*/ 12221 h 114632"/>
                <a:gd name="connsiteX3" fmla="*/ 91880 w 111089"/>
                <a:gd name="connsiteY3" fmla="*/ 19813 h 114632"/>
                <a:gd name="connsiteX4" fmla="*/ 100483 w 111089"/>
                <a:gd name="connsiteY4" fmla="*/ 40563 h 114632"/>
                <a:gd name="connsiteX5" fmla="*/ 55440 w 111089"/>
                <a:gd name="connsiteY5" fmla="*/ 109140 h 114632"/>
                <a:gd name="connsiteX6" fmla="*/ 36714 w 111089"/>
                <a:gd name="connsiteY6" fmla="*/ 87124 h 114632"/>
                <a:gd name="connsiteX7" fmla="*/ 51391 w 111089"/>
                <a:gd name="connsiteY7" fmla="*/ 33477 h 114632"/>
                <a:gd name="connsiteX8" fmla="*/ 54428 w 111089"/>
                <a:gd name="connsiteY8" fmla="*/ 20825 h 114632"/>
                <a:gd name="connsiteX9" fmla="*/ 33678 w 111089"/>
                <a:gd name="connsiteY9" fmla="*/ 75 h 114632"/>
                <a:gd name="connsiteX10" fmla="*/ 275 w 111089"/>
                <a:gd name="connsiteY10" fmla="*/ 39045 h 114632"/>
                <a:gd name="connsiteX11" fmla="*/ 3312 w 111089"/>
                <a:gd name="connsiteY11" fmla="*/ 41575 h 114632"/>
                <a:gd name="connsiteX12" fmla="*/ 7360 w 111089"/>
                <a:gd name="connsiteY12" fmla="*/ 37020 h 114632"/>
                <a:gd name="connsiteX13" fmla="*/ 32919 w 111089"/>
                <a:gd name="connsiteY13" fmla="*/ 5642 h 114632"/>
                <a:gd name="connsiteX14" fmla="*/ 39245 w 111089"/>
                <a:gd name="connsiteY14" fmla="*/ 13739 h 114632"/>
                <a:gd name="connsiteX15" fmla="*/ 34943 w 111089"/>
                <a:gd name="connsiteY15" fmla="*/ 31453 h 114632"/>
                <a:gd name="connsiteX16" fmla="*/ 20519 w 111089"/>
                <a:gd name="connsiteY16" fmla="*/ 83329 h 114632"/>
                <a:gd name="connsiteX17" fmla="*/ 54428 w 111089"/>
                <a:gd name="connsiteY17" fmla="*/ 114707 h 114632"/>
                <a:gd name="connsiteX18" fmla="*/ 111365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65" y="17788"/>
                  </a:moveTo>
                  <a:cubicBezTo>
                    <a:pt x="111365" y="4124"/>
                    <a:pt x="104785" y="75"/>
                    <a:pt x="100230" y="75"/>
                  </a:cubicBezTo>
                  <a:cubicBezTo>
                    <a:pt x="93904" y="75"/>
                    <a:pt x="87831" y="6654"/>
                    <a:pt x="87831" y="12221"/>
                  </a:cubicBezTo>
                  <a:cubicBezTo>
                    <a:pt x="87831" y="15511"/>
                    <a:pt x="89096" y="17029"/>
                    <a:pt x="91880" y="19813"/>
                  </a:cubicBezTo>
                  <a:cubicBezTo>
                    <a:pt x="97194" y="24874"/>
                    <a:pt x="100483" y="31453"/>
                    <a:pt x="100483" y="40563"/>
                  </a:cubicBezTo>
                  <a:cubicBezTo>
                    <a:pt x="100483" y="51191"/>
                    <a:pt x="85047" y="109140"/>
                    <a:pt x="55440" y="109140"/>
                  </a:cubicBezTo>
                  <a:cubicBezTo>
                    <a:pt x="42535" y="109140"/>
                    <a:pt x="36714" y="100283"/>
                    <a:pt x="36714" y="87124"/>
                  </a:cubicBezTo>
                  <a:cubicBezTo>
                    <a:pt x="36714" y="72953"/>
                    <a:pt x="43547" y="54481"/>
                    <a:pt x="51391" y="33477"/>
                  </a:cubicBezTo>
                  <a:cubicBezTo>
                    <a:pt x="53163" y="29176"/>
                    <a:pt x="54428" y="25633"/>
                    <a:pt x="54428" y="20825"/>
                  </a:cubicBezTo>
                  <a:cubicBezTo>
                    <a:pt x="54428" y="9438"/>
                    <a:pt x="46330" y="75"/>
                    <a:pt x="33678" y="75"/>
                  </a:cubicBezTo>
                  <a:cubicBezTo>
                    <a:pt x="9891" y="75"/>
                    <a:pt x="275" y="36767"/>
                    <a:pt x="275" y="39045"/>
                  </a:cubicBezTo>
                  <a:cubicBezTo>
                    <a:pt x="275" y="41575"/>
                    <a:pt x="2806" y="41575"/>
                    <a:pt x="3312" y="41575"/>
                  </a:cubicBezTo>
                  <a:cubicBezTo>
                    <a:pt x="5842" y="41575"/>
                    <a:pt x="6095" y="41069"/>
                    <a:pt x="7360" y="37020"/>
                  </a:cubicBezTo>
                  <a:cubicBezTo>
                    <a:pt x="14699" y="11462"/>
                    <a:pt x="25580" y="5642"/>
                    <a:pt x="32919" y="5642"/>
                  </a:cubicBezTo>
                  <a:cubicBezTo>
                    <a:pt x="34943" y="5642"/>
                    <a:pt x="39245" y="5642"/>
                    <a:pt x="39245" y="13739"/>
                  </a:cubicBezTo>
                  <a:cubicBezTo>
                    <a:pt x="39245" y="20066"/>
                    <a:pt x="36714" y="26898"/>
                    <a:pt x="34943" y="31453"/>
                  </a:cubicBezTo>
                  <a:cubicBezTo>
                    <a:pt x="23809" y="60807"/>
                    <a:pt x="20519" y="72447"/>
                    <a:pt x="20519" y="83329"/>
                  </a:cubicBezTo>
                  <a:cubicBezTo>
                    <a:pt x="20519" y="110658"/>
                    <a:pt x="42788" y="114707"/>
                    <a:pt x="54428" y="114707"/>
                  </a:cubicBezTo>
                  <a:cubicBezTo>
                    <a:pt x="96941" y="114707"/>
                    <a:pt x="111365" y="30947"/>
                    <a:pt x="111365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1887B3-D37B-BFB9-B826-4344EE1CDE34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7569624" y="3409894"/>
              <a:ext cx="58707" cy="253051"/>
            </a:xfrm>
            <a:custGeom>
              <a:avLst/>
              <a:gdLst>
                <a:gd name="connsiteX0" fmla="*/ 58988 w 58707"/>
                <a:gd name="connsiteY0" fmla="*/ 126600 h 253051"/>
                <a:gd name="connsiteX1" fmla="*/ 42287 w 58707"/>
                <a:gd name="connsiteY1" fmla="*/ 47648 h 253051"/>
                <a:gd name="connsiteX2" fmla="*/ 2811 w 58707"/>
                <a:gd name="connsiteY2" fmla="*/ 75 h 253051"/>
                <a:gd name="connsiteX3" fmla="*/ 280 w 58707"/>
                <a:gd name="connsiteY3" fmla="*/ 2605 h 253051"/>
                <a:gd name="connsiteX4" fmla="*/ 5088 w 58707"/>
                <a:gd name="connsiteY4" fmla="*/ 8425 h 253051"/>
                <a:gd name="connsiteX5" fmla="*/ 44311 w 58707"/>
                <a:gd name="connsiteY5" fmla="*/ 126600 h 253051"/>
                <a:gd name="connsiteX6" fmla="*/ 3570 w 58707"/>
                <a:gd name="connsiteY6" fmla="*/ 246293 h 253051"/>
                <a:gd name="connsiteX7" fmla="*/ 280 w 58707"/>
                <a:gd name="connsiteY7" fmla="*/ 250595 h 253051"/>
                <a:gd name="connsiteX8" fmla="*/ 2811 w 58707"/>
                <a:gd name="connsiteY8" fmla="*/ 253126 h 253051"/>
                <a:gd name="connsiteX9" fmla="*/ 43046 w 58707"/>
                <a:gd name="connsiteY9" fmla="*/ 203781 h 253051"/>
                <a:gd name="connsiteX10" fmla="*/ 58988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88" y="126600"/>
                  </a:moveTo>
                  <a:cubicBezTo>
                    <a:pt x="58988" y="106862"/>
                    <a:pt x="56205" y="76243"/>
                    <a:pt x="42287" y="47648"/>
                  </a:cubicBezTo>
                  <a:cubicBezTo>
                    <a:pt x="27104" y="16523"/>
                    <a:pt x="5341" y="75"/>
                    <a:pt x="2811" y="75"/>
                  </a:cubicBezTo>
                  <a:cubicBezTo>
                    <a:pt x="1292" y="75"/>
                    <a:pt x="280" y="1087"/>
                    <a:pt x="280" y="2605"/>
                  </a:cubicBezTo>
                  <a:cubicBezTo>
                    <a:pt x="280" y="3364"/>
                    <a:pt x="280" y="3871"/>
                    <a:pt x="5088" y="8425"/>
                  </a:cubicBezTo>
                  <a:cubicBezTo>
                    <a:pt x="29887" y="33477"/>
                    <a:pt x="44311" y="73713"/>
                    <a:pt x="44311" y="126600"/>
                  </a:cubicBezTo>
                  <a:cubicBezTo>
                    <a:pt x="44311" y="169872"/>
                    <a:pt x="34948" y="214409"/>
                    <a:pt x="3570" y="246293"/>
                  </a:cubicBezTo>
                  <a:cubicBezTo>
                    <a:pt x="280" y="249330"/>
                    <a:pt x="280" y="249836"/>
                    <a:pt x="280" y="250595"/>
                  </a:cubicBezTo>
                  <a:cubicBezTo>
                    <a:pt x="280" y="252114"/>
                    <a:pt x="1292" y="253126"/>
                    <a:pt x="2811" y="253126"/>
                  </a:cubicBezTo>
                  <a:cubicBezTo>
                    <a:pt x="5341" y="253126"/>
                    <a:pt x="28116" y="235918"/>
                    <a:pt x="43046" y="203781"/>
                  </a:cubicBezTo>
                  <a:cubicBezTo>
                    <a:pt x="55952" y="175945"/>
                    <a:pt x="58988" y="147857"/>
                    <a:pt x="58988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C03B316-E78D-E1D0-14DE-3104BA74A00E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668033" y="3409894"/>
              <a:ext cx="58707" cy="253051"/>
            </a:xfrm>
            <a:custGeom>
              <a:avLst/>
              <a:gdLst>
                <a:gd name="connsiteX0" fmla="*/ 58992 w 58707"/>
                <a:gd name="connsiteY0" fmla="*/ 126600 h 253051"/>
                <a:gd name="connsiteX1" fmla="*/ 42291 w 58707"/>
                <a:gd name="connsiteY1" fmla="*/ 47648 h 253051"/>
                <a:gd name="connsiteX2" fmla="*/ 2815 w 58707"/>
                <a:gd name="connsiteY2" fmla="*/ 75 h 253051"/>
                <a:gd name="connsiteX3" fmla="*/ 284 w 58707"/>
                <a:gd name="connsiteY3" fmla="*/ 2605 h 253051"/>
                <a:gd name="connsiteX4" fmla="*/ 5092 w 58707"/>
                <a:gd name="connsiteY4" fmla="*/ 8425 h 253051"/>
                <a:gd name="connsiteX5" fmla="*/ 44315 w 58707"/>
                <a:gd name="connsiteY5" fmla="*/ 126600 h 253051"/>
                <a:gd name="connsiteX6" fmla="*/ 3574 w 58707"/>
                <a:gd name="connsiteY6" fmla="*/ 246293 h 253051"/>
                <a:gd name="connsiteX7" fmla="*/ 284 w 58707"/>
                <a:gd name="connsiteY7" fmla="*/ 250595 h 253051"/>
                <a:gd name="connsiteX8" fmla="*/ 2815 w 58707"/>
                <a:gd name="connsiteY8" fmla="*/ 253126 h 253051"/>
                <a:gd name="connsiteX9" fmla="*/ 43050 w 58707"/>
                <a:gd name="connsiteY9" fmla="*/ 203781 h 253051"/>
                <a:gd name="connsiteX10" fmla="*/ 58992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92" y="126600"/>
                  </a:moveTo>
                  <a:cubicBezTo>
                    <a:pt x="58992" y="106862"/>
                    <a:pt x="56208" y="76243"/>
                    <a:pt x="42291" y="47648"/>
                  </a:cubicBezTo>
                  <a:cubicBezTo>
                    <a:pt x="27108" y="16523"/>
                    <a:pt x="5345" y="75"/>
                    <a:pt x="2815" y="75"/>
                  </a:cubicBezTo>
                  <a:cubicBezTo>
                    <a:pt x="1296" y="75"/>
                    <a:pt x="284" y="1087"/>
                    <a:pt x="284" y="2605"/>
                  </a:cubicBezTo>
                  <a:cubicBezTo>
                    <a:pt x="284" y="3364"/>
                    <a:pt x="284" y="3871"/>
                    <a:pt x="5092" y="8425"/>
                  </a:cubicBezTo>
                  <a:cubicBezTo>
                    <a:pt x="29891" y="33477"/>
                    <a:pt x="44315" y="73713"/>
                    <a:pt x="44315" y="126600"/>
                  </a:cubicBezTo>
                  <a:cubicBezTo>
                    <a:pt x="44315" y="169872"/>
                    <a:pt x="34952" y="214409"/>
                    <a:pt x="3574" y="246293"/>
                  </a:cubicBezTo>
                  <a:cubicBezTo>
                    <a:pt x="284" y="249330"/>
                    <a:pt x="284" y="249836"/>
                    <a:pt x="284" y="250595"/>
                  </a:cubicBezTo>
                  <a:cubicBezTo>
                    <a:pt x="284" y="252114"/>
                    <a:pt x="1296" y="253126"/>
                    <a:pt x="2815" y="253126"/>
                  </a:cubicBezTo>
                  <a:cubicBezTo>
                    <a:pt x="5345" y="253126"/>
                    <a:pt x="28120" y="235918"/>
                    <a:pt x="43050" y="203781"/>
                  </a:cubicBezTo>
                  <a:cubicBezTo>
                    <a:pt x="55955" y="175945"/>
                    <a:pt x="58992" y="147857"/>
                    <a:pt x="58992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DD0B4D0-F347-0078-43D2-4D8A3BDBB7BC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763708" y="3349521"/>
              <a:ext cx="71739" cy="124703"/>
            </a:xfrm>
            <a:custGeom>
              <a:avLst/>
              <a:gdLst>
                <a:gd name="connsiteX0" fmla="*/ 35361 w 71739"/>
                <a:gd name="connsiteY0" fmla="*/ 5384 h 124703"/>
                <a:gd name="connsiteX1" fmla="*/ 36069 w 71739"/>
                <a:gd name="connsiteY1" fmla="*/ 2550 h 124703"/>
                <a:gd name="connsiteX2" fmla="*/ 33235 w 71739"/>
                <a:gd name="connsiteY2" fmla="*/ 70 h 124703"/>
                <a:gd name="connsiteX3" fmla="*/ 10562 w 71739"/>
                <a:gd name="connsiteY3" fmla="*/ 1841 h 124703"/>
                <a:gd name="connsiteX4" fmla="*/ 6665 w 71739"/>
                <a:gd name="connsiteY4" fmla="*/ 5915 h 124703"/>
                <a:gd name="connsiteX5" fmla="*/ 11270 w 71739"/>
                <a:gd name="connsiteY5" fmla="*/ 8395 h 124703"/>
                <a:gd name="connsiteX6" fmla="*/ 19773 w 71739"/>
                <a:gd name="connsiteY6" fmla="*/ 11052 h 124703"/>
                <a:gd name="connsiteX7" fmla="*/ 16939 w 71739"/>
                <a:gd name="connsiteY7" fmla="*/ 23452 h 124703"/>
                <a:gd name="connsiteX8" fmla="*/ 12865 w 71739"/>
                <a:gd name="connsiteY8" fmla="*/ 39748 h 124703"/>
                <a:gd name="connsiteX9" fmla="*/ 1174 w 71739"/>
                <a:gd name="connsiteY9" fmla="*/ 86866 h 124703"/>
                <a:gd name="connsiteX10" fmla="*/ 288 w 71739"/>
                <a:gd name="connsiteY10" fmla="*/ 95546 h 124703"/>
                <a:gd name="connsiteX11" fmla="*/ 26327 w 71739"/>
                <a:gd name="connsiteY11" fmla="*/ 124773 h 124703"/>
                <a:gd name="connsiteX12" fmla="*/ 72028 w 71739"/>
                <a:gd name="connsiteY12" fmla="*/ 74467 h 124703"/>
                <a:gd name="connsiteX13" fmla="*/ 45458 w 71739"/>
                <a:gd name="connsiteY13" fmla="*/ 44885 h 124703"/>
                <a:gd name="connsiteX14" fmla="*/ 23139 w 71739"/>
                <a:gd name="connsiteY14" fmla="*/ 54628 h 124703"/>
                <a:gd name="connsiteX15" fmla="*/ 35361 w 71739"/>
                <a:gd name="connsiteY15" fmla="*/ 5384 h 124703"/>
                <a:gd name="connsiteX16" fmla="*/ 26504 w 71739"/>
                <a:gd name="connsiteY16" fmla="*/ 119813 h 124703"/>
                <a:gd name="connsiteX17" fmla="*/ 12865 w 71739"/>
                <a:gd name="connsiteY17" fmla="*/ 101746 h 124703"/>
                <a:gd name="connsiteX18" fmla="*/ 19419 w 71739"/>
                <a:gd name="connsiteY18" fmla="*/ 69153 h 124703"/>
                <a:gd name="connsiteX19" fmla="*/ 23847 w 71739"/>
                <a:gd name="connsiteY19" fmla="*/ 61536 h 124703"/>
                <a:gd name="connsiteX20" fmla="*/ 44926 w 71739"/>
                <a:gd name="connsiteY20" fmla="*/ 49845 h 124703"/>
                <a:gd name="connsiteX21" fmla="*/ 57857 w 71739"/>
                <a:gd name="connsiteY21" fmla="*/ 67027 h 124703"/>
                <a:gd name="connsiteX22" fmla="*/ 48646 w 71739"/>
                <a:gd name="connsiteY22" fmla="*/ 102631 h 124703"/>
                <a:gd name="connsiteX23" fmla="*/ 26504 w 71739"/>
                <a:gd name="connsiteY23" fmla="*/ 119813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39" h="124703">
                  <a:moveTo>
                    <a:pt x="35361" y="5384"/>
                  </a:moveTo>
                  <a:cubicBezTo>
                    <a:pt x="35538" y="5030"/>
                    <a:pt x="36069" y="2727"/>
                    <a:pt x="36069" y="2550"/>
                  </a:cubicBezTo>
                  <a:cubicBezTo>
                    <a:pt x="36069" y="1664"/>
                    <a:pt x="35361" y="70"/>
                    <a:pt x="33235" y="70"/>
                  </a:cubicBezTo>
                  <a:cubicBezTo>
                    <a:pt x="29693" y="70"/>
                    <a:pt x="14990" y="1487"/>
                    <a:pt x="10562" y="1841"/>
                  </a:cubicBezTo>
                  <a:cubicBezTo>
                    <a:pt x="9145" y="2018"/>
                    <a:pt x="6665" y="2195"/>
                    <a:pt x="6665" y="5915"/>
                  </a:cubicBezTo>
                  <a:cubicBezTo>
                    <a:pt x="6665" y="8395"/>
                    <a:pt x="9145" y="8395"/>
                    <a:pt x="11270" y="8395"/>
                  </a:cubicBezTo>
                  <a:cubicBezTo>
                    <a:pt x="19773" y="8395"/>
                    <a:pt x="19773" y="9635"/>
                    <a:pt x="19773" y="11052"/>
                  </a:cubicBezTo>
                  <a:cubicBezTo>
                    <a:pt x="19773" y="12292"/>
                    <a:pt x="18002" y="19378"/>
                    <a:pt x="16939" y="23452"/>
                  </a:cubicBezTo>
                  <a:lnTo>
                    <a:pt x="12865" y="39748"/>
                  </a:lnTo>
                  <a:cubicBezTo>
                    <a:pt x="11270" y="45771"/>
                    <a:pt x="1528" y="84563"/>
                    <a:pt x="1174" y="86866"/>
                  </a:cubicBezTo>
                  <a:cubicBezTo>
                    <a:pt x="288" y="91117"/>
                    <a:pt x="288" y="93420"/>
                    <a:pt x="288" y="95546"/>
                  </a:cubicBezTo>
                  <a:cubicBezTo>
                    <a:pt x="288" y="113437"/>
                    <a:pt x="11625" y="124773"/>
                    <a:pt x="26327" y="124773"/>
                  </a:cubicBezTo>
                  <a:cubicBezTo>
                    <a:pt x="48469" y="124773"/>
                    <a:pt x="72028" y="100683"/>
                    <a:pt x="72028" y="74467"/>
                  </a:cubicBezTo>
                  <a:cubicBezTo>
                    <a:pt x="72028" y="53742"/>
                    <a:pt x="57680" y="44885"/>
                    <a:pt x="45458" y="44885"/>
                  </a:cubicBezTo>
                  <a:cubicBezTo>
                    <a:pt x="36247" y="44885"/>
                    <a:pt x="28453" y="50022"/>
                    <a:pt x="23139" y="54628"/>
                  </a:cubicBezTo>
                  <a:lnTo>
                    <a:pt x="35361" y="5384"/>
                  </a:lnTo>
                  <a:close/>
                  <a:moveTo>
                    <a:pt x="26504" y="119813"/>
                  </a:moveTo>
                  <a:cubicBezTo>
                    <a:pt x="17824" y="119813"/>
                    <a:pt x="12865" y="112197"/>
                    <a:pt x="12865" y="101746"/>
                  </a:cubicBezTo>
                  <a:cubicBezTo>
                    <a:pt x="12865" y="95192"/>
                    <a:pt x="14459" y="89169"/>
                    <a:pt x="19419" y="69153"/>
                  </a:cubicBezTo>
                  <a:cubicBezTo>
                    <a:pt x="20482" y="65787"/>
                    <a:pt x="20482" y="65433"/>
                    <a:pt x="23847" y="61536"/>
                  </a:cubicBezTo>
                  <a:cubicBezTo>
                    <a:pt x="30578" y="53742"/>
                    <a:pt x="38549" y="49845"/>
                    <a:pt x="44926" y="49845"/>
                  </a:cubicBezTo>
                  <a:cubicBezTo>
                    <a:pt x="51835" y="49845"/>
                    <a:pt x="57857" y="54982"/>
                    <a:pt x="57857" y="67027"/>
                  </a:cubicBezTo>
                  <a:cubicBezTo>
                    <a:pt x="57857" y="74290"/>
                    <a:pt x="53960" y="92357"/>
                    <a:pt x="48646" y="102631"/>
                  </a:cubicBezTo>
                  <a:cubicBezTo>
                    <a:pt x="44395" y="111311"/>
                    <a:pt x="35538" y="119813"/>
                    <a:pt x="26504" y="119813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55AD078-ACA8-5E3C-3045-49067B8023C8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7917596" y="3572859"/>
              <a:ext cx="29606" cy="75662"/>
            </a:xfrm>
            <a:custGeom>
              <a:avLst/>
              <a:gdLst>
                <a:gd name="connsiteX0" fmla="*/ 29901 w 29606"/>
                <a:gd name="connsiteY0" fmla="*/ 26645 h 75662"/>
                <a:gd name="connsiteX1" fmla="*/ 13705 w 29606"/>
                <a:gd name="connsiteY1" fmla="*/ 75 h 75662"/>
                <a:gd name="connsiteX2" fmla="*/ 294 w 29606"/>
                <a:gd name="connsiteY2" fmla="*/ 13486 h 75662"/>
                <a:gd name="connsiteX3" fmla="*/ 13705 w 29606"/>
                <a:gd name="connsiteY3" fmla="*/ 26898 h 75662"/>
                <a:gd name="connsiteX4" fmla="*/ 22562 w 29606"/>
                <a:gd name="connsiteY4" fmla="*/ 23608 h 75662"/>
                <a:gd name="connsiteX5" fmla="*/ 23827 w 29606"/>
                <a:gd name="connsiteY5" fmla="*/ 22849 h 75662"/>
                <a:gd name="connsiteX6" fmla="*/ 24334 w 29606"/>
                <a:gd name="connsiteY6" fmla="*/ 26645 h 75662"/>
                <a:gd name="connsiteX7" fmla="*/ 7126 w 29606"/>
                <a:gd name="connsiteY7" fmla="*/ 68905 h 75662"/>
                <a:gd name="connsiteX8" fmla="*/ 4342 w 29606"/>
                <a:gd name="connsiteY8" fmla="*/ 72953 h 75662"/>
                <a:gd name="connsiteX9" fmla="*/ 6873 w 29606"/>
                <a:gd name="connsiteY9" fmla="*/ 75737 h 75662"/>
                <a:gd name="connsiteX10" fmla="*/ 29901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901" y="26645"/>
                  </a:moveTo>
                  <a:cubicBezTo>
                    <a:pt x="29901" y="9944"/>
                    <a:pt x="23574" y="75"/>
                    <a:pt x="13705" y="75"/>
                  </a:cubicBezTo>
                  <a:cubicBezTo>
                    <a:pt x="5355" y="75"/>
                    <a:pt x="294" y="6401"/>
                    <a:pt x="294" y="13486"/>
                  </a:cubicBezTo>
                  <a:cubicBezTo>
                    <a:pt x="294" y="20319"/>
                    <a:pt x="5355" y="26898"/>
                    <a:pt x="13705" y="26898"/>
                  </a:cubicBezTo>
                  <a:cubicBezTo>
                    <a:pt x="16742" y="26898"/>
                    <a:pt x="20032" y="25886"/>
                    <a:pt x="22562" y="23608"/>
                  </a:cubicBezTo>
                  <a:cubicBezTo>
                    <a:pt x="23321" y="23102"/>
                    <a:pt x="23574" y="22849"/>
                    <a:pt x="23827" y="22849"/>
                  </a:cubicBezTo>
                  <a:cubicBezTo>
                    <a:pt x="24081" y="22849"/>
                    <a:pt x="24334" y="23102"/>
                    <a:pt x="24334" y="26645"/>
                  </a:cubicBezTo>
                  <a:cubicBezTo>
                    <a:pt x="24334" y="45371"/>
                    <a:pt x="15477" y="60554"/>
                    <a:pt x="7126" y="68905"/>
                  </a:cubicBezTo>
                  <a:cubicBezTo>
                    <a:pt x="4342" y="71688"/>
                    <a:pt x="4342" y="72194"/>
                    <a:pt x="4342" y="72953"/>
                  </a:cubicBezTo>
                  <a:cubicBezTo>
                    <a:pt x="4342" y="74725"/>
                    <a:pt x="5608" y="75737"/>
                    <a:pt x="6873" y="75737"/>
                  </a:cubicBezTo>
                  <a:cubicBezTo>
                    <a:pt x="9657" y="75737"/>
                    <a:pt x="29901" y="56252"/>
                    <a:pt x="29901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C91B40E-4F2C-29E8-AA79-510C75F37CB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265147" y="3487834"/>
              <a:ext cx="116150" cy="163724"/>
            </a:xfrm>
            <a:custGeom>
              <a:avLst/>
              <a:gdLst>
                <a:gd name="connsiteX0" fmla="*/ 115699 w 116150"/>
                <a:gd name="connsiteY0" fmla="*/ 16523 h 163724"/>
                <a:gd name="connsiteX1" fmla="*/ 116459 w 116150"/>
                <a:gd name="connsiteY1" fmla="*/ 11968 h 163724"/>
                <a:gd name="connsiteX2" fmla="*/ 109120 w 116150"/>
                <a:gd name="connsiteY2" fmla="*/ 5136 h 163724"/>
                <a:gd name="connsiteX3" fmla="*/ 98745 w 116150"/>
                <a:gd name="connsiteY3" fmla="*/ 16017 h 163724"/>
                <a:gd name="connsiteX4" fmla="*/ 75211 w 116150"/>
                <a:gd name="connsiteY4" fmla="*/ 75 h 163724"/>
                <a:gd name="connsiteX5" fmla="*/ 14985 w 116150"/>
                <a:gd name="connsiteY5" fmla="*/ 71941 h 163724"/>
                <a:gd name="connsiteX6" fmla="*/ 48641 w 116150"/>
                <a:gd name="connsiteY6" fmla="*/ 111923 h 163724"/>
                <a:gd name="connsiteX7" fmla="*/ 77995 w 116150"/>
                <a:gd name="connsiteY7" fmla="*/ 97246 h 163724"/>
                <a:gd name="connsiteX8" fmla="*/ 78248 w 116150"/>
                <a:gd name="connsiteY8" fmla="*/ 97499 h 163724"/>
                <a:gd name="connsiteX9" fmla="*/ 69897 w 116150"/>
                <a:gd name="connsiteY9" fmla="*/ 130902 h 163724"/>
                <a:gd name="connsiteX10" fmla="*/ 33458 w 116150"/>
                <a:gd name="connsiteY10" fmla="*/ 158232 h 163724"/>
                <a:gd name="connsiteX11" fmla="*/ 13214 w 116150"/>
                <a:gd name="connsiteY11" fmla="*/ 155701 h 163724"/>
                <a:gd name="connsiteX12" fmla="*/ 23589 w 116150"/>
                <a:gd name="connsiteY12" fmla="*/ 142542 h 163724"/>
                <a:gd name="connsiteX13" fmla="*/ 13973 w 116150"/>
                <a:gd name="connsiteY13" fmla="*/ 133686 h 163724"/>
                <a:gd name="connsiteX14" fmla="*/ 308 w 116150"/>
                <a:gd name="connsiteY14" fmla="*/ 148363 h 163724"/>
                <a:gd name="connsiteX15" fmla="*/ 33964 w 116150"/>
                <a:gd name="connsiteY15" fmla="*/ 163799 h 163724"/>
                <a:gd name="connsiteX16" fmla="*/ 87611 w 116150"/>
                <a:gd name="connsiteY16" fmla="*/ 128878 h 163724"/>
                <a:gd name="connsiteX17" fmla="*/ 115699 w 116150"/>
                <a:gd name="connsiteY17" fmla="*/ 16523 h 163724"/>
                <a:gd name="connsiteX18" fmla="*/ 82803 w 116150"/>
                <a:gd name="connsiteY18" fmla="*/ 79533 h 163724"/>
                <a:gd name="connsiteX19" fmla="*/ 69897 w 116150"/>
                <a:gd name="connsiteY19" fmla="*/ 97246 h 163724"/>
                <a:gd name="connsiteX20" fmla="*/ 49400 w 116150"/>
                <a:gd name="connsiteY20" fmla="*/ 106356 h 163724"/>
                <a:gd name="connsiteX21" fmla="*/ 32952 w 116150"/>
                <a:gd name="connsiteY21" fmla="*/ 83075 h 163724"/>
                <a:gd name="connsiteX22" fmla="*/ 47123 w 116150"/>
                <a:gd name="connsiteY22" fmla="*/ 28163 h 163724"/>
                <a:gd name="connsiteX23" fmla="*/ 75464 w 116150"/>
                <a:gd name="connsiteY23" fmla="*/ 5642 h 163724"/>
                <a:gd name="connsiteX24" fmla="*/ 95708 w 116150"/>
                <a:gd name="connsiteY24" fmla="*/ 27404 h 163724"/>
                <a:gd name="connsiteX25" fmla="*/ 94949 w 116150"/>
                <a:gd name="connsiteY25" fmla="*/ 31200 h 163724"/>
                <a:gd name="connsiteX26" fmla="*/ 82803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699" y="16523"/>
                  </a:moveTo>
                  <a:cubicBezTo>
                    <a:pt x="115952" y="15005"/>
                    <a:pt x="116459" y="13739"/>
                    <a:pt x="116459" y="11968"/>
                  </a:cubicBezTo>
                  <a:cubicBezTo>
                    <a:pt x="116459" y="7666"/>
                    <a:pt x="113422" y="5136"/>
                    <a:pt x="109120" y="5136"/>
                  </a:cubicBezTo>
                  <a:cubicBezTo>
                    <a:pt x="106590" y="5136"/>
                    <a:pt x="99757" y="6907"/>
                    <a:pt x="98745" y="16017"/>
                  </a:cubicBezTo>
                  <a:cubicBezTo>
                    <a:pt x="94190" y="6654"/>
                    <a:pt x="85333" y="75"/>
                    <a:pt x="75211" y="75"/>
                  </a:cubicBezTo>
                  <a:cubicBezTo>
                    <a:pt x="46363" y="75"/>
                    <a:pt x="14985" y="35502"/>
                    <a:pt x="14985" y="71941"/>
                  </a:cubicBezTo>
                  <a:cubicBezTo>
                    <a:pt x="14985" y="96993"/>
                    <a:pt x="30421" y="111923"/>
                    <a:pt x="48641" y="111923"/>
                  </a:cubicBezTo>
                  <a:cubicBezTo>
                    <a:pt x="63571" y="111923"/>
                    <a:pt x="75464" y="100030"/>
                    <a:pt x="77995" y="97246"/>
                  </a:cubicBezTo>
                  <a:lnTo>
                    <a:pt x="78248" y="97499"/>
                  </a:lnTo>
                  <a:cubicBezTo>
                    <a:pt x="72934" y="120021"/>
                    <a:pt x="69897" y="130396"/>
                    <a:pt x="69897" y="130902"/>
                  </a:cubicBezTo>
                  <a:cubicBezTo>
                    <a:pt x="68885" y="133180"/>
                    <a:pt x="60281" y="158232"/>
                    <a:pt x="33458" y="158232"/>
                  </a:cubicBezTo>
                  <a:cubicBezTo>
                    <a:pt x="28650" y="158232"/>
                    <a:pt x="20299" y="157979"/>
                    <a:pt x="13214" y="155701"/>
                  </a:cubicBezTo>
                  <a:cubicBezTo>
                    <a:pt x="20805" y="153424"/>
                    <a:pt x="23589" y="146844"/>
                    <a:pt x="23589" y="142542"/>
                  </a:cubicBezTo>
                  <a:cubicBezTo>
                    <a:pt x="23589" y="138494"/>
                    <a:pt x="20805" y="133686"/>
                    <a:pt x="13973" y="133686"/>
                  </a:cubicBezTo>
                  <a:cubicBezTo>
                    <a:pt x="8406" y="133686"/>
                    <a:pt x="308" y="138241"/>
                    <a:pt x="308" y="148363"/>
                  </a:cubicBezTo>
                  <a:cubicBezTo>
                    <a:pt x="308" y="158738"/>
                    <a:pt x="9671" y="163799"/>
                    <a:pt x="33964" y="163799"/>
                  </a:cubicBezTo>
                  <a:cubicBezTo>
                    <a:pt x="65595" y="163799"/>
                    <a:pt x="83815" y="144061"/>
                    <a:pt x="87611" y="128878"/>
                  </a:cubicBezTo>
                  <a:lnTo>
                    <a:pt x="115699" y="16523"/>
                  </a:lnTo>
                  <a:close/>
                  <a:moveTo>
                    <a:pt x="82803" y="79533"/>
                  </a:moveTo>
                  <a:cubicBezTo>
                    <a:pt x="81284" y="86112"/>
                    <a:pt x="75464" y="92438"/>
                    <a:pt x="69897" y="97246"/>
                  </a:cubicBezTo>
                  <a:cubicBezTo>
                    <a:pt x="64583" y="101801"/>
                    <a:pt x="56738" y="106356"/>
                    <a:pt x="49400" y="106356"/>
                  </a:cubicBezTo>
                  <a:cubicBezTo>
                    <a:pt x="36747" y="106356"/>
                    <a:pt x="32952" y="93198"/>
                    <a:pt x="32952" y="83075"/>
                  </a:cubicBezTo>
                  <a:cubicBezTo>
                    <a:pt x="32952" y="70929"/>
                    <a:pt x="40290" y="41069"/>
                    <a:pt x="47123" y="28163"/>
                  </a:cubicBezTo>
                  <a:cubicBezTo>
                    <a:pt x="53955" y="15764"/>
                    <a:pt x="64836" y="5642"/>
                    <a:pt x="75464" y="5642"/>
                  </a:cubicBezTo>
                  <a:cubicBezTo>
                    <a:pt x="92166" y="5642"/>
                    <a:pt x="95708" y="26139"/>
                    <a:pt x="95708" y="27404"/>
                  </a:cubicBezTo>
                  <a:cubicBezTo>
                    <a:pt x="95708" y="28669"/>
                    <a:pt x="95202" y="30188"/>
                    <a:pt x="94949" y="31200"/>
                  </a:cubicBezTo>
                  <a:lnTo>
                    <a:pt x="82803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EC93F19-9B90-DB79-C6BD-95415F11A5C8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416179" y="3409894"/>
              <a:ext cx="58707" cy="253051"/>
            </a:xfrm>
            <a:custGeom>
              <a:avLst/>
              <a:gdLst>
                <a:gd name="connsiteX0" fmla="*/ 59021 w 58707"/>
                <a:gd name="connsiteY0" fmla="*/ 250595 h 253051"/>
                <a:gd name="connsiteX1" fmla="*/ 54719 w 58707"/>
                <a:gd name="connsiteY1" fmla="*/ 245028 h 253051"/>
                <a:gd name="connsiteX2" fmla="*/ 14990 w 58707"/>
                <a:gd name="connsiteY2" fmla="*/ 126600 h 253051"/>
                <a:gd name="connsiteX3" fmla="*/ 55731 w 58707"/>
                <a:gd name="connsiteY3" fmla="*/ 6907 h 253051"/>
                <a:gd name="connsiteX4" fmla="*/ 59021 w 58707"/>
                <a:gd name="connsiteY4" fmla="*/ 2605 h 253051"/>
                <a:gd name="connsiteX5" fmla="*/ 56491 w 58707"/>
                <a:gd name="connsiteY5" fmla="*/ 75 h 253051"/>
                <a:gd name="connsiteX6" fmla="*/ 16255 w 58707"/>
                <a:gd name="connsiteY6" fmla="*/ 49420 h 253051"/>
                <a:gd name="connsiteX7" fmla="*/ 313 w 58707"/>
                <a:gd name="connsiteY7" fmla="*/ 126600 h 253051"/>
                <a:gd name="connsiteX8" fmla="*/ 17015 w 58707"/>
                <a:gd name="connsiteY8" fmla="*/ 205552 h 253051"/>
                <a:gd name="connsiteX9" fmla="*/ 56491 w 58707"/>
                <a:gd name="connsiteY9" fmla="*/ 253126 h 253051"/>
                <a:gd name="connsiteX10" fmla="*/ 59021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21" y="250595"/>
                  </a:moveTo>
                  <a:cubicBezTo>
                    <a:pt x="59021" y="249836"/>
                    <a:pt x="59021" y="249330"/>
                    <a:pt x="54719" y="245028"/>
                  </a:cubicBezTo>
                  <a:cubicBezTo>
                    <a:pt x="23088" y="213144"/>
                    <a:pt x="14990" y="165317"/>
                    <a:pt x="14990" y="126600"/>
                  </a:cubicBezTo>
                  <a:cubicBezTo>
                    <a:pt x="14990" y="82569"/>
                    <a:pt x="24606" y="38538"/>
                    <a:pt x="55731" y="6907"/>
                  </a:cubicBezTo>
                  <a:cubicBezTo>
                    <a:pt x="59021" y="3871"/>
                    <a:pt x="59021" y="3364"/>
                    <a:pt x="59021" y="2605"/>
                  </a:cubicBezTo>
                  <a:cubicBezTo>
                    <a:pt x="59021" y="834"/>
                    <a:pt x="58009" y="75"/>
                    <a:pt x="56491" y="75"/>
                  </a:cubicBezTo>
                  <a:cubicBezTo>
                    <a:pt x="53960" y="75"/>
                    <a:pt x="31185" y="17282"/>
                    <a:pt x="16255" y="49420"/>
                  </a:cubicBezTo>
                  <a:cubicBezTo>
                    <a:pt x="3350" y="77255"/>
                    <a:pt x="313" y="105344"/>
                    <a:pt x="313" y="126600"/>
                  </a:cubicBezTo>
                  <a:cubicBezTo>
                    <a:pt x="313" y="146338"/>
                    <a:pt x="3097" y="176957"/>
                    <a:pt x="17015" y="205552"/>
                  </a:cubicBezTo>
                  <a:cubicBezTo>
                    <a:pt x="32198" y="236677"/>
                    <a:pt x="53960" y="253126"/>
                    <a:pt x="56491" y="253126"/>
                  </a:cubicBezTo>
                  <a:cubicBezTo>
                    <a:pt x="58009" y="253126"/>
                    <a:pt x="59021" y="252367"/>
                    <a:pt x="59021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B8644E2-C42D-DEEE-2486-67367FC59539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496875" y="3487834"/>
              <a:ext cx="111089" cy="114632"/>
            </a:xfrm>
            <a:custGeom>
              <a:avLst/>
              <a:gdLst>
                <a:gd name="connsiteX0" fmla="*/ 111406 w 111089"/>
                <a:gd name="connsiteY0" fmla="*/ 17788 h 114632"/>
                <a:gd name="connsiteX1" fmla="*/ 100272 w 111089"/>
                <a:gd name="connsiteY1" fmla="*/ 75 h 114632"/>
                <a:gd name="connsiteX2" fmla="*/ 87873 w 111089"/>
                <a:gd name="connsiteY2" fmla="*/ 12221 h 114632"/>
                <a:gd name="connsiteX3" fmla="*/ 91922 w 111089"/>
                <a:gd name="connsiteY3" fmla="*/ 19813 h 114632"/>
                <a:gd name="connsiteX4" fmla="*/ 100525 w 111089"/>
                <a:gd name="connsiteY4" fmla="*/ 40563 h 114632"/>
                <a:gd name="connsiteX5" fmla="*/ 55482 w 111089"/>
                <a:gd name="connsiteY5" fmla="*/ 109140 h 114632"/>
                <a:gd name="connsiteX6" fmla="*/ 36756 w 111089"/>
                <a:gd name="connsiteY6" fmla="*/ 87124 h 114632"/>
                <a:gd name="connsiteX7" fmla="*/ 51433 w 111089"/>
                <a:gd name="connsiteY7" fmla="*/ 33477 h 114632"/>
                <a:gd name="connsiteX8" fmla="*/ 54470 w 111089"/>
                <a:gd name="connsiteY8" fmla="*/ 20825 h 114632"/>
                <a:gd name="connsiteX9" fmla="*/ 33720 w 111089"/>
                <a:gd name="connsiteY9" fmla="*/ 75 h 114632"/>
                <a:gd name="connsiteX10" fmla="*/ 317 w 111089"/>
                <a:gd name="connsiteY10" fmla="*/ 39045 h 114632"/>
                <a:gd name="connsiteX11" fmla="*/ 3354 w 111089"/>
                <a:gd name="connsiteY11" fmla="*/ 41575 h 114632"/>
                <a:gd name="connsiteX12" fmla="*/ 7402 w 111089"/>
                <a:gd name="connsiteY12" fmla="*/ 37020 h 114632"/>
                <a:gd name="connsiteX13" fmla="*/ 32961 w 111089"/>
                <a:gd name="connsiteY13" fmla="*/ 5642 h 114632"/>
                <a:gd name="connsiteX14" fmla="*/ 39287 w 111089"/>
                <a:gd name="connsiteY14" fmla="*/ 13739 h 114632"/>
                <a:gd name="connsiteX15" fmla="*/ 34985 w 111089"/>
                <a:gd name="connsiteY15" fmla="*/ 31453 h 114632"/>
                <a:gd name="connsiteX16" fmla="*/ 20561 w 111089"/>
                <a:gd name="connsiteY16" fmla="*/ 83329 h 114632"/>
                <a:gd name="connsiteX17" fmla="*/ 54470 w 111089"/>
                <a:gd name="connsiteY17" fmla="*/ 114707 h 114632"/>
                <a:gd name="connsiteX18" fmla="*/ 111406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406" y="17788"/>
                  </a:moveTo>
                  <a:cubicBezTo>
                    <a:pt x="111406" y="4124"/>
                    <a:pt x="104827" y="75"/>
                    <a:pt x="100272" y="75"/>
                  </a:cubicBezTo>
                  <a:cubicBezTo>
                    <a:pt x="93946" y="75"/>
                    <a:pt x="87873" y="6654"/>
                    <a:pt x="87873" y="12221"/>
                  </a:cubicBezTo>
                  <a:cubicBezTo>
                    <a:pt x="87873" y="15511"/>
                    <a:pt x="89138" y="17029"/>
                    <a:pt x="91922" y="19813"/>
                  </a:cubicBezTo>
                  <a:cubicBezTo>
                    <a:pt x="97236" y="24874"/>
                    <a:pt x="100525" y="31453"/>
                    <a:pt x="100525" y="40563"/>
                  </a:cubicBezTo>
                  <a:cubicBezTo>
                    <a:pt x="100525" y="51191"/>
                    <a:pt x="85089" y="109140"/>
                    <a:pt x="55482" y="109140"/>
                  </a:cubicBezTo>
                  <a:cubicBezTo>
                    <a:pt x="42577" y="109140"/>
                    <a:pt x="36756" y="100283"/>
                    <a:pt x="36756" y="87124"/>
                  </a:cubicBezTo>
                  <a:cubicBezTo>
                    <a:pt x="36756" y="72953"/>
                    <a:pt x="43589" y="54481"/>
                    <a:pt x="51433" y="33477"/>
                  </a:cubicBezTo>
                  <a:cubicBezTo>
                    <a:pt x="53205" y="29176"/>
                    <a:pt x="54470" y="25633"/>
                    <a:pt x="54470" y="20825"/>
                  </a:cubicBezTo>
                  <a:cubicBezTo>
                    <a:pt x="54470" y="9438"/>
                    <a:pt x="46372" y="75"/>
                    <a:pt x="33720" y="75"/>
                  </a:cubicBezTo>
                  <a:cubicBezTo>
                    <a:pt x="9933" y="75"/>
                    <a:pt x="317" y="36767"/>
                    <a:pt x="317" y="39045"/>
                  </a:cubicBezTo>
                  <a:cubicBezTo>
                    <a:pt x="317" y="41575"/>
                    <a:pt x="2848" y="41575"/>
                    <a:pt x="3354" y="41575"/>
                  </a:cubicBezTo>
                  <a:cubicBezTo>
                    <a:pt x="5884" y="41575"/>
                    <a:pt x="6137" y="41069"/>
                    <a:pt x="7402" y="37020"/>
                  </a:cubicBezTo>
                  <a:cubicBezTo>
                    <a:pt x="14741" y="11462"/>
                    <a:pt x="25622" y="5642"/>
                    <a:pt x="32961" y="5642"/>
                  </a:cubicBezTo>
                  <a:cubicBezTo>
                    <a:pt x="34985" y="5642"/>
                    <a:pt x="39287" y="5642"/>
                    <a:pt x="39287" y="13739"/>
                  </a:cubicBezTo>
                  <a:cubicBezTo>
                    <a:pt x="39287" y="20066"/>
                    <a:pt x="36756" y="26898"/>
                    <a:pt x="34985" y="31453"/>
                  </a:cubicBezTo>
                  <a:cubicBezTo>
                    <a:pt x="23851" y="60807"/>
                    <a:pt x="20561" y="72447"/>
                    <a:pt x="20561" y="83329"/>
                  </a:cubicBezTo>
                  <a:cubicBezTo>
                    <a:pt x="20561" y="110658"/>
                    <a:pt x="42830" y="114707"/>
                    <a:pt x="54470" y="114707"/>
                  </a:cubicBezTo>
                  <a:cubicBezTo>
                    <a:pt x="96983" y="114707"/>
                    <a:pt x="111406" y="30947"/>
                    <a:pt x="111406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D6FFE56-9B93-DEDC-78D9-5C05DBFDEF59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643038" y="3572859"/>
              <a:ext cx="29606" cy="75662"/>
            </a:xfrm>
            <a:custGeom>
              <a:avLst/>
              <a:gdLst>
                <a:gd name="connsiteX0" fmla="*/ 29929 w 29606"/>
                <a:gd name="connsiteY0" fmla="*/ 26645 h 75662"/>
                <a:gd name="connsiteX1" fmla="*/ 13734 w 29606"/>
                <a:gd name="connsiteY1" fmla="*/ 75 h 75662"/>
                <a:gd name="connsiteX2" fmla="*/ 322 w 29606"/>
                <a:gd name="connsiteY2" fmla="*/ 13486 h 75662"/>
                <a:gd name="connsiteX3" fmla="*/ 13734 w 29606"/>
                <a:gd name="connsiteY3" fmla="*/ 26898 h 75662"/>
                <a:gd name="connsiteX4" fmla="*/ 22591 w 29606"/>
                <a:gd name="connsiteY4" fmla="*/ 23608 h 75662"/>
                <a:gd name="connsiteX5" fmla="*/ 23856 w 29606"/>
                <a:gd name="connsiteY5" fmla="*/ 22849 h 75662"/>
                <a:gd name="connsiteX6" fmla="*/ 24362 w 29606"/>
                <a:gd name="connsiteY6" fmla="*/ 26645 h 75662"/>
                <a:gd name="connsiteX7" fmla="*/ 7155 w 29606"/>
                <a:gd name="connsiteY7" fmla="*/ 68905 h 75662"/>
                <a:gd name="connsiteX8" fmla="*/ 4371 w 29606"/>
                <a:gd name="connsiteY8" fmla="*/ 72953 h 75662"/>
                <a:gd name="connsiteX9" fmla="*/ 6902 w 29606"/>
                <a:gd name="connsiteY9" fmla="*/ 75737 h 75662"/>
                <a:gd name="connsiteX10" fmla="*/ 29929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929" y="26645"/>
                  </a:moveTo>
                  <a:cubicBezTo>
                    <a:pt x="29929" y="9944"/>
                    <a:pt x="23603" y="75"/>
                    <a:pt x="13734" y="75"/>
                  </a:cubicBezTo>
                  <a:cubicBezTo>
                    <a:pt x="5383" y="75"/>
                    <a:pt x="322" y="6401"/>
                    <a:pt x="322" y="13486"/>
                  </a:cubicBezTo>
                  <a:cubicBezTo>
                    <a:pt x="322" y="20319"/>
                    <a:pt x="5383" y="26898"/>
                    <a:pt x="13734" y="26898"/>
                  </a:cubicBezTo>
                  <a:cubicBezTo>
                    <a:pt x="16771" y="26898"/>
                    <a:pt x="20060" y="25886"/>
                    <a:pt x="22591" y="23608"/>
                  </a:cubicBezTo>
                  <a:cubicBezTo>
                    <a:pt x="23350" y="23102"/>
                    <a:pt x="23603" y="22849"/>
                    <a:pt x="23856" y="22849"/>
                  </a:cubicBezTo>
                  <a:cubicBezTo>
                    <a:pt x="24109" y="22849"/>
                    <a:pt x="24362" y="23102"/>
                    <a:pt x="24362" y="26645"/>
                  </a:cubicBezTo>
                  <a:cubicBezTo>
                    <a:pt x="24362" y="45371"/>
                    <a:pt x="15505" y="60554"/>
                    <a:pt x="7155" y="68905"/>
                  </a:cubicBezTo>
                  <a:cubicBezTo>
                    <a:pt x="4371" y="71688"/>
                    <a:pt x="4371" y="72194"/>
                    <a:pt x="4371" y="72953"/>
                  </a:cubicBezTo>
                  <a:cubicBezTo>
                    <a:pt x="4371" y="74725"/>
                    <a:pt x="5636" y="75737"/>
                    <a:pt x="6902" y="75737"/>
                  </a:cubicBezTo>
                  <a:cubicBezTo>
                    <a:pt x="9685" y="75737"/>
                    <a:pt x="29929" y="56252"/>
                    <a:pt x="29929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004FB9C-E656-A48C-EDD4-E0F529743E65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741080" y="3487834"/>
              <a:ext cx="102991" cy="114632"/>
            </a:xfrm>
            <a:custGeom>
              <a:avLst/>
              <a:gdLst>
                <a:gd name="connsiteX0" fmla="*/ 15257 w 102991"/>
                <a:gd name="connsiteY0" fmla="*/ 96993 h 114632"/>
                <a:gd name="connsiteX1" fmla="*/ 12979 w 102991"/>
                <a:gd name="connsiteY1" fmla="*/ 107874 h 114632"/>
                <a:gd name="connsiteX2" fmla="*/ 20318 w 102991"/>
                <a:gd name="connsiteY2" fmla="*/ 114707 h 114632"/>
                <a:gd name="connsiteX3" fmla="*/ 29681 w 102991"/>
                <a:gd name="connsiteY3" fmla="*/ 107621 h 114632"/>
                <a:gd name="connsiteX4" fmla="*/ 39803 w 102991"/>
                <a:gd name="connsiteY4" fmla="*/ 67639 h 114632"/>
                <a:gd name="connsiteX5" fmla="*/ 47900 w 102991"/>
                <a:gd name="connsiteY5" fmla="*/ 34743 h 114632"/>
                <a:gd name="connsiteX6" fmla="*/ 62071 w 102991"/>
                <a:gd name="connsiteY6" fmla="*/ 13993 h 114632"/>
                <a:gd name="connsiteX7" fmla="*/ 82315 w 102991"/>
                <a:gd name="connsiteY7" fmla="*/ 5642 h 114632"/>
                <a:gd name="connsiteX8" fmla="*/ 92943 w 102991"/>
                <a:gd name="connsiteY8" fmla="*/ 8678 h 114632"/>
                <a:gd name="connsiteX9" fmla="*/ 79785 w 102991"/>
                <a:gd name="connsiteY9" fmla="*/ 22596 h 114632"/>
                <a:gd name="connsiteX10" fmla="*/ 89401 w 102991"/>
                <a:gd name="connsiteY10" fmla="*/ 31453 h 114632"/>
                <a:gd name="connsiteX11" fmla="*/ 103318 w 102991"/>
                <a:gd name="connsiteY11" fmla="*/ 16523 h 114632"/>
                <a:gd name="connsiteX12" fmla="*/ 82315 w 102991"/>
                <a:gd name="connsiteY12" fmla="*/ 75 h 114632"/>
                <a:gd name="connsiteX13" fmla="*/ 49925 w 102991"/>
                <a:gd name="connsiteY13" fmla="*/ 19560 h 114632"/>
                <a:gd name="connsiteX14" fmla="*/ 26897 w 102991"/>
                <a:gd name="connsiteY14" fmla="*/ 75 h 114632"/>
                <a:gd name="connsiteX15" fmla="*/ 8171 w 102991"/>
                <a:gd name="connsiteY15" fmla="*/ 14499 h 114632"/>
                <a:gd name="connsiteX16" fmla="*/ 327 w 102991"/>
                <a:gd name="connsiteY16" fmla="*/ 39045 h 114632"/>
                <a:gd name="connsiteX17" fmla="*/ 3363 w 102991"/>
                <a:gd name="connsiteY17" fmla="*/ 41575 h 114632"/>
                <a:gd name="connsiteX18" fmla="*/ 7665 w 102991"/>
                <a:gd name="connsiteY18" fmla="*/ 35755 h 114632"/>
                <a:gd name="connsiteX19" fmla="*/ 26138 w 102991"/>
                <a:gd name="connsiteY19" fmla="*/ 5642 h 114632"/>
                <a:gd name="connsiteX20" fmla="*/ 33982 w 102991"/>
                <a:gd name="connsiteY20" fmla="*/ 17282 h 114632"/>
                <a:gd name="connsiteX21" fmla="*/ 29934 w 102991"/>
                <a:gd name="connsiteY21" fmla="*/ 38538 h 114632"/>
                <a:gd name="connsiteX22" fmla="*/ 15257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57" y="96993"/>
                  </a:moveTo>
                  <a:cubicBezTo>
                    <a:pt x="14498" y="100789"/>
                    <a:pt x="12979" y="106609"/>
                    <a:pt x="12979" y="107874"/>
                  </a:cubicBezTo>
                  <a:cubicBezTo>
                    <a:pt x="12979" y="112429"/>
                    <a:pt x="16522" y="114707"/>
                    <a:pt x="20318" y="114707"/>
                  </a:cubicBezTo>
                  <a:cubicBezTo>
                    <a:pt x="23354" y="114707"/>
                    <a:pt x="27909" y="112682"/>
                    <a:pt x="29681" y="107621"/>
                  </a:cubicBezTo>
                  <a:cubicBezTo>
                    <a:pt x="30187" y="106609"/>
                    <a:pt x="38790" y="72194"/>
                    <a:pt x="39803" y="67639"/>
                  </a:cubicBezTo>
                  <a:cubicBezTo>
                    <a:pt x="41827" y="59289"/>
                    <a:pt x="46382" y="41575"/>
                    <a:pt x="47900" y="34743"/>
                  </a:cubicBezTo>
                  <a:cubicBezTo>
                    <a:pt x="48912" y="31453"/>
                    <a:pt x="55998" y="19560"/>
                    <a:pt x="62071" y="13993"/>
                  </a:cubicBezTo>
                  <a:cubicBezTo>
                    <a:pt x="64096" y="12221"/>
                    <a:pt x="71434" y="5642"/>
                    <a:pt x="82315" y="5642"/>
                  </a:cubicBezTo>
                  <a:cubicBezTo>
                    <a:pt x="88895" y="5642"/>
                    <a:pt x="92690" y="8678"/>
                    <a:pt x="92943" y="8678"/>
                  </a:cubicBezTo>
                  <a:cubicBezTo>
                    <a:pt x="85352" y="9944"/>
                    <a:pt x="79785" y="16017"/>
                    <a:pt x="79785" y="22596"/>
                  </a:cubicBezTo>
                  <a:cubicBezTo>
                    <a:pt x="79785" y="26645"/>
                    <a:pt x="82568" y="31453"/>
                    <a:pt x="89401" y="31453"/>
                  </a:cubicBezTo>
                  <a:cubicBezTo>
                    <a:pt x="96233" y="31453"/>
                    <a:pt x="103318" y="25633"/>
                    <a:pt x="103318" y="16523"/>
                  </a:cubicBezTo>
                  <a:cubicBezTo>
                    <a:pt x="103318" y="7666"/>
                    <a:pt x="95221" y="75"/>
                    <a:pt x="82315" y="75"/>
                  </a:cubicBezTo>
                  <a:cubicBezTo>
                    <a:pt x="65867" y="75"/>
                    <a:pt x="54733" y="12474"/>
                    <a:pt x="49925" y="19560"/>
                  </a:cubicBezTo>
                  <a:cubicBezTo>
                    <a:pt x="47900" y="8172"/>
                    <a:pt x="38790" y="75"/>
                    <a:pt x="26897" y="75"/>
                  </a:cubicBezTo>
                  <a:cubicBezTo>
                    <a:pt x="15257" y="75"/>
                    <a:pt x="10449" y="9944"/>
                    <a:pt x="8171" y="14499"/>
                  </a:cubicBezTo>
                  <a:cubicBezTo>
                    <a:pt x="3616" y="23102"/>
                    <a:pt x="327" y="38285"/>
                    <a:pt x="327" y="39045"/>
                  </a:cubicBezTo>
                  <a:cubicBezTo>
                    <a:pt x="327" y="41575"/>
                    <a:pt x="2857" y="41575"/>
                    <a:pt x="3363" y="41575"/>
                  </a:cubicBezTo>
                  <a:cubicBezTo>
                    <a:pt x="5894" y="41575"/>
                    <a:pt x="6147" y="41322"/>
                    <a:pt x="7665" y="35755"/>
                  </a:cubicBezTo>
                  <a:cubicBezTo>
                    <a:pt x="11967" y="17788"/>
                    <a:pt x="17028" y="5642"/>
                    <a:pt x="26138" y="5642"/>
                  </a:cubicBezTo>
                  <a:cubicBezTo>
                    <a:pt x="30440" y="5642"/>
                    <a:pt x="33982" y="7666"/>
                    <a:pt x="33982" y="17282"/>
                  </a:cubicBezTo>
                  <a:cubicBezTo>
                    <a:pt x="33982" y="22596"/>
                    <a:pt x="33223" y="25380"/>
                    <a:pt x="29934" y="38538"/>
                  </a:cubicBezTo>
                  <a:lnTo>
                    <a:pt x="15257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82AAC99-63AD-0C3A-D4AA-550F95B63B81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869362" y="3409894"/>
              <a:ext cx="58707" cy="253051"/>
            </a:xfrm>
            <a:custGeom>
              <a:avLst/>
              <a:gdLst>
                <a:gd name="connsiteX0" fmla="*/ 59039 w 58707"/>
                <a:gd name="connsiteY0" fmla="*/ 126600 h 253051"/>
                <a:gd name="connsiteX1" fmla="*/ 42338 w 58707"/>
                <a:gd name="connsiteY1" fmla="*/ 47648 h 253051"/>
                <a:gd name="connsiteX2" fmla="*/ 2862 w 58707"/>
                <a:gd name="connsiteY2" fmla="*/ 75 h 253051"/>
                <a:gd name="connsiteX3" fmla="*/ 331 w 58707"/>
                <a:gd name="connsiteY3" fmla="*/ 2605 h 253051"/>
                <a:gd name="connsiteX4" fmla="*/ 5139 w 58707"/>
                <a:gd name="connsiteY4" fmla="*/ 8425 h 253051"/>
                <a:gd name="connsiteX5" fmla="*/ 44362 w 58707"/>
                <a:gd name="connsiteY5" fmla="*/ 126600 h 253051"/>
                <a:gd name="connsiteX6" fmla="*/ 3621 w 58707"/>
                <a:gd name="connsiteY6" fmla="*/ 246293 h 253051"/>
                <a:gd name="connsiteX7" fmla="*/ 331 w 58707"/>
                <a:gd name="connsiteY7" fmla="*/ 250595 h 253051"/>
                <a:gd name="connsiteX8" fmla="*/ 2862 w 58707"/>
                <a:gd name="connsiteY8" fmla="*/ 253126 h 253051"/>
                <a:gd name="connsiteX9" fmla="*/ 43097 w 58707"/>
                <a:gd name="connsiteY9" fmla="*/ 203781 h 253051"/>
                <a:gd name="connsiteX10" fmla="*/ 59039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39" y="126600"/>
                  </a:moveTo>
                  <a:cubicBezTo>
                    <a:pt x="59039" y="106862"/>
                    <a:pt x="56256" y="76243"/>
                    <a:pt x="42338" y="47648"/>
                  </a:cubicBezTo>
                  <a:cubicBezTo>
                    <a:pt x="27155" y="16523"/>
                    <a:pt x="5392" y="75"/>
                    <a:pt x="2862" y="75"/>
                  </a:cubicBezTo>
                  <a:cubicBezTo>
                    <a:pt x="1344" y="75"/>
                    <a:pt x="331" y="1087"/>
                    <a:pt x="331" y="2605"/>
                  </a:cubicBezTo>
                  <a:cubicBezTo>
                    <a:pt x="331" y="3364"/>
                    <a:pt x="331" y="3871"/>
                    <a:pt x="5139" y="8425"/>
                  </a:cubicBezTo>
                  <a:cubicBezTo>
                    <a:pt x="29938" y="33477"/>
                    <a:pt x="44362" y="73713"/>
                    <a:pt x="44362" y="126600"/>
                  </a:cubicBezTo>
                  <a:cubicBezTo>
                    <a:pt x="44362" y="169872"/>
                    <a:pt x="34999" y="214409"/>
                    <a:pt x="3621" y="246293"/>
                  </a:cubicBezTo>
                  <a:cubicBezTo>
                    <a:pt x="331" y="249330"/>
                    <a:pt x="331" y="249836"/>
                    <a:pt x="331" y="250595"/>
                  </a:cubicBezTo>
                  <a:cubicBezTo>
                    <a:pt x="331" y="252114"/>
                    <a:pt x="1344" y="253126"/>
                    <a:pt x="2862" y="253126"/>
                  </a:cubicBezTo>
                  <a:cubicBezTo>
                    <a:pt x="5392" y="253126"/>
                    <a:pt x="28167" y="235918"/>
                    <a:pt x="43097" y="203781"/>
                  </a:cubicBezTo>
                  <a:cubicBezTo>
                    <a:pt x="56003" y="175945"/>
                    <a:pt x="59039" y="147857"/>
                    <a:pt x="59039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1F109D9-3E97-17F1-9E21-3B5B04C68138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9044640" y="3463035"/>
              <a:ext cx="154614" cy="146769"/>
            </a:xfrm>
            <a:custGeom>
              <a:avLst/>
              <a:gdLst>
                <a:gd name="connsiteX0" fmla="*/ 150144 w 154614"/>
                <a:gd name="connsiteY0" fmla="*/ 79027 h 146769"/>
                <a:gd name="connsiteX1" fmla="*/ 154952 w 154614"/>
                <a:gd name="connsiteY1" fmla="*/ 73460 h 146769"/>
                <a:gd name="connsiteX2" fmla="*/ 150144 w 154614"/>
                <a:gd name="connsiteY2" fmla="*/ 67892 h 146769"/>
                <a:gd name="connsiteX3" fmla="*/ 9954 w 154614"/>
                <a:gd name="connsiteY3" fmla="*/ 1846 h 146769"/>
                <a:gd name="connsiteX4" fmla="*/ 5399 w 154614"/>
                <a:gd name="connsiteY4" fmla="*/ 75 h 146769"/>
                <a:gd name="connsiteX5" fmla="*/ 338 w 154614"/>
                <a:gd name="connsiteY5" fmla="*/ 5136 h 146769"/>
                <a:gd name="connsiteX6" fmla="*/ 5146 w 154614"/>
                <a:gd name="connsiteY6" fmla="*/ 10703 h 146769"/>
                <a:gd name="connsiteX7" fmla="*/ 137998 w 154614"/>
                <a:gd name="connsiteY7" fmla="*/ 73460 h 146769"/>
                <a:gd name="connsiteX8" fmla="*/ 5146 w 154614"/>
                <a:gd name="connsiteY8" fmla="*/ 136216 h 146769"/>
                <a:gd name="connsiteX9" fmla="*/ 338 w 154614"/>
                <a:gd name="connsiteY9" fmla="*/ 141783 h 146769"/>
                <a:gd name="connsiteX10" fmla="*/ 5399 w 154614"/>
                <a:gd name="connsiteY10" fmla="*/ 146844 h 146769"/>
                <a:gd name="connsiteX11" fmla="*/ 9954 w 154614"/>
                <a:gd name="connsiteY11" fmla="*/ 145073 h 146769"/>
                <a:gd name="connsiteX12" fmla="*/ 150144 w 154614"/>
                <a:gd name="connsiteY12" fmla="*/ 79027 h 1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614" h="146769">
                  <a:moveTo>
                    <a:pt x="150144" y="79027"/>
                  </a:moveTo>
                  <a:cubicBezTo>
                    <a:pt x="152928" y="77761"/>
                    <a:pt x="154952" y="76496"/>
                    <a:pt x="154952" y="73460"/>
                  </a:cubicBezTo>
                  <a:cubicBezTo>
                    <a:pt x="154952" y="70423"/>
                    <a:pt x="152928" y="69158"/>
                    <a:pt x="150144" y="67892"/>
                  </a:cubicBezTo>
                  <a:lnTo>
                    <a:pt x="9954" y="1846"/>
                  </a:lnTo>
                  <a:cubicBezTo>
                    <a:pt x="6664" y="75"/>
                    <a:pt x="6158" y="75"/>
                    <a:pt x="5399" y="75"/>
                  </a:cubicBezTo>
                  <a:cubicBezTo>
                    <a:pt x="2616" y="75"/>
                    <a:pt x="338" y="2352"/>
                    <a:pt x="338" y="5136"/>
                  </a:cubicBezTo>
                  <a:cubicBezTo>
                    <a:pt x="338" y="7413"/>
                    <a:pt x="1603" y="8932"/>
                    <a:pt x="5146" y="10703"/>
                  </a:cubicBezTo>
                  <a:lnTo>
                    <a:pt x="137998" y="73460"/>
                  </a:lnTo>
                  <a:lnTo>
                    <a:pt x="5146" y="136216"/>
                  </a:lnTo>
                  <a:cubicBezTo>
                    <a:pt x="1603" y="137988"/>
                    <a:pt x="338" y="139506"/>
                    <a:pt x="338" y="141783"/>
                  </a:cubicBezTo>
                  <a:cubicBezTo>
                    <a:pt x="338" y="144567"/>
                    <a:pt x="2616" y="146844"/>
                    <a:pt x="5399" y="146844"/>
                  </a:cubicBezTo>
                  <a:cubicBezTo>
                    <a:pt x="6158" y="146844"/>
                    <a:pt x="6664" y="146844"/>
                    <a:pt x="9954" y="145073"/>
                  </a:cubicBezTo>
                  <a:lnTo>
                    <a:pt x="150144" y="7902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719C9CA-D1CF-4BE2-8600-856E93A1853C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9300614" y="3431150"/>
              <a:ext cx="106534" cy="174099"/>
            </a:xfrm>
            <a:custGeom>
              <a:avLst/>
              <a:gdLst>
                <a:gd name="connsiteX0" fmla="*/ 106883 w 106534"/>
                <a:gd name="connsiteY0" fmla="*/ 87630 h 174099"/>
                <a:gd name="connsiteX1" fmla="*/ 96761 w 106534"/>
                <a:gd name="connsiteY1" fmla="*/ 28416 h 174099"/>
                <a:gd name="connsiteX2" fmla="*/ 53742 w 106534"/>
                <a:gd name="connsiteY2" fmla="*/ 75 h 174099"/>
                <a:gd name="connsiteX3" fmla="*/ 9711 w 106534"/>
                <a:gd name="connsiteY3" fmla="*/ 30188 h 174099"/>
                <a:gd name="connsiteX4" fmla="*/ 349 w 106534"/>
                <a:gd name="connsiteY4" fmla="*/ 87630 h 174099"/>
                <a:gd name="connsiteX5" fmla="*/ 11736 w 106534"/>
                <a:gd name="connsiteY5" fmla="*/ 148616 h 174099"/>
                <a:gd name="connsiteX6" fmla="*/ 53489 w 106534"/>
                <a:gd name="connsiteY6" fmla="*/ 174174 h 174099"/>
                <a:gd name="connsiteX7" fmla="*/ 97520 w 106534"/>
                <a:gd name="connsiteY7" fmla="*/ 144820 h 174099"/>
                <a:gd name="connsiteX8" fmla="*/ 106883 w 106534"/>
                <a:gd name="connsiteY8" fmla="*/ 87630 h 174099"/>
                <a:gd name="connsiteX9" fmla="*/ 53489 w 106534"/>
                <a:gd name="connsiteY9" fmla="*/ 168607 h 174099"/>
                <a:gd name="connsiteX10" fmla="*/ 24135 w 106534"/>
                <a:gd name="connsiteY10" fmla="*/ 137988 h 174099"/>
                <a:gd name="connsiteX11" fmla="*/ 21352 w 106534"/>
                <a:gd name="connsiteY11" fmla="*/ 84594 h 174099"/>
                <a:gd name="connsiteX12" fmla="*/ 23376 w 106534"/>
                <a:gd name="connsiteY12" fmla="*/ 38032 h 174099"/>
                <a:gd name="connsiteX13" fmla="*/ 53489 w 106534"/>
                <a:gd name="connsiteY13" fmla="*/ 5642 h 174099"/>
                <a:gd name="connsiteX14" fmla="*/ 83349 w 106534"/>
                <a:gd name="connsiteY14" fmla="*/ 35249 h 174099"/>
                <a:gd name="connsiteX15" fmla="*/ 85880 w 106534"/>
                <a:gd name="connsiteY15" fmla="*/ 84594 h 174099"/>
                <a:gd name="connsiteX16" fmla="*/ 83096 w 106534"/>
                <a:gd name="connsiteY16" fmla="*/ 136975 h 174099"/>
                <a:gd name="connsiteX17" fmla="*/ 53489 w 106534"/>
                <a:gd name="connsiteY17" fmla="*/ 16860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74099">
                  <a:moveTo>
                    <a:pt x="106883" y="87630"/>
                  </a:moveTo>
                  <a:cubicBezTo>
                    <a:pt x="106883" y="67386"/>
                    <a:pt x="105618" y="47142"/>
                    <a:pt x="96761" y="28416"/>
                  </a:cubicBezTo>
                  <a:cubicBezTo>
                    <a:pt x="85121" y="4124"/>
                    <a:pt x="64371" y="75"/>
                    <a:pt x="53742" y="75"/>
                  </a:cubicBezTo>
                  <a:cubicBezTo>
                    <a:pt x="38559" y="75"/>
                    <a:pt x="20087" y="6654"/>
                    <a:pt x="9711" y="30188"/>
                  </a:cubicBezTo>
                  <a:cubicBezTo>
                    <a:pt x="1614" y="47648"/>
                    <a:pt x="349" y="67386"/>
                    <a:pt x="349" y="87630"/>
                  </a:cubicBezTo>
                  <a:cubicBezTo>
                    <a:pt x="349" y="106609"/>
                    <a:pt x="1361" y="129384"/>
                    <a:pt x="11736" y="148616"/>
                  </a:cubicBezTo>
                  <a:cubicBezTo>
                    <a:pt x="22617" y="169113"/>
                    <a:pt x="41090" y="174174"/>
                    <a:pt x="53489" y="174174"/>
                  </a:cubicBezTo>
                  <a:cubicBezTo>
                    <a:pt x="67154" y="174174"/>
                    <a:pt x="86386" y="168860"/>
                    <a:pt x="97520" y="144820"/>
                  </a:cubicBezTo>
                  <a:cubicBezTo>
                    <a:pt x="105618" y="127359"/>
                    <a:pt x="106883" y="107621"/>
                    <a:pt x="106883" y="87630"/>
                  </a:cubicBezTo>
                  <a:close/>
                  <a:moveTo>
                    <a:pt x="53489" y="168607"/>
                  </a:moveTo>
                  <a:cubicBezTo>
                    <a:pt x="43620" y="168607"/>
                    <a:pt x="28690" y="162280"/>
                    <a:pt x="24135" y="137988"/>
                  </a:cubicBezTo>
                  <a:cubicBezTo>
                    <a:pt x="21352" y="122804"/>
                    <a:pt x="21352" y="99524"/>
                    <a:pt x="21352" y="84594"/>
                  </a:cubicBezTo>
                  <a:cubicBezTo>
                    <a:pt x="21352" y="68399"/>
                    <a:pt x="21352" y="51697"/>
                    <a:pt x="23376" y="38032"/>
                  </a:cubicBezTo>
                  <a:cubicBezTo>
                    <a:pt x="28184" y="7919"/>
                    <a:pt x="47163" y="5642"/>
                    <a:pt x="53489" y="5642"/>
                  </a:cubicBezTo>
                  <a:cubicBezTo>
                    <a:pt x="61840" y="5642"/>
                    <a:pt x="78541" y="10197"/>
                    <a:pt x="83349" y="35249"/>
                  </a:cubicBezTo>
                  <a:cubicBezTo>
                    <a:pt x="85880" y="49420"/>
                    <a:pt x="85880" y="68652"/>
                    <a:pt x="85880" y="84594"/>
                  </a:cubicBezTo>
                  <a:cubicBezTo>
                    <a:pt x="85880" y="103573"/>
                    <a:pt x="85880" y="120780"/>
                    <a:pt x="83096" y="136975"/>
                  </a:cubicBezTo>
                  <a:cubicBezTo>
                    <a:pt x="79301" y="161015"/>
                    <a:pt x="64877" y="168607"/>
                    <a:pt x="53489" y="168607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126" name="Graphic 125" descr="Arrow Down with solid fill">
            <a:extLst>
              <a:ext uri="{FF2B5EF4-FFF2-40B4-BE49-F238E27FC236}">
                <a16:creationId xmlns:a16="http://schemas.microsoft.com/office/drawing/2014/main" id="{1F0DB474-1D77-55E9-5A14-00BDF717B8A2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5602038" y="2281230"/>
            <a:ext cx="914400" cy="1671431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89DA7C4-50EF-1AA5-7F7C-655FD26E114B}"/>
              </a:ext>
            </a:extLst>
          </p:cNvPr>
          <p:cNvSpPr txBox="1"/>
          <p:nvPr/>
        </p:nvSpPr>
        <p:spPr>
          <a:xfrm>
            <a:off x="152400" y="2612467"/>
            <a:ext cx="5630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Trapped region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 mass inflation (Degenerate inner horizon)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Non-zero temperature (Non-degenerate outer horizon)</a:t>
            </a:r>
            <a:endParaRPr lang="en-AU" dirty="0"/>
          </a:p>
        </p:txBody>
      </p:sp>
      <p:grpSp>
        <p:nvGrpSpPr>
          <p:cNvPr id="215" name="Group 214" descr="\documentclass{article}&#10;\usepackage{amsmath}&#10;\pagestyle{empty}&#10;\begin{document}&#10;&#10;$$f(v,r)=g(v,r)\left(r-r_{-}(v)\right)^{3}\left(r-r_{+}(v)\right), \quad g(v,r)&gt;0$$&#10;&#10;&#10;\end{document}" title="IguanaTex Vector Display">
            <a:extLst>
              <a:ext uri="{FF2B5EF4-FFF2-40B4-BE49-F238E27FC236}">
                <a16:creationId xmlns:a16="http://schemas.microsoft.com/office/drawing/2014/main" id="{F40C3A3A-FDE6-8A9A-F998-CB34CA52E1C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44500" y="4216400"/>
            <a:ext cx="5946910" cy="308110"/>
            <a:chOff x="3398595" y="5867927"/>
            <a:chExt cx="5946910" cy="30811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AE3C532-EAC5-93B9-CF8D-D8C8B40613A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398595" y="5934373"/>
              <a:ext cx="126004" cy="230276"/>
            </a:xfrm>
            <a:custGeom>
              <a:avLst/>
              <a:gdLst>
                <a:gd name="connsiteX0" fmla="*/ 79406 w 126004"/>
                <a:gd name="connsiteY0" fmla="*/ 77255 h 230276"/>
                <a:gd name="connsiteX1" fmla="*/ 101122 w 126004"/>
                <a:gd name="connsiteY1" fmla="*/ 77255 h 230276"/>
                <a:gd name="connsiteX2" fmla="*/ 108697 w 126004"/>
                <a:gd name="connsiteY2" fmla="*/ 72194 h 230276"/>
                <a:gd name="connsiteX3" fmla="*/ 101879 w 126004"/>
                <a:gd name="connsiteY3" fmla="*/ 69411 h 230276"/>
                <a:gd name="connsiteX4" fmla="*/ 80921 w 126004"/>
                <a:gd name="connsiteY4" fmla="*/ 69411 h 230276"/>
                <a:gd name="connsiteX5" fmla="*/ 86223 w 126004"/>
                <a:gd name="connsiteY5" fmla="*/ 40563 h 230276"/>
                <a:gd name="connsiteX6" fmla="*/ 92284 w 126004"/>
                <a:gd name="connsiteY6" fmla="*/ 14246 h 230276"/>
                <a:gd name="connsiteX7" fmla="*/ 104152 w 126004"/>
                <a:gd name="connsiteY7" fmla="*/ 5642 h 230276"/>
                <a:gd name="connsiteX8" fmla="*/ 116525 w 126004"/>
                <a:gd name="connsiteY8" fmla="*/ 10197 h 230276"/>
                <a:gd name="connsiteX9" fmla="*/ 102889 w 126004"/>
                <a:gd name="connsiteY9" fmla="*/ 23862 h 230276"/>
                <a:gd name="connsiteX10" fmla="*/ 112232 w 126004"/>
                <a:gd name="connsiteY10" fmla="*/ 32718 h 230276"/>
                <a:gd name="connsiteX11" fmla="*/ 126121 w 126004"/>
                <a:gd name="connsiteY11" fmla="*/ 17535 h 230276"/>
                <a:gd name="connsiteX12" fmla="*/ 104152 w 126004"/>
                <a:gd name="connsiteY12" fmla="*/ 75 h 230276"/>
                <a:gd name="connsiteX13" fmla="*/ 72083 w 126004"/>
                <a:gd name="connsiteY13" fmla="*/ 29682 h 230276"/>
                <a:gd name="connsiteX14" fmla="*/ 63750 w 126004"/>
                <a:gd name="connsiteY14" fmla="*/ 69411 h 230276"/>
                <a:gd name="connsiteX15" fmla="*/ 46326 w 126004"/>
                <a:gd name="connsiteY15" fmla="*/ 69411 h 230276"/>
                <a:gd name="connsiteX16" fmla="*/ 38751 w 126004"/>
                <a:gd name="connsiteY16" fmla="*/ 74219 h 230276"/>
                <a:gd name="connsiteX17" fmla="*/ 45821 w 126004"/>
                <a:gd name="connsiteY17" fmla="*/ 77255 h 230276"/>
                <a:gd name="connsiteX18" fmla="*/ 62487 w 126004"/>
                <a:gd name="connsiteY18" fmla="*/ 77255 h 230276"/>
                <a:gd name="connsiteX19" fmla="*/ 43548 w 126004"/>
                <a:gd name="connsiteY19" fmla="*/ 177210 h 230276"/>
                <a:gd name="connsiteX20" fmla="*/ 21580 w 126004"/>
                <a:gd name="connsiteY20" fmla="*/ 224784 h 230276"/>
                <a:gd name="connsiteX21" fmla="*/ 9459 w 126004"/>
                <a:gd name="connsiteY21" fmla="*/ 220229 h 230276"/>
                <a:gd name="connsiteX22" fmla="*/ 23347 w 126004"/>
                <a:gd name="connsiteY22" fmla="*/ 206564 h 230276"/>
                <a:gd name="connsiteX23" fmla="*/ 14004 w 126004"/>
                <a:gd name="connsiteY23" fmla="*/ 197708 h 230276"/>
                <a:gd name="connsiteX24" fmla="*/ 116 w 126004"/>
                <a:gd name="connsiteY24" fmla="*/ 212891 h 230276"/>
                <a:gd name="connsiteX25" fmla="*/ 21580 w 126004"/>
                <a:gd name="connsiteY25" fmla="*/ 230351 h 230276"/>
                <a:gd name="connsiteX26" fmla="*/ 50114 w 126004"/>
                <a:gd name="connsiteY26" fmla="*/ 205805 h 230276"/>
                <a:gd name="connsiteX27" fmla="*/ 64255 w 126004"/>
                <a:gd name="connsiteY27" fmla="*/ 157472 h 230276"/>
                <a:gd name="connsiteX28" fmla="*/ 79406 w 126004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004" h="230276">
                  <a:moveTo>
                    <a:pt x="79406" y="77255"/>
                  </a:moveTo>
                  <a:lnTo>
                    <a:pt x="101122" y="77255"/>
                  </a:lnTo>
                  <a:cubicBezTo>
                    <a:pt x="106172" y="77255"/>
                    <a:pt x="108697" y="77255"/>
                    <a:pt x="108697" y="72194"/>
                  </a:cubicBezTo>
                  <a:cubicBezTo>
                    <a:pt x="108697" y="69411"/>
                    <a:pt x="106172" y="69411"/>
                    <a:pt x="101879" y="69411"/>
                  </a:cubicBezTo>
                  <a:lnTo>
                    <a:pt x="80921" y="69411"/>
                  </a:lnTo>
                  <a:lnTo>
                    <a:pt x="86223" y="40563"/>
                  </a:lnTo>
                  <a:cubicBezTo>
                    <a:pt x="87234" y="35249"/>
                    <a:pt x="90769" y="17282"/>
                    <a:pt x="92284" y="14246"/>
                  </a:cubicBezTo>
                  <a:cubicBezTo>
                    <a:pt x="94556" y="9438"/>
                    <a:pt x="98849" y="5642"/>
                    <a:pt x="104152" y="5642"/>
                  </a:cubicBezTo>
                  <a:cubicBezTo>
                    <a:pt x="105162" y="5642"/>
                    <a:pt x="111727" y="5642"/>
                    <a:pt x="116525" y="10197"/>
                  </a:cubicBezTo>
                  <a:cubicBezTo>
                    <a:pt x="105415" y="11209"/>
                    <a:pt x="102889" y="20066"/>
                    <a:pt x="102889" y="23862"/>
                  </a:cubicBezTo>
                  <a:cubicBezTo>
                    <a:pt x="102889" y="29682"/>
                    <a:pt x="107435" y="32718"/>
                    <a:pt x="112232" y="32718"/>
                  </a:cubicBezTo>
                  <a:cubicBezTo>
                    <a:pt x="118798" y="32718"/>
                    <a:pt x="126121" y="27151"/>
                    <a:pt x="126121" y="17535"/>
                  </a:cubicBezTo>
                  <a:cubicBezTo>
                    <a:pt x="126121" y="5895"/>
                    <a:pt x="114505" y="75"/>
                    <a:pt x="104152" y="75"/>
                  </a:cubicBezTo>
                  <a:cubicBezTo>
                    <a:pt x="95566" y="75"/>
                    <a:pt x="79658" y="4630"/>
                    <a:pt x="72083" y="29682"/>
                  </a:cubicBezTo>
                  <a:cubicBezTo>
                    <a:pt x="70568" y="34996"/>
                    <a:pt x="69810" y="37526"/>
                    <a:pt x="63750" y="69411"/>
                  </a:cubicBezTo>
                  <a:lnTo>
                    <a:pt x="46326" y="69411"/>
                  </a:lnTo>
                  <a:cubicBezTo>
                    <a:pt x="41528" y="69411"/>
                    <a:pt x="38751" y="69411"/>
                    <a:pt x="38751" y="74219"/>
                  </a:cubicBezTo>
                  <a:cubicBezTo>
                    <a:pt x="38751" y="77255"/>
                    <a:pt x="41023" y="77255"/>
                    <a:pt x="45821" y="77255"/>
                  </a:cubicBezTo>
                  <a:lnTo>
                    <a:pt x="62487" y="77255"/>
                  </a:lnTo>
                  <a:lnTo>
                    <a:pt x="43548" y="177210"/>
                  </a:lnTo>
                  <a:cubicBezTo>
                    <a:pt x="39003" y="201756"/>
                    <a:pt x="34710" y="224784"/>
                    <a:pt x="21580" y="224784"/>
                  </a:cubicBezTo>
                  <a:cubicBezTo>
                    <a:pt x="20570" y="224784"/>
                    <a:pt x="14257" y="224784"/>
                    <a:pt x="9459" y="220229"/>
                  </a:cubicBezTo>
                  <a:cubicBezTo>
                    <a:pt x="21075" y="219470"/>
                    <a:pt x="23347" y="210360"/>
                    <a:pt x="23347" y="206564"/>
                  </a:cubicBezTo>
                  <a:cubicBezTo>
                    <a:pt x="23347" y="200744"/>
                    <a:pt x="18802" y="197708"/>
                    <a:pt x="14004" y="197708"/>
                  </a:cubicBezTo>
                  <a:cubicBezTo>
                    <a:pt x="7439" y="197708"/>
                    <a:pt x="116" y="203275"/>
                    <a:pt x="116" y="212891"/>
                  </a:cubicBezTo>
                  <a:cubicBezTo>
                    <a:pt x="116" y="224278"/>
                    <a:pt x="11226" y="230351"/>
                    <a:pt x="21580" y="230351"/>
                  </a:cubicBezTo>
                  <a:cubicBezTo>
                    <a:pt x="35468" y="230351"/>
                    <a:pt x="45569" y="215421"/>
                    <a:pt x="50114" y="205805"/>
                  </a:cubicBezTo>
                  <a:cubicBezTo>
                    <a:pt x="58194" y="189863"/>
                    <a:pt x="64002" y="159244"/>
                    <a:pt x="64255" y="157472"/>
                  </a:cubicBezTo>
                  <a:lnTo>
                    <a:pt x="79406" y="7725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D4F516E-EEFF-0412-D966-3C2C6F2D8F3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561019" y="5922986"/>
              <a:ext cx="58583" cy="253051"/>
            </a:xfrm>
            <a:custGeom>
              <a:avLst/>
              <a:gdLst>
                <a:gd name="connsiteX0" fmla="*/ 58705 w 58583"/>
                <a:gd name="connsiteY0" fmla="*/ 250595 h 253051"/>
                <a:gd name="connsiteX1" fmla="*/ 54413 w 58583"/>
                <a:gd name="connsiteY1" fmla="*/ 245028 h 253051"/>
                <a:gd name="connsiteX2" fmla="*/ 14768 w 58583"/>
                <a:gd name="connsiteY2" fmla="*/ 126600 h 253051"/>
                <a:gd name="connsiteX3" fmla="*/ 55423 w 58583"/>
                <a:gd name="connsiteY3" fmla="*/ 6907 h 253051"/>
                <a:gd name="connsiteX4" fmla="*/ 58705 w 58583"/>
                <a:gd name="connsiteY4" fmla="*/ 2605 h 253051"/>
                <a:gd name="connsiteX5" fmla="*/ 56180 w 58583"/>
                <a:gd name="connsiteY5" fmla="*/ 75 h 253051"/>
                <a:gd name="connsiteX6" fmla="*/ 16030 w 58583"/>
                <a:gd name="connsiteY6" fmla="*/ 49420 h 253051"/>
                <a:gd name="connsiteX7" fmla="*/ 122 w 58583"/>
                <a:gd name="connsiteY7" fmla="*/ 126600 h 253051"/>
                <a:gd name="connsiteX8" fmla="*/ 16788 w 58583"/>
                <a:gd name="connsiteY8" fmla="*/ 205552 h 253051"/>
                <a:gd name="connsiteX9" fmla="*/ 56180 w 58583"/>
                <a:gd name="connsiteY9" fmla="*/ 253126 h 253051"/>
                <a:gd name="connsiteX10" fmla="*/ 58705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05" y="250595"/>
                  </a:moveTo>
                  <a:cubicBezTo>
                    <a:pt x="58705" y="249836"/>
                    <a:pt x="58705" y="249330"/>
                    <a:pt x="54413" y="245028"/>
                  </a:cubicBezTo>
                  <a:cubicBezTo>
                    <a:pt x="22848" y="213144"/>
                    <a:pt x="14768" y="165317"/>
                    <a:pt x="14768" y="126600"/>
                  </a:cubicBezTo>
                  <a:cubicBezTo>
                    <a:pt x="14768" y="82569"/>
                    <a:pt x="24363" y="38538"/>
                    <a:pt x="55423" y="6907"/>
                  </a:cubicBezTo>
                  <a:cubicBezTo>
                    <a:pt x="58705" y="3871"/>
                    <a:pt x="58705" y="3364"/>
                    <a:pt x="58705" y="2605"/>
                  </a:cubicBezTo>
                  <a:cubicBezTo>
                    <a:pt x="58705" y="834"/>
                    <a:pt x="57695" y="75"/>
                    <a:pt x="56180" y="75"/>
                  </a:cubicBezTo>
                  <a:cubicBezTo>
                    <a:pt x="53655" y="75"/>
                    <a:pt x="30929" y="17282"/>
                    <a:pt x="16030" y="49420"/>
                  </a:cubicBezTo>
                  <a:cubicBezTo>
                    <a:pt x="3152" y="77255"/>
                    <a:pt x="122" y="105344"/>
                    <a:pt x="122" y="126600"/>
                  </a:cubicBezTo>
                  <a:cubicBezTo>
                    <a:pt x="122" y="146338"/>
                    <a:pt x="2899" y="176957"/>
                    <a:pt x="16788" y="205552"/>
                  </a:cubicBezTo>
                  <a:cubicBezTo>
                    <a:pt x="31939" y="236677"/>
                    <a:pt x="53655" y="253126"/>
                    <a:pt x="56180" y="253126"/>
                  </a:cubicBezTo>
                  <a:cubicBezTo>
                    <a:pt x="57695" y="253126"/>
                    <a:pt x="58705" y="252367"/>
                    <a:pt x="58705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9EC1EC4F-27C8-6A78-FD39-421792B225C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641544" y="6000926"/>
              <a:ext cx="110854" cy="114632"/>
            </a:xfrm>
            <a:custGeom>
              <a:avLst/>
              <a:gdLst>
                <a:gd name="connsiteX0" fmla="*/ 110980 w 110854"/>
                <a:gd name="connsiteY0" fmla="*/ 17788 h 114632"/>
                <a:gd name="connsiteX1" fmla="*/ 99869 w 110854"/>
                <a:gd name="connsiteY1" fmla="*/ 75 h 114632"/>
                <a:gd name="connsiteX2" fmla="*/ 87496 w 110854"/>
                <a:gd name="connsiteY2" fmla="*/ 12221 h 114632"/>
                <a:gd name="connsiteX3" fmla="*/ 91536 w 110854"/>
                <a:gd name="connsiteY3" fmla="*/ 19813 h 114632"/>
                <a:gd name="connsiteX4" fmla="*/ 100122 w 110854"/>
                <a:gd name="connsiteY4" fmla="*/ 40563 h 114632"/>
                <a:gd name="connsiteX5" fmla="*/ 55174 w 110854"/>
                <a:gd name="connsiteY5" fmla="*/ 109140 h 114632"/>
                <a:gd name="connsiteX6" fmla="*/ 36488 w 110854"/>
                <a:gd name="connsiteY6" fmla="*/ 87124 h 114632"/>
                <a:gd name="connsiteX7" fmla="*/ 51134 w 110854"/>
                <a:gd name="connsiteY7" fmla="*/ 33477 h 114632"/>
                <a:gd name="connsiteX8" fmla="*/ 54164 w 110854"/>
                <a:gd name="connsiteY8" fmla="*/ 20825 h 114632"/>
                <a:gd name="connsiteX9" fmla="*/ 33458 w 110854"/>
                <a:gd name="connsiteY9" fmla="*/ 75 h 114632"/>
                <a:gd name="connsiteX10" fmla="*/ 126 w 110854"/>
                <a:gd name="connsiteY10" fmla="*/ 39045 h 114632"/>
                <a:gd name="connsiteX11" fmla="*/ 3156 w 110854"/>
                <a:gd name="connsiteY11" fmla="*/ 41575 h 114632"/>
                <a:gd name="connsiteX12" fmla="*/ 7196 w 110854"/>
                <a:gd name="connsiteY12" fmla="*/ 37020 h 114632"/>
                <a:gd name="connsiteX13" fmla="*/ 32700 w 110854"/>
                <a:gd name="connsiteY13" fmla="*/ 5642 h 114632"/>
                <a:gd name="connsiteX14" fmla="*/ 39013 w 110854"/>
                <a:gd name="connsiteY14" fmla="*/ 13739 h 114632"/>
                <a:gd name="connsiteX15" fmla="*/ 34720 w 110854"/>
                <a:gd name="connsiteY15" fmla="*/ 31453 h 114632"/>
                <a:gd name="connsiteX16" fmla="*/ 20327 w 110854"/>
                <a:gd name="connsiteY16" fmla="*/ 83329 h 114632"/>
                <a:gd name="connsiteX17" fmla="*/ 54164 w 110854"/>
                <a:gd name="connsiteY17" fmla="*/ 114707 h 114632"/>
                <a:gd name="connsiteX18" fmla="*/ 110980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0980" y="17788"/>
                  </a:moveTo>
                  <a:cubicBezTo>
                    <a:pt x="110980" y="4124"/>
                    <a:pt x="104414" y="75"/>
                    <a:pt x="99869" y="75"/>
                  </a:cubicBezTo>
                  <a:cubicBezTo>
                    <a:pt x="93556" y="75"/>
                    <a:pt x="87496" y="6654"/>
                    <a:pt x="87496" y="12221"/>
                  </a:cubicBezTo>
                  <a:cubicBezTo>
                    <a:pt x="87496" y="15511"/>
                    <a:pt x="88758" y="17029"/>
                    <a:pt x="91536" y="19813"/>
                  </a:cubicBezTo>
                  <a:cubicBezTo>
                    <a:pt x="96839" y="24874"/>
                    <a:pt x="100122" y="31453"/>
                    <a:pt x="100122" y="40563"/>
                  </a:cubicBezTo>
                  <a:cubicBezTo>
                    <a:pt x="100122" y="51191"/>
                    <a:pt x="84718" y="109140"/>
                    <a:pt x="55174" y="109140"/>
                  </a:cubicBezTo>
                  <a:cubicBezTo>
                    <a:pt x="42296" y="109140"/>
                    <a:pt x="36488" y="100283"/>
                    <a:pt x="36488" y="87124"/>
                  </a:cubicBezTo>
                  <a:cubicBezTo>
                    <a:pt x="36488" y="72953"/>
                    <a:pt x="43306" y="54481"/>
                    <a:pt x="51134" y="33477"/>
                  </a:cubicBezTo>
                  <a:cubicBezTo>
                    <a:pt x="52901" y="29176"/>
                    <a:pt x="54164" y="25633"/>
                    <a:pt x="54164" y="20825"/>
                  </a:cubicBezTo>
                  <a:cubicBezTo>
                    <a:pt x="54164" y="9438"/>
                    <a:pt x="46083" y="75"/>
                    <a:pt x="33458" y="75"/>
                  </a:cubicBezTo>
                  <a:cubicBezTo>
                    <a:pt x="9721" y="75"/>
                    <a:pt x="126" y="36767"/>
                    <a:pt x="126" y="39045"/>
                  </a:cubicBezTo>
                  <a:cubicBezTo>
                    <a:pt x="126" y="41575"/>
                    <a:pt x="2651" y="41575"/>
                    <a:pt x="3156" y="41575"/>
                  </a:cubicBezTo>
                  <a:cubicBezTo>
                    <a:pt x="5681" y="41575"/>
                    <a:pt x="5933" y="41069"/>
                    <a:pt x="7196" y="37020"/>
                  </a:cubicBezTo>
                  <a:cubicBezTo>
                    <a:pt x="14519" y="11462"/>
                    <a:pt x="25377" y="5642"/>
                    <a:pt x="32700" y="5642"/>
                  </a:cubicBezTo>
                  <a:cubicBezTo>
                    <a:pt x="34720" y="5642"/>
                    <a:pt x="39013" y="5642"/>
                    <a:pt x="39013" y="13739"/>
                  </a:cubicBezTo>
                  <a:cubicBezTo>
                    <a:pt x="39013" y="20066"/>
                    <a:pt x="36488" y="26898"/>
                    <a:pt x="34720" y="31453"/>
                  </a:cubicBezTo>
                  <a:cubicBezTo>
                    <a:pt x="23610" y="60807"/>
                    <a:pt x="20327" y="72447"/>
                    <a:pt x="20327" y="83329"/>
                  </a:cubicBezTo>
                  <a:cubicBezTo>
                    <a:pt x="20327" y="110658"/>
                    <a:pt x="42548" y="114707"/>
                    <a:pt x="54164" y="114707"/>
                  </a:cubicBezTo>
                  <a:cubicBezTo>
                    <a:pt x="96586" y="114707"/>
                    <a:pt x="110980" y="30947"/>
                    <a:pt x="110980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99FAB3F-8025-AB8C-673D-70FEF1B9AA5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787397" y="6085951"/>
              <a:ext cx="29544" cy="75662"/>
            </a:xfrm>
            <a:custGeom>
              <a:avLst/>
              <a:gdLst>
                <a:gd name="connsiteX0" fmla="*/ 29675 w 29544"/>
                <a:gd name="connsiteY0" fmla="*/ 26645 h 75662"/>
                <a:gd name="connsiteX1" fmla="*/ 13514 w 29544"/>
                <a:gd name="connsiteY1" fmla="*/ 75 h 75662"/>
                <a:gd name="connsiteX2" fmla="*/ 131 w 29544"/>
                <a:gd name="connsiteY2" fmla="*/ 13486 h 75662"/>
                <a:gd name="connsiteX3" fmla="*/ 13514 w 29544"/>
                <a:gd name="connsiteY3" fmla="*/ 26898 h 75662"/>
                <a:gd name="connsiteX4" fmla="*/ 22352 w 29544"/>
                <a:gd name="connsiteY4" fmla="*/ 23608 h 75662"/>
                <a:gd name="connsiteX5" fmla="*/ 23615 w 29544"/>
                <a:gd name="connsiteY5" fmla="*/ 22849 h 75662"/>
                <a:gd name="connsiteX6" fmla="*/ 24120 w 29544"/>
                <a:gd name="connsiteY6" fmla="*/ 26645 h 75662"/>
                <a:gd name="connsiteX7" fmla="*/ 6949 w 29544"/>
                <a:gd name="connsiteY7" fmla="*/ 68905 h 75662"/>
                <a:gd name="connsiteX8" fmla="*/ 4171 w 29544"/>
                <a:gd name="connsiteY8" fmla="*/ 72953 h 75662"/>
                <a:gd name="connsiteX9" fmla="*/ 6696 w 29544"/>
                <a:gd name="connsiteY9" fmla="*/ 75737 h 75662"/>
                <a:gd name="connsiteX10" fmla="*/ 29675 w 29544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44" h="75662">
                  <a:moveTo>
                    <a:pt x="29675" y="26645"/>
                  </a:moveTo>
                  <a:cubicBezTo>
                    <a:pt x="29675" y="9944"/>
                    <a:pt x="23362" y="75"/>
                    <a:pt x="13514" y="75"/>
                  </a:cubicBezTo>
                  <a:cubicBezTo>
                    <a:pt x="5181" y="75"/>
                    <a:pt x="131" y="6401"/>
                    <a:pt x="131" y="13486"/>
                  </a:cubicBezTo>
                  <a:cubicBezTo>
                    <a:pt x="131" y="20319"/>
                    <a:pt x="5181" y="26898"/>
                    <a:pt x="13514" y="26898"/>
                  </a:cubicBezTo>
                  <a:cubicBezTo>
                    <a:pt x="16544" y="26898"/>
                    <a:pt x="19827" y="25886"/>
                    <a:pt x="22352" y="23608"/>
                  </a:cubicBezTo>
                  <a:cubicBezTo>
                    <a:pt x="23110" y="23102"/>
                    <a:pt x="23362" y="22849"/>
                    <a:pt x="23615" y="22849"/>
                  </a:cubicBezTo>
                  <a:cubicBezTo>
                    <a:pt x="23867" y="22849"/>
                    <a:pt x="24120" y="23102"/>
                    <a:pt x="24120" y="26645"/>
                  </a:cubicBezTo>
                  <a:cubicBezTo>
                    <a:pt x="24120" y="45371"/>
                    <a:pt x="15282" y="60554"/>
                    <a:pt x="6949" y="68905"/>
                  </a:cubicBezTo>
                  <a:cubicBezTo>
                    <a:pt x="4171" y="71688"/>
                    <a:pt x="4171" y="72194"/>
                    <a:pt x="4171" y="72953"/>
                  </a:cubicBezTo>
                  <a:cubicBezTo>
                    <a:pt x="4171" y="74725"/>
                    <a:pt x="5434" y="75737"/>
                    <a:pt x="6696" y="75737"/>
                  </a:cubicBezTo>
                  <a:cubicBezTo>
                    <a:pt x="9474" y="75737"/>
                    <a:pt x="29675" y="56252"/>
                    <a:pt x="29675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88AFB87-078D-00CF-3116-000932C60A7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885232" y="6000926"/>
              <a:ext cx="102773" cy="114632"/>
            </a:xfrm>
            <a:custGeom>
              <a:avLst/>
              <a:gdLst>
                <a:gd name="connsiteX0" fmla="*/ 15034 w 102773"/>
                <a:gd name="connsiteY0" fmla="*/ 96993 h 114632"/>
                <a:gd name="connsiteX1" fmla="*/ 12761 w 102773"/>
                <a:gd name="connsiteY1" fmla="*/ 107874 h 114632"/>
                <a:gd name="connsiteX2" fmla="*/ 20084 w 102773"/>
                <a:gd name="connsiteY2" fmla="*/ 114707 h 114632"/>
                <a:gd name="connsiteX3" fmla="*/ 29427 w 102773"/>
                <a:gd name="connsiteY3" fmla="*/ 107621 h 114632"/>
                <a:gd name="connsiteX4" fmla="*/ 39528 w 102773"/>
                <a:gd name="connsiteY4" fmla="*/ 67639 h 114632"/>
                <a:gd name="connsiteX5" fmla="*/ 47608 w 102773"/>
                <a:gd name="connsiteY5" fmla="*/ 34743 h 114632"/>
                <a:gd name="connsiteX6" fmla="*/ 61749 w 102773"/>
                <a:gd name="connsiteY6" fmla="*/ 13993 h 114632"/>
                <a:gd name="connsiteX7" fmla="*/ 81950 w 102773"/>
                <a:gd name="connsiteY7" fmla="*/ 5642 h 114632"/>
                <a:gd name="connsiteX8" fmla="*/ 92556 w 102773"/>
                <a:gd name="connsiteY8" fmla="*/ 8678 h 114632"/>
                <a:gd name="connsiteX9" fmla="*/ 79425 w 102773"/>
                <a:gd name="connsiteY9" fmla="*/ 22596 h 114632"/>
                <a:gd name="connsiteX10" fmla="*/ 89021 w 102773"/>
                <a:gd name="connsiteY10" fmla="*/ 31453 h 114632"/>
                <a:gd name="connsiteX11" fmla="*/ 102909 w 102773"/>
                <a:gd name="connsiteY11" fmla="*/ 16523 h 114632"/>
                <a:gd name="connsiteX12" fmla="*/ 81950 w 102773"/>
                <a:gd name="connsiteY12" fmla="*/ 75 h 114632"/>
                <a:gd name="connsiteX13" fmla="*/ 49628 w 102773"/>
                <a:gd name="connsiteY13" fmla="*/ 19560 h 114632"/>
                <a:gd name="connsiteX14" fmla="*/ 26649 w 102773"/>
                <a:gd name="connsiteY14" fmla="*/ 75 h 114632"/>
                <a:gd name="connsiteX15" fmla="*/ 7963 w 102773"/>
                <a:gd name="connsiteY15" fmla="*/ 14499 h 114632"/>
                <a:gd name="connsiteX16" fmla="*/ 135 w 102773"/>
                <a:gd name="connsiteY16" fmla="*/ 39045 h 114632"/>
                <a:gd name="connsiteX17" fmla="*/ 3165 w 102773"/>
                <a:gd name="connsiteY17" fmla="*/ 41575 h 114632"/>
                <a:gd name="connsiteX18" fmla="*/ 7458 w 102773"/>
                <a:gd name="connsiteY18" fmla="*/ 35755 h 114632"/>
                <a:gd name="connsiteX19" fmla="*/ 25892 w 102773"/>
                <a:gd name="connsiteY19" fmla="*/ 5642 h 114632"/>
                <a:gd name="connsiteX20" fmla="*/ 33720 w 102773"/>
                <a:gd name="connsiteY20" fmla="*/ 17282 h 114632"/>
                <a:gd name="connsiteX21" fmla="*/ 29680 w 102773"/>
                <a:gd name="connsiteY21" fmla="*/ 38538 h 114632"/>
                <a:gd name="connsiteX22" fmla="*/ 15034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034" y="96993"/>
                  </a:moveTo>
                  <a:cubicBezTo>
                    <a:pt x="14276" y="100789"/>
                    <a:pt x="12761" y="106609"/>
                    <a:pt x="12761" y="107874"/>
                  </a:cubicBezTo>
                  <a:cubicBezTo>
                    <a:pt x="12761" y="112429"/>
                    <a:pt x="16296" y="114707"/>
                    <a:pt x="20084" y="114707"/>
                  </a:cubicBezTo>
                  <a:cubicBezTo>
                    <a:pt x="23114" y="114707"/>
                    <a:pt x="27659" y="112682"/>
                    <a:pt x="29427" y="107621"/>
                  </a:cubicBezTo>
                  <a:cubicBezTo>
                    <a:pt x="29932" y="106609"/>
                    <a:pt x="38518" y="72194"/>
                    <a:pt x="39528" y="67639"/>
                  </a:cubicBezTo>
                  <a:cubicBezTo>
                    <a:pt x="41548" y="59289"/>
                    <a:pt x="46093" y="41575"/>
                    <a:pt x="47608" y="34743"/>
                  </a:cubicBezTo>
                  <a:cubicBezTo>
                    <a:pt x="48618" y="31453"/>
                    <a:pt x="55689" y="19560"/>
                    <a:pt x="61749" y="13993"/>
                  </a:cubicBezTo>
                  <a:cubicBezTo>
                    <a:pt x="63769" y="12221"/>
                    <a:pt x="71092" y="5642"/>
                    <a:pt x="81950" y="5642"/>
                  </a:cubicBezTo>
                  <a:cubicBezTo>
                    <a:pt x="88516" y="5642"/>
                    <a:pt x="92303" y="8678"/>
                    <a:pt x="92556" y="8678"/>
                  </a:cubicBezTo>
                  <a:cubicBezTo>
                    <a:pt x="84980" y="9944"/>
                    <a:pt x="79425" y="16017"/>
                    <a:pt x="79425" y="22596"/>
                  </a:cubicBezTo>
                  <a:cubicBezTo>
                    <a:pt x="79425" y="26645"/>
                    <a:pt x="82203" y="31453"/>
                    <a:pt x="89021" y="31453"/>
                  </a:cubicBezTo>
                  <a:cubicBezTo>
                    <a:pt x="95838" y="31453"/>
                    <a:pt x="102909" y="25633"/>
                    <a:pt x="102909" y="16523"/>
                  </a:cubicBezTo>
                  <a:cubicBezTo>
                    <a:pt x="102909" y="7666"/>
                    <a:pt x="94828" y="75"/>
                    <a:pt x="81950" y="75"/>
                  </a:cubicBezTo>
                  <a:cubicBezTo>
                    <a:pt x="65537" y="75"/>
                    <a:pt x="54426" y="12474"/>
                    <a:pt x="49628" y="19560"/>
                  </a:cubicBezTo>
                  <a:cubicBezTo>
                    <a:pt x="47608" y="8172"/>
                    <a:pt x="38518" y="75"/>
                    <a:pt x="26649" y="75"/>
                  </a:cubicBezTo>
                  <a:cubicBezTo>
                    <a:pt x="15034" y="75"/>
                    <a:pt x="10236" y="9944"/>
                    <a:pt x="7963" y="14499"/>
                  </a:cubicBezTo>
                  <a:cubicBezTo>
                    <a:pt x="3418" y="23102"/>
                    <a:pt x="135" y="38285"/>
                    <a:pt x="135" y="39045"/>
                  </a:cubicBezTo>
                  <a:cubicBezTo>
                    <a:pt x="135" y="41575"/>
                    <a:pt x="2660" y="41575"/>
                    <a:pt x="3165" y="41575"/>
                  </a:cubicBezTo>
                  <a:cubicBezTo>
                    <a:pt x="5691" y="41575"/>
                    <a:pt x="5943" y="41322"/>
                    <a:pt x="7458" y="35755"/>
                  </a:cubicBezTo>
                  <a:cubicBezTo>
                    <a:pt x="11751" y="17788"/>
                    <a:pt x="16801" y="5642"/>
                    <a:pt x="25892" y="5642"/>
                  </a:cubicBezTo>
                  <a:cubicBezTo>
                    <a:pt x="30185" y="5642"/>
                    <a:pt x="33720" y="7666"/>
                    <a:pt x="33720" y="17282"/>
                  </a:cubicBezTo>
                  <a:cubicBezTo>
                    <a:pt x="33720" y="22596"/>
                    <a:pt x="32962" y="25380"/>
                    <a:pt x="29680" y="38538"/>
                  </a:cubicBezTo>
                  <a:lnTo>
                    <a:pt x="15034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519A040-5773-A965-1E05-48F47A34B08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013241" y="5922986"/>
              <a:ext cx="58583" cy="253051"/>
            </a:xfrm>
            <a:custGeom>
              <a:avLst/>
              <a:gdLst>
                <a:gd name="connsiteX0" fmla="*/ 58724 w 58583"/>
                <a:gd name="connsiteY0" fmla="*/ 126600 h 253051"/>
                <a:gd name="connsiteX1" fmla="*/ 42058 w 58583"/>
                <a:gd name="connsiteY1" fmla="*/ 47648 h 253051"/>
                <a:gd name="connsiteX2" fmla="*/ 2665 w 58583"/>
                <a:gd name="connsiteY2" fmla="*/ 75 h 253051"/>
                <a:gd name="connsiteX3" fmla="*/ 140 w 58583"/>
                <a:gd name="connsiteY3" fmla="*/ 2605 h 253051"/>
                <a:gd name="connsiteX4" fmla="*/ 4938 w 58583"/>
                <a:gd name="connsiteY4" fmla="*/ 8425 h 253051"/>
                <a:gd name="connsiteX5" fmla="*/ 44078 w 58583"/>
                <a:gd name="connsiteY5" fmla="*/ 126600 h 253051"/>
                <a:gd name="connsiteX6" fmla="*/ 3423 w 58583"/>
                <a:gd name="connsiteY6" fmla="*/ 246293 h 253051"/>
                <a:gd name="connsiteX7" fmla="*/ 140 w 58583"/>
                <a:gd name="connsiteY7" fmla="*/ 250595 h 253051"/>
                <a:gd name="connsiteX8" fmla="*/ 2665 w 58583"/>
                <a:gd name="connsiteY8" fmla="*/ 253126 h 253051"/>
                <a:gd name="connsiteX9" fmla="*/ 42815 w 58583"/>
                <a:gd name="connsiteY9" fmla="*/ 203781 h 253051"/>
                <a:gd name="connsiteX10" fmla="*/ 58724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24" y="126600"/>
                  </a:moveTo>
                  <a:cubicBezTo>
                    <a:pt x="58724" y="106862"/>
                    <a:pt x="55946" y="76243"/>
                    <a:pt x="42058" y="47648"/>
                  </a:cubicBezTo>
                  <a:cubicBezTo>
                    <a:pt x="26907" y="16523"/>
                    <a:pt x="5190" y="75"/>
                    <a:pt x="2665" y="75"/>
                  </a:cubicBezTo>
                  <a:cubicBezTo>
                    <a:pt x="1150" y="75"/>
                    <a:pt x="140" y="1087"/>
                    <a:pt x="140" y="2605"/>
                  </a:cubicBezTo>
                  <a:cubicBezTo>
                    <a:pt x="140" y="3364"/>
                    <a:pt x="140" y="3871"/>
                    <a:pt x="4938" y="8425"/>
                  </a:cubicBezTo>
                  <a:cubicBezTo>
                    <a:pt x="29684" y="33477"/>
                    <a:pt x="44078" y="73713"/>
                    <a:pt x="44078" y="126600"/>
                  </a:cubicBezTo>
                  <a:cubicBezTo>
                    <a:pt x="44078" y="169872"/>
                    <a:pt x="34735" y="214409"/>
                    <a:pt x="3423" y="246293"/>
                  </a:cubicBezTo>
                  <a:cubicBezTo>
                    <a:pt x="140" y="249330"/>
                    <a:pt x="140" y="249836"/>
                    <a:pt x="140" y="250595"/>
                  </a:cubicBezTo>
                  <a:cubicBezTo>
                    <a:pt x="140" y="252114"/>
                    <a:pt x="1150" y="253126"/>
                    <a:pt x="2665" y="253126"/>
                  </a:cubicBezTo>
                  <a:cubicBezTo>
                    <a:pt x="5190" y="253126"/>
                    <a:pt x="27917" y="235918"/>
                    <a:pt x="42815" y="203781"/>
                  </a:cubicBezTo>
                  <a:cubicBezTo>
                    <a:pt x="55693" y="175945"/>
                    <a:pt x="58724" y="147857"/>
                    <a:pt x="58724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4A80701-37AD-BC92-789A-C6E66CCF649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181331" y="6019905"/>
              <a:ext cx="167922" cy="59213"/>
            </a:xfrm>
            <a:custGeom>
              <a:avLst/>
              <a:gdLst>
                <a:gd name="connsiteX0" fmla="*/ 159484 w 167922"/>
                <a:gd name="connsiteY0" fmla="*/ 10197 h 59213"/>
                <a:gd name="connsiteX1" fmla="*/ 168069 w 167922"/>
                <a:gd name="connsiteY1" fmla="*/ 5136 h 59213"/>
                <a:gd name="connsiteX2" fmla="*/ 159736 w 167922"/>
                <a:gd name="connsiteY2" fmla="*/ 75 h 59213"/>
                <a:gd name="connsiteX3" fmla="*/ 8480 w 167922"/>
                <a:gd name="connsiteY3" fmla="*/ 75 h 59213"/>
                <a:gd name="connsiteX4" fmla="*/ 147 w 167922"/>
                <a:gd name="connsiteY4" fmla="*/ 5136 h 59213"/>
                <a:gd name="connsiteX5" fmla="*/ 8732 w 167922"/>
                <a:gd name="connsiteY5" fmla="*/ 10197 h 59213"/>
                <a:gd name="connsiteX6" fmla="*/ 159484 w 167922"/>
                <a:gd name="connsiteY6" fmla="*/ 10197 h 59213"/>
                <a:gd name="connsiteX7" fmla="*/ 159736 w 167922"/>
                <a:gd name="connsiteY7" fmla="*/ 59289 h 59213"/>
                <a:gd name="connsiteX8" fmla="*/ 168069 w 167922"/>
                <a:gd name="connsiteY8" fmla="*/ 54228 h 59213"/>
                <a:gd name="connsiteX9" fmla="*/ 159484 w 167922"/>
                <a:gd name="connsiteY9" fmla="*/ 49167 h 59213"/>
                <a:gd name="connsiteX10" fmla="*/ 8732 w 167922"/>
                <a:gd name="connsiteY10" fmla="*/ 49167 h 59213"/>
                <a:gd name="connsiteX11" fmla="*/ 147 w 167922"/>
                <a:gd name="connsiteY11" fmla="*/ 54228 h 59213"/>
                <a:gd name="connsiteX12" fmla="*/ 8480 w 167922"/>
                <a:gd name="connsiteY12" fmla="*/ 59289 h 59213"/>
                <a:gd name="connsiteX13" fmla="*/ 159736 w 167922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22" h="59213">
                  <a:moveTo>
                    <a:pt x="159484" y="10197"/>
                  </a:moveTo>
                  <a:cubicBezTo>
                    <a:pt x="163271" y="10197"/>
                    <a:pt x="168069" y="10197"/>
                    <a:pt x="168069" y="5136"/>
                  </a:cubicBezTo>
                  <a:cubicBezTo>
                    <a:pt x="168069" y="75"/>
                    <a:pt x="163271" y="75"/>
                    <a:pt x="159736" y="75"/>
                  </a:cubicBezTo>
                  <a:lnTo>
                    <a:pt x="8480" y="75"/>
                  </a:lnTo>
                  <a:cubicBezTo>
                    <a:pt x="4944" y="75"/>
                    <a:pt x="147" y="75"/>
                    <a:pt x="147" y="5136"/>
                  </a:cubicBezTo>
                  <a:cubicBezTo>
                    <a:pt x="147" y="10197"/>
                    <a:pt x="4944" y="10197"/>
                    <a:pt x="8732" y="10197"/>
                  </a:cubicBezTo>
                  <a:lnTo>
                    <a:pt x="159484" y="10197"/>
                  </a:lnTo>
                  <a:close/>
                  <a:moveTo>
                    <a:pt x="159736" y="59289"/>
                  </a:moveTo>
                  <a:cubicBezTo>
                    <a:pt x="163271" y="59289"/>
                    <a:pt x="168069" y="59289"/>
                    <a:pt x="168069" y="54228"/>
                  </a:cubicBezTo>
                  <a:cubicBezTo>
                    <a:pt x="168069" y="49167"/>
                    <a:pt x="163271" y="49167"/>
                    <a:pt x="159484" y="49167"/>
                  </a:cubicBezTo>
                  <a:lnTo>
                    <a:pt x="8732" y="49167"/>
                  </a:lnTo>
                  <a:cubicBezTo>
                    <a:pt x="4944" y="49167"/>
                    <a:pt x="147" y="49167"/>
                    <a:pt x="147" y="54228"/>
                  </a:cubicBezTo>
                  <a:cubicBezTo>
                    <a:pt x="147" y="59289"/>
                    <a:pt x="4944" y="59289"/>
                    <a:pt x="8480" y="59289"/>
                  </a:cubicBezTo>
                  <a:lnTo>
                    <a:pt x="159736" y="59289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582853B-FBD0-8626-A5AB-31474AA678C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437520" y="6000926"/>
              <a:ext cx="115904" cy="163724"/>
            </a:xfrm>
            <a:custGeom>
              <a:avLst/>
              <a:gdLst>
                <a:gd name="connsiteX0" fmla="*/ 115304 w 115904"/>
                <a:gd name="connsiteY0" fmla="*/ 16523 h 163724"/>
                <a:gd name="connsiteX1" fmla="*/ 116062 w 115904"/>
                <a:gd name="connsiteY1" fmla="*/ 11968 h 163724"/>
                <a:gd name="connsiteX2" fmla="*/ 108739 w 115904"/>
                <a:gd name="connsiteY2" fmla="*/ 5136 h 163724"/>
                <a:gd name="connsiteX3" fmla="*/ 98386 w 115904"/>
                <a:gd name="connsiteY3" fmla="*/ 16017 h 163724"/>
                <a:gd name="connsiteX4" fmla="*/ 74902 w 115904"/>
                <a:gd name="connsiteY4" fmla="*/ 75 h 163724"/>
                <a:gd name="connsiteX5" fmla="*/ 14803 w 115904"/>
                <a:gd name="connsiteY5" fmla="*/ 71941 h 163724"/>
                <a:gd name="connsiteX6" fmla="*/ 48388 w 115904"/>
                <a:gd name="connsiteY6" fmla="*/ 111923 h 163724"/>
                <a:gd name="connsiteX7" fmla="*/ 77679 w 115904"/>
                <a:gd name="connsiteY7" fmla="*/ 97246 h 163724"/>
                <a:gd name="connsiteX8" fmla="*/ 77932 w 115904"/>
                <a:gd name="connsiteY8" fmla="*/ 97499 h 163724"/>
                <a:gd name="connsiteX9" fmla="*/ 69599 w 115904"/>
                <a:gd name="connsiteY9" fmla="*/ 130902 h 163724"/>
                <a:gd name="connsiteX10" fmla="*/ 33237 w 115904"/>
                <a:gd name="connsiteY10" fmla="*/ 158232 h 163724"/>
                <a:gd name="connsiteX11" fmla="*/ 13035 w 115904"/>
                <a:gd name="connsiteY11" fmla="*/ 155701 h 163724"/>
                <a:gd name="connsiteX12" fmla="*/ 23389 w 115904"/>
                <a:gd name="connsiteY12" fmla="*/ 142542 h 163724"/>
                <a:gd name="connsiteX13" fmla="*/ 13793 w 115904"/>
                <a:gd name="connsiteY13" fmla="*/ 133686 h 163724"/>
                <a:gd name="connsiteX14" fmla="*/ 157 w 115904"/>
                <a:gd name="connsiteY14" fmla="*/ 148363 h 163724"/>
                <a:gd name="connsiteX15" fmla="*/ 33742 w 115904"/>
                <a:gd name="connsiteY15" fmla="*/ 163799 h 163724"/>
                <a:gd name="connsiteX16" fmla="*/ 87275 w 115904"/>
                <a:gd name="connsiteY16" fmla="*/ 128878 h 163724"/>
                <a:gd name="connsiteX17" fmla="*/ 115304 w 115904"/>
                <a:gd name="connsiteY17" fmla="*/ 16523 h 163724"/>
                <a:gd name="connsiteX18" fmla="*/ 82477 w 115904"/>
                <a:gd name="connsiteY18" fmla="*/ 79533 h 163724"/>
                <a:gd name="connsiteX19" fmla="*/ 69599 w 115904"/>
                <a:gd name="connsiteY19" fmla="*/ 97246 h 163724"/>
                <a:gd name="connsiteX20" fmla="*/ 49145 w 115904"/>
                <a:gd name="connsiteY20" fmla="*/ 106356 h 163724"/>
                <a:gd name="connsiteX21" fmla="*/ 32732 w 115904"/>
                <a:gd name="connsiteY21" fmla="*/ 83075 h 163724"/>
                <a:gd name="connsiteX22" fmla="*/ 46872 w 115904"/>
                <a:gd name="connsiteY22" fmla="*/ 28163 h 163724"/>
                <a:gd name="connsiteX23" fmla="*/ 75154 w 115904"/>
                <a:gd name="connsiteY23" fmla="*/ 5642 h 163724"/>
                <a:gd name="connsiteX24" fmla="*/ 95355 w 115904"/>
                <a:gd name="connsiteY24" fmla="*/ 27404 h 163724"/>
                <a:gd name="connsiteX25" fmla="*/ 94598 w 115904"/>
                <a:gd name="connsiteY25" fmla="*/ 31200 h 163724"/>
                <a:gd name="connsiteX26" fmla="*/ 82477 w 115904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904" h="163724">
                  <a:moveTo>
                    <a:pt x="115304" y="16523"/>
                  </a:moveTo>
                  <a:cubicBezTo>
                    <a:pt x="115557" y="15005"/>
                    <a:pt x="116062" y="13739"/>
                    <a:pt x="116062" y="11968"/>
                  </a:cubicBezTo>
                  <a:cubicBezTo>
                    <a:pt x="116062" y="7666"/>
                    <a:pt x="113031" y="5136"/>
                    <a:pt x="108739" y="5136"/>
                  </a:cubicBezTo>
                  <a:cubicBezTo>
                    <a:pt x="106213" y="5136"/>
                    <a:pt x="99396" y="6907"/>
                    <a:pt x="98386" y="16017"/>
                  </a:cubicBezTo>
                  <a:cubicBezTo>
                    <a:pt x="93840" y="6654"/>
                    <a:pt x="85002" y="75"/>
                    <a:pt x="74902" y="75"/>
                  </a:cubicBezTo>
                  <a:cubicBezTo>
                    <a:pt x="46115" y="75"/>
                    <a:pt x="14803" y="35502"/>
                    <a:pt x="14803" y="71941"/>
                  </a:cubicBezTo>
                  <a:cubicBezTo>
                    <a:pt x="14803" y="96993"/>
                    <a:pt x="30206" y="111923"/>
                    <a:pt x="48388" y="111923"/>
                  </a:cubicBezTo>
                  <a:cubicBezTo>
                    <a:pt x="63286" y="111923"/>
                    <a:pt x="75154" y="100030"/>
                    <a:pt x="77679" y="97246"/>
                  </a:cubicBezTo>
                  <a:lnTo>
                    <a:pt x="77932" y="97499"/>
                  </a:lnTo>
                  <a:cubicBezTo>
                    <a:pt x="72629" y="120021"/>
                    <a:pt x="69599" y="130396"/>
                    <a:pt x="69599" y="130902"/>
                  </a:cubicBezTo>
                  <a:cubicBezTo>
                    <a:pt x="68589" y="133180"/>
                    <a:pt x="60003" y="158232"/>
                    <a:pt x="33237" y="158232"/>
                  </a:cubicBezTo>
                  <a:cubicBezTo>
                    <a:pt x="28439" y="158232"/>
                    <a:pt x="20106" y="157979"/>
                    <a:pt x="13035" y="155701"/>
                  </a:cubicBezTo>
                  <a:cubicBezTo>
                    <a:pt x="20611" y="153424"/>
                    <a:pt x="23389" y="146844"/>
                    <a:pt x="23389" y="142542"/>
                  </a:cubicBezTo>
                  <a:cubicBezTo>
                    <a:pt x="23389" y="138494"/>
                    <a:pt x="20611" y="133686"/>
                    <a:pt x="13793" y="133686"/>
                  </a:cubicBezTo>
                  <a:cubicBezTo>
                    <a:pt x="8238" y="133686"/>
                    <a:pt x="157" y="138241"/>
                    <a:pt x="157" y="148363"/>
                  </a:cubicBezTo>
                  <a:cubicBezTo>
                    <a:pt x="157" y="158738"/>
                    <a:pt x="9500" y="163799"/>
                    <a:pt x="33742" y="163799"/>
                  </a:cubicBezTo>
                  <a:cubicBezTo>
                    <a:pt x="65306" y="163799"/>
                    <a:pt x="83487" y="144061"/>
                    <a:pt x="87275" y="128878"/>
                  </a:cubicBezTo>
                  <a:lnTo>
                    <a:pt x="115304" y="16523"/>
                  </a:lnTo>
                  <a:close/>
                  <a:moveTo>
                    <a:pt x="82477" y="79533"/>
                  </a:moveTo>
                  <a:cubicBezTo>
                    <a:pt x="80962" y="86112"/>
                    <a:pt x="75154" y="92438"/>
                    <a:pt x="69599" y="97246"/>
                  </a:cubicBezTo>
                  <a:cubicBezTo>
                    <a:pt x="64296" y="101801"/>
                    <a:pt x="56468" y="106356"/>
                    <a:pt x="49145" y="106356"/>
                  </a:cubicBezTo>
                  <a:cubicBezTo>
                    <a:pt x="36519" y="106356"/>
                    <a:pt x="32732" y="93198"/>
                    <a:pt x="32732" y="83075"/>
                  </a:cubicBezTo>
                  <a:cubicBezTo>
                    <a:pt x="32732" y="70929"/>
                    <a:pt x="40055" y="41069"/>
                    <a:pt x="46872" y="28163"/>
                  </a:cubicBezTo>
                  <a:cubicBezTo>
                    <a:pt x="53690" y="15764"/>
                    <a:pt x="64549" y="5642"/>
                    <a:pt x="75154" y="5642"/>
                  </a:cubicBezTo>
                  <a:cubicBezTo>
                    <a:pt x="91820" y="5642"/>
                    <a:pt x="95355" y="26139"/>
                    <a:pt x="95355" y="27404"/>
                  </a:cubicBezTo>
                  <a:cubicBezTo>
                    <a:pt x="95355" y="28669"/>
                    <a:pt x="94850" y="30188"/>
                    <a:pt x="94598" y="31200"/>
                  </a:cubicBezTo>
                  <a:lnTo>
                    <a:pt x="82477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BB166AD-D00B-C430-04B0-6AAB006341A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588233" y="5922986"/>
              <a:ext cx="58583" cy="253051"/>
            </a:xfrm>
            <a:custGeom>
              <a:avLst/>
              <a:gdLst>
                <a:gd name="connsiteX0" fmla="*/ 58746 w 58583"/>
                <a:gd name="connsiteY0" fmla="*/ 250595 h 253051"/>
                <a:gd name="connsiteX1" fmla="*/ 54453 w 58583"/>
                <a:gd name="connsiteY1" fmla="*/ 245028 h 253051"/>
                <a:gd name="connsiteX2" fmla="*/ 14808 w 58583"/>
                <a:gd name="connsiteY2" fmla="*/ 126600 h 253051"/>
                <a:gd name="connsiteX3" fmla="*/ 55463 w 58583"/>
                <a:gd name="connsiteY3" fmla="*/ 6907 h 253051"/>
                <a:gd name="connsiteX4" fmla="*/ 58746 w 58583"/>
                <a:gd name="connsiteY4" fmla="*/ 2605 h 253051"/>
                <a:gd name="connsiteX5" fmla="*/ 56221 w 58583"/>
                <a:gd name="connsiteY5" fmla="*/ 75 h 253051"/>
                <a:gd name="connsiteX6" fmla="*/ 16071 w 58583"/>
                <a:gd name="connsiteY6" fmla="*/ 49420 h 253051"/>
                <a:gd name="connsiteX7" fmla="*/ 162 w 58583"/>
                <a:gd name="connsiteY7" fmla="*/ 126600 h 253051"/>
                <a:gd name="connsiteX8" fmla="*/ 16828 w 58583"/>
                <a:gd name="connsiteY8" fmla="*/ 205552 h 253051"/>
                <a:gd name="connsiteX9" fmla="*/ 56221 w 58583"/>
                <a:gd name="connsiteY9" fmla="*/ 253126 h 253051"/>
                <a:gd name="connsiteX10" fmla="*/ 58746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46" y="250595"/>
                  </a:moveTo>
                  <a:cubicBezTo>
                    <a:pt x="58746" y="249836"/>
                    <a:pt x="58746" y="249330"/>
                    <a:pt x="54453" y="245028"/>
                  </a:cubicBezTo>
                  <a:cubicBezTo>
                    <a:pt x="22889" y="213144"/>
                    <a:pt x="14808" y="165317"/>
                    <a:pt x="14808" y="126600"/>
                  </a:cubicBezTo>
                  <a:cubicBezTo>
                    <a:pt x="14808" y="82569"/>
                    <a:pt x="24404" y="38538"/>
                    <a:pt x="55463" y="6907"/>
                  </a:cubicBezTo>
                  <a:cubicBezTo>
                    <a:pt x="58746" y="3871"/>
                    <a:pt x="58746" y="3364"/>
                    <a:pt x="58746" y="2605"/>
                  </a:cubicBezTo>
                  <a:cubicBezTo>
                    <a:pt x="58746" y="834"/>
                    <a:pt x="57736" y="75"/>
                    <a:pt x="56221" y="75"/>
                  </a:cubicBezTo>
                  <a:cubicBezTo>
                    <a:pt x="53696" y="75"/>
                    <a:pt x="30969" y="17282"/>
                    <a:pt x="16071" y="49420"/>
                  </a:cubicBezTo>
                  <a:cubicBezTo>
                    <a:pt x="3193" y="77255"/>
                    <a:pt x="162" y="105344"/>
                    <a:pt x="162" y="126600"/>
                  </a:cubicBezTo>
                  <a:cubicBezTo>
                    <a:pt x="162" y="146338"/>
                    <a:pt x="2940" y="176957"/>
                    <a:pt x="16828" y="205552"/>
                  </a:cubicBezTo>
                  <a:cubicBezTo>
                    <a:pt x="31979" y="236677"/>
                    <a:pt x="53696" y="253126"/>
                    <a:pt x="56221" y="253126"/>
                  </a:cubicBezTo>
                  <a:cubicBezTo>
                    <a:pt x="57736" y="253126"/>
                    <a:pt x="58746" y="252367"/>
                    <a:pt x="58746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23E90A9-713D-E118-238B-F8FB505B0F3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668757" y="6000926"/>
              <a:ext cx="110854" cy="114632"/>
            </a:xfrm>
            <a:custGeom>
              <a:avLst/>
              <a:gdLst>
                <a:gd name="connsiteX0" fmla="*/ 111020 w 110854"/>
                <a:gd name="connsiteY0" fmla="*/ 17788 h 114632"/>
                <a:gd name="connsiteX1" fmla="*/ 99910 w 110854"/>
                <a:gd name="connsiteY1" fmla="*/ 75 h 114632"/>
                <a:gd name="connsiteX2" fmla="*/ 87536 w 110854"/>
                <a:gd name="connsiteY2" fmla="*/ 12221 h 114632"/>
                <a:gd name="connsiteX3" fmla="*/ 91577 w 110854"/>
                <a:gd name="connsiteY3" fmla="*/ 19813 h 114632"/>
                <a:gd name="connsiteX4" fmla="*/ 100162 w 110854"/>
                <a:gd name="connsiteY4" fmla="*/ 40563 h 114632"/>
                <a:gd name="connsiteX5" fmla="*/ 55214 w 110854"/>
                <a:gd name="connsiteY5" fmla="*/ 109140 h 114632"/>
                <a:gd name="connsiteX6" fmla="*/ 36528 w 110854"/>
                <a:gd name="connsiteY6" fmla="*/ 87124 h 114632"/>
                <a:gd name="connsiteX7" fmla="*/ 51174 w 110854"/>
                <a:gd name="connsiteY7" fmla="*/ 33477 h 114632"/>
                <a:gd name="connsiteX8" fmla="*/ 54204 w 110854"/>
                <a:gd name="connsiteY8" fmla="*/ 20825 h 114632"/>
                <a:gd name="connsiteX9" fmla="*/ 33498 w 110854"/>
                <a:gd name="connsiteY9" fmla="*/ 75 h 114632"/>
                <a:gd name="connsiteX10" fmla="*/ 166 w 110854"/>
                <a:gd name="connsiteY10" fmla="*/ 39045 h 114632"/>
                <a:gd name="connsiteX11" fmla="*/ 3196 w 110854"/>
                <a:gd name="connsiteY11" fmla="*/ 41575 h 114632"/>
                <a:gd name="connsiteX12" fmla="*/ 7237 w 110854"/>
                <a:gd name="connsiteY12" fmla="*/ 37020 h 114632"/>
                <a:gd name="connsiteX13" fmla="*/ 32741 w 110854"/>
                <a:gd name="connsiteY13" fmla="*/ 5642 h 114632"/>
                <a:gd name="connsiteX14" fmla="*/ 39053 w 110854"/>
                <a:gd name="connsiteY14" fmla="*/ 13739 h 114632"/>
                <a:gd name="connsiteX15" fmla="*/ 34761 w 110854"/>
                <a:gd name="connsiteY15" fmla="*/ 31453 h 114632"/>
                <a:gd name="connsiteX16" fmla="*/ 20367 w 110854"/>
                <a:gd name="connsiteY16" fmla="*/ 83329 h 114632"/>
                <a:gd name="connsiteX17" fmla="*/ 54204 w 110854"/>
                <a:gd name="connsiteY17" fmla="*/ 114707 h 114632"/>
                <a:gd name="connsiteX18" fmla="*/ 111020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1020" y="17788"/>
                  </a:moveTo>
                  <a:cubicBezTo>
                    <a:pt x="111020" y="4124"/>
                    <a:pt x="104455" y="75"/>
                    <a:pt x="99910" y="75"/>
                  </a:cubicBezTo>
                  <a:cubicBezTo>
                    <a:pt x="93597" y="75"/>
                    <a:pt x="87536" y="6654"/>
                    <a:pt x="87536" y="12221"/>
                  </a:cubicBezTo>
                  <a:cubicBezTo>
                    <a:pt x="87536" y="15511"/>
                    <a:pt x="88799" y="17029"/>
                    <a:pt x="91577" y="19813"/>
                  </a:cubicBezTo>
                  <a:cubicBezTo>
                    <a:pt x="96879" y="24874"/>
                    <a:pt x="100162" y="31453"/>
                    <a:pt x="100162" y="40563"/>
                  </a:cubicBezTo>
                  <a:cubicBezTo>
                    <a:pt x="100162" y="51191"/>
                    <a:pt x="84759" y="109140"/>
                    <a:pt x="55214" y="109140"/>
                  </a:cubicBezTo>
                  <a:cubicBezTo>
                    <a:pt x="42336" y="109140"/>
                    <a:pt x="36528" y="100283"/>
                    <a:pt x="36528" y="87124"/>
                  </a:cubicBezTo>
                  <a:cubicBezTo>
                    <a:pt x="36528" y="72953"/>
                    <a:pt x="43346" y="54481"/>
                    <a:pt x="51174" y="33477"/>
                  </a:cubicBezTo>
                  <a:cubicBezTo>
                    <a:pt x="52942" y="29176"/>
                    <a:pt x="54204" y="25633"/>
                    <a:pt x="54204" y="20825"/>
                  </a:cubicBezTo>
                  <a:cubicBezTo>
                    <a:pt x="54204" y="9438"/>
                    <a:pt x="46124" y="75"/>
                    <a:pt x="33498" y="75"/>
                  </a:cubicBezTo>
                  <a:cubicBezTo>
                    <a:pt x="9762" y="75"/>
                    <a:pt x="166" y="36767"/>
                    <a:pt x="166" y="39045"/>
                  </a:cubicBezTo>
                  <a:cubicBezTo>
                    <a:pt x="166" y="41575"/>
                    <a:pt x="2691" y="41575"/>
                    <a:pt x="3196" y="41575"/>
                  </a:cubicBezTo>
                  <a:cubicBezTo>
                    <a:pt x="5722" y="41575"/>
                    <a:pt x="5974" y="41069"/>
                    <a:pt x="7237" y="37020"/>
                  </a:cubicBezTo>
                  <a:cubicBezTo>
                    <a:pt x="14560" y="11462"/>
                    <a:pt x="25418" y="5642"/>
                    <a:pt x="32741" y="5642"/>
                  </a:cubicBezTo>
                  <a:cubicBezTo>
                    <a:pt x="34761" y="5642"/>
                    <a:pt x="39053" y="5642"/>
                    <a:pt x="39053" y="13739"/>
                  </a:cubicBezTo>
                  <a:cubicBezTo>
                    <a:pt x="39053" y="20066"/>
                    <a:pt x="36528" y="26898"/>
                    <a:pt x="34761" y="31453"/>
                  </a:cubicBezTo>
                  <a:cubicBezTo>
                    <a:pt x="23650" y="60807"/>
                    <a:pt x="20367" y="72447"/>
                    <a:pt x="20367" y="83329"/>
                  </a:cubicBezTo>
                  <a:cubicBezTo>
                    <a:pt x="20367" y="110658"/>
                    <a:pt x="42589" y="114707"/>
                    <a:pt x="54204" y="114707"/>
                  </a:cubicBezTo>
                  <a:cubicBezTo>
                    <a:pt x="96627" y="114707"/>
                    <a:pt x="111020" y="30947"/>
                    <a:pt x="111020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9FC84BB1-CD01-1FBB-4DF7-E006AE4ED6F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814610" y="6085951"/>
              <a:ext cx="29544" cy="75662"/>
            </a:xfrm>
            <a:custGeom>
              <a:avLst/>
              <a:gdLst>
                <a:gd name="connsiteX0" fmla="*/ 29716 w 29544"/>
                <a:gd name="connsiteY0" fmla="*/ 26645 h 75662"/>
                <a:gd name="connsiteX1" fmla="*/ 13555 w 29544"/>
                <a:gd name="connsiteY1" fmla="*/ 75 h 75662"/>
                <a:gd name="connsiteX2" fmla="*/ 171 w 29544"/>
                <a:gd name="connsiteY2" fmla="*/ 13486 h 75662"/>
                <a:gd name="connsiteX3" fmla="*/ 13555 w 29544"/>
                <a:gd name="connsiteY3" fmla="*/ 26898 h 75662"/>
                <a:gd name="connsiteX4" fmla="*/ 22393 w 29544"/>
                <a:gd name="connsiteY4" fmla="*/ 23608 h 75662"/>
                <a:gd name="connsiteX5" fmla="*/ 23655 w 29544"/>
                <a:gd name="connsiteY5" fmla="*/ 22849 h 75662"/>
                <a:gd name="connsiteX6" fmla="*/ 24160 w 29544"/>
                <a:gd name="connsiteY6" fmla="*/ 26645 h 75662"/>
                <a:gd name="connsiteX7" fmla="*/ 6989 w 29544"/>
                <a:gd name="connsiteY7" fmla="*/ 68905 h 75662"/>
                <a:gd name="connsiteX8" fmla="*/ 4212 w 29544"/>
                <a:gd name="connsiteY8" fmla="*/ 72953 h 75662"/>
                <a:gd name="connsiteX9" fmla="*/ 6737 w 29544"/>
                <a:gd name="connsiteY9" fmla="*/ 75737 h 75662"/>
                <a:gd name="connsiteX10" fmla="*/ 29716 w 29544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44" h="75662">
                  <a:moveTo>
                    <a:pt x="29716" y="26645"/>
                  </a:moveTo>
                  <a:cubicBezTo>
                    <a:pt x="29716" y="9944"/>
                    <a:pt x="23403" y="75"/>
                    <a:pt x="13555" y="75"/>
                  </a:cubicBezTo>
                  <a:cubicBezTo>
                    <a:pt x="5222" y="75"/>
                    <a:pt x="171" y="6401"/>
                    <a:pt x="171" y="13486"/>
                  </a:cubicBezTo>
                  <a:cubicBezTo>
                    <a:pt x="171" y="20319"/>
                    <a:pt x="5222" y="26898"/>
                    <a:pt x="13555" y="26898"/>
                  </a:cubicBezTo>
                  <a:cubicBezTo>
                    <a:pt x="16585" y="26898"/>
                    <a:pt x="19868" y="25886"/>
                    <a:pt x="22393" y="23608"/>
                  </a:cubicBezTo>
                  <a:cubicBezTo>
                    <a:pt x="23150" y="23102"/>
                    <a:pt x="23403" y="22849"/>
                    <a:pt x="23655" y="22849"/>
                  </a:cubicBezTo>
                  <a:cubicBezTo>
                    <a:pt x="23908" y="22849"/>
                    <a:pt x="24160" y="23102"/>
                    <a:pt x="24160" y="26645"/>
                  </a:cubicBezTo>
                  <a:cubicBezTo>
                    <a:pt x="24160" y="45371"/>
                    <a:pt x="15322" y="60554"/>
                    <a:pt x="6989" y="68905"/>
                  </a:cubicBezTo>
                  <a:cubicBezTo>
                    <a:pt x="4212" y="71688"/>
                    <a:pt x="4212" y="72194"/>
                    <a:pt x="4212" y="72953"/>
                  </a:cubicBezTo>
                  <a:cubicBezTo>
                    <a:pt x="4212" y="74725"/>
                    <a:pt x="5474" y="75737"/>
                    <a:pt x="6737" y="75737"/>
                  </a:cubicBezTo>
                  <a:cubicBezTo>
                    <a:pt x="9514" y="75737"/>
                    <a:pt x="29716" y="56252"/>
                    <a:pt x="2971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EA60FDF-A671-2B13-5A49-B91D23AEF89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912445" y="6000926"/>
              <a:ext cx="102773" cy="114632"/>
            </a:xfrm>
            <a:custGeom>
              <a:avLst/>
              <a:gdLst>
                <a:gd name="connsiteX0" fmla="*/ 15074 w 102773"/>
                <a:gd name="connsiteY0" fmla="*/ 96993 h 114632"/>
                <a:gd name="connsiteX1" fmla="*/ 12802 w 102773"/>
                <a:gd name="connsiteY1" fmla="*/ 107874 h 114632"/>
                <a:gd name="connsiteX2" fmla="*/ 20124 w 102773"/>
                <a:gd name="connsiteY2" fmla="*/ 114707 h 114632"/>
                <a:gd name="connsiteX3" fmla="*/ 29468 w 102773"/>
                <a:gd name="connsiteY3" fmla="*/ 107621 h 114632"/>
                <a:gd name="connsiteX4" fmla="*/ 39568 w 102773"/>
                <a:gd name="connsiteY4" fmla="*/ 67639 h 114632"/>
                <a:gd name="connsiteX5" fmla="*/ 47649 w 102773"/>
                <a:gd name="connsiteY5" fmla="*/ 34743 h 114632"/>
                <a:gd name="connsiteX6" fmla="*/ 61789 w 102773"/>
                <a:gd name="connsiteY6" fmla="*/ 13993 h 114632"/>
                <a:gd name="connsiteX7" fmla="*/ 81991 w 102773"/>
                <a:gd name="connsiteY7" fmla="*/ 5642 h 114632"/>
                <a:gd name="connsiteX8" fmla="*/ 92596 w 102773"/>
                <a:gd name="connsiteY8" fmla="*/ 8678 h 114632"/>
                <a:gd name="connsiteX9" fmla="*/ 79466 w 102773"/>
                <a:gd name="connsiteY9" fmla="*/ 22596 h 114632"/>
                <a:gd name="connsiteX10" fmla="*/ 89061 w 102773"/>
                <a:gd name="connsiteY10" fmla="*/ 31453 h 114632"/>
                <a:gd name="connsiteX11" fmla="*/ 102949 w 102773"/>
                <a:gd name="connsiteY11" fmla="*/ 16523 h 114632"/>
                <a:gd name="connsiteX12" fmla="*/ 81991 w 102773"/>
                <a:gd name="connsiteY12" fmla="*/ 75 h 114632"/>
                <a:gd name="connsiteX13" fmla="*/ 49669 w 102773"/>
                <a:gd name="connsiteY13" fmla="*/ 19560 h 114632"/>
                <a:gd name="connsiteX14" fmla="*/ 26690 w 102773"/>
                <a:gd name="connsiteY14" fmla="*/ 75 h 114632"/>
                <a:gd name="connsiteX15" fmla="*/ 8004 w 102773"/>
                <a:gd name="connsiteY15" fmla="*/ 14499 h 114632"/>
                <a:gd name="connsiteX16" fmla="*/ 176 w 102773"/>
                <a:gd name="connsiteY16" fmla="*/ 39045 h 114632"/>
                <a:gd name="connsiteX17" fmla="*/ 3206 w 102773"/>
                <a:gd name="connsiteY17" fmla="*/ 41575 h 114632"/>
                <a:gd name="connsiteX18" fmla="*/ 7499 w 102773"/>
                <a:gd name="connsiteY18" fmla="*/ 35755 h 114632"/>
                <a:gd name="connsiteX19" fmla="*/ 25932 w 102773"/>
                <a:gd name="connsiteY19" fmla="*/ 5642 h 114632"/>
                <a:gd name="connsiteX20" fmla="*/ 33760 w 102773"/>
                <a:gd name="connsiteY20" fmla="*/ 17282 h 114632"/>
                <a:gd name="connsiteX21" fmla="*/ 29720 w 102773"/>
                <a:gd name="connsiteY21" fmla="*/ 38538 h 114632"/>
                <a:gd name="connsiteX22" fmla="*/ 15074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074" y="96993"/>
                  </a:moveTo>
                  <a:cubicBezTo>
                    <a:pt x="14317" y="100789"/>
                    <a:pt x="12802" y="106609"/>
                    <a:pt x="12802" y="107874"/>
                  </a:cubicBezTo>
                  <a:cubicBezTo>
                    <a:pt x="12802" y="112429"/>
                    <a:pt x="16337" y="114707"/>
                    <a:pt x="20124" y="114707"/>
                  </a:cubicBezTo>
                  <a:cubicBezTo>
                    <a:pt x="23155" y="114707"/>
                    <a:pt x="27700" y="112682"/>
                    <a:pt x="29468" y="107621"/>
                  </a:cubicBezTo>
                  <a:cubicBezTo>
                    <a:pt x="29973" y="106609"/>
                    <a:pt x="38558" y="72194"/>
                    <a:pt x="39568" y="67639"/>
                  </a:cubicBezTo>
                  <a:cubicBezTo>
                    <a:pt x="41588" y="59289"/>
                    <a:pt x="46134" y="41575"/>
                    <a:pt x="47649" y="34743"/>
                  </a:cubicBezTo>
                  <a:cubicBezTo>
                    <a:pt x="48659" y="31453"/>
                    <a:pt x="55729" y="19560"/>
                    <a:pt x="61789" y="13993"/>
                  </a:cubicBezTo>
                  <a:cubicBezTo>
                    <a:pt x="63810" y="12221"/>
                    <a:pt x="71132" y="5642"/>
                    <a:pt x="81991" y="5642"/>
                  </a:cubicBezTo>
                  <a:cubicBezTo>
                    <a:pt x="88556" y="5642"/>
                    <a:pt x="92344" y="8678"/>
                    <a:pt x="92596" y="8678"/>
                  </a:cubicBezTo>
                  <a:cubicBezTo>
                    <a:pt x="85021" y="9944"/>
                    <a:pt x="79466" y="16017"/>
                    <a:pt x="79466" y="22596"/>
                  </a:cubicBezTo>
                  <a:cubicBezTo>
                    <a:pt x="79466" y="26645"/>
                    <a:pt x="82243" y="31453"/>
                    <a:pt x="89061" y="31453"/>
                  </a:cubicBezTo>
                  <a:cubicBezTo>
                    <a:pt x="95879" y="31453"/>
                    <a:pt x="102949" y="25633"/>
                    <a:pt x="102949" y="16523"/>
                  </a:cubicBezTo>
                  <a:cubicBezTo>
                    <a:pt x="102949" y="7666"/>
                    <a:pt x="94869" y="75"/>
                    <a:pt x="81991" y="75"/>
                  </a:cubicBezTo>
                  <a:cubicBezTo>
                    <a:pt x="65577" y="75"/>
                    <a:pt x="54467" y="12474"/>
                    <a:pt x="49669" y="19560"/>
                  </a:cubicBezTo>
                  <a:cubicBezTo>
                    <a:pt x="47649" y="8172"/>
                    <a:pt x="38558" y="75"/>
                    <a:pt x="26690" y="75"/>
                  </a:cubicBezTo>
                  <a:cubicBezTo>
                    <a:pt x="15074" y="75"/>
                    <a:pt x="10276" y="9944"/>
                    <a:pt x="8004" y="14499"/>
                  </a:cubicBezTo>
                  <a:cubicBezTo>
                    <a:pt x="3458" y="23102"/>
                    <a:pt x="176" y="38285"/>
                    <a:pt x="176" y="39045"/>
                  </a:cubicBezTo>
                  <a:cubicBezTo>
                    <a:pt x="176" y="41575"/>
                    <a:pt x="2701" y="41575"/>
                    <a:pt x="3206" y="41575"/>
                  </a:cubicBezTo>
                  <a:cubicBezTo>
                    <a:pt x="5731" y="41575"/>
                    <a:pt x="5984" y="41322"/>
                    <a:pt x="7499" y="35755"/>
                  </a:cubicBezTo>
                  <a:cubicBezTo>
                    <a:pt x="11791" y="17788"/>
                    <a:pt x="16842" y="5642"/>
                    <a:pt x="25932" y="5642"/>
                  </a:cubicBezTo>
                  <a:cubicBezTo>
                    <a:pt x="30225" y="5642"/>
                    <a:pt x="33760" y="7666"/>
                    <a:pt x="33760" y="17282"/>
                  </a:cubicBezTo>
                  <a:cubicBezTo>
                    <a:pt x="33760" y="22596"/>
                    <a:pt x="33003" y="25380"/>
                    <a:pt x="29720" y="38538"/>
                  </a:cubicBezTo>
                  <a:lnTo>
                    <a:pt x="15074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8C913FE-43C3-1961-4AF9-0BC96D31506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040455" y="5922986"/>
              <a:ext cx="58583" cy="253051"/>
            </a:xfrm>
            <a:custGeom>
              <a:avLst/>
              <a:gdLst>
                <a:gd name="connsiteX0" fmla="*/ 58764 w 58583"/>
                <a:gd name="connsiteY0" fmla="*/ 126600 h 253051"/>
                <a:gd name="connsiteX1" fmla="*/ 42098 w 58583"/>
                <a:gd name="connsiteY1" fmla="*/ 47648 h 253051"/>
                <a:gd name="connsiteX2" fmla="*/ 2706 w 58583"/>
                <a:gd name="connsiteY2" fmla="*/ 75 h 253051"/>
                <a:gd name="connsiteX3" fmla="*/ 181 w 58583"/>
                <a:gd name="connsiteY3" fmla="*/ 2605 h 253051"/>
                <a:gd name="connsiteX4" fmla="*/ 4978 w 58583"/>
                <a:gd name="connsiteY4" fmla="*/ 8425 h 253051"/>
                <a:gd name="connsiteX5" fmla="*/ 44118 w 58583"/>
                <a:gd name="connsiteY5" fmla="*/ 126600 h 253051"/>
                <a:gd name="connsiteX6" fmla="*/ 3463 w 58583"/>
                <a:gd name="connsiteY6" fmla="*/ 246293 h 253051"/>
                <a:gd name="connsiteX7" fmla="*/ 181 w 58583"/>
                <a:gd name="connsiteY7" fmla="*/ 250595 h 253051"/>
                <a:gd name="connsiteX8" fmla="*/ 2706 w 58583"/>
                <a:gd name="connsiteY8" fmla="*/ 253126 h 253051"/>
                <a:gd name="connsiteX9" fmla="*/ 42856 w 58583"/>
                <a:gd name="connsiteY9" fmla="*/ 203781 h 253051"/>
                <a:gd name="connsiteX10" fmla="*/ 58764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64" y="126600"/>
                  </a:moveTo>
                  <a:cubicBezTo>
                    <a:pt x="58764" y="106862"/>
                    <a:pt x="55986" y="76243"/>
                    <a:pt x="42098" y="47648"/>
                  </a:cubicBezTo>
                  <a:cubicBezTo>
                    <a:pt x="26947" y="16523"/>
                    <a:pt x="5231" y="75"/>
                    <a:pt x="2706" y="75"/>
                  </a:cubicBezTo>
                  <a:cubicBezTo>
                    <a:pt x="1191" y="75"/>
                    <a:pt x="181" y="1087"/>
                    <a:pt x="181" y="2605"/>
                  </a:cubicBezTo>
                  <a:cubicBezTo>
                    <a:pt x="181" y="3364"/>
                    <a:pt x="181" y="3871"/>
                    <a:pt x="4978" y="8425"/>
                  </a:cubicBezTo>
                  <a:cubicBezTo>
                    <a:pt x="29725" y="33477"/>
                    <a:pt x="44118" y="73713"/>
                    <a:pt x="44118" y="126600"/>
                  </a:cubicBezTo>
                  <a:cubicBezTo>
                    <a:pt x="44118" y="169872"/>
                    <a:pt x="34775" y="214409"/>
                    <a:pt x="3463" y="246293"/>
                  </a:cubicBezTo>
                  <a:cubicBezTo>
                    <a:pt x="181" y="249330"/>
                    <a:pt x="181" y="249836"/>
                    <a:pt x="181" y="250595"/>
                  </a:cubicBezTo>
                  <a:cubicBezTo>
                    <a:pt x="181" y="252114"/>
                    <a:pt x="1191" y="253126"/>
                    <a:pt x="2706" y="253126"/>
                  </a:cubicBezTo>
                  <a:cubicBezTo>
                    <a:pt x="5231" y="253126"/>
                    <a:pt x="27957" y="235918"/>
                    <a:pt x="42856" y="203781"/>
                  </a:cubicBezTo>
                  <a:cubicBezTo>
                    <a:pt x="55734" y="175945"/>
                    <a:pt x="58764" y="147857"/>
                    <a:pt x="58764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3A6F6BE-D917-CB7F-8CBD-A8A59378B70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191346" y="5922986"/>
              <a:ext cx="58583" cy="253051"/>
            </a:xfrm>
            <a:custGeom>
              <a:avLst/>
              <a:gdLst>
                <a:gd name="connsiteX0" fmla="*/ 58770 w 58583"/>
                <a:gd name="connsiteY0" fmla="*/ 250595 h 253051"/>
                <a:gd name="connsiteX1" fmla="*/ 54477 w 58583"/>
                <a:gd name="connsiteY1" fmla="*/ 245028 h 253051"/>
                <a:gd name="connsiteX2" fmla="*/ 14832 w 58583"/>
                <a:gd name="connsiteY2" fmla="*/ 126600 h 253051"/>
                <a:gd name="connsiteX3" fmla="*/ 55487 w 58583"/>
                <a:gd name="connsiteY3" fmla="*/ 6907 h 253051"/>
                <a:gd name="connsiteX4" fmla="*/ 58770 w 58583"/>
                <a:gd name="connsiteY4" fmla="*/ 2605 h 253051"/>
                <a:gd name="connsiteX5" fmla="*/ 56244 w 58583"/>
                <a:gd name="connsiteY5" fmla="*/ 75 h 253051"/>
                <a:gd name="connsiteX6" fmla="*/ 16095 w 58583"/>
                <a:gd name="connsiteY6" fmla="*/ 49420 h 253051"/>
                <a:gd name="connsiteX7" fmla="*/ 186 w 58583"/>
                <a:gd name="connsiteY7" fmla="*/ 126600 h 253051"/>
                <a:gd name="connsiteX8" fmla="*/ 16852 w 58583"/>
                <a:gd name="connsiteY8" fmla="*/ 205552 h 253051"/>
                <a:gd name="connsiteX9" fmla="*/ 56244 w 58583"/>
                <a:gd name="connsiteY9" fmla="*/ 253126 h 253051"/>
                <a:gd name="connsiteX10" fmla="*/ 58770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70" y="250595"/>
                  </a:moveTo>
                  <a:cubicBezTo>
                    <a:pt x="58770" y="249836"/>
                    <a:pt x="58770" y="249330"/>
                    <a:pt x="54477" y="245028"/>
                  </a:cubicBezTo>
                  <a:cubicBezTo>
                    <a:pt x="22912" y="213144"/>
                    <a:pt x="14832" y="165317"/>
                    <a:pt x="14832" y="126600"/>
                  </a:cubicBezTo>
                  <a:cubicBezTo>
                    <a:pt x="14832" y="82569"/>
                    <a:pt x="24428" y="38538"/>
                    <a:pt x="55487" y="6907"/>
                  </a:cubicBezTo>
                  <a:cubicBezTo>
                    <a:pt x="58770" y="3871"/>
                    <a:pt x="58770" y="3364"/>
                    <a:pt x="58770" y="2605"/>
                  </a:cubicBezTo>
                  <a:cubicBezTo>
                    <a:pt x="58770" y="834"/>
                    <a:pt x="57760" y="75"/>
                    <a:pt x="56244" y="75"/>
                  </a:cubicBezTo>
                  <a:cubicBezTo>
                    <a:pt x="53719" y="75"/>
                    <a:pt x="30993" y="17282"/>
                    <a:pt x="16095" y="49420"/>
                  </a:cubicBezTo>
                  <a:cubicBezTo>
                    <a:pt x="3216" y="77255"/>
                    <a:pt x="186" y="105344"/>
                    <a:pt x="186" y="126600"/>
                  </a:cubicBezTo>
                  <a:cubicBezTo>
                    <a:pt x="186" y="146338"/>
                    <a:pt x="2964" y="176957"/>
                    <a:pt x="16852" y="205552"/>
                  </a:cubicBezTo>
                  <a:cubicBezTo>
                    <a:pt x="32003" y="236677"/>
                    <a:pt x="53719" y="253126"/>
                    <a:pt x="56244" y="253126"/>
                  </a:cubicBezTo>
                  <a:cubicBezTo>
                    <a:pt x="57760" y="253126"/>
                    <a:pt x="58770" y="252367"/>
                    <a:pt x="58770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B9EE1E51-5838-E4B1-BAA1-FC3BFC105DE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271870" y="6000926"/>
              <a:ext cx="102773" cy="114632"/>
            </a:xfrm>
            <a:custGeom>
              <a:avLst/>
              <a:gdLst>
                <a:gd name="connsiteX0" fmla="*/ 15088 w 102773"/>
                <a:gd name="connsiteY0" fmla="*/ 96993 h 114632"/>
                <a:gd name="connsiteX1" fmla="*/ 12816 w 102773"/>
                <a:gd name="connsiteY1" fmla="*/ 107874 h 114632"/>
                <a:gd name="connsiteX2" fmla="*/ 20139 w 102773"/>
                <a:gd name="connsiteY2" fmla="*/ 114707 h 114632"/>
                <a:gd name="connsiteX3" fmla="*/ 29482 w 102773"/>
                <a:gd name="connsiteY3" fmla="*/ 107621 h 114632"/>
                <a:gd name="connsiteX4" fmla="*/ 39582 w 102773"/>
                <a:gd name="connsiteY4" fmla="*/ 67639 h 114632"/>
                <a:gd name="connsiteX5" fmla="*/ 47663 w 102773"/>
                <a:gd name="connsiteY5" fmla="*/ 34743 h 114632"/>
                <a:gd name="connsiteX6" fmla="*/ 61804 w 102773"/>
                <a:gd name="connsiteY6" fmla="*/ 13993 h 114632"/>
                <a:gd name="connsiteX7" fmla="*/ 82005 w 102773"/>
                <a:gd name="connsiteY7" fmla="*/ 5642 h 114632"/>
                <a:gd name="connsiteX8" fmla="*/ 92610 w 102773"/>
                <a:gd name="connsiteY8" fmla="*/ 8678 h 114632"/>
                <a:gd name="connsiteX9" fmla="*/ 79480 w 102773"/>
                <a:gd name="connsiteY9" fmla="*/ 22596 h 114632"/>
                <a:gd name="connsiteX10" fmla="*/ 89075 w 102773"/>
                <a:gd name="connsiteY10" fmla="*/ 31453 h 114632"/>
                <a:gd name="connsiteX11" fmla="*/ 102964 w 102773"/>
                <a:gd name="connsiteY11" fmla="*/ 16523 h 114632"/>
                <a:gd name="connsiteX12" fmla="*/ 82005 w 102773"/>
                <a:gd name="connsiteY12" fmla="*/ 75 h 114632"/>
                <a:gd name="connsiteX13" fmla="*/ 49683 w 102773"/>
                <a:gd name="connsiteY13" fmla="*/ 19560 h 114632"/>
                <a:gd name="connsiteX14" fmla="*/ 26704 w 102773"/>
                <a:gd name="connsiteY14" fmla="*/ 75 h 114632"/>
                <a:gd name="connsiteX15" fmla="*/ 8018 w 102773"/>
                <a:gd name="connsiteY15" fmla="*/ 14499 h 114632"/>
                <a:gd name="connsiteX16" fmla="*/ 190 w 102773"/>
                <a:gd name="connsiteY16" fmla="*/ 39045 h 114632"/>
                <a:gd name="connsiteX17" fmla="*/ 3220 w 102773"/>
                <a:gd name="connsiteY17" fmla="*/ 41575 h 114632"/>
                <a:gd name="connsiteX18" fmla="*/ 7513 w 102773"/>
                <a:gd name="connsiteY18" fmla="*/ 35755 h 114632"/>
                <a:gd name="connsiteX19" fmla="*/ 25947 w 102773"/>
                <a:gd name="connsiteY19" fmla="*/ 5642 h 114632"/>
                <a:gd name="connsiteX20" fmla="*/ 33774 w 102773"/>
                <a:gd name="connsiteY20" fmla="*/ 17282 h 114632"/>
                <a:gd name="connsiteX21" fmla="*/ 29734 w 102773"/>
                <a:gd name="connsiteY21" fmla="*/ 38538 h 114632"/>
                <a:gd name="connsiteX22" fmla="*/ 15088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088" y="96993"/>
                  </a:moveTo>
                  <a:cubicBezTo>
                    <a:pt x="14331" y="100789"/>
                    <a:pt x="12816" y="106609"/>
                    <a:pt x="12816" y="107874"/>
                  </a:cubicBezTo>
                  <a:cubicBezTo>
                    <a:pt x="12816" y="112429"/>
                    <a:pt x="16351" y="114707"/>
                    <a:pt x="20139" y="114707"/>
                  </a:cubicBezTo>
                  <a:cubicBezTo>
                    <a:pt x="23169" y="114707"/>
                    <a:pt x="27714" y="112682"/>
                    <a:pt x="29482" y="107621"/>
                  </a:cubicBezTo>
                  <a:cubicBezTo>
                    <a:pt x="29987" y="106609"/>
                    <a:pt x="38572" y="72194"/>
                    <a:pt x="39582" y="67639"/>
                  </a:cubicBezTo>
                  <a:cubicBezTo>
                    <a:pt x="41602" y="59289"/>
                    <a:pt x="46148" y="41575"/>
                    <a:pt x="47663" y="34743"/>
                  </a:cubicBezTo>
                  <a:cubicBezTo>
                    <a:pt x="48673" y="31453"/>
                    <a:pt x="55743" y="19560"/>
                    <a:pt x="61804" y="13993"/>
                  </a:cubicBezTo>
                  <a:cubicBezTo>
                    <a:pt x="63824" y="12221"/>
                    <a:pt x="71147" y="5642"/>
                    <a:pt x="82005" y="5642"/>
                  </a:cubicBezTo>
                  <a:cubicBezTo>
                    <a:pt x="88570" y="5642"/>
                    <a:pt x="92358" y="8678"/>
                    <a:pt x="92610" y="8678"/>
                  </a:cubicBezTo>
                  <a:cubicBezTo>
                    <a:pt x="85035" y="9944"/>
                    <a:pt x="79480" y="16017"/>
                    <a:pt x="79480" y="22596"/>
                  </a:cubicBezTo>
                  <a:cubicBezTo>
                    <a:pt x="79480" y="26645"/>
                    <a:pt x="82257" y="31453"/>
                    <a:pt x="89075" y="31453"/>
                  </a:cubicBezTo>
                  <a:cubicBezTo>
                    <a:pt x="95893" y="31453"/>
                    <a:pt x="102964" y="25633"/>
                    <a:pt x="102964" y="16523"/>
                  </a:cubicBezTo>
                  <a:cubicBezTo>
                    <a:pt x="102964" y="7666"/>
                    <a:pt x="94883" y="75"/>
                    <a:pt x="82005" y="75"/>
                  </a:cubicBezTo>
                  <a:cubicBezTo>
                    <a:pt x="65591" y="75"/>
                    <a:pt x="54481" y="12474"/>
                    <a:pt x="49683" y="19560"/>
                  </a:cubicBezTo>
                  <a:cubicBezTo>
                    <a:pt x="47663" y="8172"/>
                    <a:pt x="38572" y="75"/>
                    <a:pt x="26704" y="75"/>
                  </a:cubicBezTo>
                  <a:cubicBezTo>
                    <a:pt x="15088" y="75"/>
                    <a:pt x="10291" y="9944"/>
                    <a:pt x="8018" y="14499"/>
                  </a:cubicBezTo>
                  <a:cubicBezTo>
                    <a:pt x="3473" y="23102"/>
                    <a:pt x="190" y="38285"/>
                    <a:pt x="190" y="39045"/>
                  </a:cubicBezTo>
                  <a:cubicBezTo>
                    <a:pt x="190" y="41575"/>
                    <a:pt x="2715" y="41575"/>
                    <a:pt x="3220" y="41575"/>
                  </a:cubicBezTo>
                  <a:cubicBezTo>
                    <a:pt x="5745" y="41575"/>
                    <a:pt x="5998" y="41322"/>
                    <a:pt x="7513" y="35755"/>
                  </a:cubicBezTo>
                  <a:cubicBezTo>
                    <a:pt x="11806" y="17788"/>
                    <a:pt x="16856" y="5642"/>
                    <a:pt x="25947" y="5642"/>
                  </a:cubicBezTo>
                  <a:cubicBezTo>
                    <a:pt x="30239" y="5642"/>
                    <a:pt x="33774" y="7666"/>
                    <a:pt x="33774" y="17282"/>
                  </a:cubicBezTo>
                  <a:cubicBezTo>
                    <a:pt x="33774" y="22596"/>
                    <a:pt x="33017" y="25380"/>
                    <a:pt x="29734" y="38538"/>
                  </a:cubicBezTo>
                  <a:lnTo>
                    <a:pt x="15088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0CCACCD-8912-3B75-1BB7-107FE6D8D34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462558" y="6044451"/>
              <a:ext cx="154286" cy="10122"/>
            </a:xfrm>
            <a:custGeom>
              <a:avLst/>
              <a:gdLst>
                <a:gd name="connsiteX0" fmla="*/ 145646 w 154286"/>
                <a:gd name="connsiteY0" fmla="*/ 10197 h 10122"/>
                <a:gd name="connsiteX1" fmla="*/ 154484 w 154286"/>
                <a:gd name="connsiteY1" fmla="*/ 5136 h 10122"/>
                <a:gd name="connsiteX2" fmla="*/ 145646 w 154286"/>
                <a:gd name="connsiteY2" fmla="*/ 75 h 10122"/>
                <a:gd name="connsiteX3" fmla="*/ 9035 w 154286"/>
                <a:gd name="connsiteY3" fmla="*/ 75 h 10122"/>
                <a:gd name="connsiteX4" fmla="*/ 197 w 154286"/>
                <a:gd name="connsiteY4" fmla="*/ 5136 h 10122"/>
                <a:gd name="connsiteX5" fmla="*/ 9035 w 154286"/>
                <a:gd name="connsiteY5" fmla="*/ 10197 h 10122"/>
                <a:gd name="connsiteX6" fmla="*/ 145646 w 154286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86" h="10122">
                  <a:moveTo>
                    <a:pt x="145646" y="10197"/>
                  </a:moveTo>
                  <a:cubicBezTo>
                    <a:pt x="149938" y="10197"/>
                    <a:pt x="154484" y="10197"/>
                    <a:pt x="154484" y="5136"/>
                  </a:cubicBezTo>
                  <a:cubicBezTo>
                    <a:pt x="154484" y="75"/>
                    <a:pt x="149938" y="75"/>
                    <a:pt x="145646" y="75"/>
                  </a:cubicBezTo>
                  <a:lnTo>
                    <a:pt x="9035" y="75"/>
                  </a:lnTo>
                  <a:cubicBezTo>
                    <a:pt x="4742" y="75"/>
                    <a:pt x="197" y="75"/>
                    <a:pt x="197" y="5136"/>
                  </a:cubicBezTo>
                  <a:cubicBezTo>
                    <a:pt x="197" y="10197"/>
                    <a:pt x="4742" y="10197"/>
                    <a:pt x="9035" y="10197"/>
                  </a:cubicBezTo>
                  <a:lnTo>
                    <a:pt x="145646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D989BB3-5AA5-48D6-350C-B499D7B28FA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701436" y="6000926"/>
              <a:ext cx="102773" cy="114632"/>
            </a:xfrm>
            <a:custGeom>
              <a:avLst/>
              <a:gdLst>
                <a:gd name="connsiteX0" fmla="*/ 15105 w 102773"/>
                <a:gd name="connsiteY0" fmla="*/ 96993 h 114632"/>
                <a:gd name="connsiteX1" fmla="*/ 12833 w 102773"/>
                <a:gd name="connsiteY1" fmla="*/ 107874 h 114632"/>
                <a:gd name="connsiteX2" fmla="*/ 20156 w 102773"/>
                <a:gd name="connsiteY2" fmla="*/ 114707 h 114632"/>
                <a:gd name="connsiteX3" fmla="*/ 29499 w 102773"/>
                <a:gd name="connsiteY3" fmla="*/ 107621 h 114632"/>
                <a:gd name="connsiteX4" fmla="*/ 39599 w 102773"/>
                <a:gd name="connsiteY4" fmla="*/ 67639 h 114632"/>
                <a:gd name="connsiteX5" fmla="*/ 47680 w 102773"/>
                <a:gd name="connsiteY5" fmla="*/ 34743 h 114632"/>
                <a:gd name="connsiteX6" fmla="*/ 61821 w 102773"/>
                <a:gd name="connsiteY6" fmla="*/ 13993 h 114632"/>
                <a:gd name="connsiteX7" fmla="*/ 82022 w 102773"/>
                <a:gd name="connsiteY7" fmla="*/ 5642 h 114632"/>
                <a:gd name="connsiteX8" fmla="*/ 92627 w 102773"/>
                <a:gd name="connsiteY8" fmla="*/ 8678 h 114632"/>
                <a:gd name="connsiteX9" fmla="*/ 79497 w 102773"/>
                <a:gd name="connsiteY9" fmla="*/ 22596 h 114632"/>
                <a:gd name="connsiteX10" fmla="*/ 89092 w 102773"/>
                <a:gd name="connsiteY10" fmla="*/ 31453 h 114632"/>
                <a:gd name="connsiteX11" fmla="*/ 102981 w 102773"/>
                <a:gd name="connsiteY11" fmla="*/ 16523 h 114632"/>
                <a:gd name="connsiteX12" fmla="*/ 82022 w 102773"/>
                <a:gd name="connsiteY12" fmla="*/ 75 h 114632"/>
                <a:gd name="connsiteX13" fmla="*/ 49700 w 102773"/>
                <a:gd name="connsiteY13" fmla="*/ 19560 h 114632"/>
                <a:gd name="connsiteX14" fmla="*/ 26721 w 102773"/>
                <a:gd name="connsiteY14" fmla="*/ 75 h 114632"/>
                <a:gd name="connsiteX15" fmla="*/ 8035 w 102773"/>
                <a:gd name="connsiteY15" fmla="*/ 14499 h 114632"/>
                <a:gd name="connsiteX16" fmla="*/ 207 w 102773"/>
                <a:gd name="connsiteY16" fmla="*/ 39045 h 114632"/>
                <a:gd name="connsiteX17" fmla="*/ 3237 w 102773"/>
                <a:gd name="connsiteY17" fmla="*/ 41575 h 114632"/>
                <a:gd name="connsiteX18" fmla="*/ 7530 w 102773"/>
                <a:gd name="connsiteY18" fmla="*/ 35755 h 114632"/>
                <a:gd name="connsiteX19" fmla="*/ 25963 w 102773"/>
                <a:gd name="connsiteY19" fmla="*/ 5642 h 114632"/>
                <a:gd name="connsiteX20" fmla="*/ 33791 w 102773"/>
                <a:gd name="connsiteY20" fmla="*/ 17282 h 114632"/>
                <a:gd name="connsiteX21" fmla="*/ 29751 w 102773"/>
                <a:gd name="connsiteY21" fmla="*/ 38538 h 114632"/>
                <a:gd name="connsiteX22" fmla="*/ 15105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105" y="96993"/>
                  </a:moveTo>
                  <a:cubicBezTo>
                    <a:pt x="14348" y="100789"/>
                    <a:pt x="12833" y="106609"/>
                    <a:pt x="12833" y="107874"/>
                  </a:cubicBezTo>
                  <a:cubicBezTo>
                    <a:pt x="12833" y="112429"/>
                    <a:pt x="16368" y="114707"/>
                    <a:pt x="20156" y="114707"/>
                  </a:cubicBezTo>
                  <a:cubicBezTo>
                    <a:pt x="23186" y="114707"/>
                    <a:pt x="27731" y="112682"/>
                    <a:pt x="29499" y="107621"/>
                  </a:cubicBezTo>
                  <a:cubicBezTo>
                    <a:pt x="30004" y="106609"/>
                    <a:pt x="38589" y="72194"/>
                    <a:pt x="39599" y="67639"/>
                  </a:cubicBezTo>
                  <a:cubicBezTo>
                    <a:pt x="41619" y="59289"/>
                    <a:pt x="46165" y="41575"/>
                    <a:pt x="47680" y="34743"/>
                  </a:cubicBezTo>
                  <a:cubicBezTo>
                    <a:pt x="48690" y="31453"/>
                    <a:pt x="55760" y="19560"/>
                    <a:pt x="61821" y="13993"/>
                  </a:cubicBezTo>
                  <a:cubicBezTo>
                    <a:pt x="63841" y="12221"/>
                    <a:pt x="71164" y="5642"/>
                    <a:pt x="82022" y="5642"/>
                  </a:cubicBezTo>
                  <a:cubicBezTo>
                    <a:pt x="88587" y="5642"/>
                    <a:pt x="92375" y="8678"/>
                    <a:pt x="92627" y="8678"/>
                  </a:cubicBezTo>
                  <a:cubicBezTo>
                    <a:pt x="85052" y="9944"/>
                    <a:pt x="79497" y="16017"/>
                    <a:pt x="79497" y="22596"/>
                  </a:cubicBezTo>
                  <a:cubicBezTo>
                    <a:pt x="79497" y="26645"/>
                    <a:pt x="82274" y="31453"/>
                    <a:pt x="89092" y="31453"/>
                  </a:cubicBezTo>
                  <a:cubicBezTo>
                    <a:pt x="95910" y="31453"/>
                    <a:pt x="102981" y="25633"/>
                    <a:pt x="102981" y="16523"/>
                  </a:cubicBezTo>
                  <a:cubicBezTo>
                    <a:pt x="102981" y="7666"/>
                    <a:pt x="94900" y="75"/>
                    <a:pt x="82022" y="75"/>
                  </a:cubicBezTo>
                  <a:cubicBezTo>
                    <a:pt x="65608" y="75"/>
                    <a:pt x="54498" y="12474"/>
                    <a:pt x="49700" y="19560"/>
                  </a:cubicBezTo>
                  <a:cubicBezTo>
                    <a:pt x="47680" y="8172"/>
                    <a:pt x="38589" y="75"/>
                    <a:pt x="26721" y="75"/>
                  </a:cubicBezTo>
                  <a:cubicBezTo>
                    <a:pt x="15105" y="75"/>
                    <a:pt x="10308" y="9944"/>
                    <a:pt x="8035" y="14499"/>
                  </a:cubicBezTo>
                  <a:cubicBezTo>
                    <a:pt x="3490" y="23102"/>
                    <a:pt x="207" y="38285"/>
                    <a:pt x="207" y="39045"/>
                  </a:cubicBezTo>
                  <a:cubicBezTo>
                    <a:pt x="207" y="41575"/>
                    <a:pt x="2732" y="41575"/>
                    <a:pt x="3237" y="41575"/>
                  </a:cubicBezTo>
                  <a:cubicBezTo>
                    <a:pt x="5762" y="41575"/>
                    <a:pt x="6015" y="41322"/>
                    <a:pt x="7530" y="35755"/>
                  </a:cubicBezTo>
                  <a:cubicBezTo>
                    <a:pt x="11823" y="17788"/>
                    <a:pt x="16873" y="5642"/>
                    <a:pt x="25963" y="5642"/>
                  </a:cubicBezTo>
                  <a:cubicBezTo>
                    <a:pt x="30256" y="5642"/>
                    <a:pt x="33791" y="7666"/>
                    <a:pt x="33791" y="17282"/>
                  </a:cubicBezTo>
                  <a:cubicBezTo>
                    <a:pt x="33791" y="22596"/>
                    <a:pt x="33034" y="25380"/>
                    <a:pt x="29751" y="38538"/>
                  </a:cubicBezTo>
                  <a:lnTo>
                    <a:pt x="15105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5806A65-7D4C-A080-70C0-995879DDECA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27128" y="6102019"/>
              <a:ext cx="119490" cy="8679"/>
            </a:xfrm>
            <a:custGeom>
              <a:avLst/>
              <a:gdLst>
                <a:gd name="connsiteX0" fmla="*/ 112631 w 119490"/>
                <a:gd name="connsiteY0" fmla="*/ 8756 h 8679"/>
                <a:gd name="connsiteX1" fmla="*/ 119701 w 119490"/>
                <a:gd name="connsiteY1" fmla="*/ 4505 h 8679"/>
                <a:gd name="connsiteX2" fmla="*/ 112631 w 119490"/>
                <a:gd name="connsiteY2" fmla="*/ 76 h 8679"/>
                <a:gd name="connsiteX3" fmla="*/ 7282 w 119490"/>
                <a:gd name="connsiteY3" fmla="*/ 76 h 8679"/>
                <a:gd name="connsiteX4" fmla="*/ 211 w 119490"/>
                <a:gd name="connsiteY4" fmla="*/ 4327 h 8679"/>
                <a:gd name="connsiteX5" fmla="*/ 7282 w 119490"/>
                <a:gd name="connsiteY5" fmla="*/ 8756 h 8679"/>
                <a:gd name="connsiteX6" fmla="*/ 112631 w 119490"/>
                <a:gd name="connsiteY6" fmla="*/ 8756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490" h="8679">
                  <a:moveTo>
                    <a:pt x="112631" y="8756"/>
                  </a:moveTo>
                  <a:cubicBezTo>
                    <a:pt x="115459" y="8756"/>
                    <a:pt x="119701" y="8756"/>
                    <a:pt x="119701" y="4505"/>
                  </a:cubicBezTo>
                  <a:cubicBezTo>
                    <a:pt x="119701" y="76"/>
                    <a:pt x="115636" y="76"/>
                    <a:pt x="112631" y="76"/>
                  </a:cubicBezTo>
                  <a:lnTo>
                    <a:pt x="7282" y="76"/>
                  </a:lnTo>
                  <a:cubicBezTo>
                    <a:pt x="4454" y="76"/>
                    <a:pt x="211" y="76"/>
                    <a:pt x="211" y="4327"/>
                  </a:cubicBezTo>
                  <a:cubicBezTo>
                    <a:pt x="211" y="8756"/>
                    <a:pt x="4277" y="8756"/>
                    <a:pt x="7282" y="8756"/>
                  </a:cubicBezTo>
                  <a:lnTo>
                    <a:pt x="112631" y="8756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396A8A5-ABE3-E59F-9B77-F8A19F0FF5C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003485" y="5922986"/>
              <a:ext cx="58583" cy="253051"/>
            </a:xfrm>
            <a:custGeom>
              <a:avLst/>
              <a:gdLst>
                <a:gd name="connsiteX0" fmla="*/ 58802 w 58583"/>
                <a:gd name="connsiteY0" fmla="*/ 250595 h 253051"/>
                <a:gd name="connsiteX1" fmla="*/ 54509 w 58583"/>
                <a:gd name="connsiteY1" fmla="*/ 245028 h 253051"/>
                <a:gd name="connsiteX2" fmla="*/ 14864 w 58583"/>
                <a:gd name="connsiteY2" fmla="*/ 126600 h 253051"/>
                <a:gd name="connsiteX3" fmla="*/ 55519 w 58583"/>
                <a:gd name="connsiteY3" fmla="*/ 6907 h 253051"/>
                <a:gd name="connsiteX4" fmla="*/ 58802 w 58583"/>
                <a:gd name="connsiteY4" fmla="*/ 2605 h 253051"/>
                <a:gd name="connsiteX5" fmla="*/ 56276 w 58583"/>
                <a:gd name="connsiteY5" fmla="*/ 75 h 253051"/>
                <a:gd name="connsiteX6" fmla="*/ 16127 w 58583"/>
                <a:gd name="connsiteY6" fmla="*/ 49420 h 253051"/>
                <a:gd name="connsiteX7" fmla="*/ 218 w 58583"/>
                <a:gd name="connsiteY7" fmla="*/ 126600 h 253051"/>
                <a:gd name="connsiteX8" fmla="*/ 16884 w 58583"/>
                <a:gd name="connsiteY8" fmla="*/ 205552 h 253051"/>
                <a:gd name="connsiteX9" fmla="*/ 56276 w 58583"/>
                <a:gd name="connsiteY9" fmla="*/ 253126 h 253051"/>
                <a:gd name="connsiteX10" fmla="*/ 58802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02" y="250595"/>
                  </a:moveTo>
                  <a:cubicBezTo>
                    <a:pt x="58802" y="249836"/>
                    <a:pt x="58802" y="249330"/>
                    <a:pt x="54509" y="245028"/>
                  </a:cubicBezTo>
                  <a:cubicBezTo>
                    <a:pt x="22945" y="213144"/>
                    <a:pt x="14864" y="165317"/>
                    <a:pt x="14864" y="126600"/>
                  </a:cubicBezTo>
                  <a:cubicBezTo>
                    <a:pt x="14864" y="82569"/>
                    <a:pt x="24460" y="38538"/>
                    <a:pt x="55519" y="6907"/>
                  </a:cubicBezTo>
                  <a:cubicBezTo>
                    <a:pt x="58802" y="3871"/>
                    <a:pt x="58802" y="3364"/>
                    <a:pt x="58802" y="2605"/>
                  </a:cubicBezTo>
                  <a:cubicBezTo>
                    <a:pt x="58802" y="834"/>
                    <a:pt x="57792" y="75"/>
                    <a:pt x="56276" y="75"/>
                  </a:cubicBezTo>
                  <a:cubicBezTo>
                    <a:pt x="53751" y="75"/>
                    <a:pt x="31025" y="17282"/>
                    <a:pt x="16127" y="49420"/>
                  </a:cubicBezTo>
                  <a:cubicBezTo>
                    <a:pt x="3248" y="77255"/>
                    <a:pt x="218" y="105344"/>
                    <a:pt x="218" y="126600"/>
                  </a:cubicBezTo>
                  <a:cubicBezTo>
                    <a:pt x="218" y="146338"/>
                    <a:pt x="2996" y="176957"/>
                    <a:pt x="16884" y="205552"/>
                  </a:cubicBezTo>
                  <a:cubicBezTo>
                    <a:pt x="32035" y="236677"/>
                    <a:pt x="53751" y="253126"/>
                    <a:pt x="56276" y="253126"/>
                  </a:cubicBezTo>
                  <a:cubicBezTo>
                    <a:pt x="57792" y="253126"/>
                    <a:pt x="58802" y="252367"/>
                    <a:pt x="58802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15975E3-48BB-B7EE-3D22-78937C8F755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084010" y="6000926"/>
              <a:ext cx="110854" cy="114632"/>
            </a:xfrm>
            <a:custGeom>
              <a:avLst/>
              <a:gdLst>
                <a:gd name="connsiteX0" fmla="*/ 111076 w 110854"/>
                <a:gd name="connsiteY0" fmla="*/ 17788 h 114632"/>
                <a:gd name="connsiteX1" fmla="*/ 99965 w 110854"/>
                <a:gd name="connsiteY1" fmla="*/ 75 h 114632"/>
                <a:gd name="connsiteX2" fmla="*/ 87592 w 110854"/>
                <a:gd name="connsiteY2" fmla="*/ 12221 h 114632"/>
                <a:gd name="connsiteX3" fmla="*/ 91632 w 110854"/>
                <a:gd name="connsiteY3" fmla="*/ 19813 h 114632"/>
                <a:gd name="connsiteX4" fmla="*/ 100218 w 110854"/>
                <a:gd name="connsiteY4" fmla="*/ 40563 h 114632"/>
                <a:gd name="connsiteX5" fmla="*/ 55270 w 110854"/>
                <a:gd name="connsiteY5" fmla="*/ 109140 h 114632"/>
                <a:gd name="connsiteX6" fmla="*/ 36584 w 110854"/>
                <a:gd name="connsiteY6" fmla="*/ 87124 h 114632"/>
                <a:gd name="connsiteX7" fmla="*/ 51230 w 110854"/>
                <a:gd name="connsiteY7" fmla="*/ 33477 h 114632"/>
                <a:gd name="connsiteX8" fmla="*/ 54260 w 110854"/>
                <a:gd name="connsiteY8" fmla="*/ 20825 h 114632"/>
                <a:gd name="connsiteX9" fmla="*/ 33554 w 110854"/>
                <a:gd name="connsiteY9" fmla="*/ 75 h 114632"/>
                <a:gd name="connsiteX10" fmla="*/ 222 w 110854"/>
                <a:gd name="connsiteY10" fmla="*/ 39045 h 114632"/>
                <a:gd name="connsiteX11" fmla="*/ 3252 w 110854"/>
                <a:gd name="connsiteY11" fmla="*/ 41575 h 114632"/>
                <a:gd name="connsiteX12" fmla="*/ 7292 w 110854"/>
                <a:gd name="connsiteY12" fmla="*/ 37020 h 114632"/>
                <a:gd name="connsiteX13" fmla="*/ 32796 w 110854"/>
                <a:gd name="connsiteY13" fmla="*/ 5642 h 114632"/>
                <a:gd name="connsiteX14" fmla="*/ 39109 w 110854"/>
                <a:gd name="connsiteY14" fmla="*/ 13739 h 114632"/>
                <a:gd name="connsiteX15" fmla="*/ 34817 w 110854"/>
                <a:gd name="connsiteY15" fmla="*/ 31453 h 114632"/>
                <a:gd name="connsiteX16" fmla="*/ 20423 w 110854"/>
                <a:gd name="connsiteY16" fmla="*/ 83329 h 114632"/>
                <a:gd name="connsiteX17" fmla="*/ 54260 w 110854"/>
                <a:gd name="connsiteY17" fmla="*/ 114707 h 114632"/>
                <a:gd name="connsiteX18" fmla="*/ 111076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1076" y="17788"/>
                  </a:moveTo>
                  <a:cubicBezTo>
                    <a:pt x="111076" y="4124"/>
                    <a:pt x="104511" y="75"/>
                    <a:pt x="99965" y="75"/>
                  </a:cubicBezTo>
                  <a:cubicBezTo>
                    <a:pt x="93653" y="75"/>
                    <a:pt x="87592" y="6654"/>
                    <a:pt x="87592" y="12221"/>
                  </a:cubicBezTo>
                  <a:cubicBezTo>
                    <a:pt x="87592" y="15511"/>
                    <a:pt x="88855" y="17029"/>
                    <a:pt x="91632" y="19813"/>
                  </a:cubicBezTo>
                  <a:cubicBezTo>
                    <a:pt x="96935" y="24874"/>
                    <a:pt x="100218" y="31453"/>
                    <a:pt x="100218" y="40563"/>
                  </a:cubicBezTo>
                  <a:cubicBezTo>
                    <a:pt x="100218" y="51191"/>
                    <a:pt x="84815" y="109140"/>
                    <a:pt x="55270" y="109140"/>
                  </a:cubicBezTo>
                  <a:cubicBezTo>
                    <a:pt x="42392" y="109140"/>
                    <a:pt x="36584" y="100283"/>
                    <a:pt x="36584" y="87124"/>
                  </a:cubicBezTo>
                  <a:cubicBezTo>
                    <a:pt x="36584" y="72953"/>
                    <a:pt x="43402" y="54481"/>
                    <a:pt x="51230" y="33477"/>
                  </a:cubicBezTo>
                  <a:cubicBezTo>
                    <a:pt x="52998" y="29176"/>
                    <a:pt x="54260" y="25633"/>
                    <a:pt x="54260" y="20825"/>
                  </a:cubicBezTo>
                  <a:cubicBezTo>
                    <a:pt x="54260" y="9438"/>
                    <a:pt x="46180" y="75"/>
                    <a:pt x="33554" y="75"/>
                  </a:cubicBezTo>
                  <a:cubicBezTo>
                    <a:pt x="9818" y="75"/>
                    <a:pt x="222" y="36767"/>
                    <a:pt x="222" y="39045"/>
                  </a:cubicBezTo>
                  <a:cubicBezTo>
                    <a:pt x="222" y="41575"/>
                    <a:pt x="2747" y="41575"/>
                    <a:pt x="3252" y="41575"/>
                  </a:cubicBezTo>
                  <a:cubicBezTo>
                    <a:pt x="5777" y="41575"/>
                    <a:pt x="6030" y="41069"/>
                    <a:pt x="7292" y="37020"/>
                  </a:cubicBezTo>
                  <a:cubicBezTo>
                    <a:pt x="14615" y="11462"/>
                    <a:pt x="25474" y="5642"/>
                    <a:pt x="32796" y="5642"/>
                  </a:cubicBezTo>
                  <a:cubicBezTo>
                    <a:pt x="34817" y="5642"/>
                    <a:pt x="39109" y="5642"/>
                    <a:pt x="39109" y="13739"/>
                  </a:cubicBezTo>
                  <a:cubicBezTo>
                    <a:pt x="39109" y="20066"/>
                    <a:pt x="36584" y="26898"/>
                    <a:pt x="34817" y="31453"/>
                  </a:cubicBezTo>
                  <a:cubicBezTo>
                    <a:pt x="23706" y="60807"/>
                    <a:pt x="20423" y="72447"/>
                    <a:pt x="20423" y="83329"/>
                  </a:cubicBezTo>
                  <a:cubicBezTo>
                    <a:pt x="20423" y="110658"/>
                    <a:pt x="42645" y="114707"/>
                    <a:pt x="54260" y="114707"/>
                  </a:cubicBezTo>
                  <a:cubicBezTo>
                    <a:pt x="96683" y="114707"/>
                    <a:pt x="111076" y="30947"/>
                    <a:pt x="111076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3FB5C2D-3008-4DB0-861D-3F985B8E839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222540" y="5922986"/>
              <a:ext cx="58583" cy="253051"/>
            </a:xfrm>
            <a:custGeom>
              <a:avLst/>
              <a:gdLst>
                <a:gd name="connsiteX0" fmla="*/ 58811 w 58583"/>
                <a:gd name="connsiteY0" fmla="*/ 126600 h 253051"/>
                <a:gd name="connsiteX1" fmla="*/ 42145 w 58583"/>
                <a:gd name="connsiteY1" fmla="*/ 47648 h 253051"/>
                <a:gd name="connsiteX2" fmla="*/ 2752 w 58583"/>
                <a:gd name="connsiteY2" fmla="*/ 75 h 253051"/>
                <a:gd name="connsiteX3" fmla="*/ 227 w 58583"/>
                <a:gd name="connsiteY3" fmla="*/ 2605 h 253051"/>
                <a:gd name="connsiteX4" fmla="*/ 5025 w 58583"/>
                <a:gd name="connsiteY4" fmla="*/ 8425 h 253051"/>
                <a:gd name="connsiteX5" fmla="*/ 44165 w 58583"/>
                <a:gd name="connsiteY5" fmla="*/ 126600 h 253051"/>
                <a:gd name="connsiteX6" fmla="*/ 3510 w 58583"/>
                <a:gd name="connsiteY6" fmla="*/ 246293 h 253051"/>
                <a:gd name="connsiteX7" fmla="*/ 227 w 58583"/>
                <a:gd name="connsiteY7" fmla="*/ 250595 h 253051"/>
                <a:gd name="connsiteX8" fmla="*/ 2752 w 58583"/>
                <a:gd name="connsiteY8" fmla="*/ 253126 h 253051"/>
                <a:gd name="connsiteX9" fmla="*/ 42902 w 58583"/>
                <a:gd name="connsiteY9" fmla="*/ 203781 h 253051"/>
                <a:gd name="connsiteX10" fmla="*/ 58811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11" y="126600"/>
                  </a:moveTo>
                  <a:cubicBezTo>
                    <a:pt x="58811" y="106862"/>
                    <a:pt x="56033" y="76243"/>
                    <a:pt x="42145" y="47648"/>
                  </a:cubicBezTo>
                  <a:cubicBezTo>
                    <a:pt x="26994" y="16523"/>
                    <a:pt x="5278" y="75"/>
                    <a:pt x="2752" y="75"/>
                  </a:cubicBezTo>
                  <a:cubicBezTo>
                    <a:pt x="1237" y="75"/>
                    <a:pt x="227" y="1087"/>
                    <a:pt x="227" y="2605"/>
                  </a:cubicBezTo>
                  <a:cubicBezTo>
                    <a:pt x="227" y="3364"/>
                    <a:pt x="227" y="3871"/>
                    <a:pt x="5025" y="8425"/>
                  </a:cubicBezTo>
                  <a:cubicBezTo>
                    <a:pt x="29771" y="33477"/>
                    <a:pt x="44165" y="73713"/>
                    <a:pt x="44165" y="126600"/>
                  </a:cubicBezTo>
                  <a:cubicBezTo>
                    <a:pt x="44165" y="169872"/>
                    <a:pt x="34822" y="214409"/>
                    <a:pt x="3510" y="246293"/>
                  </a:cubicBezTo>
                  <a:cubicBezTo>
                    <a:pt x="227" y="249330"/>
                    <a:pt x="227" y="249836"/>
                    <a:pt x="227" y="250595"/>
                  </a:cubicBezTo>
                  <a:cubicBezTo>
                    <a:pt x="227" y="252114"/>
                    <a:pt x="1237" y="253126"/>
                    <a:pt x="2752" y="253126"/>
                  </a:cubicBezTo>
                  <a:cubicBezTo>
                    <a:pt x="5278" y="253126"/>
                    <a:pt x="28004" y="235918"/>
                    <a:pt x="42902" y="203781"/>
                  </a:cubicBezTo>
                  <a:cubicBezTo>
                    <a:pt x="55781" y="175945"/>
                    <a:pt x="58811" y="147857"/>
                    <a:pt x="58811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5173928-C5E9-4E04-4253-6B3F5144914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320740" y="5922986"/>
              <a:ext cx="58583" cy="253051"/>
            </a:xfrm>
            <a:custGeom>
              <a:avLst/>
              <a:gdLst>
                <a:gd name="connsiteX0" fmla="*/ 58815 w 58583"/>
                <a:gd name="connsiteY0" fmla="*/ 126600 h 253051"/>
                <a:gd name="connsiteX1" fmla="*/ 42149 w 58583"/>
                <a:gd name="connsiteY1" fmla="*/ 47648 h 253051"/>
                <a:gd name="connsiteX2" fmla="*/ 2756 w 58583"/>
                <a:gd name="connsiteY2" fmla="*/ 75 h 253051"/>
                <a:gd name="connsiteX3" fmla="*/ 231 w 58583"/>
                <a:gd name="connsiteY3" fmla="*/ 2605 h 253051"/>
                <a:gd name="connsiteX4" fmla="*/ 5029 w 58583"/>
                <a:gd name="connsiteY4" fmla="*/ 8425 h 253051"/>
                <a:gd name="connsiteX5" fmla="*/ 44169 w 58583"/>
                <a:gd name="connsiteY5" fmla="*/ 126600 h 253051"/>
                <a:gd name="connsiteX6" fmla="*/ 3514 w 58583"/>
                <a:gd name="connsiteY6" fmla="*/ 246293 h 253051"/>
                <a:gd name="connsiteX7" fmla="*/ 231 w 58583"/>
                <a:gd name="connsiteY7" fmla="*/ 250595 h 253051"/>
                <a:gd name="connsiteX8" fmla="*/ 2756 w 58583"/>
                <a:gd name="connsiteY8" fmla="*/ 253126 h 253051"/>
                <a:gd name="connsiteX9" fmla="*/ 42906 w 58583"/>
                <a:gd name="connsiteY9" fmla="*/ 203781 h 253051"/>
                <a:gd name="connsiteX10" fmla="*/ 58815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15" y="126600"/>
                  </a:moveTo>
                  <a:cubicBezTo>
                    <a:pt x="58815" y="106862"/>
                    <a:pt x="56037" y="76243"/>
                    <a:pt x="42149" y="47648"/>
                  </a:cubicBezTo>
                  <a:cubicBezTo>
                    <a:pt x="26998" y="16523"/>
                    <a:pt x="5281" y="75"/>
                    <a:pt x="2756" y="75"/>
                  </a:cubicBezTo>
                  <a:cubicBezTo>
                    <a:pt x="1241" y="75"/>
                    <a:pt x="231" y="1087"/>
                    <a:pt x="231" y="2605"/>
                  </a:cubicBezTo>
                  <a:cubicBezTo>
                    <a:pt x="231" y="3364"/>
                    <a:pt x="231" y="3871"/>
                    <a:pt x="5029" y="8425"/>
                  </a:cubicBezTo>
                  <a:cubicBezTo>
                    <a:pt x="29775" y="33477"/>
                    <a:pt x="44169" y="73713"/>
                    <a:pt x="44169" y="126600"/>
                  </a:cubicBezTo>
                  <a:cubicBezTo>
                    <a:pt x="44169" y="169872"/>
                    <a:pt x="34826" y="214409"/>
                    <a:pt x="3514" y="246293"/>
                  </a:cubicBezTo>
                  <a:cubicBezTo>
                    <a:pt x="231" y="249330"/>
                    <a:pt x="231" y="249836"/>
                    <a:pt x="231" y="250595"/>
                  </a:cubicBezTo>
                  <a:cubicBezTo>
                    <a:pt x="231" y="252114"/>
                    <a:pt x="1241" y="253126"/>
                    <a:pt x="2756" y="253126"/>
                  </a:cubicBezTo>
                  <a:cubicBezTo>
                    <a:pt x="5281" y="253126"/>
                    <a:pt x="28008" y="235918"/>
                    <a:pt x="42906" y="203781"/>
                  </a:cubicBezTo>
                  <a:cubicBezTo>
                    <a:pt x="55784" y="175945"/>
                    <a:pt x="58815" y="147857"/>
                    <a:pt x="58815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8316AF8-9E34-5C1C-2D04-C694AD7B271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414091" y="5867927"/>
              <a:ext cx="81309" cy="121160"/>
            </a:xfrm>
            <a:custGeom>
              <a:avLst/>
              <a:gdLst>
                <a:gd name="connsiteX0" fmla="*/ 38946 w 81309"/>
                <a:gd name="connsiteY0" fmla="*/ 58525 h 121160"/>
                <a:gd name="connsiteX1" fmla="*/ 62631 w 81309"/>
                <a:gd name="connsiteY1" fmla="*/ 87043 h 121160"/>
                <a:gd name="connsiteX2" fmla="*/ 39653 w 81309"/>
                <a:gd name="connsiteY2" fmla="*/ 115562 h 121160"/>
                <a:gd name="connsiteX3" fmla="*/ 9603 w 81309"/>
                <a:gd name="connsiteY3" fmla="*/ 103163 h 121160"/>
                <a:gd name="connsiteX4" fmla="*/ 19855 w 81309"/>
                <a:gd name="connsiteY4" fmla="*/ 93243 h 121160"/>
                <a:gd name="connsiteX5" fmla="*/ 10134 w 81309"/>
                <a:gd name="connsiteY5" fmla="*/ 83501 h 121160"/>
                <a:gd name="connsiteX6" fmla="*/ 235 w 81309"/>
                <a:gd name="connsiteY6" fmla="*/ 93775 h 121160"/>
                <a:gd name="connsiteX7" fmla="*/ 40006 w 81309"/>
                <a:gd name="connsiteY7" fmla="*/ 121231 h 121160"/>
                <a:gd name="connsiteX8" fmla="*/ 81545 w 81309"/>
                <a:gd name="connsiteY8" fmla="*/ 87043 h 121160"/>
                <a:gd name="connsiteX9" fmla="*/ 50788 w 81309"/>
                <a:gd name="connsiteY9" fmla="*/ 55336 h 121160"/>
                <a:gd name="connsiteX10" fmla="*/ 76065 w 81309"/>
                <a:gd name="connsiteY10" fmla="*/ 24514 h 121160"/>
                <a:gd name="connsiteX11" fmla="*/ 40360 w 81309"/>
                <a:gd name="connsiteY11" fmla="*/ 70 h 121160"/>
                <a:gd name="connsiteX12" fmla="*/ 5715 w 81309"/>
                <a:gd name="connsiteY12" fmla="*/ 23806 h 121160"/>
                <a:gd name="connsiteX13" fmla="*/ 14906 w 81309"/>
                <a:gd name="connsiteY13" fmla="*/ 33194 h 121160"/>
                <a:gd name="connsiteX14" fmla="*/ 23921 w 81309"/>
                <a:gd name="connsiteY14" fmla="*/ 24160 h 121160"/>
                <a:gd name="connsiteX15" fmla="*/ 14906 w 81309"/>
                <a:gd name="connsiteY15" fmla="*/ 14949 h 121160"/>
                <a:gd name="connsiteX16" fmla="*/ 39829 w 81309"/>
                <a:gd name="connsiteY16" fmla="*/ 5207 h 121160"/>
                <a:gd name="connsiteX17" fmla="*/ 58919 w 81309"/>
                <a:gd name="connsiteY17" fmla="*/ 24514 h 121160"/>
                <a:gd name="connsiteX18" fmla="*/ 51849 w 81309"/>
                <a:gd name="connsiteY18" fmla="*/ 45594 h 121160"/>
                <a:gd name="connsiteX19" fmla="*/ 32229 w 81309"/>
                <a:gd name="connsiteY19" fmla="*/ 53210 h 121160"/>
                <a:gd name="connsiteX20" fmla="*/ 26572 w 81309"/>
                <a:gd name="connsiteY20" fmla="*/ 53742 h 121160"/>
                <a:gd name="connsiteX21" fmla="*/ 24805 w 81309"/>
                <a:gd name="connsiteY21" fmla="*/ 56045 h 121160"/>
                <a:gd name="connsiteX22" fmla="*/ 29400 w 81309"/>
                <a:gd name="connsiteY22" fmla="*/ 58525 h 121160"/>
                <a:gd name="connsiteX23" fmla="*/ 38946 w 81309"/>
                <a:gd name="connsiteY23" fmla="*/ 58525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309" h="121160">
                  <a:moveTo>
                    <a:pt x="38946" y="58525"/>
                  </a:moveTo>
                  <a:cubicBezTo>
                    <a:pt x="52733" y="58525"/>
                    <a:pt x="62631" y="68090"/>
                    <a:pt x="62631" y="87043"/>
                  </a:cubicBezTo>
                  <a:cubicBezTo>
                    <a:pt x="62631" y="109008"/>
                    <a:pt x="49905" y="115562"/>
                    <a:pt x="39653" y="115562"/>
                  </a:cubicBezTo>
                  <a:cubicBezTo>
                    <a:pt x="32582" y="115562"/>
                    <a:pt x="17027" y="113614"/>
                    <a:pt x="9603" y="103163"/>
                  </a:cubicBezTo>
                  <a:cubicBezTo>
                    <a:pt x="17911" y="102808"/>
                    <a:pt x="19855" y="96963"/>
                    <a:pt x="19855" y="93243"/>
                  </a:cubicBezTo>
                  <a:cubicBezTo>
                    <a:pt x="19855" y="87575"/>
                    <a:pt x="15613" y="83501"/>
                    <a:pt x="10134" y="83501"/>
                  </a:cubicBezTo>
                  <a:cubicBezTo>
                    <a:pt x="5184" y="83501"/>
                    <a:pt x="235" y="86512"/>
                    <a:pt x="235" y="93775"/>
                  </a:cubicBezTo>
                  <a:cubicBezTo>
                    <a:pt x="235" y="110425"/>
                    <a:pt x="18618" y="121231"/>
                    <a:pt x="40006" y="121231"/>
                  </a:cubicBezTo>
                  <a:cubicBezTo>
                    <a:pt x="64576" y="121231"/>
                    <a:pt x="81545" y="104757"/>
                    <a:pt x="81545" y="87043"/>
                  </a:cubicBezTo>
                  <a:cubicBezTo>
                    <a:pt x="81545" y="73227"/>
                    <a:pt x="70232" y="59410"/>
                    <a:pt x="50788" y="55336"/>
                  </a:cubicBezTo>
                  <a:cubicBezTo>
                    <a:pt x="69348" y="48605"/>
                    <a:pt x="76065" y="35320"/>
                    <a:pt x="76065" y="24514"/>
                  </a:cubicBezTo>
                  <a:cubicBezTo>
                    <a:pt x="76065" y="10521"/>
                    <a:pt x="59980" y="70"/>
                    <a:pt x="40360" y="70"/>
                  </a:cubicBezTo>
                  <a:cubicBezTo>
                    <a:pt x="20739" y="70"/>
                    <a:pt x="5715" y="9635"/>
                    <a:pt x="5715" y="23806"/>
                  </a:cubicBezTo>
                  <a:cubicBezTo>
                    <a:pt x="5715" y="29828"/>
                    <a:pt x="9603" y="33194"/>
                    <a:pt x="14906" y="33194"/>
                  </a:cubicBezTo>
                  <a:cubicBezTo>
                    <a:pt x="20386" y="33194"/>
                    <a:pt x="23921" y="29120"/>
                    <a:pt x="23921" y="24160"/>
                  </a:cubicBezTo>
                  <a:cubicBezTo>
                    <a:pt x="23921" y="19023"/>
                    <a:pt x="20386" y="15303"/>
                    <a:pt x="14906" y="14949"/>
                  </a:cubicBezTo>
                  <a:cubicBezTo>
                    <a:pt x="21093" y="7155"/>
                    <a:pt x="33289" y="5207"/>
                    <a:pt x="39829" y="5207"/>
                  </a:cubicBezTo>
                  <a:cubicBezTo>
                    <a:pt x="47784" y="5207"/>
                    <a:pt x="58919" y="9104"/>
                    <a:pt x="58919" y="24514"/>
                  </a:cubicBezTo>
                  <a:cubicBezTo>
                    <a:pt x="58919" y="31954"/>
                    <a:pt x="56445" y="40102"/>
                    <a:pt x="51849" y="45594"/>
                  </a:cubicBezTo>
                  <a:cubicBezTo>
                    <a:pt x="46016" y="52325"/>
                    <a:pt x="41067" y="52679"/>
                    <a:pt x="32229" y="53210"/>
                  </a:cubicBezTo>
                  <a:cubicBezTo>
                    <a:pt x="27810" y="53565"/>
                    <a:pt x="27456" y="53565"/>
                    <a:pt x="26572" y="53742"/>
                  </a:cubicBezTo>
                  <a:cubicBezTo>
                    <a:pt x="26219" y="53742"/>
                    <a:pt x="24805" y="54096"/>
                    <a:pt x="24805" y="56045"/>
                  </a:cubicBezTo>
                  <a:cubicBezTo>
                    <a:pt x="24805" y="58525"/>
                    <a:pt x="26396" y="58525"/>
                    <a:pt x="29400" y="58525"/>
                  </a:cubicBezTo>
                  <a:lnTo>
                    <a:pt x="38946" y="5852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C17E2DA-760B-53CC-D015-D671B8D6ECB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584912" y="5922986"/>
              <a:ext cx="58583" cy="253051"/>
            </a:xfrm>
            <a:custGeom>
              <a:avLst/>
              <a:gdLst>
                <a:gd name="connsiteX0" fmla="*/ 58825 w 58583"/>
                <a:gd name="connsiteY0" fmla="*/ 250595 h 253051"/>
                <a:gd name="connsiteX1" fmla="*/ 54532 w 58583"/>
                <a:gd name="connsiteY1" fmla="*/ 245028 h 253051"/>
                <a:gd name="connsiteX2" fmla="*/ 14887 w 58583"/>
                <a:gd name="connsiteY2" fmla="*/ 126600 h 253051"/>
                <a:gd name="connsiteX3" fmla="*/ 55542 w 58583"/>
                <a:gd name="connsiteY3" fmla="*/ 6907 h 253051"/>
                <a:gd name="connsiteX4" fmla="*/ 58825 w 58583"/>
                <a:gd name="connsiteY4" fmla="*/ 2605 h 253051"/>
                <a:gd name="connsiteX5" fmla="*/ 56299 w 58583"/>
                <a:gd name="connsiteY5" fmla="*/ 75 h 253051"/>
                <a:gd name="connsiteX6" fmla="*/ 16150 w 58583"/>
                <a:gd name="connsiteY6" fmla="*/ 49420 h 253051"/>
                <a:gd name="connsiteX7" fmla="*/ 241 w 58583"/>
                <a:gd name="connsiteY7" fmla="*/ 126600 h 253051"/>
                <a:gd name="connsiteX8" fmla="*/ 16907 w 58583"/>
                <a:gd name="connsiteY8" fmla="*/ 205552 h 253051"/>
                <a:gd name="connsiteX9" fmla="*/ 56299 w 58583"/>
                <a:gd name="connsiteY9" fmla="*/ 253126 h 253051"/>
                <a:gd name="connsiteX10" fmla="*/ 58825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25" y="250595"/>
                  </a:moveTo>
                  <a:cubicBezTo>
                    <a:pt x="58825" y="249836"/>
                    <a:pt x="58825" y="249330"/>
                    <a:pt x="54532" y="245028"/>
                  </a:cubicBezTo>
                  <a:cubicBezTo>
                    <a:pt x="22967" y="213144"/>
                    <a:pt x="14887" y="165317"/>
                    <a:pt x="14887" y="126600"/>
                  </a:cubicBezTo>
                  <a:cubicBezTo>
                    <a:pt x="14887" y="82569"/>
                    <a:pt x="24483" y="38538"/>
                    <a:pt x="55542" y="6907"/>
                  </a:cubicBezTo>
                  <a:cubicBezTo>
                    <a:pt x="58825" y="3871"/>
                    <a:pt x="58825" y="3364"/>
                    <a:pt x="58825" y="2605"/>
                  </a:cubicBezTo>
                  <a:cubicBezTo>
                    <a:pt x="58825" y="834"/>
                    <a:pt x="57815" y="75"/>
                    <a:pt x="56299" y="75"/>
                  </a:cubicBezTo>
                  <a:cubicBezTo>
                    <a:pt x="53774" y="75"/>
                    <a:pt x="31048" y="17282"/>
                    <a:pt x="16150" y="49420"/>
                  </a:cubicBezTo>
                  <a:cubicBezTo>
                    <a:pt x="3271" y="77255"/>
                    <a:pt x="241" y="105344"/>
                    <a:pt x="241" y="126600"/>
                  </a:cubicBezTo>
                  <a:cubicBezTo>
                    <a:pt x="241" y="146338"/>
                    <a:pt x="3019" y="176957"/>
                    <a:pt x="16907" y="205552"/>
                  </a:cubicBezTo>
                  <a:cubicBezTo>
                    <a:pt x="32058" y="236677"/>
                    <a:pt x="53774" y="253126"/>
                    <a:pt x="56299" y="253126"/>
                  </a:cubicBezTo>
                  <a:cubicBezTo>
                    <a:pt x="57815" y="253126"/>
                    <a:pt x="58825" y="252367"/>
                    <a:pt x="58825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C4CC00B-8ED3-BE9A-144E-9EE603C1C6B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665436" y="6000926"/>
              <a:ext cx="102773" cy="114632"/>
            </a:xfrm>
            <a:custGeom>
              <a:avLst/>
              <a:gdLst>
                <a:gd name="connsiteX0" fmla="*/ 15143 w 102773"/>
                <a:gd name="connsiteY0" fmla="*/ 96993 h 114632"/>
                <a:gd name="connsiteX1" fmla="*/ 12871 w 102773"/>
                <a:gd name="connsiteY1" fmla="*/ 107874 h 114632"/>
                <a:gd name="connsiteX2" fmla="*/ 20194 w 102773"/>
                <a:gd name="connsiteY2" fmla="*/ 114707 h 114632"/>
                <a:gd name="connsiteX3" fmla="*/ 29537 w 102773"/>
                <a:gd name="connsiteY3" fmla="*/ 107621 h 114632"/>
                <a:gd name="connsiteX4" fmla="*/ 39637 w 102773"/>
                <a:gd name="connsiteY4" fmla="*/ 67639 h 114632"/>
                <a:gd name="connsiteX5" fmla="*/ 47718 w 102773"/>
                <a:gd name="connsiteY5" fmla="*/ 34743 h 114632"/>
                <a:gd name="connsiteX6" fmla="*/ 61859 w 102773"/>
                <a:gd name="connsiteY6" fmla="*/ 13993 h 114632"/>
                <a:gd name="connsiteX7" fmla="*/ 82060 w 102773"/>
                <a:gd name="connsiteY7" fmla="*/ 5642 h 114632"/>
                <a:gd name="connsiteX8" fmla="*/ 92665 w 102773"/>
                <a:gd name="connsiteY8" fmla="*/ 8678 h 114632"/>
                <a:gd name="connsiteX9" fmla="*/ 79535 w 102773"/>
                <a:gd name="connsiteY9" fmla="*/ 22596 h 114632"/>
                <a:gd name="connsiteX10" fmla="*/ 89130 w 102773"/>
                <a:gd name="connsiteY10" fmla="*/ 31453 h 114632"/>
                <a:gd name="connsiteX11" fmla="*/ 103019 w 102773"/>
                <a:gd name="connsiteY11" fmla="*/ 16523 h 114632"/>
                <a:gd name="connsiteX12" fmla="*/ 82060 w 102773"/>
                <a:gd name="connsiteY12" fmla="*/ 75 h 114632"/>
                <a:gd name="connsiteX13" fmla="*/ 49738 w 102773"/>
                <a:gd name="connsiteY13" fmla="*/ 19560 h 114632"/>
                <a:gd name="connsiteX14" fmla="*/ 26759 w 102773"/>
                <a:gd name="connsiteY14" fmla="*/ 75 h 114632"/>
                <a:gd name="connsiteX15" fmla="*/ 8073 w 102773"/>
                <a:gd name="connsiteY15" fmla="*/ 14499 h 114632"/>
                <a:gd name="connsiteX16" fmla="*/ 245 w 102773"/>
                <a:gd name="connsiteY16" fmla="*/ 39045 h 114632"/>
                <a:gd name="connsiteX17" fmla="*/ 3275 w 102773"/>
                <a:gd name="connsiteY17" fmla="*/ 41575 h 114632"/>
                <a:gd name="connsiteX18" fmla="*/ 7568 w 102773"/>
                <a:gd name="connsiteY18" fmla="*/ 35755 h 114632"/>
                <a:gd name="connsiteX19" fmla="*/ 26001 w 102773"/>
                <a:gd name="connsiteY19" fmla="*/ 5642 h 114632"/>
                <a:gd name="connsiteX20" fmla="*/ 33829 w 102773"/>
                <a:gd name="connsiteY20" fmla="*/ 17282 h 114632"/>
                <a:gd name="connsiteX21" fmla="*/ 29789 w 102773"/>
                <a:gd name="connsiteY21" fmla="*/ 38538 h 114632"/>
                <a:gd name="connsiteX22" fmla="*/ 15143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143" y="96993"/>
                  </a:moveTo>
                  <a:cubicBezTo>
                    <a:pt x="14386" y="100789"/>
                    <a:pt x="12871" y="106609"/>
                    <a:pt x="12871" y="107874"/>
                  </a:cubicBezTo>
                  <a:cubicBezTo>
                    <a:pt x="12871" y="112429"/>
                    <a:pt x="16406" y="114707"/>
                    <a:pt x="20194" y="114707"/>
                  </a:cubicBezTo>
                  <a:cubicBezTo>
                    <a:pt x="23224" y="114707"/>
                    <a:pt x="27769" y="112682"/>
                    <a:pt x="29537" y="107621"/>
                  </a:cubicBezTo>
                  <a:cubicBezTo>
                    <a:pt x="30042" y="106609"/>
                    <a:pt x="38627" y="72194"/>
                    <a:pt x="39637" y="67639"/>
                  </a:cubicBezTo>
                  <a:cubicBezTo>
                    <a:pt x="41657" y="59289"/>
                    <a:pt x="46203" y="41575"/>
                    <a:pt x="47718" y="34743"/>
                  </a:cubicBezTo>
                  <a:cubicBezTo>
                    <a:pt x="48728" y="31453"/>
                    <a:pt x="55798" y="19560"/>
                    <a:pt x="61859" y="13993"/>
                  </a:cubicBezTo>
                  <a:cubicBezTo>
                    <a:pt x="63879" y="12221"/>
                    <a:pt x="71202" y="5642"/>
                    <a:pt x="82060" y="5642"/>
                  </a:cubicBezTo>
                  <a:cubicBezTo>
                    <a:pt x="88625" y="5642"/>
                    <a:pt x="92413" y="8678"/>
                    <a:pt x="92665" y="8678"/>
                  </a:cubicBezTo>
                  <a:cubicBezTo>
                    <a:pt x="85090" y="9944"/>
                    <a:pt x="79535" y="16017"/>
                    <a:pt x="79535" y="22596"/>
                  </a:cubicBezTo>
                  <a:cubicBezTo>
                    <a:pt x="79535" y="26645"/>
                    <a:pt x="82312" y="31453"/>
                    <a:pt x="89130" y="31453"/>
                  </a:cubicBezTo>
                  <a:cubicBezTo>
                    <a:pt x="95948" y="31453"/>
                    <a:pt x="103019" y="25633"/>
                    <a:pt x="103019" y="16523"/>
                  </a:cubicBezTo>
                  <a:cubicBezTo>
                    <a:pt x="103019" y="7666"/>
                    <a:pt x="94938" y="75"/>
                    <a:pt x="82060" y="75"/>
                  </a:cubicBezTo>
                  <a:cubicBezTo>
                    <a:pt x="65646" y="75"/>
                    <a:pt x="54536" y="12474"/>
                    <a:pt x="49738" y="19560"/>
                  </a:cubicBezTo>
                  <a:cubicBezTo>
                    <a:pt x="47718" y="8172"/>
                    <a:pt x="38627" y="75"/>
                    <a:pt x="26759" y="75"/>
                  </a:cubicBezTo>
                  <a:cubicBezTo>
                    <a:pt x="15143" y="75"/>
                    <a:pt x="10346" y="9944"/>
                    <a:pt x="8073" y="14499"/>
                  </a:cubicBezTo>
                  <a:cubicBezTo>
                    <a:pt x="3528" y="23102"/>
                    <a:pt x="245" y="38285"/>
                    <a:pt x="245" y="39045"/>
                  </a:cubicBezTo>
                  <a:cubicBezTo>
                    <a:pt x="245" y="41575"/>
                    <a:pt x="2770" y="41575"/>
                    <a:pt x="3275" y="41575"/>
                  </a:cubicBezTo>
                  <a:cubicBezTo>
                    <a:pt x="5800" y="41575"/>
                    <a:pt x="6053" y="41322"/>
                    <a:pt x="7568" y="35755"/>
                  </a:cubicBezTo>
                  <a:cubicBezTo>
                    <a:pt x="11861" y="17788"/>
                    <a:pt x="16911" y="5642"/>
                    <a:pt x="26001" y="5642"/>
                  </a:cubicBezTo>
                  <a:cubicBezTo>
                    <a:pt x="30294" y="5642"/>
                    <a:pt x="33829" y="7666"/>
                    <a:pt x="33829" y="17282"/>
                  </a:cubicBezTo>
                  <a:cubicBezTo>
                    <a:pt x="33829" y="22596"/>
                    <a:pt x="33072" y="25380"/>
                    <a:pt x="29789" y="38538"/>
                  </a:cubicBezTo>
                  <a:lnTo>
                    <a:pt x="1514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81151E7-6907-098E-759A-E4A3A9E2148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856124" y="6044451"/>
              <a:ext cx="154286" cy="10122"/>
            </a:xfrm>
            <a:custGeom>
              <a:avLst/>
              <a:gdLst>
                <a:gd name="connsiteX0" fmla="*/ 145701 w 154286"/>
                <a:gd name="connsiteY0" fmla="*/ 10197 h 10122"/>
                <a:gd name="connsiteX1" fmla="*/ 154539 w 154286"/>
                <a:gd name="connsiteY1" fmla="*/ 5136 h 10122"/>
                <a:gd name="connsiteX2" fmla="*/ 145701 w 154286"/>
                <a:gd name="connsiteY2" fmla="*/ 75 h 10122"/>
                <a:gd name="connsiteX3" fmla="*/ 9090 w 154286"/>
                <a:gd name="connsiteY3" fmla="*/ 75 h 10122"/>
                <a:gd name="connsiteX4" fmla="*/ 252 w 154286"/>
                <a:gd name="connsiteY4" fmla="*/ 5136 h 10122"/>
                <a:gd name="connsiteX5" fmla="*/ 9090 w 154286"/>
                <a:gd name="connsiteY5" fmla="*/ 10197 h 10122"/>
                <a:gd name="connsiteX6" fmla="*/ 145701 w 154286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86" h="10122">
                  <a:moveTo>
                    <a:pt x="145701" y="10197"/>
                  </a:moveTo>
                  <a:cubicBezTo>
                    <a:pt x="149993" y="10197"/>
                    <a:pt x="154539" y="10197"/>
                    <a:pt x="154539" y="5136"/>
                  </a:cubicBezTo>
                  <a:cubicBezTo>
                    <a:pt x="154539" y="75"/>
                    <a:pt x="149993" y="75"/>
                    <a:pt x="145701" y="75"/>
                  </a:cubicBezTo>
                  <a:lnTo>
                    <a:pt x="9090" y="75"/>
                  </a:lnTo>
                  <a:cubicBezTo>
                    <a:pt x="4797" y="75"/>
                    <a:pt x="252" y="75"/>
                    <a:pt x="252" y="5136"/>
                  </a:cubicBezTo>
                  <a:cubicBezTo>
                    <a:pt x="252" y="10197"/>
                    <a:pt x="4797" y="10197"/>
                    <a:pt x="9090" y="10197"/>
                  </a:cubicBezTo>
                  <a:lnTo>
                    <a:pt x="145701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132486E4-D0DF-1924-7934-5C49980116B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095003" y="6000926"/>
              <a:ext cx="102773" cy="114632"/>
            </a:xfrm>
            <a:custGeom>
              <a:avLst/>
              <a:gdLst>
                <a:gd name="connsiteX0" fmla="*/ 15160 w 102773"/>
                <a:gd name="connsiteY0" fmla="*/ 96993 h 114632"/>
                <a:gd name="connsiteX1" fmla="*/ 12888 w 102773"/>
                <a:gd name="connsiteY1" fmla="*/ 107874 h 114632"/>
                <a:gd name="connsiteX2" fmla="*/ 20211 w 102773"/>
                <a:gd name="connsiteY2" fmla="*/ 114707 h 114632"/>
                <a:gd name="connsiteX3" fmla="*/ 29554 w 102773"/>
                <a:gd name="connsiteY3" fmla="*/ 107621 h 114632"/>
                <a:gd name="connsiteX4" fmla="*/ 39654 w 102773"/>
                <a:gd name="connsiteY4" fmla="*/ 67639 h 114632"/>
                <a:gd name="connsiteX5" fmla="*/ 47735 w 102773"/>
                <a:gd name="connsiteY5" fmla="*/ 34743 h 114632"/>
                <a:gd name="connsiteX6" fmla="*/ 61876 w 102773"/>
                <a:gd name="connsiteY6" fmla="*/ 13993 h 114632"/>
                <a:gd name="connsiteX7" fmla="*/ 82077 w 102773"/>
                <a:gd name="connsiteY7" fmla="*/ 5642 h 114632"/>
                <a:gd name="connsiteX8" fmla="*/ 92682 w 102773"/>
                <a:gd name="connsiteY8" fmla="*/ 8678 h 114632"/>
                <a:gd name="connsiteX9" fmla="*/ 79552 w 102773"/>
                <a:gd name="connsiteY9" fmla="*/ 22596 h 114632"/>
                <a:gd name="connsiteX10" fmla="*/ 89147 w 102773"/>
                <a:gd name="connsiteY10" fmla="*/ 31453 h 114632"/>
                <a:gd name="connsiteX11" fmla="*/ 103035 w 102773"/>
                <a:gd name="connsiteY11" fmla="*/ 16523 h 114632"/>
                <a:gd name="connsiteX12" fmla="*/ 82077 w 102773"/>
                <a:gd name="connsiteY12" fmla="*/ 75 h 114632"/>
                <a:gd name="connsiteX13" fmla="*/ 49755 w 102773"/>
                <a:gd name="connsiteY13" fmla="*/ 19560 h 114632"/>
                <a:gd name="connsiteX14" fmla="*/ 26776 w 102773"/>
                <a:gd name="connsiteY14" fmla="*/ 75 h 114632"/>
                <a:gd name="connsiteX15" fmla="*/ 8090 w 102773"/>
                <a:gd name="connsiteY15" fmla="*/ 14499 h 114632"/>
                <a:gd name="connsiteX16" fmla="*/ 262 w 102773"/>
                <a:gd name="connsiteY16" fmla="*/ 39045 h 114632"/>
                <a:gd name="connsiteX17" fmla="*/ 3292 w 102773"/>
                <a:gd name="connsiteY17" fmla="*/ 41575 h 114632"/>
                <a:gd name="connsiteX18" fmla="*/ 7585 w 102773"/>
                <a:gd name="connsiteY18" fmla="*/ 35755 h 114632"/>
                <a:gd name="connsiteX19" fmla="*/ 26018 w 102773"/>
                <a:gd name="connsiteY19" fmla="*/ 5642 h 114632"/>
                <a:gd name="connsiteX20" fmla="*/ 33846 w 102773"/>
                <a:gd name="connsiteY20" fmla="*/ 17282 h 114632"/>
                <a:gd name="connsiteX21" fmla="*/ 29806 w 102773"/>
                <a:gd name="connsiteY21" fmla="*/ 38538 h 114632"/>
                <a:gd name="connsiteX22" fmla="*/ 15160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160" y="96993"/>
                  </a:moveTo>
                  <a:cubicBezTo>
                    <a:pt x="14403" y="100789"/>
                    <a:pt x="12888" y="106609"/>
                    <a:pt x="12888" y="107874"/>
                  </a:cubicBezTo>
                  <a:cubicBezTo>
                    <a:pt x="12888" y="112429"/>
                    <a:pt x="16423" y="114707"/>
                    <a:pt x="20211" y="114707"/>
                  </a:cubicBezTo>
                  <a:cubicBezTo>
                    <a:pt x="23241" y="114707"/>
                    <a:pt x="27786" y="112682"/>
                    <a:pt x="29554" y="107621"/>
                  </a:cubicBezTo>
                  <a:cubicBezTo>
                    <a:pt x="30059" y="106609"/>
                    <a:pt x="38644" y="72194"/>
                    <a:pt x="39654" y="67639"/>
                  </a:cubicBezTo>
                  <a:cubicBezTo>
                    <a:pt x="41674" y="59289"/>
                    <a:pt x="46220" y="41575"/>
                    <a:pt x="47735" y="34743"/>
                  </a:cubicBezTo>
                  <a:cubicBezTo>
                    <a:pt x="48745" y="31453"/>
                    <a:pt x="55815" y="19560"/>
                    <a:pt x="61876" y="13993"/>
                  </a:cubicBezTo>
                  <a:cubicBezTo>
                    <a:pt x="63896" y="12221"/>
                    <a:pt x="71219" y="5642"/>
                    <a:pt x="82077" y="5642"/>
                  </a:cubicBezTo>
                  <a:cubicBezTo>
                    <a:pt x="88642" y="5642"/>
                    <a:pt x="92430" y="8678"/>
                    <a:pt x="92682" y="8678"/>
                  </a:cubicBezTo>
                  <a:cubicBezTo>
                    <a:pt x="85107" y="9944"/>
                    <a:pt x="79552" y="16017"/>
                    <a:pt x="79552" y="22596"/>
                  </a:cubicBezTo>
                  <a:cubicBezTo>
                    <a:pt x="79552" y="26645"/>
                    <a:pt x="82329" y="31453"/>
                    <a:pt x="89147" y="31453"/>
                  </a:cubicBezTo>
                  <a:cubicBezTo>
                    <a:pt x="95965" y="31453"/>
                    <a:pt x="103035" y="25633"/>
                    <a:pt x="103035" y="16523"/>
                  </a:cubicBezTo>
                  <a:cubicBezTo>
                    <a:pt x="103035" y="7666"/>
                    <a:pt x="94955" y="75"/>
                    <a:pt x="82077" y="75"/>
                  </a:cubicBezTo>
                  <a:cubicBezTo>
                    <a:pt x="65663" y="75"/>
                    <a:pt x="54553" y="12474"/>
                    <a:pt x="49755" y="19560"/>
                  </a:cubicBezTo>
                  <a:cubicBezTo>
                    <a:pt x="47735" y="8172"/>
                    <a:pt x="38644" y="75"/>
                    <a:pt x="26776" y="75"/>
                  </a:cubicBezTo>
                  <a:cubicBezTo>
                    <a:pt x="15160" y="75"/>
                    <a:pt x="10363" y="9944"/>
                    <a:pt x="8090" y="14499"/>
                  </a:cubicBezTo>
                  <a:cubicBezTo>
                    <a:pt x="3545" y="23102"/>
                    <a:pt x="262" y="38285"/>
                    <a:pt x="262" y="39045"/>
                  </a:cubicBezTo>
                  <a:cubicBezTo>
                    <a:pt x="262" y="41575"/>
                    <a:pt x="2787" y="41575"/>
                    <a:pt x="3292" y="41575"/>
                  </a:cubicBezTo>
                  <a:cubicBezTo>
                    <a:pt x="5817" y="41575"/>
                    <a:pt x="6070" y="41322"/>
                    <a:pt x="7585" y="35755"/>
                  </a:cubicBezTo>
                  <a:cubicBezTo>
                    <a:pt x="11878" y="17788"/>
                    <a:pt x="16928" y="5642"/>
                    <a:pt x="26018" y="5642"/>
                  </a:cubicBezTo>
                  <a:cubicBezTo>
                    <a:pt x="30311" y="5642"/>
                    <a:pt x="33846" y="7666"/>
                    <a:pt x="33846" y="17282"/>
                  </a:cubicBezTo>
                  <a:cubicBezTo>
                    <a:pt x="33846" y="22596"/>
                    <a:pt x="33089" y="25380"/>
                    <a:pt x="29806" y="38538"/>
                  </a:cubicBezTo>
                  <a:lnTo>
                    <a:pt x="15160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4FAC1B6-745C-6898-41E1-F6FBDB6D533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213977" y="6041085"/>
              <a:ext cx="130095" cy="130549"/>
            </a:xfrm>
            <a:custGeom>
              <a:avLst/>
              <a:gdLst>
                <a:gd name="connsiteX0" fmla="*/ 69733 w 130095"/>
                <a:gd name="connsiteY0" fmla="*/ 69691 h 130549"/>
                <a:gd name="connsiteX1" fmla="*/ 123822 w 130095"/>
                <a:gd name="connsiteY1" fmla="*/ 69691 h 130549"/>
                <a:gd name="connsiteX2" fmla="*/ 130362 w 130095"/>
                <a:gd name="connsiteY2" fmla="*/ 65439 h 130549"/>
                <a:gd name="connsiteX3" fmla="*/ 123822 w 130095"/>
                <a:gd name="connsiteY3" fmla="*/ 61011 h 130549"/>
                <a:gd name="connsiteX4" fmla="*/ 69733 w 130095"/>
                <a:gd name="connsiteY4" fmla="*/ 61011 h 130549"/>
                <a:gd name="connsiteX5" fmla="*/ 69733 w 130095"/>
                <a:gd name="connsiteY5" fmla="*/ 6630 h 130549"/>
                <a:gd name="connsiteX6" fmla="*/ 65491 w 130095"/>
                <a:gd name="connsiteY6" fmla="*/ 76 h 130549"/>
                <a:gd name="connsiteX7" fmla="*/ 61072 w 130095"/>
                <a:gd name="connsiteY7" fmla="*/ 6630 h 130549"/>
                <a:gd name="connsiteX8" fmla="*/ 61072 w 130095"/>
                <a:gd name="connsiteY8" fmla="*/ 61011 h 130549"/>
                <a:gd name="connsiteX9" fmla="*/ 6807 w 130095"/>
                <a:gd name="connsiteY9" fmla="*/ 61011 h 130549"/>
                <a:gd name="connsiteX10" fmla="*/ 266 w 130095"/>
                <a:gd name="connsiteY10" fmla="*/ 65262 h 130549"/>
                <a:gd name="connsiteX11" fmla="*/ 6807 w 130095"/>
                <a:gd name="connsiteY11" fmla="*/ 69691 h 130549"/>
                <a:gd name="connsiteX12" fmla="*/ 61072 w 130095"/>
                <a:gd name="connsiteY12" fmla="*/ 69691 h 130549"/>
                <a:gd name="connsiteX13" fmla="*/ 61072 w 130095"/>
                <a:gd name="connsiteY13" fmla="*/ 124071 h 130549"/>
                <a:gd name="connsiteX14" fmla="*/ 65314 w 130095"/>
                <a:gd name="connsiteY14" fmla="*/ 130625 h 130549"/>
                <a:gd name="connsiteX15" fmla="*/ 69733 w 130095"/>
                <a:gd name="connsiteY15" fmla="*/ 124071 h 130549"/>
                <a:gd name="connsiteX16" fmla="*/ 69733 w 130095"/>
                <a:gd name="connsiteY16" fmla="*/ 6969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095" h="130549">
                  <a:moveTo>
                    <a:pt x="69733" y="69691"/>
                  </a:moveTo>
                  <a:lnTo>
                    <a:pt x="123822" y="69691"/>
                  </a:lnTo>
                  <a:cubicBezTo>
                    <a:pt x="126120" y="69691"/>
                    <a:pt x="130362" y="69691"/>
                    <a:pt x="130362" y="65439"/>
                  </a:cubicBezTo>
                  <a:cubicBezTo>
                    <a:pt x="130362" y="61011"/>
                    <a:pt x="126297" y="61011"/>
                    <a:pt x="123822" y="61011"/>
                  </a:cubicBezTo>
                  <a:lnTo>
                    <a:pt x="69733" y="61011"/>
                  </a:lnTo>
                  <a:lnTo>
                    <a:pt x="69733" y="6630"/>
                  </a:lnTo>
                  <a:cubicBezTo>
                    <a:pt x="69733" y="4327"/>
                    <a:pt x="69733" y="76"/>
                    <a:pt x="65491" y="76"/>
                  </a:cubicBezTo>
                  <a:cubicBezTo>
                    <a:pt x="61072" y="76"/>
                    <a:pt x="61072" y="4150"/>
                    <a:pt x="61072" y="6630"/>
                  </a:cubicBezTo>
                  <a:lnTo>
                    <a:pt x="61072" y="61011"/>
                  </a:lnTo>
                  <a:lnTo>
                    <a:pt x="6807" y="61011"/>
                  </a:lnTo>
                  <a:cubicBezTo>
                    <a:pt x="4509" y="61011"/>
                    <a:pt x="266" y="61011"/>
                    <a:pt x="266" y="65262"/>
                  </a:cubicBezTo>
                  <a:cubicBezTo>
                    <a:pt x="266" y="69691"/>
                    <a:pt x="4332" y="69691"/>
                    <a:pt x="6807" y="69691"/>
                  </a:cubicBezTo>
                  <a:lnTo>
                    <a:pt x="61072" y="69691"/>
                  </a:lnTo>
                  <a:lnTo>
                    <a:pt x="61072" y="124071"/>
                  </a:lnTo>
                  <a:cubicBezTo>
                    <a:pt x="61072" y="126374"/>
                    <a:pt x="61072" y="130625"/>
                    <a:pt x="65314" y="130625"/>
                  </a:cubicBezTo>
                  <a:cubicBezTo>
                    <a:pt x="69733" y="130625"/>
                    <a:pt x="69733" y="126551"/>
                    <a:pt x="69733" y="124071"/>
                  </a:cubicBezTo>
                  <a:lnTo>
                    <a:pt x="69733" y="69691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35BE2E34-9678-ECC0-BCC1-88F6717FD8B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394246" y="5922986"/>
              <a:ext cx="58583" cy="253051"/>
            </a:xfrm>
            <a:custGeom>
              <a:avLst/>
              <a:gdLst>
                <a:gd name="connsiteX0" fmla="*/ 58857 w 58583"/>
                <a:gd name="connsiteY0" fmla="*/ 250595 h 253051"/>
                <a:gd name="connsiteX1" fmla="*/ 54564 w 58583"/>
                <a:gd name="connsiteY1" fmla="*/ 245028 h 253051"/>
                <a:gd name="connsiteX2" fmla="*/ 14919 w 58583"/>
                <a:gd name="connsiteY2" fmla="*/ 126600 h 253051"/>
                <a:gd name="connsiteX3" fmla="*/ 55574 w 58583"/>
                <a:gd name="connsiteY3" fmla="*/ 6907 h 253051"/>
                <a:gd name="connsiteX4" fmla="*/ 58857 w 58583"/>
                <a:gd name="connsiteY4" fmla="*/ 2605 h 253051"/>
                <a:gd name="connsiteX5" fmla="*/ 56331 w 58583"/>
                <a:gd name="connsiteY5" fmla="*/ 75 h 253051"/>
                <a:gd name="connsiteX6" fmla="*/ 16181 w 58583"/>
                <a:gd name="connsiteY6" fmla="*/ 49420 h 253051"/>
                <a:gd name="connsiteX7" fmla="*/ 273 w 58583"/>
                <a:gd name="connsiteY7" fmla="*/ 126600 h 253051"/>
                <a:gd name="connsiteX8" fmla="*/ 16939 w 58583"/>
                <a:gd name="connsiteY8" fmla="*/ 205552 h 253051"/>
                <a:gd name="connsiteX9" fmla="*/ 56331 w 58583"/>
                <a:gd name="connsiteY9" fmla="*/ 253126 h 253051"/>
                <a:gd name="connsiteX10" fmla="*/ 58857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57" y="250595"/>
                  </a:moveTo>
                  <a:cubicBezTo>
                    <a:pt x="58857" y="249836"/>
                    <a:pt x="58857" y="249330"/>
                    <a:pt x="54564" y="245028"/>
                  </a:cubicBezTo>
                  <a:cubicBezTo>
                    <a:pt x="22999" y="213144"/>
                    <a:pt x="14919" y="165317"/>
                    <a:pt x="14919" y="126600"/>
                  </a:cubicBezTo>
                  <a:cubicBezTo>
                    <a:pt x="14919" y="82569"/>
                    <a:pt x="24514" y="38538"/>
                    <a:pt x="55574" y="6907"/>
                  </a:cubicBezTo>
                  <a:cubicBezTo>
                    <a:pt x="58857" y="3871"/>
                    <a:pt x="58857" y="3364"/>
                    <a:pt x="58857" y="2605"/>
                  </a:cubicBezTo>
                  <a:cubicBezTo>
                    <a:pt x="58857" y="834"/>
                    <a:pt x="57846" y="75"/>
                    <a:pt x="56331" y="75"/>
                  </a:cubicBezTo>
                  <a:cubicBezTo>
                    <a:pt x="53806" y="75"/>
                    <a:pt x="31080" y="17282"/>
                    <a:pt x="16181" y="49420"/>
                  </a:cubicBezTo>
                  <a:cubicBezTo>
                    <a:pt x="3303" y="77255"/>
                    <a:pt x="273" y="105344"/>
                    <a:pt x="273" y="126600"/>
                  </a:cubicBezTo>
                  <a:cubicBezTo>
                    <a:pt x="273" y="146338"/>
                    <a:pt x="3051" y="176957"/>
                    <a:pt x="16939" y="205552"/>
                  </a:cubicBezTo>
                  <a:cubicBezTo>
                    <a:pt x="32090" y="236677"/>
                    <a:pt x="53806" y="253126"/>
                    <a:pt x="56331" y="253126"/>
                  </a:cubicBezTo>
                  <a:cubicBezTo>
                    <a:pt x="57846" y="253126"/>
                    <a:pt x="58857" y="252367"/>
                    <a:pt x="5885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42AEDD48-A576-AE5C-C177-C8BDEC96CAF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4770" y="6000926"/>
              <a:ext cx="110854" cy="114632"/>
            </a:xfrm>
            <a:custGeom>
              <a:avLst/>
              <a:gdLst>
                <a:gd name="connsiteX0" fmla="*/ 111131 w 110854"/>
                <a:gd name="connsiteY0" fmla="*/ 17788 h 114632"/>
                <a:gd name="connsiteX1" fmla="*/ 100020 w 110854"/>
                <a:gd name="connsiteY1" fmla="*/ 75 h 114632"/>
                <a:gd name="connsiteX2" fmla="*/ 87647 w 110854"/>
                <a:gd name="connsiteY2" fmla="*/ 12221 h 114632"/>
                <a:gd name="connsiteX3" fmla="*/ 91687 w 110854"/>
                <a:gd name="connsiteY3" fmla="*/ 19813 h 114632"/>
                <a:gd name="connsiteX4" fmla="*/ 100273 w 110854"/>
                <a:gd name="connsiteY4" fmla="*/ 40563 h 114632"/>
                <a:gd name="connsiteX5" fmla="*/ 55325 w 110854"/>
                <a:gd name="connsiteY5" fmla="*/ 109140 h 114632"/>
                <a:gd name="connsiteX6" fmla="*/ 36639 w 110854"/>
                <a:gd name="connsiteY6" fmla="*/ 87124 h 114632"/>
                <a:gd name="connsiteX7" fmla="*/ 51285 w 110854"/>
                <a:gd name="connsiteY7" fmla="*/ 33477 h 114632"/>
                <a:gd name="connsiteX8" fmla="*/ 54315 w 110854"/>
                <a:gd name="connsiteY8" fmla="*/ 20825 h 114632"/>
                <a:gd name="connsiteX9" fmla="*/ 33609 w 110854"/>
                <a:gd name="connsiteY9" fmla="*/ 75 h 114632"/>
                <a:gd name="connsiteX10" fmla="*/ 277 w 110854"/>
                <a:gd name="connsiteY10" fmla="*/ 39045 h 114632"/>
                <a:gd name="connsiteX11" fmla="*/ 3307 w 110854"/>
                <a:gd name="connsiteY11" fmla="*/ 41575 h 114632"/>
                <a:gd name="connsiteX12" fmla="*/ 7347 w 110854"/>
                <a:gd name="connsiteY12" fmla="*/ 37020 h 114632"/>
                <a:gd name="connsiteX13" fmla="*/ 32851 w 110854"/>
                <a:gd name="connsiteY13" fmla="*/ 5642 h 114632"/>
                <a:gd name="connsiteX14" fmla="*/ 39164 w 110854"/>
                <a:gd name="connsiteY14" fmla="*/ 13739 h 114632"/>
                <a:gd name="connsiteX15" fmla="*/ 34871 w 110854"/>
                <a:gd name="connsiteY15" fmla="*/ 31453 h 114632"/>
                <a:gd name="connsiteX16" fmla="*/ 20478 w 110854"/>
                <a:gd name="connsiteY16" fmla="*/ 83329 h 114632"/>
                <a:gd name="connsiteX17" fmla="*/ 54315 w 110854"/>
                <a:gd name="connsiteY17" fmla="*/ 114707 h 114632"/>
                <a:gd name="connsiteX18" fmla="*/ 111131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1131" y="17788"/>
                  </a:moveTo>
                  <a:cubicBezTo>
                    <a:pt x="111131" y="4124"/>
                    <a:pt x="104566" y="75"/>
                    <a:pt x="100020" y="75"/>
                  </a:cubicBezTo>
                  <a:cubicBezTo>
                    <a:pt x="93707" y="75"/>
                    <a:pt x="87647" y="6654"/>
                    <a:pt x="87647" y="12221"/>
                  </a:cubicBezTo>
                  <a:cubicBezTo>
                    <a:pt x="87647" y="15511"/>
                    <a:pt x="88910" y="17029"/>
                    <a:pt x="91687" y="19813"/>
                  </a:cubicBezTo>
                  <a:cubicBezTo>
                    <a:pt x="96990" y="24874"/>
                    <a:pt x="100273" y="31453"/>
                    <a:pt x="100273" y="40563"/>
                  </a:cubicBezTo>
                  <a:cubicBezTo>
                    <a:pt x="100273" y="51191"/>
                    <a:pt x="84869" y="109140"/>
                    <a:pt x="55325" y="109140"/>
                  </a:cubicBezTo>
                  <a:cubicBezTo>
                    <a:pt x="42447" y="109140"/>
                    <a:pt x="36639" y="100283"/>
                    <a:pt x="36639" y="87124"/>
                  </a:cubicBezTo>
                  <a:cubicBezTo>
                    <a:pt x="36639" y="72953"/>
                    <a:pt x="43457" y="54481"/>
                    <a:pt x="51285" y="33477"/>
                  </a:cubicBezTo>
                  <a:cubicBezTo>
                    <a:pt x="53053" y="29176"/>
                    <a:pt x="54315" y="25633"/>
                    <a:pt x="54315" y="20825"/>
                  </a:cubicBezTo>
                  <a:cubicBezTo>
                    <a:pt x="54315" y="9438"/>
                    <a:pt x="46235" y="75"/>
                    <a:pt x="33609" y="75"/>
                  </a:cubicBezTo>
                  <a:cubicBezTo>
                    <a:pt x="9872" y="75"/>
                    <a:pt x="277" y="36767"/>
                    <a:pt x="277" y="39045"/>
                  </a:cubicBezTo>
                  <a:cubicBezTo>
                    <a:pt x="277" y="41575"/>
                    <a:pt x="2802" y="41575"/>
                    <a:pt x="3307" y="41575"/>
                  </a:cubicBezTo>
                  <a:cubicBezTo>
                    <a:pt x="5832" y="41575"/>
                    <a:pt x="6085" y="41069"/>
                    <a:pt x="7347" y="37020"/>
                  </a:cubicBezTo>
                  <a:cubicBezTo>
                    <a:pt x="14670" y="11462"/>
                    <a:pt x="25528" y="5642"/>
                    <a:pt x="32851" y="5642"/>
                  </a:cubicBezTo>
                  <a:cubicBezTo>
                    <a:pt x="34871" y="5642"/>
                    <a:pt x="39164" y="5642"/>
                    <a:pt x="39164" y="13739"/>
                  </a:cubicBezTo>
                  <a:cubicBezTo>
                    <a:pt x="39164" y="20066"/>
                    <a:pt x="36639" y="26898"/>
                    <a:pt x="34871" y="31453"/>
                  </a:cubicBezTo>
                  <a:cubicBezTo>
                    <a:pt x="23761" y="60807"/>
                    <a:pt x="20478" y="72447"/>
                    <a:pt x="20478" y="83329"/>
                  </a:cubicBezTo>
                  <a:cubicBezTo>
                    <a:pt x="20478" y="110658"/>
                    <a:pt x="42699" y="114707"/>
                    <a:pt x="54315" y="114707"/>
                  </a:cubicBezTo>
                  <a:cubicBezTo>
                    <a:pt x="96738" y="114707"/>
                    <a:pt x="111131" y="30947"/>
                    <a:pt x="111131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02EF7A2-2DA4-D809-F6DB-2AEE8AF95E9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613300" y="5922986"/>
              <a:ext cx="58583" cy="253051"/>
            </a:xfrm>
            <a:custGeom>
              <a:avLst/>
              <a:gdLst>
                <a:gd name="connsiteX0" fmla="*/ 58866 w 58583"/>
                <a:gd name="connsiteY0" fmla="*/ 126600 h 253051"/>
                <a:gd name="connsiteX1" fmla="*/ 42200 w 58583"/>
                <a:gd name="connsiteY1" fmla="*/ 47648 h 253051"/>
                <a:gd name="connsiteX2" fmla="*/ 2807 w 58583"/>
                <a:gd name="connsiteY2" fmla="*/ 75 h 253051"/>
                <a:gd name="connsiteX3" fmla="*/ 282 w 58583"/>
                <a:gd name="connsiteY3" fmla="*/ 2605 h 253051"/>
                <a:gd name="connsiteX4" fmla="*/ 5080 w 58583"/>
                <a:gd name="connsiteY4" fmla="*/ 8425 h 253051"/>
                <a:gd name="connsiteX5" fmla="*/ 44220 w 58583"/>
                <a:gd name="connsiteY5" fmla="*/ 126600 h 253051"/>
                <a:gd name="connsiteX6" fmla="*/ 3565 w 58583"/>
                <a:gd name="connsiteY6" fmla="*/ 246293 h 253051"/>
                <a:gd name="connsiteX7" fmla="*/ 282 w 58583"/>
                <a:gd name="connsiteY7" fmla="*/ 250595 h 253051"/>
                <a:gd name="connsiteX8" fmla="*/ 2807 w 58583"/>
                <a:gd name="connsiteY8" fmla="*/ 253126 h 253051"/>
                <a:gd name="connsiteX9" fmla="*/ 42957 w 58583"/>
                <a:gd name="connsiteY9" fmla="*/ 203781 h 253051"/>
                <a:gd name="connsiteX10" fmla="*/ 58866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66" y="126600"/>
                  </a:moveTo>
                  <a:cubicBezTo>
                    <a:pt x="58866" y="106862"/>
                    <a:pt x="56088" y="76243"/>
                    <a:pt x="42200" y="47648"/>
                  </a:cubicBezTo>
                  <a:cubicBezTo>
                    <a:pt x="27049" y="16523"/>
                    <a:pt x="5332" y="75"/>
                    <a:pt x="2807" y="75"/>
                  </a:cubicBezTo>
                  <a:cubicBezTo>
                    <a:pt x="1292" y="75"/>
                    <a:pt x="282" y="1087"/>
                    <a:pt x="282" y="2605"/>
                  </a:cubicBezTo>
                  <a:cubicBezTo>
                    <a:pt x="282" y="3364"/>
                    <a:pt x="282" y="3871"/>
                    <a:pt x="5080" y="8425"/>
                  </a:cubicBezTo>
                  <a:cubicBezTo>
                    <a:pt x="29826" y="33477"/>
                    <a:pt x="44220" y="73713"/>
                    <a:pt x="44220" y="126600"/>
                  </a:cubicBezTo>
                  <a:cubicBezTo>
                    <a:pt x="44220" y="169872"/>
                    <a:pt x="34877" y="214409"/>
                    <a:pt x="3565" y="246293"/>
                  </a:cubicBezTo>
                  <a:cubicBezTo>
                    <a:pt x="282" y="249330"/>
                    <a:pt x="282" y="249836"/>
                    <a:pt x="282" y="250595"/>
                  </a:cubicBezTo>
                  <a:cubicBezTo>
                    <a:pt x="282" y="252114"/>
                    <a:pt x="1292" y="253126"/>
                    <a:pt x="2807" y="253126"/>
                  </a:cubicBezTo>
                  <a:cubicBezTo>
                    <a:pt x="5332" y="253126"/>
                    <a:pt x="28059" y="235918"/>
                    <a:pt x="42957" y="203781"/>
                  </a:cubicBezTo>
                  <a:cubicBezTo>
                    <a:pt x="55835" y="175945"/>
                    <a:pt x="58866" y="147857"/>
                    <a:pt x="5886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9BAE0AC-4A23-86D5-75AC-7EE9375AFB2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711501" y="5922986"/>
              <a:ext cx="58583" cy="253051"/>
            </a:xfrm>
            <a:custGeom>
              <a:avLst/>
              <a:gdLst>
                <a:gd name="connsiteX0" fmla="*/ 58869 w 58583"/>
                <a:gd name="connsiteY0" fmla="*/ 126600 h 253051"/>
                <a:gd name="connsiteX1" fmla="*/ 42203 w 58583"/>
                <a:gd name="connsiteY1" fmla="*/ 47648 h 253051"/>
                <a:gd name="connsiteX2" fmla="*/ 2811 w 58583"/>
                <a:gd name="connsiteY2" fmla="*/ 75 h 253051"/>
                <a:gd name="connsiteX3" fmla="*/ 286 w 58583"/>
                <a:gd name="connsiteY3" fmla="*/ 2605 h 253051"/>
                <a:gd name="connsiteX4" fmla="*/ 5084 w 58583"/>
                <a:gd name="connsiteY4" fmla="*/ 8425 h 253051"/>
                <a:gd name="connsiteX5" fmla="*/ 44224 w 58583"/>
                <a:gd name="connsiteY5" fmla="*/ 126600 h 253051"/>
                <a:gd name="connsiteX6" fmla="*/ 3569 w 58583"/>
                <a:gd name="connsiteY6" fmla="*/ 246293 h 253051"/>
                <a:gd name="connsiteX7" fmla="*/ 286 w 58583"/>
                <a:gd name="connsiteY7" fmla="*/ 250595 h 253051"/>
                <a:gd name="connsiteX8" fmla="*/ 2811 w 58583"/>
                <a:gd name="connsiteY8" fmla="*/ 253126 h 253051"/>
                <a:gd name="connsiteX9" fmla="*/ 42961 w 58583"/>
                <a:gd name="connsiteY9" fmla="*/ 203781 h 253051"/>
                <a:gd name="connsiteX10" fmla="*/ 58869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69" y="126600"/>
                  </a:moveTo>
                  <a:cubicBezTo>
                    <a:pt x="58869" y="106862"/>
                    <a:pt x="56092" y="76243"/>
                    <a:pt x="42203" y="47648"/>
                  </a:cubicBezTo>
                  <a:cubicBezTo>
                    <a:pt x="27053" y="16523"/>
                    <a:pt x="5336" y="75"/>
                    <a:pt x="2811" y="75"/>
                  </a:cubicBezTo>
                  <a:cubicBezTo>
                    <a:pt x="1296" y="75"/>
                    <a:pt x="286" y="1087"/>
                    <a:pt x="286" y="2605"/>
                  </a:cubicBezTo>
                  <a:cubicBezTo>
                    <a:pt x="286" y="3364"/>
                    <a:pt x="286" y="3871"/>
                    <a:pt x="5084" y="8425"/>
                  </a:cubicBezTo>
                  <a:cubicBezTo>
                    <a:pt x="29830" y="33477"/>
                    <a:pt x="44224" y="73713"/>
                    <a:pt x="44224" y="126600"/>
                  </a:cubicBezTo>
                  <a:cubicBezTo>
                    <a:pt x="44224" y="169872"/>
                    <a:pt x="34881" y="214409"/>
                    <a:pt x="3569" y="246293"/>
                  </a:cubicBezTo>
                  <a:cubicBezTo>
                    <a:pt x="286" y="249330"/>
                    <a:pt x="286" y="249836"/>
                    <a:pt x="286" y="250595"/>
                  </a:cubicBezTo>
                  <a:cubicBezTo>
                    <a:pt x="286" y="252114"/>
                    <a:pt x="1296" y="253126"/>
                    <a:pt x="2811" y="253126"/>
                  </a:cubicBezTo>
                  <a:cubicBezTo>
                    <a:pt x="5336" y="253126"/>
                    <a:pt x="28063" y="235918"/>
                    <a:pt x="42961" y="203781"/>
                  </a:cubicBezTo>
                  <a:cubicBezTo>
                    <a:pt x="55839" y="175945"/>
                    <a:pt x="58869" y="147857"/>
                    <a:pt x="58869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443658D4-E984-4446-7BA7-CBBBB87C415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859108" y="6085951"/>
              <a:ext cx="29544" cy="75662"/>
            </a:xfrm>
            <a:custGeom>
              <a:avLst/>
              <a:gdLst>
                <a:gd name="connsiteX0" fmla="*/ 29836 w 29544"/>
                <a:gd name="connsiteY0" fmla="*/ 26645 h 75662"/>
                <a:gd name="connsiteX1" fmla="*/ 13675 w 29544"/>
                <a:gd name="connsiteY1" fmla="*/ 75 h 75662"/>
                <a:gd name="connsiteX2" fmla="*/ 292 w 29544"/>
                <a:gd name="connsiteY2" fmla="*/ 13486 h 75662"/>
                <a:gd name="connsiteX3" fmla="*/ 13675 w 29544"/>
                <a:gd name="connsiteY3" fmla="*/ 26898 h 75662"/>
                <a:gd name="connsiteX4" fmla="*/ 22513 w 29544"/>
                <a:gd name="connsiteY4" fmla="*/ 23608 h 75662"/>
                <a:gd name="connsiteX5" fmla="*/ 23775 w 29544"/>
                <a:gd name="connsiteY5" fmla="*/ 22849 h 75662"/>
                <a:gd name="connsiteX6" fmla="*/ 24280 w 29544"/>
                <a:gd name="connsiteY6" fmla="*/ 26645 h 75662"/>
                <a:gd name="connsiteX7" fmla="*/ 7109 w 29544"/>
                <a:gd name="connsiteY7" fmla="*/ 68905 h 75662"/>
                <a:gd name="connsiteX8" fmla="*/ 4332 w 29544"/>
                <a:gd name="connsiteY8" fmla="*/ 72953 h 75662"/>
                <a:gd name="connsiteX9" fmla="*/ 6857 w 29544"/>
                <a:gd name="connsiteY9" fmla="*/ 75737 h 75662"/>
                <a:gd name="connsiteX10" fmla="*/ 29836 w 29544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44" h="75662">
                  <a:moveTo>
                    <a:pt x="29836" y="26645"/>
                  </a:moveTo>
                  <a:cubicBezTo>
                    <a:pt x="29836" y="9944"/>
                    <a:pt x="23523" y="75"/>
                    <a:pt x="13675" y="75"/>
                  </a:cubicBezTo>
                  <a:cubicBezTo>
                    <a:pt x="5342" y="75"/>
                    <a:pt x="292" y="6401"/>
                    <a:pt x="292" y="13486"/>
                  </a:cubicBezTo>
                  <a:cubicBezTo>
                    <a:pt x="292" y="20319"/>
                    <a:pt x="5342" y="26898"/>
                    <a:pt x="13675" y="26898"/>
                  </a:cubicBezTo>
                  <a:cubicBezTo>
                    <a:pt x="16705" y="26898"/>
                    <a:pt x="19988" y="25886"/>
                    <a:pt x="22513" y="23608"/>
                  </a:cubicBezTo>
                  <a:cubicBezTo>
                    <a:pt x="23270" y="23102"/>
                    <a:pt x="23523" y="22849"/>
                    <a:pt x="23775" y="22849"/>
                  </a:cubicBezTo>
                  <a:cubicBezTo>
                    <a:pt x="24028" y="22849"/>
                    <a:pt x="24280" y="23102"/>
                    <a:pt x="24280" y="26645"/>
                  </a:cubicBezTo>
                  <a:cubicBezTo>
                    <a:pt x="24280" y="45371"/>
                    <a:pt x="15442" y="60554"/>
                    <a:pt x="7109" y="68905"/>
                  </a:cubicBezTo>
                  <a:cubicBezTo>
                    <a:pt x="4332" y="71688"/>
                    <a:pt x="4332" y="72194"/>
                    <a:pt x="4332" y="72953"/>
                  </a:cubicBezTo>
                  <a:cubicBezTo>
                    <a:pt x="4332" y="74725"/>
                    <a:pt x="5594" y="75737"/>
                    <a:pt x="6857" y="75737"/>
                  </a:cubicBezTo>
                  <a:cubicBezTo>
                    <a:pt x="9635" y="75737"/>
                    <a:pt x="29836" y="56252"/>
                    <a:pt x="2983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4513E580-B06E-9288-B9B4-ED42BD17523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205923" y="6000926"/>
              <a:ext cx="115904" cy="163724"/>
            </a:xfrm>
            <a:custGeom>
              <a:avLst/>
              <a:gdLst>
                <a:gd name="connsiteX0" fmla="*/ 115453 w 115904"/>
                <a:gd name="connsiteY0" fmla="*/ 16523 h 163724"/>
                <a:gd name="connsiteX1" fmla="*/ 116210 w 115904"/>
                <a:gd name="connsiteY1" fmla="*/ 11968 h 163724"/>
                <a:gd name="connsiteX2" fmla="*/ 108887 w 115904"/>
                <a:gd name="connsiteY2" fmla="*/ 5136 h 163724"/>
                <a:gd name="connsiteX3" fmla="*/ 98534 w 115904"/>
                <a:gd name="connsiteY3" fmla="*/ 16017 h 163724"/>
                <a:gd name="connsiteX4" fmla="*/ 75050 w 115904"/>
                <a:gd name="connsiteY4" fmla="*/ 75 h 163724"/>
                <a:gd name="connsiteX5" fmla="*/ 14952 w 115904"/>
                <a:gd name="connsiteY5" fmla="*/ 71941 h 163724"/>
                <a:gd name="connsiteX6" fmla="*/ 48536 w 115904"/>
                <a:gd name="connsiteY6" fmla="*/ 111923 h 163724"/>
                <a:gd name="connsiteX7" fmla="*/ 77828 w 115904"/>
                <a:gd name="connsiteY7" fmla="*/ 97246 h 163724"/>
                <a:gd name="connsiteX8" fmla="*/ 78080 w 115904"/>
                <a:gd name="connsiteY8" fmla="*/ 97499 h 163724"/>
                <a:gd name="connsiteX9" fmla="*/ 69748 w 115904"/>
                <a:gd name="connsiteY9" fmla="*/ 130902 h 163724"/>
                <a:gd name="connsiteX10" fmla="*/ 33385 w 115904"/>
                <a:gd name="connsiteY10" fmla="*/ 158232 h 163724"/>
                <a:gd name="connsiteX11" fmla="*/ 13184 w 115904"/>
                <a:gd name="connsiteY11" fmla="*/ 155701 h 163724"/>
                <a:gd name="connsiteX12" fmla="*/ 23537 w 115904"/>
                <a:gd name="connsiteY12" fmla="*/ 142542 h 163724"/>
                <a:gd name="connsiteX13" fmla="*/ 13942 w 115904"/>
                <a:gd name="connsiteY13" fmla="*/ 133686 h 163724"/>
                <a:gd name="connsiteX14" fmla="*/ 306 w 115904"/>
                <a:gd name="connsiteY14" fmla="*/ 148363 h 163724"/>
                <a:gd name="connsiteX15" fmla="*/ 33890 w 115904"/>
                <a:gd name="connsiteY15" fmla="*/ 163799 h 163724"/>
                <a:gd name="connsiteX16" fmla="*/ 87424 w 115904"/>
                <a:gd name="connsiteY16" fmla="*/ 128878 h 163724"/>
                <a:gd name="connsiteX17" fmla="*/ 115453 w 115904"/>
                <a:gd name="connsiteY17" fmla="*/ 16523 h 163724"/>
                <a:gd name="connsiteX18" fmla="*/ 82626 w 115904"/>
                <a:gd name="connsiteY18" fmla="*/ 79533 h 163724"/>
                <a:gd name="connsiteX19" fmla="*/ 69748 w 115904"/>
                <a:gd name="connsiteY19" fmla="*/ 97246 h 163724"/>
                <a:gd name="connsiteX20" fmla="*/ 49294 w 115904"/>
                <a:gd name="connsiteY20" fmla="*/ 106356 h 163724"/>
                <a:gd name="connsiteX21" fmla="*/ 32880 w 115904"/>
                <a:gd name="connsiteY21" fmla="*/ 83075 h 163724"/>
                <a:gd name="connsiteX22" fmla="*/ 47021 w 115904"/>
                <a:gd name="connsiteY22" fmla="*/ 28163 h 163724"/>
                <a:gd name="connsiteX23" fmla="*/ 75303 w 115904"/>
                <a:gd name="connsiteY23" fmla="*/ 5642 h 163724"/>
                <a:gd name="connsiteX24" fmla="*/ 95504 w 115904"/>
                <a:gd name="connsiteY24" fmla="*/ 27404 h 163724"/>
                <a:gd name="connsiteX25" fmla="*/ 94746 w 115904"/>
                <a:gd name="connsiteY25" fmla="*/ 31200 h 163724"/>
                <a:gd name="connsiteX26" fmla="*/ 82626 w 115904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904" h="163724">
                  <a:moveTo>
                    <a:pt x="115453" y="16523"/>
                  </a:moveTo>
                  <a:cubicBezTo>
                    <a:pt x="115705" y="15005"/>
                    <a:pt x="116210" y="13739"/>
                    <a:pt x="116210" y="11968"/>
                  </a:cubicBezTo>
                  <a:cubicBezTo>
                    <a:pt x="116210" y="7666"/>
                    <a:pt x="113180" y="5136"/>
                    <a:pt x="108887" y="5136"/>
                  </a:cubicBezTo>
                  <a:cubicBezTo>
                    <a:pt x="106362" y="5136"/>
                    <a:pt x="99544" y="6907"/>
                    <a:pt x="98534" y="16017"/>
                  </a:cubicBezTo>
                  <a:cubicBezTo>
                    <a:pt x="93989" y="6654"/>
                    <a:pt x="85151" y="75"/>
                    <a:pt x="75050" y="75"/>
                  </a:cubicBezTo>
                  <a:cubicBezTo>
                    <a:pt x="46264" y="75"/>
                    <a:pt x="14952" y="35502"/>
                    <a:pt x="14952" y="71941"/>
                  </a:cubicBezTo>
                  <a:cubicBezTo>
                    <a:pt x="14952" y="96993"/>
                    <a:pt x="30355" y="111923"/>
                    <a:pt x="48536" y="111923"/>
                  </a:cubicBezTo>
                  <a:cubicBezTo>
                    <a:pt x="63435" y="111923"/>
                    <a:pt x="75303" y="100030"/>
                    <a:pt x="77828" y="97246"/>
                  </a:cubicBezTo>
                  <a:lnTo>
                    <a:pt x="78080" y="97499"/>
                  </a:lnTo>
                  <a:cubicBezTo>
                    <a:pt x="72778" y="120021"/>
                    <a:pt x="69748" y="130396"/>
                    <a:pt x="69748" y="130902"/>
                  </a:cubicBezTo>
                  <a:cubicBezTo>
                    <a:pt x="68737" y="133180"/>
                    <a:pt x="60152" y="158232"/>
                    <a:pt x="33385" y="158232"/>
                  </a:cubicBezTo>
                  <a:cubicBezTo>
                    <a:pt x="28588" y="158232"/>
                    <a:pt x="20255" y="157979"/>
                    <a:pt x="13184" y="155701"/>
                  </a:cubicBezTo>
                  <a:cubicBezTo>
                    <a:pt x="20760" y="153424"/>
                    <a:pt x="23537" y="146844"/>
                    <a:pt x="23537" y="142542"/>
                  </a:cubicBezTo>
                  <a:cubicBezTo>
                    <a:pt x="23537" y="138494"/>
                    <a:pt x="20760" y="133686"/>
                    <a:pt x="13942" y="133686"/>
                  </a:cubicBezTo>
                  <a:cubicBezTo>
                    <a:pt x="8386" y="133686"/>
                    <a:pt x="306" y="138241"/>
                    <a:pt x="306" y="148363"/>
                  </a:cubicBezTo>
                  <a:cubicBezTo>
                    <a:pt x="306" y="158738"/>
                    <a:pt x="9649" y="163799"/>
                    <a:pt x="33890" y="163799"/>
                  </a:cubicBezTo>
                  <a:cubicBezTo>
                    <a:pt x="65455" y="163799"/>
                    <a:pt x="83636" y="144061"/>
                    <a:pt x="87424" y="128878"/>
                  </a:cubicBezTo>
                  <a:lnTo>
                    <a:pt x="115453" y="16523"/>
                  </a:lnTo>
                  <a:close/>
                  <a:moveTo>
                    <a:pt x="82626" y="79533"/>
                  </a:moveTo>
                  <a:cubicBezTo>
                    <a:pt x="81111" y="86112"/>
                    <a:pt x="75303" y="92438"/>
                    <a:pt x="69748" y="97246"/>
                  </a:cubicBezTo>
                  <a:cubicBezTo>
                    <a:pt x="64445" y="101801"/>
                    <a:pt x="56617" y="106356"/>
                    <a:pt x="49294" y="106356"/>
                  </a:cubicBezTo>
                  <a:cubicBezTo>
                    <a:pt x="36668" y="106356"/>
                    <a:pt x="32880" y="93198"/>
                    <a:pt x="32880" y="83075"/>
                  </a:cubicBezTo>
                  <a:cubicBezTo>
                    <a:pt x="32880" y="70929"/>
                    <a:pt x="40203" y="41069"/>
                    <a:pt x="47021" y="28163"/>
                  </a:cubicBezTo>
                  <a:cubicBezTo>
                    <a:pt x="53839" y="15764"/>
                    <a:pt x="64697" y="5642"/>
                    <a:pt x="75303" y="5642"/>
                  </a:cubicBezTo>
                  <a:cubicBezTo>
                    <a:pt x="91969" y="5642"/>
                    <a:pt x="95504" y="26139"/>
                    <a:pt x="95504" y="27404"/>
                  </a:cubicBezTo>
                  <a:cubicBezTo>
                    <a:pt x="95504" y="28669"/>
                    <a:pt x="94999" y="30188"/>
                    <a:pt x="94746" y="31200"/>
                  </a:cubicBezTo>
                  <a:lnTo>
                    <a:pt x="82626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78E8EC9-468F-6D6F-6B33-9F73F499C9C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356636" y="5922986"/>
              <a:ext cx="58583" cy="253051"/>
            </a:xfrm>
            <a:custGeom>
              <a:avLst/>
              <a:gdLst>
                <a:gd name="connsiteX0" fmla="*/ 58894 w 58583"/>
                <a:gd name="connsiteY0" fmla="*/ 250595 h 253051"/>
                <a:gd name="connsiteX1" fmla="*/ 54602 w 58583"/>
                <a:gd name="connsiteY1" fmla="*/ 245028 h 253051"/>
                <a:gd name="connsiteX2" fmla="*/ 14957 w 58583"/>
                <a:gd name="connsiteY2" fmla="*/ 126600 h 253051"/>
                <a:gd name="connsiteX3" fmla="*/ 55612 w 58583"/>
                <a:gd name="connsiteY3" fmla="*/ 6907 h 253051"/>
                <a:gd name="connsiteX4" fmla="*/ 58894 w 58583"/>
                <a:gd name="connsiteY4" fmla="*/ 2605 h 253051"/>
                <a:gd name="connsiteX5" fmla="*/ 56369 w 58583"/>
                <a:gd name="connsiteY5" fmla="*/ 75 h 253051"/>
                <a:gd name="connsiteX6" fmla="*/ 16219 w 58583"/>
                <a:gd name="connsiteY6" fmla="*/ 49420 h 253051"/>
                <a:gd name="connsiteX7" fmla="*/ 311 w 58583"/>
                <a:gd name="connsiteY7" fmla="*/ 126600 h 253051"/>
                <a:gd name="connsiteX8" fmla="*/ 16977 w 58583"/>
                <a:gd name="connsiteY8" fmla="*/ 205552 h 253051"/>
                <a:gd name="connsiteX9" fmla="*/ 56369 w 58583"/>
                <a:gd name="connsiteY9" fmla="*/ 253126 h 253051"/>
                <a:gd name="connsiteX10" fmla="*/ 58894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94" y="250595"/>
                  </a:moveTo>
                  <a:cubicBezTo>
                    <a:pt x="58894" y="249836"/>
                    <a:pt x="58894" y="249330"/>
                    <a:pt x="54602" y="245028"/>
                  </a:cubicBezTo>
                  <a:cubicBezTo>
                    <a:pt x="23037" y="213144"/>
                    <a:pt x="14957" y="165317"/>
                    <a:pt x="14957" y="126600"/>
                  </a:cubicBezTo>
                  <a:cubicBezTo>
                    <a:pt x="14957" y="82569"/>
                    <a:pt x="24552" y="38538"/>
                    <a:pt x="55612" y="6907"/>
                  </a:cubicBezTo>
                  <a:cubicBezTo>
                    <a:pt x="58894" y="3871"/>
                    <a:pt x="58894" y="3364"/>
                    <a:pt x="58894" y="2605"/>
                  </a:cubicBezTo>
                  <a:cubicBezTo>
                    <a:pt x="58894" y="834"/>
                    <a:pt x="57884" y="75"/>
                    <a:pt x="56369" y="75"/>
                  </a:cubicBezTo>
                  <a:cubicBezTo>
                    <a:pt x="53844" y="75"/>
                    <a:pt x="31118" y="17282"/>
                    <a:pt x="16219" y="49420"/>
                  </a:cubicBezTo>
                  <a:cubicBezTo>
                    <a:pt x="3341" y="77255"/>
                    <a:pt x="311" y="105344"/>
                    <a:pt x="311" y="126600"/>
                  </a:cubicBezTo>
                  <a:cubicBezTo>
                    <a:pt x="311" y="146338"/>
                    <a:pt x="3089" y="176957"/>
                    <a:pt x="16977" y="205552"/>
                  </a:cubicBezTo>
                  <a:cubicBezTo>
                    <a:pt x="32128" y="236677"/>
                    <a:pt x="53844" y="253126"/>
                    <a:pt x="56369" y="253126"/>
                  </a:cubicBezTo>
                  <a:cubicBezTo>
                    <a:pt x="57884" y="253126"/>
                    <a:pt x="58894" y="252367"/>
                    <a:pt x="58894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879F6BE-3B32-43B8-872A-0618360C88E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437160" y="6000926"/>
              <a:ext cx="110854" cy="114632"/>
            </a:xfrm>
            <a:custGeom>
              <a:avLst/>
              <a:gdLst>
                <a:gd name="connsiteX0" fmla="*/ 111169 w 110854"/>
                <a:gd name="connsiteY0" fmla="*/ 17788 h 114632"/>
                <a:gd name="connsiteX1" fmla="*/ 100058 w 110854"/>
                <a:gd name="connsiteY1" fmla="*/ 75 h 114632"/>
                <a:gd name="connsiteX2" fmla="*/ 87685 w 110854"/>
                <a:gd name="connsiteY2" fmla="*/ 12221 h 114632"/>
                <a:gd name="connsiteX3" fmla="*/ 91725 w 110854"/>
                <a:gd name="connsiteY3" fmla="*/ 19813 h 114632"/>
                <a:gd name="connsiteX4" fmla="*/ 100311 w 110854"/>
                <a:gd name="connsiteY4" fmla="*/ 40563 h 114632"/>
                <a:gd name="connsiteX5" fmla="*/ 55363 w 110854"/>
                <a:gd name="connsiteY5" fmla="*/ 109140 h 114632"/>
                <a:gd name="connsiteX6" fmla="*/ 36677 w 110854"/>
                <a:gd name="connsiteY6" fmla="*/ 87124 h 114632"/>
                <a:gd name="connsiteX7" fmla="*/ 51323 w 110854"/>
                <a:gd name="connsiteY7" fmla="*/ 33477 h 114632"/>
                <a:gd name="connsiteX8" fmla="*/ 54353 w 110854"/>
                <a:gd name="connsiteY8" fmla="*/ 20825 h 114632"/>
                <a:gd name="connsiteX9" fmla="*/ 33647 w 110854"/>
                <a:gd name="connsiteY9" fmla="*/ 75 h 114632"/>
                <a:gd name="connsiteX10" fmla="*/ 315 w 110854"/>
                <a:gd name="connsiteY10" fmla="*/ 39045 h 114632"/>
                <a:gd name="connsiteX11" fmla="*/ 3345 w 110854"/>
                <a:gd name="connsiteY11" fmla="*/ 41575 h 114632"/>
                <a:gd name="connsiteX12" fmla="*/ 7385 w 110854"/>
                <a:gd name="connsiteY12" fmla="*/ 37020 h 114632"/>
                <a:gd name="connsiteX13" fmla="*/ 32889 w 110854"/>
                <a:gd name="connsiteY13" fmla="*/ 5642 h 114632"/>
                <a:gd name="connsiteX14" fmla="*/ 39202 w 110854"/>
                <a:gd name="connsiteY14" fmla="*/ 13739 h 114632"/>
                <a:gd name="connsiteX15" fmla="*/ 34909 w 110854"/>
                <a:gd name="connsiteY15" fmla="*/ 31453 h 114632"/>
                <a:gd name="connsiteX16" fmla="*/ 20516 w 110854"/>
                <a:gd name="connsiteY16" fmla="*/ 83329 h 114632"/>
                <a:gd name="connsiteX17" fmla="*/ 54353 w 110854"/>
                <a:gd name="connsiteY17" fmla="*/ 114707 h 114632"/>
                <a:gd name="connsiteX18" fmla="*/ 111169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1169" y="17788"/>
                  </a:moveTo>
                  <a:cubicBezTo>
                    <a:pt x="111169" y="4124"/>
                    <a:pt x="104604" y="75"/>
                    <a:pt x="100058" y="75"/>
                  </a:cubicBezTo>
                  <a:cubicBezTo>
                    <a:pt x="93745" y="75"/>
                    <a:pt x="87685" y="6654"/>
                    <a:pt x="87685" y="12221"/>
                  </a:cubicBezTo>
                  <a:cubicBezTo>
                    <a:pt x="87685" y="15511"/>
                    <a:pt x="88948" y="17029"/>
                    <a:pt x="91725" y="19813"/>
                  </a:cubicBezTo>
                  <a:cubicBezTo>
                    <a:pt x="97028" y="24874"/>
                    <a:pt x="100311" y="31453"/>
                    <a:pt x="100311" y="40563"/>
                  </a:cubicBezTo>
                  <a:cubicBezTo>
                    <a:pt x="100311" y="51191"/>
                    <a:pt x="84907" y="109140"/>
                    <a:pt x="55363" y="109140"/>
                  </a:cubicBezTo>
                  <a:cubicBezTo>
                    <a:pt x="42485" y="109140"/>
                    <a:pt x="36677" y="100283"/>
                    <a:pt x="36677" y="87124"/>
                  </a:cubicBezTo>
                  <a:cubicBezTo>
                    <a:pt x="36677" y="72953"/>
                    <a:pt x="43495" y="54481"/>
                    <a:pt x="51323" y="33477"/>
                  </a:cubicBezTo>
                  <a:cubicBezTo>
                    <a:pt x="53090" y="29176"/>
                    <a:pt x="54353" y="25633"/>
                    <a:pt x="54353" y="20825"/>
                  </a:cubicBezTo>
                  <a:cubicBezTo>
                    <a:pt x="54353" y="9438"/>
                    <a:pt x="46273" y="75"/>
                    <a:pt x="33647" y="75"/>
                  </a:cubicBezTo>
                  <a:cubicBezTo>
                    <a:pt x="9910" y="75"/>
                    <a:pt x="315" y="36767"/>
                    <a:pt x="315" y="39045"/>
                  </a:cubicBezTo>
                  <a:cubicBezTo>
                    <a:pt x="315" y="41575"/>
                    <a:pt x="2840" y="41575"/>
                    <a:pt x="3345" y="41575"/>
                  </a:cubicBezTo>
                  <a:cubicBezTo>
                    <a:pt x="5870" y="41575"/>
                    <a:pt x="6123" y="41069"/>
                    <a:pt x="7385" y="37020"/>
                  </a:cubicBezTo>
                  <a:cubicBezTo>
                    <a:pt x="14708" y="11462"/>
                    <a:pt x="25566" y="5642"/>
                    <a:pt x="32889" y="5642"/>
                  </a:cubicBezTo>
                  <a:cubicBezTo>
                    <a:pt x="34909" y="5642"/>
                    <a:pt x="39202" y="5642"/>
                    <a:pt x="39202" y="13739"/>
                  </a:cubicBezTo>
                  <a:cubicBezTo>
                    <a:pt x="39202" y="20066"/>
                    <a:pt x="36677" y="26898"/>
                    <a:pt x="34909" y="31453"/>
                  </a:cubicBezTo>
                  <a:cubicBezTo>
                    <a:pt x="23799" y="60807"/>
                    <a:pt x="20516" y="72447"/>
                    <a:pt x="20516" y="83329"/>
                  </a:cubicBezTo>
                  <a:cubicBezTo>
                    <a:pt x="20516" y="110658"/>
                    <a:pt x="42737" y="114707"/>
                    <a:pt x="54353" y="114707"/>
                  </a:cubicBezTo>
                  <a:cubicBezTo>
                    <a:pt x="96776" y="114707"/>
                    <a:pt x="111169" y="30947"/>
                    <a:pt x="111169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CDADDD9-A47B-31BD-01DA-AD873FD08A7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583013" y="6085951"/>
              <a:ext cx="29544" cy="75662"/>
            </a:xfrm>
            <a:custGeom>
              <a:avLst/>
              <a:gdLst>
                <a:gd name="connsiteX0" fmla="*/ 29864 w 29544"/>
                <a:gd name="connsiteY0" fmla="*/ 26645 h 75662"/>
                <a:gd name="connsiteX1" fmla="*/ 13703 w 29544"/>
                <a:gd name="connsiteY1" fmla="*/ 75 h 75662"/>
                <a:gd name="connsiteX2" fmla="*/ 320 w 29544"/>
                <a:gd name="connsiteY2" fmla="*/ 13486 h 75662"/>
                <a:gd name="connsiteX3" fmla="*/ 13703 w 29544"/>
                <a:gd name="connsiteY3" fmla="*/ 26898 h 75662"/>
                <a:gd name="connsiteX4" fmla="*/ 22541 w 29544"/>
                <a:gd name="connsiteY4" fmla="*/ 23608 h 75662"/>
                <a:gd name="connsiteX5" fmla="*/ 23804 w 29544"/>
                <a:gd name="connsiteY5" fmla="*/ 22849 h 75662"/>
                <a:gd name="connsiteX6" fmla="*/ 24309 w 29544"/>
                <a:gd name="connsiteY6" fmla="*/ 26645 h 75662"/>
                <a:gd name="connsiteX7" fmla="*/ 7138 w 29544"/>
                <a:gd name="connsiteY7" fmla="*/ 68905 h 75662"/>
                <a:gd name="connsiteX8" fmla="*/ 4360 w 29544"/>
                <a:gd name="connsiteY8" fmla="*/ 72953 h 75662"/>
                <a:gd name="connsiteX9" fmla="*/ 6885 w 29544"/>
                <a:gd name="connsiteY9" fmla="*/ 75737 h 75662"/>
                <a:gd name="connsiteX10" fmla="*/ 29864 w 29544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44" h="75662">
                  <a:moveTo>
                    <a:pt x="29864" y="26645"/>
                  </a:moveTo>
                  <a:cubicBezTo>
                    <a:pt x="29864" y="9944"/>
                    <a:pt x="23551" y="75"/>
                    <a:pt x="13703" y="75"/>
                  </a:cubicBezTo>
                  <a:cubicBezTo>
                    <a:pt x="5370" y="75"/>
                    <a:pt x="320" y="6401"/>
                    <a:pt x="320" y="13486"/>
                  </a:cubicBezTo>
                  <a:cubicBezTo>
                    <a:pt x="320" y="20319"/>
                    <a:pt x="5370" y="26898"/>
                    <a:pt x="13703" y="26898"/>
                  </a:cubicBezTo>
                  <a:cubicBezTo>
                    <a:pt x="16734" y="26898"/>
                    <a:pt x="20016" y="25886"/>
                    <a:pt x="22541" y="23608"/>
                  </a:cubicBezTo>
                  <a:cubicBezTo>
                    <a:pt x="23299" y="23102"/>
                    <a:pt x="23551" y="22849"/>
                    <a:pt x="23804" y="22849"/>
                  </a:cubicBezTo>
                  <a:cubicBezTo>
                    <a:pt x="24056" y="22849"/>
                    <a:pt x="24309" y="23102"/>
                    <a:pt x="24309" y="26645"/>
                  </a:cubicBezTo>
                  <a:cubicBezTo>
                    <a:pt x="24309" y="45371"/>
                    <a:pt x="15471" y="60554"/>
                    <a:pt x="7138" y="68905"/>
                  </a:cubicBezTo>
                  <a:cubicBezTo>
                    <a:pt x="4360" y="71688"/>
                    <a:pt x="4360" y="72194"/>
                    <a:pt x="4360" y="72953"/>
                  </a:cubicBezTo>
                  <a:cubicBezTo>
                    <a:pt x="4360" y="74725"/>
                    <a:pt x="5623" y="75737"/>
                    <a:pt x="6885" y="75737"/>
                  </a:cubicBezTo>
                  <a:cubicBezTo>
                    <a:pt x="9663" y="75737"/>
                    <a:pt x="29864" y="56252"/>
                    <a:pt x="29864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74D6266-936E-8E68-72AE-F934AB83687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680848" y="6000926"/>
              <a:ext cx="102773" cy="114632"/>
            </a:xfrm>
            <a:custGeom>
              <a:avLst/>
              <a:gdLst>
                <a:gd name="connsiteX0" fmla="*/ 15223 w 102773"/>
                <a:gd name="connsiteY0" fmla="*/ 96993 h 114632"/>
                <a:gd name="connsiteX1" fmla="*/ 12950 w 102773"/>
                <a:gd name="connsiteY1" fmla="*/ 107874 h 114632"/>
                <a:gd name="connsiteX2" fmla="*/ 20273 w 102773"/>
                <a:gd name="connsiteY2" fmla="*/ 114707 h 114632"/>
                <a:gd name="connsiteX3" fmla="*/ 29616 w 102773"/>
                <a:gd name="connsiteY3" fmla="*/ 107621 h 114632"/>
                <a:gd name="connsiteX4" fmla="*/ 39717 w 102773"/>
                <a:gd name="connsiteY4" fmla="*/ 67639 h 114632"/>
                <a:gd name="connsiteX5" fmla="*/ 47797 w 102773"/>
                <a:gd name="connsiteY5" fmla="*/ 34743 h 114632"/>
                <a:gd name="connsiteX6" fmla="*/ 61938 w 102773"/>
                <a:gd name="connsiteY6" fmla="*/ 13993 h 114632"/>
                <a:gd name="connsiteX7" fmla="*/ 82139 w 102773"/>
                <a:gd name="connsiteY7" fmla="*/ 5642 h 114632"/>
                <a:gd name="connsiteX8" fmla="*/ 92745 w 102773"/>
                <a:gd name="connsiteY8" fmla="*/ 8678 h 114632"/>
                <a:gd name="connsiteX9" fmla="*/ 79614 w 102773"/>
                <a:gd name="connsiteY9" fmla="*/ 22596 h 114632"/>
                <a:gd name="connsiteX10" fmla="*/ 89210 w 102773"/>
                <a:gd name="connsiteY10" fmla="*/ 31453 h 114632"/>
                <a:gd name="connsiteX11" fmla="*/ 103098 w 102773"/>
                <a:gd name="connsiteY11" fmla="*/ 16523 h 114632"/>
                <a:gd name="connsiteX12" fmla="*/ 82139 w 102773"/>
                <a:gd name="connsiteY12" fmla="*/ 75 h 114632"/>
                <a:gd name="connsiteX13" fmla="*/ 49817 w 102773"/>
                <a:gd name="connsiteY13" fmla="*/ 19560 h 114632"/>
                <a:gd name="connsiteX14" fmla="*/ 26839 w 102773"/>
                <a:gd name="connsiteY14" fmla="*/ 75 h 114632"/>
                <a:gd name="connsiteX15" fmla="*/ 8152 w 102773"/>
                <a:gd name="connsiteY15" fmla="*/ 14499 h 114632"/>
                <a:gd name="connsiteX16" fmla="*/ 324 w 102773"/>
                <a:gd name="connsiteY16" fmla="*/ 39045 h 114632"/>
                <a:gd name="connsiteX17" fmla="*/ 3355 w 102773"/>
                <a:gd name="connsiteY17" fmla="*/ 41575 h 114632"/>
                <a:gd name="connsiteX18" fmla="*/ 7647 w 102773"/>
                <a:gd name="connsiteY18" fmla="*/ 35755 h 114632"/>
                <a:gd name="connsiteX19" fmla="*/ 26081 w 102773"/>
                <a:gd name="connsiteY19" fmla="*/ 5642 h 114632"/>
                <a:gd name="connsiteX20" fmla="*/ 33909 w 102773"/>
                <a:gd name="connsiteY20" fmla="*/ 17282 h 114632"/>
                <a:gd name="connsiteX21" fmla="*/ 29869 w 102773"/>
                <a:gd name="connsiteY21" fmla="*/ 38538 h 114632"/>
                <a:gd name="connsiteX22" fmla="*/ 15223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223" y="96993"/>
                  </a:moveTo>
                  <a:cubicBezTo>
                    <a:pt x="14465" y="100789"/>
                    <a:pt x="12950" y="106609"/>
                    <a:pt x="12950" y="107874"/>
                  </a:cubicBezTo>
                  <a:cubicBezTo>
                    <a:pt x="12950" y="112429"/>
                    <a:pt x="16485" y="114707"/>
                    <a:pt x="20273" y="114707"/>
                  </a:cubicBezTo>
                  <a:cubicBezTo>
                    <a:pt x="23303" y="114707"/>
                    <a:pt x="27849" y="112682"/>
                    <a:pt x="29616" y="107621"/>
                  </a:cubicBezTo>
                  <a:cubicBezTo>
                    <a:pt x="30121" y="106609"/>
                    <a:pt x="38707" y="72194"/>
                    <a:pt x="39717" y="67639"/>
                  </a:cubicBezTo>
                  <a:cubicBezTo>
                    <a:pt x="41737" y="59289"/>
                    <a:pt x="46282" y="41575"/>
                    <a:pt x="47797" y="34743"/>
                  </a:cubicBezTo>
                  <a:cubicBezTo>
                    <a:pt x="48807" y="31453"/>
                    <a:pt x="55878" y="19560"/>
                    <a:pt x="61938" y="13993"/>
                  </a:cubicBezTo>
                  <a:cubicBezTo>
                    <a:pt x="63958" y="12221"/>
                    <a:pt x="71281" y="5642"/>
                    <a:pt x="82139" y="5642"/>
                  </a:cubicBezTo>
                  <a:cubicBezTo>
                    <a:pt x="88705" y="5642"/>
                    <a:pt x="92492" y="8678"/>
                    <a:pt x="92745" y="8678"/>
                  </a:cubicBezTo>
                  <a:cubicBezTo>
                    <a:pt x="85170" y="9944"/>
                    <a:pt x="79614" y="16017"/>
                    <a:pt x="79614" y="22596"/>
                  </a:cubicBezTo>
                  <a:cubicBezTo>
                    <a:pt x="79614" y="26645"/>
                    <a:pt x="82392" y="31453"/>
                    <a:pt x="89210" y="31453"/>
                  </a:cubicBezTo>
                  <a:cubicBezTo>
                    <a:pt x="96028" y="31453"/>
                    <a:pt x="103098" y="25633"/>
                    <a:pt x="103098" y="16523"/>
                  </a:cubicBezTo>
                  <a:cubicBezTo>
                    <a:pt x="103098" y="7666"/>
                    <a:pt x="95018" y="75"/>
                    <a:pt x="82139" y="75"/>
                  </a:cubicBezTo>
                  <a:cubicBezTo>
                    <a:pt x="65726" y="75"/>
                    <a:pt x="54615" y="12474"/>
                    <a:pt x="49817" y="19560"/>
                  </a:cubicBezTo>
                  <a:cubicBezTo>
                    <a:pt x="47797" y="8172"/>
                    <a:pt x="38707" y="75"/>
                    <a:pt x="26839" y="75"/>
                  </a:cubicBezTo>
                  <a:cubicBezTo>
                    <a:pt x="15223" y="75"/>
                    <a:pt x="10425" y="9944"/>
                    <a:pt x="8152" y="14499"/>
                  </a:cubicBezTo>
                  <a:cubicBezTo>
                    <a:pt x="3607" y="23102"/>
                    <a:pt x="324" y="38285"/>
                    <a:pt x="324" y="39045"/>
                  </a:cubicBezTo>
                  <a:cubicBezTo>
                    <a:pt x="324" y="41575"/>
                    <a:pt x="2850" y="41575"/>
                    <a:pt x="3355" y="41575"/>
                  </a:cubicBezTo>
                  <a:cubicBezTo>
                    <a:pt x="5880" y="41575"/>
                    <a:pt x="6132" y="41322"/>
                    <a:pt x="7647" y="35755"/>
                  </a:cubicBezTo>
                  <a:cubicBezTo>
                    <a:pt x="11940" y="17788"/>
                    <a:pt x="16990" y="5642"/>
                    <a:pt x="26081" y="5642"/>
                  </a:cubicBezTo>
                  <a:cubicBezTo>
                    <a:pt x="30374" y="5642"/>
                    <a:pt x="33909" y="7666"/>
                    <a:pt x="33909" y="17282"/>
                  </a:cubicBezTo>
                  <a:cubicBezTo>
                    <a:pt x="33909" y="22596"/>
                    <a:pt x="33151" y="25380"/>
                    <a:pt x="29869" y="38538"/>
                  </a:cubicBezTo>
                  <a:lnTo>
                    <a:pt x="1522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793F779A-8F5B-072F-8250-38FC61A166B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808857" y="5922986"/>
              <a:ext cx="58583" cy="253051"/>
            </a:xfrm>
            <a:custGeom>
              <a:avLst/>
              <a:gdLst>
                <a:gd name="connsiteX0" fmla="*/ 58913 w 58583"/>
                <a:gd name="connsiteY0" fmla="*/ 126600 h 253051"/>
                <a:gd name="connsiteX1" fmla="*/ 42247 w 58583"/>
                <a:gd name="connsiteY1" fmla="*/ 47648 h 253051"/>
                <a:gd name="connsiteX2" fmla="*/ 2854 w 58583"/>
                <a:gd name="connsiteY2" fmla="*/ 75 h 253051"/>
                <a:gd name="connsiteX3" fmla="*/ 329 w 58583"/>
                <a:gd name="connsiteY3" fmla="*/ 2605 h 253051"/>
                <a:gd name="connsiteX4" fmla="*/ 5127 w 58583"/>
                <a:gd name="connsiteY4" fmla="*/ 8425 h 253051"/>
                <a:gd name="connsiteX5" fmla="*/ 44267 w 58583"/>
                <a:gd name="connsiteY5" fmla="*/ 126600 h 253051"/>
                <a:gd name="connsiteX6" fmla="*/ 3612 w 58583"/>
                <a:gd name="connsiteY6" fmla="*/ 246293 h 253051"/>
                <a:gd name="connsiteX7" fmla="*/ 329 w 58583"/>
                <a:gd name="connsiteY7" fmla="*/ 250595 h 253051"/>
                <a:gd name="connsiteX8" fmla="*/ 2854 w 58583"/>
                <a:gd name="connsiteY8" fmla="*/ 253126 h 253051"/>
                <a:gd name="connsiteX9" fmla="*/ 43004 w 58583"/>
                <a:gd name="connsiteY9" fmla="*/ 203781 h 253051"/>
                <a:gd name="connsiteX10" fmla="*/ 58913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913" y="126600"/>
                  </a:moveTo>
                  <a:cubicBezTo>
                    <a:pt x="58913" y="106862"/>
                    <a:pt x="56135" y="76243"/>
                    <a:pt x="42247" y="47648"/>
                  </a:cubicBezTo>
                  <a:cubicBezTo>
                    <a:pt x="27096" y="16523"/>
                    <a:pt x="5380" y="75"/>
                    <a:pt x="2854" y="75"/>
                  </a:cubicBezTo>
                  <a:cubicBezTo>
                    <a:pt x="1339" y="75"/>
                    <a:pt x="329" y="1087"/>
                    <a:pt x="329" y="2605"/>
                  </a:cubicBezTo>
                  <a:cubicBezTo>
                    <a:pt x="329" y="3364"/>
                    <a:pt x="329" y="3871"/>
                    <a:pt x="5127" y="8425"/>
                  </a:cubicBezTo>
                  <a:cubicBezTo>
                    <a:pt x="29874" y="33477"/>
                    <a:pt x="44267" y="73713"/>
                    <a:pt x="44267" y="126600"/>
                  </a:cubicBezTo>
                  <a:cubicBezTo>
                    <a:pt x="44267" y="169872"/>
                    <a:pt x="34924" y="214409"/>
                    <a:pt x="3612" y="246293"/>
                  </a:cubicBezTo>
                  <a:cubicBezTo>
                    <a:pt x="329" y="249330"/>
                    <a:pt x="329" y="249836"/>
                    <a:pt x="329" y="250595"/>
                  </a:cubicBezTo>
                  <a:cubicBezTo>
                    <a:pt x="329" y="252114"/>
                    <a:pt x="1339" y="253126"/>
                    <a:pt x="2854" y="253126"/>
                  </a:cubicBezTo>
                  <a:cubicBezTo>
                    <a:pt x="5380" y="253126"/>
                    <a:pt x="28106" y="235918"/>
                    <a:pt x="43004" y="203781"/>
                  </a:cubicBezTo>
                  <a:cubicBezTo>
                    <a:pt x="55883" y="175945"/>
                    <a:pt x="58913" y="147857"/>
                    <a:pt x="58913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BE6A4C4-073C-815B-6A0A-01BD4D441E9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983765" y="5976127"/>
              <a:ext cx="154286" cy="146769"/>
            </a:xfrm>
            <a:custGeom>
              <a:avLst/>
              <a:gdLst>
                <a:gd name="connsiteX0" fmla="*/ 149825 w 154286"/>
                <a:gd name="connsiteY0" fmla="*/ 79027 h 146769"/>
                <a:gd name="connsiteX1" fmla="*/ 154623 w 154286"/>
                <a:gd name="connsiteY1" fmla="*/ 73460 h 146769"/>
                <a:gd name="connsiteX2" fmla="*/ 149825 w 154286"/>
                <a:gd name="connsiteY2" fmla="*/ 67892 h 146769"/>
                <a:gd name="connsiteX3" fmla="*/ 9931 w 154286"/>
                <a:gd name="connsiteY3" fmla="*/ 1846 h 146769"/>
                <a:gd name="connsiteX4" fmla="*/ 5386 w 154286"/>
                <a:gd name="connsiteY4" fmla="*/ 75 h 146769"/>
                <a:gd name="connsiteX5" fmla="*/ 336 w 154286"/>
                <a:gd name="connsiteY5" fmla="*/ 5136 h 146769"/>
                <a:gd name="connsiteX6" fmla="*/ 5134 w 154286"/>
                <a:gd name="connsiteY6" fmla="*/ 10703 h 146769"/>
                <a:gd name="connsiteX7" fmla="*/ 137704 w 154286"/>
                <a:gd name="connsiteY7" fmla="*/ 73460 h 146769"/>
                <a:gd name="connsiteX8" fmla="*/ 5134 w 154286"/>
                <a:gd name="connsiteY8" fmla="*/ 136216 h 146769"/>
                <a:gd name="connsiteX9" fmla="*/ 336 w 154286"/>
                <a:gd name="connsiteY9" fmla="*/ 141783 h 146769"/>
                <a:gd name="connsiteX10" fmla="*/ 5386 w 154286"/>
                <a:gd name="connsiteY10" fmla="*/ 146844 h 146769"/>
                <a:gd name="connsiteX11" fmla="*/ 9931 w 154286"/>
                <a:gd name="connsiteY11" fmla="*/ 145073 h 146769"/>
                <a:gd name="connsiteX12" fmla="*/ 149825 w 154286"/>
                <a:gd name="connsiteY12" fmla="*/ 79027 h 1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286" h="146769">
                  <a:moveTo>
                    <a:pt x="149825" y="79027"/>
                  </a:moveTo>
                  <a:cubicBezTo>
                    <a:pt x="152602" y="77761"/>
                    <a:pt x="154623" y="76496"/>
                    <a:pt x="154623" y="73460"/>
                  </a:cubicBezTo>
                  <a:cubicBezTo>
                    <a:pt x="154623" y="70423"/>
                    <a:pt x="152602" y="69158"/>
                    <a:pt x="149825" y="67892"/>
                  </a:cubicBezTo>
                  <a:lnTo>
                    <a:pt x="9931" y="1846"/>
                  </a:lnTo>
                  <a:cubicBezTo>
                    <a:pt x="6649" y="75"/>
                    <a:pt x="6144" y="75"/>
                    <a:pt x="5386" y="75"/>
                  </a:cubicBezTo>
                  <a:cubicBezTo>
                    <a:pt x="2609" y="75"/>
                    <a:pt x="336" y="2352"/>
                    <a:pt x="336" y="5136"/>
                  </a:cubicBezTo>
                  <a:cubicBezTo>
                    <a:pt x="336" y="7413"/>
                    <a:pt x="1598" y="8932"/>
                    <a:pt x="5134" y="10703"/>
                  </a:cubicBezTo>
                  <a:lnTo>
                    <a:pt x="137704" y="73460"/>
                  </a:lnTo>
                  <a:lnTo>
                    <a:pt x="5134" y="136216"/>
                  </a:lnTo>
                  <a:cubicBezTo>
                    <a:pt x="1598" y="137988"/>
                    <a:pt x="336" y="139506"/>
                    <a:pt x="336" y="141783"/>
                  </a:cubicBezTo>
                  <a:cubicBezTo>
                    <a:pt x="336" y="144567"/>
                    <a:pt x="2609" y="146844"/>
                    <a:pt x="5386" y="146844"/>
                  </a:cubicBezTo>
                  <a:cubicBezTo>
                    <a:pt x="6144" y="146844"/>
                    <a:pt x="6649" y="146844"/>
                    <a:pt x="9931" y="145073"/>
                  </a:cubicBezTo>
                  <a:lnTo>
                    <a:pt x="149825" y="7902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CCC7FA0-557B-B4AB-DDF1-69561C6F1AB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239197" y="5944242"/>
              <a:ext cx="106308" cy="174099"/>
            </a:xfrm>
            <a:custGeom>
              <a:avLst/>
              <a:gdLst>
                <a:gd name="connsiteX0" fmla="*/ 106655 w 106308"/>
                <a:gd name="connsiteY0" fmla="*/ 87630 h 174099"/>
                <a:gd name="connsiteX1" fmla="*/ 96555 w 106308"/>
                <a:gd name="connsiteY1" fmla="*/ 28416 h 174099"/>
                <a:gd name="connsiteX2" fmla="*/ 53627 w 106308"/>
                <a:gd name="connsiteY2" fmla="*/ 75 h 174099"/>
                <a:gd name="connsiteX3" fmla="*/ 9689 w 106308"/>
                <a:gd name="connsiteY3" fmla="*/ 30188 h 174099"/>
                <a:gd name="connsiteX4" fmla="*/ 346 w 106308"/>
                <a:gd name="connsiteY4" fmla="*/ 87630 h 174099"/>
                <a:gd name="connsiteX5" fmla="*/ 11710 w 106308"/>
                <a:gd name="connsiteY5" fmla="*/ 148616 h 174099"/>
                <a:gd name="connsiteX6" fmla="*/ 53375 w 106308"/>
                <a:gd name="connsiteY6" fmla="*/ 174174 h 174099"/>
                <a:gd name="connsiteX7" fmla="*/ 97312 w 106308"/>
                <a:gd name="connsiteY7" fmla="*/ 144820 h 174099"/>
                <a:gd name="connsiteX8" fmla="*/ 106655 w 106308"/>
                <a:gd name="connsiteY8" fmla="*/ 87630 h 174099"/>
                <a:gd name="connsiteX9" fmla="*/ 53375 w 106308"/>
                <a:gd name="connsiteY9" fmla="*/ 168607 h 174099"/>
                <a:gd name="connsiteX10" fmla="*/ 24083 w 106308"/>
                <a:gd name="connsiteY10" fmla="*/ 137988 h 174099"/>
                <a:gd name="connsiteX11" fmla="*/ 21305 w 106308"/>
                <a:gd name="connsiteY11" fmla="*/ 84594 h 174099"/>
                <a:gd name="connsiteX12" fmla="*/ 23325 w 106308"/>
                <a:gd name="connsiteY12" fmla="*/ 38032 h 174099"/>
                <a:gd name="connsiteX13" fmla="*/ 53375 w 106308"/>
                <a:gd name="connsiteY13" fmla="*/ 5642 h 174099"/>
                <a:gd name="connsiteX14" fmla="*/ 83171 w 106308"/>
                <a:gd name="connsiteY14" fmla="*/ 35249 h 174099"/>
                <a:gd name="connsiteX15" fmla="*/ 85696 w 106308"/>
                <a:gd name="connsiteY15" fmla="*/ 84594 h 174099"/>
                <a:gd name="connsiteX16" fmla="*/ 82919 w 106308"/>
                <a:gd name="connsiteY16" fmla="*/ 136975 h 174099"/>
                <a:gd name="connsiteX17" fmla="*/ 53375 w 106308"/>
                <a:gd name="connsiteY17" fmla="*/ 16860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308" h="174099">
                  <a:moveTo>
                    <a:pt x="106655" y="87630"/>
                  </a:moveTo>
                  <a:cubicBezTo>
                    <a:pt x="106655" y="67386"/>
                    <a:pt x="105393" y="47142"/>
                    <a:pt x="96555" y="28416"/>
                  </a:cubicBezTo>
                  <a:cubicBezTo>
                    <a:pt x="84939" y="4124"/>
                    <a:pt x="64233" y="75"/>
                    <a:pt x="53627" y="75"/>
                  </a:cubicBezTo>
                  <a:cubicBezTo>
                    <a:pt x="38476" y="75"/>
                    <a:pt x="20043" y="6654"/>
                    <a:pt x="9689" y="30188"/>
                  </a:cubicBezTo>
                  <a:cubicBezTo>
                    <a:pt x="1609" y="47648"/>
                    <a:pt x="346" y="67386"/>
                    <a:pt x="346" y="87630"/>
                  </a:cubicBezTo>
                  <a:cubicBezTo>
                    <a:pt x="346" y="106609"/>
                    <a:pt x="1356" y="129384"/>
                    <a:pt x="11710" y="148616"/>
                  </a:cubicBezTo>
                  <a:cubicBezTo>
                    <a:pt x="22568" y="169113"/>
                    <a:pt x="41001" y="174174"/>
                    <a:pt x="53375" y="174174"/>
                  </a:cubicBezTo>
                  <a:cubicBezTo>
                    <a:pt x="67010" y="174174"/>
                    <a:pt x="86202" y="168860"/>
                    <a:pt x="97312" y="144820"/>
                  </a:cubicBezTo>
                  <a:cubicBezTo>
                    <a:pt x="105393" y="127359"/>
                    <a:pt x="106655" y="107621"/>
                    <a:pt x="106655" y="87630"/>
                  </a:cubicBezTo>
                  <a:close/>
                  <a:moveTo>
                    <a:pt x="53375" y="168607"/>
                  </a:moveTo>
                  <a:cubicBezTo>
                    <a:pt x="43526" y="168607"/>
                    <a:pt x="28628" y="162280"/>
                    <a:pt x="24083" y="137988"/>
                  </a:cubicBezTo>
                  <a:cubicBezTo>
                    <a:pt x="21305" y="122804"/>
                    <a:pt x="21305" y="99524"/>
                    <a:pt x="21305" y="84594"/>
                  </a:cubicBezTo>
                  <a:cubicBezTo>
                    <a:pt x="21305" y="68399"/>
                    <a:pt x="21305" y="51697"/>
                    <a:pt x="23325" y="38032"/>
                  </a:cubicBezTo>
                  <a:cubicBezTo>
                    <a:pt x="28123" y="7919"/>
                    <a:pt x="47062" y="5642"/>
                    <a:pt x="53375" y="5642"/>
                  </a:cubicBezTo>
                  <a:cubicBezTo>
                    <a:pt x="61708" y="5642"/>
                    <a:pt x="78374" y="10197"/>
                    <a:pt x="83171" y="35249"/>
                  </a:cubicBezTo>
                  <a:cubicBezTo>
                    <a:pt x="85696" y="49420"/>
                    <a:pt x="85696" y="68652"/>
                    <a:pt x="85696" y="84594"/>
                  </a:cubicBezTo>
                  <a:cubicBezTo>
                    <a:pt x="85696" y="103573"/>
                    <a:pt x="85696" y="120780"/>
                    <a:pt x="82919" y="136975"/>
                  </a:cubicBezTo>
                  <a:cubicBezTo>
                    <a:pt x="79131" y="161015"/>
                    <a:pt x="64738" y="168607"/>
                    <a:pt x="53375" y="168607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324" name="Graphic 323" descr="Signature with solid fill">
            <a:extLst>
              <a:ext uri="{FF2B5EF4-FFF2-40B4-BE49-F238E27FC236}">
                <a16:creationId xmlns:a16="http://schemas.microsoft.com/office/drawing/2014/main" id="{D96CBEFA-D7C0-B13B-216B-9D51D4D8C000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8195888" y="1184978"/>
            <a:ext cx="369333" cy="369333"/>
          </a:xfrm>
          <a:prstGeom prst="rect">
            <a:avLst/>
          </a:prstGeom>
        </p:spPr>
      </p:pic>
      <p:pic>
        <p:nvPicPr>
          <p:cNvPr id="326" name="Graphic 325" descr="Signature with solid fill">
            <a:extLst>
              <a:ext uri="{FF2B5EF4-FFF2-40B4-BE49-F238E27FC236}">
                <a16:creationId xmlns:a16="http://schemas.microsoft.com/office/drawing/2014/main" id="{5AB70192-8B76-3338-EC13-5678C5C5D297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8191669" y="1826503"/>
            <a:ext cx="369333" cy="369333"/>
          </a:xfrm>
          <a:prstGeom prst="rect">
            <a:avLst/>
          </a:prstGeom>
        </p:spPr>
      </p:pic>
      <p:sp>
        <p:nvSpPr>
          <p:cNvPr id="2" name="TextBox 1">
            <a:hlinkClick r:id="rId93"/>
            <a:extLst>
              <a:ext uri="{FF2B5EF4-FFF2-40B4-BE49-F238E27FC236}">
                <a16:creationId xmlns:a16="http://schemas.microsoft.com/office/drawing/2014/main" id="{034BE537-3CC7-FBAE-7CFA-20E76CF5A508}"/>
              </a:ext>
            </a:extLst>
          </p:cNvPr>
          <p:cNvSpPr txBox="1"/>
          <p:nvPr/>
        </p:nvSpPr>
        <p:spPr>
          <a:xfrm>
            <a:off x="8592869" y="1184979"/>
            <a:ext cx="3810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Carballo-Rubio, Di Filippo,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Liberati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Pacilio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Visser: 2205.13556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hlinkClick r:id="rId94"/>
            <a:extLst>
              <a:ext uri="{FF2B5EF4-FFF2-40B4-BE49-F238E27FC236}">
                <a16:creationId xmlns:a16="http://schemas.microsoft.com/office/drawing/2014/main" id="{66CF8E89-A620-575D-32A0-E06160C8DDDD}"/>
              </a:ext>
            </a:extLst>
          </p:cNvPr>
          <p:cNvSpPr txBox="1"/>
          <p:nvPr/>
        </p:nvSpPr>
        <p:spPr>
          <a:xfrm>
            <a:off x="8547490" y="1826503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87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27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Time evolution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D3703-A03D-D29B-290B-3B2696B611DF}"/>
              </a:ext>
            </a:extLst>
          </p:cNvPr>
          <p:cNvPicPr>
            <a:picLocks noChangeAspect="1"/>
          </p:cNvPicPr>
          <p:nvPr/>
        </p:nvPicPr>
        <p:blipFill>
          <a:blip r:embed="rId134"/>
          <a:stretch>
            <a:fillRect/>
          </a:stretch>
        </p:blipFill>
        <p:spPr>
          <a:xfrm>
            <a:off x="6970366" y="1357782"/>
            <a:ext cx="3605557" cy="5500218"/>
          </a:xfrm>
          <a:prstGeom prst="rect">
            <a:avLst/>
          </a:prstGeom>
        </p:spPr>
      </p:pic>
      <p:grpSp>
        <p:nvGrpSpPr>
          <p:cNvPr id="90" name="Group 89" descr="\documentclass{article}&#10;\usepackage{amsmath}&#10;\pagestyle{empty}&#10;\begin{document}&#10;&#10;$$f(v,r)=g(v,r)\left(r-r_{-}(v)\right)^{a}\left(r-r_{+}(v)\right)^{b}, \quad g(v,r)&gt;0$$&#10;&#10;&#10;\end{document}" title="IguanaTex Vector Display">
            <a:extLst>
              <a:ext uri="{FF2B5EF4-FFF2-40B4-BE49-F238E27FC236}">
                <a16:creationId xmlns:a16="http://schemas.microsoft.com/office/drawing/2014/main" id="{257DE2E2-EEAE-F05C-AE8B-48008AE50B8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1800" y="1701800"/>
            <a:ext cx="6070074" cy="313424"/>
            <a:chOff x="3337074" y="3349521"/>
            <a:chExt cx="6070074" cy="313424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C9AFD32-D91F-0533-7E45-8117D6A5993F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3337074" y="3421281"/>
              <a:ext cx="126272" cy="230276"/>
            </a:xfrm>
            <a:custGeom>
              <a:avLst/>
              <a:gdLst>
                <a:gd name="connsiteX0" fmla="*/ 79572 w 126272"/>
                <a:gd name="connsiteY0" fmla="*/ 77255 h 230276"/>
                <a:gd name="connsiteX1" fmla="*/ 101334 w 126272"/>
                <a:gd name="connsiteY1" fmla="*/ 77255 h 230276"/>
                <a:gd name="connsiteX2" fmla="*/ 108926 w 126272"/>
                <a:gd name="connsiteY2" fmla="*/ 72194 h 230276"/>
                <a:gd name="connsiteX3" fmla="*/ 102093 w 126272"/>
                <a:gd name="connsiteY3" fmla="*/ 69411 h 230276"/>
                <a:gd name="connsiteX4" fmla="*/ 81090 w 126272"/>
                <a:gd name="connsiteY4" fmla="*/ 69411 h 230276"/>
                <a:gd name="connsiteX5" fmla="*/ 86404 w 126272"/>
                <a:gd name="connsiteY5" fmla="*/ 40563 h 230276"/>
                <a:gd name="connsiteX6" fmla="*/ 92477 w 126272"/>
                <a:gd name="connsiteY6" fmla="*/ 14246 h 230276"/>
                <a:gd name="connsiteX7" fmla="*/ 104371 w 126272"/>
                <a:gd name="connsiteY7" fmla="*/ 5642 h 230276"/>
                <a:gd name="connsiteX8" fmla="*/ 116770 w 126272"/>
                <a:gd name="connsiteY8" fmla="*/ 10197 h 230276"/>
                <a:gd name="connsiteX9" fmla="*/ 103105 w 126272"/>
                <a:gd name="connsiteY9" fmla="*/ 23862 h 230276"/>
                <a:gd name="connsiteX10" fmla="*/ 112468 w 126272"/>
                <a:gd name="connsiteY10" fmla="*/ 32718 h 230276"/>
                <a:gd name="connsiteX11" fmla="*/ 126386 w 126272"/>
                <a:gd name="connsiteY11" fmla="*/ 17535 h 230276"/>
                <a:gd name="connsiteX12" fmla="*/ 104371 w 126272"/>
                <a:gd name="connsiteY12" fmla="*/ 75 h 230276"/>
                <a:gd name="connsiteX13" fmla="*/ 72233 w 126272"/>
                <a:gd name="connsiteY13" fmla="*/ 29682 h 230276"/>
                <a:gd name="connsiteX14" fmla="*/ 63883 w 126272"/>
                <a:gd name="connsiteY14" fmla="*/ 69411 h 230276"/>
                <a:gd name="connsiteX15" fmla="*/ 46422 w 126272"/>
                <a:gd name="connsiteY15" fmla="*/ 69411 h 230276"/>
                <a:gd name="connsiteX16" fmla="*/ 38830 w 126272"/>
                <a:gd name="connsiteY16" fmla="*/ 74219 h 230276"/>
                <a:gd name="connsiteX17" fmla="*/ 45916 w 126272"/>
                <a:gd name="connsiteY17" fmla="*/ 77255 h 230276"/>
                <a:gd name="connsiteX18" fmla="*/ 62617 w 126272"/>
                <a:gd name="connsiteY18" fmla="*/ 77255 h 230276"/>
                <a:gd name="connsiteX19" fmla="*/ 43638 w 126272"/>
                <a:gd name="connsiteY19" fmla="*/ 177210 h 230276"/>
                <a:gd name="connsiteX20" fmla="*/ 21623 w 126272"/>
                <a:gd name="connsiteY20" fmla="*/ 224784 h 230276"/>
                <a:gd name="connsiteX21" fmla="*/ 9477 w 126272"/>
                <a:gd name="connsiteY21" fmla="*/ 220229 h 230276"/>
                <a:gd name="connsiteX22" fmla="*/ 23394 w 126272"/>
                <a:gd name="connsiteY22" fmla="*/ 206564 h 230276"/>
                <a:gd name="connsiteX23" fmla="*/ 14031 w 126272"/>
                <a:gd name="connsiteY23" fmla="*/ 197708 h 230276"/>
                <a:gd name="connsiteX24" fmla="*/ 114 w 126272"/>
                <a:gd name="connsiteY24" fmla="*/ 212891 h 230276"/>
                <a:gd name="connsiteX25" fmla="*/ 21623 w 126272"/>
                <a:gd name="connsiteY25" fmla="*/ 230351 h 230276"/>
                <a:gd name="connsiteX26" fmla="*/ 50218 w 126272"/>
                <a:gd name="connsiteY26" fmla="*/ 205805 h 230276"/>
                <a:gd name="connsiteX27" fmla="*/ 64389 w 126272"/>
                <a:gd name="connsiteY27" fmla="*/ 157472 h 230276"/>
                <a:gd name="connsiteX28" fmla="*/ 79572 w 126272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30276">
                  <a:moveTo>
                    <a:pt x="79572" y="77255"/>
                  </a:moveTo>
                  <a:lnTo>
                    <a:pt x="101334" y="77255"/>
                  </a:lnTo>
                  <a:cubicBezTo>
                    <a:pt x="106395" y="77255"/>
                    <a:pt x="108926" y="77255"/>
                    <a:pt x="108926" y="72194"/>
                  </a:cubicBezTo>
                  <a:cubicBezTo>
                    <a:pt x="108926" y="69411"/>
                    <a:pt x="106395" y="69411"/>
                    <a:pt x="102093" y="69411"/>
                  </a:cubicBezTo>
                  <a:lnTo>
                    <a:pt x="81090" y="69411"/>
                  </a:lnTo>
                  <a:lnTo>
                    <a:pt x="86404" y="40563"/>
                  </a:lnTo>
                  <a:cubicBezTo>
                    <a:pt x="87416" y="35249"/>
                    <a:pt x="90959" y="17282"/>
                    <a:pt x="92477" y="14246"/>
                  </a:cubicBezTo>
                  <a:cubicBezTo>
                    <a:pt x="94755" y="9438"/>
                    <a:pt x="99057" y="5642"/>
                    <a:pt x="104371" y="5642"/>
                  </a:cubicBezTo>
                  <a:cubicBezTo>
                    <a:pt x="105383" y="5642"/>
                    <a:pt x="111962" y="5642"/>
                    <a:pt x="116770" y="10197"/>
                  </a:cubicBezTo>
                  <a:cubicBezTo>
                    <a:pt x="105636" y="11209"/>
                    <a:pt x="103105" y="20066"/>
                    <a:pt x="103105" y="23862"/>
                  </a:cubicBezTo>
                  <a:cubicBezTo>
                    <a:pt x="103105" y="29682"/>
                    <a:pt x="107660" y="32718"/>
                    <a:pt x="112468" y="32718"/>
                  </a:cubicBezTo>
                  <a:cubicBezTo>
                    <a:pt x="119048" y="32718"/>
                    <a:pt x="126386" y="27151"/>
                    <a:pt x="126386" y="17535"/>
                  </a:cubicBezTo>
                  <a:cubicBezTo>
                    <a:pt x="126386" y="5895"/>
                    <a:pt x="114746" y="75"/>
                    <a:pt x="104371" y="75"/>
                  </a:cubicBezTo>
                  <a:cubicBezTo>
                    <a:pt x="95767" y="75"/>
                    <a:pt x="79825" y="4630"/>
                    <a:pt x="72233" y="29682"/>
                  </a:cubicBezTo>
                  <a:cubicBezTo>
                    <a:pt x="70715" y="34996"/>
                    <a:pt x="69956" y="37526"/>
                    <a:pt x="63883" y="69411"/>
                  </a:cubicBezTo>
                  <a:lnTo>
                    <a:pt x="46422" y="69411"/>
                  </a:lnTo>
                  <a:cubicBezTo>
                    <a:pt x="41614" y="69411"/>
                    <a:pt x="38830" y="69411"/>
                    <a:pt x="38830" y="74219"/>
                  </a:cubicBezTo>
                  <a:cubicBezTo>
                    <a:pt x="38830" y="77255"/>
                    <a:pt x="41108" y="77255"/>
                    <a:pt x="45916" y="77255"/>
                  </a:cubicBezTo>
                  <a:lnTo>
                    <a:pt x="62617" y="77255"/>
                  </a:lnTo>
                  <a:lnTo>
                    <a:pt x="43638" y="177210"/>
                  </a:lnTo>
                  <a:cubicBezTo>
                    <a:pt x="39084" y="201756"/>
                    <a:pt x="34782" y="224784"/>
                    <a:pt x="21623" y="224784"/>
                  </a:cubicBezTo>
                  <a:cubicBezTo>
                    <a:pt x="20611" y="224784"/>
                    <a:pt x="14285" y="224784"/>
                    <a:pt x="9477" y="220229"/>
                  </a:cubicBezTo>
                  <a:cubicBezTo>
                    <a:pt x="21117" y="219470"/>
                    <a:pt x="23394" y="210360"/>
                    <a:pt x="23394" y="206564"/>
                  </a:cubicBezTo>
                  <a:cubicBezTo>
                    <a:pt x="23394" y="200744"/>
                    <a:pt x="18839" y="197708"/>
                    <a:pt x="14031" y="197708"/>
                  </a:cubicBezTo>
                  <a:cubicBezTo>
                    <a:pt x="7452" y="197708"/>
                    <a:pt x="114" y="203275"/>
                    <a:pt x="114" y="212891"/>
                  </a:cubicBezTo>
                  <a:cubicBezTo>
                    <a:pt x="114" y="224278"/>
                    <a:pt x="11248" y="230351"/>
                    <a:pt x="21623" y="230351"/>
                  </a:cubicBezTo>
                  <a:cubicBezTo>
                    <a:pt x="35541" y="230351"/>
                    <a:pt x="45663" y="215421"/>
                    <a:pt x="50218" y="205805"/>
                  </a:cubicBezTo>
                  <a:cubicBezTo>
                    <a:pt x="58315" y="189863"/>
                    <a:pt x="64136" y="159244"/>
                    <a:pt x="64389" y="157472"/>
                  </a:cubicBezTo>
                  <a:lnTo>
                    <a:pt x="79572" y="7725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7E0040E-34D6-1625-34A9-90AD7891DF55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3499843" y="3409894"/>
              <a:ext cx="58707" cy="253051"/>
            </a:xfrm>
            <a:custGeom>
              <a:avLst/>
              <a:gdLst>
                <a:gd name="connsiteX0" fmla="*/ 58827 w 58707"/>
                <a:gd name="connsiteY0" fmla="*/ 250595 h 253051"/>
                <a:gd name="connsiteX1" fmla="*/ 54526 w 58707"/>
                <a:gd name="connsiteY1" fmla="*/ 245028 h 253051"/>
                <a:gd name="connsiteX2" fmla="*/ 14797 w 58707"/>
                <a:gd name="connsiteY2" fmla="*/ 126600 h 253051"/>
                <a:gd name="connsiteX3" fmla="*/ 55538 w 58707"/>
                <a:gd name="connsiteY3" fmla="*/ 6907 h 253051"/>
                <a:gd name="connsiteX4" fmla="*/ 58827 w 58707"/>
                <a:gd name="connsiteY4" fmla="*/ 2605 h 253051"/>
                <a:gd name="connsiteX5" fmla="*/ 56297 w 58707"/>
                <a:gd name="connsiteY5" fmla="*/ 75 h 253051"/>
                <a:gd name="connsiteX6" fmla="*/ 16062 w 58707"/>
                <a:gd name="connsiteY6" fmla="*/ 49420 h 253051"/>
                <a:gd name="connsiteX7" fmla="*/ 120 w 58707"/>
                <a:gd name="connsiteY7" fmla="*/ 126600 h 253051"/>
                <a:gd name="connsiteX8" fmla="*/ 16821 w 58707"/>
                <a:gd name="connsiteY8" fmla="*/ 205552 h 253051"/>
                <a:gd name="connsiteX9" fmla="*/ 56297 w 58707"/>
                <a:gd name="connsiteY9" fmla="*/ 253126 h 253051"/>
                <a:gd name="connsiteX10" fmla="*/ 58827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27" y="250595"/>
                  </a:moveTo>
                  <a:cubicBezTo>
                    <a:pt x="58827" y="249836"/>
                    <a:pt x="58827" y="249330"/>
                    <a:pt x="54526" y="245028"/>
                  </a:cubicBezTo>
                  <a:cubicBezTo>
                    <a:pt x="22894" y="213144"/>
                    <a:pt x="14797" y="165317"/>
                    <a:pt x="14797" y="126600"/>
                  </a:cubicBezTo>
                  <a:cubicBezTo>
                    <a:pt x="14797" y="82569"/>
                    <a:pt x="24413" y="38538"/>
                    <a:pt x="55538" y="6907"/>
                  </a:cubicBezTo>
                  <a:cubicBezTo>
                    <a:pt x="58827" y="3871"/>
                    <a:pt x="58827" y="3364"/>
                    <a:pt x="58827" y="2605"/>
                  </a:cubicBezTo>
                  <a:cubicBezTo>
                    <a:pt x="58827" y="834"/>
                    <a:pt x="57815" y="75"/>
                    <a:pt x="56297" y="75"/>
                  </a:cubicBezTo>
                  <a:cubicBezTo>
                    <a:pt x="53766" y="75"/>
                    <a:pt x="30992" y="17282"/>
                    <a:pt x="16062" y="49420"/>
                  </a:cubicBezTo>
                  <a:cubicBezTo>
                    <a:pt x="3156" y="77255"/>
                    <a:pt x="120" y="105344"/>
                    <a:pt x="120" y="126600"/>
                  </a:cubicBezTo>
                  <a:cubicBezTo>
                    <a:pt x="120" y="146338"/>
                    <a:pt x="2903" y="176957"/>
                    <a:pt x="16821" y="205552"/>
                  </a:cubicBezTo>
                  <a:cubicBezTo>
                    <a:pt x="32004" y="236677"/>
                    <a:pt x="53766" y="253126"/>
                    <a:pt x="56297" y="253126"/>
                  </a:cubicBezTo>
                  <a:cubicBezTo>
                    <a:pt x="57815" y="253126"/>
                    <a:pt x="58827" y="252367"/>
                    <a:pt x="5882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7795069-5B0B-830A-B106-C7138B75E9E7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3580539" y="3487834"/>
              <a:ext cx="111089" cy="114632"/>
            </a:xfrm>
            <a:custGeom>
              <a:avLst/>
              <a:gdLst>
                <a:gd name="connsiteX0" fmla="*/ 111213 w 111089"/>
                <a:gd name="connsiteY0" fmla="*/ 17788 h 114632"/>
                <a:gd name="connsiteX1" fmla="*/ 100079 w 111089"/>
                <a:gd name="connsiteY1" fmla="*/ 75 h 114632"/>
                <a:gd name="connsiteX2" fmla="*/ 87679 w 111089"/>
                <a:gd name="connsiteY2" fmla="*/ 12221 h 114632"/>
                <a:gd name="connsiteX3" fmla="*/ 91728 w 111089"/>
                <a:gd name="connsiteY3" fmla="*/ 19813 h 114632"/>
                <a:gd name="connsiteX4" fmla="*/ 100332 w 111089"/>
                <a:gd name="connsiteY4" fmla="*/ 40563 h 114632"/>
                <a:gd name="connsiteX5" fmla="*/ 55289 w 111089"/>
                <a:gd name="connsiteY5" fmla="*/ 109140 h 114632"/>
                <a:gd name="connsiteX6" fmla="*/ 36563 w 111089"/>
                <a:gd name="connsiteY6" fmla="*/ 87124 h 114632"/>
                <a:gd name="connsiteX7" fmla="*/ 51240 w 111089"/>
                <a:gd name="connsiteY7" fmla="*/ 33477 h 114632"/>
                <a:gd name="connsiteX8" fmla="*/ 54276 w 111089"/>
                <a:gd name="connsiteY8" fmla="*/ 20825 h 114632"/>
                <a:gd name="connsiteX9" fmla="*/ 33526 w 111089"/>
                <a:gd name="connsiteY9" fmla="*/ 75 h 114632"/>
                <a:gd name="connsiteX10" fmla="*/ 123 w 111089"/>
                <a:gd name="connsiteY10" fmla="*/ 39045 h 114632"/>
                <a:gd name="connsiteX11" fmla="*/ 3160 w 111089"/>
                <a:gd name="connsiteY11" fmla="*/ 41575 h 114632"/>
                <a:gd name="connsiteX12" fmla="*/ 7209 w 111089"/>
                <a:gd name="connsiteY12" fmla="*/ 37020 h 114632"/>
                <a:gd name="connsiteX13" fmla="*/ 32767 w 111089"/>
                <a:gd name="connsiteY13" fmla="*/ 5642 h 114632"/>
                <a:gd name="connsiteX14" fmla="*/ 39093 w 111089"/>
                <a:gd name="connsiteY14" fmla="*/ 13739 h 114632"/>
                <a:gd name="connsiteX15" fmla="*/ 34791 w 111089"/>
                <a:gd name="connsiteY15" fmla="*/ 31453 h 114632"/>
                <a:gd name="connsiteX16" fmla="*/ 20368 w 111089"/>
                <a:gd name="connsiteY16" fmla="*/ 83329 h 114632"/>
                <a:gd name="connsiteX17" fmla="*/ 54276 w 111089"/>
                <a:gd name="connsiteY17" fmla="*/ 114707 h 114632"/>
                <a:gd name="connsiteX18" fmla="*/ 111213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13" y="17788"/>
                  </a:moveTo>
                  <a:cubicBezTo>
                    <a:pt x="111213" y="4124"/>
                    <a:pt x="104634" y="75"/>
                    <a:pt x="100079" y="75"/>
                  </a:cubicBezTo>
                  <a:cubicBezTo>
                    <a:pt x="93752" y="75"/>
                    <a:pt x="87679" y="6654"/>
                    <a:pt x="87679" y="12221"/>
                  </a:cubicBezTo>
                  <a:cubicBezTo>
                    <a:pt x="87679" y="15511"/>
                    <a:pt x="88944" y="17029"/>
                    <a:pt x="91728" y="19813"/>
                  </a:cubicBezTo>
                  <a:cubicBezTo>
                    <a:pt x="97042" y="24874"/>
                    <a:pt x="100332" y="31453"/>
                    <a:pt x="100332" y="40563"/>
                  </a:cubicBezTo>
                  <a:cubicBezTo>
                    <a:pt x="100332" y="51191"/>
                    <a:pt x="84896" y="109140"/>
                    <a:pt x="55289" y="109140"/>
                  </a:cubicBezTo>
                  <a:cubicBezTo>
                    <a:pt x="42383" y="109140"/>
                    <a:pt x="36563" y="100283"/>
                    <a:pt x="36563" y="87124"/>
                  </a:cubicBezTo>
                  <a:cubicBezTo>
                    <a:pt x="36563" y="72953"/>
                    <a:pt x="43395" y="54481"/>
                    <a:pt x="51240" y="33477"/>
                  </a:cubicBezTo>
                  <a:cubicBezTo>
                    <a:pt x="53011" y="29176"/>
                    <a:pt x="54276" y="25633"/>
                    <a:pt x="54276" y="20825"/>
                  </a:cubicBezTo>
                  <a:cubicBezTo>
                    <a:pt x="54276" y="9438"/>
                    <a:pt x="46179" y="75"/>
                    <a:pt x="33526" y="75"/>
                  </a:cubicBezTo>
                  <a:cubicBezTo>
                    <a:pt x="9739" y="75"/>
                    <a:pt x="123" y="36767"/>
                    <a:pt x="123" y="39045"/>
                  </a:cubicBezTo>
                  <a:cubicBezTo>
                    <a:pt x="123" y="41575"/>
                    <a:pt x="2654" y="41575"/>
                    <a:pt x="3160" y="41575"/>
                  </a:cubicBezTo>
                  <a:cubicBezTo>
                    <a:pt x="5691" y="41575"/>
                    <a:pt x="5944" y="41069"/>
                    <a:pt x="7209" y="37020"/>
                  </a:cubicBezTo>
                  <a:cubicBezTo>
                    <a:pt x="14547" y="11462"/>
                    <a:pt x="25429" y="5642"/>
                    <a:pt x="32767" y="5642"/>
                  </a:cubicBezTo>
                  <a:cubicBezTo>
                    <a:pt x="34791" y="5642"/>
                    <a:pt x="39093" y="5642"/>
                    <a:pt x="39093" y="13739"/>
                  </a:cubicBezTo>
                  <a:cubicBezTo>
                    <a:pt x="39093" y="20066"/>
                    <a:pt x="36563" y="26898"/>
                    <a:pt x="34791" y="31453"/>
                  </a:cubicBezTo>
                  <a:cubicBezTo>
                    <a:pt x="23657" y="60807"/>
                    <a:pt x="20368" y="72447"/>
                    <a:pt x="20368" y="83329"/>
                  </a:cubicBezTo>
                  <a:cubicBezTo>
                    <a:pt x="20368" y="110658"/>
                    <a:pt x="42636" y="114707"/>
                    <a:pt x="54276" y="114707"/>
                  </a:cubicBezTo>
                  <a:cubicBezTo>
                    <a:pt x="96789" y="114707"/>
                    <a:pt x="111213" y="30947"/>
                    <a:pt x="111213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C7C5F8B-E8F2-20EE-B6F0-6E8DCA8177F4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3726702" y="3572859"/>
              <a:ext cx="29606" cy="75662"/>
            </a:xfrm>
            <a:custGeom>
              <a:avLst/>
              <a:gdLst>
                <a:gd name="connsiteX0" fmla="*/ 29736 w 29606"/>
                <a:gd name="connsiteY0" fmla="*/ 26645 h 75662"/>
                <a:gd name="connsiteX1" fmla="*/ 13540 w 29606"/>
                <a:gd name="connsiteY1" fmla="*/ 75 h 75662"/>
                <a:gd name="connsiteX2" fmla="*/ 129 w 29606"/>
                <a:gd name="connsiteY2" fmla="*/ 13486 h 75662"/>
                <a:gd name="connsiteX3" fmla="*/ 13540 w 29606"/>
                <a:gd name="connsiteY3" fmla="*/ 26898 h 75662"/>
                <a:gd name="connsiteX4" fmla="*/ 22397 w 29606"/>
                <a:gd name="connsiteY4" fmla="*/ 23608 h 75662"/>
                <a:gd name="connsiteX5" fmla="*/ 23662 w 29606"/>
                <a:gd name="connsiteY5" fmla="*/ 22849 h 75662"/>
                <a:gd name="connsiteX6" fmla="*/ 24169 w 29606"/>
                <a:gd name="connsiteY6" fmla="*/ 26645 h 75662"/>
                <a:gd name="connsiteX7" fmla="*/ 6961 w 29606"/>
                <a:gd name="connsiteY7" fmla="*/ 68905 h 75662"/>
                <a:gd name="connsiteX8" fmla="*/ 4177 w 29606"/>
                <a:gd name="connsiteY8" fmla="*/ 72953 h 75662"/>
                <a:gd name="connsiteX9" fmla="*/ 6708 w 29606"/>
                <a:gd name="connsiteY9" fmla="*/ 75737 h 75662"/>
                <a:gd name="connsiteX10" fmla="*/ 2973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36" y="26645"/>
                  </a:moveTo>
                  <a:cubicBezTo>
                    <a:pt x="29736" y="9944"/>
                    <a:pt x="23409" y="75"/>
                    <a:pt x="13540" y="75"/>
                  </a:cubicBezTo>
                  <a:cubicBezTo>
                    <a:pt x="5190" y="75"/>
                    <a:pt x="129" y="6401"/>
                    <a:pt x="129" y="13486"/>
                  </a:cubicBezTo>
                  <a:cubicBezTo>
                    <a:pt x="129" y="20319"/>
                    <a:pt x="5190" y="26898"/>
                    <a:pt x="13540" y="26898"/>
                  </a:cubicBezTo>
                  <a:cubicBezTo>
                    <a:pt x="16577" y="26898"/>
                    <a:pt x="19867" y="25886"/>
                    <a:pt x="22397" y="23608"/>
                  </a:cubicBezTo>
                  <a:cubicBezTo>
                    <a:pt x="23156" y="23102"/>
                    <a:pt x="23409" y="22849"/>
                    <a:pt x="23662" y="22849"/>
                  </a:cubicBezTo>
                  <a:cubicBezTo>
                    <a:pt x="23916" y="22849"/>
                    <a:pt x="24169" y="23102"/>
                    <a:pt x="24169" y="26645"/>
                  </a:cubicBezTo>
                  <a:cubicBezTo>
                    <a:pt x="24169" y="45371"/>
                    <a:pt x="15312" y="60554"/>
                    <a:pt x="6961" y="68905"/>
                  </a:cubicBezTo>
                  <a:cubicBezTo>
                    <a:pt x="4177" y="71688"/>
                    <a:pt x="4177" y="72194"/>
                    <a:pt x="4177" y="72953"/>
                  </a:cubicBezTo>
                  <a:cubicBezTo>
                    <a:pt x="4177" y="74725"/>
                    <a:pt x="5443" y="75737"/>
                    <a:pt x="6708" y="75737"/>
                  </a:cubicBezTo>
                  <a:cubicBezTo>
                    <a:pt x="9492" y="75737"/>
                    <a:pt x="29736" y="56252"/>
                    <a:pt x="2973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D8B0536-0907-9945-8EB8-70AA3AA4B985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3824744" y="3487834"/>
              <a:ext cx="102991" cy="114632"/>
            </a:xfrm>
            <a:custGeom>
              <a:avLst/>
              <a:gdLst>
                <a:gd name="connsiteX0" fmla="*/ 15063 w 102991"/>
                <a:gd name="connsiteY0" fmla="*/ 96993 h 114632"/>
                <a:gd name="connsiteX1" fmla="*/ 12786 w 102991"/>
                <a:gd name="connsiteY1" fmla="*/ 107874 h 114632"/>
                <a:gd name="connsiteX2" fmla="*/ 20124 w 102991"/>
                <a:gd name="connsiteY2" fmla="*/ 114707 h 114632"/>
                <a:gd name="connsiteX3" fmla="*/ 29487 w 102991"/>
                <a:gd name="connsiteY3" fmla="*/ 107621 h 114632"/>
                <a:gd name="connsiteX4" fmla="*/ 39609 w 102991"/>
                <a:gd name="connsiteY4" fmla="*/ 67639 h 114632"/>
                <a:gd name="connsiteX5" fmla="*/ 47707 w 102991"/>
                <a:gd name="connsiteY5" fmla="*/ 34743 h 114632"/>
                <a:gd name="connsiteX6" fmla="*/ 61878 w 102991"/>
                <a:gd name="connsiteY6" fmla="*/ 13993 h 114632"/>
                <a:gd name="connsiteX7" fmla="*/ 82122 w 102991"/>
                <a:gd name="connsiteY7" fmla="*/ 5642 h 114632"/>
                <a:gd name="connsiteX8" fmla="*/ 92750 w 102991"/>
                <a:gd name="connsiteY8" fmla="*/ 8678 h 114632"/>
                <a:gd name="connsiteX9" fmla="*/ 79591 w 102991"/>
                <a:gd name="connsiteY9" fmla="*/ 22596 h 114632"/>
                <a:gd name="connsiteX10" fmla="*/ 89207 w 102991"/>
                <a:gd name="connsiteY10" fmla="*/ 31453 h 114632"/>
                <a:gd name="connsiteX11" fmla="*/ 103125 w 102991"/>
                <a:gd name="connsiteY11" fmla="*/ 16523 h 114632"/>
                <a:gd name="connsiteX12" fmla="*/ 82122 w 102991"/>
                <a:gd name="connsiteY12" fmla="*/ 75 h 114632"/>
                <a:gd name="connsiteX13" fmla="*/ 49731 w 102991"/>
                <a:gd name="connsiteY13" fmla="*/ 19560 h 114632"/>
                <a:gd name="connsiteX14" fmla="*/ 26703 w 102991"/>
                <a:gd name="connsiteY14" fmla="*/ 75 h 114632"/>
                <a:gd name="connsiteX15" fmla="*/ 7978 w 102991"/>
                <a:gd name="connsiteY15" fmla="*/ 14499 h 114632"/>
                <a:gd name="connsiteX16" fmla="*/ 133 w 102991"/>
                <a:gd name="connsiteY16" fmla="*/ 39045 h 114632"/>
                <a:gd name="connsiteX17" fmla="*/ 3170 w 102991"/>
                <a:gd name="connsiteY17" fmla="*/ 41575 h 114632"/>
                <a:gd name="connsiteX18" fmla="*/ 7472 w 102991"/>
                <a:gd name="connsiteY18" fmla="*/ 35755 h 114632"/>
                <a:gd name="connsiteX19" fmla="*/ 25944 w 102991"/>
                <a:gd name="connsiteY19" fmla="*/ 5642 h 114632"/>
                <a:gd name="connsiteX20" fmla="*/ 33789 w 102991"/>
                <a:gd name="connsiteY20" fmla="*/ 17282 h 114632"/>
                <a:gd name="connsiteX21" fmla="*/ 29740 w 102991"/>
                <a:gd name="connsiteY21" fmla="*/ 38538 h 114632"/>
                <a:gd name="connsiteX22" fmla="*/ 15063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063" y="96993"/>
                  </a:moveTo>
                  <a:cubicBezTo>
                    <a:pt x="14304" y="100789"/>
                    <a:pt x="12786" y="106609"/>
                    <a:pt x="12786" y="107874"/>
                  </a:cubicBezTo>
                  <a:cubicBezTo>
                    <a:pt x="12786" y="112429"/>
                    <a:pt x="16328" y="114707"/>
                    <a:pt x="20124" y="114707"/>
                  </a:cubicBezTo>
                  <a:cubicBezTo>
                    <a:pt x="23161" y="114707"/>
                    <a:pt x="27716" y="112682"/>
                    <a:pt x="29487" y="107621"/>
                  </a:cubicBezTo>
                  <a:cubicBezTo>
                    <a:pt x="29993" y="106609"/>
                    <a:pt x="38597" y="72194"/>
                    <a:pt x="39609" y="67639"/>
                  </a:cubicBezTo>
                  <a:cubicBezTo>
                    <a:pt x="41633" y="59289"/>
                    <a:pt x="46188" y="41575"/>
                    <a:pt x="47707" y="34743"/>
                  </a:cubicBezTo>
                  <a:cubicBezTo>
                    <a:pt x="48719" y="31453"/>
                    <a:pt x="55804" y="19560"/>
                    <a:pt x="61878" y="13993"/>
                  </a:cubicBezTo>
                  <a:cubicBezTo>
                    <a:pt x="63902" y="12221"/>
                    <a:pt x="71240" y="5642"/>
                    <a:pt x="82122" y="5642"/>
                  </a:cubicBezTo>
                  <a:cubicBezTo>
                    <a:pt x="88701" y="5642"/>
                    <a:pt x="92497" y="8678"/>
                    <a:pt x="92750" y="8678"/>
                  </a:cubicBezTo>
                  <a:cubicBezTo>
                    <a:pt x="85158" y="9944"/>
                    <a:pt x="79591" y="16017"/>
                    <a:pt x="79591" y="22596"/>
                  </a:cubicBezTo>
                  <a:cubicBezTo>
                    <a:pt x="79591" y="26645"/>
                    <a:pt x="82375" y="31453"/>
                    <a:pt x="89207" y="31453"/>
                  </a:cubicBezTo>
                  <a:cubicBezTo>
                    <a:pt x="96039" y="31453"/>
                    <a:pt x="103125" y="25633"/>
                    <a:pt x="103125" y="16523"/>
                  </a:cubicBezTo>
                  <a:cubicBezTo>
                    <a:pt x="103125" y="7666"/>
                    <a:pt x="95027" y="75"/>
                    <a:pt x="82122" y="75"/>
                  </a:cubicBezTo>
                  <a:cubicBezTo>
                    <a:pt x="65673" y="75"/>
                    <a:pt x="54539" y="12474"/>
                    <a:pt x="49731" y="19560"/>
                  </a:cubicBezTo>
                  <a:cubicBezTo>
                    <a:pt x="47707" y="8172"/>
                    <a:pt x="38597" y="75"/>
                    <a:pt x="26703" y="75"/>
                  </a:cubicBezTo>
                  <a:cubicBezTo>
                    <a:pt x="15063" y="75"/>
                    <a:pt x="10255" y="9944"/>
                    <a:pt x="7978" y="14499"/>
                  </a:cubicBezTo>
                  <a:cubicBezTo>
                    <a:pt x="3423" y="23102"/>
                    <a:pt x="133" y="38285"/>
                    <a:pt x="133" y="39045"/>
                  </a:cubicBezTo>
                  <a:cubicBezTo>
                    <a:pt x="133" y="41575"/>
                    <a:pt x="2664" y="41575"/>
                    <a:pt x="3170" y="41575"/>
                  </a:cubicBezTo>
                  <a:cubicBezTo>
                    <a:pt x="5700" y="41575"/>
                    <a:pt x="5953" y="41322"/>
                    <a:pt x="7472" y="35755"/>
                  </a:cubicBezTo>
                  <a:cubicBezTo>
                    <a:pt x="11773" y="17788"/>
                    <a:pt x="16834" y="5642"/>
                    <a:pt x="25944" y="5642"/>
                  </a:cubicBezTo>
                  <a:cubicBezTo>
                    <a:pt x="30246" y="5642"/>
                    <a:pt x="33789" y="7666"/>
                    <a:pt x="33789" y="17282"/>
                  </a:cubicBezTo>
                  <a:cubicBezTo>
                    <a:pt x="33789" y="22596"/>
                    <a:pt x="33030" y="25380"/>
                    <a:pt x="29740" y="38538"/>
                  </a:cubicBezTo>
                  <a:lnTo>
                    <a:pt x="1506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970A3D-4E0D-7026-2C6F-083588AE25B7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3953026" y="3409894"/>
              <a:ext cx="58707" cy="253051"/>
            </a:xfrm>
            <a:custGeom>
              <a:avLst/>
              <a:gdLst>
                <a:gd name="connsiteX0" fmla="*/ 58846 w 58707"/>
                <a:gd name="connsiteY0" fmla="*/ 126600 h 253051"/>
                <a:gd name="connsiteX1" fmla="*/ 42144 w 58707"/>
                <a:gd name="connsiteY1" fmla="*/ 47648 h 253051"/>
                <a:gd name="connsiteX2" fmla="*/ 2668 w 58707"/>
                <a:gd name="connsiteY2" fmla="*/ 75 h 253051"/>
                <a:gd name="connsiteX3" fmla="*/ 138 w 58707"/>
                <a:gd name="connsiteY3" fmla="*/ 2605 h 253051"/>
                <a:gd name="connsiteX4" fmla="*/ 4946 w 58707"/>
                <a:gd name="connsiteY4" fmla="*/ 8425 h 253051"/>
                <a:gd name="connsiteX5" fmla="*/ 44169 w 58707"/>
                <a:gd name="connsiteY5" fmla="*/ 126600 h 253051"/>
                <a:gd name="connsiteX6" fmla="*/ 3428 w 58707"/>
                <a:gd name="connsiteY6" fmla="*/ 246293 h 253051"/>
                <a:gd name="connsiteX7" fmla="*/ 138 w 58707"/>
                <a:gd name="connsiteY7" fmla="*/ 250595 h 253051"/>
                <a:gd name="connsiteX8" fmla="*/ 2668 w 58707"/>
                <a:gd name="connsiteY8" fmla="*/ 253126 h 253051"/>
                <a:gd name="connsiteX9" fmla="*/ 42904 w 58707"/>
                <a:gd name="connsiteY9" fmla="*/ 203781 h 253051"/>
                <a:gd name="connsiteX10" fmla="*/ 58846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46" y="126600"/>
                  </a:moveTo>
                  <a:cubicBezTo>
                    <a:pt x="58846" y="106862"/>
                    <a:pt x="56062" y="76243"/>
                    <a:pt x="42144" y="47648"/>
                  </a:cubicBezTo>
                  <a:cubicBezTo>
                    <a:pt x="26961" y="16523"/>
                    <a:pt x="5199" y="75"/>
                    <a:pt x="2668" y="75"/>
                  </a:cubicBezTo>
                  <a:cubicBezTo>
                    <a:pt x="1150" y="75"/>
                    <a:pt x="138" y="1087"/>
                    <a:pt x="138" y="2605"/>
                  </a:cubicBezTo>
                  <a:cubicBezTo>
                    <a:pt x="138" y="3364"/>
                    <a:pt x="138" y="3871"/>
                    <a:pt x="4946" y="8425"/>
                  </a:cubicBezTo>
                  <a:cubicBezTo>
                    <a:pt x="29745" y="33477"/>
                    <a:pt x="44169" y="73713"/>
                    <a:pt x="44169" y="126600"/>
                  </a:cubicBezTo>
                  <a:cubicBezTo>
                    <a:pt x="44169" y="169872"/>
                    <a:pt x="34806" y="214409"/>
                    <a:pt x="3428" y="246293"/>
                  </a:cubicBezTo>
                  <a:cubicBezTo>
                    <a:pt x="138" y="249330"/>
                    <a:pt x="138" y="249836"/>
                    <a:pt x="138" y="250595"/>
                  </a:cubicBezTo>
                  <a:cubicBezTo>
                    <a:pt x="138" y="252114"/>
                    <a:pt x="1150" y="253126"/>
                    <a:pt x="2668" y="253126"/>
                  </a:cubicBezTo>
                  <a:cubicBezTo>
                    <a:pt x="5199" y="253126"/>
                    <a:pt x="27974" y="235918"/>
                    <a:pt x="42904" y="203781"/>
                  </a:cubicBezTo>
                  <a:cubicBezTo>
                    <a:pt x="55809" y="175945"/>
                    <a:pt x="58846" y="147857"/>
                    <a:pt x="5884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90984EB-2442-788A-B903-C1E4ED602621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4121472" y="3506813"/>
              <a:ext cx="168278" cy="59213"/>
            </a:xfrm>
            <a:custGeom>
              <a:avLst/>
              <a:gdLst>
                <a:gd name="connsiteX0" fmla="*/ 159820 w 168278"/>
                <a:gd name="connsiteY0" fmla="*/ 10197 h 59213"/>
                <a:gd name="connsiteX1" fmla="*/ 168424 w 168278"/>
                <a:gd name="connsiteY1" fmla="*/ 5136 h 59213"/>
                <a:gd name="connsiteX2" fmla="*/ 160073 w 168278"/>
                <a:gd name="connsiteY2" fmla="*/ 75 h 59213"/>
                <a:gd name="connsiteX3" fmla="*/ 8495 w 168278"/>
                <a:gd name="connsiteY3" fmla="*/ 75 h 59213"/>
                <a:gd name="connsiteX4" fmla="*/ 145 w 168278"/>
                <a:gd name="connsiteY4" fmla="*/ 5136 h 59213"/>
                <a:gd name="connsiteX5" fmla="*/ 8748 w 168278"/>
                <a:gd name="connsiteY5" fmla="*/ 10197 h 59213"/>
                <a:gd name="connsiteX6" fmla="*/ 159820 w 168278"/>
                <a:gd name="connsiteY6" fmla="*/ 10197 h 59213"/>
                <a:gd name="connsiteX7" fmla="*/ 160073 w 168278"/>
                <a:gd name="connsiteY7" fmla="*/ 59289 h 59213"/>
                <a:gd name="connsiteX8" fmla="*/ 168424 w 168278"/>
                <a:gd name="connsiteY8" fmla="*/ 54228 h 59213"/>
                <a:gd name="connsiteX9" fmla="*/ 159820 w 168278"/>
                <a:gd name="connsiteY9" fmla="*/ 49167 h 59213"/>
                <a:gd name="connsiteX10" fmla="*/ 8748 w 168278"/>
                <a:gd name="connsiteY10" fmla="*/ 49167 h 59213"/>
                <a:gd name="connsiteX11" fmla="*/ 145 w 168278"/>
                <a:gd name="connsiteY11" fmla="*/ 54228 h 59213"/>
                <a:gd name="connsiteX12" fmla="*/ 8495 w 168278"/>
                <a:gd name="connsiteY12" fmla="*/ 59289 h 59213"/>
                <a:gd name="connsiteX13" fmla="*/ 160073 w 168278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20" y="10197"/>
                  </a:moveTo>
                  <a:cubicBezTo>
                    <a:pt x="163616" y="10197"/>
                    <a:pt x="168424" y="10197"/>
                    <a:pt x="168424" y="5136"/>
                  </a:cubicBezTo>
                  <a:cubicBezTo>
                    <a:pt x="168424" y="75"/>
                    <a:pt x="163616" y="75"/>
                    <a:pt x="160073" y="75"/>
                  </a:cubicBezTo>
                  <a:lnTo>
                    <a:pt x="8495" y="75"/>
                  </a:lnTo>
                  <a:cubicBezTo>
                    <a:pt x="4952" y="75"/>
                    <a:pt x="145" y="75"/>
                    <a:pt x="145" y="5136"/>
                  </a:cubicBezTo>
                  <a:cubicBezTo>
                    <a:pt x="145" y="10197"/>
                    <a:pt x="4952" y="10197"/>
                    <a:pt x="8748" y="10197"/>
                  </a:cubicBezTo>
                  <a:lnTo>
                    <a:pt x="159820" y="10197"/>
                  </a:lnTo>
                  <a:close/>
                  <a:moveTo>
                    <a:pt x="160073" y="59289"/>
                  </a:moveTo>
                  <a:cubicBezTo>
                    <a:pt x="163616" y="59289"/>
                    <a:pt x="168424" y="59289"/>
                    <a:pt x="168424" y="54228"/>
                  </a:cubicBezTo>
                  <a:cubicBezTo>
                    <a:pt x="168424" y="49167"/>
                    <a:pt x="163616" y="49167"/>
                    <a:pt x="159820" y="49167"/>
                  </a:cubicBezTo>
                  <a:lnTo>
                    <a:pt x="8748" y="49167"/>
                  </a:lnTo>
                  <a:cubicBezTo>
                    <a:pt x="4952" y="49167"/>
                    <a:pt x="145" y="49167"/>
                    <a:pt x="145" y="54228"/>
                  </a:cubicBezTo>
                  <a:cubicBezTo>
                    <a:pt x="145" y="59289"/>
                    <a:pt x="4952" y="59289"/>
                    <a:pt x="8495" y="59289"/>
                  </a:cubicBezTo>
                  <a:lnTo>
                    <a:pt x="160073" y="59289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29ADB83-F4D2-2D51-DC4F-2FCAAE1147E3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4378205" y="3487834"/>
              <a:ext cx="116150" cy="163724"/>
            </a:xfrm>
            <a:custGeom>
              <a:avLst/>
              <a:gdLst>
                <a:gd name="connsiteX0" fmla="*/ 115546 w 116150"/>
                <a:gd name="connsiteY0" fmla="*/ 16523 h 163724"/>
                <a:gd name="connsiteX1" fmla="*/ 116305 w 116150"/>
                <a:gd name="connsiteY1" fmla="*/ 11968 h 163724"/>
                <a:gd name="connsiteX2" fmla="*/ 108967 w 116150"/>
                <a:gd name="connsiteY2" fmla="*/ 5136 h 163724"/>
                <a:gd name="connsiteX3" fmla="*/ 98592 w 116150"/>
                <a:gd name="connsiteY3" fmla="*/ 16017 h 163724"/>
                <a:gd name="connsiteX4" fmla="*/ 75058 w 116150"/>
                <a:gd name="connsiteY4" fmla="*/ 75 h 163724"/>
                <a:gd name="connsiteX5" fmla="*/ 14832 w 116150"/>
                <a:gd name="connsiteY5" fmla="*/ 71941 h 163724"/>
                <a:gd name="connsiteX6" fmla="*/ 48488 w 116150"/>
                <a:gd name="connsiteY6" fmla="*/ 111923 h 163724"/>
                <a:gd name="connsiteX7" fmla="*/ 77842 w 116150"/>
                <a:gd name="connsiteY7" fmla="*/ 97246 h 163724"/>
                <a:gd name="connsiteX8" fmla="*/ 78095 w 116150"/>
                <a:gd name="connsiteY8" fmla="*/ 97499 h 163724"/>
                <a:gd name="connsiteX9" fmla="*/ 69744 w 116150"/>
                <a:gd name="connsiteY9" fmla="*/ 130902 h 163724"/>
                <a:gd name="connsiteX10" fmla="*/ 33305 w 116150"/>
                <a:gd name="connsiteY10" fmla="*/ 158232 h 163724"/>
                <a:gd name="connsiteX11" fmla="*/ 13061 w 116150"/>
                <a:gd name="connsiteY11" fmla="*/ 155701 h 163724"/>
                <a:gd name="connsiteX12" fmla="*/ 23436 w 116150"/>
                <a:gd name="connsiteY12" fmla="*/ 142542 h 163724"/>
                <a:gd name="connsiteX13" fmla="*/ 13820 w 116150"/>
                <a:gd name="connsiteY13" fmla="*/ 133686 h 163724"/>
                <a:gd name="connsiteX14" fmla="*/ 155 w 116150"/>
                <a:gd name="connsiteY14" fmla="*/ 148363 h 163724"/>
                <a:gd name="connsiteX15" fmla="*/ 33811 w 116150"/>
                <a:gd name="connsiteY15" fmla="*/ 163799 h 163724"/>
                <a:gd name="connsiteX16" fmla="*/ 87458 w 116150"/>
                <a:gd name="connsiteY16" fmla="*/ 128878 h 163724"/>
                <a:gd name="connsiteX17" fmla="*/ 115546 w 116150"/>
                <a:gd name="connsiteY17" fmla="*/ 16523 h 163724"/>
                <a:gd name="connsiteX18" fmla="*/ 82650 w 116150"/>
                <a:gd name="connsiteY18" fmla="*/ 79533 h 163724"/>
                <a:gd name="connsiteX19" fmla="*/ 69744 w 116150"/>
                <a:gd name="connsiteY19" fmla="*/ 97246 h 163724"/>
                <a:gd name="connsiteX20" fmla="*/ 49247 w 116150"/>
                <a:gd name="connsiteY20" fmla="*/ 106356 h 163724"/>
                <a:gd name="connsiteX21" fmla="*/ 32799 w 116150"/>
                <a:gd name="connsiteY21" fmla="*/ 83075 h 163724"/>
                <a:gd name="connsiteX22" fmla="*/ 46969 w 116150"/>
                <a:gd name="connsiteY22" fmla="*/ 28163 h 163724"/>
                <a:gd name="connsiteX23" fmla="*/ 75311 w 116150"/>
                <a:gd name="connsiteY23" fmla="*/ 5642 h 163724"/>
                <a:gd name="connsiteX24" fmla="*/ 95555 w 116150"/>
                <a:gd name="connsiteY24" fmla="*/ 27404 h 163724"/>
                <a:gd name="connsiteX25" fmla="*/ 94796 w 116150"/>
                <a:gd name="connsiteY25" fmla="*/ 31200 h 163724"/>
                <a:gd name="connsiteX26" fmla="*/ 82650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546" y="16523"/>
                  </a:moveTo>
                  <a:cubicBezTo>
                    <a:pt x="115799" y="15005"/>
                    <a:pt x="116305" y="13739"/>
                    <a:pt x="116305" y="11968"/>
                  </a:cubicBezTo>
                  <a:cubicBezTo>
                    <a:pt x="116305" y="7666"/>
                    <a:pt x="113269" y="5136"/>
                    <a:pt x="108967" y="5136"/>
                  </a:cubicBezTo>
                  <a:cubicBezTo>
                    <a:pt x="106436" y="5136"/>
                    <a:pt x="99604" y="6907"/>
                    <a:pt x="98592" y="16017"/>
                  </a:cubicBezTo>
                  <a:cubicBezTo>
                    <a:pt x="94037" y="6654"/>
                    <a:pt x="85180" y="75"/>
                    <a:pt x="75058" y="75"/>
                  </a:cubicBezTo>
                  <a:cubicBezTo>
                    <a:pt x="46210" y="75"/>
                    <a:pt x="14832" y="35502"/>
                    <a:pt x="14832" y="71941"/>
                  </a:cubicBezTo>
                  <a:cubicBezTo>
                    <a:pt x="14832" y="96993"/>
                    <a:pt x="30268" y="111923"/>
                    <a:pt x="48488" y="111923"/>
                  </a:cubicBezTo>
                  <a:cubicBezTo>
                    <a:pt x="63418" y="111923"/>
                    <a:pt x="75311" y="100030"/>
                    <a:pt x="77842" y="97246"/>
                  </a:cubicBezTo>
                  <a:lnTo>
                    <a:pt x="78095" y="97499"/>
                  </a:lnTo>
                  <a:cubicBezTo>
                    <a:pt x="72781" y="120021"/>
                    <a:pt x="69744" y="130396"/>
                    <a:pt x="69744" y="130902"/>
                  </a:cubicBezTo>
                  <a:cubicBezTo>
                    <a:pt x="68732" y="133180"/>
                    <a:pt x="60128" y="158232"/>
                    <a:pt x="33305" y="158232"/>
                  </a:cubicBezTo>
                  <a:cubicBezTo>
                    <a:pt x="28497" y="158232"/>
                    <a:pt x="20146" y="157979"/>
                    <a:pt x="13061" y="155701"/>
                  </a:cubicBezTo>
                  <a:cubicBezTo>
                    <a:pt x="20652" y="153424"/>
                    <a:pt x="23436" y="146844"/>
                    <a:pt x="23436" y="142542"/>
                  </a:cubicBezTo>
                  <a:cubicBezTo>
                    <a:pt x="23436" y="138494"/>
                    <a:pt x="20652" y="133686"/>
                    <a:pt x="13820" y="133686"/>
                  </a:cubicBezTo>
                  <a:cubicBezTo>
                    <a:pt x="8253" y="133686"/>
                    <a:pt x="155" y="138241"/>
                    <a:pt x="155" y="148363"/>
                  </a:cubicBezTo>
                  <a:cubicBezTo>
                    <a:pt x="155" y="158738"/>
                    <a:pt x="9518" y="163799"/>
                    <a:pt x="33811" y="163799"/>
                  </a:cubicBezTo>
                  <a:cubicBezTo>
                    <a:pt x="65442" y="163799"/>
                    <a:pt x="83662" y="144061"/>
                    <a:pt x="87458" y="128878"/>
                  </a:cubicBezTo>
                  <a:lnTo>
                    <a:pt x="115546" y="16523"/>
                  </a:lnTo>
                  <a:close/>
                  <a:moveTo>
                    <a:pt x="82650" y="79533"/>
                  </a:moveTo>
                  <a:cubicBezTo>
                    <a:pt x="81131" y="86112"/>
                    <a:pt x="75311" y="92438"/>
                    <a:pt x="69744" y="97246"/>
                  </a:cubicBezTo>
                  <a:cubicBezTo>
                    <a:pt x="64430" y="101801"/>
                    <a:pt x="56585" y="106356"/>
                    <a:pt x="49247" y="106356"/>
                  </a:cubicBezTo>
                  <a:cubicBezTo>
                    <a:pt x="36594" y="106356"/>
                    <a:pt x="32799" y="93198"/>
                    <a:pt x="32799" y="83075"/>
                  </a:cubicBezTo>
                  <a:cubicBezTo>
                    <a:pt x="32799" y="70929"/>
                    <a:pt x="40137" y="41069"/>
                    <a:pt x="46969" y="28163"/>
                  </a:cubicBezTo>
                  <a:cubicBezTo>
                    <a:pt x="53802" y="15764"/>
                    <a:pt x="64683" y="5642"/>
                    <a:pt x="75311" y="5642"/>
                  </a:cubicBezTo>
                  <a:cubicBezTo>
                    <a:pt x="92013" y="5642"/>
                    <a:pt x="95555" y="26139"/>
                    <a:pt x="95555" y="27404"/>
                  </a:cubicBezTo>
                  <a:cubicBezTo>
                    <a:pt x="95555" y="28669"/>
                    <a:pt x="95049" y="30188"/>
                    <a:pt x="94796" y="31200"/>
                  </a:cubicBezTo>
                  <a:lnTo>
                    <a:pt x="82650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CAB2440-2F5C-C307-C707-BCD28F56DDB2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4529238" y="3409894"/>
              <a:ext cx="58707" cy="253051"/>
            </a:xfrm>
            <a:custGeom>
              <a:avLst/>
              <a:gdLst>
                <a:gd name="connsiteX0" fmla="*/ 58868 w 58707"/>
                <a:gd name="connsiteY0" fmla="*/ 250595 h 253051"/>
                <a:gd name="connsiteX1" fmla="*/ 54566 w 58707"/>
                <a:gd name="connsiteY1" fmla="*/ 245028 h 253051"/>
                <a:gd name="connsiteX2" fmla="*/ 14837 w 58707"/>
                <a:gd name="connsiteY2" fmla="*/ 126600 h 253051"/>
                <a:gd name="connsiteX3" fmla="*/ 55578 w 58707"/>
                <a:gd name="connsiteY3" fmla="*/ 6907 h 253051"/>
                <a:gd name="connsiteX4" fmla="*/ 58868 w 58707"/>
                <a:gd name="connsiteY4" fmla="*/ 2605 h 253051"/>
                <a:gd name="connsiteX5" fmla="*/ 56337 w 58707"/>
                <a:gd name="connsiteY5" fmla="*/ 75 h 253051"/>
                <a:gd name="connsiteX6" fmla="*/ 16102 w 58707"/>
                <a:gd name="connsiteY6" fmla="*/ 49420 h 253051"/>
                <a:gd name="connsiteX7" fmla="*/ 160 w 58707"/>
                <a:gd name="connsiteY7" fmla="*/ 126600 h 253051"/>
                <a:gd name="connsiteX8" fmla="*/ 16862 w 58707"/>
                <a:gd name="connsiteY8" fmla="*/ 205552 h 253051"/>
                <a:gd name="connsiteX9" fmla="*/ 56337 w 58707"/>
                <a:gd name="connsiteY9" fmla="*/ 253126 h 253051"/>
                <a:gd name="connsiteX10" fmla="*/ 58868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68" y="250595"/>
                  </a:moveTo>
                  <a:cubicBezTo>
                    <a:pt x="58868" y="249836"/>
                    <a:pt x="58868" y="249330"/>
                    <a:pt x="54566" y="245028"/>
                  </a:cubicBezTo>
                  <a:cubicBezTo>
                    <a:pt x="22935" y="213144"/>
                    <a:pt x="14837" y="165317"/>
                    <a:pt x="14837" y="126600"/>
                  </a:cubicBezTo>
                  <a:cubicBezTo>
                    <a:pt x="14837" y="82569"/>
                    <a:pt x="24453" y="38538"/>
                    <a:pt x="55578" y="6907"/>
                  </a:cubicBezTo>
                  <a:cubicBezTo>
                    <a:pt x="58868" y="3871"/>
                    <a:pt x="58868" y="3364"/>
                    <a:pt x="58868" y="2605"/>
                  </a:cubicBezTo>
                  <a:cubicBezTo>
                    <a:pt x="58868" y="834"/>
                    <a:pt x="57856" y="75"/>
                    <a:pt x="56337" y="75"/>
                  </a:cubicBezTo>
                  <a:cubicBezTo>
                    <a:pt x="53807" y="75"/>
                    <a:pt x="31032" y="17282"/>
                    <a:pt x="16102" y="49420"/>
                  </a:cubicBezTo>
                  <a:cubicBezTo>
                    <a:pt x="3197" y="77255"/>
                    <a:pt x="160" y="105344"/>
                    <a:pt x="160" y="126600"/>
                  </a:cubicBezTo>
                  <a:cubicBezTo>
                    <a:pt x="160" y="146338"/>
                    <a:pt x="2944" y="176957"/>
                    <a:pt x="16862" y="205552"/>
                  </a:cubicBezTo>
                  <a:cubicBezTo>
                    <a:pt x="32045" y="236677"/>
                    <a:pt x="53807" y="253126"/>
                    <a:pt x="56337" y="253126"/>
                  </a:cubicBezTo>
                  <a:cubicBezTo>
                    <a:pt x="57856" y="253126"/>
                    <a:pt x="58868" y="252367"/>
                    <a:pt x="58868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BCCE4D2-B14E-82C3-8582-A1B7D64F7276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4609933" y="3487834"/>
              <a:ext cx="111089" cy="114632"/>
            </a:xfrm>
            <a:custGeom>
              <a:avLst/>
              <a:gdLst>
                <a:gd name="connsiteX0" fmla="*/ 111253 w 111089"/>
                <a:gd name="connsiteY0" fmla="*/ 17788 h 114632"/>
                <a:gd name="connsiteX1" fmla="*/ 100119 w 111089"/>
                <a:gd name="connsiteY1" fmla="*/ 75 h 114632"/>
                <a:gd name="connsiteX2" fmla="*/ 87720 w 111089"/>
                <a:gd name="connsiteY2" fmla="*/ 12221 h 114632"/>
                <a:gd name="connsiteX3" fmla="*/ 91769 w 111089"/>
                <a:gd name="connsiteY3" fmla="*/ 19813 h 114632"/>
                <a:gd name="connsiteX4" fmla="*/ 100372 w 111089"/>
                <a:gd name="connsiteY4" fmla="*/ 40563 h 114632"/>
                <a:gd name="connsiteX5" fmla="*/ 55329 w 111089"/>
                <a:gd name="connsiteY5" fmla="*/ 109140 h 114632"/>
                <a:gd name="connsiteX6" fmla="*/ 36603 w 111089"/>
                <a:gd name="connsiteY6" fmla="*/ 87124 h 114632"/>
                <a:gd name="connsiteX7" fmla="*/ 51280 w 111089"/>
                <a:gd name="connsiteY7" fmla="*/ 33477 h 114632"/>
                <a:gd name="connsiteX8" fmla="*/ 54317 w 111089"/>
                <a:gd name="connsiteY8" fmla="*/ 20825 h 114632"/>
                <a:gd name="connsiteX9" fmla="*/ 33567 w 111089"/>
                <a:gd name="connsiteY9" fmla="*/ 75 h 114632"/>
                <a:gd name="connsiteX10" fmla="*/ 164 w 111089"/>
                <a:gd name="connsiteY10" fmla="*/ 39045 h 114632"/>
                <a:gd name="connsiteX11" fmla="*/ 3201 w 111089"/>
                <a:gd name="connsiteY11" fmla="*/ 41575 h 114632"/>
                <a:gd name="connsiteX12" fmla="*/ 7249 w 111089"/>
                <a:gd name="connsiteY12" fmla="*/ 37020 h 114632"/>
                <a:gd name="connsiteX13" fmla="*/ 32808 w 111089"/>
                <a:gd name="connsiteY13" fmla="*/ 5642 h 114632"/>
                <a:gd name="connsiteX14" fmla="*/ 39134 w 111089"/>
                <a:gd name="connsiteY14" fmla="*/ 13739 h 114632"/>
                <a:gd name="connsiteX15" fmla="*/ 34832 w 111089"/>
                <a:gd name="connsiteY15" fmla="*/ 31453 h 114632"/>
                <a:gd name="connsiteX16" fmla="*/ 20408 w 111089"/>
                <a:gd name="connsiteY16" fmla="*/ 83329 h 114632"/>
                <a:gd name="connsiteX17" fmla="*/ 54317 w 111089"/>
                <a:gd name="connsiteY17" fmla="*/ 114707 h 114632"/>
                <a:gd name="connsiteX18" fmla="*/ 111253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53" y="17788"/>
                  </a:moveTo>
                  <a:cubicBezTo>
                    <a:pt x="111253" y="4124"/>
                    <a:pt x="104674" y="75"/>
                    <a:pt x="100119" y="75"/>
                  </a:cubicBezTo>
                  <a:cubicBezTo>
                    <a:pt x="93793" y="75"/>
                    <a:pt x="87720" y="6654"/>
                    <a:pt x="87720" y="12221"/>
                  </a:cubicBezTo>
                  <a:cubicBezTo>
                    <a:pt x="87720" y="15511"/>
                    <a:pt x="88985" y="17029"/>
                    <a:pt x="91769" y="19813"/>
                  </a:cubicBezTo>
                  <a:cubicBezTo>
                    <a:pt x="97083" y="24874"/>
                    <a:pt x="100372" y="31453"/>
                    <a:pt x="100372" y="40563"/>
                  </a:cubicBezTo>
                  <a:cubicBezTo>
                    <a:pt x="100372" y="51191"/>
                    <a:pt x="84936" y="109140"/>
                    <a:pt x="55329" y="109140"/>
                  </a:cubicBezTo>
                  <a:cubicBezTo>
                    <a:pt x="42424" y="109140"/>
                    <a:pt x="36603" y="100283"/>
                    <a:pt x="36603" y="87124"/>
                  </a:cubicBezTo>
                  <a:cubicBezTo>
                    <a:pt x="36603" y="72953"/>
                    <a:pt x="43436" y="54481"/>
                    <a:pt x="51280" y="33477"/>
                  </a:cubicBezTo>
                  <a:cubicBezTo>
                    <a:pt x="53052" y="29176"/>
                    <a:pt x="54317" y="25633"/>
                    <a:pt x="54317" y="20825"/>
                  </a:cubicBezTo>
                  <a:cubicBezTo>
                    <a:pt x="54317" y="9438"/>
                    <a:pt x="46219" y="75"/>
                    <a:pt x="33567" y="75"/>
                  </a:cubicBezTo>
                  <a:cubicBezTo>
                    <a:pt x="9780" y="75"/>
                    <a:pt x="164" y="36767"/>
                    <a:pt x="164" y="39045"/>
                  </a:cubicBezTo>
                  <a:cubicBezTo>
                    <a:pt x="164" y="41575"/>
                    <a:pt x="2695" y="41575"/>
                    <a:pt x="3201" y="41575"/>
                  </a:cubicBezTo>
                  <a:cubicBezTo>
                    <a:pt x="5731" y="41575"/>
                    <a:pt x="5984" y="41069"/>
                    <a:pt x="7249" y="37020"/>
                  </a:cubicBezTo>
                  <a:cubicBezTo>
                    <a:pt x="14588" y="11462"/>
                    <a:pt x="25469" y="5642"/>
                    <a:pt x="32808" y="5642"/>
                  </a:cubicBezTo>
                  <a:cubicBezTo>
                    <a:pt x="34832" y="5642"/>
                    <a:pt x="39134" y="5642"/>
                    <a:pt x="39134" y="13739"/>
                  </a:cubicBezTo>
                  <a:cubicBezTo>
                    <a:pt x="39134" y="20066"/>
                    <a:pt x="36603" y="26898"/>
                    <a:pt x="34832" y="31453"/>
                  </a:cubicBezTo>
                  <a:cubicBezTo>
                    <a:pt x="23698" y="60807"/>
                    <a:pt x="20408" y="72447"/>
                    <a:pt x="20408" y="83329"/>
                  </a:cubicBezTo>
                  <a:cubicBezTo>
                    <a:pt x="20408" y="110658"/>
                    <a:pt x="42677" y="114707"/>
                    <a:pt x="54317" y="114707"/>
                  </a:cubicBezTo>
                  <a:cubicBezTo>
                    <a:pt x="96830" y="114707"/>
                    <a:pt x="111253" y="30947"/>
                    <a:pt x="111253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5541F20-ABCC-5E3A-1F5F-FC4313099E2D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4756096" y="3572859"/>
              <a:ext cx="29606" cy="75662"/>
            </a:xfrm>
            <a:custGeom>
              <a:avLst/>
              <a:gdLst>
                <a:gd name="connsiteX0" fmla="*/ 29776 w 29606"/>
                <a:gd name="connsiteY0" fmla="*/ 26645 h 75662"/>
                <a:gd name="connsiteX1" fmla="*/ 13581 w 29606"/>
                <a:gd name="connsiteY1" fmla="*/ 75 h 75662"/>
                <a:gd name="connsiteX2" fmla="*/ 169 w 29606"/>
                <a:gd name="connsiteY2" fmla="*/ 13486 h 75662"/>
                <a:gd name="connsiteX3" fmla="*/ 13581 w 29606"/>
                <a:gd name="connsiteY3" fmla="*/ 26898 h 75662"/>
                <a:gd name="connsiteX4" fmla="*/ 22438 w 29606"/>
                <a:gd name="connsiteY4" fmla="*/ 23608 h 75662"/>
                <a:gd name="connsiteX5" fmla="*/ 23703 w 29606"/>
                <a:gd name="connsiteY5" fmla="*/ 22849 h 75662"/>
                <a:gd name="connsiteX6" fmla="*/ 24209 w 29606"/>
                <a:gd name="connsiteY6" fmla="*/ 26645 h 75662"/>
                <a:gd name="connsiteX7" fmla="*/ 7002 w 29606"/>
                <a:gd name="connsiteY7" fmla="*/ 68905 h 75662"/>
                <a:gd name="connsiteX8" fmla="*/ 4218 w 29606"/>
                <a:gd name="connsiteY8" fmla="*/ 72953 h 75662"/>
                <a:gd name="connsiteX9" fmla="*/ 6749 w 29606"/>
                <a:gd name="connsiteY9" fmla="*/ 75737 h 75662"/>
                <a:gd name="connsiteX10" fmla="*/ 2977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76" y="26645"/>
                  </a:moveTo>
                  <a:cubicBezTo>
                    <a:pt x="29776" y="9944"/>
                    <a:pt x="23450" y="75"/>
                    <a:pt x="13581" y="75"/>
                  </a:cubicBezTo>
                  <a:cubicBezTo>
                    <a:pt x="5230" y="75"/>
                    <a:pt x="169" y="6401"/>
                    <a:pt x="169" y="13486"/>
                  </a:cubicBezTo>
                  <a:cubicBezTo>
                    <a:pt x="169" y="20319"/>
                    <a:pt x="5230" y="26898"/>
                    <a:pt x="13581" y="26898"/>
                  </a:cubicBezTo>
                  <a:cubicBezTo>
                    <a:pt x="16618" y="26898"/>
                    <a:pt x="19907" y="25886"/>
                    <a:pt x="22438" y="23608"/>
                  </a:cubicBezTo>
                  <a:cubicBezTo>
                    <a:pt x="23197" y="23102"/>
                    <a:pt x="23450" y="22849"/>
                    <a:pt x="23703" y="22849"/>
                  </a:cubicBezTo>
                  <a:cubicBezTo>
                    <a:pt x="23956" y="22849"/>
                    <a:pt x="24209" y="23102"/>
                    <a:pt x="24209" y="26645"/>
                  </a:cubicBezTo>
                  <a:cubicBezTo>
                    <a:pt x="24209" y="45371"/>
                    <a:pt x="15352" y="60554"/>
                    <a:pt x="7002" y="68905"/>
                  </a:cubicBezTo>
                  <a:cubicBezTo>
                    <a:pt x="4218" y="71688"/>
                    <a:pt x="4218" y="72194"/>
                    <a:pt x="4218" y="72953"/>
                  </a:cubicBezTo>
                  <a:cubicBezTo>
                    <a:pt x="4218" y="74725"/>
                    <a:pt x="5483" y="75737"/>
                    <a:pt x="6749" y="75737"/>
                  </a:cubicBezTo>
                  <a:cubicBezTo>
                    <a:pt x="9532" y="75737"/>
                    <a:pt x="29776" y="56252"/>
                    <a:pt x="2977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80D0DCE-7B04-9B0D-55A3-94605B6EE1A0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4854139" y="3487834"/>
              <a:ext cx="102991" cy="114632"/>
            </a:xfrm>
            <a:custGeom>
              <a:avLst/>
              <a:gdLst>
                <a:gd name="connsiteX0" fmla="*/ 15104 w 102991"/>
                <a:gd name="connsiteY0" fmla="*/ 96993 h 114632"/>
                <a:gd name="connsiteX1" fmla="*/ 12826 w 102991"/>
                <a:gd name="connsiteY1" fmla="*/ 107874 h 114632"/>
                <a:gd name="connsiteX2" fmla="*/ 20165 w 102991"/>
                <a:gd name="connsiteY2" fmla="*/ 114707 h 114632"/>
                <a:gd name="connsiteX3" fmla="*/ 29528 w 102991"/>
                <a:gd name="connsiteY3" fmla="*/ 107621 h 114632"/>
                <a:gd name="connsiteX4" fmla="*/ 39650 w 102991"/>
                <a:gd name="connsiteY4" fmla="*/ 67639 h 114632"/>
                <a:gd name="connsiteX5" fmla="*/ 47747 w 102991"/>
                <a:gd name="connsiteY5" fmla="*/ 34743 h 114632"/>
                <a:gd name="connsiteX6" fmla="*/ 61918 w 102991"/>
                <a:gd name="connsiteY6" fmla="*/ 13993 h 114632"/>
                <a:gd name="connsiteX7" fmla="*/ 82162 w 102991"/>
                <a:gd name="connsiteY7" fmla="*/ 5642 h 114632"/>
                <a:gd name="connsiteX8" fmla="*/ 92790 w 102991"/>
                <a:gd name="connsiteY8" fmla="*/ 8678 h 114632"/>
                <a:gd name="connsiteX9" fmla="*/ 79632 w 102991"/>
                <a:gd name="connsiteY9" fmla="*/ 22596 h 114632"/>
                <a:gd name="connsiteX10" fmla="*/ 89248 w 102991"/>
                <a:gd name="connsiteY10" fmla="*/ 31453 h 114632"/>
                <a:gd name="connsiteX11" fmla="*/ 103165 w 102991"/>
                <a:gd name="connsiteY11" fmla="*/ 16523 h 114632"/>
                <a:gd name="connsiteX12" fmla="*/ 82162 w 102991"/>
                <a:gd name="connsiteY12" fmla="*/ 75 h 114632"/>
                <a:gd name="connsiteX13" fmla="*/ 49772 w 102991"/>
                <a:gd name="connsiteY13" fmla="*/ 19560 h 114632"/>
                <a:gd name="connsiteX14" fmla="*/ 26744 w 102991"/>
                <a:gd name="connsiteY14" fmla="*/ 75 h 114632"/>
                <a:gd name="connsiteX15" fmla="*/ 8018 w 102991"/>
                <a:gd name="connsiteY15" fmla="*/ 14499 h 114632"/>
                <a:gd name="connsiteX16" fmla="*/ 174 w 102991"/>
                <a:gd name="connsiteY16" fmla="*/ 39045 h 114632"/>
                <a:gd name="connsiteX17" fmla="*/ 3210 w 102991"/>
                <a:gd name="connsiteY17" fmla="*/ 41575 h 114632"/>
                <a:gd name="connsiteX18" fmla="*/ 7512 w 102991"/>
                <a:gd name="connsiteY18" fmla="*/ 35755 h 114632"/>
                <a:gd name="connsiteX19" fmla="*/ 25985 w 102991"/>
                <a:gd name="connsiteY19" fmla="*/ 5642 h 114632"/>
                <a:gd name="connsiteX20" fmla="*/ 33829 w 102991"/>
                <a:gd name="connsiteY20" fmla="*/ 17282 h 114632"/>
                <a:gd name="connsiteX21" fmla="*/ 29781 w 102991"/>
                <a:gd name="connsiteY21" fmla="*/ 38538 h 114632"/>
                <a:gd name="connsiteX22" fmla="*/ 15104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04" y="96993"/>
                  </a:moveTo>
                  <a:cubicBezTo>
                    <a:pt x="14344" y="100789"/>
                    <a:pt x="12826" y="106609"/>
                    <a:pt x="12826" y="107874"/>
                  </a:cubicBezTo>
                  <a:cubicBezTo>
                    <a:pt x="12826" y="112429"/>
                    <a:pt x="16369" y="114707"/>
                    <a:pt x="20165" y="114707"/>
                  </a:cubicBezTo>
                  <a:cubicBezTo>
                    <a:pt x="23201" y="114707"/>
                    <a:pt x="27756" y="112682"/>
                    <a:pt x="29528" y="107621"/>
                  </a:cubicBezTo>
                  <a:cubicBezTo>
                    <a:pt x="30034" y="106609"/>
                    <a:pt x="38637" y="72194"/>
                    <a:pt x="39650" y="67639"/>
                  </a:cubicBezTo>
                  <a:cubicBezTo>
                    <a:pt x="41674" y="59289"/>
                    <a:pt x="46229" y="41575"/>
                    <a:pt x="47747" y="34743"/>
                  </a:cubicBezTo>
                  <a:cubicBezTo>
                    <a:pt x="48759" y="31453"/>
                    <a:pt x="55845" y="19560"/>
                    <a:pt x="61918" y="13993"/>
                  </a:cubicBezTo>
                  <a:cubicBezTo>
                    <a:pt x="63943" y="12221"/>
                    <a:pt x="71281" y="5642"/>
                    <a:pt x="82162" y="5642"/>
                  </a:cubicBezTo>
                  <a:cubicBezTo>
                    <a:pt x="88742" y="5642"/>
                    <a:pt x="92537" y="8678"/>
                    <a:pt x="92790" y="8678"/>
                  </a:cubicBezTo>
                  <a:cubicBezTo>
                    <a:pt x="85199" y="9944"/>
                    <a:pt x="79632" y="16017"/>
                    <a:pt x="79632" y="22596"/>
                  </a:cubicBezTo>
                  <a:cubicBezTo>
                    <a:pt x="79632" y="26645"/>
                    <a:pt x="82415" y="31453"/>
                    <a:pt x="89248" y="31453"/>
                  </a:cubicBezTo>
                  <a:cubicBezTo>
                    <a:pt x="96080" y="31453"/>
                    <a:pt x="103165" y="25633"/>
                    <a:pt x="103165" y="16523"/>
                  </a:cubicBezTo>
                  <a:cubicBezTo>
                    <a:pt x="103165" y="7666"/>
                    <a:pt x="95068" y="75"/>
                    <a:pt x="82162" y="75"/>
                  </a:cubicBezTo>
                  <a:cubicBezTo>
                    <a:pt x="65714" y="75"/>
                    <a:pt x="54580" y="12474"/>
                    <a:pt x="49772" y="19560"/>
                  </a:cubicBezTo>
                  <a:cubicBezTo>
                    <a:pt x="47747" y="8172"/>
                    <a:pt x="38637" y="75"/>
                    <a:pt x="26744" y="75"/>
                  </a:cubicBezTo>
                  <a:cubicBezTo>
                    <a:pt x="15104" y="75"/>
                    <a:pt x="10296" y="9944"/>
                    <a:pt x="8018" y="14499"/>
                  </a:cubicBezTo>
                  <a:cubicBezTo>
                    <a:pt x="3463" y="23102"/>
                    <a:pt x="174" y="38285"/>
                    <a:pt x="174" y="39045"/>
                  </a:cubicBezTo>
                  <a:cubicBezTo>
                    <a:pt x="174" y="41575"/>
                    <a:pt x="2704" y="41575"/>
                    <a:pt x="3210" y="41575"/>
                  </a:cubicBezTo>
                  <a:cubicBezTo>
                    <a:pt x="5741" y="41575"/>
                    <a:pt x="5994" y="41322"/>
                    <a:pt x="7512" y="35755"/>
                  </a:cubicBezTo>
                  <a:cubicBezTo>
                    <a:pt x="11814" y="17788"/>
                    <a:pt x="16875" y="5642"/>
                    <a:pt x="25985" y="5642"/>
                  </a:cubicBezTo>
                  <a:cubicBezTo>
                    <a:pt x="30287" y="5642"/>
                    <a:pt x="33829" y="7666"/>
                    <a:pt x="33829" y="17282"/>
                  </a:cubicBezTo>
                  <a:cubicBezTo>
                    <a:pt x="33829" y="22596"/>
                    <a:pt x="33070" y="25380"/>
                    <a:pt x="29781" y="38538"/>
                  </a:cubicBezTo>
                  <a:lnTo>
                    <a:pt x="15104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1D876BD-C43F-00E7-9734-0C8DAD18AC65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4982420" y="3409894"/>
              <a:ext cx="58707" cy="253051"/>
            </a:xfrm>
            <a:custGeom>
              <a:avLst/>
              <a:gdLst>
                <a:gd name="connsiteX0" fmla="*/ 58886 w 58707"/>
                <a:gd name="connsiteY0" fmla="*/ 126600 h 253051"/>
                <a:gd name="connsiteX1" fmla="*/ 42185 w 58707"/>
                <a:gd name="connsiteY1" fmla="*/ 47648 h 253051"/>
                <a:gd name="connsiteX2" fmla="*/ 2709 w 58707"/>
                <a:gd name="connsiteY2" fmla="*/ 75 h 253051"/>
                <a:gd name="connsiteX3" fmla="*/ 178 w 58707"/>
                <a:gd name="connsiteY3" fmla="*/ 2605 h 253051"/>
                <a:gd name="connsiteX4" fmla="*/ 4986 w 58707"/>
                <a:gd name="connsiteY4" fmla="*/ 8425 h 253051"/>
                <a:gd name="connsiteX5" fmla="*/ 44209 w 58707"/>
                <a:gd name="connsiteY5" fmla="*/ 126600 h 253051"/>
                <a:gd name="connsiteX6" fmla="*/ 3468 w 58707"/>
                <a:gd name="connsiteY6" fmla="*/ 246293 h 253051"/>
                <a:gd name="connsiteX7" fmla="*/ 178 w 58707"/>
                <a:gd name="connsiteY7" fmla="*/ 250595 h 253051"/>
                <a:gd name="connsiteX8" fmla="*/ 2709 w 58707"/>
                <a:gd name="connsiteY8" fmla="*/ 253126 h 253051"/>
                <a:gd name="connsiteX9" fmla="*/ 42944 w 58707"/>
                <a:gd name="connsiteY9" fmla="*/ 203781 h 253051"/>
                <a:gd name="connsiteX10" fmla="*/ 58886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86" y="126600"/>
                  </a:moveTo>
                  <a:cubicBezTo>
                    <a:pt x="58886" y="106862"/>
                    <a:pt x="56103" y="76243"/>
                    <a:pt x="42185" y="47648"/>
                  </a:cubicBezTo>
                  <a:cubicBezTo>
                    <a:pt x="27002" y="16523"/>
                    <a:pt x="5239" y="75"/>
                    <a:pt x="2709" y="75"/>
                  </a:cubicBezTo>
                  <a:cubicBezTo>
                    <a:pt x="1191" y="75"/>
                    <a:pt x="178" y="1087"/>
                    <a:pt x="178" y="2605"/>
                  </a:cubicBezTo>
                  <a:cubicBezTo>
                    <a:pt x="178" y="3364"/>
                    <a:pt x="178" y="3871"/>
                    <a:pt x="4986" y="8425"/>
                  </a:cubicBezTo>
                  <a:cubicBezTo>
                    <a:pt x="29785" y="33477"/>
                    <a:pt x="44209" y="73713"/>
                    <a:pt x="44209" y="126600"/>
                  </a:cubicBezTo>
                  <a:cubicBezTo>
                    <a:pt x="44209" y="169872"/>
                    <a:pt x="34846" y="214409"/>
                    <a:pt x="3468" y="246293"/>
                  </a:cubicBezTo>
                  <a:cubicBezTo>
                    <a:pt x="178" y="249330"/>
                    <a:pt x="178" y="249836"/>
                    <a:pt x="178" y="250595"/>
                  </a:cubicBezTo>
                  <a:cubicBezTo>
                    <a:pt x="178" y="252114"/>
                    <a:pt x="1191" y="253126"/>
                    <a:pt x="2709" y="253126"/>
                  </a:cubicBezTo>
                  <a:cubicBezTo>
                    <a:pt x="5239" y="253126"/>
                    <a:pt x="28014" y="235918"/>
                    <a:pt x="42944" y="203781"/>
                  </a:cubicBezTo>
                  <a:cubicBezTo>
                    <a:pt x="55850" y="175945"/>
                    <a:pt x="58886" y="147857"/>
                    <a:pt x="5888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57DF8F4-9BB2-C660-5434-79EB742E54AF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5133631" y="3409894"/>
              <a:ext cx="58707" cy="253051"/>
            </a:xfrm>
            <a:custGeom>
              <a:avLst/>
              <a:gdLst>
                <a:gd name="connsiteX0" fmla="*/ 58892 w 58707"/>
                <a:gd name="connsiteY0" fmla="*/ 250595 h 253051"/>
                <a:gd name="connsiteX1" fmla="*/ 54590 w 58707"/>
                <a:gd name="connsiteY1" fmla="*/ 245028 h 253051"/>
                <a:gd name="connsiteX2" fmla="*/ 14861 w 58707"/>
                <a:gd name="connsiteY2" fmla="*/ 126600 h 253051"/>
                <a:gd name="connsiteX3" fmla="*/ 55602 w 58707"/>
                <a:gd name="connsiteY3" fmla="*/ 6907 h 253051"/>
                <a:gd name="connsiteX4" fmla="*/ 58892 w 58707"/>
                <a:gd name="connsiteY4" fmla="*/ 2605 h 253051"/>
                <a:gd name="connsiteX5" fmla="*/ 56361 w 58707"/>
                <a:gd name="connsiteY5" fmla="*/ 75 h 253051"/>
                <a:gd name="connsiteX6" fmla="*/ 16126 w 58707"/>
                <a:gd name="connsiteY6" fmla="*/ 49420 h 253051"/>
                <a:gd name="connsiteX7" fmla="*/ 184 w 58707"/>
                <a:gd name="connsiteY7" fmla="*/ 126600 h 253051"/>
                <a:gd name="connsiteX8" fmla="*/ 16885 w 58707"/>
                <a:gd name="connsiteY8" fmla="*/ 205552 h 253051"/>
                <a:gd name="connsiteX9" fmla="*/ 56361 w 58707"/>
                <a:gd name="connsiteY9" fmla="*/ 253126 h 253051"/>
                <a:gd name="connsiteX10" fmla="*/ 58892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2" y="250595"/>
                  </a:moveTo>
                  <a:cubicBezTo>
                    <a:pt x="58892" y="249836"/>
                    <a:pt x="58892" y="249330"/>
                    <a:pt x="54590" y="245028"/>
                  </a:cubicBezTo>
                  <a:cubicBezTo>
                    <a:pt x="22959" y="213144"/>
                    <a:pt x="14861" y="165317"/>
                    <a:pt x="14861" y="126600"/>
                  </a:cubicBezTo>
                  <a:cubicBezTo>
                    <a:pt x="14861" y="82569"/>
                    <a:pt x="24477" y="38538"/>
                    <a:pt x="55602" y="6907"/>
                  </a:cubicBezTo>
                  <a:cubicBezTo>
                    <a:pt x="58892" y="3871"/>
                    <a:pt x="58892" y="3364"/>
                    <a:pt x="58892" y="2605"/>
                  </a:cubicBezTo>
                  <a:cubicBezTo>
                    <a:pt x="58892" y="834"/>
                    <a:pt x="57880" y="75"/>
                    <a:pt x="56361" y="75"/>
                  </a:cubicBezTo>
                  <a:cubicBezTo>
                    <a:pt x="53831" y="75"/>
                    <a:pt x="31056" y="17282"/>
                    <a:pt x="16126" y="49420"/>
                  </a:cubicBezTo>
                  <a:cubicBezTo>
                    <a:pt x="3221" y="77255"/>
                    <a:pt x="184" y="105344"/>
                    <a:pt x="184" y="126600"/>
                  </a:cubicBezTo>
                  <a:cubicBezTo>
                    <a:pt x="184" y="146338"/>
                    <a:pt x="2968" y="176957"/>
                    <a:pt x="16885" y="205552"/>
                  </a:cubicBezTo>
                  <a:cubicBezTo>
                    <a:pt x="32068" y="236677"/>
                    <a:pt x="53831" y="253126"/>
                    <a:pt x="56361" y="253126"/>
                  </a:cubicBezTo>
                  <a:cubicBezTo>
                    <a:pt x="57880" y="253126"/>
                    <a:pt x="58892" y="252367"/>
                    <a:pt x="58892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FB1B4C8-E376-7FB4-734B-42501AC74074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5214327" y="3487834"/>
              <a:ext cx="102991" cy="114632"/>
            </a:xfrm>
            <a:custGeom>
              <a:avLst/>
              <a:gdLst>
                <a:gd name="connsiteX0" fmla="*/ 15118 w 102991"/>
                <a:gd name="connsiteY0" fmla="*/ 96993 h 114632"/>
                <a:gd name="connsiteX1" fmla="*/ 12840 w 102991"/>
                <a:gd name="connsiteY1" fmla="*/ 107874 h 114632"/>
                <a:gd name="connsiteX2" fmla="*/ 20179 w 102991"/>
                <a:gd name="connsiteY2" fmla="*/ 114707 h 114632"/>
                <a:gd name="connsiteX3" fmla="*/ 29542 w 102991"/>
                <a:gd name="connsiteY3" fmla="*/ 107621 h 114632"/>
                <a:gd name="connsiteX4" fmla="*/ 39664 w 102991"/>
                <a:gd name="connsiteY4" fmla="*/ 67639 h 114632"/>
                <a:gd name="connsiteX5" fmla="*/ 47761 w 102991"/>
                <a:gd name="connsiteY5" fmla="*/ 34743 h 114632"/>
                <a:gd name="connsiteX6" fmla="*/ 61932 w 102991"/>
                <a:gd name="connsiteY6" fmla="*/ 13993 h 114632"/>
                <a:gd name="connsiteX7" fmla="*/ 82176 w 102991"/>
                <a:gd name="connsiteY7" fmla="*/ 5642 h 114632"/>
                <a:gd name="connsiteX8" fmla="*/ 92805 w 102991"/>
                <a:gd name="connsiteY8" fmla="*/ 8678 h 114632"/>
                <a:gd name="connsiteX9" fmla="*/ 79646 w 102991"/>
                <a:gd name="connsiteY9" fmla="*/ 22596 h 114632"/>
                <a:gd name="connsiteX10" fmla="*/ 89262 w 102991"/>
                <a:gd name="connsiteY10" fmla="*/ 31453 h 114632"/>
                <a:gd name="connsiteX11" fmla="*/ 103180 w 102991"/>
                <a:gd name="connsiteY11" fmla="*/ 16523 h 114632"/>
                <a:gd name="connsiteX12" fmla="*/ 82176 w 102991"/>
                <a:gd name="connsiteY12" fmla="*/ 75 h 114632"/>
                <a:gd name="connsiteX13" fmla="*/ 49786 w 102991"/>
                <a:gd name="connsiteY13" fmla="*/ 19560 h 114632"/>
                <a:gd name="connsiteX14" fmla="*/ 26758 w 102991"/>
                <a:gd name="connsiteY14" fmla="*/ 75 h 114632"/>
                <a:gd name="connsiteX15" fmla="*/ 8032 w 102991"/>
                <a:gd name="connsiteY15" fmla="*/ 14499 h 114632"/>
                <a:gd name="connsiteX16" fmla="*/ 188 w 102991"/>
                <a:gd name="connsiteY16" fmla="*/ 39045 h 114632"/>
                <a:gd name="connsiteX17" fmla="*/ 3224 w 102991"/>
                <a:gd name="connsiteY17" fmla="*/ 41575 h 114632"/>
                <a:gd name="connsiteX18" fmla="*/ 7526 w 102991"/>
                <a:gd name="connsiteY18" fmla="*/ 35755 h 114632"/>
                <a:gd name="connsiteX19" fmla="*/ 25999 w 102991"/>
                <a:gd name="connsiteY19" fmla="*/ 5642 h 114632"/>
                <a:gd name="connsiteX20" fmla="*/ 33844 w 102991"/>
                <a:gd name="connsiteY20" fmla="*/ 17282 h 114632"/>
                <a:gd name="connsiteX21" fmla="*/ 29795 w 102991"/>
                <a:gd name="connsiteY21" fmla="*/ 38538 h 114632"/>
                <a:gd name="connsiteX22" fmla="*/ 15118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8" y="96993"/>
                  </a:moveTo>
                  <a:cubicBezTo>
                    <a:pt x="14359" y="100789"/>
                    <a:pt x="12840" y="106609"/>
                    <a:pt x="12840" y="107874"/>
                  </a:cubicBezTo>
                  <a:cubicBezTo>
                    <a:pt x="12840" y="112429"/>
                    <a:pt x="16383" y="114707"/>
                    <a:pt x="20179" y="114707"/>
                  </a:cubicBezTo>
                  <a:cubicBezTo>
                    <a:pt x="23215" y="114707"/>
                    <a:pt x="27770" y="112682"/>
                    <a:pt x="29542" y="107621"/>
                  </a:cubicBezTo>
                  <a:cubicBezTo>
                    <a:pt x="30048" y="106609"/>
                    <a:pt x="38652" y="72194"/>
                    <a:pt x="39664" y="67639"/>
                  </a:cubicBezTo>
                  <a:cubicBezTo>
                    <a:pt x="41688" y="59289"/>
                    <a:pt x="46243" y="41575"/>
                    <a:pt x="47761" y="34743"/>
                  </a:cubicBezTo>
                  <a:cubicBezTo>
                    <a:pt x="48774" y="31453"/>
                    <a:pt x="55859" y="19560"/>
                    <a:pt x="61932" y="13993"/>
                  </a:cubicBezTo>
                  <a:cubicBezTo>
                    <a:pt x="63957" y="12221"/>
                    <a:pt x="71295" y="5642"/>
                    <a:pt x="82176" y="5642"/>
                  </a:cubicBezTo>
                  <a:cubicBezTo>
                    <a:pt x="88756" y="5642"/>
                    <a:pt x="92551" y="8678"/>
                    <a:pt x="92805" y="8678"/>
                  </a:cubicBezTo>
                  <a:cubicBezTo>
                    <a:pt x="85213" y="9944"/>
                    <a:pt x="79646" y="16017"/>
                    <a:pt x="79646" y="22596"/>
                  </a:cubicBezTo>
                  <a:cubicBezTo>
                    <a:pt x="79646" y="26645"/>
                    <a:pt x="82429" y="31453"/>
                    <a:pt x="89262" y="31453"/>
                  </a:cubicBezTo>
                  <a:cubicBezTo>
                    <a:pt x="96094" y="31453"/>
                    <a:pt x="103180" y="25633"/>
                    <a:pt x="103180" y="16523"/>
                  </a:cubicBezTo>
                  <a:cubicBezTo>
                    <a:pt x="103180" y="7666"/>
                    <a:pt x="95082" y="75"/>
                    <a:pt x="82176" y="75"/>
                  </a:cubicBezTo>
                  <a:cubicBezTo>
                    <a:pt x="65728" y="75"/>
                    <a:pt x="54594" y="12474"/>
                    <a:pt x="49786" y="19560"/>
                  </a:cubicBezTo>
                  <a:cubicBezTo>
                    <a:pt x="47761" y="8172"/>
                    <a:pt x="38652" y="75"/>
                    <a:pt x="26758" y="75"/>
                  </a:cubicBezTo>
                  <a:cubicBezTo>
                    <a:pt x="15118" y="75"/>
                    <a:pt x="10310" y="9944"/>
                    <a:pt x="8032" y="14499"/>
                  </a:cubicBezTo>
                  <a:cubicBezTo>
                    <a:pt x="3477" y="23102"/>
                    <a:pt x="188" y="38285"/>
                    <a:pt x="188" y="39045"/>
                  </a:cubicBezTo>
                  <a:cubicBezTo>
                    <a:pt x="188" y="41575"/>
                    <a:pt x="2718" y="41575"/>
                    <a:pt x="3224" y="41575"/>
                  </a:cubicBezTo>
                  <a:cubicBezTo>
                    <a:pt x="5755" y="41575"/>
                    <a:pt x="6008" y="41322"/>
                    <a:pt x="7526" y="35755"/>
                  </a:cubicBezTo>
                  <a:cubicBezTo>
                    <a:pt x="11828" y="17788"/>
                    <a:pt x="16889" y="5642"/>
                    <a:pt x="25999" y="5642"/>
                  </a:cubicBezTo>
                  <a:cubicBezTo>
                    <a:pt x="30301" y="5642"/>
                    <a:pt x="33844" y="7666"/>
                    <a:pt x="33844" y="17282"/>
                  </a:cubicBezTo>
                  <a:cubicBezTo>
                    <a:pt x="33844" y="22596"/>
                    <a:pt x="33084" y="25380"/>
                    <a:pt x="29795" y="38538"/>
                  </a:cubicBezTo>
                  <a:lnTo>
                    <a:pt x="15118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9AF7770-893F-F742-6CED-9391CDC92459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5405420" y="3531359"/>
              <a:ext cx="154614" cy="10122"/>
            </a:xfrm>
            <a:custGeom>
              <a:avLst/>
              <a:gdLst>
                <a:gd name="connsiteX0" fmla="*/ 145952 w 154614"/>
                <a:gd name="connsiteY0" fmla="*/ 10197 h 10122"/>
                <a:gd name="connsiteX1" fmla="*/ 154809 w 154614"/>
                <a:gd name="connsiteY1" fmla="*/ 5136 h 10122"/>
                <a:gd name="connsiteX2" fmla="*/ 145952 w 154614"/>
                <a:gd name="connsiteY2" fmla="*/ 75 h 10122"/>
                <a:gd name="connsiteX3" fmla="*/ 9052 w 154614"/>
                <a:gd name="connsiteY3" fmla="*/ 75 h 10122"/>
                <a:gd name="connsiteX4" fmla="*/ 195 w 154614"/>
                <a:gd name="connsiteY4" fmla="*/ 5136 h 10122"/>
                <a:gd name="connsiteX5" fmla="*/ 9052 w 154614"/>
                <a:gd name="connsiteY5" fmla="*/ 10197 h 10122"/>
                <a:gd name="connsiteX6" fmla="*/ 145952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52" y="10197"/>
                  </a:moveTo>
                  <a:cubicBezTo>
                    <a:pt x="150254" y="10197"/>
                    <a:pt x="154809" y="10197"/>
                    <a:pt x="154809" y="5136"/>
                  </a:cubicBezTo>
                  <a:cubicBezTo>
                    <a:pt x="154809" y="75"/>
                    <a:pt x="150254" y="75"/>
                    <a:pt x="145952" y="75"/>
                  </a:cubicBezTo>
                  <a:lnTo>
                    <a:pt x="9052" y="75"/>
                  </a:lnTo>
                  <a:cubicBezTo>
                    <a:pt x="4750" y="75"/>
                    <a:pt x="195" y="75"/>
                    <a:pt x="195" y="5136"/>
                  </a:cubicBezTo>
                  <a:cubicBezTo>
                    <a:pt x="195" y="10197"/>
                    <a:pt x="4750" y="10197"/>
                    <a:pt x="9052" y="10197"/>
                  </a:cubicBezTo>
                  <a:lnTo>
                    <a:pt x="145952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76CA49A-8F2D-F669-747D-C62C2A82D8F4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5644805" y="3487834"/>
              <a:ext cx="102991" cy="114632"/>
            </a:xfrm>
            <a:custGeom>
              <a:avLst/>
              <a:gdLst>
                <a:gd name="connsiteX0" fmla="*/ 15135 w 102991"/>
                <a:gd name="connsiteY0" fmla="*/ 96993 h 114632"/>
                <a:gd name="connsiteX1" fmla="*/ 12857 w 102991"/>
                <a:gd name="connsiteY1" fmla="*/ 107874 h 114632"/>
                <a:gd name="connsiteX2" fmla="*/ 20196 w 102991"/>
                <a:gd name="connsiteY2" fmla="*/ 114707 h 114632"/>
                <a:gd name="connsiteX3" fmla="*/ 29559 w 102991"/>
                <a:gd name="connsiteY3" fmla="*/ 107621 h 114632"/>
                <a:gd name="connsiteX4" fmla="*/ 39681 w 102991"/>
                <a:gd name="connsiteY4" fmla="*/ 67639 h 114632"/>
                <a:gd name="connsiteX5" fmla="*/ 47778 w 102991"/>
                <a:gd name="connsiteY5" fmla="*/ 34743 h 114632"/>
                <a:gd name="connsiteX6" fmla="*/ 61949 w 102991"/>
                <a:gd name="connsiteY6" fmla="*/ 13993 h 114632"/>
                <a:gd name="connsiteX7" fmla="*/ 82193 w 102991"/>
                <a:gd name="connsiteY7" fmla="*/ 5642 h 114632"/>
                <a:gd name="connsiteX8" fmla="*/ 92821 w 102991"/>
                <a:gd name="connsiteY8" fmla="*/ 8678 h 114632"/>
                <a:gd name="connsiteX9" fmla="*/ 79663 w 102991"/>
                <a:gd name="connsiteY9" fmla="*/ 22596 h 114632"/>
                <a:gd name="connsiteX10" fmla="*/ 89279 w 102991"/>
                <a:gd name="connsiteY10" fmla="*/ 31453 h 114632"/>
                <a:gd name="connsiteX11" fmla="*/ 103197 w 102991"/>
                <a:gd name="connsiteY11" fmla="*/ 16523 h 114632"/>
                <a:gd name="connsiteX12" fmla="*/ 82193 w 102991"/>
                <a:gd name="connsiteY12" fmla="*/ 75 h 114632"/>
                <a:gd name="connsiteX13" fmla="*/ 49803 w 102991"/>
                <a:gd name="connsiteY13" fmla="*/ 19560 h 114632"/>
                <a:gd name="connsiteX14" fmla="*/ 26775 w 102991"/>
                <a:gd name="connsiteY14" fmla="*/ 75 h 114632"/>
                <a:gd name="connsiteX15" fmla="*/ 8049 w 102991"/>
                <a:gd name="connsiteY15" fmla="*/ 14499 h 114632"/>
                <a:gd name="connsiteX16" fmla="*/ 205 w 102991"/>
                <a:gd name="connsiteY16" fmla="*/ 39045 h 114632"/>
                <a:gd name="connsiteX17" fmla="*/ 3241 w 102991"/>
                <a:gd name="connsiteY17" fmla="*/ 41575 h 114632"/>
                <a:gd name="connsiteX18" fmla="*/ 7543 w 102991"/>
                <a:gd name="connsiteY18" fmla="*/ 35755 h 114632"/>
                <a:gd name="connsiteX19" fmla="*/ 26016 w 102991"/>
                <a:gd name="connsiteY19" fmla="*/ 5642 h 114632"/>
                <a:gd name="connsiteX20" fmla="*/ 33861 w 102991"/>
                <a:gd name="connsiteY20" fmla="*/ 17282 h 114632"/>
                <a:gd name="connsiteX21" fmla="*/ 29812 w 102991"/>
                <a:gd name="connsiteY21" fmla="*/ 38538 h 114632"/>
                <a:gd name="connsiteX22" fmla="*/ 15135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35" y="96993"/>
                  </a:moveTo>
                  <a:cubicBezTo>
                    <a:pt x="14376" y="100789"/>
                    <a:pt x="12857" y="106609"/>
                    <a:pt x="12857" y="107874"/>
                  </a:cubicBezTo>
                  <a:cubicBezTo>
                    <a:pt x="12857" y="112429"/>
                    <a:pt x="16400" y="114707"/>
                    <a:pt x="20196" y="114707"/>
                  </a:cubicBezTo>
                  <a:cubicBezTo>
                    <a:pt x="23232" y="114707"/>
                    <a:pt x="27787" y="112682"/>
                    <a:pt x="29559" y="107621"/>
                  </a:cubicBezTo>
                  <a:cubicBezTo>
                    <a:pt x="30065" y="106609"/>
                    <a:pt x="38669" y="72194"/>
                    <a:pt x="39681" y="67639"/>
                  </a:cubicBezTo>
                  <a:cubicBezTo>
                    <a:pt x="41705" y="59289"/>
                    <a:pt x="46260" y="41575"/>
                    <a:pt x="47778" y="34743"/>
                  </a:cubicBezTo>
                  <a:cubicBezTo>
                    <a:pt x="48791" y="31453"/>
                    <a:pt x="55876" y="19560"/>
                    <a:pt x="61949" y="13993"/>
                  </a:cubicBezTo>
                  <a:cubicBezTo>
                    <a:pt x="63974" y="12221"/>
                    <a:pt x="71312" y="5642"/>
                    <a:pt x="82193" y="5642"/>
                  </a:cubicBezTo>
                  <a:cubicBezTo>
                    <a:pt x="88773" y="5642"/>
                    <a:pt x="92568" y="8678"/>
                    <a:pt x="92821" y="8678"/>
                  </a:cubicBezTo>
                  <a:cubicBezTo>
                    <a:pt x="85230" y="9944"/>
                    <a:pt x="79663" y="16017"/>
                    <a:pt x="79663" y="22596"/>
                  </a:cubicBezTo>
                  <a:cubicBezTo>
                    <a:pt x="79663" y="26645"/>
                    <a:pt x="82446" y="31453"/>
                    <a:pt x="89279" y="31453"/>
                  </a:cubicBezTo>
                  <a:cubicBezTo>
                    <a:pt x="96111" y="31453"/>
                    <a:pt x="103197" y="25633"/>
                    <a:pt x="103197" y="16523"/>
                  </a:cubicBezTo>
                  <a:cubicBezTo>
                    <a:pt x="103197" y="7666"/>
                    <a:pt x="95099" y="75"/>
                    <a:pt x="82193" y="75"/>
                  </a:cubicBezTo>
                  <a:cubicBezTo>
                    <a:pt x="65745" y="75"/>
                    <a:pt x="54611" y="12474"/>
                    <a:pt x="49803" y="19560"/>
                  </a:cubicBezTo>
                  <a:cubicBezTo>
                    <a:pt x="47778" y="8172"/>
                    <a:pt x="38669" y="75"/>
                    <a:pt x="26775" y="75"/>
                  </a:cubicBezTo>
                  <a:cubicBezTo>
                    <a:pt x="15135" y="75"/>
                    <a:pt x="10327" y="9944"/>
                    <a:pt x="8049" y="14499"/>
                  </a:cubicBezTo>
                  <a:cubicBezTo>
                    <a:pt x="3494" y="23102"/>
                    <a:pt x="205" y="38285"/>
                    <a:pt x="205" y="39045"/>
                  </a:cubicBezTo>
                  <a:cubicBezTo>
                    <a:pt x="205" y="41575"/>
                    <a:pt x="2735" y="41575"/>
                    <a:pt x="3241" y="41575"/>
                  </a:cubicBezTo>
                  <a:cubicBezTo>
                    <a:pt x="5772" y="41575"/>
                    <a:pt x="6025" y="41322"/>
                    <a:pt x="7543" y="35755"/>
                  </a:cubicBezTo>
                  <a:cubicBezTo>
                    <a:pt x="11845" y="17788"/>
                    <a:pt x="16906" y="5642"/>
                    <a:pt x="26016" y="5642"/>
                  </a:cubicBezTo>
                  <a:cubicBezTo>
                    <a:pt x="30318" y="5642"/>
                    <a:pt x="33861" y="7666"/>
                    <a:pt x="33861" y="17282"/>
                  </a:cubicBezTo>
                  <a:cubicBezTo>
                    <a:pt x="33861" y="22596"/>
                    <a:pt x="33101" y="25380"/>
                    <a:pt x="29812" y="38538"/>
                  </a:cubicBezTo>
                  <a:lnTo>
                    <a:pt x="15135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F4C719E-2704-97ED-DFD9-BF83D6DADDAE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5770764" y="3588927"/>
              <a:ext cx="119743" cy="8679"/>
            </a:xfrm>
            <a:custGeom>
              <a:avLst/>
              <a:gdLst>
                <a:gd name="connsiteX0" fmla="*/ 112868 w 119743"/>
                <a:gd name="connsiteY0" fmla="*/ 8756 h 8679"/>
                <a:gd name="connsiteX1" fmla="*/ 119953 w 119743"/>
                <a:gd name="connsiteY1" fmla="*/ 4505 h 8679"/>
                <a:gd name="connsiteX2" fmla="*/ 112868 w 119743"/>
                <a:gd name="connsiteY2" fmla="*/ 76 h 8679"/>
                <a:gd name="connsiteX3" fmla="*/ 7295 w 119743"/>
                <a:gd name="connsiteY3" fmla="*/ 76 h 8679"/>
                <a:gd name="connsiteX4" fmla="*/ 209 w 119743"/>
                <a:gd name="connsiteY4" fmla="*/ 4327 h 8679"/>
                <a:gd name="connsiteX5" fmla="*/ 7295 w 119743"/>
                <a:gd name="connsiteY5" fmla="*/ 8756 h 8679"/>
                <a:gd name="connsiteX6" fmla="*/ 112868 w 119743"/>
                <a:gd name="connsiteY6" fmla="*/ 8756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868" y="8756"/>
                  </a:moveTo>
                  <a:cubicBezTo>
                    <a:pt x="115702" y="8756"/>
                    <a:pt x="119953" y="8756"/>
                    <a:pt x="119953" y="4505"/>
                  </a:cubicBezTo>
                  <a:cubicBezTo>
                    <a:pt x="119953" y="76"/>
                    <a:pt x="115879" y="76"/>
                    <a:pt x="112868" y="76"/>
                  </a:cubicBezTo>
                  <a:lnTo>
                    <a:pt x="7295" y="76"/>
                  </a:lnTo>
                  <a:cubicBezTo>
                    <a:pt x="4461" y="76"/>
                    <a:pt x="209" y="76"/>
                    <a:pt x="209" y="4327"/>
                  </a:cubicBezTo>
                  <a:cubicBezTo>
                    <a:pt x="209" y="8756"/>
                    <a:pt x="4283" y="8756"/>
                    <a:pt x="7295" y="8756"/>
                  </a:cubicBezTo>
                  <a:lnTo>
                    <a:pt x="112868" y="8756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0044D06-F3A0-F397-85BF-6AEB0E1B9AC3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5947495" y="3409894"/>
              <a:ext cx="58707" cy="253051"/>
            </a:xfrm>
            <a:custGeom>
              <a:avLst/>
              <a:gdLst>
                <a:gd name="connsiteX0" fmla="*/ 58924 w 58707"/>
                <a:gd name="connsiteY0" fmla="*/ 250595 h 253051"/>
                <a:gd name="connsiteX1" fmla="*/ 54622 w 58707"/>
                <a:gd name="connsiteY1" fmla="*/ 245028 h 253051"/>
                <a:gd name="connsiteX2" fmla="*/ 14893 w 58707"/>
                <a:gd name="connsiteY2" fmla="*/ 126600 h 253051"/>
                <a:gd name="connsiteX3" fmla="*/ 55634 w 58707"/>
                <a:gd name="connsiteY3" fmla="*/ 6907 h 253051"/>
                <a:gd name="connsiteX4" fmla="*/ 58924 w 58707"/>
                <a:gd name="connsiteY4" fmla="*/ 2605 h 253051"/>
                <a:gd name="connsiteX5" fmla="*/ 56393 w 58707"/>
                <a:gd name="connsiteY5" fmla="*/ 75 h 253051"/>
                <a:gd name="connsiteX6" fmla="*/ 16158 w 58707"/>
                <a:gd name="connsiteY6" fmla="*/ 49420 h 253051"/>
                <a:gd name="connsiteX7" fmla="*/ 216 w 58707"/>
                <a:gd name="connsiteY7" fmla="*/ 126600 h 253051"/>
                <a:gd name="connsiteX8" fmla="*/ 16917 w 58707"/>
                <a:gd name="connsiteY8" fmla="*/ 205552 h 253051"/>
                <a:gd name="connsiteX9" fmla="*/ 56393 w 58707"/>
                <a:gd name="connsiteY9" fmla="*/ 253126 h 253051"/>
                <a:gd name="connsiteX10" fmla="*/ 58924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24" y="250595"/>
                  </a:moveTo>
                  <a:cubicBezTo>
                    <a:pt x="58924" y="249836"/>
                    <a:pt x="58924" y="249330"/>
                    <a:pt x="54622" y="245028"/>
                  </a:cubicBezTo>
                  <a:cubicBezTo>
                    <a:pt x="22991" y="213144"/>
                    <a:pt x="14893" y="165317"/>
                    <a:pt x="14893" y="126600"/>
                  </a:cubicBezTo>
                  <a:cubicBezTo>
                    <a:pt x="14893" y="82569"/>
                    <a:pt x="24509" y="38538"/>
                    <a:pt x="55634" y="6907"/>
                  </a:cubicBezTo>
                  <a:cubicBezTo>
                    <a:pt x="58924" y="3871"/>
                    <a:pt x="58924" y="3364"/>
                    <a:pt x="58924" y="2605"/>
                  </a:cubicBezTo>
                  <a:cubicBezTo>
                    <a:pt x="58924" y="834"/>
                    <a:pt x="57912" y="75"/>
                    <a:pt x="56393" y="75"/>
                  </a:cubicBezTo>
                  <a:cubicBezTo>
                    <a:pt x="53863" y="75"/>
                    <a:pt x="31088" y="17282"/>
                    <a:pt x="16158" y="49420"/>
                  </a:cubicBezTo>
                  <a:cubicBezTo>
                    <a:pt x="3253" y="77255"/>
                    <a:pt x="216" y="105344"/>
                    <a:pt x="216" y="126600"/>
                  </a:cubicBezTo>
                  <a:cubicBezTo>
                    <a:pt x="216" y="146338"/>
                    <a:pt x="3000" y="176957"/>
                    <a:pt x="16917" y="205552"/>
                  </a:cubicBezTo>
                  <a:cubicBezTo>
                    <a:pt x="32100" y="236677"/>
                    <a:pt x="53863" y="253126"/>
                    <a:pt x="56393" y="253126"/>
                  </a:cubicBezTo>
                  <a:cubicBezTo>
                    <a:pt x="57912" y="253126"/>
                    <a:pt x="58924" y="252367"/>
                    <a:pt x="58924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6A97814-F0B1-7EBF-68DA-70B181B46F0E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6028191" y="3487834"/>
              <a:ext cx="111089" cy="114632"/>
            </a:xfrm>
            <a:custGeom>
              <a:avLst/>
              <a:gdLst>
                <a:gd name="connsiteX0" fmla="*/ 111309 w 111089"/>
                <a:gd name="connsiteY0" fmla="*/ 17788 h 114632"/>
                <a:gd name="connsiteX1" fmla="*/ 100175 w 111089"/>
                <a:gd name="connsiteY1" fmla="*/ 75 h 114632"/>
                <a:gd name="connsiteX2" fmla="*/ 87776 w 111089"/>
                <a:gd name="connsiteY2" fmla="*/ 12221 h 114632"/>
                <a:gd name="connsiteX3" fmla="*/ 91824 w 111089"/>
                <a:gd name="connsiteY3" fmla="*/ 19813 h 114632"/>
                <a:gd name="connsiteX4" fmla="*/ 100428 w 111089"/>
                <a:gd name="connsiteY4" fmla="*/ 40563 h 114632"/>
                <a:gd name="connsiteX5" fmla="*/ 55385 w 111089"/>
                <a:gd name="connsiteY5" fmla="*/ 109140 h 114632"/>
                <a:gd name="connsiteX6" fmla="*/ 36659 w 111089"/>
                <a:gd name="connsiteY6" fmla="*/ 87124 h 114632"/>
                <a:gd name="connsiteX7" fmla="*/ 51336 w 111089"/>
                <a:gd name="connsiteY7" fmla="*/ 33477 h 114632"/>
                <a:gd name="connsiteX8" fmla="*/ 54373 w 111089"/>
                <a:gd name="connsiteY8" fmla="*/ 20825 h 114632"/>
                <a:gd name="connsiteX9" fmla="*/ 33623 w 111089"/>
                <a:gd name="connsiteY9" fmla="*/ 75 h 114632"/>
                <a:gd name="connsiteX10" fmla="*/ 220 w 111089"/>
                <a:gd name="connsiteY10" fmla="*/ 39045 h 114632"/>
                <a:gd name="connsiteX11" fmla="*/ 3256 w 111089"/>
                <a:gd name="connsiteY11" fmla="*/ 41575 h 114632"/>
                <a:gd name="connsiteX12" fmla="*/ 7305 w 111089"/>
                <a:gd name="connsiteY12" fmla="*/ 37020 h 114632"/>
                <a:gd name="connsiteX13" fmla="*/ 32863 w 111089"/>
                <a:gd name="connsiteY13" fmla="*/ 5642 h 114632"/>
                <a:gd name="connsiteX14" fmla="*/ 39190 w 111089"/>
                <a:gd name="connsiteY14" fmla="*/ 13739 h 114632"/>
                <a:gd name="connsiteX15" fmla="*/ 34888 w 111089"/>
                <a:gd name="connsiteY15" fmla="*/ 31453 h 114632"/>
                <a:gd name="connsiteX16" fmla="*/ 20464 w 111089"/>
                <a:gd name="connsiteY16" fmla="*/ 83329 h 114632"/>
                <a:gd name="connsiteX17" fmla="*/ 54373 w 111089"/>
                <a:gd name="connsiteY17" fmla="*/ 114707 h 114632"/>
                <a:gd name="connsiteX18" fmla="*/ 111309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09" y="17788"/>
                  </a:moveTo>
                  <a:cubicBezTo>
                    <a:pt x="111309" y="4124"/>
                    <a:pt x="104730" y="75"/>
                    <a:pt x="100175" y="75"/>
                  </a:cubicBezTo>
                  <a:cubicBezTo>
                    <a:pt x="93849" y="75"/>
                    <a:pt x="87776" y="6654"/>
                    <a:pt x="87776" y="12221"/>
                  </a:cubicBezTo>
                  <a:cubicBezTo>
                    <a:pt x="87776" y="15511"/>
                    <a:pt x="89041" y="17029"/>
                    <a:pt x="91824" y="19813"/>
                  </a:cubicBezTo>
                  <a:cubicBezTo>
                    <a:pt x="97138" y="24874"/>
                    <a:pt x="100428" y="31453"/>
                    <a:pt x="100428" y="40563"/>
                  </a:cubicBezTo>
                  <a:cubicBezTo>
                    <a:pt x="100428" y="51191"/>
                    <a:pt x="84992" y="109140"/>
                    <a:pt x="55385" y="109140"/>
                  </a:cubicBezTo>
                  <a:cubicBezTo>
                    <a:pt x="42479" y="109140"/>
                    <a:pt x="36659" y="100283"/>
                    <a:pt x="36659" y="87124"/>
                  </a:cubicBezTo>
                  <a:cubicBezTo>
                    <a:pt x="36659" y="72953"/>
                    <a:pt x="43492" y="54481"/>
                    <a:pt x="51336" y="33477"/>
                  </a:cubicBezTo>
                  <a:cubicBezTo>
                    <a:pt x="53108" y="29176"/>
                    <a:pt x="54373" y="25633"/>
                    <a:pt x="54373" y="20825"/>
                  </a:cubicBezTo>
                  <a:cubicBezTo>
                    <a:pt x="54373" y="9438"/>
                    <a:pt x="46275" y="75"/>
                    <a:pt x="33623" y="75"/>
                  </a:cubicBezTo>
                  <a:cubicBezTo>
                    <a:pt x="9836" y="75"/>
                    <a:pt x="220" y="36767"/>
                    <a:pt x="220" y="39045"/>
                  </a:cubicBezTo>
                  <a:cubicBezTo>
                    <a:pt x="220" y="41575"/>
                    <a:pt x="2750" y="41575"/>
                    <a:pt x="3256" y="41575"/>
                  </a:cubicBezTo>
                  <a:cubicBezTo>
                    <a:pt x="5787" y="41575"/>
                    <a:pt x="6040" y="41069"/>
                    <a:pt x="7305" y="37020"/>
                  </a:cubicBezTo>
                  <a:cubicBezTo>
                    <a:pt x="14644" y="11462"/>
                    <a:pt x="25525" y="5642"/>
                    <a:pt x="32863" y="5642"/>
                  </a:cubicBezTo>
                  <a:cubicBezTo>
                    <a:pt x="34888" y="5642"/>
                    <a:pt x="39190" y="5642"/>
                    <a:pt x="39190" y="13739"/>
                  </a:cubicBezTo>
                  <a:cubicBezTo>
                    <a:pt x="39190" y="20066"/>
                    <a:pt x="36659" y="26898"/>
                    <a:pt x="34888" y="31453"/>
                  </a:cubicBezTo>
                  <a:cubicBezTo>
                    <a:pt x="23754" y="60807"/>
                    <a:pt x="20464" y="72447"/>
                    <a:pt x="20464" y="83329"/>
                  </a:cubicBezTo>
                  <a:cubicBezTo>
                    <a:pt x="20464" y="110658"/>
                    <a:pt x="42732" y="114707"/>
                    <a:pt x="54373" y="114707"/>
                  </a:cubicBezTo>
                  <a:cubicBezTo>
                    <a:pt x="96885" y="114707"/>
                    <a:pt x="111309" y="30947"/>
                    <a:pt x="111309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D0AE3A2-C7E4-F07A-A1B9-A6C376E2F486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6167015" y="3409894"/>
              <a:ext cx="58707" cy="253051"/>
            </a:xfrm>
            <a:custGeom>
              <a:avLst/>
              <a:gdLst>
                <a:gd name="connsiteX0" fmla="*/ 58933 w 58707"/>
                <a:gd name="connsiteY0" fmla="*/ 126600 h 253051"/>
                <a:gd name="connsiteX1" fmla="*/ 42232 w 58707"/>
                <a:gd name="connsiteY1" fmla="*/ 47648 h 253051"/>
                <a:gd name="connsiteX2" fmla="*/ 2756 w 58707"/>
                <a:gd name="connsiteY2" fmla="*/ 75 h 253051"/>
                <a:gd name="connsiteX3" fmla="*/ 225 w 58707"/>
                <a:gd name="connsiteY3" fmla="*/ 2605 h 253051"/>
                <a:gd name="connsiteX4" fmla="*/ 5033 w 58707"/>
                <a:gd name="connsiteY4" fmla="*/ 8425 h 253051"/>
                <a:gd name="connsiteX5" fmla="*/ 44256 w 58707"/>
                <a:gd name="connsiteY5" fmla="*/ 126600 h 253051"/>
                <a:gd name="connsiteX6" fmla="*/ 3515 w 58707"/>
                <a:gd name="connsiteY6" fmla="*/ 246293 h 253051"/>
                <a:gd name="connsiteX7" fmla="*/ 225 w 58707"/>
                <a:gd name="connsiteY7" fmla="*/ 250595 h 253051"/>
                <a:gd name="connsiteX8" fmla="*/ 2756 w 58707"/>
                <a:gd name="connsiteY8" fmla="*/ 253126 h 253051"/>
                <a:gd name="connsiteX9" fmla="*/ 42991 w 58707"/>
                <a:gd name="connsiteY9" fmla="*/ 203781 h 253051"/>
                <a:gd name="connsiteX10" fmla="*/ 58933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3" y="126600"/>
                  </a:moveTo>
                  <a:cubicBezTo>
                    <a:pt x="58933" y="106862"/>
                    <a:pt x="56149" y="76243"/>
                    <a:pt x="42232" y="47648"/>
                  </a:cubicBezTo>
                  <a:cubicBezTo>
                    <a:pt x="27048" y="16523"/>
                    <a:pt x="5286" y="75"/>
                    <a:pt x="2756" y="75"/>
                  </a:cubicBezTo>
                  <a:cubicBezTo>
                    <a:pt x="1237" y="75"/>
                    <a:pt x="225" y="1087"/>
                    <a:pt x="225" y="2605"/>
                  </a:cubicBezTo>
                  <a:cubicBezTo>
                    <a:pt x="225" y="3364"/>
                    <a:pt x="225" y="3871"/>
                    <a:pt x="5033" y="8425"/>
                  </a:cubicBezTo>
                  <a:cubicBezTo>
                    <a:pt x="29832" y="33477"/>
                    <a:pt x="44256" y="73713"/>
                    <a:pt x="44256" y="126600"/>
                  </a:cubicBezTo>
                  <a:cubicBezTo>
                    <a:pt x="44256" y="169872"/>
                    <a:pt x="34893" y="214409"/>
                    <a:pt x="3515" y="246293"/>
                  </a:cubicBezTo>
                  <a:cubicBezTo>
                    <a:pt x="225" y="249330"/>
                    <a:pt x="225" y="249836"/>
                    <a:pt x="225" y="250595"/>
                  </a:cubicBezTo>
                  <a:cubicBezTo>
                    <a:pt x="225" y="252114"/>
                    <a:pt x="1237" y="253126"/>
                    <a:pt x="2756" y="253126"/>
                  </a:cubicBezTo>
                  <a:cubicBezTo>
                    <a:pt x="5286" y="253126"/>
                    <a:pt x="28061" y="235918"/>
                    <a:pt x="42991" y="203781"/>
                  </a:cubicBezTo>
                  <a:cubicBezTo>
                    <a:pt x="55896" y="175945"/>
                    <a:pt x="58933" y="147857"/>
                    <a:pt x="58933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C258208-889F-D2C9-C1EF-A56FB02617C9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6265424" y="3409894"/>
              <a:ext cx="58707" cy="253051"/>
            </a:xfrm>
            <a:custGeom>
              <a:avLst/>
              <a:gdLst>
                <a:gd name="connsiteX0" fmla="*/ 58937 w 58707"/>
                <a:gd name="connsiteY0" fmla="*/ 126600 h 253051"/>
                <a:gd name="connsiteX1" fmla="*/ 42235 w 58707"/>
                <a:gd name="connsiteY1" fmla="*/ 47648 h 253051"/>
                <a:gd name="connsiteX2" fmla="*/ 2759 w 58707"/>
                <a:gd name="connsiteY2" fmla="*/ 75 h 253051"/>
                <a:gd name="connsiteX3" fmla="*/ 229 w 58707"/>
                <a:gd name="connsiteY3" fmla="*/ 2605 h 253051"/>
                <a:gd name="connsiteX4" fmla="*/ 5037 w 58707"/>
                <a:gd name="connsiteY4" fmla="*/ 8425 h 253051"/>
                <a:gd name="connsiteX5" fmla="*/ 44260 w 58707"/>
                <a:gd name="connsiteY5" fmla="*/ 126600 h 253051"/>
                <a:gd name="connsiteX6" fmla="*/ 3519 w 58707"/>
                <a:gd name="connsiteY6" fmla="*/ 246293 h 253051"/>
                <a:gd name="connsiteX7" fmla="*/ 229 w 58707"/>
                <a:gd name="connsiteY7" fmla="*/ 250595 h 253051"/>
                <a:gd name="connsiteX8" fmla="*/ 2759 w 58707"/>
                <a:gd name="connsiteY8" fmla="*/ 253126 h 253051"/>
                <a:gd name="connsiteX9" fmla="*/ 42995 w 58707"/>
                <a:gd name="connsiteY9" fmla="*/ 203781 h 253051"/>
                <a:gd name="connsiteX10" fmla="*/ 58937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7" y="126600"/>
                  </a:moveTo>
                  <a:cubicBezTo>
                    <a:pt x="58937" y="106862"/>
                    <a:pt x="56153" y="76243"/>
                    <a:pt x="42235" y="47648"/>
                  </a:cubicBezTo>
                  <a:cubicBezTo>
                    <a:pt x="27052" y="16523"/>
                    <a:pt x="5290" y="75"/>
                    <a:pt x="2759" y="75"/>
                  </a:cubicBezTo>
                  <a:cubicBezTo>
                    <a:pt x="1241" y="75"/>
                    <a:pt x="229" y="1087"/>
                    <a:pt x="229" y="2605"/>
                  </a:cubicBezTo>
                  <a:cubicBezTo>
                    <a:pt x="229" y="3364"/>
                    <a:pt x="229" y="3871"/>
                    <a:pt x="5037" y="8425"/>
                  </a:cubicBezTo>
                  <a:cubicBezTo>
                    <a:pt x="29836" y="33477"/>
                    <a:pt x="44260" y="73713"/>
                    <a:pt x="44260" y="126600"/>
                  </a:cubicBezTo>
                  <a:cubicBezTo>
                    <a:pt x="44260" y="169872"/>
                    <a:pt x="34897" y="214409"/>
                    <a:pt x="3519" y="246293"/>
                  </a:cubicBezTo>
                  <a:cubicBezTo>
                    <a:pt x="229" y="249330"/>
                    <a:pt x="229" y="249836"/>
                    <a:pt x="229" y="250595"/>
                  </a:cubicBezTo>
                  <a:cubicBezTo>
                    <a:pt x="229" y="252114"/>
                    <a:pt x="1241" y="253126"/>
                    <a:pt x="2759" y="253126"/>
                  </a:cubicBezTo>
                  <a:cubicBezTo>
                    <a:pt x="5290" y="253126"/>
                    <a:pt x="28065" y="235918"/>
                    <a:pt x="42995" y="203781"/>
                  </a:cubicBezTo>
                  <a:cubicBezTo>
                    <a:pt x="55900" y="175945"/>
                    <a:pt x="58937" y="147857"/>
                    <a:pt x="58937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6B8EA6E-551C-5898-E728-99315AF46595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6360213" y="3394337"/>
              <a:ext cx="90339" cy="79888"/>
            </a:xfrm>
            <a:custGeom>
              <a:avLst/>
              <a:gdLst>
                <a:gd name="connsiteX0" fmla="*/ 64179 w 90339"/>
                <a:gd name="connsiteY0" fmla="*/ 10521 h 79888"/>
                <a:gd name="connsiteX1" fmla="*/ 45934 w 90339"/>
                <a:gd name="connsiteY1" fmla="*/ 70 h 79888"/>
                <a:gd name="connsiteX2" fmla="*/ 233 w 90339"/>
                <a:gd name="connsiteY2" fmla="*/ 50553 h 79888"/>
                <a:gd name="connsiteX3" fmla="*/ 26980 w 90339"/>
                <a:gd name="connsiteY3" fmla="*/ 79958 h 79888"/>
                <a:gd name="connsiteX4" fmla="*/ 52134 w 90339"/>
                <a:gd name="connsiteY4" fmla="*/ 67558 h 79888"/>
                <a:gd name="connsiteX5" fmla="*/ 70379 w 90339"/>
                <a:gd name="connsiteY5" fmla="*/ 79958 h 79888"/>
                <a:gd name="connsiteX6" fmla="*/ 84372 w 90339"/>
                <a:gd name="connsiteY6" fmla="*/ 70570 h 79888"/>
                <a:gd name="connsiteX7" fmla="*/ 90572 w 90339"/>
                <a:gd name="connsiteY7" fmla="*/ 52856 h 79888"/>
                <a:gd name="connsiteX8" fmla="*/ 87738 w 90339"/>
                <a:gd name="connsiteY8" fmla="*/ 50553 h 79888"/>
                <a:gd name="connsiteX9" fmla="*/ 83841 w 90339"/>
                <a:gd name="connsiteY9" fmla="*/ 56045 h 79888"/>
                <a:gd name="connsiteX10" fmla="*/ 70910 w 90339"/>
                <a:gd name="connsiteY10" fmla="*/ 74998 h 79888"/>
                <a:gd name="connsiteX11" fmla="*/ 65064 w 90339"/>
                <a:gd name="connsiteY11" fmla="*/ 66318 h 79888"/>
                <a:gd name="connsiteX12" fmla="*/ 67722 w 90339"/>
                <a:gd name="connsiteY12" fmla="*/ 52325 h 79888"/>
                <a:gd name="connsiteX13" fmla="*/ 71619 w 90339"/>
                <a:gd name="connsiteY13" fmla="*/ 36383 h 79888"/>
                <a:gd name="connsiteX14" fmla="*/ 75161 w 90339"/>
                <a:gd name="connsiteY14" fmla="*/ 22920 h 79888"/>
                <a:gd name="connsiteX15" fmla="*/ 78350 w 90339"/>
                <a:gd name="connsiteY15" fmla="*/ 9104 h 79888"/>
                <a:gd name="connsiteX16" fmla="*/ 72327 w 90339"/>
                <a:gd name="connsiteY16" fmla="*/ 3435 h 79888"/>
                <a:gd name="connsiteX17" fmla="*/ 64179 w 90339"/>
                <a:gd name="connsiteY17" fmla="*/ 10521 h 79888"/>
                <a:gd name="connsiteX18" fmla="*/ 52842 w 90339"/>
                <a:gd name="connsiteY18" fmla="*/ 56045 h 79888"/>
                <a:gd name="connsiteX19" fmla="*/ 43808 w 90339"/>
                <a:gd name="connsiteY19" fmla="*/ 67913 h 79888"/>
                <a:gd name="connsiteX20" fmla="*/ 27512 w 90339"/>
                <a:gd name="connsiteY20" fmla="*/ 74998 h 79888"/>
                <a:gd name="connsiteX21" fmla="*/ 14581 w 90339"/>
                <a:gd name="connsiteY21" fmla="*/ 57816 h 79888"/>
                <a:gd name="connsiteX22" fmla="*/ 23792 w 90339"/>
                <a:gd name="connsiteY22" fmla="*/ 21857 h 79888"/>
                <a:gd name="connsiteX23" fmla="*/ 45934 w 90339"/>
                <a:gd name="connsiteY23" fmla="*/ 5030 h 79888"/>
                <a:gd name="connsiteX24" fmla="*/ 61699 w 90339"/>
                <a:gd name="connsiteY24" fmla="*/ 20440 h 79888"/>
                <a:gd name="connsiteX25" fmla="*/ 61167 w 90339"/>
                <a:gd name="connsiteY25" fmla="*/ 22920 h 79888"/>
                <a:gd name="connsiteX26" fmla="*/ 52842 w 90339"/>
                <a:gd name="connsiteY26" fmla="*/ 5604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79888">
                  <a:moveTo>
                    <a:pt x="64179" y="10521"/>
                  </a:moveTo>
                  <a:cubicBezTo>
                    <a:pt x="60459" y="4675"/>
                    <a:pt x="54436" y="70"/>
                    <a:pt x="45934" y="70"/>
                  </a:cubicBezTo>
                  <a:cubicBezTo>
                    <a:pt x="23260" y="70"/>
                    <a:pt x="233" y="25046"/>
                    <a:pt x="233" y="50553"/>
                  </a:cubicBezTo>
                  <a:cubicBezTo>
                    <a:pt x="233" y="67736"/>
                    <a:pt x="11747" y="79958"/>
                    <a:pt x="26980" y="79958"/>
                  </a:cubicBezTo>
                  <a:cubicBezTo>
                    <a:pt x="36546" y="79958"/>
                    <a:pt x="45048" y="74467"/>
                    <a:pt x="52134" y="67558"/>
                  </a:cubicBezTo>
                  <a:cubicBezTo>
                    <a:pt x="55499" y="78187"/>
                    <a:pt x="65773" y="79958"/>
                    <a:pt x="70379" y="79958"/>
                  </a:cubicBezTo>
                  <a:cubicBezTo>
                    <a:pt x="76755" y="79958"/>
                    <a:pt x="81184" y="76061"/>
                    <a:pt x="84372" y="70570"/>
                  </a:cubicBezTo>
                  <a:cubicBezTo>
                    <a:pt x="88269" y="63661"/>
                    <a:pt x="90572" y="53565"/>
                    <a:pt x="90572" y="52856"/>
                  </a:cubicBezTo>
                  <a:cubicBezTo>
                    <a:pt x="90572" y="50553"/>
                    <a:pt x="88269" y="50553"/>
                    <a:pt x="87738" y="50553"/>
                  </a:cubicBezTo>
                  <a:cubicBezTo>
                    <a:pt x="85258" y="50553"/>
                    <a:pt x="85081" y="51262"/>
                    <a:pt x="83841" y="56045"/>
                  </a:cubicBezTo>
                  <a:cubicBezTo>
                    <a:pt x="81715" y="64547"/>
                    <a:pt x="78350" y="74998"/>
                    <a:pt x="70910" y="74998"/>
                  </a:cubicBezTo>
                  <a:cubicBezTo>
                    <a:pt x="66304" y="74998"/>
                    <a:pt x="65064" y="71101"/>
                    <a:pt x="65064" y="66318"/>
                  </a:cubicBezTo>
                  <a:cubicBezTo>
                    <a:pt x="65064" y="63307"/>
                    <a:pt x="66482" y="56930"/>
                    <a:pt x="67722" y="52325"/>
                  </a:cubicBezTo>
                  <a:cubicBezTo>
                    <a:pt x="68961" y="47542"/>
                    <a:pt x="70733" y="40280"/>
                    <a:pt x="71619" y="36383"/>
                  </a:cubicBezTo>
                  <a:lnTo>
                    <a:pt x="75161" y="22920"/>
                  </a:lnTo>
                  <a:cubicBezTo>
                    <a:pt x="76224" y="18315"/>
                    <a:pt x="78350" y="9989"/>
                    <a:pt x="78350" y="9104"/>
                  </a:cubicBezTo>
                  <a:cubicBezTo>
                    <a:pt x="78350" y="5207"/>
                    <a:pt x="75161" y="3435"/>
                    <a:pt x="72327" y="3435"/>
                  </a:cubicBezTo>
                  <a:cubicBezTo>
                    <a:pt x="69316" y="3435"/>
                    <a:pt x="65242" y="5561"/>
                    <a:pt x="64179" y="10521"/>
                  </a:cubicBezTo>
                  <a:close/>
                  <a:moveTo>
                    <a:pt x="52842" y="56045"/>
                  </a:moveTo>
                  <a:cubicBezTo>
                    <a:pt x="51602" y="61004"/>
                    <a:pt x="47705" y="64547"/>
                    <a:pt x="43808" y="67913"/>
                  </a:cubicBezTo>
                  <a:cubicBezTo>
                    <a:pt x="42214" y="69330"/>
                    <a:pt x="35129" y="74998"/>
                    <a:pt x="27512" y="74998"/>
                  </a:cubicBezTo>
                  <a:cubicBezTo>
                    <a:pt x="20958" y="74998"/>
                    <a:pt x="14581" y="70393"/>
                    <a:pt x="14581" y="57816"/>
                  </a:cubicBezTo>
                  <a:cubicBezTo>
                    <a:pt x="14581" y="48428"/>
                    <a:pt x="19718" y="28943"/>
                    <a:pt x="23792" y="21857"/>
                  </a:cubicBezTo>
                  <a:cubicBezTo>
                    <a:pt x="31940" y="7687"/>
                    <a:pt x="40974" y="5030"/>
                    <a:pt x="45934" y="5030"/>
                  </a:cubicBezTo>
                  <a:cubicBezTo>
                    <a:pt x="58333" y="5030"/>
                    <a:pt x="61699" y="18492"/>
                    <a:pt x="61699" y="20440"/>
                  </a:cubicBezTo>
                  <a:cubicBezTo>
                    <a:pt x="61699" y="21149"/>
                    <a:pt x="61345" y="22389"/>
                    <a:pt x="61167" y="22920"/>
                  </a:cubicBezTo>
                  <a:lnTo>
                    <a:pt x="52842" y="5604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562F294-EFB2-7008-A631-D103D5E458FD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6539052" y="3409894"/>
              <a:ext cx="58707" cy="253051"/>
            </a:xfrm>
            <a:custGeom>
              <a:avLst/>
              <a:gdLst>
                <a:gd name="connsiteX0" fmla="*/ 58947 w 58707"/>
                <a:gd name="connsiteY0" fmla="*/ 250595 h 253051"/>
                <a:gd name="connsiteX1" fmla="*/ 54645 w 58707"/>
                <a:gd name="connsiteY1" fmla="*/ 245028 h 253051"/>
                <a:gd name="connsiteX2" fmla="*/ 14916 w 58707"/>
                <a:gd name="connsiteY2" fmla="*/ 126600 h 253051"/>
                <a:gd name="connsiteX3" fmla="*/ 55657 w 58707"/>
                <a:gd name="connsiteY3" fmla="*/ 6907 h 253051"/>
                <a:gd name="connsiteX4" fmla="*/ 58947 w 58707"/>
                <a:gd name="connsiteY4" fmla="*/ 2605 h 253051"/>
                <a:gd name="connsiteX5" fmla="*/ 56417 w 58707"/>
                <a:gd name="connsiteY5" fmla="*/ 75 h 253051"/>
                <a:gd name="connsiteX6" fmla="*/ 16182 w 58707"/>
                <a:gd name="connsiteY6" fmla="*/ 49420 h 253051"/>
                <a:gd name="connsiteX7" fmla="*/ 239 w 58707"/>
                <a:gd name="connsiteY7" fmla="*/ 126600 h 253051"/>
                <a:gd name="connsiteX8" fmla="*/ 16941 w 58707"/>
                <a:gd name="connsiteY8" fmla="*/ 205552 h 253051"/>
                <a:gd name="connsiteX9" fmla="*/ 56417 w 58707"/>
                <a:gd name="connsiteY9" fmla="*/ 253126 h 253051"/>
                <a:gd name="connsiteX10" fmla="*/ 58947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7" y="250595"/>
                  </a:moveTo>
                  <a:cubicBezTo>
                    <a:pt x="58947" y="249836"/>
                    <a:pt x="58947" y="249330"/>
                    <a:pt x="54645" y="245028"/>
                  </a:cubicBezTo>
                  <a:cubicBezTo>
                    <a:pt x="23014" y="213144"/>
                    <a:pt x="14916" y="165317"/>
                    <a:pt x="14916" y="126600"/>
                  </a:cubicBezTo>
                  <a:cubicBezTo>
                    <a:pt x="14916" y="82569"/>
                    <a:pt x="24532" y="38538"/>
                    <a:pt x="55657" y="6907"/>
                  </a:cubicBezTo>
                  <a:cubicBezTo>
                    <a:pt x="58947" y="3871"/>
                    <a:pt x="58947" y="3364"/>
                    <a:pt x="58947" y="2605"/>
                  </a:cubicBezTo>
                  <a:cubicBezTo>
                    <a:pt x="58947" y="834"/>
                    <a:pt x="57935" y="75"/>
                    <a:pt x="56417" y="75"/>
                  </a:cubicBezTo>
                  <a:cubicBezTo>
                    <a:pt x="53886" y="75"/>
                    <a:pt x="31112" y="17282"/>
                    <a:pt x="16182" y="49420"/>
                  </a:cubicBezTo>
                  <a:cubicBezTo>
                    <a:pt x="3276" y="77255"/>
                    <a:pt x="239" y="105344"/>
                    <a:pt x="239" y="126600"/>
                  </a:cubicBezTo>
                  <a:cubicBezTo>
                    <a:pt x="239" y="146338"/>
                    <a:pt x="3023" y="176957"/>
                    <a:pt x="16941" y="205552"/>
                  </a:cubicBezTo>
                  <a:cubicBezTo>
                    <a:pt x="32124" y="236677"/>
                    <a:pt x="53886" y="253126"/>
                    <a:pt x="56417" y="253126"/>
                  </a:cubicBezTo>
                  <a:cubicBezTo>
                    <a:pt x="57935" y="253126"/>
                    <a:pt x="58947" y="252367"/>
                    <a:pt x="5894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6823198-C727-99EF-C466-9FBBCDA65B17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6619747" y="3487834"/>
              <a:ext cx="102991" cy="114632"/>
            </a:xfrm>
            <a:custGeom>
              <a:avLst/>
              <a:gdLst>
                <a:gd name="connsiteX0" fmla="*/ 15173 w 102991"/>
                <a:gd name="connsiteY0" fmla="*/ 96993 h 114632"/>
                <a:gd name="connsiteX1" fmla="*/ 12896 w 102991"/>
                <a:gd name="connsiteY1" fmla="*/ 107874 h 114632"/>
                <a:gd name="connsiteX2" fmla="*/ 20234 w 102991"/>
                <a:gd name="connsiteY2" fmla="*/ 114707 h 114632"/>
                <a:gd name="connsiteX3" fmla="*/ 29597 w 102991"/>
                <a:gd name="connsiteY3" fmla="*/ 107621 h 114632"/>
                <a:gd name="connsiteX4" fmla="*/ 39719 w 102991"/>
                <a:gd name="connsiteY4" fmla="*/ 67639 h 114632"/>
                <a:gd name="connsiteX5" fmla="*/ 47817 w 102991"/>
                <a:gd name="connsiteY5" fmla="*/ 34743 h 114632"/>
                <a:gd name="connsiteX6" fmla="*/ 61988 w 102991"/>
                <a:gd name="connsiteY6" fmla="*/ 13993 h 114632"/>
                <a:gd name="connsiteX7" fmla="*/ 82232 w 102991"/>
                <a:gd name="connsiteY7" fmla="*/ 5642 h 114632"/>
                <a:gd name="connsiteX8" fmla="*/ 92860 w 102991"/>
                <a:gd name="connsiteY8" fmla="*/ 8678 h 114632"/>
                <a:gd name="connsiteX9" fmla="*/ 79701 w 102991"/>
                <a:gd name="connsiteY9" fmla="*/ 22596 h 114632"/>
                <a:gd name="connsiteX10" fmla="*/ 89317 w 102991"/>
                <a:gd name="connsiteY10" fmla="*/ 31453 h 114632"/>
                <a:gd name="connsiteX11" fmla="*/ 103235 w 102991"/>
                <a:gd name="connsiteY11" fmla="*/ 16523 h 114632"/>
                <a:gd name="connsiteX12" fmla="*/ 82232 w 102991"/>
                <a:gd name="connsiteY12" fmla="*/ 75 h 114632"/>
                <a:gd name="connsiteX13" fmla="*/ 49841 w 102991"/>
                <a:gd name="connsiteY13" fmla="*/ 19560 h 114632"/>
                <a:gd name="connsiteX14" fmla="*/ 26814 w 102991"/>
                <a:gd name="connsiteY14" fmla="*/ 75 h 114632"/>
                <a:gd name="connsiteX15" fmla="*/ 8088 w 102991"/>
                <a:gd name="connsiteY15" fmla="*/ 14499 h 114632"/>
                <a:gd name="connsiteX16" fmla="*/ 243 w 102991"/>
                <a:gd name="connsiteY16" fmla="*/ 39045 h 114632"/>
                <a:gd name="connsiteX17" fmla="*/ 3280 w 102991"/>
                <a:gd name="connsiteY17" fmla="*/ 41575 h 114632"/>
                <a:gd name="connsiteX18" fmla="*/ 7582 w 102991"/>
                <a:gd name="connsiteY18" fmla="*/ 35755 h 114632"/>
                <a:gd name="connsiteX19" fmla="*/ 26054 w 102991"/>
                <a:gd name="connsiteY19" fmla="*/ 5642 h 114632"/>
                <a:gd name="connsiteX20" fmla="*/ 33899 w 102991"/>
                <a:gd name="connsiteY20" fmla="*/ 17282 h 114632"/>
                <a:gd name="connsiteX21" fmla="*/ 29850 w 102991"/>
                <a:gd name="connsiteY21" fmla="*/ 38538 h 114632"/>
                <a:gd name="connsiteX22" fmla="*/ 15173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73" y="96993"/>
                  </a:moveTo>
                  <a:cubicBezTo>
                    <a:pt x="14414" y="100789"/>
                    <a:pt x="12896" y="106609"/>
                    <a:pt x="12896" y="107874"/>
                  </a:cubicBezTo>
                  <a:cubicBezTo>
                    <a:pt x="12896" y="112429"/>
                    <a:pt x="16438" y="114707"/>
                    <a:pt x="20234" y="114707"/>
                  </a:cubicBezTo>
                  <a:cubicBezTo>
                    <a:pt x="23271" y="114707"/>
                    <a:pt x="27826" y="112682"/>
                    <a:pt x="29597" y="107621"/>
                  </a:cubicBezTo>
                  <a:cubicBezTo>
                    <a:pt x="30103" y="106609"/>
                    <a:pt x="38707" y="72194"/>
                    <a:pt x="39719" y="67639"/>
                  </a:cubicBezTo>
                  <a:cubicBezTo>
                    <a:pt x="41744" y="59289"/>
                    <a:pt x="46298" y="41575"/>
                    <a:pt x="47817" y="34743"/>
                  </a:cubicBezTo>
                  <a:cubicBezTo>
                    <a:pt x="48829" y="31453"/>
                    <a:pt x="55914" y="19560"/>
                    <a:pt x="61988" y="13993"/>
                  </a:cubicBezTo>
                  <a:cubicBezTo>
                    <a:pt x="64012" y="12221"/>
                    <a:pt x="71350" y="5642"/>
                    <a:pt x="82232" y="5642"/>
                  </a:cubicBezTo>
                  <a:cubicBezTo>
                    <a:pt x="88811" y="5642"/>
                    <a:pt x="92607" y="8678"/>
                    <a:pt x="92860" y="8678"/>
                  </a:cubicBezTo>
                  <a:cubicBezTo>
                    <a:pt x="85268" y="9944"/>
                    <a:pt x="79701" y="16017"/>
                    <a:pt x="79701" y="22596"/>
                  </a:cubicBezTo>
                  <a:cubicBezTo>
                    <a:pt x="79701" y="26645"/>
                    <a:pt x="82485" y="31453"/>
                    <a:pt x="89317" y="31453"/>
                  </a:cubicBezTo>
                  <a:cubicBezTo>
                    <a:pt x="96150" y="31453"/>
                    <a:pt x="103235" y="25633"/>
                    <a:pt x="103235" y="16523"/>
                  </a:cubicBezTo>
                  <a:cubicBezTo>
                    <a:pt x="103235" y="7666"/>
                    <a:pt x="95137" y="75"/>
                    <a:pt x="82232" y="75"/>
                  </a:cubicBezTo>
                  <a:cubicBezTo>
                    <a:pt x="65783" y="75"/>
                    <a:pt x="54649" y="12474"/>
                    <a:pt x="49841" y="19560"/>
                  </a:cubicBezTo>
                  <a:cubicBezTo>
                    <a:pt x="47817" y="8172"/>
                    <a:pt x="38707" y="75"/>
                    <a:pt x="26814" y="75"/>
                  </a:cubicBezTo>
                  <a:cubicBezTo>
                    <a:pt x="15173" y="75"/>
                    <a:pt x="10365" y="9944"/>
                    <a:pt x="8088" y="14499"/>
                  </a:cubicBezTo>
                  <a:cubicBezTo>
                    <a:pt x="3533" y="23102"/>
                    <a:pt x="243" y="38285"/>
                    <a:pt x="243" y="39045"/>
                  </a:cubicBezTo>
                  <a:cubicBezTo>
                    <a:pt x="243" y="41575"/>
                    <a:pt x="2774" y="41575"/>
                    <a:pt x="3280" y="41575"/>
                  </a:cubicBezTo>
                  <a:cubicBezTo>
                    <a:pt x="5810" y="41575"/>
                    <a:pt x="6063" y="41322"/>
                    <a:pt x="7582" y="35755"/>
                  </a:cubicBezTo>
                  <a:cubicBezTo>
                    <a:pt x="11883" y="17788"/>
                    <a:pt x="16945" y="5642"/>
                    <a:pt x="26054" y="5642"/>
                  </a:cubicBezTo>
                  <a:cubicBezTo>
                    <a:pt x="30356" y="5642"/>
                    <a:pt x="33899" y="7666"/>
                    <a:pt x="33899" y="17282"/>
                  </a:cubicBezTo>
                  <a:cubicBezTo>
                    <a:pt x="33899" y="22596"/>
                    <a:pt x="33140" y="25380"/>
                    <a:pt x="29850" y="38538"/>
                  </a:cubicBezTo>
                  <a:lnTo>
                    <a:pt x="1517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4123CC-CB7D-B9EA-3F6E-935C7252BD2B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6810840" y="3531359"/>
              <a:ext cx="154614" cy="10122"/>
            </a:xfrm>
            <a:custGeom>
              <a:avLst/>
              <a:gdLst>
                <a:gd name="connsiteX0" fmla="*/ 146008 w 154614"/>
                <a:gd name="connsiteY0" fmla="*/ 10197 h 10122"/>
                <a:gd name="connsiteX1" fmla="*/ 154864 w 154614"/>
                <a:gd name="connsiteY1" fmla="*/ 5136 h 10122"/>
                <a:gd name="connsiteX2" fmla="*/ 146008 w 154614"/>
                <a:gd name="connsiteY2" fmla="*/ 75 h 10122"/>
                <a:gd name="connsiteX3" fmla="*/ 9107 w 154614"/>
                <a:gd name="connsiteY3" fmla="*/ 75 h 10122"/>
                <a:gd name="connsiteX4" fmla="*/ 250 w 154614"/>
                <a:gd name="connsiteY4" fmla="*/ 5136 h 10122"/>
                <a:gd name="connsiteX5" fmla="*/ 9107 w 154614"/>
                <a:gd name="connsiteY5" fmla="*/ 10197 h 10122"/>
                <a:gd name="connsiteX6" fmla="*/ 146008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6008" y="10197"/>
                  </a:moveTo>
                  <a:cubicBezTo>
                    <a:pt x="150309" y="10197"/>
                    <a:pt x="154864" y="10197"/>
                    <a:pt x="154864" y="5136"/>
                  </a:cubicBezTo>
                  <a:cubicBezTo>
                    <a:pt x="154864" y="75"/>
                    <a:pt x="150309" y="75"/>
                    <a:pt x="146008" y="75"/>
                  </a:cubicBezTo>
                  <a:lnTo>
                    <a:pt x="9107" y="75"/>
                  </a:lnTo>
                  <a:cubicBezTo>
                    <a:pt x="4805" y="75"/>
                    <a:pt x="250" y="75"/>
                    <a:pt x="250" y="5136"/>
                  </a:cubicBezTo>
                  <a:cubicBezTo>
                    <a:pt x="250" y="10197"/>
                    <a:pt x="4805" y="10197"/>
                    <a:pt x="9107" y="10197"/>
                  </a:cubicBezTo>
                  <a:lnTo>
                    <a:pt x="146008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7122F6C-7E91-9E7B-6E08-9501178665FB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7050225" y="3487834"/>
              <a:ext cx="102991" cy="114632"/>
            </a:xfrm>
            <a:custGeom>
              <a:avLst/>
              <a:gdLst>
                <a:gd name="connsiteX0" fmla="*/ 15190 w 102991"/>
                <a:gd name="connsiteY0" fmla="*/ 96993 h 114632"/>
                <a:gd name="connsiteX1" fmla="*/ 12913 w 102991"/>
                <a:gd name="connsiteY1" fmla="*/ 107874 h 114632"/>
                <a:gd name="connsiteX2" fmla="*/ 20251 w 102991"/>
                <a:gd name="connsiteY2" fmla="*/ 114707 h 114632"/>
                <a:gd name="connsiteX3" fmla="*/ 29614 w 102991"/>
                <a:gd name="connsiteY3" fmla="*/ 107621 h 114632"/>
                <a:gd name="connsiteX4" fmla="*/ 39736 w 102991"/>
                <a:gd name="connsiteY4" fmla="*/ 67639 h 114632"/>
                <a:gd name="connsiteX5" fmla="*/ 47834 w 102991"/>
                <a:gd name="connsiteY5" fmla="*/ 34743 h 114632"/>
                <a:gd name="connsiteX6" fmla="*/ 62005 w 102991"/>
                <a:gd name="connsiteY6" fmla="*/ 13993 h 114632"/>
                <a:gd name="connsiteX7" fmla="*/ 82249 w 102991"/>
                <a:gd name="connsiteY7" fmla="*/ 5642 h 114632"/>
                <a:gd name="connsiteX8" fmla="*/ 92877 w 102991"/>
                <a:gd name="connsiteY8" fmla="*/ 8678 h 114632"/>
                <a:gd name="connsiteX9" fmla="*/ 79718 w 102991"/>
                <a:gd name="connsiteY9" fmla="*/ 22596 h 114632"/>
                <a:gd name="connsiteX10" fmla="*/ 89334 w 102991"/>
                <a:gd name="connsiteY10" fmla="*/ 31453 h 114632"/>
                <a:gd name="connsiteX11" fmla="*/ 103252 w 102991"/>
                <a:gd name="connsiteY11" fmla="*/ 16523 h 114632"/>
                <a:gd name="connsiteX12" fmla="*/ 82249 w 102991"/>
                <a:gd name="connsiteY12" fmla="*/ 75 h 114632"/>
                <a:gd name="connsiteX13" fmla="*/ 49858 w 102991"/>
                <a:gd name="connsiteY13" fmla="*/ 19560 h 114632"/>
                <a:gd name="connsiteX14" fmla="*/ 26830 w 102991"/>
                <a:gd name="connsiteY14" fmla="*/ 75 h 114632"/>
                <a:gd name="connsiteX15" fmla="*/ 8105 w 102991"/>
                <a:gd name="connsiteY15" fmla="*/ 14499 h 114632"/>
                <a:gd name="connsiteX16" fmla="*/ 260 w 102991"/>
                <a:gd name="connsiteY16" fmla="*/ 39045 h 114632"/>
                <a:gd name="connsiteX17" fmla="*/ 3297 w 102991"/>
                <a:gd name="connsiteY17" fmla="*/ 41575 h 114632"/>
                <a:gd name="connsiteX18" fmla="*/ 7599 w 102991"/>
                <a:gd name="connsiteY18" fmla="*/ 35755 h 114632"/>
                <a:gd name="connsiteX19" fmla="*/ 26071 w 102991"/>
                <a:gd name="connsiteY19" fmla="*/ 5642 h 114632"/>
                <a:gd name="connsiteX20" fmla="*/ 33916 w 102991"/>
                <a:gd name="connsiteY20" fmla="*/ 17282 h 114632"/>
                <a:gd name="connsiteX21" fmla="*/ 29867 w 102991"/>
                <a:gd name="connsiteY21" fmla="*/ 38538 h 114632"/>
                <a:gd name="connsiteX22" fmla="*/ 15190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90" y="96993"/>
                  </a:moveTo>
                  <a:cubicBezTo>
                    <a:pt x="14431" y="100789"/>
                    <a:pt x="12913" y="106609"/>
                    <a:pt x="12913" y="107874"/>
                  </a:cubicBezTo>
                  <a:cubicBezTo>
                    <a:pt x="12913" y="112429"/>
                    <a:pt x="16455" y="114707"/>
                    <a:pt x="20251" y="114707"/>
                  </a:cubicBezTo>
                  <a:cubicBezTo>
                    <a:pt x="23288" y="114707"/>
                    <a:pt x="27843" y="112682"/>
                    <a:pt x="29614" y="107621"/>
                  </a:cubicBezTo>
                  <a:cubicBezTo>
                    <a:pt x="30120" y="106609"/>
                    <a:pt x="38724" y="72194"/>
                    <a:pt x="39736" y="67639"/>
                  </a:cubicBezTo>
                  <a:cubicBezTo>
                    <a:pt x="41760" y="59289"/>
                    <a:pt x="46315" y="41575"/>
                    <a:pt x="47834" y="34743"/>
                  </a:cubicBezTo>
                  <a:cubicBezTo>
                    <a:pt x="48846" y="31453"/>
                    <a:pt x="55931" y="19560"/>
                    <a:pt x="62005" y="13993"/>
                  </a:cubicBezTo>
                  <a:cubicBezTo>
                    <a:pt x="64029" y="12221"/>
                    <a:pt x="71367" y="5642"/>
                    <a:pt x="82249" y="5642"/>
                  </a:cubicBezTo>
                  <a:cubicBezTo>
                    <a:pt x="88828" y="5642"/>
                    <a:pt x="92624" y="8678"/>
                    <a:pt x="92877" y="8678"/>
                  </a:cubicBezTo>
                  <a:cubicBezTo>
                    <a:pt x="85285" y="9944"/>
                    <a:pt x="79718" y="16017"/>
                    <a:pt x="79718" y="22596"/>
                  </a:cubicBezTo>
                  <a:cubicBezTo>
                    <a:pt x="79718" y="26645"/>
                    <a:pt x="82502" y="31453"/>
                    <a:pt x="89334" y="31453"/>
                  </a:cubicBezTo>
                  <a:cubicBezTo>
                    <a:pt x="96166" y="31453"/>
                    <a:pt x="103252" y="25633"/>
                    <a:pt x="103252" y="16523"/>
                  </a:cubicBezTo>
                  <a:cubicBezTo>
                    <a:pt x="103252" y="7666"/>
                    <a:pt x="95154" y="75"/>
                    <a:pt x="82249" y="75"/>
                  </a:cubicBezTo>
                  <a:cubicBezTo>
                    <a:pt x="65800" y="75"/>
                    <a:pt x="54666" y="12474"/>
                    <a:pt x="49858" y="19560"/>
                  </a:cubicBezTo>
                  <a:cubicBezTo>
                    <a:pt x="47834" y="8172"/>
                    <a:pt x="38724" y="75"/>
                    <a:pt x="26830" y="75"/>
                  </a:cubicBezTo>
                  <a:cubicBezTo>
                    <a:pt x="15190" y="75"/>
                    <a:pt x="10382" y="9944"/>
                    <a:pt x="8105" y="14499"/>
                  </a:cubicBezTo>
                  <a:cubicBezTo>
                    <a:pt x="3550" y="23102"/>
                    <a:pt x="260" y="38285"/>
                    <a:pt x="260" y="39045"/>
                  </a:cubicBezTo>
                  <a:cubicBezTo>
                    <a:pt x="260" y="41575"/>
                    <a:pt x="2791" y="41575"/>
                    <a:pt x="3297" y="41575"/>
                  </a:cubicBezTo>
                  <a:cubicBezTo>
                    <a:pt x="5827" y="41575"/>
                    <a:pt x="6080" y="41322"/>
                    <a:pt x="7599" y="35755"/>
                  </a:cubicBezTo>
                  <a:cubicBezTo>
                    <a:pt x="11900" y="17788"/>
                    <a:pt x="16961" y="5642"/>
                    <a:pt x="26071" y="5642"/>
                  </a:cubicBezTo>
                  <a:cubicBezTo>
                    <a:pt x="30373" y="5642"/>
                    <a:pt x="33916" y="7666"/>
                    <a:pt x="33916" y="17282"/>
                  </a:cubicBezTo>
                  <a:cubicBezTo>
                    <a:pt x="33916" y="22596"/>
                    <a:pt x="33157" y="25380"/>
                    <a:pt x="29867" y="38538"/>
                  </a:cubicBezTo>
                  <a:lnTo>
                    <a:pt x="15190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639B435-D4CD-129E-EE06-457A95CDB8BA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7169453" y="3527993"/>
              <a:ext cx="130371" cy="130549"/>
            </a:xfrm>
            <a:custGeom>
              <a:avLst/>
              <a:gdLst>
                <a:gd name="connsiteX0" fmla="*/ 69879 w 130371"/>
                <a:gd name="connsiteY0" fmla="*/ 69691 h 130549"/>
                <a:gd name="connsiteX1" fmla="*/ 124082 w 130371"/>
                <a:gd name="connsiteY1" fmla="*/ 69691 h 130549"/>
                <a:gd name="connsiteX2" fmla="*/ 130637 w 130371"/>
                <a:gd name="connsiteY2" fmla="*/ 65439 h 130549"/>
                <a:gd name="connsiteX3" fmla="*/ 124082 w 130371"/>
                <a:gd name="connsiteY3" fmla="*/ 61011 h 130549"/>
                <a:gd name="connsiteX4" fmla="*/ 69879 w 130371"/>
                <a:gd name="connsiteY4" fmla="*/ 61011 h 130549"/>
                <a:gd name="connsiteX5" fmla="*/ 69879 w 130371"/>
                <a:gd name="connsiteY5" fmla="*/ 6630 h 130549"/>
                <a:gd name="connsiteX6" fmla="*/ 65628 w 130371"/>
                <a:gd name="connsiteY6" fmla="*/ 76 h 130549"/>
                <a:gd name="connsiteX7" fmla="*/ 61199 w 130371"/>
                <a:gd name="connsiteY7" fmla="*/ 6630 h 130549"/>
                <a:gd name="connsiteX8" fmla="*/ 61199 w 130371"/>
                <a:gd name="connsiteY8" fmla="*/ 61011 h 130549"/>
                <a:gd name="connsiteX9" fmla="*/ 6819 w 130371"/>
                <a:gd name="connsiteY9" fmla="*/ 61011 h 130549"/>
                <a:gd name="connsiteX10" fmla="*/ 265 w 130371"/>
                <a:gd name="connsiteY10" fmla="*/ 65262 h 130549"/>
                <a:gd name="connsiteX11" fmla="*/ 6819 w 130371"/>
                <a:gd name="connsiteY11" fmla="*/ 69691 h 130549"/>
                <a:gd name="connsiteX12" fmla="*/ 61199 w 130371"/>
                <a:gd name="connsiteY12" fmla="*/ 69691 h 130549"/>
                <a:gd name="connsiteX13" fmla="*/ 61199 w 130371"/>
                <a:gd name="connsiteY13" fmla="*/ 124071 h 130549"/>
                <a:gd name="connsiteX14" fmla="*/ 65451 w 130371"/>
                <a:gd name="connsiteY14" fmla="*/ 130625 h 130549"/>
                <a:gd name="connsiteX15" fmla="*/ 69879 w 130371"/>
                <a:gd name="connsiteY15" fmla="*/ 124071 h 130549"/>
                <a:gd name="connsiteX16" fmla="*/ 69879 w 130371"/>
                <a:gd name="connsiteY16" fmla="*/ 6969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879" y="69691"/>
                  </a:moveTo>
                  <a:lnTo>
                    <a:pt x="124082" y="69691"/>
                  </a:lnTo>
                  <a:cubicBezTo>
                    <a:pt x="126385" y="69691"/>
                    <a:pt x="130637" y="69691"/>
                    <a:pt x="130637" y="65439"/>
                  </a:cubicBezTo>
                  <a:cubicBezTo>
                    <a:pt x="130637" y="61011"/>
                    <a:pt x="126562" y="61011"/>
                    <a:pt x="124082" y="61011"/>
                  </a:cubicBezTo>
                  <a:lnTo>
                    <a:pt x="69879" y="61011"/>
                  </a:lnTo>
                  <a:lnTo>
                    <a:pt x="69879" y="6630"/>
                  </a:lnTo>
                  <a:cubicBezTo>
                    <a:pt x="69879" y="4327"/>
                    <a:pt x="69879" y="76"/>
                    <a:pt x="65628" y="76"/>
                  </a:cubicBezTo>
                  <a:cubicBezTo>
                    <a:pt x="61199" y="76"/>
                    <a:pt x="61199" y="4150"/>
                    <a:pt x="61199" y="6630"/>
                  </a:cubicBezTo>
                  <a:lnTo>
                    <a:pt x="61199" y="61011"/>
                  </a:lnTo>
                  <a:lnTo>
                    <a:pt x="6819" y="61011"/>
                  </a:lnTo>
                  <a:cubicBezTo>
                    <a:pt x="4516" y="61011"/>
                    <a:pt x="265" y="61011"/>
                    <a:pt x="265" y="65262"/>
                  </a:cubicBezTo>
                  <a:cubicBezTo>
                    <a:pt x="265" y="69691"/>
                    <a:pt x="4339" y="69691"/>
                    <a:pt x="6819" y="69691"/>
                  </a:cubicBezTo>
                  <a:lnTo>
                    <a:pt x="61199" y="69691"/>
                  </a:lnTo>
                  <a:lnTo>
                    <a:pt x="61199" y="124071"/>
                  </a:lnTo>
                  <a:cubicBezTo>
                    <a:pt x="61199" y="126374"/>
                    <a:pt x="61199" y="130625"/>
                    <a:pt x="65451" y="130625"/>
                  </a:cubicBezTo>
                  <a:cubicBezTo>
                    <a:pt x="69879" y="130625"/>
                    <a:pt x="69879" y="126551"/>
                    <a:pt x="69879" y="124071"/>
                  </a:cubicBezTo>
                  <a:lnTo>
                    <a:pt x="69879" y="69691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53F85BD-7627-70E2-FA98-53A6686E86AB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7350104" y="3409894"/>
              <a:ext cx="58707" cy="253051"/>
            </a:xfrm>
            <a:custGeom>
              <a:avLst/>
              <a:gdLst>
                <a:gd name="connsiteX0" fmla="*/ 58979 w 58707"/>
                <a:gd name="connsiteY0" fmla="*/ 250595 h 253051"/>
                <a:gd name="connsiteX1" fmla="*/ 54677 w 58707"/>
                <a:gd name="connsiteY1" fmla="*/ 245028 h 253051"/>
                <a:gd name="connsiteX2" fmla="*/ 14948 w 58707"/>
                <a:gd name="connsiteY2" fmla="*/ 126600 h 253051"/>
                <a:gd name="connsiteX3" fmla="*/ 55689 w 58707"/>
                <a:gd name="connsiteY3" fmla="*/ 6907 h 253051"/>
                <a:gd name="connsiteX4" fmla="*/ 58979 w 58707"/>
                <a:gd name="connsiteY4" fmla="*/ 2605 h 253051"/>
                <a:gd name="connsiteX5" fmla="*/ 56449 w 58707"/>
                <a:gd name="connsiteY5" fmla="*/ 75 h 253051"/>
                <a:gd name="connsiteX6" fmla="*/ 16213 w 58707"/>
                <a:gd name="connsiteY6" fmla="*/ 49420 h 253051"/>
                <a:gd name="connsiteX7" fmla="*/ 271 w 58707"/>
                <a:gd name="connsiteY7" fmla="*/ 126600 h 253051"/>
                <a:gd name="connsiteX8" fmla="*/ 16973 w 58707"/>
                <a:gd name="connsiteY8" fmla="*/ 205552 h 253051"/>
                <a:gd name="connsiteX9" fmla="*/ 56449 w 58707"/>
                <a:gd name="connsiteY9" fmla="*/ 253126 h 253051"/>
                <a:gd name="connsiteX10" fmla="*/ 58979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79" y="250595"/>
                  </a:moveTo>
                  <a:cubicBezTo>
                    <a:pt x="58979" y="249836"/>
                    <a:pt x="58979" y="249330"/>
                    <a:pt x="54677" y="245028"/>
                  </a:cubicBezTo>
                  <a:cubicBezTo>
                    <a:pt x="23046" y="213144"/>
                    <a:pt x="14948" y="165317"/>
                    <a:pt x="14948" y="126600"/>
                  </a:cubicBezTo>
                  <a:cubicBezTo>
                    <a:pt x="14948" y="82569"/>
                    <a:pt x="24564" y="38538"/>
                    <a:pt x="55689" y="6907"/>
                  </a:cubicBezTo>
                  <a:cubicBezTo>
                    <a:pt x="58979" y="3871"/>
                    <a:pt x="58979" y="3364"/>
                    <a:pt x="58979" y="2605"/>
                  </a:cubicBezTo>
                  <a:cubicBezTo>
                    <a:pt x="58979" y="834"/>
                    <a:pt x="57967" y="75"/>
                    <a:pt x="56449" y="75"/>
                  </a:cubicBezTo>
                  <a:cubicBezTo>
                    <a:pt x="53918" y="75"/>
                    <a:pt x="31143" y="17282"/>
                    <a:pt x="16213" y="49420"/>
                  </a:cubicBezTo>
                  <a:cubicBezTo>
                    <a:pt x="3308" y="77255"/>
                    <a:pt x="271" y="105344"/>
                    <a:pt x="271" y="126600"/>
                  </a:cubicBezTo>
                  <a:cubicBezTo>
                    <a:pt x="271" y="146338"/>
                    <a:pt x="3055" y="176957"/>
                    <a:pt x="16973" y="205552"/>
                  </a:cubicBezTo>
                  <a:cubicBezTo>
                    <a:pt x="32156" y="236677"/>
                    <a:pt x="53918" y="253126"/>
                    <a:pt x="56449" y="253126"/>
                  </a:cubicBezTo>
                  <a:cubicBezTo>
                    <a:pt x="57967" y="253126"/>
                    <a:pt x="58979" y="252367"/>
                    <a:pt x="58979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2613B05-1CF6-7CA4-4BFB-07805186D47A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7430800" y="3487834"/>
              <a:ext cx="111089" cy="114632"/>
            </a:xfrm>
            <a:custGeom>
              <a:avLst/>
              <a:gdLst>
                <a:gd name="connsiteX0" fmla="*/ 111365 w 111089"/>
                <a:gd name="connsiteY0" fmla="*/ 17788 h 114632"/>
                <a:gd name="connsiteX1" fmla="*/ 100230 w 111089"/>
                <a:gd name="connsiteY1" fmla="*/ 75 h 114632"/>
                <a:gd name="connsiteX2" fmla="*/ 87831 w 111089"/>
                <a:gd name="connsiteY2" fmla="*/ 12221 h 114632"/>
                <a:gd name="connsiteX3" fmla="*/ 91880 w 111089"/>
                <a:gd name="connsiteY3" fmla="*/ 19813 h 114632"/>
                <a:gd name="connsiteX4" fmla="*/ 100483 w 111089"/>
                <a:gd name="connsiteY4" fmla="*/ 40563 h 114632"/>
                <a:gd name="connsiteX5" fmla="*/ 55440 w 111089"/>
                <a:gd name="connsiteY5" fmla="*/ 109140 h 114632"/>
                <a:gd name="connsiteX6" fmla="*/ 36714 w 111089"/>
                <a:gd name="connsiteY6" fmla="*/ 87124 h 114632"/>
                <a:gd name="connsiteX7" fmla="*/ 51391 w 111089"/>
                <a:gd name="connsiteY7" fmla="*/ 33477 h 114632"/>
                <a:gd name="connsiteX8" fmla="*/ 54428 w 111089"/>
                <a:gd name="connsiteY8" fmla="*/ 20825 h 114632"/>
                <a:gd name="connsiteX9" fmla="*/ 33678 w 111089"/>
                <a:gd name="connsiteY9" fmla="*/ 75 h 114632"/>
                <a:gd name="connsiteX10" fmla="*/ 275 w 111089"/>
                <a:gd name="connsiteY10" fmla="*/ 39045 h 114632"/>
                <a:gd name="connsiteX11" fmla="*/ 3312 w 111089"/>
                <a:gd name="connsiteY11" fmla="*/ 41575 h 114632"/>
                <a:gd name="connsiteX12" fmla="*/ 7360 w 111089"/>
                <a:gd name="connsiteY12" fmla="*/ 37020 h 114632"/>
                <a:gd name="connsiteX13" fmla="*/ 32919 w 111089"/>
                <a:gd name="connsiteY13" fmla="*/ 5642 h 114632"/>
                <a:gd name="connsiteX14" fmla="*/ 39245 w 111089"/>
                <a:gd name="connsiteY14" fmla="*/ 13739 h 114632"/>
                <a:gd name="connsiteX15" fmla="*/ 34943 w 111089"/>
                <a:gd name="connsiteY15" fmla="*/ 31453 h 114632"/>
                <a:gd name="connsiteX16" fmla="*/ 20519 w 111089"/>
                <a:gd name="connsiteY16" fmla="*/ 83329 h 114632"/>
                <a:gd name="connsiteX17" fmla="*/ 54428 w 111089"/>
                <a:gd name="connsiteY17" fmla="*/ 114707 h 114632"/>
                <a:gd name="connsiteX18" fmla="*/ 111365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65" y="17788"/>
                  </a:moveTo>
                  <a:cubicBezTo>
                    <a:pt x="111365" y="4124"/>
                    <a:pt x="104785" y="75"/>
                    <a:pt x="100230" y="75"/>
                  </a:cubicBezTo>
                  <a:cubicBezTo>
                    <a:pt x="93904" y="75"/>
                    <a:pt x="87831" y="6654"/>
                    <a:pt x="87831" y="12221"/>
                  </a:cubicBezTo>
                  <a:cubicBezTo>
                    <a:pt x="87831" y="15511"/>
                    <a:pt x="89096" y="17029"/>
                    <a:pt x="91880" y="19813"/>
                  </a:cubicBezTo>
                  <a:cubicBezTo>
                    <a:pt x="97194" y="24874"/>
                    <a:pt x="100483" y="31453"/>
                    <a:pt x="100483" y="40563"/>
                  </a:cubicBezTo>
                  <a:cubicBezTo>
                    <a:pt x="100483" y="51191"/>
                    <a:pt x="85047" y="109140"/>
                    <a:pt x="55440" y="109140"/>
                  </a:cubicBezTo>
                  <a:cubicBezTo>
                    <a:pt x="42535" y="109140"/>
                    <a:pt x="36714" y="100283"/>
                    <a:pt x="36714" y="87124"/>
                  </a:cubicBezTo>
                  <a:cubicBezTo>
                    <a:pt x="36714" y="72953"/>
                    <a:pt x="43547" y="54481"/>
                    <a:pt x="51391" y="33477"/>
                  </a:cubicBezTo>
                  <a:cubicBezTo>
                    <a:pt x="53163" y="29176"/>
                    <a:pt x="54428" y="25633"/>
                    <a:pt x="54428" y="20825"/>
                  </a:cubicBezTo>
                  <a:cubicBezTo>
                    <a:pt x="54428" y="9438"/>
                    <a:pt x="46330" y="75"/>
                    <a:pt x="33678" y="75"/>
                  </a:cubicBezTo>
                  <a:cubicBezTo>
                    <a:pt x="9891" y="75"/>
                    <a:pt x="275" y="36767"/>
                    <a:pt x="275" y="39045"/>
                  </a:cubicBezTo>
                  <a:cubicBezTo>
                    <a:pt x="275" y="41575"/>
                    <a:pt x="2806" y="41575"/>
                    <a:pt x="3312" y="41575"/>
                  </a:cubicBezTo>
                  <a:cubicBezTo>
                    <a:pt x="5842" y="41575"/>
                    <a:pt x="6095" y="41069"/>
                    <a:pt x="7360" y="37020"/>
                  </a:cubicBezTo>
                  <a:cubicBezTo>
                    <a:pt x="14699" y="11462"/>
                    <a:pt x="25580" y="5642"/>
                    <a:pt x="32919" y="5642"/>
                  </a:cubicBezTo>
                  <a:cubicBezTo>
                    <a:pt x="34943" y="5642"/>
                    <a:pt x="39245" y="5642"/>
                    <a:pt x="39245" y="13739"/>
                  </a:cubicBezTo>
                  <a:cubicBezTo>
                    <a:pt x="39245" y="20066"/>
                    <a:pt x="36714" y="26898"/>
                    <a:pt x="34943" y="31453"/>
                  </a:cubicBezTo>
                  <a:cubicBezTo>
                    <a:pt x="23809" y="60807"/>
                    <a:pt x="20519" y="72447"/>
                    <a:pt x="20519" y="83329"/>
                  </a:cubicBezTo>
                  <a:cubicBezTo>
                    <a:pt x="20519" y="110658"/>
                    <a:pt x="42788" y="114707"/>
                    <a:pt x="54428" y="114707"/>
                  </a:cubicBezTo>
                  <a:cubicBezTo>
                    <a:pt x="96941" y="114707"/>
                    <a:pt x="111365" y="30947"/>
                    <a:pt x="111365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1887B3-D37B-BFB9-B826-4344EE1CDE34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7569624" y="3409894"/>
              <a:ext cx="58707" cy="253051"/>
            </a:xfrm>
            <a:custGeom>
              <a:avLst/>
              <a:gdLst>
                <a:gd name="connsiteX0" fmla="*/ 58988 w 58707"/>
                <a:gd name="connsiteY0" fmla="*/ 126600 h 253051"/>
                <a:gd name="connsiteX1" fmla="*/ 42287 w 58707"/>
                <a:gd name="connsiteY1" fmla="*/ 47648 h 253051"/>
                <a:gd name="connsiteX2" fmla="*/ 2811 w 58707"/>
                <a:gd name="connsiteY2" fmla="*/ 75 h 253051"/>
                <a:gd name="connsiteX3" fmla="*/ 280 w 58707"/>
                <a:gd name="connsiteY3" fmla="*/ 2605 h 253051"/>
                <a:gd name="connsiteX4" fmla="*/ 5088 w 58707"/>
                <a:gd name="connsiteY4" fmla="*/ 8425 h 253051"/>
                <a:gd name="connsiteX5" fmla="*/ 44311 w 58707"/>
                <a:gd name="connsiteY5" fmla="*/ 126600 h 253051"/>
                <a:gd name="connsiteX6" fmla="*/ 3570 w 58707"/>
                <a:gd name="connsiteY6" fmla="*/ 246293 h 253051"/>
                <a:gd name="connsiteX7" fmla="*/ 280 w 58707"/>
                <a:gd name="connsiteY7" fmla="*/ 250595 h 253051"/>
                <a:gd name="connsiteX8" fmla="*/ 2811 w 58707"/>
                <a:gd name="connsiteY8" fmla="*/ 253126 h 253051"/>
                <a:gd name="connsiteX9" fmla="*/ 43046 w 58707"/>
                <a:gd name="connsiteY9" fmla="*/ 203781 h 253051"/>
                <a:gd name="connsiteX10" fmla="*/ 58988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88" y="126600"/>
                  </a:moveTo>
                  <a:cubicBezTo>
                    <a:pt x="58988" y="106862"/>
                    <a:pt x="56205" y="76243"/>
                    <a:pt x="42287" y="47648"/>
                  </a:cubicBezTo>
                  <a:cubicBezTo>
                    <a:pt x="27104" y="16523"/>
                    <a:pt x="5341" y="75"/>
                    <a:pt x="2811" y="75"/>
                  </a:cubicBezTo>
                  <a:cubicBezTo>
                    <a:pt x="1292" y="75"/>
                    <a:pt x="280" y="1087"/>
                    <a:pt x="280" y="2605"/>
                  </a:cubicBezTo>
                  <a:cubicBezTo>
                    <a:pt x="280" y="3364"/>
                    <a:pt x="280" y="3871"/>
                    <a:pt x="5088" y="8425"/>
                  </a:cubicBezTo>
                  <a:cubicBezTo>
                    <a:pt x="29887" y="33477"/>
                    <a:pt x="44311" y="73713"/>
                    <a:pt x="44311" y="126600"/>
                  </a:cubicBezTo>
                  <a:cubicBezTo>
                    <a:pt x="44311" y="169872"/>
                    <a:pt x="34948" y="214409"/>
                    <a:pt x="3570" y="246293"/>
                  </a:cubicBezTo>
                  <a:cubicBezTo>
                    <a:pt x="280" y="249330"/>
                    <a:pt x="280" y="249836"/>
                    <a:pt x="280" y="250595"/>
                  </a:cubicBezTo>
                  <a:cubicBezTo>
                    <a:pt x="280" y="252114"/>
                    <a:pt x="1292" y="253126"/>
                    <a:pt x="2811" y="253126"/>
                  </a:cubicBezTo>
                  <a:cubicBezTo>
                    <a:pt x="5341" y="253126"/>
                    <a:pt x="28116" y="235918"/>
                    <a:pt x="43046" y="203781"/>
                  </a:cubicBezTo>
                  <a:cubicBezTo>
                    <a:pt x="55952" y="175945"/>
                    <a:pt x="58988" y="147857"/>
                    <a:pt x="58988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C03B316-E78D-E1D0-14DE-3104BA74A00E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7668033" y="3409894"/>
              <a:ext cx="58707" cy="253051"/>
            </a:xfrm>
            <a:custGeom>
              <a:avLst/>
              <a:gdLst>
                <a:gd name="connsiteX0" fmla="*/ 58992 w 58707"/>
                <a:gd name="connsiteY0" fmla="*/ 126600 h 253051"/>
                <a:gd name="connsiteX1" fmla="*/ 42291 w 58707"/>
                <a:gd name="connsiteY1" fmla="*/ 47648 h 253051"/>
                <a:gd name="connsiteX2" fmla="*/ 2815 w 58707"/>
                <a:gd name="connsiteY2" fmla="*/ 75 h 253051"/>
                <a:gd name="connsiteX3" fmla="*/ 284 w 58707"/>
                <a:gd name="connsiteY3" fmla="*/ 2605 h 253051"/>
                <a:gd name="connsiteX4" fmla="*/ 5092 w 58707"/>
                <a:gd name="connsiteY4" fmla="*/ 8425 h 253051"/>
                <a:gd name="connsiteX5" fmla="*/ 44315 w 58707"/>
                <a:gd name="connsiteY5" fmla="*/ 126600 h 253051"/>
                <a:gd name="connsiteX6" fmla="*/ 3574 w 58707"/>
                <a:gd name="connsiteY6" fmla="*/ 246293 h 253051"/>
                <a:gd name="connsiteX7" fmla="*/ 284 w 58707"/>
                <a:gd name="connsiteY7" fmla="*/ 250595 h 253051"/>
                <a:gd name="connsiteX8" fmla="*/ 2815 w 58707"/>
                <a:gd name="connsiteY8" fmla="*/ 253126 h 253051"/>
                <a:gd name="connsiteX9" fmla="*/ 43050 w 58707"/>
                <a:gd name="connsiteY9" fmla="*/ 203781 h 253051"/>
                <a:gd name="connsiteX10" fmla="*/ 58992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92" y="126600"/>
                  </a:moveTo>
                  <a:cubicBezTo>
                    <a:pt x="58992" y="106862"/>
                    <a:pt x="56208" y="76243"/>
                    <a:pt x="42291" y="47648"/>
                  </a:cubicBezTo>
                  <a:cubicBezTo>
                    <a:pt x="27108" y="16523"/>
                    <a:pt x="5345" y="75"/>
                    <a:pt x="2815" y="75"/>
                  </a:cubicBezTo>
                  <a:cubicBezTo>
                    <a:pt x="1296" y="75"/>
                    <a:pt x="284" y="1087"/>
                    <a:pt x="284" y="2605"/>
                  </a:cubicBezTo>
                  <a:cubicBezTo>
                    <a:pt x="284" y="3364"/>
                    <a:pt x="284" y="3871"/>
                    <a:pt x="5092" y="8425"/>
                  </a:cubicBezTo>
                  <a:cubicBezTo>
                    <a:pt x="29891" y="33477"/>
                    <a:pt x="44315" y="73713"/>
                    <a:pt x="44315" y="126600"/>
                  </a:cubicBezTo>
                  <a:cubicBezTo>
                    <a:pt x="44315" y="169872"/>
                    <a:pt x="34952" y="214409"/>
                    <a:pt x="3574" y="246293"/>
                  </a:cubicBezTo>
                  <a:cubicBezTo>
                    <a:pt x="284" y="249330"/>
                    <a:pt x="284" y="249836"/>
                    <a:pt x="284" y="250595"/>
                  </a:cubicBezTo>
                  <a:cubicBezTo>
                    <a:pt x="284" y="252114"/>
                    <a:pt x="1296" y="253126"/>
                    <a:pt x="2815" y="253126"/>
                  </a:cubicBezTo>
                  <a:cubicBezTo>
                    <a:pt x="5345" y="253126"/>
                    <a:pt x="28120" y="235918"/>
                    <a:pt x="43050" y="203781"/>
                  </a:cubicBezTo>
                  <a:cubicBezTo>
                    <a:pt x="55955" y="175945"/>
                    <a:pt x="58992" y="147857"/>
                    <a:pt x="58992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DD0B4D0-F347-0078-43D2-4D8A3BDBB7BC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7763708" y="3349521"/>
              <a:ext cx="71739" cy="124703"/>
            </a:xfrm>
            <a:custGeom>
              <a:avLst/>
              <a:gdLst>
                <a:gd name="connsiteX0" fmla="*/ 35361 w 71739"/>
                <a:gd name="connsiteY0" fmla="*/ 5384 h 124703"/>
                <a:gd name="connsiteX1" fmla="*/ 36069 w 71739"/>
                <a:gd name="connsiteY1" fmla="*/ 2550 h 124703"/>
                <a:gd name="connsiteX2" fmla="*/ 33235 w 71739"/>
                <a:gd name="connsiteY2" fmla="*/ 70 h 124703"/>
                <a:gd name="connsiteX3" fmla="*/ 10562 w 71739"/>
                <a:gd name="connsiteY3" fmla="*/ 1841 h 124703"/>
                <a:gd name="connsiteX4" fmla="*/ 6665 w 71739"/>
                <a:gd name="connsiteY4" fmla="*/ 5915 h 124703"/>
                <a:gd name="connsiteX5" fmla="*/ 11270 w 71739"/>
                <a:gd name="connsiteY5" fmla="*/ 8395 h 124703"/>
                <a:gd name="connsiteX6" fmla="*/ 19773 w 71739"/>
                <a:gd name="connsiteY6" fmla="*/ 11052 h 124703"/>
                <a:gd name="connsiteX7" fmla="*/ 16939 w 71739"/>
                <a:gd name="connsiteY7" fmla="*/ 23452 h 124703"/>
                <a:gd name="connsiteX8" fmla="*/ 12865 w 71739"/>
                <a:gd name="connsiteY8" fmla="*/ 39748 h 124703"/>
                <a:gd name="connsiteX9" fmla="*/ 1174 w 71739"/>
                <a:gd name="connsiteY9" fmla="*/ 86866 h 124703"/>
                <a:gd name="connsiteX10" fmla="*/ 288 w 71739"/>
                <a:gd name="connsiteY10" fmla="*/ 95546 h 124703"/>
                <a:gd name="connsiteX11" fmla="*/ 26327 w 71739"/>
                <a:gd name="connsiteY11" fmla="*/ 124773 h 124703"/>
                <a:gd name="connsiteX12" fmla="*/ 72028 w 71739"/>
                <a:gd name="connsiteY12" fmla="*/ 74467 h 124703"/>
                <a:gd name="connsiteX13" fmla="*/ 45458 w 71739"/>
                <a:gd name="connsiteY13" fmla="*/ 44885 h 124703"/>
                <a:gd name="connsiteX14" fmla="*/ 23139 w 71739"/>
                <a:gd name="connsiteY14" fmla="*/ 54628 h 124703"/>
                <a:gd name="connsiteX15" fmla="*/ 35361 w 71739"/>
                <a:gd name="connsiteY15" fmla="*/ 5384 h 124703"/>
                <a:gd name="connsiteX16" fmla="*/ 26504 w 71739"/>
                <a:gd name="connsiteY16" fmla="*/ 119813 h 124703"/>
                <a:gd name="connsiteX17" fmla="*/ 12865 w 71739"/>
                <a:gd name="connsiteY17" fmla="*/ 101746 h 124703"/>
                <a:gd name="connsiteX18" fmla="*/ 19419 w 71739"/>
                <a:gd name="connsiteY18" fmla="*/ 69153 h 124703"/>
                <a:gd name="connsiteX19" fmla="*/ 23847 w 71739"/>
                <a:gd name="connsiteY19" fmla="*/ 61536 h 124703"/>
                <a:gd name="connsiteX20" fmla="*/ 44926 w 71739"/>
                <a:gd name="connsiteY20" fmla="*/ 49845 h 124703"/>
                <a:gd name="connsiteX21" fmla="*/ 57857 w 71739"/>
                <a:gd name="connsiteY21" fmla="*/ 67027 h 124703"/>
                <a:gd name="connsiteX22" fmla="*/ 48646 w 71739"/>
                <a:gd name="connsiteY22" fmla="*/ 102631 h 124703"/>
                <a:gd name="connsiteX23" fmla="*/ 26504 w 71739"/>
                <a:gd name="connsiteY23" fmla="*/ 119813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39" h="124703">
                  <a:moveTo>
                    <a:pt x="35361" y="5384"/>
                  </a:moveTo>
                  <a:cubicBezTo>
                    <a:pt x="35538" y="5030"/>
                    <a:pt x="36069" y="2727"/>
                    <a:pt x="36069" y="2550"/>
                  </a:cubicBezTo>
                  <a:cubicBezTo>
                    <a:pt x="36069" y="1664"/>
                    <a:pt x="35361" y="70"/>
                    <a:pt x="33235" y="70"/>
                  </a:cubicBezTo>
                  <a:cubicBezTo>
                    <a:pt x="29693" y="70"/>
                    <a:pt x="14990" y="1487"/>
                    <a:pt x="10562" y="1841"/>
                  </a:cubicBezTo>
                  <a:cubicBezTo>
                    <a:pt x="9145" y="2018"/>
                    <a:pt x="6665" y="2195"/>
                    <a:pt x="6665" y="5915"/>
                  </a:cubicBezTo>
                  <a:cubicBezTo>
                    <a:pt x="6665" y="8395"/>
                    <a:pt x="9145" y="8395"/>
                    <a:pt x="11270" y="8395"/>
                  </a:cubicBezTo>
                  <a:cubicBezTo>
                    <a:pt x="19773" y="8395"/>
                    <a:pt x="19773" y="9635"/>
                    <a:pt x="19773" y="11052"/>
                  </a:cubicBezTo>
                  <a:cubicBezTo>
                    <a:pt x="19773" y="12292"/>
                    <a:pt x="18002" y="19378"/>
                    <a:pt x="16939" y="23452"/>
                  </a:cubicBezTo>
                  <a:lnTo>
                    <a:pt x="12865" y="39748"/>
                  </a:lnTo>
                  <a:cubicBezTo>
                    <a:pt x="11270" y="45771"/>
                    <a:pt x="1528" y="84563"/>
                    <a:pt x="1174" y="86866"/>
                  </a:cubicBezTo>
                  <a:cubicBezTo>
                    <a:pt x="288" y="91117"/>
                    <a:pt x="288" y="93420"/>
                    <a:pt x="288" y="95546"/>
                  </a:cubicBezTo>
                  <a:cubicBezTo>
                    <a:pt x="288" y="113437"/>
                    <a:pt x="11625" y="124773"/>
                    <a:pt x="26327" y="124773"/>
                  </a:cubicBezTo>
                  <a:cubicBezTo>
                    <a:pt x="48469" y="124773"/>
                    <a:pt x="72028" y="100683"/>
                    <a:pt x="72028" y="74467"/>
                  </a:cubicBezTo>
                  <a:cubicBezTo>
                    <a:pt x="72028" y="53742"/>
                    <a:pt x="57680" y="44885"/>
                    <a:pt x="45458" y="44885"/>
                  </a:cubicBezTo>
                  <a:cubicBezTo>
                    <a:pt x="36247" y="44885"/>
                    <a:pt x="28453" y="50022"/>
                    <a:pt x="23139" y="54628"/>
                  </a:cubicBezTo>
                  <a:lnTo>
                    <a:pt x="35361" y="5384"/>
                  </a:lnTo>
                  <a:close/>
                  <a:moveTo>
                    <a:pt x="26504" y="119813"/>
                  </a:moveTo>
                  <a:cubicBezTo>
                    <a:pt x="17824" y="119813"/>
                    <a:pt x="12865" y="112197"/>
                    <a:pt x="12865" y="101746"/>
                  </a:cubicBezTo>
                  <a:cubicBezTo>
                    <a:pt x="12865" y="95192"/>
                    <a:pt x="14459" y="89169"/>
                    <a:pt x="19419" y="69153"/>
                  </a:cubicBezTo>
                  <a:cubicBezTo>
                    <a:pt x="20482" y="65787"/>
                    <a:pt x="20482" y="65433"/>
                    <a:pt x="23847" y="61536"/>
                  </a:cubicBezTo>
                  <a:cubicBezTo>
                    <a:pt x="30578" y="53742"/>
                    <a:pt x="38549" y="49845"/>
                    <a:pt x="44926" y="49845"/>
                  </a:cubicBezTo>
                  <a:cubicBezTo>
                    <a:pt x="51835" y="49845"/>
                    <a:pt x="57857" y="54982"/>
                    <a:pt x="57857" y="67027"/>
                  </a:cubicBezTo>
                  <a:cubicBezTo>
                    <a:pt x="57857" y="74290"/>
                    <a:pt x="53960" y="92357"/>
                    <a:pt x="48646" y="102631"/>
                  </a:cubicBezTo>
                  <a:cubicBezTo>
                    <a:pt x="44395" y="111311"/>
                    <a:pt x="35538" y="119813"/>
                    <a:pt x="26504" y="119813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55AD078-ACA8-5E3C-3045-49067B8023C8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7917596" y="3572859"/>
              <a:ext cx="29606" cy="75662"/>
            </a:xfrm>
            <a:custGeom>
              <a:avLst/>
              <a:gdLst>
                <a:gd name="connsiteX0" fmla="*/ 29901 w 29606"/>
                <a:gd name="connsiteY0" fmla="*/ 26645 h 75662"/>
                <a:gd name="connsiteX1" fmla="*/ 13705 w 29606"/>
                <a:gd name="connsiteY1" fmla="*/ 75 h 75662"/>
                <a:gd name="connsiteX2" fmla="*/ 294 w 29606"/>
                <a:gd name="connsiteY2" fmla="*/ 13486 h 75662"/>
                <a:gd name="connsiteX3" fmla="*/ 13705 w 29606"/>
                <a:gd name="connsiteY3" fmla="*/ 26898 h 75662"/>
                <a:gd name="connsiteX4" fmla="*/ 22562 w 29606"/>
                <a:gd name="connsiteY4" fmla="*/ 23608 h 75662"/>
                <a:gd name="connsiteX5" fmla="*/ 23827 w 29606"/>
                <a:gd name="connsiteY5" fmla="*/ 22849 h 75662"/>
                <a:gd name="connsiteX6" fmla="*/ 24334 w 29606"/>
                <a:gd name="connsiteY6" fmla="*/ 26645 h 75662"/>
                <a:gd name="connsiteX7" fmla="*/ 7126 w 29606"/>
                <a:gd name="connsiteY7" fmla="*/ 68905 h 75662"/>
                <a:gd name="connsiteX8" fmla="*/ 4342 w 29606"/>
                <a:gd name="connsiteY8" fmla="*/ 72953 h 75662"/>
                <a:gd name="connsiteX9" fmla="*/ 6873 w 29606"/>
                <a:gd name="connsiteY9" fmla="*/ 75737 h 75662"/>
                <a:gd name="connsiteX10" fmla="*/ 29901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901" y="26645"/>
                  </a:moveTo>
                  <a:cubicBezTo>
                    <a:pt x="29901" y="9944"/>
                    <a:pt x="23574" y="75"/>
                    <a:pt x="13705" y="75"/>
                  </a:cubicBezTo>
                  <a:cubicBezTo>
                    <a:pt x="5355" y="75"/>
                    <a:pt x="294" y="6401"/>
                    <a:pt x="294" y="13486"/>
                  </a:cubicBezTo>
                  <a:cubicBezTo>
                    <a:pt x="294" y="20319"/>
                    <a:pt x="5355" y="26898"/>
                    <a:pt x="13705" y="26898"/>
                  </a:cubicBezTo>
                  <a:cubicBezTo>
                    <a:pt x="16742" y="26898"/>
                    <a:pt x="20032" y="25886"/>
                    <a:pt x="22562" y="23608"/>
                  </a:cubicBezTo>
                  <a:cubicBezTo>
                    <a:pt x="23321" y="23102"/>
                    <a:pt x="23574" y="22849"/>
                    <a:pt x="23827" y="22849"/>
                  </a:cubicBezTo>
                  <a:cubicBezTo>
                    <a:pt x="24081" y="22849"/>
                    <a:pt x="24334" y="23102"/>
                    <a:pt x="24334" y="26645"/>
                  </a:cubicBezTo>
                  <a:cubicBezTo>
                    <a:pt x="24334" y="45371"/>
                    <a:pt x="15477" y="60554"/>
                    <a:pt x="7126" y="68905"/>
                  </a:cubicBezTo>
                  <a:cubicBezTo>
                    <a:pt x="4342" y="71688"/>
                    <a:pt x="4342" y="72194"/>
                    <a:pt x="4342" y="72953"/>
                  </a:cubicBezTo>
                  <a:cubicBezTo>
                    <a:pt x="4342" y="74725"/>
                    <a:pt x="5608" y="75737"/>
                    <a:pt x="6873" y="75737"/>
                  </a:cubicBezTo>
                  <a:cubicBezTo>
                    <a:pt x="9657" y="75737"/>
                    <a:pt x="29901" y="56252"/>
                    <a:pt x="29901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C91B40E-4F2C-29E8-AA79-510C75F37CBB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8265147" y="3487834"/>
              <a:ext cx="116150" cy="163724"/>
            </a:xfrm>
            <a:custGeom>
              <a:avLst/>
              <a:gdLst>
                <a:gd name="connsiteX0" fmla="*/ 115699 w 116150"/>
                <a:gd name="connsiteY0" fmla="*/ 16523 h 163724"/>
                <a:gd name="connsiteX1" fmla="*/ 116459 w 116150"/>
                <a:gd name="connsiteY1" fmla="*/ 11968 h 163724"/>
                <a:gd name="connsiteX2" fmla="*/ 109120 w 116150"/>
                <a:gd name="connsiteY2" fmla="*/ 5136 h 163724"/>
                <a:gd name="connsiteX3" fmla="*/ 98745 w 116150"/>
                <a:gd name="connsiteY3" fmla="*/ 16017 h 163724"/>
                <a:gd name="connsiteX4" fmla="*/ 75211 w 116150"/>
                <a:gd name="connsiteY4" fmla="*/ 75 h 163724"/>
                <a:gd name="connsiteX5" fmla="*/ 14985 w 116150"/>
                <a:gd name="connsiteY5" fmla="*/ 71941 h 163724"/>
                <a:gd name="connsiteX6" fmla="*/ 48641 w 116150"/>
                <a:gd name="connsiteY6" fmla="*/ 111923 h 163724"/>
                <a:gd name="connsiteX7" fmla="*/ 77995 w 116150"/>
                <a:gd name="connsiteY7" fmla="*/ 97246 h 163724"/>
                <a:gd name="connsiteX8" fmla="*/ 78248 w 116150"/>
                <a:gd name="connsiteY8" fmla="*/ 97499 h 163724"/>
                <a:gd name="connsiteX9" fmla="*/ 69897 w 116150"/>
                <a:gd name="connsiteY9" fmla="*/ 130902 h 163724"/>
                <a:gd name="connsiteX10" fmla="*/ 33458 w 116150"/>
                <a:gd name="connsiteY10" fmla="*/ 158232 h 163724"/>
                <a:gd name="connsiteX11" fmla="*/ 13214 w 116150"/>
                <a:gd name="connsiteY11" fmla="*/ 155701 h 163724"/>
                <a:gd name="connsiteX12" fmla="*/ 23589 w 116150"/>
                <a:gd name="connsiteY12" fmla="*/ 142542 h 163724"/>
                <a:gd name="connsiteX13" fmla="*/ 13973 w 116150"/>
                <a:gd name="connsiteY13" fmla="*/ 133686 h 163724"/>
                <a:gd name="connsiteX14" fmla="*/ 308 w 116150"/>
                <a:gd name="connsiteY14" fmla="*/ 148363 h 163724"/>
                <a:gd name="connsiteX15" fmla="*/ 33964 w 116150"/>
                <a:gd name="connsiteY15" fmla="*/ 163799 h 163724"/>
                <a:gd name="connsiteX16" fmla="*/ 87611 w 116150"/>
                <a:gd name="connsiteY16" fmla="*/ 128878 h 163724"/>
                <a:gd name="connsiteX17" fmla="*/ 115699 w 116150"/>
                <a:gd name="connsiteY17" fmla="*/ 16523 h 163724"/>
                <a:gd name="connsiteX18" fmla="*/ 82803 w 116150"/>
                <a:gd name="connsiteY18" fmla="*/ 79533 h 163724"/>
                <a:gd name="connsiteX19" fmla="*/ 69897 w 116150"/>
                <a:gd name="connsiteY19" fmla="*/ 97246 h 163724"/>
                <a:gd name="connsiteX20" fmla="*/ 49400 w 116150"/>
                <a:gd name="connsiteY20" fmla="*/ 106356 h 163724"/>
                <a:gd name="connsiteX21" fmla="*/ 32952 w 116150"/>
                <a:gd name="connsiteY21" fmla="*/ 83075 h 163724"/>
                <a:gd name="connsiteX22" fmla="*/ 47123 w 116150"/>
                <a:gd name="connsiteY22" fmla="*/ 28163 h 163724"/>
                <a:gd name="connsiteX23" fmla="*/ 75464 w 116150"/>
                <a:gd name="connsiteY23" fmla="*/ 5642 h 163724"/>
                <a:gd name="connsiteX24" fmla="*/ 95708 w 116150"/>
                <a:gd name="connsiteY24" fmla="*/ 27404 h 163724"/>
                <a:gd name="connsiteX25" fmla="*/ 94949 w 116150"/>
                <a:gd name="connsiteY25" fmla="*/ 31200 h 163724"/>
                <a:gd name="connsiteX26" fmla="*/ 82803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699" y="16523"/>
                  </a:moveTo>
                  <a:cubicBezTo>
                    <a:pt x="115952" y="15005"/>
                    <a:pt x="116459" y="13739"/>
                    <a:pt x="116459" y="11968"/>
                  </a:cubicBezTo>
                  <a:cubicBezTo>
                    <a:pt x="116459" y="7666"/>
                    <a:pt x="113422" y="5136"/>
                    <a:pt x="109120" y="5136"/>
                  </a:cubicBezTo>
                  <a:cubicBezTo>
                    <a:pt x="106590" y="5136"/>
                    <a:pt x="99757" y="6907"/>
                    <a:pt x="98745" y="16017"/>
                  </a:cubicBezTo>
                  <a:cubicBezTo>
                    <a:pt x="94190" y="6654"/>
                    <a:pt x="85333" y="75"/>
                    <a:pt x="75211" y="75"/>
                  </a:cubicBezTo>
                  <a:cubicBezTo>
                    <a:pt x="46363" y="75"/>
                    <a:pt x="14985" y="35502"/>
                    <a:pt x="14985" y="71941"/>
                  </a:cubicBezTo>
                  <a:cubicBezTo>
                    <a:pt x="14985" y="96993"/>
                    <a:pt x="30421" y="111923"/>
                    <a:pt x="48641" y="111923"/>
                  </a:cubicBezTo>
                  <a:cubicBezTo>
                    <a:pt x="63571" y="111923"/>
                    <a:pt x="75464" y="100030"/>
                    <a:pt x="77995" y="97246"/>
                  </a:cubicBezTo>
                  <a:lnTo>
                    <a:pt x="78248" y="97499"/>
                  </a:lnTo>
                  <a:cubicBezTo>
                    <a:pt x="72934" y="120021"/>
                    <a:pt x="69897" y="130396"/>
                    <a:pt x="69897" y="130902"/>
                  </a:cubicBezTo>
                  <a:cubicBezTo>
                    <a:pt x="68885" y="133180"/>
                    <a:pt x="60281" y="158232"/>
                    <a:pt x="33458" y="158232"/>
                  </a:cubicBezTo>
                  <a:cubicBezTo>
                    <a:pt x="28650" y="158232"/>
                    <a:pt x="20299" y="157979"/>
                    <a:pt x="13214" y="155701"/>
                  </a:cubicBezTo>
                  <a:cubicBezTo>
                    <a:pt x="20805" y="153424"/>
                    <a:pt x="23589" y="146844"/>
                    <a:pt x="23589" y="142542"/>
                  </a:cubicBezTo>
                  <a:cubicBezTo>
                    <a:pt x="23589" y="138494"/>
                    <a:pt x="20805" y="133686"/>
                    <a:pt x="13973" y="133686"/>
                  </a:cubicBezTo>
                  <a:cubicBezTo>
                    <a:pt x="8406" y="133686"/>
                    <a:pt x="308" y="138241"/>
                    <a:pt x="308" y="148363"/>
                  </a:cubicBezTo>
                  <a:cubicBezTo>
                    <a:pt x="308" y="158738"/>
                    <a:pt x="9671" y="163799"/>
                    <a:pt x="33964" y="163799"/>
                  </a:cubicBezTo>
                  <a:cubicBezTo>
                    <a:pt x="65595" y="163799"/>
                    <a:pt x="83815" y="144061"/>
                    <a:pt x="87611" y="128878"/>
                  </a:cubicBezTo>
                  <a:lnTo>
                    <a:pt x="115699" y="16523"/>
                  </a:lnTo>
                  <a:close/>
                  <a:moveTo>
                    <a:pt x="82803" y="79533"/>
                  </a:moveTo>
                  <a:cubicBezTo>
                    <a:pt x="81284" y="86112"/>
                    <a:pt x="75464" y="92438"/>
                    <a:pt x="69897" y="97246"/>
                  </a:cubicBezTo>
                  <a:cubicBezTo>
                    <a:pt x="64583" y="101801"/>
                    <a:pt x="56738" y="106356"/>
                    <a:pt x="49400" y="106356"/>
                  </a:cubicBezTo>
                  <a:cubicBezTo>
                    <a:pt x="36747" y="106356"/>
                    <a:pt x="32952" y="93198"/>
                    <a:pt x="32952" y="83075"/>
                  </a:cubicBezTo>
                  <a:cubicBezTo>
                    <a:pt x="32952" y="70929"/>
                    <a:pt x="40290" y="41069"/>
                    <a:pt x="47123" y="28163"/>
                  </a:cubicBezTo>
                  <a:cubicBezTo>
                    <a:pt x="53955" y="15764"/>
                    <a:pt x="64836" y="5642"/>
                    <a:pt x="75464" y="5642"/>
                  </a:cubicBezTo>
                  <a:cubicBezTo>
                    <a:pt x="92166" y="5642"/>
                    <a:pt x="95708" y="26139"/>
                    <a:pt x="95708" y="27404"/>
                  </a:cubicBezTo>
                  <a:cubicBezTo>
                    <a:pt x="95708" y="28669"/>
                    <a:pt x="95202" y="30188"/>
                    <a:pt x="94949" y="31200"/>
                  </a:cubicBezTo>
                  <a:lnTo>
                    <a:pt x="82803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EC93F19-9B90-DB79-C6BD-95415F11A5C8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8416179" y="3409894"/>
              <a:ext cx="58707" cy="253051"/>
            </a:xfrm>
            <a:custGeom>
              <a:avLst/>
              <a:gdLst>
                <a:gd name="connsiteX0" fmla="*/ 59021 w 58707"/>
                <a:gd name="connsiteY0" fmla="*/ 250595 h 253051"/>
                <a:gd name="connsiteX1" fmla="*/ 54719 w 58707"/>
                <a:gd name="connsiteY1" fmla="*/ 245028 h 253051"/>
                <a:gd name="connsiteX2" fmla="*/ 14990 w 58707"/>
                <a:gd name="connsiteY2" fmla="*/ 126600 h 253051"/>
                <a:gd name="connsiteX3" fmla="*/ 55731 w 58707"/>
                <a:gd name="connsiteY3" fmla="*/ 6907 h 253051"/>
                <a:gd name="connsiteX4" fmla="*/ 59021 w 58707"/>
                <a:gd name="connsiteY4" fmla="*/ 2605 h 253051"/>
                <a:gd name="connsiteX5" fmla="*/ 56491 w 58707"/>
                <a:gd name="connsiteY5" fmla="*/ 75 h 253051"/>
                <a:gd name="connsiteX6" fmla="*/ 16255 w 58707"/>
                <a:gd name="connsiteY6" fmla="*/ 49420 h 253051"/>
                <a:gd name="connsiteX7" fmla="*/ 313 w 58707"/>
                <a:gd name="connsiteY7" fmla="*/ 126600 h 253051"/>
                <a:gd name="connsiteX8" fmla="*/ 17015 w 58707"/>
                <a:gd name="connsiteY8" fmla="*/ 205552 h 253051"/>
                <a:gd name="connsiteX9" fmla="*/ 56491 w 58707"/>
                <a:gd name="connsiteY9" fmla="*/ 253126 h 253051"/>
                <a:gd name="connsiteX10" fmla="*/ 59021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21" y="250595"/>
                  </a:moveTo>
                  <a:cubicBezTo>
                    <a:pt x="59021" y="249836"/>
                    <a:pt x="59021" y="249330"/>
                    <a:pt x="54719" y="245028"/>
                  </a:cubicBezTo>
                  <a:cubicBezTo>
                    <a:pt x="23088" y="213144"/>
                    <a:pt x="14990" y="165317"/>
                    <a:pt x="14990" y="126600"/>
                  </a:cubicBezTo>
                  <a:cubicBezTo>
                    <a:pt x="14990" y="82569"/>
                    <a:pt x="24606" y="38538"/>
                    <a:pt x="55731" y="6907"/>
                  </a:cubicBezTo>
                  <a:cubicBezTo>
                    <a:pt x="59021" y="3871"/>
                    <a:pt x="59021" y="3364"/>
                    <a:pt x="59021" y="2605"/>
                  </a:cubicBezTo>
                  <a:cubicBezTo>
                    <a:pt x="59021" y="834"/>
                    <a:pt x="58009" y="75"/>
                    <a:pt x="56491" y="75"/>
                  </a:cubicBezTo>
                  <a:cubicBezTo>
                    <a:pt x="53960" y="75"/>
                    <a:pt x="31185" y="17282"/>
                    <a:pt x="16255" y="49420"/>
                  </a:cubicBezTo>
                  <a:cubicBezTo>
                    <a:pt x="3350" y="77255"/>
                    <a:pt x="313" y="105344"/>
                    <a:pt x="313" y="126600"/>
                  </a:cubicBezTo>
                  <a:cubicBezTo>
                    <a:pt x="313" y="146338"/>
                    <a:pt x="3097" y="176957"/>
                    <a:pt x="17015" y="205552"/>
                  </a:cubicBezTo>
                  <a:cubicBezTo>
                    <a:pt x="32198" y="236677"/>
                    <a:pt x="53960" y="253126"/>
                    <a:pt x="56491" y="253126"/>
                  </a:cubicBezTo>
                  <a:cubicBezTo>
                    <a:pt x="58009" y="253126"/>
                    <a:pt x="59021" y="252367"/>
                    <a:pt x="59021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B8644E2-C42D-DEEE-2486-67367FC59539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8496875" y="3487834"/>
              <a:ext cx="111089" cy="114632"/>
            </a:xfrm>
            <a:custGeom>
              <a:avLst/>
              <a:gdLst>
                <a:gd name="connsiteX0" fmla="*/ 111406 w 111089"/>
                <a:gd name="connsiteY0" fmla="*/ 17788 h 114632"/>
                <a:gd name="connsiteX1" fmla="*/ 100272 w 111089"/>
                <a:gd name="connsiteY1" fmla="*/ 75 h 114632"/>
                <a:gd name="connsiteX2" fmla="*/ 87873 w 111089"/>
                <a:gd name="connsiteY2" fmla="*/ 12221 h 114632"/>
                <a:gd name="connsiteX3" fmla="*/ 91922 w 111089"/>
                <a:gd name="connsiteY3" fmla="*/ 19813 h 114632"/>
                <a:gd name="connsiteX4" fmla="*/ 100525 w 111089"/>
                <a:gd name="connsiteY4" fmla="*/ 40563 h 114632"/>
                <a:gd name="connsiteX5" fmla="*/ 55482 w 111089"/>
                <a:gd name="connsiteY5" fmla="*/ 109140 h 114632"/>
                <a:gd name="connsiteX6" fmla="*/ 36756 w 111089"/>
                <a:gd name="connsiteY6" fmla="*/ 87124 h 114632"/>
                <a:gd name="connsiteX7" fmla="*/ 51433 w 111089"/>
                <a:gd name="connsiteY7" fmla="*/ 33477 h 114632"/>
                <a:gd name="connsiteX8" fmla="*/ 54470 w 111089"/>
                <a:gd name="connsiteY8" fmla="*/ 20825 h 114632"/>
                <a:gd name="connsiteX9" fmla="*/ 33720 w 111089"/>
                <a:gd name="connsiteY9" fmla="*/ 75 h 114632"/>
                <a:gd name="connsiteX10" fmla="*/ 317 w 111089"/>
                <a:gd name="connsiteY10" fmla="*/ 39045 h 114632"/>
                <a:gd name="connsiteX11" fmla="*/ 3354 w 111089"/>
                <a:gd name="connsiteY11" fmla="*/ 41575 h 114632"/>
                <a:gd name="connsiteX12" fmla="*/ 7402 w 111089"/>
                <a:gd name="connsiteY12" fmla="*/ 37020 h 114632"/>
                <a:gd name="connsiteX13" fmla="*/ 32961 w 111089"/>
                <a:gd name="connsiteY13" fmla="*/ 5642 h 114632"/>
                <a:gd name="connsiteX14" fmla="*/ 39287 w 111089"/>
                <a:gd name="connsiteY14" fmla="*/ 13739 h 114632"/>
                <a:gd name="connsiteX15" fmla="*/ 34985 w 111089"/>
                <a:gd name="connsiteY15" fmla="*/ 31453 h 114632"/>
                <a:gd name="connsiteX16" fmla="*/ 20561 w 111089"/>
                <a:gd name="connsiteY16" fmla="*/ 83329 h 114632"/>
                <a:gd name="connsiteX17" fmla="*/ 54470 w 111089"/>
                <a:gd name="connsiteY17" fmla="*/ 114707 h 114632"/>
                <a:gd name="connsiteX18" fmla="*/ 111406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406" y="17788"/>
                  </a:moveTo>
                  <a:cubicBezTo>
                    <a:pt x="111406" y="4124"/>
                    <a:pt x="104827" y="75"/>
                    <a:pt x="100272" y="75"/>
                  </a:cubicBezTo>
                  <a:cubicBezTo>
                    <a:pt x="93946" y="75"/>
                    <a:pt x="87873" y="6654"/>
                    <a:pt x="87873" y="12221"/>
                  </a:cubicBezTo>
                  <a:cubicBezTo>
                    <a:pt x="87873" y="15511"/>
                    <a:pt x="89138" y="17029"/>
                    <a:pt x="91922" y="19813"/>
                  </a:cubicBezTo>
                  <a:cubicBezTo>
                    <a:pt x="97236" y="24874"/>
                    <a:pt x="100525" y="31453"/>
                    <a:pt x="100525" y="40563"/>
                  </a:cubicBezTo>
                  <a:cubicBezTo>
                    <a:pt x="100525" y="51191"/>
                    <a:pt x="85089" y="109140"/>
                    <a:pt x="55482" y="109140"/>
                  </a:cubicBezTo>
                  <a:cubicBezTo>
                    <a:pt x="42577" y="109140"/>
                    <a:pt x="36756" y="100283"/>
                    <a:pt x="36756" y="87124"/>
                  </a:cubicBezTo>
                  <a:cubicBezTo>
                    <a:pt x="36756" y="72953"/>
                    <a:pt x="43589" y="54481"/>
                    <a:pt x="51433" y="33477"/>
                  </a:cubicBezTo>
                  <a:cubicBezTo>
                    <a:pt x="53205" y="29176"/>
                    <a:pt x="54470" y="25633"/>
                    <a:pt x="54470" y="20825"/>
                  </a:cubicBezTo>
                  <a:cubicBezTo>
                    <a:pt x="54470" y="9438"/>
                    <a:pt x="46372" y="75"/>
                    <a:pt x="33720" y="75"/>
                  </a:cubicBezTo>
                  <a:cubicBezTo>
                    <a:pt x="9933" y="75"/>
                    <a:pt x="317" y="36767"/>
                    <a:pt x="317" y="39045"/>
                  </a:cubicBezTo>
                  <a:cubicBezTo>
                    <a:pt x="317" y="41575"/>
                    <a:pt x="2848" y="41575"/>
                    <a:pt x="3354" y="41575"/>
                  </a:cubicBezTo>
                  <a:cubicBezTo>
                    <a:pt x="5884" y="41575"/>
                    <a:pt x="6137" y="41069"/>
                    <a:pt x="7402" y="37020"/>
                  </a:cubicBezTo>
                  <a:cubicBezTo>
                    <a:pt x="14741" y="11462"/>
                    <a:pt x="25622" y="5642"/>
                    <a:pt x="32961" y="5642"/>
                  </a:cubicBezTo>
                  <a:cubicBezTo>
                    <a:pt x="34985" y="5642"/>
                    <a:pt x="39287" y="5642"/>
                    <a:pt x="39287" y="13739"/>
                  </a:cubicBezTo>
                  <a:cubicBezTo>
                    <a:pt x="39287" y="20066"/>
                    <a:pt x="36756" y="26898"/>
                    <a:pt x="34985" y="31453"/>
                  </a:cubicBezTo>
                  <a:cubicBezTo>
                    <a:pt x="23851" y="60807"/>
                    <a:pt x="20561" y="72447"/>
                    <a:pt x="20561" y="83329"/>
                  </a:cubicBezTo>
                  <a:cubicBezTo>
                    <a:pt x="20561" y="110658"/>
                    <a:pt x="42830" y="114707"/>
                    <a:pt x="54470" y="114707"/>
                  </a:cubicBezTo>
                  <a:cubicBezTo>
                    <a:pt x="96983" y="114707"/>
                    <a:pt x="111406" y="30947"/>
                    <a:pt x="111406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D6FFE56-9B93-DEDC-78D9-5C05DBFDEF59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8643038" y="3572859"/>
              <a:ext cx="29606" cy="75662"/>
            </a:xfrm>
            <a:custGeom>
              <a:avLst/>
              <a:gdLst>
                <a:gd name="connsiteX0" fmla="*/ 29929 w 29606"/>
                <a:gd name="connsiteY0" fmla="*/ 26645 h 75662"/>
                <a:gd name="connsiteX1" fmla="*/ 13734 w 29606"/>
                <a:gd name="connsiteY1" fmla="*/ 75 h 75662"/>
                <a:gd name="connsiteX2" fmla="*/ 322 w 29606"/>
                <a:gd name="connsiteY2" fmla="*/ 13486 h 75662"/>
                <a:gd name="connsiteX3" fmla="*/ 13734 w 29606"/>
                <a:gd name="connsiteY3" fmla="*/ 26898 h 75662"/>
                <a:gd name="connsiteX4" fmla="*/ 22591 w 29606"/>
                <a:gd name="connsiteY4" fmla="*/ 23608 h 75662"/>
                <a:gd name="connsiteX5" fmla="*/ 23856 w 29606"/>
                <a:gd name="connsiteY5" fmla="*/ 22849 h 75662"/>
                <a:gd name="connsiteX6" fmla="*/ 24362 w 29606"/>
                <a:gd name="connsiteY6" fmla="*/ 26645 h 75662"/>
                <a:gd name="connsiteX7" fmla="*/ 7155 w 29606"/>
                <a:gd name="connsiteY7" fmla="*/ 68905 h 75662"/>
                <a:gd name="connsiteX8" fmla="*/ 4371 w 29606"/>
                <a:gd name="connsiteY8" fmla="*/ 72953 h 75662"/>
                <a:gd name="connsiteX9" fmla="*/ 6902 w 29606"/>
                <a:gd name="connsiteY9" fmla="*/ 75737 h 75662"/>
                <a:gd name="connsiteX10" fmla="*/ 29929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929" y="26645"/>
                  </a:moveTo>
                  <a:cubicBezTo>
                    <a:pt x="29929" y="9944"/>
                    <a:pt x="23603" y="75"/>
                    <a:pt x="13734" y="75"/>
                  </a:cubicBezTo>
                  <a:cubicBezTo>
                    <a:pt x="5383" y="75"/>
                    <a:pt x="322" y="6401"/>
                    <a:pt x="322" y="13486"/>
                  </a:cubicBezTo>
                  <a:cubicBezTo>
                    <a:pt x="322" y="20319"/>
                    <a:pt x="5383" y="26898"/>
                    <a:pt x="13734" y="26898"/>
                  </a:cubicBezTo>
                  <a:cubicBezTo>
                    <a:pt x="16771" y="26898"/>
                    <a:pt x="20060" y="25886"/>
                    <a:pt x="22591" y="23608"/>
                  </a:cubicBezTo>
                  <a:cubicBezTo>
                    <a:pt x="23350" y="23102"/>
                    <a:pt x="23603" y="22849"/>
                    <a:pt x="23856" y="22849"/>
                  </a:cubicBezTo>
                  <a:cubicBezTo>
                    <a:pt x="24109" y="22849"/>
                    <a:pt x="24362" y="23102"/>
                    <a:pt x="24362" y="26645"/>
                  </a:cubicBezTo>
                  <a:cubicBezTo>
                    <a:pt x="24362" y="45371"/>
                    <a:pt x="15505" y="60554"/>
                    <a:pt x="7155" y="68905"/>
                  </a:cubicBezTo>
                  <a:cubicBezTo>
                    <a:pt x="4371" y="71688"/>
                    <a:pt x="4371" y="72194"/>
                    <a:pt x="4371" y="72953"/>
                  </a:cubicBezTo>
                  <a:cubicBezTo>
                    <a:pt x="4371" y="74725"/>
                    <a:pt x="5636" y="75737"/>
                    <a:pt x="6902" y="75737"/>
                  </a:cubicBezTo>
                  <a:cubicBezTo>
                    <a:pt x="9685" y="75737"/>
                    <a:pt x="29929" y="56252"/>
                    <a:pt x="29929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004FB9C-E656-A48C-EDD4-E0F529743E65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8741080" y="3487834"/>
              <a:ext cx="102991" cy="114632"/>
            </a:xfrm>
            <a:custGeom>
              <a:avLst/>
              <a:gdLst>
                <a:gd name="connsiteX0" fmla="*/ 15257 w 102991"/>
                <a:gd name="connsiteY0" fmla="*/ 96993 h 114632"/>
                <a:gd name="connsiteX1" fmla="*/ 12979 w 102991"/>
                <a:gd name="connsiteY1" fmla="*/ 107874 h 114632"/>
                <a:gd name="connsiteX2" fmla="*/ 20318 w 102991"/>
                <a:gd name="connsiteY2" fmla="*/ 114707 h 114632"/>
                <a:gd name="connsiteX3" fmla="*/ 29681 w 102991"/>
                <a:gd name="connsiteY3" fmla="*/ 107621 h 114632"/>
                <a:gd name="connsiteX4" fmla="*/ 39803 w 102991"/>
                <a:gd name="connsiteY4" fmla="*/ 67639 h 114632"/>
                <a:gd name="connsiteX5" fmla="*/ 47900 w 102991"/>
                <a:gd name="connsiteY5" fmla="*/ 34743 h 114632"/>
                <a:gd name="connsiteX6" fmla="*/ 62071 w 102991"/>
                <a:gd name="connsiteY6" fmla="*/ 13993 h 114632"/>
                <a:gd name="connsiteX7" fmla="*/ 82315 w 102991"/>
                <a:gd name="connsiteY7" fmla="*/ 5642 h 114632"/>
                <a:gd name="connsiteX8" fmla="*/ 92943 w 102991"/>
                <a:gd name="connsiteY8" fmla="*/ 8678 h 114632"/>
                <a:gd name="connsiteX9" fmla="*/ 79785 w 102991"/>
                <a:gd name="connsiteY9" fmla="*/ 22596 h 114632"/>
                <a:gd name="connsiteX10" fmla="*/ 89401 w 102991"/>
                <a:gd name="connsiteY10" fmla="*/ 31453 h 114632"/>
                <a:gd name="connsiteX11" fmla="*/ 103318 w 102991"/>
                <a:gd name="connsiteY11" fmla="*/ 16523 h 114632"/>
                <a:gd name="connsiteX12" fmla="*/ 82315 w 102991"/>
                <a:gd name="connsiteY12" fmla="*/ 75 h 114632"/>
                <a:gd name="connsiteX13" fmla="*/ 49925 w 102991"/>
                <a:gd name="connsiteY13" fmla="*/ 19560 h 114632"/>
                <a:gd name="connsiteX14" fmla="*/ 26897 w 102991"/>
                <a:gd name="connsiteY14" fmla="*/ 75 h 114632"/>
                <a:gd name="connsiteX15" fmla="*/ 8171 w 102991"/>
                <a:gd name="connsiteY15" fmla="*/ 14499 h 114632"/>
                <a:gd name="connsiteX16" fmla="*/ 327 w 102991"/>
                <a:gd name="connsiteY16" fmla="*/ 39045 h 114632"/>
                <a:gd name="connsiteX17" fmla="*/ 3363 w 102991"/>
                <a:gd name="connsiteY17" fmla="*/ 41575 h 114632"/>
                <a:gd name="connsiteX18" fmla="*/ 7665 w 102991"/>
                <a:gd name="connsiteY18" fmla="*/ 35755 h 114632"/>
                <a:gd name="connsiteX19" fmla="*/ 26138 w 102991"/>
                <a:gd name="connsiteY19" fmla="*/ 5642 h 114632"/>
                <a:gd name="connsiteX20" fmla="*/ 33982 w 102991"/>
                <a:gd name="connsiteY20" fmla="*/ 17282 h 114632"/>
                <a:gd name="connsiteX21" fmla="*/ 29934 w 102991"/>
                <a:gd name="connsiteY21" fmla="*/ 38538 h 114632"/>
                <a:gd name="connsiteX22" fmla="*/ 15257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57" y="96993"/>
                  </a:moveTo>
                  <a:cubicBezTo>
                    <a:pt x="14498" y="100789"/>
                    <a:pt x="12979" y="106609"/>
                    <a:pt x="12979" y="107874"/>
                  </a:cubicBezTo>
                  <a:cubicBezTo>
                    <a:pt x="12979" y="112429"/>
                    <a:pt x="16522" y="114707"/>
                    <a:pt x="20318" y="114707"/>
                  </a:cubicBezTo>
                  <a:cubicBezTo>
                    <a:pt x="23354" y="114707"/>
                    <a:pt x="27909" y="112682"/>
                    <a:pt x="29681" y="107621"/>
                  </a:cubicBezTo>
                  <a:cubicBezTo>
                    <a:pt x="30187" y="106609"/>
                    <a:pt x="38790" y="72194"/>
                    <a:pt x="39803" y="67639"/>
                  </a:cubicBezTo>
                  <a:cubicBezTo>
                    <a:pt x="41827" y="59289"/>
                    <a:pt x="46382" y="41575"/>
                    <a:pt x="47900" y="34743"/>
                  </a:cubicBezTo>
                  <a:cubicBezTo>
                    <a:pt x="48912" y="31453"/>
                    <a:pt x="55998" y="19560"/>
                    <a:pt x="62071" y="13993"/>
                  </a:cubicBezTo>
                  <a:cubicBezTo>
                    <a:pt x="64096" y="12221"/>
                    <a:pt x="71434" y="5642"/>
                    <a:pt x="82315" y="5642"/>
                  </a:cubicBezTo>
                  <a:cubicBezTo>
                    <a:pt x="88895" y="5642"/>
                    <a:pt x="92690" y="8678"/>
                    <a:pt x="92943" y="8678"/>
                  </a:cubicBezTo>
                  <a:cubicBezTo>
                    <a:pt x="85352" y="9944"/>
                    <a:pt x="79785" y="16017"/>
                    <a:pt x="79785" y="22596"/>
                  </a:cubicBezTo>
                  <a:cubicBezTo>
                    <a:pt x="79785" y="26645"/>
                    <a:pt x="82568" y="31453"/>
                    <a:pt x="89401" y="31453"/>
                  </a:cubicBezTo>
                  <a:cubicBezTo>
                    <a:pt x="96233" y="31453"/>
                    <a:pt x="103318" y="25633"/>
                    <a:pt x="103318" y="16523"/>
                  </a:cubicBezTo>
                  <a:cubicBezTo>
                    <a:pt x="103318" y="7666"/>
                    <a:pt x="95221" y="75"/>
                    <a:pt x="82315" y="75"/>
                  </a:cubicBezTo>
                  <a:cubicBezTo>
                    <a:pt x="65867" y="75"/>
                    <a:pt x="54733" y="12474"/>
                    <a:pt x="49925" y="19560"/>
                  </a:cubicBezTo>
                  <a:cubicBezTo>
                    <a:pt x="47900" y="8172"/>
                    <a:pt x="38790" y="75"/>
                    <a:pt x="26897" y="75"/>
                  </a:cubicBezTo>
                  <a:cubicBezTo>
                    <a:pt x="15257" y="75"/>
                    <a:pt x="10449" y="9944"/>
                    <a:pt x="8171" y="14499"/>
                  </a:cubicBezTo>
                  <a:cubicBezTo>
                    <a:pt x="3616" y="23102"/>
                    <a:pt x="327" y="38285"/>
                    <a:pt x="327" y="39045"/>
                  </a:cubicBezTo>
                  <a:cubicBezTo>
                    <a:pt x="327" y="41575"/>
                    <a:pt x="2857" y="41575"/>
                    <a:pt x="3363" y="41575"/>
                  </a:cubicBezTo>
                  <a:cubicBezTo>
                    <a:pt x="5894" y="41575"/>
                    <a:pt x="6147" y="41322"/>
                    <a:pt x="7665" y="35755"/>
                  </a:cubicBezTo>
                  <a:cubicBezTo>
                    <a:pt x="11967" y="17788"/>
                    <a:pt x="17028" y="5642"/>
                    <a:pt x="26138" y="5642"/>
                  </a:cubicBezTo>
                  <a:cubicBezTo>
                    <a:pt x="30440" y="5642"/>
                    <a:pt x="33982" y="7666"/>
                    <a:pt x="33982" y="17282"/>
                  </a:cubicBezTo>
                  <a:cubicBezTo>
                    <a:pt x="33982" y="22596"/>
                    <a:pt x="33223" y="25380"/>
                    <a:pt x="29934" y="38538"/>
                  </a:cubicBezTo>
                  <a:lnTo>
                    <a:pt x="15257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82AAC99-63AD-0C3A-D4AA-550F95B63B81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8869362" y="3409894"/>
              <a:ext cx="58707" cy="253051"/>
            </a:xfrm>
            <a:custGeom>
              <a:avLst/>
              <a:gdLst>
                <a:gd name="connsiteX0" fmla="*/ 59039 w 58707"/>
                <a:gd name="connsiteY0" fmla="*/ 126600 h 253051"/>
                <a:gd name="connsiteX1" fmla="*/ 42338 w 58707"/>
                <a:gd name="connsiteY1" fmla="*/ 47648 h 253051"/>
                <a:gd name="connsiteX2" fmla="*/ 2862 w 58707"/>
                <a:gd name="connsiteY2" fmla="*/ 75 h 253051"/>
                <a:gd name="connsiteX3" fmla="*/ 331 w 58707"/>
                <a:gd name="connsiteY3" fmla="*/ 2605 h 253051"/>
                <a:gd name="connsiteX4" fmla="*/ 5139 w 58707"/>
                <a:gd name="connsiteY4" fmla="*/ 8425 h 253051"/>
                <a:gd name="connsiteX5" fmla="*/ 44362 w 58707"/>
                <a:gd name="connsiteY5" fmla="*/ 126600 h 253051"/>
                <a:gd name="connsiteX6" fmla="*/ 3621 w 58707"/>
                <a:gd name="connsiteY6" fmla="*/ 246293 h 253051"/>
                <a:gd name="connsiteX7" fmla="*/ 331 w 58707"/>
                <a:gd name="connsiteY7" fmla="*/ 250595 h 253051"/>
                <a:gd name="connsiteX8" fmla="*/ 2862 w 58707"/>
                <a:gd name="connsiteY8" fmla="*/ 253126 h 253051"/>
                <a:gd name="connsiteX9" fmla="*/ 43097 w 58707"/>
                <a:gd name="connsiteY9" fmla="*/ 203781 h 253051"/>
                <a:gd name="connsiteX10" fmla="*/ 59039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39" y="126600"/>
                  </a:moveTo>
                  <a:cubicBezTo>
                    <a:pt x="59039" y="106862"/>
                    <a:pt x="56256" y="76243"/>
                    <a:pt x="42338" y="47648"/>
                  </a:cubicBezTo>
                  <a:cubicBezTo>
                    <a:pt x="27155" y="16523"/>
                    <a:pt x="5392" y="75"/>
                    <a:pt x="2862" y="75"/>
                  </a:cubicBezTo>
                  <a:cubicBezTo>
                    <a:pt x="1344" y="75"/>
                    <a:pt x="331" y="1087"/>
                    <a:pt x="331" y="2605"/>
                  </a:cubicBezTo>
                  <a:cubicBezTo>
                    <a:pt x="331" y="3364"/>
                    <a:pt x="331" y="3871"/>
                    <a:pt x="5139" y="8425"/>
                  </a:cubicBezTo>
                  <a:cubicBezTo>
                    <a:pt x="29938" y="33477"/>
                    <a:pt x="44362" y="73713"/>
                    <a:pt x="44362" y="126600"/>
                  </a:cubicBezTo>
                  <a:cubicBezTo>
                    <a:pt x="44362" y="169872"/>
                    <a:pt x="34999" y="214409"/>
                    <a:pt x="3621" y="246293"/>
                  </a:cubicBezTo>
                  <a:cubicBezTo>
                    <a:pt x="331" y="249330"/>
                    <a:pt x="331" y="249836"/>
                    <a:pt x="331" y="250595"/>
                  </a:cubicBezTo>
                  <a:cubicBezTo>
                    <a:pt x="331" y="252114"/>
                    <a:pt x="1344" y="253126"/>
                    <a:pt x="2862" y="253126"/>
                  </a:cubicBezTo>
                  <a:cubicBezTo>
                    <a:pt x="5392" y="253126"/>
                    <a:pt x="28167" y="235918"/>
                    <a:pt x="43097" y="203781"/>
                  </a:cubicBezTo>
                  <a:cubicBezTo>
                    <a:pt x="56003" y="175945"/>
                    <a:pt x="59039" y="147857"/>
                    <a:pt x="59039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1F109D9-3E97-17F1-9E21-3B5B04C68138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9044640" y="3463035"/>
              <a:ext cx="154614" cy="146769"/>
            </a:xfrm>
            <a:custGeom>
              <a:avLst/>
              <a:gdLst>
                <a:gd name="connsiteX0" fmla="*/ 150144 w 154614"/>
                <a:gd name="connsiteY0" fmla="*/ 79027 h 146769"/>
                <a:gd name="connsiteX1" fmla="*/ 154952 w 154614"/>
                <a:gd name="connsiteY1" fmla="*/ 73460 h 146769"/>
                <a:gd name="connsiteX2" fmla="*/ 150144 w 154614"/>
                <a:gd name="connsiteY2" fmla="*/ 67892 h 146769"/>
                <a:gd name="connsiteX3" fmla="*/ 9954 w 154614"/>
                <a:gd name="connsiteY3" fmla="*/ 1846 h 146769"/>
                <a:gd name="connsiteX4" fmla="*/ 5399 w 154614"/>
                <a:gd name="connsiteY4" fmla="*/ 75 h 146769"/>
                <a:gd name="connsiteX5" fmla="*/ 338 w 154614"/>
                <a:gd name="connsiteY5" fmla="*/ 5136 h 146769"/>
                <a:gd name="connsiteX6" fmla="*/ 5146 w 154614"/>
                <a:gd name="connsiteY6" fmla="*/ 10703 h 146769"/>
                <a:gd name="connsiteX7" fmla="*/ 137998 w 154614"/>
                <a:gd name="connsiteY7" fmla="*/ 73460 h 146769"/>
                <a:gd name="connsiteX8" fmla="*/ 5146 w 154614"/>
                <a:gd name="connsiteY8" fmla="*/ 136216 h 146769"/>
                <a:gd name="connsiteX9" fmla="*/ 338 w 154614"/>
                <a:gd name="connsiteY9" fmla="*/ 141783 h 146769"/>
                <a:gd name="connsiteX10" fmla="*/ 5399 w 154614"/>
                <a:gd name="connsiteY10" fmla="*/ 146844 h 146769"/>
                <a:gd name="connsiteX11" fmla="*/ 9954 w 154614"/>
                <a:gd name="connsiteY11" fmla="*/ 145073 h 146769"/>
                <a:gd name="connsiteX12" fmla="*/ 150144 w 154614"/>
                <a:gd name="connsiteY12" fmla="*/ 79027 h 1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614" h="146769">
                  <a:moveTo>
                    <a:pt x="150144" y="79027"/>
                  </a:moveTo>
                  <a:cubicBezTo>
                    <a:pt x="152928" y="77761"/>
                    <a:pt x="154952" y="76496"/>
                    <a:pt x="154952" y="73460"/>
                  </a:cubicBezTo>
                  <a:cubicBezTo>
                    <a:pt x="154952" y="70423"/>
                    <a:pt x="152928" y="69158"/>
                    <a:pt x="150144" y="67892"/>
                  </a:cubicBezTo>
                  <a:lnTo>
                    <a:pt x="9954" y="1846"/>
                  </a:lnTo>
                  <a:cubicBezTo>
                    <a:pt x="6664" y="75"/>
                    <a:pt x="6158" y="75"/>
                    <a:pt x="5399" y="75"/>
                  </a:cubicBezTo>
                  <a:cubicBezTo>
                    <a:pt x="2616" y="75"/>
                    <a:pt x="338" y="2352"/>
                    <a:pt x="338" y="5136"/>
                  </a:cubicBezTo>
                  <a:cubicBezTo>
                    <a:pt x="338" y="7413"/>
                    <a:pt x="1603" y="8932"/>
                    <a:pt x="5146" y="10703"/>
                  </a:cubicBezTo>
                  <a:lnTo>
                    <a:pt x="137998" y="73460"/>
                  </a:lnTo>
                  <a:lnTo>
                    <a:pt x="5146" y="136216"/>
                  </a:lnTo>
                  <a:cubicBezTo>
                    <a:pt x="1603" y="137988"/>
                    <a:pt x="338" y="139506"/>
                    <a:pt x="338" y="141783"/>
                  </a:cubicBezTo>
                  <a:cubicBezTo>
                    <a:pt x="338" y="144567"/>
                    <a:pt x="2616" y="146844"/>
                    <a:pt x="5399" y="146844"/>
                  </a:cubicBezTo>
                  <a:cubicBezTo>
                    <a:pt x="6158" y="146844"/>
                    <a:pt x="6664" y="146844"/>
                    <a:pt x="9954" y="145073"/>
                  </a:cubicBezTo>
                  <a:lnTo>
                    <a:pt x="150144" y="7902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719C9CA-D1CF-4BE2-8600-856E93A1853C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9300614" y="3431150"/>
              <a:ext cx="106534" cy="174099"/>
            </a:xfrm>
            <a:custGeom>
              <a:avLst/>
              <a:gdLst>
                <a:gd name="connsiteX0" fmla="*/ 106883 w 106534"/>
                <a:gd name="connsiteY0" fmla="*/ 87630 h 174099"/>
                <a:gd name="connsiteX1" fmla="*/ 96761 w 106534"/>
                <a:gd name="connsiteY1" fmla="*/ 28416 h 174099"/>
                <a:gd name="connsiteX2" fmla="*/ 53742 w 106534"/>
                <a:gd name="connsiteY2" fmla="*/ 75 h 174099"/>
                <a:gd name="connsiteX3" fmla="*/ 9711 w 106534"/>
                <a:gd name="connsiteY3" fmla="*/ 30188 h 174099"/>
                <a:gd name="connsiteX4" fmla="*/ 349 w 106534"/>
                <a:gd name="connsiteY4" fmla="*/ 87630 h 174099"/>
                <a:gd name="connsiteX5" fmla="*/ 11736 w 106534"/>
                <a:gd name="connsiteY5" fmla="*/ 148616 h 174099"/>
                <a:gd name="connsiteX6" fmla="*/ 53489 w 106534"/>
                <a:gd name="connsiteY6" fmla="*/ 174174 h 174099"/>
                <a:gd name="connsiteX7" fmla="*/ 97520 w 106534"/>
                <a:gd name="connsiteY7" fmla="*/ 144820 h 174099"/>
                <a:gd name="connsiteX8" fmla="*/ 106883 w 106534"/>
                <a:gd name="connsiteY8" fmla="*/ 87630 h 174099"/>
                <a:gd name="connsiteX9" fmla="*/ 53489 w 106534"/>
                <a:gd name="connsiteY9" fmla="*/ 168607 h 174099"/>
                <a:gd name="connsiteX10" fmla="*/ 24135 w 106534"/>
                <a:gd name="connsiteY10" fmla="*/ 137988 h 174099"/>
                <a:gd name="connsiteX11" fmla="*/ 21352 w 106534"/>
                <a:gd name="connsiteY11" fmla="*/ 84594 h 174099"/>
                <a:gd name="connsiteX12" fmla="*/ 23376 w 106534"/>
                <a:gd name="connsiteY12" fmla="*/ 38032 h 174099"/>
                <a:gd name="connsiteX13" fmla="*/ 53489 w 106534"/>
                <a:gd name="connsiteY13" fmla="*/ 5642 h 174099"/>
                <a:gd name="connsiteX14" fmla="*/ 83349 w 106534"/>
                <a:gd name="connsiteY14" fmla="*/ 35249 h 174099"/>
                <a:gd name="connsiteX15" fmla="*/ 85880 w 106534"/>
                <a:gd name="connsiteY15" fmla="*/ 84594 h 174099"/>
                <a:gd name="connsiteX16" fmla="*/ 83096 w 106534"/>
                <a:gd name="connsiteY16" fmla="*/ 136975 h 174099"/>
                <a:gd name="connsiteX17" fmla="*/ 53489 w 106534"/>
                <a:gd name="connsiteY17" fmla="*/ 16860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74099">
                  <a:moveTo>
                    <a:pt x="106883" y="87630"/>
                  </a:moveTo>
                  <a:cubicBezTo>
                    <a:pt x="106883" y="67386"/>
                    <a:pt x="105618" y="47142"/>
                    <a:pt x="96761" y="28416"/>
                  </a:cubicBezTo>
                  <a:cubicBezTo>
                    <a:pt x="85121" y="4124"/>
                    <a:pt x="64371" y="75"/>
                    <a:pt x="53742" y="75"/>
                  </a:cubicBezTo>
                  <a:cubicBezTo>
                    <a:pt x="38559" y="75"/>
                    <a:pt x="20087" y="6654"/>
                    <a:pt x="9711" y="30188"/>
                  </a:cubicBezTo>
                  <a:cubicBezTo>
                    <a:pt x="1614" y="47648"/>
                    <a:pt x="349" y="67386"/>
                    <a:pt x="349" y="87630"/>
                  </a:cubicBezTo>
                  <a:cubicBezTo>
                    <a:pt x="349" y="106609"/>
                    <a:pt x="1361" y="129384"/>
                    <a:pt x="11736" y="148616"/>
                  </a:cubicBezTo>
                  <a:cubicBezTo>
                    <a:pt x="22617" y="169113"/>
                    <a:pt x="41090" y="174174"/>
                    <a:pt x="53489" y="174174"/>
                  </a:cubicBezTo>
                  <a:cubicBezTo>
                    <a:pt x="67154" y="174174"/>
                    <a:pt x="86386" y="168860"/>
                    <a:pt x="97520" y="144820"/>
                  </a:cubicBezTo>
                  <a:cubicBezTo>
                    <a:pt x="105618" y="127359"/>
                    <a:pt x="106883" y="107621"/>
                    <a:pt x="106883" y="87630"/>
                  </a:cubicBezTo>
                  <a:close/>
                  <a:moveTo>
                    <a:pt x="53489" y="168607"/>
                  </a:moveTo>
                  <a:cubicBezTo>
                    <a:pt x="43620" y="168607"/>
                    <a:pt x="28690" y="162280"/>
                    <a:pt x="24135" y="137988"/>
                  </a:cubicBezTo>
                  <a:cubicBezTo>
                    <a:pt x="21352" y="122804"/>
                    <a:pt x="21352" y="99524"/>
                    <a:pt x="21352" y="84594"/>
                  </a:cubicBezTo>
                  <a:cubicBezTo>
                    <a:pt x="21352" y="68399"/>
                    <a:pt x="21352" y="51697"/>
                    <a:pt x="23376" y="38032"/>
                  </a:cubicBezTo>
                  <a:cubicBezTo>
                    <a:pt x="28184" y="7919"/>
                    <a:pt x="47163" y="5642"/>
                    <a:pt x="53489" y="5642"/>
                  </a:cubicBezTo>
                  <a:cubicBezTo>
                    <a:pt x="61840" y="5642"/>
                    <a:pt x="78541" y="10197"/>
                    <a:pt x="83349" y="35249"/>
                  </a:cubicBezTo>
                  <a:cubicBezTo>
                    <a:pt x="85880" y="49420"/>
                    <a:pt x="85880" y="68652"/>
                    <a:pt x="85880" y="84594"/>
                  </a:cubicBezTo>
                  <a:cubicBezTo>
                    <a:pt x="85880" y="103573"/>
                    <a:pt x="85880" y="120780"/>
                    <a:pt x="83096" y="136975"/>
                  </a:cubicBezTo>
                  <a:cubicBezTo>
                    <a:pt x="79301" y="161015"/>
                    <a:pt x="64877" y="168607"/>
                    <a:pt x="53489" y="168607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126" name="Graphic 125" descr="Arrow Down with solid fill">
            <a:extLst>
              <a:ext uri="{FF2B5EF4-FFF2-40B4-BE49-F238E27FC236}">
                <a16:creationId xmlns:a16="http://schemas.microsoft.com/office/drawing/2014/main" id="{1F0DB474-1D77-55E9-5A14-00BDF717B8A2}"/>
              </a:ext>
            </a:extLst>
          </p:cNvPr>
          <p:cNvPicPr>
            <a:picLocks noChangeAspect="1"/>
          </p:cNvPicPr>
          <p:nvPr/>
        </p:nvPicPr>
        <p:blipFill>
          <a:blip r:embed="rId135"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5602038" y="2281230"/>
            <a:ext cx="914400" cy="1671431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89DA7C4-50EF-1AA5-7F7C-655FD26E114B}"/>
              </a:ext>
            </a:extLst>
          </p:cNvPr>
          <p:cNvSpPr txBox="1"/>
          <p:nvPr/>
        </p:nvSpPr>
        <p:spPr>
          <a:xfrm>
            <a:off x="152400" y="2612467"/>
            <a:ext cx="5630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Trapped region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 mass inflation (Degenerate inner horizon)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Non-zero temperature (Non-degenerate outer horizon)</a:t>
            </a:r>
            <a:endParaRPr lang="en-AU" dirty="0"/>
          </a:p>
        </p:txBody>
      </p:sp>
      <p:grpSp>
        <p:nvGrpSpPr>
          <p:cNvPr id="215" name="Group 214" descr="\documentclass{article}&#10;\usepackage{amsmath}&#10;\pagestyle{empty}&#10;\begin{document}&#10;&#10;$$f(v,r)=g(v,r)\left(r-r_{-}(v)\right)^{3}\left(r-r_{+}(v)\right), \quad g(v,r)&gt;0$$&#10;&#10;&#10;\end{document}" title="IguanaTex Vector Display">
            <a:extLst>
              <a:ext uri="{FF2B5EF4-FFF2-40B4-BE49-F238E27FC236}">
                <a16:creationId xmlns:a16="http://schemas.microsoft.com/office/drawing/2014/main" id="{F40C3A3A-FDE6-8A9A-F998-CB34CA52E1C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44500" y="4216400"/>
            <a:ext cx="5946910" cy="308110"/>
            <a:chOff x="3398595" y="5867927"/>
            <a:chExt cx="5946910" cy="30811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AE3C532-EAC5-93B9-CF8D-D8C8B40613A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3398595" y="5934373"/>
              <a:ext cx="126004" cy="230276"/>
            </a:xfrm>
            <a:custGeom>
              <a:avLst/>
              <a:gdLst>
                <a:gd name="connsiteX0" fmla="*/ 79406 w 126004"/>
                <a:gd name="connsiteY0" fmla="*/ 77255 h 230276"/>
                <a:gd name="connsiteX1" fmla="*/ 101122 w 126004"/>
                <a:gd name="connsiteY1" fmla="*/ 77255 h 230276"/>
                <a:gd name="connsiteX2" fmla="*/ 108697 w 126004"/>
                <a:gd name="connsiteY2" fmla="*/ 72194 h 230276"/>
                <a:gd name="connsiteX3" fmla="*/ 101879 w 126004"/>
                <a:gd name="connsiteY3" fmla="*/ 69411 h 230276"/>
                <a:gd name="connsiteX4" fmla="*/ 80921 w 126004"/>
                <a:gd name="connsiteY4" fmla="*/ 69411 h 230276"/>
                <a:gd name="connsiteX5" fmla="*/ 86223 w 126004"/>
                <a:gd name="connsiteY5" fmla="*/ 40563 h 230276"/>
                <a:gd name="connsiteX6" fmla="*/ 92284 w 126004"/>
                <a:gd name="connsiteY6" fmla="*/ 14246 h 230276"/>
                <a:gd name="connsiteX7" fmla="*/ 104152 w 126004"/>
                <a:gd name="connsiteY7" fmla="*/ 5642 h 230276"/>
                <a:gd name="connsiteX8" fmla="*/ 116525 w 126004"/>
                <a:gd name="connsiteY8" fmla="*/ 10197 h 230276"/>
                <a:gd name="connsiteX9" fmla="*/ 102889 w 126004"/>
                <a:gd name="connsiteY9" fmla="*/ 23862 h 230276"/>
                <a:gd name="connsiteX10" fmla="*/ 112232 w 126004"/>
                <a:gd name="connsiteY10" fmla="*/ 32718 h 230276"/>
                <a:gd name="connsiteX11" fmla="*/ 126121 w 126004"/>
                <a:gd name="connsiteY11" fmla="*/ 17535 h 230276"/>
                <a:gd name="connsiteX12" fmla="*/ 104152 w 126004"/>
                <a:gd name="connsiteY12" fmla="*/ 75 h 230276"/>
                <a:gd name="connsiteX13" fmla="*/ 72083 w 126004"/>
                <a:gd name="connsiteY13" fmla="*/ 29682 h 230276"/>
                <a:gd name="connsiteX14" fmla="*/ 63750 w 126004"/>
                <a:gd name="connsiteY14" fmla="*/ 69411 h 230276"/>
                <a:gd name="connsiteX15" fmla="*/ 46326 w 126004"/>
                <a:gd name="connsiteY15" fmla="*/ 69411 h 230276"/>
                <a:gd name="connsiteX16" fmla="*/ 38751 w 126004"/>
                <a:gd name="connsiteY16" fmla="*/ 74219 h 230276"/>
                <a:gd name="connsiteX17" fmla="*/ 45821 w 126004"/>
                <a:gd name="connsiteY17" fmla="*/ 77255 h 230276"/>
                <a:gd name="connsiteX18" fmla="*/ 62487 w 126004"/>
                <a:gd name="connsiteY18" fmla="*/ 77255 h 230276"/>
                <a:gd name="connsiteX19" fmla="*/ 43548 w 126004"/>
                <a:gd name="connsiteY19" fmla="*/ 177210 h 230276"/>
                <a:gd name="connsiteX20" fmla="*/ 21580 w 126004"/>
                <a:gd name="connsiteY20" fmla="*/ 224784 h 230276"/>
                <a:gd name="connsiteX21" fmla="*/ 9459 w 126004"/>
                <a:gd name="connsiteY21" fmla="*/ 220229 h 230276"/>
                <a:gd name="connsiteX22" fmla="*/ 23347 w 126004"/>
                <a:gd name="connsiteY22" fmla="*/ 206564 h 230276"/>
                <a:gd name="connsiteX23" fmla="*/ 14004 w 126004"/>
                <a:gd name="connsiteY23" fmla="*/ 197708 h 230276"/>
                <a:gd name="connsiteX24" fmla="*/ 116 w 126004"/>
                <a:gd name="connsiteY24" fmla="*/ 212891 h 230276"/>
                <a:gd name="connsiteX25" fmla="*/ 21580 w 126004"/>
                <a:gd name="connsiteY25" fmla="*/ 230351 h 230276"/>
                <a:gd name="connsiteX26" fmla="*/ 50114 w 126004"/>
                <a:gd name="connsiteY26" fmla="*/ 205805 h 230276"/>
                <a:gd name="connsiteX27" fmla="*/ 64255 w 126004"/>
                <a:gd name="connsiteY27" fmla="*/ 157472 h 230276"/>
                <a:gd name="connsiteX28" fmla="*/ 79406 w 126004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004" h="230276">
                  <a:moveTo>
                    <a:pt x="79406" y="77255"/>
                  </a:moveTo>
                  <a:lnTo>
                    <a:pt x="101122" y="77255"/>
                  </a:lnTo>
                  <a:cubicBezTo>
                    <a:pt x="106172" y="77255"/>
                    <a:pt x="108697" y="77255"/>
                    <a:pt x="108697" y="72194"/>
                  </a:cubicBezTo>
                  <a:cubicBezTo>
                    <a:pt x="108697" y="69411"/>
                    <a:pt x="106172" y="69411"/>
                    <a:pt x="101879" y="69411"/>
                  </a:cubicBezTo>
                  <a:lnTo>
                    <a:pt x="80921" y="69411"/>
                  </a:lnTo>
                  <a:lnTo>
                    <a:pt x="86223" y="40563"/>
                  </a:lnTo>
                  <a:cubicBezTo>
                    <a:pt x="87234" y="35249"/>
                    <a:pt x="90769" y="17282"/>
                    <a:pt x="92284" y="14246"/>
                  </a:cubicBezTo>
                  <a:cubicBezTo>
                    <a:pt x="94556" y="9438"/>
                    <a:pt x="98849" y="5642"/>
                    <a:pt x="104152" y="5642"/>
                  </a:cubicBezTo>
                  <a:cubicBezTo>
                    <a:pt x="105162" y="5642"/>
                    <a:pt x="111727" y="5642"/>
                    <a:pt x="116525" y="10197"/>
                  </a:cubicBezTo>
                  <a:cubicBezTo>
                    <a:pt x="105415" y="11209"/>
                    <a:pt x="102889" y="20066"/>
                    <a:pt x="102889" y="23862"/>
                  </a:cubicBezTo>
                  <a:cubicBezTo>
                    <a:pt x="102889" y="29682"/>
                    <a:pt x="107435" y="32718"/>
                    <a:pt x="112232" y="32718"/>
                  </a:cubicBezTo>
                  <a:cubicBezTo>
                    <a:pt x="118798" y="32718"/>
                    <a:pt x="126121" y="27151"/>
                    <a:pt x="126121" y="17535"/>
                  </a:cubicBezTo>
                  <a:cubicBezTo>
                    <a:pt x="126121" y="5895"/>
                    <a:pt x="114505" y="75"/>
                    <a:pt x="104152" y="75"/>
                  </a:cubicBezTo>
                  <a:cubicBezTo>
                    <a:pt x="95566" y="75"/>
                    <a:pt x="79658" y="4630"/>
                    <a:pt x="72083" y="29682"/>
                  </a:cubicBezTo>
                  <a:cubicBezTo>
                    <a:pt x="70568" y="34996"/>
                    <a:pt x="69810" y="37526"/>
                    <a:pt x="63750" y="69411"/>
                  </a:cubicBezTo>
                  <a:lnTo>
                    <a:pt x="46326" y="69411"/>
                  </a:lnTo>
                  <a:cubicBezTo>
                    <a:pt x="41528" y="69411"/>
                    <a:pt x="38751" y="69411"/>
                    <a:pt x="38751" y="74219"/>
                  </a:cubicBezTo>
                  <a:cubicBezTo>
                    <a:pt x="38751" y="77255"/>
                    <a:pt x="41023" y="77255"/>
                    <a:pt x="45821" y="77255"/>
                  </a:cubicBezTo>
                  <a:lnTo>
                    <a:pt x="62487" y="77255"/>
                  </a:lnTo>
                  <a:lnTo>
                    <a:pt x="43548" y="177210"/>
                  </a:lnTo>
                  <a:cubicBezTo>
                    <a:pt x="39003" y="201756"/>
                    <a:pt x="34710" y="224784"/>
                    <a:pt x="21580" y="224784"/>
                  </a:cubicBezTo>
                  <a:cubicBezTo>
                    <a:pt x="20570" y="224784"/>
                    <a:pt x="14257" y="224784"/>
                    <a:pt x="9459" y="220229"/>
                  </a:cubicBezTo>
                  <a:cubicBezTo>
                    <a:pt x="21075" y="219470"/>
                    <a:pt x="23347" y="210360"/>
                    <a:pt x="23347" y="206564"/>
                  </a:cubicBezTo>
                  <a:cubicBezTo>
                    <a:pt x="23347" y="200744"/>
                    <a:pt x="18802" y="197708"/>
                    <a:pt x="14004" y="197708"/>
                  </a:cubicBezTo>
                  <a:cubicBezTo>
                    <a:pt x="7439" y="197708"/>
                    <a:pt x="116" y="203275"/>
                    <a:pt x="116" y="212891"/>
                  </a:cubicBezTo>
                  <a:cubicBezTo>
                    <a:pt x="116" y="224278"/>
                    <a:pt x="11226" y="230351"/>
                    <a:pt x="21580" y="230351"/>
                  </a:cubicBezTo>
                  <a:cubicBezTo>
                    <a:pt x="35468" y="230351"/>
                    <a:pt x="45569" y="215421"/>
                    <a:pt x="50114" y="205805"/>
                  </a:cubicBezTo>
                  <a:cubicBezTo>
                    <a:pt x="58194" y="189863"/>
                    <a:pt x="64002" y="159244"/>
                    <a:pt x="64255" y="157472"/>
                  </a:cubicBezTo>
                  <a:lnTo>
                    <a:pt x="79406" y="7725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D4F516E-EEFF-0412-D966-3C2C6F2D8F3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3561019" y="5922986"/>
              <a:ext cx="58583" cy="253051"/>
            </a:xfrm>
            <a:custGeom>
              <a:avLst/>
              <a:gdLst>
                <a:gd name="connsiteX0" fmla="*/ 58705 w 58583"/>
                <a:gd name="connsiteY0" fmla="*/ 250595 h 253051"/>
                <a:gd name="connsiteX1" fmla="*/ 54413 w 58583"/>
                <a:gd name="connsiteY1" fmla="*/ 245028 h 253051"/>
                <a:gd name="connsiteX2" fmla="*/ 14768 w 58583"/>
                <a:gd name="connsiteY2" fmla="*/ 126600 h 253051"/>
                <a:gd name="connsiteX3" fmla="*/ 55423 w 58583"/>
                <a:gd name="connsiteY3" fmla="*/ 6907 h 253051"/>
                <a:gd name="connsiteX4" fmla="*/ 58705 w 58583"/>
                <a:gd name="connsiteY4" fmla="*/ 2605 h 253051"/>
                <a:gd name="connsiteX5" fmla="*/ 56180 w 58583"/>
                <a:gd name="connsiteY5" fmla="*/ 75 h 253051"/>
                <a:gd name="connsiteX6" fmla="*/ 16030 w 58583"/>
                <a:gd name="connsiteY6" fmla="*/ 49420 h 253051"/>
                <a:gd name="connsiteX7" fmla="*/ 122 w 58583"/>
                <a:gd name="connsiteY7" fmla="*/ 126600 h 253051"/>
                <a:gd name="connsiteX8" fmla="*/ 16788 w 58583"/>
                <a:gd name="connsiteY8" fmla="*/ 205552 h 253051"/>
                <a:gd name="connsiteX9" fmla="*/ 56180 w 58583"/>
                <a:gd name="connsiteY9" fmla="*/ 253126 h 253051"/>
                <a:gd name="connsiteX10" fmla="*/ 58705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05" y="250595"/>
                  </a:moveTo>
                  <a:cubicBezTo>
                    <a:pt x="58705" y="249836"/>
                    <a:pt x="58705" y="249330"/>
                    <a:pt x="54413" y="245028"/>
                  </a:cubicBezTo>
                  <a:cubicBezTo>
                    <a:pt x="22848" y="213144"/>
                    <a:pt x="14768" y="165317"/>
                    <a:pt x="14768" y="126600"/>
                  </a:cubicBezTo>
                  <a:cubicBezTo>
                    <a:pt x="14768" y="82569"/>
                    <a:pt x="24363" y="38538"/>
                    <a:pt x="55423" y="6907"/>
                  </a:cubicBezTo>
                  <a:cubicBezTo>
                    <a:pt x="58705" y="3871"/>
                    <a:pt x="58705" y="3364"/>
                    <a:pt x="58705" y="2605"/>
                  </a:cubicBezTo>
                  <a:cubicBezTo>
                    <a:pt x="58705" y="834"/>
                    <a:pt x="57695" y="75"/>
                    <a:pt x="56180" y="75"/>
                  </a:cubicBezTo>
                  <a:cubicBezTo>
                    <a:pt x="53655" y="75"/>
                    <a:pt x="30929" y="17282"/>
                    <a:pt x="16030" y="49420"/>
                  </a:cubicBezTo>
                  <a:cubicBezTo>
                    <a:pt x="3152" y="77255"/>
                    <a:pt x="122" y="105344"/>
                    <a:pt x="122" y="126600"/>
                  </a:cubicBezTo>
                  <a:cubicBezTo>
                    <a:pt x="122" y="146338"/>
                    <a:pt x="2899" y="176957"/>
                    <a:pt x="16788" y="205552"/>
                  </a:cubicBezTo>
                  <a:cubicBezTo>
                    <a:pt x="31939" y="236677"/>
                    <a:pt x="53655" y="253126"/>
                    <a:pt x="56180" y="253126"/>
                  </a:cubicBezTo>
                  <a:cubicBezTo>
                    <a:pt x="57695" y="253126"/>
                    <a:pt x="58705" y="252367"/>
                    <a:pt x="58705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9EC1EC4F-27C8-6A78-FD39-421792B225C9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3641544" y="6000926"/>
              <a:ext cx="110854" cy="114632"/>
            </a:xfrm>
            <a:custGeom>
              <a:avLst/>
              <a:gdLst>
                <a:gd name="connsiteX0" fmla="*/ 110980 w 110854"/>
                <a:gd name="connsiteY0" fmla="*/ 17788 h 114632"/>
                <a:gd name="connsiteX1" fmla="*/ 99869 w 110854"/>
                <a:gd name="connsiteY1" fmla="*/ 75 h 114632"/>
                <a:gd name="connsiteX2" fmla="*/ 87496 w 110854"/>
                <a:gd name="connsiteY2" fmla="*/ 12221 h 114632"/>
                <a:gd name="connsiteX3" fmla="*/ 91536 w 110854"/>
                <a:gd name="connsiteY3" fmla="*/ 19813 h 114632"/>
                <a:gd name="connsiteX4" fmla="*/ 100122 w 110854"/>
                <a:gd name="connsiteY4" fmla="*/ 40563 h 114632"/>
                <a:gd name="connsiteX5" fmla="*/ 55174 w 110854"/>
                <a:gd name="connsiteY5" fmla="*/ 109140 h 114632"/>
                <a:gd name="connsiteX6" fmla="*/ 36488 w 110854"/>
                <a:gd name="connsiteY6" fmla="*/ 87124 h 114632"/>
                <a:gd name="connsiteX7" fmla="*/ 51134 w 110854"/>
                <a:gd name="connsiteY7" fmla="*/ 33477 h 114632"/>
                <a:gd name="connsiteX8" fmla="*/ 54164 w 110854"/>
                <a:gd name="connsiteY8" fmla="*/ 20825 h 114632"/>
                <a:gd name="connsiteX9" fmla="*/ 33458 w 110854"/>
                <a:gd name="connsiteY9" fmla="*/ 75 h 114632"/>
                <a:gd name="connsiteX10" fmla="*/ 126 w 110854"/>
                <a:gd name="connsiteY10" fmla="*/ 39045 h 114632"/>
                <a:gd name="connsiteX11" fmla="*/ 3156 w 110854"/>
                <a:gd name="connsiteY11" fmla="*/ 41575 h 114632"/>
                <a:gd name="connsiteX12" fmla="*/ 7196 w 110854"/>
                <a:gd name="connsiteY12" fmla="*/ 37020 h 114632"/>
                <a:gd name="connsiteX13" fmla="*/ 32700 w 110854"/>
                <a:gd name="connsiteY13" fmla="*/ 5642 h 114632"/>
                <a:gd name="connsiteX14" fmla="*/ 39013 w 110854"/>
                <a:gd name="connsiteY14" fmla="*/ 13739 h 114632"/>
                <a:gd name="connsiteX15" fmla="*/ 34720 w 110854"/>
                <a:gd name="connsiteY15" fmla="*/ 31453 h 114632"/>
                <a:gd name="connsiteX16" fmla="*/ 20327 w 110854"/>
                <a:gd name="connsiteY16" fmla="*/ 83329 h 114632"/>
                <a:gd name="connsiteX17" fmla="*/ 54164 w 110854"/>
                <a:gd name="connsiteY17" fmla="*/ 114707 h 114632"/>
                <a:gd name="connsiteX18" fmla="*/ 110980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0980" y="17788"/>
                  </a:moveTo>
                  <a:cubicBezTo>
                    <a:pt x="110980" y="4124"/>
                    <a:pt x="104414" y="75"/>
                    <a:pt x="99869" y="75"/>
                  </a:cubicBezTo>
                  <a:cubicBezTo>
                    <a:pt x="93556" y="75"/>
                    <a:pt x="87496" y="6654"/>
                    <a:pt x="87496" y="12221"/>
                  </a:cubicBezTo>
                  <a:cubicBezTo>
                    <a:pt x="87496" y="15511"/>
                    <a:pt x="88758" y="17029"/>
                    <a:pt x="91536" y="19813"/>
                  </a:cubicBezTo>
                  <a:cubicBezTo>
                    <a:pt x="96839" y="24874"/>
                    <a:pt x="100122" y="31453"/>
                    <a:pt x="100122" y="40563"/>
                  </a:cubicBezTo>
                  <a:cubicBezTo>
                    <a:pt x="100122" y="51191"/>
                    <a:pt x="84718" y="109140"/>
                    <a:pt x="55174" y="109140"/>
                  </a:cubicBezTo>
                  <a:cubicBezTo>
                    <a:pt x="42296" y="109140"/>
                    <a:pt x="36488" y="100283"/>
                    <a:pt x="36488" y="87124"/>
                  </a:cubicBezTo>
                  <a:cubicBezTo>
                    <a:pt x="36488" y="72953"/>
                    <a:pt x="43306" y="54481"/>
                    <a:pt x="51134" y="33477"/>
                  </a:cubicBezTo>
                  <a:cubicBezTo>
                    <a:pt x="52901" y="29176"/>
                    <a:pt x="54164" y="25633"/>
                    <a:pt x="54164" y="20825"/>
                  </a:cubicBezTo>
                  <a:cubicBezTo>
                    <a:pt x="54164" y="9438"/>
                    <a:pt x="46083" y="75"/>
                    <a:pt x="33458" y="75"/>
                  </a:cubicBezTo>
                  <a:cubicBezTo>
                    <a:pt x="9721" y="75"/>
                    <a:pt x="126" y="36767"/>
                    <a:pt x="126" y="39045"/>
                  </a:cubicBezTo>
                  <a:cubicBezTo>
                    <a:pt x="126" y="41575"/>
                    <a:pt x="2651" y="41575"/>
                    <a:pt x="3156" y="41575"/>
                  </a:cubicBezTo>
                  <a:cubicBezTo>
                    <a:pt x="5681" y="41575"/>
                    <a:pt x="5933" y="41069"/>
                    <a:pt x="7196" y="37020"/>
                  </a:cubicBezTo>
                  <a:cubicBezTo>
                    <a:pt x="14519" y="11462"/>
                    <a:pt x="25377" y="5642"/>
                    <a:pt x="32700" y="5642"/>
                  </a:cubicBezTo>
                  <a:cubicBezTo>
                    <a:pt x="34720" y="5642"/>
                    <a:pt x="39013" y="5642"/>
                    <a:pt x="39013" y="13739"/>
                  </a:cubicBezTo>
                  <a:cubicBezTo>
                    <a:pt x="39013" y="20066"/>
                    <a:pt x="36488" y="26898"/>
                    <a:pt x="34720" y="31453"/>
                  </a:cubicBezTo>
                  <a:cubicBezTo>
                    <a:pt x="23610" y="60807"/>
                    <a:pt x="20327" y="72447"/>
                    <a:pt x="20327" y="83329"/>
                  </a:cubicBezTo>
                  <a:cubicBezTo>
                    <a:pt x="20327" y="110658"/>
                    <a:pt x="42548" y="114707"/>
                    <a:pt x="54164" y="114707"/>
                  </a:cubicBezTo>
                  <a:cubicBezTo>
                    <a:pt x="96586" y="114707"/>
                    <a:pt x="110980" y="30947"/>
                    <a:pt x="110980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99FAB3F-8025-AB8C-673D-70FEF1B9AA51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3787397" y="6085951"/>
              <a:ext cx="29544" cy="75662"/>
            </a:xfrm>
            <a:custGeom>
              <a:avLst/>
              <a:gdLst>
                <a:gd name="connsiteX0" fmla="*/ 29675 w 29544"/>
                <a:gd name="connsiteY0" fmla="*/ 26645 h 75662"/>
                <a:gd name="connsiteX1" fmla="*/ 13514 w 29544"/>
                <a:gd name="connsiteY1" fmla="*/ 75 h 75662"/>
                <a:gd name="connsiteX2" fmla="*/ 131 w 29544"/>
                <a:gd name="connsiteY2" fmla="*/ 13486 h 75662"/>
                <a:gd name="connsiteX3" fmla="*/ 13514 w 29544"/>
                <a:gd name="connsiteY3" fmla="*/ 26898 h 75662"/>
                <a:gd name="connsiteX4" fmla="*/ 22352 w 29544"/>
                <a:gd name="connsiteY4" fmla="*/ 23608 h 75662"/>
                <a:gd name="connsiteX5" fmla="*/ 23615 w 29544"/>
                <a:gd name="connsiteY5" fmla="*/ 22849 h 75662"/>
                <a:gd name="connsiteX6" fmla="*/ 24120 w 29544"/>
                <a:gd name="connsiteY6" fmla="*/ 26645 h 75662"/>
                <a:gd name="connsiteX7" fmla="*/ 6949 w 29544"/>
                <a:gd name="connsiteY7" fmla="*/ 68905 h 75662"/>
                <a:gd name="connsiteX8" fmla="*/ 4171 w 29544"/>
                <a:gd name="connsiteY8" fmla="*/ 72953 h 75662"/>
                <a:gd name="connsiteX9" fmla="*/ 6696 w 29544"/>
                <a:gd name="connsiteY9" fmla="*/ 75737 h 75662"/>
                <a:gd name="connsiteX10" fmla="*/ 29675 w 29544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44" h="75662">
                  <a:moveTo>
                    <a:pt x="29675" y="26645"/>
                  </a:moveTo>
                  <a:cubicBezTo>
                    <a:pt x="29675" y="9944"/>
                    <a:pt x="23362" y="75"/>
                    <a:pt x="13514" y="75"/>
                  </a:cubicBezTo>
                  <a:cubicBezTo>
                    <a:pt x="5181" y="75"/>
                    <a:pt x="131" y="6401"/>
                    <a:pt x="131" y="13486"/>
                  </a:cubicBezTo>
                  <a:cubicBezTo>
                    <a:pt x="131" y="20319"/>
                    <a:pt x="5181" y="26898"/>
                    <a:pt x="13514" y="26898"/>
                  </a:cubicBezTo>
                  <a:cubicBezTo>
                    <a:pt x="16544" y="26898"/>
                    <a:pt x="19827" y="25886"/>
                    <a:pt x="22352" y="23608"/>
                  </a:cubicBezTo>
                  <a:cubicBezTo>
                    <a:pt x="23110" y="23102"/>
                    <a:pt x="23362" y="22849"/>
                    <a:pt x="23615" y="22849"/>
                  </a:cubicBezTo>
                  <a:cubicBezTo>
                    <a:pt x="23867" y="22849"/>
                    <a:pt x="24120" y="23102"/>
                    <a:pt x="24120" y="26645"/>
                  </a:cubicBezTo>
                  <a:cubicBezTo>
                    <a:pt x="24120" y="45371"/>
                    <a:pt x="15282" y="60554"/>
                    <a:pt x="6949" y="68905"/>
                  </a:cubicBezTo>
                  <a:cubicBezTo>
                    <a:pt x="4171" y="71688"/>
                    <a:pt x="4171" y="72194"/>
                    <a:pt x="4171" y="72953"/>
                  </a:cubicBezTo>
                  <a:cubicBezTo>
                    <a:pt x="4171" y="74725"/>
                    <a:pt x="5434" y="75737"/>
                    <a:pt x="6696" y="75737"/>
                  </a:cubicBezTo>
                  <a:cubicBezTo>
                    <a:pt x="9474" y="75737"/>
                    <a:pt x="29675" y="56252"/>
                    <a:pt x="29675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88AFB87-078D-00CF-3116-000932C60A7A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3885232" y="6000926"/>
              <a:ext cx="102773" cy="114632"/>
            </a:xfrm>
            <a:custGeom>
              <a:avLst/>
              <a:gdLst>
                <a:gd name="connsiteX0" fmla="*/ 15034 w 102773"/>
                <a:gd name="connsiteY0" fmla="*/ 96993 h 114632"/>
                <a:gd name="connsiteX1" fmla="*/ 12761 w 102773"/>
                <a:gd name="connsiteY1" fmla="*/ 107874 h 114632"/>
                <a:gd name="connsiteX2" fmla="*/ 20084 w 102773"/>
                <a:gd name="connsiteY2" fmla="*/ 114707 h 114632"/>
                <a:gd name="connsiteX3" fmla="*/ 29427 w 102773"/>
                <a:gd name="connsiteY3" fmla="*/ 107621 h 114632"/>
                <a:gd name="connsiteX4" fmla="*/ 39528 w 102773"/>
                <a:gd name="connsiteY4" fmla="*/ 67639 h 114632"/>
                <a:gd name="connsiteX5" fmla="*/ 47608 w 102773"/>
                <a:gd name="connsiteY5" fmla="*/ 34743 h 114632"/>
                <a:gd name="connsiteX6" fmla="*/ 61749 w 102773"/>
                <a:gd name="connsiteY6" fmla="*/ 13993 h 114632"/>
                <a:gd name="connsiteX7" fmla="*/ 81950 w 102773"/>
                <a:gd name="connsiteY7" fmla="*/ 5642 h 114632"/>
                <a:gd name="connsiteX8" fmla="*/ 92556 w 102773"/>
                <a:gd name="connsiteY8" fmla="*/ 8678 h 114632"/>
                <a:gd name="connsiteX9" fmla="*/ 79425 w 102773"/>
                <a:gd name="connsiteY9" fmla="*/ 22596 h 114632"/>
                <a:gd name="connsiteX10" fmla="*/ 89021 w 102773"/>
                <a:gd name="connsiteY10" fmla="*/ 31453 h 114632"/>
                <a:gd name="connsiteX11" fmla="*/ 102909 w 102773"/>
                <a:gd name="connsiteY11" fmla="*/ 16523 h 114632"/>
                <a:gd name="connsiteX12" fmla="*/ 81950 w 102773"/>
                <a:gd name="connsiteY12" fmla="*/ 75 h 114632"/>
                <a:gd name="connsiteX13" fmla="*/ 49628 w 102773"/>
                <a:gd name="connsiteY13" fmla="*/ 19560 h 114632"/>
                <a:gd name="connsiteX14" fmla="*/ 26649 w 102773"/>
                <a:gd name="connsiteY14" fmla="*/ 75 h 114632"/>
                <a:gd name="connsiteX15" fmla="*/ 7963 w 102773"/>
                <a:gd name="connsiteY15" fmla="*/ 14499 h 114632"/>
                <a:gd name="connsiteX16" fmla="*/ 135 w 102773"/>
                <a:gd name="connsiteY16" fmla="*/ 39045 h 114632"/>
                <a:gd name="connsiteX17" fmla="*/ 3165 w 102773"/>
                <a:gd name="connsiteY17" fmla="*/ 41575 h 114632"/>
                <a:gd name="connsiteX18" fmla="*/ 7458 w 102773"/>
                <a:gd name="connsiteY18" fmla="*/ 35755 h 114632"/>
                <a:gd name="connsiteX19" fmla="*/ 25892 w 102773"/>
                <a:gd name="connsiteY19" fmla="*/ 5642 h 114632"/>
                <a:gd name="connsiteX20" fmla="*/ 33720 w 102773"/>
                <a:gd name="connsiteY20" fmla="*/ 17282 h 114632"/>
                <a:gd name="connsiteX21" fmla="*/ 29680 w 102773"/>
                <a:gd name="connsiteY21" fmla="*/ 38538 h 114632"/>
                <a:gd name="connsiteX22" fmla="*/ 15034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034" y="96993"/>
                  </a:moveTo>
                  <a:cubicBezTo>
                    <a:pt x="14276" y="100789"/>
                    <a:pt x="12761" y="106609"/>
                    <a:pt x="12761" y="107874"/>
                  </a:cubicBezTo>
                  <a:cubicBezTo>
                    <a:pt x="12761" y="112429"/>
                    <a:pt x="16296" y="114707"/>
                    <a:pt x="20084" y="114707"/>
                  </a:cubicBezTo>
                  <a:cubicBezTo>
                    <a:pt x="23114" y="114707"/>
                    <a:pt x="27659" y="112682"/>
                    <a:pt x="29427" y="107621"/>
                  </a:cubicBezTo>
                  <a:cubicBezTo>
                    <a:pt x="29932" y="106609"/>
                    <a:pt x="38518" y="72194"/>
                    <a:pt x="39528" y="67639"/>
                  </a:cubicBezTo>
                  <a:cubicBezTo>
                    <a:pt x="41548" y="59289"/>
                    <a:pt x="46093" y="41575"/>
                    <a:pt x="47608" y="34743"/>
                  </a:cubicBezTo>
                  <a:cubicBezTo>
                    <a:pt x="48618" y="31453"/>
                    <a:pt x="55689" y="19560"/>
                    <a:pt x="61749" y="13993"/>
                  </a:cubicBezTo>
                  <a:cubicBezTo>
                    <a:pt x="63769" y="12221"/>
                    <a:pt x="71092" y="5642"/>
                    <a:pt x="81950" y="5642"/>
                  </a:cubicBezTo>
                  <a:cubicBezTo>
                    <a:pt x="88516" y="5642"/>
                    <a:pt x="92303" y="8678"/>
                    <a:pt x="92556" y="8678"/>
                  </a:cubicBezTo>
                  <a:cubicBezTo>
                    <a:pt x="84980" y="9944"/>
                    <a:pt x="79425" y="16017"/>
                    <a:pt x="79425" y="22596"/>
                  </a:cubicBezTo>
                  <a:cubicBezTo>
                    <a:pt x="79425" y="26645"/>
                    <a:pt x="82203" y="31453"/>
                    <a:pt x="89021" y="31453"/>
                  </a:cubicBezTo>
                  <a:cubicBezTo>
                    <a:pt x="95838" y="31453"/>
                    <a:pt x="102909" y="25633"/>
                    <a:pt x="102909" y="16523"/>
                  </a:cubicBezTo>
                  <a:cubicBezTo>
                    <a:pt x="102909" y="7666"/>
                    <a:pt x="94828" y="75"/>
                    <a:pt x="81950" y="75"/>
                  </a:cubicBezTo>
                  <a:cubicBezTo>
                    <a:pt x="65537" y="75"/>
                    <a:pt x="54426" y="12474"/>
                    <a:pt x="49628" y="19560"/>
                  </a:cubicBezTo>
                  <a:cubicBezTo>
                    <a:pt x="47608" y="8172"/>
                    <a:pt x="38518" y="75"/>
                    <a:pt x="26649" y="75"/>
                  </a:cubicBezTo>
                  <a:cubicBezTo>
                    <a:pt x="15034" y="75"/>
                    <a:pt x="10236" y="9944"/>
                    <a:pt x="7963" y="14499"/>
                  </a:cubicBezTo>
                  <a:cubicBezTo>
                    <a:pt x="3418" y="23102"/>
                    <a:pt x="135" y="38285"/>
                    <a:pt x="135" y="39045"/>
                  </a:cubicBezTo>
                  <a:cubicBezTo>
                    <a:pt x="135" y="41575"/>
                    <a:pt x="2660" y="41575"/>
                    <a:pt x="3165" y="41575"/>
                  </a:cubicBezTo>
                  <a:cubicBezTo>
                    <a:pt x="5691" y="41575"/>
                    <a:pt x="5943" y="41322"/>
                    <a:pt x="7458" y="35755"/>
                  </a:cubicBezTo>
                  <a:cubicBezTo>
                    <a:pt x="11751" y="17788"/>
                    <a:pt x="16801" y="5642"/>
                    <a:pt x="25892" y="5642"/>
                  </a:cubicBezTo>
                  <a:cubicBezTo>
                    <a:pt x="30185" y="5642"/>
                    <a:pt x="33720" y="7666"/>
                    <a:pt x="33720" y="17282"/>
                  </a:cubicBezTo>
                  <a:cubicBezTo>
                    <a:pt x="33720" y="22596"/>
                    <a:pt x="32962" y="25380"/>
                    <a:pt x="29680" y="38538"/>
                  </a:cubicBezTo>
                  <a:lnTo>
                    <a:pt x="15034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519A040-5773-A965-1E05-48F47A34B08F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4013241" y="5922986"/>
              <a:ext cx="58583" cy="253051"/>
            </a:xfrm>
            <a:custGeom>
              <a:avLst/>
              <a:gdLst>
                <a:gd name="connsiteX0" fmla="*/ 58724 w 58583"/>
                <a:gd name="connsiteY0" fmla="*/ 126600 h 253051"/>
                <a:gd name="connsiteX1" fmla="*/ 42058 w 58583"/>
                <a:gd name="connsiteY1" fmla="*/ 47648 h 253051"/>
                <a:gd name="connsiteX2" fmla="*/ 2665 w 58583"/>
                <a:gd name="connsiteY2" fmla="*/ 75 h 253051"/>
                <a:gd name="connsiteX3" fmla="*/ 140 w 58583"/>
                <a:gd name="connsiteY3" fmla="*/ 2605 h 253051"/>
                <a:gd name="connsiteX4" fmla="*/ 4938 w 58583"/>
                <a:gd name="connsiteY4" fmla="*/ 8425 h 253051"/>
                <a:gd name="connsiteX5" fmla="*/ 44078 w 58583"/>
                <a:gd name="connsiteY5" fmla="*/ 126600 h 253051"/>
                <a:gd name="connsiteX6" fmla="*/ 3423 w 58583"/>
                <a:gd name="connsiteY6" fmla="*/ 246293 h 253051"/>
                <a:gd name="connsiteX7" fmla="*/ 140 w 58583"/>
                <a:gd name="connsiteY7" fmla="*/ 250595 h 253051"/>
                <a:gd name="connsiteX8" fmla="*/ 2665 w 58583"/>
                <a:gd name="connsiteY8" fmla="*/ 253126 h 253051"/>
                <a:gd name="connsiteX9" fmla="*/ 42815 w 58583"/>
                <a:gd name="connsiteY9" fmla="*/ 203781 h 253051"/>
                <a:gd name="connsiteX10" fmla="*/ 58724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24" y="126600"/>
                  </a:moveTo>
                  <a:cubicBezTo>
                    <a:pt x="58724" y="106862"/>
                    <a:pt x="55946" y="76243"/>
                    <a:pt x="42058" y="47648"/>
                  </a:cubicBezTo>
                  <a:cubicBezTo>
                    <a:pt x="26907" y="16523"/>
                    <a:pt x="5190" y="75"/>
                    <a:pt x="2665" y="75"/>
                  </a:cubicBezTo>
                  <a:cubicBezTo>
                    <a:pt x="1150" y="75"/>
                    <a:pt x="140" y="1087"/>
                    <a:pt x="140" y="2605"/>
                  </a:cubicBezTo>
                  <a:cubicBezTo>
                    <a:pt x="140" y="3364"/>
                    <a:pt x="140" y="3871"/>
                    <a:pt x="4938" y="8425"/>
                  </a:cubicBezTo>
                  <a:cubicBezTo>
                    <a:pt x="29684" y="33477"/>
                    <a:pt x="44078" y="73713"/>
                    <a:pt x="44078" y="126600"/>
                  </a:cubicBezTo>
                  <a:cubicBezTo>
                    <a:pt x="44078" y="169872"/>
                    <a:pt x="34735" y="214409"/>
                    <a:pt x="3423" y="246293"/>
                  </a:cubicBezTo>
                  <a:cubicBezTo>
                    <a:pt x="140" y="249330"/>
                    <a:pt x="140" y="249836"/>
                    <a:pt x="140" y="250595"/>
                  </a:cubicBezTo>
                  <a:cubicBezTo>
                    <a:pt x="140" y="252114"/>
                    <a:pt x="1150" y="253126"/>
                    <a:pt x="2665" y="253126"/>
                  </a:cubicBezTo>
                  <a:cubicBezTo>
                    <a:pt x="5190" y="253126"/>
                    <a:pt x="27917" y="235918"/>
                    <a:pt x="42815" y="203781"/>
                  </a:cubicBezTo>
                  <a:cubicBezTo>
                    <a:pt x="55693" y="175945"/>
                    <a:pt x="58724" y="147857"/>
                    <a:pt x="58724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4A80701-37AD-BC92-789A-C6E66CCF649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4181331" y="6019905"/>
              <a:ext cx="167922" cy="59213"/>
            </a:xfrm>
            <a:custGeom>
              <a:avLst/>
              <a:gdLst>
                <a:gd name="connsiteX0" fmla="*/ 159484 w 167922"/>
                <a:gd name="connsiteY0" fmla="*/ 10197 h 59213"/>
                <a:gd name="connsiteX1" fmla="*/ 168069 w 167922"/>
                <a:gd name="connsiteY1" fmla="*/ 5136 h 59213"/>
                <a:gd name="connsiteX2" fmla="*/ 159736 w 167922"/>
                <a:gd name="connsiteY2" fmla="*/ 75 h 59213"/>
                <a:gd name="connsiteX3" fmla="*/ 8480 w 167922"/>
                <a:gd name="connsiteY3" fmla="*/ 75 h 59213"/>
                <a:gd name="connsiteX4" fmla="*/ 147 w 167922"/>
                <a:gd name="connsiteY4" fmla="*/ 5136 h 59213"/>
                <a:gd name="connsiteX5" fmla="*/ 8732 w 167922"/>
                <a:gd name="connsiteY5" fmla="*/ 10197 h 59213"/>
                <a:gd name="connsiteX6" fmla="*/ 159484 w 167922"/>
                <a:gd name="connsiteY6" fmla="*/ 10197 h 59213"/>
                <a:gd name="connsiteX7" fmla="*/ 159736 w 167922"/>
                <a:gd name="connsiteY7" fmla="*/ 59289 h 59213"/>
                <a:gd name="connsiteX8" fmla="*/ 168069 w 167922"/>
                <a:gd name="connsiteY8" fmla="*/ 54228 h 59213"/>
                <a:gd name="connsiteX9" fmla="*/ 159484 w 167922"/>
                <a:gd name="connsiteY9" fmla="*/ 49167 h 59213"/>
                <a:gd name="connsiteX10" fmla="*/ 8732 w 167922"/>
                <a:gd name="connsiteY10" fmla="*/ 49167 h 59213"/>
                <a:gd name="connsiteX11" fmla="*/ 147 w 167922"/>
                <a:gd name="connsiteY11" fmla="*/ 54228 h 59213"/>
                <a:gd name="connsiteX12" fmla="*/ 8480 w 167922"/>
                <a:gd name="connsiteY12" fmla="*/ 59289 h 59213"/>
                <a:gd name="connsiteX13" fmla="*/ 159736 w 167922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22" h="59213">
                  <a:moveTo>
                    <a:pt x="159484" y="10197"/>
                  </a:moveTo>
                  <a:cubicBezTo>
                    <a:pt x="163271" y="10197"/>
                    <a:pt x="168069" y="10197"/>
                    <a:pt x="168069" y="5136"/>
                  </a:cubicBezTo>
                  <a:cubicBezTo>
                    <a:pt x="168069" y="75"/>
                    <a:pt x="163271" y="75"/>
                    <a:pt x="159736" y="75"/>
                  </a:cubicBezTo>
                  <a:lnTo>
                    <a:pt x="8480" y="75"/>
                  </a:lnTo>
                  <a:cubicBezTo>
                    <a:pt x="4944" y="75"/>
                    <a:pt x="147" y="75"/>
                    <a:pt x="147" y="5136"/>
                  </a:cubicBezTo>
                  <a:cubicBezTo>
                    <a:pt x="147" y="10197"/>
                    <a:pt x="4944" y="10197"/>
                    <a:pt x="8732" y="10197"/>
                  </a:cubicBezTo>
                  <a:lnTo>
                    <a:pt x="159484" y="10197"/>
                  </a:lnTo>
                  <a:close/>
                  <a:moveTo>
                    <a:pt x="159736" y="59289"/>
                  </a:moveTo>
                  <a:cubicBezTo>
                    <a:pt x="163271" y="59289"/>
                    <a:pt x="168069" y="59289"/>
                    <a:pt x="168069" y="54228"/>
                  </a:cubicBezTo>
                  <a:cubicBezTo>
                    <a:pt x="168069" y="49167"/>
                    <a:pt x="163271" y="49167"/>
                    <a:pt x="159484" y="49167"/>
                  </a:cubicBezTo>
                  <a:lnTo>
                    <a:pt x="8732" y="49167"/>
                  </a:lnTo>
                  <a:cubicBezTo>
                    <a:pt x="4944" y="49167"/>
                    <a:pt x="147" y="49167"/>
                    <a:pt x="147" y="54228"/>
                  </a:cubicBezTo>
                  <a:cubicBezTo>
                    <a:pt x="147" y="59289"/>
                    <a:pt x="4944" y="59289"/>
                    <a:pt x="8480" y="59289"/>
                  </a:cubicBezTo>
                  <a:lnTo>
                    <a:pt x="159736" y="59289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582853B-FBD0-8626-A5AB-31474AA678C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4437520" y="6000926"/>
              <a:ext cx="115904" cy="163724"/>
            </a:xfrm>
            <a:custGeom>
              <a:avLst/>
              <a:gdLst>
                <a:gd name="connsiteX0" fmla="*/ 115304 w 115904"/>
                <a:gd name="connsiteY0" fmla="*/ 16523 h 163724"/>
                <a:gd name="connsiteX1" fmla="*/ 116062 w 115904"/>
                <a:gd name="connsiteY1" fmla="*/ 11968 h 163724"/>
                <a:gd name="connsiteX2" fmla="*/ 108739 w 115904"/>
                <a:gd name="connsiteY2" fmla="*/ 5136 h 163724"/>
                <a:gd name="connsiteX3" fmla="*/ 98386 w 115904"/>
                <a:gd name="connsiteY3" fmla="*/ 16017 h 163724"/>
                <a:gd name="connsiteX4" fmla="*/ 74902 w 115904"/>
                <a:gd name="connsiteY4" fmla="*/ 75 h 163724"/>
                <a:gd name="connsiteX5" fmla="*/ 14803 w 115904"/>
                <a:gd name="connsiteY5" fmla="*/ 71941 h 163724"/>
                <a:gd name="connsiteX6" fmla="*/ 48388 w 115904"/>
                <a:gd name="connsiteY6" fmla="*/ 111923 h 163724"/>
                <a:gd name="connsiteX7" fmla="*/ 77679 w 115904"/>
                <a:gd name="connsiteY7" fmla="*/ 97246 h 163724"/>
                <a:gd name="connsiteX8" fmla="*/ 77932 w 115904"/>
                <a:gd name="connsiteY8" fmla="*/ 97499 h 163724"/>
                <a:gd name="connsiteX9" fmla="*/ 69599 w 115904"/>
                <a:gd name="connsiteY9" fmla="*/ 130902 h 163724"/>
                <a:gd name="connsiteX10" fmla="*/ 33237 w 115904"/>
                <a:gd name="connsiteY10" fmla="*/ 158232 h 163724"/>
                <a:gd name="connsiteX11" fmla="*/ 13035 w 115904"/>
                <a:gd name="connsiteY11" fmla="*/ 155701 h 163724"/>
                <a:gd name="connsiteX12" fmla="*/ 23389 w 115904"/>
                <a:gd name="connsiteY12" fmla="*/ 142542 h 163724"/>
                <a:gd name="connsiteX13" fmla="*/ 13793 w 115904"/>
                <a:gd name="connsiteY13" fmla="*/ 133686 h 163724"/>
                <a:gd name="connsiteX14" fmla="*/ 157 w 115904"/>
                <a:gd name="connsiteY14" fmla="*/ 148363 h 163724"/>
                <a:gd name="connsiteX15" fmla="*/ 33742 w 115904"/>
                <a:gd name="connsiteY15" fmla="*/ 163799 h 163724"/>
                <a:gd name="connsiteX16" fmla="*/ 87275 w 115904"/>
                <a:gd name="connsiteY16" fmla="*/ 128878 h 163724"/>
                <a:gd name="connsiteX17" fmla="*/ 115304 w 115904"/>
                <a:gd name="connsiteY17" fmla="*/ 16523 h 163724"/>
                <a:gd name="connsiteX18" fmla="*/ 82477 w 115904"/>
                <a:gd name="connsiteY18" fmla="*/ 79533 h 163724"/>
                <a:gd name="connsiteX19" fmla="*/ 69599 w 115904"/>
                <a:gd name="connsiteY19" fmla="*/ 97246 h 163724"/>
                <a:gd name="connsiteX20" fmla="*/ 49145 w 115904"/>
                <a:gd name="connsiteY20" fmla="*/ 106356 h 163724"/>
                <a:gd name="connsiteX21" fmla="*/ 32732 w 115904"/>
                <a:gd name="connsiteY21" fmla="*/ 83075 h 163724"/>
                <a:gd name="connsiteX22" fmla="*/ 46872 w 115904"/>
                <a:gd name="connsiteY22" fmla="*/ 28163 h 163724"/>
                <a:gd name="connsiteX23" fmla="*/ 75154 w 115904"/>
                <a:gd name="connsiteY23" fmla="*/ 5642 h 163724"/>
                <a:gd name="connsiteX24" fmla="*/ 95355 w 115904"/>
                <a:gd name="connsiteY24" fmla="*/ 27404 h 163724"/>
                <a:gd name="connsiteX25" fmla="*/ 94598 w 115904"/>
                <a:gd name="connsiteY25" fmla="*/ 31200 h 163724"/>
                <a:gd name="connsiteX26" fmla="*/ 82477 w 115904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904" h="163724">
                  <a:moveTo>
                    <a:pt x="115304" y="16523"/>
                  </a:moveTo>
                  <a:cubicBezTo>
                    <a:pt x="115557" y="15005"/>
                    <a:pt x="116062" y="13739"/>
                    <a:pt x="116062" y="11968"/>
                  </a:cubicBezTo>
                  <a:cubicBezTo>
                    <a:pt x="116062" y="7666"/>
                    <a:pt x="113031" y="5136"/>
                    <a:pt x="108739" y="5136"/>
                  </a:cubicBezTo>
                  <a:cubicBezTo>
                    <a:pt x="106213" y="5136"/>
                    <a:pt x="99396" y="6907"/>
                    <a:pt x="98386" y="16017"/>
                  </a:cubicBezTo>
                  <a:cubicBezTo>
                    <a:pt x="93840" y="6654"/>
                    <a:pt x="85002" y="75"/>
                    <a:pt x="74902" y="75"/>
                  </a:cubicBezTo>
                  <a:cubicBezTo>
                    <a:pt x="46115" y="75"/>
                    <a:pt x="14803" y="35502"/>
                    <a:pt x="14803" y="71941"/>
                  </a:cubicBezTo>
                  <a:cubicBezTo>
                    <a:pt x="14803" y="96993"/>
                    <a:pt x="30206" y="111923"/>
                    <a:pt x="48388" y="111923"/>
                  </a:cubicBezTo>
                  <a:cubicBezTo>
                    <a:pt x="63286" y="111923"/>
                    <a:pt x="75154" y="100030"/>
                    <a:pt x="77679" y="97246"/>
                  </a:cubicBezTo>
                  <a:lnTo>
                    <a:pt x="77932" y="97499"/>
                  </a:lnTo>
                  <a:cubicBezTo>
                    <a:pt x="72629" y="120021"/>
                    <a:pt x="69599" y="130396"/>
                    <a:pt x="69599" y="130902"/>
                  </a:cubicBezTo>
                  <a:cubicBezTo>
                    <a:pt x="68589" y="133180"/>
                    <a:pt x="60003" y="158232"/>
                    <a:pt x="33237" y="158232"/>
                  </a:cubicBezTo>
                  <a:cubicBezTo>
                    <a:pt x="28439" y="158232"/>
                    <a:pt x="20106" y="157979"/>
                    <a:pt x="13035" y="155701"/>
                  </a:cubicBezTo>
                  <a:cubicBezTo>
                    <a:pt x="20611" y="153424"/>
                    <a:pt x="23389" y="146844"/>
                    <a:pt x="23389" y="142542"/>
                  </a:cubicBezTo>
                  <a:cubicBezTo>
                    <a:pt x="23389" y="138494"/>
                    <a:pt x="20611" y="133686"/>
                    <a:pt x="13793" y="133686"/>
                  </a:cubicBezTo>
                  <a:cubicBezTo>
                    <a:pt x="8238" y="133686"/>
                    <a:pt x="157" y="138241"/>
                    <a:pt x="157" y="148363"/>
                  </a:cubicBezTo>
                  <a:cubicBezTo>
                    <a:pt x="157" y="158738"/>
                    <a:pt x="9500" y="163799"/>
                    <a:pt x="33742" y="163799"/>
                  </a:cubicBezTo>
                  <a:cubicBezTo>
                    <a:pt x="65306" y="163799"/>
                    <a:pt x="83487" y="144061"/>
                    <a:pt x="87275" y="128878"/>
                  </a:cubicBezTo>
                  <a:lnTo>
                    <a:pt x="115304" y="16523"/>
                  </a:lnTo>
                  <a:close/>
                  <a:moveTo>
                    <a:pt x="82477" y="79533"/>
                  </a:moveTo>
                  <a:cubicBezTo>
                    <a:pt x="80962" y="86112"/>
                    <a:pt x="75154" y="92438"/>
                    <a:pt x="69599" y="97246"/>
                  </a:cubicBezTo>
                  <a:cubicBezTo>
                    <a:pt x="64296" y="101801"/>
                    <a:pt x="56468" y="106356"/>
                    <a:pt x="49145" y="106356"/>
                  </a:cubicBezTo>
                  <a:cubicBezTo>
                    <a:pt x="36519" y="106356"/>
                    <a:pt x="32732" y="93198"/>
                    <a:pt x="32732" y="83075"/>
                  </a:cubicBezTo>
                  <a:cubicBezTo>
                    <a:pt x="32732" y="70929"/>
                    <a:pt x="40055" y="41069"/>
                    <a:pt x="46872" y="28163"/>
                  </a:cubicBezTo>
                  <a:cubicBezTo>
                    <a:pt x="53690" y="15764"/>
                    <a:pt x="64549" y="5642"/>
                    <a:pt x="75154" y="5642"/>
                  </a:cubicBezTo>
                  <a:cubicBezTo>
                    <a:pt x="91820" y="5642"/>
                    <a:pt x="95355" y="26139"/>
                    <a:pt x="95355" y="27404"/>
                  </a:cubicBezTo>
                  <a:cubicBezTo>
                    <a:pt x="95355" y="28669"/>
                    <a:pt x="94850" y="30188"/>
                    <a:pt x="94598" y="31200"/>
                  </a:cubicBezTo>
                  <a:lnTo>
                    <a:pt x="82477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BB166AD-D00B-C430-04B0-6AAB006341A1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4588233" y="5922986"/>
              <a:ext cx="58583" cy="253051"/>
            </a:xfrm>
            <a:custGeom>
              <a:avLst/>
              <a:gdLst>
                <a:gd name="connsiteX0" fmla="*/ 58746 w 58583"/>
                <a:gd name="connsiteY0" fmla="*/ 250595 h 253051"/>
                <a:gd name="connsiteX1" fmla="*/ 54453 w 58583"/>
                <a:gd name="connsiteY1" fmla="*/ 245028 h 253051"/>
                <a:gd name="connsiteX2" fmla="*/ 14808 w 58583"/>
                <a:gd name="connsiteY2" fmla="*/ 126600 h 253051"/>
                <a:gd name="connsiteX3" fmla="*/ 55463 w 58583"/>
                <a:gd name="connsiteY3" fmla="*/ 6907 h 253051"/>
                <a:gd name="connsiteX4" fmla="*/ 58746 w 58583"/>
                <a:gd name="connsiteY4" fmla="*/ 2605 h 253051"/>
                <a:gd name="connsiteX5" fmla="*/ 56221 w 58583"/>
                <a:gd name="connsiteY5" fmla="*/ 75 h 253051"/>
                <a:gd name="connsiteX6" fmla="*/ 16071 w 58583"/>
                <a:gd name="connsiteY6" fmla="*/ 49420 h 253051"/>
                <a:gd name="connsiteX7" fmla="*/ 162 w 58583"/>
                <a:gd name="connsiteY7" fmla="*/ 126600 h 253051"/>
                <a:gd name="connsiteX8" fmla="*/ 16828 w 58583"/>
                <a:gd name="connsiteY8" fmla="*/ 205552 h 253051"/>
                <a:gd name="connsiteX9" fmla="*/ 56221 w 58583"/>
                <a:gd name="connsiteY9" fmla="*/ 253126 h 253051"/>
                <a:gd name="connsiteX10" fmla="*/ 58746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46" y="250595"/>
                  </a:moveTo>
                  <a:cubicBezTo>
                    <a:pt x="58746" y="249836"/>
                    <a:pt x="58746" y="249330"/>
                    <a:pt x="54453" y="245028"/>
                  </a:cubicBezTo>
                  <a:cubicBezTo>
                    <a:pt x="22889" y="213144"/>
                    <a:pt x="14808" y="165317"/>
                    <a:pt x="14808" y="126600"/>
                  </a:cubicBezTo>
                  <a:cubicBezTo>
                    <a:pt x="14808" y="82569"/>
                    <a:pt x="24404" y="38538"/>
                    <a:pt x="55463" y="6907"/>
                  </a:cubicBezTo>
                  <a:cubicBezTo>
                    <a:pt x="58746" y="3871"/>
                    <a:pt x="58746" y="3364"/>
                    <a:pt x="58746" y="2605"/>
                  </a:cubicBezTo>
                  <a:cubicBezTo>
                    <a:pt x="58746" y="834"/>
                    <a:pt x="57736" y="75"/>
                    <a:pt x="56221" y="75"/>
                  </a:cubicBezTo>
                  <a:cubicBezTo>
                    <a:pt x="53696" y="75"/>
                    <a:pt x="30969" y="17282"/>
                    <a:pt x="16071" y="49420"/>
                  </a:cubicBezTo>
                  <a:cubicBezTo>
                    <a:pt x="3193" y="77255"/>
                    <a:pt x="162" y="105344"/>
                    <a:pt x="162" y="126600"/>
                  </a:cubicBezTo>
                  <a:cubicBezTo>
                    <a:pt x="162" y="146338"/>
                    <a:pt x="2940" y="176957"/>
                    <a:pt x="16828" y="205552"/>
                  </a:cubicBezTo>
                  <a:cubicBezTo>
                    <a:pt x="31979" y="236677"/>
                    <a:pt x="53696" y="253126"/>
                    <a:pt x="56221" y="253126"/>
                  </a:cubicBezTo>
                  <a:cubicBezTo>
                    <a:pt x="57736" y="253126"/>
                    <a:pt x="58746" y="252367"/>
                    <a:pt x="58746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323E90A9-713D-E118-238B-F8FB505B0F39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4668757" y="6000926"/>
              <a:ext cx="110854" cy="114632"/>
            </a:xfrm>
            <a:custGeom>
              <a:avLst/>
              <a:gdLst>
                <a:gd name="connsiteX0" fmla="*/ 111020 w 110854"/>
                <a:gd name="connsiteY0" fmla="*/ 17788 h 114632"/>
                <a:gd name="connsiteX1" fmla="*/ 99910 w 110854"/>
                <a:gd name="connsiteY1" fmla="*/ 75 h 114632"/>
                <a:gd name="connsiteX2" fmla="*/ 87536 w 110854"/>
                <a:gd name="connsiteY2" fmla="*/ 12221 h 114632"/>
                <a:gd name="connsiteX3" fmla="*/ 91577 w 110854"/>
                <a:gd name="connsiteY3" fmla="*/ 19813 h 114632"/>
                <a:gd name="connsiteX4" fmla="*/ 100162 w 110854"/>
                <a:gd name="connsiteY4" fmla="*/ 40563 h 114632"/>
                <a:gd name="connsiteX5" fmla="*/ 55214 w 110854"/>
                <a:gd name="connsiteY5" fmla="*/ 109140 h 114632"/>
                <a:gd name="connsiteX6" fmla="*/ 36528 w 110854"/>
                <a:gd name="connsiteY6" fmla="*/ 87124 h 114632"/>
                <a:gd name="connsiteX7" fmla="*/ 51174 w 110854"/>
                <a:gd name="connsiteY7" fmla="*/ 33477 h 114632"/>
                <a:gd name="connsiteX8" fmla="*/ 54204 w 110854"/>
                <a:gd name="connsiteY8" fmla="*/ 20825 h 114632"/>
                <a:gd name="connsiteX9" fmla="*/ 33498 w 110854"/>
                <a:gd name="connsiteY9" fmla="*/ 75 h 114632"/>
                <a:gd name="connsiteX10" fmla="*/ 166 w 110854"/>
                <a:gd name="connsiteY10" fmla="*/ 39045 h 114632"/>
                <a:gd name="connsiteX11" fmla="*/ 3196 w 110854"/>
                <a:gd name="connsiteY11" fmla="*/ 41575 h 114632"/>
                <a:gd name="connsiteX12" fmla="*/ 7237 w 110854"/>
                <a:gd name="connsiteY12" fmla="*/ 37020 h 114632"/>
                <a:gd name="connsiteX13" fmla="*/ 32741 w 110854"/>
                <a:gd name="connsiteY13" fmla="*/ 5642 h 114632"/>
                <a:gd name="connsiteX14" fmla="*/ 39053 w 110854"/>
                <a:gd name="connsiteY14" fmla="*/ 13739 h 114632"/>
                <a:gd name="connsiteX15" fmla="*/ 34761 w 110854"/>
                <a:gd name="connsiteY15" fmla="*/ 31453 h 114632"/>
                <a:gd name="connsiteX16" fmla="*/ 20367 w 110854"/>
                <a:gd name="connsiteY16" fmla="*/ 83329 h 114632"/>
                <a:gd name="connsiteX17" fmla="*/ 54204 w 110854"/>
                <a:gd name="connsiteY17" fmla="*/ 114707 h 114632"/>
                <a:gd name="connsiteX18" fmla="*/ 111020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1020" y="17788"/>
                  </a:moveTo>
                  <a:cubicBezTo>
                    <a:pt x="111020" y="4124"/>
                    <a:pt x="104455" y="75"/>
                    <a:pt x="99910" y="75"/>
                  </a:cubicBezTo>
                  <a:cubicBezTo>
                    <a:pt x="93597" y="75"/>
                    <a:pt x="87536" y="6654"/>
                    <a:pt x="87536" y="12221"/>
                  </a:cubicBezTo>
                  <a:cubicBezTo>
                    <a:pt x="87536" y="15511"/>
                    <a:pt x="88799" y="17029"/>
                    <a:pt x="91577" y="19813"/>
                  </a:cubicBezTo>
                  <a:cubicBezTo>
                    <a:pt x="96879" y="24874"/>
                    <a:pt x="100162" y="31453"/>
                    <a:pt x="100162" y="40563"/>
                  </a:cubicBezTo>
                  <a:cubicBezTo>
                    <a:pt x="100162" y="51191"/>
                    <a:pt x="84759" y="109140"/>
                    <a:pt x="55214" y="109140"/>
                  </a:cubicBezTo>
                  <a:cubicBezTo>
                    <a:pt x="42336" y="109140"/>
                    <a:pt x="36528" y="100283"/>
                    <a:pt x="36528" y="87124"/>
                  </a:cubicBezTo>
                  <a:cubicBezTo>
                    <a:pt x="36528" y="72953"/>
                    <a:pt x="43346" y="54481"/>
                    <a:pt x="51174" y="33477"/>
                  </a:cubicBezTo>
                  <a:cubicBezTo>
                    <a:pt x="52942" y="29176"/>
                    <a:pt x="54204" y="25633"/>
                    <a:pt x="54204" y="20825"/>
                  </a:cubicBezTo>
                  <a:cubicBezTo>
                    <a:pt x="54204" y="9438"/>
                    <a:pt x="46124" y="75"/>
                    <a:pt x="33498" y="75"/>
                  </a:cubicBezTo>
                  <a:cubicBezTo>
                    <a:pt x="9762" y="75"/>
                    <a:pt x="166" y="36767"/>
                    <a:pt x="166" y="39045"/>
                  </a:cubicBezTo>
                  <a:cubicBezTo>
                    <a:pt x="166" y="41575"/>
                    <a:pt x="2691" y="41575"/>
                    <a:pt x="3196" y="41575"/>
                  </a:cubicBezTo>
                  <a:cubicBezTo>
                    <a:pt x="5722" y="41575"/>
                    <a:pt x="5974" y="41069"/>
                    <a:pt x="7237" y="37020"/>
                  </a:cubicBezTo>
                  <a:cubicBezTo>
                    <a:pt x="14560" y="11462"/>
                    <a:pt x="25418" y="5642"/>
                    <a:pt x="32741" y="5642"/>
                  </a:cubicBezTo>
                  <a:cubicBezTo>
                    <a:pt x="34761" y="5642"/>
                    <a:pt x="39053" y="5642"/>
                    <a:pt x="39053" y="13739"/>
                  </a:cubicBezTo>
                  <a:cubicBezTo>
                    <a:pt x="39053" y="20066"/>
                    <a:pt x="36528" y="26898"/>
                    <a:pt x="34761" y="31453"/>
                  </a:cubicBezTo>
                  <a:cubicBezTo>
                    <a:pt x="23650" y="60807"/>
                    <a:pt x="20367" y="72447"/>
                    <a:pt x="20367" y="83329"/>
                  </a:cubicBezTo>
                  <a:cubicBezTo>
                    <a:pt x="20367" y="110658"/>
                    <a:pt x="42589" y="114707"/>
                    <a:pt x="54204" y="114707"/>
                  </a:cubicBezTo>
                  <a:cubicBezTo>
                    <a:pt x="96627" y="114707"/>
                    <a:pt x="111020" y="30947"/>
                    <a:pt x="111020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9FC84BB1-CD01-1FBB-4DF7-E006AE4ED6F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4814610" y="6085951"/>
              <a:ext cx="29544" cy="75662"/>
            </a:xfrm>
            <a:custGeom>
              <a:avLst/>
              <a:gdLst>
                <a:gd name="connsiteX0" fmla="*/ 29716 w 29544"/>
                <a:gd name="connsiteY0" fmla="*/ 26645 h 75662"/>
                <a:gd name="connsiteX1" fmla="*/ 13555 w 29544"/>
                <a:gd name="connsiteY1" fmla="*/ 75 h 75662"/>
                <a:gd name="connsiteX2" fmla="*/ 171 w 29544"/>
                <a:gd name="connsiteY2" fmla="*/ 13486 h 75662"/>
                <a:gd name="connsiteX3" fmla="*/ 13555 w 29544"/>
                <a:gd name="connsiteY3" fmla="*/ 26898 h 75662"/>
                <a:gd name="connsiteX4" fmla="*/ 22393 w 29544"/>
                <a:gd name="connsiteY4" fmla="*/ 23608 h 75662"/>
                <a:gd name="connsiteX5" fmla="*/ 23655 w 29544"/>
                <a:gd name="connsiteY5" fmla="*/ 22849 h 75662"/>
                <a:gd name="connsiteX6" fmla="*/ 24160 w 29544"/>
                <a:gd name="connsiteY6" fmla="*/ 26645 h 75662"/>
                <a:gd name="connsiteX7" fmla="*/ 6989 w 29544"/>
                <a:gd name="connsiteY7" fmla="*/ 68905 h 75662"/>
                <a:gd name="connsiteX8" fmla="*/ 4212 w 29544"/>
                <a:gd name="connsiteY8" fmla="*/ 72953 h 75662"/>
                <a:gd name="connsiteX9" fmla="*/ 6737 w 29544"/>
                <a:gd name="connsiteY9" fmla="*/ 75737 h 75662"/>
                <a:gd name="connsiteX10" fmla="*/ 29716 w 29544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44" h="75662">
                  <a:moveTo>
                    <a:pt x="29716" y="26645"/>
                  </a:moveTo>
                  <a:cubicBezTo>
                    <a:pt x="29716" y="9944"/>
                    <a:pt x="23403" y="75"/>
                    <a:pt x="13555" y="75"/>
                  </a:cubicBezTo>
                  <a:cubicBezTo>
                    <a:pt x="5222" y="75"/>
                    <a:pt x="171" y="6401"/>
                    <a:pt x="171" y="13486"/>
                  </a:cubicBezTo>
                  <a:cubicBezTo>
                    <a:pt x="171" y="20319"/>
                    <a:pt x="5222" y="26898"/>
                    <a:pt x="13555" y="26898"/>
                  </a:cubicBezTo>
                  <a:cubicBezTo>
                    <a:pt x="16585" y="26898"/>
                    <a:pt x="19868" y="25886"/>
                    <a:pt x="22393" y="23608"/>
                  </a:cubicBezTo>
                  <a:cubicBezTo>
                    <a:pt x="23150" y="23102"/>
                    <a:pt x="23403" y="22849"/>
                    <a:pt x="23655" y="22849"/>
                  </a:cubicBezTo>
                  <a:cubicBezTo>
                    <a:pt x="23908" y="22849"/>
                    <a:pt x="24160" y="23102"/>
                    <a:pt x="24160" y="26645"/>
                  </a:cubicBezTo>
                  <a:cubicBezTo>
                    <a:pt x="24160" y="45371"/>
                    <a:pt x="15322" y="60554"/>
                    <a:pt x="6989" y="68905"/>
                  </a:cubicBezTo>
                  <a:cubicBezTo>
                    <a:pt x="4212" y="71688"/>
                    <a:pt x="4212" y="72194"/>
                    <a:pt x="4212" y="72953"/>
                  </a:cubicBezTo>
                  <a:cubicBezTo>
                    <a:pt x="4212" y="74725"/>
                    <a:pt x="5474" y="75737"/>
                    <a:pt x="6737" y="75737"/>
                  </a:cubicBezTo>
                  <a:cubicBezTo>
                    <a:pt x="9514" y="75737"/>
                    <a:pt x="29716" y="56252"/>
                    <a:pt x="2971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EA60FDF-A671-2B13-5A49-B91D23AEF898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4912445" y="6000926"/>
              <a:ext cx="102773" cy="114632"/>
            </a:xfrm>
            <a:custGeom>
              <a:avLst/>
              <a:gdLst>
                <a:gd name="connsiteX0" fmla="*/ 15074 w 102773"/>
                <a:gd name="connsiteY0" fmla="*/ 96993 h 114632"/>
                <a:gd name="connsiteX1" fmla="*/ 12802 w 102773"/>
                <a:gd name="connsiteY1" fmla="*/ 107874 h 114632"/>
                <a:gd name="connsiteX2" fmla="*/ 20124 w 102773"/>
                <a:gd name="connsiteY2" fmla="*/ 114707 h 114632"/>
                <a:gd name="connsiteX3" fmla="*/ 29468 w 102773"/>
                <a:gd name="connsiteY3" fmla="*/ 107621 h 114632"/>
                <a:gd name="connsiteX4" fmla="*/ 39568 w 102773"/>
                <a:gd name="connsiteY4" fmla="*/ 67639 h 114632"/>
                <a:gd name="connsiteX5" fmla="*/ 47649 w 102773"/>
                <a:gd name="connsiteY5" fmla="*/ 34743 h 114632"/>
                <a:gd name="connsiteX6" fmla="*/ 61789 w 102773"/>
                <a:gd name="connsiteY6" fmla="*/ 13993 h 114632"/>
                <a:gd name="connsiteX7" fmla="*/ 81991 w 102773"/>
                <a:gd name="connsiteY7" fmla="*/ 5642 h 114632"/>
                <a:gd name="connsiteX8" fmla="*/ 92596 w 102773"/>
                <a:gd name="connsiteY8" fmla="*/ 8678 h 114632"/>
                <a:gd name="connsiteX9" fmla="*/ 79466 w 102773"/>
                <a:gd name="connsiteY9" fmla="*/ 22596 h 114632"/>
                <a:gd name="connsiteX10" fmla="*/ 89061 w 102773"/>
                <a:gd name="connsiteY10" fmla="*/ 31453 h 114632"/>
                <a:gd name="connsiteX11" fmla="*/ 102949 w 102773"/>
                <a:gd name="connsiteY11" fmla="*/ 16523 h 114632"/>
                <a:gd name="connsiteX12" fmla="*/ 81991 w 102773"/>
                <a:gd name="connsiteY12" fmla="*/ 75 h 114632"/>
                <a:gd name="connsiteX13" fmla="*/ 49669 w 102773"/>
                <a:gd name="connsiteY13" fmla="*/ 19560 h 114632"/>
                <a:gd name="connsiteX14" fmla="*/ 26690 w 102773"/>
                <a:gd name="connsiteY14" fmla="*/ 75 h 114632"/>
                <a:gd name="connsiteX15" fmla="*/ 8004 w 102773"/>
                <a:gd name="connsiteY15" fmla="*/ 14499 h 114632"/>
                <a:gd name="connsiteX16" fmla="*/ 176 w 102773"/>
                <a:gd name="connsiteY16" fmla="*/ 39045 h 114632"/>
                <a:gd name="connsiteX17" fmla="*/ 3206 w 102773"/>
                <a:gd name="connsiteY17" fmla="*/ 41575 h 114632"/>
                <a:gd name="connsiteX18" fmla="*/ 7499 w 102773"/>
                <a:gd name="connsiteY18" fmla="*/ 35755 h 114632"/>
                <a:gd name="connsiteX19" fmla="*/ 25932 w 102773"/>
                <a:gd name="connsiteY19" fmla="*/ 5642 h 114632"/>
                <a:gd name="connsiteX20" fmla="*/ 33760 w 102773"/>
                <a:gd name="connsiteY20" fmla="*/ 17282 h 114632"/>
                <a:gd name="connsiteX21" fmla="*/ 29720 w 102773"/>
                <a:gd name="connsiteY21" fmla="*/ 38538 h 114632"/>
                <a:gd name="connsiteX22" fmla="*/ 15074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074" y="96993"/>
                  </a:moveTo>
                  <a:cubicBezTo>
                    <a:pt x="14317" y="100789"/>
                    <a:pt x="12802" y="106609"/>
                    <a:pt x="12802" y="107874"/>
                  </a:cubicBezTo>
                  <a:cubicBezTo>
                    <a:pt x="12802" y="112429"/>
                    <a:pt x="16337" y="114707"/>
                    <a:pt x="20124" y="114707"/>
                  </a:cubicBezTo>
                  <a:cubicBezTo>
                    <a:pt x="23155" y="114707"/>
                    <a:pt x="27700" y="112682"/>
                    <a:pt x="29468" y="107621"/>
                  </a:cubicBezTo>
                  <a:cubicBezTo>
                    <a:pt x="29973" y="106609"/>
                    <a:pt x="38558" y="72194"/>
                    <a:pt x="39568" y="67639"/>
                  </a:cubicBezTo>
                  <a:cubicBezTo>
                    <a:pt x="41588" y="59289"/>
                    <a:pt x="46134" y="41575"/>
                    <a:pt x="47649" y="34743"/>
                  </a:cubicBezTo>
                  <a:cubicBezTo>
                    <a:pt x="48659" y="31453"/>
                    <a:pt x="55729" y="19560"/>
                    <a:pt x="61789" y="13993"/>
                  </a:cubicBezTo>
                  <a:cubicBezTo>
                    <a:pt x="63810" y="12221"/>
                    <a:pt x="71132" y="5642"/>
                    <a:pt x="81991" y="5642"/>
                  </a:cubicBezTo>
                  <a:cubicBezTo>
                    <a:pt x="88556" y="5642"/>
                    <a:pt x="92344" y="8678"/>
                    <a:pt x="92596" y="8678"/>
                  </a:cubicBezTo>
                  <a:cubicBezTo>
                    <a:pt x="85021" y="9944"/>
                    <a:pt x="79466" y="16017"/>
                    <a:pt x="79466" y="22596"/>
                  </a:cubicBezTo>
                  <a:cubicBezTo>
                    <a:pt x="79466" y="26645"/>
                    <a:pt x="82243" y="31453"/>
                    <a:pt x="89061" y="31453"/>
                  </a:cubicBezTo>
                  <a:cubicBezTo>
                    <a:pt x="95879" y="31453"/>
                    <a:pt x="102949" y="25633"/>
                    <a:pt x="102949" y="16523"/>
                  </a:cubicBezTo>
                  <a:cubicBezTo>
                    <a:pt x="102949" y="7666"/>
                    <a:pt x="94869" y="75"/>
                    <a:pt x="81991" y="75"/>
                  </a:cubicBezTo>
                  <a:cubicBezTo>
                    <a:pt x="65577" y="75"/>
                    <a:pt x="54467" y="12474"/>
                    <a:pt x="49669" y="19560"/>
                  </a:cubicBezTo>
                  <a:cubicBezTo>
                    <a:pt x="47649" y="8172"/>
                    <a:pt x="38558" y="75"/>
                    <a:pt x="26690" y="75"/>
                  </a:cubicBezTo>
                  <a:cubicBezTo>
                    <a:pt x="15074" y="75"/>
                    <a:pt x="10276" y="9944"/>
                    <a:pt x="8004" y="14499"/>
                  </a:cubicBezTo>
                  <a:cubicBezTo>
                    <a:pt x="3458" y="23102"/>
                    <a:pt x="176" y="38285"/>
                    <a:pt x="176" y="39045"/>
                  </a:cubicBezTo>
                  <a:cubicBezTo>
                    <a:pt x="176" y="41575"/>
                    <a:pt x="2701" y="41575"/>
                    <a:pt x="3206" y="41575"/>
                  </a:cubicBezTo>
                  <a:cubicBezTo>
                    <a:pt x="5731" y="41575"/>
                    <a:pt x="5984" y="41322"/>
                    <a:pt x="7499" y="35755"/>
                  </a:cubicBezTo>
                  <a:cubicBezTo>
                    <a:pt x="11791" y="17788"/>
                    <a:pt x="16842" y="5642"/>
                    <a:pt x="25932" y="5642"/>
                  </a:cubicBezTo>
                  <a:cubicBezTo>
                    <a:pt x="30225" y="5642"/>
                    <a:pt x="33760" y="7666"/>
                    <a:pt x="33760" y="17282"/>
                  </a:cubicBezTo>
                  <a:cubicBezTo>
                    <a:pt x="33760" y="22596"/>
                    <a:pt x="33003" y="25380"/>
                    <a:pt x="29720" y="38538"/>
                  </a:cubicBezTo>
                  <a:lnTo>
                    <a:pt x="15074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8C913FE-43C3-1961-4AF9-0BC96D31506C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5040455" y="5922986"/>
              <a:ext cx="58583" cy="253051"/>
            </a:xfrm>
            <a:custGeom>
              <a:avLst/>
              <a:gdLst>
                <a:gd name="connsiteX0" fmla="*/ 58764 w 58583"/>
                <a:gd name="connsiteY0" fmla="*/ 126600 h 253051"/>
                <a:gd name="connsiteX1" fmla="*/ 42098 w 58583"/>
                <a:gd name="connsiteY1" fmla="*/ 47648 h 253051"/>
                <a:gd name="connsiteX2" fmla="*/ 2706 w 58583"/>
                <a:gd name="connsiteY2" fmla="*/ 75 h 253051"/>
                <a:gd name="connsiteX3" fmla="*/ 181 w 58583"/>
                <a:gd name="connsiteY3" fmla="*/ 2605 h 253051"/>
                <a:gd name="connsiteX4" fmla="*/ 4978 w 58583"/>
                <a:gd name="connsiteY4" fmla="*/ 8425 h 253051"/>
                <a:gd name="connsiteX5" fmla="*/ 44118 w 58583"/>
                <a:gd name="connsiteY5" fmla="*/ 126600 h 253051"/>
                <a:gd name="connsiteX6" fmla="*/ 3463 w 58583"/>
                <a:gd name="connsiteY6" fmla="*/ 246293 h 253051"/>
                <a:gd name="connsiteX7" fmla="*/ 181 w 58583"/>
                <a:gd name="connsiteY7" fmla="*/ 250595 h 253051"/>
                <a:gd name="connsiteX8" fmla="*/ 2706 w 58583"/>
                <a:gd name="connsiteY8" fmla="*/ 253126 h 253051"/>
                <a:gd name="connsiteX9" fmla="*/ 42856 w 58583"/>
                <a:gd name="connsiteY9" fmla="*/ 203781 h 253051"/>
                <a:gd name="connsiteX10" fmla="*/ 58764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64" y="126600"/>
                  </a:moveTo>
                  <a:cubicBezTo>
                    <a:pt x="58764" y="106862"/>
                    <a:pt x="55986" y="76243"/>
                    <a:pt x="42098" y="47648"/>
                  </a:cubicBezTo>
                  <a:cubicBezTo>
                    <a:pt x="26947" y="16523"/>
                    <a:pt x="5231" y="75"/>
                    <a:pt x="2706" y="75"/>
                  </a:cubicBezTo>
                  <a:cubicBezTo>
                    <a:pt x="1191" y="75"/>
                    <a:pt x="181" y="1087"/>
                    <a:pt x="181" y="2605"/>
                  </a:cubicBezTo>
                  <a:cubicBezTo>
                    <a:pt x="181" y="3364"/>
                    <a:pt x="181" y="3871"/>
                    <a:pt x="4978" y="8425"/>
                  </a:cubicBezTo>
                  <a:cubicBezTo>
                    <a:pt x="29725" y="33477"/>
                    <a:pt x="44118" y="73713"/>
                    <a:pt x="44118" y="126600"/>
                  </a:cubicBezTo>
                  <a:cubicBezTo>
                    <a:pt x="44118" y="169872"/>
                    <a:pt x="34775" y="214409"/>
                    <a:pt x="3463" y="246293"/>
                  </a:cubicBezTo>
                  <a:cubicBezTo>
                    <a:pt x="181" y="249330"/>
                    <a:pt x="181" y="249836"/>
                    <a:pt x="181" y="250595"/>
                  </a:cubicBezTo>
                  <a:cubicBezTo>
                    <a:pt x="181" y="252114"/>
                    <a:pt x="1191" y="253126"/>
                    <a:pt x="2706" y="253126"/>
                  </a:cubicBezTo>
                  <a:cubicBezTo>
                    <a:pt x="5231" y="253126"/>
                    <a:pt x="27957" y="235918"/>
                    <a:pt x="42856" y="203781"/>
                  </a:cubicBezTo>
                  <a:cubicBezTo>
                    <a:pt x="55734" y="175945"/>
                    <a:pt x="58764" y="147857"/>
                    <a:pt x="58764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3A6F6BE-D917-CB7F-8CBD-A8A59378B702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5191346" y="5922986"/>
              <a:ext cx="58583" cy="253051"/>
            </a:xfrm>
            <a:custGeom>
              <a:avLst/>
              <a:gdLst>
                <a:gd name="connsiteX0" fmla="*/ 58770 w 58583"/>
                <a:gd name="connsiteY0" fmla="*/ 250595 h 253051"/>
                <a:gd name="connsiteX1" fmla="*/ 54477 w 58583"/>
                <a:gd name="connsiteY1" fmla="*/ 245028 h 253051"/>
                <a:gd name="connsiteX2" fmla="*/ 14832 w 58583"/>
                <a:gd name="connsiteY2" fmla="*/ 126600 h 253051"/>
                <a:gd name="connsiteX3" fmla="*/ 55487 w 58583"/>
                <a:gd name="connsiteY3" fmla="*/ 6907 h 253051"/>
                <a:gd name="connsiteX4" fmla="*/ 58770 w 58583"/>
                <a:gd name="connsiteY4" fmla="*/ 2605 h 253051"/>
                <a:gd name="connsiteX5" fmla="*/ 56244 w 58583"/>
                <a:gd name="connsiteY5" fmla="*/ 75 h 253051"/>
                <a:gd name="connsiteX6" fmla="*/ 16095 w 58583"/>
                <a:gd name="connsiteY6" fmla="*/ 49420 h 253051"/>
                <a:gd name="connsiteX7" fmla="*/ 186 w 58583"/>
                <a:gd name="connsiteY7" fmla="*/ 126600 h 253051"/>
                <a:gd name="connsiteX8" fmla="*/ 16852 w 58583"/>
                <a:gd name="connsiteY8" fmla="*/ 205552 h 253051"/>
                <a:gd name="connsiteX9" fmla="*/ 56244 w 58583"/>
                <a:gd name="connsiteY9" fmla="*/ 253126 h 253051"/>
                <a:gd name="connsiteX10" fmla="*/ 58770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770" y="250595"/>
                  </a:moveTo>
                  <a:cubicBezTo>
                    <a:pt x="58770" y="249836"/>
                    <a:pt x="58770" y="249330"/>
                    <a:pt x="54477" y="245028"/>
                  </a:cubicBezTo>
                  <a:cubicBezTo>
                    <a:pt x="22912" y="213144"/>
                    <a:pt x="14832" y="165317"/>
                    <a:pt x="14832" y="126600"/>
                  </a:cubicBezTo>
                  <a:cubicBezTo>
                    <a:pt x="14832" y="82569"/>
                    <a:pt x="24428" y="38538"/>
                    <a:pt x="55487" y="6907"/>
                  </a:cubicBezTo>
                  <a:cubicBezTo>
                    <a:pt x="58770" y="3871"/>
                    <a:pt x="58770" y="3364"/>
                    <a:pt x="58770" y="2605"/>
                  </a:cubicBezTo>
                  <a:cubicBezTo>
                    <a:pt x="58770" y="834"/>
                    <a:pt x="57760" y="75"/>
                    <a:pt x="56244" y="75"/>
                  </a:cubicBezTo>
                  <a:cubicBezTo>
                    <a:pt x="53719" y="75"/>
                    <a:pt x="30993" y="17282"/>
                    <a:pt x="16095" y="49420"/>
                  </a:cubicBezTo>
                  <a:cubicBezTo>
                    <a:pt x="3216" y="77255"/>
                    <a:pt x="186" y="105344"/>
                    <a:pt x="186" y="126600"/>
                  </a:cubicBezTo>
                  <a:cubicBezTo>
                    <a:pt x="186" y="146338"/>
                    <a:pt x="2964" y="176957"/>
                    <a:pt x="16852" y="205552"/>
                  </a:cubicBezTo>
                  <a:cubicBezTo>
                    <a:pt x="32003" y="236677"/>
                    <a:pt x="53719" y="253126"/>
                    <a:pt x="56244" y="253126"/>
                  </a:cubicBezTo>
                  <a:cubicBezTo>
                    <a:pt x="57760" y="253126"/>
                    <a:pt x="58770" y="252367"/>
                    <a:pt x="58770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B9EE1E51-5838-E4B1-BAA1-FC3BFC105DED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5271870" y="6000926"/>
              <a:ext cx="102773" cy="114632"/>
            </a:xfrm>
            <a:custGeom>
              <a:avLst/>
              <a:gdLst>
                <a:gd name="connsiteX0" fmla="*/ 15088 w 102773"/>
                <a:gd name="connsiteY0" fmla="*/ 96993 h 114632"/>
                <a:gd name="connsiteX1" fmla="*/ 12816 w 102773"/>
                <a:gd name="connsiteY1" fmla="*/ 107874 h 114632"/>
                <a:gd name="connsiteX2" fmla="*/ 20139 w 102773"/>
                <a:gd name="connsiteY2" fmla="*/ 114707 h 114632"/>
                <a:gd name="connsiteX3" fmla="*/ 29482 w 102773"/>
                <a:gd name="connsiteY3" fmla="*/ 107621 h 114632"/>
                <a:gd name="connsiteX4" fmla="*/ 39582 w 102773"/>
                <a:gd name="connsiteY4" fmla="*/ 67639 h 114632"/>
                <a:gd name="connsiteX5" fmla="*/ 47663 w 102773"/>
                <a:gd name="connsiteY5" fmla="*/ 34743 h 114632"/>
                <a:gd name="connsiteX6" fmla="*/ 61804 w 102773"/>
                <a:gd name="connsiteY6" fmla="*/ 13993 h 114632"/>
                <a:gd name="connsiteX7" fmla="*/ 82005 w 102773"/>
                <a:gd name="connsiteY7" fmla="*/ 5642 h 114632"/>
                <a:gd name="connsiteX8" fmla="*/ 92610 w 102773"/>
                <a:gd name="connsiteY8" fmla="*/ 8678 h 114632"/>
                <a:gd name="connsiteX9" fmla="*/ 79480 w 102773"/>
                <a:gd name="connsiteY9" fmla="*/ 22596 h 114632"/>
                <a:gd name="connsiteX10" fmla="*/ 89075 w 102773"/>
                <a:gd name="connsiteY10" fmla="*/ 31453 h 114632"/>
                <a:gd name="connsiteX11" fmla="*/ 102964 w 102773"/>
                <a:gd name="connsiteY11" fmla="*/ 16523 h 114632"/>
                <a:gd name="connsiteX12" fmla="*/ 82005 w 102773"/>
                <a:gd name="connsiteY12" fmla="*/ 75 h 114632"/>
                <a:gd name="connsiteX13" fmla="*/ 49683 w 102773"/>
                <a:gd name="connsiteY13" fmla="*/ 19560 h 114632"/>
                <a:gd name="connsiteX14" fmla="*/ 26704 w 102773"/>
                <a:gd name="connsiteY14" fmla="*/ 75 h 114632"/>
                <a:gd name="connsiteX15" fmla="*/ 8018 w 102773"/>
                <a:gd name="connsiteY15" fmla="*/ 14499 h 114632"/>
                <a:gd name="connsiteX16" fmla="*/ 190 w 102773"/>
                <a:gd name="connsiteY16" fmla="*/ 39045 h 114632"/>
                <a:gd name="connsiteX17" fmla="*/ 3220 w 102773"/>
                <a:gd name="connsiteY17" fmla="*/ 41575 h 114632"/>
                <a:gd name="connsiteX18" fmla="*/ 7513 w 102773"/>
                <a:gd name="connsiteY18" fmla="*/ 35755 h 114632"/>
                <a:gd name="connsiteX19" fmla="*/ 25947 w 102773"/>
                <a:gd name="connsiteY19" fmla="*/ 5642 h 114632"/>
                <a:gd name="connsiteX20" fmla="*/ 33774 w 102773"/>
                <a:gd name="connsiteY20" fmla="*/ 17282 h 114632"/>
                <a:gd name="connsiteX21" fmla="*/ 29734 w 102773"/>
                <a:gd name="connsiteY21" fmla="*/ 38538 h 114632"/>
                <a:gd name="connsiteX22" fmla="*/ 15088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088" y="96993"/>
                  </a:moveTo>
                  <a:cubicBezTo>
                    <a:pt x="14331" y="100789"/>
                    <a:pt x="12816" y="106609"/>
                    <a:pt x="12816" y="107874"/>
                  </a:cubicBezTo>
                  <a:cubicBezTo>
                    <a:pt x="12816" y="112429"/>
                    <a:pt x="16351" y="114707"/>
                    <a:pt x="20139" y="114707"/>
                  </a:cubicBezTo>
                  <a:cubicBezTo>
                    <a:pt x="23169" y="114707"/>
                    <a:pt x="27714" y="112682"/>
                    <a:pt x="29482" y="107621"/>
                  </a:cubicBezTo>
                  <a:cubicBezTo>
                    <a:pt x="29987" y="106609"/>
                    <a:pt x="38572" y="72194"/>
                    <a:pt x="39582" y="67639"/>
                  </a:cubicBezTo>
                  <a:cubicBezTo>
                    <a:pt x="41602" y="59289"/>
                    <a:pt x="46148" y="41575"/>
                    <a:pt x="47663" y="34743"/>
                  </a:cubicBezTo>
                  <a:cubicBezTo>
                    <a:pt x="48673" y="31453"/>
                    <a:pt x="55743" y="19560"/>
                    <a:pt x="61804" y="13993"/>
                  </a:cubicBezTo>
                  <a:cubicBezTo>
                    <a:pt x="63824" y="12221"/>
                    <a:pt x="71147" y="5642"/>
                    <a:pt x="82005" y="5642"/>
                  </a:cubicBezTo>
                  <a:cubicBezTo>
                    <a:pt x="88570" y="5642"/>
                    <a:pt x="92358" y="8678"/>
                    <a:pt x="92610" y="8678"/>
                  </a:cubicBezTo>
                  <a:cubicBezTo>
                    <a:pt x="85035" y="9944"/>
                    <a:pt x="79480" y="16017"/>
                    <a:pt x="79480" y="22596"/>
                  </a:cubicBezTo>
                  <a:cubicBezTo>
                    <a:pt x="79480" y="26645"/>
                    <a:pt x="82257" y="31453"/>
                    <a:pt x="89075" y="31453"/>
                  </a:cubicBezTo>
                  <a:cubicBezTo>
                    <a:pt x="95893" y="31453"/>
                    <a:pt x="102964" y="25633"/>
                    <a:pt x="102964" y="16523"/>
                  </a:cubicBezTo>
                  <a:cubicBezTo>
                    <a:pt x="102964" y="7666"/>
                    <a:pt x="94883" y="75"/>
                    <a:pt x="82005" y="75"/>
                  </a:cubicBezTo>
                  <a:cubicBezTo>
                    <a:pt x="65591" y="75"/>
                    <a:pt x="54481" y="12474"/>
                    <a:pt x="49683" y="19560"/>
                  </a:cubicBezTo>
                  <a:cubicBezTo>
                    <a:pt x="47663" y="8172"/>
                    <a:pt x="38572" y="75"/>
                    <a:pt x="26704" y="75"/>
                  </a:cubicBezTo>
                  <a:cubicBezTo>
                    <a:pt x="15088" y="75"/>
                    <a:pt x="10291" y="9944"/>
                    <a:pt x="8018" y="14499"/>
                  </a:cubicBezTo>
                  <a:cubicBezTo>
                    <a:pt x="3473" y="23102"/>
                    <a:pt x="190" y="38285"/>
                    <a:pt x="190" y="39045"/>
                  </a:cubicBezTo>
                  <a:cubicBezTo>
                    <a:pt x="190" y="41575"/>
                    <a:pt x="2715" y="41575"/>
                    <a:pt x="3220" y="41575"/>
                  </a:cubicBezTo>
                  <a:cubicBezTo>
                    <a:pt x="5745" y="41575"/>
                    <a:pt x="5998" y="41322"/>
                    <a:pt x="7513" y="35755"/>
                  </a:cubicBezTo>
                  <a:cubicBezTo>
                    <a:pt x="11806" y="17788"/>
                    <a:pt x="16856" y="5642"/>
                    <a:pt x="25947" y="5642"/>
                  </a:cubicBezTo>
                  <a:cubicBezTo>
                    <a:pt x="30239" y="5642"/>
                    <a:pt x="33774" y="7666"/>
                    <a:pt x="33774" y="17282"/>
                  </a:cubicBezTo>
                  <a:cubicBezTo>
                    <a:pt x="33774" y="22596"/>
                    <a:pt x="33017" y="25380"/>
                    <a:pt x="29734" y="38538"/>
                  </a:cubicBezTo>
                  <a:lnTo>
                    <a:pt x="15088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0CCACCD-8912-3B75-1BB7-107FE6D8D344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5462558" y="6044451"/>
              <a:ext cx="154286" cy="10122"/>
            </a:xfrm>
            <a:custGeom>
              <a:avLst/>
              <a:gdLst>
                <a:gd name="connsiteX0" fmla="*/ 145646 w 154286"/>
                <a:gd name="connsiteY0" fmla="*/ 10197 h 10122"/>
                <a:gd name="connsiteX1" fmla="*/ 154484 w 154286"/>
                <a:gd name="connsiteY1" fmla="*/ 5136 h 10122"/>
                <a:gd name="connsiteX2" fmla="*/ 145646 w 154286"/>
                <a:gd name="connsiteY2" fmla="*/ 75 h 10122"/>
                <a:gd name="connsiteX3" fmla="*/ 9035 w 154286"/>
                <a:gd name="connsiteY3" fmla="*/ 75 h 10122"/>
                <a:gd name="connsiteX4" fmla="*/ 197 w 154286"/>
                <a:gd name="connsiteY4" fmla="*/ 5136 h 10122"/>
                <a:gd name="connsiteX5" fmla="*/ 9035 w 154286"/>
                <a:gd name="connsiteY5" fmla="*/ 10197 h 10122"/>
                <a:gd name="connsiteX6" fmla="*/ 145646 w 154286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86" h="10122">
                  <a:moveTo>
                    <a:pt x="145646" y="10197"/>
                  </a:moveTo>
                  <a:cubicBezTo>
                    <a:pt x="149938" y="10197"/>
                    <a:pt x="154484" y="10197"/>
                    <a:pt x="154484" y="5136"/>
                  </a:cubicBezTo>
                  <a:cubicBezTo>
                    <a:pt x="154484" y="75"/>
                    <a:pt x="149938" y="75"/>
                    <a:pt x="145646" y="75"/>
                  </a:cubicBezTo>
                  <a:lnTo>
                    <a:pt x="9035" y="75"/>
                  </a:lnTo>
                  <a:cubicBezTo>
                    <a:pt x="4742" y="75"/>
                    <a:pt x="197" y="75"/>
                    <a:pt x="197" y="5136"/>
                  </a:cubicBezTo>
                  <a:cubicBezTo>
                    <a:pt x="197" y="10197"/>
                    <a:pt x="4742" y="10197"/>
                    <a:pt x="9035" y="10197"/>
                  </a:cubicBezTo>
                  <a:lnTo>
                    <a:pt x="145646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D989BB3-5AA5-48D6-350C-B499D7B28FAD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5701436" y="6000926"/>
              <a:ext cx="102773" cy="114632"/>
            </a:xfrm>
            <a:custGeom>
              <a:avLst/>
              <a:gdLst>
                <a:gd name="connsiteX0" fmla="*/ 15105 w 102773"/>
                <a:gd name="connsiteY0" fmla="*/ 96993 h 114632"/>
                <a:gd name="connsiteX1" fmla="*/ 12833 w 102773"/>
                <a:gd name="connsiteY1" fmla="*/ 107874 h 114632"/>
                <a:gd name="connsiteX2" fmla="*/ 20156 w 102773"/>
                <a:gd name="connsiteY2" fmla="*/ 114707 h 114632"/>
                <a:gd name="connsiteX3" fmla="*/ 29499 w 102773"/>
                <a:gd name="connsiteY3" fmla="*/ 107621 h 114632"/>
                <a:gd name="connsiteX4" fmla="*/ 39599 w 102773"/>
                <a:gd name="connsiteY4" fmla="*/ 67639 h 114632"/>
                <a:gd name="connsiteX5" fmla="*/ 47680 w 102773"/>
                <a:gd name="connsiteY5" fmla="*/ 34743 h 114632"/>
                <a:gd name="connsiteX6" fmla="*/ 61821 w 102773"/>
                <a:gd name="connsiteY6" fmla="*/ 13993 h 114632"/>
                <a:gd name="connsiteX7" fmla="*/ 82022 w 102773"/>
                <a:gd name="connsiteY7" fmla="*/ 5642 h 114632"/>
                <a:gd name="connsiteX8" fmla="*/ 92627 w 102773"/>
                <a:gd name="connsiteY8" fmla="*/ 8678 h 114632"/>
                <a:gd name="connsiteX9" fmla="*/ 79497 w 102773"/>
                <a:gd name="connsiteY9" fmla="*/ 22596 h 114632"/>
                <a:gd name="connsiteX10" fmla="*/ 89092 w 102773"/>
                <a:gd name="connsiteY10" fmla="*/ 31453 h 114632"/>
                <a:gd name="connsiteX11" fmla="*/ 102981 w 102773"/>
                <a:gd name="connsiteY11" fmla="*/ 16523 h 114632"/>
                <a:gd name="connsiteX12" fmla="*/ 82022 w 102773"/>
                <a:gd name="connsiteY12" fmla="*/ 75 h 114632"/>
                <a:gd name="connsiteX13" fmla="*/ 49700 w 102773"/>
                <a:gd name="connsiteY13" fmla="*/ 19560 h 114632"/>
                <a:gd name="connsiteX14" fmla="*/ 26721 w 102773"/>
                <a:gd name="connsiteY14" fmla="*/ 75 h 114632"/>
                <a:gd name="connsiteX15" fmla="*/ 8035 w 102773"/>
                <a:gd name="connsiteY15" fmla="*/ 14499 h 114632"/>
                <a:gd name="connsiteX16" fmla="*/ 207 w 102773"/>
                <a:gd name="connsiteY16" fmla="*/ 39045 h 114632"/>
                <a:gd name="connsiteX17" fmla="*/ 3237 w 102773"/>
                <a:gd name="connsiteY17" fmla="*/ 41575 h 114632"/>
                <a:gd name="connsiteX18" fmla="*/ 7530 w 102773"/>
                <a:gd name="connsiteY18" fmla="*/ 35755 h 114632"/>
                <a:gd name="connsiteX19" fmla="*/ 25963 w 102773"/>
                <a:gd name="connsiteY19" fmla="*/ 5642 h 114632"/>
                <a:gd name="connsiteX20" fmla="*/ 33791 w 102773"/>
                <a:gd name="connsiteY20" fmla="*/ 17282 h 114632"/>
                <a:gd name="connsiteX21" fmla="*/ 29751 w 102773"/>
                <a:gd name="connsiteY21" fmla="*/ 38538 h 114632"/>
                <a:gd name="connsiteX22" fmla="*/ 15105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105" y="96993"/>
                  </a:moveTo>
                  <a:cubicBezTo>
                    <a:pt x="14348" y="100789"/>
                    <a:pt x="12833" y="106609"/>
                    <a:pt x="12833" y="107874"/>
                  </a:cubicBezTo>
                  <a:cubicBezTo>
                    <a:pt x="12833" y="112429"/>
                    <a:pt x="16368" y="114707"/>
                    <a:pt x="20156" y="114707"/>
                  </a:cubicBezTo>
                  <a:cubicBezTo>
                    <a:pt x="23186" y="114707"/>
                    <a:pt x="27731" y="112682"/>
                    <a:pt x="29499" y="107621"/>
                  </a:cubicBezTo>
                  <a:cubicBezTo>
                    <a:pt x="30004" y="106609"/>
                    <a:pt x="38589" y="72194"/>
                    <a:pt x="39599" y="67639"/>
                  </a:cubicBezTo>
                  <a:cubicBezTo>
                    <a:pt x="41619" y="59289"/>
                    <a:pt x="46165" y="41575"/>
                    <a:pt x="47680" y="34743"/>
                  </a:cubicBezTo>
                  <a:cubicBezTo>
                    <a:pt x="48690" y="31453"/>
                    <a:pt x="55760" y="19560"/>
                    <a:pt x="61821" y="13993"/>
                  </a:cubicBezTo>
                  <a:cubicBezTo>
                    <a:pt x="63841" y="12221"/>
                    <a:pt x="71164" y="5642"/>
                    <a:pt x="82022" y="5642"/>
                  </a:cubicBezTo>
                  <a:cubicBezTo>
                    <a:pt x="88587" y="5642"/>
                    <a:pt x="92375" y="8678"/>
                    <a:pt x="92627" y="8678"/>
                  </a:cubicBezTo>
                  <a:cubicBezTo>
                    <a:pt x="85052" y="9944"/>
                    <a:pt x="79497" y="16017"/>
                    <a:pt x="79497" y="22596"/>
                  </a:cubicBezTo>
                  <a:cubicBezTo>
                    <a:pt x="79497" y="26645"/>
                    <a:pt x="82274" y="31453"/>
                    <a:pt x="89092" y="31453"/>
                  </a:cubicBezTo>
                  <a:cubicBezTo>
                    <a:pt x="95910" y="31453"/>
                    <a:pt x="102981" y="25633"/>
                    <a:pt x="102981" y="16523"/>
                  </a:cubicBezTo>
                  <a:cubicBezTo>
                    <a:pt x="102981" y="7666"/>
                    <a:pt x="94900" y="75"/>
                    <a:pt x="82022" y="75"/>
                  </a:cubicBezTo>
                  <a:cubicBezTo>
                    <a:pt x="65608" y="75"/>
                    <a:pt x="54498" y="12474"/>
                    <a:pt x="49700" y="19560"/>
                  </a:cubicBezTo>
                  <a:cubicBezTo>
                    <a:pt x="47680" y="8172"/>
                    <a:pt x="38589" y="75"/>
                    <a:pt x="26721" y="75"/>
                  </a:cubicBezTo>
                  <a:cubicBezTo>
                    <a:pt x="15105" y="75"/>
                    <a:pt x="10308" y="9944"/>
                    <a:pt x="8035" y="14499"/>
                  </a:cubicBezTo>
                  <a:cubicBezTo>
                    <a:pt x="3490" y="23102"/>
                    <a:pt x="207" y="38285"/>
                    <a:pt x="207" y="39045"/>
                  </a:cubicBezTo>
                  <a:cubicBezTo>
                    <a:pt x="207" y="41575"/>
                    <a:pt x="2732" y="41575"/>
                    <a:pt x="3237" y="41575"/>
                  </a:cubicBezTo>
                  <a:cubicBezTo>
                    <a:pt x="5762" y="41575"/>
                    <a:pt x="6015" y="41322"/>
                    <a:pt x="7530" y="35755"/>
                  </a:cubicBezTo>
                  <a:cubicBezTo>
                    <a:pt x="11823" y="17788"/>
                    <a:pt x="16873" y="5642"/>
                    <a:pt x="25963" y="5642"/>
                  </a:cubicBezTo>
                  <a:cubicBezTo>
                    <a:pt x="30256" y="5642"/>
                    <a:pt x="33791" y="7666"/>
                    <a:pt x="33791" y="17282"/>
                  </a:cubicBezTo>
                  <a:cubicBezTo>
                    <a:pt x="33791" y="22596"/>
                    <a:pt x="33034" y="25380"/>
                    <a:pt x="29751" y="38538"/>
                  </a:cubicBezTo>
                  <a:lnTo>
                    <a:pt x="15105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05806A65-7D4C-A080-70C0-995879DDECAA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5827128" y="6102019"/>
              <a:ext cx="119490" cy="8679"/>
            </a:xfrm>
            <a:custGeom>
              <a:avLst/>
              <a:gdLst>
                <a:gd name="connsiteX0" fmla="*/ 112631 w 119490"/>
                <a:gd name="connsiteY0" fmla="*/ 8756 h 8679"/>
                <a:gd name="connsiteX1" fmla="*/ 119701 w 119490"/>
                <a:gd name="connsiteY1" fmla="*/ 4505 h 8679"/>
                <a:gd name="connsiteX2" fmla="*/ 112631 w 119490"/>
                <a:gd name="connsiteY2" fmla="*/ 76 h 8679"/>
                <a:gd name="connsiteX3" fmla="*/ 7282 w 119490"/>
                <a:gd name="connsiteY3" fmla="*/ 76 h 8679"/>
                <a:gd name="connsiteX4" fmla="*/ 211 w 119490"/>
                <a:gd name="connsiteY4" fmla="*/ 4327 h 8679"/>
                <a:gd name="connsiteX5" fmla="*/ 7282 w 119490"/>
                <a:gd name="connsiteY5" fmla="*/ 8756 h 8679"/>
                <a:gd name="connsiteX6" fmla="*/ 112631 w 119490"/>
                <a:gd name="connsiteY6" fmla="*/ 8756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490" h="8679">
                  <a:moveTo>
                    <a:pt x="112631" y="8756"/>
                  </a:moveTo>
                  <a:cubicBezTo>
                    <a:pt x="115459" y="8756"/>
                    <a:pt x="119701" y="8756"/>
                    <a:pt x="119701" y="4505"/>
                  </a:cubicBezTo>
                  <a:cubicBezTo>
                    <a:pt x="119701" y="76"/>
                    <a:pt x="115636" y="76"/>
                    <a:pt x="112631" y="76"/>
                  </a:cubicBezTo>
                  <a:lnTo>
                    <a:pt x="7282" y="76"/>
                  </a:lnTo>
                  <a:cubicBezTo>
                    <a:pt x="4454" y="76"/>
                    <a:pt x="211" y="76"/>
                    <a:pt x="211" y="4327"/>
                  </a:cubicBezTo>
                  <a:cubicBezTo>
                    <a:pt x="211" y="8756"/>
                    <a:pt x="4277" y="8756"/>
                    <a:pt x="7282" y="8756"/>
                  </a:cubicBezTo>
                  <a:lnTo>
                    <a:pt x="112631" y="8756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396A8A5-ABE3-E59F-9B77-F8A19F0FF5C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003485" y="5922986"/>
              <a:ext cx="58583" cy="253051"/>
            </a:xfrm>
            <a:custGeom>
              <a:avLst/>
              <a:gdLst>
                <a:gd name="connsiteX0" fmla="*/ 58802 w 58583"/>
                <a:gd name="connsiteY0" fmla="*/ 250595 h 253051"/>
                <a:gd name="connsiteX1" fmla="*/ 54509 w 58583"/>
                <a:gd name="connsiteY1" fmla="*/ 245028 h 253051"/>
                <a:gd name="connsiteX2" fmla="*/ 14864 w 58583"/>
                <a:gd name="connsiteY2" fmla="*/ 126600 h 253051"/>
                <a:gd name="connsiteX3" fmla="*/ 55519 w 58583"/>
                <a:gd name="connsiteY3" fmla="*/ 6907 h 253051"/>
                <a:gd name="connsiteX4" fmla="*/ 58802 w 58583"/>
                <a:gd name="connsiteY4" fmla="*/ 2605 h 253051"/>
                <a:gd name="connsiteX5" fmla="*/ 56276 w 58583"/>
                <a:gd name="connsiteY5" fmla="*/ 75 h 253051"/>
                <a:gd name="connsiteX6" fmla="*/ 16127 w 58583"/>
                <a:gd name="connsiteY6" fmla="*/ 49420 h 253051"/>
                <a:gd name="connsiteX7" fmla="*/ 218 w 58583"/>
                <a:gd name="connsiteY7" fmla="*/ 126600 h 253051"/>
                <a:gd name="connsiteX8" fmla="*/ 16884 w 58583"/>
                <a:gd name="connsiteY8" fmla="*/ 205552 h 253051"/>
                <a:gd name="connsiteX9" fmla="*/ 56276 w 58583"/>
                <a:gd name="connsiteY9" fmla="*/ 253126 h 253051"/>
                <a:gd name="connsiteX10" fmla="*/ 58802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02" y="250595"/>
                  </a:moveTo>
                  <a:cubicBezTo>
                    <a:pt x="58802" y="249836"/>
                    <a:pt x="58802" y="249330"/>
                    <a:pt x="54509" y="245028"/>
                  </a:cubicBezTo>
                  <a:cubicBezTo>
                    <a:pt x="22945" y="213144"/>
                    <a:pt x="14864" y="165317"/>
                    <a:pt x="14864" y="126600"/>
                  </a:cubicBezTo>
                  <a:cubicBezTo>
                    <a:pt x="14864" y="82569"/>
                    <a:pt x="24460" y="38538"/>
                    <a:pt x="55519" y="6907"/>
                  </a:cubicBezTo>
                  <a:cubicBezTo>
                    <a:pt x="58802" y="3871"/>
                    <a:pt x="58802" y="3364"/>
                    <a:pt x="58802" y="2605"/>
                  </a:cubicBezTo>
                  <a:cubicBezTo>
                    <a:pt x="58802" y="834"/>
                    <a:pt x="57792" y="75"/>
                    <a:pt x="56276" y="75"/>
                  </a:cubicBezTo>
                  <a:cubicBezTo>
                    <a:pt x="53751" y="75"/>
                    <a:pt x="31025" y="17282"/>
                    <a:pt x="16127" y="49420"/>
                  </a:cubicBezTo>
                  <a:cubicBezTo>
                    <a:pt x="3248" y="77255"/>
                    <a:pt x="218" y="105344"/>
                    <a:pt x="218" y="126600"/>
                  </a:cubicBezTo>
                  <a:cubicBezTo>
                    <a:pt x="218" y="146338"/>
                    <a:pt x="2996" y="176957"/>
                    <a:pt x="16884" y="205552"/>
                  </a:cubicBezTo>
                  <a:cubicBezTo>
                    <a:pt x="32035" y="236677"/>
                    <a:pt x="53751" y="253126"/>
                    <a:pt x="56276" y="253126"/>
                  </a:cubicBezTo>
                  <a:cubicBezTo>
                    <a:pt x="57792" y="253126"/>
                    <a:pt x="58802" y="252367"/>
                    <a:pt x="58802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15975E3-48BB-B7EE-3D22-78937C8F7553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084010" y="6000926"/>
              <a:ext cx="110854" cy="114632"/>
            </a:xfrm>
            <a:custGeom>
              <a:avLst/>
              <a:gdLst>
                <a:gd name="connsiteX0" fmla="*/ 111076 w 110854"/>
                <a:gd name="connsiteY0" fmla="*/ 17788 h 114632"/>
                <a:gd name="connsiteX1" fmla="*/ 99965 w 110854"/>
                <a:gd name="connsiteY1" fmla="*/ 75 h 114632"/>
                <a:gd name="connsiteX2" fmla="*/ 87592 w 110854"/>
                <a:gd name="connsiteY2" fmla="*/ 12221 h 114632"/>
                <a:gd name="connsiteX3" fmla="*/ 91632 w 110854"/>
                <a:gd name="connsiteY3" fmla="*/ 19813 h 114632"/>
                <a:gd name="connsiteX4" fmla="*/ 100218 w 110854"/>
                <a:gd name="connsiteY4" fmla="*/ 40563 h 114632"/>
                <a:gd name="connsiteX5" fmla="*/ 55270 w 110854"/>
                <a:gd name="connsiteY5" fmla="*/ 109140 h 114632"/>
                <a:gd name="connsiteX6" fmla="*/ 36584 w 110854"/>
                <a:gd name="connsiteY6" fmla="*/ 87124 h 114632"/>
                <a:gd name="connsiteX7" fmla="*/ 51230 w 110854"/>
                <a:gd name="connsiteY7" fmla="*/ 33477 h 114632"/>
                <a:gd name="connsiteX8" fmla="*/ 54260 w 110854"/>
                <a:gd name="connsiteY8" fmla="*/ 20825 h 114632"/>
                <a:gd name="connsiteX9" fmla="*/ 33554 w 110854"/>
                <a:gd name="connsiteY9" fmla="*/ 75 h 114632"/>
                <a:gd name="connsiteX10" fmla="*/ 222 w 110854"/>
                <a:gd name="connsiteY10" fmla="*/ 39045 h 114632"/>
                <a:gd name="connsiteX11" fmla="*/ 3252 w 110854"/>
                <a:gd name="connsiteY11" fmla="*/ 41575 h 114632"/>
                <a:gd name="connsiteX12" fmla="*/ 7292 w 110854"/>
                <a:gd name="connsiteY12" fmla="*/ 37020 h 114632"/>
                <a:gd name="connsiteX13" fmla="*/ 32796 w 110854"/>
                <a:gd name="connsiteY13" fmla="*/ 5642 h 114632"/>
                <a:gd name="connsiteX14" fmla="*/ 39109 w 110854"/>
                <a:gd name="connsiteY14" fmla="*/ 13739 h 114632"/>
                <a:gd name="connsiteX15" fmla="*/ 34817 w 110854"/>
                <a:gd name="connsiteY15" fmla="*/ 31453 h 114632"/>
                <a:gd name="connsiteX16" fmla="*/ 20423 w 110854"/>
                <a:gd name="connsiteY16" fmla="*/ 83329 h 114632"/>
                <a:gd name="connsiteX17" fmla="*/ 54260 w 110854"/>
                <a:gd name="connsiteY17" fmla="*/ 114707 h 114632"/>
                <a:gd name="connsiteX18" fmla="*/ 111076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1076" y="17788"/>
                  </a:moveTo>
                  <a:cubicBezTo>
                    <a:pt x="111076" y="4124"/>
                    <a:pt x="104511" y="75"/>
                    <a:pt x="99965" y="75"/>
                  </a:cubicBezTo>
                  <a:cubicBezTo>
                    <a:pt x="93653" y="75"/>
                    <a:pt x="87592" y="6654"/>
                    <a:pt x="87592" y="12221"/>
                  </a:cubicBezTo>
                  <a:cubicBezTo>
                    <a:pt x="87592" y="15511"/>
                    <a:pt x="88855" y="17029"/>
                    <a:pt x="91632" y="19813"/>
                  </a:cubicBezTo>
                  <a:cubicBezTo>
                    <a:pt x="96935" y="24874"/>
                    <a:pt x="100218" y="31453"/>
                    <a:pt x="100218" y="40563"/>
                  </a:cubicBezTo>
                  <a:cubicBezTo>
                    <a:pt x="100218" y="51191"/>
                    <a:pt x="84815" y="109140"/>
                    <a:pt x="55270" y="109140"/>
                  </a:cubicBezTo>
                  <a:cubicBezTo>
                    <a:pt x="42392" y="109140"/>
                    <a:pt x="36584" y="100283"/>
                    <a:pt x="36584" y="87124"/>
                  </a:cubicBezTo>
                  <a:cubicBezTo>
                    <a:pt x="36584" y="72953"/>
                    <a:pt x="43402" y="54481"/>
                    <a:pt x="51230" y="33477"/>
                  </a:cubicBezTo>
                  <a:cubicBezTo>
                    <a:pt x="52998" y="29176"/>
                    <a:pt x="54260" y="25633"/>
                    <a:pt x="54260" y="20825"/>
                  </a:cubicBezTo>
                  <a:cubicBezTo>
                    <a:pt x="54260" y="9438"/>
                    <a:pt x="46180" y="75"/>
                    <a:pt x="33554" y="75"/>
                  </a:cubicBezTo>
                  <a:cubicBezTo>
                    <a:pt x="9818" y="75"/>
                    <a:pt x="222" y="36767"/>
                    <a:pt x="222" y="39045"/>
                  </a:cubicBezTo>
                  <a:cubicBezTo>
                    <a:pt x="222" y="41575"/>
                    <a:pt x="2747" y="41575"/>
                    <a:pt x="3252" y="41575"/>
                  </a:cubicBezTo>
                  <a:cubicBezTo>
                    <a:pt x="5777" y="41575"/>
                    <a:pt x="6030" y="41069"/>
                    <a:pt x="7292" y="37020"/>
                  </a:cubicBezTo>
                  <a:cubicBezTo>
                    <a:pt x="14615" y="11462"/>
                    <a:pt x="25474" y="5642"/>
                    <a:pt x="32796" y="5642"/>
                  </a:cubicBezTo>
                  <a:cubicBezTo>
                    <a:pt x="34817" y="5642"/>
                    <a:pt x="39109" y="5642"/>
                    <a:pt x="39109" y="13739"/>
                  </a:cubicBezTo>
                  <a:cubicBezTo>
                    <a:pt x="39109" y="20066"/>
                    <a:pt x="36584" y="26898"/>
                    <a:pt x="34817" y="31453"/>
                  </a:cubicBezTo>
                  <a:cubicBezTo>
                    <a:pt x="23706" y="60807"/>
                    <a:pt x="20423" y="72447"/>
                    <a:pt x="20423" y="83329"/>
                  </a:cubicBezTo>
                  <a:cubicBezTo>
                    <a:pt x="20423" y="110658"/>
                    <a:pt x="42645" y="114707"/>
                    <a:pt x="54260" y="114707"/>
                  </a:cubicBezTo>
                  <a:cubicBezTo>
                    <a:pt x="96683" y="114707"/>
                    <a:pt x="111076" y="30947"/>
                    <a:pt x="111076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3FB5C2D-3008-4DB0-861D-3F985B8E8398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222540" y="5922986"/>
              <a:ext cx="58583" cy="253051"/>
            </a:xfrm>
            <a:custGeom>
              <a:avLst/>
              <a:gdLst>
                <a:gd name="connsiteX0" fmla="*/ 58811 w 58583"/>
                <a:gd name="connsiteY0" fmla="*/ 126600 h 253051"/>
                <a:gd name="connsiteX1" fmla="*/ 42145 w 58583"/>
                <a:gd name="connsiteY1" fmla="*/ 47648 h 253051"/>
                <a:gd name="connsiteX2" fmla="*/ 2752 w 58583"/>
                <a:gd name="connsiteY2" fmla="*/ 75 h 253051"/>
                <a:gd name="connsiteX3" fmla="*/ 227 w 58583"/>
                <a:gd name="connsiteY3" fmla="*/ 2605 h 253051"/>
                <a:gd name="connsiteX4" fmla="*/ 5025 w 58583"/>
                <a:gd name="connsiteY4" fmla="*/ 8425 h 253051"/>
                <a:gd name="connsiteX5" fmla="*/ 44165 w 58583"/>
                <a:gd name="connsiteY5" fmla="*/ 126600 h 253051"/>
                <a:gd name="connsiteX6" fmla="*/ 3510 w 58583"/>
                <a:gd name="connsiteY6" fmla="*/ 246293 h 253051"/>
                <a:gd name="connsiteX7" fmla="*/ 227 w 58583"/>
                <a:gd name="connsiteY7" fmla="*/ 250595 h 253051"/>
                <a:gd name="connsiteX8" fmla="*/ 2752 w 58583"/>
                <a:gd name="connsiteY8" fmla="*/ 253126 h 253051"/>
                <a:gd name="connsiteX9" fmla="*/ 42902 w 58583"/>
                <a:gd name="connsiteY9" fmla="*/ 203781 h 253051"/>
                <a:gd name="connsiteX10" fmla="*/ 58811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11" y="126600"/>
                  </a:moveTo>
                  <a:cubicBezTo>
                    <a:pt x="58811" y="106862"/>
                    <a:pt x="56033" y="76243"/>
                    <a:pt x="42145" y="47648"/>
                  </a:cubicBezTo>
                  <a:cubicBezTo>
                    <a:pt x="26994" y="16523"/>
                    <a:pt x="5278" y="75"/>
                    <a:pt x="2752" y="75"/>
                  </a:cubicBezTo>
                  <a:cubicBezTo>
                    <a:pt x="1237" y="75"/>
                    <a:pt x="227" y="1087"/>
                    <a:pt x="227" y="2605"/>
                  </a:cubicBezTo>
                  <a:cubicBezTo>
                    <a:pt x="227" y="3364"/>
                    <a:pt x="227" y="3871"/>
                    <a:pt x="5025" y="8425"/>
                  </a:cubicBezTo>
                  <a:cubicBezTo>
                    <a:pt x="29771" y="33477"/>
                    <a:pt x="44165" y="73713"/>
                    <a:pt x="44165" y="126600"/>
                  </a:cubicBezTo>
                  <a:cubicBezTo>
                    <a:pt x="44165" y="169872"/>
                    <a:pt x="34822" y="214409"/>
                    <a:pt x="3510" y="246293"/>
                  </a:cubicBezTo>
                  <a:cubicBezTo>
                    <a:pt x="227" y="249330"/>
                    <a:pt x="227" y="249836"/>
                    <a:pt x="227" y="250595"/>
                  </a:cubicBezTo>
                  <a:cubicBezTo>
                    <a:pt x="227" y="252114"/>
                    <a:pt x="1237" y="253126"/>
                    <a:pt x="2752" y="253126"/>
                  </a:cubicBezTo>
                  <a:cubicBezTo>
                    <a:pt x="5278" y="253126"/>
                    <a:pt x="28004" y="235918"/>
                    <a:pt x="42902" y="203781"/>
                  </a:cubicBezTo>
                  <a:cubicBezTo>
                    <a:pt x="55781" y="175945"/>
                    <a:pt x="58811" y="147857"/>
                    <a:pt x="58811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5173928-C5E9-4E04-4253-6B3F5144914E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6320740" y="5922986"/>
              <a:ext cx="58583" cy="253051"/>
            </a:xfrm>
            <a:custGeom>
              <a:avLst/>
              <a:gdLst>
                <a:gd name="connsiteX0" fmla="*/ 58815 w 58583"/>
                <a:gd name="connsiteY0" fmla="*/ 126600 h 253051"/>
                <a:gd name="connsiteX1" fmla="*/ 42149 w 58583"/>
                <a:gd name="connsiteY1" fmla="*/ 47648 h 253051"/>
                <a:gd name="connsiteX2" fmla="*/ 2756 w 58583"/>
                <a:gd name="connsiteY2" fmla="*/ 75 h 253051"/>
                <a:gd name="connsiteX3" fmla="*/ 231 w 58583"/>
                <a:gd name="connsiteY3" fmla="*/ 2605 h 253051"/>
                <a:gd name="connsiteX4" fmla="*/ 5029 w 58583"/>
                <a:gd name="connsiteY4" fmla="*/ 8425 h 253051"/>
                <a:gd name="connsiteX5" fmla="*/ 44169 w 58583"/>
                <a:gd name="connsiteY5" fmla="*/ 126600 h 253051"/>
                <a:gd name="connsiteX6" fmla="*/ 3514 w 58583"/>
                <a:gd name="connsiteY6" fmla="*/ 246293 h 253051"/>
                <a:gd name="connsiteX7" fmla="*/ 231 w 58583"/>
                <a:gd name="connsiteY7" fmla="*/ 250595 h 253051"/>
                <a:gd name="connsiteX8" fmla="*/ 2756 w 58583"/>
                <a:gd name="connsiteY8" fmla="*/ 253126 h 253051"/>
                <a:gd name="connsiteX9" fmla="*/ 42906 w 58583"/>
                <a:gd name="connsiteY9" fmla="*/ 203781 h 253051"/>
                <a:gd name="connsiteX10" fmla="*/ 58815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15" y="126600"/>
                  </a:moveTo>
                  <a:cubicBezTo>
                    <a:pt x="58815" y="106862"/>
                    <a:pt x="56037" y="76243"/>
                    <a:pt x="42149" y="47648"/>
                  </a:cubicBezTo>
                  <a:cubicBezTo>
                    <a:pt x="26998" y="16523"/>
                    <a:pt x="5281" y="75"/>
                    <a:pt x="2756" y="75"/>
                  </a:cubicBezTo>
                  <a:cubicBezTo>
                    <a:pt x="1241" y="75"/>
                    <a:pt x="231" y="1087"/>
                    <a:pt x="231" y="2605"/>
                  </a:cubicBezTo>
                  <a:cubicBezTo>
                    <a:pt x="231" y="3364"/>
                    <a:pt x="231" y="3871"/>
                    <a:pt x="5029" y="8425"/>
                  </a:cubicBezTo>
                  <a:cubicBezTo>
                    <a:pt x="29775" y="33477"/>
                    <a:pt x="44169" y="73713"/>
                    <a:pt x="44169" y="126600"/>
                  </a:cubicBezTo>
                  <a:cubicBezTo>
                    <a:pt x="44169" y="169872"/>
                    <a:pt x="34826" y="214409"/>
                    <a:pt x="3514" y="246293"/>
                  </a:cubicBezTo>
                  <a:cubicBezTo>
                    <a:pt x="231" y="249330"/>
                    <a:pt x="231" y="249836"/>
                    <a:pt x="231" y="250595"/>
                  </a:cubicBezTo>
                  <a:cubicBezTo>
                    <a:pt x="231" y="252114"/>
                    <a:pt x="1241" y="253126"/>
                    <a:pt x="2756" y="253126"/>
                  </a:cubicBezTo>
                  <a:cubicBezTo>
                    <a:pt x="5281" y="253126"/>
                    <a:pt x="28008" y="235918"/>
                    <a:pt x="42906" y="203781"/>
                  </a:cubicBezTo>
                  <a:cubicBezTo>
                    <a:pt x="55784" y="175945"/>
                    <a:pt x="58815" y="147857"/>
                    <a:pt x="58815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8316AF8-9E34-5C1C-2D04-C694AD7B271A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6414091" y="5867927"/>
              <a:ext cx="81309" cy="121160"/>
            </a:xfrm>
            <a:custGeom>
              <a:avLst/>
              <a:gdLst>
                <a:gd name="connsiteX0" fmla="*/ 38946 w 81309"/>
                <a:gd name="connsiteY0" fmla="*/ 58525 h 121160"/>
                <a:gd name="connsiteX1" fmla="*/ 62631 w 81309"/>
                <a:gd name="connsiteY1" fmla="*/ 87043 h 121160"/>
                <a:gd name="connsiteX2" fmla="*/ 39653 w 81309"/>
                <a:gd name="connsiteY2" fmla="*/ 115562 h 121160"/>
                <a:gd name="connsiteX3" fmla="*/ 9603 w 81309"/>
                <a:gd name="connsiteY3" fmla="*/ 103163 h 121160"/>
                <a:gd name="connsiteX4" fmla="*/ 19855 w 81309"/>
                <a:gd name="connsiteY4" fmla="*/ 93243 h 121160"/>
                <a:gd name="connsiteX5" fmla="*/ 10134 w 81309"/>
                <a:gd name="connsiteY5" fmla="*/ 83501 h 121160"/>
                <a:gd name="connsiteX6" fmla="*/ 235 w 81309"/>
                <a:gd name="connsiteY6" fmla="*/ 93775 h 121160"/>
                <a:gd name="connsiteX7" fmla="*/ 40006 w 81309"/>
                <a:gd name="connsiteY7" fmla="*/ 121231 h 121160"/>
                <a:gd name="connsiteX8" fmla="*/ 81545 w 81309"/>
                <a:gd name="connsiteY8" fmla="*/ 87043 h 121160"/>
                <a:gd name="connsiteX9" fmla="*/ 50788 w 81309"/>
                <a:gd name="connsiteY9" fmla="*/ 55336 h 121160"/>
                <a:gd name="connsiteX10" fmla="*/ 76065 w 81309"/>
                <a:gd name="connsiteY10" fmla="*/ 24514 h 121160"/>
                <a:gd name="connsiteX11" fmla="*/ 40360 w 81309"/>
                <a:gd name="connsiteY11" fmla="*/ 70 h 121160"/>
                <a:gd name="connsiteX12" fmla="*/ 5715 w 81309"/>
                <a:gd name="connsiteY12" fmla="*/ 23806 h 121160"/>
                <a:gd name="connsiteX13" fmla="*/ 14906 w 81309"/>
                <a:gd name="connsiteY13" fmla="*/ 33194 h 121160"/>
                <a:gd name="connsiteX14" fmla="*/ 23921 w 81309"/>
                <a:gd name="connsiteY14" fmla="*/ 24160 h 121160"/>
                <a:gd name="connsiteX15" fmla="*/ 14906 w 81309"/>
                <a:gd name="connsiteY15" fmla="*/ 14949 h 121160"/>
                <a:gd name="connsiteX16" fmla="*/ 39829 w 81309"/>
                <a:gd name="connsiteY16" fmla="*/ 5207 h 121160"/>
                <a:gd name="connsiteX17" fmla="*/ 58919 w 81309"/>
                <a:gd name="connsiteY17" fmla="*/ 24514 h 121160"/>
                <a:gd name="connsiteX18" fmla="*/ 51849 w 81309"/>
                <a:gd name="connsiteY18" fmla="*/ 45594 h 121160"/>
                <a:gd name="connsiteX19" fmla="*/ 32229 w 81309"/>
                <a:gd name="connsiteY19" fmla="*/ 53210 h 121160"/>
                <a:gd name="connsiteX20" fmla="*/ 26572 w 81309"/>
                <a:gd name="connsiteY20" fmla="*/ 53742 h 121160"/>
                <a:gd name="connsiteX21" fmla="*/ 24805 w 81309"/>
                <a:gd name="connsiteY21" fmla="*/ 56045 h 121160"/>
                <a:gd name="connsiteX22" fmla="*/ 29400 w 81309"/>
                <a:gd name="connsiteY22" fmla="*/ 58525 h 121160"/>
                <a:gd name="connsiteX23" fmla="*/ 38946 w 81309"/>
                <a:gd name="connsiteY23" fmla="*/ 58525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309" h="121160">
                  <a:moveTo>
                    <a:pt x="38946" y="58525"/>
                  </a:moveTo>
                  <a:cubicBezTo>
                    <a:pt x="52733" y="58525"/>
                    <a:pt x="62631" y="68090"/>
                    <a:pt x="62631" y="87043"/>
                  </a:cubicBezTo>
                  <a:cubicBezTo>
                    <a:pt x="62631" y="109008"/>
                    <a:pt x="49905" y="115562"/>
                    <a:pt x="39653" y="115562"/>
                  </a:cubicBezTo>
                  <a:cubicBezTo>
                    <a:pt x="32582" y="115562"/>
                    <a:pt x="17027" y="113614"/>
                    <a:pt x="9603" y="103163"/>
                  </a:cubicBezTo>
                  <a:cubicBezTo>
                    <a:pt x="17911" y="102808"/>
                    <a:pt x="19855" y="96963"/>
                    <a:pt x="19855" y="93243"/>
                  </a:cubicBezTo>
                  <a:cubicBezTo>
                    <a:pt x="19855" y="87575"/>
                    <a:pt x="15613" y="83501"/>
                    <a:pt x="10134" y="83501"/>
                  </a:cubicBezTo>
                  <a:cubicBezTo>
                    <a:pt x="5184" y="83501"/>
                    <a:pt x="235" y="86512"/>
                    <a:pt x="235" y="93775"/>
                  </a:cubicBezTo>
                  <a:cubicBezTo>
                    <a:pt x="235" y="110425"/>
                    <a:pt x="18618" y="121231"/>
                    <a:pt x="40006" y="121231"/>
                  </a:cubicBezTo>
                  <a:cubicBezTo>
                    <a:pt x="64576" y="121231"/>
                    <a:pt x="81545" y="104757"/>
                    <a:pt x="81545" y="87043"/>
                  </a:cubicBezTo>
                  <a:cubicBezTo>
                    <a:pt x="81545" y="73227"/>
                    <a:pt x="70232" y="59410"/>
                    <a:pt x="50788" y="55336"/>
                  </a:cubicBezTo>
                  <a:cubicBezTo>
                    <a:pt x="69348" y="48605"/>
                    <a:pt x="76065" y="35320"/>
                    <a:pt x="76065" y="24514"/>
                  </a:cubicBezTo>
                  <a:cubicBezTo>
                    <a:pt x="76065" y="10521"/>
                    <a:pt x="59980" y="70"/>
                    <a:pt x="40360" y="70"/>
                  </a:cubicBezTo>
                  <a:cubicBezTo>
                    <a:pt x="20739" y="70"/>
                    <a:pt x="5715" y="9635"/>
                    <a:pt x="5715" y="23806"/>
                  </a:cubicBezTo>
                  <a:cubicBezTo>
                    <a:pt x="5715" y="29828"/>
                    <a:pt x="9603" y="33194"/>
                    <a:pt x="14906" y="33194"/>
                  </a:cubicBezTo>
                  <a:cubicBezTo>
                    <a:pt x="20386" y="33194"/>
                    <a:pt x="23921" y="29120"/>
                    <a:pt x="23921" y="24160"/>
                  </a:cubicBezTo>
                  <a:cubicBezTo>
                    <a:pt x="23921" y="19023"/>
                    <a:pt x="20386" y="15303"/>
                    <a:pt x="14906" y="14949"/>
                  </a:cubicBezTo>
                  <a:cubicBezTo>
                    <a:pt x="21093" y="7155"/>
                    <a:pt x="33289" y="5207"/>
                    <a:pt x="39829" y="5207"/>
                  </a:cubicBezTo>
                  <a:cubicBezTo>
                    <a:pt x="47784" y="5207"/>
                    <a:pt x="58919" y="9104"/>
                    <a:pt x="58919" y="24514"/>
                  </a:cubicBezTo>
                  <a:cubicBezTo>
                    <a:pt x="58919" y="31954"/>
                    <a:pt x="56445" y="40102"/>
                    <a:pt x="51849" y="45594"/>
                  </a:cubicBezTo>
                  <a:cubicBezTo>
                    <a:pt x="46016" y="52325"/>
                    <a:pt x="41067" y="52679"/>
                    <a:pt x="32229" y="53210"/>
                  </a:cubicBezTo>
                  <a:cubicBezTo>
                    <a:pt x="27810" y="53565"/>
                    <a:pt x="27456" y="53565"/>
                    <a:pt x="26572" y="53742"/>
                  </a:cubicBezTo>
                  <a:cubicBezTo>
                    <a:pt x="26219" y="53742"/>
                    <a:pt x="24805" y="54096"/>
                    <a:pt x="24805" y="56045"/>
                  </a:cubicBezTo>
                  <a:cubicBezTo>
                    <a:pt x="24805" y="58525"/>
                    <a:pt x="26396" y="58525"/>
                    <a:pt x="29400" y="58525"/>
                  </a:cubicBezTo>
                  <a:lnTo>
                    <a:pt x="38946" y="5852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C17E2DA-760B-53CC-D015-D671B8D6ECB9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6584912" y="5922986"/>
              <a:ext cx="58583" cy="253051"/>
            </a:xfrm>
            <a:custGeom>
              <a:avLst/>
              <a:gdLst>
                <a:gd name="connsiteX0" fmla="*/ 58825 w 58583"/>
                <a:gd name="connsiteY0" fmla="*/ 250595 h 253051"/>
                <a:gd name="connsiteX1" fmla="*/ 54532 w 58583"/>
                <a:gd name="connsiteY1" fmla="*/ 245028 h 253051"/>
                <a:gd name="connsiteX2" fmla="*/ 14887 w 58583"/>
                <a:gd name="connsiteY2" fmla="*/ 126600 h 253051"/>
                <a:gd name="connsiteX3" fmla="*/ 55542 w 58583"/>
                <a:gd name="connsiteY3" fmla="*/ 6907 h 253051"/>
                <a:gd name="connsiteX4" fmla="*/ 58825 w 58583"/>
                <a:gd name="connsiteY4" fmla="*/ 2605 h 253051"/>
                <a:gd name="connsiteX5" fmla="*/ 56299 w 58583"/>
                <a:gd name="connsiteY5" fmla="*/ 75 h 253051"/>
                <a:gd name="connsiteX6" fmla="*/ 16150 w 58583"/>
                <a:gd name="connsiteY6" fmla="*/ 49420 h 253051"/>
                <a:gd name="connsiteX7" fmla="*/ 241 w 58583"/>
                <a:gd name="connsiteY7" fmla="*/ 126600 h 253051"/>
                <a:gd name="connsiteX8" fmla="*/ 16907 w 58583"/>
                <a:gd name="connsiteY8" fmla="*/ 205552 h 253051"/>
                <a:gd name="connsiteX9" fmla="*/ 56299 w 58583"/>
                <a:gd name="connsiteY9" fmla="*/ 253126 h 253051"/>
                <a:gd name="connsiteX10" fmla="*/ 58825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25" y="250595"/>
                  </a:moveTo>
                  <a:cubicBezTo>
                    <a:pt x="58825" y="249836"/>
                    <a:pt x="58825" y="249330"/>
                    <a:pt x="54532" y="245028"/>
                  </a:cubicBezTo>
                  <a:cubicBezTo>
                    <a:pt x="22967" y="213144"/>
                    <a:pt x="14887" y="165317"/>
                    <a:pt x="14887" y="126600"/>
                  </a:cubicBezTo>
                  <a:cubicBezTo>
                    <a:pt x="14887" y="82569"/>
                    <a:pt x="24483" y="38538"/>
                    <a:pt x="55542" y="6907"/>
                  </a:cubicBezTo>
                  <a:cubicBezTo>
                    <a:pt x="58825" y="3871"/>
                    <a:pt x="58825" y="3364"/>
                    <a:pt x="58825" y="2605"/>
                  </a:cubicBezTo>
                  <a:cubicBezTo>
                    <a:pt x="58825" y="834"/>
                    <a:pt x="57815" y="75"/>
                    <a:pt x="56299" y="75"/>
                  </a:cubicBezTo>
                  <a:cubicBezTo>
                    <a:pt x="53774" y="75"/>
                    <a:pt x="31048" y="17282"/>
                    <a:pt x="16150" y="49420"/>
                  </a:cubicBezTo>
                  <a:cubicBezTo>
                    <a:pt x="3271" y="77255"/>
                    <a:pt x="241" y="105344"/>
                    <a:pt x="241" y="126600"/>
                  </a:cubicBezTo>
                  <a:cubicBezTo>
                    <a:pt x="241" y="146338"/>
                    <a:pt x="3019" y="176957"/>
                    <a:pt x="16907" y="205552"/>
                  </a:cubicBezTo>
                  <a:cubicBezTo>
                    <a:pt x="32058" y="236677"/>
                    <a:pt x="53774" y="253126"/>
                    <a:pt x="56299" y="253126"/>
                  </a:cubicBezTo>
                  <a:cubicBezTo>
                    <a:pt x="57815" y="253126"/>
                    <a:pt x="58825" y="252367"/>
                    <a:pt x="58825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C4CC00B-8ED3-BE9A-144E-9EE603C1C6B2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665436" y="6000926"/>
              <a:ext cx="102773" cy="114632"/>
            </a:xfrm>
            <a:custGeom>
              <a:avLst/>
              <a:gdLst>
                <a:gd name="connsiteX0" fmla="*/ 15143 w 102773"/>
                <a:gd name="connsiteY0" fmla="*/ 96993 h 114632"/>
                <a:gd name="connsiteX1" fmla="*/ 12871 w 102773"/>
                <a:gd name="connsiteY1" fmla="*/ 107874 h 114632"/>
                <a:gd name="connsiteX2" fmla="*/ 20194 w 102773"/>
                <a:gd name="connsiteY2" fmla="*/ 114707 h 114632"/>
                <a:gd name="connsiteX3" fmla="*/ 29537 w 102773"/>
                <a:gd name="connsiteY3" fmla="*/ 107621 h 114632"/>
                <a:gd name="connsiteX4" fmla="*/ 39637 w 102773"/>
                <a:gd name="connsiteY4" fmla="*/ 67639 h 114632"/>
                <a:gd name="connsiteX5" fmla="*/ 47718 w 102773"/>
                <a:gd name="connsiteY5" fmla="*/ 34743 h 114632"/>
                <a:gd name="connsiteX6" fmla="*/ 61859 w 102773"/>
                <a:gd name="connsiteY6" fmla="*/ 13993 h 114632"/>
                <a:gd name="connsiteX7" fmla="*/ 82060 w 102773"/>
                <a:gd name="connsiteY7" fmla="*/ 5642 h 114632"/>
                <a:gd name="connsiteX8" fmla="*/ 92665 w 102773"/>
                <a:gd name="connsiteY8" fmla="*/ 8678 h 114632"/>
                <a:gd name="connsiteX9" fmla="*/ 79535 w 102773"/>
                <a:gd name="connsiteY9" fmla="*/ 22596 h 114632"/>
                <a:gd name="connsiteX10" fmla="*/ 89130 w 102773"/>
                <a:gd name="connsiteY10" fmla="*/ 31453 h 114632"/>
                <a:gd name="connsiteX11" fmla="*/ 103019 w 102773"/>
                <a:gd name="connsiteY11" fmla="*/ 16523 h 114632"/>
                <a:gd name="connsiteX12" fmla="*/ 82060 w 102773"/>
                <a:gd name="connsiteY12" fmla="*/ 75 h 114632"/>
                <a:gd name="connsiteX13" fmla="*/ 49738 w 102773"/>
                <a:gd name="connsiteY13" fmla="*/ 19560 h 114632"/>
                <a:gd name="connsiteX14" fmla="*/ 26759 w 102773"/>
                <a:gd name="connsiteY14" fmla="*/ 75 h 114632"/>
                <a:gd name="connsiteX15" fmla="*/ 8073 w 102773"/>
                <a:gd name="connsiteY15" fmla="*/ 14499 h 114632"/>
                <a:gd name="connsiteX16" fmla="*/ 245 w 102773"/>
                <a:gd name="connsiteY16" fmla="*/ 39045 h 114632"/>
                <a:gd name="connsiteX17" fmla="*/ 3275 w 102773"/>
                <a:gd name="connsiteY17" fmla="*/ 41575 h 114632"/>
                <a:gd name="connsiteX18" fmla="*/ 7568 w 102773"/>
                <a:gd name="connsiteY18" fmla="*/ 35755 h 114632"/>
                <a:gd name="connsiteX19" fmla="*/ 26001 w 102773"/>
                <a:gd name="connsiteY19" fmla="*/ 5642 h 114632"/>
                <a:gd name="connsiteX20" fmla="*/ 33829 w 102773"/>
                <a:gd name="connsiteY20" fmla="*/ 17282 h 114632"/>
                <a:gd name="connsiteX21" fmla="*/ 29789 w 102773"/>
                <a:gd name="connsiteY21" fmla="*/ 38538 h 114632"/>
                <a:gd name="connsiteX22" fmla="*/ 15143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143" y="96993"/>
                  </a:moveTo>
                  <a:cubicBezTo>
                    <a:pt x="14386" y="100789"/>
                    <a:pt x="12871" y="106609"/>
                    <a:pt x="12871" y="107874"/>
                  </a:cubicBezTo>
                  <a:cubicBezTo>
                    <a:pt x="12871" y="112429"/>
                    <a:pt x="16406" y="114707"/>
                    <a:pt x="20194" y="114707"/>
                  </a:cubicBezTo>
                  <a:cubicBezTo>
                    <a:pt x="23224" y="114707"/>
                    <a:pt x="27769" y="112682"/>
                    <a:pt x="29537" y="107621"/>
                  </a:cubicBezTo>
                  <a:cubicBezTo>
                    <a:pt x="30042" y="106609"/>
                    <a:pt x="38627" y="72194"/>
                    <a:pt x="39637" y="67639"/>
                  </a:cubicBezTo>
                  <a:cubicBezTo>
                    <a:pt x="41657" y="59289"/>
                    <a:pt x="46203" y="41575"/>
                    <a:pt x="47718" y="34743"/>
                  </a:cubicBezTo>
                  <a:cubicBezTo>
                    <a:pt x="48728" y="31453"/>
                    <a:pt x="55798" y="19560"/>
                    <a:pt x="61859" y="13993"/>
                  </a:cubicBezTo>
                  <a:cubicBezTo>
                    <a:pt x="63879" y="12221"/>
                    <a:pt x="71202" y="5642"/>
                    <a:pt x="82060" y="5642"/>
                  </a:cubicBezTo>
                  <a:cubicBezTo>
                    <a:pt x="88625" y="5642"/>
                    <a:pt x="92413" y="8678"/>
                    <a:pt x="92665" y="8678"/>
                  </a:cubicBezTo>
                  <a:cubicBezTo>
                    <a:pt x="85090" y="9944"/>
                    <a:pt x="79535" y="16017"/>
                    <a:pt x="79535" y="22596"/>
                  </a:cubicBezTo>
                  <a:cubicBezTo>
                    <a:pt x="79535" y="26645"/>
                    <a:pt x="82312" y="31453"/>
                    <a:pt x="89130" y="31453"/>
                  </a:cubicBezTo>
                  <a:cubicBezTo>
                    <a:pt x="95948" y="31453"/>
                    <a:pt x="103019" y="25633"/>
                    <a:pt x="103019" y="16523"/>
                  </a:cubicBezTo>
                  <a:cubicBezTo>
                    <a:pt x="103019" y="7666"/>
                    <a:pt x="94938" y="75"/>
                    <a:pt x="82060" y="75"/>
                  </a:cubicBezTo>
                  <a:cubicBezTo>
                    <a:pt x="65646" y="75"/>
                    <a:pt x="54536" y="12474"/>
                    <a:pt x="49738" y="19560"/>
                  </a:cubicBezTo>
                  <a:cubicBezTo>
                    <a:pt x="47718" y="8172"/>
                    <a:pt x="38627" y="75"/>
                    <a:pt x="26759" y="75"/>
                  </a:cubicBezTo>
                  <a:cubicBezTo>
                    <a:pt x="15143" y="75"/>
                    <a:pt x="10346" y="9944"/>
                    <a:pt x="8073" y="14499"/>
                  </a:cubicBezTo>
                  <a:cubicBezTo>
                    <a:pt x="3528" y="23102"/>
                    <a:pt x="245" y="38285"/>
                    <a:pt x="245" y="39045"/>
                  </a:cubicBezTo>
                  <a:cubicBezTo>
                    <a:pt x="245" y="41575"/>
                    <a:pt x="2770" y="41575"/>
                    <a:pt x="3275" y="41575"/>
                  </a:cubicBezTo>
                  <a:cubicBezTo>
                    <a:pt x="5800" y="41575"/>
                    <a:pt x="6053" y="41322"/>
                    <a:pt x="7568" y="35755"/>
                  </a:cubicBezTo>
                  <a:cubicBezTo>
                    <a:pt x="11861" y="17788"/>
                    <a:pt x="16911" y="5642"/>
                    <a:pt x="26001" y="5642"/>
                  </a:cubicBezTo>
                  <a:cubicBezTo>
                    <a:pt x="30294" y="5642"/>
                    <a:pt x="33829" y="7666"/>
                    <a:pt x="33829" y="17282"/>
                  </a:cubicBezTo>
                  <a:cubicBezTo>
                    <a:pt x="33829" y="22596"/>
                    <a:pt x="33072" y="25380"/>
                    <a:pt x="29789" y="38538"/>
                  </a:cubicBezTo>
                  <a:lnTo>
                    <a:pt x="1514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81151E7-6907-098E-759A-E4A3A9E2148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6856124" y="6044451"/>
              <a:ext cx="154286" cy="10122"/>
            </a:xfrm>
            <a:custGeom>
              <a:avLst/>
              <a:gdLst>
                <a:gd name="connsiteX0" fmla="*/ 145701 w 154286"/>
                <a:gd name="connsiteY0" fmla="*/ 10197 h 10122"/>
                <a:gd name="connsiteX1" fmla="*/ 154539 w 154286"/>
                <a:gd name="connsiteY1" fmla="*/ 5136 h 10122"/>
                <a:gd name="connsiteX2" fmla="*/ 145701 w 154286"/>
                <a:gd name="connsiteY2" fmla="*/ 75 h 10122"/>
                <a:gd name="connsiteX3" fmla="*/ 9090 w 154286"/>
                <a:gd name="connsiteY3" fmla="*/ 75 h 10122"/>
                <a:gd name="connsiteX4" fmla="*/ 252 w 154286"/>
                <a:gd name="connsiteY4" fmla="*/ 5136 h 10122"/>
                <a:gd name="connsiteX5" fmla="*/ 9090 w 154286"/>
                <a:gd name="connsiteY5" fmla="*/ 10197 h 10122"/>
                <a:gd name="connsiteX6" fmla="*/ 145701 w 154286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86" h="10122">
                  <a:moveTo>
                    <a:pt x="145701" y="10197"/>
                  </a:moveTo>
                  <a:cubicBezTo>
                    <a:pt x="149993" y="10197"/>
                    <a:pt x="154539" y="10197"/>
                    <a:pt x="154539" y="5136"/>
                  </a:cubicBezTo>
                  <a:cubicBezTo>
                    <a:pt x="154539" y="75"/>
                    <a:pt x="149993" y="75"/>
                    <a:pt x="145701" y="75"/>
                  </a:cubicBezTo>
                  <a:lnTo>
                    <a:pt x="9090" y="75"/>
                  </a:lnTo>
                  <a:cubicBezTo>
                    <a:pt x="4797" y="75"/>
                    <a:pt x="252" y="75"/>
                    <a:pt x="252" y="5136"/>
                  </a:cubicBezTo>
                  <a:cubicBezTo>
                    <a:pt x="252" y="10197"/>
                    <a:pt x="4797" y="10197"/>
                    <a:pt x="9090" y="10197"/>
                  </a:cubicBezTo>
                  <a:lnTo>
                    <a:pt x="145701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132486E4-D0DF-1924-7934-5C49980116B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095003" y="6000926"/>
              <a:ext cx="102773" cy="114632"/>
            </a:xfrm>
            <a:custGeom>
              <a:avLst/>
              <a:gdLst>
                <a:gd name="connsiteX0" fmla="*/ 15160 w 102773"/>
                <a:gd name="connsiteY0" fmla="*/ 96993 h 114632"/>
                <a:gd name="connsiteX1" fmla="*/ 12888 w 102773"/>
                <a:gd name="connsiteY1" fmla="*/ 107874 h 114632"/>
                <a:gd name="connsiteX2" fmla="*/ 20211 w 102773"/>
                <a:gd name="connsiteY2" fmla="*/ 114707 h 114632"/>
                <a:gd name="connsiteX3" fmla="*/ 29554 w 102773"/>
                <a:gd name="connsiteY3" fmla="*/ 107621 h 114632"/>
                <a:gd name="connsiteX4" fmla="*/ 39654 w 102773"/>
                <a:gd name="connsiteY4" fmla="*/ 67639 h 114632"/>
                <a:gd name="connsiteX5" fmla="*/ 47735 w 102773"/>
                <a:gd name="connsiteY5" fmla="*/ 34743 h 114632"/>
                <a:gd name="connsiteX6" fmla="*/ 61876 w 102773"/>
                <a:gd name="connsiteY6" fmla="*/ 13993 h 114632"/>
                <a:gd name="connsiteX7" fmla="*/ 82077 w 102773"/>
                <a:gd name="connsiteY7" fmla="*/ 5642 h 114632"/>
                <a:gd name="connsiteX8" fmla="*/ 92682 w 102773"/>
                <a:gd name="connsiteY8" fmla="*/ 8678 h 114632"/>
                <a:gd name="connsiteX9" fmla="*/ 79552 w 102773"/>
                <a:gd name="connsiteY9" fmla="*/ 22596 h 114632"/>
                <a:gd name="connsiteX10" fmla="*/ 89147 w 102773"/>
                <a:gd name="connsiteY10" fmla="*/ 31453 h 114632"/>
                <a:gd name="connsiteX11" fmla="*/ 103035 w 102773"/>
                <a:gd name="connsiteY11" fmla="*/ 16523 h 114632"/>
                <a:gd name="connsiteX12" fmla="*/ 82077 w 102773"/>
                <a:gd name="connsiteY12" fmla="*/ 75 h 114632"/>
                <a:gd name="connsiteX13" fmla="*/ 49755 w 102773"/>
                <a:gd name="connsiteY13" fmla="*/ 19560 h 114632"/>
                <a:gd name="connsiteX14" fmla="*/ 26776 w 102773"/>
                <a:gd name="connsiteY14" fmla="*/ 75 h 114632"/>
                <a:gd name="connsiteX15" fmla="*/ 8090 w 102773"/>
                <a:gd name="connsiteY15" fmla="*/ 14499 h 114632"/>
                <a:gd name="connsiteX16" fmla="*/ 262 w 102773"/>
                <a:gd name="connsiteY16" fmla="*/ 39045 h 114632"/>
                <a:gd name="connsiteX17" fmla="*/ 3292 w 102773"/>
                <a:gd name="connsiteY17" fmla="*/ 41575 h 114632"/>
                <a:gd name="connsiteX18" fmla="*/ 7585 w 102773"/>
                <a:gd name="connsiteY18" fmla="*/ 35755 h 114632"/>
                <a:gd name="connsiteX19" fmla="*/ 26018 w 102773"/>
                <a:gd name="connsiteY19" fmla="*/ 5642 h 114632"/>
                <a:gd name="connsiteX20" fmla="*/ 33846 w 102773"/>
                <a:gd name="connsiteY20" fmla="*/ 17282 h 114632"/>
                <a:gd name="connsiteX21" fmla="*/ 29806 w 102773"/>
                <a:gd name="connsiteY21" fmla="*/ 38538 h 114632"/>
                <a:gd name="connsiteX22" fmla="*/ 15160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160" y="96993"/>
                  </a:moveTo>
                  <a:cubicBezTo>
                    <a:pt x="14403" y="100789"/>
                    <a:pt x="12888" y="106609"/>
                    <a:pt x="12888" y="107874"/>
                  </a:cubicBezTo>
                  <a:cubicBezTo>
                    <a:pt x="12888" y="112429"/>
                    <a:pt x="16423" y="114707"/>
                    <a:pt x="20211" y="114707"/>
                  </a:cubicBezTo>
                  <a:cubicBezTo>
                    <a:pt x="23241" y="114707"/>
                    <a:pt x="27786" y="112682"/>
                    <a:pt x="29554" y="107621"/>
                  </a:cubicBezTo>
                  <a:cubicBezTo>
                    <a:pt x="30059" y="106609"/>
                    <a:pt x="38644" y="72194"/>
                    <a:pt x="39654" y="67639"/>
                  </a:cubicBezTo>
                  <a:cubicBezTo>
                    <a:pt x="41674" y="59289"/>
                    <a:pt x="46220" y="41575"/>
                    <a:pt x="47735" y="34743"/>
                  </a:cubicBezTo>
                  <a:cubicBezTo>
                    <a:pt x="48745" y="31453"/>
                    <a:pt x="55815" y="19560"/>
                    <a:pt x="61876" y="13993"/>
                  </a:cubicBezTo>
                  <a:cubicBezTo>
                    <a:pt x="63896" y="12221"/>
                    <a:pt x="71219" y="5642"/>
                    <a:pt x="82077" y="5642"/>
                  </a:cubicBezTo>
                  <a:cubicBezTo>
                    <a:pt x="88642" y="5642"/>
                    <a:pt x="92430" y="8678"/>
                    <a:pt x="92682" y="8678"/>
                  </a:cubicBezTo>
                  <a:cubicBezTo>
                    <a:pt x="85107" y="9944"/>
                    <a:pt x="79552" y="16017"/>
                    <a:pt x="79552" y="22596"/>
                  </a:cubicBezTo>
                  <a:cubicBezTo>
                    <a:pt x="79552" y="26645"/>
                    <a:pt x="82329" y="31453"/>
                    <a:pt x="89147" y="31453"/>
                  </a:cubicBezTo>
                  <a:cubicBezTo>
                    <a:pt x="95965" y="31453"/>
                    <a:pt x="103035" y="25633"/>
                    <a:pt x="103035" y="16523"/>
                  </a:cubicBezTo>
                  <a:cubicBezTo>
                    <a:pt x="103035" y="7666"/>
                    <a:pt x="94955" y="75"/>
                    <a:pt x="82077" y="75"/>
                  </a:cubicBezTo>
                  <a:cubicBezTo>
                    <a:pt x="65663" y="75"/>
                    <a:pt x="54553" y="12474"/>
                    <a:pt x="49755" y="19560"/>
                  </a:cubicBezTo>
                  <a:cubicBezTo>
                    <a:pt x="47735" y="8172"/>
                    <a:pt x="38644" y="75"/>
                    <a:pt x="26776" y="75"/>
                  </a:cubicBezTo>
                  <a:cubicBezTo>
                    <a:pt x="15160" y="75"/>
                    <a:pt x="10363" y="9944"/>
                    <a:pt x="8090" y="14499"/>
                  </a:cubicBezTo>
                  <a:cubicBezTo>
                    <a:pt x="3545" y="23102"/>
                    <a:pt x="262" y="38285"/>
                    <a:pt x="262" y="39045"/>
                  </a:cubicBezTo>
                  <a:cubicBezTo>
                    <a:pt x="262" y="41575"/>
                    <a:pt x="2787" y="41575"/>
                    <a:pt x="3292" y="41575"/>
                  </a:cubicBezTo>
                  <a:cubicBezTo>
                    <a:pt x="5817" y="41575"/>
                    <a:pt x="6070" y="41322"/>
                    <a:pt x="7585" y="35755"/>
                  </a:cubicBezTo>
                  <a:cubicBezTo>
                    <a:pt x="11878" y="17788"/>
                    <a:pt x="16928" y="5642"/>
                    <a:pt x="26018" y="5642"/>
                  </a:cubicBezTo>
                  <a:cubicBezTo>
                    <a:pt x="30311" y="5642"/>
                    <a:pt x="33846" y="7666"/>
                    <a:pt x="33846" y="17282"/>
                  </a:cubicBezTo>
                  <a:cubicBezTo>
                    <a:pt x="33846" y="22596"/>
                    <a:pt x="33089" y="25380"/>
                    <a:pt x="29806" y="38538"/>
                  </a:cubicBezTo>
                  <a:lnTo>
                    <a:pt x="15160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4FAC1B6-745C-6898-41E1-F6FBDB6D533B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213977" y="6041085"/>
              <a:ext cx="130095" cy="130549"/>
            </a:xfrm>
            <a:custGeom>
              <a:avLst/>
              <a:gdLst>
                <a:gd name="connsiteX0" fmla="*/ 69733 w 130095"/>
                <a:gd name="connsiteY0" fmla="*/ 69691 h 130549"/>
                <a:gd name="connsiteX1" fmla="*/ 123822 w 130095"/>
                <a:gd name="connsiteY1" fmla="*/ 69691 h 130549"/>
                <a:gd name="connsiteX2" fmla="*/ 130362 w 130095"/>
                <a:gd name="connsiteY2" fmla="*/ 65439 h 130549"/>
                <a:gd name="connsiteX3" fmla="*/ 123822 w 130095"/>
                <a:gd name="connsiteY3" fmla="*/ 61011 h 130549"/>
                <a:gd name="connsiteX4" fmla="*/ 69733 w 130095"/>
                <a:gd name="connsiteY4" fmla="*/ 61011 h 130549"/>
                <a:gd name="connsiteX5" fmla="*/ 69733 w 130095"/>
                <a:gd name="connsiteY5" fmla="*/ 6630 h 130549"/>
                <a:gd name="connsiteX6" fmla="*/ 65491 w 130095"/>
                <a:gd name="connsiteY6" fmla="*/ 76 h 130549"/>
                <a:gd name="connsiteX7" fmla="*/ 61072 w 130095"/>
                <a:gd name="connsiteY7" fmla="*/ 6630 h 130549"/>
                <a:gd name="connsiteX8" fmla="*/ 61072 w 130095"/>
                <a:gd name="connsiteY8" fmla="*/ 61011 h 130549"/>
                <a:gd name="connsiteX9" fmla="*/ 6807 w 130095"/>
                <a:gd name="connsiteY9" fmla="*/ 61011 h 130549"/>
                <a:gd name="connsiteX10" fmla="*/ 266 w 130095"/>
                <a:gd name="connsiteY10" fmla="*/ 65262 h 130549"/>
                <a:gd name="connsiteX11" fmla="*/ 6807 w 130095"/>
                <a:gd name="connsiteY11" fmla="*/ 69691 h 130549"/>
                <a:gd name="connsiteX12" fmla="*/ 61072 w 130095"/>
                <a:gd name="connsiteY12" fmla="*/ 69691 h 130549"/>
                <a:gd name="connsiteX13" fmla="*/ 61072 w 130095"/>
                <a:gd name="connsiteY13" fmla="*/ 124071 h 130549"/>
                <a:gd name="connsiteX14" fmla="*/ 65314 w 130095"/>
                <a:gd name="connsiteY14" fmla="*/ 130625 h 130549"/>
                <a:gd name="connsiteX15" fmla="*/ 69733 w 130095"/>
                <a:gd name="connsiteY15" fmla="*/ 124071 h 130549"/>
                <a:gd name="connsiteX16" fmla="*/ 69733 w 130095"/>
                <a:gd name="connsiteY16" fmla="*/ 6969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095" h="130549">
                  <a:moveTo>
                    <a:pt x="69733" y="69691"/>
                  </a:moveTo>
                  <a:lnTo>
                    <a:pt x="123822" y="69691"/>
                  </a:lnTo>
                  <a:cubicBezTo>
                    <a:pt x="126120" y="69691"/>
                    <a:pt x="130362" y="69691"/>
                    <a:pt x="130362" y="65439"/>
                  </a:cubicBezTo>
                  <a:cubicBezTo>
                    <a:pt x="130362" y="61011"/>
                    <a:pt x="126297" y="61011"/>
                    <a:pt x="123822" y="61011"/>
                  </a:cubicBezTo>
                  <a:lnTo>
                    <a:pt x="69733" y="61011"/>
                  </a:lnTo>
                  <a:lnTo>
                    <a:pt x="69733" y="6630"/>
                  </a:lnTo>
                  <a:cubicBezTo>
                    <a:pt x="69733" y="4327"/>
                    <a:pt x="69733" y="76"/>
                    <a:pt x="65491" y="76"/>
                  </a:cubicBezTo>
                  <a:cubicBezTo>
                    <a:pt x="61072" y="76"/>
                    <a:pt x="61072" y="4150"/>
                    <a:pt x="61072" y="6630"/>
                  </a:cubicBezTo>
                  <a:lnTo>
                    <a:pt x="61072" y="61011"/>
                  </a:lnTo>
                  <a:lnTo>
                    <a:pt x="6807" y="61011"/>
                  </a:lnTo>
                  <a:cubicBezTo>
                    <a:pt x="4509" y="61011"/>
                    <a:pt x="266" y="61011"/>
                    <a:pt x="266" y="65262"/>
                  </a:cubicBezTo>
                  <a:cubicBezTo>
                    <a:pt x="266" y="69691"/>
                    <a:pt x="4332" y="69691"/>
                    <a:pt x="6807" y="69691"/>
                  </a:cubicBezTo>
                  <a:lnTo>
                    <a:pt x="61072" y="69691"/>
                  </a:lnTo>
                  <a:lnTo>
                    <a:pt x="61072" y="124071"/>
                  </a:lnTo>
                  <a:cubicBezTo>
                    <a:pt x="61072" y="126374"/>
                    <a:pt x="61072" y="130625"/>
                    <a:pt x="65314" y="130625"/>
                  </a:cubicBezTo>
                  <a:cubicBezTo>
                    <a:pt x="69733" y="130625"/>
                    <a:pt x="69733" y="126551"/>
                    <a:pt x="69733" y="124071"/>
                  </a:cubicBezTo>
                  <a:lnTo>
                    <a:pt x="69733" y="69691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35BE2E34-9678-ECC0-BCC1-88F6717FD8B4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7394246" y="5922986"/>
              <a:ext cx="58583" cy="253051"/>
            </a:xfrm>
            <a:custGeom>
              <a:avLst/>
              <a:gdLst>
                <a:gd name="connsiteX0" fmla="*/ 58857 w 58583"/>
                <a:gd name="connsiteY0" fmla="*/ 250595 h 253051"/>
                <a:gd name="connsiteX1" fmla="*/ 54564 w 58583"/>
                <a:gd name="connsiteY1" fmla="*/ 245028 h 253051"/>
                <a:gd name="connsiteX2" fmla="*/ 14919 w 58583"/>
                <a:gd name="connsiteY2" fmla="*/ 126600 h 253051"/>
                <a:gd name="connsiteX3" fmla="*/ 55574 w 58583"/>
                <a:gd name="connsiteY3" fmla="*/ 6907 h 253051"/>
                <a:gd name="connsiteX4" fmla="*/ 58857 w 58583"/>
                <a:gd name="connsiteY4" fmla="*/ 2605 h 253051"/>
                <a:gd name="connsiteX5" fmla="*/ 56331 w 58583"/>
                <a:gd name="connsiteY5" fmla="*/ 75 h 253051"/>
                <a:gd name="connsiteX6" fmla="*/ 16181 w 58583"/>
                <a:gd name="connsiteY6" fmla="*/ 49420 h 253051"/>
                <a:gd name="connsiteX7" fmla="*/ 273 w 58583"/>
                <a:gd name="connsiteY7" fmla="*/ 126600 h 253051"/>
                <a:gd name="connsiteX8" fmla="*/ 16939 w 58583"/>
                <a:gd name="connsiteY8" fmla="*/ 205552 h 253051"/>
                <a:gd name="connsiteX9" fmla="*/ 56331 w 58583"/>
                <a:gd name="connsiteY9" fmla="*/ 253126 h 253051"/>
                <a:gd name="connsiteX10" fmla="*/ 58857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57" y="250595"/>
                  </a:moveTo>
                  <a:cubicBezTo>
                    <a:pt x="58857" y="249836"/>
                    <a:pt x="58857" y="249330"/>
                    <a:pt x="54564" y="245028"/>
                  </a:cubicBezTo>
                  <a:cubicBezTo>
                    <a:pt x="22999" y="213144"/>
                    <a:pt x="14919" y="165317"/>
                    <a:pt x="14919" y="126600"/>
                  </a:cubicBezTo>
                  <a:cubicBezTo>
                    <a:pt x="14919" y="82569"/>
                    <a:pt x="24514" y="38538"/>
                    <a:pt x="55574" y="6907"/>
                  </a:cubicBezTo>
                  <a:cubicBezTo>
                    <a:pt x="58857" y="3871"/>
                    <a:pt x="58857" y="3364"/>
                    <a:pt x="58857" y="2605"/>
                  </a:cubicBezTo>
                  <a:cubicBezTo>
                    <a:pt x="58857" y="834"/>
                    <a:pt x="57846" y="75"/>
                    <a:pt x="56331" y="75"/>
                  </a:cubicBezTo>
                  <a:cubicBezTo>
                    <a:pt x="53806" y="75"/>
                    <a:pt x="31080" y="17282"/>
                    <a:pt x="16181" y="49420"/>
                  </a:cubicBezTo>
                  <a:cubicBezTo>
                    <a:pt x="3303" y="77255"/>
                    <a:pt x="273" y="105344"/>
                    <a:pt x="273" y="126600"/>
                  </a:cubicBezTo>
                  <a:cubicBezTo>
                    <a:pt x="273" y="146338"/>
                    <a:pt x="3051" y="176957"/>
                    <a:pt x="16939" y="205552"/>
                  </a:cubicBezTo>
                  <a:cubicBezTo>
                    <a:pt x="32090" y="236677"/>
                    <a:pt x="53806" y="253126"/>
                    <a:pt x="56331" y="253126"/>
                  </a:cubicBezTo>
                  <a:cubicBezTo>
                    <a:pt x="57846" y="253126"/>
                    <a:pt x="58857" y="252367"/>
                    <a:pt x="5885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42AEDD48-A576-AE5C-C177-C8BDEC96CAF2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7474770" y="6000926"/>
              <a:ext cx="110854" cy="114632"/>
            </a:xfrm>
            <a:custGeom>
              <a:avLst/>
              <a:gdLst>
                <a:gd name="connsiteX0" fmla="*/ 111131 w 110854"/>
                <a:gd name="connsiteY0" fmla="*/ 17788 h 114632"/>
                <a:gd name="connsiteX1" fmla="*/ 100020 w 110854"/>
                <a:gd name="connsiteY1" fmla="*/ 75 h 114632"/>
                <a:gd name="connsiteX2" fmla="*/ 87647 w 110854"/>
                <a:gd name="connsiteY2" fmla="*/ 12221 h 114632"/>
                <a:gd name="connsiteX3" fmla="*/ 91687 w 110854"/>
                <a:gd name="connsiteY3" fmla="*/ 19813 h 114632"/>
                <a:gd name="connsiteX4" fmla="*/ 100273 w 110854"/>
                <a:gd name="connsiteY4" fmla="*/ 40563 h 114632"/>
                <a:gd name="connsiteX5" fmla="*/ 55325 w 110854"/>
                <a:gd name="connsiteY5" fmla="*/ 109140 h 114632"/>
                <a:gd name="connsiteX6" fmla="*/ 36639 w 110854"/>
                <a:gd name="connsiteY6" fmla="*/ 87124 h 114632"/>
                <a:gd name="connsiteX7" fmla="*/ 51285 w 110854"/>
                <a:gd name="connsiteY7" fmla="*/ 33477 h 114632"/>
                <a:gd name="connsiteX8" fmla="*/ 54315 w 110854"/>
                <a:gd name="connsiteY8" fmla="*/ 20825 h 114632"/>
                <a:gd name="connsiteX9" fmla="*/ 33609 w 110854"/>
                <a:gd name="connsiteY9" fmla="*/ 75 h 114632"/>
                <a:gd name="connsiteX10" fmla="*/ 277 w 110854"/>
                <a:gd name="connsiteY10" fmla="*/ 39045 h 114632"/>
                <a:gd name="connsiteX11" fmla="*/ 3307 w 110854"/>
                <a:gd name="connsiteY11" fmla="*/ 41575 h 114632"/>
                <a:gd name="connsiteX12" fmla="*/ 7347 w 110854"/>
                <a:gd name="connsiteY12" fmla="*/ 37020 h 114632"/>
                <a:gd name="connsiteX13" fmla="*/ 32851 w 110854"/>
                <a:gd name="connsiteY13" fmla="*/ 5642 h 114632"/>
                <a:gd name="connsiteX14" fmla="*/ 39164 w 110854"/>
                <a:gd name="connsiteY14" fmla="*/ 13739 h 114632"/>
                <a:gd name="connsiteX15" fmla="*/ 34871 w 110854"/>
                <a:gd name="connsiteY15" fmla="*/ 31453 h 114632"/>
                <a:gd name="connsiteX16" fmla="*/ 20478 w 110854"/>
                <a:gd name="connsiteY16" fmla="*/ 83329 h 114632"/>
                <a:gd name="connsiteX17" fmla="*/ 54315 w 110854"/>
                <a:gd name="connsiteY17" fmla="*/ 114707 h 114632"/>
                <a:gd name="connsiteX18" fmla="*/ 111131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1131" y="17788"/>
                  </a:moveTo>
                  <a:cubicBezTo>
                    <a:pt x="111131" y="4124"/>
                    <a:pt x="104566" y="75"/>
                    <a:pt x="100020" y="75"/>
                  </a:cubicBezTo>
                  <a:cubicBezTo>
                    <a:pt x="93707" y="75"/>
                    <a:pt x="87647" y="6654"/>
                    <a:pt x="87647" y="12221"/>
                  </a:cubicBezTo>
                  <a:cubicBezTo>
                    <a:pt x="87647" y="15511"/>
                    <a:pt x="88910" y="17029"/>
                    <a:pt x="91687" y="19813"/>
                  </a:cubicBezTo>
                  <a:cubicBezTo>
                    <a:pt x="96990" y="24874"/>
                    <a:pt x="100273" y="31453"/>
                    <a:pt x="100273" y="40563"/>
                  </a:cubicBezTo>
                  <a:cubicBezTo>
                    <a:pt x="100273" y="51191"/>
                    <a:pt x="84869" y="109140"/>
                    <a:pt x="55325" y="109140"/>
                  </a:cubicBezTo>
                  <a:cubicBezTo>
                    <a:pt x="42447" y="109140"/>
                    <a:pt x="36639" y="100283"/>
                    <a:pt x="36639" y="87124"/>
                  </a:cubicBezTo>
                  <a:cubicBezTo>
                    <a:pt x="36639" y="72953"/>
                    <a:pt x="43457" y="54481"/>
                    <a:pt x="51285" y="33477"/>
                  </a:cubicBezTo>
                  <a:cubicBezTo>
                    <a:pt x="53053" y="29176"/>
                    <a:pt x="54315" y="25633"/>
                    <a:pt x="54315" y="20825"/>
                  </a:cubicBezTo>
                  <a:cubicBezTo>
                    <a:pt x="54315" y="9438"/>
                    <a:pt x="46235" y="75"/>
                    <a:pt x="33609" y="75"/>
                  </a:cubicBezTo>
                  <a:cubicBezTo>
                    <a:pt x="9872" y="75"/>
                    <a:pt x="277" y="36767"/>
                    <a:pt x="277" y="39045"/>
                  </a:cubicBezTo>
                  <a:cubicBezTo>
                    <a:pt x="277" y="41575"/>
                    <a:pt x="2802" y="41575"/>
                    <a:pt x="3307" y="41575"/>
                  </a:cubicBezTo>
                  <a:cubicBezTo>
                    <a:pt x="5832" y="41575"/>
                    <a:pt x="6085" y="41069"/>
                    <a:pt x="7347" y="37020"/>
                  </a:cubicBezTo>
                  <a:cubicBezTo>
                    <a:pt x="14670" y="11462"/>
                    <a:pt x="25528" y="5642"/>
                    <a:pt x="32851" y="5642"/>
                  </a:cubicBezTo>
                  <a:cubicBezTo>
                    <a:pt x="34871" y="5642"/>
                    <a:pt x="39164" y="5642"/>
                    <a:pt x="39164" y="13739"/>
                  </a:cubicBezTo>
                  <a:cubicBezTo>
                    <a:pt x="39164" y="20066"/>
                    <a:pt x="36639" y="26898"/>
                    <a:pt x="34871" y="31453"/>
                  </a:cubicBezTo>
                  <a:cubicBezTo>
                    <a:pt x="23761" y="60807"/>
                    <a:pt x="20478" y="72447"/>
                    <a:pt x="20478" y="83329"/>
                  </a:cubicBezTo>
                  <a:cubicBezTo>
                    <a:pt x="20478" y="110658"/>
                    <a:pt x="42699" y="114707"/>
                    <a:pt x="54315" y="114707"/>
                  </a:cubicBezTo>
                  <a:cubicBezTo>
                    <a:pt x="96738" y="114707"/>
                    <a:pt x="111131" y="30947"/>
                    <a:pt x="111131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02EF7A2-2DA4-D809-F6DB-2AEE8AF95E95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613300" y="5922986"/>
              <a:ext cx="58583" cy="253051"/>
            </a:xfrm>
            <a:custGeom>
              <a:avLst/>
              <a:gdLst>
                <a:gd name="connsiteX0" fmla="*/ 58866 w 58583"/>
                <a:gd name="connsiteY0" fmla="*/ 126600 h 253051"/>
                <a:gd name="connsiteX1" fmla="*/ 42200 w 58583"/>
                <a:gd name="connsiteY1" fmla="*/ 47648 h 253051"/>
                <a:gd name="connsiteX2" fmla="*/ 2807 w 58583"/>
                <a:gd name="connsiteY2" fmla="*/ 75 h 253051"/>
                <a:gd name="connsiteX3" fmla="*/ 282 w 58583"/>
                <a:gd name="connsiteY3" fmla="*/ 2605 h 253051"/>
                <a:gd name="connsiteX4" fmla="*/ 5080 w 58583"/>
                <a:gd name="connsiteY4" fmla="*/ 8425 h 253051"/>
                <a:gd name="connsiteX5" fmla="*/ 44220 w 58583"/>
                <a:gd name="connsiteY5" fmla="*/ 126600 h 253051"/>
                <a:gd name="connsiteX6" fmla="*/ 3565 w 58583"/>
                <a:gd name="connsiteY6" fmla="*/ 246293 h 253051"/>
                <a:gd name="connsiteX7" fmla="*/ 282 w 58583"/>
                <a:gd name="connsiteY7" fmla="*/ 250595 h 253051"/>
                <a:gd name="connsiteX8" fmla="*/ 2807 w 58583"/>
                <a:gd name="connsiteY8" fmla="*/ 253126 h 253051"/>
                <a:gd name="connsiteX9" fmla="*/ 42957 w 58583"/>
                <a:gd name="connsiteY9" fmla="*/ 203781 h 253051"/>
                <a:gd name="connsiteX10" fmla="*/ 58866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66" y="126600"/>
                  </a:moveTo>
                  <a:cubicBezTo>
                    <a:pt x="58866" y="106862"/>
                    <a:pt x="56088" y="76243"/>
                    <a:pt x="42200" y="47648"/>
                  </a:cubicBezTo>
                  <a:cubicBezTo>
                    <a:pt x="27049" y="16523"/>
                    <a:pt x="5332" y="75"/>
                    <a:pt x="2807" y="75"/>
                  </a:cubicBezTo>
                  <a:cubicBezTo>
                    <a:pt x="1292" y="75"/>
                    <a:pt x="282" y="1087"/>
                    <a:pt x="282" y="2605"/>
                  </a:cubicBezTo>
                  <a:cubicBezTo>
                    <a:pt x="282" y="3364"/>
                    <a:pt x="282" y="3871"/>
                    <a:pt x="5080" y="8425"/>
                  </a:cubicBezTo>
                  <a:cubicBezTo>
                    <a:pt x="29826" y="33477"/>
                    <a:pt x="44220" y="73713"/>
                    <a:pt x="44220" y="126600"/>
                  </a:cubicBezTo>
                  <a:cubicBezTo>
                    <a:pt x="44220" y="169872"/>
                    <a:pt x="34877" y="214409"/>
                    <a:pt x="3565" y="246293"/>
                  </a:cubicBezTo>
                  <a:cubicBezTo>
                    <a:pt x="282" y="249330"/>
                    <a:pt x="282" y="249836"/>
                    <a:pt x="282" y="250595"/>
                  </a:cubicBezTo>
                  <a:cubicBezTo>
                    <a:pt x="282" y="252114"/>
                    <a:pt x="1292" y="253126"/>
                    <a:pt x="2807" y="253126"/>
                  </a:cubicBezTo>
                  <a:cubicBezTo>
                    <a:pt x="5332" y="253126"/>
                    <a:pt x="28059" y="235918"/>
                    <a:pt x="42957" y="203781"/>
                  </a:cubicBezTo>
                  <a:cubicBezTo>
                    <a:pt x="55835" y="175945"/>
                    <a:pt x="58866" y="147857"/>
                    <a:pt x="5886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9BAE0AC-4A23-86D5-75AC-7EE9375AFB27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7711501" y="5922986"/>
              <a:ext cx="58583" cy="253051"/>
            </a:xfrm>
            <a:custGeom>
              <a:avLst/>
              <a:gdLst>
                <a:gd name="connsiteX0" fmla="*/ 58869 w 58583"/>
                <a:gd name="connsiteY0" fmla="*/ 126600 h 253051"/>
                <a:gd name="connsiteX1" fmla="*/ 42203 w 58583"/>
                <a:gd name="connsiteY1" fmla="*/ 47648 h 253051"/>
                <a:gd name="connsiteX2" fmla="*/ 2811 w 58583"/>
                <a:gd name="connsiteY2" fmla="*/ 75 h 253051"/>
                <a:gd name="connsiteX3" fmla="*/ 286 w 58583"/>
                <a:gd name="connsiteY3" fmla="*/ 2605 h 253051"/>
                <a:gd name="connsiteX4" fmla="*/ 5084 w 58583"/>
                <a:gd name="connsiteY4" fmla="*/ 8425 h 253051"/>
                <a:gd name="connsiteX5" fmla="*/ 44224 w 58583"/>
                <a:gd name="connsiteY5" fmla="*/ 126600 h 253051"/>
                <a:gd name="connsiteX6" fmla="*/ 3569 w 58583"/>
                <a:gd name="connsiteY6" fmla="*/ 246293 h 253051"/>
                <a:gd name="connsiteX7" fmla="*/ 286 w 58583"/>
                <a:gd name="connsiteY7" fmla="*/ 250595 h 253051"/>
                <a:gd name="connsiteX8" fmla="*/ 2811 w 58583"/>
                <a:gd name="connsiteY8" fmla="*/ 253126 h 253051"/>
                <a:gd name="connsiteX9" fmla="*/ 42961 w 58583"/>
                <a:gd name="connsiteY9" fmla="*/ 203781 h 253051"/>
                <a:gd name="connsiteX10" fmla="*/ 58869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69" y="126600"/>
                  </a:moveTo>
                  <a:cubicBezTo>
                    <a:pt x="58869" y="106862"/>
                    <a:pt x="56092" y="76243"/>
                    <a:pt x="42203" y="47648"/>
                  </a:cubicBezTo>
                  <a:cubicBezTo>
                    <a:pt x="27053" y="16523"/>
                    <a:pt x="5336" y="75"/>
                    <a:pt x="2811" y="75"/>
                  </a:cubicBezTo>
                  <a:cubicBezTo>
                    <a:pt x="1296" y="75"/>
                    <a:pt x="286" y="1087"/>
                    <a:pt x="286" y="2605"/>
                  </a:cubicBezTo>
                  <a:cubicBezTo>
                    <a:pt x="286" y="3364"/>
                    <a:pt x="286" y="3871"/>
                    <a:pt x="5084" y="8425"/>
                  </a:cubicBezTo>
                  <a:cubicBezTo>
                    <a:pt x="29830" y="33477"/>
                    <a:pt x="44224" y="73713"/>
                    <a:pt x="44224" y="126600"/>
                  </a:cubicBezTo>
                  <a:cubicBezTo>
                    <a:pt x="44224" y="169872"/>
                    <a:pt x="34881" y="214409"/>
                    <a:pt x="3569" y="246293"/>
                  </a:cubicBezTo>
                  <a:cubicBezTo>
                    <a:pt x="286" y="249330"/>
                    <a:pt x="286" y="249836"/>
                    <a:pt x="286" y="250595"/>
                  </a:cubicBezTo>
                  <a:cubicBezTo>
                    <a:pt x="286" y="252114"/>
                    <a:pt x="1296" y="253126"/>
                    <a:pt x="2811" y="253126"/>
                  </a:cubicBezTo>
                  <a:cubicBezTo>
                    <a:pt x="5336" y="253126"/>
                    <a:pt x="28063" y="235918"/>
                    <a:pt x="42961" y="203781"/>
                  </a:cubicBezTo>
                  <a:cubicBezTo>
                    <a:pt x="55839" y="175945"/>
                    <a:pt x="58869" y="147857"/>
                    <a:pt x="58869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443658D4-E984-4446-7BA7-CBBBB87C415D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7859108" y="6085951"/>
              <a:ext cx="29544" cy="75662"/>
            </a:xfrm>
            <a:custGeom>
              <a:avLst/>
              <a:gdLst>
                <a:gd name="connsiteX0" fmla="*/ 29836 w 29544"/>
                <a:gd name="connsiteY0" fmla="*/ 26645 h 75662"/>
                <a:gd name="connsiteX1" fmla="*/ 13675 w 29544"/>
                <a:gd name="connsiteY1" fmla="*/ 75 h 75662"/>
                <a:gd name="connsiteX2" fmla="*/ 292 w 29544"/>
                <a:gd name="connsiteY2" fmla="*/ 13486 h 75662"/>
                <a:gd name="connsiteX3" fmla="*/ 13675 w 29544"/>
                <a:gd name="connsiteY3" fmla="*/ 26898 h 75662"/>
                <a:gd name="connsiteX4" fmla="*/ 22513 w 29544"/>
                <a:gd name="connsiteY4" fmla="*/ 23608 h 75662"/>
                <a:gd name="connsiteX5" fmla="*/ 23775 w 29544"/>
                <a:gd name="connsiteY5" fmla="*/ 22849 h 75662"/>
                <a:gd name="connsiteX6" fmla="*/ 24280 w 29544"/>
                <a:gd name="connsiteY6" fmla="*/ 26645 h 75662"/>
                <a:gd name="connsiteX7" fmla="*/ 7109 w 29544"/>
                <a:gd name="connsiteY7" fmla="*/ 68905 h 75662"/>
                <a:gd name="connsiteX8" fmla="*/ 4332 w 29544"/>
                <a:gd name="connsiteY8" fmla="*/ 72953 h 75662"/>
                <a:gd name="connsiteX9" fmla="*/ 6857 w 29544"/>
                <a:gd name="connsiteY9" fmla="*/ 75737 h 75662"/>
                <a:gd name="connsiteX10" fmla="*/ 29836 w 29544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44" h="75662">
                  <a:moveTo>
                    <a:pt x="29836" y="26645"/>
                  </a:moveTo>
                  <a:cubicBezTo>
                    <a:pt x="29836" y="9944"/>
                    <a:pt x="23523" y="75"/>
                    <a:pt x="13675" y="75"/>
                  </a:cubicBezTo>
                  <a:cubicBezTo>
                    <a:pt x="5342" y="75"/>
                    <a:pt x="292" y="6401"/>
                    <a:pt x="292" y="13486"/>
                  </a:cubicBezTo>
                  <a:cubicBezTo>
                    <a:pt x="292" y="20319"/>
                    <a:pt x="5342" y="26898"/>
                    <a:pt x="13675" y="26898"/>
                  </a:cubicBezTo>
                  <a:cubicBezTo>
                    <a:pt x="16705" y="26898"/>
                    <a:pt x="19988" y="25886"/>
                    <a:pt x="22513" y="23608"/>
                  </a:cubicBezTo>
                  <a:cubicBezTo>
                    <a:pt x="23270" y="23102"/>
                    <a:pt x="23523" y="22849"/>
                    <a:pt x="23775" y="22849"/>
                  </a:cubicBezTo>
                  <a:cubicBezTo>
                    <a:pt x="24028" y="22849"/>
                    <a:pt x="24280" y="23102"/>
                    <a:pt x="24280" y="26645"/>
                  </a:cubicBezTo>
                  <a:cubicBezTo>
                    <a:pt x="24280" y="45371"/>
                    <a:pt x="15442" y="60554"/>
                    <a:pt x="7109" y="68905"/>
                  </a:cubicBezTo>
                  <a:cubicBezTo>
                    <a:pt x="4332" y="71688"/>
                    <a:pt x="4332" y="72194"/>
                    <a:pt x="4332" y="72953"/>
                  </a:cubicBezTo>
                  <a:cubicBezTo>
                    <a:pt x="4332" y="74725"/>
                    <a:pt x="5594" y="75737"/>
                    <a:pt x="6857" y="75737"/>
                  </a:cubicBezTo>
                  <a:cubicBezTo>
                    <a:pt x="9635" y="75737"/>
                    <a:pt x="29836" y="56252"/>
                    <a:pt x="2983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4513E580-B06E-9288-B9B4-ED42BD17523A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205923" y="6000926"/>
              <a:ext cx="115904" cy="163724"/>
            </a:xfrm>
            <a:custGeom>
              <a:avLst/>
              <a:gdLst>
                <a:gd name="connsiteX0" fmla="*/ 115453 w 115904"/>
                <a:gd name="connsiteY0" fmla="*/ 16523 h 163724"/>
                <a:gd name="connsiteX1" fmla="*/ 116210 w 115904"/>
                <a:gd name="connsiteY1" fmla="*/ 11968 h 163724"/>
                <a:gd name="connsiteX2" fmla="*/ 108887 w 115904"/>
                <a:gd name="connsiteY2" fmla="*/ 5136 h 163724"/>
                <a:gd name="connsiteX3" fmla="*/ 98534 w 115904"/>
                <a:gd name="connsiteY3" fmla="*/ 16017 h 163724"/>
                <a:gd name="connsiteX4" fmla="*/ 75050 w 115904"/>
                <a:gd name="connsiteY4" fmla="*/ 75 h 163724"/>
                <a:gd name="connsiteX5" fmla="*/ 14952 w 115904"/>
                <a:gd name="connsiteY5" fmla="*/ 71941 h 163724"/>
                <a:gd name="connsiteX6" fmla="*/ 48536 w 115904"/>
                <a:gd name="connsiteY6" fmla="*/ 111923 h 163724"/>
                <a:gd name="connsiteX7" fmla="*/ 77828 w 115904"/>
                <a:gd name="connsiteY7" fmla="*/ 97246 h 163724"/>
                <a:gd name="connsiteX8" fmla="*/ 78080 w 115904"/>
                <a:gd name="connsiteY8" fmla="*/ 97499 h 163724"/>
                <a:gd name="connsiteX9" fmla="*/ 69748 w 115904"/>
                <a:gd name="connsiteY9" fmla="*/ 130902 h 163724"/>
                <a:gd name="connsiteX10" fmla="*/ 33385 w 115904"/>
                <a:gd name="connsiteY10" fmla="*/ 158232 h 163724"/>
                <a:gd name="connsiteX11" fmla="*/ 13184 w 115904"/>
                <a:gd name="connsiteY11" fmla="*/ 155701 h 163724"/>
                <a:gd name="connsiteX12" fmla="*/ 23537 w 115904"/>
                <a:gd name="connsiteY12" fmla="*/ 142542 h 163724"/>
                <a:gd name="connsiteX13" fmla="*/ 13942 w 115904"/>
                <a:gd name="connsiteY13" fmla="*/ 133686 h 163724"/>
                <a:gd name="connsiteX14" fmla="*/ 306 w 115904"/>
                <a:gd name="connsiteY14" fmla="*/ 148363 h 163724"/>
                <a:gd name="connsiteX15" fmla="*/ 33890 w 115904"/>
                <a:gd name="connsiteY15" fmla="*/ 163799 h 163724"/>
                <a:gd name="connsiteX16" fmla="*/ 87424 w 115904"/>
                <a:gd name="connsiteY16" fmla="*/ 128878 h 163724"/>
                <a:gd name="connsiteX17" fmla="*/ 115453 w 115904"/>
                <a:gd name="connsiteY17" fmla="*/ 16523 h 163724"/>
                <a:gd name="connsiteX18" fmla="*/ 82626 w 115904"/>
                <a:gd name="connsiteY18" fmla="*/ 79533 h 163724"/>
                <a:gd name="connsiteX19" fmla="*/ 69748 w 115904"/>
                <a:gd name="connsiteY19" fmla="*/ 97246 h 163724"/>
                <a:gd name="connsiteX20" fmla="*/ 49294 w 115904"/>
                <a:gd name="connsiteY20" fmla="*/ 106356 h 163724"/>
                <a:gd name="connsiteX21" fmla="*/ 32880 w 115904"/>
                <a:gd name="connsiteY21" fmla="*/ 83075 h 163724"/>
                <a:gd name="connsiteX22" fmla="*/ 47021 w 115904"/>
                <a:gd name="connsiteY22" fmla="*/ 28163 h 163724"/>
                <a:gd name="connsiteX23" fmla="*/ 75303 w 115904"/>
                <a:gd name="connsiteY23" fmla="*/ 5642 h 163724"/>
                <a:gd name="connsiteX24" fmla="*/ 95504 w 115904"/>
                <a:gd name="connsiteY24" fmla="*/ 27404 h 163724"/>
                <a:gd name="connsiteX25" fmla="*/ 94746 w 115904"/>
                <a:gd name="connsiteY25" fmla="*/ 31200 h 163724"/>
                <a:gd name="connsiteX26" fmla="*/ 82626 w 115904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904" h="163724">
                  <a:moveTo>
                    <a:pt x="115453" y="16523"/>
                  </a:moveTo>
                  <a:cubicBezTo>
                    <a:pt x="115705" y="15005"/>
                    <a:pt x="116210" y="13739"/>
                    <a:pt x="116210" y="11968"/>
                  </a:cubicBezTo>
                  <a:cubicBezTo>
                    <a:pt x="116210" y="7666"/>
                    <a:pt x="113180" y="5136"/>
                    <a:pt x="108887" y="5136"/>
                  </a:cubicBezTo>
                  <a:cubicBezTo>
                    <a:pt x="106362" y="5136"/>
                    <a:pt x="99544" y="6907"/>
                    <a:pt x="98534" y="16017"/>
                  </a:cubicBezTo>
                  <a:cubicBezTo>
                    <a:pt x="93989" y="6654"/>
                    <a:pt x="85151" y="75"/>
                    <a:pt x="75050" y="75"/>
                  </a:cubicBezTo>
                  <a:cubicBezTo>
                    <a:pt x="46264" y="75"/>
                    <a:pt x="14952" y="35502"/>
                    <a:pt x="14952" y="71941"/>
                  </a:cubicBezTo>
                  <a:cubicBezTo>
                    <a:pt x="14952" y="96993"/>
                    <a:pt x="30355" y="111923"/>
                    <a:pt x="48536" y="111923"/>
                  </a:cubicBezTo>
                  <a:cubicBezTo>
                    <a:pt x="63435" y="111923"/>
                    <a:pt x="75303" y="100030"/>
                    <a:pt x="77828" y="97246"/>
                  </a:cubicBezTo>
                  <a:lnTo>
                    <a:pt x="78080" y="97499"/>
                  </a:lnTo>
                  <a:cubicBezTo>
                    <a:pt x="72778" y="120021"/>
                    <a:pt x="69748" y="130396"/>
                    <a:pt x="69748" y="130902"/>
                  </a:cubicBezTo>
                  <a:cubicBezTo>
                    <a:pt x="68737" y="133180"/>
                    <a:pt x="60152" y="158232"/>
                    <a:pt x="33385" y="158232"/>
                  </a:cubicBezTo>
                  <a:cubicBezTo>
                    <a:pt x="28588" y="158232"/>
                    <a:pt x="20255" y="157979"/>
                    <a:pt x="13184" y="155701"/>
                  </a:cubicBezTo>
                  <a:cubicBezTo>
                    <a:pt x="20760" y="153424"/>
                    <a:pt x="23537" y="146844"/>
                    <a:pt x="23537" y="142542"/>
                  </a:cubicBezTo>
                  <a:cubicBezTo>
                    <a:pt x="23537" y="138494"/>
                    <a:pt x="20760" y="133686"/>
                    <a:pt x="13942" y="133686"/>
                  </a:cubicBezTo>
                  <a:cubicBezTo>
                    <a:pt x="8386" y="133686"/>
                    <a:pt x="306" y="138241"/>
                    <a:pt x="306" y="148363"/>
                  </a:cubicBezTo>
                  <a:cubicBezTo>
                    <a:pt x="306" y="158738"/>
                    <a:pt x="9649" y="163799"/>
                    <a:pt x="33890" y="163799"/>
                  </a:cubicBezTo>
                  <a:cubicBezTo>
                    <a:pt x="65455" y="163799"/>
                    <a:pt x="83636" y="144061"/>
                    <a:pt x="87424" y="128878"/>
                  </a:cubicBezTo>
                  <a:lnTo>
                    <a:pt x="115453" y="16523"/>
                  </a:lnTo>
                  <a:close/>
                  <a:moveTo>
                    <a:pt x="82626" y="79533"/>
                  </a:moveTo>
                  <a:cubicBezTo>
                    <a:pt x="81111" y="86112"/>
                    <a:pt x="75303" y="92438"/>
                    <a:pt x="69748" y="97246"/>
                  </a:cubicBezTo>
                  <a:cubicBezTo>
                    <a:pt x="64445" y="101801"/>
                    <a:pt x="56617" y="106356"/>
                    <a:pt x="49294" y="106356"/>
                  </a:cubicBezTo>
                  <a:cubicBezTo>
                    <a:pt x="36668" y="106356"/>
                    <a:pt x="32880" y="93198"/>
                    <a:pt x="32880" y="83075"/>
                  </a:cubicBezTo>
                  <a:cubicBezTo>
                    <a:pt x="32880" y="70929"/>
                    <a:pt x="40203" y="41069"/>
                    <a:pt x="47021" y="28163"/>
                  </a:cubicBezTo>
                  <a:cubicBezTo>
                    <a:pt x="53839" y="15764"/>
                    <a:pt x="64697" y="5642"/>
                    <a:pt x="75303" y="5642"/>
                  </a:cubicBezTo>
                  <a:cubicBezTo>
                    <a:pt x="91969" y="5642"/>
                    <a:pt x="95504" y="26139"/>
                    <a:pt x="95504" y="27404"/>
                  </a:cubicBezTo>
                  <a:cubicBezTo>
                    <a:pt x="95504" y="28669"/>
                    <a:pt x="94999" y="30188"/>
                    <a:pt x="94746" y="31200"/>
                  </a:cubicBezTo>
                  <a:lnTo>
                    <a:pt x="82626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A78E8EC9-468F-6D6F-6B33-9F73F499C9CD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356636" y="5922986"/>
              <a:ext cx="58583" cy="253051"/>
            </a:xfrm>
            <a:custGeom>
              <a:avLst/>
              <a:gdLst>
                <a:gd name="connsiteX0" fmla="*/ 58894 w 58583"/>
                <a:gd name="connsiteY0" fmla="*/ 250595 h 253051"/>
                <a:gd name="connsiteX1" fmla="*/ 54602 w 58583"/>
                <a:gd name="connsiteY1" fmla="*/ 245028 h 253051"/>
                <a:gd name="connsiteX2" fmla="*/ 14957 w 58583"/>
                <a:gd name="connsiteY2" fmla="*/ 126600 h 253051"/>
                <a:gd name="connsiteX3" fmla="*/ 55612 w 58583"/>
                <a:gd name="connsiteY3" fmla="*/ 6907 h 253051"/>
                <a:gd name="connsiteX4" fmla="*/ 58894 w 58583"/>
                <a:gd name="connsiteY4" fmla="*/ 2605 h 253051"/>
                <a:gd name="connsiteX5" fmla="*/ 56369 w 58583"/>
                <a:gd name="connsiteY5" fmla="*/ 75 h 253051"/>
                <a:gd name="connsiteX6" fmla="*/ 16219 w 58583"/>
                <a:gd name="connsiteY6" fmla="*/ 49420 h 253051"/>
                <a:gd name="connsiteX7" fmla="*/ 311 w 58583"/>
                <a:gd name="connsiteY7" fmla="*/ 126600 h 253051"/>
                <a:gd name="connsiteX8" fmla="*/ 16977 w 58583"/>
                <a:gd name="connsiteY8" fmla="*/ 205552 h 253051"/>
                <a:gd name="connsiteX9" fmla="*/ 56369 w 58583"/>
                <a:gd name="connsiteY9" fmla="*/ 253126 h 253051"/>
                <a:gd name="connsiteX10" fmla="*/ 58894 w 58583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894" y="250595"/>
                  </a:moveTo>
                  <a:cubicBezTo>
                    <a:pt x="58894" y="249836"/>
                    <a:pt x="58894" y="249330"/>
                    <a:pt x="54602" y="245028"/>
                  </a:cubicBezTo>
                  <a:cubicBezTo>
                    <a:pt x="23037" y="213144"/>
                    <a:pt x="14957" y="165317"/>
                    <a:pt x="14957" y="126600"/>
                  </a:cubicBezTo>
                  <a:cubicBezTo>
                    <a:pt x="14957" y="82569"/>
                    <a:pt x="24552" y="38538"/>
                    <a:pt x="55612" y="6907"/>
                  </a:cubicBezTo>
                  <a:cubicBezTo>
                    <a:pt x="58894" y="3871"/>
                    <a:pt x="58894" y="3364"/>
                    <a:pt x="58894" y="2605"/>
                  </a:cubicBezTo>
                  <a:cubicBezTo>
                    <a:pt x="58894" y="834"/>
                    <a:pt x="57884" y="75"/>
                    <a:pt x="56369" y="75"/>
                  </a:cubicBezTo>
                  <a:cubicBezTo>
                    <a:pt x="53844" y="75"/>
                    <a:pt x="31118" y="17282"/>
                    <a:pt x="16219" y="49420"/>
                  </a:cubicBezTo>
                  <a:cubicBezTo>
                    <a:pt x="3341" y="77255"/>
                    <a:pt x="311" y="105344"/>
                    <a:pt x="311" y="126600"/>
                  </a:cubicBezTo>
                  <a:cubicBezTo>
                    <a:pt x="311" y="146338"/>
                    <a:pt x="3089" y="176957"/>
                    <a:pt x="16977" y="205552"/>
                  </a:cubicBezTo>
                  <a:cubicBezTo>
                    <a:pt x="32128" y="236677"/>
                    <a:pt x="53844" y="253126"/>
                    <a:pt x="56369" y="253126"/>
                  </a:cubicBezTo>
                  <a:cubicBezTo>
                    <a:pt x="57884" y="253126"/>
                    <a:pt x="58894" y="252367"/>
                    <a:pt x="58894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879F6BE-3B32-43B8-872A-0618360C88E0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8437160" y="6000926"/>
              <a:ext cx="110854" cy="114632"/>
            </a:xfrm>
            <a:custGeom>
              <a:avLst/>
              <a:gdLst>
                <a:gd name="connsiteX0" fmla="*/ 111169 w 110854"/>
                <a:gd name="connsiteY0" fmla="*/ 17788 h 114632"/>
                <a:gd name="connsiteX1" fmla="*/ 100058 w 110854"/>
                <a:gd name="connsiteY1" fmla="*/ 75 h 114632"/>
                <a:gd name="connsiteX2" fmla="*/ 87685 w 110854"/>
                <a:gd name="connsiteY2" fmla="*/ 12221 h 114632"/>
                <a:gd name="connsiteX3" fmla="*/ 91725 w 110854"/>
                <a:gd name="connsiteY3" fmla="*/ 19813 h 114632"/>
                <a:gd name="connsiteX4" fmla="*/ 100311 w 110854"/>
                <a:gd name="connsiteY4" fmla="*/ 40563 h 114632"/>
                <a:gd name="connsiteX5" fmla="*/ 55363 w 110854"/>
                <a:gd name="connsiteY5" fmla="*/ 109140 h 114632"/>
                <a:gd name="connsiteX6" fmla="*/ 36677 w 110854"/>
                <a:gd name="connsiteY6" fmla="*/ 87124 h 114632"/>
                <a:gd name="connsiteX7" fmla="*/ 51323 w 110854"/>
                <a:gd name="connsiteY7" fmla="*/ 33477 h 114632"/>
                <a:gd name="connsiteX8" fmla="*/ 54353 w 110854"/>
                <a:gd name="connsiteY8" fmla="*/ 20825 h 114632"/>
                <a:gd name="connsiteX9" fmla="*/ 33647 w 110854"/>
                <a:gd name="connsiteY9" fmla="*/ 75 h 114632"/>
                <a:gd name="connsiteX10" fmla="*/ 315 w 110854"/>
                <a:gd name="connsiteY10" fmla="*/ 39045 h 114632"/>
                <a:gd name="connsiteX11" fmla="*/ 3345 w 110854"/>
                <a:gd name="connsiteY11" fmla="*/ 41575 h 114632"/>
                <a:gd name="connsiteX12" fmla="*/ 7385 w 110854"/>
                <a:gd name="connsiteY12" fmla="*/ 37020 h 114632"/>
                <a:gd name="connsiteX13" fmla="*/ 32889 w 110854"/>
                <a:gd name="connsiteY13" fmla="*/ 5642 h 114632"/>
                <a:gd name="connsiteX14" fmla="*/ 39202 w 110854"/>
                <a:gd name="connsiteY14" fmla="*/ 13739 h 114632"/>
                <a:gd name="connsiteX15" fmla="*/ 34909 w 110854"/>
                <a:gd name="connsiteY15" fmla="*/ 31453 h 114632"/>
                <a:gd name="connsiteX16" fmla="*/ 20516 w 110854"/>
                <a:gd name="connsiteY16" fmla="*/ 83329 h 114632"/>
                <a:gd name="connsiteX17" fmla="*/ 54353 w 110854"/>
                <a:gd name="connsiteY17" fmla="*/ 114707 h 114632"/>
                <a:gd name="connsiteX18" fmla="*/ 111169 w 110854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54" h="114632">
                  <a:moveTo>
                    <a:pt x="111169" y="17788"/>
                  </a:moveTo>
                  <a:cubicBezTo>
                    <a:pt x="111169" y="4124"/>
                    <a:pt x="104604" y="75"/>
                    <a:pt x="100058" y="75"/>
                  </a:cubicBezTo>
                  <a:cubicBezTo>
                    <a:pt x="93745" y="75"/>
                    <a:pt x="87685" y="6654"/>
                    <a:pt x="87685" y="12221"/>
                  </a:cubicBezTo>
                  <a:cubicBezTo>
                    <a:pt x="87685" y="15511"/>
                    <a:pt x="88948" y="17029"/>
                    <a:pt x="91725" y="19813"/>
                  </a:cubicBezTo>
                  <a:cubicBezTo>
                    <a:pt x="97028" y="24874"/>
                    <a:pt x="100311" y="31453"/>
                    <a:pt x="100311" y="40563"/>
                  </a:cubicBezTo>
                  <a:cubicBezTo>
                    <a:pt x="100311" y="51191"/>
                    <a:pt x="84907" y="109140"/>
                    <a:pt x="55363" y="109140"/>
                  </a:cubicBezTo>
                  <a:cubicBezTo>
                    <a:pt x="42485" y="109140"/>
                    <a:pt x="36677" y="100283"/>
                    <a:pt x="36677" y="87124"/>
                  </a:cubicBezTo>
                  <a:cubicBezTo>
                    <a:pt x="36677" y="72953"/>
                    <a:pt x="43495" y="54481"/>
                    <a:pt x="51323" y="33477"/>
                  </a:cubicBezTo>
                  <a:cubicBezTo>
                    <a:pt x="53090" y="29176"/>
                    <a:pt x="54353" y="25633"/>
                    <a:pt x="54353" y="20825"/>
                  </a:cubicBezTo>
                  <a:cubicBezTo>
                    <a:pt x="54353" y="9438"/>
                    <a:pt x="46273" y="75"/>
                    <a:pt x="33647" y="75"/>
                  </a:cubicBezTo>
                  <a:cubicBezTo>
                    <a:pt x="9910" y="75"/>
                    <a:pt x="315" y="36767"/>
                    <a:pt x="315" y="39045"/>
                  </a:cubicBezTo>
                  <a:cubicBezTo>
                    <a:pt x="315" y="41575"/>
                    <a:pt x="2840" y="41575"/>
                    <a:pt x="3345" y="41575"/>
                  </a:cubicBezTo>
                  <a:cubicBezTo>
                    <a:pt x="5870" y="41575"/>
                    <a:pt x="6123" y="41069"/>
                    <a:pt x="7385" y="37020"/>
                  </a:cubicBezTo>
                  <a:cubicBezTo>
                    <a:pt x="14708" y="11462"/>
                    <a:pt x="25566" y="5642"/>
                    <a:pt x="32889" y="5642"/>
                  </a:cubicBezTo>
                  <a:cubicBezTo>
                    <a:pt x="34909" y="5642"/>
                    <a:pt x="39202" y="5642"/>
                    <a:pt x="39202" y="13739"/>
                  </a:cubicBezTo>
                  <a:cubicBezTo>
                    <a:pt x="39202" y="20066"/>
                    <a:pt x="36677" y="26898"/>
                    <a:pt x="34909" y="31453"/>
                  </a:cubicBezTo>
                  <a:cubicBezTo>
                    <a:pt x="23799" y="60807"/>
                    <a:pt x="20516" y="72447"/>
                    <a:pt x="20516" y="83329"/>
                  </a:cubicBezTo>
                  <a:cubicBezTo>
                    <a:pt x="20516" y="110658"/>
                    <a:pt x="42737" y="114707"/>
                    <a:pt x="54353" y="114707"/>
                  </a:cubicBezTo>
                  <a:cubicBezTo>
                    <a:pt x="96776" y="114707"/>
                    <a:pt x="111169" y="30947"/>
                    <a:pt x="111169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CDADDD9-A47B-31BD-01DA-AD873FD08A78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8583013" y="6085951"/>
              <a:ext cx="29544" cy="75662"/>
            </a:xfrm>
            <a:custGeom>
              <a:avLst/>
              <a:gdLst>
                <a:gd name="connsiteX0" fmla="*/ 29864 w 29544"/>
                <a:gd name="connsiteY0" fmla="*/ 26645 h 75662"/>
                <a:gd name="connsiteX1" fmla="*/ 13703 w 29544"/>
                <a:gd name="connsiteY1" fmla="*/ 75 h 75662"/>
                <a:gd name="connsiteX2" fmla="*/ 320 w 29544"/>
                <a:gd name="connsiteY2" fmla="*/ 13486 h 75662"/>
                <a:gd name="connsiteX3" fmla="*/ 13703 w 29544"/>
                <a:gd name="connsiteY3" fmla="*/ 26898 h 75662"/>
                <a:gd name="connsiteX4" fmla="*/ 22541 w 29544"/>
                <a:gd name="connsiteY4" fmla="*/ 23608 h 75662"/>
                <a:gd name="connsiteX5" fmla="*/ 23804 w 29544"/>
                <a:gd name="connsiteY5" fmla="*/ 22849 h 75662"/>
                <a:gd name="connsiteX6" fmla="*/ 24309 w 29544"/>
                <a:gd name="connsiteY6" fmla="*/ 26645 h 75662"/>
                <a:gd name="connsiteX7" fmla="*/ 7138 w 29544"/>
                <a:gd name="connsiteY7" fmla="*/ 68905 h 75662"/>
                <a:gd name="connsiteX8" fmla="*/ 4360 w 29544"/>
                <a:gd name="connsiteY8" fmla="*/ 72953 h 75662"/>
                <a:gd name="connsiteX9" fmla="*/ 6885 w 29544"/>
                <a:gd name="connsiteY9" fmla="*/ 75737 h 75662"/>
                <a:gd name="connsiteX10" fmla="*/ 29864 w 29544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44" h="75662">
                  <a:moveTo>
                    <a:pt x="29864" y="26645"/>
                  </a:moveTo>
                  <a:cubicBezTo>
                    <a:pt x="29864" y="9944"/>
                    <a:pt x="23551" y="75"/>
                    <a:pt x="13703" y="75"/>
                  </a:cubicBezTo>
                  <a:cubicBezTo>
                    <a:pt x="5370" y="75"/>
                    <a:pt x="320" y="6401"/>
                    <a:pt x="320" y="13486"/>
                  </a:cubicBezTo>
                  <a:cubicBezTo>
                    <a:pt x="320" y="20319"/>
                    <a:pt x="5370" y="26898"/>
                    <a:pt x="13703" y="26898"/>
                  </a:cubicBezTo>
                  <a:cubicBezTo>
                    <a:pt x="16734" y="26898"/>
                    <a:pt x="20016" y="25886"/>
                    <a:pt x="22541" y="23608"/>
                  </a:cubicBezTo>
                  <a:cubicBezTo>
                    <a:pt x="23299" y="23102"/>
                    <a:pt x="23551" y="22849"/>
                    <a:pt x="23804" y="22849"/>
                  </a:cubicBezTo>
                  <a:cubicBezTo>
                    <a:pt x="24056" y="22849"/>
                    <a:pt x="24309" y="23102"/>
                    <a:pt x="24309" y="26645"/>
                  </a:cubicBezTo>
                  <a:cubicBezTo>
                    <a:pt x="24309" y="45371"/>
                    <a:pt x="15471" y="60554"/>
                    <a:pt x="7138" y="68905"/>
                  </a:cubicBezTo>
                  <a:cubicBezTo>
                    <a:pt x="4360" y="71688"/>
                    <a:pt x="4360" y="72194"/>
                    <a:pt x="4360" y="72953"/>
                  </a:cubicBezTo>
                  <a:cubicBezTo>
                    <a:pt x="4360" y="74725"/>
                    <a:pt x="5623" y="75737"/>
                    <a:pt x="6885" y="75737"/>
                  </a:cubicBezTo>
                  <a:cubicBezTo>
                    <a:pt x="9663" y="75737"/>
                    <a:pt x="29864" y="56252"/>
                    <a:pt x="29864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74D6266-936E-8E68-72AE-F934AB836879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8680848" y="6000926"/>
              <a:ext cx="102773" cy="114632"/>
            </a:xfrm>
            <a:custGeom>
              <a:avLst/>
              <a:gdLst>
                <a:gd name="connsiteX0" fmla="*/ 15223 w 102773"/>
                <a:gd name="connsiteY0" fmla="*/ 96993 h 114632"/>
                <a:gd name="connsiteX1" fmla="*/ 12950 w 102773"/>
                <a:gd name="connsiteY1" fmla="*/ 107874 h 114632"/>
                <a:gd name="connsiteX2" fmla="*/ 20273 w 102773"/>
                <a:gd name="connsiteY2" fmla="*/ 114707 h 114632"/>
                <a:gd name="connsiteX3" fmla="*/ 29616 w 102773"/>
                <a:gd name="connsiteY3" fmla="*/ 107621 h 114632"/>
                <a:gd name="connsiteX4" fmla="*/ 39717 w 102773"/>
                <a:gd name="connsiteY4" fmla="*/ 67639 h 114632"/>
                <a:gd name="connsiteX5" fmla="*/ 47797 w 102773"/>
                <a:gd name="connsiteY5" fmla="*/ 34743 h 114632"/>
                <a:gd name="connsiteX6" fmla="*/ 61938 w 102773"/>
                <a:gd name="connsiteY6" fmla="*/ 13993 h 114632"/>
                <a:gd name="connsiteX7" fmla="*/ 82139 w 102773"/>
                <a:gd name="connsiteY7" fmla="*/ 5642 h 114632"/>
                <a:gd name="connsiteX8" fmla="*/ 92745 w 102773"/>
                <a:gd name="connsiteY8" fmla="*/ 8678 h 114632"/>
                <a:gd name="connsiteX9" fmla="*/ 79614 w 102773"/>
                <a:gd name="connsiteY9" fmla="*/ 22596 h 114632"/>
                <a:gd name="connsiteX10" fmla="*/ 89210 w 102773"/>
                <a:gd name="connsiteY10" fmla="*/ 31453 h 114632"/>
                <a:gd name="connsiteX11" fmla="*/ 103098 w 102773"/>
                <a:gd name="connsiteY11" fmla="*/ 16523 h 114632"/>
                <a:gd name="connsiteX12" fmla="*/ 82139 w 102773"/>
                <a:gd name="connsiteY12" fmla="*/ 75 h 114632"/>
                <a:gd name="connsiteX13" fmla="*/ 49817 w 102773"/>
                <a:gd name="connsiteY13" fmla="*/ 19560 h 114632"/>
                <a:gd name="connsiteX14" fmla="*/ 26839 w 102773"/>
                <a:gd name="connsiteY14" fmla="*/ 75 h 114632"/>
                <a:gd name="connsiteX15" fmla="*/ 8152 w 102773"/>
                <a:gd name="connsiteY15" fmla="*/ 14499 h 114632"/>
                <a:gd name="connsiteX16" fmla="*/ 324 w 102773"/>
                <a:gd name="connsiteY16" fmla="*/ 39045 h 114632"/>
                <a:gd name="connsiteX17" fmla="*/ 3355 w 102773"/>
                <a:gd name="connsiteY17" fmla="*/ 41575 h 114632"/>
                <a:gd name="connsiteX18" fmla="*/ 7647 w 102773"/>
                <a:gd name="connsiteY18" fmla="*/ 35755 h 114632"/>
                <a:gd name="connsiteX19" fmla="*/ 26081 w 102773"/>
                <a:gd name="connsiteY19" fmla="*/ 5642 h 114632"/>
                <a:gd name="connsiteX20" fmla="*/ 33909 w 102773"/>
                <a:gd name="connsiteY20" fmla="*/ 17282 h 114632"/>
                <a:gd name="connsiteX21" fmla="*/ 29869 w 102773"/>
                <a:gd name="connsiteY21" fmla="*/ 38538 h 114632"/>
                <a:gd name="connsiteX22" fmla="*/ 15223 w 102773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73" h="114632">
                  <a:moveTo>
                    <a:pt x="15223" y="96993"/>
                  </a:moveTo>
                  <a:cubicBezTo>
                    <a:pt x="14465" y="100789"/>
                    <a:pt x="12950" y="106609"/>
                    <a:pt x="12950" y="107874"/>
                  </a:cubicBezTo>
                  <a:cubicBezTo>
                    <a:pt x="12950" y="112429"/>
                    <a:pt x="16485" y="114707"/>
                    <a:pt x="20273" y="114707"/>
                  </a:cubicBezTo>
                  <a:cubicBezTo>
                    <a:pt x="23303" y="114707"/>
                    <a:pt x="27849" y="112682"/>
                    <a:pt x="29616" y="107621"/>
                  </a:cubicBezTo>
                  <a:cubicBezTo>
                    <a:pt x="30121" y="106609"/>
                    <a:pt x="38707" y="72194"/>
                    <a:pt x="39717" y="67639"/>
                  </a:cubicBezTo>
                  <a:cubicBezTo>
                    <a:pt x="41737" y="59289"/>
                    <a:pt x="46282" y="41575"/>
                    <a:pt x="47797" y="34743"/>
                  </a:cubicBezTo>
                  <a:cubicBezTo>
                    <a:pt x="48807" y="31453"/>
                    <a:pt x="55878" y="19560"/>
                    <a:pt x="61938" y="13993"/>
                  </a:cubicBezTo>
                  <a:cubicBezTo>
                    <a:pt x="63958" y="12221"/>
                    <a:pt x="71281" y="5642"/>
                    <a:pt x="82139" y="5642"/>
                  </a:cubicBezTo>
                  <a:cubicBezTo>
                    <a:pt x="88705" y="5642"/>
                    <a:pt x="92492" y="8678"/>
                    <a:pt x="92745" y="8678"/>
                  </a:cubicBezTo>
                  <a:cubicBezTo>
                    <a:pt x="85170" y="9944"/>
                    <a:pt x="79614" y="16017"/>
                    <a:pt x="79614" y="22596"/>
                  </a:cubicBezTo>
                  <a:cubicBezTo>
                    <a:pt x="79614" y="26645"/>
                    <a:pt x="82392" y="31453"/>
                    <a:pt x="89210" y="31453"/>
                  </a:cubicBezTo>
                  <a:cubicBezTo>
                    <a:pt x="96028" y="31453"/>
                    <a:pt x="103098" y="25633"/>
                    <a:pt x="103098" y="16523"/>
                  </a:cubicBezTo>
                  <a:cubicBezTo>
                    <a:pt x="103098" y="7666"/>
                    <a:pt x="95018" y="75"/>
                    <a:pt x="82139" y="75"/>
                  </a:cubicBezTo>
                  <a:cubicBezTo>
                    <a:pt x="65726" y="75"/>
                    <a:pt x="54615" y="12474"/>
                    <a:pt x="49817" y="19560"/>
                  </a:cubicBezTo>
                  <a:cubicBezTo>
                    <a:pt x="47797" y="8172"/>
                    <a:pt x="38707" y="75"/>
                    <a:pt x="26839" y="75"/>
                  </a:cubicBezTo>
                  <a:cubicBezTo>
                    <a:pt x="15223" y="75"/>
                    <a:pt x="10425" y="9944"/>
                    <a:pt x="8152" y="14499"/>
                  </a:cubicBezTo>
                  <a:cubicBezTo>
                    <a:pt x="3607" y="23102"/>
                    <a:pt x="324" y="38285"/>
                    <a:pt x="324" y="39045"/>
                  </a:cubicBezTo>
                  <a:cubicBezTo>
                    <a:pt x="324" y="41575"/>
                    <a:pt x="2850" y="41575"/>
                    <a:pt x="3355" y="41575"/>
                  </a:cubicBezTo>
                  <a:cubicBezTo>
                    <a:pt x="5880" y="41575"/>
                    <a:pt x="6132" y="41322"/>
                    <a:pt x="7647" y="35755"/>
                  </a:cubicBezTo>
                  <a:cubicBezTo>
                    <a:pt x="11940" y="17788"/>
                    <a:pt x="16990" y="5642"/>
                    <a:pt x="26081" y="5642"/>
                  </a:cubicBezTo>
                  <a:cubicBezTo>
                    <a:pt x="30374" y="5642"/>
                    <a:pt x="33909" y="7666"/>
                    <a:pt x="33909" y="17282"/>
                  </a:cubicBezTo>
                  <a:cubicBezTo>
                    <a:pt x="33909" y="22596"/>
                    <a:pt x="33151" y="25380"/>
                    <a:pt x="29869" y="38538"/>
                  </a:cubicBezTo>
                  <a:lnTo>
                    <a:pt x="1522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793F779A-8F5B-072F-8250-38FC61A166B1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8808857" y="5922986"/>
              <a:ext cx="58583" cy="253051"/>
            </a:xfrm>
            <a:custGeom>
              <a:avLst/>
              <a:gdLst>
                <a:gd name="connsiteX0" fmla="*/ 58913 w 58583"/>
                <a:gd name="connsiteY0" fmla="*/ 126600 h 253051"/>
                <a:gd name="connsiteX1" fmla="*/ 42247 w 58583"/>
                <a:gd name="connsiteY1" fmla="*/ 47648 h 253051"/>
                <a:gd name="connsiteX2" fmla="*/ 2854 w 58583"/>
                <a:gd name="connsiteY2" fmla="*/ 75 h 253051"/>
                <a:gd name="connsiteX3" fmla="*/ 329 w 58583"/>
                <a:gd name="connsiteY3" fmla="*/ 2605 h 253051"/>
                <a:gd name="connsiteX4" fmla="*/ 5127 w 58583"/>
                <a:gd name="connsiteY4" fmla="*/ 8425 h 253051"/>
                <a:gd name="connsiteX5" fmla="*/ 44267 w 58583"/>
                <a:gd name="connsiteY5" fmla="*/ 126600 h 253051"/>
                <a:gd name="connsiteX6" fmla="*/ 3612 w 58583"/>
                <a:gd name="connsiteY6" fmla="*/ 246293 h 253051"/>
                <a:gd name="connsiteX7" fmla="*/ 329 w 58583"/>
                <a:gd name="connsiteY7" fmla="*/ 250595 h 253051"/>
                <a:gd name="connsiteX8" fmla="*/ 2854 w 58583"/>
                <a:gd name="connsiteY8" fmla="*/ 253126 h 253051"/>
                <a:gd name="connsiteX9" fmla="*/ 43004 w 58583"/>
                <a:gd name="connsiteY9" fmla="*/ 203781 h 253051"/>
                <a:gd name="connsiteX10" fmla="*/ 58913 w 58583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3" h="253051">
                  <a:moveTo>
                    <a:pt x="58913" y="126600"/>
                  </a:moveTo>
                  <a:cubicBezTo>
                    <a:pt x="58913" y="106862"/>
                    <a:pt x="56135" y="76243"/>
                    <a:pt x="42247" y="47648"/>
                  </a:cubicBezTo>
                  <a:cubicBezTo>
                    <a:pt x="27096" y="16523"/>
                    <a:pt x="5380" y="75"/>
                    <a:pt x="2854" y="75"/>
                  </a:cubicBezTo>
                  <a:cubicBezTo>
                    <a:pt x="1339" y="75"/>
                    <a:pt x="329" y="1087"/>
                    <a:pt x="329" y="2605"/>
                  </a:cubicBezTo>
                  <a:cubicBezTo>
                    <a:pt x="329" y="3364"/>
                    <a:pt x="329" y="3871"/>
                    <a:pt x="5127" y="8425"/>
                  </a:cubicBezTo>
                  <a:cubicBezTo>
                    <a:pt x="29874" y="33477"/>
                    <a:pt x="44267" y="73713"/>
                    <a:pt x="44267" y="126600"/>
                  </a:cubicBezTo>
                  <a:cubicBezTo>
                    <a:pt x="44267" y="169872"/>
                    <a:pt x="34924" y="214409"/>
                    <a:pt x="3612" y="246293"/>
                  </a:cubicBezTo>
                  <a:cubicBezTo>
                    <a:pt x="329" y="249330"/>
                    <a:pt x="329" y="249836"/>
                    <a:pt x="329" y="250595"/>
                  </a:cubicBezTo>
                  <a:cubicBezTo>
                    <a:pt x="329" y="252114"/>
                    <a:pt x="1339" y="253126"/>
                    <a:pt x="2854" y="253126"/>
                  </a:cubicBezTo>
                  <a:cubicBezTo>
                    <a:pt x="5380" y="253126"/>
                    <a:pt x="28106" y="235918"/>
                    <a:pt x="43004" y="203781"/>
                  </a:cubicBezTo>
                  <a:cubicBezTo>
                    <a:pt x="55883" y="175945"/>
                    <a:pt x="58913" y="147857"/>
                    <a:pt x="58913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BE6A4C4-073C-815B-6A0A-01BD4D441E96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8983765" y="5976127"/>
              <a:ext cx="154286" cy="146769"/>
            </a:xfrm>
            <a:custGeom>
              <a:avLst/>
              <a:gdLst>
                <a:gd name="connsiteX0" fmla="*/ 149825 w 154286"/>
                <a:gd name="connsiteY0" fmla="*/ 79027 h 146769"/>
                <a:gd name="connsiteX1" fmla="*/ 154623 w 154286"/>
                <a:gd name="connsiteY1" fmla="*/ 73460 h 146769"/>
                <a:gd name="connsiteX2" fmla="*/ 149825 w 154286"/>
                <a:gd name="connsiteY2" fmla="*/ 67892 h 146769"/>
                <a:gd name="connsiteX3" fmla="*/ 9931 w 154286"/>
                <a:gd name="connsiteY3" fmla="*/ 1846 h 146769"/>
                <a:gd name="connsiteX4" fmla="*/ 5386 w 154286"/>
                <a:gd name="connsiteY4" fmla="*/ 75 h 146769"/>
                <a:gd name="connsiteX5" fmla="*/ 336 w 154286"/>
                <a:gd name="connsiteY5" fmla="*/ 5136 h 146769"/>
                <a:gd name="connsiteX6" fmla="*/ 5134 w 154286"/>
                <a:gd name="connsiteY6" fmla="*/ 10703 h 146769"/>
                <a:gd name="connsiteX7" fmla="*/ 137704 w 154286"/>
                <a:gd name="connsiteY7" fmla="*/ 73460 h 146769"/>
                <a:gd name="connsiteX8" fmla="*/ 5134 w 154286"/>
                <a:gd name="connsiteY8" fmla="*/ 136216 h 146769"/>
                <a:gd name="connsiteX9" fmla="*/ 336 w 154286"/>
                <a:gd name="connsiteY9" fmla="*/ 141783 h 146769"/>
                <a:gd name="connsiteX10" fmla="*/ 5386 w 154286"/>
                <a:gd name="connsiteY10" fmla="*/ 146844 h 146769"/>
                <a:gd name="connsiteX11" fmla="*/ 9931 w 154286"/>
                <a:gd name="connsiteY11" fmla="*/ 145073 h 146769"/>
                <a:gd name="connsiteX12" fmla="*/ 149825 w 154286"/>
                <a:gd name="connsiteY12" fmla="*/ 79027 h 1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286" h="146769">
                  <a:moveTo>
                    <a:pt x="149825" y="79027"/>
                  </a:moveTo>
                  <a:cubicBezTo>
                    <a:pt x="152602" y="77761"/>
                    <a:pt x="154623" y="76496"/>
                    <a:pt x="154623" y="73460"/>
                  </a:cubicBezTo>
                  <a:cubicBezTo>
                    <a:pt x="154623" y="70423"/>
                    <a:pt x="152602" y="69158"/>
                    <a:pt x="149825" y="67892"/>
                  </a:cubicBezTo>
                  <a:lnTo>
                    <a:pt x="9931" y="1846"/>
                  </a:lnTo>
                  <a:cubicBezTo>
                    <a:pt x="6649" y="75"/>
                    <a:pt x="6144" y="75"/>
                    <a:pt x="5386" y="75"/>
                  </a:cubicBezTo>
                  <a:cubicBezTo>
                    <a:pt x="2609" y="75"/>
                    <a:pt x="336" y="2352"/>
                    <a:pt x="336" y="5136"/>
                  </a:cubicBezTo>
                  <a:cubicBezTo>
                    <a:pt x="336" y="7413"/>
                    <a:pt x="1598" y="8932"/>
                    <a:pt x="5134" y="10703"/>
                  </a:cubicBezTo>
                  <a:lnTo>
                    <a:pt x="137704" y="73460"/>
                  </a:lnTo>
                  <a:lnTo>
                    <a:pt x="5134" y="136216"/>
                  </a:lnTo>
                  <a:cubicBezTo>
                    <a:pt x="1598" y="137988"/>
                    <a:pt x="336" y="139506"/>
                    <a:pt x="336" y="141783"/>
                  </a:cubicBezTo>
                  <a:cubicBezTo>
                    <a:pt x="336" y="144567"/>
                    <a:pt x="2609" y="146844"/>
                    <a:pt x="5386" y="146844"/>
                  </a:cubicBezTo>
                  <a:cubicBezTo>
                    <a:pt x="6144" y="146844"/>
                    <a:pt x="6649" y="146844"/>
                    <a:pt x="9931" y="145073"/>
                  </a:cubicBezTo>
                  <a:lnTo>
                    <a:pt x="149825" y="7902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CCC7FA0-557B-B4AB-DDF1-69561C6F1AB9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9239197" y="5944242"/>
              <a:ext cx="106308" cy="174099"/>
            </a:xfrm>
            <a:custGeom>
              <a:avLst/>
              <a:gdLst>
                <a:gd name="connsiteX0" fmla="*/ 106655 w 106308"/>
                <a:gd name="connsiteY0" fmla="*/ 87630 h 174099"/>
                <a:gd name="connsiteX1" fmla="*/ 96555 w 106308"/>
                <a:gd name="connsiteY1" fmla="*/ 28416 h 174099"/>
                <a:gd name="connsiteX2" fmla="*/ 53627 w 106308"/>
                <a:gd name="connsiteY2" fmla="*/ 75 h 174099"/>
                <a:gd name="connsiteX3" fmla="*/ 9689 w 106308"/>
                <a:gd name="connsiteY3" fmla="*/ 30188 h 174099"/>
                <a:gd name="connsiteX4" fmla="*/ 346 w 106308"/>
                <a:gd name="connsiteY4" fmla="*/ 87630 h 174099"/>
                <a:gd name="connsiteX5" fmla="*/ 11710 w 106308"/>
                <a:gd name="connsiteY5" fmla="*/ 148616 h 174099"/>
                <a:gd name="connsiteX6" fmla="*/ 53375 w 106308"/>
                <a:gd name="connsiteY6" fmla="*/ 174174 h 174099"/>
                <a:gd name="connsiteX7" fmla="*/ 97312 w 106308"/>
                <a:gd name="connsiteY7" fmla="*/ 144820 h 174099"/>
                <a:gd name="connsiteX8" fmla="*/ 106655 w 106308"/>
                <a:gd name="connsiteY8" fmla="*/ 87630 h 174099"/>
                <a:gd name="connsiteX9" fmla="*/ 53375 w 106308"/>
                <a:gd name="connsiteY9" fmla="*/ 168607 h 174099"/>
                <a:gd name="connsiteX10" fmla="*/ 24083 w 106308"/>
                <a:gd name="connsiteY10" fmla="*/ 137988 h 174099"/>
                <a:gd name="connsiteX11" fmla="*/ 21305 w 106308"/>
                <a:gd name="connsiteY11" fmla="*/ 84594 h 174099"/>
                <a:gd name="connsiteX12" fmla="*/ 23325 w 106308"/>
                <a:gd name="connsiteY12" fmla="*/ 38032 h 174099"/>
                <a:gd name="connsiteX13" fmla="*/ 53375 w 106308"/>
                <a:gd name="connsiteY13" fmla="*/ 5642 h 174099"/>
                <a:gd name="connsiteX14" fmla="*/ 83171 w 106308"/>
                <a:gd name="connsiteY14" fmla="*/ 35249 h 174099"/>
                <a:gd name="connsiteX15" fmla="*/ 85696 w 106308"/>
                <a:gd name="connsiteY15" fmla="*/ 84594 h 174099"/>
                <a:gd name="connsiteX16" fmla="*/ 82919 w 106308"/>
                <a:gd name="connsiteY16" fmla="*/ 136975 h 174099"/>
                <a:gd name="connsiteX17" fmla="*/ 53375 w 106308"/>
                <a:gd name="connsiteY17" fmla="*/ 16860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308" h="174099">
                  <a:moveTo>
                    <a:pt x="106655" y="87630"/>
                  </a:moveTo>
                  <a:cubicBezTo>
                    <a:pt x="106655" y="67386"/>
                    <a:pt x="105393" y="47142"/>
                    <a:pt x="96555" y="28416"/>
                  </a:cubicBezTo>
                  <a:cubicBezTo>
                    <a:pt x="84939" y="4124"/>
                    <a:pt x="64233" y="75"/>
                    <a:pt x="53627" y="75"/>
                  </a:cubicBezTo>
                  <a:cubicBezTo>
                    <a:pt x="38476" y="75"/>
                    <a:pt x="20043" y="6654"/>
                    <a:pt x="9689" y="30188"/>
                  </a:cubicBezTo>
                  <a:cubicBezTo>
                    <a:pt x="1609" y="47648"/>
                    <a:pt x="346" y="67386"/>
                    <a:pt x="346" y="87630"/>
                  </a:cubicBezTo>
                  <a:cubicBezTo>
                    <a:pt x="346" y="106609"/>
                    <a:pt x="1356" y="129384"/>
                    <a:pt x="11710" y="148616"/>
                  </a:cubicBezTo>
                  <a:cubicBezTo>
                    <a:pt x="22568" y="169113"/>
                    <a:pt x="41001" y="174174"/>
                    <a:pt x="53375" y="174174"/>
                  </a:cubicBezTo>
                  <a:cubicBezTo>
                    <a:pt x="67010" y="174174"/>
                    <a:pt x="86202" y="168860"/>
                    <a:pt x="97312" y="144820"/>
                  </a:cubicBezTo>
                  <a:cubicBezTo>
                    <a:pt x="105393" y="127359"/>
                    <a:pt x="106655" y="107621"/>
                    <a:pt x="106655" y="87630"/>
                  </a:cubicBezTo>
                  <a:close/>
                  <a:moveTo>
                    <a:pt x="53375" y="168607"/>
                  </a:moveTo>
                  <a:cubicBezTo>
                    <a:pt x="43526" y="168607"/>
                    <a:pt x="28628" y="162280"/>
                    <a:pt x="24083" y="137988"/>
                  </a:cubicBezTo>
                  <a:cubicBezTo>
                    <a:pt x="21305" y="122804"/>
                    <a:pt x="21305" y="99524"/>
                    <a:pt x="21305" y="84594"/>
                  </a:cubicBezTo>
                  <a:cubicBezTo>
                    <a:pt x="21305" y="68399"/>
                    <a:pt x="21305" y="51697"/>
                    <a:pt x="23325" y="38032"/>
                  </a:cubicBezTo>
                  <a:cubicBezTo>
                    <a:pt x="28123" y="7919"/>
                    <a:pt x="47062" y="5642"/>
                    <a:pt x="53375" y="5642"/>
                  </a:cubicBezTo>
                  <a:cubicBezTo>
                    <a:pt x="61708" y="5642"/>
                    <a:pt x="78374" y="10197"/>
                    <a:pt x="83171" y="35249"/>
                  </a:cubicBezTo>
                  <a:cubicBezTo>
                    <a:pt x="85696" y="49420"/>
                    <a:pt x="85696" y="68652"/>
                    <a:pt x="85696" y="84594"/>
                  </a:cubicBezTo>
                  <a:cubicBezTo>
                    <a:pt x="85696" y="103573"/>
                    <a:pt x="85696" y="120780"/>
                    <a:pt x="82919" y="136975"/>
                  </a:cubicBezTo>
                  <a:cubicBezTo>
                    <a:pt x="79131" y="161015"/>
                    <a:pt x="64738" y="168607"/>
                    <a:pt x="53375" y="168607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270" name="Group 269" descr="\documentclass{article}&#10;\usepackage{amsmath}&#10;\pagestyle{empty}&#10;\begin{document}&#10;&#10;$$r'_{+}(v)&lt;0$$&#10;&#10;&#10;\end{document}" title="IguanaTex Vector Display">
            <a:extLst>
              <a:ext uri="{FF2B5EF4-FFF2-40B4-BE49-F238E27FC236}">
                <a16:creationId xmlns:a16="http://schemas.microsoft.com/office/drawing/2014/main" id="{E82FF5C5-3D7F-5FDA-5E69-9033C746FF1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212806" y="5181385"/>
            <a:ext cx="1057185" cy="293484"/>
            <a:chOff x="7944063" y="4272888"/>
            <a:chExt cx="1057185" cy="293484"/>
          </a:xfrm>
        </p:grpSpPr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4780D475-1838-0688-4E7A-F6B2DFCBB7E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944063" y="4366625"/>
              <a:ext cx="102991" cy="117237"/>
            </a:xfrm>
            <a:custGeom>
              <a:avLst/>
              <a:gdLst>
                <a:gd name="connsiteX0" fmla="*/ 15142 w 102991"/>
                <a:gd name="connsiteY0" fmla="*/ 99196 h 117237"/>
                <a:gd name="connsiteX1" fmla="*/ 12865 w 102991"/>
                <a:gd name="connsiteY1" fmla="*/ 110324 h 117237"/>
                <a:gd name="connsiteX2" fmla="*/ 20203 w 102991"/>
                <a:gd name="connsiteY2" fmla="*/ 117312 h 117237"/>
                <a:gd name="connsiteX3" fmla="*/ 29566 w 102991"/>
                <a:gd name="connsiteY3" fmla="*/ 110066 h 117237"/>
                <a:gd name="connsiteX4" fmla="*/ 39688 w 102991"/>
                <a:gd name="connsiteY4" fmla="*/ 69175 h 117237"/>
                <a:gd name="connsiteX5" fmla="*/ 47786 w 102991"/>
                <a:gd name="connsiteY5" fmla="*/ 35531 h 117237"/>
                <a:gd name="connsiteX6" fmla="*/ 61957 w 102991"/>
                <a:gd name="connsiteY6" fmla="*/ 14309 h 117237"/>
                <a:gd name="connsiteX7" fmla="*/ 82201 w 102991"/>
                <a:gd name="connsiteY7" fmla="*/ 5768 h 117237"/>
                <a:gd name="connsiteX8" fmla="*/ 92829 w 102991"/>
                <a:gd name="connsiteY8" fmla="*/ 8874 h 117237"/>
                <a:gd name="connsiteX9" fmla="*/ 79671 w 102991"/>
                <a:gd name="connsiteY9" fmla="*/ 23108 h 117237"/>
                <a:gd name="connsiteX10" fmla="*/ 89286 w 102991"/>
                <a:gd name="connsiteY10" fmla="*/ 32166 h 117237"/>
                <a:gd name="connsiteX11" fmla="*/ 103204 w 102991"/>
                <a:gd name="connsiteY11" fmla="*/ 16897 h 117237"/>
                <a:gd name="connsiteX12" fmla="*/ 82201 w 102991"/>
                <a:gd name="connsiteY12" fmla="*/ 75 h 117237"/>
                <a:gd name="connsiteX13" fmla="*/ 49810 w 102991"/>
                <a:gd name="connsiteY13" fmla="*/ 20002 h 117237"/>
                <a:gd name="connsiteX14" fmla="*/ 26783 w 102991"/>
                <a:gd name="connsiteY14" fmla="*/ 75 h 117237"/>
                <a:gd name="connsiteX15" fmla="*/ 8057 w 102991"/>
                <a:gd name="connsiteY15" fmla="*/ 14826 h 117237"/>
                <a:gd name="connsiteX16" fmla="*/ 212 w 102991"/>
                <a:gd name="connsiteY16" fmla="*/ 39930 h 117237"/>
                <a:gd name="connsiteX17" fmla="*/ 3249 w 102991"/>
                <a:gd name="connsiteY17" fmla="*/ 42518 h 117237"/>
                <a:gd name="connsiteX18" fmla="*/ 7551 w 102991"/>
                <a:gd name="connsiteY18" fmla="*/ 36566 h 117237"/>
                <a:gd name="connsiteX19" fmla="*/ 26024 w 102991"/>
                <a:gd name="connsiteY19" fmla="*/ 5768 h 117237"/>
                <a:gd name="connsiteX20" fmla="*/ 33868 w 102991"/>
                <a:gd name="connsiteY20" fmla="*/ 17673 h 117237"/>
                <a:gd name="connsiteX21" fmla="*/ 29819 w 102991"/>
                <a:gd name="connsiteY21" fmla="*/ 39413 h 117237"/>
                <a:gd name="connsiteX22" fmla="*/ 15142 w 10299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7237">
                  <a:moveTo>
                    <a:pt x="15142" y="99196"/>
                  </a:moveTo>
                  <a:cubicBezTo>
                    <a:pt x="14383" y="103078"/>
                    <a:pt x="12865" y="109030"/>
                    <a:pt x="12865" y="110324"/>
                  </a:cubicBezTo>
                  <a:cubicBezTo>
                    <a:pt x="12865" y="114983"/>
                    <a:pt x="16408" y="117312"/>
                    <a:pt x="20203" y="117312"/>
                  </a:cubicBezTo>
                  <a:cubicBezTo>
                    <a:pt x="23240" y="117312"/>
                    <a:pt x="27795" y="115242"/>
                    <a:pt x="29566" y="110066"/>
                  </a:cubicBezTo>
                  <a:cubicBezTo>
                    <a:pt x="30072" y="109030"/>
                    <a:pt x="38676" y="73833"/>
                    <a:pt x="39688" y="69175"/>
                  </a:cubicBezTo>
                  <a:cubicBezTo>
                    <a:pt x="41713" y="60634"/>
                    <a:pt x="46268" y="42518"/>
                    <a:pt x="47786" y="35531"/>
                  </a:cubicBezTo>
                  <a:cubicBezTo>
                    <a:pt x="48798" y="32166"/>
                    <a:pt x="55884" y="20002"/>
                    <a:pt x="61957" y="14309"/>
                  </a:cubicBezTo>
                  <a:cubicBezTo>
                    <a:pt x="63981" y="12497"/>
                    <a:pt x="71320" y="5768"/>
                    <a:pt x="82201" y="5768"/>
                  </a:cubicBezTo>
                  <a:cubicBezTo>
                    <a:pt x="88780" y="5768"/>
                    <a:pt x="92576" y="8874"/>
                    <a:pt x="92829" y="8874"/>
                  </a:cubicBezTo>
                  <a:cubicBezTo>
                    <a:pt x="85238" y="10168"/>
                    <a:pt x="79671" y="16379"/>
                    <a:pt x="79671" y="23108"/>
                  </a:cubicBezTo>
                  <a:cubicBezTo>
                    <a:pt x="79671" y="27249"/>
                    <a:pt x="82454" y="32166"/>
                    <a:pt x="89286" y="32166"/>
                  </a:cubicBezTo>
                  <a:cubicBezTo>
                    <a:pt x="96119" y="32166"/>
                    <a:pt x="103204" y="26214"/>
                    <a:pt x="103204" y="16897"/>
                  </a:cubicBezTo>
                  <a:cubicBezTo>
                    <a:pt x="103204" y="7839"/>
                    <a:pt x="95107" y="75"/>
                    <a:pt x="82201" y="75"/>
                  </a:cubicBezTo>
                  <a:cubicBezTo>
                    <a:pt x="65753" y="75"/>
                    <a:pt x="54618" y="12756"/>
                    <a:pt x="49810" y="20002"/>
                  </a:cubicBezTo>
                  <a:cubicBezTo>
                    <a:pt x="47786" y="8356"/>
                    <a:pt x="38676" y="75"/>
                    <a:pt x="26783" y="75"/>
                  </a:cubicBezTo>
                  <a:cubicBezTo>
                    <a:pt x="15142" y="75"/>
                    <a:pt x="10334" y="10168"/>
                    <a:pt x="8057" y="14826"/>
                  </a:cubicBezTo>
                  <a:cubicBezTo>
                    <a:pt x="3502" y="23626"/>
                    <a:pt x="212" y="39154"/>
                    <a:pt x="212" y="39930"/>
                  </a:cubicBezTo>
                  <a:cubicBezTo>
                    <a:pt x="212" y="42518"/>
                    <a:pt x="2743" y="42518"/>
                    <a:pt x="3249" y="42518"/>
                  </a:cubicBezTo>
                  <a:cubicBezTo>
                    <a:pt x="5780" y="42518"/>
                    <a:pt x="6033" y="42259"/>
                    <a:pt x="7551" y="36566"/>
                  </a:cubicBezTo>
                  <a:cubicBezTo>
                    <a:pt x="11853" y="18191"/>
                    <a:pt x="16914" y="5768"/>
                    <a:pt x="26024" y="5768"/>
                  </a:cubicBezTo>
                  <a:cubicBezTo>
                    <a:pt x="30326" y="5768"/>
                    <a:pt x="33868" y="7839"/>
                    <a:pt x="33868" y="17673"/>
                  </a:cubicBezTo>
                  <a:cubicBezTo>
                    <a:pt x="33868" y="23108"/>
                    <a:pt x="33109" y="25955"/>
                    <a:pt x="29819" y="39413"/>
                  </a:cubicBezTo>
                  <a:lnTo>
                    <a:pt x="15142" y="9919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D6042CC7-64E6-2177-BBA7-F63068BE481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066422" y="4272888"/>
              <a:ext cx="44461" cy="93841"/>
            </a:xfrm>
            <a:custGeom>
              <a:avLst/>
              <a:gdLst>
                <a:gd name="connsiteX0" fmla="*/ 43084 w 44461"/>
                <a:gd name="connsiteY0" fmla="*/ 15832 h 93841"/>
                <a:gd name="connsiteX1" fmla="*/ 44678 w 44461"/>
                <a:gd name="connsiteY1" fmla="*/ 10035 h 93841"/>
                <a:gd name="connsiteX2" fmla="*/ 34227 w 44461"/>
                <a:gd name="connsiteY2" fmla="*/ 71 h 93841"/>
                <a:gd name="connsiteX3" fmla="*/ 24485 w 44461"/>
                <a:gd name="connsiteY3" fmla="*/ 8585 h 93841"/>
                <a:gd name="connsiteX4" fmla="*/ 1103 w 44461"/>
                <a:gd name="connsiteY4" fmla="*/ 87028 h 93841"/>
                <a:gd name="connsiteX5" fmla="*/ 217 w 44461"/>
                <a:gd name="connsiteY5" fmla="*/ 89927 h 93841"/>
                <a:gd name="connsiteX6" fmla="*/ 7126 w 44461"/>
                <a:gd name="connsiteY6" fmla="*/ 93912 h 93841"/>
                <a:gd name="connsiteX7" fmla="*/ 9783 w 44461"/>
                <a:gd name="connsiteY7" fmla="*/ 90833 h 93841"/>
                <a:gd name="connsiteX8" fmla="*/ 43084 w 44461"/>
                <a:gd name="connsiteY8" fmla="*/ 15832 h 9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61" h="93841">
                  <a:moveTo>
                    <a:pt x="43084" y="15832"/>
                  </a:moveTo>
                  <a:cubicBezTo>
                    <a:pt x="44501" y="12752"/>
                    <a:pt x="44678" y="11303"/>
                    <a:pt x="44678" y="10035"/>
                  </a:cubicBezTo>
                  <a:cubicBezTo>
                    <a:pt x="44678" y="4418"/>
                    <a:pt x="39719" y="71"/>
                    <a:pt x="34227" y="71"/>
                  </a:cubicBezTo>
                  <a:cubicBezTo>
                    <a:pt x="27496" y="71"/>
                    <a:pt x="25371" y="5687"/>
                    <a:pt x="24485" y="8585"/>
                  </a:cubicBezTo>
                  <a:lnTo>
                    <a:pt x="1103" y="87028"/>
                  </a:lnTo>
                  <a:cubicBezTo>
                    <a:pt x="926" y="87390"/>
                    <a:pt x="217" y="89746"/>
                    <a:pt x="217" y="89927"/>
                  </a:cubicBezTo>
                  <a:cubicBezTo>
                    <a:pt x="217" y="92101"/>
                    <a:pt x="5708" y="93912"/>
                    <a:pt x="7126" y="93912"/>
                  </a:cubicBezTo>
                  <a:cubicBezTo>
                    <a:pt x="8365" y="93912"/>
                    <a:pt x="8543" y="93550"/>
                    <a:pt x="9783" y="90833"/>
                  </a:cubicBezTo>
                  <a:lnTo>
                    <a:pt x="43084" y="158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84A46CA-7B32-BA84-2F7F-3522AE34E81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063290" y="4432856"/>
              <a:ext cx="130371" cy="133516"/>
            </a:xfrm>
            <a:custGeom>
              <a:avLst/>
              <a:gdLst>
                <a:gd name="connsiteX0" fmla="*/ 69831 w 130371"/>
                <a:gd name="connsiteY0" fmla="*/ 71274 h 133516"/>
                <a:gd name="connsiteX1" fmla="*/ 124035 w 130371"/>
                <a:gd name="connsiteY1" fmla="*/ 71274 h 133516"/>
                <a:gd name="connsiteX2" fmla="*/ 130589 w 130371"/>
                <a:gd name="connsiteY2" fmla="*/ 66926 h 133516"/>
                <a:gd name="connsiteX3" fmla="*/ 124035 w 130371"/>
                <a:gd name="connsiteY3" fmla="*/ 62397 h 133516"/>
                <a:gd name="connsiteX4" fmla="*/ 69831 w 130371"/>
                <a:gd name="connsiteY4" fmla="*/ 62397 h 133516"/>
                <a:gd name="connsiteX5" fmla="*/ 69831 w 130371"/>
                <a:gd name="connsiteY5" fmla="*/ 6780 h 133516"/>
                <a:gd name="connsiteX6" fmla="*/ 65580 w 130371"/>
                <a:gd name="connsiteY6" fmla="*/ 77 h 133516"/>
                <a:gd name="connsiteX7" fmla="*/ 61152 w 130371"/>
                <a:gd name="connsiteY7" fmla="*/ 6780 h 133516"/>
                <a:gd name="connsiteX8" fmla="*/ 61152 w 130371"/>
                <a:gd name="connsiteY8" fmla="*/ 62397 h 133516"/>
                <a:gd name="connsiteX9" fmla="*/ 6771 w 130371"/>
                <a:gd name="connsiteY9" fmla="*/ 62397 h 133516"/>
                <a:gd name="connsiteX10" fmla="*/ 217 w 130371"/>
                <a:gd name="connsiteY10" fmla="*/ 66745 h 133516"/>
                <a:gd name="connsiteX11" fmla="*/ 6771 w 130371"/>
                <a:gd name="connsiteY11" fmla="*/ 71274 h 133516"/>
                <a:gd name="connsiteX12" fmla="*/ 61152 w 130371"/>
                <a:gd name="connsiteY12" fmla="*/ 71274 h 133516"/>
                <a:gd name="connsiteX13" fmla="*/ 61152 w 130371"/>
                <a:gd name="connsiteY13" fmla="*/ 126890 h 133516"/>
                <a:gd name="connsiteX14" fmla="*/ 65403 w 130371"/>
                <a:gd name="connsiteY14" fmla="*/ 133593 h 133516"/>
                <a:gd name="connsiteX15" fmla="*/ 69831 w 130371"/>
                <a:gd name="connsiteY15" fmla="*/ 126890 h 133516"/>
                <a:gd name="connsiteX16" fmla="*/ 69831 w 130371"/>
                <a:gd name="connsiteY16" fmla="*/ 71274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3516">
                  <a:moveTo>
                    <a:pt x="69831" y="71274"/>
                  </a:moveTo>
                  <a:lnTo>
                    <a:pt x="124035" y="71274"/>
                  </a:lnTo>
                  <a:cubicBezTo>
                    <a:pt x="126338" y="71274"/>
                    <a:pt x="130589" y="71274"/>
                    <a:pt x="130589" y="66926"/>
                  </a:cubicBezTo>
                  <a:cubicBezTo>
                    <a:pt x="130589" y="62397"/>
                    <a:pt x="126515" y="62397"/>
                    <a:pt x="124035" y="62397"/>
                  </a:cubicBezTo>
                  <a:lnTo>
                    <a:pt x="69831" y="62397"/>
                  </a:lnTo>
                  <a:lnTo>
                    <a:pt x="69831" y="6780"/>
                  </a:lnTo>
                  <a:cubicBezTo>
                    <a:pt x="69831" y="4425"/>
                    <a:pt x="69831" y="77"/>
                    <a:pt x="65580" y="77"/>
                  </a:cubicBezTo>
                  <a:cubicBezTo>
                    <a:pt x="61152" y="77"/>
                    <a:pt x="61152" y="4244"/>
                    <a:pt x="61152" y="6780"/>
                  </a:cubicBezTo>
                  <a:lnTo>
                    <a:pt x="61152" y="62397"/>
                  </a:lnTo>
                  <a:lnTo>
                    <a:pt x="6771" y="62397"/>
                  </a:lnTo>
                  <a:cubicBezTo>
                    <a:pt x="4468" y="62397"/>
                    <a:pt x="217" y="62397"/>
                    <a:pt x="217" y="66745"/>
                  </a:cubicBezTo>
                  <a:cubicBezTo>
                    <a:pt x="217" y="71274"/>
                    <a:pt x="4291" y="71274"/>
                    <a:pt x="6771" y="71274"/>
                  </a:cubicBezTo>
                  <a:lnTo>
                    <a:pt x="61152" y="71274"/>
                  </a:lnTo>
                  <a:lnTo>
                    <a:pt x="61152" y="126890"/>
                  </a:lnTo>
                  <a:cubicBezTo>
                    <a:pt x="61152" y="129245"/>
                    <a:pt x="61152" y="133593"/>
                    <a:pt x="65403" y="133593"/>
                  </a:cubicBezTo>
                  <a:cubicBezTo>
                    <a:pt x="69831" y="133593"/>
                    <a:pt x="69831" y="129427"/>
                    <a:pt x="69831" y="126890"/>
                  </a:cubicBezTo>
                  <a:lnTo>
                    <a:pt x="69831" y="7127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7F379C2-3642-FA46-ACA0-4E8CF8E62FE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243941" y="4286913"/>
              <a:ext cx="58707" cy="258802"/>
            </a:xfrm>
            <a:custGeom>
              <a:avLst/>
              <a:gdLst>
                <a:gd name="connsiteX0" fmla="*/ 58931 w 58707"/>
                <a:gd name="connsiteY0" fmla="*/ 256289 h 258802"/>
                <a:gd name="connsiteX1" fmla="*/ 54630 w 58707"/>
                <a:gd name="connsiteY1" fmla="*/ 250595 h 258802"/>
                <a:gd name="connsiteX2" fmla="*/ 14901 w 58707"/>
                <a:gd name="connsiteY2" fmla="*/ 129476 h 258802"/>
                <a:gd name="connsiteX3" fmla="*/ 55642 w 58707"/>
                <a:gd name="connsiteY3" fmla="*/ 7062 h 258802"/>
                <a:gd name="connsiteX4" fmla="*/ 58931 w 58707"/>
                <a:gd name="connsiteY4" fmla="*/ 2663 h 258802"/>
                <a:gd name="connsiteX5" fmla="*/ 56401 w 58707"/>
                <a:gd name="connsiteY5" fmla="*/ 75 h 258802"/>
                <a:gd name="connsiteX6" fmla="*/ 16166 w 58707"/>
                <a:gd name="connsiteY6" fmla="*/ 50541 h 258802"/>
                <a:gd name="connsiteX7" fmla="*/ 224 w 58707"/>
                <a:gd name="connsiteY7" fmla="*/ 129476 h 258802"/>
                <a:gd name="connsiteX8" fmla="*/ 16925 w 58707"/>
                <a:gd name="connsiteY8" fmla="*/ 210222 h 258802"/>
                <a:gd name="connsiteX9" fmla="*/ 56401 w 58707"/>
                <a:gd name="connsiteY9" fmla="*/ 258877 h 258802"/>
                <a:gd name="connsiteX10" fmla="*/ 58931 w 58707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31" y="256289"/>
                  </a:moveTo>
                  <a:cubicBezTo>
                    <a:pt x="58931" y="255513"/>
                    <a:pt x="58931" y="254995"/>
                    <a:pt x="54630" y="250595"/>
                  </a:cubicBezTo>
                  <a:cubicBezTo>
                    <a:pt x="22998" y="217986"/>
                    <a:pt x="14901" y="169073"/>
                    <a:pt x="14901" y="129476"/>
                  </a:cubicBezTo>
                  <a:cubicBezTo>
                    <a:pt x="14901" y="84444"/>
                    <a:pt x="24516" y="39413"/>
                    <a:pt x="55642" y="7062"/>
                  </a:cubicBezTo>
                  <a:cubicBezTo>
                    <a:pt x="58931" y="3957"/>
                    <a:pt x="58931" y="3439"/>
                    <a:pt x="58931" y="2663"/>
                  </a:cubicBezTo>
                  <a:cubicBezTo>
                    <a:pt x="58931" y="851"/>
                    <a:pt x="57919" y="75"/>
                    <a:pt x="56401" y="75"/>
                  </a:cubicBezTo>
                  <a:cubicBezTo>
                    <a:pt x="53870" y="75"/>
                    <a:pt x="31096" y="17673"/>
                    <a:pt x="16166" y="50541"/>
                  </a:cubicBezTo>
                  <a:cubicBezTo>
                    <a:pt x="3260" y="79009"/>
                    <a:pt x="224" y="107736"/>
                    <a:pt x="224" y="129476"/>
                  </a:cubicBezTo>
                  <a:cubicBezTo>
                    <a:pt x="224" y="149662"/>
                    <a:pt x="3007" y="180977"/>
                    <a:pt x="16925" y="210222"/>
                  </a:cubicBezTo>
                  <a:cubicBezTo>
                    <a:pt x="32108" y="242055"/>
                    <a:pt x="53870" y="258877"/>
                    <a:pt x="56401" y="258877"/>
                  </a:cubicBezTo>
                  <a:cubicBezTo>
                    <a:pt x="57919" y="258877"/>
                    <a:pt x="58931" y="258101"/>
                    <a:pt x="58931" y="25628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C7F8533-F89B-28BC-6480-57D7BB54C54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324637" y="4366625"/>
              <a:ext cx="111089" cy="117237"/>
            </a:xfrm>
            <a:custGeom>
              <a:avLst/>
              <a:gdLst>
                <a:gd name="connsiteX0" fmla="*/ 111317 w 111089"/>
                <a:gd name="connsiteY0" fmla="*/ 18191 h 117237"/>
                <a:gd name="connsiteX1" fmla="*/ 100183 w 111089"/>
                <a:gd name="connsiteY1" fmla="*/ 75 h 117237"/>
                <a:gd name="connsiteX2" fmla="*/ 87783 w 111089"/>
                <a:gd name="connsiteY2" fmla="*/ 12497 h 117237"/>
                <a:gd name="connsiteX3" fmla="*/ 91832 w 111089"/>
                <a:gd name="connsiteY3" fmla="*/ 20261 h 117237"/>
                <a:gd name="connsiteX4" fmla="*/ 100436 w 111089"/>
                <a:gd name="connsiteY4" fmla="*/ 41483 h 117237"/>
                <a:gd name="connsiteX5" fmla="*/ 55393 w 111089"/>
                <a:gd name="connsiteY5" fmla="*/ 111618 h 117237"/>
                <a:gd name="connsiteX6" fmla="*/ 36667 w 111089"/>
                <a:gd name="connsiteY6" fmla="*/ 89103 h 117237"/>
                <a:gd name="connsiteX7" fmla="*/ 51344 w 111089"/>
                <a:gd name="connsiteY7" fmla="*/ 34237 h 117237"/>
                <a:gd name="connsiteX8" fmla="*/ 54380 w 111089"/>
                <a:gd name="connsiteY8" fmla="*/ 21297 h 117237"/>
                <a:gd name="connsiteX9" fmla="*/ 33630 w 111089"/>
                <a:gd name="connsiteY9" fmla="*/ 75 h 117237"/>
                <a:gd name="connsiteX10" fmla="*/ 227 w 111089"/>
                <a:gd name="connsiteY10" fmla="*/ 39930 h 117237"/>
                <a:gd name="connsiteX11" fmla="*/ 3264 w 111089"/>
                <a:gd name="connsiteY11" fmla="*/ 42518 h 117237"/>
                <a:gd name="connsiteX12" fmla="*/ 7313 w 111089"/>
                <a:gd name="connsiteY12" fmla="*/ 37860 h 117237"/>
                <a:gd name="connsiteX13" fmla="*/ 32871 w 111089"/>
                <a:gd name="connsiteY13" fmla="*/ 5768 h 117237"/>
                <a:gd name="connsiteX14" fmla="*/ 39197 w 111089"/>
                <a:gd name="connsiteY14" fmla="*/ 14050 h 117237"/>
                <a:gd name="connsiteX15" fmla="*/ 34895 w 111089"/>
                <a:gd name="connsiteY15" fmla="*/ 32166 h 117237"/>
                <a:gd name="connsiteX16" fmla="*/ 20472 w 111089"/>
                <a:gd name="connsiteY16" fmla="*/ 85221 h 117237"/>
                <a:gd name="connsiteX17" fmla="*/ 54380 w 111089"/>
                <a:gd name="connsiteY17" fmla="*/ 117312 h 117237"/>
                <a:gd name="connsiteX18" fmla="*/ 111317 w 111089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7237">
                  <a:moveTo>
                    <a:pt x="111317" y="18191"/>
                  </a:moveTo>
                  <a:cubicBezTo>
                    <a:pt x="111317" y="4216"/>
                    <a:pt x="104738" y="75"/>
                    <a:pt x="100183" y="75"/>
                  </a:cubicBezTo>
                  <a:cubicBezTo>
                    <a:pt x="93856" y="75"/>
                    <a:pt x="87783" y="6804"/>
                    <a:pt x="87783" y="12497"/>
                  </a:cubicBezTo>
                  <a:cubicBezTo>
                    <a:pt x="87783" y="15862"/>
                    <a:pt x="89048" y="17414"/>
                    <a:pt x="91832" y="20261"/>
                  </a:cubicBezTo>
                  <a:cubicBezTo>
                    <a:pt x="97146" y="25437"/>
                    <a:pt x="100436" y="32166"/>
                    <a:pt x="100436" y="41483"/>
                  </a:cubicBezTo>
                  <a:cubicBezTo>
                    <a:pt x="100436" y="52353"/>
                    <a:pt x="85000" y="111618"/>
                    <a:pt x="55393" y="111618"/>
                  </a:cubicBezTo>
                  <a:cubicBezTo>
                    <a:pt x="42487" y="111618"/>
                    <a:pt x="36667" y="102560"/>
                    <a:pt x="36667" y="89103"/>
                  </a:cubicBezTo>
                  <a:cubicBezTo>
                    <a:pt x="36667" y="74610"/>
                    <a:pt x="43499" y="55717"/>
                    <a:pt x="51344" y="34237"/>
                  </a:cubicBezTo>
                  <a:cubicBezTo>
                    <a:pt x="53115" y="29837"/>
                    <a:pt x="54380" y="26214"/>
                    <a:pt x="54380" y="21297"/>
                  </a:cubicBezTo>
                  <a:cubicBezTo>
                    <a:pt x="54380" y="9650"/>
                    <a:pt x="46283" y="75"/>
                    <a:pt x="33630" y="75"/>
                  </a:cubicBezTo>
                  <a:cubicBezTo>
                    <a:pt x="9843" y="75"/>
                    <a:pt x="227" y="37601"/>
                    <a:pt x="227" y="39930"/>
                  </a:cubicBezTo>
                  <a:cubicBezTo>
                    <a:pt x="227" y="42518"/>
                    <a:pt x="2758" y="42518"/>
                    <a:pt x="3264" y="42518"/>
                  </a:cubicBezTo>
                  <a:cubicBezTo>
                    <a:pt x="5795" y="42518"/>
                    <a:pt x="6048" y="42001"/>
                    <a:pt x="7313" y="37860"/>
                  </a:cubicBezTo>
                  <a:cubicBezTo>
                    <a:pt x="14651" y="11721"/>
                    <a:pt x="25533" y="5768"/>
                    <a:pt x="32871" y="5768"/>
                  </a:cubicBezTo>
                  <a:cubicBezTo>
                    <a:pt x="34895" y="5768"/>
                    <a:pt x="39197" y="5768"/>
                    <a:pt x="39197" y="14050"/>
                  </a:cubicBezTo>
                  <a:cubicBezTo>
                    <a:pt x="39197" y="20520"/>
                    <a:pt x="36667" y="27508"/>
                    <a:pt x="34895" y="32166"/>
                  </a:cubicBezTo>
                  <a:cubicBezTo>
                    <a:pt x="23761" y="62187"/>
                    <a:pt x="20472" y="74092"/>
                    <a:pt x="20472" y="85221"/>
                  </a:cubicBezTo>
                  <a:cubicBezTo>
                    <a:pt x="20472" y="113171"/>
                    <a:pt x="42740" y="117312"/>
                    <a:pt x="54380" y="117312"/>
                  </a:cubicBezTo>
                  <a:cubicBezTo>
                    <a:pt x="96893" y="117312"/>
                    <a:pt x="111317" y="31649"/>
                    <a:pt x="111317" y="1819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85D2F8AC-7230-63E2-3DC7-3BFD49E76CE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463461" y="4286913"/>
              <a:ext cx="58707" cy="258802"/>
            </a:xfrm>
            <a:custGeom>
              <a:avLst/>
              <a:gdLst>
                <a:gd name="connsiteX0" fmla="*/ 58941 w 58707"/>
                <a:gd name="connsiteY0" fmla="*/ 129476 h 258802"/>
                <a:gd name="connsiteX1" fmla="*/ 42239 w 58707"/>
                <a:gd name="connsiteY1" fmla="*/ 48730 h 258802"/>
                <a:gd name="connsiteX2" fmla="*/ 2763 w 58707"/>
                <a:gd name="connsiteY2" fmla="*/ 75 h 258802"/>
                <a:gd name="connsiteX3" fmla="*/ 233 w 58707"/>
                <a:gd name="connsiteY3" fmla="*/ 2663 h 258802"/>
                <a:gd name="connsiteX4" fmla="*/ 5041 w 58707"/>
                <a:gd name="connsiteY4" fmla="*/ 8615 h 258802"/>
                <a:gd name="connsiteX5" fmla="*/ 44264 w 58707"/>
                <a:gd name="connsiteY5" fmla="*/ 129476 h 258802"/>
                <a:gd name="connsiteX6" fmla="*/ 3522 w 58707"/>
                <a:gd name="connsiteY6" fmla="*/ 251889 h 258802"/>
                <a:gd name="connsiteX7" fmla="*/ 233 w 58707"/>
                <a:gd name="connsiteY7" fmla="*/ 256289 h 258802"/>
                <a:gd name="connsiteX8" fmla="*/ 2763 w 58707"/>
                <a:gd name="connsiteY8" fmla="*/ 258877 h 258802"/>
                <a:gd name="connsiteX9" fmla="*/ 42998 w 58707"/>
                <a:gd name="connsiteY9" fmla="*/ 208411 h 258802"/>
                <a:gd name="connsiteX10" fmla="*/ 58941 w 58707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8802">
                  <a:moveTo>
                    <a:pt x="58941" y="129476"/>
                  </a:moveTo>
                  <a:cubicBezTo>
                    <a:pt x="58941" y="109289"/>
                    <a:pt x="56157" y="77974"/>
                    <a:pt x="42239" y="48730"/>
                  </a:cubicBezTo>
                  <a:cubicBezTo>
                    <a:pt x="27056" y="16897"/>
                    <a:pt x="5294" y="75"/>
                    <a:pt x="2763" y="75"/>
                  </a:cubicBezTo>
                  <a:cubicBezTo>
                    <a:pt x="1245" y="75"/>
                    <a:pt x="233" y="1110"/>
                    <a:pt x="233" y="2663"/>
                  </a:cubicBezTo>
                  <a:cubicBezTo>
                    <a:pt x="233" y="3439"/>
                    <a:pt x="233" y="3957"/>
                    <a:pt x="5041" y="8615"/>
                  </a:cubicBezTo>
                  <a:cubicBezTo>
                    <a:pt x="29840" y="34237"/>
                    <a:pt x="44264" y="75386"/>
                    <a:pt x="44264" y="129476"/>
                  </a:cubicBezTo>
                  <a:cubicBezTo>
                    <a:pt x="44264" y="173731"/>
                    <a:pt x="34901" y="219280"/>
                    <a:pt x="3522" y="251889"/>
                  </a:cubicBezTo>
                  <a:cubicBezTo>
                    <a:pt x="233" y="254995"/>
                    <a:pt x="233" y="255513"/>
                    <a:pt x="233" y="256289"/>
                  </a:cubicBezTo>
                  <a:cubicBezTo>
                    <a:pt x="233" y="257842"/>
                    <a:pt x="1245" y="258877"/>
                    <a:pt x="2763" y="258877"/>
                  </a:cubicBezTo>
                  <a:cubicBezTo>
                    <a:pt x="5294" y="258877"/>
                    <a:pt x="28068" y="241278"/>
                    <a:pt x="42998" y="208411"/>
                  </a:cubicBezTo>
                  <a:cubicBezTo>
                    <a:pt x="55904" y="179942"/>
                    <a:pt x="58941" y="151215"/>
                    <a:pt x="58941" y="12947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4C2948EB-6C3C-ECBB-D682-B8E64886A72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638740" y="4341262"/>
              <a:ext cx="154614" cy="150105"/>
            </a:xfrm>
            <a:custGeom>
              <a:avLst/>
              <a:gdLst>
                <a:gd name="connsiteX0" fmla="*/ 150046 w 154614"/>
                <a:gd name="connsiteY0" fmla="*/ 10944 h 150105"/>
                <a:gd name="connsiteX1" fmla="*/ 154853 w 154614"/>
                <a:gd name="connsiteY1" fmla="*/ 5251 h 150105"/>
                <a:gd name="connsiteX2" fmla="*/ 149792 w 154614"/>
                <a:gd name="connsiteY2" fmla="*/ 75 h 150105"/>
                <a:gd name="connsiteX3" fmla="*/ 145238 w 154614"/>
                <a:gd name="connsiteY3" fmla="*/ 1886 h 150105"/>
                <a:gd name="connsiteX4" fmla="*/ 5047 w 154614"/>
                <a:gd name="connsiteY4" fmla="*/ 69434 h 150105"/>
                <a:gd name="connsiteX5" fmla="*/ 239 w 154614"/>
                <a:gd name="connsiteY5" fmla="*/ 75127 h 150105"/>
                <a:gd name="connsiteX6" fmla="*/ 5047 w 154614"/>
                <a:gd name="connsiteY6" fmla="*/ 80821 h 150105"/>
                <a:gd name="connsiteX7" fmla="*/ 145238 w 154614"/>
                <a:gd name="connsiteY7" fmla="*/ 148368 h 150105"/>
                <a:gd name="connsiteX8" fmla="*/ 149792 w 154614"/>
                <a:gd name="connsiteY8" fmla="*/ 150180 h 150105"/>
                <a:gd name="connsiteX9" fmla="*/ 154853 w 154614"/>
                <a:gd name="connsiteY9" fmla="*/ 145004 h 150105"/>
                <a:gd name="connsiteX10" fmla="*/ 150046 w 154614"/>
                <a:gd name="connsiteY10" fmla="*/ 139310 h 150105"/>
                <a:gd name="connsiteX11" fmla="*/ 17194 w 154614"/>
                <a:gd name="connsiteY11" fmla="*/ 75127 h 150105"/>
                <a:gd name="connsiteX12" fmla="*/ 150046 w 154614"/>
                <a:gd name="connsiteY12" fmla="*/ 10944 h 15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614" h="150105">
                  <a:moveTo>
                    <a:pt x="150046" y="10944"/>
                  </a:moveTo>
                  <a:cubicBezTo>
                    <a:pt x="153082" y="9392"/>
                    <a:pt x="154853" y="8098"/>
                    <a:pt x="154853" y="5251"/>
                  </a:cubicBezTo>
                  <a:cubicBezTo>
                    <a:pt x="154853" y="2404"/>
                    <a:pt x="152576" y="75"/>
                    <a:pt x="149792" y="75"/>
                  </a:cubicBezTo>
                  <a:cubicBezTo>
                    <a:pt x="149033" y="75"/>
                    <a:pt x="148527" y="75"/>
                    <a:pt x="145238" y="1886"/>
                  </a:cubicBezTo>
                  <a:lnTo>
                    <a:pt x="5047" y="69434"/>
                  </a:lnTo>
                  <a:cubicBezTo>
                    <a:pt x="2264" y="70728"/>
                    <a:pt x="239" y="72022"/>
                    <a:pt x="239" y="75127"/>
                  </a:cubicBezTo>
                  <a:cubicBezTo>
                    <a:pt x="239" y="78233"/>
                    <a:pt x="2264" y="79527"/>
                    <a:pt x="5047" y="80821"/>
                  </a:cubicBezTo>
                  <a:lnTo>
                    <a:pt x="145238" y="148368"/>
                  </a:lnTo>
                  <a:cubicBezTo>
                    <a:pt x="148527" y="150180"/>
                    <a:pt x="149033" y="150180"/>
                    <a:pt x="149792" y="150180"/>
                  </a:cubicBezTo>
                  <a:cubicBezTo>
                    <a:pt x="152576" y="150180"/>
                    <a:pt x="154853" y="147851"/>
                    <a:pt x="154853" y="145004"/>
                  </a:cubicBezTo>
                  <a:cubicBezTo>
                    <a:pt x="154853" y="142157"/>
                    <a:pt x="153082" y="140863"/>
                    <a:pt x="150046" y="139310"/>
                  </a:cubicBezTo>
                  <a:lnTo>
                    <a:pt x="17194" y="75127"/>
                  </a:lnTo>
                  <a:lnTo>
                    <a:pt x="150046" y="109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B47954B-4F34-1F43-0E04-B315861100F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894714" y="4308653"/>
              <a:ext cx="106534" cy="178055"/>
            </a:xfrm>
            <a:custGeom>
              <a:avLst/>
              <a:gdLst>
                <a:gd name="connsiteX0" fmla="*/ 106784 w 106534"/>
                <a:gd name="connsiteY0" fmla="*/ 89620 h 178055"/>
                <a:gd name="connsiteX1" fmla="*/ 96662 w 106534"/>
                <a:gd name="connsiteY1" fmla="*/ 29061 h 178055"/>
                <a:gd name="connsiteX2" fmla="*/ 53644 w 106534"/>
                <a:gd name="connsiteY2" fmla="*/ 75 h 178055"/>
                <a:gd name="connsiteX3" fmla="*/ 9613 w 106534"/>
                <a:gd name="connsiteY3" fmla="*/ 30872 h 178055"/>
                <a:gd name="connsiteX4" fmla="*/ 250 w 106534"/>
                <a:gd name="connsiteY4" fmla="*/ 89620 h 178055"/>
                <a:gd name="connsiteX5" fmla="*/ 11637 w 106534"/>
                <a:gd name="connsiteY5" fmla="*/ 151992 h 178055"/>
                <a:gd name="connsiteX6" fmla="*/ 53391 w 106534"/>
                <a:gd name="connsiteY6" fmla="*/ 178131 h 178055"/>
                <a:gd name="connsiteX7" fmla="*/ 97421 w 106534"/>
                <a:gd name="connsiteY7" fmla="*/ 148110 h 178055"/>
                <a:gd name="connsiteX8" fmla="*/ 106784 w 106534"/>
                <a:gd name="connsiteY8" fmla="*/ 89620 h 178055"/>
                <a:gd name="connsiteX9" fmla="*/ 53391 w 106534"/>
                <a:gd name="connsiteY9" fmla="*/ 172437 h 178055"/>
                <a:gd name="connsiteX10" fmla="*/ 24037 w 106534"/>
                <a:gd name="connsiteY10" fmla="*/ 141122 h 178055"/>
                <a:gd name="connsiteX11" fmla="*/ 21253 w 106534"/>
                <a:gd name="connsiteY11" fmla="*/ 86515 h 178055"/>
                <a:gd name="connsiteX12" fmla="*/ 23277 w 106534"/>
                <a:gd name="connsiteY12" fmla="*/ 38895 h 178055"/>
                <a:gd name="connsiteX13" fmla="*/ 53391 w 106534"/>
                <a:gd name="connsiteY13" fmla="*/ 5768 h 178055"/>
                <a:gd name="connsiteX14" fmla="*/ 83251 w 106534"/>
                <a:gd name="connsiteY14" fmla="*/ 36048 h 178055"/>
                <a:gd name="connsiteX15" fmla="*/ 85781 w 106534"/>
                <a:gd name="connsiteY15" fmla="*/ 86515 h 178055"/>
                <a:gd name="connsiteX16" fmla="*/ 82997 w 106534"/>
                <a:gd name="connsiteY16" fmla="*/ 140087 h 178055"/>
                <a:gd name="connsiteX17" fmla="*/ 53391 w 106534"/>
                <a:gd name="connsiteY17" fmla="*/ 172437 h 17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78055">
                  <a:moveTo>
                    <a:pt x="106784" y="89620"/>
                  </a:moveTo>
                  <a:cubicBezTo>
                    <a:pt x="106784" y="68916"/>
                    <a:pt x="105519" y="48212"/>
                    <a:pt x="96662" y="29061"/>
                  </a:cubicBezTo>
                  <a:cubicBezTo>
                    <a:pt x="85022" y="4216"/>
                    <a:pt x="64272" y="75"/>
                    <a:pt x="53644" y="75"/>
                  </a:cubicBezTo>
                  <a:cubicBezTo>
                    <a:pt x="38461" y="75"/>
                    <a:pt x="19988" y="6804"/>
                    <a:pt x="9613" y="30872"/>
                  </a:cubicBezTo>
                  <a:cubicBezTo>
                    <a:pt x="1515" y="48730"/>
                    <a:pt x="250" y="68916"/>
                    <a:pt x="250" y="89620"/>
                  </a:cubicBezTo>
                  <a:cubicBezTo>
                    <a:pt x="250" y="109030"/>
                    <a:pt x="1262" y="132323"/>
                    <a:pt x="11637" y="151992"/>
                  </a:cubicBezTo>
                  <a:cubicBezTo>
                    <a:pt x="22518" y="172955"/>
                    <a:pt x="40991" y="178131"/>
                    <a:pt x="53391" y="178131"/>
                  </a:cubicBezTo>
                  <a:cubicBezTo>
                    <a:pt x="67055" y="178131"/>
                    <a:pt x="86287" y="172696"/>
                    <a:pt x="97421" y="148110"/>
                  </a:cubicBezTo>
                  <a:cubicBezTo>
                    <a:pt x="105519" y="130252"/>
                    <a:pt x="106784" y="110066"/>
                    <a:pt x="106784" y="89620"/>
                  </a:cubicBezTo>
                  <a:close/>
                  <a:moveTo>
                    <a:pt x="53391" y="172437"/>
                  </a:moveTo>
                  <a:cubicBezTo>
                    <a:pt x="43522" y="172437"/>
                    <a:pt x="28592" y="165967"/>
                    <a:pt x="24037" y="141122"/>
                  </a:cubicBezTo>
                  <a:cubicBezTo>
                    <a:pt x="21253" y="125594"/>
                    <a:pt x="21253" y="101784"/>
                    <a:pt x="21253" y="86515"/>
                  </a:cubicBezTo>
                  <a:cubicBezTo>
                    <a:pt x="21253" y="69951"/>
                    <a:pt x="21253" y="52870"/>
                    <a:pt x="23277" y="38895"/>
                  </a:cubicBezTo>
                  <a:cubicBezTo>
                    <a:pt x="28085" y="8098"/>
                    <a:pt x="47064" y="5768"/>
                    <a:pt x="53391" y="5768"/>
                  </a:cubicBezTo>
                  <a:cubicBezTo>
                    <a:pt x="61741" y="5768"/>
                    <a:pt x="78443" y="10427"/>
                    <a:pt x="83251" y="36048"/>
                  </a:cubicBezTo>
                  <a:cubicBezTo>
                    <a:pt x="85781" y="50541"/>
                    <a:pt x="85781" y="70210"/>
                    <a:pt x="85781" y="86515"/>
                  </a:cubicBezTo>
                  <a:cubicBezTo>
                    <a:pt x="85781" y="105925"/>
                    <a:pt x="85781" y="123523"/>
                    <a:pt x="82997" y="140087"/>
                  </a:cubicBezTo>
                  <a:cubicBezTo>
                    <a:pt x="79202" y="164673"/>
                    <a:pt x="64778" y="172437"/>
                    <a:pt x="53391" y="1724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282" name="Group 281" descr="\documentclass{article}&#10;\usepackage{amsmath}&#10;\pagestyle{empty}&#10;\begin{document}&#10;&#10;$$r'_{-}(v)&lt;0$$&#10;&#10;&#10;\end{document}" title="IguanaTex Vector Display">
            <a:extLst>
              <a:ext uri="{FF2B5EF4-FFF2-40B4-BE49-F238E27FC236}">
                <a16:creationId xmlns:a16="http://schemas.microsoft.com/office/drawing/2014/main" id="{3B75524C-FAFD-7479-CA88-367C7FA04F5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239842" y="6134263"/>
            <a:ext cx="1078924" cy="272827"/>
            <a:chOff x="5930932" y="7019769"/>
            <a:chExt cx="1078924" cy="272827"/>
          </a:xfrm>
        </p:grpSpPr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0F20E6DD-DC56-D637-C82F-305D2F94C4D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930932" y="7113506"/>
              <a:ext cx="104830" cy="117237"/>
            </a:xfrm>
            <a:custGeom>
              <a:avLst/>
              <a:gdLst>
                <a:gd name="connsiteX0" fmla="*/ 15409 w 104830"/>
                <a:gd name="connsiteY0" fmla="*/ 99196 h 117237"/>
                <a:gd name="connsiteX1" fmla="*/ 13091 w 104830"/>
                <a:gd name="connsiteY1" fmla="*/ 110324 h 117237"/>
                <a:gd name="connsiteX2" fmla="*/ 20560 w 104830"/>
                <a:gd name="connsiteY2" fmla="*/ 117312 h 117237"/>
                <a:gd name="connsiteX3" fmla="*/ 30091 w 104830"/>
                <a:gd name="connsiteY3" fmla="*/ 110066 h 117237"/>
                <a:gd name="connsiteX4" fmla="*/ 40393 w 104830"/>
                <a:gd name="connsiteY4" fmla="*/ 69175 h 117237"/>
                <a:gd name="connsiteX5" fmla="*/ 48636 w 104830"/>
                <a:gd name="connsiteY5" fmla="*/ 35531 h 117237"/>
                <a:gd name="connsiteX6" fmla="*/ 63059 w 104830"/>
                <a:gd name="connsiteY6" fmla="*/ 14309 h 117237"/>
                <a:gd name="connsiteX7" fmla="*/ 83665 w 104830"/>
                <a:gd name="connsiteY7" fmla="*/ 5768 h 117237"/>
                <a:gd name="connsiteX8" fmla="*/ 94483 w 104830"/>
                <a:gd name="connsiteY8" fmla="*/ 8874 h 117237"/>
                <a:gd name="connsiteX9" fmla="*/ 81089 w 104830"/>
                <a:gd name="connsiteY9" fmla="*/ 23108 h 117237"/>
                <a:gd name="connsiteX10" fmla="*/ 90877 w 104830"/>
                <a:gd name="connsiteY10" fmla="*/ 32166 h 117237"/>
                <a:gd name="connsiteX11" fmla="*/ 105043 w 104830"/>
                <a:gd name="connsiteY11" fmla="*/ 16897 h 117237"/>
                <a:gd name="connsiteX12" fmla="*/ 83665 w 104830"/>
                <a:gd name="connsiteY12" fmla="*/ 75 h 117237"/>
                <a:gd name="connsiteX13" fmla="*/ 50696 w 104830"/>
                <a:gd name="connsiteY13" fmla="*/ 20002 h 117237"/>
                <a:gd name="connsiteX14" fmla="*/ 27257 w 104830"/>
                <a:gd name="connsiteY14" fmla="*/ 75 h 117237"/>
                <a:gd name="connsiteX15" fmla="*/ 8197 w 104830"/>
                <a:gd name="connsiteY15" fmla="*/ 14826 h 117237"/>
                <a:gd name="connsiteX16" fmla="*/ 212 w 104830"/>
                <a:gd name="connsiteY16" fmla="*/ 39930 h 117237"/>
                <a:gd name="connsiteX17" fmla="*/ 3303 w 104830"/>
                <a:gd name="connsiteY17" fmla="*/ 42518 h 117237"/>
                <a:gd name="connsiteX18" fmla="*/ 7682 w 104830"/>
                <a:gd name="connsiteY18" fmla="*/ 36566 h 117237"/>
                <a:gd name="connsiteX19" fmla="*/ 26485 w 104830"/>
                <a:gd name="connsiteY19" fmla="*/ 5768 h 117237"/>
                <a:gd name="connsiteX20" fmla="*/ 34469 w 104830"/>
                <a:gd name="connsiteY20" fmla="*/ 17673 h 117237"/>
                <a:gd name="connsiteX21" fmla="*/ 30348 w 104830"/>
                <a:gd name="connsiteY21" fmla="*/ 39413 h 117237"/>
                <a:gd name="connsiteX22" fmla="*/ 15409 w 104830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830" h="117237">
                  <a:moveTo>
                    <a:pt x="15409" y="99196"/>
                  </a:moveTo>
                  <a:cubicBezTo>
                    <a:pt x="14636" y="103078"/>
                    <a:pt x="13091" y="109030"/>
                    <a:pt x="13091" y="110324"/>
                  </a:cubicBezTo>
                  <a:cubicBezTo>
                    <a:pt x="13091" y="114983"/>
                    <a:pt x="16697" y="117312"/>
                    <a:pt x="20560" y="117312"/>
                  </a:cubicBezTo>
                  <a:cubicBezTo>
                    <a:pt x="23651" y="117312"/>
                    <a:pt x="28288" y="115242"/>
                    <a:pt x="30091" y="110066"/>
                  </a:cubicBezTo>
                  <a:cubicBezTo>
                    <a:pt x="30606" y="109030"/>
                    <a:pt x="39363" y="73833"/>
                    <a:pt x="40393" y="69175"/>
                  </a:cubicBezTo>
                  <a:cubicBezTo>
                    <a:pt x="42454" y="60634"/>
                    <a:pt x="47090" y="42518"/>
                    <a:pt x="48636" y="35531"/>
                  </a:cubicBezTo>
                  <a:cubicBezTo>
                    <a:pt x="49666" y="32166"/>
                    <a:pt x="56878" y="20002"/>
                    <a:pt x="63059" y="14309"/>
                  </a:cubicBezTo>
                  <a:cubicBezTo>
                    <a:pt x="65120" y="12497"/>
                    <a:pt x="72590" y="5768"/>
                    <a:pt x="83665" y="5768"/>
                  </a:cubicBezTo>
                  <a:cubicBezTo>
                    <a:pt x="90362" y="5768"/>
                    <a:pt x="94225" y="8874"/>
                    <a:pt x="94483" y="8874"/>
                  </a:cubicBezTo>
                  <a:cubicBezTo>
                    <a:pt x="86756" y="10168"/>
                    <a:pt x="81089" y="16379"/>
                    <a:pt x="81089" y="23108"/>
                  </a:cubicBezTo>
                  <a:cubicBezTo>
                    <a:pt x="81089" y="27249"/>
                    <a:pt x="83923" y="32166"/>
                    <a:pt x="90877" y="32166"/>
                  </a:cubicBezTo>
                  <a:cubicBezTo>
                    <a:pt x="97831" y="32166"/>
                    <a:pt x="105043" y="26214"/>
                    <a:pt x="105043" y="16897"/>
                  </a:cubicBezTo>
                  <a:cubicBezTo>
                    <a:pt x="105043" y="7839"/>
                    <a:pt x="96801" y="75"/>
                    <a:pt x="83665" y="75"/>
                  </a:cubicBezTo>
                  <a:cubicBezTo>
                    <a:pt x="66923" y="75"/>
                    <a:pt x="55590" y="12756"/>
                    <a:pt x="50696" y="20002"/>
                  </a:cubicBezTo>
                  <a:cubicBezTo>
                    <a:pt x="48636" y="8356"/>
                    <a:pt x="39363" y="75"/>
                    <a:pt x="27257" y="75"/>
                  </a:cubicBezTo>
                  <a:cubicBezTo>
                    <a:pt x="15409" y="75"/>
                    <a:pt x="10515" y="10168"/>
                    <a:pt x="8197" y="14826"/>
                  </a:cubicBezTo>
                  <a:cubicBezTo>
                    <a:pt x="3561" y="23626"/>
                    <a:pt x="212" y="39154"/>
                    <a:pt x="212" y="39930"/>
                  </a:cubicBezTo>
                  <a:cubicBezTo>
                    <a:pt x="212" y="42518"/>
                    <a:pt x="2788" y="42518"/>
                    <a:pt x="3303" y="42518"/>
                  </a:cubicBezTo>
                  <a:cubicBezTo>
                    <a:pt x="5879" y="42518"/>
                    <a:pt x="6137" y="42259"/>
                    <a:pt x="7682" y="36566"/>
                  </a:cubicBezTo>
                  <a:cubicBezTo>
                    <a:pt x="12061" y="18191"/>
                    <a:pt x="17212" y="5768"/>
                    <a:pt x="26485" y="5768"/>
                  </a:cubicBezTo>
                  <a:cubicBezTo>
                    <a:pt x="30863" y="5768"/>
                    <a:pt x="34469" y="7839"/>
                    <a:pt x="34469" y="17673"/>
                  </a:cubicBezTo>
                  <a:cubicBezTo>
                    <a:pt x="34469" y="23108"/>
                    <a:pt x="33696" y="25955"/>
                    <a:pt x="30348" y="39413"/>
                  </a:cubicBezTo>
                  <a:lnTo>
                    <a:pt x="15409" y="99196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E5ED3FDF-4049-ADCF-C6B5-AAFB46727FC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055477" y="7019769"/>
              <a:ext cx="45255" cy="93841"/>
            </a:xfrm>
            <a:custGeom>
              <a:avLst/>
              <a:gdLst>
                <a:gd name="connsiteX0" fmla="*/ 43850 w 45255"/>
                <a:gd name="connsiteY0" fmla="*/ 15832 h 93841"/>
                <a:gd name="connsiteX1" fmla="*/ 45472 w 45255"/>
                <a:gd name="connsiteY1" fmla="*/ 10035 h 93841"/>
                <a:gd name="connsiteX2" fmla="*/ 34835 w 45255"/>
                <a:gd name="connsiteY2" fmla="*/ 71 h 93841"/>
                <a:gd name="connsiteX3" fmla="*/ 24918 w 45255"/>
                <a:gd name="connsiteY3" fmla="*/ 8585 h 93841"/>
                <a:gd name="connsiteX4" fmla="*/ 1119 w 45255"/>
                <a:gd name="connsiteY4" fmla="*/ 87028 h 93841"/>
                <a:gd name="connsiteX5" fmla="*/ 217 w 45255"/>
                <a:gd name="connsiteY5" fmla="*/ 89927 h 93841"/>
                <a:gd name="connsiteX6" fmla="*/ 7249 w 45255"/>
                <a:gd name="connsiteY6" fmla="*/ 93912 h 93841"/>
                <a:gd name="connsiteX7" fmla="*/ 9953 w 45255"/>
                <a:gd name="connsiteY7" fmla="*/ 90833 h 93841"/>
                <a:gd name="connsiteX8" fmla="*/ 43850 w 45255"/>
                <a:gd name="connsiteY8" fmla="*/ 15832 h 9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255" h="93841">
                  <a:moveTo>
                    <a:pt x="43850" y="15832"/>
                  </a:moveTo>
                  <a:cubicBezTo>
                    <a:pt x="45292" y="12752"/>
                    <a:pt x="45472" y="11303"/>
                    <a:pt x="45472" y="10035"/>
                  </a:cubicBezTo>
                  <a:cubicBezTo>
                    <a:pt x="45472" y="4418"/>
                    <a:pt x="40424" y="71"/>
                    <a:pt x="34835" y="71"/>
                  </a:cubicBezTo>
                  <a:cubicBezTo>
                    <a:pt x="27983" y="71"/>
                    <a:pt x="25820" y="5687"/>
                    <a:pt x="24918" y="8585"/>
                  </a:cubicBezTo>
                  <a:lnTo>
                    <a:pt x="1119" y="87028"/>
                  </a:lnTo>
                  <a:cubicBezTo>
                    <a:pt x="938" y="87390"/>
                    <a:pt x="217" y="89746"/>
                    <a:pt x="217" y="89927"/>
                  </a:cubicBezTo>
                  <a:cubicBezTo>
                    <a:pt x="217" y="92101"/>
                    <a:pt x="5806" y="93912"/>
                    <a:pt x="7249" y="93912"/>
                  </a:cubicBezTo>
                  <a:cubicBezTo>
                    <a:pt x="8511" y="93912"/>
                    <a:pt x="8691" y="93550"/>
                    <a:pt x="9953" y="90833"/>
                  </a:cubicBezTo>
                  <a:lnTo>
                    <a:pt x="43850" y="15832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62613D2B-13D4-A75C-BA6B-0AB3CAFC848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059140" y="7242057"/>
              <a:ext cx="121882" cy="8876"/>
            </a:xfrm>
            <a:custGeom>
              <a:avLst/>
              <a:gdLst>
                <a:gd name="connsiteX0" fmla="*/ 114887 w 121882"/>
                <a:gd name="connsiteY0" fmla="*/ 8954 h 8876"/>
                <a:gd name="connsiteX1" fmla="*/ 122099 w 121882"/>
                <a:gd name="connsiteY1" fmla="*/ 4606 h 8876"/>
                <a:gd name="connsiteX2" fmla="*/ 114887 w 121882"/>
                <a:gd name="connsiteY2" fmla="*/ 77 h 8876"/>
                <a:gd name="connsiteX3" fmla="*/ 7429 w 121882"/>
                <a:gd name="connsiteY3" fmla="*/ 77 h 8876"/>
                <a:gd name="connsiteX4" fmla="*/ 217 w 121882"/>
                <a:gd name="connsiteY4" fmla="*/ 4425 h 8876"/>
                <a:gd name="connsiteX5" fmla="*/ 7429 w 121882"/>
                <a:gd name="connsiteY5" fmla="*/ 8954 h 8876"/>
                <a:gd name="connsiteX6" fmla="*/ 114887 w 121882"/>
                <a:gd name="connsiteY6" fmla="*/ 8954 h 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882" h="8876">
                  <a:moveTo>
                    <a:pt x="114887" y="8954"/>
                  </a:moveTo>
                  <a:cubicBezTo>
                    <a:pt x="117772" y="8954"/>
                    <a:pt x="122099" y="8954"/>
                    <a:pt x="122099" y="4606"/>
                  </a:cubicBezTo>
                  <a:cubicBezTo>
                    <a:pt x="122099" y="77"/>
                    <a:pt x="117952" y="77"/>
                    <a:pt x="114887" y="77"/>
                  </a:cubicBezTo>
                  <a:lnTo>
                    <a:pt x="7429" y="77"/>
                  </a:lnTo>
                  <a:cubicBezTo>
                    <a:pt x="4544" y="77"/>
                    <a:pt x="217" y="77"/>
                    <a:pt x="217" y="4425"/>
                  </a:cubicBezTo>
                  <a:cubicBezTo>
                    <a:pt x="217" y="8954"/>
                    <a:pt x="4364" y="8954"/>
                    <a:pt x="7429" y="8954"/>
                  </a:cubicBezTo>
                  <a:lnTo>
                    <a:pt x="114887" y="8954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AE14B794-DD9C-E7D1-1A38-D0A89139BCA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239027" y="7033794"/>
              <a:ext cx="59756" cy="258802"/>
            </a:xfrm>
            <a:custGeom>
              <a:avLst/>
              <a:gdLst>
                <a:gd name="connsiteX0" fmla="*/ 59980 w 59756"/>
                <a:gd name="connsiteY0" fmla="*/ 256289 h 258802"/>
                <a:gd name="connsiteX1" fmla="*/ 55601 w 59756"/>
                <a:gd name="connsiteY1" fmla="*/ 250595 h 258802"/>
                <a:gd name="connsiteX2" fmla="*/ 15163 w 59756"/>
                <a:gd name="connsiteY2" fmla="*/ 129476 h 258802"/>
                <a:gd name="connsiteX3" fmla="*/ 56631 w 59756"/>
                <a:gd name="connsiteY3" fmla="*/ 7062 h 258802"/>
                <a:gd name="connsiteX4" fmla="*/ 59980 w 59756"/>
                <a:gd name="connsiteY4" fmla="*/ 2663 h 258802"/>
                <a:gd name="connsiteX5" fmla="*/ 57404 w 59756"/>
                <a:gd name="connsiteY5" fmla="*/ 75 h 258802"/>
                <a:gd name="connsiteX6" fmla="*/ 16451 w 59756"/>
                <a:gd name="connsiteY6" fmla="*/ 50541 h 258802"/>
                <a:gd name="connsiteX7" fmla="*/ 224 w 59756"/>
                <a:gd name="connsiteY7" fmla="*/ 129476 h 258802"/>
                <a:gd name="connsiteX8" fmla="*/ 17223 w 59756"/>
                <a:gd name="connsiteY8" fmla="*/ 210222 h 258802"/>
                <a:gd name="connsiteX9" fmla="*/ 57404 w 59756"/>
                <a:gd name="connsiteY9" fmla="*/ 258877 h 258802"/>
                <a:gd name="connsiteX10" fmla="*/ 59980 w 59756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756" h="258802">
                  <a:moveTo>
                    <a:pt x="59980" y="256289"/>
                  </a:moveTo>
                  <a:cubicBezTo>
                    <a:pt x="59980" y="255513"/>
                    <a:pt x="59980" y="254995"/>
                    <a:pt x="55601" y="250595"/>
                  </a:cubicBezTo>
                  <a:cubicBezTo>
                    <a:pt x="23405" y="217986"/>
                    <a:pt x="15163" y="169073"/>
                    <a:pt x="15163" y="129476"/>
                  </a:cubicBezTo>
                  <a:cubicBezTo>
                    <a:pt x="15163" y="84444"/>
                    <a:pt x="24950" y="39413"/>
                    <a:pt x="56631" y="7062"/>
                  </a:cubicBezTo>
                  <a:cubicBezTo>
                    <a:pt x="59980" y="3957"/>
                    <a:pt x="59980" y="3439"/>
                    <a:pt x="59980" y="2663"/>
                  </a:cubicBezTo>
                  <a:cubicBezTo>
                    <a:pt x="59980" y="851"/>
                    <a:pt x="58950" y="75"/>
                    <a:pt x="57404" y="75"/>
                  </a:cubicBezTo>
                  <a:cubicBezTo>
                    <a:pt x="54828" y="75"/>
                    <a:pt x="31647" y="17673"/>
                    <a:pt x="16451" y="50541"/>
                  </a:cubicBezTo>
                  <a:cubicBezTo>
                    <a:pt x="3314" y="79009"/>
                    <a:pt x="224" y="107736"/>
                    <a:pt x="224" y="129476"/>
                  </a:cubicBezTo>
                  <a:cubicBezTo>
                    <a:pt x="224" y="149662"/>
                    <a:pt x="3057" y="180977"/>
                    <a:pt x="17223" y="210222"/>
                  </a:cubicBezTo>
                  <a:cubicBezTo>
                    <a:pt x="32677" y="242055"/>
                    <a:pt x="54828" y="258877"/>
                    <a:pt x="57404" y="258877"/>
                  </a:cubicBezTo>
                  <a:cubicBezTo>
                    <a:pt x="58950" y="258877"/>
                    <a:pt x="59980" y="258101"/>
                    <a:pt x="59980" y="256289"/>
                  </a:cubicBez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368AE2E8-9B83-F8F7-4D3C-B868D622F1B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321163" y="7113506"/>
              <a:ext cx="113073" cy="117237"/>
            </a:xfrm>
            <a:custGeom>
              <a:avLst/>
              <a:gdLst>
                <a:gd name="connsiteX0" fmla="*/ 113301 w 113073"/>
                <a:gd name="connsiteY0" fmla="*/ 18191 h 117237"/>
                <a:gd name="connsiteX1" fmla="*/ 101968 w 113073"/>
                <a:gd name="connsiteY1" fmla="*/ 75 h 117237"/>
                <a:gd name="connsiteX2" fmla="*/ 89347 w 113073"/>
                <a:gd name="connsiteY2" fmla="*/ 12497 h 117237"/>
                <a:gd name="connsiteX3" fmla="*/ 93468 w 113073"/>
                <a:gd name="connsiteY3" fmla="*/ 20261 h 117237"/>
                <a:gd name="connsiteX4" fmla="*/ 102225 w 113073"/>
                <a:gd name="connsiteY4" fmla="*/ 41483 h 117237"/>
                <a:gd name="connsiteX5" fmla="*/ 56378 w 113073"/>
                <a:gd name="connsiteY5" fmla="*/ 111618 h 117237"/>
                <a:gd name="connsiteX6" fmla="*/ 37318 w 113073"/>
                <a:gd name="connsiteY6" fmla="*/ 89103 h 117237"/>
                <a:gd name="connsiteX7" fmla="*/ 52257 w 113073"/>
                <a:gd name="connsiteY7" fmla="*/ 34237 h 117237"/>
                <a:gd name="connsiteX8" fmla="*/ 55347 w 113073"/>
                <a:gd name="connsiteY8" fmla="*/ 21297 h 117237"/>
                <a:gd name="connsiteX9" fmla="*/ 34227 w 113073"/>
                <a:gd name="connsiteY9" fmla="*/ 75 h 117237"/>
                <a:gd name="connsiteX10" fmla="*/ 228 w 113073"/>
                <a:gd name="connsiteY10" fmla="*/ 39930 h 117237"/>
                <a:gd name="connsiteX11" fmla="*/ 3318 w 113073"/>
                <a:gd name="connsiteY11" fmla="*/ 42518 h 117237"/>
                <a:gd name="connsiteX12" fmla="*/ 7439 w 113073"/>
                <a:gd name="connsiteY12" fmla="*/ 37860 h 117237"/>
                <a:gd name="connsiteX13" fmla="*/ 33454 w 113073"/>
                <a:gd name="connsiteY13" fmla="*/ 5768 h 117237"/>
                <a:gd name="connsiteX14" fmla="*/ 39893 w 113073"/>
                <a:gd name="connsiteY14" fmla="*/ 14050 h 117237"/>
                <a:gd name="connsiteX15" fmla="*/ 35515 w 113073"/>
                <a:gd name="connsiteY15" fmla="*/ 32166 h 117237"/>
                <a:gd name="connsiteX16" fmla="*/ 20833 w 113073"/>
                <a:gd name="connsiteY16" fmla="*/ 85221 h 117237"/>
                <a:gd name="connsiteX17" fmla="*/ 55347 w 113073"/>
                <a:gd name="connsiteY17" fmla="*/ 117312 h 117237"/>
                <a:gd name="connsiteX18" fmla="*/ 113301 w 113073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073" h="117237">
                  <a:moveTo>
                    <a:pt x="113301" y="18191"/>
                  </a:moveTo>
                  <a:cubicBezTo>
                    <a:pt x="113301" y="4216"/>
                    <a:pt x="106604" y="75"/>
                    <a:pt x="101968" y="75"/>
                  </a:cubicBezTo>
                  <a:cubicBezTo>
                    <a:pt x="95528" y="75"/>
                    <a:pt x="89347" y="6804"/>
                    <a:pt x="89347" y="12497"/>
                  </a:cubicBezTo>
                  <a:cubicBezTo>
                    <a:pt x="89347" y="15862"/>
                    <a:pt x="90635" y="17414"/>
                    <a:pt x="93468" y="20261"/>
                  </a:cubicBezTo>
                  <a:cubicBezTo>
                    <a:pt x="98877" y="25437"/>
                    <a:pt x="102225" y="32166"/>
                    <a:pt x="102225" y="41483"/>
                  </a:cubicBezTo>
                  <a:cubicBezTo>
                    <a:pt x="102225" y="52353"/>
                    <a:pt x="86513" y="111618"/>
                    <a:pt x="56378" y="111618"/>
                  </a:cubicBezTo>
                  <a:cubicBezTo>
                    <a:pt x="43242" y="111618"/>
                    <a:pt x="37318" y="102560"/>
                    <a:pt x="37318" y="89103"/>
                  </a:cubicBezTo>
                  <a:cubicBezTo>
                    <a:pt x="37318" y="74610"/>
                    <a:pt x="44272" y="55717"/>
                    <a:pt x="52257" y="34237"/>
                  </a:cubicBezTo>
                  <a:cubicBezTo>
                    <a:pt x="54060" y="29837"/>
                    <a:pt x="55347" y="26214"/>
                    <a:pt x="55347" y="21297"/>
                  </a:cubicBezTo>
                  <a:cubicBezTo>
                    <a:pt x="55347" y="9650"/>
                    <a:pt x="47105" y="75"/>
                    <a:pt x="34227" y="75"/>
                  </a:cubicBezTo>
                  <a:cubicBezTo>
                    <a:pt x="10015" y="75"/>
                    <a:pt x="228" y="37601"/>
                    <a:pt x="228" y="39930"/>
                  </a:cubicBezTo>
                  <a:cubicBezTo>
                    <a:pt x="228" y="42518"/>
                    <a:pt x="2803" y="42518"/>
                    <a:pt x="3318" y="42518"/>
                  </a:cubicBezTo>
                  <a:cubicBezTo>
                    <a:pt x="5894" y="42518"/>
                    <a:pt x="6152" y="42001"/>
                    <a:pt x="7439" y="37860"/>
                  </a:cubicBezTo>
                  <a:cubicBezTo>
                    <a:pt x="14909" y="11721"/>
                    <a:pt x="25984" y="5768"/>
                    <a:pt x="33454" y="5768"/>
                  </a:cubicBezTo>
                  <a:cubicBezTo>
                    <a:pt x="35515" y="5768"/>
                    <a:pt x="39893" y="5768"/>
                    <a:pt x="39893" y="14050"/>
                  </a:cubicBezTo>
                  <a:cubicBezTo>
                    <a:pt x="39893" y="20520"/>
                    <a:pt x="37318" y="27508"/>
                    <a:pt x="35515" y="32166"/>
                  </a:cubicBezTo>
                  <a:cubicBezTo>
                    <a:pt x="24181" y="62187"/>
                    <a:pt x="20833" y="74092"/>
                    <a:pt x="20833" y="85221"/>
                  </a:cubicBezTo>
                  <a:cubicBezTo>
                    <a:pt x="20833" y="113171"/>
                    <a:pt x="43499" y="117312"/>
                    <a:pt x="55347" y="117312"/>
                  </a:cubicBezTo>
                  <a:cubicBezTo>
                    <a:pt x="98619" y="117312"/>
                    <a:pt x="113301" y="31649"/>
                    <a:pt x="113301" y="18191"/>
                  </a:cubicBez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B8B61AC7-BEFE-B973-0E56-04F9E9F0832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462467" y="7033794"/>
              <a:ext cx="59756" cy="258802"/>
            </a:xfrm>
            <a:custGeom>
              <a:avLst/>
              <a:gdLst>
                <a:gd name="connsiteX0" fmla="*/ 59989 w 59756"/>
                <a:gd name="connsiteY0" fmla="*/ 129476 h 258802"/>
                <a:gd name="connsiteX1" fmla="*/ 42989 w 59756"/>
                <a:gd name="connsiteY1" fmla="*/ 48730 h 258802"/>
                <a:gd name="connsiteX2" fmla="*/ 2808 w 59756"/>
                <a:gd name="connsiteY2" fmla="*/ 75 h 258802"/>
                <a:gd name="connsiteX3" fmla="*/ 233 w 59756"/>
                <a:gd name="connsiteY3" fmla="*/ 2663 h 258802"/>
                <a:gd name="connsiteX4" fmla="*/ 5127 w 59756"/>
                <a:gd name="connsiteY4" fmla="*/ 8615 h 258802"/>
                <a:gd name="connsiteX5" fmla="*/ 45050 w 59756"/>
                <a:gd name="connsiteY5" fmla="*/ 129476 h 258802"/>
                <a:gd name="connsiteX6" fmla="*/ 3581 w 59756"/>
                <a:gd name="connsiteY6" fmla="*/ 251889 h 258802"/>
                <a:gd name="connsiteX7" fmla="*/ 233 w 59756"/>
                <a:gd name="connsiteY7" fmla="*/ 256289 h 258802"/>
                <a:gd name="connsiteX8" fmla="*/ 2808 w 59756"/>
                <a:gd name="connsiteY8" fmla="*/ 258877 h 258802"/>
                <a:gd name="connsiteX9" fmla="*/ 43762 w 59756"/>
                <a:gd name="connsiteY9" fmla="*/ 208411 h 258802"/>
                <a:gd name="connsiteX10" fmla="*/ 59989 w 59756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756" h="258802">
                  <a:moveTo>
                    <a:pt x="59989" y="129476"/>
                  </a:moveTo>
                  <a:cubicBezTo>
                    <a:pt x="59989" y="109289"/>
                    <a:pt x="57156" y="77974"/>
                    <a:pt x="42989" y="48730"/>
                  </a:cubicBezTo>
                  <a:cubicBezTo>
                    <a:pt x="27535" y="16897"/>
                    <a:pt x="5384" y="75"/>
                    <a:pt x="2808" y="75"/>
                  </a:cubicBezTo>
                  <a:cubicBezTo>
                    <a:pt x="1263" y="75"/>
                    <a:pt x="233" y="1110"/>
                    <a:pt x="233" y="2663"/>
                  </a:cubicBezTo>
                  <a:cubicBezTo>
                    <a:pt x="233" y="3439"/>
                    <a:pt x="233" y="3957"/>
                    <a:pt x="5127" y="8615"/>
                  </a:cubicBezTo>
                  <a:cubicBezTo>
                    <a:pt x="30368" y="34237"/>
                    <a:pt x="45050" y="75386"/>
                    <a:pt x="45050" y="129476"/>
                  </a:cubicBezTo>
                  <a:cubicBezTo>
                    <a:pt x="45050" y="173731"/>
                    <a:pt x="35520" y="219280"/>
                    <a:pt x="3581" y="251889"/>
                  </a:cubicBezTo>
                  <a:cubicBezTo>
                    <a:pt x="233" y="254995"/>
                    <a:pt x="233" y="255513"/>
                    <a:pt x="233" y="256289"/>
                  </a:cubicBezTo>
                  <a:cubicBezTo>
                    <a:pt x="233" y="257842"/>
                    <a:pt x="1263" y="258877"/>
                    <a:pt x="2808" y="258877"/>
                  </a:cubicBezTo>
                  <a:cubicBezTo>
                    <a:pt x="5384" y="258877"/>
                    <a:pt x="28565" y="241278"/>
                    <a:pt x="43762" y="208411"/>
                  </a:cubicBezTo>
                  <a:cubicBezTo>
                    <a:pt x="56898" y="179942"/>
                    <a:pt x="59989" y="151215"/>
                    <a:pt x="59989" y="129476"/>
                  </a:cubicBez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64184275-E36F-F1EC-BFD5-BE104D0D513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640875" y="7088143"/>
              <a:ext cx="157375" cy="150105"/>
            </a:xfrm>
            <a:custGeom>
              <a:avLst/>
              <a:gdLst>
                <a:gd name="connsiteX0" fmla="*/ 152721 w 157375"/>
                <a:gd name="connsiteY0" fmla="*/ 10944 h 150105"/>
                <a:gd name="connsiteX1" fmla="*/ 157615 w 157375"/>
                <a:gd name="connsiteY1" fmla="*/ 5251 h 150105"/>
                <a:gd name="connsiteX2" fmla="*/ 152463 w 157375"/>
                <a:gd name="connsiteY2" fmla="*/ 75 h 150105"/>
                <a:gd name="connsiteX3" fmla="*/ 147827 w 157375"/>
                <a:gd name="connsiteY3" fmla="*/ 1886 h 150105"/>
                <a:gd name="connsiteX4" fmla="*/ 5133 w 157375"/>
                <a:gd name="connsiteY4" fmla="*/ 69434 h 150105"/>
                <a:gd name="connsiteX5" fmla="*/ 239 w 157375"/>
                <a:gd name="connsiteY5" fmla="*/ 75127 h 150105"/>
                <a:gd name="connsiteX6" fmla="*/ 5133 w 157375"/>
                <a:gd name="connsiteY6" fmla="*/ 80821 h 150105"/>
                <a:gd name="connsiteX7" fmla="*/ 147827 w 157375"/>
                <a:gd name="connsiteY7" fmla="*/ 148368 h 150105"/>
                <a:gd name="connsiteX8" fmla="*/ 152463 w 157375"/>
                <a:gd name="connsiteY8" fmla="*/ 150180 h 150105"/>
                <a:gd name="connsiteX9" fmla="*/ 157615 w 157375"/>
                <a:gd name="connsiteY9" fmla="*/ 145004 h 150105"/>
                <a:gd name="connsiteX10" fmla="*/ 152721 w 157375"/>
                <a:gd name="connsiteY10" fmla="*/ 139310 h 150105"/>
                <a:gd name="connsiteX11" fmla="*/ 17497 w 157375"/>
                <a:gd name="connsiteY11" fmla="*/ 75127 h 150105"/>
                <a:gd name="connsiteX12" fmla="*/ 152721 w 157375"/>
                <a:gd name="connsiteY12" fmla="*/ 10944 h 15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375" h="150105">
                  <a:moveTo>
                    <a:pt x="152721" y="10944"/>
                  </a:moveTo>
                  <a:cubicBezTo>
                    <a:pt x="155812" y="9392"/>
                    <a:pt x="157615" y="8098"/>
                    <a:pt x="157615" y="5251"/>
                  </a:cubicBezTo>
                  <a:cubicBezTo>
                    <a:pt x="157615" y="2404"/>
                    <a:pt x="155296" y="75"/>
                    <a:pt x="152463" y="75"/>
                  </a:cubicBezTo>
                  <a:cubicBezTo>
                    <a:pt x="151690" y="75"/>
                    <a:pt x="151175" y="75"/>
                    <a:pt x="147827" y="1886"/>
                  </a:cubicBezTo>
                  <a:lnTo>
                    <a:pt x="5133" y="69434"/>
                  </a:lnTo>
                  <a:cubicBezTo>
                    <a:pt x="2300" y="70728"/>
                    <a:pt x="239" y="72022"/>
                    <a:pt x="239" y="75127"/>
                  </a:cubicBezTo>
                  <a:cubicBezTo>
                    <a:pt x="239" y="78233"/>
                    <a:pt x="2300" y="79527"/>
                    <a:pt x="5133" y="80821"/>
                  </a:cubicBezTo>
                  <a:lnTo>
                    <a:pt x="147827" y="148368"/>
                  </a:lnTo>
                  <a:cubicBezTo>
                    <a:pt x="151175" y="150180"/>
                    <a:pt x="151690" y="150180"/>
                    <a:pt x="152463" y="150180"/>
                  </a:cubicBezTo>
                  <a:cubicBezTo>
                    <a:pt x="155296" y="150180"/>
                    <a:pt x="157615" y="147851"/>
                    <a:pt x="157615" y="145004"/>
                  </a:cubicBezTo>
                  <a:cubicBezTo>
                    <a:pt x="157615" y="142157"/>
                    <a:pt x="155812" y="140863"/>
                    <a:pt x="152721" y="139310"/>
                  </a:cubicBezTo>
                  <a:lnTo>
                    <a:pt x="17497" y="75127"/>
                  </a:lnTo>
                  <a:lnTo>
                    <a:pt x="152721" y="10944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20052FC-DB86-6750-8321-2ED5940DA6C3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901420" y="7055534"/>
              <a:ext cx="108436" cy="178055"/>
            </a:xfrm>
            <a:custGeom>
              <a:avLst/>
              <a:gdLst>
                <a:gd name="connsiteX0" fmla="*/ 108687 w 108436"/>
                <a:gd name="connsiteY0" fmla="*/ 89620 h 178055"/>
                <a:gd name="connsiteX1" fmla="*/ 98384 w 108436"/>
                <a:gd name="connsiteY1" fmla="*/ 29061 h 178055"/>
                <a:gd name="connsiteX2" fmla="*/ 54597 w 108436"/>
                <a:gd name="connsiteY2" fmla="*/ 75 h 178055"/>
                <a:gd name="connsiteX3" fmla="*/ 9780 w 108436"/>
                <a:gd name="connsiteY3" fmla="*/ 30872 h 178055"/>
                <a:gd name="connsiteX4" fmla="*/ 250 w 108436"/>
                <a:gd name="connsiteY4" fmla="*/ 89620 h 178055"/>
                <a:gd name="connsiteX5" fmla="*/ 11841 w 108436"/>
                <a:gd name="connsiteY5" fmla="*/ 151992 h 178055"/>
                <a:gd name="connsiteX6" fmla="*/ 54340 w 108436"/>
                <a:gd name="connsiteY6" fmla="*/ 178131 h 178055"/>
                <a:gd name="connsiteX7" fmla="*/ 99157 w 108436"/>
                <a:gd name="connsiteY7" fmla="*/ 148110 h 178055"/>
                <a:gd name="connsiteX8" fmla="*/ 108687 w 108436"/>
                <a:gd name="connsiteY8" fmla="*/ 89620 h 178055"/>
                <a:gd name="connsiteX9" fmla="*/ 54340 w 108436"/>
                <a:gd name="connsiteY9" fmla="*/ 172437 h 178055"/>
                <a:gd name="connsiteX10" fmla="*/ 24461 w 108436"/>
                <a:gd name="connsiteY10" fmla="*/ 141122 h 178055"/>
                <a:gd name="connsiteX11" fmla="*/ 21628 w 108436"/>
                <a:gd name="connsiteY11" fmla="*/ 86515 h 178055"/>
                <a:gd name="connsiteX12" fmla="*/ 23689 w 108436"/>
                <a:gd name="connsiteY12" fmla="*/ 38895 h 178055"/>
                <a:gd name="connsiteX13" fmla="*/ 54340 w 108436"/>
                <a:gd name="connsiteY13" fmla="*/ 5768 h 178055"/>
                <a:gd name="connsiteX14" fmla="*/ 84733 w 108436"/>
                <a:gd name="connsiteY14" fmla="*/ 36048 h 178055"/>
                <a:gd name="connsiteX15" fmla="*/ 87308 w 108436"/>
                <a:gd name="connsiteY15" fmla="*/ 86515 h 178055"/>
                <a:gd name="connsiteX16" fmla="*/ 84475 w 108436"/>
                <a:gd name="connsiteY16" fmla="*/ 140087 h 178055"/>
                <a:gd name="connsiteX17" fmla="*/ 54340 w 108436"/>
                <a:gd name="connsiteY17" fmla="*/ 172437 h 17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436" h="178055">
                  <a:moveTo>
                    <a:pt x="108687" y="89620"/>
                  </a:moveTo>
                  <a:cubicBezTo>
                    <a:pt x="108687" y="68916"/>
                    <a:pt x="107399" y="48212"/>
                    <a:pt x="98384" y="29061"/>
                  </a:cubicBezTo>
                  <a:cubicBezTo>
                    <a:pt x="86536" y="4216"/>
                    <a:pt x="65415" y="75"/>
                    <a:pt x="54597" y="75"/>
                  </a:cubicBezTo>
                  <a:cubicBezTo>
                    <a:pt x="39143" y="75"/>
                    <a:pt x="20340" y="6804"/>
                    <a:pt x="9780" y="30872"/>
                  </a:cubicBezTo>
                  <a:cubicBezTo>
                    <a:pt x="1538" y="48730"/>
                    <a:pt x="250" y="68916"/>
                    <a:pt x="250" y="89620"/>
                  </a:cubicBezTo>
                  <a:cubicBezTo>
                    <a:pt x="250" y="109030"/>
                    <a:pt x="1280" y="132323"/>
                    <a:pt x="11841" y="151992"/>
                  </a:cubicBezTo>
                  <a:cubicBezTo>
                    <a:pt x="22916" y="172955"/>
                    <a:pt x="41719" y="178131"/>
                    <a:pt x="54340" y="178131"/>
                  </a:cubicBezTo>
                  <a:cubicBezTo>
                    <a:pt x="68248" y="178131"/>
                    <a:pt x="87824" y="172696"/>
                    <a:pt x="99157" y="148110"/>
                  </a:cubicBezTo>
                  <a:cubicBezTo>
                    <a:pt x="107399" y="130252"/>
                    <a:pt x="108687" y="110066"/>
                    <a:pt x="108687" y="89620"/>
                  </a:cubicBezTo>
                  <a:close/>
                  <a:moveTo>
                    <a:pt x="54340" y="172437"/>
                  </a:moveTo>
                  <a:cubicBezTo>
                    <a:pt x="44294" y="172437"/>
                    <a:pt x="29098" y="165967"/>
                    <a:pt x="24461" y="141122"/>
                  </a:cubicBezTo>
                  <a:cubicBezTo>
                    <a:pt x="21628" y="125594"/>
                    <a:pt x="21628" y="101784"/>
                    <a:pt x="21628" y="86515"/>
                  </a:cubicBezTo>
                  <a:cubicBezTo>
                    <a:pt x="21628" y="69951"/>
                    <a:pt x="21628" y="52870"/>
                    <a:pt x="23689" y="38895"/>
                  </a:cubicBezTo>
                  <a:cubicBezTo>
                    <a:pt x="28583" y="8098"/>
                    <a:pt x="47900" y="5768"/>
                    <a:pt x="54340" y="5768"/>
                  </a:cubicBezTo>
                  <a:cubicBezTo>
                    <a:pt x="62839" y="5768"/>
                    <a:pt x="79839" y="10427"/>
                    <a:pt x="84733" y="36048"/>
                  </a:cubicBezTo>
                  <a:cubicBezTo>
                    <a:pt x="87308" y="50541"/>
                    <a:pt x="87308" y="70210"/>
                    <a:pt x="87308" y="86515"/>
                  </a:cubicBezTo>
                  <a:cubicBezTo>
                    <a:pt x="87308" y="105925"/>
                    <a:pt x="87308" y="123523"/>
                    <a:pt x="84475" y="140087"/>
                  </a:cubicBezTo>
                  <a:cubicBezTo>
                    <a:pt x="80612" y="164673"/>
                    <a:pt x="65930" y="172437"/>
                    <a:pt x="54340" y="172437"/>
                  </a:cubicBez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84" name="TextBox 283">
            <a:extLst>
              <a:ext uri="{FF2B5EF4-FFF2-40B4-BE49-F238E27FC236}">
                <a16:creationId xmlns:a16="http://schemas.microsoft.com/office/drawing/2014/main" id="{DA5C65A0-D1A9-4BC8-DE02-74A107078550}"/>
              </a:ext>
            </a:extLst>
          </p:cNvPr>
          <p:cNvSpPr txBox="1"/>
          <p:nvPr/>
        </p:nvSpPr>
        <p:spPr>
          <a:xfrm>
            <a:off x="9783946" y="5418045"/>
            <a:ext cx="19190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300" dirty="0" err="1"/>
              <a:t>Timelike</a:t>
            </a:r>
            <a:r>
              <a:rPr lang="en-AU" sz="2300" dirty="0"/>
              <a:t>   horizons!</a:t>
            </a:r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F56E25D-52BA-F065-F406-50224E4CE214}"/>
              </a:ext>
            </a:extLst>
          </p:cNvPr>
          <p:cNvSpPr/>
          <p:nvPr/>
        </p:nvSpPr>
        <p:spPr>
          <a:xfrm>
            <a:off x="9866864" y="5352559"/>
            <a:ext cx="1804323" cy="9510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04" name="Group 303" descr="\documentclass{article}&#10;\usepackage{amsmath}&#10;\pagestyle{empty}&#10;\begin{document}&#10;&#10;$$r_{+}(v_f)=r_{-}(v_f)$$&#10;&#10;&#10;\end{document}" title="IguanaTex Vector Display">
            <a:extLst>
              <a:ext uri="{FF2B5EF4-FFF2-40B4-BE49-F238E27FC236}">
                <a16:creationId xmlns:a16="http://schemas.microsoft.com/office/drawing/2014/main" id="{8661226A-15C7-C4F0-1258-C0292B641144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21451" y="5654130"/>
            <a:ext cx="1779491" cy="277075"/>
            <a:chOff x="7596195" y="4333499"/>
            <a:chExt cx="1779491" cy="277075"/>
          </a:xfrm>
        </p:grpSpPr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A6C1ECB8-8C4C-28D1-A3AE-24EB32051C2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596195" y="4415336"/>
              <a:ext cx="103354" cy="120363"/>
            </a:xfrm>
            <a:custGeom>
              <a:avLst/>
              <a:gdLst>
                <a:gd name="connsiteX0" fmla="*/ 15181 w 103354"/>
                <a:gd name="connsiteY0" fmla="*/ 101839 h 120363"/>
                <a:gd name="connsiteX1" fmla="*/ 12895 w 103354"/>
                <a:gd name="connsiteY1" fmla="*/ 113264 h 120363"/>
                <a:gd name="connsiteX2" fmla="*/ 20259 w 103354"/>
                <a:gd name="connsiteY2" fmla="*/ 120438 h 120363"/>
                <a:gd name="connsiteX3" fmla="*/ 29655 w 103354"/>
                <a:gd name="connsiteY3" fmla="*/ 112999 h 120363"/>
                <a:gd name="connsiteX4" fmla="*/ 39813 w 103354"/>
                <a:gd name="connsiteY4" fmla="*/ 71018 h 120363"/>
                <a:gd name="connsiteX5" fmla="*/ 47939 w 103354"/>
                <a:gd name="connsiteY5" fmla="*/ 36476 h 120363"/>
                <a:gd name="connsiteX6" fmla="*/ 62160 w 103354"/>
                <a:gd name="connsiteY6" fmla="*/ 14688 h 120363"/>
                <a:gd name="connsiteX7" fmla="*/ 82475 w 103354"/>
                <a:gd name="connsiteY7" fmla="*/ 5920 h 120363"/>
                <a:gd name="connsiteX8" fmla="*/ 93141 w 103354"/>
                <a:gd name="connsiteY8" fmla="*/ 9109 h 120363"/>
                <a:gd name="connsiteX9" fmla="*/ 79936 w 103354"/>
                <a:gd name="connsiteY9" fmla="*/ 23722 h 120363"/>
                <a:gd name="connsiteX10" fmla="*/ 89586 w 103354"/>
                <a:gd name="connsiteY10" fmla="*/ 33022 h 120363"/>
                <a:gd name="connsiteX11" fmla="*/ 103552 w 103354"/>
                <a:gd name="connsiteY11" fmla="*/ 17345 h 120363"/>
                <a:gd name="connsiteX12" fmla="*/ 82475 w 103354"/>
                <a:gd name="connsiteY12" fmla="*/ 75 h 120363"/>
                <a:gd name="connsiteX13" fmla="*/ 49971 w 103354"/>
                <a:gd name="connsiteY13" fmla="*/ 20534 h 120363"/>
                <a:gd name="connsiteX14" fmla="*/ 26862 w 103354"/>
                <a:gd name="connsiteY14" fmla="*/ 75 h 120363"/>
                <a:gd name="connsiteX15" fmla="*/ 8070 w 103354"/>
                <a:gd name="connsiteY15" fmla="*/ 15220 h 120363"/>
                <a:gd name="connsiteX16" fmla="*/ 198 w 103354"/>
                <a:gd name="connsiteY16" fmla="*/ 40993 h 120363"/>
                <a:gd name="connsiteX17" fmla="*/ 3245 w 103354"/>
                <a:gd name="connsiteY17" fmla="*/ 43650 h 120363"/>
                <a:gd name="connsiteX18" fmla="*/ 7562 w 103354"/>
                <a:gd name="connsiteY18" fmla="*/ 37539 h 120363"/>
                <a:gd name="connsiteX19" fmla="*/ 26100 w 103354"/>
                <a:gd name="connsiteY19" fmla="*/ 5920 h 120363"/>
                <a:gd name="connsiteX20" fmla="*/ 33972 w 103354"/>
                <a:gd name="connsiteY20" fmla="*/ 18143 h 120363"/>
                <a:gd name="connsiteX21" fmla="*/ 29909 w 103354"/>
                <a:gd name="connsiteY21" fmla="*/ 40462 h 120363"/>
                <a:gd name="connsiteX22" fmla="*/ 15181 w 103354"/>
                <a:gd name="connsiteY22" fmla="*/ 101839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54" h="120363">
                  <a:moveTo>
                    <a:pt x="15181" y="101839"/>
                  </a:moveTo>
                  <a:cubicBezTo>
                    <a:pt x="14419" y="105825"/>
                    <a:pt x="12895" y="111936"/>
                    <a:pt x="12895" y="113264"/>
                  </a:cubicBezTo>
                  <a:cubicBezTo>
                    <a:pt x="12895" y="118047"/>
                    <a:pt x="16450" y="120438"/>
                    <a:pt x="20259" y="120438"/>
                  </a:cubicBezTo>
                  <a:cubicBezTo>
                    <a:pt x="23307" y="120438"/>
                    <a:pt x="27878" y="118313"/>
                    <a:pt x="29655" y="112999"/>
                  </a:cubicBezTo>
                  <a:cubicBezTo>
                    <a:pt x="30163" y="111936"/>
                    <a:pt x="38797" y="75800"/>
                    <a:pt x="39813" y="71018"/>
                  </a:cubicBezTo>
                  <a:cubicBezTo>
                    <a:pt x="41845" y="62249"/>
                    <a:pt x="46416" y="43650"/>
                    <a:pt x="47939" y="36476"/>
                  </a:cubicBezTo>
                  <a:cubicBezTo>
                    <a:pt x="48955" y="33022"/>
                    <a:pt x="56065" y="20534"/>
                    <a:pt x="62160" y="14688"/>
                  </a:cubicBezTo>
                  <a:cubicBezTo>
                    <a:pt x="64191" y="12829"/>
                    <a:pt x="71556" y="5920"/>
                    <a:pt x="82475" y="5920"/>
                  </a:cubicBezTo>
                  <a:cubicBezTo>
                    <a:pt x="89078" y="5920"/>
                    <a:pt x="92887" y="9109"/>
                    <a:pt x="93141" y="9109"/>
                  </a:cubicBezTo>
                  <a:cubicBezTo>
                    <a:pt x="85523" y="10437"/>
                    <a:pt x="79936" y="16814"/>
                    <a:pt x="79936" y="23722"/>
                  </a:cubicBezTo>
                  <a:cubicBezTo>
                    <a:pt x="79936" y="27974"/>
                    <a:pt x="82729" y="33022"/>
                    <a:pt x="89586" y="33022"/>
                  </a:cubicBezTo>
                  <a:cubicBezTo>
                    <a:pt x="96442" y="33022"/>
                    <a:pt x="103552" y="26911"/>
                    <a:pt x="103552" y="17345"/>
                  </a:cubicBezTo>
                  <a:cubicBezTo>
                    <a:pt x="103552" y="8046"/>
                    <a:pt x="95426" y="75"/>
                    <a:pt x="82475" y="75"/>
                  </a:cubicBezTo>
                  <a:cubicBezTo>
                    <a:pt x="65969" y="75"/>
                    <a:pt x="54796" y="13094"/>
                    <a:pt x="49971" y="20534"/>
                  </a:cubicBezTo>
                  <a:cubicBezTo>
                    <a:pt x="47939" y="8577"/>
                    <a:pt x="38797" y="75"/>
                    <a:pt x="26862" y="75"/>
                  </a:cubicBezTo>
                  <a:cubicBezTo>
                    <a:pt x="15181" y="75"/>
                    <a:pt x="10356" y="10437"/>
                    <a:pt x="8070" y="15220"/>
                  </a:cubicBezTo>
                  <a:cubicBezTo>
                    <a:pt x="3499" y="24254"/>
                    <a:pt x="198" y="40196"/>
                    <a:pt x="198" y="40993"/>
                  </a:cubicBezTo>
                  <a:cubicBezTo>
                    <a:pt x="198" y="43650"/>
                    <a:pt x="2737" y="43650"/>
                    <a:pt x="3245" y="43650"/>
                  </a:cubicBezTo>
                  <a:cubicBezTo>
                    <a:pt x="5785" y="43650"/>
                    <a:pt x="6039" y="43384"/>
                    <a:pt x="7562" y="37539"/>
                  </a:cubicBezTo>
                  <a:cubicBezTo>
                    <a:pt x="11879" y="18674"/>
                    <a:pt x="16958" y="5920"/>
                    <a:pt x="26100" y="5920"/>
                  </a:cubicBezTo>
                  <a:cubicBezTo>
                    <a:pt x="30417" y="5920"/>
                    <a:pt x="33972" y="8046"/>
                    <a:pt x="33972" y="18143"/>
                  </a:cubicBezTo>
                  <a:cubicBezTo>
                    <a:pt x="33972" y="23722"/>
                    <a:pt x="33211" y="26645"/>
                    <a:pt x="29909" y="40462"/>
                  </a:cubicBezTo>
                  <a:lnTo>
                    <a:pt x="15181" y="101839"/>
                  </a:ln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3931D898-4974-7F2B-6937-2257CE8B936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715842" y="4457502"/>
              <a:ext cx="130830" cy="137076"/>
            </a:xfrm>
            <a:custGeom>
              <a:avLst/>
              <a:gdLst>
                <a:gd name="connsiteX0" fmla="*/ 70062 w 130830"/>
                <a:gd name="connsiteY0" fmla="*/ 73171 h 137076"/>
                <a:gd name="connsiteX1" fmla="*/ 124456 w 130830"/>
                <a:gd name="connsiteY1" fmla="*/ 73171 h 137076"/>
                <a:gd name="connsiteX2" fmla="*/ 131034 w 130830"/>
                <a:gd name="connsiteY2" fmla="*/ 68707 h 137076"/>
                <a:gd name="connsiteX3" fmla="*/ 124456 w 130830"/>
                <a:gd name="connsiteY3" fmla="*/ 64058 h 137076"/>
                <a:gd name="connsiteX4" fmla="*/ 70062 w 130830"/>
                <a:gd name="connsiteY4" fmla="*/ 64058 h 137076"/>
                <a:gd name="connsiteX5" fmla="*/ 70062 w 130830"/>
                <a:gd name="connsiteY5" fmla="*/ 6958 h 137076"/>
                <a:gd name="connsiteX6" fmla="*/ 65796 w 130830"/>
                <a:gd name="connsiteY6" fmla="*/ 76 h 137076"/>
                <a:gd name="connsiteX7" fmla="*/ 61352 w 130830"/>
                <a:gd name="connsiteY7" fmla="*/ 6958 h 137076"/>
                <a:gd name="connsiteX8" fmla="*/ 61352 w 130830"/>
                <a:gd name="connsiteY8" fmla="*/ 64058 h 137076"/>
                <a:gd name="connsiteX9" fmla="*/ 6780 w 130830"/>
                <a:gd name="connsiteY9" fmla="*/ 64058 h 137076"/>
                <a:gd name="connsiteX10" fmla="*/ 203 w 130830"/>
                <a:gd name="connsiteY10" fmla="*/ 68521 h 137076"/>
                <a:gd name="connsiteX11" fmla="*/ 6780 w 130830"/>
                <a:gd name="connsiteY11" fmla="*/ 73171 h 137076"/>
                <a:gd name="connsiteX12" fmla="*/ 61352 w 130830"/>
                <a:gd name="connsiteY12" fmla="*/ 73171 h 137076"/>
                <a:gd name="connsiteX13" fmla="*/ 61352 w 130830"/>
                <a:gd name="connsiteY13" fmla="*/ 130271 h 137076"/>
                <a:gd name="connsiteX14" fmla="*/ 65618 w 130830"/>
                <a:gd name="connsiteY14" fmla="*/ 137153 h 137076"/>
                <a:gd name="connsiteX15" fmla="*/ 70062 w 130830"/>
                <a:gd name="connsiteY15" fmla="*/ 130271 h 137076"/>
                <a:gd name="connsiteX16" fmla="*/ 70062 w 130830"/>
                <a:gd name="connsiteY16" fmla="*/ 73171 h 13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30" h="137076">
                  <a:moveTo>
                    <a:pt x="70062" y="73171"/>
                  </a:moveTo>
                  <a:lnTo>
                    <a:pt x="124456" y="73171"/>
                  </a:lnTo>
                  <a:cubicBezTo>
                    <a:pt x="126767" y="73171"/>
                    <a:pt x="131034" y="73171"/>
                    <a:pt x="131034" y="68707"/>
                  </a:cubicBezTo>
                  <a:cubicBezTo>
                    <a:pt x="131034" y="64058"/>
                    <a:pt x="126945" y="64058"/>
                    <a:pt x="124456" y="64058"/>
                  </a:cubicBezTo>
                  <a:lnTo>
                    <a:pt x="70062" y="64058"/>
                  </a:lnTo>
                  <a:lnTo>
                    <a:pt x="70062" y="6958"/>
                  </a:lnTo>
                  <a:cubicBezTo>
                    <a:pt x="70062" y="4540"/>
                    <a:pt x="70062" y="76"/>
                    <a:pt x="65796" y="76"/>
                  </a:cubicBezTo>
                  <a:cubicBezTo>
                    <a:pt x="61352" y="76"/>
                    <a:pt x="61352" y="4354"/>
                    <a:pt x="61352" y="6958"/>
                  </a:cubicBezTo>
                  <a:lnTo>
                    <a:pt x="61352" y="64058"/>
                  </a:lnTo>
                  <a:lnTo>
                    <a:pt x="6780" y="64058"/>
                  </a:lnTo>
                  <a:cubicBezTo>
                    <a:pt x="4469" y="64058"/>
                    <a:pt x="203" y="64058"/>
                    <a:pt x="203" y="68521"/>
                  </a:cubicBezTo>
                  <a:cubicBezTo>
                    <a:pt x="203" y="73171"/>
                    <a:pt x="4291" y="73171"/>
                    <a:pt x="6780" y="73171"/>
                  </a:cubicBezTo>
                  <a:lnTo>
                    <a:pt x="61352" y="73171"/>
                  </a:lnTo>
                  <a:lnTo>
                    <a:pt x="61352" y="130271"/>
                  </a:lnTo>
                  <a:cubicBezTo>
                    <a:pt x="61352" y="132689"/>
                    <a:pt x="61352" y="137153"/>
                    <a:pt x="65618" y="137153"/>
                  </a:cubicBezTo>
                  <a:cubicBezTo>
                    <a:pt x="70062" y="137153"/>
                    <a:pt x="70062" y="132875"/>
                    <a:pt x="70062" y="130271"/>
                  </a:cubicBezTo>
                  <a:lnTo>
                    <a:pt x="70062" y="73171"/>
                  </a:ln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675C27CC-8C0B-59E6-D93D-5987ED68664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897129" y="4333499"/>
              <a:ext cx="58914" cy="265703"/>
            </a:xfrm>
            <a:custGeom>
              <a:avLst/>
              <a:gdLst>
                <a:gd name="connsiteX0" fmla="*/ 59124 w 58914"/>
                <a:gd name="connsiteY0" fmla="*/ 263121 h 265703"/>
                <a:gd name="connsiteX1" fmla="*/ 54807 w 58914"/>
                <a:gd name="connsiteY1" fmla="*/ 257276 h 265703"/>
                <a:gd name="connsiteX2" fmla="*/ 14938 w 58914"/>
                <a:gd name="connsiteY2" fmla="*/ 132927 h 265703"/>
                <a:gd name="connsiteX3" fmla="*/ 55823 w 58914"/>
                <a:gd name="connsiteY3" fmla="*/ 7249 h 265703"/>
                <a:gd name="connsiteX4" fmla="*/ 59124 w 58914"/>
                <a:gd name="connsiteY4" fmla="*/ 2732 h 265703"/>
                <a:gd name="connsiteX5" fmla="*/ 56584 w 58914"/>
                <a:gd name="connsiteY5" fmla="*/ 75 h 265703"/>
                <a:gd name="connsiteX6" fmla="*/ 16208 w 58914"/>
                <a:gd name="connsiteY6" fmla="*/ 51887 h 265703"/>
                <a:gd name="connsiteX7" fmla="*/ 209 w 58914"/>
                <a:gd name="connsiteY7" fmla="*/ 132927 h 265703"/>
                <a:gd name="connsiteX8" fmla="*/ 16969 w 58914"/>
                <a:gd name="connsiteY8" fmla="*/ 215826 h 265703"/>
                <a:gd name="connsiteX9" fmla="*/ 56584 w 58914"/>
                <a:gd name="connsiteY9" fmla="*/ 265778 h 265703"/>
                <a:gd name="connsiteX10" fmla="*/ 59124 w 58914"/>
                <a:gd name="connsiteY10" fmla="*/ 263121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14" h="265703">
                  <a:moveTo>
                    <a:pt x="59124" y="263121"/>
                  </a:moveTo>
                  <a:cubicBezTo>
                    <a:pt x="59124" y="262324"/>
                    <a:pt x="59124" y="261793"/>
                    <a:pt x="54807" y="257276"/>
                  </a:cubicBezTo>
                  <a:cubicBezTo>
                    <a:pt x="23064" y="223797"/>
                    <a:pt x="14938" y="173579"/>
                    <a:pt x="14938" y="132927"/>
                  </a:cubicBezTo>
                  <a:cubicBezTo>
                    <a:pt x="14938" y="86694"/>
                    <a:pt x="24588" y="40462"/>
                    <a:pt x="55823" y="7249"/>
                  </a:cubicBezTo>
                  <a:cubicBezTo>
                    <a:pt x="59124" y="4060"/>
                    <a:pt x="59124" y="3529"/>
                    <a:pt x="59124" y="2732"/>
                  </a:cubicBezTo>
                  <a:cubicBezTo>
                    <a:pt x="59124" y="872"/>
                    <a:pt x="58108" y="75"/>
                    <a:pt x="56584" y="75"/>
                  </a:cubicBezTo>
                  <a:cubicBezTo>
                    <a:pt x="54045" y="75"/>
                    <a:pt x="31190" y="18143"/>
                    <a:pt x="16208" y="51887"/>
                  </a:cubicBezTo>
                  <a:cubicBezTo>
                    <a:pt x="3256" y="81114"/>
                    <a:pt x="209" y="110607"/>
                    <a:pt x="209" y="132927"/>
                  </a:cubicBezTo>
                  <a:cubicBezTo>
                    <a:pt x="209" y="153651"/>
                    <a:pt x="3003" y="185802"/>
                    <a:pt x="16969" y="215826"/>
                  </a:cubicBezTo>
                  <a:cubicBezTo>
                    <a:pt x="32206" y="248508"/>
                    <a:pt x="54045" y="265778"/>
                    <a:pt x="56584" y="265778"/>
                  </a:cubicBezTo>
                  <a:cubicBezTo>
                    <a:pt x="58108" y="265778"/>
                    <a:pt x="59124" y="264981"/>
                    <a:pt x="59124" y="263121"/>
                  </a:cubicBez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10ECE5-3A40-3EF8-D0CB-00D5407B652F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978109" y="4415336"/>
              <a:ext cx="111480" cy="120363"/>
            </a:xfrm>
            <a:custGeom>
              <a:avLst/>
              <a:gdLst>
                <a:gd name="connsiteX0" fmla="*/ 111694 w 111480"/>
                <a:gd name="connsiteY0" fmla="*/ 18674 h 120363"/>
                <a:gd name="connsiteX1" fmla="*/ 100520 w 111480"/>
                <a:gd name="connsiteY1" fmla="*/ 75 h 120363"/>
                <a:gd name="connsiteX2" fmla="*/ 88077 w 111480"/>
                <a:gd name="connsiteY2" fmla="*/ 12829 h 120363"/>
                <a:gd name="connsiteX3" fmla="*/ 92140 w 111480"/>
                <a:gd name="connsiteY3" fmla="*/ 20800 h 120363"/>
                <a:gd name="connsiteX4" fmla="*/ 100774 w 111480"/>
                <a:gd name="connsiteY4" fmla="*/ 42587 h 120363"/>
                <a:gd name="connsiteX5" fmla="*/ 55572 w 111480"/>
                <a:gd name="connsiteY5" fmla="*/ 114593 h 120363"/>
                <a:gd name="connsiteX6" fmla="*/ 36781 w 111480"/>
                <a:gd name="connsiteY6" fmla="*/ 91477 h 120363"/>
                <a:gd name="connsiteX7" fmla="*/ 51509 w 111480"/>
                <a:gd name="connsiteY7" fmla="*/ 35148 h 120363"/>
                <a:gd name="connsiteX8" fmla="*/ 54557 w 111480"/>
                <a:gd name="connsiteY8" fmla="*/ 21862 h 120363"/>
                <a:gd name="connsiteX9" fmla="*/ 33733 w 111480"/>
                <a:gd name="connsiteY9" fmla="*/ 75 h 120363"/>
                <a:gd name="connsiteX10" fmla="*/ 213 w 111480"/>
                <a:gd name="connsiteY10" fmla="*/ 40993 h 120363"/>
                <a:gd name="connsiteX11" fmla="*/ 3260 w 111480"/>
                <a:gd name="connsiteY11" fmla="*/ 43650 h 120363"/>
                <a:gd name="connsiteX12" fmla="*/ 7323 w 111480"/>
                <a:gd name="connsiteY12" fmla="*/ 38867 h 120363"/>
                <a:gd name="connsiteX13" fmla="*/ 32972 w 111480"/>
                <a:gd name="connsiteY13" fmla="*/ 5920 h 120363"/>
                <a:gd name="connsiteX14" fmla="*/ 39320 w 111480"/>
                <a:gd name="connsiteY14" fmla="*/ 14423 h 120363"/>
                <a:gd name="connsiteX15" fmla="*/ 35003 w 111480"/>
                <a:gd name="connsiteY15" fmla="*/ 33022 h 120363"/>
                <a:gd name="connsiteX16" fmla="*/ 20528 w 111480"/>
                <a:gd name="connsiteY16" fmla="*/ 87491 h 120363"/>
                <a:gd name="connsiteX17" fmla="*/ 54557 w 111480"/>
                <a:gd name="connsiteY17" fmla="*/ 120438 h 120363"/>
                <a:gd name="connsiteX18" fmla="*/ 111694 w 111480"/>
                <a:gd name="connsiteY18" fmla="*/ 18674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80" h="120363">
                  <a:moveTo>
                    <a:pt x="111694" y="18674"/>
                  </a:moveTo>
                  <a:cubicBezTo>
                    <a:pt x="111694" y="4326"/>
                    <a:pt x="105091" y="75"/>
                    <a:pt x="100520" y="75"/>
                  </a:cubicBezTo>
                  <a:cubicBezTo>
                    <a:pt x="94172" y="75"/>
                    <a:pt x="88077" y="6983"/>
                    <a:pt x="88077" y="12829"/>
                  </a:cubicBezTo>
                  <a:cubicBezTo>
                    <a:pt x="88077" y="16283"/>
                    <a:pt x="89347" y="17877"/>
                    <a:pt x="92140" y="20800"/>
                  </a:cubicBezTo>
                  <a:cubicBezTo>
                    <a:pt x="97473" y="26114"/>
                    <a:pt x="100774" y="33022"/>
                    <a:pt x="100774" y="42587"/>
                  </a:cubicBezTo>
                  <a:cubicBezTo>
                    <a:pt x="100774" y="53747"/>
                    <a:pt x="85284" y="114593"/>
                    <a:pt x="55572" y="114593"/>
                  </a:cubicBezTo>
                  <a:cubicBezTo>
                    <a:pt x="42621" y="114593"/>
                    <a:pt x="36781" y="105293"/>
                    <a:pt x="36781" y="91477"/>
                  </a:cubicBezTo>
                  <a:cubicBezTo>
                    <a:pt x="36781" y="76597"/>
                    <a:pt x="43637" y="57201"/>
                    <a:pt x="51509" y="35148"/>
                  </a:cubicBezTo>
                  <a:cubicBezTo>
                    <a:pt x="53287" y="30631"/>
                    <a:pt x="54557" y="26911"/>
                    <a:pt x="54557" y="21862"/>
                  </a:cubicBezTo>
                  <a:cubicBezTo>
                    <a:pt x="54557" y="9906"/>
                    <a:pt x="46431" y="75"/>
                    <a:pt x="33733" y="75"/>
                  </a:cubicBezTo>
                  <a:cubicBezTo>
                    <a:pt x="9863" y="75"/>
                    <a:pt x="213" y="38602"/>
                    <a:pt x="213" y="40993"/>
                  </a:cubicBezTo>
                  <a:cubicBezTo>
                    <a:pt x="213" y="43650"/>
                    <a:pt x="2752" y="43650"/>
                    <a:pt x="3260" y="43650"/>
                  </a:cubicBezTo>
                  <a:cubicBezTo>
                    <a:pt x="5800" y="43650"/>
                    <a:pt x="6054" y="43119"/>
                    <a:pt x="7323" y="38867"/>
                  </a:cubicBezTo>
                  <a:cubicBezTo>
                    <a:pt x="14688" y="12031"/>
                    <a:pt x="25607" y="5920"/>
                    <a:pt x="32972" y="5920"/>
                  </a:cubicBezTo>
                  <a:cubicBezTo>
                    <a:pt x="35003" y="5920"/>
                    <a:pt x="39320" y="5920"/>
                    <a:pt x="39320" y="14423"/>
                  </a:cubicBezTo>
                  <a:cubicBezTo>
                    <a:pt x="39320" y="21065"/>
                    <a:pt x="36781" y="28239"/>
                    <a:pt x="35003" y="33022"/>
                  </a:cubicBezTo>
                  <a:cubicBezTo>
                    <a:pt x="23830" y="63844"/>
                    <a:pt x="20528" y="76066"/>
                    <a:pt x="20528" y="87491"/>
                  </a:cubicBezTo>
                  <a:cubicBezTo>
                    <a:pt x="20528" y="116187"/>
                    <a:pt x="42875" y="120438"/>
                    <a:pt x="54557" y="120438"/>
                  </a:cubicBezTo>
                  <a:cubicBezTo>
                    <a:pt x="97219" y="120438"/>
                    <a:pt x="111694" y="32491"/>
                    <a:pt x="111694" y="18674"/>
                  </a:cubicBez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6ECD9235-073E-902A-0A72-CCC96E94707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106813" y="4441693"/>
              <a:ext cx="94390" cy="168881"/>
            </a:xfrm>
            <a:custGeom>
              <a:avLst/>
              <a:gdLst>
                <a:gd name="connsiteX0" fmla="*/ 59590 w 94390"/>
                <a:gd name="connsiteY0" fmla="*/ 57548 h 168881"/>
                <a:gd name="connsiteX1" fmla="*/ 77010 w 94390"/>
                <a:gd name="connsiteY1" fmla="*/ 57548 h 168881"/>
                <a:gd name="connsiteX2" fmla="*/ 82876 w 94390"/>
                <a:gd name="connsiteY2" fmla="*/ 53456 h 168881"/>
                <a:gd name="connsiteX3" fmla="*/ 77365 w 94390"/>
                <a:gd name="connsiteY3" fmla="*/ 50852 h 168881"/>
                <a:gd name="connsiteX4" fmla="*/ 60834 w 94390"/>
                <a:gd name="connsiteY4" fmla="*/ 50852 h 168881"/>
                <a:gd name="connsiteX5" fmla="*/ 67766 w 94390"/>
                <a:gd name="connsiteY5" fmla="*/ 13282 h 168881"/>
                <a:gd name="connsiteX6" fmla="*/ 76832 w 94390"/>
                <a:gd name="connsiteY6" fmla="*/ 5284 h 168881"/>
                <a:gd name="connsiteX7" fmla="*/ 85187 w 94390"/>
                <a:gd name="connsiteY7" fmla="*/ 7516 h 168881"/>
                <a:gd name="connsiteX8" fmla="*/ 77365 w 94390"/>
                <a:gd name="connsiteY8" fmla="*/ 17746 h 168881"/>
                <a:gd name="connsiteX9" fmla="*/ 84476 w 94390"/>
                <a:gd name="connsiteY9" fmla="*/ 24627 h 168881"/>
                <a:gd name="connsiteX10" fmla="*/ 94608 w 94390"/>
                <a:gd name="connsiteY10" fmla="*/ 13282 h 168881"/>
                <a:gd name="connsiteX11" fmla="*/ 76832 w 94390"/>
                <a:gd name="connsiteY11" fmla="*/ 76 h 168881"/>
                <a:gd name="connsiteX12" fmla="*/ 55501 w 94390"/>
                <a:gd name="connsiteY12" fmla="*/ 14026 h 168881"/>
                <a:gd name="connsiteX13" fmla="*/ 46791 w 94390"/>
                <a:gd name="connsiteY13" fmla="*/ 50852 h 168881"/>
                <a:gd name="connsiteX14" fmla="*/ 32748 w 94390"/>
                <a:gd name="connsiteY14" fmla="*/ 50852 h 168881"/>
                <a:gd name="connsiteX15" fmla="*/ 26882 w 94390"/>
                <a:gd name="connsiteY15" fmla="*/ 54944 h 168881"/>
                <a:gd name="connsiteX16" fmla="*/ 32392 w 94390"/>
                <a:gd name="connsiteY16" fmla="*/ 57548 h 168881"/>
                <a:gd name="connsiteX17" fmla="*/ 45547 w 94390"/>
                <a:gd name="connsiteY17" fmla="*/ 57548 h 168881"/>
                <a:gd name="connsiteX18" fmla="*/ 29904 w 94390"/>
                <a:gd name="connsiteY18" fmla="*/ 145522 h 168881"/>
                <a:gd name="connsiteX19" fmla="*/ 17461 w 94390"/>
                <a:gd name="connsiteY19" fmla="*/ 163750 h 168881"/>
                <a:gd name="connsiteX20" fmla="*/ 9639 w 94390"/>
                <a:gd name="connsiteY20" fmla="*/ 161518 h 168881"/>
                <a:gd name="connsiteX21" fmla="*/ 17461 w 94390"/>
                <a:gd name="connsiteY21" fmla="*/ 151288 h 168881"/>
                <a:gd name="connsiteX22" fmla="*/ 10350 w 94390"/>
                <a:gd name="connsiteY22" fmla="*/ 144406 h 168881"/>
                <a:gd name="connsiteX23" fmla="*/ 218 w 94390"/>
                <a:gd name="connsiteY23" fmla="*/ 155752 h 168881"/>
                <a:gd name="connsiteX24" fmla="*/ 17461 w 94390"/>
                <a:gd name="connsiteY24" fmla="*/ 168957 h 168881"/>
                <a:gd name="connsiteX25" fmla="*/ 38792 w 94390"/>
                <a:gd name="connsiteY25" fmla="*/ 152590 h 168881"/>
                <a:gd name="connsiteX26" fmla="*/ 49635 w 94390"/>
                <a:gd name="connsiteY26" fmla="*/ 115020 h 168881"/>
                <a:gd name="connsiteX27" fmla="*/ 59590 w 94390"/>
                <a:gd name="connsiteY27" fmla="*/ 57548 h 16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390" h="168881">
                  <a:moveTo>
                    <a:pt x="59590" y="57548"/>
                  </a:moveTo>
                  <a:lnTo>
                    <a:pt x="77010" y="57548"/>
                  </a:lnTo>
                  <a:cubicBezTo>
                    <a:pt x="80565" y="57548"/>
                    <a:pt x="82876" y="57548"/>
                    <a:pt x="82876" y="53456"/>
                  </a:cubicBezTo>
                  <a:cubicBezTo>
                    <a:pt x="82876" y="50852"/>
                    <a:pt x="80565" y="50852"/>
                    <a:pt x="77365" y="50852"/>
                  </a:cubicBezTo>
                  <a:lnTo>
                    <a:pt x="60834" y="50852"/>
                  </a:lnTo>
                  <a:cubicBezTo>
                    <a:pt x="64922" y="27231"/>
                    <a:pt x="66344" y="18675"/>
                    <a:pt x="67766" y="13282"/>
                  </a:cubicBezTo>
                  <a:cubicBezTo>
                    <a:pt x="68655" y="9190"/>
                    <a:pt x="72566" y="5284"/>
                    <a:pt x="76832" y="5284"/>
                  </a:cubicBezTo>
                  <a:cubicBezTo>
                    <a:pt x="77010" y="5284"/>
                    <a:pt x="81809" y="5284"/>
                    <a:pt x="85187" y="7516"/>
                  </a:cubicBezTo>
                  <a:cubicBezTo>
                    <a:pt x="77899" y="9934"/>
                    <a:pt x="77365" y="16630"/>
                    <a:pt x="77365" y="17746"/>
                  </a:cubicBezTo>
                  <a:cubicBezTo>
                    <a:pt x="77365" y="21837"/>
                    <a:pt x="80387" y="24627"/>
                    <a:pt x="84476" y="24627"/>
                  </a:cubicBezTo>
                  <a:cubicBezTo>
                    <a:pt x="89275" y="24627"/>
                    <a:pt x="94608" y="20349"/>
                    <a:pt x="94608" y="13282"/>
                  </a:cubicBezTo>
                  <a:cubicBezTo>
                    <a:pt x="94608" y="4726"/>
                    <a:pt x="85898" y="76"/>
                    <a:pt x="76832" y="76"/>
                  </a:cubicBezTo>
                  <a:cubicBezTo>
                    <a:pt x="69011" y="76"/>
                    <a:pt x="60301" y="4726"/>
                    <a:pt x="55501" y="14026"/>
                  </a:cubicBezTo>
                  <a:cubicBezTo>
                    <a:pt x="51946" y="20907"/>
                    <a:pt x="50524" y="29277"/>
                    <a:pt x="46791" y="50852"/>
                  </a:cubicBezTo>
                  <a:lnTo>
                    <a:pt x="32748" y="50852"/>
                  </a:lnTo>
                  <a:cubicBezTo>
                    <a:pt x="29193" y="50852"/>
                    <a:pt x="26882" y="50852"/>
                    <a:pt x="26882" y="54944"/>
                  </a:cubicBezTo>
                  <a:cubicBezTo>
                    <a:pt x="26882" y="57548"/>
                    <a:pt x="29193" y="57548"/>
                    <a:pt x="32392" y="57548"/>
                  </a:cubicBezTo>
                  <a:lnTo>
                    <a:pt x="45547" y="57548"/>
                  </a:lnTo>
                  <a:cubicBezTo>
                    <a:pt x="45369" y="58664"/>
                    <a:pt x="34170" y="125621"/>
                    <a:pt x="29904" y="145522"/>
                  </a:cubicBezTo>
                  <a:cubicBezTo>
                    <a:pt x="29015" y="149614"/>
                    <a:pt x="25993" y="163750"/>
                    <a:pt x="17461" y="163750"/>
                  </a:cubicBezTo>
                  <a:cubicBezTo>
                    <a:pt x="17283" y="163750"/>
                    <a:pt x="13017" y="163750"/>
                    <a:pt x="9639" y="161518"/>
                  </a:cubicBezTo>
                  <a:cubicBezTo>
                    <a:pt x="16927" y="159100"/>
                    <a:pt x="17461" y="152404"/>
                    <a:pt x="17461" y="151288"/>
                  </a:cubicBezTo>
                  <a:cubicBezTo>
                    <a:pt x="17461" y="147196"/>
                    <a:pt x="14439" y="144406"/>
                    <a:pt x="10350" y="144406"/>
                  </a:cubicBezTo>
                  <a:cubicBezTo>
                    <a:pt x="5551" y="144406"/>
                    <a:pt x="218" y="148684"/>
                    <a:pt x="218" y="155752"/>
                  </a:cubicBezTo>
                  <a:cubicBezTo>
                    <a:pt x="218" y="164122"/>
                    <a:pt x="8573" y="168957"/>
                    <a:pt x="17461" y="168957"/>
                  </a:cubicBezTo>
                  <a:cubicBezTo>
                    <a:pt x="28837" y="168957"/>
                    <a:pt x="36659" y="156682"/>
                    <a:pt x="38792" y="152590"/>
                  </a:cubicBezTo>
                  <a:cubicBezTo>
                    <a:pt x="45191" y="140129"/>
                    <a:pt x="49279" y="117251"/>
                    <a:pt x="49635" y="115020"/>
                  </a:cubicBezTo>
                  <a:lnTo>
                    <a:pt x="59590" y="57548"/>
                  </a:ln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F4931F66-76CD-B84F-803C-DFBB52D5847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239956" y="4333499"/>
              <a:ext cx="58914" cy="265703"/>
            </a:xfrm>
            <a:custGeom>
              <a:avLst/>
              <a:gdLst>
                <a:gd name="connsiteX0" fmla="*/ 59138 w 58914"/>
                <a:gd name="connsiteY0" fmla="*/ 132927 h 265703"/>
                <a:gd name="connsiteX1" fmla="*/ 42377 w 58914"/>
                <a:gd name="connsiteY1" fmla="*/ 50027 h 265703"/>
                <a:gd name="connsiteX2" fmla="*/ 2762 w 58914"/>
                <a:gd name="connsiteY2" fmla="*/ 75 h 265703"/>
                <a:gd name="connsiteX3" fmla="*/ 223 w 58914"/>
                <a:gd name="connsiteY3" fmla="*/ 2732 h 265703"/>
                <a:gd name="connsiteX4" fmla="*/ 5048 w 58914"/>
                <a:gd name="connsiteY4" fmla="*/ 8843 h 265703"/>
                <a:gd name="connsiteX5" fmla="*/ 44409 w 58914"/>
                <a:gd name="connsiteY5" fmla="*/ 132927 h 265703"/>
                <a:gd name="connsiteX6" fmla="*/ 3524 w 58914"/>
                <a:gd name="connsiteY6" fmla="*/ 258604 h 265703"/>
                <a:gd name="connsiteX7" fmla="*/ 223 w 58914"/>
                <a:gd name="connsiteY7" fmla="*/ 263121 h 265703"/>
                <a:gd name="connsiteX8" fmla="*/ 2762 w 58914"/>
                <a:gd name="connsiteY8" fmla="*/ 265778 h 265703"/>
                <a:gd name="connsiteX9" fmla="*/ 43139 w 58914"/>
                <a:gd name="connsiteY9" fmla="*/ 213966 h 265703"/>
                <a:gd name="connsiteX10" fmla="*/ 59138 w 58914"/>
                <a:gd name="connsiteY10" fmla="*/ 132927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14" h="265703">
                  <a:moveTo>
                    <a:pt x="59138" y="132927"/>
                  </a:moveTo>
                  <a:cubicBezTo>
                    <a:pt x="59138" y="112202"/>
                    <a:pt x="56344" y="80052"/>
                    <a:pt x="42377" y="50027"/>
                  </a:cubicBezTo>
                  <a:cubicBezTo>
                    <a:pt x="27141" y="17345"/>
                    <a:pt x="5302" y="75"/>
                    <a:pt x="2762" y="75"/>
                  </a:cubicBezTo>
                  <a:cubicBezTo>
                    <a:pt x="1239" y="75"/>
                    <a:pt x="223" y="1138"/>
                    <a:pt x="223" y="2732"/>
                  </a:cubicBezTo>
                  <a:cubicBezTo>
                    <a:pt x="223" y="3529"/>
                    <a:pt x="223" y="4060"/>
                    <a:pt x="5048" y="8843"/>
                  </a:cubicBezTo>
                  <a:cubicBezTo>
                    <a:pt x="29934" y="35148"/>
                    <a:pt x="44409" y="77394"/>
                    <a:pt x="44409" y="132927"/>
                  </a:cubicBezTo>
                  <a:cubicBezTo>
                    <a:pt x="44409" y="178362"/>
                    <a:pt x="35013" y="225126"/>
                    <a:pt x="3524" y="258604"/>
                  </a:cubicBezTo>
                  <a:cubicBezTo>
                    <a:pt x="223" y="261793"/>
                    <a:pt x="223" y="262324"/>
                    <a:pt x="223" y="263121"/>
                  </a:cubicBezTo>
                  <a:cubicBezTo>
                    <a:pt x="223" y="264716"/>
                    <a:pt x="1239" y="265778"/>
                    <a:pt x="2762" y="265778"/>
                  </a:cubicBezTo>
                  <a:cubicBezTo>
                    <a:pt x="5302" y="265778"/>
                    <a:pt x="28157" y="247710"/>
                    <a:pt x="43139" y="213966"/>
                  </a:cubicBezTo>
                  <a:cubicBezTo>
                    <a:pt x="56090" y="184739"/>
                    <a:pt x="59138" y="155246"/>
                    <a:pt x="59138" y="132927"/>
                  </a:cubicBez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66D2136-2E47-A87C-B3D7-07D6A5049D1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408996" y="4435263"/>
              <a:ext cx="168871" cy="62174"/>
            </a:xfrm>
            <a:custGeom>
              <a:avLst/>
              <a:gdLst>
                <a:gd name="connsiteX0" fmla="*/ 160467 w 168871"/>
                <a:gd name="connsiteY0" fmla="*/ 10703 h 62174"/>
                <a:gd name="connsiteX1" fmla="*/ 169101 w 168871"/>
                <a:gd name="connsiteY1" fmla="*/ 5389 h 62174"/>
                <a:gd name="connsiteX2" fmla="*/ 160721 w 168871"/>
                <a:gd name="connsiteY2" fmla="*/ 75 h 62174"/>
                <a:gd name="connsiteX3" fmla="*/ 8610 w 168871"/>
                <a:gd name="connsiteY3" fmla="*/ 75 h 62174"/>
                <a:gd name="connsiteX4" fmla="*/ 230 w 168871"/>
                <a:gd name="connsiteY4" fmla="*/ 5389 h 62174"/>
                <a:gd name="connsiteX5" fmla="*/ 8864 w 168871"/>
                <a:gd name="connsiteY5" fmla="*/ 10703 h 62174"/>
                <a:gd name="connsiteX6" fmla="*/ 160467 w 168871"/>
                <a:gd name="connsiteY6" fmla="*/ 10703 h 62174"/>
                <a:gd name="connsiteX7" fmla="*/ 160721 w 168871"/>
                <a:gd name="connsiteY7" fmla="*/ 62249 h 62174"/>
                <a:gd name="connsiteX8" fmla="*/ 169101 w 168871"/>
                <a:gd name="connsiteY8" fmla="*/ 56935 h 62174"/>
                <a:gd name="connsiteX9" fmla="*/ 160467 w 168871"/>
                <a:gd name="connsiteY9" fmla="*/ 51621 h 62174"/>
                <a:gd name="connsiteX10" fmla="*/ 8864 w 168871"/>
                <a:gd name="connsiteY10" fmla="*/ 51621 h 62174"/>
                <a:gd name="connsiteX11" fmla="*/ 230 w 168871"/>
                <a:gd name="connsiteY11" fmla="*/ 56935 h 62174"/>
                <a:gd name="connsiteX12" fmla="*/ 8610 w 168871"/>
                <a:gd name="connsiteY12" fmla="*/ 62249 h 62174"/>
                <a:gd name="connsiteX13" fmla="*/ 160721 w 168871"/>
                <a:gd name="connsiteY13" fmla="*/ 62249 h 6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71" h="62174">
                  <a:moveTo>
                    <a:pt x="160467" y="10703"/>
                  </a:moveTo>
                  <a:cubicBezTo>
                    <a:pt x="164276" y="10703"/>
                    <a:pt x="169101" y="10703"/>
                    <a:pt x="169101" y="5389"/>
                  </a:cubicBezTo>
                  <a:cubicBezTo>
                    <a:pt x="169101" y="75"/>
                    <a:pt x="164276" y="75"/>
                    <a:pt x="160721" y="75"/>
                  </a:cubicBezTo>
                  <a:lnTo>
                    <a:pt x="8610" y="75"/>
                  </a:lnTo>
                  <a:cubicBezTo>
                    <a:pt x="5055" y="75"/>
                    <a:pt x="230" y="75"/>
                    <a:pt x="230" y="5389"/>
                  </a:cubicBezTo>
                  <a:cubicBezTo>
                    <a:pt x="230" y="10703"/>
                    <a:pt x="5055" y="10703"/>
                    <a:pt x="8864" y="10703"/>
                  </a:cubicBezTo>
                  <a:lnTo>
                    <a:pt x="160467" y="10703"/>
                  </a:lnTo>
                  <a:close/>
                  <a:moveTo>
                    <a:pt x="160721" y="62249"/>
                  </a:moveTo>
                  <a:cubicBezTo>
                    <a:pt x="164276" y="62249"/>
                    <a:pt x="169101" y="62249"/>
                    <a:pt x="169101" y="56935"/>
                  </a:cubicBezTo>
                  <a:cubicBezTo>
                    <a:pt x="169101" y="51621"/>
                    <a:pt x="164276" y="51621"/>
                    <a:pt x="160467" y="51621"/>
                  </a:cubicBezTo>
                  <a:lnTo>
                    <a:pt x="8864" y="51621"/>
                  </a:lnTo>
                  <a:cubicBezTo>
                    <a:pt x="5055" y="51621"/>
                    <a:pt x="230" y="51621"/>
                    <a:pt x="230" y="56935"/>
                  </a:cubicBezTo>
                  <a:cubicBezTo>
                    <a:pt x="230" y="62249"/>
                    <a:pt x="5055" y="62249"/>
                    <a:pt x="8610" y="62249"/>
                  </a:cubicBezTo>
                  <a:lnTo>
                    <a:pt x="160721" y="62249"/>
                  </a:ln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205EC499-87AA-4D3A-6B1A-F68C6671AB9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670188" y="4415336"/>
              <a:ext cx="103354" cy="120363"/>
            </a:xfrm>
            <a:custGeom>
              <a:avLst/>
              <a:gdLst>
                <a:gd name="connsiteX0" fmla="*/ 15223 w 103354"/>
                <a:gd name="connsiteY0" fmla="*/ 101839 h 120363"/>
                <a:gd name="connsiteX1" fmla="*/ 12937 w 103354"/>
                <a:gd name="connsiteY1" fmla="*/ 113264 h 120363"/>
                <a:gd name="connsiteX2" fmla="*/ 20302 w 103354"/>
                <a:gd name="connsiteY2" fmla="*/ 120438 h 120363"/>
                <a:gd name="connsiteX3" fmla="*/ 29697 w 103354"/>
                <a:gd name="connsiteY3" fmla="*/ 112999 h 120363"/>
                <a:gd name="connsiteX4" fmla="*/ 39855 w 103354"/>
                <a:gd name="connsiteY4" fmla="*/ 71018 h 120363"/>
                <a:gd name="connsiteX5" fmla="*/ 47981 w 103354"/>
                <a:gd name="connsiteY5" fmla="*/ 36476 h 120363"/>
                <a:gd name="connsiteX6" fmla="*/ 62202 w 103354"/>
                <a:gd name="connsiteY6" fmla="*/ 14688 h 120363"/>
                <a:gd name="connsiteX7" fmla="*/ 82517 w 103354"/>
                <a:gd name="connsiteY7" fmla="*/ 5920 h 120363"/>
                <a:gd name="connsiteX8" fmla="*/ 93183 w 103354"/>
                <a:gd name="connsiteY8" fmla="*/ 9109 h 120363"/>
                <a:gd name="connsiteX9" fmla="*/ 79978 w 103354"/>
                <a:gd name="connsiteY9" fmla="*/ 23722 h 120363"/>
                <a:gd name="connsiteX10" fmla="*/ 89628 w 103354"/>
                <a:gd name="connsiteY10" fmla="*/ 33022 h 120363"/>
                <a:gd name="connsiteX11" fmla="*/ 103595 w 103354"/>
                <a:gd name="connsiteY11" fmla="*/ 17345 h 120363"/>
                <a:gd name="connsiteX12" fmla="*/ 82517 w 103354"/>
                <a:gd name="connsiteY12" fmla="*/ 75 h 120363"/>
                <a:gd name="connsiteX13" fmla="*/ 50013 w 103354"/>
                <a:gd name="connsiteY13" fmla="*/ 20534 h 120363"/>
                <a:gd name="connsiteX14" fmla="*/ 26904 w 103354"/>
                <a:gd name="connsiteY14" fmla="*/ 75 h 120363"/>
                <a:gd name="connsiteX15" fmla="*/ 8112 w 103354"/>
                <a:gd name="connsiteY15" fmla="*/ 15220 h 120363"/>
                <a:gd name="connsiteX16" fmla="*/ 240 w 103354"/>
                <a:gd name="connsiteY16" fmla="*/ 40993 h 120363"/>
                <a:gd name="connsiteX17" fmla="*/ 3287 w 103354"/>
                <a:gd name="connsiteY17" fmla="*/ 43650 h 120363"/>
                <a:gd name="connsiteX18" fmla="*/ 7605 w 103354"/>
                <a:gd name="connsiteY18" fmla="*/ 37539 h 120363"/>
                <a:gd name="connsiteX19" fmla="*/ 26142 w 103354"/>
                <a:gd name="connsiteY19" fmla="*/ 5920 h 120363"/>
                <a:gd name="connsiteX20" fmla="*/ 34015 w 103354"/>
                <a:gd name="connsiteY20" fmla="*/ 18143 h 120363"/>
                <a:gd name="connsiteX21" fmla="*/ 29951 w 103354"/>
                <a:gd name="connsiteY21" fmla="*/ 40462 h 120363"/>
                <a:gd name="connsiteX22" fmla="*/ 15223 w 103354"/>
                <a:gd name="connsiteY22" fmla="*/ 101839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54" h="120363">
                  <a:moveTo>
                    <a:pt x="15223" y="101839"/>
                  </a:moveTo>
                  <a:cubicBezTo>
                    <a:pt x="14461" y="105825"/>
                    <a:pt x="12937" y="111936"/>
                    <a:pt x="12937" y="113264"/>
                  </a:cubicBezTo>
                  <a:cubicBezTo>
                    <a:pt x="12937" y="118047"/>
                    <a:pt x="16493" y="120438"/>
                    <a:pt x="20302" y="120438"/>
                  </a:cubicBezTo>
                  <a:cubicBezTo>
                    <a:pt x="23349" y="120438"/>
                    <a:pt x="27920" y="118313"/>
                    <a:pt x="29697" y="112999"/>
                  </a:cubicBezTo>
                  <a:cubicBezTo>
                    <a:pt x="30205" y="111936"/>
                    <a:pt x="38839" y="75800"/>
                    <a:pt x="39855" y="71018"/>
                  </a:cubicBezTo>
                  <a:cubicBezTo>
                    <a:pt x="41887" y="62249"/>
                    <a:pt x="46458" y="43650"/>
                    <a:pt x="47981" y="36476"/>
                  </a:cubicBezTo>
                  <a:cubicBezTo>
                    <a:pt x="48997" y="33022"/>
                    <a:pt x="56107" y="20534"/>
                    <a:pt x="62202" y="14688"/>
                  </a:cubicBezTo>
                  <a:cubicBezTo>
                    <a:pt x="64234" y="12829"/>
                    <a:pt x="71598" y="5920"/>
                    <a:pt x="82517" y="5920"/>
                  </a:cubicBezTo>
                  <a:cubicBezTo>
                    <a:pt x="89120" y="5920"/>
                    <a:pt x="92929" y="9109"/>
                    <a:pt x="93183" y="9109"/>
                  </a:cubicBezTo>
                  <a:cubicBezTo>
                    <a:pt x="85565" y="10437"/>
                    <a:pt x="79978" y="16814"/>
                    <a:pt x="79978" y="23722"/>
                  </a:cubicBezTo>
                  <a:cubicBezTo>
                    <a:pt x="79978" y="27974"/>
                    <a:pt x="82771" y="33022"/>
                    <a:pt x="89628" y="33022"/>
                  </a:cubicBezTo>
                  <a:cubicBezTo>
                    <a:pt x="96484" y="33022"/>
                    <a:pt x="103595" y="26911"/>
                    <a:pt x="103595" y="17345"/>
                  </a:cubicBezTo>
                  <a:cubicBezTo>
                    <a:pt x="103595" y="8046"/>
                    <a:pt x="95468" y="75"/>
                    <a:pt x="82517" y="75"/>
                  </a:cubicBezTo>
                  <a:cubicBezTo>
                    <a:pt x="66011" y="75"/>
                    <a:pt x="54838" y="13094"/>
                    <a:pt x="50013" y="20534"/>
                  </a:cubicBezTo>
                  <a:cubicBezTo>
                    <a:pt x="47981" y="8577"/>
                    <a:pt x="38839" y="75"/>
                    <a:pt x="26904" y="75"/>
                  </a:cubicBezTo>
                  <a:cubicBezTo>
                    <a:pt x="15223" y="75"/>
                    <a:pt x="10398" y="10437"/>
                    <a:pt x="8112" y="15220"/>
                  </a:cubicBezTo>
                  <a:cubicBezTo>
                    <a:pt x="3541" y="24254"/>
                    <a:pt x="240" y="40196"/>
                    <a:pt x="240" y="40993"/>
                  </a:cubicBezTo>
                  <a:cubicBezTo>
                    <a:pt x="240" y="43650"/>
                    <a:pt x="2780" y="43650"/>
                    <a:pt x="3287" y="43650"/>
                  </a:cubicBezTo>
                  <a:cubicBezTo>
                    <a:pt x="5827" y="43650"/>
                    <a:pt x="6081" y="43384"/>
                    <a:pt x="7605" y="37539"/>
                  </a:cubicBezTo>
                  <a:cubicBezTo>
                    <a:pt x="11922" y="18674"/>
                    <a:pt x="17000" y="5920"/>
                    <a:pt x="26142" y="5920"/>
                  </a:cubicBezTo>
                  <a:cubicBezTo>
                    <a:pt x="30459" y="5920"/>
                    <a:pt x="34015" y="8046"/>
                    <a:pt x="34015" y="18143"/>
                  </a:cubicBezTo>
                  <a:cubicBezTo>
                    <a:pt x="34015" y="23722"/>
                    <a:pt x="33253" y="26645"/>
                    <a:pt x="29951" y="40462"/>
                  </a:cubicBezTo>
                  <a:lnTo>
                    <a:pt x="15223" y="101839"/>
                  </a:ln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459D304-162E-1F44-5FCA-E72F91626CF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796590" y="4521484"/>
              <a:ext cx="120165" cy="9113"/>
            </a:xfrm>
            <a:custGeom>
              <a:avLst/>
              <a:gdLst>
                <a:gd name="connsiteX0" fmla="*/ 113300 w 120165"/>
                <a:gd name="connsiteY0" fmla="*/ 9190 h 9113"/>
                <a:gd name="connsiteX1" fmla="*/ 120410 w 120165"/>
                <a:gd name="connsiteY1" fmla="*/ 4726 h 9113"/>
                <a:gd name="connsiteX2" fmla="*/ 113300 w 120165"/>
                <a:gd name="connsiteY2" fmla="*/ 76 h 9113"/>
                <a:gd name="connsiteX3" fmla="*/ 7355 w 120165"/>
                <a:gd name="connsiteY3" fmla="*/ 76 h 9113"/>
                <a:gd name="connsiteX4" fmla="*/ 245 w 120165"/>
                <a:gd name="connsiteY4" fmla="*/ 4540 h 9113"/>
                <a:gd name="connsiteX5" fmla="*/ 7355 w 120165"/>
                <a:gd name="connsiteY5" fmla="*/ 9190 h 9113"/>
                <a:gd name="connsiteX6" fmla="*/ 113300 w 120165"/>
                <a:gd name="connsiteY6" fmla="*/ 9190 h 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65" h="9113">
                  <a:moveTo>
                    <a:pt x="113300" y="9190"/>
                  </a:moveTo>
                  <a:cubicBezTo>
                    <a:pt x="116144" y="9190"/>
                    <a:pt x="120410" y="9190"/>
                    <a:pt x="120410" y="4726"/>
                  </a:cubicBezTo>
                  <a:cubicBezTo>
                    <a:pt x="120410" y="76"/>
                    <a:pt x="116322" y="76"/>
                    <a:pt x="113300" y="76"/>
                  </a:cubicBezTo>
                  <a:lnTo>
                    <a:pt x="7355" y="76"/>
                  </a:lnTo>
                  <a:cubicBezTo>
                    <a:pt x="4511" y="76"/>
                    <a:pt x="245" y="76"/>
                    <a:pt x="245" y="4540"/>
                  </a:cubicBezTo>
                  <a:cubicBezTo>
                    <a:pt x="245" y="9190"/>
                    <a:pt x="4333" y="9190"/>
                    <a:pt x="7355" y="9190"/>
                  </a:cubicBezTo>
                  <a:lnTo>
                    <a:pt x="113300" y="9190"/>
                  </a:ln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74137F85-C676-7D7A-7252-FB05E47BD93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973944" y="4333499"/>
              <a:ext cx="58914" cy="265703"/>
            </a:xfrm>
            <a:custGeom>
              <a:avLst/>
              <a:gdLst>
                <a:gd name="connsiteX0" fmla="*/ 59166 w 58914"/>
                <a:gd name="connsiteY0" fmla="*/ 263121 h 265703"/>
                <a:gd name="connsiteX1" fmla="*/ 54849 w 58914"/>
                <a:gd name="connsiteY1" fmla="*/ 257276 h 265703"/>
                <a:gd name="connsiteX2" fmla="*/ 14980 w 58914"/>
                <a:gd name="connsiteY2" fmla="*/ 132927 h 265703"/>
                <a:gd name="connsiteX3" fmla="*/ 55865 w 58914"/>
                <a:gd name="connsiteY3" fmla="*/ 7249 h 265703"/>
                <a:gd name="connsiteX4" fmla="*/ 59166 w 58914"/>
                <a:gd name="connsiteY4" fmla="*/ 2732 h 265703"/>
                <a:gd name="connsiteX5" fmla="*/ 56627 w 58914"/>
                <a:gd name="connsiteY5" fmla="*/ 75 h 265703"/>
                <a:gd name="connsiteX6" fmla="*/ 16250 w 58914"/>
                <a:gd name="connsiteY6" fmla="*/ 51887 h 265703"/>
                <a:gd name="connsiteX7" fmla="*/ 251 w 58914"/>
                <a:gd name="connsiteY7" fmla="*/ 132927 h 265703"/>
                <a:gd name="connsiteX8" fmla="*/ 17012 w 58914"/>
                <a:gd name="connsiteY8" fmla="*/ 215826 h 265703"/>
                <a:gd name="connsiteX9" fmla="*/ 56627 w 58914"/>
                <a:gd name="connsiteY9" fmla="*/ 265778 h 265703"/>
                <a:gd name="connsiteX10" fmla="*/ 59166 w 58914"/>
                <a:gd name="connsiteY10" fmla="*/ 263121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14" h="265703">
                  <a:moveTo>
                    <a:pt x="59166" y="263121"/>
                  </a:moveTo>
                  <a:cubicBezTo>
                    <a:pt x="59166" y="262324"/>
                    <a:pt x="59166" y="261793"/>
                    <a:pt x="54849" y="257276"/>
                  </a:cubicBezTo>
                  <a:cubicBezTo>
                    <a:pt x="23106" y="223797"/>
                    <a:pt x="14980" y="173579"/>
                    <a:pt x="14980" y="132927"/>
                  </a:cubicBezTo>
                  <a:cubicBezTo>
                    <a:pt x="14980" y="86694"/>
                    <a:pt x="24630" y="40462"/>
                    <a:pt x="55865" y="7249"/>
                  </a:cubicBezTo>
                  <a:cubicBezTo>
                    <a:pt x="59166" y="4060"/>
                    <a:pt x="59166" y="3529"/>
                    <a:pt x="59166" y="2732"/>
                  </a:cubicBezTo>
                  <a:cubicBezTo>
                    <a:pt x="59166" y="872"/>
                    <a:pt x="58150" y="75"/>
                    <a:pt x="56627" y="75"/>
                  </a:cubicBezTo>
                  <a:cubicBezTo>
                    <a:pt x="54087" y="75"/>
                    <a:pt x="31232" y="18143"/>
                    <a:pt x="16250" y="51887"/>
                  </a:cubicBezTo>
                  <a:cubicBezTo>
                    <a:pt x="3299" y="81114"/>
                    <a:pt x="251" y="110607"/>
                    <a:pt x="251" y="132927"/>
                  </a:cubicBezTo>
                  <a:cubicBezTo>
                    <a:pt x="251" y="153651"/>
                    <a:pt x="3045" y="185802"/>
                    <a:pt x="17012" y="215826"/>
                  </a:cubicBezTo>
                  <a:cubicBezTo>
                    <a:pt x="32248" y="248508"/>
                    <a:pt x="54087" y="265778"/>
                    <a:pt x="56627" y="265778"/>
                  </a:cubicBezTo>
                  <a:cubicBezTo>
                    <a:pt x="58150" y="265778"/>
                    <a:pt x="59166" y="264981"/>
                    <a:pt x="59166" y="263121"/>
                  </a:cubicBez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C6C3FF9F-4CA2-2861-5B40-F1C60ACEAAE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054924" y="4415336"/>
              <a:ext cx="111480" cy="120363"/>
            </a:xfrm>
            <a:custGeom>
              <a:avLst/>
              <a:gdLst>
                <a:gd name="connsiteX0" fmla="*/ 111736 w 111480"/>
                <a:gd name="connsiteY0" fmla="*/ 18674 h 120363"/>
                <a:gd name="connsiteX1" fmla="*/ 100562 w 111480"/>
                <a:gd name="connsiteY1" fmla="*/ 75 h 120363"/>
                <a:gd name="connsiteX2" fmla="*/ 88119 w 111480"/>
                <a:gd name="connsiteY2" fmla="*/ 12829 h 120363"/>
                <a:gd name="connsiteX3" fmla="*/ 92182 w 111480"/>
                <a:gd name="connsiteY3" fmla="*/ 20800 h 120363"/>
                <a:gd name="connsiteX4" fmla="*/ 100816 w 111480"/>
                <a:gd name="connsiteY4" fmla="*/ 42587 h 120363"/>
                <a:gd name="connsiteX5" fmla="*/ 55615 w 111480"/>
                <a:gd name="connsiteY5" fmla="*/ 114593 h 120363"/>
                <a:gd name="connsiteX6" fmla="*/ 36823 w 111480"/>
                <a:gd name="connsiteY6" fmla="*/ 91477 h 120363"/>
                <a:gd name="connsiteX7" fmla="*/ 51552 w 111480"/>
                <a:gd name="connsiteY7" fmla="*/ 35148 h 120363"/>
                <a:gd name="connsiteX8" fmla="*/ 54599 w 111480"/>
                <a:gd name="connsiteY8" fmla="*/ 21862 h 120363"/>
                <a:gd name="connsiteX9" fmla="*/ 33776 w 111480"/>
                <a:gd name="connsiteY9" fmla="*/ 75 h 120363"/>
                <a:gd name="connsiteX10" fmla="*/ 255 w 111480"/>
                <a:gd name="connsiteY10" fmla="*/ 40993 h 120363"/>
                <a:gd name="connsiteX11" fmla="*/ 3303 w 111480"/>
                <a:gd name="connsiteY11" fmla="*/ 43650 h 120363"/>
                <a:gd name="connsiteX12" fmla="*/ 7366 w 111480"/>
                <a:gd name="connsiteY12" fmla="*/ 38867 h 120363"/>
                <a:gd name="connsiteX13" fmla="*/ 33014 w 111480"/>
                <a:gd name="connsiteY13" fmla="*/ 5920 h 120363"/>
                <a:gd name="connsiteX14" fmla="*/ 39362 w 111480"/>
                <a:gd name="connsiteY14" fmla="*/ 14423 h 120363"/>
                <a:gd name="connsiteX15" fmla="*/ 35045 w 111480"/>
                <a:gd name="connsiteY15" fmla="*/ 33022 h 120363"/>
                <a:gd name="connsiteX16" fmla="*/ 20571 w 111480"/>
                <a:gd name="connsiteY16" fmla="*/ 87491 h 120363"/>
                <a:gd name="connsiteX17" fmla="*/ 54599 w 111480"/>
                <a:gd name="connsiteY17" fmla="*/ 120438 h 120363"/>
                <a:gd name="connsiteX18" fmla="*/ 111736 w 111480"/>
                <a:gd name="connsiteY18" fmla="*/ 18674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80" h="120363">
                  <a:moveTo>
                    <a:pt x="111736" y="18674"/>
                  </a:moveTo>
                  <a:cubicBezTo>
                    <a:pt x="111736" y="4326"/>
                    <a:pt x="105133" y="75"/>
                    <a:pt x="100562" y="75"/>
                  </a:cubicBezTo>
                  <a:cubicBezTo>
                    <a:pt x="94214" y="75"/>
                    <a:pt x="88119" y="6983"/>
                    <a:pt x="88119" y="12829"/>
                  </a:cubicBezTo>
                  <a:cubicBezTo>
                    <a:pt x="88119" y="16283"/>
                    <a:pt x="89389" y="17877"/>
                    <a:pt x="92182" y="20800"/>
                  </a:cubicBezTo>
                  <a:cubicBezTo>
                    <a:pt x="97515" y="26114"/>
                    <a:pt x="100816" y="33022"/>
                    <a:pt x="100816" y="42587"/>
                  </a:cubicBezTo>
                  <a:cubicBezTo>
                    <a:pt x="100816" y="53747"/>
                    <a:pt x="85326" y="114593"/>
                    <a:pt x="55615" y="114593"/>
                  </a:cubicBezTo>
                  <a:cubicBezTo>
                    <a:pt x="42664" y="114593"/>
                    <a:pt x="36823" y="105293"/>
                    <a:pt x="36823" y="91477"/>
                  </a:cubicBezTo>
                  <a:cubicBezTo>
                    <a:pt x="36823" y="76597"/>
                    <a:pt x="43679" y="57201"/>
                    <a:pt x="51552" y="35148"/>
                  </a:cubicBezTo>
                  <a:cubicBezTo>
                    <a:pt x="53329" y="30631"/>
                    <a:pt x="54599" y="26911"/>
                    <a:pt x="54599" y="21862"/>
                  </a:cubicBezTo>
                  <a:cubicBezTo>
                    <a:pt x="54599" y="9906"/>
                    <a:pt x="46473" y="75"/>
                    <a:pt x="33776" y="75"/>
                  </a:cubicBezTo>
                  <a:cubicBezTo>
                    <a:pt x="9905" y="75"/>
                    <a:pt x="255" y="38602"/>
                    <a:pt x="255" y="40993"/>
                  </a:cubicBezTo>
                  <a:cubicBezTo>
                    <a:pt x="255" y="43650"/>
                    <a:pt x="2795" y="43650"/>
                    <a:pt x="3303" y="43650"/>
                  </a:cubicBezTo>
                  <a:cubicBezTo>
                    <a:pt x="5842" y="43650"/>
                    <a:pt x="6096" y="43119"/>
                    <a:pt x="7366" y="38867"/>
                  </a:cubicBezTo>
                  <a:cubicBezTo>
                    <a:pt x="14730" y="12031"/>
                    <a:pt x="25650" y="5920"/>
                    <a:pt x="33014" y="5920"/>
                  </a:cubicBezTo>
                  <a:cubicBezTo>
                    <a:pt x="35045" y="5920"/>
                    <a:pt x="39362" y="5920"/>
                    <a:pt x="39362" y="14423"/>
                  </a:cubicBezTo>
                  <a:cubicBezTo>
                    <a:pt x="39362" y="21065"/>
                    <a:pt x="36823" y="28239"/>
                    <a:pt x="35045" y="33022"/>
                  </a:cubicBezTo>
                  <a:cubicBezTo>
                    <a:pt x="23872" y="63844"/>
                    <a:pt x="20571" y="76066"/>
                    <a:pt x="20571" y="87491"/>
                  </a:cubicBezTo>
                  <a:cubicBezTo>
                    <a:pt x="20571" y="116187"/>
                    <a:pt x="42918" y="120438"/>
                    <a:pt x="54599" y="120438"/>
                  </a:cubicBezTo>
                  <a:cubicBezTo>
                    <a:pt x="97261" y="120438"/>
                    <a:pt x="111736" y="32491"/>
                    <a:pt x="111736" y="18674"/>
                  </a:cubicBez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365B98F-4CCA-0B5D-0E65-43791DC6B3E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183628" y="4441693"/>
              <a:ext cx="94390" cy="168881"/>
            </a:xfrm>
            <a:custGeom>
              <a:avLst/>
              <a:gdLst>
                <a:gd name="connsiteX0" fmla="*/ 59632 w 94390"/>
                <a:gd name="connsiteY0" fmla="*/ 57548 h 168881"/>
                <a:gd name="connsiteX1" fmla="*/ 77052 w 94390"/>
                <a:gd name="connsiteY1" fmla="*/ 57548 h 168881"/>
                <a:gd name="connsiteX2" fmla="*/ 82918 w 94390"/>
                <a:gd name="connsiteY2" fmla="*/ 53456 h 168881"/>
                <a:gd name="connsiteX3" fmla="*/ 77408 w 94390"/>
                <a:gd name="connsiteY3" fmla="*/ 50852 h 168881"/>
                <a:gd name="connsiteX4" fmla="*/ 60876 w 94390"/>
                <a:gd name="connsiteY4" fmla="*/ 50852 h 168881"/>
                <a:gd name="connsiteX5" fmla="*/ 67809 w 94390"/>
                <a:gd name="connsiteY5" fmla="*/ 13282 h 168881"/>
                <a:gd name="connsiteX6" fmla="*/ 76874 w 94390"/>
                <a:gd name="connsiteY6" fmla="*/ 5284 h 168881"/>
                <a:gd name="connsiteX7" fmla="*/ 85229 w 94390"/>
                <a:gd name="connsiteY7" fmla="*/ 7516 h 168881"/>
                <a:gd name="connsiteX8" fmla="*/ 77408 w 94390"/>
                <a:gd name="connsiteY8" fmla="*/ 17746 h 168881"/>
                <a:gd name="connsiteX9" fmla="*/ 84518 w 94390"/>
                <a:gd name="connsiteY9" fmla="*/ 24627 h 168881"/>
                <a:gd name="connsiteX10" fmla="*/ 94650 w 94390"/>
                <a:gd name="connsiteY10" fmla="*/ 13282 h 168881"/>
                <a:gd name="connsiteX11" fmla="*/ 76874 w 94390"/>
                <a:gd name="connsiteY11" fmla="*/ 76 h 168881"/>
                <a:gd name="connsiteX12" fmla="*/ 55543 w 94390"/>
                <a:gd name="connsiteY12" fmla="*/ 14026 h 168881"/>
                <a:gd name="connsiteX13" fmla="*/ 46833 w 94390"/>
                <a:gd name="connsiteY13" fmla="*/ 50852 h 168881"/>
                <a:gd name="connsiteX14" fmla="*/ 32790 w 94390"/>
                <a:gd name="connsiteY14" fmla="*/ 50852 h 168881"/>
                <a:gd name="connsiteX15" fmla="*/ 26924 w 94390"/>
                <a:gd name="connsiteY15" fmla="*/ 54944 h 168881"/>
                <a:gd name="connsiteX16" fmla="*/ 32435 w 94390"/>
                <a:gd name="connsiteY16" fmla="*/ 57548 h 168881"/>
                <a:gd name="connsiteX17" fmla="*/ 45589 w 94390"/>
                <a:gd name="connsiteY17" fmla="*/ 57548 h 168881"/>
                <a:gd name="connsiteX18" fmla="*/ 29946 w 94390"/>
                <a:gd name="connsiteY18" fmla="*/ 145522 h 168881"/>
                <a:gd name="connsiteX19" fmla="*/ 17503 w 94390"/>
                <a:gd name="connsiteY19" fmla="*/ 163750 h 168881"/>
                <a:gd name="connsiteX20" fmla="*/ 9681 w 94390"/>
                <a:gd name="connsiteY20" fmla="*/ 161518 h 168881"/>
                <a:gd name="connsiteX21" fmla="*/ 17503 w 94390"/>
                <a:gd name="connsiteY21" fmla="*/ 151288 h 168881"/>
                <a:gd name="connsiteX22" fmla="*/ 10392 w 94390"/>
                <a:gd name="connsiteY22" fmla="*/ 144406 h 168881"/>
                <a:gd name="connsiteX23" fmla="*/ 260 w 94390"/>
                <a:gd name="connsiteY23" fmla="*/ 155752 h 168881"/>
                <a:gd name="connsiteX24" fmla="*/ 17503 w 94390"/>
                <a:gd name="connsiteY24" fmla="*/ 168957 h 168881"/>
                <a:gd name="connsiteX25" fmla="*/ 38834 w 94390"/>
                <a:gd name="connsiteY25" fmla="*/ 152590 h 168881"/>
                <a:gd name="connsiteX26" fmla="*/ 49677 w 94390"/>
                <a:gd name="connsiteY26" fmla="*/ 115020 h 168881"/>
                <a:gd name="connsiteX27" fmla="*/ 59632 w 94390"/>
                <a:gd name="connsiteY27" fmla="*/ 57548 h 16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390" h="168881">
                  <a:moveTo>
                    <a:pt x="59632" y="57548"/>
                  </a:moveTo>
                  <a:lnTo>
                    <a:pt x="77052" y="57548"/>
                  </a:lnTo>
                  <a:cubicBezTo>
                    <a:pt x="80607" y="57548"/>
                    <a:pt x="82918" y="57548"/>
                    <a:pt x="82918" y="53456"/>
                  </a:cubicBezTo>
                  <a:cubicBezTo>
                    <a:pt x="82918" y="50852"/>
                    <a:pt x="80607" y="50852"/>
                    <a:pt x="77408" y="50852"/>
                  </a:cubicBezTo>
                  <a:lnTo>
                    <a:pt x="60876" y="50852"/>
                  </a:lnTo>
                  <a:cubicBezTo>
                    <a:pt x="64965" y="27231"/>
                    <a:pt x="66387" y="18675"/>
                    <a:pt x="67809" y="13282"/>
                  </a:cubicBezTo>
                  <a:cubicBezTo>
                    <a:pt x="68698" y="9190"/>
                    <a:pt x="72608" y="5284"/>
                    <a:pt x="76874" y="5284"/>
                  </a:cubicBezTo>
                  <a:cubicBezTo>
                    <a:pt x="77052" y="5284"/>
                    <a:pt x="81852" y="5284"/>
                    <a:pt x="85229" y="7516"/>
                  </a:cubicBezTo>
                  <a:cubicBezTo>
                    <a:pt x="77941" y="9934"/>
                    <a:pt x="77408" y="16630"/>
                    <a:pt x="77408" y="17746"/>
                  </a:cubicBezTo>
                  <a:cubicBezTo>
                    <a:pt x="77408" y="21837"/>
                    <a:pt x="80430" y="24627"/>
                    <a:pt x="84518" y="24627"/>
                  </a:cubicBezTo>
                  <a:cubicBezTo>
                    <a:pt x="89318" y="24627"/>
                    <a:pt x="94650" y="20349"/>
                    <a:pt x="94650" y="13282"/>
                  </a:cubicBezTo>
                  <a:cubicBezTo>
                    <a:pt x="94650" y="4726"/>
                    <a:pt x="85940" y="76"/>
                    <a:pt x="76874" y="76"/>
                  </a:cubicBezTo>
                  <a:cubicBezTo>
                    <a:pt x="69053" y="76"/>
                    <a:pt x="60343" y="4726"/>
                    <a:pt x="55543" y="14026"/>
                  </a:cubicBezTo>
                  <a:cubicBezTo>
                    <a:pt x="51988" y="20907"/>
                    <a:pt x="50566" y="29277"/>
                    <a:pt x="46833" y="50852"/>
                  </a:cubicBezTo>
                  <a:lnTo>
                    <a:pt x="32790" y="50852"/>
                  </a:lnTo>
                  <a:cubicBezTo>
                    <a:pt x="29235" y="50852"/>
                    <a:pt x="26924" y="50852"/>
                    <a:pt x="26924" y="54944"/>
                  </a:cubicBezTo>
                  <a:cubicBezTo>
                    <a:pt x="26924" y="57548"/>
                    <a:pt x="29235" y="57548"/>
                    <a:pt x="32435" y="57548"/>
                  </a:cubicBezTo>
                  <a:lnTo>
                    <a:pt x="45589" y="57548"/>
                  </a:lnTo>
                  <a:cubicBezTo>
                    <a:pt x="45411" y="58664"/>
                    <a:pt x="34212" y="125621"/>
                    <a:pt x="29946" y="145522"/>
                  </a:cubicBezTo>
                  <a:cubicBezTo>
                    <a:pt x="29057" y="149614"/>
                    <a:pt x="26035" y="163750"/>
                    <a:pt x="17503" y="163750"/>
                  </a:cubicBezTo>
                  <a:cubicBezTo>
                    <a:pt x="17325" y="163750"/>
                    <a:pt x="13059" y="163750"/>
                    <a:pt x="9681" y="161518"/>
                  </a:cubicBezTo>
                  <a:cubicBezTo>
                    <a:pt x="16970" y="159100"/>
                    <a:pt x="17503" y="152404"/>
                    <a:pt x="17503" y="151288"/>
                  </a:cubicBezTo>
                  <a:cubicBezTo>
                    <a:pt x="17503" y="147196"/>
                    <a:pt x="14481" y="144406"/>
                    <a:pt x="10392" y="144406"/>
                  </a:cubicBezTo>
                  <a:cubicBezTo>
                    <a:pt x="5593" y="144406"/>
                    <a:pt x="260" y="148684"/>
                    <a:pt x="260" y="155752"/>
                  </a:cubicBezTo>
                  <a:cubicBezTo>
                    <a:pt x="260" y="164122"/>
                    <a:pt x="8615" y="168957"/>
                    <a:pt x="17503" y="168957"/>
                  </a:cubicBezTo>
                  <a:cubicBezTo>
                    <a:pt x="28879" y="168957"/>
                    <a:pt x="36701" y="156682"/>
                    <a:pt x="38834" y="152590"/>
                  </a:cubicBezTo>
                  <a:cubicBezTo>
                    <a:pt x="45233" y="140129"/>
                    <a:pt x="49322" y="117251"/>
                    <a:pt x="49677" y="115020"/>
                  </a:cubicBezTo>
                  <a:lnTo>
                    <a:pt x="59632" y="57548"/>
                  </a:ln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570136F0-B64B-8EFD-C23A-B7166043D56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316772" y="4333499"/>
              <a:ext cx="58914" cy="265703"/>
            </a:xfrm>
            <a:custGeom>
              <a:avLst/>
              <a:gdLst>
                <a:gd name="connsiteX0" fmla="*/ 59180 w 58914"/>
                <a:gd name="connsiteY0" fmla="*/ 132927 h 265703"/>
                <a:gd name="connsiteX1" fmla="*/ 42420 w 58914"/>
                <a:gd name="connsiteY1" fmla="*/ 50027 h 265703"/>
                <a:gd name="connsiteX2" fmla="*/ 2805 w 58914"/>
                <a:gd name="connsiteY2" fmla="*/ 75 h 265703"/>
                <a:gd name="connsiteX3" fmla="*/ 265 w 58914"/>
                <a:gd name="connsiteY3" fmla="*/ 2732 h 265703"/>
                <a:gd name="connsiteX4" fmla="*/ 5090 w 58914"/>
                <a:gd name="connsiteY4" fmla="*/ 8843 h 265703"/>
                <a:gd name="connsiteX5" fmla="*/ 44451 w 58914"/>
                <a:gd name="connsiteY5" fmla="*/ 132927 h 265703"/>
                <a:gd name="connsiteX6" fmla="*/ 3567 w 58914"/>
                <a:gd name="connsiteY6" fmla="*/ 258604 h 265703"/>
                <a:gd name="connsiteX7" fmla="*/ 265 w 58914"/>
                <a:gd name="connsiteY7" fmla="*/ 263121 h 265703"/>
                <a:gd name="connsiteX8" fmla="*/ 2805 w 58914"/>
                <a:gd name="connsiteY8" fmla="*/ 265778 h 265703"/>
                <a:gd name="connsiteX9" fmla="*/ 43182 w 58914"/>
                <a:gd name="connsiteY9" fmla="*/ 213966 h 265703"/>
                <a:gd name="connsiteX10" fmla="*/ 59180 w 58914"/>
                <a:gd name="connsiteY10" fmla="*/ 132927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14" h="265703">
                  <a:moveTo>
                    <a:pt x="59180" y="132927"/>
                  </a:moveTo>
                  <a:cubicBezTo>
                    <a:pt x="59180" y="112202"/>
                    <a:pt x="56387" y="80052"/>
                    <a:pt x="42420" y="50027"/>
                  </a:cubicBezTo>
                  <a:cubicBezTo>
                    <a:pt x="27183" y="17345"/>
                    <a:pt x="5344" y="75"/>
                    <a:pt x="2805" y="75"/>
                  </a:cubicBezTo>
                  <a:cubicBezTo>
                    <a:pt x="1281" y="75"/>
                    <a:pt x="265" y="1138"/>
                    <a:pt x="265" y="2732"/>
                  </a:cubicBezTo>
                  <a:cubicBezTo>
                    <a:pt x="265" y="3529"/>
                    <a:pt x="265" y="4060"/>
                    <a:pt x="5090" y="8843"/>
                  </a:cubicBezTo>
                  <a:cubicBezTo>
                    <a:pt x="29977" y="35148"/>
                    <a:pt x="44451" y="77394"/>
                    <a:pt x="44451" y="132927"/>
                  </a:cubicBezTo>
                  <a:cubicBezTo>
                    <a:pt x="44451" y="178362"/>
                    <a:pt x="35055" y="225126"/>
                    <a:pt x="3567" y="258604"/>
                  </a:cubicBezTo>
                  <a:cubicBezTo>
                    <a:pt x="265" y="261793"/>
                    <a:pt x="265" y="262324"/>
                    <a:pt x="265" y="263121"/>
                  </a:cubicBezTo>
                  <a:cubicBezTo>
                    <a:pt x="265" y="264716"/>
                    <a:pt x="1281" y="265778"/>
                    <a:pt x="2805" y="265778"/>
                  </a:cubicBezTo>
                  <a:cubicBezTo>
                    <a:pt x="5344" y="265778"/>
                    <a:pt x="28199" y="247710"/>
                    <a:pt x="43182" y="213966"/>
                  </a:cubicBezTo>
                  <a:cubicBezTo>
                    <a:pt x="56133" y="184739"/>
                    <a:pt x="59180" y="155246"/>
                    <a:pt x="59180" y="132927"/>
                  </a:cubicBezTo>
                  <a:close/>
                </a:path>
              </a:pathLst>
            </a:custGeom>
            <a:solidFill>
              <a:srgbClr val="000000"/>
            </a:solidFill>
            <a:ln w="254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21" name="Group 320" descr="\documentclass{article}&#10;\usepackage{amsmath}&#10;\pagestyle{empty}&#10;\begin{document}&#10;&#10;$$r_{+}(v_d)=r_{-}(v_d)$$&#10;&#10;&#10;\end{document}" title="IguanaTex Vector Display">
            <a:extLst>
              <a:ext uri="{FF2B5EF4-FFF2-40B4-BE49-F238E27FC236}">
                <a16:creationId xmlns:a16="http://schemas.microsoft.com/office/drawing/2014/main" id="{572728C5-6225-D6C1-641E-8CC45FDC0441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225685" y="5606108"/>
            <a:ext cx="1740630" cy="246724"/>
            <a:chOff x="10533181" y="6907471"/>
            <a:chExt cx="1740630" cy="246724"/>
          </a:xfrm>
        </p:grpSpPr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9CB1E11F-ADF2-889E-DC07-67A7E4F8B0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533181" y="6983462"/>
              <a:ext cx="102623" cy="111766"/>
            </a:xfrm>
            <a:custGeom>
              <a:avLst/>
              <a:gdLst>
                <a:gd name="connsiteX0" fmla="*/ 15075 w 102623"/>
                <a:gd name="connsiteY0" fmla="*/ 94570 h 111766"/>
                <a:gd name="connsiteX1" fmla="*/ 12806 w 102623"/>
                <a:gd name="connsiteY1" fmla="*/ 105179 h 111766"/>
                <a:gd name="connsiteX2" fmla="*/ 20118 w 102623"/>
                <a:gd name="connsiteY2" fmla="*/ 111841 h 111766"/>
                <a:gd name="connsiteX3" fmla="*/ 29448 w 102623"/>
                <a:gd name="connsiteY3" fmla="*/ 104933 h 111766"/>
                <a:gd name="connsiteX4" fmla="*/ 39534 w 102623"/>
                <a:gd name="connsiteY4" fmla="*/ 65950 h 111766"/>
                <a:gd name="connsiteX5" fmla="*/ 47602 w 102623"/>
                <a:gd name="connsiteY5" fmla="*/ 33876 h 111766"/>
                <a:gd name="connsiteX6" fmla="*/ 61723 w 102623"/>
                <a:gd name="connsiteY6" fmla="*/ 13645 h 111766"/>
                <a:gd name="connsiteX7" fmla="*/ 81894 w 102623"/>
                <a:gd name="connsiteY7" fmla="*/ 5503 h 111766"/>
                <a:gd name="connsiteX8" fmla="*/ 92485 w 102623"/>
                <a:gd name="connsiteY8" fmla="*/ 8463 h 111766"/>
                <a:gd name="connsiteX9" fmla="*/ 79373 w 102623"/>
                <a:gd name="connsiteY9" fmla="*/ 22033 h 111766"/>
                <a:gd name="connsiteX10" fmla="*/ 88954 w 102623"/>
                <a:gd name="connsiteY10" fmla="*/ 30669 h 111766"/>
                <a:gd name="connsiteX11" fmla="*/ 102823 w 102623"/>
                <a:gd name="connsiteY11" fmla="*/ 16112 h 111766"/>
                <a:gd name="connsiteX12" fmla="*/ 81894 w 102623"/>
                <a:gd name="connsiteY12" fmla="*/ 75 h 111766"/>
                <a:gd name="connsiteX13" fmla="*/ 49619 w 102623"/>
                <a:gd name="connsiteY13" fmla="*/ 19073 h 111766"/>
                <a:gd name="connsiteX14" fmla="*/ 26674 w 102623"/>
                <a:gd name="connsiteY14" fmla="*/ 75 h 111766"/>
                <a:gd name="connsiteX15" fmla="*/ 8015 w 102623"/>
                <a:gd name="connsiteY15" fmla="*/ 14138 h 111766"/>
                <a:gd name="connsiteX16" fmla="*/ 199 w 102623"/>
                <a:gd name="connsiteY16" fmla="*/ 38070 h 111766"/>
                <a:gd name="connsiteX17" fmla="*/ 3224 w 102623"/>
                <a:gd name="connsiteY17" fmla="*/ 40538 h 111766"/>
                <a:gd name="connsiteX18" fmla="*/ 7511 w 102623"/>
                <a:gd name="connsiteY18" fmla="*/ 34863 h 111766"/>
                <a:gd name="connsiteX19" fmla="*/ 25918 w 102623"/>
                <a:gd name="connsiteY19" fmla="*/ 5503 h 111766"/>
                <a:gd name="connsiteX20" fmla="*/ 33734 w 102623"/>
                <a:gd name="connsiteY20" fmla="*/ 16852 h 111766"/>
                <a:gd name="connsiteX21" fmla="*/ 29700 w 102623"/>
                <a:gd name="connsiteY21" fmla="*/ 37577 h 111766"/>
                <a:gd name="connsiteX22" fmla="*/ 15075 w 102623"/>
                <a:gd name="connsiteY22" fmla="*/ 9457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23" h="111766">
                  <a:moveTo>
                    <a:pt x="15075" y="94570"/>
                  </a:moveTo>
                  <a:cubicBezTo>
                    <a:pt x="14319" y="98271"/>
                    <a:pt x="12806" y="103946"/>
                    <a:pt x="12806" y="105179"/>
                  </a:cubicBezTo>
                  <a:cubicBezTo>
                    <a:pt x="12806" y="109621"/>
                    <a:pt x="16336" y="111841"/>
                    <a:pt x="20118" y="111841"/>
                  </a:cubicBezTo>
                  <a:cubicBezTo>
                    <a:pt x="23144" y="111841"/>
                    <a:pt x="27683" y="109867"/>
                    <a:pt x="29448" y="104933"/>
                  </a:cubicBezTo>
                  <a:cubicBezTo>
                    <a:pt x="29952" y="103946"/>
                    <a:pt x="38525" y="70391"/>
                    <a:pt x="39534" y="65950"/>
                  </a:cubicBezTo>
                  <a:cubicBezTo>
                    <a:pt x="41551" y="57808"/>
                    <a:pt x="46089" y="40538"/>
                    <a:pt x="47602" y="33876"/>
                  </a:cubicBezTo>
                  <a:cubicBezTo>
                    <a:pt x="48611" y="30669"/>
                    <a:pt x="55671" y="19073"/>
                    <a:pt x="61723" y="13645"/>
                  </a:cubicBezTo>
                  <a:cubicBezTo>
                    <a:pt x="63740" y="11918"/>
                    <a:pt x="71052" y="5503"/>
                    <a:pt x="81894" y="5503"/>
                  </a:cubicBezTo>
                  <a:cubicBezTo>
                    <a:pt x="88450" y="5503"/>
                    <a:pt x="92232" y="8463"/>
                    <a:pt x="92485" y="8463"/>
                  </a:cubicBezTo>
                  <a:cubicBezTo>
                    <a:pt x="84920" y="9697"/>
                    <a:pt x="79373" y="15618"/>
                    <a:pt x="79373" y="22033"/>
                  </a:cubicBezTo>
                  <a:cubicBezTo>
                    <a:pt x="79373" y="25981"/>
                    <a:pt x="82146" y="30669"/>
                    <a:pt x="88954" y="30669"/>
                  </a:cubicBezTo>
                  <a:cubicBezTo>
                    <a:pt x="95762" y="30669"/>
                    <a:pt x="102823" y="24994"/>
                    <a:pt x="102823" y="16112"/>
                  </a:cubicBezTo>
                  <a:cubicBezTo>
                    <a:pt x="102823" y="7476"/>
                    <a:pt x="94754" y="75"/>
                    <a:pt x="81894" y="75"/>
                  </a:cubicBezTo>
                  <a:cubicBezTo>
                    <a:pt x="65505" y="75"/>
                    <a:pt x="54410" y="12164"/>
                    <a:pt x="49619" y="19073"/>
                  </a:cubicBezTo>
                  <a:cubicBezTo>
                    <a:pt x="47602" y="7970"/>
                    <a:pt x="38525" y="75"/>
                    <a:pt x="26674" y="75"/>
                  </a:cubicBezTo>
                  <a:cubicBezTo>
                    <a:pt x="15075" y="75"/>
                    <a:pt x="10284" y="9697"/>
                    <a:pt x="8015" y="14138"/>
                  </a:cubicBezTo>
                  <a:cubicBezTo>
                    <a:pt x="3477" y="22527"/>
                    <a:pt x="199" y="37330"/>
                    <a:pt x="199" y="38070"/>
                  </a:cubicBezTo>
                  <a:cubicBezTo>
                    <a:pt x="199" y="40538"/>
                    <a:pt x="2720" y="40538"/>
                    <a:pt x="3224" y="40538"/>
                  </a:cubicBezTo>
                  <a:cubicBezTo>
                    <a:pt x="5746" y="40538"/>
                    <a:pt x="5998" y="40291"/>
                    <a:pt x="7511" y="34863"/>
                  </a:cubicBezTo>
                  <a:cubicBezTo>
                    <a:pt x="11797" y="17345"/>
                    <a:pt x="16840" y="5503"/>
                    <a:pt x="25918" y="5503"/>
                  </a:cubicBezTo>
                  <a:cubicBezTo>
                    <a:pt x="30204" y="5503"/>
                    <a:pt x="33734" y="7476"/>
                    <a:pt x="33734" y="16852"/>
                  </a:cubicBezTo>
                  <a:cubicBezTo>
                    <a:pt x="33734" y="22033"/>
                    <a:pt x="32978" y="24747"/>
                    <a:pt x="29700" y="37577"/>
                  </a:cubicBezTo>
                  <a:lnTo>
                    <a:pt x="15075" y="94570"/>
                  </a:ln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4C8C35A2-CB7C-EE51-D14F-DEF22CC039A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651983" y="7022617"/>
              <a:ext cx="129906" cy="127285"/>
            </a:xfrm>
            <a:custGeom>
              <a:avLst/>
              <a:gdLst>
                <a:gd name="connsiteX0" fmla="*/ 69569 w 129906"/>
                <a:gd name="connsiteY0" fmla="*/ 67950 h 127285"/>
                <a:gd name="connsiteX1" fmla="*/ 123579 w 129906"/>
                <a:gd name="connsiteY1" fmla="*/ 67950 h 127285"/>
                <a:gd name="connsiteX2" fmla="*/ 130109 w 129906"/>
                <a:gd name="connsiteY2" fmla="*/ 63805 h 127285"/>
                <a:gd name="connsiteX3" fmla="*/ 123579 w 129906"/>
                <a:gd name="connsiteY3" fmla="*/ 59488 h 127285"/>
                <a:gd name="connsiteX4" fmla="*/ 69569 w 129906"/>
                <a:gd name="connsiteY4" fmla="*/ 59488 h 127285"/>
                <a:gd name="connsiteX5" fmla="*/ 69569 w 129906"/>
                <a:gd name="connsiteY5" fmla="*/ 6466 h 127285"/>
                <a:gd name="connsiteX6" fmla="*/ 65333 w 129906"/>
                <a:gd name="connsiteY6" fmla="*/ 76 h 127285"/>
                <a:gd name="connsiteX7" fmla="*/ 60920 w 129906"/>
                <a:gd name="connsiteY7" fmla="*/ 6466 h 127285"/>
                <a:gd name="connsiteX8" fmla="*/ 60920 w 129906"/>
                <a:gd name="connsiteY8" fmla="*/ 59488 h 127285"/>
                <a:gd name="connsiteX9" fmla="*/ 6734 w 129906"/>
                <a:gd name="connsiteY9" fmla="*/ 59488 h 127285"/>
                <a:gd name="connsiteX10" fmla="*/ 203 w 129906"/>
                <a:gd name="connsiteY10" fmla="*/ 63633 h 127285"/>
                <a:gd name="connsiteX11" fmla="*/ 6734 w 129906"/>
                <a:gd name="connsiteY11" fmla="*/ 67950 h 127285"/>
                <a:gd name="connsiteX12" fmla="*/ 60920 w 129906"/>
                <a:gd name="connsiteY12" fmla="*/ 67950 h 127285"/>
                <a:gd name="connsiteX13" fmla="*/ 60920 w 129906"/>
                <a:gd name="connsiteY13" fmla="*/ 120971 h 127285"/>
                <a:gd name="connsiteX14" fmla="*/ 65156 w 129906"/>
                <a:gd name="connsiteY14" fmla="*/ 127362 h 127285"/>
                <a:gd name="connsiteX15" fmla="*/ 69569 w 129906"/>
                <a:gd name="connsiteY15" fmla="*/ 120971 h 127285"/>
                <a:gd name="connsiteX16" fmla="*/ 69569 w 129906"/>
                <a:gd name="connsiteY16" fmla="*/ 67950 h 12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906" h="127285">
                  <a:moveTo>
                    <a:pt x="69569" y="67950"/>
                  </a:moveTo>
                  <a:lnTo>
                    <a:pt x="123579" y="67950"/>
                  </a:lnTo>
                  <a:cubicBezTo>
                    <a:pt x="125873" y="67950"/>
                    <a:pt x="130109" y="67950"/>
                    <a:pt x="130109" y="63805"/>
                  </a:cubicBezTo>
                  <a:cubicBezTo>
                    <a:pt x="130109" y="59488"/>
                    <a:pt x="126050" y="59488"/>
                    <a:pt x="123579" y="59488"/>
                  </a:cubicBezTo>
                  <a:lnTo>
                    <a:pt x="69569" y="59488"/>
                  </a:lnTo>
                  <a:lnTo>
                    <a:pt x="69569" y="6466"/>
                  </a:lnTo>
                  <a:cubicBezTo>
                    <a:pt x="69569" y="4221"/>
                    <a:pt x="69569" y="76"/>
                    <a:pt x="65333" y="76"/>
                  </a:cubicBezTo>
                  <a:cubicBezTo>
                    <a:pt x="60920" y="76"/>
                    <a:pt x="60920" y="4048"/>
                    <a:pt x="60920" y="6466"/>
                  </a:cubicBezTo>
                  <a:lnTo>
                    <a:pt x="60920" y="59488"/>
                  </a:lnTo>
                  <a:lnTo>
                    <a:pt x="6734" y="59488"/>
                  </a:lnTo>
                  <a:cubicBezTo>
                    <a:pt x="4439" y="59488"/>
                    <a:pt x="203" y="59488"/>
                    <a:pt x="203" y="63633"/>
                  </a:cubicBezTo>
                  <a:cubicBezTo>
                    <a:pt x="203" y="67950"/>
                    <a:pt x="4263" y="67950"/>
                    <a:pt x="6734" y="67950"/>
                  </a:cubicBezTo>
                  <a:lnTo>
                    <a:pt x="60920" y="67950"/>
                  </a:lnTo>
                  <a:lnTo>
                    <a:pt x="60920" y="120971"/>
                  </a:lnTo>
                  <a:cubicBezTo>
                    <a:pt x="60920" y="123217"/>
                    <a:pt x="60920" y="127362"/>
                    <a:pt x="65156" y="127362"/>
                  </a:cubicBezTo>
                  <a:cubicBezTo>
                    <a:pt x="69569" y="127362"/>
                    <a:pt x="69569" y="123389"/>
                    <a:pt x="69569" y="120971"/>
                  </a:cubicBezTo>
                  <a:lnTo>
                    <a:pt x="69569" y="67950"/>
                  </a:ln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61232334-A4D4-33B4-D4D0-C38A9F3232B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831989" y="6907471"/>
              <a:ext cx="58498" cy="246724"/>
            </a:xfrm>
            <a:custGeom>
              <a:avLst/>
              <a:gdLst>
                <a:gd name="connsiteX0" fmla="*/ 58708 w 58498"/>
                <a:gd name="connsiteY0" fmla="*/ 244332 h 246724"/>
                <a:gd name="connsiteX1" fmla="*/ 54421 w 58498"/>
                <a:gd name="connsiteY1" fmla="*/ 238904 h 246724"/>
                <a:gd name="connsiteX2" fmla="*/ 14834 w 58498"/>
                <a:gd name="connsiteY2" fmla="*/ 123437 h 246724"/>
                <a:gd name="connsiteX3" fmla="*/ 55430 w 58498"/>
                <a:gd name="connsiteY3" fmla="*/ 6736 h 246724"/>
                <a:gd name="connsiteX4" fmla="*/ 58708 w 58498"/>
                <a:gd name="connsiteY4" fmla="*/ 2542 h 246724"/>
                <a:gd name="connsiteX5" fmla="*/ 56186 w 58498"/>
                <a:gd name="connsiteY5" fmla="*/ 75 h 246724"/>
                <a:gd name="connsiteX6" fmla="*/ 16095 w 58498"/>
                <a:gd name="connsiteY6" fmla="*/ 48186 h 246724"/>
                <a:gd name="connsiteX7" fmla="*/ 210 w 58498"/>
                <a:gd name="connsiteY7" fmla="*/ 123437 h 246724"/>
                <a:gd name="connsiteX8" fmla="*/ 16851 w 58498"/>
                <a:gd name="connsiteY8" fmla="*/ 200415 h 246724"/>
                <a:gd name="connsiteX9" fmla="*/ 56186 w 58498"/>
                <a:gd name="connsiteY9" fmla="*/ 246800 h 246724"/>
                <a:gd name="connsiteX10" fmla="*/ 58708 w 58498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8" h="246724">
                  <a:moveTo>
                    <a:pt x="58708" y="244332"/>
                  </a:moveTo>
                  <a:cubicBezTo>
                    <a:pt x="58708" y="243592"/>
                    <a:pt x="58708" y="243099"/>
                    <a:pt x="54421" y="238904"/>
                  </a:cubicBezTo>
                  <a:cubicBezTo>
                    <a:pt x="22903" y="207817"/>
                    <a:pt x="14834" y="161186"/>
                    <a:pt x="14834" y="123437"/>
                  </a:cubicBezTo>
                  <a:cubicBezTo>
                    <a:pt x="14834" y="80507"/>
                    <a:pt x="24416" y="37577"/>
                    <a:pt x="55430" y="6736"/>
                  </a:cubicBezTo>
                  <a:cubicBezTo>
                    <a:pt x="58708" y="3776"/>
                    <a:pt x="58708" y="3282"/>
                    <a:pt x="58708" y="2542"/>
                  </a:cubicBezTo>
                  <a:cubicBezTo>
                    <a:pt x="58708" y="815"/>
                    <a:pt x="57699" y="75"/>
                    <a:pt x="56186" y="75"/>
                  </a:cubicBezTo>
                  <a:cubicBezTo>
                    <a:pt x="53665" y="75"/>
                    <a:pt x="30972" y="16852"/>
                    <a:pt x="16095" y="48186"/>
                  </a:cubicBezTo>
                  <a:cubicBezTo>
                    <a:pt x="3235" y="75326"/>
                    <a:pt x="210" y="102712"/>
                    <a:pt x="210" y="123437"/>
                  </a:cubicBezTo>
                  <a:cubicBezTo>
                    <a:pt x="210" y="142682"/>
                    <a:pt x="2983" y="172535"/>
                    <a:pt x="16851" y="200415"/>
                  </a:cubicBezTo>
                  <a:cubicBezTo>
                    <a:pt x="31980" y="230762"/>
                    <a:pt x="53665" y="246800"/>
                    <a:pt x="56186" y="246800"/>
                  </a:cubicBezTo>
                  <a:cubicBezTo>
                    <a:pt x="57699" y="246800"/>
                    <a:pt x="58708" y="246059"/>
                    <a:pt x="58708" y="244332"/>
                  </a:cubicBez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52C21E8F-36DE-0227-9AA5-626F4C9F982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912396" y="6983462"/>
              <a:ext cx="110692" cy="111766"/>
            </a:xfrm>
            <a:custGeom>
              <a:avLst/>
              <a:gdLst>
                <a:gd name="connsiteX0" fmla="*/ 110906 w 110692"/>
                <a:gd name="connsiteY0" fmla="*/ 17345 h 111766"/>
                <a:gd name="connsiteX1" fmla="*/ 99812 w 110692"/>
                <a:gd name="connsiteY1" fmla="*/ 75 h 111766"/>
                <a:gd name="connsiteX2" fmla="*/ 87457 w 110692"/>
                <a:gd name="connsiteY2" fmla="*/ 11918 h 111766"/>
                <a:gd name="connsiteX3" fmla="*/ 91491 w 110692"/>
                <a:gd name="connsiteY3" fmla="*/ 19319 h 111766"/>
                <a:gd name="connsiteX4" fmla="*/ 100064 w 110692"/>
                <a:gd name="connsiteY4" fmla="*/ 39551 h 111766"/>
                <a:gd name="connsiteX5" fmla="*/ 55182 w 110692"/>
                <a:gd name="connsiteY5" fmla="*/ 106413 h 111766"/>
                <a:gd name="connsiteX6" fmla="*/ 36523 w 110692"/>
                <a:gd name="connsiteY6" fmla="*/ 84948 h 111766"/>
                <a:gd name="connsiteX7" fmla="*/ 51147 w 110692"/>
                <a:gd name="connsiteY7" fmla="*/ 32642 h 111766"/>
                <a:gd name="connsiteX8" fmla="*/ 54173 w 110692"/>
                <a:gd name="connsiteY8" fmla="*/ 20306 h 111766"/>
                <a:gd name="connsiteX9" fmla="*/ 33497 w 110692"/>
                <a:gd name="connsiteY9" fmla="*/ 75 h 111766"/>
                <a:gd name="connsiteX10" fmla="*/ 214 w 110692"/>
                <a:gd name="connsiteY10" fmla="*/ 38070 h 111766"/>
                <a:gd name="connsiteX11" fmla="*/ 3239 w 110692"/>
                <a:gd name="connsiteY11" fmla="*/ 40538 h 111766"/>
                <a:gd name="connsiteX12" fmla="*/ 7274 w 110692"/>
                <a:gd name="connsiteY12" fmla="*/ 36097 h 111766"/>
                <a:gd name="connsiteX13" fmla="*/ 32741 w 110692"/>
                <a:gd name="connsiteY13" fmla="*/ 5503 h 111766"/>
                <a:gd name="connsiteX14" fmla="*/ 39044 w 110692"/>
                <a:gd name="connsiteY14" fmla="*/ 13398 h 111766"/>
                <a:gd name="connsiteX15" fmla="*/ 34758 w 110692"/>
                <a:gd name="connsiteY15" fmla="*/ 30669 h 111766"/>
                <a:gd name="connsiteX16" fmla="*/ 20385 w 110692"/>
                <a:gd name="connsiteY16" fmla="*/ 81247 h 111766"/>
                <a:gd name="connsiteX17" fmla="*/ 54173 w 110692"/>
                <a:gd name="connsiteY17" fmla="*/ 111841 h 111766"/>
                <a:gd name="connsiteX18" fmla="*/ 110906 w 110692"/>
                <a:gd name="connsiteY18" fmla="*/ 17345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692" h="111766">
                  <a:moveTo>
                    <a:pt x="110906" y="17345"/>
                  </a:moveTo>
                  <a:cubicBezTo>
                    <a:pt x="110906" y="4022"/>
                    <a:pt x="104350" y="75"/>
                    <a:pt x="99812" y="75"/>
                  </a:cubicBezTo>
                  <a:cubicBezTo>
                    <a:pt x="93508" y="75"/>
                    <a:pt x="87457" y="6490"/>
                    <a:pt x="87457" y="11918"/>
                  </a:cubicBezTo>
                  <a:cubicBezTo>
                    <a:pt x="87457" y="15125"/>
                    <a:pt x="88717" y="16605"/>
                    <a:pt x="91491" y="19319"/>
                  </a:cubicBezTo>
                  <a:cubicBezTo>
                    <a:pt x="96786" y="24254"/>
                    <a:pt x="100064" y="30669"/>
                    <a:pt x="100064" y="39551"/>
                  </a:cubicBezTo>
                  <a:cubicBezTo>
                    <a:pt x="100064" y="49913"/>
                    <a:pt x="84683" y="106413"/>
                    <a:pt x="55182" y="106413"/>
                  </a:cubicBezTo>
                  <a:cubicBezTo>
                    <a:pt x="42322" y="106413"/>
                    <a:pt x="36523" y="97778"/>
                    <a:pt x="36523" y="84948"/>
                  </a:cubicBezTo>
                  <a:cubicBezTo>
                    <a:pt x="36523" y="71131"/>
                    <a:pt x="43331" y="53121"/>
                    <a:pt x="51147" y="32642"/>
                  </a:cubicBezTo>
                  <a:cubicBezTo>
                    <a:pt x="52912" y="28448"/>
                    <a:pt x="54173" y="24994"/>
                    <a:pt x="54173" y="20306"/>
                  </a:cubicBezTo>
                  <a:cubicBezTo>
                    <a:pt x="54173" y="9204"/>
                    <a:pt x="46104" y="75"/>
                    <a:pt x="33497" y="75"/>
                  </a:cubicBezTo>
                  <a:cubicBezTo>
                    <a:pt x="9795" y="75"/>
                    <a:pt x="214" y="35850"/>
                    <a:pt x="214" y="38070"/>
                  </a:cubicBezTo>
                  <a:cubicBezTo>
                    <a:pt x="214" y="40538"/>
                    <a:pt x="2735" y="40538"/>
                    <a:pt x="3239" y="40538"/>
                  </a:cubicBezTo>
                  <a:cubicBezTo>
                    <a:pt x="5761" y="40538"/>
                    <a:pt x="6013" y="40044"/>
                    <a:pt x="7274" y="36097"/>
                  </a:cubicBezTo>
                  <a:cubicBezTo>
                    <a:pt x="14586" y="11177"/>
                    <a:pt x="25428" y="5503"/>
                    <a:pt x="32741" y="5503"/>
                  </a:cubicBezTo>
                  <a:cubicBezTo>
                    <a:pt x="34758" y="5503"/>
                    <a:pt x="39044" y="5503"/>
                    <a:pt x="39044" y="13398"/>
                  </a:cubicBezTo>
                  <a:cubicBezTo>
                    <a:pt x="39044" y="19566"/>
                    <a:pt x="36523" y="26228"/>
                    <a:pt x="34758" y="30669"/>
                  </a:cubicBezTo>
                  <a:cubicBezTo>
                    <a:pt x="23663" y="59289"/>
                    <a:pt x="20385" y="70638"/>
                    <a:pt x="20385" y="81247"/>
                  </a:cubicBezTo>
                  <a:cubicBezTo>
                    <a:pt x="20385" y="107893"/>
                    <a:pt x="42574" y="111841"/>
                    <a:pt x="54173" y="111841"/>
                  </a:cubicBezTo>
                  <a:cubicBezTo>
                    <a:pt x="96534" y="111841"/>
                    <a:pt x="110906" y="30175"/>
                    <a:pt x="110906" y="17345"/>
                  </a:cubicBez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C5DF53D4-3860-3545-E6A0-17CD90ED69A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1038072" y="7009664"/>
              <a:ext cx="90722" cy="121585"/>
            </a:xfrm>
            <a:custGeom>
              <a:avLst/>
              <a:gdLst>
                <a:gd name="connsiteX0" fmla="*/ 90235 w 90722"/>
                <a:gd name="connsiteY0" fmla="*/ 5257 h 121585"/>
                <a:gd name="connsiteX1" fmla="*/ 90941 w 90722"/>
                <a:gd name="connsiteY1" fmla="*/ 2494 h 121585"/>
                <a:gd name="connsiteX2" fmla="*/ 88117 w 90722"/>
                <a:gd name="connsiteY2" fmla="*/ 76 h 121585"/>
                <a:gd name="connsiteX3" fmla="*/ 65525 w 90722"/>
                <a:gd name="connsiteY3" fmla="*/ 1803 h 121585"/>
                <a:gd name="connsiteX4" fmla="*/ 61641 w 90722"/>
                <a:gd name="connsiteY4" fmla="*/ 5776 h 121585"/>
                <a:gd name="connsiteX5" fmla="*/ 66231 w 90722"/>
                <a:gd name="connsiteY5" fmla="*/ 8193 h 121585"/>
                <a:gd name="connsiteX6" fmla="*/ 74703 w 90722"/>
                <a:gd name="connsiteY6" fmla="*/ 10784 h 121585"/>
                <a:gd name="connsiteX7" fmla="*/ 73997 w 90722"/>
                <a:gd name="connsiteY7" fmla="*/ 14584 h 121585"/>
                <a:gd name="connsiteX8" fmla="*/ 63936 w 90722"/>
                <a:gd name="connsiteY8" fmla="*/ 53961 h 121585"/>
                <a:gd name="connsiteX9" fmla="*/ 45756 w 90722"/>
                <a:gd name="connsiteY9" fmla="*/ 43771 h 121585"/>
                <a:gd name="connsiteX10" fmla="*/ 218 w 90722"/>
                <a:gd name="connsiteY10" fmla="*/ 92993 h 121585"/>
                <a:gd name="connsiteX11" fmla="*/ 26870 w 90722"/>
                <a:gd name="connsiteY11" fmla="*/ 121662 h 121585"/>
                <a:gd name="connsiteX12" fmla="*/ 51934 w 90722"/>
                <a:gd name="connsiteY12" fmla="*/ 109573 h 121585"/>
                <a:gd name="connsiteX13" fmla="*/ 70114 w 90722"/>
                <a:gd name="connsiteY13" fmla="*/ 121662 h 121585"/>
                <a:gd name="connsiteX14" fmla="*/ 84057 w 90722"/>
                <a:gd name="connsiteY14" fmla="*/ 112509 h 121585"/>
                <a:gd name="connsiteX15" fmla="*/ 90235 w 90722"/>
                <a:gd name="connsiteY15" fmla="*/ 95238 h 121585"/>
                <a:gd name="connsiteX16" fmla="*/ 87411 w 90722"/>
                <a:gd name="connsiteY16" fmla="*/ 92993 h 121585"/>
                <a:gd name="connsiteX17" fmla="*/ 83528 w 90722"/>
                <a:gd name="connsiteY17" fmla="*/ 98347 h 121585"/>
                <a:gd name="connsiteX18" fmla="*/ 70643 w 90722"/>
                <a:gd name="connsiteY18" fmla="*/ 116826 h 121585"/>
                <a:gd name="connsiteX19" fmla="*/ 64819 w 90722"/>
                <a:gd name="connsiteY19" fmla="*/ 108364 h 121585"/>
                <a:gd name="connsiteX20" fmla="*/ 65701 w 90722"/>
                <a:gd name="connsiteY20" fmla="*/ 101283 h 121585"/>
                <a:gd name="connsiteX21" fmla="*/ 90235 w 90722"/>
                <a:gd name="connsiteY21" fmla="*/ 5257 h 121585"/>
                <a:gd name="connsiteX22" fmla="*/ 52640 w 90722"/>
                <a:gd name="connsiteY22" fmla="*/ 98347 h 121585"/>
                <a:gd name="connsiteX23" fmla="*/ 43638 w 90722"/>
                <a:gd name="connsiteY23" fmla="*/ 109918 h 121585"/>
                <a:gd name="connsiteX24" fmla="*/ 27400 w 90722"/>
                <a:gd name="connsiteY24" fmla="*/ 116826 h 121585"/>
                <a:gd name="connsiteX25" fmla="*/ 14515 w 90722"/>
                <a:gd name="connsiteY25" fmla="*/ 100074 h 121585"/>
                <a:gd name="connsiteX26" fmla="*/ 23693 w 90722"/>
                <a:gd name="connsiteY26" fmla="*/ 65014 h 121585"/>
                <a:gd name="connsiteX27" fmla="*/ 45756 w 90722"/>
                <a:gd name="connsiteY27" fmla="*/ 48607 h 121585"/>
                <a:gd name="connsiteX28" fmla="*/ 61465 w 90722"/>
                <a:gd name="connsiteY28" fmla="*/ 63633 h 121585"/>
                <a:gd name="connsiteX29" fmla="*/ 60935 w 90722"/>
                <a:gd name="connsiteY29" fmla="*/ 66050 h 121585"/>
                <a:gd name="connsiteX30" fmla="*/ 52640 w 90722"/>
                <a:gd name="connsiteY30" fmla="*/ 98347 h 12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722" h="121585">
                  <a:moveTo>
                    <a:pt x="90235" y="5257"/>
                  </a:moveTo>
                  <a:cubicBezTo>
                    <a:pt x="90411" y="4912"/>
                    <a:pt x="90941" y="2667"/>
                    <a:pt x="90941" y="2494"/>
                  </a:cubicBezTo>
                  <a:cubicBezTo>
                    <a:pt x="90941" y="1631"/>
                    <a:pt x="90235" y="76"/>
                    <a:pt x="88117" y="76"/>
                  </a:cubicBezTo>
                  <a:cubicBezTo>
                    <a:pt x="84587" y="76"/>
                    <a:pt x="69937" y="1458"/>
                    <a:pt x="65525" y="1803"/>
                  </a:cubicBezTo>
                  <a:cubicBezTo>
                    <a:pt x="64113" y="1976"/>
                    <a:pt x="61641" y="2149"/>
                    <a:pt x="61641" y="5776"/>
                  </a:cubicBezTo>
                  <a:cubicBezTo>
                    <a:pt x="61641" y="8193"/>
                    <a:pt x="64113" y="8193"/>
                    <a:pt x="66231" y="8193"/>
                  </a:cubicBezTo>
                  <a:cubicBezTo>
                    <a:pt x="74703" y="8193"/>
                    <a:pt x="74703" y="9402"/>
                    <a:pt x="74703" y="10784"/>
                  </a:cubicBezTo>
                  <a:cubicBezTo>
                    <a:pt x="74703" y="11993"/>
                    <a:pt x="74350" y="13029"/>
                    <a:pt x="73997" y="14584"/>
                  </a:cubicBezTo>
                  <a:lnTo>
                    <a:pt x="63936" y="53961"/>
                  </a:lnTo>
                  <a:cubicBezTo>
                    <a:pt x="60229" y="48262"/>
                    <a:pt x="54228" y="43771"/>
                    <a:pt x="45756" y="43771"/>
                  </a:cubicBezTo>
                  <a:cubicBezTo>
                    <a:pt x="23164" y="43771"/>
                    <a:pt x="218" y="68123"/>
                    <a:pt x="218" y="92993"/>
                  </a:cubicBezTo>
                  <a:cubicBezTo>
                    <a:pt x="218" y="109745"/>
                    <a:pt x="11691" y="121662"/>
                    <a:pt x="26870" y="121662"/>
                  </a:cubicBezTo>
                  <a:cubicBezTo>
                    <a:pt x="36402" y="121662"/>
                    <a:pt x="44874" y="116308"/>
                    <a:pt x="51934" y="109573"/>
                  </a:cubicBezTo>
                  <a:cubicBezTo>
                    <a:pt x="55287" y="119935"/>
                    <a:pt x="65525" y="121662"/>
                    <a:pt x="70114" y="121662"/>
                  </a:cubicBezTo>
                  <a:cubicBezTo>
                    <a:pt x="76468" y="121662"/>
                    <a:pt x="80880" y="117863"/>
                    <a:pt x="84057" y="112509"/>
                  </a:cubicBezTo>
                  <a:cubicBezTo>
                    <a:pt x="87940" y="105773"/>
                    <a:pt x="90235" y="95929"/>
                    <a:pt x="90235" y="95238"/>
                  </a:cubicBezTo>
                  <a:cubicBezTo>
                    <a:pt x="90235" y="92993"/>
                    <a:pt x="87940" y="92993"/>
                    <a:pt x="87411" y="92993"/>
                  </a:cubicBezTo>
                  <a:cubicBezTo>
                    <a:pt x="84940" y="92993"/>
                    <a:pt x="84763" y="93684"/>
                    <a:pt x="83528" y="98347"/>
                  </a:cubicBezTo>
                  <a:cubicBezTo>
                    <a:pt x="81410" y="106637"/>
                    <a:pt x="78056" y="116826"/>
                    <a:pt x="70643" y="116826"/>
                  </a:cubicBezTo>
                  <a:cubicBezTo>
                    <a:pt x="66054" y="116826"/>
                    <a:pt x="64819" y="113027"/>
                    <a:pt x="64819" y="108364"/>
                  </a:cubicBezTo>
                  <a:cubicBezTo>
                    <a:pt x="64819" y="105082"/>
                    <a:pt x="65172" y="103528"/>
                    <a:pt x="65701" y="101283"/>
                  </a:cubicBezTo>
                  <a:lnTo>
                    <a:pt x="90235" y="5257"/>
                  </a:lnTo>
                  <a:close/>
                  <a:moveTo>
                    <a:pt x="52640" y="98347"/>
                  </a:moveTo>
                  <a:cubicBezTo>
                    <a:pt x="51404" y="103183"/>
                    <a:pt x="47521" y="106637"/>
                    <a:pt x="43638" y="109918"/>
                  </a:cubicBezTo>
                  <a:cubicBezTo>
                    <a:pt x="42050" y="111300"/>
                    <a:pt x="34990" y="116826"/>
                    <a:pt x="27400" y="116826"/>
                  </a:cubicBezTo>
                  <a:cubicBezTo>
                    <a:pt x="20869" y="116826"/>
                    <a:pt x="14515" y="112336"/>
                    <a:pt x="14515" y="100074"/>
                  </a:cubicBezTo>
                  <a:cubicBezTo>
                    <a:pt x="14515" y="90920"/>
                    <a:pt x="19634" y="71922"/>
                    <a:pt x="23693" y="65014"/>
                  </a:cubicBezTo>
                  <a:cubicBezTo>
                    <a:pt x="31812" y="51198"/>
                    <a:pt x="40814" y="48607"/>
                    <a:pt x="45756" y="48607"/>
                  </a:cubicBezTo>
                  <a:cubicBezTo>
                    <a:pt x="58111" y="48607"/>
                    <a:pt x="61465" y="61733"/>
                    <a:pt x="61465" y="63633"/>
                  </a:cubicBezTo>
                  <a:cubicBezTo>
                    <a:pt x="61465" y="64323"/>
                    <a:pt x="61112" y="65532"/>
                    <a:pt x="60935" y="66050"/>
                  </a:cubicBezTo>
                  <a:lnTo>
                    <a:pt x="52640" y="98347"/>
                  </a:ln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81503149-62A6-CB77-238A-52F97B0AE5F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159251" y="6907471"/>
              <a:ext cx="58498" cy="246724"/>
            </a:xfrm>
            <a:custGeom>
              <a:avLst/>
              <a:gdLst>
                <a:gd name="connsiteX0" fmla="*/ 58721 w 58498"/>
                <a:gd name="connsiteY0" fmla="*/ 123437 h 246724"/>
                <a:gd name="connsiteX1" fmla="*/ 42080 w 58498"/>
                <a:gd name="connsiteY1" fmla="*/ 46459 h 246724"/>
                <a:gd name="connsiteX2" fmla="*/ 2745 w 58498"/>
                <a:gd name="connsiteY2" fmla="*/ 75 h 246724"/>
                <a:gd name="connsiteX3" fmla="*/ 223 w 58498"/>
                <a:gd name="connsiteY3" fmla="*/ 2542 h 246724"/>
                <a:gd name="connsiteX4" fmla="*/ 5014 w 58498"/>
                <a:gd name="connsiteY4" fmla="*/ 8217 h 246724"/>
                <a:gd name="connsiteX5" fmla="*/ 44097 w 58498"/>
                <a:gd name="connsiteY5" fmla="*/ 123437 h 246724"/>
                <a:gd name="connsiteX6" fmla="*/ 3501 w 58498"/>
                <a:gd name="connsiteY6" fmla="*/ 240138 h 246724"/>
                <a:gd name="connsiteX7" fmla="*/ 223 w 58498"/>
                <a:gd name="connsiteY7" fmla="*/ 244332 h 246724"/>
                <a:gd name="connsiteX8" fmla="*/ 2745 w 58498"/>
                <a:gd name="connsiteY8" fmla="*/ 246800 h 246724"/>
                <a:gd name="connsiteX9" fmla="*/ 42836 w 58498"/>
                <a:gd name="connsiteY9" fmla="*/ 198688 h 246724"/>
                <a:gd name="connsiteX10" fmla="*/ 58721 w 58498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8" h="246724">
                  <a:moveTo>
                    <a:pt x="58721" y="123437"/>
                  </a:moveTo>
                  <a:cubicBezTo>
                    <a:pt x="58721" y="104193"/>
                    <a:pt x="55948" y="74339"/>
                    <a:pt x="42080" y="46459"/>
                  </a:cubicBezTo>
                  <a:cubicBezTo>
                    <a:pt x="26951" y="16112"/>
                    <a:pt x="5266" y="75"/>
                    <a:pt x="2745" y="75"/>
                  </a:cubicBezTo>
                  <a:cubicBezTo>
                    <a:pt x="1232" y="75"/>
                    <a:pt x="223" y="1062"/>
                    <a:pt x="223" y="2542"/>
                  </a:cubicBezTo>
                  <a:cubicBezTo>
                    <a:pt x="223" y="3282"/>
                    <a:pt x="223" y="3776"/>
                    <a:pt x="5014" y="8217"/>
                  </a:cubicBezTo>
                  <a:cubicBezTo>
                    <a:pt x="29724" y="32642"/>
                    <a:pt x="44097" y="71872"/>
                    <a:pt x="44097" y="123437"/>
                  </a:cubicBezTo>
                  <a:cubicBezTo>
                    <a:pt x="44097" y="165627"/>
                    <a:pt x="34767" y="209051"/>
                    <a:pt x="3501" y="240138"/>
                  </a:cubicBezTo>
                  <a:cubicBezTo>
                    <a:pt x="223" y="243099"/>
                    <a:pt x="223" y="243592"/>
                    <a:pt x="223" y="244332"/>
                  </a:cubicBezTo>
                  <a:cubicBezTo>
                    <a:pt x="223" y="245813"/>
                    <a:pt x="1232" y="246800"/>
                    <a:pt x="2745" y="246800"/>
                  </a:cubicBezTo>
                  <a:cubicBezTo>
                    <a:pt x="5266" y="246800"/>
                    <a:pt x="27959" y="230022"/>
                    <a:pt x="42836" y="198688"/>
                  </a:cubicBezTo>
                  <a:cubicBezTo>
                    <a:pt x="55695" y="171548"/>
                    <a:pt x="58721" y="144162"/>
                    <a:pt x="58721" y="123437"/>
                  </a:cubicBez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FD6671B9-60BE-A176-EDA1-7E39BB9E2CA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327096" y="7001966"/>
              <a:ext cx="167677" cy="57733"/>
            </a:xfrm>
            <a:custGeom>
              <a:avLst/>
              <a:gdLst>
                <a:gd name="connsiteX0" fmla="*/ 159335 w 167677"/>
                <a:gd name="connsiteY0" fmla="*/ 9944 h 57733"/>
                <a:gd name="connsiteX1" fmla="*/ 167908 w 167677"/>
                <a:gd name="connsiteY1" fmla="*/ 5009 h 57733"/>
                <a:gd name="connsiteX2" fmla="*/ 159587 w 167677"/>
                <a:gd name="connsiteY2" fmla="*/ 75 h 57733"/>
                <a:gd name="connsiteX3" fmla="*/ 8551 w 167677"/>
                <a:gd name="connsiteY3" fmla="*/ 75 h 57733"/>
                <a:gd name="connsiteX4" fmla="*/ 230 w 167677"/>
                <a:gd name="connsiteY4" fmla="*/ 5009 h 57733"/>
                <a:gd name="connsiteX5" fmla="*/ 8803 w 167677"/>
                <a:gd name="connsiteY5" fmla="*/ 9944 h 57733"/>
                <a:gd name="connsiteX6" fmla="*/ 159335 w 167677"/>
                <a:gd name="connsiteY6" fmla="*/ 9944 h 57733"/>
                <a:gd name="connsiteX7" fmla="*/ 159587 w 167677"/>
                <a:gd name="connsiteY7" fmla="*/ 57808 h 57733"/>
                <a:gd name="connsiteX8" fmla="*/ 167908 w 167677"/>
                <a:gd name="connsiteY8" fmla="*/ 52874 h 57733"/>
                <a:gd name="connsiteX9" fmla="*/ 159335 w 167677"/>
                <a:gd name="connsiteY9" fmla="*/ 47939 h 57733"/>
                <a:gd name="connsiteX10" fmla="*/ 8803 w 167677"/>
                <a:gd name="connsiteY10" fmla="*/ 47939 h 57733"/>
                <a:gd name="connsiteX11" fmla="*/ 230 w 167677"/>
                <a:gd name="connsiteY11" fmla="*/ 52874 h 57733"/>
                <a:gd name="connsiteX12" fmla="*/ 8551 w 167677"/>
                <a:gd name="connsiteY12" fmla="*/ 57808 h 57733"/>
                <a:gd name="connsiteX13" fmla="*/ 159587 w 167677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677" h="57733">
                  <a:moveTo>
                    <a:pt x="159335" y="9944"/>
                  </a:moveTo>
                  <a:cubicBezTo>
                    <a:pt x="163117" y="9944"/>
                    <a:pt x="167908" y="9944"/>
                    <a:pt x="167908" y="5009"/>
                  </a:cubicBezTo>
                  <a:cubicBezTo>
                    <a:pt x="167908" y="75"/>
                    <a:pt x="163117" y="75"/>
                    <a:pt x="159587" y="75"/>
                  </a:cubicBezTo>
                  <a:lnTo>
                    <a:pt x="8551" y="75"/>
                  </a:lnTo>
                  <a:cubicBezTo>
                    <a:pt x="5020" y="75"/>
                    <a:pt x="230" y="75"/>
                    <a:pt x="230" y="5009"/>
                  </a:cubicBezTo>
                  <a:cubicBezTo>
                    <a:pt x="230" y="9944"/>
                    <a:pt x="5020" y="9944"/>
                    <a:pt x="8803" y="9944"/>
                  </a:cubicBezTo>
                  <a:lnTo>
                    <a:pt x="159335" y="9944"/>
                  </a:lnTo>
                  <a:close/>
                  <a:moveTo>
                    <a:pt x="159587" y="57808"/>
                  </a:moveTo>
                  <a:cubicBezTo>
                    <a:pt x="163117" y="57808"/>
                    <a:pt x="167908" y="57808"/>
                    <a:pt x="167908" y="52874"/>
                  </a:cubicBezTo>
                  <a:cubicBezTo>
                    <a:pt x="167908" y="47939"/>
                    <a:pt x="163117" y="47939"/>
                    <a:pt x="159335" y="47939"/>
                  </a:cubicBezTo>
                  <a:lnTo>
                    <a:pt x="8803" y="47939"/>
                  </a:lnTo>
                  <a:cubicBezTo>
                    <a:pt x="5020" y="47939"/>
                    <a:pt x="230" y="47939"/>
                    <a:pt x="230" y="52874"/>
                  </a:cubicBezTo>
                  <a:cubicBezTo>
                    <a:pt x="230" y="57808"/>
                    <a:pt x="5020" y="57808"/>
                    <a:pt x="8551" y="57808"/>
                  </a:cubicBezTo>
                  <a:lnTo>
                    <a:pt x="159587" y="57808"/>
                  </a:ln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B7D03F35-AF74-D2EE-F452-F36811AC41C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586442" y="6983462"/>
              <a:ext cx="102623" cy="111766"/>
            </a:xfrm>
            <a:custGeom>
              <a:avLst/>
              <a:gdLst>
                <a:gd name="connsiteX0" fmla="*/ 15117 w 102623"/>
                <a:gd name="connsiteY0" fmla="*/ 94570 h 111766"/>
                <a:gd name="connsiteX1" fmla="*/ 12848 w 102623"/>
                <a:gd name="connsiteY1" fmla="*/ 105179 h 111766"/>
                <a:gd name="connsiteX2" fmla="*/ 20160 w 102623"/>
                <a:gd name="connsiteY2" fmla="*/ 111841 h 111766"/>
                <a:gd name="connsiteX3" fmla="*/ 29489 w 102623"/>
                <a:gd name="connsiteY3" fmla="*/ 104933 h 111766"/>
                <a:gd name="connsiteX4" fmla="*/ 39575 w 102623"/>
                <a:gd name="connsiteY4" fmla="*/ 65950 h 111766"/>
                <a:gd name="connsiteX5" fmla="*/ 47644 w 102623"/>
                <a:gd name="connsiteY5" fmla="*/ 33876 h 111766"/>
                <a:gd name="connsiteX6" fmla="*/ 61764 w 102623"/>
                <a:gd name="connsiteY6" fmla="*/ 13645 h 111766"/>
                <a:gd name="connsiteX7" fmla="*/ 81936 w 102623"/>
                <a:gd name="connsiteY7" fmla="*/ 5503 h 111766"/>
                <a:gd name="connsiteX8" fmla="*/ 92526 w 102623"/>
                <a:gd name="connsiteY8" fmla="*/ 8463 h 111766"/>
                <a:gd name="connsiteX9" fmla="*/ 79414 w 102623"/>
                <a:gd name="connsiteY9" fmla="*/ 22033 h 111766"/>
                <a:gd name="connsiteX10" fmla="*/ 88996 w 102623"/>
                <a:gd name="connsiteY10" fmla="*/ 30669 h 111766"/>
                <a:gd name="connsiteX11" fmla="*/ 102864 w 102623"/>
                <a:gd name="connsiteY11" fmla="*/ 16112 h 111766"/>
                <a:gd name="connsiteX12" fmla="*/ 81936 w 102623"/>
                <a:gd name="connsiteY12" fmla="*/ 75 h 111766"/>
                <a:gd name="connsiteX13" fmla="*/ 49661 w 102623"/>
                <a:gd name="connsiteY13" fmla="*/ 19073 h 111766"/>
                <a:gd name="connsiteX14" fmla="*/ 26716 w 102623"/>
                <a:gd name="connsiteY14" fmla="*/ 75 h 111766"/>
                <a:gd name="connsiteX15" fmla="*/ 8057 w 102623"/>
                <a:gd name="connsiteY15" fmla="*/ 14138 h 111766"/>
                <a:gd name="connsiteX16" fmla="*/ 240 w 102623"/>
                <a:gd name="connsiteY16" fmla="*/ 38070 h 111766"/>
                <a:gd name="connsiteX17" fmla="*/ 3266 w 102623"/>
                <a:gd name="connsiteY17" fmla="*/ 40538 h 111766"/>
                <a:gd name="connsiteX18" fmla="*/ 7552 w 102623"/>
                <a:gd name="connsiteY18" fmla="*/ 34863 h 111766"/>
                <a:gd name="connsiteX19" fmla="*/ 25959 w 102623"/>
                <a:gd name="connsiteY19" fmla="*/ 5503 h 111766"/>
                <a:gd name="connsiteX20" fmla="*/ 33776 w 102623"/>
                <a:gd name="connsiteY20" fmla="*/ 16852 h 111766"/>
                <a:gd name="connsiteX21" fmla="*/ 29741 w 102623"/>
                <a:gd name="connsiteY21" fmla="*/ 37577 h 111766"/>
                <a:gd name="connsiteX22" fmla="*/ 15117 w 102623"/>
                <a:gd name="connsiteY22" fmla="*/ 9457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23" h="111766">
                  <a:moveTo>
                    <a:pt x="15117" y="94570"/>
                  </a:moveTo>
                  <a:cubicBezTo>
                    <a:pt x="14360" y="98271"/>
                    <a:pt x="12848" y="103946"/>
                    <a:pt x="12848" y="105179"/>
                  </a:cubicBezTo>
                  <a:cubicBezTo>
                    <a:pt x="12848" y="109621"/>
                    <a:pt x="16378" y="111841"/>
                    <a:pt x="20160" y="111841"/>
                  </a:cubicBezTo>
                  <a:cubicBezTo>
                    <a:pt x="23186" y="111841"/>
                    <a:pt x="27724" y="109867"/>
                    <a:pt x="29489" y="104933"/>
                  </a:cubicBezTo>
                  <a:cubicBezTo>
                    <a:pt x="29994" y="103946"/>
                    <a:pt x="38567" y="70391"/>
                    <a:pt x="39575" y="65950"/>
                  </a:cubicBezTo>
                  <a:cubicBezTo>
                    <a:pt x="41592" y="57808"/>
                    <a:pt x="46131" y="40538"/>
                    <a:pt x="47644" y="33876"/>
                  </a:cubicBezTo>
                  <a:cubicBezTo>
                    <a:pt x="48652" y="30669"/>
                    <a:pt x="55713" y="19073"/>
                    <a:pt x="61764" y="13645"/>
                  </a:cubicBezTo>
                  <a:cubicBezTo>
                    <a:pt x="63781" y="11918"/>
                    <a:pt x="71094" y="5503"/>
                    <a:pt x="81936" y="5503"/>
                  </a:cubicBezTo>
                  <a:cubicBezTo>
                    <a:pt x="88492" y="5503"/>
                    <a:pt x="92274" y="8463"/>
                    <a:pt x="92526" y="8463"/>
                  </a:cubicBezTo>
                  <a:cubicBezTo>
                    <a:pt x="84962" y="9697"/>
                    <a:pt x="79414" y="15618"/>
                    <a:pt x="79414" y="22033"/>
                  </a:cubicBezTo>
                  <a:cubicBezTo>
                    <a:pt x="79414" y="25981"/>
                    <a:pt x="82188" y="30669"/>
                    <a:pt x="88996" y="30669"/>
                  </a:cubicBezTo>
                  <a:cubicBezTo>
                    <a:pt x="95804" y="30669"/>
                    <a:pt x="102864" y="24994"/>
                    <a:pt x="102864" y="16112"/>
                  </a:cubicBezTo>
                  <a:cubicBezTo>
                    <a:pt x="102864" y="7476"/>
                    <a:pt x="94795" y="75"/>
                    <a:pt x="81936" y="75"/>
                  </a:cubicBezTo>
                  <a:cubicBezTo>
                    <a:pt x="65546" y="75"/>
                    <a:pt x="54452" y="12164"/>
                    <a:pt x="49661" y="19073"/>
                  </a:cubicBezTo>
                  <a:cubicBezTo>
                    <a:pt x="47644" y="7970"/>
                    <a:pt x="38567" y="75"/>
                    <a:pt x="26716" y="75"/>
                  </a:cubicBezTo>
                  <a:cubicBezTo>
                    <a:pt x="15117" y="75"/>
                    <a:pt x="10326" y="9697"/>
                    <a:pt x="8057" y="14138"/>
                  </a:cubicBezTo>
                  <a:cubicBezTo>
                    <a:pt x="3518" y="22527"/>
                    <a:pt x="240" y="37330"/>
                    <a:pt x="240" y="38070"/>
                  </a:cubicBezTo>
                  <a:cubicBezTo>
                    <a:pt x="240" y="40538"/>
                    <a:pt x="2762" y="40538"/>
                    <a:pt x="3266" y="40538"/>
                  </a:cubicBezTo>
                  <a:cubicBezTo>
                    <a:pt x="5787" y="40538"/>
                    <a:pt x="6040" y="40291"/>
                    <a:pt x="7552" y="34863"/>
                  </a:cubicBezTo>
                  <a:cubicBezTo>
                    <a:pt x="11839" y="17345"/>
                    <a:pt x="16882" y="5503"/>
                    <a:pt x="25959" y="5503"/>
                  </a:cubicBezTo>
                  <a:cubicBezTo>
                    <a:pt x="30246" y="5503"/>
                    <a:pt x="33776" y="7476"/>
                    <a:pt x="33776" y="16852"/>
                  </a:cubicBezTo>
                  <a:cubicBezTo>
                    <a:pt x="33776" y="22033"/>
                    <a:pt x="33019" y="24747"/>
                    <a:pt x="29741" y="37577"/>
                  </a:cubicBezTo>
                  <a:lnTo>
                    <a:pt x="15117" y="94570"/>
                  </a:ln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897502D5-5858-2803-D61C-9121E0B5F73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711951" y="7082028"/>
              <a:ext cx="119316" cy="8462"/>
            </a:xfrm>
            <a:custGeom>
              <a:avLst/>
              <a:gdLst>
                <a:gd name="connsiteX0" fmla="*/ 112501 w 119316"/>
                <a:gd name="connsiteY0" fmla="*/ 8539 h 8462"/>
                <a:gd name="connsiteX1" fmla="*/ 119561 w 119316"/>
                <a:gd name="connsiteY1" fmla="*/ 4394 h 8462"/>
                <a:gd name="connsiteX2" fmla="*/ 112501 w 119316"/>
                <a:gd name="connsiteY2" fmla="*/ 76 h 8462"/>
                <a:gd name="connsiteX3" fmla="*/ 7305 w 119316"/>
                <a:gd name="connsiteY3" fmla="*/ 76 h 8462"/>
                <a:gd name="connsiteX4" fmla="*/ 245 w 119316"/>
                <a:gd name="connsiteY4" fmla="*/ 4221 h 8462"/>
                <a:gd name="connsiteX5" fmla="*/ 7305 w 119316"/>
                <a:gd name="connsiteY5" fmla="*/ 8539 h 8462"/>
                <a:gd name="connsiteX6" fmla="*/ 112501 w 119316"/>
                <a:gd name="connsiteY6" fmla="*/ 8539 h 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16" h="8462">
                  <a:moveTo>
                    <a:pt x="112501" y="8539"/>
                  </a:moveTo>
                  <a:cubicBezTo>
                    <a:pt x="115325" y="8539"/>
                    <a:pt x="119561" y="8539"/>
                    <a:pt x="119561" y="4394"/>
                  </a:cubicBezTo>
                  <a:cubicBezTo>
                    <a:pt x="119561" y="76"/>
                    <a:pt x="115501" y="76"/>
                    <a:pt x="112501" y="76"/>
                  </a:cubicBezTo>
                  <a:lnTo>
                    <a:pt x="7305" y="76"/>
                  </a:lnTo>
                  <a:cubicBezTo>
                    <a:pt x="4481" y="76"/>
                    <a:pt x="245" y="76"/>
                    <a:pt x="245" y="4221"/>
                  </a:cubicBezTo>
                  <a:cubicBezTo>
                    <a:pt x="245" y="8539"/>
                    <a:pt x="4304" y="8539"/>
                    <a:pt x="7305" y="8539"/>
                  </a:cubicBezTo>
                  <a:lnTo>
                    <a:pt x="112501" y="8539"/>
                  </a:ln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128DE78C-CE2A-FF68-4D86-95CDA662384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888051" y="6907471"/>
              <a:ext cx="58498" cy="246724"/>
            </a:xfrm>
            <a:custGeom>
              <a:avLst/>
              <a:gdLst>
                <a:gd name="connsiteX0" fmla="*/ 58750 w 58498"/>
                <a:gd name="connsiteY0" fmla="*/ 244332 h 246724"/>
                <a:gd name="connsiteX1" fmla="*/ 54463 w 58498"/>
                <a:gd name="connsiteY1" fmla="*/ 238904 h 246724"/>
                <a:gd name="connsiteX2" fmla="*/ 14876 w 58498"/>
                <a:gd name="connsiteY2" fmla="*/ 123437 h 246724"/>
                <a:gd name="connsiteX3" fmla="*/ 55472 w 58498"/>
                <a:gd name="connsiteY3" fmla="*/ 6736 h 246724"/>
                <a:gd name="connsiteX4" fmla="*/ 58750 w 58498"/>
                <a:gd name="connsiteY4" fmla="*/ 2542 h 246724"/>
                <a:gd name="connsiteX5" fmla="*/ 56228 w 58498"/>
                <a:gd name="connsiteY5" fmla="*/ 75 h 246724"/>
                <a:gd name="connsiteX6" fmla="*/ 16137 w 58498"/>
                <a:gd name="connsiteY6" fmla="*/ 48186 h 246724"/>
                <a:gd name="connsiteX7" fmla="*/ 251 w 58498"/>
                <a:gd name="connsiteY7" fmla="*/ 123437 h 246724"/>
                <a:gd name="connsiteX8" fmla="*/ 16893 w 58498"/>
                <a:gd name="connsiteY8" fmla="*/ 200415 h 246724"/>
                <a:gd name="connsiteX9" fmla="*/ 56228 w 58498"/>
                <a:gd name="connsiteY9" fmla="*/ 246800 h 246724"/>
                <a:gd name="connsiteX10" fmla="*/ 58750 w 58498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8" h="246724">
                  <a:moveTo>
                    <a:pt x="58750" y="244332"/>
                  </a:moveTo>
                  <a:cubicBezTo>
                    <a:pt x="58750" y="243592"/>
                    <a:pt x="58750" y="243099"/>
                    <a:pt x="54463" y="238904"/>
                  </a:cubicBezTo>
                  <a:cubicBezTo>
                    <a:pt x="22945" y="207817"/>
                    <a:pt x="14876" y="161186"/>
                    <a:pt x="14876" y="123437"/>
                  </a:cubicBezTo>
                  <a:cubicBezTo>
                    <a:pt x="14876" y="80507"/>
                    <a:pt x="24458" y="37577"/>
                    <a:pt x="55472" y="6736"/>
                  </a:cubicBezTo>
                  <a:cubicBezTo>
                    <a:pt x="58750" y="3776"/>
                    <a:pt x="58750" y="3282"/>
                    <a:pt x="58750" y="2542"/>
                  </a:cubicBezTo>
                  <a:cubicBezTo>
                    <a:pt x="58750" y="815"/>
                    <a:pt x="57741" y="75"/>
                    <a:pt x="56228" y="75"/>
                  </a:cubicBezTo>
                  <a:cubicBezTo>
                    <a:pt x="53707" y="75"/>
                    <a:pt x="31013" y="16852"/>
                    <a:pt x="16137" y="48186"/>
                  </a:cubicBezTo>
                  <a:cubicBezTo>
                    <a:pt x="3277" y="75326"/>
                    <a:pt x="251" y="102712"/>
                    <a:pt x="251" y="123437"/>
                  </a:cubicBezTo>
                  <a:cubicBezTo>
                    <a:pt x="251" y="142682"/>
                    <a:pt x="3025" y="172535"/>
                    <a:pt x="16893" y="200415"/>
                  </a:cubicBezTo>
                  <a:cubicBezTo>
                    <a:pt x="32022" y="230762"/>
                    <a:pt x="53707" y="246800"/>
                    <a:pt x="56228" y="246800"/>
                  </a:cubicBezTo>
                  <a:cubicBezTo>
                    <a:pt x="57741" y="246800"/>
                    <a:pt x="58750" y="246059"/>
                    <a:pt x="58750" y="244332"/>
                  </a:cubicBez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34C16268-D02A-30D3-C1E8-FE2FFE1C59B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968458" y="6983462"/>
              <a:ext cx="110692" cy="111766"/>
            </a:xfrm>
            <a:custGeom>
              <a:avLst/>
              <a:gdLst>
                <a:gd name="connsiteX0" fmla="*/ 110948 w 110692"/>
                <a:gd name="connsiteY0" fmla="*/ 17345 h 111766"/>
                <a:gd name="connsiteX1" fmla="*/ 99853 w 110692"/>
                <a:gd name="connsiteY1" fmla="*/ 75 h 111766"/>
                <a:gd name="connsiteX2" fmla="*/ 87498 w 110692"/>
                <a:gd name="connsiteY2" fmla="*/ 11918 h 111766"/>
                <a:gd name="connsiteX3" fmla="*/ 91533 w 110692"/>
                <a:gd name="connsiteY3" fmla="*/ 19319 h 111766"/>
                <a:gd name="connsiteX4" fmla="*/ 100106 w 110692"/>
                <a:gd name="connsiteY4" fmla="*/ 39551 h 111766"/>
                <a:gd name="connsiteX5" fmla="*/ 55223 w 110692"/>
                <a:gd name="connsiteY5" fmla="*/ 106413 h 111766"/>
                <a:gd name="connsiteX6" fmla="*/ 36565 w 110692"/>
                <a:gd name="connsiteY6" fmla="*/ 84948 h 111766"/>
                <a:gd name="connsiteX7" fmla="*/ 51189 w 110692"/>
                <a:gd name="connsiteY7" fmla="*/ 32642 h 111766"/>
                <a:gd name="connsiteX8" fmla="*/ 54215 w 110692"/>
                <a:gd name="connsiteY8" fmla="*/ 20306 h 111766"/>
                <a:gd name="connsiteX9" fmla="*/ 33539 w 110692"/>
                <a:gd name="connsiteY9" fmla="*/ 75 h 111766"/>
                <a:gd name="connsiteX10" fmla="*/ 255 w 110692"/>
                <a:gd name="connsiteY10" fmla="*/ 38070 h 111766"/>
                <a:gd name="connsiteX11" fmla="*/ 3281 w 110692"/>
                <a:gd name="connsiteY11" fmla="*/ 40538 h 111766"/>
                <a:gd name="connsiteX12" fmla="*/ 7315 w 110692"/>
                <a:gd name="connsiteY12" fmla="*/ 36097 h 111766"/>
                <a:gd name="connsiteX13" fmla="*/ 32782 w 110692"/>
                <a:gd name="connsiteY13" fmla="*/ 5503 h 111766"/>
                <a:gd name="connsiteX14" fmla="*/ 39086 w 110692"/>
                <a:gd name="connsiteY14" fmla="*/ 13398 h 111766"/>
                <a:gd name="connsiteX15" fmla="*/ 34799 w 110692"/>
                <a:gd name="connsiteY15" fmla="*/ 30669 h 111766"/>
                <a:gd name="connsiteX16" fmla="*/ 20427 w 110692"/>
                <a:gd name="connsiteY16" fmla="*/ 81247 h 111766"/>
                <a:gd name="connsiteX17" fmla="*/ 54215 w 110692"/>
                <a:gd name="connsiteY17" fmla="*/ 111841 h 111766"/>
                <a:gd name="connsiteX18" fmla="*/ 110948 w 110692"/>
                <a:gd name="connsiteY18" fmla="*/ 17345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692" h="111766">
                  <a:moveTo>
                    <a:pt x="110948" y="17345"/>
                  </a:moveTo>
                  <a:cubicBezTo>
                    <a:pt x="110948" y="4022"/>
                    <a:pt x="104392" y="75"/>
                    <a:pt x="99853" y="75"/>
                  </a:cubicBezTo>
                  <a:cubicBezTo>
                    <a:pt x="93550" y="75"/>
                    <a:pt x="87498" y="6490"/>
                    <a:pt x="87498" y="11918"/>
                  </a:cubicBezTo>
                  <a:cubicBezTo>
                    <a:pt x="87498" y="15125"/>
                    <a:pt x="88759" y="16605"/>
                    <a:pt x="91533" y="19319"/>
                  </a:cubicBezTo>
                  <a:cubicBezTo>
                    <a:pt x="96828" y="24254"/>
                    <a:pt x="100106" y="30669"/>
                    <a:pt x="100106" y="39551"/>
                  </a:cubicBezTo>
                  <a:cubicBezTo>
                    <a:pt x="100106" y="49913"/>
                    <a:pt x="84725" y="106413"/>
                    <a:pt x="55223" y="106413"/>
                  </a:cubicBezTo>
                  <a:cubicBezTo>
                    <a:pt x="42364" y="106413"/>
                    <a:pt x="36565" y="97778"/>
                    <a:pt x="36565" y="84948"/>
                  </a:cubicBezTo>
                  <a:cubicBezTo>
                    <a:pt x="36565" y="71131"/>
                    <a:pt x="43372" y="53121"/>
                    <a:pt x="51189" y="32642"/>
                  </a:cubicBezTo>
                  <a:cubicBezTo>
                    <a:pt x="52954" y="28448"/>
                    <a:pt x="54215" y="24994"/>
                    <a:pt x="54215" y="20306"/>
                  </a:cubicBezTo>
                  <a:cubicBezTo>
                    <a:pt x="54215" y="9204"/>
                    <a:pt x="46146" y="75"/>
                    <a:pt x="33539" y="75"/>
                  </a:cubicBezTo>
                  <a:cubicBezTo>
                    <a:pt x="9837" y="75"/>
                    <a:pt x="255" y="35850"/>
                    <a:pt x="255" y="38070"/>
                  </a:cubicBezTo>
                  <a:cubicBezTo>
                    <a:pt x="255" y="40538"/>
                    <a:pt x="2777" y="40538"/>
                    <a:pt x="3281" y="40538"/>
                  </a:cubicBezTo>
                  <a:cubicBezTo>
                    <a:pt x="5803" y="40538"/>
                    <a:pt x="6055" y="40044"/>
                    <a:pt x="7315" y="36097"/>
                  </a:cubicBezTo>
                  <a:cubicBezTo>
                    <a:pt x="14628" y="11177"/>
                    <a:pt x="25470" y="5503"/>
                    <a:pt x="32782" y="5503"/>
                  </a:cubicBezTo>
                  <a:cubicBezTo>
                    <a:pt x="34799" y="5503"/>
                    <a:pt x="39086" y="5503"/>
                    <a:pt x="39086" y="13398"/>
                  </a:cubicBezTo>
                  <a:cubicBezTo>
                    <a:pt x="39086" y="19566"/>
                    <a:pt x="36565" y="26228"/>
                    <a:pt x="34799" y="30669"/>
                  </a:cubicBezTo>
                  <a:cubicBezTo>
                    <a:pt x="23705" y="59289"/>
                    <a:pt x="20427" y="70638"/>
                    <a:pt x="20427" y="81247"/>
                  </a:cubicBezTo>
                  <a:cubicBezTo>
                    <a:pt x="20427" y="107893"/>
                    <a:pt x="42616" y="111841"/>
                    <a:pt x="54215" y="111841"/>
                  </a:cubicBezTo>
                  <a:cubicBezTo>
                    <a:pt x="96576" y="111841"/>
                    <a:pt x="110948" y="30175"/>
                    <a:pt x="110948" y="17345"/>
                  </a:cubicBez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87C1EFAC-AB08-9632-74B1-24807681401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094135" y="7009664"/>
              <a:ext cx="90722" cy="121585"/>
            </a:xfrm>
            <a:custGeom>
              <a:avLst/>
              <a:gdLst>
                <a:gd name="connsiteX0" fmla="*/ 90277 w 90722"/>
                <a:gd name="connsiteY0" fmla="*/ 5257 h 121585"/>
                <a:gd name="connsiteX1" fmla="*/ 90983 w 90722"/>
                <a:gd name="connsiteY1" fmla="*/ 2494 h 121585"/>
                <a:gd name="connsiteX2" fmla="*/ 88159 w 90722"/>
                <a:gd name="connsiteY2" fmla="*/ 76 h 121585"/>
                <a:gd name="connsiteX3" fmla="*/ 65566 w 90722"/>
                <a:gd name="connsiteY3" fmla="*/ 1803 h 121585"/>
                <a:gd name="connsiteX4" fmla="*/ 61683 w 90722"/>
                <a:gd name="connsiteY4" fmla="*/ 5776 h 121585"/>
                <a:gd name="connsiteX5" fmla="*/ 66272 w 90722"/>
                <a:gd name="connsiteY5" fmla="*/ 8193 h 121585"/>
                <a:gd name="connsiteX6" fmla="*/ 74744 w 90722"/>
                <a:gd name="connsiteY6" fmla="*/ 10784 h 121585"/>
                <a:gd name="connsiteX7" fmla="*/ 74038 w 90722"/>
                <a:gd name="connsiteY7" fmla="*/ 14584 h 121585"/>
                <a:gd name="connsiteX8" fmla="*/ 63978 w 90722"/>
                <a:gd name="connsiteY8" fmla="*/ 53961 h 121585"/>
                <a:gd name="connsiteX9" fmla="*/ 45798 w 90722"/>
                <a:gd name="connsiteY9" fmla="*/ 43771 h 121585"/>
                <a:gd name="connsiteX10" fmla="*/ 260 w 90722"/>
                <a:gd name="connsiteY10" fmla="*/ 92993 h 121585"/>
                <a:gd name="connsiteX11" fmla="*/ 26912 w 90722"/>
                <a:gd name="connsiteY11" fmla="*/ 121662 h 121585"/>
                <a:gd name="connsiteX12" fmla="*/ 51976 w 90722"/>
                <a:gd name="connsiteY12" fmla="*/ 109573 h 121585"/>
                <a:gd name="connsiteX13" fmla="*/ 70155 w 90722"/>
                <a:gd name="connsiteY13" fmla="*/ 121662 h 121585"/>
                <a:gd name="connsiteX14" fmla="*/ 84099 w 90722"/>
                <a:gd name="connsiteY14" fmla="*/ 112509 h 121585"/>
                <a:gd name="connsiteX15" fmla="*/ 90277 w 90722"/>
                <a:gd name="connsiteY15" fmla="*/ 95238 h 121585"/>
                <a:gd name="connsiteX16" fmla="*/ 87453 w 90722"/>
                <a:gd name="connsiteY16" fmla="*/ 92993 h 121585"/>
                <a:gd name="connsiteX17" fmla="*/ 83570 w 90722"/>
                <a:gd name="connsiteY17" fmla="*/ 98347 h 121585"/>
                <a:gd name="connsiteX18" fmla="*/ 70685 w 90722"/>
                <a:gd name="connsiteY18" fmla="*/ 116826 h 121585"/>
                <a:gd name="connsiteX19" fmla="*/ 64860 w 90722"/>
                <a:gd name="connsiteY19" fmla="*/ 108364 h 121585"/>
                <a:gd name="connsiteX20" fmla="*/ 65743 w 90722"/>
                <a:gd name="connsiteY20" fmla="*/ 101283 h 121585"/>
                <a:gd name="connsiteX21" fmla="*/ 90277 w 90722"/>
                <a:gd name="connsiteY21" fmla="*/ 5257 h 121585"/>
                <a:gd name="connsiteX22" fmla="*/ 52682 w 90722"/>
                <a:gd name="connsiteY22" fmla="*/ 98347 h 121585"/>
                <a:gd name="connsiteX23" fmla="*/ 43680 w 90722"/>
                <a:gd name="connsiteY23" fmla="*/ 109918 h 121585"/>
                <a:gd name="connsiteX24" fmla="*/ 27442 w 90722"/>
                <a:gd name="connsiteY24" fmla="*/ 116826 h 121585"/>
                <a:gd name="connsiteX25" fmla="*/ 14557 w 90722"/>
                <a:gd name="connsiteY25" fmla="*/ 100074 h 121585"/>
                <a:gd name="connsiteX26" fmla="*/ 23735 w 90722"/>
                <a:gd name="connsiteY26" fmla="*/ 65014 h 121585"/>
                <a:gd name="connsiteX27" fmla="*/ 45798 w 90722"/>
                <a:gd name="connsiteY27" fmla="*/ 48607 h 121585"/>
                <a:gd name="connsiteX28" fmla="*/ 61507 w 90722"/>
                <a:gd name="connsiteY28" fmla="*/ 63633 h 121585"/>
                <a:gd name="connsiteX29" fmla="*/ 60977 w 90722"/>
                <a:gd name="connsiteY29" fmla="*/ 66050 h 121585"/>
                <a:gd name="connsiteX30" fmla="*/ 52682 w 90722"/>
                <a:gd name="connsiteY30" fmla="*/ 98347 h 12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722" h="121585">
                  <a:moveTo>
                    <a:pt x="90277" y="5257"/>
                  </a:moveTo>
                  <a:cubicBezTo>
                    <a:pt x="90453" y="4912"/>
                    <a:pt x="90983" y="2667"/>
                    <a:pt x="90983" y="2494"/>
                  </a:cubicBezTo>
                  <a:cubicBezTo>
                    <a:pt x="90983" y="1631"/>
                    <a:pt x="90277" y="76"/>
                    <a:pt x="88159" y="76"/>
                  </a:cubicBezTo>
                  <a:cubicBezTo>
                    <a:pt x="84629" y="76"/>
                    <a:pt x="69979" y="1458"/>
                    <a:pt x="65566" y="1803"/>
                  </a:cubicBezTo>
                  <a:cubicBezTo>
                    <a:pt x="64154" y="1976"/>
                    <a:pt x="61683" y="2149"/>
                    <a:pt x="61683" y="5776"/>
                  </a:cubicBezTo>
                  <a:cubicBezTo>
                    <a:pt x="61683" y="8193"/>
                    <a:pt x="64154" y="8193"/>
                    <a:pt x="66272" y="8193"/>
                  </a:cubicBezTo>
                  <a:cubicBezTo>
                    <a:pt x="74744" y="8193"/>
                    <a:pt x="74744" y="9402"/>
                    <a:pt x="74744" y="10784"/>
                  </a:cubicBezTo>
                  <a:cubicBezTo>
                    <a:pt x="74744" y="11993"/>
                    <a:pt x="74391" y="13029"/>
                    <a:pt x="74038" y="14584"/>
                  </a:cubicBezTo>
                  <a:lnTo>
                    <a:pt x="63978" y="53961"/>
                  </a:lnTo>
                  <a:cubicBezTo>
                    <a:pt x="60271" y="48262"/>
                    <a:pt x="54270" y="43771"/>
                    <a:pt x="45798" y="43771"/>
                  </a:cubicBezTo>
                  <a:cubicBezTo>
                    <a:pt x="23206" y="43771"/>
                    <a:pt x="260" y="68123"/>
                    <a:pt x="260" y="92993"/>
                  </a:cubicBezTo>
                  <a:cubicBezTo>
                    <a:pt x="260" y="109745"/>
                    <a:pt x="11733" y="121662"/>
                    <a:pt x="26912" y="121662"/>
                  </a:cubicBezTo>
                  <a:cubicBezTo>
                    <a:pt x="36443" y="121662"/>
                    <a:pt x="44915" y="116308"/>
                    <a:pt x="51976" y="109573"/>
                  </a:cubicBezTo>
                  <a:cubicBezTo>
                    <a:pt x="55329" y="119935"/>
                    <a:pt x="65566" y="121662"/>
                    <a:pt x="70155" y="121662"/>
                  </a:cubicBezTo>
                  <a:cubicBezTo>
                    <a:pt x="76509" y="121662"/>
                    <a:pt x="80922" y="117863"/>
                    <a:pt x="84099" y="112509"/>
                  </a:cubicBezTo>
                  <a:cubicBezTo>
                    <a:pt x="87982" y="105773"/>
                    <a:pt x="90277" y="95929"/>
                    <a:pt x="90277" y="95238"/>
                  </a:cubicBezTo>
                  <a:cubicBezTo>
                    <a:pt x="90277" y="92993"/>
                    <a:pt x="87982" y="92993"/>
                    <a:pt x="87453" y="92993"/>
                  </a:cubicBezTo>
                  <a:cubicBezTo>
                    <a:pt x="84982" y="92993"/>
                    <a:pt x="84805" y="93684"/>
                    <a:pt x="83570" y="98347"/>
                  </a:cubicBezTo>
                  <a:cubicBezTo>
                    <a:pt x="81452" y="106637"/>
                    <a:pt x="78098" y="116826"/>
                    <a:pt x="70685" y="116826"/>
                  </a:cubicBezTo>
                  <a:cubicBezTo>
                    <a:pt x="66096" y="116826"/>
                    <a:pt x="64860" y="113027"/>
                    <a:pt x="64860" y="108364"/>
                  </a:cubicBezTo>
                  <a:cubicBezTo>
                    <a:pt x="64860" y="105082"/>
                    <a:pt x="65213" y="103528"/>
                    <a:pt x="65743" y="101283"/>
                  </a:cubicBezTo>
                  <a:lnTo>
                    <a:pt x="90277" y="5257"/>
                  </a:lnTo>
                  <a:close/>
                  <a:moveTo>
                    <a:pt x="52682" y="98347"/>
                  </a:moveTo>
                  <a:cubicBezTo>
                    <a:pt x="51446" y="103183"/>
                    <a:pt x="47563" y="106637"/>
                    <a:pt x="43680" y="109918"/>
                  </a:cubicBezTo>
                  <a:cubicBezTo>
                    <a:pt x="42091" y="111300"/>
                    <a:pt x="35031" y="116826"/>
                    <a:pt x="27442" y="116826"/>
                  </a:cubicBezTo>
                  <a:cubicBezTo>
                    <a:pt x="20911" y="116826"/>
                    <a:pt x="14557" y="112336"/>
                    <a:pt x="14557" y="100074"/>
                  </a:cubicBezTo>
                  <a:cubicBezTo>
                    <a:pt x="14557" y="90920"/>
                    <a:pt x="19675" y="71922"/>
                    <a:pt x="23735" y="65014"/>
                  </a:cubicBezTo>
                  <a:cubicBezTo>
                    <a:pt x="31854" y="51198"/>
                    <a:pt x="40856" y="48607"/>
                    <a:pt x="45798" y="48607"/>
                  </a:cubicBezTo>
                  <a:cubicBezTo>
                    <a:pt x="58153" y="48607"/>
                    <a:pt x="61507" y="61733"/>
                    <a:pt x="61507" y="63633"/>
                  </a:cubicBezTo>
                  <a:cubicBezTo>
                    <a:pt x="61507" y="64323"/>
                    <a:pt x="61154" y="65532"/>
                    <a:pt x="60977" y="66050"/>
                  </a:cubicBezTo>
                  <a:lnTo>
                    <a:pt x="52682" y="98347"/>
                  </a:ln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06A24378-D910-DE9B-6448-4ADAE921BDC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2215313" y="6907471"/>
              <a:ext cx="58498" cy="246724"/>
            </a:xfrm>
            <a:custGeom>
              <a:avLst/>
              <a:gdLst>
                <a:gd name="connsiteX0" fmla="*/ 58763 w 58498"/>
                <a:gd name="connsiteY0" fmla="*/ 123437 h 246724"/>
                <a:gd name="connsiteX1" fmla="*/ 42121 w 58498"/>
                <a:gd name="connsiteY1" fmla="*/ 46459 h 246724"/>
                <a:gd name="connsiteX2" fmla="*/ 2786 w 58498"/>
                <a:gd name="connsiteY2" fmla="*/ 75 h 246724"/>
                <a:gd name="connsiteX3" fmla="*/ 265 w 58498"/>
                <a:gd name="connsiteY3" fmla="*/ 2542 h 246724"/>
                <a:gd name="connsiteX4" fmla="*/ 5056 w 58498"/>
                <a:gd name="connsiteY4" fmla="*/ 8217 h 246724"/>
                <a:gd name="connsiteX5" fmla="*/ 44138 w 58498"/>
                <a:gd name="connsiteY5" fmla="*/ 123437 h 246724"/>
                <a:gd name="connsiteX6" fmla="*/ 3543 w 58498"/>
                <a:gd name="connsiteY6" fmla="*/ 240138 h 246724"/>
                <a:gd name="connsiteX7" fmla="*/ 265 w 58498"/>
                <a:gd name="connsiteY7" fmla="*/ 244332 h 246724"/>
                <a:gd name="connsiteX8" fmla="*/ 2786 w 58498"/>
                <a:gd name="connsiteY8" fmla="*/ 246800 h 246724"/>
                <a:gd name="connsiteX9" fmla="*/ 42878 w 58498"/>
                <a:gd name="connsiteY9" fmla="*/ 198688 h 246724"/>
                <a:gd name="connsiteX10" fmla="*/ 58763 w 58498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8" h="246724">
                  <a:moveTo>
                    <a:pt x="58763" y="123437"/>
                  </a:moveTo>
                  <a:cubicBezTo>
                    <a:pt x="58763" y="104193"/>
                    <a:pt x="55989" y="74339"/>
                    <a:pt x="42121" y="46459"/>
                  </a:cubicBezTo>
                  <a:cubicBezTo>
                    <a:pt x="26992" y="16112"/>
                    <a:pt x="5308" y="75"/>
                    <a:pt x="2786" y="75"/>
                  </a:cubicBezTo>
                  <a:cubicBezTo>
                    <a:pt x="1273" y="75"/>
                    <a:pt x="265" y="1062"/>
                    <a:pt x="265" y="2542"/>
                  </a:cubicBezTo>
                  <a:cubicBezTo>
                    <a:pt x="265" y="3282"/>
                    <a:pt x="265" y="3776"/>
                    <a:pt x="5056" y="8217"/>
                  </a:cubicBezTo>
                  <a:cubicBezTo>
                    <a:pt x="29766" y="32642"/>
                    <a:pt x="44138" y="71872"/>
                    <a:pt x="44138" y="123437"/>
                  </a:cubicBezTo>
                  <a:cubicBezTo>
                    <a:pt x="44138" y="165627"/>
                    <a:pt x="34809" y="209051"/>
                    <a:pt x="3543" y="240138"/>
                  </a:cubicBezTo>
                  <a:cubicBezTo>
                    <a:pt x="265" y="243099"/>
                    <a:pt x="265" y="243592"/>
                    <a:pt x="265" y="244332"/>
                  </a:cubicBezTo>
                  <a:cubicBezTo>
                    <a:pt x="265" y="245813"/>
                    <a:pt x="1273" y="246800"/>
                    <a:pt x="2786" y="246800"/>
                  </a:cubicBezTo>
                  <a:cubicBezTo>
                    <a:pt x="5308" y="246800"/>
                    <a:pt x="28001" y="230022"/>
                    <a:pt x="42878" y="198688"/>
                  </a:cubicBezTo>
                  <a:cubicBezTo>
                    <a:pt x="55737" y="171548"/>
                    <a:pt x="58763" y="144162"/>
                    <a:pt x="58763" y="123437"/>
                  </a:cubicBezTo>
                  <a:close/>
                </a:path>
              </a:pathLst>
            </a:custGeom>
            <a:solidFill>
              <a:srgbClr val="000000"/>
            </a:solidFill>
            <a:ln w="25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322" name="Graphic 321" descr="Arrow Down with solid fill">
            <a:extLst>
              <a:ext uri="{FF2B5EF4-FFF2-40B4-BE49-F238E27FC236}">
                <a16:creationId xmlns:a16="http://schemas.microsoft.com/office/drawing/2014/main" id="{79644935-AA5C-674E-6635-661B617E3DF3}"/>
              </a:ext>
            </a:extLst>
          </p:cNvPr>
          <p:cNvPicPr>
            <a:picLocks noChangeAspect="1"/>
          </p:cNvPicPr>
          <p:nvPr/>
        </p:nvPicPr>
        <p:blipFill>
          <a:blip r:embed="rId135"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 rot="16200000">
            <a:off x="3240001" y="4917225"/>
            <a:ext cx="914400" cy="1671431"/>
          </a:xfrm>
          <a:prstGeom prst="rect">
            <a:avLst/>
          </a:prstGeom>
        </p:spPr>
      </p:pic>
      <p:pic>
        <p:nvPicPr>
          <p:cNvPr id="324" name="Graphic 323" descr="Signature with solid fill">
            <a:extLst>
              <a:ext uri="{FF2B5EF4-FFF2-40B4-BE49-F238E27FC236}">
                <a16:creationId xmlns:a16="http://schemas.microsoft.com/office/drawing/2014/main" id="{D96CBEFA-D7C0-B13B-216B-9D51D4D8C000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8195888" y="1184978"/>
            <a:ext cx="369333" cy="369333"/>
          </a:xfrm>
          <a:prstGeom prst="rect">
            <a:avLst/>
          </a:prstGeom>
        </p:spPr>
      </p:pic>
      <p:pic>
        <p:nvPicPr>
          <p:cNvPr id="326" name="Graphic 325" descr="Signature with solid fill">
            <a:extLst>
              <a:ext uri="{FF2B5EF4-FFF2-40B4-BE49-F238E27FC236}">
                <a16:creationId xmlns:a16="http://schemas.microsoft.com/office/drawing/2014/main" id="{5AB70192-8B76-3338-EC13-5678C5C5D297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8191669" y="1826503"/>
            <a:ext cx="369333" cy="369333"/>
          </a:xfrm>
          <a:prstGeom prst="rect">
            <a:avLst/>
          </a:prstGeom>
        </p:spPr>
      </p:pic>
      <p:sp>
        <p:nvSpPr>
          <p:cNvPr id="2" name="TextBox 1">
            <a:hlinkClick r:id="rId139"/>
            <a:extLst>
              <a:ext uri="{FF2B5EF4-FFF2-40B4-BE49-F238E27FC236}">
                <a16:creationId xmlns:a16="http://schemas.microsoft.com/office/drawing/2014/main" id="{0EB6F53E-BAB3-AE84-A2D9-B048AAFC60BF}"/>
              </a:ext>
            </a:extLst>
          </p:cNvPr>
          <p:cNvSpPr txBox="1"/>
          <p:nvPr/>
        </p:nvSpPr>
        <p:spPr>
          <a:xfrm>
            <a:off x="8592869" y="1184979"/>
            <a:ext cx="3810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Carballo-Rubio, Di Filippo,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Liberati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Pacilio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Visser: 2205.13556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hlinkClick r:id="rId140"/>
            <a:extLst>
              <a:ext uri="{FF2B5EF4-FFF2-40B4-BE49-F238E27FC236}">
                <a16:creationId xmlns:a16="http://schemas.microsoft.com/office/drawing/2014/main" id="{DB5523F8-2F0D-DF2E-0F92-22BDD3000BA8}"/>
              </a:ext>
            </a:extLst>
          </p:cNvPr>
          <p:cNvSpPr txBox="1"/>
          <p:nvPr/>
        </p:nvSpPr>
        <p:spPr>
          <a:xfrm>
            <a:off x="8547490" y="1826503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8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28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Energy conditions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F6B46-71FA-0C85-4763-477A91FA3BD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5164" y="1574126"/>
            <a:ext cx="5823724" cy="5196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AC112-A207-E3DC-EBFB-DB7D02AB37E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477911" y="1881461"/>
            <a:ext cx="6745308" cy="1300927"/>
          </a:xfrm>
          <a:prstGeom prst="rect">
            <a:avLst/>
          </a:prstGeom>
        </p:spPr>
      </p:pic>
      <p:grpSp>
        <p:nvGrpSpPr>
          <p:cNvPr id="29" name="Group 28" descr="\documentclass{article}&#10;\usepackage{amsmath}&#10;\pagestyle{empty}&#10;\begin{document}&#10;&#10;&#10;$$T_{\mu\nu}\ell^{\mu}\ell^{\nu}=-\frac{\partial_{v}f}{8\pi r}$$&#10;&#10;\end{document}" title="IguanaTex Vector Display">
            <a:extLst>
              <a:ext uri="{FF2B5EF4-FFF2-40B4-BE49-F238E27FC236}">
                <a16:creationId xmlns:a16="http://schemas.microsoft.com/office/drawing/2014/main" id="{291D540A-5F84-6B5A-5906-D2A9393456A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023609" y="3428208"/>
            <a:ext cx="2417506" cy="702259"/>
            <a:chOff x="7597274" y="4174246"/>
            <a:chExt cx="1852624" cy="538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5C1FA6-EFA9-C561-448F-4F183AB843E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597274" y="4357570"/>
              <a:ext cx="173867" cy="173457"/>
            </a:xfrm>
            <a:custGeom>
              <a:avLst/>
              <a:gdLst>
                <a:gd name="connsiteX0" fmla="*/ 103239 w 173867"/>
                <a:gd name="connsiteY0" fmla="*/ 18012 h 173457"/>
                <a:gd name="connsiteX1" fmla="*/ 109119 w 173867"/>
                <a:gd name="connsiteY1" fmla="*/ 8532 h 173457"/>
                <a:gd name="connsiteX2" fmla="*/ 125228 w 173867"/>
                <a:gd name="connsiteY2" fmla="*/ 8020 h 173457"/>
                <a:gd name="connsiteX3" fmla="*/ 162558 w 173867"/>
                <a:gd name="connsiteY3" fmla="*/ 29030 h 173457"/>
                <a:gd name="connsiteX4" fmla="*/ 160513 w 173867"/>
                <a:gd name="connsiteY4" fmla="*/ 49527 h 173457"/>
                <a:gd name="connsiteX5" fmla="*/ 159746 w 173867"/>
                <a:gd name="connsiteY5" fmla="*/ 54395 h 173457"/>
                <a:gd name="connsiteX6" fmla="*/ 162814 w 173867"/>
                <a:gd name="connsiteY6" fmla="*/ 57726 h 173457"/>
                <a:gd name="connsiteX7" fmla="*/ 166649 w 173867"/>
                <a:gd name="connsiteY7" fmla="*/ 51833 h 173457"/>
                <a:gd name="connsiteX8" fmla="*/ 173553 w 173867"/>
                <a:gd name="connsiteY8" fmla="*/ 7251 h 173457"/>
                <a:gd name="connsiteX9" fmla="*/ 174064 w 173867"/>
                <a:gd name="connsiteY9" fmla="*/ 2896 h 173457"/>
                <a:gd name="connsiteX10" fmla="*/ 167160 w 173867"/>
                <a:gd name="connsiteY10" fmla="*/ 77 h 173457"/>
                <a:gd name="connsiteX11" fmla="*/ 25254 w 173867"/>
                <a:gd name="connsiteY11" fmla="*/ 77 h 173457"/>
                <a:gd name="connsiteX12" fmla="*/ 17072 w 173867"/>
                <a:gd name="connsiteY12" fmla="*/ 5202 h 173457"/>
                <a:gd name="connsiteX13" fmla="*/ 1731 w 173867"/>
                <a:gd name="connsiteY13" fmla="*/ 50295 h 173457"/>
                <a:gd name="connsiteX14" fmla="*/ 197 w 173867"/>
                <a:gd name="connsiteY14" fmla="*/ 54907 h 173457"/>
                <a:gd name="connsiteX15" fmla="*/ 3265 w 173867"/>
                <a:gd name="connsiteY15" fmla="*/ 57726 h 173457"/>
                <a:gd name="connsiteX16" fmla="*/ 7612 w 173867"/>
                <a:gd name="connsiteY16" fmla="*/ 52345 h 173457"/>
                <a:gd name="connsiteX17" fmla="*/ 65908 w 173867"/>
                <a:gd name="connsiteY17" fmla="*/ 8020 h 173457"/>
                <a:gd name="connsiteX18" fmla="*/ 75880 w 173867"/>
                <a:gd name="connsiteY18" fmla="*/ 8020 h 173457"/>
                <a:gd name="connsiteX19" fmla="*/ 83039 w 173867"/>
                <a:gd name="connsiteY19" fmla="*/ 11095 h 173457"/>
                <a:gd name="connsiteX20" fmla="*/ 82017 w 173867"/>
                <a:gd name="connsiteY20" fmla="*/ 16475 h 173457"/>
                <a:gd name="connsiteX21" fmla="*/ 47755 w 173867"/>
                <a:gd name="connsiteY21" fmla="*/ 153293 h 173457"/>
                <a:gd name="connsiteX22" fmla="*/ 17328 w 173867"/>
                <a:gd name="connsiteY22" fmla="*/ 165592 h 173457"/>
                <a:gd name="connsiteX23" fmla="*/ 6589 w 173867"/>
                <a:gd name="connsiteY23" fmla="*/ 170460 h 173457"/>
                <a:gd name="connsiteX24" fmla="*/ 10936 w 173867"/>
                <a:gd name="connsiteY24" fmla="*/ 173534 h 173457"/>
                <a:gd name="connsiteX25" fmla="*/ 31902 w 173867"/>
                <a:gd name="connsiteY25" fmla="*/ 173022 h 173457"/>
                <a:gd name="connsiteX26" fmla="*/ 53635 w 173867"/>
                <a:gd name="connsiteY26" fmla="*/ 172766 h 173457"/>
                <a:gd name="connsiteX27" fmla="*/ 74857 w 173867"/>
                <a:gd name="connsiteY27" fmla="*/ 173022 h 173457"/>
                <a:gd name="connsiteX28" fmla="*/ 97102 w 173867"/>
                <a:gd name="connsiteY28" fmla="*/ 173534 h 173457"/>
                <a:gd name="connsiteX29" fmla="*/ 102727 w 173867"/>
                <a:gd name="connsiteY29" fmla="*/ 168410 h 173457"/>
                <a:gd name="connsiteX30" fmla="*/ 94034 w 173867"/>
                <a:gd name="connsiteY30" fmla="*/ 165592 h 173457"/>
                <a:gd name="connsiteX31" fmla="*/ 77670 w 173867"/>
                <a:gd name="connsiteY31" fmla="*/ 165079 h 173457"/>
                <a:gd name="connsiteX32" fmla="*/ 68210 w 173867"/>
                <a:gd name="connsiteY32" fmla="*/ 159443 h 173457"/>
                <a:gd name="connsiteX33" fmla="*/ 69232 w 173867"/>
                <a:gd name="connsiteY33" fmla="*/ 154062 h 173457"/>
                <a:gd name="connsiteX34" fmla="*/ 103239 w 173867"/>
                <a:gd name="connsiteY34" fmla="*/ 18012 h 17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3867" h="173457">
                  <a:moveTo>
                    <a:pt x="103239" y="18012"/>
                  </a:moveTo>
                  <a:cubicBezTo>
                    <a:pt x="105028" y="10838"/>
                    <a:pt x="106051" y="9301"/>
                    <a:pt x="109119" y="8532"/>
                  </a:cubicBezTo>
                  <a:cubicBezTo>
                    <a:pt x="111421" y="8020"/>
                    <a:pt x="119858" y="8020"/>
                    <a:pt x="125228" y="8020"/>
                  </a:cubicBezTo>
                  <a:cubicBezTo>
                    <a:pt x="151052" y="8020"/>
                    <a:pt x="162558" y="9045"/>
                    <a:pt x="162558" y="29030"/>
                  </a:cubicBezTo>
                  <a:cubicBezTo>
                    <a:pt x="162558" y="32873"/>
                    <a:pt x="161535" y="42865"/>
                    <a:pt x="160513" y="49527"/>
                  </a:cubicBezTo>
                  <a:cubicBezTo>
                    <a:pt x="160257" y="50552"/>
                    <a:pt x="159746" y="53626"/>
                    <a:pt x="159746" y="54395"/>
                  </a:cubicBezTo>
                  <a:cubicBezTo>
                    <a:pt x="159746" y="55932"/>
                    <a:pt x="160513" y="57726"/>
                    <a:pt x="162814" y="57726"/>
                  </a:cubicBezTo>
                  <a:cubicBezTo>
                    <a:pt x="165626" y="57726"/>
                    <a:pt x="166138" y="55676"/>
                    <a:pt x="166649" y="51833"/>
                  </a:cubicBezTo>
                  <a:lnTo>
                    <a:pt x="173553" y="7251"/>
                  </a:lnTo>
                  <a:cubicBezTo>
                    <a:pt x="173808" y="6227"/>
                    <a:pt x="174064" y="3664"/>
                    <a:pt x="174064" y="2896"/>
                  </a:cubicBezTo>
                  <a:cubicBezTo>
                    <a:pt x="174064" y="77"/>
                    <a:pt x="171507" y="77"/>
                    <a:pt x="167160" y="77"/>
                  </a:cubicBezTo>
                  <a:lnTo>
                    <a:pt x="25254" y="77"/>
                  </a:lnTo>
                  <a:cubicBezTo>
                    <a:pt x="19118" y="77"/>
                    <a:pt x="18862" y="334"/>
                    <a:pt x="17072" y="5202"/>
                  </a:cubicBezTo>
                  <a:lnTo>
                    <a:pt x="1731" y="50295"/>
                  </a:lnTo>
                  <a:cubicBezTo>
                    <a:pt x="1475" y="50808"/>
                    <a:pt x="197" y="54395"/>
                    <a:pt x="197" y="54907"/>
                  </a:cubicBezTo>
                  <a:cubicBezTo>
                    <a:pt x="197" y="56445"/>
                    <a:pt x="1475" y="57726"/>
                    <a:pt x="3265" y="57726"/>
                  </a:cubicBezTo>
                  <a:cubicBezTo>
                    <a:pt x="5822" y="57726"/>
                    <a:pt x="6078" y="56445"/>
                    <a:pt x="7612" y="52345"/>
                  </a:cubicBezTo>
                  <a:cubicBezTo>
                    <a:pt x="21419" y="12632"/>
                    <a:pt x="28067" y="8020"/>
                    <a:pt x="65908" y="8020"/>
                  </a:cubicBezTo>
                  <a:lnTo>
                    <a:pt x="75880" y="8020"/>
                  </a:lnTo>
                  <a:cubicBezTo>
                    <a:pt x="83039" y="8020"/>
                    <a:pt x="83039" y="9045"/>
                    <a:pt x="83039" y="11095"/>
                  </a:cubicBezTo>
                  <a:cubicBezTo>
                    <a:pt x="83039" y="12632"/>
                    <a:pt x="82272" y="15706"/>
                    <a:pt x="82017" y="16475"/>
                  </a:cubicBezTo>
                  <a:lnTo>
                    <a:pt x="47755" y="153293"/>
                  </a:lnTo>
                  <a:cubicBezTo>
                    <a:pt x="45453" y="162773"/>
                    <a:pt x="44686" y="165592"/>
                    <a:pt x="17328" y="165592"/>
                  </a:cubicBezTo>
                  <a:cubicBezTo>
                    <a:pt x="8123" y="165592"/>
                    <a:pt x="6589" y="165592"/>
                    <a:pt x="6589" y="170460"/>
                  </a:cubicBezTo>
                  <a:cubicBezTo>
                    <a:pt x="6589" y="173534"/>
                    <a:pt x="9402" y="173534"/>
                    <a:pt x="10936" y="173534"/>
                  </a:cubicBezTo>
                  <a:cubicBezTo>
                    <a:pt x="17839" y="173534"/>
                    <a:pt x="24998" y="173022"/>
                    <a:pt x="31902" y="173022"/>
                  </a:cubicBezTo>
                  <a:cubicBezTo>
                    <a:pt x="39061" y="173022"/>
                    <a:pt x="46476" y="172766"/>
                    <a:pt x="53635" y="172766"/>
                  </a:cubicBezTo>
                  <a:cubicBezTo>
                    <a:pt x="60795" y="172766"/>
                    <a:pt x="67954" y="173022"/>
                    <a:pt x="74857" y="173022"/>
                  </a:cubicBezTo>
                  <a:cubicBezTo>
                    <a:pt x="82272" y="173022"/>
                    <a:pt x="89943" y="173534"/>
                    <a:pt x="97102" y="173534"/>
                  </a:cubicBezTo>
                  <a:cubicBezTo>
                    <a:pt x="99659" y="173534"/>
                    <a:pt x="102727" y="173534"/>
                    <a:pt x="102727" y="168410"/>
                  </a:cubicBezTo>
                  <a:cubicBezTo>
                    <a:pt x="102727" y="165592"/>
                    <a:pt x="100682" y="165592"/>
                    <a:pt x="94034" y="165592"/>
                  </a:cubicBezTo>
                  <a:cubicBezTo>
                    <a:pt x="87642" y="165592"/>
                    <a:pt x="84318" y="165592"/>
                    <a:pt x="77670" y="165079"/>
                  </a:cubicBezTo>
                  <a:cubicBezTo>
                    <a:pt x="70255" y="164311"/>
                    <a:pt x="68210" y="163542"/>
                    <a:pt x="68210" y="159443"/>
                  </a:cubicBezTo>
                  <a:cubicBezTo>
                    <a:pt x="68210" y="159186"/>
                    <a:pt x="68210" y="157905"/>
                    <a:pt x="69232" y="154062"/>
                  </a:cubicBezTo>
                  <a:lnTo>
                    <a:pt x="103239" y="18012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2D35F5C-BF2F-FF08-D73B-0BA1802F39B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49504" y="4490365"/>
              <a:ext cx="106672" cy="117474"/>
            </a:xfrm>
            <a:custGeom>
              <a:avLst/>
              <a:gdLst>
                <a:gd name="connsiteX0" fmla="*/ 919 w 106672"/>
                <a:gd name="connsiteY0" fmla="*/ 108048 h 117474"/>
                <a:gd name="connsiteX1" fmla="*/ 203 w 106672"/>
                <a:gd name="connsiteY1" fmla="*/ 111814 h 117474"/>
                <a:gd name="connsiteX2" fmla="*/ 6288 w 106672"/>
                <a:gd name="connsiteY2" fmla="*/ 117553 h 117474"/>
                <a:gd name="connsiteX3" fmla="*/ 14879 w 106672"/>
                <a:gd name="connsiteY3" fmla="*/ 108586 h 117474"/>
                <a:gd name="connsiteX4" fmla="*/ 23112 w 106672"/>
                <a:gd name="connsiteY4" fmla="*/ 75765 h 117474"/>
                <a:gd name="connsiteX5" fmla="*/ 42263 w 106672"/>
                <a:gd name="connsiteY5" fmla="*/ 80966 h 117474"/>
                <a:gd name="connsiteX6" fmla="*/ 68036 w 106672"/>
                <a:gd name="connsiteY6" fmla="*/ 68053 h 117474"/>
                <a:gd name="connsiteX7" fmla="*/ 86471 w 106672"/>
                <a:gd name="connsiteY7" fmla="*/ 80966 h 117474"/>
                <a:gd name="connsiteX8" fmla="*/ 100611 w 106672"/>
                <a:gd name="connsiteY8" fmla="*/ 71460 h 117474"/>
                <a:gd name="connsiteX9" fmla="*/ 106875 w 106672"/>
                <a:gd name="connsiteY9" fmla="*/ 53525 h 117474"/>
                <a:gd name="connsiteX10" fmla="*/ 104012 w 106672"/>
                <a:gd name="connsiteY10" fmla="*/ 51194 h 117474"/>
                <a:gd name="connsiteX11" fmla="*/ 100074 w 106672"/>
                <a:gd name="connsiteY11" fmla="*/ 56753 h 117474"/>
                <a:gd name="connsiteX12" fmla="*/ 87008 w 106672"/>
                <a:gd name="connsiteY12" fmla="*/ 75944 h 117474"/>
                <a:gd name="connsiteX13" fmla="*/ 81102 w 106672"/>
                <a:gd name="connsiteY13" fmla="*/ 67156 h 117474"/>
                <a:gd name="connsiteX14" fmla="*/ 83787 w 106672"/>
                <a:gd name="connsiteY14" fmla="*/ 52987 h 117474"/>
                <a:gd name="connsiteX15" fmla="*/ 87724 w 106672"/>
                <a:gd name="connsiteY15" fmla="*/ 36846 h 117474"/>
                <a:gd name="connsiteX16" fmla="*/ 91841 w 106672"/>
                <a:gd name="connsiteY16" fmla="*/ 20884 h 117474"/>
                <a:gd name="connsiteX17" fmla="*/ 94884 w 106672"/>
                <a:gd name="connsiteY17" fmla="*/ 7612 h 117474"/>
                <a:gd name="connsiteX18" fmla="*/ 88977 w 106672"/>
                <a:gd name="connsiteY18" fmla="*/ 1872 h 117474"/>
                <a:gd name="connsiteX19" fmla="*/ 81639 w 106672"/>
                <a:gd name="connsiteY19" fmla="*/ 6177 h 117474"/>
                <a:gd name="connsiteX20" fmla="*/ 78775 w 106672"/>
                <a:gd name="connsiteY20" fmla="*/ 16579 h 117474"/>
                <a:gd name="connsiteX21" fmla="*/ 75017 w 106672"/>
                <a:gd name="connsiteY21" fmla="*/ 31465 h 117474"/>
                <a:gd name="connsiteX22" fmla="*/ 69468 w 106672"/>
                <a:gd name="connsiteY22" fmla="*/ 53884 h 117474"/>
                <a:gd name="connsiteX23" fmla="*/ 66605 w 106672"/>
                <a:gd name="connsiteY23" fmla="*/ 61058 h 117474"/>
                <a:gd name="connsiteX24" fmla="*/ 42979 w 106672"/>
                <a:gd name="connsiteY24" fmla="*/ 75944 h 117474"/>
                <a:gd name="connsiteX25" fmla="*/ 28303 w 106672"/>
                <a:gd name="connsiteY25" fmla="*/ 59982 h 117474"/>
                <a:gd name="connsiteX26" fmla="*/ 31345 w 106672"/>
                <a:gd name="connsiteY26" fmla="*/ 43302 h 117474"/>
                <a:gd name="connsiteX27" fmla="*/ 35283 w 106672"/>
                <a:gd name="connsiteY27" fmla="*/ 27161 h 117474"/>
                <a:gd name="connsiteX28" fmla="*/ 37789 w 106672"/>
                <a:gd name="connsiteY28" fmla="*/ 17117 h 117474"/>
                <a:gd name="connsiteX29" fmla="*/ 40473 w 106672"/>
                <a:gd name="connsiteY29" fmla="*/ 5818 h 117474"/>
                <a:gd name="connsiteX30" fmla="*/ 34388 w 106672"/>
                <a:gd name="connsiteY30" fmla="*/ 79 h 117474"/>
                <a:gd name="connsiteX31" fmla="*/ 25797 w 106672"/>
                <a:gd name="connsiteY31" fmla="*/ 8508 h 117474"/>
                <a:gd name="connsiteX32" fmla="*/ 919 w 106672"/>
                <a:gd name="connsiteY32" fmla="*/ 108048 h 11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6672" h="117474">
                  <a:moveTo>
                    <a:pt x="919" y="108048"/>
                  </a:moveTo>
                  <a:cubicBezTo>
                    <a:pt x="203" y="110738"/>
                    <a:pt x="203" y="111635"/>
                    <a:pt x="203" y="111814"/>
                  </a:cubicBezTo>
                  <a:cubicBezTo>
                    <a:pt x="203" y="115760"/>
                    <a:pt x="3424" y="117553"/>
                    <a:pt x="6288" y="117553"/>
                  </a:cubicBezTo>
                  <a:cubicBezTo>
                    <a:pt x="12731" y="117553"/>
                    <a:pt x="14163" y="111635"/>
                    <a:pt x="14879" y="108586"/>
                  </a:cubicBezTo>
                  <a:cubicBezTo>
                    <a:pt x="15237" y="107689"/>
                    <a:pt x="18817" y="93341"/>
                    <a:pt x="23112" y="75765"/>
                  </a:cubicBezTo>
                  <a:cubicBezTo>
                    <a:pt x="28661" y="79531"/>
                    <a:pt x="35820" y="80966"/>
                    <a:pt x="42263" y="80966"/>
                  </a:cubicBezTo>
                  <a:cubicBezTo>
                    <a:pt x="57656" y="80966"/>
                    <a:pt x="67678" y="68411"/>
                    <a:pt x="68036" y="68053"/>
                  </a:cubicBezTo>
                  <a:cubicBezTo>
                    <a:pt x="71437" y="80428"/>
                    <a:pt x="83787" y="80966"/>
                    <a:pt x="86471" y="80966"/>
                  </a:cubicBezTo>
                  <a:cubicBezTo>
                    <a:pt x="92915" y="80966"/>
                    <a:pt x="97389" y="77020"/>
                    <a:pt x="100611" y="71460"/>
                  </a:cubicBezTo>
                  <a:cubicBezTo>
                    <a:pt x="104549" y="64466"/>
                    <a:pt x="106875" y="54243"/>
                    <a:pt x="106875" y="53525"/>
                  </a:cubicBezTo>
                  <a:cubicBezTo>
                    <a:pt x="106875" y="51194"/>
                    <a:pt x="104549" y="51194"/>
                    <a:pt x="104012" y="51194"/>
                  </a:cubicBezTo>
                  <a:cubicBezTo>
                    <a:pt x="101506" y="51194"/>
                    <a:pt x="101327" y="51911"/>
                    <a:pt x="100074" y="56753"/>
                  </a:cubicBezTo>
                  <a:cubicBezTo>
                    <a:pt x="97926" y="65362"/>
                    <a:pt x="94526" y="75944"/>
                    <a:pt x="87008" y="75944"/>
                  </a:cubicBezTo>
                  <a:cubicBezTo>
                    <a:pt x="82355" y="75944"/>
                    <a:pt x="81102" y="71998"/>
                    <a:pt x="81102" y="67156"/>
                  </a:cubicBezTo>
                  <a:cubicBezTo>
                    <a:pt x="81102" y="64107"/>
                    <a:pt x="82534" y="57650"/>
                    <a:pt x="83787" y="52987"/>
                  </a:cubicBezTo>
                  <a:cubicBezTo>
                    <a:pt x="85040" y="48145"/>
                    <a:pt x="86829" y="40791"/>
                    <a:pt x="87724" y="36846"/>
                  </a:cubicBezTo>
                  <a:lnTo>
                    <a:pt x="91841" y="20884"/>
                  </a:lnTo>
                  <a:cubicBezTo>
                    <a:pt x="92915" y="16400"/>
                    <a:pt x="94884" y="8508"/>
                    <a:pt x="94884" y="7612"/>
                  </a:cubicBezTo>
                  <a:cubicBezTo>
                    <a:pt x="94884" y="4025"/>
                    <a:pt x="92020" y="1872"/>
                    <a:pt x="88977" y="1872"/>
                  </a:cubicBezTo>
                  <a:cubicBezTo>
                    <a:pt x="87008" y="1872"/>
                    <a:pt x="83608" y="2769"/>
                    <a:pt x="81639" y="6177"/>
                  </a:cubicBezTo>
                  <a:cubicBezTo>
                    <a:pt x="81102" y="7253"/>
                    <a:pt x="79670" y="12992"/>
                    <a:pt x="78775" y="16579"/>
                  </a:cubicBezTo>
                  <a:lnTo>
                    <a:pt x="75017" y="31465"/>
                  </a:lnTo>
                  <a:lnTo>
                    <a:pt x="69468" y="53884"/>
                  </a:lnTo>
                  <a:cubicBezTo>
                    <a:pt x="68215" y="58368"/>
                    <a:pt x="68215" y="58726"/>
                    <a:pt x="66605" y="61058"/>
                  </a:cubicBezTo>
                  <a:cubicBezTo>
                    <a:pt x="61056" y="68949"/>
                    <a:pt x="53181" y="75944"/>
                    <a:pt x="42979" y="75944"/>
                  </a:cubicBezTo>
                  <a:cubicBezTo>
                    <a:pt x="28303" y="75944"/>
                    <a:pt x="28303" y="63210"/>
                    <a:pt x="28303" y="59982"/>
                  </a:cubicBezTo>
                  <a:cubicBezTo>
                    <a:pt x="28303" y="55319"/>
                    <a:pt x="28840" y="52987"/>
                    <a:pt x="31345" y="43302"/>
                  </a:cubicBezTo>
                  <a:cubicBezTo>
                    <a:pt x="33135" y="35411"/>
                    <a:pt x="33493" y="34155"/>
                    <a:pt x="35283" y="27161"/>
                  </a:cubicBezTo>
                  <a:lnTo>
                    <a:pt x="37789" y="17117"/>
                  </a:lnTo>
                  <a:cubicBezTo>
                    <a:pt x="38684" y="13351"/>
                    <a:pt x="40473" y="6536"/>
                    <a:pt x="40473" y="5818"/>
                  </a:cubicBezTo>
                  <a:cubicBezTo>
                    <a:pt x="40473" y="2590"/>
                    <a:pt x="37968" y="79"/>
                    <a:pt x="34388" y="79"/>
                  </a:cubicBezTo>
                  <a:cubicBezTo>
                    <a:pt x="27945" y="79"/>
                    <a:pt x="26334" y="6356"/>
                    <a:pt x="25797" y="8508"/>
                  </a:cubicBezTo>
                  <a:lnTo>
                    <a:pt x="919" y="108048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2E43BE-B269-FCB6-122E-4F9A224A0F1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877944" y="4490365"/>
              <a:ext cx="91996" cy="79093"/>
            </a:xfrm>
            <a:custGeom>
              <a:avLst/>
              <a:gdLst>
                <a:gd name="connsiteX0" fmla="*/ 32066 w 91996"/>
                <a:gd name="connsiteY0" fmla="*/ 5280 h 79093"/>
                <a:gd name="connsiteX1" fmla="*/ 32424 w 91996"/>
                <a:gd name="connsiteY1" fmla="*/ 2590 h 79093"/>
                <a:gd name="connsiteX2" fmla="*/ 29560 w 91996"/>
                <a:gd name="connsiteY2" fmla="*/ 79 h 79093"/>
                <a:gd name="connsiteX3" fmla="*/ 17927 w 91996"/>
                <a:gd name="connsiteY3" fmla="*/ 976 h 79093"/>
                <a:gd name="connsiteX4" fmla="*/ 7904 w 91996"/>
                <a:gd name="connsiteY4" fmla="*/ 1872 h 79093"/>
                <a:gd name="connsiteX5" fmla="*/ 2892 w 91996"/>
                <a:gd name="connsiteY5" fmla="*/ 5997 h 79093"/>
                <a:gd name="connsiteX6" fmla="*/ 7546 w 91996"/>
                <a:gd name="connsiteY6" fmla="*/ 8508 h 79093"/>
                <a:gd name="connsiteX7" fmla="*/ 16137 w 91996"/>
                <a:gd name="connsiteY7" fmla="*/ 11199 h 79093"/>
                <a:gd name="connsiteX8" fmla="*/ 14526 w 91996"/>
                <a:gd name="connsiteY8" fmla="*/ 18193 h 79093"/>
                <a:gd name="connsiteX9" fmla="*/ 5577 w 91996"/>
                <a:gd name="connsiteY9" fmla="*/ 54422 h 79093"/>
                <a:gd name="connsiteX10" fmla="*/ 207 w 91996"/>
                <a:gd name="connsiteY10" fmla="*/ 76661 h 79093"/>
                <a:gd name="connsiteX11" fmla="*/ 3608 w 91996"/>
                <a:gd name="connsiteY11" fmla="*/ 79172 h 79093"/>
                <a:gd name="connsiteX12" fmla="*/ 6472 w 91996"/>
                <a:gd name="connsiteY12" fmla="*/ 79172 h 79093"/>
                <a:gd name="connsiteX13" fmla="*/ 64283 w 91996"/>
                <a:gd name="connsiteY13" fmla="*/ 51194 h 79093"/>
                <a:gd name="connsiteX14" fmla="*/ 92204 w 91996"/>
                <a:gd name="connsiteY14" fmla="*/ 5818 h 79093"/>
                <a:gd name="connsiteX15" fmla="*/ 86118 w 91996"/>
                <a:gd name="connsiteY15" fmla="*/ 79 h 79093"/>
                <a:gd name="connsiteX16" fmla="*/ 76990 w 91996"/>
                <a:gd name="connsiteY16" fmla="*/ 10123 h 79093"/>
                <a:gd name="connsiteX17" fmla="*/ 15421 w 91996"/>
                <a:gd name="connsiteY17" fmla="*/ 71998 h 79093"/>
                <a:gd name="connsiteX18" fmla="*/ 32066 w 91996"/>
                <a:gd name="connsiteY18" fmla="*/ 5280 h 7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996" h="79093">
                  <a:moveTo>
                    <a:pt x="32066" y="5280"/>
                  </a:moveTo>
                  <a:cubicBezTo>
                    <a:pt x="32245" y="4563"/>
                    <a:pt x="32424" y="3487"/>
                    <a:pt x="32424" y="2590"/>
                  </a:cubicBezTo>
                  <a:cubicBezTo>
                    <a:pt x="32424" y="2410"/>
                    <a:pt x="32424" y="79"/>
                    <a:pt x="29560" y="79"/>
                  </a:cubicBezTo>
                  <a:cubicBezTo>
                    <a:pt x="29381" y="79"/>
                    <a:pt x="19179" y="976"/>
                    <a:pt x="17927" y="976"/>
                  </a:cubicBezTo>
                  <a:cubicBezTo>
                    <a:pt x="14526" y="1334"/>
                    <a:pt x="11304" y="1514"/>
                    <a:pt x="7904" y="1872"/>
                  </a:cubicBezTo>
                  <a:cubicBezTo>
                    <a:pt x="5040" y="2052"/>
                    <a:pt x="2892" y="2231"/>
                    <a:pt x="2892" y="5997"/>
                  </a:cubicBezTo>
                  <a:cubicBezTo>
                    <a:pt x="2892" y="8508"/>
                    <a:pt x="5398" y="8508"/>
                    <a:pt x="7546" y="8508"/>
                  </a:cubicBezTo>
                  <a:cubicBezTo>
                    <a:pt x="16137" y="8508"/>
                    <a:pt x="16137" y="9584"/>
                    <a:pt x="16137" y="11199"/>
                  </a:cubicBezTo>
                  <a:cubicBezTo>
                    <a:pt x="16137" y="12275"/>
                    <a:pt x="15242" y="15862"/>
                    <a:pt x="14526" y="18193"/>
                  </a:cubicBezTo>
                  <a:lnTo>
                    <a:pt x="5577" y="54422"/>
                  </a:lnTo>
                  <a:cubicBezTo>
                    <a:pt x="1102" y="72357"/>
                    <a:pt x="207" y="75944"/>
                    <a:pt x="207" y="76661"/>
                  </a:cubicBezTo>
                  <a:cubicBezTo>
                    <a:pt x="207" y="79172"/>
                    <a:pt x="2892" y="79172"/>
                    <a:pt x="3608" y="79172"/>
                  </a:cubicBezTo>
                  <a:lnTo>
                    <a:pt x="6472" y="79172"/>
                  </a:lnTo>
                  <a:cubicBezTo>
                    <a:pt x="22401" y="76661"/>
                    <a:pt x="45132" y="68232"/>
                    <a:pt x="64283" y="51194"/>
                  </a:cubicBezTo>
                  <a:cubicBezTo>
                    <a:pt x="88624" y="29492"/>
                    <a:pt x="92204" y="6177"/>
                    <a:pt x="92204" y="5818"/>
                  </a:cubicBezTo>
                  <a:cubicBezTo>
                    <a:pt x="92204" y="2590"/>
                    <a:pt x="89698" y="79"/>
                    <a:pt x="86118" y="79"/>
                  </a:cubicBezTo>
                  <a:cubicBezTo>
                    <a:pt x="79854" y="79"/>
                    <a:pt x="78601" y="5101"/>
                    <a:pt x="76990" y="10123"/>
                  </a:cubicBezTo>
                  <a:cubicBezTo>
                    <a:pt x="69831" y="35590"/>
                    <a:pt x="45848" y="63031"/>
                    <a:pt x="15421" y="71998"/>
                  </a:cubicBezTo>
                  <a:lnTo>
                    <a:pt x="32066" y="5280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53BAC7A-66CA-3D37-77E8-199828AF6A2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994914" y="4350396"/>
              <a:ext cx="98950" cy="183705"/>
            </a:xfrm>
            <a:custGeom>
              <a:avLst/>
              <a:gdLst>
                <a:gd name="connsiteX0" fmla="*/ 1491 w 98950"/>
                <a:gd name="connsiteY0" fmla="*/ 155343 h 183705"/>
                <a:gd name="connsiteX1" fmla="*/ 212 w 98950"/>
                <a:gd name="connsiteY1" fmla="*/ 157905 h 183705"/>
                <a:gd name="connsiteX2" fmla="*/ 3281 w 98950"/>
                <a:gd name="connsiteY2" fmla="*/ 161236 h 183705"/>
                <a:gd name="connsiteX3" fmla="*/ 12485 w 98950"/>
                <a:gd name="connsiteY3" fmla="*/ 153294 h 183705"/>
                <a:gd name="connsiteX4" fmla="*/ 21690 w 98950"/>
                <a:gd name="connsiteY4" fmla="*/ 144582 h 183705"/>
                <a:gd name="connsiteX5" fmla="*/ 50327 w 98950"/>
                <a:gd name="connsiteY5" fmla="*/ 183783 h 183705"/>
                <a:gd name="connsiteX6" fmla="*/ 74873 w 98950"/>
                <a:gd name="connsiteY6" fmla="*/ 174047 h 183705"/>
                <a:gd name="connsiteX7" fmla="*/ 90470 w 98950"/>
                <a:gd name="connsiteY7" fmla="*/ 158930 h 183705"/>
                <a:gd name="connsiteX8" fmla="*/ 87402 w 98950"/>
                <a:gd name="connsiteY8" fmla="*/ 155856 h 183705"/>
                <a:gd name="connsiteX9" fmla="*/ 84078 w 98950"/>
                <a:gd name="connsiteY9" fmla="*/ 158162 h 183705"/>
                <a:gd name="connsiteX10" fmla="*/ 50838 w 98950"/>
                <a:gd name="connsiteY10" fmla="*/ 178146 h 183705"/>
                <a:gd name="connsiteX11" fmla="*/ 35242 w 98950"/>
                <a:gd name="connsiteY11" fmla="*/ 144838 h 183705"/>
                <a:gd name="connsiteX12" fmla="*/ 36520 w 98950"/>
                <a:gd name="connsiteY12" fmla="*/ 130234 h 183705"/>
                <a:gd name="connsiteX13" fmla="*/ 42145 w 98950"/>
                <a:gd name="connsiteY13" fmla="*/ 123829 h 183705"/>
                <a:gd name="connsiteX14" fmla="*/ 99163 w 98950"/>
                <a:gd name="connsiteY14" fmla="*/ 20062 h 183705"/>
                <a:gd name="connsiteX15" fmla="*/ 84078 w 98950"/>
                <a:gd name="connsiteY15" fmla="*/ 77 h 183705"/>
                <a:gd name="connsiteX16" fmla="*/ 41378 w 98950"/>
                <a:gd name="connsiteY16" fmla="*/ 48246 h 183705"/>
                <a:gd name="connsiteX17" fmla="*/ 21179 w 98950"/>
                <a:gd name="connsiteY17" fmla="*/ 136640 h 183705"/>
                <a:gd name="connsiteX18" fmla="*/ 1491 w 98950"/>
                <a:gd name="connsiteY18" fmla="*/ 155343 h 183705"/>
                <a:gd name="connsiteX19" fmla="*/ 37798 w 98950"/>
                <a:gd name="connsiteY19" fmla="*/ 119473 h 183705"/>
                <a:gd name="connsiteX20" fmla="*/ 63878 w 98950"/>
                <a:gd name="connsiteY20" fmla="*/ 29798 h 183705"/>
                <a:gd name="connsiteX21" fmla="*/ 84333 w 98950"/>
                <a:gd name="connsiteY21" fmla="*/ 5714 h 183705"/>
                <a:gd name="connsiteX22" fmla="*/ 93027 w 98950"/>
                <a:gd name="connsiteY22" fmla="*/ 19037 h 183705"/>
                <a:gd name="connsiteX23" fmla="*/ 37798 w 98950"/>
                <a:gd name="connsiteY23" fmla="*/ 119473 h 1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950" h="183705">
                  <a:moveTo>
                    <a:pt x="1491" y="155343"/>
                  </a:moveTo>
                  <a:cubicBezTo>
                    <a:pt x="979" y="156112"/>
                    <a:pt x="212" y="156880"/>
                    <a:pt x="212" y="157905"/>
                  </a:cubicBezTo>
                  <a:cubicBezTo>
                    <a:pt x="212" y="159186"/>
                    <a:pt x="1747" y="161236"/>
                    <a:pt x="3281" y="161236"/>
                  </a:cubicBezTo>
                  <a:cubicBezTo>
                    <a:pt x="4559" y="161236"/>
                    <a:pt x="5326" y="160467"/>
                    <a:pt x="12485" y="153294"/>
                  </a:cubicBezTo>
                  <a:cubicBezTo>
                    <a:pt x="14531" y="151500"/>
                    <a:pt x="19645" y="146632"/>
                    <a:pt x="21690" y="144582"/>
                  </a:cubicBezTo>
                  <a:cubicBezTo>
                    <a:pt x="24247" y="164823"/>
                    <a:pt x="31662" y="183783"/>
                    <a:pt x="50327" y="183783"/>
                  </a:cubicBezTo>
                  <a:cubicBezTo>
                    <a:pt x="60555" y="183783"/>
                    <a:pt x="69504" y="177890"/>
                    <a:pt x="74873" y="174047"/>
                  </a:cubicBezTo>
                  <a:cubicBezTo>
                    <a:pt x="78453" y="171485"/>
                    <a:pt x="90470" y="161492"/>
                    <a:pt x="90470" y="158930"/>
                  </a:cubicBezTo>
                  <a:cubicBezTo>
                    <a:pt x="90470" y="158162"/>
                    <a:pt x="89703" y="155856"/>
                    <a:pt x="87402" y="155856"/>
                  </a:cubicBezTo>
                  <a:cubicBezTo>
                    <a:pt x="86635" y="155856"/>
                    <a:pt x="86379" y="156112"/>
                    <a:pt x="84078" y="158162"/>
                  </a:cubicBezTo>
                  <a:cubicBezTo>
                    <a:pt x="67714" y="174303"/>
                    <a:pt x="58253" y="178146"/>
                    <a:pt x="50838" y="178146"/>
                  </a:cubicBezTo>
                  <a:cubicBezTo>
                    <a:pt x="39333" y="178146"/>
                    <a:pt x="35242" y="164823"/>
                    <a:pt x="35242" y="144838"/>
                  </a:cubicBezTo>
                  <a:cubicBezTo>
                    <a:pt x="35242" y="143301"/>
                    <a:pt x="35753" y="131515"/>
                    <a:pt x="36520" y="130234"/>
                  </a:cubicBezTo>
                  <a:cubicBezTo>
                    <a:pt x="37031" y="129466"/>
                    <a:pt x="37031" y="128953"/>
                    <a:pt x="42145" y="123829"/>
                  </a:cubicBezTo>
                  <a:cubicBezTo>
                    <a:pt x="62856" y="103076"/>
                    <a:pt x="99163" y="59775"/>
                    <a:pt x="99163" y="20062"/>
                  </a:cubicBezTo>
                  <a:cubicBezTo>
                    <a:pt x="99163" y="15706"/>
                    <a:pt x="99163" y="77"/>
                    <a:pt x="84078" y="77"/>
                  </a:cubicBezTo>
                  <a:cubicBezTo>
                    <a:pt x="62856" y="77"/>
                    <a:pt x="43935" y="42353"/>
                    <a:pt x="41378" y="48246"/>
                  </a:cubicBezTo>
                  <a:cubicBezTo>
                    <a:pt x="29105" y="76173"/>
                    <a:pt x="21179" y="106150"/>
                    <a:pt x="21179" y="136640"/>
                  </a:cubicBezTo>
                  <a:lnTo>
                    <a:pt x="1491" y="155343"/>
                  </a:lnTo>
                  <a:close/>
                  <a:moveTo>
                    <a:pt x="37798" y="119473"/>
                  </a:moveTo>
                  <a:cubicBezTo>
                    <a:pt x="38310" y="116655"/>
                    <a:pt x="49304" y="59775"/>
                    <a:pt x="63878" y="29798"/>
                  </a:cubicBezTo>
                  <a:cubicBezTo>
                    <a:pt x="70782" y="15963"/>
                    <a:pt x="76151" y="5714"/>
                    <a:pt x="84333" y="5714"/>
                  </a:cubicBezTo>
                  <a:cubicBezTo>
                    <a:pt x="93027" y="5714"/>
                    <a:pt x="93027" y="14938"/>
                    <a:pt x="93027" y="19037"/>
                  </a:cubicBezTo>
                  <a:cubicBezTo>
                    <a:pt x="93027" y="61825"/>
                    <a:pt x="50071" y="106663"/>
                    <a:pt x="37798" y="119473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CF1CBA-FB4D-2A97-0EC8-B9BA91AC7CC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107587" y="4346145"/>
              <a:ext cx="106672" cy="117474"/>
            </a:xfrm>
            <a:custGeom>
              <a:avLst/>
              <a:gdLst>
                <a:gd name="connsiteX0" fmla="*/ 933 w 106672"/>
                <a:gd name="connsiteY0" fmla="*/ 108042 h 117474"/>
                <a:gd name="connsiteX1" fmla="*/ 217 w 106672"/>
                <a:gd name="connsiteY1" fmla="*/ 111808 h 117474"/>
                <a:gd name="connsiteX2" fmla="*/ 6302 w 106672"/>
                <a:gd name="connsiteY2" fmla="*/ 117548 h 117474"/>
                <a:gd name="connsiteX3" fmla="*/ 14893 w 106672"/>
                <a:gd name="connsiteY3" fmla="*/ 108580 h 117474"/>
                <a:gd name="connsiteX4" fmla="*/ 23126 w 106672"/>
                <a:gd name="connsiteY4" fmla="*/ 75759 h 117474"/>
                <a:gd name="connsiteX5" fmla="*/ 42277 w 106672"/>
                <a:gd name="connsiteY5" fmla="*/ 80960 h 117474"/>
                <a:gd name="connsiteX6" fmla="*/ 68050 w 106672"/>
                <a:gd name="connsiteY6" fmla="*/ 68047 h 117474"/>
                <a:gd name="connsiteX7" fmla="*/ 86485 w 106672"/>
                <a:gd name="connsiteY7" fmla="*/ 80960 h 117474"/>
                <a:gd name="connsiteX8" fmla="*/ 100625 w 106672"/>
                <a:gd name="connsiteY8" fmla="*/ 71455 h 117474"/>
                <a:gd name="connsiteX9" fmla="*/ 106889 w 106672"/>
                <a:gd name="connsiteY9" fmla="*/ 53520 h 117474"/>
                <a:gd name="connsiteX10" fmla="*/ 104026 w 106672"/>
                <a:gd name="connsiteY10" fmla="*/ 51188 h 117474"/>
                <a:gd name="connsiteX11" fmla="*/ 100088 w 106672"/>
                <a:gd name="connsiteY11" fmla="*/ 56748 h 117474"/>
                <a:gd name="connsiteX12" fmla="*/ 87022 w 106672"/>
                <a:gd name="connsiteY12" fmla="*/ 75938 h 117474"/>
                <a:gd name="connsiteX13" fmla="*/ 81116 w 106672"/>
                <a:gd name="connsiteY13" fmla="*/ 67150 h 117474"/>
                <a:gd name="connsiteX14" fmla="*/ 83801 w 106672"/>
                <a:gd name="connsiteY14" fmla="*/ 52982 h 117474"/>
                <a:gd name="connsiteX15" fmla="*/ 87738 w 106672"/>
                <a:gd name="connsiteY15" fmla="*/ 36840 h 117474"/>
                <a:gd name="connsiteX16" fmla="*/ 91855 w 106672"/>
                <a:gd name="connsiteY16" fmla="*/ 20878 h 117474"/>
                <a:gd name="connsiteX17" fmla="*/ 94898 w 106672"/>
                <a:gd name="connsiteY17" fmla="*/ 7606 h 117474"/>
                <a:gd name="connsiteX18" fmla="*/ 88991 w 106672"/>
                <a:gd name="connsiteY18" fmla="*/ 1867 h 117474"/>
                <a:gd name="connsiteX19" fmla="*/ 81653 w 106672"/>
                <a:gd name="connsiteY19" fmla="*/ 6171 h 117474"/>
                <a:gd name="connsiteX20" fmla="*/ 78789 w 106672"/>
                <a:gd name="connsiteY20" fmla="*/ 16574 h 117474"/>
                <a:gd name="connsiteX21" fmla="*/ 75031 w 106672"/>
                <a:gd name="connsiteY21" fmla="*/ 31460 h 117474"/>
                <a:gd name="connsiteX22" fmla="*/ 69482 w 106672"/>
                <a:gd name="connsiteY22" fmla="*/ 53878 h 117474"/>
                <a:gd name="connsiteX23" fmla="*/ 66619 w 106672"/>
                <a:gd name="connsiteY23" fmla="*/ 61052 h 117474"/>
                <a:gd name="connsiteX24" fmla="*/ 42993 w 106672"/>
                <a:gd name="connsiteY24" fmla="*/ 75938 h 117474"/>
                <a:gd name="connsiteX25" fmla="*/ 28317 w 106672"/>
                <a:gd name="connsiteY25" fmla="*/ 59976 h 117474"/>
                <a:gd name="connsiteX26" fmla="*/ 31359 w 106672"/>
                <a:gd name="connsiteY26" fmla="*/ 43297 h 117474"/>
                <a:gd name="connsiteX27" fmla="*/ 35297 w 106672"/>
                <a:gd name="connsiteY27" fmla="*/ 27155 h 117474"/>
                <a:gd name="connsiteX28" fmla="*/ 37803 w 106672"/>
                <a:gd name="connsiteY28" fmla="*/ 17112 h 117474"/>
                <a:gd name="connsiteX29" fmla="*/ 40487 w 106672"/>
                <a:gd name="connsiteY29" fmla="*/ 5813 h 117474"/>
                <a:gd name="connsiteX30" fmla="*/ 34402 w 106672"/>
                <a:gd name="connsiteY30" fmla="*/ 73 h 117474"/>
                <a:gd name="connsiteX31" fmla="*/ 25811 w 106672"/>
                <a:gd name="connsiteY31" fmla="*/ 8503 h 117474"/>
                <a:gd name="connsiteX32" fmla="*/ 933 w 106672"/>
                <a:gd name="connsiteY32" fmla="*/ 108042 h 11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6672" h="117474">
                  <a:moveTo>
                    <a:pt x="933" y="108042"/>
                  </a:moveTo>
                  <a:cubicBezTo>
                    <a:pt x="217" y="110732"/>
                    <a:pt x="217" y="111629"/>
                    <a:pt x="217" y="111808"/>
                  </a:cubicBezTo>
                  <a:cubicBezTo>
                    <a:pt x="217" y="115754"/>
                    <a:pt x="3438" y="117548"/>
                    <a:pt x="6302" y="117548"/>
                  </a:cubicBezTo>
                  <a:cubicBezTo>
                    <a:pt x="12745" y="117548"/>
                    <a:pt x="14177" y="111629"/>
                    <a:pt x="14893" y="108580"/>
                  </a:cubicBezTo>
                  <a:cubicBezTo>
                    <a:pt x="15251" y="107683"/>
                    <a:pt x="18831" y="93335"/>
                    <a:pt x="23126" y="75759"/>
                  </a:cubicBezTo>
                  <a:cubicBezTo>
                    <a:pt x="28675" y="79525"/>
                    <a:pt x="35834" y="80960"/>
                    <a:pt x="42277" y="80960"/>
                  </a:cubicBezTo>
                  <a:cubicBezTo>
                    <a:pt x="57669" y="80960"/>
                    <a:pt x="67692" y="68406"/>
                    <a:pt x="68050" y="68047"/>
                  </a:cubicBezTo>
                  <a:cubicBezTo>
                    <a:pt x="71451" y="80422"/>
                    <a:pt x="83801" y="80960"/>
                    <a:pt x="86485" y="80960"/>
                  </a:cubicBezTo>
                  <a:cubicBezTo>
                    <a:pt x="92929" y="80960"/>
                    <a:pt x="97403" y="77014"/>
                    <a:pt x="100625" y="71455"/>
                  </a:cubicBezTo>
                  <a:cubicBezTo>
                    <a:pt x="104562" y="64460"/>
                    <a:pt x="106889" y="54237"/>
                    <a:pt x="106889" y="53520"/>
                  </a:cubicBezTo>
                  <a:cubicBezTo>
                    <a:pt x="106889" y="51188"/>
                    <a:pt x="104562" y="51188"/>
                    <a:pt x="104026" y="51188"/>
                  </a:cubicBezTo>
                  <a:cubicBezTo>
                    <a:pt x="101520" y="51188"/>
                    <a:pt x="101341" y="51905"/>
                    <a:pt x="100088" y="56748"/>
                  </a:cubicBezTo>
                  <a:cubicBezTo>
                    <a:pt x="97940" y="65357"/>
                    <a:pt x="94540" y="75938"/>
                    <a:pt x="87022" y="75938"/>
                  </a:cubicBezTo>
                  <a:cubicBezTo>
                    <a:pt x="82369" y="75938"/>
                    <a:pt x="81116" y="71993"/>
                    <a:pt x="81116" y="67150"/>
                  </a:cubicBezTo>
                  <a:cubicBezTo>
                    <a:pt x="81116" y="64101"/>
                    <a:pt x="82548" y="57645"/>
                    <a:pt x="83801" y="52982"/>
                  </a:cubicBezTo>
                  <a:cubicBezTo>
                    <a:pt x="85054" y="48139"/>
                    <a:pt x="86843" y="40786"/>
                    <a:pt x="87738" y="36840"/>
                  </a:cubicBezTo>
                  <a:lnTo>
                    <a:pt x="91855" y="20878"/>
                  </a:lnTo>
                  <a:cubicBezTo>
                    <a:pt x="92929" y="16394"/>
                    <a:pt x="94898" y="8503"/>
                    <a:pt x="94898" y="7606"/>
                  </a:cubicBezTo>
                  <a:cubicBezTo>
                    <a:pt x="94898" y="4019"/>
                    <a:pt x="92034" y="1867"/>
                    <a:pt x="88991" y="1867"/>
                  </a:cubicBezTo>
                  <a:cubicBezTo>
                    <a:pt x="87022" y="1867"/>
                    <a:pt x="83622" y="2764"/>
                    <a:pt x="81653" y="6171"/>
                  </a:cubicBezTo>
                  <a:cubicBezTo>
                    <a:pt x="81116" y="7247"/>
                    <a:pt x="79684" y="12987"/>
                    <a:pt x="78789" y="16574"/>
                  </a:cubicBezTo>
                  <a:lnTo>
                    <a:pt x="75031" y="31460"/>
                  </a:lnTo>
                  <a:lnTo>
                    <a:pt x="69482" y="53878"/>
                  </a:lnTo>
                  <a:cubicBezTo>
                    <a:pt x="68229" y="58362"/>
                    <a:pt x="68229" y="58721"/>
                    <a:pt x="66619" y="61052"/>
                  </a:cubicBezTo>
                  <a:cubicBezTo>
                    <a:pt x="61070" y="68944"/>
                    <a:pt x="53195" y="75938"/>
                    <a:pt x="42993" y="75938"/>
                  </a:cubicBezTo>
                  <a:cubicBezTo>
                    <a:pt x="28317" y="75938"/>
                    <a:pt x="28317" y="63205"/>
                    <a:pt x="28317" y="59976"/>
                  </a:cubicBezTo>
                  <a:cubicBezTo>
                    <a:pt x="28317" y="55313"/>
                    <a:pt x="28854" y="52982"/>
                    <a:pt x="31359" y="43297"/>
                  </a:cubicBezTo>
                  <a:cubicBezTo>
                    <a:pt x="33149" y="35405"/>
                    <a:pt x="33507" y="34150"/>
                    <a:pt x="35297" y="27155"/>
                  </a:cubicBezTo>
                  <a:lnTo>
                    <a:pt x="37803" y="17112"/>
                  </a:lnTo>
                  <a:cubicBezTo>
                    <a:pt x="38698" y="13345"/>
                    <a:pt x="40487" y="6530"/>
                    <a:pt x="40487" y="5813"/>
                  </a:cubicBezTo>
                  <a:cubicBezTo>
                    <a:pt x="40487" y="2584"/>
                    <a:pt x="37982" y="73"/>
                    <a:pt x="34402" y="73"/>
                  </a:cubicBezTo>
                  <a:cubicBezTo>
                    <a:pt x="27959" y="73"/>
                    <a:pt x="26348" y="6351"/>
                    <a:pt x="25811" y="8503"/>
                  </a:cubicBezTo>
                  <a:lnTo>
                    <a:pt x="933" y="108042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9D1397-75DE-7A29-A9E5-3D6AF087880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38558" y="4350396"/>
              <a:ext cx="98950" cy="183705"/>
            </a:xfrm>
            <a:custGeom>
              <a:avLst/>
              <a:gdLst>
                <a:gd name="connsiteX0" fmla="*/ 1500 w 98950"/>
                <a:gd name="connsiteY0" fmla="*/ 155343 h 183705"/>
                <a:gd name="connsiteX1" fmla="*/ 222 w 98950"/>
                <a:gd name="connsiteY1" fmla="*/ 157905 h 183705"/>
                <a:gd name="connsiteX2" fmla="*/ 3290 w 98950"/>
                <a:gd name="connsiteY2" fmla="*/ 161236 h 183705"/>
                <a:gd name="connsiteX3" fmla="*/ 12495 w 98950"/>
                <a:gd name="connsiteY3" fmla="*/ 153294 h 183705"/>
                <a:gd name="connsiteX4" fmla="*/ 21700 w 98950"/>
                <a:gd name="connsiteY4" fmla="*/ 144582 h 183705"/>
                <a:gd name="connsiteX5" fmla="*/ 50337 w 98950"/>
                <a:gd name="connsiteY5" fmla="*/ 183783 h 183705"/>
                <a:gd name="connsiteX6" fmla="*/ 74883 w 98950"/>
                <a:gd name="connsiteY6" fmla="*/ 174047 h 183705"/>
                <a:gd name="connsiteX7" fmla="*/ 90479 w 98950"/>
                <a:gd name="connsiteY7" fmla="*/ 158930 h 183705"/>
                <a:gd name="connsiteX8" fmla="*/ 87411 w 98950"/>
                <a:gd name="connsiteY8" fmla="*/ 155856 h 183705"/>
                <a:gd name="connsiteX9" fmla="*/ 84087 w 98950"/>
                <a:gd name="connsiteY9" fmla="*/ 158162 h 183705"/>
                <a:gd name="connsiteX10" fmla="*/ 50848 w 98950"/>
                <a:gd name="connsiteY10" fmla="*/ 178146 h 183705"/>
                <a:gd name="connsiteX11" fmla="*/ 35251 w 98950"/>
                <a:gd name="connsiteY11" fmla="*/ 144838 h 183705"/>
                <a:gd name="connsiteX12" fmla="*/ 36529 w 98950"/>
                <a:gd name="connsiteY12" fmla="*/ 130234 h 183705"/>
                <a:gd name="connsiteX13" fmla="*/ 42155 w 98950"/>
                <a:gd name="connsiteY13" fmla="*/ 123829 h 183705"/>
                <a:gd name="connsiteX14" fmla="*/ 99173 w 98950"/>
                <a:gd name="connsiteY14" fmla="*/ 20062 h 183705"/>
                <a:gd name="connsiteX15" fmla="*/ 84087 w 98950"/>
                <a:gd name="connsiteY15" fmla="*/ 77 h 183705"/>
                <a:gd name="connsiteX16" fmla="*/ 41388 w 98950"/>
                <a:gd name="connsiteY16" fmla="*/ 48246 h 183705"/>
                <a:gd name="connsiteX17" fmla="*/ 21188 w 98950"/>
                <a:gd name="connsiteY17" fmla="*/ 136640 h 183705"/>
                <a:gd name="connsiteX18" fmla="*/ 1500 w 98950"/>
                <a:gd name="connsiteY18" fmla="*/ 155343 h 183705"/>
                <a:gd name="connsiteX19" fmla="*/ 37808 w 98950"/>
                <a:gd name="connsiteY19" fmla="*/ 119473 h 183705"/>
                <a:gd name="connsiteX20" fmla="*/ 63888 w 98950"/>
                <a:gd name="connsiteY20" fmla="*/ 29798 h 183705"/>
                <a:gd name="connsiteX21" fmla="*/ 84343 w 98950"/>
                <a:gd name="connsiteY21" fmla="*/ 5714 h 183705"/>
                <a:gd name="connsiteX22" fmla="*/ 93036 w 98950"/>
                <a:gd name="connsiteY22" fmla="*/ 19037 h 183705"/>
                <a:gd name="connsiteX23" fmla="*/ 37808 w 98950"/>
                <a:gd name="connsiteY23" fmla="*/ 119473 h 1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950" h="183705">
                  <a:moveTo>
                    <a:pt x="1500" y="155343"/>
                  </a:moveTo>
                  <a:cubicBezTo>
                    <a:pt x="989" y="156112"/>
                    <a:pt x="222" y="156880"/>
                    <a:pt x="222" y="157905"/>
                  </a:cubicBezTo>
                  <a:cubicBezTo>
                    <a:pt x="222" y="159186"/>
                    <a:pt x="1756" y="161236"/>
                    <a:pt x="3290" y="161236"/>
                  </a:cubicBezTo>
                  <a:cubicBezTo>
                    <a:pt x="4569" y="161236"/>
                    <a:pt x="5336" y="160467"/>
                    <a:pt x="12495" y="153294"/>
                  </a:cubicBezTo>
                  <a:cubicBezTo>
                    <a:pt x="14540" y="151500"/>
                    <a:pt x="19654" y="146632"/>
                    <a:pt x="21700" y="144582"/>
                  </a:cubicBezTo>
                  <a:cubicBezTo>
                    <a:pt x="24257" y="164823"/>
                    <a:pt x="31671" y="183783"/>
                    <a:pt x="50337" y="183783"/>
                  </a:cubicBezTo>
                  <a:cubicBezTo>
                    <a:pt x="60564" y="183783"/>
                    <a:pt x="69513" y="177890"/>
                    <a:pt x="74883" y="174047"/>
                  </a:cubicBezTo>
                  <a:cubicBezTo>
                    <a:pt x="78462" y="171485"/>
                    <a:pt x="90479" y="161492"/>
                    <a:pt x="90479" y="158930"/>
                  </a:cubicBezTo>
                  <a:cubicBezTo>
                    <a:pt x="90479" y="158162"/>
                    <a:pt x="89712" y="155856"/>
                    <a:pt x="87411" y="155856"/>
                  </a:cubicBezTo>
                  <a:cubicBezTo>
                    <a:pt x="86644" y="155856"/>
                    <a:pt x="86388" y="156112"/>
                    <a:pt x="84087" y="158162"/>
                  </a:cubicBezTo>
                  <a:cubicBezTo>
                    <a:pt x="67723" y="174303"/>
                    <a:pt x="58263" y="178146"/>
                    <a:pt x="50848" y="178146"/>
                  </a:cubicBezTo>
                  <a:cubicBezTo>
                    <a:pt x="39342" y="178146"/>
                    <a:pt x="35251" y="164823"/>
                    <a:pt x="35251" y="144838"/>
                  </a:cubicBezTo>
                  <a:cubicBezTo>
                    <a:pt x="35251" y="143301"/>
                    <a:pt x="35762" y="131515"/>
                    <a:pt x="36529" y="130234"/>
                  </a:cubicBezTo>
                  <a:cubicBezTo>
                    <a:pt x="37041" y="129466"/>
                    <a:pt x="37041" y="128953"/>
                    <a:pt x="42155" y="123829"/>
                  </a:cubicBezTo>
                  <a:cubicBezTo>
                    <a:pt x="62865" y="103076"/>
                    <a:pt x="99173" y="59775"/>
                    <a:pt x="99173" y="20062"/>
                  </a:cubicBezTo>
                  <a:cubicBezTo>
                    <a:pt x="99173" y="15706"/>
                    <a:pt x="99173" y="77"/>
                    <a:pt x="84087" y="77"/>
                  </a:cubicBezTo>
                  <a:cubicBezTo>
                    <a:pt x="62865" y="77"/>
                    <a:pt x="43944" y="42353"/>
                    <a:pt x="41388" y="48246"/>
                  </a:cubicBezTo>
                  <a:cubicBezTo>
                    <a:pt x="29115" y="76173"/>
                    <a:pt x="21188" y="106150"/>
                    <a:pt x="21188" y="136640"/>
                  </a:cubicBezTo>
                  <a:lnTo>
                    <a:pt x="1500" y="155343"/>
                  </a:lnTo>
                  <a:close/>
                  <a:moveTo>
                    <a:pt x="37808" y="119473"/>
                  </a:moveTo>
                  <a:cubicBezTo>
                    <a:pt x="38319" y="116655"/>
                    <a:pt x="49314" y="59775"/>
                    <a:pt x="63888" y="29798"/>
                  </a:cubicBezTo>
                  <a:cubicBezTo>
                    <a:pt x="70792" y="15963"/>
                    <a:pt x="76161" y="5714"/>
                    <a:pt x="84343" y="5714"/>
                  </a:cubicBezTo>
                  <a:cubicBezTo>
                    <a:pt x="93036" y="5714"/>
                    <a:pt x="93036" y="14938"/>
                    <a:pt x="93036" y="19037"/>
                  </a:cubicBezTo>
                  <a:cubicBezTo>
                    <a:pt x="93036" y="61825"/>
                    <a:pt x="50081" y="106663"/>
                    <a:pt x="37808" y="119473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AFC243-ABC3-EB12-664D-E8CDBD6C1C8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355348" y="4346145"/>
              <a:ext cx="91996" cy="79093"/>
            </a:xfrm>
            <a:custGeom>
              <a:avLst/>
              <a:gdLst>
                <a:gd name="connsiteX0" fmla="*/ 32085 w 91996"/>
                <a:gd name="connsiteY0" fmla="*/ 5274 h 79093"/>
                <a:gd name="connsiteX1" fmla="*/ 32443 w 91996"/>
                <a:gd name="connsiteY1" fmla="*/ 2584 h 79093"/>
                <a:gd name="connsiteX2" fmla="*/ 29579 w 91996"/>
                <a:gd name="connsiteY2" fmla="*/ 73 h 79093"/>
                <a:gd name="connsiteX3" fmla="*/ 17945 w 91996"/>
                <a:gd name="connsiteY3" fmla="*/ 970 h 79093"/>
                <a:gd name="connsiteX4" fmla="*/ 7922 w 91996"/>
                <a:gd name="connsiteY4" fmla="*/ 1867 h 79093"/>
                <a:gd name="connsiteX5" fmla="*/ 2911 w 91996"/>
                <a:gd name="connsiteY5" fmla="*/ 5992 h 79093"/>
                <a:gd name="connsiteX6" fmla="*/ 7564 w 91996"/>
                <a:gd name="connsiteY6" fmla="*/ 8503 h 79093"/>
                <a:gd name="connsiteX7" fmla="*/ 16155 w 91996"/>
                <a:gd name="connsiteY7" fmla="*/ 11193 h 79093"/>
                <a:gd name="connsiteX8" fmla="*/ 14545 w 91996"/>
                <a:gd name="connsiteY8" fmla="*/ 18188 h 79093"/>
                <a:gd name="connsiteX9" fmla="*/ 5595 w 91996"/>
                <a:gd name="connsiteY9" fmla="*/ 54416 h 79093"/>
                <a:gd name="connsiteX10" fmla="*/ 226 w 91996"/>
                <a:gd name="connsiteY10" fmla="*/ 76656 h 79093"/>
                <a:gd name="connsiteX11" fmla="*/ 3627 w 91996"/>
                <a:gd name="connsiteY11" fmla="*/ 79167 h 79093"/>
                <a:gd name="connsiteX12" fmla="*/ 6490 w 91996"/>
                <a:gd name="connsiteY12" fmla="*/ 79167 h 79093"/>
                <a:gd name="connsiteX13" fmla="*/ 64301 w 91996"/>
                <a:gd name="connsiteY13" fmla="*/ 51188 h 79093"/>
                <a:gd name="connsiteX14" fmla="*/ 92222 w 91996"/>
                <a:gd name="connsiteY14" fmla="*/ 5813 h 79093"/>
                <a:gd name="connsiteX15" fmla="*/ 86137 w 91996"/>
                <a:gd name="connsiteY15" fmla="*/ 73 h 79093"/>
                <a:gd name="connsiteX16" fmla="*/ 77009 w 91996"/>
                <a:gd name="connsiteY16" fmla="*/ 10117 h 79093"/>
                <a:gd name="connsiteX17" fmla="*/ 15439 w 91996"/>
                <a:gd name="connsiteY17" fmla="*/ 71993 h 79093"/>
                <a:gd name="connsiteX18" fmla="*/ 32085 w 91996"/>
                <a:gd name="connsiteY18" fmla="*/ 5274 h 7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996" h="79093">
                  <a:moveTo>
                    <a:pt x="32085" y="5274"/>
                  </a:moveTo>
                  <a:cubicBezTo>
                    <a:pt x="32264" y="4557"/>
                    <a:pt x="32443" y="3481"/>
                    <a:pt x="32443" y="2584"/>
                  </a:cubicBezTo>
                  <a:cubicBezTo>
                    <a:pt x="32443" y="2405"/>
                    <a:pt x="32443" y="73"/>
                    <a:pt x="29579" y="73"/>
                  </a:cubicBezTo>
                  <a:cubicBezTo>
                    <a:pt x="29400" y="73"/>
                    <a:pt x="19198" y="970"/>
                    <a:pt x="17945" y="970"/>
                  </a:cubicBezTo>
                  <a:cubicBezTo>
                    <a:pt x="14545" y="1329"/>
                    <a:pt x="11323" y="1508"/>
                    <a:pt x="7922" y="1867"/>
                  </a:cubicBezTo>
                  <a:cubicBezTo>
                    <a:pt x="5059" y="2046"/>
                    <a:pt x="2911" y="2226"/>
                    <a:pt x="2911" y="5992"/>
                  </a:cubicBezTo>
                  <a:cubicBezTo>
                    <a:pt x="2911" y="8503"/>
                    <a:pt x="5417" y="8503"/>
                    <a:pt x="7564" y="8503"/>
                  </a:cubicBezTo>
                  <a:cubicBezTo>
                    <a:pt x="16155" y="8503"/>
                    <a:pt x="16155" y="9579"/>
                    <a:pt x="16155" y="11193"/>
                  </a:cubicBezTo>
                  <a:cubicBezTo>
                    <a:pt x="16155" y="12269"/>
                    <a:pt x="15260" y="15856"/>
                    <a:pt x="14545" y="18188"/>
                  </a:cubicBezTo>
                  <a:lnTo>
                    <a:pt x="5595" y="54416"/>
                  </a:lnTo>
                  <a:cubicBezTo>
                    <a:pt x="1121" y="72351"/>
                    <a:pt x="226" y="75938"/>
                    <a:pt x="226" y="76656"/>
                  </a:cubicBezTo>
                  <a:cubicBezTo>
                    <a:pt x="226" y="79167"/>
                    <a:pt x="2911" y="79167"/>
                    <a:pt x="3627" y="79167"/>
                  </a:cubicBezTo>
                  <a:lnTo>
                    <a:pt x="6490" y="79167"/>
                  </a:lnTo>
                  <a:cubicBezTo>
                    <a:pt x="22420" y="76656"/>
                    <a:pt x="45150" y="68226"/>
                    <a:pt x="64301" y="51188"/>
                  </a:cubicBezTo>
                  <a:cubicBezTo>
                    <a:pt x="88643" y="29487"/>
                    <a:pt x="92222" y="6171"/>
                    <a:pt x="92222" y="5813"/>
                  </a:cubicBezTo>
                  <a:cubicBezTo>
                    <a:pt x="92222" y="2584"/>
                    <a:pt x="89717" y="73"/>
                    <a:pt x="86137" y="73"/>
                  </a:cubicBezTo>
                  <a:cubicBezTo>
                    <a:pt x="79873" y="73"/>
                    <a:pt x="78620" y="5095"/>
                    <a:pt x="77009" y="10117"/>
                  </a:cubicBezTo>
                  <a:cubicBezTo>
                    <a:pt x="69850" y="35585"/>
                    <a:pt x="45866" y="63025"/>
                    <a:pt x="15439" y="71993"/>
                  </a:cubicBezTo>
                  <a:lnTo>
                    <a:pt x="32085" y="5274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159FBE3-499D-4913-A29C-B7234CF1C6C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554846" y="4436996"/>
              <a:ext cx="170031" cy="59954"/>
            </a:xfrm>
            <a:custGeom>
              <a:avLst/>
              <a:gdLst>
                <a:gd name="connsiteX0" fmla="*/ 161572 w 170031"/>
                <a:gd name="connsiteY0" fmla="*/ 10326 h 59954"/>
                <a:gd name="connsiteX1" fmla="*/ 170266 w 170031"/>
                <a:gd name="connsiteY1" fmla="*/ 5202 h 59954"/>
                <a:gd name="connsiteX2" fmla="*/ 161828 w 170031"/>
                <a:gd name="connsiteY2" fmla="*/ 77 h 59954"/>
                <a:gd name="connsiteX3" fmla="*/ 8671 w 170031"/>
                <a:gd name="connsiteY3" fmla="*/ 77 h 59954"/>
                <a:gd name="connsiteX4" fmla="*/ 234 w 170031"/>
                <a:gd name="connsiteY4" fmla="*/ 5202 h 59954"/>
                <a:gd name="connsiteX5" fmla="*/ 8927 w 170031"/>
                <a:gd name="connsiteY5" fmla="*/ 10326 h 59954"/>
                <a:gd name="connsiteX6" fmla="*/ 161572 w 170031"/>
                <a:gd name="connsiteY6" fmla="*/ 10326 h 59954"/>
                <a:gd name="connsiteX7" fmla="*/ 161828 w 170031"/>
                <a:gd name="connsiteY7" fmla="*/ 60032 h 59954"/>
                <a:gd name="connsiteX8" fmla="*/ 170266 w 170031"/>
                <a:gd name="connsiteY8" fmla="*/ 54907 h 59954"/>
                <a:gd name="connsiteX9" fmla="*/ 161572 w 170031"/>
                <a:gd name="connsiteY9" fmla="*/ 49783 h 59954"/>
                <a:gd name="connsiteX10" fmla="*/ 8927 w 170031"/>
                <a:gd name="connsiteY10" fmla="*/ 49783 h 59954"/>
                <a:gd name="connsiteX11" fmla="*/ 234 w 170031"/>
                <a:gd name="connsiteY11" fmla="*/ 54907 h 59954"/>
                <a:gd name="connsiteX12" fmla="*/ 8671 w 170031"/>
                <a:gd name="connsiteY12" fmla="*/ 60032 h 59954"/>
                <a:gd name="connsiteX13" fmla="*/ 161828 w 170031"/>
                <a:gd name="connsiteY13" fmla="*/ 60032 h 5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031" h="59954">
                  <a:moveTo>
                    <a:pt x="161572" y="10326"/>
                  </a:moveTo>
                  <a:cubicBezTo>
                    <a:pt x="165408" y="10326"/>
                    <a:pt x="170266" y="10326"/>
                    <a:pt x="170266" y="5202"/>
                  </a:cubicBezTo>
                  <a:cubicBezTo>
                    <a:pt x="170266" y="77"/>
                    <a:pt x="165408" y="77"/>
                    <a:pt x="161828" y="77"/>
                  </a:cubicBezTo>
                  <a:lnTo>
                    <a:pt x="8671" y="77"/>
                  </a:lnTo>
                  <a:cubicBezTo>
                    <a:pt x="5092" y="77"/>
                    <a:pt x="234" y="77"/>
                    <a:pt x="234" y="5202"/>
                  </a:cubicBezTo>
                  <a:cubicBezTo>
                    <a:pt x="234" y="10326"/>
                    <a:pt x="5092" y="10326"/>
                    <a:pt x="8927" y="10326"/>
                  </a:cubicBezTo>
                  <a:lnTo>
                    <a:pt x="161572" y="10326"/>
                  </a:lnTo>
                  <a:close/>
                  <a:moveTo>
                    <a:pt x="161828" y="60032"/>
                  </a:moveTo>
                  <a:cubicBezTo>
                    <a:pt x="165408" y="60032"/>
                    <a:pt x="170266" y="60032"/>
                    <a:pt x="170266" y="54907"/>
                  </a:cubicBezTo>
                  <a:cubicBezTo>
                    <a:pt x="170266" y="49783"/>
                    <a:pt x="165408" y="49783"/>
                    <a:pt x="161572" y="49783"/>
                  </a:cubicBezTo>
                  <a:lnTo>
                    <a:pt x="8927" y="49783"/>
                  </a:lnTo>
                  <a:cubicBezTo>
                    <a:pt x="5092" y="49783"/>
                    <a:pt x="234" y="49783"/>
                    <a:pt x="234" y="54907"/>
                  </a:cubicBezTo>
                  <a:cubicBezTo>
                    <a:pt x="234" y="60032"/>
                    <a:pt x="5092" y="60032"/>
                    <a:pt x="8671" y="60032"/>
                  </a:cubicBezTo>
                  <a:lnTo>
                    <a:pt x="161828" y="60032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47092B-C348-A3D0-E461-13DF2D1FF1D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831641" y="4461849"/>
              <a:ext cx="156224" cy="10248"/>
            </a:xfrm>
            <a:custGeom>
              <a:avLst/>
              <a:gdLst>
                <a:gd name="connsiteX0" fmla="*/ 147520 w 156224"/>
                <a:gd name="connsiteY0" fmla="*/ 10326 h 10248"/>
                <a:gd name="connsiteX1" fmla="*/ 156469 w 156224"/>
                <a:gd name="connsiteY1" fmla="*/ 5202 h 10248"/>
                <a:gd name="connsiteX2" fmla="*/ 147520 w 156224"/>
                <a:gd name="connsiteY2" fmla="*/ 77 h 10248"/>
                <a:gd name="connsiteX3" fmla="*/ 9193 w 156224"/>
                <a:gd name="connsiteY3" fmla="*/ 77 h 10248"/>
                <a:gd name="connsiteX4" fmla="*/ 244 w 156224"/>
                <a:gd name="connsiteY4" fmla="*/ 5202 h 10248"/>
                <a:gd name="connsiteX5" fmla="*/ 9193 w 156224"/>
                <a:gd name="connsiteY5" fmla="*/ 10326 h 10248"/>
                <a:gd name="connsiteX6" fmla="*/ 147520 w 156224"/>
                <a:gd name="connsiteY6" fmla="*/ 10326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24" h="10248">
                  <a:moveTo>
                    <a:pt x="147520" y="10326"/>
                  </a:moveTo>
                  <a:cubicBezTo>
                    <a:pt x="151867" y="10326"/>
                    <a:pt x="156469" y="10326"/>
                    <a:pt x="156469" y="5202"/>
                  </a:cubicBezTo>
                  <a:cubicBezTo>
                    <a:pt x="156469" y="77"/>
                    <a:pt x="151867" y="77"/>
                    <a:pt x="147520" y="77"/>
                  </a:cubicBezTo>
                  <a:lnTo>
                    <a:pt x="9193" y="77"/>
                  </a:lnTo>
                  <a:cubicBezTo>
                    <a:pt x="4847" y="77"/>
                    <a:pt x="244" y="77"/>
                    <a:pt x="244" y="5202"/>
                  </a:cubicBezTo>
                  <a:cubicBezTo>
                    <a:pt x="244" y="10326"/>
                    <a:pt x="4847" y="10326"/>
                    <a:pt x="9193" y="10326"/>
                  </a:cubicBezTo>
                  <a:lnTo>
                    <a:pt x="147520" y="10326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34E9647-44FF-9D83-413A-09842A9E617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050197" y="4174246"/>
              <a:ext cx="134491" cy="189086"/>
            </a:xfrm>
            <a:custGeom>
              <a:avLst/>
              <a:gdLst>
                <a:gd name="connsiteX0" fmla="*/ 108409 w 134491"/>
                <a:gd name="connsiteY0" fmla="*/ 96663 h 189086"/>
                <a:gd name="connsiteX1" fmla="*/ 75425 w 134491"/>
                <a:gd name="connsiteY1" fmla="*/ 66430 h 189086"/>
                <a:gd name="connsiteX2" fmla="*/ 23265 w 134491"/>
                <a:gd name="connsiteY2" fmla="*/ 90514 h 189086"/>
                <a:gd name="connsiteX3" fmla="*/ 253 w 134491"/>
                <a:gd name="connsiteY3" fmla="*/ 143551 h 189086"/>
                <a:gd name="connsiteX4" fmla="*/ 47300 w 134491"/>
                <a:gd name="connsiteY4" fmla="*/ 189157 h 189086"/>
                <a:gd name="connsiteX5" fmla="*/ 134745 w 134491"/>
                <a:gd name="connsiteY5" fmla="*/ 66430 h 189086"/>
                <a:gd name="connsiteX6" fmla="*/ 79516 w 134491"/>
                <a:gd name="connsiteY6" fmla="*/ 71 h 189086"/>
                <a:gd name="connsiteX7" fmla="*/ 30680 w 134491"/>
                <a:gd name="connsiteY7" fmla="*/ 40553 h 189086"/>
                <a:gd name="connsiteX8" fmla="*/ 40396 w 134491"/>
                <a:gd name="connsiteY8" fmla="*/ 49520 h 189086"/>
                <a:gd name="connsiteX9" fmla="*/ 54203 w 134491"/>
                <a:gd name="connsiteY9" fmla="*/ 35941 h 189086"/>
                <a:gd name="connsiteX10" fmla="*/ 42186 w 134491"/>
                <a:gd name="connsiteY10" fmla="*/ 26973 h 189086"/>
                <a:gd name="connsiteX11" fmla="*/ 79005 w 134491"/>
                <a:gd name="connsiteY11" fmla="*/ 6476 h 189086"/>
                <a:gd name="connsiteX12" fmla="*/ 115568 w 134491"/>
                <a:gd name="connsiteY12" fmla="*/ 52851 h 189086"/>
                <a:gd name="connsiteX13" fmla="*/ 108665 w 134491"/>
                <a:gd name="connsiteY13" fmla="*/ 96663 h 189086"/>
                <a:gd name="connsiteX14" fmla="*/ 108409 w 134491"/>
                <a:gd name="connsiteY14" fmla="*/ 96663 h 189086"/>
                <a:gd name="connsiteX15" fmla="*/ 48067 w 134491"/>
                <a:gd name="connsiteY15" fmla="*/ 181983 h 189086"/>
                <a:gd name="connsiteX16" fmla="*/ 19941 w 134491"/>
                <a:gd name="connsiteY16" fmla="*/ 153031 h 189086"/>
                <a:gd name="connsiteX17" fmla="*/ 36816 w 134491"/>
                <a:gd name="connsiteY17" fmla="*/ 94870 h 189086"/>
                <a:gd name="connsiteX18" fmla="*/ 75425 w 134491"/>
                <a:gd name="connsiteY18" fmla="*/ 72067 h 189086"/>
                <a:gd name="connsiteX19" fmla="*/ 103806 w 134491"/>
                <a:gd name="connsiteY19" fmla="*/ 105887 h 189086"/>
                <a:gd name="connsiteX20" fmla="*/ 48067 w 134491"/>
                <a:gd name="connsiteY20" fmla="*/ 181983 h 18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491" h="189086">
                  <a:moveTo>
                    <a:pt x="108409" y="96663"/>
                  </a:moveTo>
                  <a:cubicBezTo>
                    <a:pt x="105852" y="80778"/>
                    <a:pt x="95369" y="66430"/>
                    <a:pt x="75425" y="66430"/>
                  </a:cubicBezTo>
                  <a:cubicBezTo>
                    <a:pt x="59828" y="66430"/>
                    <a:pt x="43209" y="70530"/>
                    <a:pt x="23265" y="90514"/>
                  </a:cubicBezTo>
                  <a:cubicBezTo>
                    <a:pt x="2043" y="111780"/>
                    <a:pt x="253" y="135608"/>
                    <a:pt x="253" y="143551"/>
                  </a:cubicBezTo>
                  <a:cubicBezTo>
                    <a:pt x="253" y="159436"/>
                    <a:pt x="11503" y="189157"/>
                    <a:pt x="47300" y="189157"/>
                  </a:cubicBezTo>
                  <a:cubicBezTo>
                    <a:pt x="108153" y="189157"/>
                    <a:pt x="134745" y="103069"/>
                    <a:pt x="134745" y="66430"/>
                  </a:cubicBezTo>
                  <a:cubicBezTo>
                    <a:pt x="134745" y="25692"/>
                    <a:pt x="110966" y="71"/>
                    <a:pt x="79516" y="71"/>
                  </a:cubicBezTo>
                  <a:cubicBezTo>
                    <a:pt x="42442" y="71"/>
                    <a:pt x="30680" y="33379"/>
                    <a:pt x="30680" y="40553"/>
                  </a:cubicBezTo>
                  <a:cubicBezTo>
                    <a:pt x="30680" y="44140"/>
                    <a:pt x="32726" y="49520"/>
                    <a:pt x="40396" y="49520"/>
                  </a:cubicBezTo>
                  <a:cubicBezTo>
                    <a:pt x="48834" y="49520"/>
                    <a:pt x="54203" y="41834"/>
                    <a:pt x="54203" y="35941"/>
                  </a:cubicBezTo>
                  <a:cubicBezTo>
                    <a:pt x="54203" y="26973"/>
                    <a:pt x="46277" y="26973"/>
                    <a:pt x="42186" y="26973"/>
                  </a:cubicBezTo>
                  <a:cubicBezTo>
                    <a:pt x="53436" y="8013"/>
                    <a:pt x="71590" y="6476"/>
                    <a:pt x="79005" y="6476"/>
                  </a:cubicBezTo>
                  <a:cubicBezTo>
                    <a:pt x="97670" y="6476"/>
                    <a:pt x="115568" y="19799"/>
                    <a:pt x="115568" y="52851"/>
                  </a:cubicBezTo>
                  <a:cubicBezTo>
                    <a:pt x="115568" y="62843"/>
                    <a:pt x="114034" y="75910"/>
                    <a:pt x="108665" y="96663"/>
                  </a:cubicBezTo>
                  <a:lnTo>
                    <a:pt x="108409" y="96663"/>
                  </a:lnTo>
                  <a:close/>
                  <a:moveTo>
                    <a:pt x="48067" y="181983"/>
                  </a:moveTo>
                  <a:cubicBezTo>
                    <a:pt x="19941" y="181983"/>
                    <a:pt x="19941" y="155593"/>
                    <a:pt x="19941" y="153031"/>
                  </a:cubicBezTo>
                  <a:cubicBezTo>
                    <a:pt x="19941" y="146113"/>
                    <a:pt x="26333" y="110243"/>
                    <a:pt x="36816" y="94870"/>
                  </a:cubicBezTo>
                  <a:cubicBezTo>
                    <a:pt x="47044" y="80266"/>
                    <a:pt x="59573" y="72067"/>
                    <a:pt x="75425" y="72067"/>
                  </a:cubicBezTo>
                  <a:cubicBezTo>
                    <a:pt x="103295" y="72067"/>
                    <a:pt x="103806" y="100763"/>
                    <a:pt x="103806" y="105887"/>
                  </a:cubicBezTo>
                  <a:cubicBezTo>
                    <a:pt x="103806" y="124335"/>
                    <a:pt x="87443" y="181983"/>
                    <a:pt x="48067" y="181983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A0D9E6-F5F7-D09F-07A3-E335B4D1304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184127" y="4316855"/>
              <a:ext cx="87163" cy="81066"/>
            </a:xfrm>
            <a:custGeom>
              <a:avLst/>
              <a:gdLst>
                <a:gd name="connsiteX0" fmla="*/ 87422 w 87163"/>
                <a:gd name="connsiteY0" fmla="*/ 14241 h 81066"/>
                <a:gd name="connsiteX1" fmla="*/ 78473 w 87163"/>
                <a:gd name="connsiteY1" fmla="*/ 72 h 81066"/>
                <a:gd name="connsiteX2" fmla="*/ 68808 w 87163"/>
                <a:gd name="connsiteY2" fmla="*/ 9578 h 81066"/>
                <a:gd name="connsiteX3" fmla="*/ 71851 w 87163"/>
                <a:gd name="connsiteY3" fmla="*/ 15138 h 81066"/>
                <a:gd name="connsiteX4" fmla="*/ 78473 w 87163"/>
                <a:gd name="connsiteY4" fmla="*/ 29486 h 81066"/>
                <a:gd name="connsiteX5" fmla="*/ 45362 w 87163"/>
                <a:gd name="connsiteY5" fmla="*/ 76117 h 81066"/>
                <a:gd name="connsiteX6" fmla="*/ 30864 w 87163"/>
                <a:gd name="connsiteY6" fmla="*/ 60154 h 81066"/>
                <a:gd name="connsiteX7" fmla="*/ 40708 w 87163"/>
                <a:gd name="connsiteY7" fmla="*/ 25181 h 81066"/>
                <a:gd name="connsiteX8" fmla="*/ 43214 w 87163"/>
                <a:gd name="connsiteY8" fmla="*/ 15676 h 81066"/>
                <a:gd name="connsiteX9" fmla="*/ 26211 w 87163"/>
                <a:gd name="connsiteY9" fmla="*/ 252 h 81066"/>
                <a:gd name="connsiteX10" fmla="*/ 259 w 87163"/>
                <a:gd name="connsiteY10" fmla="*/ 27692 h 81066"/>
                <a:gd name="connsiteX11" fmla="*/ 3301 w 87163"/>
                <a:gd name="connsiteY11" fmla="*/ 30024 h 81066"/>
                <a:gd name="connsiteX12" fmla="*/ 6523 w 87163"/>
                <a:gd name="connsiteY12" fmla="*/ 27154 h 81066"/>
                <a:gd name="connsiteX13" fmla="*/ 25674 w 87163"/>
                <a:gd name="connsiteY13" fmla="*/ 5273 h 81066"/>
                <a:gd name="connsiteX14" fmla="*/ 30148 w 87163"/>
                <a:gd name="connsiteY14" fmla="*/ 11551 h 81066"/>
                <a:gd name="connsiteX15" fmla="*/ 26927 w 87163"/>
                <a:gd name="connsiteY15" fmla="*/ 23567 h 81066"/>
                <a:gd name="connsiteX16" fmla="*/ 17262 w 87163"/>
                <a:gd name="connsiteY16" fmla="*/ 57644 h 81066"/>
                <a:gd name="connsiteX17" fmla="*/ 44825 w 87163"/>
                <a:gd name="connsiteY17" fmla="*/ 81138 h 81066"/>
                <a:gd name="connsiteX18" fmla="*/ 87422 w 87163"/>
                <a:gd name="connsiteY18" fmla="*/ 14241 h 8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163" h="81066">
                  <a:moveTo>
                    <a:pt x="87422" y="14241"/>
                  </a:moveTo>
                  <a:cubicBezTo>
                    <a:pt x="87422" y="252"/>
                    <a:pt x="79010" y="72"/>
                    <a:pt x="78473" y="72"/>
                  </a:cubicBezTo>
                  <a:cubicBezTo>
                    <a:pt x="73820" y="72"/>
                    <a:pt x="68808" y="4915"/>
                    <a:pt x="68808" y="9578"/>
                  </a:cubicBezTo>
                  <a:cubicBezTo>
                    <a:pt x="68808" y="12627"/>
                    <a:pt x="70598" y="14061"/>
                    <a:pt x="71851" y="15138"/>
                  </a:cubicBezTo>
                  <a:cubicBezTo>
                    <a:pt x="74894" y="17648"/>
                    <a:pt x="78473" y="22312"/>
                    <a:pt x="78473" y="29486"/>
                  </a:cubicBezTo>
                  <a:cubicBezTo>
                    <a:pt x="78473" y="37556"/>
                    <a:pt x="66660" y="76117"/>
                    <a:pt x="45362" y="76117"/>
                  </a:cubicBezTo>
                  <a:cubicBezTo>
                    <a:pt x="30864" y="76117"/>
                    <a:pt x="30864" y="63203"/>
                    <a:pt x="30864" y="60154"/>
                  </a:cubicBezTo>
                  <a:cubicBezTo>
                    <a:pt x="30864" y="51904"/>
                    <a:pt x="34086" y="41861"/>
                    <a:pt x="40708" y="25181"/>
                  </a:cubicBezTo>
                  <a:cubicBezTo>
                    <a:pt x="42140" y="21415"/>
                    <a:pt x="43214" y="18725"/>
                    <a:pt x="43214" y="15676"/>
                  </a:cubicBezTo>
                  <a:cubicBezTo>
                    <a:pt x="43214" y="6349"/>
                    <a:pt x="35339" y="252"/>
                    <a:pt x="26211" y="252"/>
                  </a:cubicBezTo>
                  <a:cubicBezTo>
                    <a:pt x="8313" y="252"/>
                    <a:pt x="259" y="24822"/>
                    <a:pt x="259" y="27692"/>
                  </a:cubicBezTo>
                  <a:cubicBezTo>
                    <a:pt x="259" y="30024"/>
                    <a:pt x="2764" y="30024"/>
                    <a:pt x="3301" y="30024"/>
                  </a:cubicBezTo>
                  <a:cubicBezTo>
                    <a:pt x="5807" y="30024"/>
                    <a:pt x="5986" y="29127"/>
                    <a:pt x="6523" y="27154"/>
                  </a:cubicBezTo>
                  <a:cubicBezTo>
                    <a:pt x="10818" y="12447"/>
                    <a:pt x="18515" y="5273"/>
                    <a:pt x="25674" y="5273"/>
                  </a:cubicBezTo>
                  <a:cubicBezTo>
                    <a:pt x="28717" y="5273"/>
                    <a:pt x="30148" y="7246"/>
                    <a:pt x="30148" y="11551"/>
                  </a:cubicBezTo>
                  <a:cubicBezTo>
                    <a:pt x="30148" y="15676"/>
                    <a:pt x="28717" y="19442"/>
                    <a:pt x="26927" y="23567"/>
                  </a:cubicBezTo>
                  <a:cubicBezTo>
                    <a:pt x="19231" y="43475"/>
                    <a:pt x="17262" y="51187"/>
                    <a:pt x="17262" y="57644"/>
                  </a:cubicBezTo>
                  <a:cubicBezTo>
                    <a:pt x="17262" y="75399"/>
                    <a:pt x="31222" y="81138"/>
                    <a:pt x="44825" y="81138"/>
                  </a:cubicBezTo>
                  <a:cubicBezTo>
                    <a:pt x="74894" y="81138"/>
                    <a:pt x="87422" y="28948"/>
                    <a:pt x="87422" y="14241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6BF198-B110-D8A1-4C20-C0D1684B300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310748" y="4177065"/>
              <a:ext cx="127587" cy="233154"/>
            </a:xfrm>
            <a:custGeom>
              <a:avLst/>
              <a:gdLst>
                <a:gd name="connsiteX0" fmla="*/ 80549 w 127587"/>
                <a:gd name="connsiteY0" fmla="*/ 78216 h 233154"/>
                <a:gd name="connsiteX1" fmla="*/ 102538 w 127587"/>
                <a:gd name="connsiteY1" fmla="*/ 78216 h 233154"/>
                <a:gd name="connsiteX2" fmla="*/ 110209 w 127587"/>
                <a:gd name="connsiteY2" fmla="*/ 73092 h 233154"/>
                <a:gd name="connsiteX3" fmla="*/ 103305 w 127587"/>
                <a:gd name="connsiteY3" fmla="*/ 70273 h 233154"/>
                <a:gd name="connsiteX4" fmla="*/ 82083 w 127587"/>
                <a:gd name="connsiteY4" fmla="*/ 70273 h 233154"/>
                <a:gd name="connsiteX5" fmla="*/ 87453 w 127587"/>
                <a:gd name="connsiteY5" fmla="*/ 41065 h 233154"/>
                <a:gd name="connsiteX6" fmla="*/ 93589 w 127587"/>
                <a:gd name="connsiteY6" fmla="*/ 14419 h 233154"/>
                <a:gd name="connsiteX7" fmla="*/ 105606 w 127587"/>
                <a:gd name="connsiteY7" fmla="*/ 5707 h 233154"/>
                <a:gd name="connsiteX8" fmla="*/ 118135 w 127587"/>
                <a:gd name="connsiteY8" fmla="*/ 10319 h 233154"/>
                <a:gd name="connsiteX9" fmla="*/ 104328 w 127587"/>
                <a:gd name="connsiteY9" fmla="*/ 24155 h 233154"/>
                <a:gd name="connsiteX10" fmla="*/ 113788 w 127587"/>
                <a:gd name="connsiteY10" fmla="*/ 33122 h 233154"/>
                <a:gd name="connsiteX11" fmla="*/ 127851 w 127587"/>
                <a:gd name="connsiteY11" fmla="*/ 17749 h 233154"/>
                <a:gd name="connsiteX12" fmla="*/ 105606 w 127587"/>
                <a:gd name="connsiteY12" fmla="*/ 71 h 233154"/>
                <a:gd name="connsiteX13" fmla="*/ 73134 w 127587"/>
                <a:gd name="connsiteY13" fmla="*/ 30048 h 233154"/>
                <a:gd name="connsiteX14" fmla="*/ 64696 w 127587"/>
                <a:gd name="connsiteY14" fmla="*/ 70273 h 233154"/>
                <a:gd name="connsiteX15" fmla="*/ 47054 w 127587"/>
                <a:gd name="connsiteY15" fmla="*/ 70273 h 233154"/>
                <a:gd name="connsiteX16" fmla="*/ 39383 w 127587"/>
                <a:gd name="connsiteY16" fmla="*/ 75141 h 233154"/>
                <a:gd name="connsiteX17" fmla="*/ 46543 w 127587"/>
                <a:gd name="connsiteY17" fmla="*/ 78216 h 233154"/>
                <a:gd name="connsiteX18" fmla="*/ 63418 w 127587"/>
                <a:gd name="connsiteY18" fmla="*/ 78216 h 233154"/>
                <a:gd name="connsiteX19" fmla="*/ 44241 w 127587"/>
                <a:gd name="connsiteY19" fmla="*/ 179421 h 233154"/>
                <a:gd name="connsiteX20" fmla="*/ 21997 w 127587"/>
                <a:gd name="connsiteY20" fmla="*/ 227589 h 233154"/>
                <a:gd name="connsiteX21" fmla="*/ 9724 w 127587"/>
                <a:gd name="connsiteY21" fmla="*/ 222977 h 233154"/>
                <a:gd name="connsiteX22" fmla="*/ 23786 w 127587"/>
                <a:gd name="connsiteY22" fmla="*/ 209141 h 233154"/>
                <a:gd name="connsiteX23" fmla="*/ 14326 w 127587"/>
                <a:gd name="connsiteY23" fmla="*/ 200174 h 233154"/>
                <a:gd name="connsiteX24" fmla="*/ 263 w 127587"/>
                <a:gd name="connsiteY24" fmla="*/ 215547 h 233154"/>
                <a:gd name="connsiteX25" fmla="*/ 21997 w 127587"/>
                <a:gd name="connsiteY25" fmla="*/ 233226 h 233154"/>
                <a:gd name="connsiteX26" fmla="*/ 50889 w 127587"/>
                <a:gd name="connsiteY26" fmla="*/ 208373 h 233154"/>
                <a:gd name="connsiteX27" fmla="*/ 65208 w 127587"/>
                <a:gd name="connsiteY27" fmla="*/ 159436 h 233154"/>
                <a:gd name="connsiteX28" fmla="*/ 80549 w 127587"/>
                <a:gd name="connsiteY28" fmla="*/ 78216 h 23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587" h="233154">
                  <a:moveTo>
                    <a:pt x="80549" y="78216"/>
                  </a:moveTo>
                  <a:lnTo>
                    <a:pt x="102538" y="78216"/>
                  </a:lnTo>
                  <a:cubicBezTo>
                    <a:pt x="107652" y="78216"/>
                    <a:pt x="110209" y="78216"/>
                    <a:pt x="110209" y="73092"/>
                  </a:cubicBezTo>
                  <a:cubicBezTo>
                    <a:pt x="110209" y="70273"/>
                    <a:pt x="107652" y="70273"/>
                    <a:pt x="103305" y="70273"/>
                  </a:cubicBezTo>
                  <a:lnTo>
                    <a:pt x="82083" y="70273"/>
                  </a:lnTo>
                  <a:lnTo>
                    <a:pt x="87453" y="41065"/>
                  </a:lnTo>
                  <a:cubicBezTo>
                    <a:pt x="88475" y="35684"/>
                    <a:pt x="92055" y="17493"/>
                    <a:pt x="93589" y="14419"/>
                  </a:cubicBezTo>
                  <a:cubicBezTo>
                    <a:pt x="95890" y="9551"/>
                    <a:pt x="100237" y="5707"/>
                    <a:pt x="105606" y="5707"/>
                  </a:cubicBezTo>
                  <a:cubicBezTo>
                    <a:pt x="106629" y="5707"/>
                    <a:pt x="113277" y="5707"/>
                    <a:pt x="118135" y="10319"/>
                  </a:cubicBezTo>
                  <a:cubicBezTo>
                    <a:pt x="106885" y="11344"/>
                    <a:pt x="104328" y="20312"/>
                    <a:pt x="104328" y="24155"/>
                  </a:cubicBezTo>
                  <a:cubicBezTo>
                    <a:pt x="104328" y="30048"/>
                    <a:pt x="108930" y="33122"/>
                    <a:pt x="113788" y="33122"/>
                  </a:cubicBezTo>
                  <a:cubicBezTo>
                    <a:pt x="120436" y="33122"/>
                    <a:pt x="127851" y="27486"/>
                    <a:pt x="127851" y="17749"/>
                  </a:cubicBezTo>
                  <a:cubicBezTo>
                    <a:pt x="127851" y="5964"/>
                    <a:pt x="116090" y="71"/>
                    <a:pt x="105606" y="71"/>
                  </a:cubicBezTo>
                  <a:cubicBezTo>
                    <a:pt x="96913" y="71"/>
                    <a:pt x="80805" y="4683"/>
                    <a:pt x="73134" y="30048"/>
                  </a:cubicBezTo>
                  <a:cubicBezTo>
                    <a:pt x="71600" y="35428"/>
                    <a:pt x="70833" y="37990"/>
                    <a:pt x="64696" y="70273"/>
                  </a:cubicBezTo>
                  <a:lnTo>
                    <a:pt x="47054" y="70273"/>
                  </a:lnTo>
                  <a:cubicBezTo>
                    <a:pt x="42196" y="70273"/>
                    <a:pt x="39383" y="70273"/>
                    <a:pt x="39383" y="75141"/>
                  </a:cubicBezTo>
                  <a:cubicBezTo>
                    <a:pt x="39383" y="78216"/>
                    <a:pt x="41685" y="78216"/>
                    <a:pt x="46543" y="78216"/>
                  </a:cubicBezTo>
                  <a:lnTo>
                    <a:pt x="63418" y="78216"/>
                  </a:lnTo>
                  <a:lnTo>
                    <a:pt x="44241" y="179421"/>
                  </a:lnTo>
                  <a:cubicBezTo>
                    <a:pt x="39639" y="204273"/>
                    <a:pt x="35292" y="227589"/>
                    <a:pt x="21997" y="227589"/>
                  </a:cubicBezTo>
                  <a:cubicBezTo>
                    <a:pt x="20974" y="227589"/>
                    <a:pt x="14582" y="227589"/>
                    <a:pt x="9724" y="222977"/>
                  </a:cubicBezTo>
                  <a:cubicBezTo>
                    <a:pt x="21485" y="222208"/>
                    <a:pt x="23786" y="212985"/>
                    <a:pt x="23786" y="209141"/>
                  </a:cubicBezTo>
                  <a:cubicBezTo>
                    <a:pt x="23786" y="203249"/>
                    <a:pt x="19184" y="200174"/>
                    <a:pt x="14326" y="200174"/>
                  </a:cubicBezTo>
                  <a:cubicBezTo>
                    <a:pt x="7678" y="200174"/>
                    <a:pt x="263" y="205811"/>
                    <a:pt x="263" y="215547"/>
                  </a:cubicBezTo>
                  <a:cubicBezTo>
                    <a:pt x="263" y="227076"/>
                    <a:pt x="11514" y="233226"/>
                    <a:pt x="21997" y="233226"/>
                  </a:cubicBezTo>
                  <a:cubicBezTo>
                    <a:pt x="36059" y="233226"/>
                    <a:pt x="46287" y="218109"/>
                    <a:pt x="50889" y="208373"/>
                  </a:cubicBezTo>
                  <a:cubicBezTo>
                    <a:pt x="59071" y="192231"/>
                    <a:pt x="64952" y="161229"/>
                    <a:pt x="65208" y="159436"/>
                  </a:cubicBezTo>
                  <a:lnTo>
                    <a:pt x="80549" y="78216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AEE47A-A23A-146F-BDAC-0BFCF8D7622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039969" y="4461849"/>
              <a:ext cx="409929" cy="10248"/>
            </a:xfrm>
            <a:custGeom>
              <a:avLst/>
              <a:gdLst>
                <a:gd name="connsiteX0" fmla="*/ 0 w 409929"/>
                <a:gd name="connsiteY0" fmla="*/ 0 h 10248"/>
                <a:gd name="connsiteX1" fmla="*/ 409930 w 409929"/>
                <a:gd name="connsiteY1" fmla="*/ 0 h 10248"/>
                <a:gd name="connsiteX2" fmla="*/ 409930 w 409929"/>
                <a:gd name="connsiteY2" fmla="*/ 10248 h 10248"/>
                <a:gd name="connsiteX3" fmla="*/ 0 w 409929"/>
                <a:gd name="connsiteY3" fmla="*/ 10248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929" h="10248">
                  <a:moveTo>
                    <a:pt x="0" y="0"/>
                  </a:moveTo>
                  <a:lnTo>
                    <a:pt x="409930" y="0"/>
                  </a:lnTo>
                  <a:lnTo>
                    <a:pt x="409930" y="10248"/>
                  </a:lnTo>
                  <a:lnTo>
                    <a:pt x="0" y="10248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E4B910-CD5F-F8F8-B008-002A19703B3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053061" y="4536138"/>
              <a:ext cx="106110" cy="176275"/>
            </a:xfrm>
            <a:custGeom>
              <a:avLst/>
              <a:gdLst>
                <a:gd name="connsiteX0" fmla="*/ 31191 w 106110"/>
                <a:gd name="connsiteY0" fmla="*/ 53633 h 176275"/>
                <a:gd name="connsiteX1" fmla="*/ 18407 w 106110"/>
                <a:gd name="connsiteY1" fmla="*/ 32880 h 176275"/>
                <a:gd name="connsiteX2" fmla="*/ 53181 w 106110"/>
                <a:gd name="connsiteY2" fmla="*/ 6490 h 176275"/>
                <a:gd name="connsiteX3" fmla="*/ 88210 w 106110"/>
                <a:gd name="connsiteY3" fmla="*/ 38260 h 176275"/>
                <a:gd name="connsiteX4" fmla="*/ 62897 w 106110"/>
                <a:gd name="connsiteY4" fmla="*/ 74130 h 176275"/>
                <a:gd name="connsiteX5" fmla="*/ 31191 w 106110"/>
                <a:gd name="connsiteY5" fmla="*/ 53633 h 176275"/>
                <a:gd name="connsiteX6" fmla="*/ 68522 w 106110"/>
                <a:gd name="connsiteY6" fmla="*/ 77973 h 176275"/>
                <a:gd name="connsiteX7" fmla="*/ 99460 w 106110"/>
                <a:gd name="connsiteY7" fmla="*/ 38260 h 176275"/>
                <a:gd name="connsiteX8" fmla="*/ 53436 w 106110"/>
                <a:gd name="connsiteY8" fmla="*/ 84 h 176275"/>
                <a:gd name="connsiteX9" fmla="*/ 7157 w 106110"/>
                <a:gd name="connsiteY9" fmla="*/ 42872 h 176275"/>
                <a:gd name="connsiteX10" fmla="*/ 18407 w 106110"/>
                <a:gd name="connsiteY10" fmla="*/ 71056 h 176275"/>
                <a:gd name="connsiteX11" fmla="*/ 37072 w 106110"/>
                <a:gd name="connsiteY11" fmla="*/ 84891 h 176275"/>
                <a:gd name="connsiteX12" fmla="*/ 253 w 106110"/>
                <a:gd name="connsiteY12" fmla="*/ 132035 h 176275"/>
                <a:gd name="connsiteX13" fmla="*/ 53181 w 106110"/>
                <a:gd name="connsiteY13" fmla="*/ 176360 h 176275"/>
                <a:gd name="connsiteX14" fmla="*/ 106363 w 106110"/>
                <a:gd name="connsiteY14" fmla="*/ 127679 h 176275"/>
                <a:gd name="connsiteX15" fmla="*/ 93835 w 106110"/>
                <a:gd name="connsiteY15" fmla="*/ 96165 h 176275"/>
                <a:gd name="connsiteX16" fmla="*/ 68522 w 106110"/>
                <a:gd name="connsiteY16" fmla="*/ 77973 h 176275"/>
                <a:gd name="connsiteX17" fmla="*/ 42953 w 106110"/>
                <a:gd name="connsiteY17" fmla="*/ 88734 h 176275"/>
                <a:gd name="connsiteX18" fmla="*/ 74403 w 106110"/>
                <a:gd name="connsiteY18" fmla="*/ 108719 h 176275"/>
                <a:gd name="connsiteX19" fmla="*/ 93579 w 106110"/>
                <a:gd name="connsiteY19" fmla="*/ 136903 h 176275"/>
                <a:gd name="connsiteX20" fmla="*/ 53436 w 106110"/>
                <a:gd name="connsiteY20" fmla="*/ 169186 h 176275"/>
                <a:gd name="connsiteX21" fmla="*/ 13038 w 106110"/>
                <a:gd name="connsiteY21" fmla="*/ 132035 h 176275"/>
                <a:gd name="connsiteX22" fmla="*/ 42953 w 106110"/>
                <a:gd name="connsiteY22" fmla="*/ 88734 h 1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6110" h="176275">
                  <a:moveTo>
                    <a:pt x="31191" y="53633"/>
                  </a:moveTo>
                  <a:cubicBezTo>
                    <a:pt x="19430" y="45947"/>
                    <a:pt x="18407" y="37235"/>
                    <a:pt x="18407" y="32880"/>
                  </a:cubicBezTo>
                  <a:cubicBezTo>
                    <a:pt x="18407" y="17251"/>
                    <a:pt x="35027" y="6490"/>
                    <a:pt x="53181" y="6490"/>
                  </a:cubicBezTo>
                  <a:cubicBezTo>
                    <a:pt x="71846" y="6490"/>
                    <a:pt x="88210" y="19813"/>
                    <a:pt x="88210" y="38260"/>
                  </a:cubicBezTo>
                  <a:cubicBezTo>
                    <a:pt x="88210" y="52864"/>
                    <a:pt x="78238" y="65163"/>
                    <a:pt x="62897" y="74130"/>
                  </a:cubicBezTo>
                  <a:lnTo>
                    <a:pt x="31191" y="53633"/>
                  </a:lnTo>
                  <a:close/>
                  <a:moveTo>
                    <a:pt x="68522" y="77973"/>
                  </a:moveTo>
                  <a:cubicBezTo>
                    <a:pt x="86931" y="68493"/>
                    <a:pt x="99460" y="55170"/>
                    <a:pt x="99460" y="38260"/>
                  </a:cubicBezTo>
                  <a:cubicBezTo>
                    <a:pt x="99460" y="14688"/>
                    <a:pt x="76704" y="84"/>
                    <a:pt x="53436" y="84"/>
                  </a:cubicBezTo>
                  <a:cubicBezTo>
                    <a:pt x="27868" y="84"/>
                    <a:pt x="7157" y="19044"/>
                    <a:pt x="7157" y="42872"/>
                  </a:cubicBezTo>
                  <a:cubicBezTo>
                    <a:pt x="7157" y="47484"/>
                    <a:pt x="7668" y="59014"/>
                    <a:pt x="18407" y="71056"/>
                  </a:cubicBezTo>
                  <a:cubicBezTo>
                    <a:pt x="21220" y="74130"/>
                    <a:pt x="30680" y="80536"/>
                    <a:pt x="37072" y="84891"/>
                  </a:cubicBezTo>
                  <a:cubicBezTo>
                    <a:pt x="22242" y="92321"/>
                    <a:pt x="253" y="106669"/>
                    <a:pt x="253" y="132035"/>
                  </a:cubicBezTo>
                  <a:cubicBezTo>
                    <a:pt x="253" y="159193"/>
                    <a:pt x="26333" y="176360"/>
                    <a:pt x="53181" y="176360"/>
                  </a:cubicBezTo>
                  <a:cubicBezTo>
                    <a:pt x="82073" y="176360"/>
                    <a:pt x="106363" y="155094"/>
                    <a:pt x="106363" y="127679"/>
                  </a:cubicBezTo>
                  <a:cubicBezTo>
                    <a:pt x="106363" y="118455"/>
                    <a:pt x="103551" y="106926"/>
                    <a:pt x="93835" y="96165"/>
                  </a:cubicBezTo>
                  <a:cubicBezTo>
                    <a:pt x="88977" y="90784"/>
                    <a:pt x="84886" y="88222"/>
                    <a:pt x="68522" y="77973"/>
                  </a:cubicBezTo>
                  <a:close/>
                  <a:moveTo>
                    <a:pt x="42953" y="88734"/>
                  </a:moveTo>
                  <a:lnTo>
                    <a:pt x="74403" y="108719"/>
                  </a:lnTo>
                  <a:cubicBezTo>
                    <a:pt x="81562" y="113587"/>
                    <a:pt x="93579" y="121274"/>
                    <a:pt x="93579" y="136903"/>
                  </a:cubicBezTo>
                  <a:cubicBezTo>
                    <a:pt x="93579" y="155862"/>
                    <a:pt x="74403" y="169186"/>
                    <a:pt x="53436" y="169186"/>
                  </a:cubicBezTo>
                  <a:cubicBezTo>
                    <a:pt x="31447" y="169186"/>
                    <a:pt x="13038" y="153300"/>
                    <a:pt x="13038" y="132035"/>
                  </a:cubicBezTo>
                  <a:cubicBezTo>
                    <a:pt x="13038" y="117174"/>
                    <a:pt x="21220" y="100776"/>
                    <a:pt x="42953" y="88734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66BC40F-99F4-1DDE-4057-34551EF3785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177070" y="4596348"/>
              <a:ext cx="138070" cy="113246"/>
            </a:xfrm>
            <a:custGeom>
              <a:avLst/>
              <a:gdLst>
                <a:gd name="connsiteX0" fmla="*/ 61112 w 138070"/>
                <a:gd name="connsiteY0" fmla="*/ 14945 h 113246"/>
                <a:gd name="connsiteX1" fmla="*/ 90004 w 138070"/>
                <a:gd name="connsiteY1" fmla="*/ 14945 h 113246"/>
                <a:gd name="connsiteX2" fmla="*/ 79266 w 138070"/>
                <a:gd name="connsiteY2" fmla="*/ 81048 h 113246"/>
                <a:gd name="connsiteX3" fmla="*/ 81311 w 138070"/>
                <a:gd name="connsiteY3" fmla="*/ 100520 h 113246"/>
                <a:gd name="connsiteX4" fmla="*/ 90516 w 138070"/>
                <a:gd name="connsiteY4" fmla="*/ 113331 h 113246"/>
                <a:gd name="connsiteX5" fmla="*/ 100999 w 138070"/>
                <a:gd name="connsiteY5" fmla="*/ 103595 h 113246"/>
                <a:gd name="connsiteX6" fmla="*/ 99465 w 138070"/>
                <a:gd name="connsiteY6" fmla="*/ 97958 h 113246"/>
                <a:gd name="connsiteX7" fmla="*/ 92050 w 138070"/>
                <a:gd name="connsiteY7" fmla="*/ 55683 h 113246"/>
                <a:gd name="connsiteX8" fmla="*/ 96652 w 138070"/>
                <a:gd name="connsiteY8" fmla="*/ 14945 h 113246"/>
                <a:gd name="connsiteX9" fmla="*/ 125801 w 138070"/>
                <a:gd name="connsiteY9" fmla="*/ 14945 h 113246"/>
                <a:gd name="connsiteX10" fmla="*/ 138329 w 138070"/>
                <a:gd name="connsiteY10" fmla="*/ 6233 h 113246"/>
                <a:gd name="connsiteX11" fmla="*/ 128102 w 138070"/>
                <a:gd name="connsiteY11" fmla="*/ 84 h 113246"/>
                <a:gd name="connsiteX12" fmla="*/ 42447 w 138070"/>
                <a:gd name="connsiteY12" fmla="*/ 84 h 113246"/>
                <a:gd name="connsiteX13" fmla="*/ 15855 w 138070"/>
                <a:gd name="connsiteY13" fmla="*/ 12126 h 113246"/>
                <a:gd name="connsiteX14" fmla="*/ 258 w 138070"/>
                <a:gd name="connsiteY14" fmla="*/ 35186 h 113246"/>
                <a:gd name="connsiteX15" fmla="*/ 3327 w 138070"/>
                <a:gd name="connsiteY15" fmla="*/ 37748 h 113246"/>
                <a:gd name="connsiteX16" fmla="*/ 7418 w 138070"/>
                <a:gd name="connsiteY16" fmla="*/ 34673 h 113246"/>
                <a:gd name="connsiteX17" fmla="*/ 39890 w 138070"/>
                <a:gd name="connsiteY17" fmla="*/ 14945 h 113246"/>
                <a:gd name="connsiteX18" fmla="*/ 54464 w 138070"/>
                <a:gd name="connsiteY18" fmla="*/ 14945 h 113246"/>
                <a:gd name="connsiteX19" fmla="*/ 21736 w 138070"/>
                <a:gd name="connsiteY19" fmla="*/ 100264 h 113246"/>
                <a:gd name="connsiteX20" fmla="*/ 19691 w 138070"/>
                <a:gd name="connsiteY20" fmla="*/ 106413 h 113246"/>
                <a:gd name="connsiteX21" fmla="*/ 27105 w 138070"/>
                <a:gd name="connsiteY21" fmla="*/ 113331 h 113246"/>
                <a:gd name="connsiteX22" fmla="*/ 39890 w 138070"/>
                <a:gd name="connsiteY22" fmla="*/ 96677 h 113246"/>
                <a:gd name="connsiteX23" fmla="*/ 46793 w 138070"/>
                <a:gd name="connsiteY23" fmla="*/ 71568 h 113246"/>
                <a:gd name="connsiteX24" fmla="*/ 61112 w 138070"/>
                <a:gd name="connsiteY24" fmla="*/ 14945 h 11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070" h="113246">
                  <a:moveTo>
                    <a:pt x="61112" y="14945"/>
                  </a:moveTo>
                  <a:lnTo>
                    <a:pt x="90004" y="14945"/>
                  </a:lnTo>
                  <a:cubicBezTo>
                    <a:pt x="81567" y="52864"/>
                    <a:pt x="79266" y="63882"/>
                    <a:pt x="79266" y="81048"/>
                  </a:cubicBezTo>
                  <a:cubicBezTo>
                    <a:pt x="79266" y="84891"/>
                    <a:pt x="79266" y="91809"/>
                    <a:pt x="81311" y="100520"/>
                  </a:cubicBezTo>
                  <a:cubicBezTo>
                    <a:pt x="83868" y="111794"/>
                    <a:pt x="86681" y="113331"/>
                    <a:pt x="90516" y="113331"/>
                  </a:cubicBezTo>
                  <a:cubicBezTo>
                    <a:pt x="95630" y="113331"/>
                    <a:pt x="100999" y="108719"/>
                    <a:pt x="100999" y="103595"/>
                  </a:cubicBezTo>
                  <a:cubicBezTo>
                    <a:pt x="100999" y="102058"/>
                    <a:pt x="100999" y="101545"/>
                    <a:pt x="99465" y="97958"/>
                  </a:cubicBezTo>
                  <a:cubicBezTo>
                    <a:pt x="92050" y="79511"/>
                    <a:pt x="92050" y="62857"/>
                    <a:pt x="92050" y="55683"/>
                  </a:cubicBezTo>
                  <a:cubicBezTo>
                    <a:pt x="92050" y="42103"/>
                    <a:pt x="93840" y="28268"/>
                    <a:pt x="96652" y="14945"/>
                  </a:cubicBezTo>
                  <a:lnTo>
                    <a:pt x="125801" y="14945"/>
                  </a:lnTo>
                  <a:cubicBezTo>
                    <a:pt x="129125" y="14945"/>
                    <a:pt x="138329" y="14945"/>
                    <a:pt x="138329" y="6233"/>
                  </a:cubicBezTo>
                  <a:cubicBezTo>
                    <a:pt x="138329" y="84"/>
                    <a:pt x="132960" y="84"/>
                    <a:pt x="128102" y="84"/>
                  </a:cubicBezTo>
                  <a:lnTo>
                    <a:pt x="42447" y="84"/>
                  </a:lnTo>
                  <a:cubicBezTo>
                    <a:pt x="36822" y="84"/>
                    <a:pt x="27105" y="84"/>
                    <a:pt x="15855" y="12126"/>
                  </a:cubicBezTo>
                  <a:cubicBezTo>
                    <a:pt x="6906" y="22119"/>
                    <a:pt x="258" y="33905"/>
                    <a:pt x="258" y="35186"/>
                  </a:cubicBezTo>
                  <a:cubicBezTo>
                    <a:pt x="258" y="35442"/>
                    <a:pt x="258" y="37748"/>
                    <a:pt x="3327" y="37748"/>
                  </a:cubicBezTo>
                  <a:cubicBezTo>
                    <a:pt x="5372" y="37748"/>
                    <a:pt x="5883" y="36723"/>
                    <a:pt x="7418" y="34673"/>
                  </a:cubicBezTo>
                  <a:cubicBezTo>
                    <a:pt x="19946" y="14945"/>
                    <a:pt x="34776" y="14945"/>
                    <a:pt x="39890" y="14945"/>
                  </a:cubicBezTo>
                  <a:lnTo>
                    <a:pt x="54464" y="14945"/>
                  </a:lnTo>
                  <a:cubicBezTo>
                    <a:pt x="46282" y="45947"/>
                    <a:pt x="32475" y="76949"/>
                    <a:pt x="21736" y="100264"/>
                  </a:cubicBezTo>
                  <a:cubicBezTo>
                    <a:pt x="19691" y="104107"/>
                    <a:pt x="19691" y="104620"/>
                    <a:pt x="19691" y="106413"/>
                  </a:cubicBezTo>
                  <a:cubicBezTo>
                    <a:pt x="19691" y="111281"/>
                    <a:pt x="23782" y="113331"/>
                    <a:pt x="27105" y="113331"/>
                  </a:cubicBezTo>
                  <a:cubicBezTo>
                    <a:pt x="34776" y="113331"/>
                    <a:pt x="36822" y="106157"/>
                    <a:pt x="39890" y="96677"/>
                  </a:cubicBezTo>
                  <a:cubicBezTo>
                    <a:pt x="43469" y="84891"/>
                    <a:pt x="43469" y="84379"/>
                    <a:pt x="46793" y="71568"/>
                  </a:cubicBezTo>
                  <a:lnTo>
                    <a:pt x="61112" y="14945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D5E1DF-0645-402B-A520-39BA1E913E1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332503" y="4593530"/>
              <a:ext cx="104064" cy="116065"/>
            </a:xfrm>
            <a:custGeom>
              <a:avLst/>
              <a:gdLst>
                <a:gd name="connsiteX0" fmla="*/ 15350 w 104064"/>
                <a:gd name="connsiteY0" fmla="*/ 98214 h 116065"/>
                <a:gd name="connsiteX1" fmla="*/ 13049 w 104064"/>
                <a:gd name="connsiteY1" fmla="*/ 109232 h 116065"/>
                <a:gd name="connsiteX2" fmla="*/ 20464 w 104064"/>
                <a:gd name="connsiteY2" fmla="*/ 116149 h 116065"/>
                <a:gd name="connsiteX3" fmla="*/ 29924 w 104064"/>
                <a:gd name="connsiteY3" fmla="*/ 108975 h 116065"/>
                <a:gd name="connsiteX4" fmla="*/ 40152 w 104064"/>
                <a:gd name="connsiteY4" fmla="*/ 68493 h 116065"/>
                <a:gd name="connsiteX5" fmla="*/ 48334 w 104064"/>
                <a:gd name="connsiteY5" fmla="*/ 35186 h 116065"/>
                <a:gd name="connsiteX6" fmla="*/ 62652 w 104064"/>
                <a:gd name="connsiteY6" fmla="*/ 14176 h 116065"/>
                <a:gd name="connsiteX7" fmla="*/ 83107 w 104064"/>
                <a:gd name="connsiteY7" fmla="*/ 5721 h 116065"/>
                <a:gd name="connsiteX8" fmla="*/ 93846 w 104064"/>
                <a:gd name="connsiteY8" fmla="*/ 8796 h 116065"/>
                <a:gd name="connsiteX9" fmla="*/ 80550 w 104064"/>
                <a:gd name="connsiteY9" fmla="*/ 22887 h 116065"/>
                <a:gd name="connsiteX10" fmla="*/ 90266 w 104064"/>
                <a:gd name="connsiteY10" fmla="*/ 31855 h 116065"/>
                <a:gd name="connsiteX11" fmla="*/ 104329 w 104064"/>
                <a:gd name="connsiteY11" fmla="*/ 16738 h 116065"/>
                <a:gd name="connsiteX12" fmla="*/ 83107 w 104064"/>
                <a:gd name="connsiteY12" fmla="*/ 84 h 116065"/>
                <a:gd name="connsiteX13" fmla="*/ 50379 w 104064"/>
                <a:gd name="connsiteY13" fmla="*/ 19813 h 116065"/>
                <a:gd name="connsiteX14" fmla="*/ 27112 w 104064"/>
                <a:gd name="connsiteY14" fmla="*/ 84 h 116065"/>
                <a:gd name="connsiteX15" fmla="*/ 8191 w 104064"/>
                <a:gd name="connsiteY15" fmla="*/ 14688 h 116065"/>
                <a:gd name="connsiteX16" fmla="*/ 264 w 104064"/>
                <a:gd name="connsiteY16" fmla="*/ 39541 h 116065"/>
                <a:gd name="connsiteX17" fmla="*/ 3333 w 104064"/>
                <a:gd name="connsiteY17" fmla="*/ 42103 h 116065"/>
                <a:gd name="connsiteX18" fmla="*/ 7679 w 104064"/>
                <a:gd name="connsiteY18" fmla="*/ 36210 h 116065"/>
                <a:gd name="connsiteX19" fmla="*/ 26344 w 104064"/>
                <a:gd name="connsiteY19" fmla="*/ 5721 h 116065"/>
                <a:gd name="connsiteX20" fmla="*/ 34271 w 104064"/>
                <a:gd name="connsiteY20" fmla="*/ 17507 h 116065"/>
                <a:gd name="connsiteX21" fmla="*/ 30180 w 104064"/>
                <a:gd name="connsiteY21" fmla="*/ 39029 h 116065"/>
                <a:gd name="connsiteX22" fmla="*/ 15350 w 104064"/>
                <a:gd name="connsiteY22" fmla="*/ 98214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064" h="116065">
                  <a:moveTo>
                    <a:pt x="15350" y="98214"/>
                  </a:moveTo>
                  <a:cubicBezTo>
                    <a:pt x="14583" y="102058"/>
                    <a:pt x="13049" y="107950"/>
                    <a:pt x="13049" y="109232"/>
                  </a:cubicBezTo>
                  <a:cubicBezTo>
                    <a:pt x="13049" y="113843"/>
                    <a:pt x="16628" y="116149"/>
                    <a:pt x="20464" y="116149"/>
                  </a:cubicBezTo>
                  <a:cubicBezTo>
                    <a:pt x="23532" y="116149"/>
                    <a:pt x="28134" y="114100"/>
                    <a:pt x="29924" y="108975"/>
                  </a:cubicBezTo>
                  <a:cubicBezTo>
                    <a:pt x="30435" y="107950"/>
                    <a:pt x="39129" y="73105"/>
                    <a:pt x="40152" y="68493"/>
                  </a:cubicBezTo>
                  <a:cubicBezTo>
                    <a:pt x="42197" y="60038"/>
                    <a:pt x="46799" y="42103"/>
                    <a:pt x="48334" y="35186"/>
                  </a:cubicBezTo>
                  <a:cubicBezTo>
                    <a:pt x="49356" y="31855"/>
                    <a:pt x="56515" y="19813"/>
                    <a:pt x="62652" y="14176"/>
                  </a:cubicBezTo>
                  <a:cubicBezTo>
                    <a:pt x="64697" y="12383"/>
                    <a:pt x="72112" y="5721"/>
                    <a:pt x="83107" y="5721"/>
                  </a:cubicBezTo>
                  <a:cubicBezTo>
                    <a:pt x="89755" y="5721"/>
                    <a:pt x="93590" y="8796"/>
                    <a:pt x="93846" y="8796"/>
                  </a:cubicBezTo>
                  <a:cubicBezTo>
                    <a:pt x="86175" y="10077"/>
                    <a:pt x="80550" y="16226"/>
                    <a:pt x="80550" y="22887"/>
                  </a:cubicBezTo>
                  <a:cubicBezTo>
                    <a:pt x="80550" y="26987"/>
                    <a:pt x="83363" y="31855"/>
                    <a:pt x="90266" y="31855"/>
                  </a:cubicBezTo>
                  <a:cubicBezTo>
                    <a:pt x="97170" y="31855"/>
                    <a:pt x="104329" y="25962"/>
                    <a:pt x="104329" y="16738"/>
                  </a:cubicBezTo>
                  <a:cubicBezTo>
                    <a:pt x="104329" y="7771"/>
                    <a:pt x="96147" y="84"/>
                    <a:pt x="83107" y="84"/>
                  </a:cubicBezTo>
                  <a:cubicBezTo>
                    <a:pt x="66487" y="84"/>
                    <a:pt x="55237" y="12639"/>
                    <a:pt x="50379" y="19813"/>
                  </a:cubicBezTo>
                  <a:cubicBezTo>
                    <a:pt x="48334" y="8283"/>
                    <a:pt x="39129" y="84"/>
                    <a:pt x="27112" y="84"/>
                  </a:cubicBezTo>
                  <a:cubicBezTo>
                    <a:pt x="15350" y="84"/>
                    <a:pt x="10492" y="10077"/>
                    <a:pt x="8191" y="14688"/>
                  </a:cubicBezTo>
                  <a:cubicBezTo>
                    <a:pt x="3588" y="23400"/>
                    <a:pt x="264" y="38773"/>
                    <a:pt x="264" y="39541"/>
                  </a:cubicBezTo>
                  <a:cubicBezTo>
                    <a:pt x="264" y="42103"/>
                    <a:pt x="2821" y="42103"/>
                    <a:pt x="3333" y="42103"/>
                  </a:cubicBezTo>
                  <a:cubicBezTo>
                    <a:pt x="5889" y="42103"/>
                    <a:pt x="6145" y="41847"/>
                    <a:pt x="7679" y="36210"/>
                  </a:cubicBezTo>
                  <a:cubicBezTo>
                    <a:pt x="12026" y="18019"/>
                    <a:pt x="17140" y="5721"/>
                    <a:pt x="26344" y="5721"/>
                  </a:cubicBezTo>
                  <a:cubicBezTo>
                    <a:pt x="30691" y="5721"/>
                    <a:pt x="34271" y="7771"/>
                    <a:pt x="34271" y="17507"/>
                  </a:cubicBezTo>
                  <a:cubicBezTo>
                    <a:pt x="34271" y="22887"/>
                    <a:pt x="33504" y="25706"/>
                    <a:pt x="30180" y="39029"/>
                  </a:cubicBezTo>
                  <a:lnTo>
                    <a:pt x="15350" y="98214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30" name="TextBox 29">
            <a:hlinkClick r:id="rId36"/>
            <a:extLst>
              <a:ext uri="{FF2B5EF4-FFF2-40B4-BE49-F238E27FC236}">
                <a16:creationId xmlns:a16="http://schemas.microsoft.com/office/drawing/2014/main" id="{DE507394-7026-687E-EAB8-B9C23953D146}"/>
              </a:ext>
            </a:extLst>
          </p:cNvPr>
          <p:cNvSpPr txBox="1"/>
          <p:nvPr/>
        </p:nvSpPr>
        <p:spPr>
          <a:xfrm>
            <a:off x="8815341" y="1266037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Graphic 30" descr="Signature with solid fill">
            <a:extLst>
              <a:ext uri="{FF2B5EF4-FFF2-40B4-BE49-F238E27FC236}">
                <a16:creationId xmlns:a16="http://schemas.microsoft.com/office/drawing/2014/main" id="{F2482B38-F4C7-4244-83F6-D3B4F4902D6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459520" y="1266037"/>
            <a:ext cx="369333" cy="369333"/>
          </a:xfrm>
          <a:prstGeom prst="rect">
            <a:avLst/>
          </a:prstGeom>
        </p:spPr>
      </p:pic>
      <p:grpSp>
        <p:nvGrpSpPr>
          <p:cNvPr id="70" name="Group 69" descr="\documentclass{article}&#10;\usepackage{amsmath}&#10;\pagestyle{empty}&#10;\begin{document}&#10;&#10;&#10;$$\ell^{\mu}=\left(1,f/2,0,0\right)$$&#10;&#10;\end{document}" title="IguanaTex Vector Display">
            <a:extLst>
              <a:ext uri="{FF2B5EF4-FFF2-40B4-BE49-F238E27FC236}">
                <a16:creationId xmlns:a16="http://schemas.microsoft.com/office/drawing/2014/main" id="{241AB439-3985-F56E-07A9-B16A6F68475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406982" y="3612855"/>
            <a:ext cx="2116932" cy="279536"/>
            <a:chOff x="7528577" y="4205391"/>
            <a:chExt cx="1868446" cy="246724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174FEF5-8C02-3C55-9A80-EBD2391264B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528577" y="4216493"/>
              <a:ext cx="97930" cy="176901"/>
            </a:xfrm>
            <a:custGeom>
              <a:avLst/>
              <a:gdLst>
                <a:gd name="connsiteX0" fmla="*/ 1462 w 97930"/>
                <a:gd name="connsiteY0" fmla="*/ 149590 h 176901"/>
                <a:gd name="connsiteX1" fmla="*/ 196 w 97930"/>
                <a:gd name="connsiteY1" fmla="*/ 152057 h 176901"/>
                <a:gd name="connsiteX2" fmla="*/ 3233 w 97930"/>
                <a:gd name="connsiteY2" fmla="*/ 155265 h 176901"/>
                <a:gd name="connsiteX3" fmla="*/ 12343 w 97930"/>
                <a:gd name="connsiteY3" fmla="*/ 147616 h 176901"/>
                <a:gd name="connsiteX4" fmla="*/ 21453 w 97930"/>
                <a:gd name="connsiteY4" fmla="*/ 139228 h 176901"/>
                <a:gd name="connsiteX5" fmla="*/ 49794 w 97930"/>
                <a:gd name="connsiteY5" fmla="*/ 176976 h 176901"/>
                <a:gd name="connsiteX6" fmla="*/ 74087 w 97930"/>
                <a:gd name="connsiteY6" fmla="*/ 167601 h 176901"/>
                <a:gd name="connsiteX7" fmla="*/ 89523 w 97930"/>
                <a:gd name="connsiteY7" fmla="*/ 153044 h 176901"/>
                <a:gd name="connsiteX8" fmla="*/ 86487 w 97930"/>
                <a:gd name="connsiteY8" fmla="*/ 150083 h 176901"/>
                <a:gd name="connsiteX9" fmla="*/ 83197 w 97930"/>
                <a:gd name="connsiteY9" fmla="*/ 152304 h 176901"/>
                <a:gd name="connsiteX10" fmla="*/ 50300 w 97930"/>
                <a:gd name="connsiteY10" fmla="*/ 171548 h 176901"/>
                <a:gd name="connsiteX11" fmla="*/ 34864 w 97930"/>
                <a:gd name="connsiteY11" fmla="*/ 139474 h 176901"/>
                <a:gd name="connsiteX12" fmla="*/ 36130 w 97930"/>
                <a:gd name="connsiteY12" fmla="*/ 125411 h 176901"/>
                <a:gd name="connsiteX13" fmla="*/ 41697 w 97930"/>
                <a:gd name="connsiteY13" fmla="*/ 119243 h 176901"/>
                <a:gd name="connsiteX14" fmla="*/ 98127 w 97930"/>
                <a:gd name="connsiteY14" fmla="*/ 19319 h 176901"/>
                <a:gd name="connsiteX15" fmla="*/ 83197 w 97930"/>
                <a:gd name="connsiteY15" fmla="*/ 75 h 176901"/>
                <a:gd name="connsiteX16" fmla="*/ 40938 w 97930"/>
                <a:gd name="connsiteY16" fmla="*/ 46459 h 176901"/>
                <a:gd name="connsiteX17" fmla="*/ 20946 w 97930"/>
                <a:gd name="connsiteY17" fmla="*/ 131579 h 176901"/>
                <a:gd name="connsiteX18" fmla="*/ 1462 w 97930"/>
                <a:gd name="connsiteY18" fmla="*/ 149590 h 176901"/>
                <a:gd name="connsiteX19" fmla="*/ 37395 w 97930"/>
                <a:gd name="connsiteY19" fmla="*/ 115048 h 176901"/>
                <a:gd name="connsiteX20" fmla="*/ 63206 w 97930"/>
                <a:gd name="connsiteY20" fmla="*/ 28695 h 176901"/>
                <a:gd name="connsiteX21" fmla="*/ 83450 w 97930"/>
                <a:gd name="connsiteY21" fmla="*/ 5503 h 176901"/>
                <a:gd name="connsiteX22" fmla="*/ 92054 w 97930"/>
                <a:gd name="connsiteY22" fmla="*/ 18332 h 176901"/>
                <a:gd name="connsiteX23" fmla="*/ 37395 w 97930"/>
                <a:gd name="connsiteY23" fmla="*/ 115048 h 17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930" h="176901">
                  <a:moveTo>
                    <a:pt x="1462" y="149590"/>
                  </a:moveTo>
                  <a:cubicBezTo>
                    <a:pt x="955" y="150330"/>
                    <a:pt x="196" y="151070"/>
                    <a:pt x="196" y="152057"/>
                  </a:cubicBezTo>
                  <a:cubicBezTo>
                    <a:pt x="196" y="153291"/>
                    <a:pt x="1715" y="155265"/>
                    <a:pt x="3233" y="155265"/>
                  </a:cubicBezTo>
                  <a:cubicBezTo>
                    <a:pt x="4498" y="155265"/>
                    <a:pt x="5257" y="154524"/>
                    <a:pt x="12343" y="147616"/>
                  </a:cubicBezTo>
                  <a:cubicBezTo>
                    <a:pt x="14367" y="145889"/>
                    <a:pt x="19428" y="141201"/>
                    <a:pt x="21453" y="139228"/>
                  </a:cubicBezTo>
                  <a:cubicBezTo>
                    <a:pt x="23983" y="158719"/>
                    <a:pt x="31322" y="176976"/>
                    <a:pt x="49794" y="176976"/>
                  </a:cubicBezTo>
                  <a:cubicBezTo>
                    <a:pt x="59916" y="176976"/>
                    <a:pt x="68773" y="171302"/>
                    <a:pt x="74087" y="167601"/>
                  </a:cubicBezTo>
                  <a:cubicBezTo>
                    <a:pt x="77630" y="165134"/>
                    <a:pt x="89523" y="155511"/>
                    <a:pt x="89523" y="153044"/>
                  </a:cubicBezTo>
                  <a:cubicBezTo>
                    <a:pt x="89523" y="152304"/>
                    <a:pt x="88764" y="150083"/>
                    <a:pt x="86487" y="150083"/>
                  </a:cubicBezTo>
                  <a:cubicBezTo>
                    <a:pt x="85728" y="150083"/>
                    <a:pt x="85475" y="150330"/>
                    <a:pt x="83197" y="152304"/>
                  </a:cubicBezTo>
                  <a:cubicBezTo>
                    <a:pt x="67002" y="167848"/>
                    <a:pt x="57639" y="171548"/>
                    <a:pt x="50300" y="171548"/>
                  </a:cubicBezTo>
                  <a:cubicBezTo>
                    <a:pt x="38913" y="171548"/>
                    <a:pt x="34864" y="158719"/>
                    <a:pt x="34864" y="139474"/>
                  </a:cubicBezTo>
                  <a:cubicBezTo>
                    <a:pt x="34864" y="137994"/>
                    <a:pt x="35370" y="126645"/>
                    <a:pt x="36130" y="125411"/>
                  </a:cubicBezTo>
                  <a:cubicBezTo>
                    <a:pt x="36636" y="124671"/>
                    <a:pt x="36636" y="124177"/>
                    <a:pt x="41697" y="119243"/>
                  </a:cubicBezTo>
                  <a:cubicBezTo>
                    <a:pt x="62194" y="99258"/>
                    <a:pt x="98127" y="57562"/>
                    <a:pt x="98127" y="19319"/>
                  </a:cubicBezTo>
                  <a:cubicBezTo>
                    <a:pt x="98127" y="15125"/>
                    <a:pt x="98127" y="75"/>
                    <a:pt x="83197" y="75"/>
                  </a:cubicBezTo>
                  <a:cubicBezTo>
                    <a:pt x="62194" y="75"/>
                    <a:pt x="43468" y="40784"/>
                    <a:pt x="40938" y="46459"/>
                  </a:cubicBezTo>
                  <a:cubicBezTo>
                    <a:pt x="28791" y="73352"/>
                    <a:pt x="20946" y="102219"/>
                    <a:pt x="20946" y="131579"/>
                  </a:cubicBezTo>
                  <a:lnTo>
                    <a:pt x="1462" y="149590"/>
                  </a:lnTo>
                  <a:close/>
                  <a:moveTo>
                    <a:pt x="37395" y="115048"/>
                  </a:moveTo>
                  <a:cubicBezTo>
                    <a:pt x="37901" y="112334"/>
                    <a:pt x="48782" y="57562"/>
                    <a:pt x="63206" y="28695"/>
                  </a:cubicBezTo>
                  <a:cubicBezTo>
                    <a:pt x="70038" y="15372"/>
                    <a:pt x="75352" y="5503"/>
                    <a:pt x="83450" y="5503"/>
                  </a:cubicBezTo>
                  <a:cubicBezTo>
                    <a:pt x="92054" y="5503"/>
                    <a:pt x="92054" y="14385"/>
                    <a:pt x="92054" y="18332"/>
                  </a:cubicBezTo>
                  <a:cubicBezTo>
                    <a:pt x="92054" y="59535"/>
                    <a:pt x="49541" y="102712"/>
                    <a:pt x="37395" y="11504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C0454C1-C5D3-90D4-2948-D40438569EA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640089" y="4212400"/>
              <a:ext cx="105572" cy="113123"/>
            </a:xfrm>
            <a:custGeom>
              <a:avLst/>
              <a:gdLst>
                <a:gd name="connsiteX0" fmla="*/ 909 w 105572"/>
                <a:gd name="connsiteY0" fmla="*/ 104040 h 113123"/>
                <a:gd name="connsiteX1" fmla="*/ 200 w 105572"/>
                <a:gd name="connsiteY1" fmla="*/ 107667 h 113123"/>
                <a:gd name="connsiteX2" fmla="*/ 6223 w 105572"/>
                <a:gd name="connsiteY2" fmla="*/ 113194 h 113123"/>
                <a:gd name="connsiteX3" fmla="*/ 14726 w 105572"/>
                <a:gd name="connsiteY3" fmla="*/ 104559 h 113123"/>
                <a:gd name="connsiteX4" fmla="*/ 22874 w 105572"/>
                <a:gd name="connsiteY4" fmla="*/ 72953 h 113123"/>
                <a:gd name="connsiteX5" fmla="*/ 41827 w 105572"/>
                <a:gd name="connsiteY5" fmla="*/ 77962 h 113123"/>
                <a:gd name="connsiteX6" fmla="*/ 67335 w 105572"/>
                <a:gd name="connsiteY6" fmla="*/ 65527 h 113123"/>
                <a:gd name="connsiteX7" fmla="*/ 85580 w 105572"/>
                <a:gd name="connsiteY7" fmla="*/ 77962 h 113123"/>
                <a:gd name="connsiteX8" fmla="*/ 99574 w 105572"/>
                <a:gd name="connsiteY8" fmla="*/ 68808 h 113123"/>
                <a:gd name="connsiteX9" fmla="*/ 105773 w 105572"/>
                <a:gd name="connsiteY9" fmla="*/ 51537 h 113123"/>
                <a:gd name="connsiteX10" fmla="*/ 102939 w 105572"/>
                <a:gd name="connsiteY10" fmla="*/ 49292 h 113123"/>
                <a:gd name="connsiteX11" fmla="*/ 99042 w 105572"/>
                <a:gd name="connsiteY11" fmla="*/ 54646 h 113123"/>
                <a:gd name="connsiteX12" fmla="*/ 86111 w 105572"/>
                <a:gd name="connsiteY12" fmla="*/ 73126 h 113123"/>
                <a:gd name="connsiteX13" fmla="*/ 80266 w 105572"/>
                <a:gd name="connsiteY13" fmla="*/ 64663 h 113123"/>
                <a:gd name="connsiteX14" fmla="*/ 82923 w 105572"/>
                <a:gd name="connsiteY14" fmla="*/ 51019 h 113123"/>
                <a:gd name="connsiteX15" fmla="*/ 86820 w 105572"/>
                <a:gd name="connsiteY15" fmla="*/ 35476 h 113123"/>
                <a:gd name="connsiteX16" fmla="*/ 90894 w 105572"/>
                <a:gd name="connsiteY16" fmla="*/ 20105 h 113123"/>
                <a:gd name="connsiteX17" fmla="*/ 93905 w 105572"/>
                <a:gd name="connsiteY17" fmla="*/ 7324 h 113123"/>
                <a:gd name="connsiteX18" fmla="*/ 88060 w 105572"/>
                <a:gd name="connsiteY18" fmla="*/ 1798 h 113123"/>
                <a:gd name="connsiteX19" fmla="*/ 80797 w 105572"/>
                <a:gd name="connsiteY19" fmla="*/ 5943 h 113123"/>
                <a:gd name="connsiteX20" fmla="*/ 77963 w 105572"/>
                <a:gd name="connsiteY20" fmla="*/ 15960 h 113123"/>
                <a:gd name="connsiteX21" fmla="*/ 74243 w 105572"/>
                <a:gd name="connsiteY21" fmla="*/ 30294 h 113123"/>
                <a:gd name="connsiteX22" fmla="*/ 68752 w 105572"/>
                <a:gd name="connsiteY22" fmla="*/ 51883 h 113123"/>
                <a:gd name="connsiteX23" fmla="*/ 65918 w 105572"/>
                <a:gd name="connsiteY23" fmla="*/ 58791 h 113123"/>
                <a:gd name="connsiteX24" fmla="*/ 42536 w 105572"/>
                <a:gd name="connsiteY24" fmla="*/ 73126 h 113123"/>
                <a:gd name="connsiteX25" fmla="*/ 28011 w 105572"/>
                <a:gd name="connsiteY25" fmla="*/ 57755 h 113123"/>
                <a:gd name="connsiteX26" fmla="*/ 31022 w 105572"/>
                <a:gd name="connsiteY26" fmla="*/ 41693 h 113123"/>
                <a:gd name="connsiteX27" fmla="*/ 34919 w 105572"/>
                <a:gd name="connsiteY27" fmla="*/ 26149 h 113123"/>
                <a:gd name="connsiteX28" fmla="*/ 37399 w 105572"/>
                <a:gd name="connsiteY28" fmla="*/ 16478 h 113123"/>
                <a:gd name="connsiteX29" fmla="*/ 40056 w 105572"/>
                <a:gd name="connsiteY29" fmla="*/ 5597 h 113123"/>
                <a:gd name="connsiteX30" fmla="*/ 34033 w 105572"/>
                <a:gd name="connsiteY30" fmla="*/ 71 h 113123"/>
                <a:gd name="connsiteX31" fmla="*/ 25531 w 105572"/>
                <a:gd name="connsiteY31" fmla="*/ 8188 h 113123"/>
                <a:gd name="connsiteX32" fmla="*/ 909 w 105572"/>
                <a:gd name="connsiteY32" fmla="*/ 104040 h 1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3123">
                  <a:moveTo>
                    <a:pt x="909" y="104040"/>
                  </a:moveTo>
                  <a:cubicBezTo>
                    <a:pt x="200" y="106631"/>
                    <a:pt x="200" y="107495"/>
                    <a:pt x="200" y="107667"/>
                  </a:cubicBezTo>
                  <a:cubicBezTo>
                    <a:pt x="200" y="111467"/>
                    <a:pt x="3389" y="113194"/>
                    <a:pt x="6223" y="113194"/>
                  </a:cubicBezTo>
                  <a:cubicBezTo>
                    <a:pt x="12600" y="113194"/>
                    <a:pt x="14017" y="107495"/>
                    <a:pt x="14726" y="104559"/>
                  </a:cubicBezTo>
                  <a:cubicBezTo>
                    <a:pt x="15080" y="103695"/>
                    <a:pt x="18623" y="89878"/>
                    <a:pt x="22874" y="72953"/>
                  </a:cubicBezTo>
                  <a:cubicBezTo>
                    <a:pt x="28365" y="76580"/>
                    <a:pt x="35450" y="77962"/>
                    <a:pt x="41827" y="77962"/>
                  </a:cubicBezTo>
                  <a:cubicBezTo>
                    <a:pt x="57061" y="77962"/>
                    <a:pt x="66981" y="65872"/>
                    <a:pt x="67335" y="65527"/>
                  </a:cubicBezTo>
                  <a:cubicBezTo>
                    <a:pt x="70700" y="77444"/>
                    <a:pt x="82923" y="77962"/>
                    <a:pt x="85580" y="77962"/>
                  </a:cubicBezTo>
                  <a:cubicBezTo>
                    <a:pt x="91957" y="77962"/>
                    <a:pt x="96385" y="74162"/>
                    <a:pt x="99574" y="68808"/>
                  </a:cubicBezTo>
                  <a:cubicBezTo>
                    <a:pt x="103471" y="62073"/>
                    <a:pt x="105773" y="52228"/>
                    <a:pt x="105773" y="51537"/>
                  </a:cubicBezTo>
                  <a:cubicBezTo>
                    <a:pt x="105773" y="49292"/>
                    <a:pt x="103471" y="49292"/>
                    <a:pt x="102939" y="49292"/>
                  </a:cubicBezTo>
                  <a:cubicBezTo>
                    <a:pt x="100459" y="49292"/>
                    <a:pt x="100282" y="49983"/>
                    <a:pt x="99042" y="54646"/>
                  </a:cubicBezTo>
                  <a:cubicBezTo>
                    <a:pt x="96917" y="62936"/>
                    <a:pt x="93551" y="73126"/>
                    <a:pt x="86111" y="73126"/>
                  </a:cubicBezTo>
                  <a:cubicBezTo>
                    <a:pt x="81506" y="73126"/>
                    <a:pt x="80266" y="69326"/>
                    <a:pt x="80266" y="64663"/>
                  </a:cubicBezTo>
                  <a:cubicBezTo>
                    <a:pt x="80266" y="61727"/>
                    <a:pt x="81683" y="55510"/>
                    <a:pt x="82923" y="51019"/>
                  </a:cubicBezTo>
                  <a:cubicBezTo>
                    <a:pt x="84163" y="46356"/>
                    <a:pt x="85934" y="39275"/>
                    <a:pt x="86820" y="35476"/>
                  </a:cubicBezTo>
                  <a:lnTo>
                    <a:pt x="90894" y="20105"/>
                  </a:lnTo>
                  <a:cubicBezTo>
                    <a:pt x="91957" y="15787"/>
                    <a:pt x="93905" y="8188"/>
                    <a:pt x="93905" y="7324"/>
                  </a:cubicBezTo>
                  <a:cubicBezTo>
                    <a:pt x="93905" y="3870"/>
                    <a:pt x="91071" y="1798"/>
                    <a:pt x="88060" y="1798"/>
                  </a:cubicBezTo>
                  <a:cubicBezTo>
                    <a:pt x="86111" y="1798"/>
                    <a:pt x="82746" y="2661"/>
                    <a:pt x="80797" y="5943"/>
                  </a:cubicBezTo>
                  <a:cubicBezTo>
                    <a:pt x="80266" y="6979"/>
                    <a:pt x="78849" y="12506"/>
                    <a:pt x="77963" y="15960"/>
                  </a:cubicBezTo>
                  <a:lnTo>
                    <a:pt x="74243" y="30294"/>
                  </a:lnTo>
                  <a:lnTo>
                    <a:pt x="68752" y="51883"/>
                  </a:lnTo>
                  <a:cubicBezTo>
                    <a:pt x="67512" y="56201"/>
                    <a:pt x="67512" y="56546"/>
                    <a:pt x="65918" y="58791"/>
                  </a:cubicBezTo>
                  <a:cubicBezTo>
                    <a:pt x="60427" y="66390"/>
                    <a:pt x="52633" y="73126"/>
                    <a:pt x="42536" y="73126"/>
                  </a:cubicBezTo>
                  <a:cubicBezTo>
                    <a:pt x="28011" y="73126"/>
                    <a:pt x="28011" y="60864"/>
                    <a:pt x="28011" y="57755"/>
                  </a:cubicBezTo>
                  <a:cubicBezTo>
                    <a:pt x="28011" y="53264"/>
                    <a:pt x="28542" y="51019"/>
                    <a:pt x="31022" y="41693"/>
                  </a:cubicBezTo>
                  <a:cubicBezTo>
                    <a:pt x="32793" y="34094"/>
                    <a:pt x="33148" y="32885"/>
                    <a:pt x="34919" y="26149"/>
                  </a:cubicBezTo>
                  <a:lnTo>
                    <a:pt x="37399" y="16478"/>
                  </a:lnTo>
                  <a:cubicBezTo>
                    <a:pt x="38285" y="12851"/>
                    <a:pt x="40056" y="6288"/>
                    <a:pt x="40056" y="5597"/>
                  </a:cubicBezTo>
                  <a:cubicBezTo>
                    <a:pt x="40056" y="2489"/>
                    <a:pt x="37576" y="71"/>
                    <a:pt x="34033" y="71"/>
                  </a:cubicBezTo>
                  <a:cubicBezTo>
                    <a:pt x="27656" y="71"/>
                    <a:pt x="26062" y="6115"/>
                    <a:pt x="25531" y="8188"/>
                  </a:cubicBezTo>
                  <a:lnTo>
                    <a:pt x="909" y="104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4045188-69A8-303B-6557-BD38FC0A3AC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851388" y="4299886"/>
              <a:ext cx="168278" cy="57733"/>
            </a:xfrm>
            <a:custGeom>
              <a:avLst/>
              <a:gdLst>
                <a:gd name="connsiteX0" fmla="*/ 159884 w 168278"/>
                <a:gd name="connsiteY0" fmla="*/ 9944 h 57733"/>
                <a:gd name="connsiteX1" fmla="*/ 168488 w 168278"/>
                <a:gd name="connsiteY1" fmla="*/ 5009 h 57733"/>
                <a:gd name="connsiteX2" fmla="*/ 160137 w 168278"/>
                <a:gd name="connsiteY2" fmla="*/ 75 h 57733"/>
                <a:gd name="connsiteX3" fmla="*/ 8559 w 168278"/>
                <a:gd name="connsiteY3" fmla="*/ 75 h 57733"/>
                <a:gd name="connsiteX4" fmla="*/ 209 w 168278"/>
                <a:gd name="connsiteY4" fmla="*/ 5009 h 57733"/>
                <a:gd name="connsiteX5" fmla="*/ 8812 w 168278"/>
                <a:gd name="connsiteY5" fmla="*/ 9944 h 57733"/>
                <a:gd name="connsiteX6" fmla="*/ 159884 w 168278"/>
                <a:gd name="connsiteY6" fmla="*/ 9944 h 57733"/>
                <a:gd name="connsiteX7" fmla="*/ 160137 w 168278"/>
                <a:gd name="connsiteY7" fmla="*/ 57808 h 57733"/>
                <a:gd name="connsiteX8" fmla="*/ 168488 w 168278"/>
                <a:gd name="connsiteY8" fmla="*/ 52874 h 57733"/>
                <a:gd name="connsiteX9" fmla="*/ 159884 w 168278"/>
                <a:gd name="connsiteY9" fmla="*/ 47939 h 57733"/>
                <a:gd name="connsiteX10" fmla="*/ 8812 w 168278"/>
                <a:gd name="connsiteY10" fmla="*/ 47939 h 57733"/>
                <a:gd name="connsiteX11" fmla="*/ 209 w 168278"/>
                <a:gd name="connsiteY11" fmla="*/ 52874 h 57733"/>
                <a:gd name="connsiteX12" fmla="*/ 8559 w 168278"/>
                <a:gd name="connsiteY12" fmla="*/ 57808 h 57733"/>
                <a:gd name="connsiteX13" fmla="*/ 160137 w 168278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7733">
                  <a:moveTo>
                    <a:pt x="159884" y="9944"/>
                  </a:moveTo>
                  <a:cubicBezTo>
                    <a:pt x="163680" y="9944"/>
                    <a:pt x="168488" y="9944"/>
                    <a:pt x="168488" y="5009"/>
                  </a:cubicBezTo>
                  <a:cubicBezTo>
                    <a:pt x="168488" y="75"/>
                    <a:pt x="163680" y="75"/>
                    <a:pt x="160137" y="75"/>
                  </a:cubicBezTo>
                  <a:lnTo>
                    <a:pt x="8559" y="75"/>
                  </a:lnTo>
                  <a:cubicBezTo>
                    <a:pt x="5017" y="75"/>
                    <a:pt x="209" y="75"/>
                    <a:pt x="209" y="5009"/>
                  </a:cubicBezTo>
                  <a:cubicBezTo>
                    <a:pt x="209" y="9944"/>
                    <a:pt x="5017" y="9944"/>
                    <a:pt x="8812" y="9944"/>
                  </a:cubicBezTo>
                  <a:lnTo>
                    <a:pt x="159884" y="9944"/>
                  </a:lnTo>
                  <a:close/>
                  <a:moveTo>
                    <a:pt x="160137" y="57808"/>
                  </a:moveTo>
                  <a:cubicBezTo>
                    <a:pt x="163680" y="57808"/>
                    <a:pt x="168488" y="57808"/>
                    <a:pt x="168488" y="52874"/>
                  </a:cubicBezTo>
                  <a:cubicBezTo>
                    <a:pt x="168488" y="47939"/>
                    <a:pt x="163680" y="47939"/>
                    <a:pt x="159884" y="47939"/>
                  </a:cubicBezTo>
                  <a:lnTo>
                    <a:pt x="8812" y="47939"/>
                  </a:lnTo>
                  <a:cubicBezTo>
                    <a:pt x="5017" y="47939"/>
                    <a:pt x="209" y="47939"/>
                    <a:pt x="209" y="52874"/>
                  </a:cubicBezTo>
                  <a:cubicBezTo>
                    <a:pt x="209" y="57808"/>
                    <a:pt x="5017" y="57808"/>
                    <a:pt x="8559" y="57808"/>
                  </a:cubicBezTo>
                  <a:lnTo>
                    <a:pt x="160137" y="578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C75383-8D1A-2B2B-B44D-87CA9A50A3D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29377" y="4205391"/>
              <a:ext cx="58707" cy="246724"/>
            </a:xfrm>
            <a:custGeom>
              <a:avLst/>
              <a:gdLst>
                <a:gd name="connsiteX0" fmla="*/ 58927 w 58707"/>
                <a:gd name="connsiteY0" fmla="*/ 244332 h 246724"/>
                <a:gd name="connsiteX1" fmla="*/ 54625 w 58707"/>
                <a:gd name="connsiteY1" fmla="*/ 238904 h 246724"/>
                <a:gd name="connsiteX2" fmla="*/ 14896 w 58707"/>
                <a:gd name="connsiteY2" fmla="*/ 123437 h 246724"/>
                <a:gd name="connsiteX3" fmla="*/ 55637 w 58707"/>
                <a:gd name="connsiteY3" fmla="*/ 6736 h 246724"/>
                <a:gd name="connsiteX4" fmla="*/ 58927 w 58707"/>
                <a:gd name="connsiteY4" fmla="*/ 2542 h 246724"/>
                <a:gd name="connsiteX5" fmla="*/ 56396 w 58707"/>
                <a:gd name="connsiteY5" fmla="*/ 75 h 246724"/>
                <a:gd name="connsiteX6" fmla="*/ 16161 w 58707"/>
                <a:gd name="connsiteY6" fmla="*/ 48186 h 246724"/>
                <a:gd name="connsiteX7" fmla="*/ 219 w 58707"/>
                <a:gd name="connsiteY7" fmla="*/ 123437 h 246724"/>
                <a:gd name="connsiteX8" fmla="*/ 16920 w 58707"/>
                <a:gd name="connsiteY8" fmla="*/ 200415 h 246724"/>
                <a:gd name="connsiteX9" fmla="*/ 56396 w 58707"/>
                <a:gd name="connsiteY9" fmla="*/ 246800 h 246724"/>
                <a:gd name="connsiteX10" fmla="*/ 58927 w 58707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927" y="244332"/>
                  </a:moveTo>
                  <a:cubicBezTo>
                    <a:pt x="58927" y="243592"/>
                    <a:pt x="58927" y="243099"/>
                    <a:pt x="54625" y="238904"/>
                  </a:cubicBezTo>
                  <a:cubicBezTo>
                    <a:pt x="22994" y="207817"/>
                    <a:pt x="14896" y="161186"/>
                    <a:pt x="14896" y="123437"/>
                  </a:cubicBezTo>
                  <a:cubicBezTo>
                    <a:pt x="14896" y="80507"/>
                    <a:pt x="24512" y="37577"/>
                    <a:pt x="55637" y="6736"/>
                  </a:cubicBezTo>
                  <a:cubicBezTo>
                    <a:pt x="58927" y="3776"/>
                    <a:pt x="58927" y="3282"/>
                    <a:pt x="58927" y="2542"/>
                  </a:cubicBezTo>
                  <a:cubicBezTo>
                    <a:pt x="58927" y="815"/>
                    <a:pt x="57915" y="75"/>
                    <a:pt x="56396" y="75"/>
                  </a:cubicBezTo>
                  <a:cubicBezTo>
                    <a:pt x="53866" y="75"/>
                    <a:pt x="31091" y="16852"/>
                    <a:pt x="16161" y="48186"/>
                  </a:cubicBezTo>
                  <a:cubicBezTo>
                    <a:pt x="3256" y="75326"/>
                    <a:pt x="219" y="102712"/>
                    <a:pt x="219" y="123437"/>
                  </a:cubicBezTo>
                  <a:cubicBezTo>
                    <a:pt x="219" y="142682"/>
                    <a:pt x="3003" y="172535"/>
                    <a:pt x="16920" y="200415"/>
                  </a:cubicBezTo>
                  <a:cubicBezTo>
                    <a:pt x="32104" y="230762"/>
                    <a:pt x="53866" y="246800"/>
                    <a:pt x="56396" y="246800"/>
                  </a:cubicBezTo>
                  <a:cubicBezTo>
                    <a:pt x="57915" y="246800"/>
                    <a:pt x="58927" y="246059"/>
                    <a:pt x="58927" y="24433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A6929C2-F765-AE75-05D4-924495DB149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225256" y="4226116"/>
              <a:ext cx="83506" cy="164318"/>
            </a:xfrm>
            <a:custGeom>
              <a:avLst/>
              <a:gdLst>
                <a:gd name="connsiteX0" fmla="*/ 52098 w 83506"/>
                <a:gd name="connsiteY0" fmla="*/ 6490 h 164318"/>
                <a:gd name="connsiteX1" fmla="*/ 46278 w 83506"/>
                <a:gd name="connsiteY1" fmla="*/ 75 h 164318"/>
                <a:gd name="connsiteX2" fmla="*/ 223 w 83506"/>
                <a:gd name="connsiteY2" fmla="*/ 15865 h 164318"/>
                <a:gd name="connsiteX3" fmla="*/ 223 w 83506"/>
                <a:gd name="connsiteY3" fmla="*/ 23514 h 164318"/>
                <a:gd name="connsiteX4" fmla="*/ 33373 w 83506"/>
                <a:gd name="connsiteY4" fmla="*/ 17099 h 164318"/>
                <a:gd name="connsiteX5" fmla="*/ 33373 w 83506"/>
                <a:gd name="connsiteY5" fmla="*/ 144902 h 164318"/>
                <a:gd name="connsiteX6" fmla="*/ 9839 w 83506"/>
                <a:gd name="connsiteY6" fmla="*/ 156745 h 164318"/>
                <a:gd name="connsiteX7" fmla="*/ 1741 w 83506"/>
                <a:gd name="connsiteY7" fmla="*/ 156745 h 164318"/>
                <a:gd name="connsiteX8" fmla="*/ 1741 w 83506"/>
                <a:gd name="connsiteY8" fmla="*/ 164393 h 164318"/>
                <a:gd name="connsiteX9" fmla="*/ 42736 w 83506"/>
                <a:gd name="connsiteY9" fmla="*/ 163653 h 164318"/>
                <a:gd name="connsiteX10" fmla="*/ 83730 w 83506"/>
                <a:gd name="connsiteY10" fmla="*/ 164393 h 164318"/>
                <a:gd name="connsiteX11" fmla="*/ 83730 w 83506"/>
                <a:gd name="connsiteY11" fmla="*/ 156745 h 164318"/>
                <a:gd name="connsiteX12" fmla="*/ 75632 w 83506"/>
                <a:gd name="connsiteY12" fmla="*/ 156745 h 164318"/>
                <a:gd name="connsiteX13" fmla="*/ 52098 w 83506"/>
                <a:gd name="connsiteY13" fmla="*/ 144902 h 164318"/>
                <a:gd name="connsiteX14" fmla="*/ 52098 w 83506"/>
                <a:gd name="connsiteY14" fmla="*/ 6490 h 1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4318">
                  <a:moveTo>
                    <a:pt x="52098" y="6490"/>
                  </a:moveTo>
                  <a:cubicBezTo>
                    <a:pt x="52098" y="568"/>
                    <a:pt x="52098" y="75"/>
                    <a:pt x="46278" y="75"/>
                  </a:cubicBezTo>
                  <a:cubicBezTo>
                    <a:pt x="30589" y="15865"/>
                    <a:pt x="8321" y="15865"/>
                    <a:pt x="223" y="15865"/>
                  </a:cubicBezTo>
                  <a:lnTo>
                    <a:pt x="223" y="23514"/>
                  </a:lnTo>
                  <a:cubicBezTo>
                    <a:pt x="5284" y="23514"/>
                    <a:pt x="20214" y="23514"/>
                    <a:pt x="33373" y="17099"/>
                  </a:cubicBezTo>
                  <a:lnTo>
                    <a:pt x="33373" y="144902"/>
                  </a:lnTo>
                  <a:cubicBezTo>
                    <a:pt x="33373" y="153784"/>
                    <a:pt x="32613" y="156745"/>
                    <a:pt x="9839" y="156745"/>
                  </a:cubicBezTo>
                  <a:lnTo>
                    <a:pt x="1741" y="156745"/>
                  </a:lnTo>
                  <a:lnTo>
                    <a:pt x="1741" y="164393"/>
                  </a:lnTo>
                  <a:cubicBezTo>
                    <a:pt x="10598" y="163653"/>
                    <a:pt x="32613" y="163653"/>
                    <a:pt x="42736" y="163653"/>
                  </a:cubicBezTo>
                  <a:cubicBezTo>
                    <a:pt x="52858" y="163653"/>
                    <a:pt x="74873" y="163653"/>
                    <a:pt x="83730" y="164393"/>
                  </a:cubicBezTo>
                  <a:lnTo>
                    <a:pt x="83730" y="156745"/>
                  </a:lnTo>
                  <a:lnTo>
                    <a:pt x="75632" y="156745"/>
                  </a:lnTo>
                  <a:cubicBezTo>
                    <a:pt x="52858" y="156745"/>
                    <a:pt x="52098" y="154031"/>
                    <a:pt x="52098" y="144902"/>
                  </a:cubicBezTo>
                  <a:lnTo>
                    <a:pt x="52098" y="64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20037C9-5211-0B8E-54F5-7DDB90CA3D3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351023" y="4364282"/>
              <a:ext cx="29606" cy="73770"/>
            </a:xfrm>
            <a:custGeom>
              <a:avLst/>
              <a:gdLst>
                <a:gd name="connsiteX0" fmla="*/ 29835 w 29606"/>
                <a:gd name="connsiteY0" fmla="*/ 25981 h 73770"/>
                <a:gd name="connsiteX1" fmla="*/ 13640 w 29606"/>
                <a:gd name="connsiteY1" fmla="*/ 75 h 73770"/>
                <a:gd name="connsiteX2" fmla="*/ 228 w 29606"/>
                <a:gd name="connsiteY2" fmla="*/ 13151 h 73770"/>
                <a:gd name="connsiteX3" fmla="*/ 13640 w 29606"/>
                <a:gd name="connsiteY3" fmla="*/ 26228 h 73770"/>
                <a:gd name="connsiteX4" fmla="*/ 22496 w 29606"/>
                <a:gd name="connsiteY4" fmla="*/ 23020 h 73770"/>
                <a:gd name="connsiteX5" fmla="*/ 23762 w 29606"/>
                <a:gd name="connsiteY5" fmla="*/ 22280 h 73770"/>
                <a:gd name="connsiteX6" fmla="*/ 24268 w 29606"/>
                <a:gd name="connsiteY6" fmla="*/ 25981 h 73770"/>
                <a:gd name="connsiteX7" fmla="*/ 7060 w 29606"/>
                <a:gd name="connsiteY7" fmla="*/ 67184 h 73770"/>
                <a:gd name="connsiteX8" fmla="*/ 4277 w 29606"/>
                <a:gd name="connsiteY8" fmla="*/ 71131 h 73770"/>
                <a:gd name="connsiteX9" fmla="*/ 6807 w 29606"/>
                <a:gd name="connsiteY9" fmla="*/ 73845 h 73770"/>
                <a:gd name="connsiteX10" fmla="*/ 29835 w 29606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3770">
                  <a:moveTo>
                    <a:pt x="29835" y="25981"/>
                  </a:moveTo>
                  <a:cubicBezTo>
                    <a:pt x="29835" y="9697"/>
                    <a:pt x="23509" y="75"/>
                    <a:pt x="13640" y="75"/>
                  </a:cubicBezTo>
                  <a:cubicBezTo>
                    <a:pt x="5289" y="75"/>
                    <a:pt x="228" y="6243"/>
                    <a:pt x="228" y="13151"/>
                  </a:cubicBezTo>
                  <a:cubicBezTo>
                    <a:pt x="228" y="19813"/>
                    <a:pt x="5289" y="26228"/>
                    <a:pt x="13640" y="26228"/>
                  </a:cubicBezTo>
                  <a:cubicBezTo>
                    <a:pt x="16676" y="26228"/>
                    <a:pt x="19966" y="25241"/>
                    <a:pt x="22496" y="23020"/>
                  </a:cubicBezTo>
                  <a:cubicBezTo>
                    <a:pt x="23256" y="22527"/>
                    <a:pt x="23509" y="22280"/>
                    <a:pt x="23762" y="22280"/>
                  </a:cubicBezTo>
                  <a:cubicBezTo>
                    <a:pt x="24015" y="22280"/>
                    <a:pt x="24268" y="22527"/>
                    <a:pt x="24268" y="25981"/>
                  </a:cubicBezTo>
                  <a:cubicBezTo>
                    <a:pt x="24268" y="44238"/>
                    <a:pt x="15411" y="59042"/>
                    <a:pt x="7060" y="67184"/>
                  </a:cubicBezTo>
                  <a:cubicBezTo>
                    <a:pt x="4277" y="69898"/>
                    <a:pt x="4277" y="70391"/>
                    <a:pt x="4277" y="71131"/>
                  </a:cubicBezTo>
                  <a:cubicBezTo>
                    <a:pt x="4277" y="72859"/>
                    <a:pt x="5542" y="73845"/>
                    <a:pt x="6807" y="73845"/>
                  </a:cubicBezTo>
                  <a:cubicBezTo>
                    <a:pt x="9591" y="73845"/>
                    <a:pt x="29835" y="54848"/>
                    <a:pt x="29835" y="2598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FA85FB-5980-E6D7-DBBF-CCC3C3E65F7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455138" y="4216493"/>
              <a:ext cx="126272" cy="224519"/>
            </a:xfrm>
            <a:custGeom>
              <a:avLst/>
              <a:gdLst>
                <a:gd name="connsiteX0" fmla="*/ 79690 w 126272"/>
                <a:gd name="connsiteY0" fmla="*/ 75326 h 224519"/>
                <a:gd name="connsiteX1" fmla="*/ 101453 w 126272"/>
                <a:gd name="connsiteY1" fmla="*/ 75326 h 224519"/>
                <a:gd name="connsiteX2" fmla="*/ 109044 w 126272"/>
                <a:gd name="connsiteY2" fmla="*/ 70391 h 224519"/>
                <a:gd name="connsiteX3" fmla="*/ 102212 w 126272"/>
                <a:gd name="connsiteY3" fmla="*/ 67677 h 224519"/>
                <a:gd name="connsiteX4" fmla="*/ 81209 w 126272"/>
                <a:gd name="connsiteY4" fmla="*/ 67677 h 224519"/>
                <a:gd name="connsiteX5" fmla="*/ 86523 w 126272"/>
                <a:gd name="connsiteY5" fmla="*/ 39551 h 224519"/>
                <a:gd name="connsiteX6" fmla="*/ 92596 w 126272"/>
                <a:gd name="connsiteY6" fmla="*/ 13891 h 224519"/>
                <a:gd name="connsiteX7" fmla="*/ 104489 w 126272"/>
                <a:gd name="connsiteY7" fmla="*/ 5503 h 224519"/>
                <a:gd name="connsiteX8" fmla="*/ 116889 w 126272"/>
                <a:gd name="connsiteY8" fmla="*/ 9944 h 224519"/>
                <a:gd name="connsiteX9" fmla="*/ 103224 w 126272"/>
                <a:gd name="connsiteY9" fmla="*/ 23267 h 224519"/>
                <a:gd name="connsiteX10" fmla="*/ 112587 w 126272"/>
                <a:gd name="connsiteY10" fmla="*/ 31902 h 224519"/>
                <a:gd name="connsiteX11" fmla="*/ 126505 w 126272"/>
                <a:gd name="connsiteY11" fmla="*/ 17099 h 224519"/>
                <a:gd name="connsiteX12" fmla="*/ 104489 w 126272"/>
                <a:gd name="connsiteY12" fmla="*/ 75 h 224519"/>
                <a:gd name="connsiteX13" fmla="*/ 72352 w 126272"/>
                <a:gd name="connsiteY13" fmla="*/ 28942 h 224519"/>
                <a:gd name="connsiteX14" fmla="*/ 64001 w 126272"/>
                <a:gd name="connsiteY14" fmla="*/ 67677 h 224519"/>
                <a:gd name="connsiteX15" fmla="*/ 46541 w 126272"/>
                <a:gd name="connsiteY15" fmla="*/ 67677 h 224519"/>
                <a:gd name="connsiteX16" fmla="*/ 38949 w 126272"/>
                <a:gd name="connsiteY16" fmla="*/ 72365 h 224519"/>
                <a:gd name="connsiteX17" fmla="*/ 46035 w 126272"/>
                <a:gd name="connsiteY17" fmla="*/ 75326 h 224519"/>
                <a:gd name="connsiteX18" fmla="*/ 62736 w 126272"/>
                <a:gd name="connsiteY18" fmla="*/ 75326 h 224519"/>
                <a:gd name="connsiteX19" fmla="*/ 43757 w 126272"/>
                <a:gd name="connsiteY19" fmla="*/ 172782 h 224519"/>
                <a:gd name="connsiteX20" fmla="*/ 21742 w 126272"/>
                <a:gd name="connsiteY20" fmla="*/ 219166 h 224519"/>
                <a:gd name="connsiteX21" fmla="*/ 9595 w 126272"/>
                <a:gd name="connsiteY21" fmla="*/ 214725 h 224519"/>
                <a:gd name="connsiteX22" fmla="*/ 23513 w 126272"/>
                <a:gd name="connsiteY22" fmla="*/ 201402 h 224519"/>
                <a:gd name="connsiteX23" fmla="*/ 14150 w 126272"/>
                <a:gd name="connsiteY23" fmla="*/ 192767 h 224519"/>
                <a:gd name="connsiteX24" fmla="*/ 232 w 126272"/>
                <a:gd name="connsiteY24" fmla="*/ 207570 h 224519"/>
                <a:gd name="connsiteX25" fmla="*/ 21742 w 126272"/>
                <a:gd name="connsiteY25" fmla="*/ 224594 h 224519"/>
                <a:gd name="connsiteX26" fmla="*/ 50336 w 126272"/>
                <a:gd name="connsiteY26" fmla="*/ 200662 h 224519"/>
                <a:gd name="connsiteX27" fmla="*/ 64507 w 126272"/>
                <a:gd name="connsiteY27" fmla="*/ 153538 h 224519"/>
                <a:gd name="connsiteX28" fmla="*/ 79690 w 126272"/>
                <a:gd name="connsiteY28" fmla="*/ 75326 h 2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24519">
                  <a:moveTo>
                    <a:pt x="79690" y="75326"/>
                  </a:moveTo>
                  <a:lnTo>
                    <a:pt x="101453" y="75326"/>
                  </a:lnTo>
                  <a:cubicBezTo>
                    <a:pt x="106514" y="75326"/>
                    <a:pt x="109044" y="75326"/>
                    <a:pt x="109044" y="70391"/>
                  </a:cubicBezTo>
                  <a:cubicBezTo>
                    <a:pt x="109044" y="67677"/>
                    <a:pt x="106514" y="67677"/>
                    <a:pt x="102212" y="67677"/>
                  </a:cubicBezTo>
                  <a:lnTo>
                    <a:pt x="81209" y="67677"/>
                  </a:lnTo>
                  <a:lnTo>
                    <a:pt x="86523" y="39551"/>
                  </a:lnTo>
                  <a:cubicBezTo>
                    <a:pt x="87535" y="34369"/>
                    <a:pt x="91078" y="16852"/>
                    <a:pt x="92596" y="13891"/>
                  </a:cubicBezTo>
                  <a:cubicBezTo>
                    <a:pt x="94873" y="9204"/>
                    <a:pt x="99175" y="5503"/>
                    <a:pt x="104489" y="5503"/>
                  </a:cubicBezTo>
                  <a:cubicBezTo>
                    <a:pt x="105502" y="5503"/>
                    <a:pt x="112081" y="5503"/>
                    <a:pt x="116889" y="9944"/>
                  </a:cubicBezTo>
                  <a:cubicBezTo>
                    <a:pt x="105755" y="10931"/>
                    <a:pt x="103224" y="19566"/>
                    <a:pt x="103224" y="23267"/>
                  </a:cubicBezTo>
                  <a:cubicBezTo>
                    <a:pt x="103224" y="28942"/>
                    <a:pt x="107779" y="31902"/>
                    <a:pt x="112587" y="31902"/>
                  </a:cubicBezTo>
                  <a:cubicBezTo>
                    <a:pt x="119166" y="31902"/>
                    <a:pt x="126505" y="26474"/>
                    <a:pt x="126505" y="17099"/>
                  </a:cubicBezTo>
                  <a:cubicBezTo>
                    <a:pt x="126505" y="5749"/>
                    <a:pt x="114864" y="75"/>
                    <a:pt x="104489" y="75"/>
                  </a:cubicBezTo>
                  <a:cubicBezTo>
                    <a:pt x="95886" y="75"/>
                    <a:pt x="79943" y="4516"/>
                    <a:pt x="72352" y="28942"/>
                  </a:cubicBezTo>
                  <a:cubicBezTo>
                    <a:pt x="70834" y="34123"/>
                    <a:pt x="70074" y="36590"/>
                    <a:pt x="64001" y="67677"/>
                  </a:cubicBezTo>
                  <a:lnTo>
                    <a:pt x="46541" y="67677"/>
                  </a:lnTo>
                  <a:cubicBezTo>
                    <a:pt x="41733" y="67677"/>
                    <a:pt x="38949" y="67677"/>
                    <a:pt x="38949" y="72365"/>
                  </a:cubicBezTo>
                  <a:cubicBezTo>
                    <a:pt x="38949" y="75326"/>
                    <a:pt x="41227" y="75326"/>
                    <a:pt x="46035" y="75326"/>
                  </a:cubicBezTo>
                  <a:lnTo>
                    <a:pt x="62736" y="75326"/>
                  </a:lnTo>
                  <a:lnTo>
                    <a:pt x="43757" y="172782"/>
                  </a:lnTo>
                  <a:cubicBezTo>
                    <a:pt x="39202" y="196714"/>
                    <a:pt x="34900" y="219166"/>
                    <a:pt x="21742" y="219166"/>
                  </a:cubicBezTo>
                  <a:cubicBezTo>
                    <a:pt x="20729" y="219166"/>
                    <a:pt x="14403" y="219166"/>
                    <a:pt x="9595" y="214725"/>
                  </a:cubicBezTo>
                  <a:cubicBezTo>
                    <a:pt x="21236" y="213985"/>
                    <a:pt x="23513" y="205103"/>
                    <a:pt x="23513" y="201402"/>
                  </a:cubicBezTo>
                  <a:cubicBezTo>
                    <a:pt x="23513" y="195727"/>
                    <a:pt x="18958" y="192767"/>
                    <a:pt x="14150" y="192767"/>
                  </a:cubicBezTo>
                  <a:cubicBezTo>
                    <a:pt x="7571" y="192767"/>
                    <a:pt x="232" y="198195"/>
                    <a:pt x="232" y="207570"/>
                  </a:cubicBezTo>
                  <a:cubicBezTo>
                    <a:pt x="232" y="218673"/>
                    <a:pt x="11367" y="224594"/>
                    <a:pt x="21742" y="224594"/>
                  </a:cubicBezTo>
                  <a:cubicBezTo>
                    <a:pt x="35660" y="224594"/>
                    <a:pt x="45782" y="210038"/>
                    <a:pt x="50336" y="200662"/>
                  </a:cubicBezTo>
                  <a:cubicBezTo>
                    <a:pt x="58434" y="185118"/>
                    <a:pt x="64254" y="155265"/>
                    <a:pt x="64507" y="153538"/>
                  </a:cubicBezTo>
                  <a:lnTo>
                    <a:pt x="79690" y="7532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0C848B8-13E9-F235-833D-F436E1448A8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606773" y="4205391"/>
              <a:ext cx="98436" cy="246724"/>
            </a:xfrm>
            <a:custGeom>
              <a:avLst/>
              <a:gdLst>
                <a:gd name="connsiteX0" fmla="*/ 97410 w 98436"/>
                <a:gd name="connsiteY0" fmla="*/ 9450 h 246724"/>
                <a:gd name="connsiteX1" fmla="*/ 98675 w 98436"/>
                <a:gd name="connsiteY1" fmla="*/ 5009 h 246724"/>
                <a:gd name="connsiteX2" fmla="*/ 93614 w 98436"/>
                <a:gd name="connsiteY2" fmla="*/ 75 h 246724"/>
                <a:gd name="connsiteX3" fmla="*/ 89312 w 98436"/>
                <a:gd name="connsiteY3" fmla="*/ 2295 h 246724"/>
                <a:gd name="connsiteX4" fmla="*/ 1504 w 98436"/>
                <a:gd name="connsiteY4" fmla="*/ 237424 h 246724"/>
                <a:gd name="connsiteX5" fmla="*/ 238 w 98436"/>
                <a:gd name="connsiteY5" fmla="*/ 241865 h 246724"/>
                <a:gd name="connsiteX6" fmla="*/ 5299 w 98436"/>
                <a:gd name="connsiteY6" fmla="*/ 246800 h 246724"/>
                <a:gd name="connsiteX7" fmla="*/ 10866 w 98436"/>
                <a:gd name="connsiteY7" fmla="*/ 240878 h 246724"/>
                <a:gd name="connsiteX8" fmla="*/ 97410 w 98436"/>
                <a:gd name="connsiteY8" fmla="*/ 945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36" h="246724">
                  <a:moveTo>
                    <a:pt x="97410" y="9450"/>
                  </a:moveTo>
                  <a:cubicBezTo>
                    <a:pt x="98675" y="6243"/>
                    <a:pt x="98675" y="5256"/>
                    <a:pt x="98675" y="5009"/>
                  </a:cubicBezTo>
                  <a:cubicBezTo>
                    <a:pt x="98675" y="2295"/>
                    <a:pt x="96398" y="75"/>
                    <a:pt x="93614" y="75"/>
                  </a:cubicBezTo>
                  <a:cubicBezTo>
                    <a:pt x="91843" y="75"/>
                    <a:pt x="90071" y="815"/>
                    <a:pt x="89312" y="2295"/>
                  </a:cubicBezTo>
                  <a:lnTo>
                    <a:pt x="1504" y="237424"/>
                  </a:lnTo>
                  <a:cubicBezTo>
                    <a:pt x="238" y="240631"/>
                    <a:pt x="238" y="241618"/>
                    <a:pt x="238" y="241865"/>
                  </a:cubicBezTo>
                  <a:cubicBezTo>
                    <a:pt x="238" y="244579"/>
                    <a:pt x="2516" y="246800"/>
                    <a:pt x="5299" y="246800"/>
                  </a:cubicBezTo>
                  <a:cubicBezTo>
                    <a:pt x="8589" y="246800"/>
                    <a:pt x="9348" y="245072"/>
                    <a:pt x="10866" y="240878"/>
                  </a:cubicBezTo>
                  <a:lnTo>
                    <a:pt x="97410" y="945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0E089A7-5AC4-65F3-87F2-AF5CFBCBDA8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732034" y="4226116"/>
              <a:ext cx="100967" cy="164318"/>
            </a:xfrm>
            <a:custGeom>
              <a:avLst/>
              <a:gdLst>
                <a:gd name="connsiteX0" fmla="*/ 19728 w 100967"/>
                <a:gd name="connsiteY0" fmla="*/ 145396 h 164318"/>
                <a:gd name="connsiteX1" fmla="*/ 46552 w 100967"/>
                <a:gd name="connsiteY1" fmla="*/ 119983 h 164318"/>
                <a:gd name="connsiteX2" fmla="*/ 101211 w 100967"/>
                <a:gd name="connsiteY2" fmla="*/ 47939 h 164318"/>
                <a:gd name="connsiteX3" fmla="*/ 47564 w 100967"/>
                <a:gd name="connsiteY3" fmla="*/ 75 h 164318"/>
                <a:gd name="connsiteX4" fmla="*/ 243 w 100967"/>
                <a:gd name="connsiteY4" fmla="*/ 44732 h 164318"/>
                <a:gd name="connsiteX5" fmla="*/ 13655 w 100967"/>
                <a:gd name="connsiteY5" fmla="*/ 58548 h 164318"/>
                <a:gd name="connsiteX6" fmla="*/ 26814 w 100967"/>
                <a:gd name="connsiteY6" fmla="*/ 45472 h 164318"/>
                <a:gd name="connsiteX7" fmla="*/ 13402 w 100967"/>
                <a:gd name="connsiteY7" fmla="*/ 32642 h 164318"/>
                <a:gd name="connsiteX8" fmla="*/ 10112 w 100967"/>
                <a:gd name="connsiteY8" fmla="*/ 32889 h 164318"/>
                <a:gd name="connsiteX9" fmla="*/ 44274 w 100967"/>
                <a:gd name="connsiteY9" fmla="*/ 7723 h 164318"/>
                <a:gd name="connsiteX10" fmla="*/ 78183 w 100967"/>
                <a:gd name="connsiteY10" fmla="*/ 47939 h 164318"/>
                <a:gd name="connsiteX11" fmla="*/ 51613 w 100967"/>
                <a:gd name="connsiteY11" fmla="*/ 102465 h 164318"/>
                <a:gd name="connsiteX12" fmla="*/ 3027 w 100967"/>
                <a:gd name="connsiteY12" fmla="*/ 155265 h 164318"/>
                <a:gd name="connsiteX13" fmla="*/ 243 w 100967"/>
                <a:gd name="connsiteY13" fmla="*/ 164393 h 164318"/>
                <a:gd name="connsiteX14" fmla="*/ 94125 w 100967"/>
                <a:gd name="connsiteY14" fmla="*/ 164393 h 164318"/>
                <a:gd name="connsiteX15" fmla="*/ 101211 w 100967"/>
                <a:gd name="connsiteY15" fmla="*/ 121463 h 164318"/>
                <a:gd name="connsiteX16" fmla="*/ 94884 w 100967"/>
                <a:gd name="connsiteY16" fmla="*/ 121463 h 164318"/>
                <a:gd name="connsiteX17" fmla="*/ 89317 w 100967"/>
                <a:gd name="connsiteY17" fmla="*/ 143422 h 164318"/>
                <a:gd name="connsiteX18" fmla="*/ 65277 w 100967"/>
                <a:gd name="connsiteY18" fmla="*/ 145396 h 164318"/>
                <a:gd name="connsiteX19" fmla="*/ 19728 w 100967"/>
                <a:gd name="connsiteY19" fmla="*/ 145396 h 1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4318">
                  <a:moveTo>
                    <a:pt x="19728" y="145396"/>
                  </a:moveTo>
                  <a:lnTo>
                    <a:pt x="46552" y="119983"/>
                  </a:lnTo>
                  <a:cubicBezTo>
                    <a:pt x="86028" y="85935"/>
                    <a:pt x="101211" y="72612"/>
                    <a:pt x="101211" y="47939"/>
                  </a:cubicBezTo>
                  <a:cubicBezTo>
                    <a:pt x="101211" y="19813"/>
                    <a:pt x="78436" y="75"/>
                    <a:pt x="47564" y="75"/>
                  </a:cubicBezTo>
                  <a:cubicBezTo>
                    <a:pt x="18969" y="75"/>
                    <a:pt x="243" y="22773"/>
                    <a:pt x="243" y="44732"/>
                  </a:cubicBezTo>
                  <a:cubicBezTo>
                    <a:pt x="243" y="58548"/>
                    <a:pt x="12896" y="58548"/>
                    <a:pt x="13655" y="58548"/>
                  </a:cubicBezTo>
                  <a:cubicBezTo>
                    <a:pt x="17957" y="58548"/>
                    <a:pt x="26814" y="55588"/>
                    <a:pt x="26814" y="45472"/>
                  </a:cubicBezTo>
                  <a:cubicBezTo>
                    <a:pt x="26814" y="39057"/>
                    <a:pt x="22259" y="32642"/>
                    <a:pt x="13402" y="32642"/>
                  </a:cubicBezTo>
                  <a:cubicBezTo>
                    <a:pt x="11378" y="32642"/>
                    <a:pt x="10871" y="32642"/>
                    <a:pt x="10112" y="32889"/>
                  </a:cubicBezTo>
                  <a:cubicBezTo>
                    <a:pt x="15932" y="16852"/>
                    <a:pt x="29597" y="7723"/>
                    <a:pt x="44274" y="7723"/>
                  </a:cubicBezTo>
                  <a:cubicBezTo>
                    <a:pt x="67302" y="7723"/>
                    <a:pt x="78183" y="27708"/>
                    <a:pt x="78183" y="47939"/>
                  </a:cubicBezTo>
                  <a:cubicBezTo>
                    <a:pt x="78183" y="67677"/>
                    <a:pt x="65530" y="87169"/>
                    <a:pt x="51613" y="102465"/>
                  </a:cubicBezTo>
                  <a:lnTo>
                    <a:pt x="3027" y="155265"/>
                  </a:lnTo>
                  <a:cubicBezTo>
                    <a:pt x="243" y="157979"/>
                    <a:pt x="243" y="158472"/>
                    <a:pt x="243" y="164393"/>
                  </a:cubicBezTo>
                  <a:lnTo>
                    <a:pt x="94125" y="164393"/>
                  </a:lnTo>
                  <a:lnTo>
                    <a:pt x="101211" y="121463"/>
                  </a:lnTo>
                  <a:lnTo>
                    <a:pt x="94884" y="121463"/>
                  </a:lnTo>
                  <a:cubicBezTo>
                    <a:pt x="93619" y="128865"/>
                    <a:pt x="91848" y="139721"/>
                    <a:pt x="89317" y="143422"/>
                  </a:cubicBezTo>
                  <a:cubicBezTo>
                    <a:pt x="87546" y="145396"/>
                    <a:pt x="70845" y="145396"/>
                    <a:pt x="65277" y="145396"/>
                  </a:cubicBezTo>
                  <a:lnTo>
                    <a:pt x="19728" y="14539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B5A235D-1ADD-C60A-5CF8-F81C987BAA4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867670" y="4364282"/>
              <a:ext cx="29606" cy="73770"/>
            </a:xfrm>
            <a:custGeom>
              <a:avLst/>
              <a:gdLst>
                <a:gd name="connsiteX0" fmla="*/ 29855 w 29606"/>
                <a:gd name="connsiteY0" fmla="*/ 25981 h 73770"/>
                <a:gd name="connsiteX1" fmla="*/ 13660 w 29606"/>
                <a:gd name="connsiteY1" fmla="*/ 75 h 73770"/>
                <a:gd name="connsiteX2" fmla="*/ 248 w 29606"/>
                <a:gd name="connsiteY2" fmla="*/ 13151 h 73770"/>
                <a:gd name="connsiteX3" fmla="*/ 13660 w 29606"/>
                <a:gd name="connsiteY3" fmla="*/ 26228 h 73770"/>
                <a:gd name="connsiteX4" fmla="*/ 22517 w 29606"/>
                <a:gd name="connsiteY4" fmla="*/ 23020 h 73770"/>
                <a:gd name="connsiteX5" fmla="*/ 23782 w 29606"/>
                <a:gd name="connsiteY5" fmla="*/ 22280 h 73770"/>
                <a:gd name="connsiteX6" fmla="*/ 24288 w 29606"/>
                <a:gd name="connsiteY6" fmla="*/ 25981 h 73770"/>
                <a:gd name="connsiteX7" fmla="*/ 7081 w 29606"/>
                <a:gd name="connsiteY7" fmla="*/ 67184 h 73770"/>
                <a:gd name="connsiteX8" fmla="*/ 4297 w 29606"/>
                <a:gd name="connsiteY8" fmla="*/ 71131 h 73770"/>
                <a:gd name="connsiteX9" fmla="*/ 6828 w 29606"/>
                <a:gd name="connsiteY9" fmla="*/ 73845 h 73770"/>
                <a:gd name="connsiteX10" fmla="*/ 29855 w 29606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3770">
                  <a:moveTo>
                    <a:pt x="29855" y="25981"/>
                  </a:moveTo>
                  <a:cubicBezTo>
                    <a:pt x="29855" y="9697"/>
                    <a:pt x="23529" y="75"/>
                    <a:pt x="13660" y="75"/>
                  </a:cubicBezTo>
                  <a:cubicBezTo>
                    <a:pt x="5309" y="75"/>
                    <a:pt x="248" y="6243"/>
                    <a:pt x="248" y="13151"/>
                  </a:cubicBezTo>
                  <a:cubicBezTo>
                    <a:pt x="248" y="19813"/>
                    <a:pt x="5309" y="26228"/>
                    <a:pt x="13660" y="26228"/>
                  </a:cubicBezTo>
                  <a:cubicBezTo>
                    <a:pt x="16697" y="26228"/>
                    <a:pt x="19986" y="25241"/>
                    <a:pt x="22517" y="23020"/>
                  </a:cubicBezTo>
                  <a:cubicBezTo>
                    <a:pt x="23276" y="22527"/>
                    <a:pt x="23529" y="22280"/>
                    <a:pt x="23782" y="22280"/>
                  </a:cubicBezTo>
                  <a:cubicBezTo>
                    <a:pt x="24035" y="22280"/>
                    <a:pt x="24288" y="22527"/>
                    <a:pt x="24288" y="25981"/>
                  </a:cubicBezTo>
                  <a:cubicBezTo>
                    <a:pt x="24288" y="44238"/>
                    <a:pt x="15431" y="59042"/>
                    <a:pt x="7081" y="67184"/>
                  </a:cubicBezTo>
                  <a:cubicBezTo>
                    <a:pt x="4297" y="69898"/>
                    <a:pt x="4297" y="70391"/>
                    <a:pt x="4297" y="71131"/>
                  </a:cubicBezTo>
                  <a:cubicBezTo>
                    <a:pt x="4297" y="72859"/>
                    <a:pt x="5562" y="73845"/>
                    <a:pt x="6828" y="73845"/>
                  </a:cubicBezTo>
                  <a:cubicBezTo>
                    <a:pt x="9611" y="73845"/>
                    <a:pt x="29855" y="54848"/>
                    <a:pt x="29855" y="2598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29749A-BFF4-0D1A-1AFB-8C34C4442BB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968243" y="4226116"/>
              <a:ext cx="106534" cy="169746"/>
            </a:xfrm>
            <a:custGeom>
              <a:avLst/>
              <a:gdLst>
                <a:gd name="connsiteX0" fmla="*/ 106787 w 106534"/>
                <a:gd name="connsiteY0" fmla="*/ 85441 h 169746"/>
                <a:gd name="connsiteX1" fmla="*/ 96665 w 106534"/>
                <a:gd name="connsiteY1" fmla="*/ 27708 h 169746"/>
                <a:gd name="connsiteX2" fmla="*/ 53646 w 106534"/>
                <a:gd name="connsiteY2" fmla="*/ 75 h 169746"/>
                <a:gd name="connsiteX3" fmla="*/ 9616 w 106534"/>
                <a:gd name="connsiteY3" fmla="*/ 29435 h 169746"/>
                <a:gd name="connsiteX4" fmla="*/ 253 w 106534"/>
                <a:gd name="connsiteY4" fmla="*/ 85441 h 169746"/>
                <a:gd name="connsiteX5" fmla="*/ 11640 w 106534"/>
                <a:gd name="connsiteY5" fmla="*/ 144902 h 169746"/>
                <a:gd name="connsiteX6" fmla="*/ 53393 w 106534"/>
                <a:gd name="connsiteY6" fmla="*/ 169821 h 169746"/>
                <a:gd name="connsiteX7" fmla="*/ 97424 w 106534"/>
                <a:gd name="connsiteY7" fmla="*/ 141201 h 169746"/>
                <a:gd name="connsiteX8" fmla="*/ 106787 w 106534"/>
                <a:gd name="connsiteY8" fmla="*/ 85441 h 169746"/>
                <a:gd name="connsiteX9" fmla="*/ 53393 w 106534"/>
                <a:gd name="connsiteY9" fmla="*/ 164393 h 169746"/>
                <a:gd name="connsiteX10" fmla="*/ 24039 w 106534"/>
                <a:gd name="connsiteY10" fmla="*/ 134540 h 169746"/>
                <a:gd name="connsiteX11" fmla="*/ 21256 w 106534"/>
                <a:gd name="connsiteY11" fmla="*/ 82481 h 169746"/>
                <a:gd name="connsiteX12" fmla="*/ 23280 w 106534"/>
                <a:gd name="connsiteY12" fmla="*/ 37083 h 169746"/>
                <a:gd name="connsiteX13" fmla="*/ 53393 w 106534"/>
                <a:gd name="connsiteY13" fmla="*/ 5503 h 169746"/>
                <a:gd name="connsiteX14" fmla="*/ 83253 w 106534"/>
                <a:gd name="connsiteY14" fmla="*/ 34369 h 169746"/>
                <a:gd name="connsiteX15" fmla="*/ 85784 w 106534"/>
                <a:gd name="connsiteY15" fmla="*/ 82481 h 169746"/>
                <a:gd name="connsiteX16" fmla="*/ 83000 w 106534"/>
                <a:gd name="connsiteY16" fmla="*/ 133553 h 169746"/>
                <a:gd name="connsiteX17" fmla="*/ 53393 w 106534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787" y="85441"/>
                  </a:moveTo>
                  <a:cubicBezTo>
                    <a:pt x="106787" y="65704"/>
                    <a:pt x="105522" y="45966"/>
                    <a:pt x="96665" y="27708"/>
                  </a:cubicBezTo>
                  <a:cubicBezTo>
                    <a:pt x="85025" y="4022"/>
                    <a:pt x="64275" y="75"/>
                    <a:pt x="53646" y="75"/>
                  </a:cubicBezTo>
                  <a:cubicBezTo>
                    <a:pt x="38463" y="75"/>
                    <a:pt x="19991" y="6490"/>
                    <a:pt x="9616" y="29435"/>
                  </a:cubicBezTo>
                  <a:cubicBezTo>
                    <a:pt x="1518" y="46459"/>
                    <a:pt x="253" y="65704"/>
                    <a:pt x="253" y="85441"/>
                  </a:cubicBezTo>
                  <a:cubicBezTo>
                    <a:pt x="253" y="103946"/>
                    <a:pt x="1265" y="126151"/>
                    <a:pt x="11640" y="144902"/>
                  </a:cubicBezTo>
                  <a:cubicBezTo>
                    <a:pt x="22521" y="164887"/>
                    <a:pt x="40994" y="169821"/>
                    <a:pt x="53393" y="169821"/>
                  </a:cubicBezTo>
                  <a:cubicBezTo>
                    <a:pt x="67058" y="169821"/>
                    <a:pt x="86290" y="164640"/>
                    <a:pt x="97424" y="141201"/>
                  </a:cubicBezTo>
                  <a:cubicBezTo>
                    <a:pt x="105522" y="124177"/>
                    <a:pt x="106787" y="104933"/>
                    <a:pt x="106787" y="85441"/>
                  </a:cubicBezTo>
                  <a:close/>
                  <a:moveTo>
                    <a:pt x="53393" y="164393"/>
                  </a:moveTo>
                  <a:cubicBezTo>
                    <a:pt x="43524" y="164393"/>
                    <a:pt x="28594" y="158225"/>
                    <a:pt x="24039" y="134540"/>
                  </a:cubicBezTo>
                  <a:cubicBezTo>
                    <a:pt x="21256" y="119736"/>
                    <a:pt x="21256" y="97038"/>
                    <a:pt x="21256" y="82481"/>
                  </a:cubicBezTo>
                  <a:cubicBezTo>
                    <a:pt x="21256" y="66690"/>
                    <a:pt x="21256" y="50407"/>
                    <a:pt x="23280" y="37083"/>
                  </a:cubicBezTo>
                  <a:cubicBezTo>
                    <a:pt x="28088" y="7723"/>
                    <a:pt x="47067" y="5503"/>
                    <a:pt x="53393" y="5503"/>
                  </a:cubicBezTo>
                  <a:cubicBezTo>
                    <a:pt x="61744" y="5503"/>
                    <a:pt x="78445" y="9944"/>
                    <a:pt x="83253" y="34369"/>
                  </a:cubicBezTo>
                  <a:cubicBezTo>
                    <a:pt x="85784" y="48186"/>
                    <a:pt x="85784" y="66937"/>
                    <a:pt x="85784" y="82481"/>
                  </a:cubicBezTo>
                  <a:cubicBezTo>
                    <a:pt x="85784" y="100985"/>
                    <a:pt x="85784" y="117762"/>
                    <a:pt x="83000" y="133553"/>
                  </a:cubicBezTo>
                  <a:cubicBezTo>
                    <a:pt x="79205" y="156992"/>
                    <a:pt x="64781" y="164393"/>
                    <a:pt x="53393" y="1643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E780004-D654-5650-BB6B-001B649002A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106662" y="4364282"/>
              <a:ext cx="29606" cy="73770"/>
            </a:xfrm>
            <a:custGeom>
              <a:avLst/>
              <a:gdLst>
                <a:gd name="connsiteX0" fmla="*/ 29865 w 29606"/>
                <a:gd name="connsiteY0" fmla="*/ 25981 h 73770"/>
                <a:gd name="connsiteX1" fmla="*/ 13669 w 29606"/>
                <a:gd name="connsiteY1" fmla="*/ 75 h 73770"/>
                <a:gd name="connsiteX2" fmla="*/ 258 w 29606"/>
                <a:gd name="connsiteY2" fmla="*/ 13151 h 73770"/>
                <a:gd name="connsiteX3" fmla="*/ 13669 w 29606"/>
                <a:gd name="connsiteY3" fmla="*/ 26228 h 73770"/>
                <a:gd name="connsiteX4" fmla="*/ 22526 w 29606"/>
                <a:gd name="connsiteY4" fmla="*/ 23020 h 73770"/>
                <a:gd name="connsiteX5" fmla="*/ 23791 w 29606"/>
                <a:gd name="connsiteY5" fmla="*/ 22280 h 73770"/>
                <a:gd name="connsiteX6" fmla="*/ 24298 w 29606"/>
                <a:gd name="connsiteY6" fmla="*/ 25981 h 73770"/>
                <a:gd name="connsiteX7" fmla="*/ 7090 w 29606"/>
                <a:gd name="connsiteY7" fmla="*/ 67184 h 73770"/>
                <a:gd name="connsiteX8" fmla="*/ 4306 w 29606"/>
                <a:gd name="connsiteY8" fmla="*/ 71131 h 73770"/>
                <a:gd name="connsiteX9" fmla="*/ 6837 w 29606"/>
                <a:gd name="connsiteY9" fmla="*/ 73845 h 73770"/>
                <a:gd name="connsiteX10" fmla="*/ 29865 w 29606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3770">
                  <a:moveTo>
                    <a:pt x="29865" y="25981"/>
                  </a:moveTo>
                  <a:cubicBezTo>
                    <a:pt x="29865" y="9697"/>
                    <a:pt x="23538" y="75"/>
                    <a:pt x="13669" y="75"/>
                  </a:cubicBezTo>
                  <a:cubicBezTo>
                    <a:pt x="5319" y="75"/>
                    <a:pt x="258" y="6243"/>
                    <a:pt x="258" y="13151"/>
                  </a:cubicBezTo>
                  <a:cubicBezTo>
                    <a:pt x="258" y="19813"/>
                    <a:pt x="5319" y="26228"/>
                    <a:pt x="13669" y="26228"/>
                  </a:cubicBezTo>
                  <a:cubicBezTo>
                    <a:pt x="16706" y="26228"/>
                    <a:pt x="19996" y="25241"/>
                    <a:pt x="22526" y="23020"/>
                  </a:cubicBezTo>
                  <a:cubicBezTo>
                    <a:pt x="23285" y="22527"/>
                    <a:pt x="23538" y="22280"/>
                    <a:pt x="23791" y="22280"/>
                  </a:cubicBezTo>
                  <a:cubicBezTo>
                    <a:pt x="24044" y="22280"/>
                    <a:pt x="24298" y="22527"/>
                    <a:pt x="24298" y="25981"/>
                  </a:cubicBezTo>
                  <a:cubicBezTo>
                    <a:pt x="24298" y="44238"/>
                    <a:pt x="15441" y="59042"/>
                    <a:pt x="7090" y="67184"/>
                  </a:cubicBezTo>
                  <a:cubicBezTo>
                    <a:pt x="4306" y="69898"/>
                    <a:pt x="4306" y="70391"/>
                    <a:pt x="4306" y="71131"/>
                  </a:cubicBezTo>
                  <a:cubicBezTo>
                    <a:pt x="4306" y="72859"/>
                    <a:pt x="5572" y="73845"/>
                    <a:pt x="6837" y="73845"/>
                  </a:cubicBezTo>
                  <a:cubicBezTo>
                    <a:pt x="9621" y="73845"/>
                    <a:pt x="29865" y="54848"/>
                    <a:pt x="29865" y="2598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0927EA7-8176-F5E5-6882-CFA996C439C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207235" y="4226116"/>
              <a:ext cx="106534" cy="169746"/>
            </a:xfrm>
            <a:custGeom>
              <a:avLst/>
              <a:gdLst>
                <a:gd name="connsiteX0" fmla="*/ 106797 w 106534"/>
                <a:gd name="connsiteY0" fmla="*/ 85441 h 169746"/>
                <a:gd name="connsiteX1" fmla="*/ 96675 w 106534"/>
                <a:gd name="connsiteY1" fmla="*/ 27708 h 169746"/>
                <a:gd name="connsiteX2" fmla="*/ 53656 w 106534"/>
                <a:gd name="connsiteY2" fmla="*/ 75 h 169746"/>
                <a:gd name="connsiteX3" fmla="*/ 9625 w 106534"/>
                <a:gd name="connsiteY3" fmla="*/ 29435 h 169746"/>
                <a:gd name="connsiteX4" fmla="*/ 262 w 106534"/>
                <a:gd name="connsiteY4" fmla="*/ 85441 h 169746"/>
                <a:gd name="connsiteX5" fmla="*/ 11649 w 106534"/>
                <a:gd name="connsiteY5" fmla="*/ 144902 h 169746"/>
                <a:gd name="connsiteX6" fmla="*/ 53403 w 106534"/>
                <a:gd name="connsiteY6" fmla="*/ 169821 h 169746"/>
                <a:gd name="connsiteX7" fmla="*/ 97434 w 106534"/>
                <a:gd name="connsiteY7" fmla="*/ 141201 h 169746"/>
                <a:gd name="connsiteX8" fmla="*/ 106797 w 106534"/>
                <a:gd name="connsiteY8" fmla="*/ 85441 h 169746"/>
                <a:gd name="connsiteX9" fmla="*/ 53403 w 106534"/>
                <a:gd name="connsiteY9" fmla="*/ 164393 h 169746"/>
                <a:gd name="connsiteX10" fmla="*/ 24049 w 106534"/>
                <a:gd name="connsiteY10" fmla="*/ 134540 h 169746"/>
                <a:gd name="connsiteX11" fmla="*/ 21265 w 106534"/>
                <a:gd name="connsiteY11" fmla="*/ 82481 h 169746"/>
                <a:gd name="connsiteX12" fmla="*/ 23290 w 106534"/>
                <a:gd name="connsiteY12" fmla="*/ 37083 h 169746"/>
                <a:gd name="connsiteX13" fmla="*/ 53403 w 106534"/>
                <a:gd name="connsiteY13" fmla="*/ 5503 h 169746"/>
                <a:gd name="connsiteX14" fmla="*/ 83263 w 106534"/>
                <a:gd name="connsiteY14" fmla="*/ 34369 h 169746"/>
                <a:gd name="connsiteX15" fmla="*/ 85793 w 106534"/>
                <a:gd name="connsiteY15" fmla="*/ 82481 h 169746"/>
                <a:gd name="connsiteX16" fmla="*/ 83010 w 106534"/>
                <a:gd name="connsiteY16" fmla="*/ 133553 h 169746"/>
                <a:gd name="connsiteX17" fmla="*/ 53403 w 106534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797" y="85441"/>
                  </a:moveTo>
                  <a:cubicBezTo>
                    <a:pt x="106797" y="65704"/>
                    <a:pt x="105531" y="45966"/>
                    <a:pt x="96675" y="27708"/>
                  </a:cubicBezTo>
                  <a:cubicBezTo>
                    <a:pt x="85034" y="4022"/>
                    <a:pt x="64284" y="75"/>
                    <a:pt x="53656" y="75"/>
                  </a:cubicBezTo>
                  <a:cubicBezTo>
                    <a:pt x="38473" y="75"/>
                    <a:pt x="20000" y="6490"/>
                    <a:pt x="9625" y="29435"/>
                  </a:cubicBezTo>
                  <a:cubicBezTo>
                    <a:pt x="1527" y="46459"/>
                    <a:pt x="262" y="65704"/>
                    <a:pt x="262" y="85441"/>
                  </a:cubicBezTo>
                  <a:cubicBezTo>
                    <a:pt x="262" y="103946"/>
                    <a:pt x="1274" y="126151"/>
                    <a:pt x="11649" y="144902"/>
                  </a:cubicBezTo>
                  <a:cubicBezTo>
                    <a:pt x="22531" y="164887"/>
                    <a:pt x="41003" y="169821"/>
                    <a:pt x="53403" y="169821"/>
                  </a:cubicBezTo>
                  <a:cubicBezTo>
                    <a:pt x="67068" y="169821"/>
                    <a:pt x="86299" y="164640"/>
                    <a:pt x="97434" y="141201"/>
                  </a:cubicBezTo>
                  <a:cubicBezTo>
                    <a:pt x="105531" y="124177"/>
                    <a:pt x="106797" y="104933"/>
                    <a:pt x="106797" y="85441"/>
                  </a:cubicBezTo>
                  <a:close/>
                  <a:moveTo>
                    <a:pt x="53403" y="164393"/>
                  </a:moveTo>
                  <a:cubicBezTo>
                    <a:pt x="43534" y="164393"/>
                    <a:pt x="28604" y="158225"/>
                    <a:pt x="24049" y="134540"/>
                  </a:cubicBezTo>
                  <a:cubicBezTo>
                    <a:pt x="21265" y="119736"/>
                    <a:pt x="21265" y="97038"/>
                    <a:pt x="21265" y="82481"/>
                  </a:cubicBezTo>
                  <a:cubicBezTo>
                    <a:pt x="21265" y="66690"/>
                    <a:pt x="21265" y="50407"/>
                    <a:pt x="23290" y="37083"/>
                  </a:cubicBezTo>
                  <a:cubicBezTo>
                    <a:pt x="28098" y="7723"/>
                    <a:pt x="47077" y="5503"/>
                    <a:pt x="53403" y="5503"/>
                  </a:cubicBezTo>
                  <a:cubicBezTo>
                    <a:pt x="61754" y="5503"/>
                    <a:pt x="78455" y="9944"/>
                    <a:pt x="83263" y="34369"/>
                  </a:cubicBezTo>
                  <a:cubicBezTo>
                    <a:pt x="85793" y="48186"/>
                    <a:pt x="85793" y="66937"/>
                    <a:pt x="85793" y="82481"/>
                  </a:cubicBezTo>
                  <a:cubicBezTo>
                    <a:pt x="85793" y="100985"/>
                    <a:pt x="85793" y="117762"/>
                    <a:pt x="83010" y="133553"/>
                  </a:cubicBezTo>
                  <a:cubicBezTo>
                    <a:pt x="79214" y="156992"/>
                    <a:pt x="64790" y="164393"/>
                    <a:pt x="53403" y="1643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1C25BED-4E02-4D48-646D-5F8F622DBF8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338316" y="4205391"/>
              <a:ext cx="58707" cy="246724"/>
            </a:xfrm>
            <a:custGeom>
              <a:avLst/>
              <a:gdLst>
                <a:gd name="connsiteX0" fmla="*/ 58975 w 58707"/>
                <a:gd name="connsiteY0" fmla="*/ 123437 h 246724"/>
                <a:gd name="connsiteX1" fmla="*/ 42274 w 58707"/>
                <a:gd name="connsiteY1" fmla="*/ 46459 h 246724"/>
                <a:gd name="connsiteX2" fmla="*/ 2798 w 58707"/>
                <a:gd name="connsiteY2" fmla="*/ 75 h 246724"/>
                <a:gd name="connsiteX3" fmla="*/ 267 w 58707"/>
                <a:gd name="connsiteY3" fmla="*/ 2542 h 246724"/>
                <a:gd name="connsiteX4" fmla="*/ 5075 w 58707"/>
                <a:gd name="connsiteY4" fmla="*/ 8217 h 246724"/>
                <a:gd name="connsiteX5" fmla="*/ 44298 w 58707"/>
                <a:gd name="connsiteY5" fmla="*/ 123437 h 246724"/>
                <a:gd name="connsiteX6" fmla="*/ 3557 w 58707"/>
                <a:gd name="connsiteY6" fmla="*/ 240138 h 246724"/>
                <a:gd name="connsiteX7" fmla="*/ 267 w 58707"/>
                <a:gd name="connsiteY7" fmla="*/ 244332 h 246724"/>
                <a:gd name="connsiteX8" fmla="*/ 2798 w 58707"/>
                <a:gd name="connsiteY8" fmla="*/ 246800 h 246724"/>
                <a:gd name="connsiteX9" fmla="*/ 43033 w 58707"/>
                <a:gd name="connsiteY9" fmla="*/ 198688 h 246724"/>
                <a:gd name="connsiteX10" fmla="*/ 58975 w 58707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975" y="123437"/>
                  </a:moveTo>
                  <a:cubicBezTo>
                    <a:pt x="58975" y="104193"/>
                    <a:pt x="56191" y="74339"/>
                    <a:pt x="42274" y="46459"/>
                  </a:cubicBezTo>
                  <a:cubicBezTo>
                    <a:pt x="27090" y="16112"/>
                    <a:pt x="5328" y="75"/>
                    <a:pt x="2798" y="75"/>
                  </a:cubicBezTo>
                  <a:cubicBezTo>
                    <a:pt x="1279" y="75"/>
                    <a:pt x="267" y="1062"/>
                    <a:pt x="267" y="2542"/>
                  </a:cubicBezTo>
                  <a:cubicBezTo>
                    <a:pt x="267" y="3282"/>
                    <a:pt x="267" y="3776"/>
                    <a:pt x="5075" y="8217"/>
                  </a:cubicBezTo>
                  <a:cubicBezTo>
                    <a:pt x="29874" y="32642"/>
                    <a:pt x="44298" y="71872"/>
                    <a:pt x="44298" y="123437"/>
                  </a:cubicBezTo>
                  <a:cubicBezTo>
                    <a:pt x="44298" y="165627"/>
                    <a:pt x="34935" y="209051"/>
                    <a:pt x="3557" y="240138"/>
                  </a:cubicBezTo>
                  <a:cubicBezTo>
                    <a:pt x="267" y="243099"/>
                    <a:pt x="267" y="243592"/>
                    <a:pt x="267" y="244332"/>
                  </a:cubicBezTo>
                  <a:cubicBezTo>
                    <a:pt x="267" y="245813"/>
                    <a:pt x="1279" y="246800"/>
                    <a:pt x="2798" y="246800"/>
                  </a:cubicBezTo>
                  <a:cubicBezTo>
                    <a:pt x="5328" y="246800"/>
                    <a:pt x="28103" y="230022"/>
                    <a:pt x="43033" y="198688"/>
                  </a:cubicBezTo>
                  <a:cubicBezTo>
                    <a:pt x="55938" y="171548"/>
                    <a:pt x="58975" y="144162"/>
                    <a:pt x="58975" y="1234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009129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29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Energy conditions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F6B46-71FA-0C85-4763-477A91FA3BD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5164" y="1574126"/>
            <a:ext cx="5823724" cy="5196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AC112-A207-E3DC-EBFB-DB7D02AB37E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477911" y="1881461"/>
            <a:ext cx="6745308" cy="1300927"/>
          </a:xfrm>
          <a:prstGeom prst="rect">
            <a:avLst/>
          </a:prstGeom>
        </p:spPr>
      </p:pic>
      <p:grpSp>
        <p:nvGrpSpPr>
          <p:cNvPr id="29" name="Group 28" descr="\documentclass{article}&#10;\usepackage{amsmath}&#10;\pagestyle{empty}&#10;\begin{document}&#10;&#10;&#10;$$T_{\mu\nu}\ell^{\mu}\ell^{\nu}=-\frac{\partial_{v}f}{8\pi r}$$&#10;&#10;\end{document}" title="IguanaTex Vector Display">
            <a:extLst>
              <a:ext uri="{FF2B5EF4-FFF2-40B4-BE49-F238E27FC236}">
                <a16:creationId xmlns:a16="http://schemas.microsoft.com/office/drawing/2014/main" id="{291D540A-5F84-6B5A-5906-D2A9393456A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023609" y="3428208"/>
            <a:ext cx="2417506" cy="702259"/>
            <a:chOff x="7597274" y="4174246"/>
            <a:chExt cx="1852624" cy="538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5C1FA6-EFA9-C561-448F-4F183AB843E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597274" y="4357570"/>
              <a:ext cx="173867" cy="173457"/>
            </a:xfrm>
            <a:custGeom>
              <a:avLst/>
              <a:gdLst>
                <a:gd name="connsiteX0" fmla="*/ 103239 w 173867"/>
                <a:gd name="connsiteY0" fmla="*/ 18012 h 173457"/>
                <a:gd name="connsiteX1" fmla="*/ 109119 w 173867"/>
                <a:gd name="connsiteY1" fmla="*/ 8532 h 173457"/>
                <a:gd name="connsiteX2" fmla="*/ 125228 w 173867"/>
                <a:gd name="connsiteY2" fmla="*/ 8020 h 173457"/>
                <a:gd name="connsiteX3" fmla="*/ 162558 w 173867"/>
                <a:gd name="connsiteY3" fmla="*/ 29030 h 173457"/>
                <a:gd name="connsiteX4" fmla="*/ 160513 w 173867"/>
                <a:gd name="connsiteY4" fmla="*/ 49527 h 173457"/>
                <a:gd name="connsiteX5" fmla="*/ 159746 w 173867"/>
                <a:gd name="connsiteY5" fmla="*/ 54395 h 173457"/>
                <a:gd name="connsiteX6" fmla="*/ 162814 w 173867"/>
                <a:gd name="connsiteY6" fmla="*/ 57726 h 173457"/>
                <a:gd name="connsiteX7" fmla="*/ 166649 w 173867"/>
                <a:gd name="connsiteY7" fmla="*/ 51833 h 173457"/>
                <a:gd name="connsiteX8" fmla="*/ 173553 w 173867"/>
                <a:gd name="connsiteY8" fmla="*/ 7251 h 173457"/>
                <a:gd name="connsiteX9" fmla="*/ 174064 w 173867"/>
                <a:gd name="connsiteY9" fmla="*/ 2896 h 173457"/>
                <a:gd name="connsiteX10" fmla="*/ 167160 w 173867"/>
                <a:gd name="connsiteY10" fmla="*/ 77 h 173457"/>
                <a:gd name="connsiteX11" fmla="*/ 25254 w 173867"/>
                <a:gd name="connsiteY11" fmla="*/ 77 h 173457"/>
                <a:gd name="connsiteX12" fmla="*/ 17072 w 173867"/>
                <a:gd name="connsiteY12" fmla="*/ 5202 h 173457"/>
                <a:gd name="connsiteX13" fmla="*/ 1731 w 173867"/>
                <a:gd name="connsiteY13" fmla="*/ 50295 h 173457"/>
                <a:gd name="connsiteX14" fmla="*/ 197 w 173867"/>
                <a:gd name="connsiteY14" fmla="*/ 54907 h 173457"/>
                <a:gd name="connsiteX15" fmla="*/ 3265 w 173867"/>
                <a:gd name="connsiteY15" fmla="*/ 57726 h 173457"/>
                <a:gd name="connsiteX16" fmla="*/ 7612 w 173867"/>
                <a:gd name="connsiteY16" fmla="*/ 52345 h 173457"/>
                <a:gd name="connsiteX17" fmla="*/ 65908 w 173867"/>
                <a:gd name="connsiteY17" fmla="*/ 8020 h 173457"/>
                <a:gd name="connsiteX18" fmla="*/ 75880 w 173867"/>
                <a:gd name="connsiteY18" fmla="*/ 8020 h 173457"/>
                <a:gd name="connsiteX19" fmla="*/ 83039 w 173867"/>
                <a:gd name="connsiteY19" fmla="*/ 11095 h 173457"/>
                <a:gd name="connsiteX20" fmla="*/ 82017 w 173867"/>
                <a:gd name="connsiteY20" fmla="*/ 16475 h 173457"/>
                <a:gd name="connsiteX21" fmla="*/ 47755 w 173867"/>
                <a:gd name="connsiteY21" fmla="*/ 153293 h 173457"/>
                <a:gd name="connsiteX22" fmla="*/ 17328 w 173867"/>
                <a:gd name="connsiteY22" fmla="*/ 165592 h 173457"/>
                <a:gd name="connsiteX23" fmla="*/ 6589 w 173867"/>
                <a:gd name="connsiteY23" fmla="*/ 170460 h 173457"/>
                <a:gd name="connsiteX24" fmla="*/ 10936 w 173867"/>
                <a:gd name="connsiteY24" fmla="*/ 173534 h 173457"/>
                <a:gd name="connsiteX25" fmla="*/ 31902 w 173867"/>
                <a:gd name="connsiteY25" fmla="*/ 173022 h 173457"/>
                <a:gd name="connsiteX26" fmla="*/ 53635 w 173867"/>
                <a:gd name="connsiteY26" fmla="*/ 172766 h 173457"/>
                <a:gd name="connsiteX27" fmla="*/ 74857 w 173867"/>
                <a:gd name="connsiteY27" fmla="*/ 173022 h 173457"/>
                <a:gd name="connsiteX28" fmla="*/ 97102 w 173867"/>
                <a:gd name="connsiteY28" fmla="*/ 173534 h 173457"/>
                <a:gd name="connsiteX29" fmla="*/ 102727 w 173867"/>
                <a:gd name="connsiteY29" fmla="*/ 168410 h 173457"/>
                <a:gd name="connsiteX30" fmla="*/ 94034 w 173867"/>
                <a:gd name="connsiteY30" fmla="*/ 165592 h 173457"/>
                <a:gd name="connsiteX31" fmla="*/ 77670 w 173867"/>
                <a:gd name="connsiteY31" fmla="*/ 165079 h 173457"/>
                <a:gd name="connsiteX32" fmla="*/ 68210 w 173867"/>
                <a:gd name="connsiteY32" fmla="*/ 159443 h 173457"/>
                <a:gd name="connsiteX33" fmla="*/ 69232 w 173867"/>
                <a:gd name="connsiteY33" fmla="*/ 154062 h 173457"/>
                <a:gd name="connsiteX34" fmla="*/ 103239 w 173867"/>
                <a:gd name="connsiteY34" fmla="*/ 18012 h 17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3867" h="173457">
                  <a:moveTo>
                    <a:pt x="103239" y="18012"/>
                  </a:moveTo>
                  <a:cubicBezTo>
                    <a:pt x="105028" y="10838"/>
                    <a:pt x="106051" y="9301"/>
                    <a:pt x="109119" y="8532"/>
                  </a:cubicBezTo>
                  <a:cubicBezTo>
                    <a:pt x="111421" y="8020"/>
                    <a:pt x="119858" y="8020"/>
                    <a:pt x="125228" y="8020"/>
                  </a:cubicBezTo>
                  <a:cubicBezTo>
                    <a:pt x="151052" y="8020"/>
                    <a:pt x="162558" y="9045"/>
                    <a:pt x="162558" y="29030"/>
                  </a:cubicBezTo>
                  <a:cubicBezTo>
                    <a:pt x="162558" y="32873"/>
                    <a:pt x="161535" y="42865"/>
                    <a:pt x="160513" y="49527"/>
                  </a:cubicBezTo>
                  <a:cubicBezTo>
                    <a:pt x="160257" y="50552"/>
                    <a:pt x="159746" y="53626"/>
                    <a:pt x="159746" y="54395"/>
                  </a:cubicBezTo>
                  <a:cubicBezTo>
                    <a:pt x="159746" y="55932"/>
                    <a:pt x="160513" y="57726"/>
                    <a:pt x="162814" y="57726"/>
                  </a:cubicBezTo>
                  <a:cubicBezTo>
                    <a:pt x="165626" y="57726"/>
                    <a:pt x="166138" y="55676"/>
                    <a:pt x="166649" y="51833"/>
                  </a:cubicBezTo>
                  <a:lnTo>
                    <a:pt x="173553" y="7251"/>
                  </a:lnTo>
                  <a:cubicBezTo>
                    <a:pt x="173808" y="6227"/>
                    <a:pt x="174064" y="3664"/>
                    <a:pt x="174064" y="2896"/>
                  </a:cubicBezTo>
                  <a:cubicBezTo>
                    <a:pt x="174064" y="77"/>
                    <a:pt x="171507" y="77"/>
                    <a:pt x="167160" y="77"/>
                  </a:cubicBezTo>
                  <a:lnTo>
                    <a:pt x="25254" y="77"/>
                  </a:lnTo>
                  <a:cubicBezTo>
                    <a:pt x="19118" y="77"/>
                    <a:pt x="18862" y="334"/>
                    <a:pt x="17072" y="5202"/>
                  </a:cubicBezTo>
                  <a:lnTo>
                    <a:pt x="1731" y="50295"/>
                  </a:lnTo>
                  <a:cubicBezTo>
                    <a:pt x="1475" y="50808"/>
                    <a:pt x="197" y="54395"/>
                    <a:pt x="197" y="54907"/>
                  </a:cubicBezTo>
                  <a:cubicBezTo>
                    <a:pt x="197" y="56445"/>
                    <a:pt x="1475" y="57726"/>
                    <a:pt x="3265" y="57726"/>
                  </a:cubicBezTo>
                  <a:cubicBezTo>
                    <a:pt x="5822" y="57726"/>
                    <a:pt x="6078" y="56445"/>
                    <a:pt x="7612" y="52345"/>
                  </a:cubicBezTo>
                  <a:cubicBezTo>
                    <a:pt x="21419" y="12632"/>
                    <a:pt x="28067" y="8020"/>
                    <a:pt x="65908" y="8020"/>
                  </a:cubicBezTo>
                  <a:lnTo>
                    <a:pt x="75880" y="8020"/>
                  </a:lnTo>
                  <a:cubicBezTo>
                    <a:pt x="83039" y="8020"/>
                    <a:pt x="83039" y="9045"/>
                    <a:pt x="83039" y="11095"/>
                  </a:cubicBezTo>
                  <a:cubicBezTo>
                    <a:pt x="83039" y="12632"/>
                    <a:pt x="82272" y="15706"/>
                    <a:pt x="82017" y="16475"/>
                  </a:cubicBezTo>
                  <a:lnTo>
                    <a:pt x="47755" y="153293"/>
                  </a:lnTo>
                  <a:cubicBezTo>
                    <a:pt x="45453" y="162773"/>
                    <a:pt x="44686" y="165592"/>
                    <a:pt x="17328" y="165592"/>
                  </a:cubicBezTo>
                  <a:cubicBezTo>
                    <a:pt x="8123" y="165592"/>
                    <a:pt x="6589" y="165592"/>
                    <a:pt x="6589" y="170460"/>
                  </a:cubicBezTo>
                  <a:cubicBezTo>
                    <a:pt x="6589" y="173534"/>
                    <a:pt x="9402" y="173534"/>
                    <a:pt x="10936" y="173534"/>
                  </a:cubicBezTo>
                  <a:cubicBezTo>
                    <a:pt x="17839" y="173534"/>
                    <a:pt x="24998" y="173022"/>
                    <a:pt x="31902" y="173022"/>
                  </a:cubicBezTo>
                  <a:cubicBezTo>
                    <a:pt x="39061" y="173022"/>
                    <a:pt x="46476" y="172766"/>
                    <a:pt x="53635" y="172766"/>
                  </a:cubicBezTo>
                  <a:cubicBezTo>
                    <a:pt x="60795" y="172766"/>
                    <a:pt x="67954" y="173022"/>
                    <a:pt x="74857" y="173022"/>
                  </a:cubicBezTo>
                  <a:cubicBezTo>
                    <a:pt x="82272" y="173022"/>
                    <a:pt x="89943" y="173534"/>
                    <a:pt x="97102" y="173534"/>
                  </a:cubicBezTo>
                  <a:cubicBezTo>
                    <a:pt x="99659" y="173534"/>
                    <a:pt x="102727" y="173534"/>
                    <a:pt x="102727" y="168410"/>
                  </a:cubicBezTo>
                  <a:cubicBezTo>
                    <a:pt x="102727" y="165592"/>
                    <a:pt x="100682" y="165592"/>
                    <a:pt x="94034" y="165592"/>
                  </a:cubicBezTo>
                  <a:cubicBezTo>
                    <a:pt x="87642" y="165592"/>
                    <a:pt x="84318" y="165592"/>
                    <a:pt x="77670" y="165079"/>
                  </a:cubicBezTo>
                  <a:cubicBezTo>
                    <a:pt x="70255" y="164311"/>
                    <a:pt x="68210" y="163542"/>
                    <a:pt x="68210" y="159443"/>
                  </a:cubicBezTo>
                  <a:cubicBezTo>
                    <a:pt x="68210" y="159186"/>
                    <a:pt x="68210" y="157905"/>
                    <a:pt x="69232" y="154062"/>
                  </a:cubicBezTo>
                  <a:lnTo>
                    <a:pt x="103239" y="18012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2D35F5C-BF2F-FF08-D73B-0BA1802F39B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49504" y="4490365"/>
              <a:ext cx="106672" cy="117474"/>
            </a:xfrm>
            <a:custGeom>
              <a:avLst/>
              <a:gdLst>
                <a:gd name="connsiteX0" fmla="*/ 919 w 106672"/>
                <a:gd name="connsiteY0" fmla="*/ 108048 h 117474"/>
                <a:gd name="connsiteX1" fmla="*/ 203 w 106672"/>
                <a:gd name="connsiteY1" fmla="*/ 111814 h 117474"/>
                <a:gd name="connsiteX2" fmla="*/ 6288 w 106672"/>
                <a:gd name="connsiteY2" fmla="*/ 117553 h 117474"/>
                <a:gd name="connsiteX3" fmla="*/ 14879 w 106672"/>
                <a:gd name="connsiteY3" fmla="*/ 108586 h 117474"/>
                <a:gd name="connsiteX4" fmla="*/ 23112 w 106672"/>
                <a:gd name="connsiteY4" fmla="*/ 75765 h 117474"/>
                <a:gd name="connsiteX5" fmla="*/ 42263 w 106672"/>
                <a:gd name="connsiteY5" fmla="*/ 80966 h 117474"/>
                <a:gd name="connsiteX6" fmla="*/ 68036 w 106672"/>
                <a:gd name="connsiteY6" fmla="*/ 68053 h 117474"/>
                <a:gd name="connsiteX7" fmla="*/ 86471 w 106672"/>
                <a:gd name="connsiteY7" fmla="*/ 80966 h 117474"/>
                <a:gd name="connsiteX8" fmla="*/ 100611 w 106672"/>
                <a:gd name="connsiteY8" fmla="*/ 71460 h 117474"/>
                <a:gd name="connsiteX9" fmla="*/ 106875 w 106672"/>
                <a:gd name="connsiteY9" fmla="*/ 53525 h 117474"/>
                <a:gd name="connsiteX10" fmla="*/ 104012 w 106672"/>
                <a:gd name="connsiteY10" fmla="*/ 51194 h 117474"/>
                <a:gd name="connsiteX11" fmla="*/ 100074 w 106672"/>
                <a:gd name="connsiteY11" fmla="*/ 56753 h 117474"/>
                <a:gd name="connsiteX12" fmla="*/ 87008 w 106672"/>
                <a:gd name="connsiteY12" fmla="*/ 75944 h 117474"/>
                <a:gd name="connsiteX13" fmla="*/ 81102 w 106672"/>
                <a:gd name="connsiteY13" fmla="*/ 67156 h 117474"/>
                <a:gd name="connsiteX14" fmla="*/ 83787 w 106672"/>
                <a:gd name="connsiteY14" fmla="*/ 52987 h 117474"/>
                <a:gd name="connsiteX15" fmla="*/ 87724 w 106672"/>
                <a:gd name="connsiteY15" fmla="*/ 36846 h 117474"/>
                <a:gd name="connsiteX16" fmla="*/ 91841 w 106672"/>
                <a:gd name="connsiteY16" fmla="*/ 20884 h 117474"/>
                <a:gd name="connsiteX17" fmla="*/ 94884 w 106672"/>
                <a:gd name="connsiteY17" fmla="*/ 7612 h 117474"/>
                <a:gd name="connsiteX18" fmla="*/ 88977 w 106672"/>
                <a:gd name="connsiteY18" fmla="*/ 1872 h 117474"/>
                <a:gd name="connsiteX19" fmla="*/ 81639 w 106672"/>
                <a:gd name="connsiteY19" fmla="*/ 6177 h 117474"/>
                <a:gd name="connsiteX20" fmla="*/ 78775 w 106672"/>
                <a:gd name="connsiteY20" fmla="*/ 16579 h 117474"/>
                <a:gd name="connsiteX21" fmla="*/ 75017 w 106672"/>
                <a:gd name="connsiteY21" fmla="*/ 31465 h 117474"/>
                <a:gd name="connsiteX22" fmla="*/ 69468 w 106672"/>
                <a:gd name="connsiteY22" fmla="*/ 53884 h 117474"/>
                <a:gd name="connsiteX23" fmla="*/ 66605 w 106672"/>
                <a:gd name="connsiteY23" fmla="*/ 61058 h 117474"/>
                <a:gd name="connsiteX24" fmla="*/ 42979 w 106672"/>
                <a:gd name="connsiteY24" fmla="*/ 75944 h 117474"/>
                <a:gd name="connsiteX25" fmla="*/ 28303 w 106672"/>
                <a:gd name="connsiteY25" fmla="*/ 59982 h 117474"/>
                <a:gd name="connsiteX26" fmla="*/ 31345 w 106672"/>
                <a:gd name="connsiteY26" fmla="*/ 43302 h 117474"/>
                <a:gd name="connsiteX27" fmla="*/ 35283 w 106672"/>
                <a:gd name="connsiteY27" fmla="*/ 27161 h 117474"/>
                <a:gd name="connsiteX28" fmla="*/ 37789 w 106672"/>
                <a:gd name="connsiteY28" fmla="*/ 17117 h 117474"/>
                <a:gd name="connsiteX29" fmla="*/ 40473 w 106672"/>
                <a:gd name="connsiteY29" fmla="*/ 5818 h 117474"/>
                <a:gd name="connsiteX30" fmla="*/ 34388 w 106672"/>
                <a:gd name="connsiteY30" fmla="*/ 79 h 117474"/>
                <a:gd name="connsiteX31" fmla="*/ 25797 w 106672"/>
                <a:gd name="connsiteY31" fmla="*/ 8508 h 117474"/>
                <a:gd name="connsiteX32" fmla="*/ 919 w 106672"/>
                <a:gd name="connsiteY32" fmla="*/ 108048 h 11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6672" h="117474">
                  <a:moveTo>
                    <a:pt x="919" y="108048"/>
                  </a:moveTo>
                  <a:cubicBezTo>
                    <a:pt x="203" y="110738"/>
                    <a:pt x="203" y="111635"/>
                    <a:pt x="203" y="111814"/>
                  </a:cubicBezTo>
                  <a:cubicBezTo>
                    <a:pt x="203" y="115760"/>
                    <a:pt x="3424" y="117553"/>
                    <a:pt x="6288" y="117553"/>
                  </a:cubicBezTo>
                  <a:cubicBezTo>
                    <a:pt x="12731" y="117553"/>
                    <a:pt x="14163" y="111635"/>
                    <a:pt x="14879" y="108586"/>
                  </a:cubicBezTo>
                  <a:cubicBezTo>
                    <a:pt x="15237" y="107689"/>
                    <a:pt x="18817" y="93341"/>
                    <a:pt x="23112" y="75765"/>
                  </a:cubicBezTo>
                  <a:cubicBezTo>
                    <a:pt x="28661" y="79531"/>
                    <a:pt x="35820" y="80966"/>
                    <a:pt x="42263" y="80966"/>
                  </a:cubicBezTo>
                  <a:cubicBezTo>
                    <a:pt x="57656" y="80966"/>
                    <a:pt x="67678" y="68411"/>
                    <a:pt x="68036" y="68053"/>
                  </a:cubicBezTo>
                  <a:cubicBezTo>
                    <a:pt x="71437" y="80428"/>
                    <a:pt x="83787" y="80966"/>
                    <a:pt x="86471" y="80966"/>
                  </a:cubicBezTo>
                  <a:cubicBezTo>
                    <a:pt x="92915" y="80966"/>
                    <a:pt x="97389" y="77020"/>
                    <a:pt x="100611" y="71460"/>
                  </a:cubicBezTo>
                  <a:cubicBezTo>
                    <a:pt x="104549" y="64466"/>
                    <a:pt x="106875" y="54243"/>
                    <a:pt x="106875" y="53525"/>
                  </a:cubicBezTo>
                  <a:cubicBezTo>
                    <a:pt x="106875" y="51194"/>
                    <a:pt x="104549" y="51194"/>
                    <a:pt x="104012" y="51194"/>
                  </a:cubicBezTo>
                  <a:cubicBezTo>
                    <a:pt x="101506" y="51194"/>
                    <a:pt x="101327" y="51911"/>
                    <a:pt x="100074" y="56753"/>
                  </a:cubicBezTo>
                  <a:cubicBezTo>
                    <a:pt x="97926" y="65362"/>
                    <a:pt x="94526" y="75944"/>
                    <a:pt x="87008" y="75944"/>
                  </a:cubicBezTo>
                  <a:cubicBezTo>
                    <a:pt x="82355" y="75944"/>
                    <a:pt x="81102" y="71998"/>
                    <a:pt x="81102" y="67156"/>
                  </a:cubicBezTo>
                  <a:cubicBezTo>
                    <a:pt x="81102" y="64107"/>
                    <a:pt x="82534" y="57650"/>
                    <a:pt x="83787" y="52987"/>
                  </a:cubicBezTo>
                  <a:cubicBezTo>
                    <a:pt x="85040" y="48145"/>
                    <a:pt x="86829" y="40791"/>
                    <a:pt x="87724" y="36846"/>
                  </a:cubicBezTo>
                  <a:lnTo>
                    <a:pt x="91841" y="20884"/>
                  </a:lnTo>
                  <a:cubicBezTo>
                    <a:pt x="92915" y="16400"/>
                    <a:pt x="94884" y="8508"/>
                    <a:pt x="94884" y="7612"/>
                  </a:cubicBezTo>
                  <a:cubicBezTo>
                    <a:pt x="94884" y="4025"/>
                    <a:pt x="92020" y="1872"/>
                    <a:pt x="88977" y="1872"/>
                  </a:cubicBezTo>
                  <a:cubicBezTo>
                    <a:pt x="87008" y="1872"/>
                    <a:pt x="83608" y="2769"/>
                    <a:pt x="81639" y="6177"/>
                  </a:cubicBezTo>
                  <a:cubicBezTo>
                    <a:pt x="81102" y="7253"/>
                    <a:pt x="79670" y="12992"/>
                    <a:pt x="78775" y="16579"/>
                  </a:cubicBezTo>
                  <a:lnTo>
                    <a:pt x="75017" y="31465"/>
                  </a:lnTo>
                  <a:lnTo>
                    <a:pt x="69468" y="53884"/>
                  </a:lnTo>
                  <a:cubicBezTo>
                    <a:pt x="68215" y="58368"/>
                    <a:pt x="68215" y="58726"/>
                    <a:pt x="66605" y="61058"/>
                  </a:cubicBezTo>
                  <a:cubicBezTo>
                    <a:pt x="61056" y="68949"/>
                    <a:pt x="53181" y="75944"/>
                    <a:pt x="42979" y="75944"/>
                  </a:cubicBezTo>
                  <a:cubicBezTo>
                    <a:pt x="28303" y="75944"/>
                    <a:pt x="28303" y="63210"/>
                    <a:pt x="28303" y="59982"/>
                  </a:cubicBezTo>
                  <a:cubicBezTo>
                    <a:pt x="28303" y="55319"/>
                    <a:pt x="28840" y="52987"/>
                    <a:pt x="31345" y="43302"/>
                  </a:cubicBezTo>
                  <a:cubicBezTo>
                    <a:pt x="33135" y="35411"/>
                    <a:pt x="33493" y="34155"/>
                    <a:pt x="35283" y="27161"/>
                  </a:cubicBezTo>
                  <a:lnTo>
                    <a:pt x="37789" y="17117"/>
                  </a:lnTo>
                  <a:cubicBezTo>
                    <a:pt x="38684" y="13351"/>
                    <a:pt x="40473" y="6536"/>
                    <a:pt x="40473" y="5818"/>
                  </a:cubicBezTo>
                  <a:cubicBezTo>
                    <a:pt x="40473" y="2590"/>
                    <a:pt x="37968" y="79"/>
                    <a:pt x="34388" y="79"/>
                  </a:cubicBezTo>
                  <a:cubicBezTo>
                    <a:pt x="27945" y="79"/>
                    <a:pt x="26334" y="6356"/>
                    <a:pt x="25797" y="8508"/>
                  </a:cubicBezTo>
                  <a:lnTo>
                    <a:pt x="919" y="108048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2E43BE-B269-FCB6-122E-4F9A224A0F1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877944" y="4490365"/>
              <a:ext cx="91996" cy="79093"/>
            </a:xfrm>
            <a:custGeom>
              <a:avLst/>
              <a:gdLst>
                <a:gd name="connsiteX0" fmla="*/ 32066 w 91996"/>
                <a:gd name="connsiteY0" fmla="*/ 5280 h 79093"/>
                <a:gd name="connsiteX1" fmla="*/ 32424 w 91996"/>
                <a:gd name="connsiteY1" fmla="*/ 2590 h 79093"/>
                <a:gd name="connsiteX2" fmla="*/ 29560 w 91996"/>
                <a:gd name="connsiteY2" fmla="*/ 79 h 79093"/>
                <a:gd name="connsiteX3" fmla="*/ 17927 w 91996"/>
                <a:gd name="connsiteY3" fmla="*/ 976 h 79093"/>
                <a:gd name="connsiteX4" fmla="*/ 7904 w 91996"/>
                <a:gd name="connsiteY4" fmla="*/ 1872 h 79093"/>
                <a:gd name="connsiteX5" fmla="*/ 2892 w 91996"/>
                <a:gd name="connsiteY5" fmla="*/ 5997 h 79093"/>
                <a:gd name="connsiteX6" fmla="*/ 7546 w 91996"/>
                <a:gd name="connsiteY6" fmla="*/ 8508 h 79093"/>
                <a:gd name="connsiteX7" fmla="*/ 16137 w 91996"/>
                <a:gd name="connsiteY7" fmla="*/ 11199 h 79093"/>
                <a:gd name="connsiteX8" fmla="*/ 14526 w 91996"/>
                <a:gd name="connsiteY8" fmla="*/ 18193 h 79093"/>
                <a:gd name="connsiteX9" fmla="*/ 5577 w 91996"/>
                <a:gd name="connsiteY9" fmla="*/ 54422 h 79093"/>
                <a:gd name="connsiteX10" fmla="*/ 207 w 91996"/>
                <a:gd name="connsiteY10" fmla="*/ 76661 h 79093"/>
                <a:gd name="connsiteX11" fmla="*/ 3608 w 91996"/>
                <a:gd name="connsiteY11" fmla="*/ 79172 h 79093"/>
                <a:gd name="connsiteX12" fmla="*/ 6472 w 91996"/>
                <a:gd name="connsiteY12" fmla="*/ 79172 h 79093"/>
                <a:gd name="connsiteX13" fmla="*/ 64283 w 91996"/>
                <a:gd name="connsiteY13" fmla="*/ 51194 h 79093"/>
                <a:gd name="connsiteX14" fmla="*/ 92204 w 91996"/>
                <a:gd name="connsiteY14" fmla="*/ 5818 h 79093"/>
                <a:gd name="connsiteX15" fmla="*/ 86118 w 91996"/>
                <a:gd name="connsiteY15" fmla="*/ 79 h 79093"/>
                <a:gd name="connsiteX16" fmla="*/ 76990 w 91996"/>
                <a:gd name="connsiteY16" fmla="*/ 10123 h 79093"/>
                <a:gd name="connsiteX17" fmla="*/ 15421 w 91996"/>
                <a:gd name="connsiteY17" fmla="*/ 71998 h 79093"/>
                <a:gd name="connsiteX18" fmla="*/ 32066 w 91996"/>
                <a:gd name="connsiteY18" fmla="*/ 5280 h 7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996" h="79093">
                  <a:moveTo>
                    <a:pt x="32066" y="5280"/>
                  </a:moveTo>
                  <a:cubicBezTo>
                    <a:pt x="32245" y="4563"/>
                    <a:pt x="32424" y="3487"/>
                    <a:pt x="32424" y="2590"/>
                  </a:cubicBezTo>
                  <a:cubicBezTo>
                    <a:pt x="32424" y="2410"/>
                    <a:pt x="32424" y="79"/>
                    <a:pt x="29560" y="79"/>
                  </a:cubicBezTo>
                  <a:cubicBezTo>
                    <a:pt x="29381" y="79"/>
                    <a:pt x="19179" y="976"/>
                    <a:pt x="17927" y="976"/>
                  </a:cubicBezTo>
                  <a:cubicBezTo>
                    <a:pt x="14526" y="1334"/>
                    <a:pt x="11304" y="1514"/>
                    <a:pt x="7904" y="1872"/>
                  </a:cubicBezTo>
                  <a:cubicBezTo>
                    <a:pt x="5040" y="2052"/>
                    <a:pt x="2892" y="2231"/>
                    <a:pt x="2892" y="5997"/>
                  </a:cubicBezTo>
                  <a:cubicBezTo>
                    <a:pt x="2892" y="8508"/>
                    <a:pt x="5398" y="8508"/>
                    <a:pt x="7546" y="8508"/>
                  </a:cubicBezTo>
                  <a:cubicBezTo>
                    <a:pt x="16137" y="8508"/>
                    <a:pt x="16137" y="9584"/>
                    <a:pt x="16137" y="11199"/>
                  </a:cubicBezTo>
                  <a:cubicBezTo>
                    <a:pt x="16137" y="12275"/>
                    <a:pt x="15242" y="15862"/>
                    <a:pt x="14526" y="18193"/>
                  </a:cubicBezTo>
                  <a:lnTo>
                    <a:pt x="5577" y="54422"/>
                  </a:lnTo>
                  <a:cubicBezTo>
                    <a:pt x="1102" y="72357"/>
                    <a:pt x="207" y="75944"/>
                    <a:pt x="207" y="76661"/>
                  </a:cubicBezTo>
                  <a:cubicBezTo>
                    <a:pt x="207" y="79172"/>
                    <a:pt x="2892" y="79172"/>
                    <a:pt x="3608" y="79172"/>
                  </a:cubicBezTo>
                  <a:lnTo>
                    <a:pt x="6472" y="79172"/>
                  </a:lnTo>
                  <a:cubicBezTo>
                    <a:pt x="22401" y="76661"/>
                    <a:pt x="45132" y="68232"/>
                    <a:pt x="64283" y="51194"/>
                  </a:cubicBezTo>
                  <a:cubicBezTo>
                    <a:pt x="88624" y="29492"/>
                    <a:pt x="92204" y="6177"/>
                    <a:pt x="92204" y="5818"/>
                  </a:cubicBezTo>
                  <a:cubicBezTo>
                    <a:pt x="92204" y="2590"/>
                    <a:pt x="89698" y="79"/>
                    <a:pt x="86118" y="79"/>
                  </a:cubicBezTo>
                  <a:cubicBezTo>
                    <a:pt x="79854" y="79"/>
                    <a:pt x="78601" y="5101"/>
                    <a:pt x="76990" y="10123"/>
                  </a:cubicBezTo>
                  <a:cubicBezTo>
                    <a:pt x="69831" y="35590"/>
                    <a:pt x="45848" y="63031"/>
                    <a:pt x="15421" y="71998"/>
                  </a:cubicBezTo>
                  <a:lnTo>
                    <a:pt x="32066" y="5280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53BAC7A-66CA-3D37-77E8-199828AF6A2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994914" y="4350396"/>
              <a:ext cx="98950" cy="183705"/>
            </a:xfrm>
            <a:custGeom>
              <a:avLst/>
              <a:gdLst>
                <a:gd name="connsiteX0" fmla="*/ 1491 w 98950"/>
                <a:gd name="connsiteY0" fmla="*/ 155343 h 183705"/>
                <a:gd name="connsiteX1" fmla="*/ 212 w 98950"/>
                <a:gd name="connsiteY1" fmla="*/ 157905 h 183705"/>
                <a:gd name="connsiteX2" fmla="*/ 3281 w 98950"/>
                <a:gd name="connsiteY2" fmla="*/ 161236 h 183705"/>
                <a:gd name="connsiteX3" fmla="*/ 12485 w 98950"/>
                <a:gd name="connsiteY3" fmla="*/ 153294 h 183705"/>
                <a:gd name="connsiteX4" fmla="*/ 21690 w 98950"/>
                <a:gd name="connsiteY4" fmla="*/ 144582 h 183705"/>
                <a:gd name="connsiteX5" fmla="*/ 50327 w 98950"/>
                <a:gd name="connsiteY5" fmla="*/ 183783 h 183705"/>
                <a:gd name="connsiteX6" fmla="*/ 74873 w 98950"/>
                <a:gd name="connsiteY6" fmla="*/ 174047 h 183705"/>
                <a:gd name="connsiteX7" fmla="*/ 90470 w 98950"/>
                <a:gd name="connsiteY7" fmla="*/ 158930 h 183705"/>
                <a:gd name="connsiteX8" fmla="*/ 87402 w 98950"/>
                <a:gd name="connsiteY8" fmla="*/ 155856 h 183705"/>
                <a:gd name="connsiteX9" fmla="*/ 84078 w 98950"/>
                <a:gd name="connsiteY9" fmla="*/ 158162 h 183705"/>
                <a:gd name="connsiteX10" fmla="*/ 50838 w 98950"/>
                <a:gd name="connsiteY10" fmla="*/ 178146 h 183705"/>
                <a:gd name="connsiteX11" fmla="*/ 35242 w 98950"/>
                <a:gd name="connsiteY11" fmla="*/ 144838 h 183705"/>
                <a:gd name="connsiteX12" fmla="*/ 36520 w 98950"/>
                <a:gd name="connsiteY12" fmla="*/ 130234 h 183705"/>
                <a:gd name="connsiteX13" fmla="*/ 42145 w 98950"/>
                <a:gd name="connsiteY13" fmla="*/ 123829 h 183705"/>
                <a:gd name="connsiteX14" fmla="*/ 99163 w 98950"/>
                <a:gd name="connsiteY14" fmla="*/ 20062 h 183705"/>
                <a:gd name="connsiteX15" fmla="*/ 84078 w 98950"/>
                <a:gd name="connsiteY15" fmla="*/ 77 h 183705"/>
                <a:gd name="connsiteX16" fmla="*/ 41378 w 98950"/>
                <a:gd name="connsiteY16" fmla="*/ 48246 h 183705"/>
                <a:gd name="connsiteX17" fmla="*/ 21179 w 98950"/>
                <a:gd name="connsiteY17" fmla="*/ 136640 h 183705"/>
                <a:gd name="connsiteX18" fmla="*/ 1491 w 98950"/>
                <a:gd name="connsiteY18" fmla="*/ 155343 h 183705"/>
                <a:gd name="connsiteX19" fmla="*/ 37798 w 98950"/>
                <a:gd name="connsiteY19" fmla="*/ 119473 h 183705"/>
                <a:gd name="connsiteX20" fmla="*/ 63878 w 98950"/>
                <a:gd name="connsiteY20" fmla="*/ 29798 h 183705"/>
                <a:gd name="connsiteX21" fmla="*/ 84333 w 98950"/>
                <a:gd name="connsiteY21" fmla="*/ 5714 h 183705"/>
                <a:gd name="connsiteX22" fmla="*/ 93027 w 98950"/>
                <a:gd name="connsiteY22" fmla="*/ 19037 h 183705"/>
                <a:gd name="connsiteX23" fmla="*/ 37798 w 98950"/>
                <a:gd name="connsiteY23" fmla="*/ 119473 h 1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950" h="183705">
                  <a:moveTo>
                    <a:pt x="1491" y="155343"/>
                  </a:moveTo>
                  <a:cubicBezTo>
                    <a:pt x="979" y="156112"/>
                    <a:pt x="212" y="156880"/>
                    <a:pt x="212" y="157905"/>
                  </a:cubicBezTo>
                  <a:cubicBezTo>
                    <a:pt x="212" y="159186"/>
                    <a:pt x="1747" y="161236"/>
                    <a:pt x="3281" y="161236"/>
                  </a:cubicBezTo>
                  <a:cubicBezTo>
                    <a:pt x="4559" y="161236"/>
                    <a:pt x="5326" y="160467"/>
                    <a:pt x="12485" y="153294"/>
                  </a:cubicBezTo>
                  <a:cubicBezTo>
                    <a:pt x="14531" y="151500"/>
                    <a:pt x="19645" y="146632"/>
                    <a:pt x="21690" y="144582"/>
                  </a:cubicBezTo>
                  <a:cubicBezTo>
                    <a:pt x="24247" y="164823"/>
                    <a:pt x="31662" y="183783"/>
                    <a:pt x="50327" y="183783"/>
                  </a:cubicBezTo>
                  <a:cubicBezTo>
                    <a:pt x="60555" y="183783"/>
                    <a:pt x="69504" y="177890"/>
                    <a:pt x="74873" y="174047"/>
                  </a:cubicBezTo>
                  <a:cubicBezTo>
                    <a:pt x="78453" y="171485"/>
                    <a:pt x="90470" y="161492"/>
                    <a:pt x="90470" y="158930"/>
                  </a:cubicBezTo>
                  <a:cubicBezTo>
                    <a:pt x="90470" y="158162"/>
                    <a:pt x="89703" y="155856"/>
                    <a:pt x="87402" y="155856"/>
                  </a:cubicBezTo>
                  <a:cubicBezTo>
                    <a:pt x="86635" y="155856"/>
                    <a:pt x="86379" y="156112"/>
                    <a:pt x="84078" y="158162"/>
                  </a:cubicBezTo>
                  <a:cubicBezTo>
                    <a:pt x="67714" y="174303"/>
                    <a:pt x="58253" y="178146"/>
                    <a:pt x="50838" y="178146"/>
                  </a:cubicBezTo>
                  <a:cubicBezTo>
                    <a:pt x="39333" y="178146"/>
                    <a:pt x="35242" y="164823"/>
                    <a:pt x="35242" y="144838"/>
                  </a:cubicBezTo>
                  <a:cubicBezTo>
                    <a:pt x="35242" y="143301"/>
                    <a:pt x="35753" y="131515"/>
                    <a:pt x="36520" y="130234"/>
                  </a:cubicBezTo>
                  <a:cubicBezTo>
                    <a:pt x="37031" y="129466"/>
                    <a:pt x="37031" y="128953"/>
                    <a:pt x="42145" y="123829"/>
                  </a:cubicBezTo>
                  <a:cubicBezTo>
                    <a:pt x="62856" y="103076"/>
                    <a:pt x="99163" y="59775"/>
                    <a:pt x="99163" y="20062"/>
                  </a:cubicBezTo>
                  <a:cubicBezTo>
                    <a:pt x="99163" y="15706"/>
                    <a:pt x="99163" y="77"/>
                    <a:pt x="84078" y="77"/>
                  </a:cubicBezTo>
                  <a:cubicBezTo>
                    <a:pt x="62856" y="77"/>
                    <a:pt x="43935" y="42353"/>
                    <a:pt x="41378" y="48246"/>
                  </a:cubicBezTo>
                  <a:cubicBezTo>
                    <a:pt x="29105" y="76173"/>
                    <a:pt x="21179" y="106150"/>
                    <a:pt x="21179" y="136640"/>
                  </a:cubicBezTo>
                  <a:lnTo>
                    <a:pt x="1491" y="155343"/>
                  </a:lnTo>
                  <a:close/>
                  <a:moveTo>
                    <a:pt x="37798" y="119473"/>
                  </a:moveTo>
                  <a:cubicBezTo>
                    <a:pt x="38310" y="116655"/>
                    <a:pt x="49304" y="59775"/>
                    <a:pt x="63878" y="29798"/>
                  </a:cubicBezTo>
                  <a:cubicBezTo>
                    <a:pt x="70782" y="15963"/>
                    <a:pt x="76151" y="5714"/>
                    <a:pt x="84333" y="5714"/>
                  </a:cubicBezTo>
                  <a:cubicBezTo>
                    <a:pt x="93027" y="5714"/>
                    <a:pt x="93027" y="14938"/>
                    <a:pt x="93027" y="19037"/>
                  </a:cubicBezTo>
                  <a:cubicBezTo>
                    <a:pt x="93027" y="61825"/>
                    <a:pt x="50071" y="106663"/>
                    <a:pt x="37798" y="119473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CF1CBA-FB4D-2A97-0EC8-B9BA91AC7CC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107587" y="4346145"/>
              <a:ext cx="106672" cy="117474"/>
            </a:xfrm>
            <a:custGeom>
              <a:avLst/>
              <a:gdLst>
                <a:gd name="connsiteX0" fmla="*/ 933 w 106672"/>
                <a:gd name="connsiteY0" fmla="*/ 108042 h 117474"/>
                <a:gd name="connsiteX1" fmla="*/ 217 w 106672"/>
                <a:gd name="connsiteY1" fmla="*/ 111808 h 117474"/>
                <a:gd name="connsiteX2" fmla="*/ 6302 w 106672"/>
                <a:gd name="connsiteY2" fmla="*/ 117548 h 117474"/>
                <a:gd name="connsiteX3" fmla="*/ 14893 w 106672"/>
                <a:gd name="connsiteY3" fmla="*/ 108580 h 117474"/>
                <a:gd name="connsiteX4" fmla="*/ 23126 w 106672"/>
                <a:gd name="connsiteY4" fmla="*/ 75759 h 117474"/>
                <a:gd name="connsiteX5" fmla="*/ 42277 w 106672"/>
                <a:gd name="connsiteY5" fmla="*/ 80960 h 117474"/>
                <a:gd name="connsiteX6" fmla="*/ 68050 w 106672"/>
                <a:gd name="connsiteY6" fmla="*/ 68047 h 117474"/>
                <a:gd name="connsiteX7" fmla="*/ 86485 w 106672"/>
                <a:gd name="connsiteY7" fmla="*/ 80960 h 117474"/>
                <a:gd name="connsiteX8" fmla="*/ 100625 w 106672"/>
                <a:gd name="connsiteY8" fmla="*/ 71455 h 117474"/>
                <a:gd name="connsiteX9" fmla="*/ 106889 w 106672"/>
                <a:gd name="connsiteY9" fmla="*/ 53520 h 117474"/>
                <a:gd name="connsiteX10" fmla="*/ 104026 w 106672"/>
                <a:gd name="connsiteY10" fmla="*/ 51188 h 117474"/>
                <a:gd name="connsiteX11" fmla="*/ 100088 w 106672"/>
                <a:gd name="connsiteY11" fmla="*/ 56748 h 117474"/>
                <a:gd name="connsiteX12" fmla="*/ 87022 w 106672"/>
                <a:gd name="connsiteY12" fmla="*/ 75938 h 117474"/>
                <a:gd name="connsiteX13" fmla="*/ 81116 w 106672"/>
                <a:gd name="connsiteY13" fmla="*/ 67150 h 117474"/>
                <a:gd name="connsiteX14" fmla="*/ 83801 w 106672"/>
                <a:gd name="connsiteY14" fmla="*/ 52982 h 117474"/>
                <a:gd name="connsiteX15" fmla="*/ 87738 w 106672"/>
                <a:gd name="connsiteY15" fmla="*/ 36840 h 117474"/>
                <a:gd name="connsiteX16" fmla="*/ 91855 w 106672"/>
                <a:gd name="connsiteY16" fmla="*/ 20878 h 117474"/>
                <a:gd name="connsiteX17" fmla="*/ 94898 w 106672"/>
                <a:gd name="connsiteY17" fmla="*/ 7606 h 117474"/>
                <a:gd name="connsiteX18" fmla="*/ 88991 w 106672"/>
                <a:gd name="connsiteY18" fmla="*/ 1867 h 117474"/>
                <a:gd name="connsiteX19" fmla="*/ 81653 w 106672"/>
                <a:gd name="connsiteY19" fmla="*/ 6171 h 117474"/>
                <a:gd name="connsiteX20" fmla="*/ 78789 w 106672"/>
                <a:gd name="connsiteY20" fmla="*/ 16574 h 117474"/>
                <a:gd name="connsiteX21" fmla="*/ 75031 w 106672"/>
                <a:gd name="connsiteY21" fmla="*/ 31460 h 117474"/>
                <a:gd name="connsiteX22" fmla="*/ 69482 w 106672"/>
                <a:gd name="connsiteY22" fmla="*/ 53878 h 117474"/>
                <a:gd name="connsiteX23" fmla="*/ 66619 w 106672"/>
                <a:gd name="connsiteY23" fmla="*/ 61052 h 117474"/>
                <a:gd name="connsiteX24" fmla="*/ 42993 w 106672"/>
                <a:gd name="connsiteY24" fmla="*/ 75938 h 117474"/>
                <a:gd name="connsiteX25" fmla="*/ 28317 w 106672"/>
                <a:gd name="connsiteY25" fmla="*/ 59976 h 117474"/>
                <a:gd name="connsiteX26" fmla="*/ 31359 w 106672"/>
                <a:gd name="connsiteY26" fmla="*/ 43297 h 117474"/>
                <a:gd name="connsiteX27" fmla="*/ 35297 w 106672"/>
                <a:gd name="connsiteY27" fmla="*/ 27155 h 117474"/>
                <a:gd name="connsiteX28" fmla="*/ 37803 w 106672"/>
                <a:gd name="connsiteY28" fmla="*/ 17112 h 117474"/>
                <a:gd name="connsiteX29" fmla="*/ 40487 w 106672"/>
                <a:gd name="connsiteY29" fmla="*/ 5813 h 117474"/>
                <a:gd name="connsiteX30" fmla="*/ 34402 w 106672"/>
                <a:gd name="connsiteY30" fmla="*/ 73 h 117474"/>
                <a:gd name="connsiteX31" fmla="*/ 25811 w 106672"/>
                <a:gd name="connsiteY31" fmla="*/ 8503 h 117474"/>
                <a:gd name="connsiteX32" fmla="*/ 933 w 106672"/>
                <a:gd name="connsiteY32" fmla="*/ 108042 h 11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6672" h="117474">
                  <a:moveTo>
                    <a:pt x="933" y="108042"/>
                  </a:moveTo>
                  <a:cubicBezTo>
                    <a:pt x="217" y="110732"/>
                    <a:pt x="217" y="111629"/>
                    <a:pt x="217" y="111808"/>
                  </a:cubicBezTo>
                  <a:cubicBezTo>
                    <a:pt x="217" y="115754"/>
                    <a:pt x="3438" y="117548"/>
                    <a:pt x="6302" y="117548"/>
                  </a:cubicBezTo>
                  <a:cubicBezTo>
                    <a:pt x="12745" y="117548"/>
                    <a:pt x="14177" y="111629"/>
                    <a:pt x="14893" y="108580"/>
                  </a:cubicBezTo>
                  <a:cubicBezTo>
                    <a:pt x="15251" y="107683"/>
                    <a:pt x="18831" y="93335"/>
                    <a:pt x="23126" y="75759"/>
                  </a:cubicBezTo>
                  <a:cubicBezTo>
                    <a:pt x="28675" y="79525"/>
                    <a:pt x="35834" y="80960"/>
                    <a:pt x="42277" y="80960"/>
                  </a:cubicBezTo>
                  <a:cubicBezTo>
                    <a:pt x="57669" y="80960"/>
                    <a:pt x="67692" y="68406"/>
                    <a:pt x="68050" y="68047"/>
                  </a:cubicBezTo>
                  <a:cubicBezTo>
                    <a:pt x="71451" y="80422"/>
                    <a:pt x="83801" y="80960"/>
                    <a:pt x="86485" y="80960"/>
                  </a:cubicBezTo>
                  <a:cubicBezTo>
                    <a:pt x="92929" y="80960"/>
                    <a:pt x="97403" y="77014"/>
                    <a:pt x="100625" y="71455"/>
                  </a:cubicBezTo>
                  <a:cubicBezTo>
                    <a:pt x="104562" y="64460"/>
                    <a:pt x="106889" y="54237"/>
                    <a:pt x="106889" y="53520"/>
                  </a:cubicBezTo>
                  <a:cubicBezTo>
                    <a:pt x="106889" y="51188"/>
                    <a:pt x="104562" y="51188"/>
                    <a:pt x="104026" y="51188"/>
                  </a:cubicBezTo>
                  <a:cubicBezTo>
                    <a:pt x="101520" y="51188"/>
                    <a:pt x="101341" y="51905"/>
                    <a:pt x="100088" y="56748"/>
                  </a:cubicBezTo>
                  <a:cubicBezTo>
                    <a:pt x="97940" y="65357"/>
                    <a:pt x="94540" y="75938"/>
                    <a:pt x="87022" y="75938"/>
                  </a:cubicBezTo>
                  <a:cubicBezTo>
                    <a:pt x="82369" y="75938"/>
                    <a:pt x="81116" y="71993"/>
                    <a:pt x="81116" y="67150"/>
                  </a:cubicBezTo>
                  <a:cubicBezTo>
                    <a:pt x="81116" y="64101"/>
                    <a:pt x="82548" y="57645"/>
                    <a:pt x="83801" y="52982"/>
                  </a:cubicBezTo>
                  <a:cubicBezTo>
                    <a:pt x="85054" y="48139"/>
                    <a:pt x="86843" y="40786"/>
                    <a:pt x="87738" y="36840"/>
                  </a:cubicBezTo>
                  <a:lnTo>
                    <a:pt x="91855" y="20878"/>
                  </a:lnTo>
                  <a:cubicBezTo>
                    <a:pt x="92929" y="16394"/>
                    <a:pt x="94898" y="8503"/>
                    <a:pt x="94898" y="7606"/>
                  </a:cubicBezTo>
                  <a:cubicBezTo>
                    <a:pt x="94898" y="4019"/>
                    <a:pt x="92034" y="1867"/>
                    <a:pt x="88991" y="1867"/>
                  </a:cubicBezTo>
                  <a:cubicBezTo>
                    <a:pt x="87022" y="1867"/>
                    <a:pt x="83622" y="2764"/>
                    <a:pt x="81653" y="6171"/>
                  </a:cubicBezTo>
                  <a:cubicBezTo>
                    <a:pt x="81116" y="7247"/>
                    <a:pt x="79684" y="12987"/>
                    <a:pt x="78789" y="16574"/>
                  </a:cubicBezTo>
                  <a:lnTo>
                    <a:pt x="75031" y="31460"/>
                  </a:lnTo>
                  <a:lnTo>
                    <a:pt x="69482" y="53878"/>
                  </a:lnTo>
                  <a:cubicBezTo>
                    <a:pt x="68229" y="58362"/>
                    <a:pt x="68229" y="58721"/>
                    <a:pt x="66619" y="61052"/>
                  </a:cubicBezTo>
                  <a:cubicBezTo>
                    <a:pt x="61070" y="68944"/>
                    <a:pt x="53195" y="75938"/>
                    <a:pt x="42993" y="75938"/>
                  </a:cubicBezTo>
                  <a:cubicBezTo>
                    <a:pt x="28317" y="75938"/>
                    <a:pt x="28317" y="63205"/>
                    <a:pt x="28317" y="59976"/>
                  </a:cubicBezTo>
                  <a:cubicBezTo>
                    <a:pt x="28317" y="55313"/>
                    <a:pt x="28854" y="52982"/>
                    <a:pt x="31359" y="43297"/>
                  </a:cubicBezTo>
                  <a:cubicBezTo>
                    <a:pt x="33149" y="35405"/>
                    <a:pt x="33507" y="34150"/>
                    <a:pt x="35297" y="27155"/>
                  </a:cubicBezTo>
                  <a:lnTo>
                    <a:pt x="37803" y="17112"/>
                  </a:lnTo>
                  <a:cubicBezTo>
                    <a:pt x="38698" y="13345"/>
                    <a:pt x="40487" y="6530"/>
                    <a:pt x="40487" y="5813"/>
                  </a:cubicBezTo>
                  <a:cubicBezTo>
                    <a:pt x="40487" y="2584"/>
                    <a:pt x="37982" y="73"/>
                    <a:pt x="34402" y="73"/>
                  </a:cubicBezTo>
                  <a:cubicBezTo>
                    <a:pt x="27959" y="73"/>
                    <a:pt x="26348" y="6351"/>
                    <a:pt x="25811" y="8503"/>
                  </a:cubicBezTo>
                  <a:lnTo>
                    <a:pt x="933" y="108042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9D1397-75DE-7A29-A9E5-3D6AF087880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38558" y="4350396"/>
              <a:ext cx="98950" cy="183705"/>
            </a:xfrm>
            <a:custGeom>
              <a:avLst/>
              <a:gdLst>
                <a:gd name="connsiteX0" fmla="*/ 1500 w 98950"/>
                <a:gd name="connsiteY0" fmla="*/ 155343 h 183705"/>
                <a:gd name="connsiteX1" fmla="*/ 222 w 98950"/>
                <a:gd name="connsiteY1" fmla="*/ 157905 h 183705"/>
                <a:gd name="connsiteX2" fmla="*/ 3290 w 98950"/>
                <a:gd name="connsiteY2" fmla="*/ 161236 h 183705"/>
                <a:gd name="connsiteX3" fmla="*/ 12495 w 98950"/>
                <a:gd name="connsiteY3" fmla="*/ 153294 h 183705"/>
                <a:gd name="connsiteX4" fmla="*/ 21700 w 98950"/>
                <a:gd name="connsiteY4" fmla="*/ 144582 h 183705"/>
                <a:gd name="connsiteX5" fmla="*/ 50337 w 98950"/>
                <a:gd name="connsiteY5" fmla="*/ 183783 h 183705"/>
                <a:gd name="connsiteX6" fmla="*/ 74883 w 98950"/>
                <a:gd name="connsiteY6" fmla="*/ 174047 h 183705"/>
                <a:gd name="connsiteX7" fmla="*/ 90479 w 98950"/>
                <a:gd name="connsiteY7" fmla="*/ 158930 h 183705"/>
                <a:gd name="connsiteX8" fmla="*/ 87411 w 98950"/>
                <a:gd name="connsiteY8" fmla="*/ 155856 h 183705"/>
                <a:gd name="connsiteX9" fmla="*/ 84087 w 98950"/>
                <a:gd name="connsiteY9" fmla="*/ 158162 h 183705"/>
                <a:gd name="connsiteX10" fmla="*/ 50848 w 98950"/>
                <a:gd name="connsiteY10" fmla="*/ 178146 h 183705"/>
                <a:gd name="connsiteX11" fmla="*/ 35251 w 98950"/>
                <a:gd name="connsiteY11" fmla="*/ 144838 h 183705"/>
                <a:gd name="connsiteX12" fmla="*/ 36529 w 98950"/>
                <a:gd name="connsiteY12" fmla="*/ 130234 h 183705"/>
                <a:gd name="connsiteX13" fmla="*/ 42155 w 98950"/>
                <a:gd name="connsiteY13" fmla="*/ 123829 h 183705"/>
                <a:gd name="connsiteX14" fmla="*/ 99173 w 98950"/>
                <a:gd name="connsiteY14" fmla="*/ 20062 h 183705"/>
                <a:gd name="connsiteX15" fmla="*/ 84087 w 98950"/>
                <a:gd name="connsiteY15" fmla="*/ 77 h 183705"/>
                <a:gd name="connsiteX16" fmla="*/ 41388 w 98950"/>
                <a:gd name="connsiteY16" fmla="*/ 48246 h 183705"/>
                <a:gd name="connsiteX17" fmla="*/ 21188 w 98950"/>
                <a:gd name="connsiteY17" fmla="*/ 136640 h 183705"/>
                <a:gd name="connsiteX18" fmla="*/ 1500 w 98950"/>
                <a:gd name="connsiteY18" fmla="*/ 155343 h 183705"/>
                <a:gd name="connsiteX19" fmla="*/ 37808 w 98950"/>
                <a:gd name="connsiteY19" fmla="*/ 119473 h 183705"/>
                <a:gd name="connsiteX20" fmla="*/ 63888 w 98950"/>
                <a:gd name="connsiteY20" fmla="*/ 29798 h 183705"/>
                <a:gd name="connsiteX21" fmla="*/ 84343 w 98950"/>
                <a:gd name="connsiteY21" fmla="*/ 5714 h 183705"/>
                <a:gd name="connsiteX22" fmla="*/ 93036 w 98950"/>
                <a:gd name="connsiteY22" fmla="*/ 19037 h 183705"/>
                <a:gd name="connsiteX23" fmla="*/ 37808 w 98950"/>
                <a:gd name="connsiteY23" fmla="*/ 119473 h 1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950" h="183705">
                  <a:moveTo>
                    <a:pt x="1500" y="155343"/>
                  </a:moveTo>
                  <a:cubicBezTo>
                    <a:pt x="989" y="156112"/>
                    <a:pt x="222" y="156880"/>
                    <a:pt x="222" y="157905"/>
                  </a:cubicBezTo>
                  <a:cubicBezTo>
                    <a:pt x="222" y="159186"/>
                    <a:pt x="1756" y="161236"/>
                    <a:pt x="3290" y="161236"/>
                  </a:cubicBezTo>
                  <a:cubicBezTo>
                    <a:pt x="4569" y="161236"/>
                    <a:pt x="5336" y="160467"/>
                    <a:pt x="12495" y="153294"/>
                  </a:cubicBezTo>
                  <a:cubicBezTo>
                    <a:pt x="14540" y="151500"/>
                    <a:pt x="19654" y="146632"/>
                    <a:pt x="21700" y="144582"/>
                  </a:cubicBezTo>
                  <a:cubicBezTo>
                    <a:pt x="24257" y="164823"/>
                    <a:pt x="31671" y="183783"/>
                    <a:pt x="50337" y="183783"/>
                  </a:cubicBezTo>
                  <a:cubicBezTo>
                    <a:pt x="60564" y="183783"/>
                    <a:pt x="69513" y="177890"/>
                    <a:pt x="74883" y="174047"/>
                  </a:cubicBezTo>
                  <a:cubicBezTo>
                    <a:pt x="78462" y="171485"/>
                    <a:pt x="90479" y="161492"/>
                    <a:pt x="90479" y="158930"/>
                  </a:cubicBezTo>
                  <a:cubicBezTo>
                    <a:pt x="90479" y="158162"/>
                    <a:pt x="89712" y="155856"/>
                    <a:pt x="87411" y="155856"/>
                  </a:cubicBezTo>
                  <a:cubicBezTo>
                    <a:pt x="86644" y="155856"/>
                    <a:pt x="86388" y="156112"/>
                    <a:pt x="84087" y="158162"/>
                  </a:cubicBezTo>
                  <a:cubicBezTo>
                    <a:pt x="67723" y="174303"/>
                    <a:pt x="58263" y="178146"/>
                    <a:pt x="50848" y="178146"/>
                  </a:cubicBezTo>
                  <a:cubicBezTo>
                    <a:pt x="39342" y="178146"/>
                    <a:pt x="35251" y="164823"/>
                    <a:pt x="35251" y="144838"/>
                  </a:cubicBezTo>
                  <a:cubicBezTo>
                    <a:pt x="35251" y="143301"/>
                    <a:pt x="35762" y="131515"/>
                    <a:pt x="36529" y="130234"/>
                  </a:cubicBezTo>
                  <a:cubicBezTo>
                    <a:pt x="37041" y="129466"/>
                    <a:pt x="37041" y="128953"/>
                    <a:pt x="42155" y="123829"/>
                  </a:cubicBezTo>
                  <a:cubicBezTo>
                    <a:pt x="62865" y="103076"/>
                    <a:pt x="99173" y="59775"/>
                    <a:pt x="99173" y="20062"/>
                  </a:cubicBezTo>
                  <a:cubicBezTo>
                    <a:pt x="99173" y="15706"/>
                    <a:pt x="99173" y="77"/>
                    <a:pt x="84087" y="77"/>
                  </a:cubicBezTo>
                  <a:cubicBezTo>
                    <a:pt x="62865" y="77"/>
                    <a:pt x="43944" y="42353"/>
                    <a:pt x="41388" y="48246"/>
                  </a:cubicBezTo>
                  <a:cubicBezTo>
                    <a:pt x="29115" y="76173"/>
                    <a:pt x="21188" y="106150"/>
                    <a:pt x="21188" y="136640"/>
                  </a:cubicBezTo>
                  <a:lnTo>
                    <a:pt x="1500" y="155343"/>
                  </a:lnTo>
                  <a:close/>
                  <a:moveTo>
                    <a:pt x="37808" y="119473"/>
                  </a:moveTo>
                  <a:cubicBezTo>
                    <a:pt x="38319" y="116655"/>
                    <a:pt x="49314" y="59775"/>
                    <a:pt x="63888" y="29798"/>
                  </a:cubicBezTo>
                  <a:cubicBezTo>
                    <a:pt x="70792" y="15963"/>
                    <a:pt x="76161" y="5714"/>
                    <a:pt x="84343" y="5714"/>
                  </a:cubicBezTo>
                  <a:cubicBezTo>
                    <a:pt x="93036" y="5714"/>
                    <a:pt x="93036" y="14938"/>
                    <a:pt x="93036" y="19037"/>
                  </a:cubicBezTo>
                  <a:cubicBezTo>
                    <a:pt x="93036" y="61825"/>
                    <a:pt x="50081" y="106663"/>
                    <a:pt x="37808" y="119473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AFC243-ABC3-EB12-664D-E8CDBD6C1C8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355348" y="4346145"/>
              <a:ext cx="91996" cy="79093"/>
            </a:xfrm>
            <a:custGeom>
              <a:avLst/>
              <a:gdLst>
                <a:gd name="connsiteX0" fmla="*/ 32085 w 91996"/>
                <a:gd name="connsiteY0" fmla="*/ 5274 h 79093"/>
                <a:gd name="connsiteX1" fmla="*/ 32443 w 91996"/>
                <a:gd name="connsiteY1" fmla="*/ 2584 h 79093"/>
                <a:gd name="connsiteX2" fmla="*/ 29579 w 91996"/>
                <a:gd name="connsiteY2" fmla="*/ 73 h 79093"/>
                <a:gd name="connsiteX3" fmla="*/ 17945 w 91996"/>
                <a:gd name="connsiteY3" fmla="*/ 970 h 79093"/>
                <a:gd name="connsiteX4" fmla="*/ 7922 w 91996"/>
                <a:gd name="connsiteY4" fmla="*/ 1867 h 79093"/>
                <a:gd name="connsiteX5" fmla="*/ 2911 w 91996"/>
                <a:gd name="connsiteY5" fmla="*/ 5992 h 79093"/>
                <a:gd name="connsiteX6" fmla="*/ 7564 w 91996"/>
                <a:gd name="connsiteY6" fmla="*/ 8503 h 79093"/>
                <a:gd name="connsiteX7" fmla="*/ 16155 w 91996"/>
                <a:gd name="connsiteY7" fmla="*/ 11193 h 79093"/>
                <a:gd name="connsiteX8" fmla="*/ 14545 w 91996"/>
                <a:gd name="connsiteY8" fmla="*/ 18188 h 79093"/>
                <a:gd name="connsiteX9" fmla="*/ 5595 w 91996"/>
                <a:gd name="connsiteY9" fmla="*/ 54416 h 79093"/>
                <a:gd name="connsiteX10" fmla="*/ 226 w 91996"/>
                <a:gd name="connsiteY10" fmla="*/ 76656 h 79093"/>
                <a:gd name="connsiteX11" fmla="*/ 3627 w 91996"/>
                <a:gd name="connsiteY11" fmla="*/ 79167 h 79093"/>
                <a:gd name="connsiteX12" fmla="*/ 6490 w 91996"/>
                <a:gd name="connsiteY12" fmla="*/ 79167 h 79093"/>
                <a:gd name="connsiteX13" fmla="*/ 64301 w 91996"/>
                <a:gd name="connsiteY13" fmla="*/ 51188 h 79093"/>
                <a:gd name="connsiteX14" fmla="*/ 92222 w 91996"/>
                <a:gd name="connsiteY14" fmla="*/ 5813 h 79093"/>
                <a:gd name="connsiteX15" fmla="*/ 86137 w 91996"/>
                <a:gd name="connsiteY15" fmla="*/ 73 h 79093"/>
                <a:gd name="connsiteX16" fmla="*/ 77009 w 91996"/>
                <a:gd name="connsiteY16" fmla="*/ 10117 h 79093"/>
                <a:gd name="connsiteX17" fmla="*/ 15439 w 91996"/>
                <a:gd name="connsiteY17" fmla="*/ 71993 h 79093"/>
                <a:gd name="connsiteX18" fmla="*/ 32085 w 91996"/>
                <a:gd name="connsiteY18" fmla="*/ 5274 h 7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996" h="79093">
                  <a:moveTo>
                    <a:pt x="32085" y="5274"/>
                  </a:moveTo>
                  <a:cubicBezTo>
                    <a:pt x="32264" y="4557"/>
                    <a:pt x="32443" y="3481"/>
                    <a:pt x="32443" y="2584"/>
                  </a:cubicBezTo>
                  <a:cubicBezTo>
                    <a:pt x="32443" y="2405"/>
                    <a:pt x="32443" y="73"/>
                    <a:pt x="29579" y="73"/>
                  </a:cubicBezTo>
                  <a:cubicBezTo>
                    <a:pt x="29400" y="73"/>
                    <a:pt x="19198" y="970"/>
                    <a:pt x="17945" y="970"/>
                  </a:cubicBezTo>
                  <a:cubicBezTo>
                    <a:pt x="14545" y="1329"/>
                    <a:pt x="11323" y="1508"/>
                    <a:pt x="7922" y="1867"/>
                  </a:cubicBezTo>
                  <a:cubicBezTo>
                    <a:pt x="5059" y="2046"/>
                    <a:pt x="2911" y="2226"/>
                    <a:pt x="2911" y="5992"/>
                  </a:cubicBezTo>
                  <a:cubicBezTo>
                    <a:pt x="2911" y="8503"/>
                    <a:pt x="5417" y="8503"/>
                    <a:pt x="7564" y="8503"/>
                  </a:cubicBezTo>
                  <a:cubicBezTo>
                    <a:pt x="16155" y="8503"/>
                    <a:pt x="16155" y="9579"/>
                    <a:pt x="16155" y="11193"/>
                  </a:cubicBezTo>
                  <a:cubicBezTo>
                    <a:pt x="16155" y="12269"/>
                    <a:pt x="15260" y="15856"/>
                    <a:pt x="14545" y="18188"/>
                  </a:cubicBezTo>
                  <a:lnTo>
                    <a:pt x="5595" y="54416"/>
                  </a:lnTo>
                  <a:cubicBezTo>
                    <a:pt x="1121" y="72351"/>
                    <a:pt x="226" y="75938"/>
                    <a:pt x="226" y="76656"/>
                  </a:cubicBezTo>
                  <a:cubicBezTo>
                    <a:pt x="226" y="79167"/>
                    <a:pt x="2911" y="79167"/>
                    <a:pt x="3627" y="79167"/>
                  </a:cubicBezTo>
                  <a:lnTo>
                    <a:pt x="6490" y="79167"/>
                  </a:lnTo>
                  <a:cubicBezTo>
                    <a:pt x="22420" y="76656"/>
                    <a:pt x="45150" y="68226"/>
                    <a:pt x="64301" y="51188"/>
                  </a:cubicBezTo>
                  <a:cubicBezTo>
                    <a:pt x="88643" y="29487"/>
                    <a:pt x="92222" y="6171"/>
                    <a:pt x="92222" y="5813"/>
                  </a:cubicBezTo>
                  <a:cubicBezTo>
                    <a:pt x="92222" y="2584"/>
                    <a:pt x="89717" y="73"/>
                    <a:pt x="86137" y="73"/>
                  </a:cubicBezTo>
                  <a:cubicBezTo>
                    <a:pt x="79873" y="73"/>
                    <a:pt x="78620" y="5095"/>
                    <a:pt x="77009" y="10117"/>
                  </a:cubicBezTo>
                  <a:cubicBezTo>
                    <a:pt x="69850" y="35585"/>
                    <a:pt x="45866" y="63025"/>
                    <a:pt x="15439" y="71993"/>
                  </a:cubicBezTo>
                  <a:lnTo>
                    <a:pt x="32085" y="5274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159FBE3-499D-4913-A29C-B7234CF1C6C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554846" y="4436996"/>
              <a:ext cx="170031" cy="59954"/>
            </a:xfrm>
            <a:custGeom>
              <a:avLst/>
              <a:gdLst>
                <a:gd name="connsiteX0" fmla="*/ 161572 w 170031"/>
                <a:gd name="connsiteY0" fmla="*/ 10326 h 59954"/>
                <a:gd name="connsiteX1" fmla="*/ 170266 w 170031"/>
                <a:gd name="connsiteY1" fmla="*/ 5202 h 59954"/>
                <a:gd name="connsiteX2" fmla="*/ 161828 w 170031"/>
                <a:gd name="connsiteY2" fmla="*/ 77 h 59954"/>
                <a:gd name="connsiteX3" fmla="*/ 8671 w 170031"/>
                <a:gd name="connsiteY3" fmla="*/ 77 h 59954"/>
                <a:gd name="connsiteX4" fmla="*/ 234 w 170031"/>
                <a:gd name="connsiteY4" fmla="*/ 5202 h 59954"/>
                <a:gd name="connsiteX5" fmla="*/ 8927 w 170031"/>
                <a:gd name="connsiteY5" fmla="*/ 10326 h 59954"/>
                <a:gd name="connsiteX6" fmla="*/ 161572 w 170031"/>
                <a:gd name="connsiteY6" fmla="*/ 10326 h 59954"/>
                <a:gd name="connsiteX7" fmla="*/ 161828 w 170031"/>
                <a:gd name="connsiteY7" fmla="*/ 60032 h 59954"/>
                <a:gd name="connsiteX8" fmla="*/ 170266 w 170031"/>
                <a:gd name="connsiteY8" fmla="*/ 54907 h 59954"/>
                <a:gd name="connsiteX9" fmla="*/ 161572 w 170031"/>
                <a:gd name="connsiteY9" fmla="*/ 49783 h 59954"/>
                <a:gd name="connsiteX10" fmla="*/ 8927 w 170031"/>
                <a:gd name="connsiteY10" fmla="*/ 49783 h 59954"/>
                <a:gd name="connsiteX11" fmla="*/ 234 w 170031"/>
                <a:gd name="connsiteY11" fmla="*/ 54907 h 59954"/>
                <a:gd name="connsiteX12" fmla="*/ 8671 w 170031"/>
                <a:gd name="connsiteY12" fmla="*/ 60032 h 59954"/>
                <a:gd name="connsiteX13" fmla="*/ 161828 w 170031"/>
                <a:gd name="connsiteY13" fmla="*/ 60032 h 5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031" h="59954">
                  <a:moveTo>
                    <a:pt x="161572" y="10326"/>
                  </a:moveTo>
                  <a:cubicBezTo>
                    <a:pt x="165408" y="10326"/>
                    <a:pt x="170266" y="10326"/>
                    <a:pt x="170266" y="5202"/>
                  </a:cubicBezTo>
                  <a:cubicBezTo>
                    <a:pt x="170266" y="77"/>
                    <a:pt x="165408" y="77"/>
                    <a:pt x="161828" y="77"/>
                  </a:cubicBezTo>
                  <a:lnTo>
                    <a:pt x="8671" y="77"/>
                  </a:lnTo>
                  <a:cubicBezTo>
                    <a:pt x="5092" y="77"/>
                    <a:pt x="234" y="77"/>
                    <a:pt x="234" y="5202"/>
                  </a:cubicBezTo>
                  <a:cubicBezTo>
                    <a:pt x="234" y="10326"/>
                    <a:pt x="5092" y="10326"/>
                    <a:pt x="8927" y="10326"/>
                  </a:cubicBezTo>
                  <a:lnTo>
                    <a:pt x="161572" y="10326"/>
                  </a:lnTo>
                  <a:close/>
                  <a:moveTo>
                    <a:pt x="161828" y="60032"/>
                  </a:moveTo>
                  <a:cubicBezTo>
                    <a:pt x="165408" y="60032"/>
                    <a:pt x="170266" y="60032"/>
                    <a:pt x="170266" y="54907"/>
                  </a:cubicBezTo>
                  <a:cubicBezTo>
                    <a:pt x="170266" y="49783"/>
                    <a:pt x="165408" y="49783"/>
                    <a:pt x="161572" y="49783"/>
                  </a:cubicBezTo>
                  <a:lnTo>
                    <a:pt x="8927" y="49783"/>
                  </a:lnTo>
                  <a:cubicBezTo>
                    <a:pt x="5092" y="49783"/>
                    <a:pt x="234" y="49783"/>
                    <a:pt x="234" y="54907"/>
                  </a:cubicBezTo>
                  <a:cubicBezTo>
                    <a:pt x="234" y="60032"/>
                    <a:pt x="5092" y="60032"/>
                    <a:pt x="8671" y="60032"/>
                  </a:cubicBezTo>
                  <a:lnTo>
                    <a:pt x="161828" y="60032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47092B-C348-A3D0-E461-13DF2D1FF1D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831641" y="4461849"/>
              <a:ext cx="156224" cy="10248"/>
            </a:xfrm>
            <a:custGeom>
              <a:avLst/>
              <a:gdLst>
                <a:gd name="connsiteX0" fmla="*/ 147520 w 156224"/>
                <a:gd name="connsiteY0" fmla="*/ 10326 h 10248"/>
                <a:gd name="connsiteX1" fmla="*/ 156469 w 156224"/>
                <a:gd name="connsiteY1" fmla="*/ 5202 h 10248"/>
                <a:gd name="connsiteX2" fmla="*/ 147520 w 156224"/>
                <a:gd name="connsiteY2" fmla="*/ 77 h 10248"/>
                <a:gd name="connsiteX3" fmla="*/ 9193 w 156224"/>
                <a:gd name="connsiteY3" fmla="*/ 77 h 10248"/>
                <a:gd name="connsiteX4" fmla="*/ 244 w 156224"/>
                <a:gd name="connsiteY4" fmla="*/ 5202 h 10248"/>
                <a:gd name="connsiteX5" fmla="*/ 9193 w 156224"/>
                <a:gd name="connsiteY5" fmla="*/ 10326 h 10248"/>
                <a:gd name="connsiteX6" fmla="*/ 147520 w 156224"/>
                <a:gd name="connsiteY6" fmla="*/ 10326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24" h="10248">
                  <a:moveTo>
                    <a:pt x="147520" y="10326"/>
                  </a:moveTo>
                  <a:cubicBezTo>
                    <a:pt x="151867" y="10326"/>
                    <a:pt x="156469" y="10326"/>
                    <a:pt x="156469" y="5202"/>
                  </a:cubicBezTo>
                  <a:cubicBezTo>
                    <a:pt x="156469" y="77"/>
                    <a:pt x="151867" y="77"/>
                    <a:pt x="147520" y="77"/>
                  </a:cubicBezTo>
                  <a:lnTo>
                    <a:pt x="9193" y="77"/>
                  </a:lnTo>
                  <a:cubicBezTo>
                    <a:pt x="4847" y="77"/>
                    <a:pt x="244" y="77"/>
                    <a:pt x="244" y="5202"/>
                  </a:cubicBezTo>
                  <a:cubicBezTo>
                    <a:pt x="244" y="10326"/>
                    <a:pt x="4847" y="10326"/>
                    <a:pt x="9193" y="10326"/>
                  </a:cubicBezTo>
                  <a:lnTo>
                    <a:pt x="147520" y="10326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34E9647-44FF-9D83-413A-09842A9E617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050197" y="4174246"/>
              <a:ext cx="134491" cy="189086"/>
            </a:xfrm>
            <a:custGeom>
              <a:avLst/>
              <a:gdLst>
                <a:gd name="connsiteX0" fmla="*/ 108409 w 134491"/>
                <a:gd name="connsiteY0" fmla="*/ 96663 h 189086"/>
                <a:gd name="connsiteX1" fmla="*/ 75425 w 134491"/>
                <a:gd name="connsiteY1" fmla="*/ 66430 h 189086"/>
                <a:gd name="connsiteX2" fmla="*/ 23265 w 134491"/>
                <a:gd name="connsiteY2" fmla="*/ 90514 h 189086"/>
                <a:gd name="connsiteX3" fmla="*/ 253 w 134491"/>
                <a:gd name="connsiteY3" fmla="*/ 143551 h 189086"/>
                <a:gd name="connsiteX4" fmla="*/ 47300 w 134491"/>
                <a:gd name="connsiteY4" fmla="*/ 189157 h 189086"/>
                <a:gd name="connsiteX5" fmla="*/ 134745 w 134491"/>
                <a:gd name="connsiteY5" fmla="*/ 66430 h 189086"/>
                <a:gd name="connsiteX6" fmla="*/ 79516 w 134491"/>
                <a:gd name="connsiteY6" fmla="*/ 71 h 189086"/>
                <a:gd name="connsiteX7" fmla="*/ 30680 w 134491"/>
                <a:gd name="connsiteY7" fmla="*/ 40553 h 189086"/>
                <a:gd name="connsiteX8" fmla="*/ 40396 w 134491"/>
                <a:gd name="connsiteY8" fmla="*/ 49520 h 189086"/>
                <a:gd name="connsiteX9" fmla="*/ 54203 w 134491"/>
                <a:gd name="connsiteY9" fmla="*/ 35941 h 189086"/>
                <a:gd name="connsiteX10" fmla="*/ 42186 w 134491"/>
                <a:gd name="connsiteY10" fmla="*/ 26973 h 189086"/>
                <a:gd name="connsiteX11" fmla="*/ 79005 w 134491"/>
                <a:gd name="connsiteY11" fmla="*/ 6476 h 189086"/>
                <a:gd name="connsiteX12" fmla="*/ 115568 w 134491"/>
                <a:gd name="connsiteY12" fmla="*/ 52851 h 189086"/>
                <a:gd name="connsiteX13" fmla="*/ 108665 w 134491"/>
                <a:gd name="connsiteY13" fmla="*/ 96663 h 189086"/>
                <a:gd name="connsiteX14" fmla="*/ 108409 w 134491"/>
                <a:gd name="connsiteY14" fmla="*/ 96663 h 189086"/>
                <a:gd name="connsiteX15" fmla="*/ 48067 w 134491"/>
                <a:gd name="connsiteY15" fmla="*/ 181983 h 189086"/>
                <a:gd name="connsiteX16" fmla="*/ 19941 w 134491"/>
                <a:gd name="connsiteY16" fmla="*/ 153031 h 189086"/>
                <a:gd name="connsiteX17" fmla="*/ 36816 w 134491"/>
                <a:gd name="connsiteY17" fmla="*/ 94870 h 189086"/>
                <a:gd name="connsiteX18" fmla="*/ 75425 w 134491"/>
                <a:gd name="connsiteY18" fmla="*/ 72067 h 189086"/>
                <a:gd name="connsiteX19" fmla="*/ 103806 w 134491"/>
                <a:gd name="connsiteY19" fmla="*/ 105887 h 189086"/>
                <a:gd name="connsiteX20" fmla="*/ 48067 w 134491"/>
                <a:gd name="connsiteY20" fmla="*/ 181983 h 18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491" h="189086">
                  <a:moveTo>
                    <a:pt x="108409" y="96663"/>
                  </a:moveTo>
                  <a:cubicBezTo>
                    <a:pt x="105852" y="80778"/>
                    <a:pt x="95369" y="66430"/>
                    <a:pt x="75425" y="66430"/>
                  </a:cubicBezTo>
                  <a:cubicBezTo>
                    <a:pt x="59828" y="66430"/>
                    <a:pt x="43209" y="70530"/>
                    <a:pt x="23265" y="90514"/>
                  </a:cubicBezTo>
                  <a:cubicBezTo>
                    <a:pt x="2043" y="111780"/>
                    <a:pt x="253" y="135608"/>
                    <a:pt x="253" y="143551"/>
                  </a:cubicBezTo>
                  <a:cubicBezTo>
                    <a:pt x="253" y="159436"/>
                    <a:pt x="11503" y="189157"/>
                    <a:pt x="47300" y="189157"/>
                  </a:cubicBezTo>
                  <a:cubicBezTo>
                    <a:pt x="108153" y="189157"/>
                    <a:pt x="134745" y="103069"/>
                    <a:pt x="134745" y="66430"/>
                  </a:cubicBezTo>
                  <a:cubicBezTo>
                    <a:pt x="134745" y="25692"/>
                    <a:pt x="110966" y="71"/>
                    <a:pt x="79516" y="71"/>
                  </a:cubicBezTo>
                  <a:cubicBezTo>
                    <a:pt x="42442" y="71"/>
                    <a:pt x="30680" y="33379"/>
                    <a:pt x="30680" y="40553"/>
                  </a:cubicBezTo>
                  <a:cubicBezTo>
                    <a:pt x="30680" y="44140"/>
                    <a:pt x="32726" y="49520"/>
                    <a:pt x="40396" y="49520"/>
                  </a:cubicBezTo>
                  <a:cubicBezTo>
                    <a:pt x="48834" y="49520"/>
                    <a:pt x="54203" y="41834"/>
                    <a:pt x="54203" y="35941"/>
                  </a:cubicBezTo>
                  <a:cubicBezTo>
                    <a:pt x="54203" y="26973"/>
                    <a:pt x="46277" y="26973"/>
                    <a:pt x="42186" y="26973"/>
                  </a:cubicBezTo>
                  <a:cubicBezTo>
                    <a:pt x="53436" y="8013"/>
                    <a:pt x="71590" y="6476"/>
                    <a:pt x="79005" y="6476"/>
                  </a:cubicBezTo>
                  <a:cubicBezTo>
                    <a:pt x="97670" y="6476"/>
                    <a:pt x="115568" y="19799"/>
                    <a:pt x="115568" y="52851"/>
                  </a:cubicBezTo>
                  <a:cubicBezTo>
                    <a:pt x="115568" y="62843"/>
                    <a:pt x="114034" y="75910"/>
                    <a:pt x="108665" y="96663"/>
                  </a:cubicBezTo>
                  <a:lnTo>
                    <a:pt x="108409" y="96663"/>
                  </a:lnTo>
                  <a:close/>
                  <a:moveTo>
                    <a:pt x="48067" y="181983"/>
                  </a:moveTo>
                  <a:cubicBezTo>
                    <a:pt x="19941" y="181983"/>
                    <a:pt x="19941" y="155593"/>
                    <a:pt x="19941" y="153031"/>
                  </a:cubicBezTo>
                  <a:cubicBezTo>
                    <a:pt x="19941" y="146113"/>
                    <a:pt x="26333" y="110243"/>
                    <a:pt x="36816" y="94870"/>
                  </a:cubicBezTo>
                  <a:cubicBezTo>
                    <a:pt x="47044" y="80266"/>
                    <a:pt x="59573" y="72067"/>
                    <a:pt x="75425" y="72067"/>
                  </a:cubicBezTo>
                  <a:cubicBezTo>
                    <a:pt x="103295" y="72067"/>
                    <a:pt x="103806" y="100763"/>
                    <a:pt x="103806" y="105887"/>
                  </a:cubicBezTo>
                  <a:cubicBezTo>
                    <a:pt x="103806" y="124335"/>
                    <a:pt x="87443" y="181983"/>
                    <a:pt x="48067" y="181983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A0D9E6-F5F7-D09F-07A3-E335B4D1304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184127" y="4316855"/>
              <a:ext cx="87163" cy="81066"/>
            </a:xfrm>
            <a:custGeom>
              <a:avLst/>
              <a:gdLst>
                <a:gd name="connsiteX0" fmla="*/ 87422 w 87163"/>
                <a:gd name="connsiteY0" fmla="*/ 14241 h 81066"/>
                <a:gd name="connsiteX1" fmla="*/ 78473 w 87163"/>
                <a:gd name="connsiteY1" fmla="*/ 72 h 81066"/>
                <a:gd name="connsiteX2" fmla="*/ 68808 w 87163"/>
                <a:gd name="connsiteY2" fmla="*/ 9578 h 81066"/>
                <a:gd name="connsiteX3" fmla="*/ 71851 w 87163"/>
                <a:gd name="connsiteY3" fmla="*/ 15138 h 81066"/>
                <a:gd name="connsiteX4" fmla="*/ 78473 w 87163"/>
                <a:gd name="connsiteY4" fmla="*/ 29486 h 81066"/>
                <a:gd name="connsiteX5" fmla="*/ 45362 w 87163"/>
                <a:gd name="connsiteY5" fmla="*/ 76117 h 81066"/>
                <a:gd name="connsiteX6" fmla="*/ 30864 w 87163"/>
                <a:gd name="connsiteY6" fmla="*/ 60154 h 81066"/>
                <a:gd name="connsiteX7" fmla="*/ 40708 w 87163"/>
                <a:gd name="connsiteY7" fmla="*/ 25181 h 81066"/>
                <a:gd name="connsiteX8" fmla="*/ 43214 w 87163"/>
                <a:gd name="connsiteY8" fmla="*/ 15676 h 81066"/>
                <a:gd name="connsiteX9" fmla="*/ 26211 w 87163"/>
                <a:gd name="connsiteY9" fmla="*/ 252 h 81066"/>
                <a:gd name="connsiteX10" fmla="*/ 259 w 87163"/>
                <a:gd name="connsiteY10" fmla="*/ 27692 h 81066"/>
                <a:gd name="connsiteX11" fmla="*/ 3301 w 87163"/>
                <a:gd name="connsiteY11" fmla="*/ 30024 h 81066"/>
                <a:gd name="connsiteX12" fmla="*/ 6523 w 87163"/>
                <a:gd name="connsiteY12" fmla="*/ 27154 h 81066"/>
                <a:gd name="connsiteX13" fmla="*/ 25674 w 87163"/>
                <a:gd name="connsiteY13" fmla="*/ 5273 h 81066"/>
                <a:gd name="connsiteX14" fmla="*/ 30148 w 87163"/>
                <a:gd name="connsiteY14" fmla="*/ 11551 h 81066"/>
                <a:gd name="connsiteX15" fmla="*/ 26927 w 87163"/>
                <a:gd name="connsiteY15" fmla="*/ 23567 h 81066"/>
                <a:gd name="connsiteX16" fmla="*/ 17262 w 87163"/>
                <a:gd name="connsiteY16" fmla="*/ 57644 h 81066"/>
                <a:gd name="connsiteX17" fmla="*/ 44825 w 87163"/>
                <a:gd name="connsiteY17" fmla="*/ 81138 h 81066"/>
                <a:gd name="connsiteX18" fmla="*/ 87422 w 87163"/>
                <a:gd name="connsiteY18" fmla="*/ 14241 h 8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163" h="81066">
                  <a:moveTo>
                    <a:pt x="87422" y="14241"/>
                  </a:moveTo>
                  <a:cubicBezTo>
                    <a:pt x="87422" y="252"/>
                    <a:pt x="79010" y="72"/>
                    <a:pt x="78473" y="72"/>
                  </a:cubicBezTo>
                  <a:cubicBezTo>
                    <a:pt x="73820" y="72"/>
                    <a:pt x="68808" y="4915"/>
                    <a:pt x="68808" y="9578"/>
                  </a:cubicBezTo>
                  <a:cubicBezTo>
                    <a:pt x="68808" y="12627"/>
                    <a:pt x="70598" y="14061"/>
                    <a:pt x="71851" y="15138"/>
                  </a:cubicBezTo>
                  <a:cubicBezTo>
                    <a:pt x="74894" y="17648"/>
                    <a:pt x="78473" y="22312"/>
                    <a:pt x="78473" y="29486"/>
                  </a:cubicBezTo>
                  <a:cubicBezTo>
                    <a:pt x="78473" y="37556"/>
                    <a:pt x="66660" y="76117"/>
                    <a:pt x="45362" y="76117"/>
                  </a:cubicBezTo>
                  <a:cubicBezTo>
                    <a:pt x="30864" y="76117"/>
                    <a:pt x="30864" y="63203"/>
                    <a:pt x="30864" y="60154"/>
                  </a:cubicBezTo>
                  <a:cubicBezTo>
                    <a:pt x="30864" y="51904"/>
                    <a:pt x="34086" y="41861"/>
                    <a:pt x="40708" y="25181"/>
                  </a:cubicBezTo>
                  <a:cubicBezTo>
                    <a:pt x="42140" y="21415"/>
                    <a:pt x="43214" y="18725"/>
                    <a:pt x="43214" y="15676"/>
                  </a:cubicBezTo>
                  <a:cubicBezTo>
                    <a:pt x="43214" y="6349"/>
                    <a:pt x="35339" y="252"/>
                    <a:pt x="26211" y="252"/>
                  </a:cubicBezTo>
                  <a:cubicBezTo>
                    <a:pt x="8313" y="252"/>
                    <a:pt x="259" y="24822"/>
                    <a:pt x="259" y="27692"/>
                  </a:cubicBezTo>
                  <a:cubicBezTo>
                    <a:pt x="259" y="30024"/>
                    <a:pt x="2764" y="30024"/>
                    <a:pt x="3301" y="30024"/>
                  </a:cubicBezTo>
                  <a:cubicBezTo>
                    <a:pt x="5807" y="30024"/>
                    <a:pt x="5986" y="29127"/>
                    <a:pt x="6523" y="27154"/>
                  </a:cubicBezTo>
                  <a:cubicBezTo>
                    <a:pt x="10818" y="12447"/>
                    <a:pt x="18515" y="5273"/>
                    <a:pt x="25674" y="5273"/>
                  </a:cubicBezTo>
                  <a:cubicBezTo>
                    <a:pt x="28717" y="5273"/>
                    <a:pt x="30148" y="7246"/>
                    <a:pt x="30148" y="11551"/>
                  </a:cubicBezTo>
                  <a:cubicBezTo>
                    <a:pt x="30148" y="15676"/>
                    <a:pt x="28717" y="19442"/>
                    <a:pt x="26927" y="23567"/>
                  </a:cubicBezTo>
                  <a:cubicBezTo>
                    <a:pt x="19231" y="43475"/>
                    <a:pt x="17262" y="51187"/>
                    <a:pt x="17262" y="57644"/>
                  </a:cubicBezTo>
                  <a:cubicBezTo>
                    <a:pt x="17262" y="75399"/>
                    <a:pt x="31222" y="81138"/>
                    <a:pt x="44825" y="81138"/>
                  </a:cubicBezTo>
                  <a:cubicBezTo>
                    <a:pt x="74894" y="81138"/>
                    <a:pt x="87422" y="28948"/>
                    <a:pt x="87422" y="14241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6BF198-B110-D8A1-4C20-C0D1684B300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310748" y="4177065"/>
              <a:ext cx="127587" cy="233154"/>
            </a:xfrm>
            <a:custGeom>
              <a:avLst/>
              <a:gdLst>
                <a:gd name="connsiteX0" fmla="*/ 80549 w 127587"/>
                <a:gd name="connsiteY0" fmla="*/ 78216 h 233154"/>
                <a:gd name="connsiteX1" fmla="*/ 102538 w 127587"/>
                <a:gd name="connsiteY1" fmla="*/ 78216 h 233154"/>
                <a:gd name="connsiteX2" fmla="*/ 110209 w 127587"/>
                <a:gd name="connsiteY2" fmla="*/ 73092 h 233154"/>
                <a:gd name="connsiteX3" fmla="*/ 103305 w 127587"/>
                <a:gd name="connsiteY3" fmla="*/ 70273 h 233154"/>
                <a:gd name="connsiteX4" fmla="*/ 82083 w 127587"/>
                <a:gd name="connsiteY4" fmla="*/ 70273 h 233154"/>
                <a:gd name="connsiteX5" fmla="*/ 87453 w 127587"/>
                <a:gd name="connsiteY5" fmla="*/ 41065 h 233154"/>
                <a:gd name="connsiteX6" fmla="*/ 93589 w 127587"/>
                <a:gd name="connsiteY6" fmla="*/ 14419 h 233154"/>
                <a:gd name="connsiteX7" fmla="*/ 105606 w 127587"/>
                <a:gd name="connsiteY7" fmla="*/ 5707 h 233154"/>
                <a:gd name="connsiteX8" fmla="*/ 118135 w 127587"/>
                <a:gd name="connsiteY8" fmla="*/ 10319 h 233154"/>
                <a:gd name="connsiteX9" fmla="*/ 104328 w 127587"/>
                <a:gd name="connsiteY9" fmla="*/ 24155 h 233154"/>
                <a:gd name="connsiteX10" fmla="*/ 113788 w 127587"/>
                <a:gd name="connsiteY10" fmla="*/ 33122 h 233154"/>
                <a:gd name="connsiteX11" fmla="*/ 127851 w 127587"/>
                <a:gd name="connsiteY11" fmla="*/ 17749 h 233154"/>
                <a:gd name="connsiteX12" fmla="*/ 105606 w 127587"/>
                <a:gd name="connsiteY12" fmla="*/ 71 h 233154"/>
                <a:gd name="connsiteX13" fmla="*/ 73134 w 127587"/>
                <a:gd name="connsiteY13" fmla="*/ 30048 h 233154"/>
                <a:gd name="connsiteX14" fmla="*/ 64696 w 127587"/>
                <a:gd name="connsiteY14" fmla="*/ 70273 h 233154"/>
                <a:gd name="connsiteX15" fmla="*/ 47054 w 127587"/>
                <a:gd name="connsiteY15" fmla="*/ 70273 h 233154"/>
                <a:gd name="connsiteX16" fmla="*/ 39383 w 127587"/>
                <a:gd name="connsiteY16" fmla="*/ 75141 h 233154"/>
                <a:gd name="connsiteX17" fmla="*/ 46543 w 127587"/>
                <a:gd name="connsiteY17" fmla="*/ 78216 h 233154"/>
                <a:gd name="connsiteX18" fmla="*/ 63418 w 127587"/>
                <a:gd name="connsiteY18" fmla="*/ 78216 h 233154"/>
                <a:gd name="connsiteX19" fmla="*/ 44241 w 127587"/>
                <a:gd name="connsiteY19" fmla="*/ 179421 h 233154"/>
                <a:gd name="connsiteX20" fmla="*/ 21997 w 127587"/>
                <a:gd name="connsiteY20" fmla="*/ 227589 h 233154"/>
                <a:gd name="connsiteX21" fmla="*/ 9724 w 127587"/>
                <a:gd name="connsiteY21" fmla="*/ 222977 h 233154"/>
                <a:gd name="connsiteX22" fmla="*/ 23786 w 127587"/>
                <a:gd name="connsiteY22" fmla="*/ 209141 h 233154"/>
                <a:gd name="connsiteX23" fmla="*/ 14326 w 127587"/>
                <a:gd name="connsiteY23" fmla="*/ 200174 h 233154"/>
                <a:gd name="connsiteX24" fmla="*/ 263 w 127587"/>
                <a:gd name="connsiteY24" fmla="*/ 215547 h 233154"/>
                <a:gd name="connsiteX25" fmla="*/ 21997 w 127587"/>
                <a:gd name="connsiteY25" fmla="*/ 233226 h 233154"/>
                <a:gd name="connsiteX26" fmla="*/ 50889 w 127587"/>
                <a:gd name="connsiteY26" fmla="*/ 208373 h 233154"/>
                <a:gd name="connsiteX27" fmla="*/ 65208 w 127587"/>
                <a:gd name="connsiteY27" fmla="*/ 159436 h 233154"/>
                <a:gd name="connsiteX28" fmla="*/ 80549 w 127587"/>
                <a:gd name="connsiteY28" fmla="*/ 78216 h 23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587" h="233154">
                  <a:moveTo>
                    <a:pt x="80549" y="78216"/>
                  </a:moveTo>
                  <a:lnTo>
                    <a:pt x="102538" y="78216"/>
                  </a:lnTo>
                  <a:cubicBezTo>
                    <a:pt x="107652" y="78216"/>
                    <a:pt x="110209" y="78216"/>
                    <a:pt x="110209" y="73092"/>
                  </a:cubicBezTo>
                  <a:cubicBezTo>
                    <a:pt x="110209" y="70273"/>
                    <a:pt x="107652" y="70273"/>
                    <a:pt x="103305" y="70273"/>
                  </a:cubicBezTo>
                  <a:lnTo>
                    <a:pt x="82083" y="70273"/>
                  </a:lnTo>
                  <a:lnTo>
                    <a:pt x="87453" y="41065"/>
                  </a:lnTo>
                  <a:cubicBezTo>
                    <a:pt x="88475" y="35684"/>
                    <a:pt x="92055" y="17493"/>
                    <a:pt x="93589" y="14419"/>
                  </a:cubicBezTo>
                  <a:cubicBezTo>
                    <a:pt x="95890" y="9551"/>
                    <a:pt x="100237" y="5707"/>
                    <a:pt x="105606" y="5707"/>
                  </a:cubicBezTo>
                  <a:cubicBezTo>
                    <a:pt x="106629" y="5707"/>
                    <a:pt x="113277" y="5707"/>
                    <a:pt x="118135" y="10319"/>
                  </a:cubicBezTo>
                  <a:cubicBezTo>
                    <a:pt x="106885" y="11344"/>
                    <a:pt x="104328" y="20312"/>
                    <a:pt x="104328" y="24155"/>
                  </a:cubicBezTo>
                  <a:cubicBezTo>
                    <a:pt x="104328" y="30048"/>
                    <a:pt x="108930" y="33122"/>
                    <a:pt x="113788" y="33122"/>
                  </a:cubicBezTo>
                  <a:cubicBezTo>
                    <a:pt x="120436" y="33122"/>
                    <a:pt x="127851" y="27486"/>
                    <a:pt x="127851" y="17749"/>
                  </a:cubicBezTo>
                  <a:cubicBezTo>
                    <a:pt x="127851" y="5964"/>
                    <a:pt x="116090" y="71"/>
                    <a:pt x="105606" y="71"/>
                  </a:cubicBezTo>
                  <a:cubicBezTo>
                    <a:pt x="96913" y="71"/>
                    <a:pt x="80805" y="4683"/>
                    <a:pt x="73134" y="30048"/>
                  </a:cubicBezTo>
                  <a:cubicBezTo>
                    <a:pt x="71600" y="35428"/>
                    <a:pt x="70833" y="37990"/>
                    <a:pt x="64696" y="70273"/>
                  </a:cubicBezTo>
                  <a:lnTo>
                    <a:pt x="47054" y="70273"/>
                  </a:lnTo>
                  <a:cubicBezTo>
                    <a:pt x="42196" y="70273"/>
                    <a:pt x="39383" y="70273"/>
                    <a:pt x="39383" y="75141"/>
                  </a:cubicBezTo>
                  <a:cubicBezTo>
                    <a:pt x="39383" y="78216"/>
                    <a:pt x="41685" y="78216"/>
                    <a:pt x="46543" y="78216"/>
                  </a:cubicBezTo>
                  <a:lnTo>
                    <a:pt x="63418" y="78216"/>
                  </a:lnTo>
                  <a:lnTo>
                    <a:pt x="44241" y="179421"/>
                  </a:lnTo>
                  <a:cubicBezTo>
                    <a:pt x="39639" y="204273"/>
                    <a:pt x="35292" y="227589"/>
                    <a:pt x="21997" y="227589"/>
                  </a:cubicBezTo>
                  <a:cubicBezTo>
                    <a:pt x="20974" y="227589"/>
                    <a:pt x="14582" y="227589"/>
                    <a:pt x="9724" y="222977"/>
                  </a:cubicBezTo>
                  <a:cubicBezTo>
                    <a:pt x="21485" y="222208"/>
                    <a:pt x="23786" y="212985"/>
                    <a:pt x="23786" y="209141"/>
                  </a:cubicBezTo>
                  <a:cubicBezTo>
                    <a:pt x="23786" y="203249"/>
                    <a:pt x="19184" y="200174"/>
                    <a:pt x="14326" y="200174"/>
                  </a:cubicBezTo>
                  <a:cubicBezTo>
                    <a:pt x="7678" y="200174"/>
                    <a:pt x="263" y="205811"/>
                    <a:pt x="263" y="215547"/>
                  </a:cubicBezTo>
                  <a:cubicBezTo>
                    <a:pt x="263" y="227076"/>
                    <a:pt x="11514" y="233226"/>
                    <a:pt x="21997" y="233226"/>
                  </a:cubicBezTo>
                  <a:cubicBezTo>
                    <a:pt x="36059" y="233226"/>
                    <a:pt x="46287" y="218109"/>
                    <a:pt x="50889" y="208373"/>
                  </a:cubicBezTo>
                  <a:cubicBezTo>
                    <a:pt x="59071" y="192231"/>
                    <a:pt x="64952" y="161229"/>
                    <a:pt x="65208" y="159436"/>
                  </a:cubicBezTo>
                  <a:lnTo>
                    <a:pt x="80549" y="78216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AEE47A-A23A-146F-BDAC-0BFCF8D7622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039969" y="4461849"/>
              <a:ext cx="409929" cy="10248"/>
            </a:xfrm>
            <a:custGeom>
              <a:avLst/>
              <a:gdLst>
                <a:gd name="connsiteX0" fmla="*/ 0 w 409929"/>
                <a:gd name="connsiteY0" fmla="*/ 0 h 10248"/>
                <a:gd name="connsiteX1" fmla="*/ 409930 w 409929"/>
                <a:gd name="connsiteY1" fmla="*/ 0 h 10248"/>
                <a:gd name="connsiteX2" fmla="*/ 409930 w 409929"/>
                <a:gd name="connsiteY2" fmla="*/ 10248 h 10248"/>
                <a:gd name="connsiteX3" fmla="*/ 0 w 409929"/>
                <a:gd name="connsiteY3" fmla="*/ 10248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929" h="10248">
                  <a:moveTo>
                    <a:pt x="0" y="0"/>
                  </a:moveTo>
                  <a:lnTo>
                    <a:pt x="409930" y="0"/>
                  </a:lnTo>
                  <a:lnTo>
                    <a:pt x="409930" y="10248"/>
                  </a:lnTo>
                  <a:lnTo>
                    <a:pt x="0" y="10248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E4B910-CD5F-F8F8-B008-002A19703B3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053061" y="4536138"/>
              <a:ext cx="106110" cy="176275"/>
            </a:xfrm>
            <a:custGeom>
              <a:avLst/>
              <a:gdLst>
                <a:gd name="connsiteX0" fmla="*/ 31191 w 106110"/>
                <a:gd name="connsiteY0" fmla="*/ 53633 h 176275"/>
                <a:gd name="connsiteX1" fmla="*/ 18407 w 106110"/>
                <a:gd name="connsiteY1" fmla="*/ 32880 h 176275"/>
                <a:gd name="connsiteX2" fmla="*/ 53181 w 106110"/>
                <a:gd name="connsiteY2" fmla="*/ 6490 h 176275"/>
                <a:gd name="connsiteX3" fmla="*/ 88210 w 106110"/>
                <a:gd name="connsiteY3" fmla="*/ 38260 h 176275"/>
                <a:gd name="connsiteX4" fmla="*/ 62897 w 106110"/>
                <a:gd name="connsiteY4" fmla="*/ 74130 h 176275"/>
                <a:gd name="connsiteX5" fmla="*/ 31191 w 106110"/>
                <a:gd name="connsiteY5" fmla="*/ 53633 h 176275"/>
                <a:gd name="connsiteX6" fmla="*/ 68522 w 106110"/>
                <a:gd name="connsiteY6" fmla="*/ 77973 h 176275"/>
                <a:gd name="connsiteX7" fmla="*/ 99460 w 106110"/>
                <a:gd name="connsiteY7" fmla="*/ 38260 h 176275"/>
                <a:gd name="connsiteX8" fmla="*/ 53436 w 106110"/>
                <a:gd name="connsiteY8" fmla="*/ 84 h 176275"/>
                <a:gd name="connsiteX9" fmla="*/ 7157 w 106110"/>
                <a:gd name="connsiteY9" fmla="*/ 42872 h 176275"/>
                <a:gd name="connsiteX10" fmla="*/ 18407 w 106110"/>
                <a:gd name="connsiteY10" fmla="*/ 71056 h 176275"/>
                <a:gd name="connsiteX11" fmla="*/ 37072 w 106110"/>
                <a:gd name="connsiteY11" fmla="*/ 84891 h 176275"/>
                <a:gd name="connsiteX12" fmla="*/ 253 w 106110"/>
                <a:gd name="connsiteY12" fmla="*/ 132035 h 176275"/>
                <a:gd name="connsiteX13" fmla="*/ 53181 w 106110"/>
                <a:gd name="connsiteY13" fmla="*/ 176360 h 176275"/>
                <a:gd name="connsiteX14" fmla="*/ 106363 w 106110"/>
                <a:gd name="connsiteY14" fmla="*/ 127679 h 176275"/>
                <a:gd name="connsiteX15" fmla="*/ 93835 w 106110"/>
                <a:gd name="connsiteY15" fmla="*/ 96165 h 176275"/>
                <a:gd name="connsiteX16" fmla="*/ 68522 w 106110"/>
                <a:gd name="connsiteY16" fmla="*/ 77973 h 176275"/>
                <a:gd name="connsiteX17" fmla="*/ 42953 w 106110"/>
                <a:gd name="connsiteY17" fmla="*/ 88734 h 176275"/>
                <a:gd name="connsiteX18" fmla="*/ 74403 w 106110"/>
                <a:gd name="connsiteY18" fmla="*/ 108719 h 176275"/>
                <a:gd name="connsiteX19" fmla="*/ 93579 w 106110"/>
                <a:gd name="connsiteY19" fmla="*/ 136903 h 176275"/>
                <a:gd name="connsiteX20" fmla="*/ 53436 w 106110"/>
                <a:gd name="connsiteY20" fmla="*/ 169186 h 176275"/>
                <a:gd name="connsiteX21" fmla="*/ 13038 w 106110"/>
                <a:gd name="connsiteY21" fmla="*/ 132035 h 176275"/>
                <a:gd name="connsiteX22" fmla="*/ 42953 w 106110"/>
                <a:gd name="connsiteY22" fmla="*/ 88734 h 1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6110" h="176275">
                  <a:moveTo>
                    <a:pt x="31191" y="53633"/>
                  </a:moveTo>
                  <a:cubicBezTo>
                    <a:pt x="19430" y="45947"/>
                    <a:pt x="18407" y="37235"/>
                    <a:pt x="18407" y="32880"/>
                  </a:cubicBezTo>
                  <a:cubicBezTo>
                    <a:pt x="18407" y="17251"/>
                    <a:pt x="35027" y="6490"/>
                    <a:pt x="53181" y="6490"/>
                  </a:cubicBezTo>
                  <a:cubicBezTo>
                    <a:pt x="71846" y="6490"/>
                    <a:pt x="88210" y="19813"/>
                    <a:pt x="88210" y="38260"/>
                  </a:cubicBezTo>
                  <a:cubicBezTo>
                    <a:pt x="88210" y="52864"/>
                    <a:pt x="78238" y="65163"/>
                    <a:pt x="62897" y="74130"/>
                  </a:cubicBezTo>
                  <a:lnTo>
                    <a:pt x="31191" y="53633"/>
                  </a:lnTo>
                  <a:close/>
                  <a:moveTo>
                    <a:pt x="68522" y="77973"/>
                  </a:moveTo>
                  <a:cubicBezTo>
                    <a:pt x="86931" y="68493"/>
                    <a:pt x="99460" y="55170"/>
                    <a:pt x="99460" y="38260"/>
                  </a:cubicBezTo>
                  <a:cubicBezTo>
                    <a:pt x="99460" y="14688"/>
                    <a:pt x="76704" y="84"/>
                    <a:pt x="53436" y="84"/>
                  </a:cubicBezTo>
                  <a:cubicBezTo>
                    <a:pt x="27868" y="84"/>
                    <a:pt x="7157" y="19044"/>
                    <a:pt x="7157" y="42872"/>
                  </a:cubicBezTo>
                  <a:cubicBezTo>
                    <a:pt x="7157" y="47484"/>
                    <a:pt x="7668" y="59014"/>
                    <a:pt x="18407" y="71056"/>
                  </a:cubicBezTo>
                  <a:cubicBezTo>
                    <a:pt x="21220" y="74130"/>
                    <a:pt x="30680" y="80536"/>
                    <a:pt x="37072" y="84891"/>
                  </a:cubicBezTo>
                  <a:cubicBezTo>
                    <a:pt x="22242" y="92321"/>
                    <a:pt x="253" y="106669"/>
                    <a:pt x="253" y="132035"/>
                  </a:cubicBezTo>
                  <a:cubicBezTo>
                    <a:pt x="253" y="159193"/>
                    <a:pt x="26333" y="176360"/>
                    <a:pt x="53181" y="176360"/>
                  </a:cubicBezTo>
                  <a:cubicBezTo>
                    <a:pt x="82073" y="176360"/>
                    <a:pt x="106363" y="155094"/>
                    <a:pt x="106363" y="127679"/>
                  </a:cubicBezTo>
                  <a:cubicBezTo>
                    <a:pt x="106363" y="118455"/>
                    <a:pt x="103551" y="106926"/>
                    <a:pt x="93835" y="96165"/>
                  </a:cubicBezTo>
                  <a:cubicBezTo>
                    <a:pt x="88977" y="90784"/>
                    <a:pt x="84886" y="88222"/>
                    <a:pt x="68522" y="77973"/>
                  </a:cubicBezTo>
                  <a:close/>
                  <a:moveTo>
                    <a:pt x="42953" y="88734"/>
                  </a:moveTo>
                  <a:lnTo>
                    <a:pt x="74403" y="108719"/>
                  </a:lnTo>
                  <a:cubicBezTo>
                    <a:pt x="81562" y="113587"/>
                    <a:pt x="93579" y="121274"/>
                    <a:pt x="93579" y="136903"/>
                  </a:cubicBezTo>
                  <a:cubicBezTo>
                    <a:pt x="93579" y="155862"/>
                    <a:pt x="74403" y="169186"/>
                    <a:pt x="53436" y="169186"/>
                  </a:cubicBezTo>
                  <a:cubicBezTo>
                    <a:pt x="31447" y="169186"/>
                    <a:pt x="13038" y="153300"/>
                    <a:pt x="13038" y="132035"/>
                  </a:cubicBezTo>
                  <a:cubicBezTo>
                    <a:pt x="13038" y="117174"/>
                    <a:pt x="21220" y="100776"/>
                    <a:pt x="42953" y="88734"/>
                  </a:cubicBez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66BC40F-99F4-1DDE-4057-34551EF3785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177070" y="4596348"/>
              <a:ext cx="138070" cy="113246"/>
            </a:xfrm>
            <a:custGeom>
              <a:avLst/>
              <a:gdLst>
                <a:gd name="connsiteX0" fmla="*/ 61112 w 138070"/>
                <a:gd name="connsiteY0" fmla="*/ 14945 h 113246"/>
                <a:gd name="connsiteX1" fmla="*/ 90004 w 138070"/>
                <a:gd name="connsiteY1" fmla="*/ 14945 h 113246"/>
                <a:gd name="connsiteX2" fmla="*/ 79266 w 138070"/>
                <a:gd name="connsiteY2" fmla="*/ 81048 h 113246"/>
                <a:gd name="connsiteX3" fmla="*/ 81311 w 138070"/>
                <a:gd name="connsiteY3" fmla="*/ 100520 h 113246"/>
                <a:gd name="connsiteX4" fmla="*/ 90516 w 138070"/>
                <a:gd name="connsiteY4" fmla="*/ 113331 h 113246"/>
                <a:gd name="connsiteX5" fmla="*/ 100999 w 138070"/>
                <a:gd name="connsiteY5" fmla="*/ 103595 h 113246"/>
                <a:gd name="connsiteX6" fmla="*/ 99465 w 138070"/>
                <a:gd name="connsiteY6" fmla="*/ 97958 h 113246"/>
                <a:gd name="connsiteX7" fmla="*/ 92050 w 138070"/>
                <a:gd name="connsiteY7" fmla="*/ 55683 h 113246"/>
                <a:gd name="connsiteX8" fmla="*/ 96652 w 138070"/>
                <a:gd name="connsiteY8" fmla="*/ 14945 h 113246"/>
                <a:gd name="connsiteX9" fmla="*/ 125801 w 138070"/>
                <a:gd name="connsiteY9" fmla="*/ 14945 h 113246"/>
                <a:gd name="connsiteX10" fmla="*/ 138329 w 138070"/>
                <a:gd name="connsiteY10" fmla="*/ 6233 h 113246"/>
                <a:gd name="connsiteX11" fmla="*/ 128102 w 138070"/>
                <a:gd name="connsiteY11" fmla="*/ 84 h 113246"/>
                <a:gd name="connsiteX12" fmla="*/ 42447 w 138070"/>
                <a:gd name="connsiteY12" fmla="*/ 84 h 113246"/>
                <a:gd name="connsiteX13" fmla="*/ 15855 w 138070"/>
                <a:gd name="connsiteY13" fmla="*/ 12126 h 113246"/>
                <a:gd name="connsiteX14" fmla="*/ 258 w 138070"/>
                <a:gd name="connsiteY14" fmla="*/ 35186 h 113246"/>
                <a:gd name="connsiteX15" fmla="*/ 3327 w 138070"/>
                <a:gd name="connsiteY15" fmla="*/ 37748 h 113246"/>
                <a:gd name="connsiteX16" fmla="*/ 7418 w 138070"/>
                <a:gd name="connsiteY16" fmla="*/ 34673 h 113246"/>
                <a:gd name="connsiteX17" fmla="*/ 39890 w 138070"/>
                <a:gd name="connsiteY17" fmla="*/ 14945 h 113246"/>
                <a:gd name="connsiteX18" fmla="*/ 54464 w 138070"/>
                <a:gd name="connsiteY18" fmla="*/ 14945 h 113246"/>
                <a:gd name="connsiteX19" fmla="*/ 21736 w 138070"/>
                <a:gd name="connsiteY19" fmla="*/ 100264 h 113246"/>
                <a:gd name="connsiteX20" fmla="*/ 19691 w 138070"/>
                <a:gd name="connsiteY20" fmla="*/ 106413 h 113246"/>
                <a:gd name="connsiteX21" fmla="*/ 27105 w 138070"/>
                <a:gd name="connsiteY21" fmla="*/ 113331 h 113246"/>
                <a:gd name="connsiteX22" fmla="*/ 39890 w 138070"/>
                <a:gd name="connsiteY22" fmla="*/ 96677 h 113246"/>
                <a:gd name="connsiteX23" fmla="*/ 46793 w 138070"/>
                <a:gd name="connsiteY23" fmla="*/ 71568 h 113246"/>
                <a:gd name="connsiteX24" fmla="*/ 61112 w 138070"/>
                <a:gd name="connsiteY24" fmla="*/ 14945 h 11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070" h="113246">
                  <a:moveTo>
                    <a:pt x="61112" y="14945"/>
                  </a:moveTo>
                  <a:lnTo>
                    <a:pt x="90004" y="14945"/>
                  </a:lnTo>
                  <a:cubicBezTo>
                    <a:pt x="81567" y="52864"/>
                    <a:pt x="79266" y="63882"/>
                    <a:pt x="79266" y="81048"/>
                  </a:cubicBezTo>
                  <a:cubicBezTo>
                    <a:pt x="79266" y="84891"/>
                    <a:pt x="79266" y="91809"/>
                    <a:pt x="81311" y="100520"/>
                  </a:cubicBezTo>
                  <a:cubicBezTo>
                    <a:pt x="83868" y="111794"/>
                    <a:pt x="86681" y="113331"/>
                    <a:pt x="90516" y="113331"/>
                  </a:cubicBezTo>
                  <a:cubicBezTo>
                    <a:pt x="95630" y="113331"/>
                    <a:pt x="100999" y="108719"/>
                    <a:pt x="100999" y="103595"/>
                  </a:cubicBezTo>
                  <a:cubicBezTo>
                    <a:pt x="100999" y="102058"/>
                    <a:pt x="100999" y="101545"/>
                    <a:pt x="99465" y="97958"/>
                  </a:cubicBezTo>
                  <a:cubicBezTo>
                    <a:pt x="92050" y="79511"/>
                    <a:pt x="92050" y="62857"/>
                    <a:pt x="92050" y="55683"/>
                  </a:cubicBezTo>
                  <a:cubicBezTo>
                    <a:pt x="92050" y="42103"/>
                    <a:pt x="93840" y="28268"/>
                    <a:pt x="96652" y="14945"/>
                  </a:cubicBezTo>
                  <a:lnTo>
                    <a:pt x="125801" y="14945"/>
                  </a:lnTo>
                  <a:cubicBezTo>
                    <a:pt x="129125" y="14945"/>
                    <a:pt x="138329" y="14945"/>
                    <a:pt x="138329" y="6233"/>
                  </a:cubicBezTo>
                  <a:cubicBezTo>
                    <a:pt x="138329" y="84"/>
                    <a:pt x="132960" y="84"/>
                    <a:pt x="128102" y="84"/>
                  </a:cubicBezTo>
                  <a:lnTo>
                    <a:pt x="42447" y="84"/>
                  </a:lnTo>
                  <a:cubicBezTo>
                    <a:pt x="36822" y="84"/>
                    <a:pt x="27105" y="84"/>
                    <a:pt x="15855" y="12126"/>
                  </a:cubicBezTo>
                  <a:cubicBezTo>
                    <a:pt x="6906" y="22119"/>
                    <a:pt x="258" y="33905"/>
                    <a:pt x="258" y="35186"/>
                  </a:cubicBezTo>
                  <a:cubicBezTo>
                    <a:pt x="258" y="35442"/>
                    <a:pt x="258" y="37748"/>
                    <a:pt x="3327" y="37748"/>
                  </a:cubicBezTo>
                  <a:cubicBezTo>
                    <a:pt x="5372" y="37748"/>
                    <a:pt x="5883" y="36723"/>
                    <a:pt x="7418" y="34673"/>
                  </a:cubicBezTo>
                  <a:cubicBezTo>
                    <a:pt x="19946" y="14945"/>
                    <a:pt x="34776" y="14945"/>
                    <a:pt x="39890" y="14945"/>
                  </a:cubicBezTo>
                  <a:lnTo>
                    <a:pt x="54464" y="14945"/>
                  </a:lnTo>
                  <a:cubicBezTo>
                    <a:pt x="46282" y="45947"/>
                    <a:pt x="32475" y="76949"/>
                    <a:pt x="21736" y="100264"/>
                  </a:cubicBezTo>
                  <a:cubicBezTo>
                    <a:pt x="19691" y="104107"/>
                    <a:pt x="19691" y="104620"/>
                    <a:pt x="19691" y="106413"/>
                  </a:cubicBezTo>
                  <a:cubicBezTo>
                    <a:pt x="19691" y="111281"/>
                    <a:pt x="23782" y="113331"/>
                    <a:pt x="27105" y="113331"/>
                  </a:cubicBezTo>
                  <a:cubicBezTo>
                    <a:pt x="34776" y="113331"/>
                    <a:pt x="36822" y="106157"/>
                    <a:pt x="39890" y="96677"/>
                  </a:cubicBezTo>
                  <a:cubicBezTo>
                    <a:pt x="43469" y="84891"/>
                    <a:pt x="43469" y="84379"/>
                    <a:pt x="46793" y="71568"/>
                  </a:cubicBezTo>
                  <a:lnTo>
                    <a:pt x="61112" y="14945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D5E1DF-0645-402B-A520-39BA1E913E1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332503" y="4593530"/>
              <a:ext cx="104064" cy="116065"/>
            </a:xfrm>
            <a:custGeom>
              <a:avLst/>
              <a:gdLst>
                <a:gd name="connsiteX0" fmla="*/ 15350 w 104064"/>
                <a:gd name="connsiteY0" fmla="*/ 98214 h 116065"/>
                <a:gd name="connsiteX1" fmla="*/ 13049 w 104064"/>
                <a:gd name="connsiteY1" fmla="*/ 109232 h 116065"/>
                <a:gd name="connsiteX2" fmla="*/ 20464 w 104064"/>
                <a:gd name="connsiteY2" fmla="*/ 116149 h 116065"/>
                <a:gd name="connsiteX3" fmla="*/ 29924 w 104064"/>
                <a:gd name="connsiteY3" fmla="*/ 108975 h 116065"/>
                <a:gd name="connsiteX4" fmla="*/ 40152 w 104064"/>
                <a:gd name="connsiteY4" fmla="*/ 68493 h 116065"/>
                <a:gd name="connsiteX5" fmla="*/ 48334 w 104064"/>
                <a:gd name="connsiteY5" fmla="*/ 35186 h 116065"/>
                <a:gd name="connsiteX6" fmla="*/ 62652 w 104064"/>
                <a:gd name="connsiteY6" fmla="*/ 14176 h 116065"/>
                <a:gd name="connsiteX7" fmla="*/ 83107 w 104064"/>
                <a:gd name="connsiteY7" fmla="*/ 5721 h 116065"/>
                <a:gd name="connsiteX8" fmla="*/ 93846 w 104064"/>
                <a:gd name="connsiteY8" fmla="*/ 8796 h 116065"/>
                <a:gd name="connsiteX9" fmla="*/ 80550 w 104064"/>
                <a:gd name="connsiteY9" fmla="*/ 22887 h 116065"/>
                <a:gd name="connsiteX10" fmla="*/ 90266 w 104064"/>
                <a:gd name="connsiteY10" fmla="*/ 31855 h 116065"/>
                <a:gd name="connsiteX11" fmla="*/ 104329 w 104064"/>
                <a:gd name="connsiteY11" fmla="*/ 16738 h 116065"/>
                <a:gd name="connsiteX12" fmla="*/ 83107 w 104064"/>
                <a:gd name="connsiteY12" fmla="*/ 84 h 116065"/>
                <a:gd name="connsiteX13" fmla="*/ 50379 w 104064"/>
                <a:gd name="connsiteY13" fmla="*/ 19813 h 116065"/>
                <a:gd name="connsiteX14" fmla="*/ 27112 w 104064"/>
                <a:gd name="connsiteY14" fmla="*/ 84 h 116065"/>
                <a:gd name="connsiteX15" fmla="*/ 8191 w 104064"/>
                <a:gd name="connsiteY15" fmla="*/ 14688 h 116065"/>
                <a:gd name="connsiteX16" fmla="*/ 264 w 104064"/>
                <a:gd name="connsiteY16" fmla="*/ 39541 h 116065"/>
                <a:gd name="connsiteX17" fmla="*/ 3333 w 104064"/>
                <a:gd name="connsiteY17" fmla="*/ 42103 h 116065"/>
                <a:gd name="connsiteX18" fmla="*/ 7679 w 104064"/>
                <a:gd name="connsiteY18" fmla="*/ 36210 h 116065"/>
                <a:gd name="connsiteX19" fmla="*/ 26344 w 104064"/>
                <a:gd name="connsiteY19" fmla="*/ 5721 h 116065"/>
                <a:gd name="connsiteX20" fmla="*/ 34271 w 104064"/>
                <a:gd name="connsiteY20" fmla="*/ 17507 h 116065"/>
                <a:gd name="connsiteX21" fmla="*/ 30180 w 104064"/>
                <a:gd name="connsiteY21" fmla="*/ 39029 h 116065"/>
                <a:gd name="connsiteX22" fmla="*/ 15350 w 104064"/>
                <a:gd name="connsiteY22" fmla="*/ 98214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064" h="116065">
                  <a:moveTo>
                    <a:pt x="15350" y="98214"/>
                  </a:moveTo>
                  <a:cubicBezTo>
                    <a:pt x="14583" y="102058"/>
                    <a:pt x="13049" y="107950"/>
                    <a:pt x="13049" y="109232"/>
                  </a:cubicBezTo>
                  <a:cubicBezTo>
                    <a:pt x="13049" y="113843"/>
                    <a:pt x="16628" y="116149"/>
                    <a:pt x="20464" y="116149"/>
                  </a:cubicBezTo>
                  <a:cubicBezTo>
                    <a:pt x="23532" y="116149"/>
                    <a:pt x="28134" y="114100"/>
                    <a:pt x="29924" y="108975"/>
                  </a:cubicBezTo>
                  <a:cubicBezTo>
                    <a:pt x="30435" y="107950"/>
                    <a:pt x="39129" y="73105"/>
                    <a:pt x="40152" y="68493"/>
                  </a:cubicBezTo>
                  <a:cubicBezTo>
                    <a:pt x="42197" y="60038"/>
                    <a:pt x="46799" y="42103"/>
                    <a:pt x="48334" y="35186"/>
                  </a:cubicBezTo>
                  <a:cubicBezTo>
                    <a:pt x="49356" y="31855"/>
                    <a:pt x="56515" y="19813"/>
                    <a:pt x="62652" y="14176"/>
                  </a:cubicBezTo>
                  <a:cubicBezTo>
                    <a:pt x="64697" y="12383"/>
                    <a:pt x="72112" y="5721"/>
                    <a:pt x="83107" y="5721"/>
                  </a:cubicBezTo>
                  <a:cubicBezTo>
                    <a:pt x="89755" y="5721"/>
                    <a:pt x="93590" y="8796"/>
                    <a:pt x="93846" y="8796"/>
                  </a:cubicBezTo>
                  <a:cubicBezTo>
                    <a:pt x="86175" y="10077"/>
                    <a:pt x="80550" y="16226"/>
                    <a:pt x="80550" y="22887"/>
                  </a:cubicBezTo>
                  <a:cubicBezTo>
                    <a:pt x="80550" y="26987"/>
                    <a:pt x="83363" y="31855"/>
                    <a:pt x="90266" y="31855"/>
                  </a:cubicBezTo>
                  <a:cubicBezTo>
                    <a:pt x="97170" y="31855"/>
                    <a:pt x="104329" y="25962"/>
                    <a:pt x="104329" y="16738"/>
                  </a:cubicBezTo>
                  <a:cubicBezTo>
                    <a:pt x="104329" y="7771"/>
                    <a:pt x="96147" y="84"/>
                    <a:pt x="83107" y="84"/>
                  </a:cubicBezTo>
                  <a:cubicBezTo>
                    <a:pt x="66487" y="84"/>
                    <a:pt x="55237" y="12639"/>
                    <a:pt x="50379" y="19813"/>
                  </a:cubicBezTo>
                  <a:cubicBezTo>
                    <a:pt x="48334" y="8283"/>
                    <a:pt x="39129" y="84"/>
                    <a:pt x="27112" y="84"/>
                  </a:cubicBezTo>
                  <a:cubicBezTo>
                    <a:pt x="15350" y="84"/>
                    <a:pt x="10492" y="10077"/>
                    <a:pt x="8191" y="14688"/>
                  </a:cubicBezTo>
                  <a:cubicBezTo>
                    <a:pt x="3588" y="23400"/>
                    <a:pt x="264" y="38773"/>
                    <a:pt x="264" y="39541"/>
                  </a:cubicBezTo>
                  <a:cubicBezTo>
                    <a:pt x="264" y="42103"/>
                    <a:pt x="2821" y="42103"/>
                    <a:pt x="3333" y="42103"/>
                  </a:cubicBezTo>
                  <a:cubicBezTo>
                    <a:pt x="5889" y="42103"/>
                    <a:pt x="6145" y="41847"/>
                    <a:pt x="7679" y="36210"/>
                  </a:cubicBezTo>
                  <a:cubicBezTo>
                    <a:pt x="12026" y="18019"/>
                    <a:pt x="17140" y="5721"/>
                    <a:pt x="26344" y="5721"/>
                  </a:cubicBezTo>
                  <a:cubicBezTo>
                    <a:pt x="30691" y="5721"/>
                    <a:pt x="34271" y="7771"/>
                    <a:pt x="34271" y="17507"/>
                  </a:cubicBezTo>
                  <a:cubicBezTo>
                    <a:pt x="34271" y="22887"/>
                    <a:pt x="33504" y="25706"/>
                    <a:pt x="30180" y="39029"/>
                  </a:cubicBezTo>
                  <a:lnTo>
                    <a:pt x="15350" y="98214"/>
                  </a:lnTo>
                  <a:close/>
                </a:path>
              </a:pathLst>
            </a:custGeom>
            <a:solidFill>
              <a:srgbClr val="000000"/>
            </a:solidFill>
            <a:ln w="256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31" name="Graphic 30" descr="Signature with solid fill">
            <a:extLst>
              <a:ext uri="{FF2B5EF4-FFF2-40B4-BE49-F238E27FC236}">
                <a16:creationId xmlns:a16="http://schemas.microsoft.com/office/drawing/2014/main" id="{F2482B38-F4C7-4244-83F6-D3B4F4902D6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459520" y="1266037"/>
            <a:ext cx="369333" cy="369333"/>
          </a:xfrm>
          <a:prstGeom prst="rect">
            <a:avLst/>
          </a:prstGeom>
        </p:spPr>
      </p:pic>
      <p:grpSp>
        <p:nvGrpSpPr>
          <p:cNvPr id="70" name="Group 69" descr="\documentclass{article}&#10;\usepackage{amsmath}&#10;\pagestyle{empty}&#10;\begin{document}&#10;&#10;&#10;$$\ell^{\mu}=\left(1,f/2,0,0\right)$$&#10;&#10;\end{document}" title="IguanaTex Vector Display">
            <a:extLst>
              <a:ext uri="{FF2B5EF4-FFF2-40B4-BE49-F238E27FC236}">
                <a16:creationId xmlns:a16="http://schemas.microsoft.com/office/drawing/2014/main" id="{241AB439-3985-F56E-07A9-B16A6F68475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406982" y="3612855"/>
            <a:ext cx="2116932" cy="279536"/>
            <a:chOff x="7528577" y="4205391"/>
            <a:chExt cx="1868446" cy="246724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174FEF5-8C02-3C55-9A80-EBD2391264B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528577" y="4216493"/>
              <a:ext cx="97930" cy="176901"/>
            </a:xfrm>
            <a:custGeom>
              <a:avLst/>
              <a:gdLst>
                <a:gd name="connsiteX0" fmla="*/ 1462 w 97930"/>
                <a:gd name="connsiteY0" fmla="*/ 149590 h 176901"/>
                <a:gd name="connsiteX1" fmla="*/ 196 w 97930"/>
                <a:gd name="connsiteY1" fmla="*/ 152057 h 176901"/>
                <a:gd name="connsiteX2" fmla="*/ 3233 w 97930"/>
                <a:gd name="connsiteY2" fmla="*/ 155265 h 176901"/>
                <a:gd name="connsiteX3" fmla="*/ 12343 w 97930"/>
                <a:gd name="connsiteY3" fmla="*/ 147616 h 176901"/>
                <a:gd name="connsiteX4" fmla="*/ 21453 w 97930"/>
                <a:gd name="connsiteY4" fmla="*/ 139228 h 176901"/>
                <a:gd name="connsiteX5" fmla="*/ 49794 w 97930"/>
                <a:gd name="connsiteY5" fmla="*/ 176976 h 176901"/>
                <a:gd name="connsiteX6" fmla="*/ 74087 w 97930"/>
                <a:gd name="connsiteY6" fmla="*/ 167601 h 176901"/>
                <a:gd name="connsiteX7" fmla="*/ 89523 w 97930"/>
                <a:gd name="connsiteY7" fmla="*/ 153044 h 176901"/>
                <a:gd name="connsiteX8" fmla="*/ 86487 w 97930"/>
                <a:gd name="connsiteY8" fmla="*/ 150083 h 176901"/>
                <a:gd name="connsiteX9" fmla="*/ 83197 w 97930"/>
                <a:gd name="connsiteY9" fmla="*/ 152304 h 176901"/>
                <a:gd name="connsiteX10" fmla="*/ 50300 w 97930"/>
                <a:gd name="connsiteY10" fmla="*/ 171548 h 176901"/>
                <a:gd name="connsiteX11" fmla="*/ 34864 w 97930"/>
                <a:gd name="connsiteY11" fmla="*/ 139474 h 176901"/>
                <a:gd name="connsiteX12" fmla="*/ 36130 w 97930"/>
                <a:gd name="connsiteY12" fmla="*/ 125411 h 176901"/>
                <a:gd name="connsiteX13" fmla="*/ 41697 w 97930"/>
                <a:gd name="connsiteY13" fmla="*/ 119243 h 176901"/>
                <a:gd name="connsiteX14" fmla="*/ 98127 w 97930"/>
                <a:gd name="connsiteY14" fmla="*/ 19319 h 176901"/>
                <a:gd name="connsiteX15" fmla="*/ 83197 w 97930"/>
                <a:gd name="connsiteY15" fmla="*/ 75 h 176901"/>
                <a:gd name="connsiteX16" fmla="*/ 40938 w 97930"/>
                <a:gd name="connsiteY16" fmla="*/ 46459 h 176901"/>
                <a:gd name="connsiteX17" fmla="*/ 20946 w 97930"/>
                <a:gd name="connsiteY17" fmla="*/ 131579 h 176901"/>
                <a:gd name="connsiteX18" fmla="*/ 1462 w 97930"/>
                <a:gd name="connsiteY18" fmla="*/ 149590 h 176901"/>
                <a:gd name="connsiteX19" fmla="*/ 37395 w 97930"/>
                <a:gd name="connsiteY19" fmla="*/ 115048 h 176901"/>
                <a:gd name="connsiteX20" fmla="*/ 63206 w 97930"/>
                <a:gd name="connsiteY20" fmla="*/ 28695 h 176901"/>
                <a:gd name="connsiteX21" fmla="*/ 83450 w 97930"/>
                <a:gd name="connsiteY21" fmla="*/ 5503 h 176901"/>
                <a:gd name="connsiteX22" fmla="*/ 92054 w 97930"/>
                <a:gd name="connsiteY22" fmla="*/ 18332 h 176901"/>
                <a:gd name="connsiteX23" fmla="*/ 37395 w 97930"/>
                <a:gd name="connsiteY23" fmla="*/ 115048 h 17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930" h="176901">
                  <a:moveTo>
                    <a:pt x="1462" y="149590"/>
                  </a:moveTo>
                  <a:cubicBezTo>
                    <a:pt x="955" y="150330"/>
                    <a:pt x="196" y="151070"/>
                    <a:pt x="196" y="152057"/>
                  </a:cubicBezTo>
                  <a:cubicBezTo>
                    <a:pt x="196" y="153291"/>
                    <a:pt x="1715" y="155265"/>
                    <a:pt x="3233" y="155265"/>
                  </a:cubicBezTo>
                  <a:cubicBezTo>
                    <a:pt x="4498" y="155265"/>
                    <a:pt x="5257" y="154524"/>
                    <a:pt x="12343" y="147616"/>
                  </a:cubicBezTo>
                  <a:cubicBezTo>
                    <a:pt x="14367" y="145889"/>
                    <a:pt x="19428" y="141201"/>
                    <a:pt x="21453" y="139228"/>
                  </a:cubicBezTo>
                  <a:cubicBezTo>
                    <a:pt x="23983" y="158719"/>
                    <a:pt x="31322" y="176976"/>
                    <a:pt x="49794" y="176976"/>
                  </a:cubicBezTo>
                  <a:cubicBezTo>
                    <a:pt x="59916" y="176976"/>
                    <a:pt x="68773" y="171302"/>
                    <a:pt x="74087" y="167601"/>
                  </a:cubicBezTo>
                  <a:cubicBezTo>
                    <a:pt x="77630" y="165134"/>
                    <a:pt x="89523" y="155511"/>
                    <a:pt x="89523" y="153044"/>
                  </a:cubicBezTo>
                  <a:cubicBezTo>
                    <a:pt x="89523" y="152304"/>
                    <a:pt x="88764" y="150083"/>
                    <a:pt x="86487" y="150083"/>
                  </a:cubicBezTo>
                  <a:cubicBezTo>
                    <a:pt x="85728" y="150083"/>
                    <a:pt x="85475" y="150330"/>
                    <a:pt x="83197" y="152304"/>
                  </a:cubicBezTo>
                  <a:cubicBezTo>
                    <a:pt x="67002" y="167848"/>
                    <a:pt x="57639" y="171548"/>
                    <a:pt x="50300" y="171548"/>
                  </a:cubicBezTo>
                  <a:cubicBezTo>
                    <a:pt x="38913" y="171548"/>
                    <a:pt x="34864" y="158719"/>
                    <a:pt x="34864" y="139474"/>
                  </a:cubicBezTo>
                  <a:cubicBezTo>
                    <a:pt x="34864" y="137994"/>
                    <a:pt x="35370" y="126645"/>
                    <a:pt x="36130" y="125411"/>
                  </a:cubicBezTo>
                  <a:cubicBezTo>
                    <a:pt x="36636" y="124671"/>
                    <a:pt x="36636" y="124177"/>
                    <a:pt x="41697" y="119243"/>
                  </a:cubicBezTo>
                  <a:cubicBezTo>
                    <a:pt x="62194" y="99258"/>
                    <a:pt x="98127" y="57562"/>
                    <a:pt x="98127" y="19319"/>
                  </a:cubicBezTo>
                  <a:cubicBezTo>
                    <a:pt x="98127" y="15125"/>
                    <a:pt x="98127" y="75"/>
                    <a:pt x="83197" y="75"/>
                  </a:cubicBezTo>
                  <a:cubicBezTo>
                    <a:pt x="62194" y="75"/>
                    <a:pt x="43468" y="40784"/>
                    <a:pt x="40938" y="46459"/>
                  </a:cubicBezTo>
                  <a:cubicBezTo>
                    <a:pt x="28791" y="73352"/>
                    <a:pt x="20946" y="102219"/>
                    <a:pt x="20946" y="131579"/>
                  </a:cubicBezTo>
                  <a:lnTo>
                    <a:pt x="1462" y="149590"/>
                  </a:lnTo>
                  <a:close/>
                  <a:moveTo>
                    <a:pt x="37395" y="115048"/>
                  </a:moveTo>
                  <a:cubicBezTo>
                    <a:pt x="37901" y="112334"/>
                    <a:pt x="48782" y="57562"/>
                    <a:pt x="63206" y="28695"/>
                  </a:cubicBezTo>
                  <a:cubicBezTo>
                    <a:pt x="70038" y="15372"/>
                    <a:pt x="75352" y="5503"/>
                    <a:pt x="83450" y="5503"/>
                  </a:cubicBezTo>
                  <a:cubicBezTo>
                    <a:pt x="92054" y="5503"/>
                    <a:pt x="92054" y="14385"/>
                    <a:pt x="92054" y="18332"/>
                  </a:cubicBezTo>
                  <a:cubicBezTo>
                    <a:pt x="92054" y="59535"/>
                    <a:pt x="49541" y="102712"/>
                    <a:pt x="37395" y="11504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C0454C1-C5D3-90D4-2948-D40438569EA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640089" y="4212400"/>
              <a:ext cx="105572" cy="113123"/>
            </a:xfrm>
            <a:custGeom>
              <a:avLst/>
              <a:gdLst>
                <a:gd name="connsiteX0" fmla="*/ 909 w 105572"/>
                <a:gd name="connsiteY0" fmla="*/ 104040 h 113123"/>
                <a:gd name="connsiteX1" fmla="*/ 200 w 105572"/>
                <a:gd name="connsiteY1" fmla="*/ 107667 h 113123"/>
                <a:gd name="connsiteX2" fmla="*/ 6223 w 105572"/>
                <a:gd name="connsiteY2" fmla="*/ 113194 h 113123"/>
                <a:gd name="connsiteX3" fmla="*/ 14726 w 105572"/>
                <a:gd name="connsiteY3" fmla="*/ 104559 h 113123"/>
                <a:gd name="connsiteX4" fmla="*/ 22874 w 105572"/>
                <a:gd name="connsiteY4" fmla="*/ 72953 h 113123"/>
                <a:gd name="connsiteX5" fmla="*/ 41827 w 105572"/>
                <a:gd name="connsiteY5" fmla="*/ 77962 h 113123"/>
                <a:gd name="connsiteX6" fmla="*/ 67335 w 105572"/>
                <a:gd name="connsiteY6" fmla="*/ 65527 h 113123"/>
                <a:gd name="connsiteX7" fmla="*/ 85580 w 105572"/>
                <a:gd name="connsiteY7" fmla="*/ 77962 h 113123"/>
                <a:gd name="connsiteX8" fmla="*/ 99574 w 105572"/>
                <a:gd name="connsiteY8" fmla="*/ 68808 h 113123"/>
                <a:gd name="connsiteX9" fmla="*/ 105773 w 105572"/>
                <a:gd name="connsiteY9" fmla="*/ 51537 h 113123"/>
                <a:gd name="connsiteX10" fmla="*/ 102939 w 105572"/>
                <a:gd name="connsiteY10" fmla="*/ 49292 h 113123"/>
                <a:gd name="connsiteX11" fmla="*/ 99042 w 105572"/>
                <a:gd name="connsiteY11" fmla="*/ 54646 h 113123"/>
                <a:gd name="connsiteX12" fmla="*/ 86111 w 105572"/>
                <a:gd name="connsiteY12" fmla="*/ 73126 h 113123"/>
                <a:gd name="connsiteX13" fmla="*/ 80266 w 105572"/>
                <a:gd name="connsiteY13" fmla="*/ 64663 h 113123"/>
                <a:gd name="connsiteX14" fmla="*/ 82923 w 105572"/>
                <a:gd name="connsiteY14" fmla="*/ 51019 h 113123"/>
                <a:gd name="connsiteX15" fmla="*/ 86820 w 105572"/>
                <a:gd name="connsiteY15" fmla="*/ 35476 h 113123"/>
                <a:gd name="connsiteX16" fmla="*/ 90894 w 105572"/>
                <a:gd name="connsiteY16" fmla="*/ 20105 h 113123"/>
                <a:gd name="connsiteX17" fmla="*/ 93905 w 105572"/>
                <a:gd name="connsiteY17" fmla="*/ 7324 h 113123"/>
                <a:gd name="connsiteX18" fmla="*/ 88060 w 105572"/>
                <a:gd name="connsiteY18" fmla="*/ 1798 h 113123"/>
                <a:gd name="connsiteX19" fmla="*/ 80797 w 105572"/>
                <a:gd name="connsiteY19" fmla="*/ 5943 h 113123"/>
                <a:gd name="connsiteX20" fmla="*/ 77963 w 105572"/>
                <a:gd name="connsiteY20" fmla="*/ 15960 h 113123"/>
                <a:gd name="connsiteX21" fmla="*/ 74243 w 105572"/>
                <a:gd name="connsiteY21" fmla="*/ 30294 h 113123"/>
                <a:gd name="connsiteX22" fmla="*/ 68752 w 105572"/>
                <a:gd name="connsiteY22" fmla="*/ 51883 h 113123"/>
                <a:gd name="connsiteX23" fmla="*/ 65918 w 105572"/>
                <a:gd name="connsiteY23" fmla="*/ 58791 h 113123"/>
                <a:gd name="connsiteX24" fmla="*/ 42536 w 105572"/>
                <a:gd name="connsiteY24" fmla="*/ 73126 h 113123"/>
                <a:gd name="connsiteX25" fmla="*/ 28011 w 105572"/>
                <a:gd name="connsiteY25" fmla="*/ 57755 h 113123"/>
                <a:gd name="connsiteX26" fmla="*/ 31022 w 105572"/>
                <a:gd name="connsiteY26" fmla="*/ 41693 h 113123"/>
                <a:gd name="connsiteX27" fmla="*/ 34919 w 105572"/>
                <a:gd name="connsiteY27" fmla="*/ 26149 h 113123"/>
                <a:gd name="connsiteX28" fmla="*/ 37399 w 105572"/>
                <a:gd name="connsiteY28" fmla="*/ 16478 h 113123"/>
                <a:gd name="connsiteX29" fmla="*/ 40056 w 105572"/>
                <a:gd name="connsiteY29" fmla="*/ 5597 h 113123"/>
                <a:gd name="connsiteX30" fmla="*/ 34033 w 105572"/>
                <a:gd name="connsiteY30" fmla="*/ 71 h 113123"/>
                <a:gd name="connsiteX31" fmla="*/ 25531 w 105572"/>
                <a:gd name="connsiteY31" fmla="*/ 8188 h 113123"/>
                <a:gd name="connsiteX32" fmla="*/ 909 w 105572"/>
                <a:gd name="connsiteY32" fmla="*/ 104040 h 1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3123">
                  <a:moveTo>
                    <a:pt x="909" y="104040"/>
                  </a:moveTo>
                  <a:cubicBezTo>
                    <a:pt x="200" y="106631"/>
                    <a:pt x="200" y="107495"/>
                    <a:pt x="200" y="107667"/>
                  </a:cubicBezTo>
                  <a:cubicBezTo>
                    <a:pt x="200" y="111467"/>
                    <a:pt x="3389" y="113194"/>
                    <a:pt x="6223" y="113194"/>
                  </a:cubicBezTo>
                  <a:cubicBezTo>
                    <a:pt x="12600" y="113194"/>
                    <a:pt x="14017" y="107495"/>
                    <a:pt x="14726" y="104559"/>
                  </a:cubicBezTo>
                  <a:cubicBezTo>
                    <a:pt x="15080" y="103695"/>
                    <a:pt x="18623" y="89878"/>
                    <a:pt x="22874" y="72953"/>
                  </a:cubicBezTo>
                  <a:cubicBezTo>
                    <a:pt x="28365" y="76580"/>
                    <a:pt x="35450" y="77962"/>
                    <a:pt x="41827" y="77962"/>
                  </a:cubicBezTo>
                  <a:cubicBezTo>
                    <a:pt x="57061" y="77962"/>
                    <a:pt x="66981" y="65872"/>
                    <a:pt x="67335" y="65527"/>
                  </a:cubicBezTo>
                  <a:cubicBezTo>
                    <a:pt x="70700" y="77444"/>
                    <a:pt x="82923" y="77962"/>
                    <a:pt x="85580" y="77962"/>
                  </a:cubicBezTo>
                  <a:cubicBezTo>
                    <a:pt x="91957" y="77962"/>
                    <a:pt x="96385" y="74162"/>
                    <a:pt x="99574" y="68808"/>
                  </a:cubicBezTo>
                  <a:cubicBezTo>
                    <a:pt x="103471" y="62073"/>
                    <a:pt x="105773" y="52228"/>
                    <a:pt x="105773" y="51537"/>
                  </a:cubicBezTo>
                  <a:cubicBezTo>
                    <a:pt x="105773" y="49292"/>
                    <a:pt x="103471" y="49292"/>
                    <a:pt x="102939" y="49292"/>
                  </a:cubicBezTo>
                  <a:cubicBezTo>
                    <a:pt x="100459" y="49292"/>
                    <a:pt x="100282" y="49983"/>
                    <a:pt x="99042" y="54646"/>
                  </a:cubicBezTo>
                  <a:cubicBezTo>
                    <a:pt x="96917" y="62936"/>
                    <a:pt x="93551" y="73126"/>
                    <a:pt x="86111" y="73126"/>
                  </a:cubicBezTo>
                  <a:cubicBezTo>
                    <a:pt x="81506" y="73126"/>
                    <a:pt x="80266" y="69326"/>
                    <a:pt x="80266" y="64663"/>
                  </a:cubicBezTo>
                  <a:cubicBezTo>
                    <a:pt x="80266" y="61727"/>
                    <a:pt x="81683" y="55510"/>
                    <a:pt x="82923" y="51019"/>
                  </a:cubicBezTo>
                  <a:cubicBezTo>
                    <a:pt x="84163" y="46356"/>
                    <a:pt x="85934" y="39275"/>
                    <a:pt x="86820" y="35476"/>
                  </a:cubicBezTo>
                  <a:lnTo>
                    <a:pt x="90894" y="20105"/>
                  </a:lnTo>
                  <a:cubicBezTo>
                    <a:pt x="91957" y="15787"/>
                    <a:pt x="93905" y="8188"/>
                    <a:pt x="93905" y="7324"/>
                  </a:cubicBezTo>
                  <a:cubicBezTo>
                    <a:pt x="93905" y="3870"/>
                    <a:pt x="91071" y="1798"/>
                    <a:pt x="88060" y="1798"/>
                  </a:cubicBezTo>
                  <a:cubicBezTo>
                    <a:pt x="86111" y="1798"/>
                    <a:pt x="82746" y="2661"/>
                    <a:pt x="80797" y="5943"/>
                  </a:cubicBezTo>
                  <a:cubicBezTo>
                    <a:pt x="80266" y="6979"/>
                    <a:pt x="78849" y="12506"/>
                    <a:pt x="77963" y="15960"/>
                  </a:cubicBezTo>
                  <a:lnTo>
                    <a:pt x="74243" y="30294"/>
                  </a:lnTo>
                  <a:lnTo>
                    <a:pt x="68752" y="51883"/>
                  </a:lnTo>
                  <a:cubicBezTo>
                    <a:pt x="67512" y="56201"/>
                    <a:pt x="67512" y="56546"/>
                    <a:pt x="65918" y="58791"/>
                  </a:cubicBezTo>
                  <a:cubicBezTo>
                    <a:pt x="60427" y="66390"/>
                    <a:pt x="52633" y="73126"/>
                    <a:pt x="42536" y="73126"/>
                  </a:cubicBezTo>
                  <a:cubicBezTo>
                    <a:pt x="28011" y="73126"/>
                    <a:pt x="28011" y="60864"/>
                    <a:pt x="28011" y="57755"/>
                  </a:cubicBezTo>
                  <a:cubicBezTo>
                    <a:pt x="28011" y="53264"/>
                    <a:pt x="28542" y="51019"/>
                    <a:pt x="31022" y="41693"/>
                  </a:cubicBezTo>
                  <a:cubicBezTo>
                    <a:pt x="32793" y="34094"/>
                    <a:pt x="33148" y="32885"/>
                    <a:pt x="34919" y="26149"/>
                  </a:cubicBezTo>
                  <a:lnTo>
                    <a:pt x="37399" y="16478"/>
                  </a:lnTo>
                  <a:cubicBezTo>
                    <a:pt x="38285" y="12851"/>
                    <a:pt x="40056" y="6288"/>
                    <a:pt x="40056" y="5597"/>
                  </a:cubicBezTo>
                  <a:cubicBezTo>
                    <a:pt x="40056" y="2489"/>
                    <a:pt x="37576" y="71"/>
                    <a:pt x="34033" y="71"/>
                  </a:cubicBezTo>
                  <a:cubicBezTo>
                    <a:pt x="27656" y="71"/>
                    <a:pt x="26062" y="6115"/>
                    <a:pt x="25531" y="8188"/>
                  </a:cubicBezTo>
                  <a:lnTo>
                    <a:pt x="909" y="104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4045188-69A8-303B-6557-BD38FC0A3AC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851388" y="4299886"/>
              <a:ext cx="168278" cy="57733"/>
            </a:xfrm>
            <a:custGeom>
              <a:avLst/>
              <a:gdLst>
                <a:gd name="connsiteX0" fmla="*/ 159884 w 168278"/>
                <a:gd name="connsiteY0" fmla="*/ 9944 h 57733"/>
                <a:gd name="connsiteX1" fmla="*/ 168488 w 168278"/>
                <a:gd name="connsiteY1" fmla="*/ 5009 h 57733"/>
                <a:gd name="connsiteX2" fmla="*/ 160137 w 168278"/>
                <a:gd name="connsiteY2" fmla="*/ 75 h 57733"/>
                <a:gd name="connsiteX3" fmla="*/ 8559 w 168278"/>
                <a:gd name="connsiteY3" fmla="*/ 75 h 57733"/>
                <a:gd name="connsiteX4" fmla="*/ 209 w 168278"/>
                <a:gd name="connsiteY4" fmla="*/ 5009 h 57733"/>
                <a:gd name="connsiteX5" fmla="*/ 8812 w 168278"/>
                <a:gd name="connsiteY5" fmla="*/ 9944 h 57733"/>
                <a:gd name="connsiteX6" fmla="*/ 159884 w 168278"/>
                <a:gd name="connsiteY6" fmla="*/ 9944 h 57733"/>
                <a:gd name="connsiteX7" fmla="*/ 160137 w 168278"/>
                <a:gd name="connsiteY7" fmla="*/ 57808 h 57733"/>
                <a:gd name="connsiteX8" fmla="*/ 168488 w 168278"/>
                <a:gd name="connsiteY8" fmla="*/ 52874 h 57733"/>
                <a:gd name="connsiteX9" fmla="*/ 159884 w 168278"/>
                <a:gd name="connsiteY9" fmla="*/ 47939 h 57733"/>
                <a:gd name="connsiteX10" fmla="*/ 8812 w 168278"/>
                <a:gd name="connsiteY10" fmla="*/ 47939 h 57733"/>
                <a:gd name="connsiteX11" fmla="*/ 209 w 168278"/>
                <a:gd name="connsiteY11" fmla="*/ 52874 h 57733"/>
                <a:gd name="connsiteX12" fmla="*/ 8559 w 168278"/>
                <a:gd name="connsiteY12" fmla="*/ 57808 h 57733"/>
                <a:gd name="connsiteX13" fmla="*/ 160137 w 168278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7733">
                  <a:moveTo>
                    <a:pt x="159884" y="9944"/>
                  </a:moveTo>
                  <a:cubicBezTo>
                    <a:pt x="163680" y="9944"/>
                    <a:pt x="168488" y="9944"/>
                    <a:pt x="168488" y="5009"/>
                  </a:cubicBezTo>
                  <a:cubicBezTo>
                    <a:pt x="168488" y="75"/>
                    <a:pt x="163680" y="75"/>
                    <a:pt x="160137" y="75"/>
                  </a:cubicBezTo>
                  <a:lnTo>
                    <a:pt x="8559" y="75"/>
                  </a:lnTo>
                  <a:cubicBezTo>
                    <a:pt x="5017" y="75"/>
                    <a:pt x="209" y="75"/>
                    <a:pt x="209" y="5009"/>
                  </a:cubicBezTo>
                  <a:cubicBezTo>
                    <a:pt x="209" y="9944"/>
                    <a:pt x="5017" y="9944"/>
                    <a:pt x="8812" y="9944"/>
                  </a:cubicBezTo>
                  <a:lnTo>
                    <a:pt x="159884" y="9944"/>
                  </a:lnTo>
                  <a:close/>
                  <a:moveTo>
                    <a:pt x="160137" y="57808"/>
                  </a:moveTo>
                  <a:cubicBezTo>
                    <a:pt x="163680" y="57808"/>
                    <a:pt x="168488" y="57808"/>
                    <a:pt x="168488" y="52874"/>
                  </a:cubicBezTo>
                  <a:cubicBezTo>
                    <a:pt x="168488" y="47939"/>
                    <a:pt x="163680" y="47939"/>
                    <a:pt x="159884" y="47939"/>
                  </a:cubicBezTo>
                  <a:lnTo>
                    <a:pt x="8812" y="47939"/>
                  </a:lnTo>
                  <a:cubicBezTo>
                    <a:pt x="5017" y="47939"/>
                    <a:pt x="209" y="47939"/>
                    <a:pt x="209" y="52874"/>
                  </a:cubicBezTo>
                  <a:cubicBezTo>
                    <a:pt x="209" y="57808"/>
                    <a:pt x="5017" y="57808"/>
                    <a:pt x="8559" y="57808"/>
                  </a:cubicBezTo>
                  <a:lnTo>
                    <a:pt x="160137" y="578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C75383-8D1A-2B2B-B44D-87CA9A50A3D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29377" y="4205391"/>
              <a:ext cx="58707" cy="246724"/>
            </a:xfrm>
            <a:custGeom>
              <a:avLst/>
              <a:gdLst>
                <a:gd name="connsiteX0" fmla="*/ 58927 w 58707"/>
                <a:gd name="connsiteY0" fmla="*/ 244332 h 246724"/>
                <a:gd name="connsiteX1" fmla="*/ 54625 w 58707"/>
                <a:gd name="connsiteY1" fmla="*/ 238904 h 246724"/>
                <a:gd name="connsiteX2" fmla="*/ 14896 w 58707"/>
                <a:gd name="connsiteY2" fmla="*/ 123437 h 246724"/>
                <a:gd name="connsiteX3" fmla="*/ 55637 w 58707"/>
                <a:gd name="connsiteY3" fmla="*/ 6736 h 246724"/>
                <a:gd name="connsiteX4" fmla="*/ 58927 w 58707"/>
                <a:gd name="connsiteY4" fmla="*/ 2542 h 246724"/>
                <a:gd name="connsiteX5" fmla="*/ 56396 w 58707"/>
                <a:gd name="connsiteY5" fmla="*/ 75 h 246724"/>
                <a:gd name="connsiteX6" fmla="*/ 16161 w 58707"/>
                <a:gd name="connsiteY6" fmla="*/ 48186 h 246724"/>
                <a:gd name="connsiteX7" fmla="*/ 219 w 58707"/>
                <a:gd name="connsiteY7" fmla="*/ 123437 h 246724"/>
                <a:gd name="connsiteX8" fmla="*/ 16920 w 58707"/>
                <a:gd name="connsiteY8" fmla="*/ 200415 h 246724"/>
                <a:gd name="connsiteX9" fmla="*/ 56396 w 58707"/>
                <a:gd name="connsiteY9" fmla="*/ 246800 h 246724"/>
                <a:gd name="connsiteX10" fmla="*/ 58927 w 58707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927" y="244332"/>
                  </a:moveTo>
                  <a:cubicBezTo>
                    <a:pt x="58927" y="243592"/>
                    <a:pt x="58927" y="243099"/>
                    <a:pt x="54625" y="238904"/>
                  </a:cubicBezTo>
                  <a:cubicBezTo>
                    <a:pt x="22994" y="207817"/>
                    <a:pt x="14896" y="161186"/>
                    <a:pt x="14896" y="123437"/>
                  </a:cubicBezTo>
                  <a:cubicBezTo>
                    <a:pt x="14896" y="80507"/>
                    <a:pt x="24512" y="37577"/>
                    <a:pt x="55637" y="6736"/>
                  </a:cubicBezTo>
                  <a:cubicBezTo>
                    <a:pt x="58927" y="3776"/>
                    <a:pt x="58927" y="3282"/>
                    <a:pt x="58927" y="2542"/>
                  </a:cubicBezTo>
                  <a:cubicBezTo>
                    <a:pt x="58927" y="815"/>
                    <a:pt x="57915" y="75"/>
                    <a:pt x="56396" y="75"/>
                  </a:cubicBezTo>
                  <a:cubicBezTo>
                    <a:pt x="53866" y="75"/>
                    <a:pt x="31091" y="16852"/>
                    <a:pt x="16161" y="48186"/>
                  </a:cubicBezTo>
                  <a:cubicBezTo>
                    <a:pt x="3256" y="75326"/>
                    <a:pt x="219" y="102712"/>
                    <a:pt x="219" y="123437"/>
                  </a:cubicBezTo>
                  <a:cubicBezTo>
                    <a:pt x="219" y="142682"/>
                    <a:pt x="3003" y="172535"/>
                    <a:pt x="16920" y="200415"/>
                  </a:cubicBezTo>
                  <a:cubicBezTo>
                    <a:pt x="32104" y="230762"/>
                    <a:pt x="53866" y="246800"/>
                    <a:pt x="56396" y="246800"/>
                  </a:cubicBezTo>
                  <a:cubicBezTo>
                    <a:pt x="57915" y="246800"/>
                    <a:pt x="58927" y="246059"/>
                    <a:pt x="58927" y="24433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A6929C2-F765-AE75-05D4-924495DB149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225256" y="4226116"/>
              <a:ext cx="83506" cy="164318"/>
            </a:xfrm>
            <a:custGeom>
              <a:avLst/>
              <a:gdLst>
                <a:gd name="connsiteX0" fmla="*/ 52098 w 83506"/>
                <a:gd name="connsiteY0" fmla="*/ 6490 h 164318"/>
                <a:gd name="connsiteX1" fmla="*/ 46278 w 83506"/>
                <a:gd name="connsiteY1" fmla="*/ 75 h 164318"/>
                <a:gd name="connsiteX2" fmla="*/ 223 w 83506"/>
                <a:gd name="connsiteY2" fmla="*/ 15865 h 164318"/>
                <a:gd name="connsiteX3" fmla="*/ 223 w 83506"/>
                <a:gd name="connsiteY3" fmla="*/ 23514 h 164318"/>
                <a:gd name="connsiteX4" fmla="*/ 33373 w 83506"/>
                <a:gd name="connsiteY4" fmla="*/ 17099 h 164318"/>
                <a:gd name="connsiteX5" fmla="*/ 33373 w 83506"/>
                <a:gd name="connsiteY5" fmla="*/ 144902 h 164318"/>
                <a:gd name="connsiteX6" fmla="*/ 9839 w 83506"/>
                <a:gd name="connsiteY6" fmla="*/ 156745 h 164318"/>
                <a:gd name="connsiteX7" fmla="*/ 1741 w 83506"/>
                <a:gd name="connsiteY7" fmla="*/ 156745 h 164318"/>
                <a:gd name="connsiteX8" fmla="*/ 1741 w 83506"/>
                <a:gd name="connsiteY8" fmla="*/ 164393 h 164318"/>
                <a:gd name="connsiteX9" fmla="*/ 42736 w 83506"/>
                <a:gd name="connsiteY9" fmla="*/ 163653 h 164318"/>
                <a:gd name="connsiteX10" fmla="*/ 83730 w 83506"/>
                <a:gd name="connsiteY10" fmla="*/ 164393 h 164318"/>
                <a:gd name="connsiteX11" fmla="*/ 83730 w 83506"/>
                <a:gd name="connsiteY11" fmla="*/ 156745 h 164318"/>
                <a:gd name="connsiteX12" fmla="*/ 75632 w 83506"/>
                <a:gd name="connsiteY12" fmla="*/ 156745 h 164318"/>
                <a:gd name="connsiteX13" fmla="*/ 52098 w 83506"/>
                <a:gd name="connsiteY13" fmla="*/ 144902 h 164318"/>
                <a:gd name="connsiteX14" fmla="*/ 52098 w 83506"/>
                <a:gd name="connsiteY14" fmla="*/ 6490 h 1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4318">
                  <a:moveTo>
                    <a:pt x="52098" y="6490"/>
                  </a:moveTo>
                  <a:cubicBezTo>
                    <a:pt x="52098" y="568"/>
                    <a:pt x="52098" y="75"/>
                    <a:pt x="46278" y="75"/>
                  </a:cubicBezTo>
                  <a:cubicBezTo>
                    <a:pt x="30589" y="15865"/>
                    <a:pt x="8321" y="15865"/>
                    <a:pt x="223" y="15865"/>
                  </a:cubicBezTo>
                  <a:lnTo>
                    <a:pt x="223" y="23514"/>
                  </a:lnTo>
                  <a:cubicBezTo>
                    <a:pt x="5284" y="23514"/>
                    <a:pt x="20214" y="23514"/>
                    <a:pt x="33373" y="17099"/>
                  </a:cubicBezTo>
                  <a:lnTo>
                    <a:pt x="33373" y="144902"/>
                  </a:lnTo>
                  <a:cubicBezTo>
                    <a:pt x="33373" y="153784"/>
                    <a:pt x="32613" y="156745"/>
                    <a:pt x="9839" y="156745"/>
                  </a:cubicBezTo>
                  <a:lnTo>
                    <a:pt x="1741" y="156745"/>
                  </a:lnTo>
                  <a:lnTo>
                    <a:pt x="1741" y="164393"/>
                  </a:lnTo>
                  <a:cubicBezTo>
                    <a:pt x="10598" y="163653"/>
                    <a:pt x="32613" y="163653"/>
                    <a:pt x="42736" y="163653"/>
                  </a:cubicBezTo>
                  <a:cubicBezTo>
                    <a:pt x="52858" y="163653"/>
                    <a:pt x="74873" y="163653"/>
                    <a:pt x="83730" y="164393"/>
                  </a:cubicBezTo>
                  <a:lnTo>
                    <a:pt x="83730" y="156745"/>
                  </a:lnTo>
                  <a:lnTo>
                    <a:pt x="75632" y="156745"/>
                  </a:lnTo>
                  <a:cubicBezTo>
                    <a:pt x="52858" y="156745"/>
                    <a:pt x="52098" y="154031"/>
                    <a:pt x="52098" y="144902"/>
                  </a:cubicBezTo>
                  <a:lnTo>
                    <a:pt x="52098" y="64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20037C9-5211-0B8E-54F5-7DDB90CA3D3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351023" y="4364282"/>
              <a:ext cx="29606" cy="73770"/>
            </a:xfrm>
            <a:custGeom>
              <a:avLst/>
              <a:gdLst>
                <a:gd name="connsiteX0" fmla="*/ 29835 w 29606"/>
                <a:gd name="connsiteY0" fmla="*/ 25981 h 73770"/>
                <a:gd name="connsiteX1" fmla="*/ 13640 w 29606"/>
                <a:gd name="connsiteY1" fmla="*/ 75 h 73770"/>
                <a:gd name="connsiteX2" fmla="*/ 228 w 29606"/>
                <a:gd name="connsiteY2" fmla="*/ 13151 h 73770"/>
                <a:gd name="connsiteX3" fmla="*/ 13640 w 29606"/>
                <a:gd name="connsiteY3" fmla="*/ 26228 h 73770"/>
                <a:gd name="connsiteX4" fmla="*/ 22496 w 29606"/>
                <a:gd name="connsiteY4" fmla="*/ 23020 h 73770"/>
                <a:gd name="connsiteX5" fmla="*/ 23762 w 29606"/>
                <a:gd name="connsiteY5" fmla="*/ 22280 h 73770"/>
                <a:gd name="connsiteX6" fmla="*/ 24268 w 29606"/>
                <a:gd name="connsiteY6" fmla="*/ 25981 h 73770"/>
                <a:gd name="connsiteX7" fmla="*/ 7060 w 29606"/>
                <a:gd name="connsiteY7" fmla="*/ 67184 h 73770"/>
                <a:gd name="connsiteX8" fmla="*/ 4277 w 29606"/>
                <a:gd name="connsiteY8" fmla="*/ 71131 h 73770"/>
                <a:gd name="connsiteX9" fmla="*/ 6807 w 29606"/>
                <a:gd name="connsiteY9" fmla="*/ 73845 h 73770"/>
                <a:gd name="connsiteX10" fmla="*/ 29835 w 29606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3770">
                  <a:moveTo>
                    <a:pt x="29835" y="25981"/>
                  </a:moveTo>
                  <a:cubicBezTo>
                    <a:pt x="29835" y="9697"/>
                    <a:pt x="23509" y="75"/>
                    <a:pt x="13640" y="75"/>
                  </a:cubicBezTo>
                  <a:cubicBezTo>
                    <a:pt x="5289" y="75"/>
                    <a:pt x="228" y="6243"/>
                    <a:pt x="228" y="13151"/>
                  </a:cubicBezTo>
                  <a:cubicBezTo>
                    <a:pt x="228" y="19813"/>
                    <a:pt x="5289" y="26228"/>
                    <a:pt x="13640" y="26228"/>
                  </a:cubicBezTo>
                  <a:cubicBezTo>
                    <a:pt x="16676" y="26228"/>
                    <a:pt x="19966" y="25241"/>
                    <a:pt x="22496" y="23020"/>
                  </a:cubicBezTo>
                  <a:cubicBezTo>
                    <a:pt x="23256" y="22527"/>
                    <a:pt x="23509" y="22280"/>
                    <a:pt x="23762" y="22280"/>
                  </a:cubicBezTo>
                  <a:cubicBezTo>
                    <a:pt x="24015" y="22280"/>
                    <a:pt x="24268" y="22527"/>
                    <a:pt x="24268" y="25981"/>
                  </a:cubicBezTo>
                  <a:cubicBezTo>
                    <a:pt x="24268" y="44238"/>
                    <a:pt x="15411" y="59042"/>
                    <a:pt x="7060" y="67184"/>
                  </a:cubicBezTo>
                  <a:cubicBezTo>
                    <a:pt x="4277" y="69898"/>
                    <a:pt x="4277" y="70391"/>
                    <a:pt x="4277" y="71131"/>
                  </a:cubicBezTo>
                  <a:cubicBezTo>
                    <a:pt x="4277" y="72859"/>
                    <a:pt x="5542" y="73845"/>
                    <a:pt x="6807" y="73845"/>
                  </a:cubicBezTo>
                  <a:cubicBezTo>
                    <a:pt x="9591" y="73845"/>
                    <a:pt x="29835" y="54848"/>
                    <a:pt x="29835" y="2598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FA85FB-5980-E6D7-DBBF-CCC3C3E65F7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455138" y="4216493"/>
              <a:ext cx="126272" cy="224519"/>
            </a:xfrm>
            <a:custGeom>
              <a:avLst/>
              <a:gdLst>
                <a:gd name="connsiteX0" fmla="*/ 79690 w 126272"/>
                <a:gd name="connsiteY0" fmla="*/ 75326 h 224519"/>
                <a:gd name="connsiteX1" fmla="*/ 101453 w 126272"/>
                <a:gd name="connsiteY1" fmla="*/ 75326 h 224519"/>
                <a:gd name="connsiteX2" fmla="*/ 109044 w 126272"/>
                <a:gd name="connsiteY2" fmla="*/ 70391 h 224519"/>
                <a:gd name="connsiteX3" fmla="*/ 102212 w 126272"/>
                <a:gd name="connsiteY3" fmla="*/ 67677 h 224519"/>
                <a:gd name="connsiteX4" fmla="*/ 81209 w 126272"/>
                <a:gd name="connsiteY4" fmla="*/ 67677 h 224519"/>
                <a:gd name="connsiteX5" fmla="*/ 86523 w 126272"/>
                <a:gd name="connsiteY5" fmla="*/ 39551 h 224519"/>
                <a:gd name="connsiteX6" fmla="*/ 92596 w 126272"/>
                <a:gd name="connsiteY6" fmla="*/ 13891 h 224519"/>
                <a:gd name="connsiteX7" fmla="*/ 104489 w 126272"/>
                <a:gd name="connsiteY7" fmla="*/ 5503 h 224519"/>
                <a:gd name="connsiteX8" fmla="*/ 116889 w 126272"/>
                <a:gd name="connsiteY8" fmla="*/ 9944 h 224519"/>
                <a:gd name="connsiteX9" fmla="*/ 103224 w 126272"/>
                <a:gd name="connsiteY9" fmla="*/ 23267 h 224519"/>
                <a:gd name="connsiteX10" fmla="*/ 112587 w 126272"/>
                <a:gd name="connsiteY10" fmla="*/ 31902 h 224519"/>
                <a:gd name="connsiteX11" fmla="*/ 126505 w 126272"/>
                <a:gd name="connsiteY11" fmla="*/ 17099 h 224519"/>
                <a:gd name="connsiteX12" fmla="*/ 104489 w 126272"/>
                <a:gd name="connsiteY12" fmla="*/ 75 h 224519"/>
                <a:gd name="connsiteX13" fmla="*/ 72352 w 126272"/>
                <a:gd name="connsiteY13" fmla="*/ 28942 h 224519"/>
                <a:gd name="connsiteX14" fmla="*/ 64001 w 126272"/>
                <a:gd name="connsiteY14" fmla="*/ 67677 h 224519"/>
                <a:gd name="connsiteX15" fmla="*/ 46541 w 126272"/>
                <a:gd name="connsiteY15" fmla="*/ 67677 h 224519"/>
                <a:gd name="connsiteX16" fmla="*/ 38949 w 126272"/>
                <a:gd name="connsiteY16" fmla="*/ 72365 h 224519"/>
                <a:gd name="connsiteX17" fmla="*/ 46035 w 126272"/>
                <a:gd name="connsiteY17" fmla="*/ 75326 h 224519"/>
                <a:gd name="connsiteX18" fmla="*/ 62736 w 126272"/>
                <a:gd name="connsiteY18" fmla="*/ 75326 h 224519"/>
                <a:gd name="connsiteX19" fmla="*/ 43757 w 126272"/>
                <a:gd name="connsiteY19" fmla="*/ 172782 h 224519"/>
                <a:gd name="connsiteX20" fmla="*/ 21742 w 126272"/>
                <a:gd name="connsiteY20" fmla="*/ 219166 h 224519"/>
                <a:gd name="connsiteX21" fmla="*/ 9595 w 126272"/>
                <a:gd name="connsiteY21" fmla="*/ 214725 h 224519"/>
                <a:gd name="connsiteX22" fmla="*/ 23513 w 126272"/>
                <a:gd name="connsiteY22" fmla="*/ 201402 h 224519"/>
                <a:gd name="connsiteX23" fmla="*/ 14150 w 126272"/>
                <a:gd name="connsiteY23" fmla="*/ 192767 h 224519"/>
                <a:gd name="connsiteX24" fmla="*/ 232 w 126272"/>
                <a:gd name="connsiteY24" fmla="*/ 207570 h 224519"/>
                <a:gd name="connsiteX25" fmla="*/ 21742 w 126272"/>
                <a:gd name="connsiteY25" fmla="*/ 224594 h 224519"/>
                <a:gd name="connsiteX26" fmla="*/ 50336 w 126272"/>
                <a:gd name="connsiteY26" fmla="*/ 200662 h 224519"/>
                <a:gd name="connsiteX27" fmla="*/ 64507 w 126272"/>
                <a:gd name="connsiteY27" fmla="*/ 153538 h 224519"/>
                <a:gd name="connsiteX28" fmla="*/ 79690 w 126272"/>
                <a:gd name="connsiteY28" fmla="*/ 75326 h 2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24519">
                  <a:moveTo>
                    <a:pt x="79690" y="75326"/>
                  </a:moveTo>
                  <a:lnTo>
                    <a:pt x="101453" y="75326"/>
                  </a:lnTo>
                  <a:cubicBezTo>
                    <a:pt x="106514" y="75326"/>
                    <a:pt x="109044" y="75326"/>
                    <a:pt x="109044" y="70391"/>
                  </a:cubicBezTo>
                  <a:cubicBezTo>
                    <a:pt x="109044" y="67677"/>
                    <a:pt x="106514" y="67677"/>
                    <a:pt x="102212" y="67677"/>
                  </a:cubicBezTo>
                  <a:lnTo>
                    <a:pt x="81209" y="67677"/>
                  </a:lnTo>
                  <a:lnTo>
                    <a:pt x="86523" y="39551"/>
                  </a:lnTo>
                  <a:cubicBezTo>
                    <a:pt x="87535" y="34369"/>
                    <a:pt x="91078" y="16852"/>
                    <a:pt x="92596" y="13891"/>
                  </a:cubicBezTo>
                  <a:cubicBezTo>
                    <a:pt x="94873" y="9204"/>
                    <a:pt x="99175" y="5503"/>
                    <a:pt x="104489" y="5503"/>
                  </a:cubicBezTo>
                  <a:cubicBezTo>
                    <a:pt x="105502" y="5503"/>
                    <a:pt x="112081" y="5503"/>
                    <a:pt x="116889" y="9944"/>
                  </a:cubicBezTo>
                  <a:cubicBezTo>
                    <a:pt x="105755" y="10931"/>
                    <a:pt x="103224" y="19566"/>
                    <a:pt x="103224" y="23267"/>
                  </a:cubicBezTo>
                  <a:cubicBezTo>
                    <a:pt x="103224" y="28942"/>
                    <a:pt x="107779" y="31902"/>
                    <a:pt x="112587" y="31902"/>
                  </a:cubicBezTo>
                  <a:cubicBezTo>
                    <a:pt x="119166" y="31902"/>
                    <a:pt x="126505" y="26474"/>
                    <a:pt x="126505" y="17099"/>
                  </a:cubicBezTo>
                  <a:cubicBezTo>
                    <a:pt x="126505" y="5749"/>
                    <a:pt x="114864" y="75"/>
                    <a:pt x="104489" y="75"/>
                  </a:cubicBezTo>
                  <a:cubicBezTo>
                    <a:pt x="95886" y="75"/>
                    <a:pt x="79943" y="4516"/>
                    <a:pt x="72352" y="28942"/>
                  </a:cubicBezTo>
                  <a:cubicBezTo>
                    <a:pt x="70834" y="34123"/>
                    <a:pt x="70074" y="36590"/>
                    <a:pt x="64001" y="67677"/>
                  </a:cubicBezTo>
                  <a:lnTo>
                    <a:pt x="46541" y="67677"/>
                  </a:lnTo>
                  <a:cubicBezTo>
                    <a:pt x="41733" y="67677"/>
                    <a:pt x="38949" y="67677"/>
                    <a:pt x="38949" y="72365"/>
                  </a:cubicBezTo>
                  <a:cubicBezTo>
                    <a:pt x="38949" y="75326"/>
                    <a:pt x="41227" y="75326"/>
                    <a:pt x="46035" y="75326"/>
                  </a:cubicBezTo>
                  <a:lnTo>
                    <a:pt x="62736" y="75326"/>
                  </a:lnTo>
                  <a:lnTo>
                    <a:pt x="43757" y="172782"/>
                  </a:lnTo>
                  <a:cubicBezTo>
                    <a:pt x="39202" y="196714"/>
                    <a:pt x="34900" y="219166"/>
                    <a:pt x="21742" y="219166"/>
                  </a:cubicBezTo>
                  <a:cubicBezTo>
                    <a:pt x="20729" y="219166"/>
                    <a:pt x="14403" y="219166"/>
                    <a:pt x="9595" y="214725"/>
                  </a:cubicBezTo>
                  <a:cubicBezTo>
                    <a:pt x="21236" y="213985"/>
                    <a:pt x="23513" y="205103"/>
                    <a:pt x="23513" y="201402"/>
                  </a:cubicBezTo>
                  <a:cubicBezTo>
                    <a:pt x="23513" y="195727"/>
                    <a:pt x="18958" y="192767"/>
                    <a:pt x="14150" y="192767"/>
                  </a:cubicBezTo>
                  <a:cubicBezTo>
                    <a:pt x="7571" y="192767"/>
                    <a:pt x="232" y="198195"/>
                    <a:pt x="232" y="207570"/>
                  </a:cubicBezTo>
                  <a:cubicBezTo>
                    <a:pt x="232" y="218673"/>
                    <a:pt x="11367" y="224594"/>
                    <a:pt x="21742" y="224594"/>
                  </a:cubicBezTo>
                  <a:cubicBezTo>
                    <a:pt x="35660" y="224594"/>
                    <a:pt x="45782" y="210038"/>
                    <a:pt x="50336" y="200662"/>
                  </a:cubicBezTo>
                  <a:cubicBezTo>
                    <a:pt x="58434" y="185118"/>
                    <a:pt x="64254" y="155265"/>
                    <a:pt x="64507" y="153538"/>
                  </a:cubicBezTo>
                  <a:lnTo>
                    <a:pt x="79690" y="7532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0C848B8-13E9-F235-833D-F436E1448A8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606773" y="4205391"/>
              <a:ext cx="98436" cy="246724"/>
            </a:xfrm>
            <a:custGeom>
              <a:avLst/>
              <a:gdLst>
                <a:gd name="connsiteX0" fmla="*/ 97410 w 98436"/>
                <a:gd name="connsiteY0" fmla="*/ 9450 h 246724"/>
                <a:gd name="connsiteX1" fmla="*/ 98675 w 98436"/>
                <a:gd name="connsiteY1" fmla="*/ 5009 h 246724"/>
                <a:gd name="connsiteX2" fmla="*/ 93614 w 98436"/>
                <a:gd name="connsiteY2" fmla="*/ 75 h 246724"/>
                <a:gd name="connsiteX3" fmla="*/ 89312 w 98436"/>
                <a:gd name="connsiteY3" fmla="*/ 2295 h 246724"/>
                <a:gd name="connsiteX4" fmla="*/ 1504 w 98436"/>
                <a:gd name="connsiteY4" fmla="*/ 237424 h 246724"/>
                <a:gd name="connsiteX5" fmla="*/ 238 w 98436"/>
                <a:gd name="connsiteY5" fmla="*/ 241865 h 246724"/>
                <a:gd name="connsiteX6" fmla="*/ 5299 w 98436"/>
                <a:gd name="connsiteY6" fmla="*/ 246800 h 246724"/>
                <a:gd name="connsiteX7" fmla="*/ 10866 w 98436"/>
                <a:gd name="connsiteY7" fmla="*/ 240878 h 246724"/>
                <a:gd name="connsiteX8" fmla="*/ 97410 w 98436"/>
                <a:gd name="connsiteY8" fmla="*/ 945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36" h="246724">
                  <a:moveTo>
                    <a:pt x="97410" y="9450"/>
                  </a:moveTo>
                  <a:cubicBezTo>
                    <a:pt x="98675" y="6243"/>
                    <a:pt x="98675" y="5256"/>
                    <a:pt x="98675" y="5009"/>
                  </a:cubicBezTo>
                  <a:cubicBezTo>
                    <a:pt x="98675" y="2295"/>
                    <a:pt x="96398" y="75"/>
                    <a:pt x="93614" y="75"/>
                  </a:cubicBezTo>
                  <a:cubicBezTo>
                    <a:pt x="91843" y="75"/>
                    <a:pt x="90071" y="815"/>
                    <a:pt x="89312" y="2295"/>
                  </a:cubicBezTo>
                  <a:lnTo>
                    <a:pt x="1504" y="237424"/>
                  </a:lnTo>
                  <a:cubicBezTo>
                    <a:pt x="238" y="240631"/>
                    <a:pt x="238" y="241618"/>
                    <a:pt x="238" y="241865"/>
                  </a:cubicBezTo>
                  <a:cubicBezTo>
                    <a:pt x="238" y="244579"/>
                    <a:pt x="2516" y="246800"/>
                    <a:pt x="5299" y="246800"/>
                  </a:cubicBezTo>
                  <a:cubicBezTo>
                    <a:pt x="8589" y="246800"/>
                    <a:pt x="9348" y="245072"/>
                    <a:pt x="10866" y="240878"/>
                  </a:cubicBezTo>
                  <a:lnTo>
                    <a:pt x="97410" y="945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0E089A7-5AC4-65F3-87F2-AF5CFBCBDA8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732034" y="4226116"/>
              <a:ext cx="100967" cy="164318"/>
            </a:xfrm>
            <a:custGeom>
              <a:avLst/>
              <a:gdLst>
                <a:gd name="connsiteX0" fmla="*/ 19728 w 100967"/>
                <a:gd name="connsiteY0" fmla="*/ 145396 h 164318"/>
                <a:gd name="connsiteX1" fmla="*/ 46552 w 100967"/>
                <a:gd name="connsiteY1" fmla="*/ 119983 h 164318"/>
                <a:gd name="connsiteX2" fmla="*/ 101211 w 100967"/>
                <a:gd name="connsiteY2" fmla="*/ 47939 h 164318"/>
                <a:gd name="connsiteX3" fmla="*/ 47564 w 100967"/>
                <a:gd name="connsiteY3" fmla="*/ 75 h 164318"/>
                <a:gd name="connsiteX4" fmla="*/ 243 w 100967"/>
                <a:gd name="connsiteY4" fmla="*/ 44732 h 164318"/>
                <a:gd name="connsiteX5" fmla="*/ 13655 w 100967"/>
                <a:gd name="connsiteY5" fmla="*/ 58548 h 164318"/>
                <a:gd name="connsiteX6" fmla="*/ 26814 w 100967"/>
                <a:gd name="connsiteY6" fmla="*/ 45472 h 164318"/>
                <a:gd name="connsiteX7" fmla="*/ 13402 w 100967"/>
                <a:gd name="connsiteY7" fmla="*/ 32642 h 164318"/>
                <a:gd name="connsiteX8" fmla="*/ 10112 w 100967"/>
                <a:gd name="connsiteY8" fmla="*/ 32889 h 164318"/>
                <a:gd name="connsiteX9" fmla="*/ 44274 w 100967"/>
                <a:gd name="connsiteY9" fmla="*/ 7723 h 164318"/>
                <a:gd name="connsiteX10" fmla="*/ 78183 w 100967"/>
                <a:gd name="connsiteY10" fmla="*/ 47939 h 164318"/>
                <a:gd name="connsiteX11" fmla="*/ 51613 w 100967"/>
                <a:gd name="connsiteY11" fmla="*/ 102465 h 164318"/>
                <a:gd name="connsiteX12" fmla="*/ 3027 w 100967"/>
                <a:gd name="connsiteY12" fmla="*/ 155265 h 164318"/>
                <a:gd name="connsiteX13" fmla="*/ 243 w 100967"/>
                <a:gd name="connsiteY13" fmla="*/ 164393 h 164318"/>
                <a:gd name="connsiteX14" fmla="*/ 94125 w 100967"/>
                <a:gd name="connsiteY14" fmla="*/ 164393 h 164318"/>
                <a:gd name="connsiteX15" fmla="*/ 101211 w 100967"/>
                <a:gd name="connsiteY15" fmla="*/ 121463 h 164318"/>
                <a:gd name="connsiteX16" fmla="*/ 94884 w 100967"/>
                <a:gd name="connsiteY16" fmla="*/ 121463 h 164318"/>
                <a:gd name="connsiteX17" fmla="*/ 89317 w 100967"/>
                <a:gd name="connsiteY17" fmla="*/ 143422 h 164318"/>
                <a:gd name="connsiteX18" fmla="*/ 65277 w 100967"/>
                <a:gd name="connsiteY18" fmla="*/ 145396 h 164318"/>
                <a:gd name="connsiteX19" fmla="*/ 19728 w 100967"/>
                <a:gd name="connsiteY19" fmla="*/ 145396 h 1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4318">
                  <a:moveTo>
                    <a:pt x="19728" y="145396"/>
                  </a:moveTo>
                  <a:lnTo>
                    <a:pt x="46552" y="119983"/>
                  </a:lnTo>
                  <a:cubicBezTo>
                    <a:pt x="86028" y="85935"/>
                    <a:pt x="101211" y="72612"/>
                    <a:pt x="101211" y="47939"/>
                  </a:cubicBezTo>
                  <a:cubicBezTo>
                    <a:pt x="101211" y="19813"/>
                    <a:pt x="78436" y="75"/>
                    <a:pt x="47564" y="75"/>
                  </a:cubicBezTo>
                  <a:cubicBezTo>
                    <a:pt x="18969" y="75"/>
                    <a:pt x="243" y="22773"/>
                    <a:pt x="243" y="44732"/>
                  </a:cubicBezTo>
                  <a:cubicBezTo>
                    <a:pt x="243" y="58548"/>
                    <a:pt x="12896" y="58548"/>
                    <a:pt x="13655" y="58548"/>
                  </a:cubicBezTo>
                  <a:cubicBezTo>
                    <a:pt x="17957" y="58548"/>
                    <a:pt x="26814" y="55588"/>
                    <a:pt x="26814" y="45472"/>
                  </a:cubicBezTo>
                  <a:cubicBezTo>
                    <a:pt x="26814" y="39057"/>
                    <a:pt x="22259" y="32642"/>
                    <a:pt x="13402" y="32642"/>
                  </a:cubicBezTo>
                  <a:cubicBezTo>
                    <a:pt x="11378" y="32642"/>
                    <a:pt x="10871" y="32642"/>
                    <a:pt x="10112" y="32889"/>
                  </a:cubicBezTo>
                  <a:cubicBezTo>
                    <a:pt x="15932" y="16852"/>
                    <a:pt x="29597" y="7723"/>
                    <a:pt x="44274" y="7723"/>
                  </a:cubicBezTo>
                  <a:cubicBezTo>
                    <a:pt x="67302" y="7723"/>
                    <a:pt x="78183" y="27708"/>
                    <a:pt x="78183" y="47939"/>
                  </a:cubicBezTo>
                  <a:cubicBezTo>
                    <a:pt x="78183" y="67677"/>
                    <a:pt x="65530" y="87169"/>
                    <a:pt x="51613" y="102465"/>
                  </a:cubicBezTo>
                  <a:lnTo>
                    <a:pt x="3027" y="155265"/>
                  </a:lnTo>
                  <a:cubicBezTo>
                    <a:pt x="243" y="157979"/>
                    <a:pt x="243" y="158472"/>
                    <a:pt x="243" y="164393"/>
                  </a:cubicBezTo>
                  <a:lnTo>
                    <a:pt x="94125" y="164393"/>
                  </a:lnTo>
                  <a:lnTo>
                    <a:pt x="101211" y="121463"/>
                  </a:lnTo>
                  <a:lnTo>
                    <a:pt x="94884" y="121463"/>
                  </a:lnTo>
                  <a:cubicBezTo>
                    <a:pt x="93619" y="128865"/>
                    <a:pt x="91848" y="139721"/>
                    <a:pt x="89317" y="143422"/>
                  </a:cubicBezTo>
                  <a:cubicBezTo>
                    <a:pt x="87546" y="145396"/>
                    <a:pt x="70845" y="145396"/>
                    <a:pt x="65277" y="145396"/>
                  </a:cubicBezTo>
                  <a:lnTo>
                    <a:pt x="19728" y="14539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B5A235D-1ADD-C60A-5CF8-F81C987BAA4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867670" y="4364282"/>
              <a:ext cx="29606" cy="73770"/>
            </a:xfrm>
            <a:custGeom>
              <a:avLst/>
              <a:gdLst>
                <a:gd name="connsiteX0" fmla="*/ 29855 w 29606"/>
                <a:gd name="connsiteY0" fmla="*/ 25981 h 73770"/>
                <a:gd name="connsiteX1" fmla="*/ 13660 w 29606"/>
                <a:gd name="connsiteY1" fmla="*/ 75 h 73770"/>
                <a:gd name="connsiteX2" fmla="*/ 248 w 29606"/>
                <a:gd name="connsiteY2" fmla="*/ 13151 h 73770"/>
                <a:gd name="connsiteX3" fmla="*/ 13660 w 29606"/>
                <a:gd name="connsiteY3" fmla="*/ 26228 h 73770"/>
                <a:gd name="connsiteX4" fmla="*/ 22517 w 29606"/>
                <a:gd name="connsiteY4" fmla="*/ 23020 h 73770"/>
                <a:gd name="connsiteX5" fmla="*/ 23782 w 29606"/>
                <a:gd name="connsiteY5" fmla="*/ 22280 h 73770"/>
                <a:gd name="connsiteX6" fmla="*/ 24288 w 29606"/>
                <a:gd name="connsiteY6" fmla="*/ 25981 h 73770"/>
                <a:gd name="connsiteX7" fmla="*/ 7081 w 29606"/>
                <a:gd name="connsiteY7" fmla="*/ 67184 h 73770"/>
                <a:gd name="connsiteX8" fmla="*/ 4297 w 29606"/>
                <a:gd name="connsiteY8" fmla="*/ 71131 h 73770"/>
                <a:gd name="connsiteX9" fmla="*/ 6828 w 29606"/>
                <a:gd name="connsiteY9" fmla="*/ 73845 h 73770"/>
                <a:gd name="connsiteX10" fmla="*/ 29855 w 29606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3770">
                  <a:moveTo>
                    <a:pt x="29855" y="25981"/>
                  </a:moveTo>
                  <a:cubicBezTo>
                    <a:pt x="29855" y="9697"/>
                    <a:pt x="23529" y="75"/>
                    <a:pt x="13660" y="75"/>
                  </a:cubicBezTo>
                  <a:cubicBezTo>
                    <a:pt x="5309" y="75"/>
                    <a:pt x="248" y="6243"/>
                    <a:pt x="248" y="13151"/>
                  </a:cubicBezTo>
                  <a:cubicBezTo>
                    <a:pt x="248" y="19813"/>
                    <a:pt x="5309" y="26228"/>
                    <a:pt x="13660" y="26228"/>
                  </a:cubicBezTo>
                  <a:cubicBezTo>
                    <a:pt x="16697" y="26228"/>
                    <a:pt x="19986" y="25241"/>
                    <a:pt x="22517" y="23020"/>
                  </a:cubicBezTo>
                  <a:cubicBezTo>
                    <a:pt x="23276" y="22527"/>
                    <a:pt x="23529" y="22280"/>
                    <a:pt x="23782" y="22280"/>
                  </a:cubicBezTo>
                  <a:cubicBezTo>
                    <a:pt x="24035" y="22280"/>
                    <a:pt x="24288" y="22527"/>
                    <a:pt x="24288" y="25981"/>
                  </a:cubicBezTo>
                  <a:cubicBezTo>
                    <a:pt x="24288" y="44238"/>
                    <a:pt x="15431" y="59042"/>
                    <a:pt x="7081" y="67184"/>
                  </a:cubicBezTo>
                  <a:cubicBezTo>
                    <a:pt x="4297" y="69898"/>
                    <a:pt x="4297" y="70391"/>
                    <a:pt x="4297" y="71131"/>
                  </a:cubicBezTo>
                  <a:cubicBezTo>
                    <a:pt x="4297" y="72859"/>
                    <a:pt x="5562" y="73845"/>
                    <a:pt x="6828" y="73845"/>
                  </a:cubicBezTo>
                  <a:cubicBezTo>
                    <a:pt x="9611" y="73845"/>
                    <a:pt x="29855" y="54848"/>
                    <a:pt x="29855" y="2598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29749A-BFF4-0D1A-1AFB-8C34C4442BB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968243" y="4226116"/>
              <a:ext cx="106534" cy="169746"/>
            </a:xfrm>
            <a:custGeom>
              <a:avLst/>
              <a:gdLst>
                <a:gd name="connsiteX0" fmla="*/ 106787 w 106534"/>
                <a:gd name="connsiteY0" fmla="*/ 85441 h 169746"/>
                <a:gd name="connsiteX1" fmla="*/ 96665 w 106534"/>
                <a:gd name="connsiteY1" fmla="*/ 27708 h 169746"/>
                <a:gd name="connsiteX2" fmla="*/ 53646 w 106534"/>
                <a:gd name="connsiteY2" fmla="*/ 75 h 169746"/>
                <a:gd name="connsiteX3" fmla="*/ 9616 w 106534"/>
                <a:gd name="connsiteY3" fmla="*/ 29435 h 169746"/>
                <a:gd name="connsiteX4" fmla="*/ 253 w 106534"/>
                <a:gd name="connsiteY4" fmla="*/ 85441 h 169746"/>
                <a:gd name="connsiteX5" fmla="*/ 11640 w 106534"/>
                <a:gd name="connsiteY5" fmla="*/ 144902 h 169746"/>
                <a:gd name="connsiteX6" fmla="*/ 53393 w 106534"/>
                <a:gd name="connsiteY6" fmla="*/ 169821 h 169746"/>
                <a:gd name="connsiteX7" fmla="*/ 97424 w 106534"/>
                <a:gd name="connsiteY7" fmla="*/ 141201 h 169746"/>
                <a:gd name="connsiteX8" fmla="*/ 106787 w 106534"/>
                <a:gd name="connsiteY8" fmla="*/ 85441 h 169746"/>
                <a:gd name="connsiteX9" fmla="*/ 53393 w 106534"/>
                <a:gd name="connsiteY9" fmla="*/ 164393 h 169746"/>
                <a:gd name="connsiteX10" fmla="*/ 24039 w 106534"/>
                <a:gd name="connsiteY10" fmla="*/ 134540 h 169746"/>
                <a:gd name="connsiteX11" fmla="*/ 21256 w 106534"/>
                <a:gd name="connsiteY11" fmla="*/ 82481 h 169746"/>
                <a:gd name="connsiteX12" fmla="*/ 23280 w 106534"/>
                <a:gd name="connsiteY12" fmla="*/ 37083 h 169746"/>
                <a:gd name="connsiteX13" fmla="*/ 53393 w 106534"/>
                <a:gd name="connsiteY13" fmla="*/ 5503 h 169746"/>
                <a:gd name="connsiteX14" fmla="*/ 83253 w 106534"/>
                <a:gd name="connsiteY14" fmla="*/ 34369 h 169746"/>
                <a:gd name="connsiteX15" fmla="*/ 85784 w 106534"/>
                <a:gd name="connsiteY15" fmla="*/ 82481 h 169746"/>
                <a:gd name="connsiteX16" fmla="*/ 83000 w 106534"/>
                <a:gd name="connsiteY16" fmla="*/ 133553 h 169746"/>
                <a:gd name="connsiteX17" fmla="*/ 53393 w 106534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787" y="85441"/>
                  </a:moveTo>
                  <a:cubicBezTo>
                    <a:pt x="106787" y="65704"/>
                    <a:pt x="105522" y="45966"/>
                    <a:pt x="96665" y="27708"/>
                  </a:cubicBezTo>
                  <a:cubicBezTo>
                    <a:pt x="85025" y="4022"/>
                    <a:pt x="64275" y="75"/>
                    <a:pt x="53646" y="75"/>
                  </a:cubicBezTo>
                  <a:cubicBezTo>
                    <a:pt x="38463" y="75"/>
                    <a:pt x="19991" y="6490"/>
                    <a:pt x="9616" y="29435"/>
                  </a:cubicBezTo>
                  <a:cubicBezTo>
                    <a:pt x="1518" y="46459"/>
                    <a:pt x="253" y="65704"/>
                    <a:pt x="253" y="85441"/>
                  </a:cubicBezTo>
                  <a:cubicBezTo>
                    <a:pt x="253" y="103946"/>
                    <a:pt x="1265" y="126151"/>
                    <a:pt x="11640" y="144902"/>
                  </a:cubicBezTo>
                  <a:cubicBezTo>
                    <a:pt x="22521" y="164887"/>
                    <a:pt x="40994" y="169821"/>
                    <a:pt x="53393" y="169821"/>
                  </a:cubicBezTo>
                  <a:cubicBezTo>
                    <a:pt x="67058" y="169821"/>
                    <a:pt x="86290" y="164640"/>
                    <a:pt x="97424" y="141201"/>
                  </a:cubicBezTo>
                  <a:cubicBezTo>
                    <a:pt x="105522" y="124177"/>
                    <a:pt x="106787" y="104933"/>
                    <a:pt x="106787" y="85441"/>
                  </a:cubicBezTo>
                  <a:close/>
                  <a:moveTo>
                    <a:pt x="53393" y="164393"/>
                  </a:moveTo>
                  <a:cubicBezTo>
                    <a:pt x="43524" y="164393"/>
                    <a:pt x="28594" y="158225"/>
                    <a:pt x="24039" y="134540"/>
                  </a:cubicBezTo>
                  <a:cubicBezTo>
                    <a:pt x="21256" y="119736"/>
                    <a:pt x="21256" y="97038"/>
                    <a:pt x="21256" y="82481"/>
                  </a:cubicBezTo>
                  <a:cubicBezTo>
                    <a:pt x="21256" y="66690"/>
                    <a:pt x="21256" y="50407"/>
                    <a:pt x="23280" y="37083"/>
                  </a:cubicBezTo>
                  <a:cubicBezTo>
                    <a:pt x="28088" y="7723"/>
                    <a:pt x="47067" y="5503"/>
                    <a:pt x="53393" y="5503"/>
                  </a:cubicBezTo>
                  <a:cubicBezTo>
                    <a:pt x="61744" y="5503"/>
                    <a:pt x="78445" y="9944"/>
                    <a:pt x="83253" y="34369"/>
                  </a:cubicBezTo>
                  <a:cubicBezTo>
                    <a:pt x="85784" y="48186"/>
                    <a:pt x="85784" y="66937"/>
                    <a:pt x="85784" y="82481"/>
                  </a:cubicBezTo>
                  <a:cubicBezTo>
                    <a:pt x="85784" y="100985"/>
                    <a:pt x="85784" y="117762"/>
                    <a:pt x="83000" y="133553"/>
                  </a:cubicBezTo>
                  <a:cubicBezTo>
                    <a:pt x="79205" y="156992"/>
                    <a:pt x="64781" y="164393"/>
                    <a:pt x="53393" y="1643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E780004-D654-5650-BB6B-001B649002A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106662" y="4364282"/>
              <a:ext cx="29606" cy="73770"/>
            </a:xfrm>
            <a:custGeom>
              <a:avLst/>
              <a:gdLst>
                <a:gd name="connsiteX0" fmla="*/ 29865 w 29606"/>
                <a:gd name="connsiteY0" fmla="*/ 25981 h 73770"/>
                <a:gd name="connsiteX1" fmla="*/ 13669 w 29606"/>
                <a:gd name="connsiteY1" fmla="*/ 75 h 73770"/>
                <a:gd name="connsiteX2" fmla="*/ 258 w 29606"/>
                <a:gd name="connsiteY2" fmla="*/ 13151 h 73770"/>
                <a:gd name="connsiteX3" fmla="*/ 13669 w 29606"/>
                <a:gd name="connsiteY3" fmla="*/ 26228 h 73770"/>
                <a:gd name="connsiteX4" fmla="*/ 22526 w 29606"/>
                <a:gd name="connsiteY4" fmla="*/ 23020 h 73770"/>
                <a:gd name="connsiteX5" fmla="*/ 23791 w 29606"/>
                <a:gd name="connsiteY5" fmla="*/ 22280 h 73770"/>
                <a:gd name="connsiteX6" fmla="*/ 24298 w 29606"/>
                <a:gd name="connsiteY6" fmla="*/ 25981 h 73770"/>
                <a:gd name="connsiteX7" fmla="*/ 7090 w 29606"/>
                <a:gd name="connsiteY7" fmla="*/ 67184 h 73770"/>
                <a:gd name="connsiteX8" fmla="*/ 4306 w 29606"/>
                <a:gd name="connsiteY8" fmla="*/ 71131 h 73770"/>
                <a:gd name="connsiteX9" fmla="*/ 6837 w 29606"/>
                <a:gd name="connsiteY9" fmla="*/ 73845 h 73770"/>
                <a:gd name="connsiteX10" fmla="*/ 29865 w 29606"/>
                <a:gd name="connsiteY10" fmla="*/ 25981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3770">
                  <a:moveTo>
                    <a:pt x="29865" y="25981"/>
                  </a:moveTo>
                  <a:cubicBezTo>
                    <a:pt x="29865" y="9697"/>
                    <a:pt x="23538" y="75"/>
                    <a:pt x="13669" y="75"/>
                  </a:cubicBezTo>
                  <a:cubicBezTo>
                    <a:pt x="5319" y="75"/>
                    <a:pt x="258" y="6243"/>
                    <a:pt x="258" y="13151"/>
                  </a:cubicBezTo>
                  <a:cubicBezTo>
                    <a:pt x="258" y="19813"/>
                    <a:pt x="5319" y="26228"/>
                    <a:pt x="13669" y="26228"/>
                  </a:cubicBezTo>
                  <a:cubicBezTo>
                    <a:pt x="16706" y="26228"/>
                    <a:pt x="19996" y="25241"/>
                    <a:pt x="22526" y="23020"/>
                  </a:cubicBezTo>
                  <a:cubicBezTo>
                    <a:pt x="23285" y="22527"/>
                    <a:pt x="23538" y="22280"/>
                    <a:pt x="23791" y="22280"/>
                  </a:cubicBezTo>
                  <a:cubicBezTo>
                    <a:pt x="24044" y="22280"/>
                    <a:pt x="24298" y="22527"/>
                    <a:pt x="24298" y="25981"/>
                  </a:cubicBezTo>
                  <a:cubicBezTo>
                    <a:pt x="24298" y="44238"/>
                    <a:pt x="15441" y="59042"/>
                    <a:pt x="7090" y="67184"/>
                  </a:cubicBezTo>
                  <a:cubicBezTo>
                    <a:pt x="4306" y="69898"/>
                    <a:pt x="4306" y="70391"/>
                    <a:pt x="4306" y="71131"/>
                  </a:cubicBezTo>
                  <a:cubicBezTo>
                    <a:pt x="4306" y="72859"/>
                    <a:pt x="5572" y="73845"/>
                    <a:pt x="6837" y="73845"/>
                  </a:cubicBezTo>
                  <a:cubicBezTo>
                    <a:pt x="9621" y="73845"/>
                    <a:pt x="29865" y="54848"/>
                    <a:pt x="29865" y="2598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0927EA7-8176-F5E5-6882-CFA996C439C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207235" y="4226116"/>
              <a:ext cx="106534" cy="169746"/>
            </a:xfrm>
            <a:custGeom>
              <a:avLst/>
              <a:gdLst>
                <a:gd name="connsiteX0" fmla="*/ 106797 w 106534"/>
                <a:gd name="connsiteY0" fmla="*/ 85441 h 169746"/>
                <a:gd name="connsiteX1" fmla="*/ 96675 w 106534"/>
                <a:gd name="connsiteY1" fmla="*/ 27708 h 169746"/>
                <a:gd name="connsiteX2" fmla="*/ 53656 w 106534"/>
                <a:gd name="connsiteY2" fmla="*/ 75 h 169746"/>
                <a:gd name="connsiteX3" fmla="*/ 9625 w 106534"/>
                <a:gd name="connsiteY3" fmla="*/ 29435 h 169746"/>
                <a:gd name="connsiteX4" fmla="*/ 262 w 106534"/>
                <a:gd name="connsiteY4" fmla="*/ 85441 h 169746"/>
                <a:gd name="connsiteX5" fmla="*/ 11649 w 106534"/>
                <a:gd name="connsiteY5" fmla="*/ 144902 h 169746"/>
                <a:gd name="connsiteX6" fmla="*/ 53403 w 106534"/>
                <a:gd name="connsiteY6" fmla="*/ 169821 h 169746"/>
                <a:gd name="connsiteX7" fmla="*/ 97434 w 106534"/>
                <a:gd name="connsiteY7" fmla="*/ 141201 h 169746"/>
                <a:gd name="connsiteX8" fmla="*/ 106797 w 106534"/>
                <a:gd name="connsiteY8" fmla="*/ 85441 h 169746"/>
                <a:gd name="connsiteX9" fmla="*/ 53403 w 106534"/>
                <a:gd name="connsiteY9" fmla="*/ 164393 h 169746"/>
                <a:gd name="connsiteX10" fmla="*/ 24049 w 106534"/>
                <a:gd name="connsiteY10" fmla="*/ 134540 h 169746"/>
                <a:gd name="connsiteX11" fmla="*/ 21265 w 106534"/>
                <a:gd name="connsiteY11" fmla="*/ 82481 h 169746"/>
                <a:gd name="connsiteX12" fmla="*/ 23290 w 106534"/>
                <a:gd name="connsiteY12" fmla="*/ 37083 h 169746"/>
                <a:gd name="connsiteX13" fmla="*/ 53403 w 106534"/>
                <a:gd name="connsiteY13" fmla="*/ 5503 h 169746"/>
                <a:gd name="connsiteX14" fmla="*/ 83263 w 106534"/>
                <a:gd name="connsiteY14" fmla="*/ 34369 h 169746"/>
                <a:gd name="connsiteX15" fmla="*/ 85793 w 106534"/>
                <a:gd name="connsiteY15" fmla="*/ 82481 h 169746"/>
                <a:gd name="connsiteX16" fmla="*/ 83010 w 106534"/>
                <a:gd name="connsiteY16" fmla="*/ 133553 h 169746"/>
                <a:gd name="connsiteX17" fmla="*/ 53403 w 106534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797" y="85441"/>
                  </a:moveTo>
                  <a:cubicBezTo>
                    <a:pt x="106797" y="65704"/>
                    <a:pt x="105531" y="45966"/>
                    <a:pt x="96675" y="27708"/>
                  </a:cubicBezTo>
                  <a:cubicBezTo>
                    <a:pt x="85034" y="4022"/>
                    <a:pt x="64284" y="75"/>
                    <a:pt x="53656" y="75"/>
                  </a:cubicBezTo>
                  <a:cubicBezTo>
                    <a:pt x="38473" y="75"/>
                    <a:pt x="20000" y="6490"/>
                    <a:pt x="9625" y="29435"/>
                  </a:cubicBezTo>
                  <a:cubicBezTo>
                    <a:pt x="1527" y="46459"/>
                    <a:pt x="262" y="65704"/>
                    <a:pt x="262" y="85441"/>
                  </a:cubicBezTo>
                  <a:cubicBezTo>
                    <a:pt x="262" y="103946"/>
                    <a:pt x="1274" y="126151"/>
                    <a:pt x="11649" y="144902"/>
                  </a:cubicBezTo>
                  <a:cubicBezTo>
                    <a:pt x="22531" y="164887"/>
                    <a:pt x="41003" y="169821"/>
                    <a:pt x="53403" y="169821"/>
                  </a:cubicBezTo>
                  <a:cubicBezTo>
                    <a:pt x="67068" y="169821"/>
                    <a:pt x="86299" y="164640"/>
                    <a:pt x="97434" y="141201"/>
                  </a:cubicBezTo>
                  <a:cubicBezTo>
                    <a:pt x="105531" y="124177"/>
                    <a:pt x="106797" y="104933"/>
                    <a:pt x="106797" y="85441"/>
                  </a:cubicBezTo>
                  <a:close/>
                  <a:moveTo>
                    <a:pt x="53403" y="164393"/>
                  </a:moveTo>
                  <a:cubicBezTo>
                    <a:pt x="43534" y="164393"/>
                    <a:pt x="28604" y="158225"/>
                    <a:pt x="24049" y="134540"/>
                  </a:cubicBezTo>
                  <a:cubicBezTo>
                    <a:pt x="21265" y="119736"/>
                    <a:pt x="21265" y="97038"/>
                    <a:pt x="21265" y="82481"/>
                  </a:cubicBezTo>
                  <a:cubicBezTo>
                    <a:pt x="21265" y="66690"/>
                    <a:pt x="21265" y="50407"/>
                    <a:pt x="23290" y="37083"/>
                  </a:cubicBezTo>
                  <a:cubicBezTo>
                    <a:pt x="28098" y="7723"/>
                    <a:pt x="47077" y="5503"/>
                    <a:pt x="53403" y="5503"/>
                  </a:cubicBezTo>
                  <a:cubicBezTo>
                    <a:pt x="61754" y="5503"/>
                    <a:pt x="78455" y="9944"/>
                    <a:pt x="83263" y="34369"/>
                  </a:cubicBezTo>
                  <a:cubicBezTo>
                    <a:pt x="85793" y="48186"/>
                    <a:pt x="85793" y="66937"/>
                    <a:pt x="85793" y="82481"/>
                  </a:cubicBezTo>
                  <a:cubicBezTo>
                    <a:pt x="85793" y="100985"/>
                    <a:pt x="85793" y="117762"/>
                    <a:pt x="83010" y="133553"/>
                  </a:cubicBezTo>
                  <a:cubicBezTo>
                    <a:pt x="79214" y="156992"/>
                    <a:pt x="64790" y="164393"/>
                    <a:pt x="53403" y="1643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1C25BED-4E02-4D48-646D-5F8F622DBF8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338316" y="4205391"/>
              <a:ext cx="58707" cy="246724"/>
            </a:xfrm>
            <a:custGeom>
              <a:avLst/>
              <a:gdLst>
                <a:gd name="connsiteX0" fmla="*/ 58975 w 58707"/>
                <a:gd name="connsiteY0" fmla="*/ 123437 h 246724"/>
                <a:gd name="connsiteX1" fmla="*/ 42274 w 58707"/>
                <a:gd name="connsiteY1" fmla="*/ 46459 h 246724"/>
                <a:gd name="connsiteX2" fmla="*/ 2798 w 58707"/>
                <a:gd name="connsiteY2" fmla="*/ 75 h 246724"/>
                <a:gd name="connsiteX3" fmla="*/ 267 w 58707"/>
                <a:gd name="connsiteY3" fmla="*/ 2542 h 246724"/>
                <a:gd name="connsiteX4" fmla="*/ 5075 w 58707"/>
                <a:gd name="connsiteY4" fmla="*/ 8217 h 246724"/>
                <a:gd name="connsiteX5" fmla="*/ 44298 w 58707"/>
                <a:gd name="connsiteY5" fmla="*/ 123437 h 246724"/>
                <a:gd name="connsiteX6" fmla="*/ 3557 w 58707"/>
                <a:gd name="connsiteY6" fmla="*/ 240138 h 246724"/>
                <a:gd name="connsiteX7" fmla="*/ 267 w 58707"/>
                <a:gd name="connsiteY7" fmla="*/ 244332 h 246724"/>
                <a:gd name="connsiteX8" fmla="*/ 2798 w 58707"/>
                <a:gd name="connsiteY8" fmla="*/ 246800 h 246724"/>
                <a:gd name="connsiteX9" fmla="*/ 43033 w 58707"/>
                <a:gd name="connsiteY9" fmla="*/ 198688 h 246724"/>
                <a:gd name="connsiteX10" fmla="*/ 58975 w 58707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975" y="123437"/>
                  </a:moveTo>
                  <a:cubicBezTo>
                    <a:pt x="58975" y="104193"/>
                    <a:pt x="56191" y="74339"/>
                    <a:pt x="42274" y="46459"/>
                  </a:cubicBezTo>
                  <a:cubicBezTo>
                    <a:pt x="27090" y="16112"/>
                    <a:pt x="5328" y="75"/>
                    <a:pt x="2798" y="75"/>
                  </a:cubicBezTo>
                  <a:cubicBezTo>
                    <a:pt x="1279" y="75"/>
                    <a:pt x="267" y="1062"/>
                    <a:pt x="267" y="2542"/>
                  </a:cubicBezTo>
                  <a:cubicBezTo>
                    <a:pt x="267" y="3282"/>
                    <a:pt x="267" y="3776"/>
                    <a:pt x="5075" y="8217"/>
                  </a:cubicBezTo>
                  <a:cubicBezTo>
                    <a:pt x="29874" y="32642"/>
                    <a:pt x="44298" y="71872"/>
                    <a:pt x="44298" y="123437"/>
                  </a:cubicBezTo>
                  <a:cubicBezTo>
                    <a:pt x="44298" y="165627"/>
                    <a:pt x="34935" y="209051"/>
                    <a:pt x="3557" y="240138"/>
                  </a:cubicBezTo>
                  <a:cubicBezTo>
                    <a:pt x="267" y="243099"/>
                    <a:pt x="267" y="243592"/>
                    <a:pt x="267" y="244332"/>
                  </a:cubicBezTo>
                  <a:cubicBezTo>
                    <a:pt x="267" y="245813"/>
                    <a:pt x="1279" y="246800"/>
                    <a:pt x="2798" y="246800"/>
                  </a:cubicBezTo>
                  <a:cubicBezTo>
                    <a:pt x="5328" y="246800"/>
                    <a:pt x="28103" y="230022"/>
                    <a:pt x="43033" y="198688"/>
                  </a:cubicBezTo>
                  <a:cubicBezTo>
                    <a:pt x="55938" y="171548"/>
                    <a:pt x="58975" y="144162"/>
                    <a:pt x="58975" y="1234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7F332FED-F052-2A16-6F5F-517842AE772C}"/>
              </a:ext>
            </a:extLst>
          </p:cNvPr>
          <p:cNvSpPr/>
          <p:nvPr/>
        </p:nvSpPr>
        <p:spPr>
          <a:xfrm>
            <a:off x="2674022" y="3892391"/>
            <a:ext cx="457200" cy="27748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65104-093D-DC85-121C-FE062B81CF28}"/>
              </a:ext>
            </a:extLst>
          </p:cNvPr>
          <p:cNvSpPr txBox="1"/>
          <p:nvPr/>
        </p:nvSpPr>
        <p:spPr>
          <a:xfrm>
            <a:off x="7494527" y="5071305"/>
            <a:ext cx="30005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500" dirty="0"/>
              <a:t>Boundary of the NEC!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9664E8-88AE-5EA0-2112-66DE068F6131}"/>
              </a:ext>
            </a:extLst>
          </p:cNvPr>
          <p:cNvSpPr/>
          <p:nvPr/>
        </p:nvSpPr>
        <p:spPr>
          <a:xfrm>
            <a:off x="7087682" y="4691303"/>
            <a:ext cx="3750521" cy="126618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hlinkClick r:id="rId38"/>
            <a:extLst>
              <a:ext uri="{FF2B5EF4-FFF2-40B4-BE49-F238E27FC236}">
                <a16:creationId xmlns:a16="http://schemas.microsoft.com/office/drawing/2014/main" id="{7EFF86C8-056D-EB56-685C-9808D85C3422}"/>
              </a:ext>
            </a:extLst>
          </p:cNvPr>
          <p:cNvSpPr txBox="1"/>
          <p:nvPr/>
        </p:nvSpPr>
        <p:spPr>
          <a:xfrm>
            <a:off x="8815341" y="1266037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5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Ultracompact Objects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37595A-8D15-3D56-6762-A899BD2A8224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68A87-2FA8-62D6-50E6-DB019C28E42C}"/>
              </a:ext>
            </a:extLst>
          </p:cNvPr>
          <p:cNvSpPr txBox="1"/>
          <p:nvPr/>
        </p:nvSpPr>
        <p:spPr>
          <a:xfrm>
            <a:off x="622957" y="1539252"/>
            <a:ext cx="4408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Compact enough to have a light ring!</a:t>
            </a:r>
            <a:endParaRPr lang="en-AU" sz="2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61095D-4267-126C-E542-5956CE3B6FDC}"/>
              </a:ext>
            </a:extLst>
          </p:cNvPr>
          <p:cNvSpPr/>
          <p:nvPr/>
        </p:nvSpPr>
        <p:spPr>
          <a:xfrm>
            <a:off x="436418" y="1297496"/>
            <a:ext cx="4932219" cy="914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4322C9-556C-9466-01C7-2CFC1EE6FADA}"/>
              </a:ext>
            </a:extLst>
          </p:cNvPr>
          <p:cNvSpPr txBox="1"/>
          <p:nvPr/>
        </p:nvSpPr>
        <p:spPr>
          <a:xfrm>
            <a:off x="1660206" y="6106394"/>
            <a:ext cx="317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en-AU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3F3EC8A-DE0E-A34E-C767-051014622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7470">
            <a:off x="6420749" y="2248715"/>
            <a:ext cx="5072571" cy="4034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Graphic 16" descr="Signature with solid fill">
            <a:extLst>
              <a:ext uri="{FF2B5EF4-FFF2-40B4-BE49-F238E27FC236}">
                <a16:creationId xmlns:a16="http://schemas.microsoft.com/office/drawing/2014/main" id="{33B01720-1B02-7A81-164D-697145A4D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4945" y="1169920"/>
            <a:ext cx="369333" cy="369333"/>
          </a:xfrm>
          <a:prstGeom prst="rect">
            <a:avLst/>
          </a:prstGeom>
        </p:spPr>
      </p:pic>
      <p:pic>
        <p:nvPicPr>
          <p:cNvPr id="19" name="Graphic 18" descr="Signature with solid fill">
            <a:extLst>
              <a:ext uri="{FF2B5EF4-FFF2-40B4-BE49-F238E27FC236}">
                <a16:creationId xmlns:a16="http://schemas.microsoft.com/office/drawing/2014/main" id="{AA006B1F-4A44-55CA-D183-12C4DB39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4944" y="1627147"/>
            <a:ext cx="369333" cy="369333"/>
          </a:xfrm>
          <a:prstGeom prst="rect">
            <a:avLst/>
          </a:prstGeom>
        </p:spPr>
      </p:pic>
      <p:sp>
        <p:nvSpPr>
          <p:cNvPr id="5" name="TextBox 4">
            <a:hlinkClick r:id="rId6"/>
            <a:extLst>
              <a:ext uri="{FF2B5EF4-FFF2-40B4-BE49-F238E27FC236}">
                <a16:creationId xmlns:a16="http://schemas.microsoft.com/office/drawing/2014/main" id="{F8B659CD-3AB8-56D3-4214-32F8B65932E7}"/>
              </a:ext>
            </a:extLst>
          </p:cNvPr>
          <p:cNvSpPr txBox="1"/>
          <p:nvPr/>
        </p:nvSpPr>
        <p:spPr>
          <a:xfrm>
            <a:off x="9354277" y="1627147"/>
            <a:ext cx="225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Murk: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2210.03750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  <p:sp>
        <p:nvSpPr>
          <p:cNvPr id="9" name="TextBox 8">
            <a:hlinkClick r:id="rId7"/>
            <a:extLst>
              <a:ext uri="{FF2B5EF4-FFF2-40B4-BE49-F238E27FC236}">
                <a16:creationId xmlns:a16="http://schemas.microsoft.com/office/drawing/2014/main" id="{C1C60671-40C2-4640-C38B-A2FCE3F7C30F}"/>
              </a:ext>
            </a:extLst>
          </p:cNvPr>
          <p:cNvSpPr txBox="1"/>
          <p:nvPr/>
        </p:nvSpPr>
        <p:spPr>
          <a:xfrm>
            <a:off x="9354277" y="1169920"/>
            <a:ext cx="3311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Cardoso, </a:t>
            </a:r>
            <a:r>
              <a:rPr lang="en-AU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Pani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1904.05363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452818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30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Energy conditions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3FDE3-951C-7166-83A2-8CC481A74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57640"/>
            <a:ext cx="8187310" cy="4835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367366-0115-73B4-72BC-FB5DFCF0A425}"/>
              </a:ext>
            </a:extLst>
          </p:cNvPr>
          <p:cNvSpPr txBox="1"/>
          <p:nvPr/>
        </p:nvSpPr>
        <p:spPr>
          <a:xfrm>
            <a:off x="8609874" y="3650937"/>
            <a:ext cx="30895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500" dirty="0"/>
              <a:t>Maximum violation close to the evaporation endpoint!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A6353C-B45C-C861-2BD5-68C033C917C7}"/>
              </a:ext>
            </a:extLst>
          </p:cNvPr>
          <p:cNvSpPr/>
          <p:nvPr/>
        </p:nvSpPr>
        <p:spPr>
          <a:xfrm>
            <a:off x="8339710" y="3315353"/>
            <a:ext cx="3740727" cy="20366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Graphic 10" descr="Signature with solid fill">
            <a:extLst>
              <a:ext uri="{FF2B5EF4-FFF2-40B4-BE49-F238E27FC236}">
                <a16:creationId xmlns:a16="http://schemas.microsoft.com/office/drawing/2014/main" id="{0CC7B6EA-04BB-D3A4-69F6-62A24E158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9520" y="1266037"/>
            <a:ext cx="369333" cy="369333"/>
          </a:xfrm>
          <a:prstGeom prst="rect">
            <a:avLst/>
          </a:prstGeom>
        </p:spPr>
      </p:pic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89A63C59-6414-8795-B06B-70E533345291}"/>
              </a:ext>
            </a:extLst>
          </p:cNvPr>
          <p:cNvSpPr txBox="1"/>
          <p:nvPr/>
        </p:nvSpPr>
        <p:spPr>
          <a:xfrm>
            <a:off x="8815341" y="1266037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49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31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Can we escape and how?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hlinkClick r:id="rId150"/>
            <a:extLst>
              <a:ext uri="{FF2B5EF4-FFF2-40B4-BE49-F238E27FC236}">
                <a16:creationId xmlns:a16="http://schemas.microsoft.com/office/drawing/2014/main" id="{EB0725EC-4B50-C89F-8545-2B36E769C7D5}"/>
              </a:ext>
            </a:extLst>
          </p:cNvPr>
          <p:cNvSpPr txBox="1"/>
          <p:nvPr/>
        </p:nvSpPr>
        <p:spPr>
          <a:xfrm>
            <a:off x="8382521" y="1186627"/>
            <a:ext cx="376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Soranidis,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2209.10766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1CDA3A8A-0C45-BAD0-59F6-9A7F7FF7D788}"/>
              </a:ext>
            </a:extLst>
          </p:cNvPr>
          <p:cNvPicPr>
            <a:picLocks noChangeAspect="1"/>
          </p:cNvPicPr>
          <p:nvPr/>
        </p:nvPicPr>
        <p:blipFill>
          <a:blip r:embed="rId151"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8026700" y="1186627"/>
            <a:ext cx="369333" cy="369333"/>
          </a:xfrm>
          <a:prstGeom prst="rect">
            <a:avLst/>
          </a:prstGeom>
        </p:spPr>
      </p:pic>
      <p:sp>
        <p:nvSpPr>
          <p:cNvPr id="11" name="TextBox 10">
            <a:hlinkClick r:id="rId153"/>
            <a:extLst>
              <a:ext uri="{FF2B5EF4-FFF2-40B4-BE49-F238E27FC236}">
                <a16:creationId xmlns:a16="http://schemas.microsoft.com/office/drawing/2014/main" id="{58EE21D5-8E3F-700E-ABA0-70012BC36FA4}"/>
              </a:ext>
            </a:extLst>
          </p:cNvPr>
          <p:cNvSpPr txBox="1"/>
          <p:nvPr/>
        </p:nvSpPr>
        <p:spPr>
          <a:xfrm>
            <a:off x="8382521" y="1569099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Graphic 12" descr="Signature with solid fill">
            <a:extLst>
              <a:ext uri="{FF2B5EF4-FFF2-40B4-BE49-F238E27FC236}">
                <a16:creationId xmlns:a16="http://schemas.microsoft.com/office/drawing/2014/main" id="{E9375AE3-92F0-9D80-45B5-2EDCCC5CC991}"/>
              </a:ext>
            </a:extLst>
          </p:cNvPr>
          <p:cNvPicPr>
            <a:picLocks noChangeAspect="1"/>
          </p:cNvPicPr>
          <p:nvPr/>
        </p:nvPicPr>
        <p:blipFill>
          <a:blip r:embed="rId151">
            <a:extLs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8026700" y="1569099"/>
            <a:ext cx="369333" cy="369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20C7DF-975E-A6DD-AB1D-46830ECA895A}"/>
              </a:ext>
            </a:extLst>
          </p:cNvPr>
          <p:cNvSpPr txBox="1"/>
          <p:nvPr/>
        </p:nvSpPr>
        <p:spPr>
          <a:xfrm>
            <a:off x="383606" y="1569099"/>
            <a:ext cx="342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Radially moving massive particles:</a:t>
            </a:r>
            <a:endParaRPr lang="en-AU" dirty="0"/>
          </a:p>
        </p:txBody>
      </p:sp>
      <p:grpSp>
        <p:nvGrpSpPr>
          <p:cNvPr id="29" name="Group 28" descr="\documentclass{article}&#10;\usepackage{amsmath}&#10;\pagestyle{empty}&#10;\begin{document}&#10;&#10;$$\mathcal{L}=\frac{1}{2}f\dot{v}^2-\dot{v}\dot{r}$$&#10;&#10;&#10;\end{document}" title="IguanaTex Vector Display">
            <a:extLst>
              <a:ext uri="{FF2B5EF4-FFF2-40B4-BE49-F238E27FC236}">
                <a16:creationId xmlns:a16="http://schemas.microsoft.com/office/drawing/2014/main" id="{C53533BD-28B1-2080-C0F7-C8752900FD3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039306" y="1493905"/>
            <a:ext cx="1645391" cy="519719"/>
            <a:chOff x="5516263" y="3203345"/>
            <a:chExt cx="1645391" cy="5197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A12F8E-51C6-0977-B87F-9ACBD0F6E7FA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5516263" y="3366684"/>
              <a:ext cx="158511" cy="186267"/>
            </a:xfrm>
            <a:custGeom>
              <a:avLst/>
              <a:gdLst>
                <a:gd name="connsiteX0" fmla="*/ 38051 w 158511"/>
                <a:gd name="connsiteY0" fmla="*/ 156880 h 186267"/>
                <a:gd name="connsiteX1" fmla="*/ 59389 w 158511"/>
                <a:gd name="connsiteY1" fmla="*/ 105381 h 186267"/>
                <a:gd name="connsiteX2" fmla="*/ 93682 w 158511"/>
                <a:gd name="connsiteY2" fmla="*/ 21599 h 186267"/>
                <a:gd name="connsiteX3" fmla="*/ 106891 w 158511"/>
                <a:gd name="connsiteY3" fmla="*/ 15962 h 186267"/>
                <a:gd name="connsiteX4" fmla="*/ 124927 w 158511"/>
                <a:gd name="connsiteY4" fmla="*/ 37228 h 186267"/>
                <a:gd name="connsiteX5" fmla="*/ 123657 w 158511"/>
                <a:gd name="connsiteY5" fmla="*/ 46708 h 186267"/>
                <a:gd name="connsiteX6" fmla="*/ 125435 w 158511"/>
                <a:gd name="connsiteY6" fmla="*/ 48501 h 186267"/>
                <a:gd name="connsiteX7" fmla="*/ 142709 w 158511"/>
                <a:gd name="connsiteY7" fmla="*/ 41071 h 186267"/>
                <a:gd name="connsiteX8" fmla="*/ 149567 w 158511"/>
                <a:gd name="connsiteY8" fmla="*/ 24417 h 186267"/>
                <a:gd name="connsiteX9" fmla="*/ 128229 w 158511"/>
                <a:gd name="connsiteY9" fmla="*/ 77 h 186267"/>
                <a:gd name="connsiteX10" fmla="*/ 72852 w 158511"/>
                <a:gd name="connsiteY10" fmla="*/ 27492 h 186267"/>
                <a:gd name="connsiteX11" fmla="*/ 35764 w 158511"/>
                <a:gd name="connsiteY11" fmla="*/ 113836 h 186267"/>
                <a:gd name="connsiteX12" fmla="*/ 21539 w 158511"/>
                <a:gd name="connsiteY12" fmla="*/ 154830 h 186267"/>
                <a:gd name="connsiteX13" fmla="*/ 9600 w 158511"/>
                <a:gd name="connsiteY13" fmla="*/ 172509 h 186267"/>
                <a:gd name="connsiteX14" fmla="*/ 201 w 158511"/>
                <a:gd name="connsiteY14" fmla="*/ 184807 h 186267"/>
                <a:gd name="connsiteX15" fmla="*/ 2487 w 158511"/>
                <a:gd name="connsiteY15" fmla="*/ 186345 h 186267"/>
                <a:gd name="connsiteX16" fmla="*/ 15442 w 158511"/>
                <a:gd name="connsiteY16" fmla="*/ 180964 h 186267"/>
                <a:gd name="connsiteX17" fmla="*/ 26111 w 158511"/>
                <a:gd name="connsiteY17" fmla="*/ 171740 h 186267"/>
                <a:gd name="connsiteX18" fmla="*/ 63707 w 158511"/>
                <a:gd name="connsiteY18" fmla="*/ 178914 h 186267"/>
                <a:gd name="connsiteX19" fmla="*/ 102573 w 158511"/>
                <a:gd name="connsiteY19" fmla="*/ 186345 h 186267"/>
                <a:gd name="connsiteX20" fmla="*/ 152108 w 158511"/>
                <a:gd name="connsiteY20" fmla="*/ 159442 h 186267"/>
                <a:gd name="connsiteX21" fmla="*/ 158712 w 158511"/>
                <a:gd name="connsiteY21" fmla="*/ 145350 h 186267"/>
                <a:gd name="connsiteX22" fmla="*/ 156934 w 158511"/>
                <a:gd name="connsiteY22" fmla="*/ 143557 h 186267"/>
                <a:gd name="connsiteX23" fmla="*/ 142455 w 158511"/>
                <a:gd name="connsiteY23" fmla="*/ 149450 h 186267"/>
                <a:gd name="connsiteX24" fmla="*/ 133564 w 158511"/>
                <a:gd name="connsiteY24" fmla="*/ 159698 h 186267"/>
                <a:gd name="connsiteX25" fmla="*/ 129753 w 158511"/>
                <a:gd name="connsiteY25" fmla="*/ 167385 h 186267"/>
                <a:gd name="connsiteX26" fmla="*/ 123657 w 158511"/>
                <a:gd name="connsiteY26" fmla="*/ 170459 h 186267"/>
                <a:gd name="connsiteX27" fmla="*/ 81997 w 158511"/>
                <a:gd name="connsiteY27" fmla="*/ 162004 h 186267"/>
                <a:gd name="connsiteX28" fmla="*/ 48212 w 158511"/>
                <a:gd name="connsiteY28" fmla="*/ 155855 h 186267"/>
                <a:gd name="connsiteX29" fmla="*/ 38051 w 158511"/>
                <a:gd name="connsiteY29" fmla="*/ 156880 h 18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8511" h="186267">
                  <a:moveTo>
                    <a:pt x="38051" y="156880"/>
                  </a:moveTo>
                  <a:cubicBezTo>
                    <a:pt x="51768" y="135358"/>
                    <a:pt x="56086" y="118960"/>
                    <a:pt x="59389" y="105381"/>
                  </a:cubicBezTo>
                  <a:cubicBezTo>
                    <a:pt x="68279" y="70023"/>
                    <a:pt x="77932" y="39278"/>
                    <a:pt x="93682" y="21599"/>
                  </a:cubicBezTo>
                  <a:cubicBezTo>
                    <a:pt x="96730" y="18268"/>
                    <a:pt x="98762" y="15962"/>
                    <a:pt x="106891" y="15962"/>
                  </a:cubicBezTo>
                  <a:cubicBezTo>
                    <a:pt x="124419" y="15962"/>
                    <a:pt x="124927" y="33641"/>
                    <a:pt x="124927" y="37228"/>
                  </a:cubicBezTo>
                  <a:cubicBezTo>
                    <a:pt x="124927" y="41840"/>
                    <a:pt x="123657" y="45427"/>
                    <a:pt x="123657" y="46708"/>
                  </a:cubicBezTo>
                  <a:cubicBezTo>
                    <a:pt x="123657" y="48501"/>
                    <a:pt x="125181" y="48501"/>
                    <a:pt x="125435" y="48501"/>
                  </a:cubicBezTo>
                  <a:cubicBezTo>
                    <a:pt x="129499" y="48501"/>
                    <a:pt x="136358" y="45683"/>
                    <a:pt x="142709" y="41071"/>
                  </a:cubicBezTo>
                  <a:cubicBezTo>
                    <a:pt x="147281" y="37484"/>
                    <a:pt x="149567" y="34922"/>
                    <a:pt x="149567" y="24417"/>
                  </a:cubicBezTo>
                  <a:cubicBezTo>
                    <a:pt x="149567" y="10582"/>
                    <a:pt x="142455" y="77"/>
                    <a:pt x="128229" y="77"/>
                  </a:cubicBezTo>
                  <a:cubicBezTo>
                    <a:pt x="120100" y="77"/>
                    <a:pt x="97746" y="2127"/>
                    <a:pt x="72852" y="27492"/>
                  </a:cubicBezTo>
                  <a:cubicBezTo>
                    <a:pt x="52530" y="48501"/>
                    <a:pt x="40591" y="94620"/>
                    <a:pt x="35764" y="113836"/>
                  </a:cubicBezTo>
                  <a:cubicBezTo>
                    <a:pt x="31192" y="131515"/>
                    <a:pt x="29160" y="139457"/>
                    <a:pt x="21539" y="154830"/>
                  </a:cubicBezTo>
                  <a:cubicBezTo>
                    <a:pt x="19761" y="157905"/>
                    <a:pt x="13156" y="169178"/>
                    <a:pt x="9600" y="172509"/>
                  </a:cubicBezTo>
                  <a:cubicBezTo>
                    <a:pt x="2741" y="178914"/>
                    <a:pt x="201" y="183526"/>
                    <a:pt x="201" y="184807"/>
                  </a:cubicBezTo>
                  <a:cubicBezTo>
                    <a:pt x="201" y="185320"/>
                    <a:pt x="709" y="186345"/>
                    <a:pt x="2487" y="186345"/>
                  </a:cubicBezTo>
                  <a:cubicBezTo>
                    <a:pt x="3503" y="186345"/>
                    <a:pt x="8838" y="185320"/>
                    <a:pt x="15442" y="180964"/>
                  </a:cubicBezTo>
                  <a:cubicBezTo>
                    <a:pt x="19761" y="178402"/>
                    <a:pt x="20269" y="177890"/>
                    <a:pt x="26111" y="171740"/>
                  </a:cubicBezTo>
                  <a:cubicBezTo>
                    <a:pt x="38813" y="171997"/>
                    <a:pt x="47704" y="174303"/>
                    <a:pt x="63707" y="178914"/>
                  </a:cubicBezTo>
                  <a:cubicBezTo>
                    <a:pt x="76662" y="182501"/>
                    <a:pt x="89618" y="186345"/>
                    <a:pt x="102573" y="186345"/>
                  </a:cubicBezTo>
                  <a:cubicBezTo>
                    <a:pt x="123149" y="186345"/>
                    <a:pt x="143979" y="170716"/>
                    <a:pt x="152108" y="159442"/>
                  </a:cubicBezTo>
                  <a:cubicBezTo>
                    <a:pt x="157188" y="152524"/>
                    <a:pt x="158712" y="146119"/>
                    <a:pt x="158712" y="145350"/>
                  </a:cubicBezTo>
                  <a:cubicBezTo>
                    <a:pt x="158712" y="143557"/>
                    <a:pt x="157188" y="143557"/>
                    <a:pt x="156934" y="143557"/>
                  </a:cubicBezTo>
                  <a:cubicBezTo>
                    <a:pt x="152870" y="143557"/>
                    <a:pt x="146773" y="146375"/>
                    <a:pt x="142455" y="149450"/>
                  </a:cubicBezTo>
                  <a:cubicBezTo>
                    <a:pt x="135596" y="153805"/>
                    <a:pt x="135088" y="155343"/>
                    <a:pt x="133564" y="159698"/>
                  </a:cubicBezTo>
                  <a:cubicBezTo>
                    <a:pt x="132294" y="163798"/>
                    <a:pt x="130769" y="165848"/>
                    <a:pt x="129753" y="167385"/>
                  </a:cubicBezTo>
                  <a:cubicBezTo>
                    <a:pt x="127721" y="170459"/>
                    <a:pt x="127467" y="170459"/>
                    <a:pt x="123657" y="170459"/>
                  </a:cubicBezTo>
                  <a:cubicBezTo>
                    <a:pt x="111464" y="170459"/>
                    <a:pt x="98762" y="166616"/>
                    <a:pt x="81997" y="162004"/>
                  </a:cubicBezTo>
                  <a:cubicBezTo>
                    <a:pt x="74884" y="159955"/>
                    <a:pt x="60913" y="155855"/>
                    <a:pt x="48212" y="155855"/>
                  </a:cubicBezTo>
                  <a:cubicBezTo>
                    <a:pt x="44909" y="155855"/>
                    <a:pt x="41353" y="156111"/>
                    <a:pt x="38051" y="156880"/>
                  </a:cubicBez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8EEE0B7-BF5B-A15C-648E-9028A95D242D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5768381" y="3453284"/>
              <a:ext cx="168926" cy="59954"/>
            </a:xfrm>
            <a:custGeom>
              <a:avLst/>
              <a:gdLst>
                <a:gd name="connsiteX0" fmla="*/ 160500 w 168926"/>
                <a:gd name="connsiteY0" fmla="*/ 10326 h 59954"/>
                <a:gd name="connsiteX1" fmla="*/ 169137 w 168926"/>
                <a:gd name="connsiteY1" fmla="*/ 5201 h 59954"/>
                <a:gd name="connsiteX2" fmla="*/ 160754 w 168926"/>
                <a:gd name="connsiteY2" fmla="*/ 77 h 59954"/>
                <a:gd name="connsiteX3" fmla="*/ 8593 w 168926"/>
                <a:gd name="connsiteY3" fmla="*/ 77 h 59954"/>
                <a:gd name="connsiteX4" fmla="*/ 211 w 168926"/>
                <a:gd name="connsiteY4" fmla="*/ 5201 h 59954"/>
                <a:gd name="connsiteX5" fmla="*/ 8847 w 168926"/>
                <a:gd name="connsiteY5" fmla="*/ 10326 h 59954"/>
                <a:gd name="connsiteX6" fmla="*/ 160500 w 168926"/>
                <a:gd name="connsiteY6" fmla="*/ 10326 h 59954"/>
                <a:gd name="connsiteX7" fmla="*/ 160754 w 168926"/>
                <a:gd name="connsiteY7" fmla="*/ 60031 h 59954"/>
                <a:gd name="connsiteX8" fmla="*/ 169137 w 168926"/>
                <a:gd name="connsiteY8" fmla="*/ 54907 h 59954"/>
                <a:gd name="connsiteX9" fmla="*/ 160500 w 168926"/>
                <a:gd name="connsiteY9" fmla="*/ 49782 h 59954"/>
                <a:gd name="connsiteX10" fmla="*/ 8847 w 168926"/>
                <a:gd name="connsiteY10" fmla="*/ 49782 h 59954"/>
                <a:gd name="connsiteX11" fmla="*/ 211 w 168926"/>
                <a:gd name="connsiteY11" fmla="*/ 54907 h 59954"/>
                <a:gd name="connsiteX12" fmla="*/ 8593 w 168926"/>
                <a:gd name="connsiteY12" fmla="*/ 60031 h 59954"/>
                <a:gd name="connsiteX13" fmla="*/ 160754 w 168926"/>
                <a:gd name="connsiteY13" fmla="*/ 60031 h 5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926" h="59954">
                  <a:moveTo>
                    <a:pt x="160500" y="10326"/>
                  </a:moveTo>
                  <a:cubicBezTo>
                    <a:pt x="164310" y="10326"/>
                    <a:pt x="169137" y="10326"/>
                    <a:pt x="169137" y="5201"/>
                  </a:cubicBezTo>
                  <a:cubicBezTo>
                    <a:pt x="169137" y="77"/>
                    <a:pt x="164310" y="77"/>
                    <a:pt x="160754" y="77"/>
                  </a:cubicBezTo>
                  <a:lnTo>
                    <a:pt x="8593" y="77"/>
                  </a:lnTo>
                  <a:cubicBezTo>
                    <a:pt x="5037" y="77"/>
                    <a:pt x="211" y="77"/>
                    <a:pt x="211" y="5201"/>
                  </a:cubicBezTo>
                  <a:cubicBezTo>
                    <a:pt x="211" y="10326"/>
                    <a:pt x="5037" y="10326"/>
                    <a:pt x="8847" y="10326"/>
                  </a:cubicBezTo>
                  <a:lnTo>
                    <a:pt x="160500" y="10326"/>
                  </a:lnTo>
                  <a:close/>
                  <a:moveTo>
                    <a:pt x="160754" y="60031"/>
                  </a:moveTo>
                  <a:cubicBezTo>
                    <a:pt x="164310" y="60031"/>
                    <a:pt x="169137" y="60031"/>
                    <a:pt x="169137" y="54907"/>
                  </a:cubicBezTo>
                  <a:cubicBezTo>
                    <a:pt x="169137" y="49782"/>
                    <a:pt x="164310" y="49782"/>
                    <a:pt x="160500" y="49782"/>
                  </a:cubicBezTo>
                  <a:lnTo>
                    <a:pt x="8847" y="49782"/>
                  </a:lnTo>
                  <a:cubicBezTo>
                    <a:pt x="5037" y="49782"/>
                    <a:pt x="211" y="49782"/>
                    <a:pt x="211" y="54907"/>
                  </a:cubicBezTo>
                  <a:cubicBezTo>
                    <a:pt x="211" y="60031"/>
                    <a:pt x="5037" y="60031"/>
                    <a:pt x="8593" y="60031"/>
                  </a:cubicBezTo>
                  <a:lnTo>
                    <a:pt x="160754" y="60031"/>
                  </a:ln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B7C408-7F07-B845-2982-69FEE2098312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6075382" y="3203345"/>
              <a:ext cx="83828" cy="170638"/>
            </a:xfrm>
            <a:custGeom>
              <a:avLst/>
              <a:gdLst>
                <a:gd name="connsiteX0" fmla="*/ 52297 w 83828"/>
                <a:gd name="connsiteY0" fmla="*/ 6732 h 170638"/>
                <a:gd name="connsiteX1" fmla="*/ 46455 w 83828"/>
                <a:gd name="connsiteY1" fmla="*/ 70 h 170638"/>
                <a:gd name="connsiteX2" fmla="*/ 222 w 83828"/>
                <a:gd name="connsiteY2" fmla="*/ 16468 h 170638"/>
                <a:gd name="connsiteX3" fmla="*/ 222 w 83828"/>
                <a:gd name="connsiteY3" fmla="*/ 24411 h 170638"/>
                <a:gd name="connsiteX4" fmla="*/ 33500 w 83828"/>
                <a:gd name="connsiteY4" fmla="*/ 17749 h 170638"/>
                <a:gd name="connsiteX5" fmla="*/ 33500 w 83828"/>
                <a:gd name="connsiteY5" fmla="*/ 150468 h 170638"/>
                <a:gd name="connsiteX6" fmla="*/ 9875 w 83828"/>
                <a:gd name="connsiteY6" fmla="*/ 162766 h 170638"/>
                <a:gd name="connsiteX7" fmla="*/ 1746 w 83828"/>
                <a:gd name="connsiteY7" fmla="*/ 162766 h 170638"/>
                <a:gd name="connsiteX8" fmla="*/ 1746 w 83828"/>
                <a:gd name="connsiteY8" fmla="*/ 170709 h 170638"/>
                <a:gd name="connsiteX9" fmla="*/ 42898 w 83828"/>
                <a:gd name="connsiteY9" fmla="*/ 169940 h 170638"/>
                <a:gd name="connsiteX10" fmla="*/ 84050 w 83828"/>
                <a:gd name="connsiteY10" fmla="*/ 170709 h 170638"/>
                <a:gd name="connsiteX11" fmla="*/ 84050 w 83828"/>
                <a:gd name="connsiteY11" fmla="*/ 162766 h 170638"/>
                <a:gd name="connsiteX12" fmla="*/ 75922 w 83828"/>
                <a:gd name="connsiteY12" fmla="*/ 162766 h 170638"/>
                <a:gd name="connsiteX13" fmla="*/ 52297 w 83828"/>
                <a:gd name="connsiteY13" fmla="*/ 150468 h 170638"/>
                <a:gd name="connsiteX14" fmla="*/ 52297 w 83828"/>
                <a:gd name="connsiteY14" fmla="*/ 6732 h 1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828" h="170638">
                  <a:moveTo>
                    <a:pt x="52297" y="6732"/>
                  </a:moveTo>
                  <a:cubicBezTo>
                    <a:pt x="52297" y="583"/>
                    <a:pt x="52297" y="70"/>
                    <a:pt x="46455" y="70"/>
                  </a:cubicBezTo>
                  <a:cubicBezTo>
                    <a:pt x="30705" y="16468"/>
                    <a:pt x="8351" y="16468"/>
                    <a:pt x="222" y="16468"/>
                  </a:cubicBezTo>
                  <a:lnTo>
                    <a:pt x="222" y="24411"/>
                  </a:lnTo>
                  <a:cubicBezTo>
                    <a:pt x="5303" y="24411"/>
                    <a:pt x="20290" y="24411"/>
                    <a:pt x="33500" y="17749"/>
                  </a:cubicBezTo>
                  <a:lnTo>
                    <a:pt x="33500" y="150468"/>
                  </a:lnTo>
                  <a:cubicBezTo>
                    <a:pt x="33500" y="159692"/>
                    <a:pt x="32737" y="162766"/>
                    <a:pt x="9875" y="162766"/>
                  </a:cubicBezTo>
                  <a:lnTo>
                    <a:pt x="1746" y="162766"/>
                  </a:lnTo>
                  <a:lnTo>
                    <a:pt x="1746" y="170709"/>
                  </a:lnTo>
                  <a:cubicBezTo>
                    <a:pt x="10637" y="169940"/>
                    <a:pt x="32737" y="169940"/>
                    <a:pt x="42898" y="169940"/>
                  </a:cubicBezTo>
                  <a:cubicBezTo>
                    <a:pt x="53059" y="169940"/>
                    <a:pt x="75160" y="169940"/>
                    <a:pt x="84050" y="170709"/>
                  </a:cubicBezTo>
                  <a:lnTo>
                    <a:pt x="84050" y="162766"/>
                  </a:lnTo>
                  <a:lnTo>
                    <a:pt x="75922" y="162766"/>
                  </a:lnTo>
                  <a:cubicBezTo>
                    <a:pt x="53059" y="162766"/>
                    <a:pt x="52297" y="159948"/>
                    <a:pt x="52297" y="150468"/>
                  </a:cubicBezTo>
                  <a:lnTo>
                    <a:pt x="52297" y="6732"/>
                  </a:ln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5D4DE90-B0D9-C722-A0C0-8953B5302E69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052774" y="3478137"/>
              <a:ext cx="127012" cy="10248"/>
            </a:xfrm>
            <a:custGeom>
              <a:avLst/>
              <a:gdLst>
                <a:gd name="connsiteX0" fmla="*/ 0 w 127012"/>
                <a:gd name="connsiteY0" fmla="*/ 0 h 10248"/>
                <a:gd name="connsiteX1" fmla="*/ 127013 w 127012"/>
                <a:gd name="connsiteY1" fmla="*/ 0 h 10248"/>
                <a:gd name="connsiteX2" fmla="*/ 127013 w 127012"/>
                <a:gd name="connsiteY2" fmla="*/ 10248 h 10248"/>
                <a:gd name="connsiteX3" fmla="*/ 0 w 127012"/>
                <a:gd name="connsiteY3" fmla="*/ 10248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12" h="10248">
                  <a:moveTo>
                    <a:pt x="0" y="0"/>
                  </a:moveTo>
                  <a:lnTo>
                    <a:pt x="127013" y="0"/>
                  </a:lnTo>
                  <a:lnTo>
                    <a:pt x="127013" y="10248"/>
                  </a:lnTo>
                  <a:lnTo>
                    <a:pt x="0" y="10248"/>
                  </a:ln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EC4070C-A81D-8539-593D-B405C7CBB02D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6065475" y="3552426"/>
              <a:ext cx="101355" cy="170638"/>
            </a:xfrm>
            <a:custGeom>
              <a:avLst/>
              <a:gdLst>
                <a:gd name="connsiteX0" fmla="*/ 19782 w 101355"/>
                <a:gd name="connsiteY0" fmla="*/ 150994 h 170638"/>
                <a:gd name="connsiteX1" fmla="*/ 46709 w 101355"/>
                <a:gd name="connsiteY1" fmla="*/ 124604 h 170638"/>
                <a:gd name="connsiteX2" fmla="*/ 101578 w 101355"/>
                <a:gd name="connsiteY2" fmla="*/ 49789 h 170638"/>
                <a:gd name="connsiteX3" fmla="*/ 47725 w 101355"/>
                <a:gd name="connsiteY3" fmla="*/ 84 h 170638"/>
                <a:gd name="connsiteX4" fmla="*/ 222 w 101355"/>
                <a:gd name="connsiteY4" fmla="*/ 46459 h 170638"/>
                <a:gd name="connsiteX5" fmla="*/ 13686 w 101355"/>
                <a:gd name="connsiteY5" fmla="*/ 60807 h 170638"/>
                <a:gd name="connsiteX6" fmla="*/ 26895 w 101355"/>
                <a:gd name="connsiteY6" fmla="*/ 47227 h 170638"/>
                <a:gd name="connsiteX7" fmla="*/ 13432 w 101355"/>
                <a:gd name="connsiteY7" fmla="*/ 33904 h 170638"/>
                <a:gd name="connsiteX8" fmla="*/ 10129 w 101355"/>
                <a:gd name="connsiteY8" fmla="*/ 34160 h 170638"/>
                <a:gd name="connsiteX9" fmla="*/ 44423 w 101355"/>
                <a:gd name="connsiteY9" fmla="*/ 8026 h 170638"/>
                <a:gd name="connsiteX10" fmla="*/ 78462 w 101355"/>
                <a:gd name="connsiteY10" fmla="*/ 49789 h 170638"/>
                <a:gd name="connsiteX11" fmla="*/ 51789 w 101355"/>
                <a:gd name="connsiteY11" fmla="*/ 106413 h 170638"/>
                <a:gd name="connsiteX12" fmla="*/ 3017 w 101355"/>
                <a:gd name="connsiteY12" fmla="*/ 161242 h 170638"/>
                <a:gd name="connsiteX13" fmla="*/ 222 w 101355"/>
                <a:gd name="connsiteY13" fmla="*/ 170722 h 170638"/>
                <a:gd name="connsiteX14" fmla="*/ 94465 w 101355"/>
                <a:gd name="connsiteY14" fmla="*/ 170722 h 170638"/>
                <a:gd name="connsiteX15" fmla="*/ 101578 w 101355"/>
                <a:gd name="connsiteY15" fmla="*/ 126141 h 170638"/>
                <a:gd name="connsiteX16" fmla="*/ 95227 w 101355"/>
                <a:gd name="connsiteY16" fmla="*/ 126141 h 170638"/>
                <a:gd name="connsiteX17" fmla="*/ 89639 w 101355"/>
                <a:gd name="connsiteY17" fmla="*/ 148944 h 170638"/>
                <a:gd name="connsiteX18" fmla="*/ 65507 w 101355"/>
                <a:gd name="connsiteY18" fmla="*/ 150994 h 170638"/>
                <a:gd name="connsiteX19" fmla="*/ 19782 w 101355"/>
                <a:gd name="connsiteY19" fmla="*/ 150994 h 1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355" h="170638">
                  <a:moveTo>
                    <a:pt x="19782" y="150994"/>
                  </a:moveTo>
                  <a:lnTo>
                    <a:pt x="46709" y="124604"/>
                  </a:lnTo>
                  <a:cubicBezTo>
                    <a:pt x="86337" y="89246"/>
                    <a:pt x="101578" y="75411"/>
                    <a:pt x="101578" y="49789"/>
                  </a:cubicBezTo>
                  <a:cubicBezTo>
                    <a:pt x="101578" y="20581"/>
                    <a:pt x="78716" y="84"/>
                    <a:pt x="47725" y="84"/>
                  </a:cubicBezTo>
                  <a:cubicBezTo>
                    <a:pt x="19020" y="84"/>
                    <a:pt x="222" y="23655"/>
                    <a:pt x="222" y="46459"/>
                  </a:cubicBezTo>
                  <a:cubicBezTo>
                    <a:pt x="222" y="60807"/>
                    <a:pt x="12924" y="60807"/>
                    <a:pt x="13686" y="60807"/>
                  </a:cubicBezTo>
                  <a:cubicBezTo>
                    <a:pt x="18004" y="60807"/>
                    <a:pt x="26895" y="57732"/>
                    <a:pt x="26895" y="47227"/>
                  </a:cubicBezTo>
                  <a:cubicBezTo>
                    <a:pt x="26895" y="40566"/>
                    <a:pt x="22322" y="33904"/>
                    <a:pt x="13432" y="33904"/>
                  </a:cubicBezTo>
                  <a:cubicBezTo>
                    <a:pt x="11399" y="33904"/>
                    <a:pt x="10891" y="33904"/>
                    <a:pt x="10129" y="34160"/>
                  </a:cubicBezTo>
                  <a:cubicBezTo>
                    <a:pt x="15972" y="17506"/>
                    <a:pt x="29689" y="8026"/>
                    <a:pt x="44423" y="8026"/>
                  </a:cubicBezTo>
                  <a:cubicBezTo>
                    <a:pt x="67539" y="8026"/>
                    <a:pt x="78462" y="28780"/>
                    <a:pt x="78462" y="49789"/>
                  </a:cubicBezTo>
                  <a:cubicBezTo>
                    <a:pt x="78462" y="70286"/>
                    <a:pt x="65761" y="90527"/>
                    <a:pt x="51789" y="106413"/>
                  </a:cubicBezTo>
                  <a:lnTo>
                    <a:pt x="3017" y="161242"/>
                  </a:lnTo>
                  <a:cubicBezTo>
                    <a:pt x="222" y="164061"/>
                    <a:pt x="222" y="164573"/>
                    <a:pt x="222" y="170722"/>
                  </a:cubicBezTo>
                  <a:lnTo>
                    <a:pt x="94465" y="170722"/>
                  </a:lnTo>
                  <a:lnTo>
                    <a:pt x="101578" y="126141"/>
                  </a:lnTo>
                  <a:lnTo>
                    <a:pt x="95227" y="126141"/>
                  </a:lnTo>
                  <a:cubicBezTo>
                    <a:pt x="93957" y="133828"/>
                    <a:pt x="92179" y="145101"/>
                    <a:pt x="89639" y="148944"/>
                  </a:cubicBezTo>
                  <a:cubicBezTo>
                    <a:pt x="87861" y="150994"/>
                    <a:pt x="71095" y="150994"/>
                    <a:pt x="65507" y="150994"/>
                  </a:cubicBezTo>
                  <a:lnTo>
                    <a:pt x="19782" y="150994"/>
                  </a:ln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C96E78F-1A81-DD98-286E-57C169420E46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6223733" y="3366684"/>
              <a:ext cx="126758" cy="233154"/>
            </a:xfrm>
            <a:custGeom>
              <a:avLst/>
              <a:gdLst>
                <a:gd name="connsiteX0" fmla="*/ 79992 w 126758"/>
                <a:gd name="connsiteY0" fmla="*/ 78222 h 233154"/>
                <a:gd name="connsiteX1" fmla="*/ 101838 w 126758"/>
                <a:gd name="connsiteY1" fmla="*/ 78222 h 233154"/>
                <a:gd name="connsiteX2" fmla="*/ 109459 w 126758"/>
                <a:gd name="connsiteY2" fmla="*/ 73098 h 233154"/>
                <a:gd name="connsiteX3" fmla="*/ 102600 w 126758"/>
                <a:gd name="connsiteY3" fmla="*/ 70280 h 233154"/>
                <a:gd name="connsiteX4" fmla="*/ 81516 w 126758"/>
                <a:gd name="connsiteY4" fmla="*/ 70280 h 233154"/>
                <a:gd name="connsiteX5" fmla="*/ 86851 w 126758"/>
                <a:gd name="connsiteY5" fmla="*/ 41071 h 233154"/>
                <a:gd name="connsiteX6" fmla="*/ 92947 w 126758"/>
                <a:gd name="connsiteY6" fmla="*/ 14425 h 233154"/>
                <a:gd name="connsiteX7" fmla="*/ 104887 w 126758"/>
                <a:gd name="connsiteY7" fmla="*/ 5714 h 233154"/>
                <a:gd name="connsiteX8" fmla="*/ 117334 w 126758"/>
                <a:gd name="connsiteY8" fmla="*/ 10325 h 233154"/>
                <a:gd name="connsiteX9" fmla="*/ 103616 w 126758"/>
                <a:gd name="connsiteY9" fmla="*/ 24161 h 233154"/>
                <a:gd name="connsiteX10" fmla="*/ 113015 w 126758"/>
                <a:gd name="connsiteY10" fmla="*/ 33129 h 233154"/>
                <a:gd name="connsiteX11" fmla="*/ 126987 w 126758"/>
                <a:gd name="connsiteY11" fmla="*/ 17756 h 233154"/>
                <a:gd name="connsiteX12" fmla="*/ 104887 w 126758"/>
                <a:gd name="connsiteY12" fmla="*/ 77 h 233154"/>
                <a:gd name="connsiteX13" fmla="*/ 72625 w 126758"/>
                <a:gd name="connsiteY13" fmla="*/ 30054 h 233154"/>
                <a:gd name="connsiteX14" fmla="*/ 64243 w 126758"/>
                <a:gd name="connsiteY14" fmla="*/ 70280 h 233154"/>
                <a:gd name="connsiteX15" fmla="*/ 46715 w 126758"/>
                <a:gd name="connsiteY15" fmla="*/ 70280 h 233154"/>
                <a:gd name="connsiteX16" fmla="*/ 39094 w 126758"/>
                <a:gd name="connsiteY16" fmla="*/ 75148 h 233154"/>
                <a:gd name="connsiteX17" fmla="*/ 46207 w 126758"/>
                <a:gd name="connsiteY17" fmla="*/ 78222 h 233154"/>
                <a:gd name="connsiteX18" fmla="*/ 62973 w 126758"/>
                <a:gd name="connsiteY18" fmla="*/ 78222 h 233154"/>
                <a:gd name="connsiteX19" fmla="*/ 43921 w 126758"/>
                <a:gd name="connsiteY19" fmla="*/ 179427 h 233154"/>
                <a:gd name="connsiteX20" fmla="*/ 21821 w 126758"/>
                <a:gd name="connsiteY20" fmla="*/ 227595 h 233154"/>
                <a:gd name="connsiteX21" fmla="*/ 9627 w 126758"/>
                <a:gd name="connsiteY21" fmla="*/ 222983 h 233154"/>
                <a:gd name="connsiteX22" fmla="*/ 23599 w 126758"/>
                <a:gd name="connsiteY22" fmla="*/ 209148 h 233154"/>
                <a:gd name="connsiteX23" fmla="*/ 14200 w 126758"/>
                <a:gd name="connsiteY23" fmla="*/ 200180 h 233154"/>
                <a:gd name="connsiteX24" fmla="*/ 229 w 126758"/>
                <a:gd name="connsiteY24" fmla="*/ 215553 h 233154"/>
                <a:gd name="connsiteX25" fmla="*/ 21821 w 126758"/>
                <a:gd name="connsiteY25" fmla="*/ 233232 h 233154"/>
                <a:gd name="connsiteX26" fmla="*/ 50525 w 126758"/>
                <a:gd name="connsiteY26" fmla="*/ 208379 h 233154"/>
                <a:gd name="connsiteX27" fmla="*/ 64751 w 126758"/>
                <a:gd name="connsiteY27" fmla="*/ 159442 h 233154"/>
                <a:gd name="connsiteX28" fmla="*/ 79992 w 126758"/>
                <a:gd name="connsiteY28" fmla="*/ 78222 h 23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758" h="233154">
                  <a:moveTo>
                    <a:pt x="79992" y="78222"/>
                  </a:moveTo>
                  <a:lnTo>
                    <a:pt x="101838" y="78222"/>
                  </a:lnTo>
                  <a:cubicBezTo>
                    <a:pt x="106919" y="78222"/>
                    <a:pt x="109459" y="78222"/>
                    <a:pt x="109459" y="73098"/>
                  </a:cubicBezTo>
                  <a:cubicBezTo>
                    <a:pt x="109459" y="70280"/>
                    <a:pt x="106919" y="70280"/>
                    <a:pt x="102600" y="70280"/>
                  </a:cubicBezTo>
                  <a:lnTo>
                    <a:pt x="81516" y="70280"/>
                  </a:lnTo>
                  <a:lnTo>
                    <a:pt x="86851" y="41071"/>
                  </a:lnTo>
                  <a:cubicBezTo>
                    <a:pt x="87867" y="35691"/>
                    <a:pt x="91423" y="17499"/>
                    <a:pt x="92947" y="14425"/>
                  </a:cubicBezTo>
                  <a:cubicBezTo>
                    <a:pt x="95234" y="9557"/>
                    <a:pt x="99552" y="5714"/>
                    <a:pt x="104887" y="5714"/>
                  </a:cubicBezTo>
                  <a:cubicBezTo>
                    <a:pt x="105903" y="5714"/>
                    <a:pt x="112507" y="5714"/>
                    <a:pt x="117334" y="10325"/>
                  </a:cubicBezTo>
                  <a:cubicBezTo>
                    <a:pt x="106157" y="11350"/>
                    <a:pt x="103616" y="20318"/>
                    <a:pt x="103616" y="24161"/>
                  </a:cubicBezTo>
                  <a:cubicBezTo>
                    <a:pt x="103616" y="30054"/>
                    <a:pt x="108189" y="33129"/>
                    <a:pt x="113015" y="33129"/>
                  </a:cubicBezTo>
                  <a:cubicBezTo>
                    <a:pt x="119620" y="33129"/>
                    <a:pt x="126987" y="27492"/>
                    <a:pt x="126987" y="17756"/>
                  </a:cubicBezTo>
                  <a:cubicBezTo>
                    <a:pt x="126987" y="5970"/>
                    <a:pt x="115302" y="77"/>
                    <a:pt x="104887" y="77"/>
                  </a:cubicBezTo>
                  <a:cubicBezTo>
                    <a:pt x="96250" y="77"/>
                    <a:pt x="80246" y="4689"/>
                    <a:pt x="72625" y="30054"/>
                  </a:cubicBezTo>
                  <a:cubicBezTo>
                    <a:pt x="71101" y="35434"/>
                    <a:pt x="70339" y="37997"/>
                    <a:pt x="64243" y="70280"/>
                  </a:cubicBezTo>
                  <a:lnTo>
                    <a:pt x="46715" y="70280"/>
                  </a:lnTo>
                  <a:cubicBezTo>
                    <a:pt x="41889" y="70280"/>
                    <a:pt x="39094" y="70280"/>
                    <a:pt x="39094" y="75148"/>
                  </a:cubicBezTo>
                  <a:cubicBezTo>
                    <a:pt x="39094" y="78222"/>
                    <a:pt x="41380" y="78222"/>
                    <a:pt x="46207" y="78222"/>
                  </a:cubicBezTo>
                  <a:lnTo>
                    <a:pt x="62973" y="78222"/>
                  </a:lnTo>
                  <a:lnTo>
                    <a:pt x="43921" y="179427"/>
                  </a:lnTo>
                  <a:cubicBezTo>
                    <a:pt x="39348" y="204280"/>
                    <a:pt x="35030" y="227595"/>
                    <a:pt x="21821" y="227595"/>
                  </a:cubicBezTo>
                  <a:cubicBezTo>
                    <a:pt x="20804" y="227595"/>
                    <a:pt x="14454" y="227595"/>
                    <a:pt x="9627" y="222983"/>
                  </a:cubicBezTo>
                  <a:cubicBezTo>
                    <a:pt x="21313" y="222215"/>
                    <a:pt x="23599" y="212991"/>
                    <a:pt x="23599" y="209148"/>
                  </a:cubicBezTo>
                  <a:cubicBezTo>
                    <a:pt x="23599" y="203255"/>
                    <a:pt x="19026" y="200180"/>
                    <a:pt x="14200" y="200180"/>
                  </a:cubicBezTo>
                  <a:cubicBezTo>
                    <a:pt x="7595" y="200180"/>
                    <a:pt x="229" y="205817"/>
                    <a:pt x="229" y="215553"/>
                  </a:cubicBezTo>
                  <a:cubicBezTo>
                    <a:pt x="229" y="227083"/>
                    <a:pt x="11406" y="233232"/>
                    <a:pt x="21821" y="233232"/>
                  </a:cubicBezTo>
                  <a:cubicBezTo>
                    <a:pt x="35792" y="233232"/>
                    <a:pt x="45953" y="218115"/>
                    <a:pt x="50525" y="208379"/>
                  </a:cubicBezTo>
                  <a:cubicBezTo>
                    <a:pt x="58654" y="192238"/>
                    <a:pt x="64497" y="161236"/>
                    <a:pt x="64751" y="159442"/>
                  </a:cubicBezTo>
                  <a:lnTo>
                    <a:pt x="79992" y="78222"/>
                  </a:ln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A55D204-15D9-4C57-A468-62BF74D2EE6F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6421469" y="3375908"/>
              <a:ext cx="27180" cy="27158"/>
            </a:xfrm>
            <a:custGeom>
              <a:avLst/>
              <a:gdLst>
                <a:gd name="connsiteX0" fmla="*/ 27417 w 27180"/>
                <a:gd name="connsiteY0" fmla="*/ 13656 h 27158"/>
                <a:gd name="connsiteX1" fmla="*/ 13953 w 27180"/>
                <a:gd name="connsiteY1" fmla="*/ 77 h 27158"/>
                <a:gd name="connsiteX2" fmla="*/ 236 w 27180"/>
                <a:gd name="connsiteY2" fmla="*/ 13656 h 27158"/>
                <a:gd name="connsiteX3" fmla="*/ 13699 w 27180"/>
                <a:gd name="connsiteY3" fmla="*/ 27236 h 27158"/>
                <a:gd name="connsiteX4" fmla="*/ 27417 w 27180"/>
                <a:gd name="connsiteY4" fmla="*/ 13656 h 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" h="27158">
                  <a:moveTo>
                    <a:pt x="27417" y="13656"/>
                  </a:moveTo>
                  <a:cubicBezTo>
                    <a:pt x="27417" y="6738"/>
                    <a:pt x="21574" y="77"/>
                    <a:pt x="13953" y="77"/>
                  </a:cubicBezTo>
                  <a:cubicBezTo>
                    <a:pt x="5316" y="77"/>
                    <a:pt x="236" y="7251"/>
                    <a:pt x="236" y="13656"/>
                  </a:cubicBezTo>
                  <a:cubicBezTo>
                    <a:pt x="236" y="20574"/>
                    <a:pt x="6079" y="27236"/>
                    <a:pt x="13699" y="27236"/>
                  </a:cubicBezTo>
                  <a:cubicBezTo>
                    <a:pt x="22336" y="27236"/>
                    <a:pt x="27417" y="20062"/>
                    <a:pt x="27417" y="13656"/>
                  </a:cubicBez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E700692-6636-DFC8-2768-C1932BBC2E23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6369346" y="3434068"/>
              <a:ext cx="111516" cy="116065"/>
            </a:xfrm>
            <a:custGeom>
              <a:avLst/>
              <a:gdLst>
                <a:gd name="connsiteX0" fmla="*/ 111751 w 111516"/>
                <a:gd name="connsiteY0" fmla="*/ 18012 h 116065"/>
                <a:gd name="connsiteX1" fmla="*/ 100574 w 111516"/>
                <a:gd name="connsiteY1" fmla="*/ 77 h 116065"/>
                <a:gd name="connsiteX2" fmla="*/ 88127 w 111516"/>
                <a:gd name="connsiteY2" fmla="*/ 12375 h 116065"/>
                <a:gd name="connsiteX3" fmla="*/ 92191 w 111516"/>
                <a:gd name="connsiteY3" fmla="*/ 20062 h 116065"/>
                <a:gd name="connsiteX4" fmla="*/ 100828 w 111516"/>
                <a:gd name="connsiteY4" fmla="*/ 41071 h 116065"/>
                <a:gd name="connsiteX5" fmla="*/ 55612 w 111516"/>
                <a:gd name="connsiteY5" fmla="*/ 110505 h 116065"/>
                <a:gd name="connsiteX6" fmla="*/ 36814 w 111516"/>
                <a:gd name="connsiteY6" fmla="*/ 88215 h 116065"/>
                <a:gd name="connsiteX7" fmla="*/ 51547 w 111516"/>
                <a:gd name="connsiteY7" fmla="*/ 33897 h 116065"/>
                <a:gd name="connsiteX8" fmla="*/ 54596 w 111516"/>
                <a:gd name="connsiteY8" fmla="*/ 21087 h 116065"/>
                <a:gd name="connsiteX9" fmla="*/ 33766 w 111516"/>
                <a:gd name="connsiteY9" fmla="*/ 77 h 116065"/>
                <a:gd name="connsiteX10" fmla="*/ 234 w 111516"/>
                <a:gd name="connsiteY10" fmla="*/ 39534 h 116065"/>
                <a:gd name="connsiteX11" fmla="*/ 3283 w 111516"/>
                <a:gd name="connsiteY11" fmla="*/ 42096 h 116065"/>
                <a:gd name="connsiteX12" fmla="*/ 7347 w 111516"/>
                <a:gd name="connsiteY12" fmla="*/ 37484 h 116065"/>
                <a:gd name="connsiteX13" fmla="*/ 33004 w 111516"/>
                <a:gd name="connsiteY13" fmla="*/ 5714 h 116065"/>
                <a:gd name="connsiteX14" fmla="*/ 39354 w 111516"/>
                <a:gd name="connsiteY14" fmla="*/ 13913 h 116065"/>
                <a:gd name="connsiteX15" fmla="*/ 35036 w 111516"/>
                <a:gd name="connsiteY15" fmla="*/ 31847 h 116065"/>
                <a:gd name="connsiteX16" fmla="*/ 20556 w 111516"/>
                <a:gd name="connsiteY16" fmla="*/ 84371 h 116065"/>
                <a:gd name="connsiteX17" fmla="*/ 54596 w 111516"/>
                <a:gd name="connsiteY17" fmla="*/ 116142 h 116065"/>
                <a:gd name="connsiteX18" fmla="*/ 111751 w 111516"/>
                <a:gd name="connsiteY18" fmla="*/ 18012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516" h="116065">
                  <a:moveTo>
                    <a:pt x="111751" y="18012"/>
                  </a:moveTo>
                  <a:cubicBezTo>
                    <a:pt x="111751" y="4176"/>
                    <a:pt x="105147" y="77"/>
                    <a:pt x="100574" y="77"/>
                  </a:cubicBezTo>
                  <a:cubicBezTo>
                    <a:pt x="94223" y="77"/>
                    <a:pt x="88127" y="6739"/>
                    <a:pt x="88127" y="12375"/>
                  </a:cubicBezTo>
                  <a:cubicBezTo>
                    <a:pt x="88127" y="15706"/>
                    <a:pt x="89397" y="17243"/>
                    <a:pt x="92191" y="20062"/>
                  </a:cubicBezTo>
                  <a:cubicBezTo>
                    <a:pt x="97526" y="25186"/>
                    <a:pt x="100828" y="31847"/>
                    <a:pt x="100828" y="41071"/>
                  </a:cubicBezTo>
                  <a:cubicBezTo>
                    <a:pt x="100828" y="51832"/>
                    <a:pt x="85333" y="110505"/>
                    <a:pt x="55612" y="110505"/>
                  </a:cubicBezTo>
                  <a:cubicBezTo>
                    <a:pt x="42657" y="110505"/>
                    <a:pt x="36814" y="101538"/>
                    <a:pt x="36814" y="88215"/>
                  </a:cubicBezTo>
                  <a:cubicBezTo>
                    <a:pt x="36814" y="73867"/>
                    <a:pt x="43673" y="55163"/>
                    <a:pt x="51547" y="33897"/>
                  </a:cubicBezTo>
                  <a:cubicBezTo>
                    <a:pt x="53326" y="29542"/>
                    <a:pt x="54596" y="25955"/>
                    <a:pt x="54596" y="21087"/>
                  </a:cubicBezTo>
                  <a:cubicBezTo>
                    <a:pt x="54596" y="9557"/>
                    <a:pt x="46467" y="77"/>
                    <a:pt x="33766" y="77"/>
                  </a:cubicBezTo>
                  <a:cubicBezTo>
                    <a:pt x="9887" y="77"/>
                    <a:pt x="234" y="37228"/>
                    <a:pt x="234" y="39534"/>
                  </a:cubicBezTo>
                  <a:cubicBezTo>
                    <a:pt x="234" y="42096"/>
                    <a:pt x="2775" y="42096"/>
                    <a:pt x="3283" y="42096"/>
                  </a:cubicBezTo>
                  <a:cubicBezTo>
                    <a:pt x="5823" y="42096"/>
                    <a:pt x="6077" y="41584"/>
                    <a:pt x="7347" y="37484"/>
                  </a:cubicBezTo>
                  <a:cubicBezTo>
                    <a:pt x="14714" y="11607"/>
                    <a:pt x="25637" y="5714"/>
                    <a:pt x="33004" y="5714"/>
                  </a:cubicBezTo>
                  <a:cubicBezTo>
                    <a:pt x="35036" y="5714"/>
                    <a:pt x="39354" y="5714"/>
                    <a:pt x="39354" y="13913"/>
                  </a:cubicBezTo>
                  <a:cubicBezTo>
                    <a:pt x="39354" y="20318"/>
                    <a:pt x="36814" y="27236"/>
                    <a:pt x="35036" y="31847"/>
                  </a:cubicBezTo>
                  <a:cubicBezTo>
                    <a:pt x="23859" y="61568"/>
                    <a:pt x="20556" y="73354"/>
                    <a:pt x="20556" y="84371"/>
                  </a:cubicBezTo>
                  <a:cubicBezTo>
                    <a:pt x="20556" y="112043"/>
                    <a:pt x="42911" y="116142"/>
                    <a:pt x="54596" y="116142"/>
                  </a:cubicBezTo>
                  <a:cubicBezTo>
                    <a:pt x="97272" y="116142"/>
                    <a:pt x="111751" y="31335"/>
                    <a:pt x="111751" y="18012"/>
                  </a:cubicBez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535D9F-7E29-B59C-478D-AE0175838A81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6505427" y="3322438"/>
              <a:ext cx="78595" cy="119088"/>
            </a:xfrm>
            <a:custGeom>
              <a:avLst/>
              <a:gdLst>
                <a:gd name="connsiteX0" fmla="*/ 78835 w 78595"/>
                <a:gd name="connsiteY0" fmla="*/ 86519 h 119088"/>
                <a:gd name="connsiteX1" fmla="*/ 72789 w 78595"/>
                <a:gd name="connsiteY1" fmla="*/ 86519 h 119088"/>
                <a:gd name="connsiteX2" fmla="*/ 68166 w 78595"/>
                <a:gd name="connsiteY2" fmla="*/ 102840 h 119088"/>
                <a:gd name="connsiteX3" fmla="*/ 50562 w 78595"/>
                <a:gd name="connsiteY3" fmla="*/ 103916 h 119088"/>
                <a:gd name="connsiteX4" fmla="*/ 17844 w 78595"/>
                <a:gd name="connsiteY4" fmla="*/ 103916 h 119088"/>
                <a:gd name="connsiteX5" fmla="*/ 53407 w 78595"/>
                <a:gd name="connsiteY5" fmla="*/ 73786 h 119088"/>
                <a:gd name="connsiteX6" fmla="*/ 78835 w 78595"/>
                <a:gd name="connsiteY6" fmla="*/ 35046 h 119088"/>
                <a:gd name="connsiteX7" fmla="*/ 37226 w 78595"/>
                <a:gd name="connsiteY7" fmla="*/ 73 h 119088"/>
                <a:gd name="connsiteX8" fmla="*/ 240 w 78595"/>
                <a:gd name="connsiteY8" fmla="*/ 32176 h 119088"/>
                <a:gd name="connsiteX9" fmla="*/ 9664 w 78595"/>
                <a:gd name="connsiteY9" fmla="*/ 42220 h 119088"/>
                <a:gd name="connsiteX10" fmla="*/ 19088 w 78595"/>
                <a:gd name="connsiteY10" fmla="*/ 32714 h 119088"/>
                <a:gd name="connsiteX11" fmla="*/ 8597 w 78595"/>
                <a:gd name="connsiteY11" fmla="*/ 23209 h 119088"/>
                <a:gd name="connsiteX12" fmla="*/ 34558 w 78595"/>
                <a:gd name="connsiteY12" fmla="*/ 6529 h 119088"/>
                <a:gd name="connsiteX13" fmla="*/ 61587 w 78595"/>
                <a:gd name="connsiteY13" fmla="*/ 35046 h 119088"/>
                <a:gd name="connsiteX14" fmla="*/ 44872 w 78595"/>
                <a:gd name="connsiteY14" fmla="*/ 69481 h 119088"/>
                <a:gd name="connsiteX15" fmla="*/ 2018 w 78595"/>
                <a:gd name="connsiteY15" fmla="*/ 112167 h 119088"/>
                <a:gd name="connsiteX16" fmla="*/ 240 w 78595"/>
                <a:gd name="connsiteY16" fmla="*/ 119161 h 119088"/>
                <a:gd name="connsiteX17" fmla="*/ 73500 w 78595"/>
                <a:gd name="connsiteY17" fmla="*/ 119161 h 119088"/>
                <a:gd name="connsiteX18" fmla="*/ 78835 w 78595"/>
                <a:gd name="connsiteY18" fmla="*/ 86519 h 1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95" h="119088">
                  <a:moveTo>
                    <a:pt x="78835" y="86519"/>
                  </a:moveTo>
                  <a:lnTo>
                    <a:pt x="72789" y="86519"/>
                  </a:lnTo>
                  <a:cubicBezTo>
                    <a:pt x="72256" y="90465"/>
                    <a:pt x="70477" y="101047"/>
                    <a:pt x="68166" y="102840"/>
                  </a:cubicBezTo>
                  <a:cubicBezTo>
                    <a:pt x="66743" y="103916"/>
                    <a:pt x="53051" y="103916"/>
                    <a:pt x="50562" y="103916"/>
                  </a:cubicBezTo>
                  <a:lnTo>
                    <a:pt x="17844" y="103916"/>
                  </a:lnTo>
                  <a:cubicBezTo>
                    <a:pt x="36514" y="87237"/>
                    <a:pt x="42738" y="82215"/>
                    <a:pt x="53407" y="73786"/>
                  </a:cubicBezTo>
                  <a:cubicBezTo>
                    <a:pt x="66565" y="63204"/>
                    <a:pt x="78835" y="52084"/>
                    <a:pt x="78835" y="35046"/>
                  </a:cubicBezTo>
                  <a:cubicBezTo>
                    <a:pt x="78835" y="13345"/>
                    <a:pt x="59986" y="73"/>
                    <a:pt x="37226" y="73"/>
                  </a:cubicBezTo>
                  <a:cubicBezTo>
                    <a:pt x="15176" y="73"/>
                    <a:pt x="240" y="15676"/>
                    <a:pt x="240" y="32176"/>
                  </a:cubicBezTo>
                  <a:cubicBezTo>
                    <a:pt x="240" y="41323"/>
                    <a:pt x="7886" y="42220"/>
                    <a:pt x="9664" y="42220"/>
                  </a:cubicBezTo>
                  <a:cubicBezTo>
                    <a:pt x="13932" y="42220"/>
                    <a:pt x="19088" y="39171"/>
                    <a:pt x="19088" y="32714"/>
                  </a:cubicBezTo>
                  <a:cubicBezTo>
                    <a:pt x="19088" y="29486"/>
                    <a:pt x="17844" y="23209"/>
                    <a:pt x="8597" y="23209"/>
                  </a:cubicBezTo>
                  <a:cubicBezTo>
                    <a:pt x="14109" y="10475"/>
                    <a:pt x="26201" y="6529"/>
                    <a:pt x="34558" y="6529"/>
                  </a:cubicBezTo>
                  <a:cubicBezTo>
                    <a:pt x="52340" y="6529"/>
                    <a:pt x="61587" y="20519"/>
                    <a:pt x="61587" y="35046"/>
                  </a:cubicBezTo>
                  <a:cubicBezTo>
                    <a:pt x="61587" y="50649"/>
                    <a:pt x="50562" y="63025"/>
                    <a:pt x="44872" y="69481"/>
                  </a:cubicBezTo>
                  <a:lnTo>
                    <a:pt x="2018" y="112167"/>
                  </a:lnTo>
                  <a:cubicBezTo>
                    <a:pt x="240" y="113781"/>
                    <a:pt x="240" y="114139"/>
                    <a:pt x="240" y="119161"/>
                  </a:cubicBezTo>
                  <a:lnTo>
                    <a:pt x="73500" y="119161"/>
                  </a:lnTo>
                  <a:lnTo>
                    <a:pt x="78835" y="86519"/>
                  </a:ln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97A332C-0546-F772-8259-3A9BA801860D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6685716" y="3478137"/>
              <a:ext cx="155208" cy="10248"/>
            </a:xfrm>
            <a:custGeom>
              <a:avLst/>
              <a:gdLst>
                <a:gd name="connsiteX0" fmla="*/ 146564 w 155208"/>
                <a:gd name="connsiteY0" fmla="*/ 10325 h 10248"/>
                <a:gd name="connsiteX1" fmla="*/ 155455 w 155208"/>
                <a:gd name="connsiteY1" fmla="*/ 5201 h 10248"/>
                <a:gd name="connsiteX2" fmla="*/ 146564 w 155208"/>
                <a:gd name="connsiteY2" fmla="*/ 77 h 10248"/>
                <a:gd name="connsiteX3" fmla="*/ 9137 w 155208"/>
                <a:gd name="connsiteY3" fmla="*/ 77 h 10248"/>
                <a:gd name="connsiteX4" fmla="*/ 246 w 155208"/>
                <a:gd name="connsiteY4" fmla="*/ 5201 h 10248"/>
                <a:gd name="connsiteX5" fmla="*/ 9137 w 155208"/>
                <a:gd name="connsiteY5" fmla="*/ 10325 h 10248"/>
                <a:gd name="connsiteX6" fmla="*/ 146564 w 155208"/>
                <a:gd name="connsiteY6" fmla="*/ 10325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208" h="10248">
                  <a:moveTo>
                    <a:pt x="146564" y="10325"/>
                  </a:moveTo>
                  <a:cubicBezTo>
                    <a:pt x="150883" y="10325"/>
                    <a:pt x="155455" y="10325"/>
                    <a:pt x="155455" y="5201"/>
                  </a:cubicBezTo>
                  <a:cubicBezTo>
                    <a:pt x="155455" y="77"/>
                    <a:pt x="150883" y="77"/>
                    <a:pt x="146564" y="77"/>
                  </a:cubicBezTo>
                  <a:lnTo>
                    <a:pt x="9137" y="77"/>
                  </a:lnTo>
                  <a:cubicBezTo>
                    <a:pt x="4819" y="77"/>
                    <a:pt x="246" y="77"/>
                    <a:pt x="246" y="5201"/>
                  </a:cubicBezTo>
                  <a:cubicBezTo>
                    <a:pt x="246" y="10325"/>
                    <a:pt x="4819" y="10325"/>
                    <a:pt x="9137" y="10325"/>
                  </a:cubicBezTo>
                  <a:lnTo>
                    <a:pt x="146564" y="10325"/>
                  </a:ln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3219C1-DF83-0201-0AC3-E6A04CF572EB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6978145" y="3375908"/>
              <a:ext cx="27180" cy="27158"/>
            </a:xfrm>
            <a:custGeom>
              <a:avLst/>
              <a:gdLst>
                <a:gd name="connsiteX0" fmla="*/ 27438 w 27180"/>
                <a:gd name="connsiteY0" fmla="*/ 13656 h 27158"/>
                <a:gd name="connsiteX1" fmla="*/ 13975 w 27180"/>
                <a:gd name="connsiteY1" fmla="*/ 77 h 27158"/>
                <a:gd name="connsiteX2" fmla="*/ 258 w 27180"/>
                <a:gd name="connsiteY2" fmla="*/ 13656 h 27158"/>
                <a:gd name="connsiteX3" fmla="*/ 13721 w 27180"/>
                <a:gd name="connsiteY3" fmla="*/ 27236 h 27158"/>
                <a:gd name="connsiteX4" fmla="*/ 27438 w 27180"/>
                <a:gd name="connsiteY4" fmla="*/ 13656 h 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" h="27158">
                  <a:moveTo>
                    <a:pt x="27438" y="13656"/>
                  </a:moveTo>
                  <a:cubicBezTo>
                    <a:pt x="27438" y="6738"/>
                    <a:pt x="21596" y="77"/>
                    <a:pt x="13975" y="77"/>
                  </a:cubicBezTo>
                  <a:cubicBezTo>
                    <a:pt x="5338" y="77"/>
                    <a:pt x="258" y="7251"/>
                    <a:pt x="258" y="13656"/>
                  </a:cubicBezTo>
                  <a:cubicBezTo>
                    <a:pt x="258" y="20574"/>
                    <a:pt x="6100" y="27236"/>
                    <a:pt x="13721" y="27236"/>
                  </a:cubicBezTo>
                  <a:cubicBezTo>
                    <a:pt x="22358" y="27236"/>
                    <a:pt x="27438" y="20062"/>
                    <a:pt x="27438" y="13656"/>
                  </a:cubicBez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2D41124-E11E-BE4D-0E2C-BC67F13A9047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6926022" y="3434068"/>
              <a:ext cx="111516" cy="116065"/>
            </a:xfrm>
            <a:custGeom>
              <a:avLst/>
              <a:gdLst>
                <a:gd name="connsiteX0" fmla="*/ 111773 w 111516"/>
                <a:gd name="connsiteY0" fmla="*/ 18012 h 116065"/>
                <a:gd name="connsiteX1" fmla="*/ 100596 w 111516"/>
                <a:gd name="connsiteY1" fmla="*/ 77 h 116065"/>
                <a:gd name="connsiteX2" fmla="*/ 88149 w 111516"/>
                <a:gd name="connsiteY2" fmla="*/ 12375 h 116065"/>
                <a:gd name="connsiteX3" fmla="*/ 92213 w 111516"/>
                <a:gd name="connsiteY3" fmla="*/ 20062 h 116065"/>
                <a:gd name="connsiteX4" fmla="*/ 100850 w 111516"/>
                <a:gd name="connsiteY4" fmla="*/ 41071 h 116065"/>
                <a:gd name="connsiteX5" fmla="*/ 55634 w 111516"/>
                <a:gd name="connsiteY5" fmla="*/ 110505 h 116065"/>
                <a:gd name="connsiteX6" fmla="*/ 36836 w 111516"/>
                <a:gd name="connsiteY6" fmla="*/ 88215 h 116065"/>
                <a:gd name="connsiteX7" fmla="*/ 51569 w 111516"/>
                <a:gd name="connsiteY7" fmla="*/ 33897 h 116065"/>
                <a:gd name="connsiteX8" fmla="*/ 54618 w 111516"/>
                <a:gd name="connsiteY8" fmla="*/ 21087 h 116065"/>
                <a:gd name="connsiteX9" fmla="*/ 33787 w 111516"/>
                <a:gd name="connsiteY9" fmla="*/ 77 h 116065"/>
                <a:gd name="connsiteX10" fmla="*/ 256 w 111516"/>
                <a:gd name="connsiteY10" fmla="*/ 39534 h 116065"/>
                <a:gd name="connsiteX11" fmla="*/ 3305 w 111516"/>
                <a:gd name="connsiteY11" fmla="*/ 42096 h 116065"/>
                <a:gd name="connsiteX12" fmla="*/ 7369 w 111516"/>
                <a:gd name="connsiteY12" fmla="*/ 37484 h 116065"/>
                <a:gd name="connsiteX13" fmla="*/ 33025 w 111516"/>
                <a:gd name="connsiteY13" fmla="*/ 5714 h 116065"/>
                <a:gd name="connsiteX14" fmla="*/ 39376 w 111516"/>
                <a:gd name="connsiteY14" fmla="*/ 13913 h 116065"/>
                <a:gd name="connsiteX15" fmla="*/ 35058 w 111516"/>
                <a:gd name="connsiteY15" fmla="*/ 31847 h 116065"/>
                <a:gd name="connsiteX16" fmla="*/ 20578 w 111516"/>
                <a:gd name="connsiteY16" fmla="*/ 84371 h 116065"/>
                <a:gd name="connsiteX17" fmla="*/ 54618 w 111516"/>
                <a:gd name="connsiteY17" fmla="*/ 116142 h 116065"/>
                <a:gd name="connsiteX18" fmla="*/ 111773 w 111516"/>
                <a:gd name="connsiteY18" fmla="*/ 18012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516" h="116065">
                  <a:moveTo>
                    <a:pt x="111773" y="18012"/>
                  </a:moveTo>
                  <a:cubicBezTo>
                    <a:pt x="111773" y="4176"/>
                    <a:pt x="105168" y="77"/>
                    <a:pt x="100596" y="77"/>
                  </a:cubicBezTo>
                  <a:cubicBezTo>
                    <a:pt x="94245" y="77"/>
                    <a:pt x="88149" y="6739"/>
                    <a:pt x="88149" y="12375"/>
                  </a:cubicBezTo>
                  <a:cubicBezTo>
                    <a:pt x="88149" y="15706"/>
                    <a:pt x="89419" y="17243"/>
                    <a:pt x="92213" y="20062"/>
                  </a:cubicBezTo>
                  <a:cubicBezTo>
                    <a:pt x="97548" y="25186"/>
                    <a:pt x="100850" y="31847"/>
                    <a:pt x="100850" y="41071"/>
                  </a:cubicBezTo>
                  <a:cubicBezTo>
                    <a:pt x="100850" y="51832"/>
                    <a:pt x="85354" y="110505"/>
                    <a:pt x="55634" y="110505"/>
                  </a:cubicBezTo>
                  <a:cubicBezTo>
                    <a:pt x="42678" y="110505"/>
                    <a:pt x="36836" y="101538"/>
                    <a:pt x="36836" y="88215"/>
                  </a:cubicBezTo>
                  <a:cubicBezTo>
                    <a:pt x="36836" y="73867"/>
                    <a:pt x="43694" y="55163"/>
                    <a:pt x="51569" y="33897"/>
                  </a:cubicBezTo>
                  <a:cubicBezTo>
                    <a:pt x="53347" y="29542"/>
                    <a:pt x="54618" y="25955"/>
                    <a:pt x="54618" y="21087"/>
                  </a:cubicBezTo>
                  <a:cubicBezTo>
                    <a:pt x="54618" y="9557"/>
                    <a:pt x="46489" y="77"/>
                    <a:pt x="33787" y="77"/>
                  </a:cubicBezTo>
                  <a:cubicBezTo>
                    <a:pt x="9909" y="77"/>
                    <a:pt x="256" y="37228"/>
                    <a:pt x="256" y="39534"/>
                  </a:cubicBezTo>
                  <a:cubicBezTo>
                    <a:pt x="256" y="42096"/>
                    <a:pt x="2797" y="42096"/>
                    <a:pt x="3305" y="42096"/>
                  </a:cubicBezTo>
                  <a:cubicBezTo>
                    <a:pt x="5845" y="42096"/>
                    <a:pt x="6099" y="41584"/>
                    <a:pt x="7369" y="37484"/>
                  </a:cubicBezTo>
                  <a:cubicBezTo>
                    <a:pt x="14736" y="11607"/>
                    <a:pt x="25659" y="5714"/>
                    <a:pt x="33025" y="5714"/>
                  </a:cubicBezTo>
                  <a:cubicBezTo>
                    <a:pt x="35058" y="5714"/>
                    <a:pt x="39376" y="5714"/>
                    <a:pt x="39376" y="13913"/>
                  </a:cubicBezTo>
                  <a:cubicBezTo>
                    <a:pt x="39376" y="20318"/>
                    <a:pt x="36836" y="27236"/>
                    <a:pt x="35058" y="31847"/>
                  </a:cubicBezTo>
                  <a:cubicBezTo>
                    <a:pt x="23881" y="61568"/>
                    <a:pt x="20578" y="73354"/>
                    <a:pt x="20578" y="84371"/>
                  </a:cubicBezTo>
                  <a:cubicBezTo>
                    <a:pt x="20578" y="112043"/>
                    <a:pt x="42932" y="116142"/>
                    <a:pt x="54618" y="116142"/>
                  </a:cubicBezTo>
                  <a:cubicBezTo>
                    <a:pt x="97294" y="116142"/>
                    <a:pt x="111773" y="31335"/>
                    <a:pt x="111773" y="18012"/>
                  </a:cubicBez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DA992EF-3D06-AF63-1D0C-5BC473022779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7112155" y="3375908"/>
              <a:ext cx="27180" cy="27158"/>
            </a:xfrm>
            <a:custGeom>
              <a:avLst/>
              <a:gdLst>
                <a:gd name="connsiteX0" fmla="*/ 27444 w 27180"/>
                <a:gd name="connsiteY0" fmla="*/ 13656 h 27158"/>
                <a:gd name="connsiteX1" fmla="*/ 13980 w 27180"/>
                <a:gd name="connsiteY1" fmla="*/ 77 h 27158"/>
                <a:gd name="connsiteX2" fmla="*/ 263 w 27180"/>
                <a:gd name="connsiteY2" fmla="*/ 13656 h 27158"/>
                <a:gd name="connsiteX3" fmla="*/ 13726 w 27180"/>
                <a:gd name="connsiteY3" fmla="*/ 27236 h 27158"/>
                <a:gd name="connsiteX4" fmla="*/ 27444 w 27180"/>
                <a:gd name="connsiteY4" fmla="*/ 13656 h 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80" h="27158">
                  <a:moveTo>
                    <a:pt x="27444" y="13656"/>
                  </a:moveTo>
                  <a:cubicBezTo>
                    <a:pt x="27444" y="6738"/>
                    <a:pt x="21601" y="77"/>
                    <a:pt x="13980" y="77"/>
                  </a:cubicBezTo>
                  <a:cubicBezTo>
                    <a:pt x="5344" y="77"/>
                    <a:pt x="263" y="7251"/>
                    <a:pt x="263" y="13656"/>
                  </a:cubicBezTo>
                  <a:cubicBezTo>
                    <a:pt x="263" y="20574"/>
                    <a:pt x="6106" y="27236"/>
                    <a:pt x="13726" y="27236"/>
                  </a:cubicBezTo>
                  <a:cubicBezTo>
                    <a:pt x="22363" y="27236"/>
                    <a:pt x="27444" y="20062"/>
                    <a:pt x="27444" y="13656"/>
                  </a:cubicBez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948035-9542-06A5-EACB-2D42709EE440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7058267" y="3434068"/>
              <a:ext cx="103387" cy="116065"/>
            </a:xfrm>
            <a:custGeom>
              <a:avLst/>
              <a:gdLst>
                <a:gd name="connsiteX0" fmla="*/ 15249 w 103387"/>
                <a:gd name="connsiteY0" fmla="*/ 98207 h 116065"/>
                <a:gd name="connsiteX1" fmla="*/ 12963 w 103387"/>
                <a:gd name="connsiteY1" fmla="*/ 109224 h 116065"/>
                <a:gd name="connsiteX2" fmla="*/ 20329 w 103387"/>
                <a:gd name="connsiteY2" fmla="*/ 116142 h 116065"/>
                <a:gd name="connsiteX3" fmla="*/ 29728 w 103387"/>
                <a:gd name="connsiteY3" fmla="*/ 108968 h 116065"/>
                <a:gd name="connsiteX4" fmla="*/ 39889 w 103387"/>
                <a:gd name="connsiteY4" fmla="*/ 68486 h 116065"/>
                <a:gd name="connsiteX5" fmla="*/ 48018 w 103387"/>
                <a:gd name="connsiteY5" fmla="*/ 35178 h 116065"/>
                <a:gd name="connsiteX6" fmla="*/ 62243 w 103387"/>
                <a:gd name="connsiteY6" fmla="*/ 14169 h 116065"/>
                <a:gd name="connsiteX7" fmla="*/ 82565 w 103387"/>
                <a:gd name="connsiteY7" fmla="*/ 5714 h 116065"/>
                <a:gd name="connsiteX8" fmla="*/ 93234 w 103387"/>
                <a:gd name="connsiteY8" fmla="*/ 8788 h 116065"/>
                <a:gd name="connsiteX9" fmla="*/ 80025 w 103387"/>
                <a:gd name="connsiteY9" fmla="*/ 22880 h 116065"/>
                <a:gd name="connsiteX10" fmla="*/ 89678 w 103387"/>
                <a:gd name="connsiteY10" fmla="*/ 31847 h 116065"/>
                <a:gd name="connsiteX11" fmla="*/ 103649 w 103387"/>
                <a:gd name="connsiteY11" fmla="*/ 16731 h 116065"/>
                <a:gd name="connsiteX12" fmla="*/ 82565 w 103387"/>
                <a:gd name="connsiteY12" fmla="*/ 77 h 116065"/>
                <a:gd name="connsiteX13" fmla="*/ 50050 w 103387"/>
                <a:gd name="connsiteY13" fmla="*/ 19805 h 116065"/>
                <a:gd name="connsiteX14" fmla="*/ 26934 w 103387"/>
                <a:gd name="connsiteY14" fmla="*/ 77 h 116065"/>
                <a:gd name="connsiteX15" fmla="*/ 8136 w 103387"/>
                <a:gd name="connsiteY15" fmla="*/ 14681 h 116065"/>
                <a:gd name="connsiteX16" fmla="*/ 261 w 103387"/>
                <a:gd name="connsiteY16" fmla="*/ 39534 h 116065"/>
                <a:gd name="connsiteX17" fmla="*/ 3310 w 103387"/>
                <a:gd name="connsiteY17" fmla="*/ 42096 h 116065"/>
                <a:gd name="connsiteX18" fmla="*/ 7628 w 103387"/>
                <a:gd name="connsiteY18" fmla="*/ 36203 h 116065"/>
                <a:gd name="connsiteX19" fmla="*/ 26172 w 103387"/>
                <a:gd name="connsiteY19" fmla="*/ 5714 h 116065"/>
                <a:gd name="connsiteX20" fmla="*/ 34047 w 103387"/>
                <a:gd name="connsiteY20" fmla="*/ 17500 h 116065"/>
                <a:gd name="connsiteX21" fmla="*/ 29982 w 103387"/>
                <a:gd name="connsiteY21" fmla="*/ 39021 h 116065"/>
                <a:gd name="connsiteX22" fmla="*/ 15249 w 103387"/>
                <a:gd name="connsiteY22" fmla="*/ 98207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87" h="116065">
                  <a:moveTo>
                    <a:pt x="15249" y="98207"/>
                  </a:moveTo>
                  <a:cubicBezTo>
                    <a:pt x="14487" y="102050"/>
                    <a:pt x="12963" y="107943"/>
                    <a:pt x="12963" y="109224"/>
                  </a:cubicBezTo>
                  <a:cubicBezTo>
                    <a:pt x="12963" y="113836"/>
                    <a:pt x="16519" y="116142"/>
                    <a:pt x="20329" y="116142"/>
                  </a:cubicBezTo>
                  <a:cubicBezTo>
                    <a:pt x="23378" y="116142"/>
                    <a:pt x="27950" y="114092"/>
                    <a:pt x="29728" y="108968"/>
                  </a:cubicBezTo>
                  <a:cubicBezTo>
                    <a:pt x="30236" y="107943"/>
                    <a:pt x="38873" y="73098"/>
                    <a:pt x="39889" y="68486"/>
                  </a:cubicBezTo>
                  <a:cubicBezTo>
                    <a:pt x="41921" y="60031"/>
                    <a:pt x="46494" y="42096"/>
                    <a:pt x="48018" y="35178"/>
                  </a:cubicBezTo>
                  <a:cubicBezTo>
                    <a:pt x="49034" y="31847"/>
                    <a:pt x="56147" y="19805"/>
                    <a:pt x="62243" y="14169"/>
                  </a:cubicBezTo>
                  <a:cubicBezTo>
                    <a:pt x="64276" y="12375"/>
                    <a:pt x="71642" y="5714"/>
                    <a:pt x="82565" y="5714"/>
                  </a:cubicBezTo>
                  <a:cubicBezTo>
                    <a:pt x="89170" y="5714"/>
                    <a:pt x="92980" y="8788"/>
                    <a:pt x="93234" y="8788"/>
                  </a:cubicBezTo>
                  <a:cubicBezTo>
                    <a:pt x="85614" y="10069"/>
                    <a:pt x="80025" y="16218"/>
                    <a:pt x="80025" y="22880"/>
                  </a:cubicBezTo>
                  <a:cubicBezTo>
                    <a:pt x="80025" y="26979"/>
                    <a:pt x="82819" y="31847"/>
                    <a:pt x="89678" y="31847"/>
                  </a:cubicBezTo>
                  <a:cubicBezTo>
                    <a:pt x="96537" y="31847"/>
                    <a:pt x="103649" y="25955"/>
                    <a:pt x="103649" y="16731"/>
                  </a:cubicBezTo>
                  <a:cubicBezTo>
                    <a:pt x="103649" y="7763"/>
                    <a:pt x="95521" y="77"/>
                    <a:pt x="82565" y="77"/>
                  </a:cubicBezTo>
                  <a:cubicBezTo>
                    <a:pt x="66054" y="77"/>
                    <a:pt x="54877" y="12631"/>
                    <a:pt x="50050" y="19805"/>
                  </a:cubicBezTo>
                  <a:cubicBezTo>
                    <a:pt x="48018" y="8276"/>
                    <a:pt x="38873" y="77"/>
                    <a:pt x="26934" y="77"/>
                  </a:cubicBezTo>
                  <a:cubicBezTo>
                    <a:pt x="15249" y="77"/>
                    <a:pt x="10422" y="10069"/>
                    <a:pt x="8136" y="14681"/>
                  </a:cubicBezTo>
                  <a:cubicBezTo>
                    <a:pt x="3564" y="23392"/>
                    <a:pt x="261" y="38765"/>
                    <a:pt x="261" y="39534"/>
                  </a:cubicBezTo>
                  <a:cubicBezTo>
                    <a:pt x="261" y="42096"/>
                    <a:pt x="2802" y="42096"/>
                    <a:pt x="3310" y="42096"/>
                  </a:cubicBezTo>
                  <a:cubicBezTo>
                    <a:pt x="5850" y="42096"/>
                    <a:pt x="6104" y="41840"/>
                    <a:pt x="7628" y="36203"/>
                  </a:cubicBezTo>
                  <a:cubicBezTo>
                    <a:pt x="11947" y="18012"/>
                    <a:pt x="17027" y="5714"/>
                    <a:pt x="26172" y="5714"/>
                  </a:cubicBezTo>
                  <a:cubicBezTo>
                    <a:pt x="30490" y="5714"/>
                    <a:pt x="34047" y="7763"/>
                    <a:pt x="34047" y="17500"/>
                  </a:cubicBezTo>
                  <a:cubicBezTo>
                    <a:pt x="34047" y="22880"/>
                    <a:pt x="33285" y="25698"/>
                    <a:pt x="29982" y="39021"/>
                  </a:cubicBezTo>
                  <a:lnTo>
                    <a:pt x="15249" y="98207"/>
                  </a:lnTo>
                  <a:close/>
                </a:path>
              </a:pathLst>
            </a:custGeom>
            <a:solidFill>
              <a:srgbClr val="000000"/>
            </a:solidFill>
            <a:ln w="254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469" name="Group 468" descr="\documentclass{article}&#10;\usepackage{amsmath}&#10;\pagestyle{empty}&#10;\begin{document}&#10;&#10;$$u^{\mu}u_{\mu}=-1 \Rightarrow -f\dot{v}^2+2\dot{v}\dot{r}=-1\Rightarrow \dot{v}=\frac{\dot{r}\pm\sqrt{\dot{r}^2+f}}{f}$$&#10;&#10;&#10;\end{document}" title="IguanaTex Vector Display">
            <a:extLst>
              <a:ext uri="{FF2B5EF4-FFF2-40B4-BE49-F238E27FC236}">
                <a16:creationId xmlns:a16="http://schemas.microsoft.com/office/drawing/2014/main" id="{D8D3175C-0D24-BAC1-0604-927C40A29A1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31800" y="2628900"/>
            <a:ext cx="5809974" cy="622603"/>
            <a:chOff x="3438822" y="4239941"/>
            <a:chExt cx="5809974" cy="62260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10B05A-B374-7339-77D9-B401BADF4600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3438822" y="4528613"/>
              <a:ext cx="129785" cy="113485"/>
            </a:xfrm>
            <a:custGeom>
              <a:avLst/>
              <a:gdLst>
                <a:gd name="connsiteX0" fmla="*/ 81171 w 129785"/>
                <a:gd name="connsiteY0" fmla="*/ 96781 h 113485"/>
                <a:gd name="connsiteX1" fmla="*/ 103644 w 129785"/>
                <a:gd name="connsiteY1" fmla="*/ 113566 h 113485"/>
                <a:gd name="connsiteX2" fmla="*/ 122329 w 129785"/>
                <a:gd name="connsiteY2" fmla="*/ 99787 h 113485"/>
                <a:gd name="connsiteX3" fmla="*/ 129904 w 129785"/>
                <a:gd name="connsiteY3" fmla="*/ 74986 h 113485"/>
                <a:gd name="connsiteX4" fmla="*/ 126874 w 129785"/>
                <a:gd name="connsiteY4" fmla="*/ 72480 h 113485"/>
                <a:gd name="connsiteX5" fmla="*/ 123339 w 129785"/>
                <a:gd name="connsiteY5" fmla="*/ 76990 h 113485"/>
                <a:gd name="connsiteX6" fmla="*/ 104401 w 129785"/>
                <a:gd name="connsiteY6" fmla="*/ 108054 h 113485"/>
                <a:gd name="connsiteX7" fmla="*/ 96574 w 129785"/>
                <a:gd name="connsiteY7" fmla="*/ 96530 h 113485"/>
                <a:gd name="connsiteX8" fmla="*/ 101624 w 129785"/>
                <a:gd name="connsiteY8" fmla="*/ 70476 h 113485"/>
                <a:gd name="connsiteX9" fmla="*/ 108694 w 129785"/>
                <a:gd name="connsiteY9" fmla="*/ 43420 h 113485"/>
                <a:gd name="connsiteX10" fmla="*/ 112986 w 129785"/>
                <a:gd name="connsiteY10" fmla="*/ 26385 h 113485"/>
                <a:gd name="connsiteX11" fmla="*/ 116774 w 129785"/>
                <a:gd name="connsiteY11" fmla="*/ 9600 h 113485"/>
                <a:gd name="connsiteX12" fmla="*/ 109451 w 129785"/>
                <a:gd name="connsiteY12" fmla="*/ 2836 h 113485"/>
                <a:gd name="connsiteX13" fmla="*/ 99604 w 129785"/>
                <a:gd name="connsiteY13" fmla="*/ 11604 h 113485"/>
                <a:gd name="connsiteX14" fmla="*/ 80666 w 129785"/>
                <a:gd name="connsiteY14" fmla="*/ 87011 h 113485"/>
                <a:gd name="connsiteX15" fmla="*/ 51881 w 129785"/>
                <a:gd name="connsiteY15" fmla="*/ 108054 h 113485"/>
                <a:gd name="connsiteX16" fmla="*/ 36226 w 129785"/>
                <a:gd name="connsiteY16" fmla="*/ 87512 h 113485"/>
                <a:gd name="connsiteX17" fmla="*/ 49861 w 129785"/>
                <a:gd name="connsiteY17" fmla="*/ 36406 h 113485"/>
                <a:gd name="connsiteX18" fmla="*/ 54153 w 129785"/>
                <a:gd name="connsiteY18" fmla="*/ 20623 h 113485"/>
                <a:gd name="connsiteX19" fmla="*/ 33448 w 129785"/>
                <a:gd name="connsiteY19" fmla="*/ 80 h 113485"/>
                <a:gd name="connsiteX20" fmla="*/ 118 w 129785"/>
                <a:gd name="connsiteY20" fmla="*/ 38660 h 113485"/>
                <a:gd name="connsiteX21" fmla="*/ 3148 w 129785"/>
                <a:gd name="connsiteY21" fmla="*/ 41165 h 113485"/>
                <a:gd name="connsiteX22" fmla="*/ 7188 w 129785"/>
                <a:gd name="connsiteY22" fmla="*/ 36656 h 113485"/>
                <a:gd name="connsiteX23" fmla="*/ 32691 w 129785"/>
                <a:gd name="connsiteY23" fmla="*/ 5591 h 113485"/>
                <a:gd name="connsiteX24" fmla="*/ 39003 w 129785"/>
                <a:gd name="connsiteY24" fmla="*/ 13859 h 113485"/>
                <a:gd name="connsiteX25" fmla="*/ 34711 w 129785"/>
                <a:gd name="connsiteY25" fmla="*/ 30894 h 113485"/>
                <a:gd name="connsiteX26" fmla="*/ 20066 w 129785"/>
                <a:gd name="connsiteY26" fmla="*/ 83503 h 113485"/>
                <a:gd name="connsiteX27" fmla="*/ 51123 w 129785"/>
                <a:gd name="connsiteY27" fmla="*/ 113566 h 113485"/>
                <a:gd name="connsiteX28" fmla="*/ 81171 w 129785"/>
                <a:gd name="connsiteY28" fmla="*/ 96781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785" h="113485">
                  <a:moveTo>
                    <a:pt x="81171" y="96781"/>
                  </a:moveTo>
                  <a:cubicBezTo>
                    <a:pt x="83949" y="107052"/>
                    <a:pt x="92786" y="113566"/>
                    <a:pt x="103644" y="113566"/>
                  </a:cubicBezTo>
                  <a:cubicBezTo>
                    <a:pt x="112481" y="113566"/>
                    <a:pt x="118289" y="107804"/>
                    <a:pt x="122329" y="99787"/>
                  </a:cubicBezTo>
                  <a:cubicBezTo>
                    <a:pt x="126621" y="90768"/>
                    <a:pt x="129904" y="75487"/>
                    <a:pt x="129904" y="74986"/>
                  </a:cubicBezTo>
                  <a:cubicBezTo>
                    <a:pt x="129904" y="72480"/>
                    <a:pt x="127631" y="72480"/>
                    <a:pt x="126874" y="72480"/>
                  </a:cubicBezTo>
                  <a:cubicBezTo>
                    <a:pt x="124349" y="72480"/>
                    <a:pt x="124096" y="73483"/>
                    <a:pt x="123339" y="76990"/>
                  </a:cubicBezTo>
                  <a:cubicBezTo>
                    <a:pt x="119804" y="91019"/>
                    <a:pt x="115006" y="108054"/>
                    <a:pt x="104401" y="108054"/>
                  </a:cubicBezTo>
                  <a:cubicBezTo>
                    <a:pt x="99099" y="108054"/>
                    <a:pt x="96574" y="104798"/>
                    <a:pt x="96574" y="96530"/>
                  </a:cubicBezTo>
                  <a:cubicBezTo>
                    <a:pt x="96574" y="91019"/>
                    <a:pt x="99604" y="79245"/>
                    <a:pt x="101624" y="70476"/>
                  </a:cubicBezTo>
                  <a:lnTo>
                    <a:pt x="108694" y="43420"/>
                  </a:lnTo>
                  <a:cubicBezTo>
                    <a:pt x="109451" y="39662"/>
                    <a:pt x="111976" y="30143"/>
                    <a:pt x="112986" y="26385"/>
                  </a:cubicBezTo>
                  <a:cubicBezTo>
                    <a:pt x="114249" y="20623"/>
                    <a:pt x="116774" y="11103"/>
                    <a:pt x="116774" y="9600"/>
                  </a:cubicBezTo>
                  <a:cubicBezTo>
                    <a:pt x="116774" y="5090"/>
                    <a:pt x="113239" y="2836"/>
                    <a:pt x="109451" y="2836"/>
                  </a:cubicBezTo>
                  <a:cubicBezTo>
                    <a:pt x="108189" y="2836"/>
                    <a:pt x="101624" y="3086"/>
                    <a:pt x="99604" y="11604"/>
                  </a:cubicBezTo>
                  <a:cubicBezTo>
                    <a:pt x="94806" y="29892"/>
                    <a:pt x="83696" y="73733"/>
                    <a:pt x="80666" y="87011"/>
                  </a:cubicBezTo>
                  <a:cubicBezTo>
                    <a:pt x="80414" y="88013"/>
                    <a:pt x="70314" y="108054"/>
                    <a:pt x="51881" y="108054"/>
                  </a:cubicBezTo>
                  <a:cubicBezTo>
                    <a:pt x="38751" y="108054"/>
                    <a:pt x="36226" y="96781"/>
                    <a:pt x="36226" y="87512"/>
                  </a:cubicBezTo>
                  <a:cubicBezTo>
                    <a:pt x="36226" y="73483"/>
                    <a:pt x="43296" y="53691"/>
                    <a:pt x="49861" y="36406"/>
                  </a:cubicBezTo>
                  <a:cubicBezTo>
                    <a:pt x="52891" y="28890"/>
                    <a:pt x="54153" y="25383"/>
                    <a:pt x="54153" y="20623"/>
                  </a:cubicBezTo>
                  <a:cubicBezTo>
                    <a:pt x="54153" y="9349"/>
                    <a:pt x="46073" y="80"/>
                    <a:pt x="33448" y="80"/>
                  </a:cubicBezTo>
                  <a:cubicBezTo>
                    <a:pt x="9461" y="80"/>
                    <a:pt x="118" y="36406"/>
                    <a:pt x="118" y="38660"/>
                  </a:cubicBezTo>
                  <a:cubicBezTo>
                    <a:pt x="118" y="41165"/>
                    <a:pt x="2643" y="41165"/>
                    <a:pt x="3148" y="41165"/>
                  </a:cubicBezTo>
                  <a:cubicBezTo>
                    <a:pt x="5673" y="41165"/>
                    <a:pt x="5926" y="40664"/>
                    <a:pt x="7188" y="36656"/>
                  </a:cubicBezTo>
                  <a:cubicBezTo>
                    <a:pt x="13501" y="14861"/>
                    <a:pt x="23096" y="5591"/>
                    <a:pt x="32691" y="5591"/>
                  </a:cubicBezTo>
                  <a:cubicBezTo>
                    <a:pt x="34963" y="5591"/>
                    <a:pt x="39003" y="5842"/>
                    <a:pt x="39003" y="13859"/>
                  </a:cubicBezTo>
                  <a:cubicBezTo>
                    <a:pt x="39003" y="19871"/>
                    <a:pt x="36226" y="27136"/>
                    <a:pt x="34711" y="30894"/>
                  </a:cubicBezTo>
                  <a:cubicBezTo>
                    <a:pt x="25368" y="55696"/>
                    <a:pt x="20066" y="71228"/>
                    <a:pt x="20066" y="83503"/>
                  </a:cubicBezTo>
                  <a:cubicBezTo>
                    <a:pt x="20066" y="107303"/>
                    <a:pt x="37488" y="113566"/>
                    <a:pt x="51123" y="113566"/>
                  </a:cubicBezTo>
                  <a:cubicBezTo>
                    <a:pt x="67788" y="113566"/>
                    <a:pt x="76879" y="102292"/>
                    <a:pt x="81171" y="96781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2BFDD8E-31E4-8418-90D1-7700E7D59BCB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3584883" y="4458570"/>
              <a:ext cx="105343" cy="114863"/>
            </a:xfrm>
            <a:custGeom>
              <a:avLst/>
              <a:gdLst>
                <a:gd name="connsiteX0" fmla="*/ 831 w 105343"/>
                <a:gd name="connsiteY0" fmla="*/ 105645 h 114863"/>
                <a:gd name="connsiteX1" fmla="*/ 124 w 105343"/>
                <a:gd name="connsiteY1" fmla="*/ 109328 h 114863"/>
                <a:gd name="connsiteX2" fmla="*/ 6133 w 105343"/>
                <a:gd name="connsiteY2" fmla="*/ 114940 h 114863"/>
                <a:gd name="connsiteX3" fmla="*/ 14618 w 105343"/>
                <a:gd name="connsiteY3" fmla="*/ 106171 h 114863"/>
                <a:gd name="connsiteX4" fmla="*/ 22748 w 105343"/>
                <a:gd name="connsiteY4" fmla="*/ 74080 h 114863"/>
                <a:gd name="connsiteX5" fmla="*/ 41660 w 105343"/>
                <a:gd name="connsiteY5" fmla="*/ 79165 h 114863"/>
                <a:gd name="connsiteX6" fmla="*/ 67112 w 105343"/>
                <a:gd name="connsiteY6" fmla="*/ 66539 h 114863"/>
                <a:gd name="connsiteX7" fmla="*/ 85318 w 105343"/>
                <a:gd name="connsiteY7" fmla="*/ 79165 h 114863"/>
                <a:gd name="connsiteX8" fmla="*/ 99281 w 105343"/>
                <a:gd name="connsiteY8" fmla="*/ 69871 h 114863"/>
                <a:gd name="connsiteX9" fmla="*/ 105467 w 105343"/>
                <a:gd name="connsiteY9" fmla="*/ 52335 h 114863"/>
                <a:gd name="connsiteX10" fmla="*/ 102639 w 105343"/>
                <a:gd name="connsiteY10" fmla="*/ 50055 h 114863"/>
                <a:gd name="connsiteX11" fmla="*/ 98751 w 105343"/>
                <a:gd name="connsiteY11" fmla="*/ 55491 h 114863"/>
                <a:gd name="connsiteX12" fmla="*/ 85848 w 105343"/>
                <a:gd name="connsiteY12" fmla="*/ 74255 h 114863"/>
                <a:gd name="connsiteX13" fmla="*/ 80015 w 105343"/>
                <a:gd name="connsiteY13" fmla="*/ 65662 h 114863"/>
                <a:gd name="connsiteX14" fmla="*/ 82667 w 105343"/>
                <a:gd name="connsiteY14" fmla="*/ 51808 h 114863"/>
                <a:gd name="connsiteX15" fmla="*/ 86555 w 105343"/>
                <a:gd name="connsiteY15" fmla="*/ 36026 h 114863"/>
                <a:gd name="connsiteX16" fmla="*/ 90620 w 105343"/>
                <a:gd name="connsiteY16" fmla="*/ 20418 h 114863"/>
                <a:gd name="connsiteX17" fmla="*/ 93625 w 105343"/>
                <a:gd name="connsiteY17" fmla="*/ 7441 h 114863"/>
                <a:gd name="connsiteX18" fmla="*/ 87792 w 105343"/>
                <a:gd name="connsiteY18" fmla="*/ 1830 h 114863"/>
                <a:gd name="connsiteX19" fmla="*/ 80546 w 105343"/>
                <a:gd name="connsiteY19" fmla="*/ 6038 h 114863"/>
                <a:gd name="connsiteX20" fmla="*/ 77718 w 105343"/>
                <a:gd name="connsiteY20" fmla="*/ 16209 h 114863"/>
                <a:gd name="connsiteX21" fmla="*/ 74006 w 105343"/>
                <a:gd name="connsiteY21" fmla="*/ 30765 h 114863"/>
                <a:gd name="connsiteX22" fmla="*/ 68526 w 105343"/>
                <a:gd name="connsiteY22" fmla="*/ 52685 h 114863"/>
                <a:gd name="connsiteX23" fmla="*/ 65698 w 105343"/>
                <a:gd name="connsiteY23" fmla="*/ 59700 h 114863"/>
                <a:gd name="connsiteX24" fmla="*/ 42367 w 105343"/>
                <a:gd name="connsiteY24" fmla="*/ 74255 h 114863"/>
                <a:gd name="connsiteX25" fmla="*/ 27874 w 105343"/>
                <a:gd name="connsiteY25" fmla="*/ 58648 h 114863"/>
                <a:gd name="connsiteX26" fmla="*/ 30879 w 105343"/>
                <a:gd name="connsiteY26" fmla="*/ 42339 h 114863"/>
                <a:gd name="connsiteX27" fmla="*/ 34767 w 105343"/>
                <a:gd name="connsiteY27" fmla="*/ 26556 h 114863"/>
                <a:gd name="connsiteX28" fmla="*/ 37242 w 105343"/>
                <a:gd name="connsiteY28" fmla="*/ 16736 h 114863"/>
                <a:gd name="connsiteX29" fmla="*/ 39893 w 105343"/>
                <a:gd name="connsiteY29" fmla="*/ 5688 h 114863"/>
                <a:gd name="connsiteX30" fmla="*/ 33883 w 105343"/>
                <a:gd name="connsiteY30" fmla="*/ 76 h 114863"/>
                <a:gd name="connsiteX31" fmla="*/ 25399 w 105343"/>
                <a:gd name="connsiteY31" fmla="*/ 8318 h 114863"/>
                <a:gd name="connsiteX32" fmla="*/ 831 w 105343"/>
                <a:gd name="connsiteY32" fmla="*/ 105645 h 11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343" h="114863">
                  <a:moveTo>
                    <a:pt x="831" y="105645"/>
                  </a:moveTo>
                  <a:cubicBezTo>
                    <a:pt x="124" y="108276"/>
                    <a:pt x="124" y="109153"/>
                    <a:pt x="124" y="109328"/>
                  </a:cubicBezTo>
                  <a:cubicBezTo>
                    <a:pt x="124" y="113186"/>
                    <a:pt x="3305" y="114940"/>
                    <a:pt x="6133" y="114940"/>
                  </a:cubicBezTo>
                  <a:cubicBezTo>
                    <a:pt x="12497" y="114940"/>
                    <a:pt x="13911" y="109153"/>
                    <a:pt x="14618" y="106171"/>
                  </a:cubicBezTo>
                  <a:cubicBezTo>
                    <a:pt x="14971" y="105295"/>
                    <a:pt x="18506" y="91265"/>
                    <a:pt x="22748" y="74080"/>
                  </a:cubicBezTo>
                  <a:cubicBezTo>
                    <a:pt x="28227" y="77762"/>
                    <a:pt x="35297" y="79165"/>
                    <a:pt x="41660" y="79165"/>
                  </a:cubicBezTo>
                  <a:cubicBezTo>
                    <a:pt x="56861" y="79165"/>
                    <a:pt x="66759" y="66890"/>
                    <a:pt x="67112" y="66539"/>
                  </a:cubicBezTo>
                  <a:cubicBezTo>
                    <a:pt x="70471" y="78639"/>
                    <a:pt x="82667" y="79165"/>
                    <a:pt x="85318" y="79165"/>
                  </a:cubicBezTo>
                  <a:cubicBezTo>
                    <a:pt x="91681" y="79165"/>
                    <a:pt x="96100" y="75307"/>
                    <a:pt x="99281" y="69871"/>
                  </a:cubicBezTo>
                  <a:cubicBezTo>
                    <a:pt x="103170" y="63032"/>
                    <a:pt x="105467" y="53036"/>
                    <a:pt x="105467" y="52335"/>
                  </a:cubicBezTo>
                  <a:cubicBezTo>
                    <a:pt x="105467" y="50055"/>
                    <a:pt x="103170" y="50055"/>
                    <a:pt x="102639" y="50055"/>
                  </a:cubicBezTo>
                  <a:cubicBezTo>
                    <a:pt x="100165" y="50055"/>
                    <a:pt x="99988" y="50756"/>
                    <a:pt x="98751" y="55491"/>
                  </a:cubicBezTo>
                  <a:cubicBezTo>
                    <a:pt x="96630" y="63909"/>
                    <a:pt x="93272" y="74255"/>
                    <a:pt x="85848" y="74255"/>
                  </a:cubicBezTo>
                  <a:cubicBezTo>
                    <a:pt x="81253" y="74255"/>
                    <a:pt x="80015" y="70397"/>
                    <a:pt x="80015" y="65662"/>
                  </a:cubicBezTo>
                  <a:cubicBezTo>
                    <a:pt x="80015" y="62681"/>
                    <a:pt x="81429" y="56368"/>
                    <a:pt x="82667" y="51808"/>
                  </a:cubicBezTo>
                  <a:cubicBezTo>
                    <a:pt x="83904" y="47074"/>
                    <a:pt x="85671" y="39884"/>
                    <a:pt x="86555" y="36026"/>
                  </a:cubicBezTo>
                  <a:lnTo>
                    <a:pt x="90620" y="20418"/>
                  </a:lnTo>
                  <a:cubicBezTo>
                    <a:pt x="91681" y="16034"/>
                    <a:pt x="93625" y="8318"/>
                    <a:pt x="93625" y="7441"/>
                  </a:cubicBezTo>
                  <a:cubicBezTo>
                    <a:pt x="93625" y="3934"/>
                    <a:pt x="90797" y="1830"/>
                    <a:pt x="87792" y="1830"/>
                  </a:cubicBezTo>
                  <a:cubicBezTo>
                    <a:pt x="85848" y="1830"/>
                    <a:pt x="82490" y="2706"/>
                    <a:pt x="80546" y="6038"/>
                  </a:cubicBezTo>
                  <a:cubicBezTo>
                    <a:pt x="80015" y="7091"/>
                    <a:pt x="78601" y="12702"/>
                    <a:pt x="77718" y="16209"/>
                  </a:cubicBezTo>
                  <a:lnTo>
                    <a:pt x="74006" y="30765"/>
                  </a:lnTo>
                  <a:lnTo>
                    <a:pt x="68526" y="52685"/>
                  </a:lnTo>
                  <a:cubicBezTo>
                    <a:pt x="67289" y="57069"/>
                    <a:pt x="67289" y="57420"/>
                    <a:pt x="65698" y="59700"/>
                  </a:cubicBezTo>
                  <a:cubicBezTo>
                    <a:pt x="60219" y="67416"/>
                    <a:pt x="52442" y="74255"/>
                    <a:pt x="42367" y="74255"/>
                  </a:cubicBezTo>
                  <a:cubicBezTo>
                    <a:pt x="27874" y="74255"/>
                    <a:pt x="27874" y="61804"/>
                    <a:pt x="27874" y="58648"/>
                  </a:cubicBezTo>
                  <a:cubicBezTo>
                    <a:pt x="27874" y="54088"/>
                    <a:pt x="28404" y="51808"/>
                    <a:pt x="30879" y="42339"/>
                  </a:cubicBezTo>
                  <a:cubicBezTo>
                    <a:pt x="32646" y="34623"/>
                    <a:pt x="33000" y="33395"/>
                    <a:pt x="34767" y="26556"/>
                  </a:cubicBezTo>
                  <a:lnTo>
                    <a:pt x="37242" y="16736"/>
                  </a:lnTo>
                  <a:cubicBezTo>
                    <a:pt x="38125" y="13053"/>
                    <a:pt x="39893" y="6389"/>
                    <a:pt x="39893" y="5688"/>
                  </a:cubicBezTo>
                  <a:cubicBezTo>
                    <a:pt x="39893" y="2531"/>
                    <a:pt x="37418" y="76"/>
                    <a:pt x="33883" y="76"/>
                  </a:cubicBezTo>
                  <a:cubicBezTo>
                    <a:pt x="27520" y="76"/>
                    <a:pt x="25930" y="6214"/>
                    <a:pt x="25399" y="8318"/>
                  </a:cubicBezTo>
                  <a:lnTo>
                    <a:pt x="831" y="105645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7F4E80B-37F1-7801-40C4-FA90A2771099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3718767" y="4528613"/>
              <a:ext cx="129785" cy="113485"/>
            </a:xfrm>
            <a:custGeom>
              <a:avLst/>
              <a:gdLst>
                <a:gd name="connsiteX0" fmla="*/ 81182 w 129785"/>
                <a:gd name="connsiteY0" fmla="*/ 96781 h 113485"/>
                <a:gd name="connsiteX1" fmla="*/ 103655 w 129785"/>
                <a:gd name="connsiteY1" fmla="*/ 113566 h 113485"/>
                <a:gd name="connsiteX2" fmla="*/ 122340 w 129785"/>
                <a:gd name="connsiteY2" fmla="*/ 99787 h 113485"/>
                <a:gd name="connsiteX3" fmla="*/ 129915 w 129785"/>
                <a:gd name="connsiteY3" fmla="*/ 74986 h 113485"/>
                <a:gd name="connsiteX4" fmla="*/ 126885 w 129785"/>
                <a:gd name="connsiteY4" fmla="*/ 72480 h 113485"/>
                <a:gd name="connsiteX5" fmla="*/ 123350 w 129785"/>
                <a:gd name="connsiteY5" fmla="*/ 76990 h 113485"/>
                <a:gd name="connsiteX6" fmla="*/ 104412 w 129785"/>
                <a:gd name="connsiteY6" fmla="*/ 108054 h 113485"/>
                <a:gd name="connsiteX7" fmla="*/ 96585 w 129785"/>
                <a:gd name="connsiteY7" fmla="*/ 96530 h 113485"/>
                <a:gd name="connsiteX8" fmla="*/ 101635 w 129785"/>
                <a:gd name="connsiteY8" fmla="*/ 70476 h 113485"/>
                <a:gd name="connsiteX9" fmla="*/ 108705 w 129785"/>
                <a:gd name="connsiteY9" fmla="*/ 43420 h 113485"/>
                <a:gd name="connsiteX10" fmla="*/ 112997 w 129785"/>
                <a:gd name="connsiteY10" fmla="*/ 26385 h 113485"/>
                <a:gd name="connsiteX11" fmla="*/ 116785 w 129785"/>
                <a:gd name="connsiteY11" fmla="*/ 9600 h 113485"/>
                <a:gd name="connsiteX12" fmla="*/ 109462 w 129785"/>
                <a:gd name="connsiteY12" fmla="*/ 2836 h 113485"/>
                <a:gd name="connsiteX13" fmla="*/ 99615 w 129785"/>
                <a:gd name="connsiteY13" fmla="*/ 11604 h 113485"/>
                <a:gd name="connsiteX14" fmla="*/ 80677 w 129785"/>
                <a:gd name="connsiteY14" fmla="*/ 87011 h 113485"/>
                <a:gd name="connsiteX15" fmla="*/ 51892 w 129785"/>
                <a:gd name="connsiteY15" fmla="*/ 108054 h 113485"/>
                <a:gd name="connsiteX16" fmla="*/ 36237 w 129785"/>
                <a:gd name="connsiteY16" fmla="*/ 87512 h 113485"/>
                <a:gd name="connsiteX17" fmla="*/ 49872 w 129785"/>
                <a:gd name="connsiteY17" fmla="*/ 36406 h 113485"/>
                <a:gd name="connsiteX18" fmla="*/ 54165 w 129785"/>
                <a:gd name="connsiteY18" fmla="*/ 20623 h 113485"/>
                <a:gd name="connsiteX19" fmla="*/ 33459 w 129785"/>
                <a:gd name="connsiteY19" fmla="*/ 80 h 113485"/>
                <a:gd name="connsiteX20" fmla="*/ 129 w 129785"/>
                <a:gd name="connsiteY20" fmla="*/ 38660 h 113485"/>
                <a:gd name="connsiteX21" fmla="*/ 3159 w 129785"/>
                <a:gd name="connsiteY21" fmla="*/ 41165 h 113485"/>
                <a:gd name="connsiteX22" fmla="*/ 7199 w 129785"/>
                <a:gd name="connsiteY22" fmla="*/ 36656 h 113485"/>
                <a:gd name="connsiteX23" fmla="*/ 32702 w 129785"/>
                <a:gd name="connsiteY23" fmla="*/ 5591 h 113485"/>
                <a:gd name="connsiteX24" fmla="*/ 39014 w 129785"/>
                <a:gd name="connsiteY24" fmla="*/ 13859 h 113485"/>
                <a:gd name="connsiteX25" fmla="*/ 34722 w 129785"/>
                <a:gd name="connsiteY25" fmla="*/ 30894 h 113485"/>
                <a:gd name="connsiteX26" fmla="*/ 20077 w 129785"/>
                <a:gd name="connsiteY26" fmla="*/ 83503 h 113485"/>
                <a:gd name="connsiteX27" fmla="*/ 51134 w 129785"/>
                <a:gd name="connsiteY27" fmla="*/ 113566 h 113485"/>
                <a:gd name="connsiteX28" fmla="*/ 81182 w 129785"/>
                <a:gd name="connsiteY28" fmla="*/ 96781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785" h="113485">
                  <a:moveTo>
                    <a:pt x="81182" y="96781"/>
                  </a:moveTo>
                  <a:cubicBezTo>
                    <a:pt x="83960" y="107052"/>
                    <a:pt x="92797" y="113566"/>
                    <a:pt x="103655" y="113566"/>
                  </a:cubicBezTo>
                  <a:cubicBezTo>
                    <a:pt x="112492" y="113566"/>
                    <a:pt x="118300" y="107804"/>
                    <a:pt x="122340" y="99787"/>
                  </a:cubicBezTo>
                  <a:cubicBezTo>
                    <a:pt x="126632" y="90768"/>
                    <a:pt x="129915" y="75487"/>
                    <a:pt x="129915" y="74986"/>
                  </a:cubicBezTo>
                  <a:cubicBezTo>
                    <a:pt x="129915" y="72480"/>
                    <a:pt x="127642" y="72480"/>
                    <a:pt x="126885" y="72480"/>
                  </a:cubicBezTo>
                  <a:cubicBezTo>
                    <a:pt x="124360" y="72480"/>
                    <a:pt x="124107" y="73483"/>
                    <a:pt x="123350" y="76990"/>
                  </a:cubicBezTo>
                  <a:cubicBezTo>
                    <a:pt x="119815" y="91019"/>
                    <a:pt x="115017" y="108054"/>
                    <a:pt x="104412" y="108054"/>
                  </a:cubicBezTo>
                  <a:cubicBezTo>
                    <a:pt x="99110" y="108054"/>
                    <a:pt x="96585" y="104798"/>
                    <a:pt x="96585" y="96530"/>
                  </a:cubicBezTo>
                  <a:cubicBezTo>
                    <a:pt x="96585" y="91019"/>
                    <a:pt x="99615" y="79245"/>
                    <a:pt x="101635" y="70476"/>
                  </a:cubicBezTo>
                  <a:lnTo>
                    <a:pt x="108705" y="43420"/>
                  </a:lnTo>
                  <a:cubicBezTo>
                    <a:pt x="109462" y="39662"/>
                    <a:pt x="111987" y="30143"/>
                    <a:pt x="112997" y="26385"/>
                  </a:cubicBezTo>
                  <a:cubicBezTo>
                    <a:pt x="114260" y="20623"/>
                    <a:pt x="116785" y="11103"/>
                    <a:pt x="116785" y="9600"/>
                  </a:cubicBezTo>
                  <a:cubicBezTo>
                    <a:pt x="116785" y="5090"/>
                    <a:pt x="113250" y="2836"/>
                    <a:pt x="109462" y="2836"/>
                  </a:cubicBezTo>
                  <a:cubicBezTo>
                    <a:pt x="108200" y="2836"/>
                    <a:pt x="101635" y="3086"/>
                    <a:pt x="99615" y="11604"/>
                  </a:cubicBezTo>
                  <a:cubicBezTo>
                    <a:pt x="94817" y="29892"/>
                    <a:pt x="83707" y="73733"/>
                    <a:pt x="80677" y="87011"/>
                  </a:cubicBezTo>
                  <a:cubicBezTo>
                    <a:pt x="80425" y="88013"/>
                    <a:pt x="70325" y="108054"/>
                    <a:pt x="51892" y="108054"/>
                  </a:cubicBezTo>
                  <a:cubicBezTo>
                    <a:pt x="38762" y="108054"/>
                    <a:pt x="36237" y="96781"/>
                    <a:pt x="36237" y="87512"/>
                  </a:cubicBezTo>
                  <a:cubicBezTo>
                    <a:pt x="36237" y="73483"/>
                    <a:pt x="43307" y="53691"/>
                    <a:pt x="49872" y="36406"/>
                  </a:cubicBezTo>
                  <a:cubicBezTo>
                    <a:pt x="52902" y="28890"/>
                    <a:pt x="54165" y="25383"/>
                    <a:pt x="54165" y="20623"/>
                  </a:cubicBezTo>
                  <a:cubicBezTo>
                    <a:pt x="54165" y="9349"/>
                    <a:pt x="46084" y="80"/>
                    <a:pt x="33459" y="80"/>
                  </a:cubicBezTo>
                  <a:cubicBezTo>
                    <a:pt x="9472" y="80"/>
                    <a:pt x="129" y="36406"/>
                    <a:pt x="129" y="38660"/>
                  </a:cubicBezTo>
                  <a:cubicBezTo>
                    <a:pt x="129" y="41165"/>
                    <a:pt x="2654" y="41165"/>
                    <a:pt x="3159" y="41165"/>
                  </a:cubicBezTo>
                  <a:cubicBezTo>
                    <a:pt x="5684" y="41165"/>
                    <a:pt x="5937" y="40664"/>
                    <a:pt x="7199" y="36656"/>
                  </a:cubicBezTo>
                  <a:cubicBezTo>
                    <a:pt x="13512" y="14861"/>
                    <a:pt x="23107" y="5591"/>
                    <a:pt x="32702" y="5591"/>
                  </a:cubicBezTo>
                  <a:cubicBezTo>
                    <a:pt x="34974" y="5591"/>
                    <a:pt x="39014" y="5842"/>
                    <a:pt x="39014" y="13859"/>
                  </a:cubicBezTo>
                  <a:cubicBezTo>
                    <a:pt x="39014" y="19871"/>
                    <a:pt x="36237" y="27136"/>
                    <a:pt x="34722" y="30894"/>
                  </a:cubicBezTo>
                  <a:cubicBezTo>
                    <a:pt x="25379" y="55696"/>
                    <a:pt x="20077" y="71228"/>
                    <a:pt x="20077" y="83503"/>
                  </a:cubicBezTo>
                  <a:cubicBezTo>
                    <a:pt x="20077" y="107303"/>
                    <a:pt x="37499" y="113566"/>
                    <a:pt x="51134" y="113566"/>
                  </a:cubicBezTo>
                  <a:cubicBezTo>
                    <a:pt x="67800" y="113566"/>
                    <a:pt x="76890" y="102292"/>
                    <a:pt x="81182" y="96781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A506DFD-53B3-4F65-B24B-71ABF4221D5B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3864828" y="4599585"/>
              <a:ext cx="105343" cy="114863"/>
            </a:xfrm>
            <a:custGeom>
              <a:avLst/>
              <a:gdLst>
                <a:gd name="connsiteX0" fmla="*/ 842 w 105343"/>
                <a:gd name="connsiteY0" fmla="*/ 105651 h 114863"/>
                <a:gd name="connsiteX1" fmla="*/ 135 w 105343"/>
                <a:gd name="connsiteY1" fmla="*/ 109334 h 114863"/>
                <a:gd name="connsiteX2" fmla="*/ 6145 w 105343"/>
                <a:gd name="connsiteY2" fmla="*/ 114945 h 114863"/>
                <a:gd name="connsiteX3" fmla="*/ 14629 w 105343"/>
                <a:gd name="connsiteY3" fmla="*/ 106177 h 114863"/>
                <a:gd name="connsiteX4" fmla="*/ 22759 w 105343"/>
                <a:gd name="connsiteY4" fmla="*/ 74085 h 114863"/>
                <a:gd name="connsiteX5" fmla="*/ 41671 w 105343"/>
                <a:gd name="connsiteY5" fmla="*/ 79171 h 114863"/>
                <a:gd name="connsiteX6" fmla="*/ 67124 w 105343"/>
                <a:gd name="connsiteY6" fmla="*/ 66545 h 114863"/>
                <a:gd name="connsiteX7" fmla="*/ 85329 w 105343"/>
                <a:gd name="connsiteY7" fmla="*/ 79171 h 114863"/>
                <a:gd name="connsiteX8" fmla="*/ 99292 w 105343"/>
                <a:gd name="connsiteY8" fmla="*/ 69877 h 114863"/>
                <a:gd name="connsiteX9" fmla="*/ 105478 w 105343"/>
                <a:gd name="connsiteY9" fmla="*/ 52340 h 114863"/>
                <a:gd name="connsiteX10" fmla="*/ 102650 w 105343"/>
                <a:gd name="connsiteY10" fmla="*/ 50060 h 114863"/>
                <a:gd name="connsiteX11" fmla="*/ 98762 w 105343"/>
                <a:gd name="connsiteY11" fmla="*/ 55497 h 114863"/>
                <a:gd name="connsiteX12" fmla="*/ 85859 w 105343"/>
                <a:gd name="connsiteY12" fmla="*/ 74261 h 114863"/>
                <a:gd name="connsiteX13" fmla="*/ 80026 w 105343"/>
                <a:gd name="connsiteY13" fmla="*/ 65668 h 114863"/>
                <a:gd name="connsiteX14" fmla="*/ 82678 w 105343"/>
                <a:gd name="connsiteY14" fmla="*/ 51814 h 114863"/>
                <a:gd name="connsiteX15" fmla="*/ 86566 w 105343"/>
                <a:gd name="connsiteY15" fmla="*/ 36031 h 114863"/>
                <a:gd name="connsiteX16" fmla="*/ 90631 w 105343"/>
                <a:gd name="connsiteY16" fmla="*/ 20424 h 114863"/>
                <a:gd name="connsiteX17" fmla="*/ 93636 w 105343"/>
                <a:gd name="connsiteY17" fmla="*/ 7447 h 114863"/>
                <a:gd name="connsiteX18" fmla="*/ 87803 w 105343"/>
                <a:gd name="connsiteY18" fmla="*/ 1835 h 114863"/>
                <a:gd name="connsiteX19" fmla="*/ 80557 w 105343"/>
                <a:gd name="connsiteY19" fmla="*/ 6044 h 114863"/>
                <a:gd name="connsiteX20" fmla="*/ 77729 w 105343"/>
                <a:gd name="connsiteY20" fmla="*/ 16215 h 114863"/>
                <a:gd name="connsiteX21" fmla="*/ 74017 w 105343"/>
                <a:gd name="connsiteY21" fmla="*/ 30770 h 114863"/>
                <a:gd name="connsiteX22" fmla="*/ 68538 w 105343"/>
                <a:gd name="connsiteY22" fmla="*/ 52691 h 114863"/>
                <a:gd name="connsiteX23" fmla="*/ 65710 w 105343"/>
                <a:gd name="connsiteY23" fmla="*/ 59705 h 114863"/>
                <a:gd name="connsiteX24" fmla="*/ 42378 w 105343"/>
                <a:gd name="connsiteY24" fmla="*/ 74261 h 114863"/>
                <a:gd name="connsiteX25" fmla="*/ 27885 w 105343"/>
                <a:gd name="connsiteY25" fmla="*/ 58653 h 114863"/>
                <a:gd name="connsiteX26" fmla="*/ 30890 w 105343"/>
                <a:gd name="connsiteY26" fmla="*/ 42344 h 114863"/>
                <a:gd name="connsiteX27" fmla="*/ 34778 w 105343"/>
                <a:gd name="connsiteY27" fmla="*/ 26562 h 114863"/>
                <a:gd name="connsiteX28" fmla="*/ 37253 w 105343"/>
                <a:gd name="connsiteY28" fmla="*/ 16741 h 114863"/>
                <a:gd name="connsiteX29" fmla="*/ 39904 w 105343"/>
                <a:gd name="connsiteY29" fmla="*/ 5693 h 114863"/>
                <a:gd name="connsiteX30" fmla="*/ 33894 w 105343"/>
                <a:gd name="connsiteY30" fmla="*/ 82 h 114863"/>
                <a:gd name="connsiteX31" fmla="*/ 25410 w 105343"/>
                <a:gd name="connsiteY31" fmla="*/ 8324 h 114863"/>
                <a:gd name="connsiteX32" fmla="*/ 842 w 105343"/>
                <a:gd name="connsiteY32" fmla="*/ 105651 h 11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343" h="114863">
                  <a:moveTo>
                    <a:pt x="842" y="105651"/>
                  </a:moveTo>
                  <a:cubicBezTo>
                    <a:pt x="135" y="108281"/>
                    <a:pt x="135" y="109158"/>
                    <a:pt x="135" y="109334"/>
                  </a:cubicBezTo>
                  <a:cubicBezTo>
                    <a:pt x="135" y="113192"/>
                    <a:pt x="3317" y="114945"/>
                    <a:pt x="6145" y="114945"/>
                  </a:cubicBezTo>
                  <a:cubicBezTo>
                    <a:pt x="12508" y="114945"/>
                    <a:pt x="13922" y="109158"/>
                    <a:pt x="14629" y="106177"/>
                  </a:cubicBezTo>
                  <a:cubicBezTo>
                    <a:pt x="14982" y="105300"/>
                    <a:pt x="18517" y="91271"/>
                    <a:pt x="22759" y="74085"/>
                  </a:cubicBezTo>
                  <a:cubicBezTo>
                    <a:pt x="28238" y="77768"/>
                    <a:pt x="35308" y="79171"/>
                    <a:pt x="41671" y="79171"/>
                  </a:cubicBezTo>
                  <a:cubicBezTo>
                    <a:pt x="56872" y="79171"/>
                    <a:pt x="66770" y="66895"/>
                    <a:pt x="67124" y="66545"/>
                  </a:cubicBezTo>
                  <a:cubicBezTo>
                    <a:pt x="70482" y="78645"/>
                    <a:pt x="82678" y="79171"/>
                    <a:pt x="85329" y="79171"/>
                  </a:cubicBezTo>
                  <a:cubicBezTo>
                    <a:pt x="91692" y="79171"/>
                    <a:pt x="96111" y="75313"/>
                    <a:pt x="99292" y="69877"/>
                  </a:cubicBezTo>
                  <a:cubicBezTo>
                    <a:pt x="103181" y="63037"/>
                    <a:pt x="105478" y="53042"/>
                    <a:pt x="105478" y="52340"/>
                  </a:cubicBezTo>
                  <a:cubicBezTo>
                    <a:pt x="105478" y="50060"/>
                    <a:pt x="103181" y="50060"/>
                    <a:pt x="102650" y="50060"/>
                  </a:cubicBezTo>
                  <a:cubicBezTo>
                    <a:pt x="100176" y="50060"/>
                    <a:pt x="99999" y="50762"/>
                    <a:pt x="98762" y="55497"/>
                  </a:cubicBezTo>
                  <a:cubicBezTo>
                    <a:pt x="96641" y="63914"/>
                    <a:pt x="93283" y="74261"/>
                    <a:pt x="85859" y="74261"/>
                  </a:cubicBezTo>
                  <a:cubicBezTo>
                    <a:pt x="81264" y="74261"/>
                    <a:pt x="80026" y="70403"/>
                    <a:pt x="80026" y="65668"/>
                  </a:cubicBezTo>
                  <a:cubicBezTo>
                    <a:pt x="80026" y="62687"/>
                    <a:pt x="81440" y="56374"/>
                    <a:pt x="82678" y="51814"/>
                  </a:cubicBezTo>
                  <a:cubicBezTo>
                    <a:pt x="83915" y="47079"/>
                    <a:pt x="85682" y="39889"/>
                    <a:pt x="86566" y="36031"/>
                  </a:cubicBezTo>
                  <a:lnTo>
                    <a:pt x="90631" y="20424"/>
                  </a:lnTo>
                  <a:cubicBezTo>
                    <a:pt x="91692" y="16040"/>
                    <a:pt x="93636" y="8324"/>
                    <a:pt x="93636" y="7447"/>
                  </a:cubicBezTo>
                  <a:cubicBezTo>
                    <a:pt x="93636" y="3940"/>
                    <a:pt x="90808" y="1835"/>
                    <a:pt x="87803" y="1835"/>
                  </a:cubicBezTo>
                  <a:cubicBezTo>
                    <a:pt x="85859" y="1835"/>
                    <a:pt x="82501" y="2712"/>
                    <a:pt x="80557" y="6044"/>
                  </a:cubicBezTo>
                  <a:cubicBezTo>
                    <a:pt x="80026" y="7096"/>
                    <a:pt x="78612" y="12708"/>
                    <a:pt x="77729" y="16215"/>
                  </a:cubicBezTo>
                  <a:lnTo>
                    <a:pt x="74017" y="30770"/>
                  </a:lnTo>
                  <a:lnTo>
                    <a:pt x="68538" y="52691"/>
                  </a:lnTo>
                  <a:cubicBezTo>
                    <a:pt x="67300" y="57075"/>
                    <a:pt x="67300" y="57426"/>
                    <a:pt x="65710" y="59705"/>
                  </a:cubicBezTo>
                  <a:cubicBezTo>
                    <a:pt x="60230" y="67421"/>
                    <a:pt x="52453" y="74261"/>
                    <a:pt x="42378" y="74261"/>
                  </a:cubicBezTo>
                  <a:cubicBezTo>
                    <a:pt x="27885" y="74261"/>
                    <a:pt x="27885" y="61810"/>
                    <a:pt x="27885" y="58653"/>
                  </a:cubicBezTo>
                  <a:cubicBezTo>
                    <a:pt x="27885" y="54094"/>
                    <a:pt x="28415" y="51814"/>
                    <a:pt x="30890" y="42344"/>
                  </a:cubicBezTo>
                  <a:cubicBezTo>
                    <a:pt x="32657" y="34628"/>
                    <a:pt x="33011" y="33401"/>
                    <a:pt x="34778" y="26562"/>
                  </a:cubicBezTo>
                  <a:lnTo>
                    <a:pt x="37253" y="16741"/>
                  </a:lnTo>
                  <a:cubicBezTo>
                    <a:pt x="38136" y="13059"/>
                    <a:pt x="39904" y="6395"/>
                    <a:pt x="39904" y="5693"/>
                  </a:cubicBezTo>
                  <a:cubicBezTo>
                    <a:pt x="39904" y="2537"/>
                    <a:pt x="37429" y="82"/>
                    <a:pt x="33894" y="82"/>
                  </a:cubicBezTo>
                  <a:cubicBezTo>
                    <a:pt x="27531" y="82"/>
                    <a:pt x="25941" y="6219"/>
                    <a:pt x="25410" y="8324"/>
                  </a:cubicBezTo>
                  <a:lnTo>
                    <a:pt x="842" y="105651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FEB6590-32AC-00A0-3F04-F06C1DD124DF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4075667" y="4547402"/>
              <a:ext cx="167913" cy="58621"/>
            </a:xfrm>
            <a:custGeom>
              <a:avLst/>
              <a:gdLst>
                <a:gd name="connsiteX0" fmla="*/ 159471 w 167913"/>
                <a:gd name="connsiteY0" fmla="*/ 10101 h 58621"/>
                <a:gd name="connsiteX1" fmla="*/ 168056 w 167913"/>
                <a:gd name="connsiteY1" fmla="*/ 5090 h 58621"/>
                <a:gd name="connsiteX2" fmla="*/ 159724 w 167913"/>
                <a:gd name="connsiteY2" fmla="*/ 80 h 58621"/>
                <a:gd name="connsiteX3" fmla="*/ 8476 w 167913"/>
                <a:gd name="connsiteY3" fmla="*/ 80 h 58621"/>
                <a:gd name="connsiteX4" fmla="*/ 143 w 167913"/>
                <a:gd name="connsiteY4" fmla="*/ 5090 h 58621"/>
                <a:gd name="connsiteX5" fmla="*/ 8728 w 167913"/>
                <a:gd name="connsiteY5" fmla="*/ 10101 h 58621"/>
                <a:gd name="connsiteX6" fmla="*/ 159471 w 167913"/>
                <a:gd name="connsiteY6" fmla="*/ 10101 h 58621"/>
                <a:gd name="connsiteX7" fmla="*/ 159724 w 167913"/>
                <a:gd name="connsiteY7" fmla="*/ 58702 h 58621"/>
                <a:gd name="connsiteX8" fmla="*/ 168056 w 167913"/>
                <a:gd name="connsiteY8" fmla="*/ 53691 h 58621"/>
                <a:gd name="connsiteX9" fmla="*/ 159471 w 167913"/>
                <a:gd name="connsiteY9" fmla="*/ 48681 h 58621"/>
                <a:gd name="connsiteX10" fmla="*/ 8728 w 167913"/>
                <a:gd name="connsiteY10" fmla="*/ 48681 h 58621"/>
                <a:gd name="connsiteX11" fmla="*/ 143 w 167913"/>
                <a:gd name="connsiteY11" fmla="*/ 53691 h 58621"/>
                <a:gd name="connsiteX12" fmla="*/ 8476 w 167913"/>
                <a:gd name="connsiteY12" fmla="*/ 58702 h 58621"/>
                <a:gd name="connsiteX13" fmla="*/ 159724 w 167913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13" h="58621">
                  <a:moveTo>
                    <a:pt x="159471" y="10101"/>
                  </a:moveTo>
                  <a:cubicBezTo>
                    <a:pt x="163259" y="10101"/>
                    <a:pt x="168056" y="10101"/>
                    <a:pt x="168056" y="5090"/>
                  </a:cubicBezTo>
                  <a:cubicBezTo>
                    <a:pt x="168056" y="80"/>
                    <a:pt x="163259" y="80"/>
                    <a:pt x="159724" y="80"/>
                  </a:cubicBezTo>
                  <a:lnTo>
                    <a:pt x="8476" y="80"/>
                  </a:lnTo>
                  <a:cubicBezTo>
                    <a:pt x="4941" y="80"/>
                    <a:pt x="143" y="80"/>
                    <a:pt x="143" y="5090"/>
                  </a:cubicBezTo>
                  <a:cubicBezTo>
                    <a:pt x="143" y="10101"/>
                    <a:pt x="4941" y="10101"/>
                    <a:pt x="8728" y="10101"/>
                  </a:cubicBezTo>
                  <a:lnTo>
                    <a:pt x="159471" y="10101"/>
                  </a:lnTo>
                  <a:close/>
                  <a:moveTo>
                    <a:pt x="159724" y="58702"/>
                  </a:moveTo>
                  <a:cubicBezTo>
                    <a:pt x="163259" y="58702"/>
                    <a:pt x="168056" y="58702"/>
                    <a:pt x="168056" y="53691"/>
                  </a:cubicBezTo>
                  <a:cubicBezTo>
                    <a:pt x="168056" y="48681"/>
                    <a:pt x="163259" y="48681"/>
                    <a:pt x="159471" y="48681"/>
                  </a:cubicBezTo>
                  <a:lnTo>
                    <a:pt x="8728" y="48681"/>
                  </a:lnTo>
                  <a:cubicBezTo>
                    <a:pt x="4941" y="48681"/>
                    <a:pt x="143" y="48681"/>
                    <a:pt x="143" y="53691"/>
                  </a:cubicBezTo>
                  <a:cubicBezTo>
                    <a:pt x="143" y="58702"/>
                    <a:pt x="4941" y="58702"/>
                    <a:pt x="8476" y="58702"/>
                  </a:cubicBezTo>
                  <a:lnTo>
                    <a:pt x="159724" y="58702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DD82AB1-B6C3-CAF1-39D2-5308FBA113B9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4349012" y="4571703"/>
              <a:ext cx="154278" cy="10020"/>
            </a:xfrm>
            <a:custGeom>
              <a:avLst/>
              <a:gdLst>
                <a:gd name="connsiteX0" fmla="*/ 145594 w 154278"/>
                <a:gd name="connsiteY0" fmla="*/ 10101 h 10020"/>
                <a:gd name="connsiteX1" fmla="*/ 154432 w 154278"/>
                <a:gd name="connsiteY1" fmla="*/ 5090 h 10020"/>
                <a:gd name="connsiteX2" fmla="*/ 145594 w 154278"/>
                <a:gd name="connsiteY2" fmla="*/ 80 h 10020"/>
                <a:gd name="connsiteX3" fmla="*/ 8991 w 154278"/>
                <a:gd name="connsiteY3" fmla="*/ 80 h 10020"/>
                <a:gd name="connsiteX4" fmla="*/ 154 w 154278"/>
                <a:gd name="connsiteY4" fmla="*/ 5090 h 10020"/>
                <a:gd name="connsiteX5" fmla="*/ 8991 w 154278"/>
                <a:gd name="connsiteY5" fmla="*/ 10101 h 10020"/>
                <a:gd name="connsiteX6" fmla="*/ 145594 w 154278"/>
                <a:gd name="connsiteY6" fmla="*/ 10101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78" h="10020">
                  <a:moveTo>
                    <a:pt x="145594" y="10101"/>
                  </a:moveTo>
                  <a:cubicBezTo>
                    <a:pt x="149887" y="10101"/>
                    <a:pt x="154432" y="10101"/>
                    <a:pt x="154432" y="5090"/>
                  </a:cubicBezTo>
                  <a:cubicBezTo>
                    <a:pt x="154432" y="80"/>
                    <a:pt x="149887" y="80"/>
                    <a:pt x="145594" y="80"/>
                  </a:cubicBezTo>
                  <a:lnTo>
                    <a:pt x="8991" y="80"/>
                  </a:lnTo>
                  <a:cubicBezTo>
                    <a:pt x="4699" y="80"/>
                    <a:pt x="154" y="80"/>
                    <a:pt x="154" y="5090"/>
                  </a:cubicBezTo>
                  <a:cubicBezTo>
                    <a:pt x="154" y="10101"/>
                    <a:pt x="4699" y="10101"/>
                    <a:pt x="8991" y="10101"/>
                  </a:cubicBezTo>
                  <a:lnTo>
                    <a:pt x="145594" y="10101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769FDCF-B6F5-D43B-6B0C-8C208BEEAB91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4546918" y="4472497"/>
              <a:ext cx="83325" cy="166846"/>
            </a:xfrm>
            <a:custGeom>
              <a:avLst/>
              <a:gdLst>
                <a:gd name="connsiteX0" fmla="*/ 51924 w 83325"/>
                <a:gd name="connsiteY0" fmla="*/ 6594 h 166846"/>
                <a:gd name="connsiteX1" fmla="*/ 46117 w 83325"/>
                <a:gd name="connsiteY1" fmla="*/ 80 h 166846"/>
                <a:gd name="connsiteX2" fmla="*/ 161 w 83325"/>
                <a:gd name="connsiteY2" fmla="*/ 16113 h 166846"/>
                <a:gd name="connsiteX3" fmla="*/ 161 w 83325"/>
                <a:gd name="connsiteY3" fmla="*/ 23880 h 166846"/>
                <a:gd name="connsiteX4" fmla="*/ 33239 w 83325"/>
                <a:gd name="connsiteY4" fmla="*/ 17366 h 166846"/>
                <a:gd name="connsiteX5" fmla="*/ 33239 w 83325"/>
                <a:gd name="connsiteY5" fmla="*/ 147136 h 166846"/>
                <a:gd name="connsiteX6" fmla="*/ 9756 w 83325"/>
                <a:gd name="connsiteY6" fmla="*/ 159161 h 166846"/>
                <a:gd name="connsiteX7" fmla="*/ 1676 w 83325"/>
                <a:gd name="connsiteY7" fmla="*/ 159161 h 166846"/>
                <a:gd name="connsiteX8" fmla="*/ 1676 w 83325"/>
                <a:gd name="connsiteY8" fmla="*/ 166927 h 166846"/>
                <a:gd name="connsiteX9" fmla="*/ 42582 w 83325"/>
                <a:gd name="connsiteY9" fmla="*/ 166175 h 166846"/>
                <a:gd name="connsiteX10" fmla="*/ 83487 w 83325"/>
                <a:gd name="connsiteY10" fmla="*/ 166927 h 166846"/>
                <a:gd name="connsiteX11" fmla="*/ 83487 w 83325"/>
                <a:gd name="connsiteY11" fmla="*/ 159161 h 166846"/>
                <a:gd name="connsiteX12" fmla="*/ 75407 w 83325"/>
                <a:gd name="connsiteY12" fmla="*/ 159161 h 166846"/>
                <a:gd name="connsiteX13" fmla="*/ 51924 w 83325"/>
                <a:gd name="connsiteY13" fmla="*/ 147136 h 166846"/>
                <a:gd name="connsiteX14" fmla="*/ 51924 w 83325"/>
                <a:gd name="connsiteY14" fmla="*/ 6594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325" h="166846">
                  <a:moveTo>
                    <a:pt x="51924" y="6594"/>
                  </a:moveTo>
                  <a:cubicBezTo>
                    <a:pt x="51924" y="581"/>
                    <a:pt x="51924" y="80"/>
                    <a:pt x="46117" y="80"/>
                  </a:cubicBezTo>
                  <a:cubicBezTo>
                    <a:pt x="30461" y="16113"/>
                    <a:pt x="8241" y="16113"/>
                    <a:pt x="161" y="16113"/>
                  </a:cubicBezTo>
                  <a:lnTo>
                    <a:pt x="161" y="23880"/>
                  </a:lnTo>
                  <a:cubicBezTo>
                    <a:pt x="5211" y="23880"/>
                    <a:pt x="20109" y="23880"/>
                    <a:pt x="33239" y="17366"/>
                  </a:cubicBezTo>
                  <a:lnTo>
                    <a:pt x="33239" y="147136"/>
                  </a:lnTo>
                  <a:cubicBezTo>
                    <a:pt x="33239" y="156154"/>
                    <a:pt x="32482" y="159161"/>
                    <a:pt x="9756" y="159161"/>
                  </a:cubicBezTo>
                  <a:lnTo>
                    <a:pt x="1676" y="159161"/>
                  </a:lnTo>
                  <a:lnTo>
                    <a:pt x="1676" y="166927"/>
                  </a:lnTo>
                  <a:cubicBezTo>
                    <a:pt x="10514" y="166175"/>
                    <a:pt x="32482" y="166175"/>
                    <a:pt x="42582" y="166175"/>
                  </a:cubicBezTo>
                  <a:cubicBezTo>
                    <a:pt x="52682" y="166175"/>
                    <a:pt x="74649" y="166175"/>
                    <a:pt x="83487" y="166927"/>
                  </a:cubicBezTo>
                  <a:lnTo>
                    <a:pt x="83487" y="159161"/>
                  </a:lnTo>
                  <a:lnTo>
                    <a:pt x="75407" y="159161"/>
                  </a:lnTo>
                  <a:cubicBezTo>
                    <a:pt x="52682" y="159161"/>
                    <a:pt x="51924" y="156405"/>
                    <a:pt x="51924" y="147136"/>
                  </a:cubicBezTo>
                  <a:lnTo>
                    <a:pt x="51924" y="6594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F0EAA9F-06F5-4603-8C1B-11D8D99BC8EC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4734721" y="4507820"/>
              <a:ext cx="224220" cy="137786"/>
            </a:xfrm>
            <a:custGeom>
              <a:avLst/>
              <a:gdLst>
                <a:gd name="connsiteX0" fmla="*/ 169597 w 224220"/>
                <a:gd name="connsiteY0" fmla="*/ 49683 h 137786"/>
                <a:gd name="connsiteX1" fmla="*/ 201412 w 224220"/>
                <a:gd name="connsiteY1" fmla="*/ 68973 h 137786"/>
                <a:gd name="connsiteX2" fmla="*/ 169597 w 224220"/>
                <a:gd name="connsiteY2" fmla="*/ 88263 h 137786"/>
                <a:gd name="connsiteX3" fmla="*/ 9259 w 224220"/>
                <a:gd name="connsiteY3" fmla="*/ 88263 h 137786"/>
                <a:gd name="connsiteX4" fmla="*/ 169 w 224220"/>
                <a:gd name="connsiteY4" fmla="*/ 93274 h 137786"/>
                <a:gd name="connsiteX5" fmla="*/ 9007 w 224220"/>
                <a:gd name="connsiteY5" fmla="*/ 98284 h 137786"/>
                <a:gd name="connsiteX6" fmla="*/ 158235 w 224220"/>
                <a:gd name="connsiteY6" fmla="*/ 98284 h 137786"/>
                <a:gd name="connsiteX7" fmla="*/ 132985 w 224220"/>
                <a:gd name="connsiteY7" fmla="*/ 135111 h 137786"/>
                <a:gd name="connsiteX8" fmla="*/ 137782 w 224220"/>
                <a:gd name="connsiteY8" fmla="*/ 137866 h 137786"/>
                <a:gd name="connsiteX9" fmla="*/ 142580 w 224220"/>
                <a:gd name="connsiteY9" fmla="*/ 135862 h 137786"/>
                <a:gd name="connsiteX10" fmla="*/ 171365 w 224220"/>
                <a:gd name="connsiteY10" fmla="*/ 98535 h 137786"/>
                <a:gd name="connsiteX11" fmla="*/ 218835 w 224220"/>
                <a:gd name="connsiteY11" fmla="*/ 72731 h 137786"/>
                <a:gd name="connsiteX12" fmla="*/ 223885 w 224220"/>
                <a:gd name="connsiteY12" fmla="*/ 70476 h 137786"/>
                <a:gd name="connsiteX13" fmla="*/ 224390 w 224220"/>
                <a:gd name="connsiteY13" fmla="*/ 68973 h 137786"/>
                <a:gd name="connsiteX14" fmla="*/ 224137 w 224220"/>
                <a:gd name="connsiteY14" fmla="*/ 67470 h 137786"/>
                <a:gd name="connsiteX15" fmla="*/ 223380 w 224220"/>
                <a:gd name="connsiteY15" fmla="*/ 66969 h 137786"/>
                <a:gd name="connsiteX16" fmla="*/ 217825 w 224220"/>
                <a:gd name="connsiteY16" fmla="*/ 64965 h 137786"/>
                <a:gd name="connsiteX17" fmla="*/ 144347 w 224220"/>
                <a:gd name="connsiteY17" fmla="*/ 5341 h 137786"/>
                <a:gd name="connsiteX18" fmla="*/ 137782 w 224220"/>
                <a:gd name="connsiteY18" fmla="*/ 80 h 137786"/>
                <a:gd name="connsiteX19" fmla="*/ 132985 w 224220"/>
                <a:gd name="connsiteY19" fmla="*/ 2836 h 137786"/>
                <a:gd name="connsiteX20" fmla="*/ 158235 w 224220"/>
                <a:gd name="connsiteY20" fmla="*/ 39662 h 137786"/>
                <a:gd name="connsiteX21" fmla="*/ 9007 w 224220"/>
                <a:gd name="connsiteY21" fmla="*/ 39662 h 137786"/>
                <a:gd name="connsiteX22" fmla="*/ 169 w 224220"/>
                <a:gd name="connsiteY22" fmla="*/ 44673 h 137786"/>
                <a:gd name="connsiteX23" fmla="*/ 9259 w 224220"/>
                <a:gd name="connsiteY23" fmla="*/ 49683 h 137786"/>
                <a:gd name="connsiteX24" fmla="*/ 169597 w 224220"/>
                <a:gd name="connsiteY24" fmla="*/ 49683 h 13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220" h="137786">
                  <a:moveTo>
                    <a:pt x="169597" y="49683"/>
                  </a:moveTo>
                  <a:cubicBezTo>
                    <a:pt x="180202" y="58702"/>
                    <a:pt x="193080" y="65215"/>
                    <a:pt x="201412" y="68973"/>
                  </a:cubicBezTo>
                  <a:cubicBezTo>
                    <a:pt x="192322" y="72982"/>
                    <a:pt x="179950" y="79495"/>
                    <a:pt x="169597" y="88263"/>
                  </a:cubicBezTo>
                  <a:lnTo>
                    <a:pt x="9259" y="88263"/>
                  </a:lnTo>
                  <a:cubicBezTo>
                    <a:pt x="4967" y="88263"/>
                    <a:pt x="169" y="88263"/>
                    <a:pt x="169" y="93274"/>
                  </a:cubicBezTo>
                  <a:cubicBezTo>
                    <a:pt x="169" y="98284"/>
                    <a:pt x="4714" y="98284"/>
                    <a:pt x="9007" y="98284"/>
                  </a:cubicBezTo>
                  <a:lnTo>
                    <a:pt x="158235" y="98284"/>
                  </a:lnTo>
                  <a:cubicBezTo>
                    <a:pt x="146115" y="109808"/>
                    <a:pt x="132985" y="131854"/>
                    <a:pt x="132985" y="135111"/>
                  </a:cubicBezTo>
                  <a:cubicBezTo>
                    <a:pt x="132985" y="137866"/>
                    <a:pt x="136267" y="137866"/>
                    <a:pt x="137782" y="137866"/>
                  </a:cubicBezTo>
                  <a:cubicBezTo>
                    <a:pt x="139802" y="137866"/>
                    <a:pt x="141570" y="137866"/>
                    <a:pt x="142580" y="135862"/>
                  </a:cubicBezTo>
                  <a:cubicBezTo>
                    <a:pt x="147882" y="126342"/>
                    <a:pt x="154952" y="113065"/>
                    <a:pt x="171365" y="98535"/>
                  </a:cubicBezTo>
                  <a:cubicBezTo>
                    <a:pt x="188787" y="83253"/>
                    <a:pt x="205705" y="76489"/>
                    <a:pt x="218835" y="72731"/>
                  </a:cubicBezTo>
                  <a:cubicBezTo>
                    <a:pt x="223127" y="71228"/>
                    <a:pt x="223380" y="70977"/>
                    <a:pt x="223885" y="70476"/>
                  </a:cubicBezTo>
                  <a:cubicBezTo>
                    <a:pt x="224390" y="70226"/>
                    <a:pt x="224390" y="69474"/>
                    <a:pt x="224390" y="68973"/>
                  </a:cubicBezTo>
                  <a:cubicBezTo>
                    <a:pt x="224390" y="68472"/>
                    <a:pt x="224390" y="67971"/>
                    <a:pt x="224137" y="67470"/>
                  </a:cubicBezTo>
                  <a:lnTo>
                    <a:pt x="223380" y="66969"/>
                  </a:lnTo>
                  <a:cubicBezTo>
                    <a:pt x="222875" y="66719"/>
                    <a:pt x="222622" y="66468"/>
                    <a:pt x="217825" y="64965"/>
                  </a:cubicBezTo>
                  <a:cubicBezTo>
                    <a:pt x="183737" y="54944"/>
                    <a:pt x="158487" y="32147"/>
                    <a:pt x="144347" y="5341"/>
                  </a:cubicBezTo>
                  <a:cubicBezTo>
                    <a:pt x="141570" y="331"/>
                    <a:pt x="141317" y="80"/>
                    <a:pt x="137782" y="80"/>
                  </a:cubicBezTo>
                  <a:cubicBezTo>
                    <a:pt x="136267" y="80"/>
                    <a:pt x="132985" y="80"/>
                    <a:pt x="132985" y="2836"/>
                  </a:cubicBezTo>
                  <a:cubicBezTo>
                    <a:pt x="132985" y="6093"/>
                    <a:pt x="145862" y="27888"/>
                    <a:pt x="158235" y="39662"/>
                  </a:cubicBezTo>
                  <a:lnTo>
                    <a:pt x="9007" y="39662"/>
                  </a:lnTo>
                  <a:cubicBezTo>
                    <a:pt x="4714" y="39662"/>
                    <a:pt x="169" y="39662"/>
                    <a:pt x="169" y="44673"/>
                  </a:cubicBezTo>
                  <a:cubicBezTo>
                    <a:pt x="169" y="49683"/>
                    <a:pt x="4967" y="49683"/>
                    <a:pt x="9259" y="49683"/>
                  </a:cubicBezTo>
                  <a:lnTo>
                    <a:pt x="169597" y="49683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FDB5729-23BC-3D12-5EAB-E18EDF107FEE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5064430" y="4571703"/>
              <a:ext cx="154278" cy="10020"/>
            </a:xfrm>
            <a:custGeom>
              <a:avLst/>
              <a:gdLst>
                <a:gd name="connsiteX0" fmla="*/ 145622 w 154278"/>
                <a:gd name="connsiteY0" fmla="*/ 10101 h 10020"/>
                <a:gd name="connsiteX1" fmla="*/ 154460 w 154278"/>
                <a:gd name="connsiteY1" fmla="*/ 5090 h 10020"/>
                <a:gd name="connsiteX2" fmla="*/ 145622 w 154278"/>
                <a:gd name="connsiteY2" fmla="*/ 80 h 10020"/>
                <a:gd name="connsiteX3" fmla="*/ 9019 w 154278"/>
                <a:gd name="connsiteY3" fmla="*/ 80 h 10020"/>
                <a:gd name="connsiteX4" fmla="*/ 182 w 154278"/>
                <a:gd name="connsiteY4" fmla="*/ 5090 h 10020"/>
                <a:gd name="connsiteX5" fmla="*/ 9019 w 154278"/>
                <a:gd name="connsiteY5" fmla="*/ 10101 h 10020"/>
                <a:gd name="connsiteX6" fmla="*/ 145622 w 154278"/>
                <a:gd name="connsiteY6" fmla="*/ 10101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78" h="10020">
                  <a:moveTo>
                    <a:pt x="145622" y="10101"/>
                  </a:moveTo>
                  <a:cubicBezTo>
                    <a:pt x="149915" y="10101"/>
                    <a:pt x="154460" y="10101"/>
                    <a:pt x="154460" y="5090"/>
                  </a:cubicBezTo>
                  <a:cubicBezTo>
                    <a:pt x="154460" y="80"/>
                    <a:pt x="149915" y="80"/>
                    <a:pt x="145622" y="80"/>
                  </a:cubicBezTo>
                  <a:lnTo>
                    <a:pt x="9019" y="80"/>
                  </a:lnTo>
                  <a:cubicBezTo>
                    <a:pt x="4727" y="80"/>
                    <a:pt x="182" y="80"/>
                    <a:pt x="182" y="5090"/>
                  </a:cubicBezTo>
                  <a:cubicBezTo>
                    <a:pt x="182" y="10101"/>
                    <a:pt x="4727" y="10101"/>
                    <a:pt x="9019" y="10101"/>
                  </a:cubicBezTo>
                  <a:lnTo>
                    <a:pt x="145622" y="10101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BB3FF19-0005-0CFD-6B8E-C5CFFBD7B0B7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5253245" y="4462726"/>
              <a:ext cx="125997" cy="227973"/>
            </a:xfrm>
            <a:custGeom>
              <a:avLst/>
              <a:gdLst>
                <a:gd name="connsiteX0" fmla="*/ 79475 w 125997"/>
                <a:gd name="connsiteY0" fmla="*/ 76489 h 227973"/>
                <a:gd name="connsiteX1" fmla="*/ 101190 w 125997"/>
                <a:gd name="connsiteY1" fmla="*/ 76489 h 227973"/>
                <a:gd name="connsiteX2" fmla="*/ 108765 w 125997"/>
                <a:gd name="connsiteY2" fmla="*/ 71478 h 227973"/>
                <a:gd name="connsiteX3" fmla="*/ 101947 w 125997"/>
                <a:gd name="connsiteY3" fmla="*/ 68723 h 227973"/>
                <a:gd name="connsiteX4" fmla="*/ 80990 w 125997"/>
                <a:gd name="connsiteY4" fmla="*/ 68723 h 227973"/>
                <a:gd name="connsiteX5" fmla="*/ 86292 w 125997"/>
                <a:gd name="connsiteY5" fmla="*/ 40163 h 227973"/>
                <a:gd name="connsiteX6" fmla="*/ 92352 w 125997"/>
                <a:gd name="connsiteY6" fmla="*/ 14109 h 227973"/>
                <a:gd name="connsiteX7" fmla="*/ 104220 w 125997"/>
                <a:gd name="connsiteY7" fmla="*/ 5591 h 227973"/>
                <a:gd name="connsiteX8" fmla="*/ 116593 w 125997"/>
                <a:gd name="connsiteY8" fmla="*/ 10101 h 227973"/>
                <a:gd name="connsiteX9" fmla="*/ 102957 w 125997"/>
                <a:gd name="connsiteY9" fmla="*/ 23629 h 227973"/>
                <a:gd name="connsiteX10" fmla="*/ 112300 w 125997"/>
                <a:gd name="connsiteY10" fmla="*/ 32397 h 227973"/>
                <a:gd name="connsiteX11" fmla="*/ 126188 w 125997"/>
                <a:gd name="connsiteY11" fmla="*/ 17366 h 227973"/>
                <a:gd name="connsiteX12" fmla="*/ 104220 w 125997"/>
                <a:gd name="connsiteY12" fmla="*/ 80 h 227973"/>
                <a:gd name="connsiteX13" fmla="*/ 72152 w 125997"/>
                <a:gd name="connsiteY13" fmla="*/ 29391 h 227973"/>
                <a:gd name="connsiteX14" fmla="*/ 63820 w 125997"/>
                <a:gd name="connsiteY14" fmla="*/ 68723 h 227973"/>
                <a:gd name="connsiteX15" fmla="*/ 46397 w 125997"/>
                <a:gd name="connsiteY15" fmla="*/ 68723 h 227973"/>
                <a:gd name="connsiteX16" fmla="*/ 38822 w 125997"/>
                <a:gd name="connsiteY16" fmla="*/ 73483 h 227973"/>
                <a:gd name="connsiteX17" fmla="*/ 45892 w 125997"/>
                <a:gd name="connsiteY17" fmla="*/ 76489 h 227973"/>
                <a:gd name="connsiteX18" fmla="*/ 62557 w 125997"/>
                <a:gd name="connsiteY18" fmla="*/ 76489 h 227973"/>
                <a:gd name="connsiteX19" fmla="*/ 43620 w 125997"/>
                <a:gd name="connsiteY19" fmla="*/ 175444 h 227973"/>
                <a:gd name="connsiteX20" fmla="*/ 21652 w 125997"/>
                <a:gd name="connsiteY20" fmla="*/ 222542 h 227973"/>
                <a:gd name="connsiteX21" fmla="*/ 9532 w 125997"/>
                <a:gd name="connsiteY21" fmla="*/ 218033 h 227973"/>
                <a:gd name="connsiteX22" fmla="*/ 23420 w 125997"/>
                <a:gd name="connsiteY22" fmla="*/ 204505 h 227973"/>
                <a:gd name="connsiteX23" fmla="*/ 14077 w 125997"/>
                <a:gd name="connsiteY23" fmla="*/ 195737 h 227973"/>
                <a:gd name="connsiteX24" fmla="*/ 190 w 125997"/>
                <a:gd name="connsiteY24" fmla="*/ 210768 h 227973"/>
                <a:gd name="connsiteX25" fmla="*/ 21652 w 125997"/>
                <a:gd name="connsiteY25" fmla="*/ 228054 h 227973"/>
                <a:gd name="connsiteX26" fmla="*/ 50185 w 125997"/>
                <a:gd name="connsiteY26" fmla="*/ 203753 h 227973"/>
                <a:gd name="connsiteX27" fmla="*/ 64325 w 125997"/>
                <a:gd name="connsiteY27" fmla="*/ 155904 h 227973"/>
                <a:gd name="connsiteX28" fmla="*/ 79475 w 125997"/>
                <a:gd name="connsiteY28" fmla="*/ 76489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997" h="227973">
                  <a:moveTo>
                    <a:pt x="79475" y="76489"/>
                  </a:moveTo>
                  <a:lnTo>
                    <a:pt x="101190" y="76489"/>
                  </a:lnTo>
                  <a:cubicBezTo>
                    <a:pt x="106240" y="76489"/>
                    <a:pt x="108765" y="76489"/>
                    <a:pt x="108765" y="71478"/>
                  </a:cubicBezTo>
                  <a:cubicBezTo>
                    <a:pt x="108765" y="68723"/>
                    <a:pt x="106240" y="68723"/>
                    <a:pt x="101947" y="68723"/>
                  </a:cubicBezTo>
                  <a:lnTo>
                    <a:pt x="80990" y="68723"/>
                  </a:lnTo>
                  <a:lnTo>
                    <a:pt x="86292" y="40163"/>
                  </a:lnTo>
                  <a:cubicBezTo>
                    <a:pt x="87302" y="34902"/>
                    <a:pt x="90837" y="17115"/>
                    <a:pt x="92352" y="14109"/>
                  </a:cubicBezTo>
                  <a:cubicBezTo>
                    <a:pt x="94625" y="9349"/>
                    <a:pt x="98917" y="5591"/>
                    <a:pt x="104220" y="5591"/>
                  </a:cubicBezTo>
                  <a:cubicBezTo>
                    <a:pt x="105230" y="5591"/>
                    <a:pt x="111795" y="5591"/>
                    <a:pt x="116593" y="10101"/>
                  </a:cubicBezTo>
                  <a:cubicBezTo>
                    <a:pt x="105483" y="11103"/>
                    <a:pt x="102957" y="19871"/>
                    <a:pt x="102957" y="23629"/>
                  </a:cubicBezTo>
                  <a:cubicBezTo>
                    <a:pt x="102957" y="29391"/>
                    <a:pt x="107503" y="32397"/>
                    <a:pt x="112300" y="32397"/>
                  </a:cubicBezTo>
                  <a:cubicBezTo>
                    <a:pt x="118865" y="32397"/>
                    <a:pt x="126188" y="26886"/>
                    <a:pt x="126188" y="17366"/>
                  </a:cubicBezTo>
                  <a:cubicBezTo>
                    <a:pt x="126188" y="5842"/>
                    <a:pt x="114573" y="80"/>
                    <a:pt x="104220" y="80"/>
                  </a:cubicBezTo>
                  <a:cubicBezTo>
                    <a:pt x="95635" y="80"/>
                    <a:pt x="79727" y="4589"/>
                    <a:pt x="72152" y="29391"/>
                  </a:cubicBezTo>
                  <a:cubicBezTo>
                    <a:pt x="70637" y="34652"/>
                    <a:pt x="69880" y="37157"/>
                    <a:pt x="63820" y="68723"/>
                  </a:cubicBezTo>
                  <a:lnTo>
                    <a:pt x="46397" y="68723"/>
                  </a:lnTo>
                  <a:cubicBezTo>
                    <a:pt x="41600" y="68723"/>
                    <a:pt x="38822" y="68723"/>
                    <a:pt x="38822" y="73483"/>
                  </a:cubicBezTo>
                  <a:cubicBezTo>
                    <a:pt x="38822" y="76489"/>
                    <a:pt x="41095" y="76489"/>
                    <a:pt x="45892" y="76489"/>
                  </a:cubicBezTo>
                  <a:lnTo>
                    <a:pt x="62557" y="76489"/>
                  </a:lnTo>
                  <a:lnTo>
                    <a:pt x="43620" y="175444"/>
                  </a:lnTo>
                  <a:cubicBezTo>
                    <a:pt x="39075" y="199745"/>
                    <a:pt x="34782" y="222542"/>
                    <a:pt x="21652" y="222542"/>
                  </a:cubicBezTo>
                  <a:cubicBezTo>
                    <a:pt x="20642" y="222542"/>
                    <a:pt x="14330" y="222542"/>
                    <a:pt x="9532" y="218033"/>
                  </a:cubicBezTo>
                  <a:cubicBezTo>
                    <a:pt x="21147" y="217281"/>
                    <a:pt x="23420" y="208263"/>
                    <a:pt x="23420" y="204505"/>
                  </a:cubicBezTo>
                  <a:cubicBezTo>
                    <a:pt x="23420" y="198743"/>
                    <a:pt x="18875" y="195737"/>
                    <a:pt x="14077" y="195737"/>
                  </a:cubicBezTo>
                  <a:cubicBezTo>
                    <a:pt x="7512" y="195737"/>
                    <a:pt x="190" y="201248"/>
                    <a:pt x="190" y="210768"/>
                  </a:cubicBezTo>
                  <a:cubicBezTo>
                    <a:pt x="190" y="222041"/>
                    <a:pt x="11300" y="228054"/>
                    <a:pt x="21652" y="228054"/>
                  </a:cubicBezTo>
                  <a:cubicBezTo>
                    <a:pt x="35540" y="228054"/>
                    <a:pt x="45640" y="213273"/>
                    <a:pt x="50185" y="203753"/>
                  </a:cubicBezTo>
                  <a:cubicBezTo>
                    <a:pt x="58265" y="187970"/>
                    <a:pt x="64072" y="157657"/>
                    <a:pt x="64325" y="155904"/>
                  </a:cubicBezTo>
                  <a:lnTo>
                    <a:pt x="79475" y="76489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7D60485-C35E-8833-6BA3-E8CD4AA5D843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5449796" y="4471745"/>
              <a:ext cx="27017" cy="26555"/>
            </a:xfrm>
            <a:custGeom>
              <a:avLst/>
              <a:gdLst>
                <a:gd name="connsiteX0" fmla="*/ 27215 w 27017"/>
                <a:gd name="connsiteY0" fmla="*/ 13358 h 26555"/>
                <a:gd name="connsiteX1" fmla="*/ 13832 w 27017"/>
                <a:gd name="connsiteY1" fmla="*/ 80 h 26555"/>
                <a:gd name="connsiteX2" fmla="*/ 197 w 27017"/>
                <a:gd name="connsiteY2" fmla="*/ 13358 h 26555"/>
                <a:gd name="connsiteX3" fmla="*/ 13580 w 27017"/>
                <a:gd name="connsiteY3" fmla="*/ 26635 h 26555"/>
                <a:gd name="connsiteX4" fmla="*/ 27215 w 27017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7" h="26555">
                  <a:moveTo>
                    <a:pt x="27215" y="13358"/>
                  </a:moveTo>
                  <a:cubicBezTo>
                    <a:pt x="27215" y="6594"/>
                    <a:pt x="21407" y="80"/>
                    <a:pt x="13832" y="80"/>
                  </a:cubicBezTo>
                  <a:cubicBezTo>
                    <a:pt x="5247" y="80"/>
                    <a:pt x="197" y="7095"/>
                    <a:pt x="197" y="13358"/>
                  </a:cubicBezTo>
                  <a:cubicBezTo>
                    <a:pt x="197" y="20122"/>
                    <a:pt x="6005" y="26635"/>
                    <a:pt x="13580" y="26635"/>
                  </a:cubicBezTo>
                  <a:cubicBezTo>
                    <a:pt x="22165" y="26635"/>
                    <a:pt x="27215" y="19621"/>
                    <a:pt x="27215" y="13358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BE0F7F-D092-C6B2-9E68-73695190CAD6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5397985" y="4528613"/>
              <a:ext cx="110847" cy="113485"/>
            </a:xfrm>
            <a:custGeom>
              <a:avLst/>
              <a:gdLst>
                <a:gd name="connsiteX0" fmla="*/ 111043 w 110847"/>
                <a:gd name="connsiteY0" fmla="*/ 17616 h 113485"/>
                <a:gd name="connsiteX1" fmla="*/ 99933 w 110847"/>
                <a:gd name="connsiteY1" fmla="*/ 80 h 113485"/>
                <a:gd name="connsiteX2" fmla="*/ 87561 w 110847"/>
                <a:gd name="connsiteY2" fmla="*/ 12105 h 113485"/>
                <a:gd name="connsiteX3" fmla="*/ 91601 w 110847"/>
                <a:gd name="connsiteY3" fmla="*/ 19621 h 113485"/>
                <a:gd name="connsiteX4" fmla="*/ 100186 w 110847"/>
                <a:gd name="connsiteY4" fmla="*/ 40163 h 113485"/>
                <a:gd name="connsiteX5" fmla="*/ 55241 w 110847"/>
                <a:gd name="connsiteY5" fmla="*/ 108054 h 113485"/>
                <a:gd name="connsiteX6" fmla="*/ 36556 w 110847"/>
                <a:gd name="connsiteY6" fmla="*/ 86259 h 113485"/>
                <a:gd name="connsiteX7" fmla="*/ 51201 w 110847"/>
                <a:gd name="connsiteY7" fmla="*/ 33149 h 113485"/>
                <a:gd name="connsiteX8" fmla="*/ 54231 w 110847"/>
                <a:gd name="connsiteY8" fmla="*/ 20623 h 113485"/>
                <a:gd name="connsiteX9" fmla="*/ 33526 w 110847"/>
                <a:gd name="connsiteY9" fmla="*/ 80 h 113485"/>
                <a:gd name="connsiteX10" fmla="*/ 196 w 110847"/>
                <a:gd name="connsiteY10" fmla="*/ 38660 h 113485"/>
                <a:gd name="connsiteX11" fmla="*/ 3226 w 110847"/>
                <a:gd name="connsiteY11" fmla="*/ 41165 h 113485"/>
                <a:gd name="connsiteX12" fmla="*/ 7266 w 110847"/>
                <a:gd name="connsiteY12" fmla="*/ 36656 h 113485"/>
                <a:gd name="connsiteX13" fmla="*/ 32768 w 110847"/>
                <a:gd name="connsiteY13" fmla="*/ 5591 h 113485"/>
                <a:gd name="connsiteX14" fmla="*/ 39081 w 110847"/>
                <a:gd name="connsiteY14" fmla="*/ 13608 h 113485"/>
                <a:gd name="connsiteX15" fmla="*/ 34788 w 110847"/>
                <a:gd name="connsiteY15" fmla="*/ 31145 h 113485"/>
                <a:gd name="connsiteX16" fmla="*/ 20396 w 110847"/>
                <a:gd name="connsiteY16" fmla="*/ 82501 h 113485"/>
                <a:gd name="connsiteX17" fmla="*/ 54231 w 110847"/>
                <a:gd name="connsiteY17" fmla="*/ 113566 h 113485"/>
                <a:gd name="connsiteX18" fmla="*/ 111043 w 110847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47" h="113485">
                  <a:moveTo>
                    <a:pt x="111043" y="17616"/>
                  </a:moveTo>
                  <a:cubicBezTo>
                    <a:pt x="111043" y="4088"/>
                    <a:pt x="104478" y="80"/>
                    <a:pt x="99933" y="80"/>
                  </a:cubicBezTo>
                  <a:cubicBezTo>
                    <a:pt x="93621" y="80"/>
                    <a:pt x="87561" y="6594"/>
                    <a:pt x="87561" y="12105"/>
                  </a:cubicBezTo>
                  <a:cubicBezTo>
                    <a:pt x="87561" y="15362"/>
                    <a:pt x="88823" y="16865"/>
                    <a:pt x="91601" y="19621"/>
                  </a:cubicBezTo>
                  <a:cubicBezTo>
                    <a:pt x="96903" y="24631"/>
                    <a:pt x="100186" y="31145"/>
                    <a:pt x="100186" y="40163"/>
                  </a:cubicBezTo>
                  <a:cubicBezTo>
                    <a:pt x="100186" y="50685"/>
                    <a:pt x="84783" y="108054"/>
                    <a:pt x="55241" y="108054"/>
                  </a:cubicBezTo>
                  <a:cubicBezTo>
                    <a:pt x="42363" y="108054"/>
                    <a:pt x="36556" y="99286"/>
                    <a:pt x="36556" y="86259"/>
                  </a:cubicBezTo>
                  <a:cubicBezTo>
                    <a:pt x="36556" y="72230"/>
                    <a:pt x="43373" y="53942"/>
                    <a:pt x="51201" y="33149"/>
                  </a:cubicBezTo>
                  <a:cubicBezTo>
                    <a:pt x="52968" y="28890"/>
                    <a:pt x="54231" y="25383"/>
                    <a:pt x="54231" y="20623"/>
                  </a:cubicBezTo>
                  <a:cubicBezTo>
                    <a:pt x="54231" y="9349"/>
                    <a:pt x="46151" y="80"/>
                    <a:pt x="33526" y="80"/>
                  </a:cubicBezTo>
                  <a:cubicBezTo>
                    <a:pt x="9791" y="80"/>
                    <a:pt x="196" y="36406"/>
                    <a:pt x="196" y="38660"/>
                  </a:cubicBezTo>
                  <a:cubicBezTo>
                    <a:pt x="196" y="41165"/>
                    <a:pt x="2721" y="41165"/>
                    <a:pt x="3226" y="41165"/>
                  </a:cubicBezTo>
                  <a:cubicBezTo>
                    <a:pt x="5751" y="41165"/>
                    <a:pt x="6003" y="40664"/>
                    <a:pt x="7266" y="36656"/>
                  </a:cubicBezTo>
                  <a:cubicBezTo>
                    <a:pt x="14588" y="11353"/>
                    <a:pt x="25446" y="5591"/>
                    <a:pt x="32768" y="5591"/>
                  </a:cubicBezTo>
                  <a:cubicBezTo>
                    <a:pt x="34788" y="5591"/>
                    <a:pt x="39081" y="5591"/>
                    <a:pt x="39081" y="13608"/>
                  </a:cubicBezTo>
                  <a:cubicBezTo>
                    <a:pt x="39081" y="19871"/>
                    <a:pt x="36556" y="26635"/>
                    <a:pt x="34788" y="31145"/>
                  </a:cubicBezTo>
                  <a:cubicBezTo>
                    <a:pt x="23678" y="60205"/>
                    <a:pt x="20396" y="71729"/>
                    <a:pt x="20396" y="82501"/>
                  </a:cubicBezTo>
                  <a:cubicBezTo>
                    <a:pt x="20396" y="109558"/>
                    <a:pt x="42616" y="113566"/>
                    <a:pt x="54231" y="113566"/>
                  </a:cubicBezTo>
                  <a:cubicBezTo>
                    <a:pt x="96651" y="113566"/>
                    <a:pt x="111043" y="30644"/>
                    <a:pt x="111043" y="17616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C273068-D8E0-04E0-7A96-11CB9111ACF3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5533251" y="4419463"/>
              <a:ext cx="78123" cy="116441"/>
            </a:xfrm>
            <a:custGeom>
              <a:avLst/>
              <a:gdLst>
                <a:gd name="connsiteX0" fmla="*/ 78325 w 78123"/>
                <a:gd name="connsiteY0" fmla="*/ 84602 h 116441"/>
                <a:gd name="connsiteX1" fmla="*/ 72315 w 78123"/>
                <a:gd name="connsiteY1" fmla="*/ 84602 h 116441"/>
                <a:gd name="connsiteX2" fmla="*/ 67719 w 78123"/>
                <a:gd name="connsiteY2" fmla="*/ 100560 h 116441"/>
                <a:gd name="connsiteX3" fmla="*/ 50221 w 78123"/>
                <a:gd name="connsiteY3" fmla="*/ 101612 h 116441"/>
                <a:gd name="connsiteX4" fmla="*/ 17699 w 78123"/>
                <a:gd name="connsiteY4" fmla="*/ 101612 h 116441"/>
                <a:gd name="connsiteX5" fmla="*/ 53049 w 78123"/>
                <a:gd name="connsiteY5" fmla="*/ 72151 h 116441"/>
                <a:gd name="connsiteX6" fmla="*/ 78325 w 78123"/>
                <a:gd name="connsiteY6" fmla="*/ 34272 h 116441"/>
                <a:gd name="connsiteX7" fmla="*/ 36965 w 78123"/>
                <a:gd name="connsiteY7" fmla="*/ 76 h 116441"/>
                <a:gd name="connsiteX8" fmla="*/ 201 w 78123"/>
                <a:gd name="connsiteY8" fmla="*/ 31466 h 116441"/>
                <a:gd name="connsiteX9" fmla="*/ 9569 w 78123"/>
                <a:gd name="connsiteY9" fmla="*/ 41287 h 116441"/>
                <a:gd name="connsiteX10" fmla="*/ 18936 w 78123"/>
                <a:gd name="connsiteY10" fmla="*/ 31992 h 116441"/>
                <a:gd name="connsiteX11" fmla="*/ 8508 w 78123"/>
                <a:gd name="connsiteY11" fmla="*/ 22698 h 116441"/>
                <a:gd name="connsiteX12" fmla="*/ 34314 w 78123"/>
                <a:gd name="connsiteY12" fmla="*/ 6389 h 116441"/>
                <a:gd name="connsiteX13" fmla="*/ 61180 w 78123"/>
                <a:gd name="connsiteY13" fmla="*/ 34272 h 116441"/>
                <a:gd name="connsiteX14" fmla="*/ 44565 w 78123"/>
                <a:gd name="connsiteY14" fmla="*/ 67942 h 116441"/>
                <a:gd name="connsiteX15" fmla="*/ 1968 w 78123"/>
                <a:gd name="connsiteY15" fmla="*/ 109679 h 116441"/>
                <a:gd name="connsiteX16" fmla="*/ 201 w 78123"/>
                <a:gd name="connsiteY16" fmla="*/ 116518 h 116441"/>
                <a:gd name="connsiteX17" fmla="*/ 73022 w 78123"/>
                <a:gd name="connsiteY17" fmla="*/ 116518 h 116441"/>
                <a:gd name="connsiteX18" fmla="*/ 78325 w 78123"/>
                <a:gd name="connsiteY18" fmla="*/ 84602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123" h="116441">
                  <a:moveTo>
                    <a:pt x="78325" y="84602"/>
                  </a:moveTo>
                  <a:lnTo>
                    <a:pt x="72315" y="84602"/>
                  </a:lnTo>
                  <a:cubicBezTo>
                    <a:pt x="71785" y="88460"/>
                    <a:pt x="70017" y="98806"/>
                    <a:pt x="67719" y="100560"/>
                  </a:cubicBezTo>
                  <a:cubicBezTo>
                    <a:pt x="66306" y="101612"/>
                    <a:pt x="52696" y="101612"/>
                    <a:pt x="50221" y="101612"/>
                  </a:cubicBezTo>
                  <a:lnTo>
                    <a:pt x="17699" y="101612"/>
                  </a:lnTo>
                  <a:cubicBezTo>
                    <a:pt x="36258" y="85303"/>
                    <a:pt x="42444" y="80393"/>
                    <a:pt x="53049" y="72151"/>
                  </a:cubicBezTo>
                  <a:cubicBezTo>
                    <a:pt x="66129" y="61804"/>
                    <a:pt x="78325" y="50932"/>
                    <a:pt x="78325" y="34272"/>
                  </a:cubicBezTo>
                  <a:cubicBezTo>
                    <a:pt x="78325" y="13053"/>
                    <a:pt x="59589" y="76"/>
                    <a:pt x="36965" y="76"/>
                  </a:cubicBezTo>
                  <a:cubicBezTo>
                    <a:pt x="15048" y="76"/>
                    <a:pt x="201" y="15333"/>
                    <a:pt x="201" y="31466"/>
                  </a:cubicBezTo>
                  <a:cubicBezTo>
                    <a:pt x="201" y="40410"/>
                    <a:pt x="7801" y="41287"/>
                    <a:pt x="9569" y="41287"/>
                  </a:cubicBezTo>
                  <a:cubicBezTo>
                    <a:pt x="13811" y="41287"/>
                    <a:pt x="18936" y="38305"/>
                    <a:pt x="18936" y="31992"/>
                  </a:cubicBezTo>
                  <a:cubicBezTo>
                    <a:pt x="18936" y="28836"/>
                    <a:pt x="17699" y="22698"/>
                    <a:pt x="8508" y="22698"/>
                  </a:cubicBezTo>
                  <a:cubicBezTo>
                    <a:pt x="13987" y="10247"/>
                    <a:pt x="26006" y="6389"/>
                    <a:pt x="34314" y="6389"/>
                  </a:cubicBezTo>
                  <a:cubicBezTo>
                    <a:pt x="51989" y="6389"/>
                    <a:pt x="61180" y="20067"/>
                    <a:pt x="61180" y="34272"/>
                  </a:cubicBezTo>
                  <a:cubicBezTo>
                    <a:pt x="61180" y="49529"/>
                    <a:pt x="50221" y="61629"/>
                    <a:pt x="44565" y="67942"/>
                  </a:cubicBezTo>
                  <a:lnTo>
                    <a:pt x="1968" y="109679"/>
                  </a:lnTo>
                  <a:cubicBezTo>
                    <a:pt x="201" y="111257"/>
                    <a:pt x="201" y="111608"/>
                    <a:pt x="201" y="116518"/>
                  </a:cubicBezTo>
                  <a:lnTo>
                    <a:pt x="73022" y="116518"/>
                  </a:lnTo>
                  <a:lnTo>
                    <a:pt x="78325" y="84602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072A2D8-3A82-F067-2630-B1C052E5B1D7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5705640" y="4493290"/>
              <a:ext cx="167913" cy="166846"/>
            </a:xfrm>
            <a:custGeom>
              <a:avLst/>
              <a:gdLst>
                <a:gd name="connsiteX0" fmla="*/ 89340 w 167913"/>
                <a:gd name="connsiteY0" fmla="*/ 88514 h 166846"/>
                <a:gd name="connsiteX1" fmla="*/ 159788 w 167913"/>
                <a:gd name="connsiteY1" fmla="*/ 88514 h 166846"/>
                <a:gd name="connsiteX2" fmla="*/ 168121 w 167913"/>
                <a:gd name="connsiteY2" fmla="*/ 83503 h 166846"/>
                <a:gd name="connsiteX3" fmla="*/ 159788 w 167913"/>
                <a:gd name="connsiteY3" fmla="*/ 78493 h 166846"/>
                <a:gd name="connsiteX4" fmla="*/ 89340 w 167913"/>
                <a:gd name="connsiteY4" fmla="*/ 78493 h 166846"/>
                <a:gd name="connsiteX5" fmla="*/ 89340 w 167913"/>
                <a:gd name="connsiteY5" fmla="*/ 8347 h 166846"/>
                <a:gd name="connsiteX6" fmla="*/ 84290 w 167913"/>
                <a:gd name="connsiteY6" fmla="*/ 80 h 166846"/>
                <a:gd name="connsiteX7" fmla="*/ 79240 w 167913"/>
                <a:gd name="connsiteY7" fmla="*/ 8347 h 166846"/>
                <a:gd name="connsiteX8" fmla="*/ 79240 w 167913"/>
                <a:gd name="connsiteY8" fmla="*/ 78493 h 166846"/>
                <a:gd name="connsiteX9" fmla="*/ 8540 w 167913"/>
                <a:gd name="connsiteY9" fmla="*/ 78493 h 166846"/>
                <a:gd name="connsiteX10" fmla="*/ 207 w 167913"/>
                <a:gd name="connsiteY10" fmla="*/ 83503 h 166846"/>
                <a:gd name="connsiteX11" fmla="*/ 8540 w 167913"/>
                <a:gd name="connsiteY11" fmla="*/ 88514 h 166846"/>
                <a:gd name="connsiteX12" fmla="*/ 79240 w 167913"/>
                <a:gd name="connsiteY12" fmla="*/ 88514 h 166846"/>
                <a:gd name="connsiteX13" fmla="*/ 79240 w 167913"/>
                <a:gd name="connsiteY13" fmla="*/ 158660 h 166846"/>
                <a:gd name="connsiteX14" fmla="*/ 84290 w 167913"/>
                <a:gd name="connsiteY14" fmla="*/ 166927 h 166846"/>
                <a:gd name="connsiteX15" fmla="*/ 89340 w 167913"/>
                <a:gd name="connsiteY15" fmla="*/ 158660 h 166846"/>
                <a:gd name="connsiteX16" fmla="*/ 89340 w 167913"/>
                <a:gd name="connsiteY16" fmla="*/ 88514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913" h="166846">
                  <a:moveTo>
                    <a:pt x="89340" y="88514"/>
                  </a:moveTo>
                  <a:lnTo>
                    <a:pt x="159788" y="88514"/>
                  </a:lnTo>
                  <a:cubicBezTo>
                    <a:pt x="163323" y="88514"/>
                    <a:pt x="168121" y="88514"/>
                    <a:pt x="168121" y="83503"/>
                  </a:cubicBezTo>
                  <a:cubicBezTo>
                    <a:pt x="168121" y="78493"/>
                    <a:pt x="163323" y="78493"/>
                    <a:pt x="159788" y="78493"/>
                  </a:cubicBezTo>
                  <a:lnTo>
                    <a:pt x="89340" y="78493"/>
                  </a:lnTo>
                  <a:lnTo>
                    <a:pt x="89340" y="8347"/>
                  </a:lnTo>
                  <a:cubicBezTo>
                    <a:pt x="89340" y="4840"/>
                    <a:pt x="89340" y="80"/>
                    <a:pt x="84290" y="80"/>
                  </a:cubicBezTo>
                  <a:cubicBezTo>
                    <a:pt x="79240" y="80"/>
                    <a:pt x="79240" y="4840"/>
                    <a:pt x="79240" y="8347"/>
                  </a:cubicBezTo>
                  <a:lnTo>
                    <a:pt x="79240" y="78493"/>
                  </a:lnTo>
                  <a:lnTo>
                    <a:pt x="8540" y="78493"/>
                  </a:lnTo>
                  <a:cubicBezTo>
                    <a:pt x="5005" y="78493"/>
                    <a:pt x="207" y="78493"/>
                    <a:pt x="207" y="83503"/>
                  </a:cubicBezTo>
                  <a:cubicBezTo>
                    <a:pt x="207" y="88514"/>
                    <a:pt x="5005" y="88514"/>
                    <a:pt x="8540" y="88514"/>
                  </a:cubicBezTo>
                  <a:lnTo>
                    <a:pt x="79240" y="88514"/>
                  </a:lnTo>
                  <a:lnTo>
                    <a:pt x="79240" y="158660"/>
                  </a:lnTo>
                  <a:cubicBezTo>
                    <a:pt x="79240" y="162167"/>
                    <a:pt x="79240" y="166927"/>
                    <a:pt x="84290" y="166927"/>
                  </a:cubicBezTo>
                  <a:cubicBezTo>
                    <a:pt x="89340" y="166927"/>
                    <a:pt x="89340" y="162167"/>
                    <a:pt x="89340" y="158660"/>
                  </a:cubicBezTo>
                  <a:lnTo>
                    <a:pt x="89340" y="88514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D0740AC-255D-87D5-FA9D-D08E5F22156D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5956626" y="4472497"/>
              <a:ext cx="100747" cy="166846"/>
            </a:xfrm>
            <a:custGeom>
              <a:avLst/>
              <a:gdLst>
                <a:gd name="connsiteX0" fmla="*/ 19660 w 100747"/>
                <a:gd name="connsiteY0" fmla="*/ 147637 h 166846"/>
                <a:gd name="connsiteX1" fmla="*/ 46425 w 100747"/>
                <a:gd name="connsiteY1" fmla="*/ 121833 h 166846"/>
                <a:gd name="connsiteX2" fmla="*/ 100965 w 100747"/>
                <a:gd name="connsiteY2" fmla="*/ 48681 h 166846"/>
                <a:gd name="connsiteX3" fmla="*/ 47435 w 100747"/>
                <a:gd name="connsiteY3" fmla="*/ 80 h 166846"/>
                <a:gd name="connsiteX4" fmla="*/ 217 w 100747"/>
                <a:gd name="connsiteY4" fmla="*/ 45424 h 166846"/>
                <a:gd name="connsiteX5" fmla="*/ 13600 w 100747"/>
                <a:gd name="connsiteY5" fmla="*/ 59453 h 166846"/>
                <a:gd name="connsiteX6" fmla="*/ 26730 w 100747"/>
                <a:gd name="connsiteY6" fmla="*/ 46176 h 166846"/>
                <a:gd name="connsiteX7" fmla="*/ 13347 w 100747"/>
                <a:gd name="connsiteY7" fmla="*/ 33149 h 166846"/>
                <a:gd name="connsiteX8" fmla="*/ 10065 w 100747"/>
                <a:gd name="connsiteY8" fmla="*/ 33399 h 166846"/>
                <a:gd name="connsiteX9" fmla="*/ 44153 w 100747"/>
                <a:gd name="connsiteY9" fmla="*/ 7846 h 166846"/>
                <a:gd name="connsiteX10" fmla="*/ 77988 w 100747"/>
                <a:gd name="connsiteY10" fmla="*/ 48681 h 166846"/>
                <a:gd name="connsiteX11" fmla="*/ 51475 w 100747"/>
                <a:gd name="connsiteY11" fmla="*/ 104046 h 166846"/>
                <a:gd name="connsiteX12" fmla="*/ 2995 w 100747"/>
                <a:gd name="connsiteY12" fmla="*/ 157657 h 166846"/>
                <a:gd name="connsiteX13" fmla="*/ 217 w 100747"/>
                <a:gd name="connsiteY13" fmla="*/ 166927 h 166846"/>
                <a:gd name="connsiteX14" fmla="*/ 93895 w 100747"/>
                <a:gd name="connsiteY14" fmla="*/ 166927 h 166846"/>
                <a:gd name="connsiteX15" fmla="*/ 100965 w 100747"/>
                <a:gd name="connsiteY15" fmla="*/ 123336 h 166846"/>
                <a:gd name="connsiteX16" fmla="*/ 94653 w 100747"/>
                <a:gd name="connsiteY16" fmla="*/ 123336 h 166846"/>
                <a:gd name="connsiteX17" fmla="*/ 89098 w 100747"/>
                <a:gd name="connsiteY17" fmla="*/ 145632 h 166846"/>
                <a:gd name="connsiteX18" fmla="*/ 65110 w 100747"/>
                <a:gd name="connsiteY18" fmla="*/ 147637 h 166846"/>
                <a:gd name="connsiteX19" fmla="*/ 19660 w 100747"/>
                <a:gd name="connsiteY19" fmla="*/ 14763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747" h="166846">
                  <a:moveTo>
                    <a:pt x="19660" y="147637"/>
                  </a:moveTo>
                  <a:lnTo>
                    <a:pt x="46425" y="121833"/>
                  </a:lnTo>
                  <a:cubicBezTo>
                    <a:pt x="85815" y="87261"/>
                    <a:pt x="100965" y="73733"/>
                    <a:pt x="100965" y="48681"/>
                  </a:cubicBezTo>
                  <a:cubicBezTo>
                    <a:pt x="100965" y="20122"/>
                    <a:pt x="78240" y="80"/>
                    <a:pt x="47435" y="80"/>
                  </a:cubicBezTo>
                  <a:cubicBezTo>
                    <a:pt x="18902" y="80"/>
                    <a:pt x="217" y="23128"/>
                    <a:pt x="217" y="45424"/>
                  </a:cubicBezTo>
                  <a:cubicBezTo>
                    <a:pt x="217" y="59453"/>
                    <a:pt x="12842" y="59453"/>
                    <a:pt x="13600" y="59453"/>
                  </a:cubicBezTo>
                  <a:cubicBezTo>
                    <a:pt x="17892" y="59453"/>
                    <a:pt x="26730" y="56447"/>
                    <a:pt x="26730" y="46176"/>
                  </a:cubicBezTo>
                  <a:cubicBezTo>
                    <a:pt x="26730" y="39662"/>
                    <a:pt x="22185" y="33149"/>
                    <a:pt x="13347" y="33149"/>
                  </a:cubicBezTo>
                  <a:cubicBezTo>
                    <a:pt x="11327" y="33149"/>
                    <a:pt x="10822" y="33149"/>
                    <a:pt x="10065" y="33399"/>
                  </a:cubicBezTo>
                  <a:cubicBezTo>
                    <a:pt x="15872" y="17115"/>
                    <a:pt x="29507" y="7846"/>
                    <a:pt x="44153" y="7846"/>
                  </a:cubicBezTo>
                  <a:cubicBezTo>
                    <a:pt x="67130" y="7846"/>
                    <a:pt x="77988" y="28138"/>
                    <a:pt x="77988" y="48681"/>
                  </a:cubicBezTo>
                  <a:cubicBezTo>
                    <a:pt x="77988" y="68723"/>
                    <a:pt x="65363" y="88514"/>
                    <a:pt x="51475" y="104046"/>
                  </a:cubicBezTo>
                  <a:lnTo>
                    <a:pt x="2995" y="157657"/>
                  </a:lnTo>
                  <a:cubicBezTo>
                    <a:pt x="217" y="160413"/>
                    <a:pt x="217" y="160914"/>
                    <a:pt x="217" y="166927"/>
                  </a:cubicBezTo>
                  <a:lnTo>
                    <a:pt x="93895" y="166927"/>
                  </a:lnTo>
                  <a:lnTo>
                    <a:pt x="100965" y="123336"/>
                  </a:lnTo>
                  <a:lnTo>
                    <a:pt x="94653" y="123336"/>
                  </a:lnTo>
                  <a:cubicBezTo>
                    <a:pt x="93390" y="130852"/>
                    <a:pt x="91623" y="141875"/>
                    <a:pt x="89098" y="145632"/>
                  </a:cubicBezTo>
                  <a:cubicBezTo>
                    <a:pt x="87330" y="147637"/>
                    <a:pt x="70665" y="147637"/>
                    <a:pt x="65110" y="147637"/>
                  </a:cubicBezTo>
                  <a:lnTo>
                    <a:pt x="19660" y="147637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150A806-747E-AB22-F88E-569D6716E7BD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6129385" y="4471745"/>
              <a:ext cx="27017" cy="26555"/>
            </a:xfrm>
            <a:custGeom>
              <a:avLst/>
              <a:gdLst>
                <a:gd name="connsiteX0" fmla="*/ 27241 w 27017"/>
                <a:gd name="connsiteY0" fmla="*/ 13358 h 26555"/>
                <a:gd name="connsiteX1" fmla="*/ 13859 w 27017"/>
                <a:gd name="connsiteY1" fmla="*/ 80 h 26555"/>
                <a:gd name="connsiteX2" fmla="*/ 224 w 27017"/>
                <a:gd name="connsiteY2" fmla="*/ 13358 h 26555"/>
                <a:gd name="connsiteX3" fmla="*/ 13606 w 27017"/>
                <a:gd name="connsiteY3" fmla="*/ 26635 h 26555"/>
                <a:gd name="connsiteX4" fmla="*/ 27241 w 27017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7" h="26555">
                  <a:moveTo>
                    <a:pt x="27241" y="13358"/>
                  </a:moveTo>
                  <a:cubicBezTo>
                    <a:pt x="27241" y="6594"/>
                    <a:pt x="21434" y="80"/>
                    <a:pt x="13859" y="80"/>
                  </a:cubicBezTo>
                  <a:cubicBezTo>
                    <a:pt x="5274" y="80"/>
                    <a:pt x="224" y="7095"/>
                    <a:pt x="224" y="13358"/>
                  </a:cubicBezTo>
                  <a:cubicBezTo>
                    <a:pt x="224" y="20122"/>
                    <a:pt x="6031" y="26635"/>
                    <a:pt x="13606" y="26635"/>
                  </a:cubicBezTo>
                  <a:cubicBezTo>
                    <a:pt x="22191" y="26635"/>
                    <a:pt x="27241" y="19621"/>
                    <a:pt x="27241" y="13358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A7E0B20-8146-F2F3-C9A1-6CF9C091AFA7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6077574" y="4528613"/>
              <a:ext cx="110847" cy="113485"/>
            </a:xfrm>
            <a:custGeom>
              <a:avLst/>
              <a:gdLst>
                <a:gd name="connsiteX0" fmla="*/ 111070 w 110847"/>
                <a:gd name="connsiteY0" fmla="*/ 17616 h 113485"/>
                <a:gd name="connsiteX1" fmla="*/ 99960 w 110847"/>
                <a:gd name="connsiteY1" fmla="*/ 80 h 113485"/>
                <a:gd name="connsiteX2" fmla="*/ 87588 w 110847"/>
                <a:gd name="connsiteY2" fmla="*/ 12105 h 113485"/>
                <a:gd name="connsiteX3" fmla="*/ 91628 w 110847"/>
                <a:gd name="connsiteY3" fmla="*/ 19621 h 113485"/>
                <a:gd name="connsiteX4" fmla="*/ 100213 w 110847"/>
                <a:gd name="connsiteY4" fmla="*/ 40163 h 113485"/>
                <a:gd name="connsiteX5" fmla="*/ 55268 w 110847"/>
                <a:gd name="connsiteY5" fmla="*/ 108054 h 113485"/>
                <a:gd name="connsiteX6" fmla="*/ 36583 w 110847"/>
                <a:gd name="connsiteY6" fmla="*/ 86259 h 113485"/>
                <a:gd name="connsiteX7" fmla="*/ 51228 w 110847"/>
                <a:gd name="connsiteY7" fmla="*/ 33149 h 113485"/>
                <a:gd name="connsiteX8" fmla="*/ 54258 w 110847"/>
                <a:gd name="connsiteY8" fmla="*/ 20623 h 113485"/>
                <a:gd name="connsiteX9" fmla="*/ 33552 w 110847"/>
                <a:gd name="connsiteY9" fmla="*/ 80 h 113485"/>
                <a:gd name="connsiteX10" fmla="*/ 222 w 110847"/>
                <a:gd name="connsiteY10" fmla="*/ 38660 h 113485"/>
                <a:gd name="connsiteX11" fmla="*/ 3252 w 110847"/>
                <a:gd name="connsiteY11" fmla="*/ 41165 h 113485"/>
                <a:gd name="connsiteX12" fmla="*/ 7292 w 110847"/>
                <a:gd name="connsiteY12" fmla="*/ 36656 h 113485"/>
                <a:gd name="connsiteX13" fmla="*/ 32795 w 110847"/>
                <a:gd name="connsiteY13" fmla="*/ 5591 h 113485"/>
                <a:gd name="connsiteX14" fmla="*/ 39108 w 110847"/>
                <a:gd name="connsiteY14" fmla="*/ 13608 h 113485"/>
                <a:gd name="connsiteX15" fmla="*/ 34815 w 110847"/>
                <a:gd name="connsiteY15" fmla="*/ 31145 h 113485"/>
                <a:gd name="connsiteX16" fmla="*/ 20422 w 110847"/>
                <a:gd name="connsiteY16" fmla="*/ 82501 h 113485"/>
                <a:gd name="connsiteX17" fmla="*/ 54258 w 110847"/>
                <a:gd name="connsiteY17" fmla="*/ 113566 h 113485"/>
                <a:gd name="connsiteX18" fmla="*/ 111070 w 110847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47" h="113485">
                  <a:moveTo>
                    <a:pt x="111070" y="17616"/>
                  </a:moveTo>
                  <a:cubicBezTo>
                    <a:pt x="111070" y="4088"/>
                    <a:pt x="104505" y="80"/>
                    <a:pt x="99960" y="80"/>
                  </a:cubicBezTo>
                  <a:cubicBezTo>
                    <a:pt x="93648" y="80"/>
                    <a:pt x="87588" y="6594"/>
                    <a:pt x="87588" y="12105"/>
                  </a:cubicBezTo>
                  <a:cubicBezTo>
                    <a:pt x="87588" y="15362"/>
                    <a:pt x="88850" y="16865"/>
                    <a:pt x="91628" y="19621"/>
                  </a:cubicBezTo>
                  <a:cubicBezTo>
                    <a:pt x="96930" y="24631"/>
                    <a:pt x="100213" y="31145"/>
                    <a:pt x="100213" y="40163"/>
                  </a:cubicBezTo>
                  <a:cubicBezTo>
                    <a:pt x="100213" y="50685"/>
                    <a:pt x="84810" y="108054"/>
                    <a:pt x="55268" y="108054"/>
                  </a:cubicBezTo>
                  <a:cubicBezTo>
                    <a:pt x="42390" y="108054"/>
                    <a:pt x="36583" y="99286"/>
                    <a:pt x="36583" y="86259"/>
                  </a:cubicBezTo>
                  <a:cubicBezTo>
                    <a:pt x="36583" y="72230"/>
                    <a:pt x="43400" y="53942"/>
                    <a:pt x="51228" y="33149"/>
                  </a:cubicBezTo>
                  <a:cubicBezTo>
                    <a:pt x="52995" y="28890"/>
                    <a:pt x="54258" y="25383"/>
                    <a:pt x="54258" y="20623"/>
                  </a:cubicBezTo>
                  <a:cubicBezTo>
                    <a:pt x="54258" y="9349"/>
                    <a:pt x="46178" y="80"/>
                    <a:pt x="33552" y="80"/>
                  </a:cubicBezTo>
                  <a:cubicBezTo>
                    <a:pt x="9817" y="80"/>
                    <a:pt x="222" y="36406"/>
                    <a:pt x="222" y="38660"/>
                  </a:cubicBezTo>
                  <a:cubicBezTo>
                    <a:pt x="222" y="41165"/>
                    <a:pt x="2747" y="41165"/>
                    <a:pt x="3252" y="41165"/>
                  </a:cubicBezTo>
                  <a:cubicBezTo>
                    <a:pt x="5777" y="41165"/>
                    <a:pt x="6030" y="40664"/>
                    <a:pt x="7292" y="36656"/>
                  </a:cubicBezTo>
                  <a:cubicBezTo>
                    <a:pt x="14615" y="11353"/>
                    <a:pt x="25472" y="5591"/>
                    <a:pt x="32795" y="5591"/>
                  </a:cubicBezTo>
                  <a:cubicBezTo>
                    <a:pt x="34815" y="5591"/>
                    <a:pt x="39108" y="5591"/>
                    <a:pt x="39108" y="13608"/>
                  </a:cubicBezTo>
                  <a:cubicBezTo>
                    <a:pt x="39108" y="19871"/>
                    <a:pt x="36583" y="26635"/>
                    <a:pt x="34815" y="31145"/>
                  </a:cubicBezTo>
                  <a:cubicBezTo>
                    <a:pt x="23705" y="60205"/>
                    <a:pt x="20422" y="71729"/>
                    <a:pt x="20422" y="82501"/>
                  </a:cubicBezTo>
                  <a:cubicBezTo>
                    <a:pt x="20422" y="109558"/>
                    <a:pt x="42643" y="113566"/>
                    <a:pt x="54258" y="113566"/>
                  </a:cubicBezTo>
                  <a:cubicBezTo>
                    <a:pt x="96678" y="113566"/>
                    <a:pt x="111070" y="30644"/>
                    <a:pt x="111070" y="17616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1789467-BB70-DF3C-95DC-6C871516E3D4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6262591" y="4471745"/>
              <a:ext cx="27017" cy="26555"/>
            </a:xfrm>
            <a:custGeom>
              <a:avLst/>
              <a:gdLst>
                <a:gd name="connsiteX0" fmla="*/ 27247 w 27017"/>
                <a:gd name="connsiteY0" fmla="*/ 13358 h 26555"/>
                <a:gd name="connsiteX1" fmla="*/ 13864 w 27017"/>
                <a:gd name="connsiteY1" fmla="*/ 80 h 26555"/>
                <a:gd name="connsiteX2" fmla="*/ 229 w 27017"/>
                <a:gd name="connsiteY2" fmla="*/ 13358 h 26555"/>
                <a:gd name="connsiteX3" fmla="*/ 13612 w 27017"/>
                <a:gd name="connsiteY3" fmla="*/ 26635 h 26555"/>
                <a:gd name="connsiteX4" fmla="*/ 27247 w 27017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7" h="26555">
                  <a:moveTo>
                    <a:pt x="27247" y="13358"/>
                  </a:moveTo>
                  <a:cubicBezTo>
                    <a:pt x="27247" y="6594"/>
                    <a:pt x="21439" y="80"/>
                    <a:pt x="13864" y="80"/>
                  </a:cubicBezTo>
                  <a:cubicBezTo>
                    <a:pt x="5279" y="80"/>
                    <a:pt x="229" y="7095"/>
                    <a:pt x="229" y="13358"/>
                  </a:cubicBezTo>
                  <a:cubicBezTo>
                    <a:pt x="229" y="20122"/>
                    <a:pt x="6037" y="26635"/>
                    <a:pt x="13612" y="26635"/>
                  </a:cubicBezTo>
                  <a:cubicBezTo>
                    <a:pt x="22197" y="26635"/>
                    <a:pt x="27247" y="19621"/>
                    <a:pt x="27247" y="13358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ADCB98-F863-8DBE-A1B8-B7F748844C40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6209026" y="4528613"/>
              <a:ext cx="102767" cy="113485"/>
            </a:xfrm>
            <a:custGeom>
              <a:avLst/>
              <a:gdLst>
                <a:gd name="connsiteX0" fmla="*/ 15125 w 102767"/>
                <a:gd name="connsiteY0" fmla="*/ 96029 h 113485"/>
                <a:gd name="connsiteX1" fmla="*/ 12853 w 102767"/>
                <a:gd name="connsiteY1" fmla="*/ 106802 h 113485"/>
                <a:gd name="connsiteX2" fmla="*/ 20175 w 102767"/>
                <a:gd name="connsiteY2" fmla="*/ 113566 h 113485"/>
                <a:gd name="connsiteX3" fmla="*/ 29518 w 102767"/>
                <a:gd name="connsiteY3" fmla="*/ 106551 h 113485"/>
                <a:gd name="connsiteX4" fmla="*/ 39618 w 102767"/>
                <a:gd name="connsiteY4" fmla="*/ 66969 h 113485"/>
                <a:gd name="connsiteX5" fmla="*/ 47698 w 102767"/>
                <a:gd name="connsiteY5" fmla="*/ 34401 h 113485"/>
                <a:gd name="connsiteX6" fmla="*/ 61838 w 102767"/>
                <a:gd name="connsiteY6" fmla="*/ 13859 h 113485"/>
                <a:gd name="connsiteX7" fmla="*/ 82038 w 102767"/>
                <a:gd name="connsiteY7" fmla="*/ 5591 h 113485"/>
                <a:gd name="connsiteX8" fmla="*/ 92643 w 102767"/>
                <a:gd name="connsiteY8" fmla="*/ 8598 h 113485"/>
                <a:gd name="connsiteX9" fmla="*/ 79513 w 102767"/>
                <a:gd name="connsiteY9" fmla="*/ 22376 h 113485"/>
                <a:gd name="connsiteX10" fmla="*/ 89108 w 102767"/>
                <a:gd name="connsiteY10" fmla="*/ 31145 h 113485"/>
                <a:gd name="connsiteX11" fmla="*/ 102995 w 102767"/>
                <a:gd name="connsiteY11" fmla="*/ 16364 h 113485"/>
                <a:gd name="connsiteX12" fmla="*/ 82038 w 102767"/>
                <a:gd name="connsiteY12" fmla="*/ 80 h 113485"/>
                <a:gd name="connsiteX13" fmla="*/ 49718 w 102767"/>
                <a:gd name="connsiteY13" fmla="*/ 19370 h 113485"/>
                <a:gd name="connsiteX14" fmla="*/ 26740 w 102767"/>
                <a:gd name="connsiteY14" fmla="*/ 80 h 113485"/>
                <a:gd name="connsiteX15" fmla="*/ 8055 w 102767"/>
                <a:gd name="connsiteY15" fmla="*/ 14360 h 113485"/>
                <a:gd name="connsiteX16" fmla="*/ 228 w 102767"/>
                <a:gd name="connsiteY16" fmla="*/ 38660 h 113485"/>
                <a:gd name="connsiteX17" fmla="*/ 3258 w 102767"/>
                <a:gd name="connsiteY17" fmla="*/ 41165 h 113485"/>
                <a:gd name="connsiteX18" fmla="*/ 7550 w 102767"/>
                <a:gd name="connsiteY18" fmla="*/ 35403 h 113485"/>
                <a:gd name="connsiteX19" fmla="*/ 25983 w 102767"/>
                <a:gd name="connsiteY19" fmla="*/ 5591 h 113485"/>
                <a:gd name="connsiteX20" fmla="*/ 33810 w 102767"/>
                <a:gd name="connsiteY20" fmla="*/ 17115 h 113485"/>
                <a:gd name="connsiteX21" fmla="*/ 29770 w 102767"/>
                <a:gd name="connsiteY21" fmla="*/ 38159 h 113485"/>
                <a:gd name="connsiteX22" fmla="*/ 15125 w 102767"/>
                <a:gd name="connsiteY22" fmla="*/ 96029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67" h="113485">
                  <a:moveTo>
                    <a:pt x="15125" y="96029"/>
                  </a:moveTo>
                  <a:cubicBezTo>
                    <a:pt x="14368" y="99787"/>
                    <a:pt x="12853" y="105549"/>
                    <a:pt x="12853" y="106802"/>
                  </a:cubicBezTo>
                  <a:cubicBezTo>
                    <a:pt x="12853" y="111311"/>
                    <a:pt x="16388" y="113566"/>
                    <a:pt x="20175" y="113566"/>
                  </a:cubicBezTo>
                  <a:cubicBezTo>
                    <a:pt x="23205" y="113566"/>
                    <a:pt x="27750" y="111562"/>
                    <a:pt x="29518" y="106551"/>
                  </a:cubicBezTo>
                  <a:cubicBezTo>
                    <a:pt x="30023" y="105549"/>
                    <a:pt x="38608" y="71478"/>
                    <a:pt x="39618" y="66969"/>
                  </a:cubicBezTo>
                  <a:cubicBezTo>
                    <a:pt x="41638" y="58702"/>
                    <a:pt x="46183" y="41165"/>
                    <a:pt x="47698" y="34401"/>
                  </a:cubicBezTo>
                  <a:cubicBezTo>
                    <a:pt x="48708" y="31145"/>
                    <a:pt x="55778" y="19370"/>
                    <a:pt x="61838" y="13859"/>
                  </a:cubicBezTo>
                  <a:cubicBezTo>
                    <a:pt x="63858" y="12105"/>
                    <a:pt x="71180" y="5591"/>
                    <a:pt x="82038" y="5591"/>
                  </a:cubicBezTo>
                  <a:cubicBezTo>
                    <a:pt x="88603" y="5591"/>
                    <a:pt x="92390" y="8598"/>
                    <a:pt x="92643" y="8598"/>
                  </a:cubicBezTo>
                  <a:cubicBezTo>
                    <a:pt x="85068" y="9850"/>
                    <a:pt x="79513" y="15863"/>
                    <a:pt x="79513" y="22376"/>
                  </a:cubicBezTo>
                  <a:cubicBezTo>
                    <a:pt x="79513" y="26385"/>
                    <a:pt x="82290" y="31145"/>
                    <a:pt x="89108" y="31145"/>
                  </a:cubicBezTo>
                  <a:cubicBezTo>
                    <a:pt x="95925" y="31145"/>
                    <a:pt x="102995" y="25383"/>
                    <a:pt x="102995" y="16364"/>
                  </a:cubicBezTo>
                  <a:cubicBezTo>
                    <a:pt x="102995" y="7596"/>
                    <a:pt x="94915" y="80"/>
                    <a:pt x="82038" y="80"/>
                  </a:cubicBezTo>
                  <a:cubicBezTo>
                    <a:pt x="65625" y="80"/>
                    <a:pt x="54515" y="12356"/>
                    <a:pt x="49718" y="19370"/>
                  </a:cubicBezTo>
                  <a:cubicBezTo>
                    <a:pt x="47698" y="8097"/>
                    <a:pt x="38608" y="80"/>
                    <a:pt x="26740" y="80"/>
                  </a:cubicBezTo>
                  <a:cubicBezTo>
                    <a:pt x="15125" y="80"/>
                    <a:pt x="10328" y="9850"/>
                    <a:pt x="8055" y="14360"/>
                  </a:cubicBezTo>
                  <a:cubicBezTo>
                    <a:pt x="3510" y="22877"/>
                    <a:pt x="228" y="37909"/>
                    <a:pt x="228" y="38660"/>
                  </a:cubicBezTo>
                  <a:cubicBezTo>
                    <a:pt x="228" y="41165"/>
                    <a:pt x="2753" y="41165"/>
                    <a:pt x="3258" y="41165"/>
                  </a:cubicBezTo>
                  <a:cubicBezTo>
                    <a:pt x="5783" y="41165"/>
                    <a:pt x="6035" y="40915"/>
                    <a:pt x="7550" y="35403"/>
                  </a:cubicBezTo>
                  <a:cubicBezTo>
                    <a:pt x="11843" y="17616"/>
                    <a:pt x="16893" y="5591"/>
                    <a:pt x="25983" y="5591"/>
                  </a:cubicBezTo>
                  <a:cubicBezTo>
                    <a:pt x="30275" y="5591"/>
                    <a:pt x="33810" y="7596"/>
                    <a:pt x="33810" y="17115"/>
                  </a:cubicBezTo>
                  <a:cubicBezTo>
                    <a:pt x="33810" y="22376"/>
                    <a:pt x="33053" y="25132"/>
                    <a:pt x="29770" y="38159"/>
                  </a:cubicBezTo>
                  <a:lnTo>
                    <a:pt x="15125" y="96029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8E5C594-2D13-26AA-81C1-E6E84EAE3685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6406913" y="4547402"/>
              <a:ext cx="167913" cy="58621"/>
            </a:xfrm>
            <a:custGeom>
              <a:avLst/>
              <a:gdLst>
                <a:gd name="connsiteX0" fmla="*/ 159563 w 167913"/>
                <a:gd name="connsiteY0" fmla="*/ 10101 h 58621"/>
                <a:gd name="connsiteX1" fmla="*/ 168148 w 167913"/>
                <a:gd name="connsiteY1" fmla="*/ 5090 h 58621"/>
                <a:gd name="connsiteX2" fmla="*/ 159816 w 167913"/>
                <a:gd name="connsiteY2" fmla="*/ 80 h 58621"/>
                <a:gd name="connsiteX3" fmla="*/ 8568 w 167913"/>
                <a:gd name="connsiteY3" fmla="*/ 80 h 58621"/>
                <a:gd name="connsiteX4" fmla="*/ 235 w 167913"/>
                <a:gd name="connsiteY4" fmla="*/ 5090 h 58621"/>
                <a:gd name="connsiteX5" fmla="*/ 8820 w 167913"/>
                <a:gd name="connsiteY5" fmla="*/ 10101 h 58621"/>
                <a:gd name="connsiteX6" fmla="*/ 159563 w 167913"/>
                <a:gd name="connsiteY6" fmla="*/ 10101 h 58621"/>
                <a:gd name="connsiteX7" fmla="*/ 159816 w 167913"/>
                <a:gd name="connsiteY7" fmla="*/ 58702 h 58621"/>
                <a:gd name="connsiteX8" fmla="*/ 168148 w 167913"/>
                <a:gd name="connsiteY8" fmla="*/ 53691 h 58621"/>
                <a:gd name="connsiteX9" fmla="*/ 159563 w 167913"/>
                <a:gd name="connsiteY9" fmla="*/ 48681 h 58621"/>
                <a:gd name="connsiteX10" fmla="*/ 8820 w 167913"/>
                <a:gd name="connsiteY10" fmla="*/ 48681 h 58621"/>
                <a:gd name="connsiteX11" fmla="*/ 235 w 167913"/>
                <a:gd name="connsiteY11" fmla="*/ 53691 h 58621"/>
                <a:gd name="connsiteX12" fmla="*/ 8568 w 167913"/>
                <a:gd name="connsiteY12" fmla="*/ 58702 h 58621"/>
                <a:gd name="connsiteX13" fmla="*/ 159816 w 167913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13" h="58621">
                  <a:moveTo>
                    <a:pt x="159563" y="10101"/>
                  </a:moveTo>
                  <a:cubicBezTo>
                    <a:pt x="163351" y="10101"/>
                    <a:pt x="168148" y="10101"/>
                    <a:pt x="168148" y="5090"/>
                  </a:cubicBezTo>
                  <a:cubicBezTo>
                    <a:pt x="168148" y="80"/>
                    <a:pt x="163351" y="80"/>
                    <a:pt x="159816" y="80"/>
                  </a:cubicBezTo>
                  <a:lnTo>
                    <a:pt x="8568" y="80"/>
                  </a:lnTo>
                  <a:cubicBezTo>
                    <a:pt x="5033" y="80"/>
                    <a:pt x="235" y="80"/>
                    <a:pt x="235" y="5090"/>
                  </a:cubicBezTo>
                  <a:cubicBezTo>
                    <a:pt x="235" y="10101"/>
                    <a:pt x="5033" y="10101"/>
                    <a:pt x="8820" y="10101"/>
                  </a:cubicBezTo>
                  <a:lnTo>
                    <a:pt x="159563" y="10101"/>
                  </a:lnTo>
                  <a:close/>
                  <a:moveTo>
                    <a:pt x="159816" y="58702"/>
                  </a:moveTo>
                  <a:cubicBezTo>
                    <a:pt x="163351" y="58702"/>
                    <a:pt x="168148" y="58702"/>
                    <a:pt x="168148" y="53691"/>
                  </a:cubicBezTo>
                  <a:cubicBezTo>
                    <a:pt x="168148" y="48681"/>
                    <a:pt x="163351" y="48681"/>
                    <a:pt x="159563" y="48681"/>
                  </a:cubicBezTo>
                  <a:lnTo>
                    <a:pt x="8820" y="48681"/>
                  </a:lnTo>
                  <a:cubicBezTo>
                    <a:pt x="5033" y="48681"/>
                    <a:pt x="235" y="48681"/>
                    <a:pt x="235" y="53691"/>
                  </a:cubicBezTo>
                  <a:cubicBezTo>
                    <a:pt x="235" y="58702"/>
                    <a:pt x="5033" y="58702"/>
                    <a:pt x="8568" y="58702"/>
                  </a:cubicBezTo>
                  <a:lnTo>
                    <a:pt x="159816" y="58702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2F34017-1CFA-C79D-86F8-7E53D23E2AB8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6680258" y="4571703"/>
              <a:ext cx="154278" cy="10020"/>
            </a:xfrm>
            <a:custGeom>
              <a:avLst/>
              <a:gdLst>
                <a:gd name="connsiteX0" fmla="*/ 145686 w 154278"/>
                <a:gd name="connsiteY0" fmla="*/ 10101 h 10020"/>
                <a:gd name="connsiteX1" fmla="*/ 154524 w 154278"/>
                <a:gd name="connsiteY1" fmla="*/ 5090 h 10020"/>
                <a:gd name="connsiteX2" fmla="*/ 145686 w 154278"/>
                <a:gd name="connsiteY2" fmla="*/ 80 h 10020"/>
                <a:gd name="connsiteX3" fmla="*/ 9083 w 154278"/>
                <a:gd name="connsiteY3" fmla="*/ 80 h 10020"/>
                <a:gd name="connsiteX4" fmla="*/ 246 w 154278"/>
                <a:gd name="connsiteY4" fmla="*/ 5090 h 10020"/>
                <a:gd name="connsiteX5" fmla="*/ 9083 w 154278"/>
                <a:gd name="connsiteY5" fmla="*/ 10101 h 10020"/>
                <a:gd name="connsiteX6" fmla="*/ 145686 w 154278"/>
                <a:gd name="connsiteY6" fmla="*/ 10101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78" h="10020">
                  <a:moveTo>
                    <a:pt x="145686" y="10101"/>
                  </a:moveTo>
                  <a:cubicBezTo>
                    <a:pt x="149979" y="10101"/>
                    <a:pt x="154524" y="10101"/>
                    <a:pt x="154524" y="5090"/>
                  </a:cubicBezTo>
                  <a:cubicBezTo>
                    <a:pt x="154524" y="80"/>
                    <a:pt x="149979" y="80"/>
                    <a:pt x="145686" y="80"/>
                  </a:cubicBezTo>
                  <a:lnTo>
                    <a:pt x="9083" y="80"/>
                  </a:lnTo>
                  <a:cubicBezTo>
                    <a:pt x="4791" y="80"/>
                    <a:pt x="246" y="80"/>
                    <a:pt x="246" y="5090"/>
                  </a:cubicBezTo>
                  <a:cubicBezTo>
                    <a:pt x="246" y="10101"/>
                    <a:pt x="4791" y="10101"/>
                    <a:pt x="9083" y="10101"/>
                  </a:cubicBezTo>
                  <a:lnTo>
                    <a:pt x="145686" y="10101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21BC664-04D8-08B7-03C6-B02B4F81C0CE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6878164" y="4472497"/>
              <a:ext cx="83325" cy="166846"/>
            </a:xfrm>
            <a:custGeom>
              <a:avLst/>
              <a:gdLst>
                <a:gd name="connsiteX0" fmla="*/ 52016 w 83325"/>
                <a:gd name="connsiteY0" fmla="*/ 6594 h 166846"/>
                <a:gd name="connsiteX1" fmla="*/ 46209 w 83325"/>
                <a:gd name="connsiteY1" fmla="*/ 80 h 166846"/>
                <a:gd name="connsiteX2" fmla="*/ 253 w 83325"/>
                <a:gd name="connsiteY2" fmla="*/ 16113 h 166846"/>
                <a:gd name="connsiteX3" fmla="*/ 253 w 83325"/>
                <a:gd name="connsiteY3" fmla="*/ 23880 h 166846"/>
                <a:gd name="connsiteX4" fmla="*/ 33331 w 83325"/>
                <a:gd name="connsiteY4" fmla="*/ 17366 h 166846"/>
                <a:gd name="connsiteX5" fmla="*/ 33331 w 83325"/>
                <a:gd name="connsiteY5" fmla="*/ 147136 h 166846"/>
                <a:gd name="connsiteX6" fmla="*/ 9848 w 83325"/>
                <a:gd name="connsiteY6" fmla="*/ 159161 h 166846"/>
                <a:gd name="connsiteX7" fmla="*/ 1768 w 83325"/>
                <a:gd name="connsiteY7" fmla="*/ 159161 h 166846"/>
                <a:gd name="connsiteX8" fmla="*/ 1768 w 83325"/>
                <a:gd name="connsiteY8" fmla="*/ 166927 h 166846"/>
                <a:gd name="connsiteX9" fmla="*/ 42674 w 83325"/>
                <a:gd name="connsiteY9" fmla="*/ 166175 h 166846"/>
                <a:gd name="connsiteX10" fmla="*/ 83579 w 83325"/>
                <a:gd name="connsiteY10" fmla="*/ 166927 h 166846"/>
                <a:gd name="connsiteX11" fmla="*/ 83579 w 83325"/>
                <a:gd name="connsiteY11" fmla="*/ 159161 h 166846"/>
                <a:gd name="connsiteX12" fmla="*/ 75499 w 83325"/>
                <a:gd name="connsiteY12" fmla="*/ 159161 h 166846"/>
                <a:gd name="connsiteX13" fmla="*/ 52016 w 83325"/>
                <a:gd name="connsiteY13" fmla="*/ 147136 h 166846"/>
                <a:gd name="connsiteX14" fmla="*/ 52016 w 83325"/>
                <a:gd name="connsiteY14" fmla="*/ 6594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325" h="166846">
                  <a:moveTo>
                    <a:pt x="52016" y="6594"/>
                  </a:moveTo>
                  <a:cubicBezTo>
                    <a:pt x="52016" y="581"/>
                    <a:pt x="52016" y="80"/>
                    <a:pt x="46209" y="80"/>
                  </a:cubicBezTo>
                  <a:cubicBezTo>
                    <a:pt x="30553" y="16113"/>
                    <a:pt x="8333" y="16113"/>
                    <a:pt x="253" y="16113"/>
                  </a:cubicBezTo>
                  <a:lnTo>
                    <a:pt x="253" y="23880"/>
                  </a:lnTo>
                  <a:cubicBezTo>
                    <a:pt x="5303" y="23880"/>
                    <a:pt x="20201" y="23880"/>
                    <a:pt x="33331" y="17366"/>
                  </a:cubicBezTo>
                  <a:lnTo>
                    <a:pt x="33331" y="147136"/>
                  </a:lnTo>
                  <a:cubicBezTo>
                    <a:pt x="33331" y="156154"/>
                    <a:pt x="32573" y="159161"/>
                    <a:pt x="9848" y="159161"/>
                  </a:cubicBezTo>
                  <a:lnTo>
                    <a:pt x="1768" y="159161"/>
                  </a:lnTo>
                  <a:lnTo>
                    <a:pt x="1768" y="166927"/>
                  </a:lnTo>
                  <a:cubicBezTo>
                    <a:pt x="10606" y="166175"/>
                    <a:pt x="32573" y="166175"/>
                    <a:pt x="42674" y="166175"/>
                  </a:cubicBezTo>
                  <a:cubicBezTo>
                    <a:pt x="52774" y="166175"/>
                    <a:pt x="74741" y="166175"/>
                    <a:pt x="83579" y="166927"/>
                  </a:cubicBezTo>
                  <a:lnTo>
                    <a:pt x="83579" y="159161"/>
                  </a:lnTo>
                  <a:lnTo>
                    <a:pt x="75499" y="159161"/>
                  </a:lnTo>
                  <a:cubicBezTo>
                    <a:pt x="52774" y="159161"/>
                    <a:pt x="52016" y="156405"/>
                    <a:pt x="52016" y="147136"/>
                  </a:cubicBezTo>
                  <a:lnTo>
                    <a:pt x="52016" y="6594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653B0E-17B2-6239-B54F-2D1A761610CD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7065967" y="4507820"/>
              <a:ext cx="224220" cy="137786"/>
            </a:xfrm>
            <a:custGeom>
              <a:avLst/>
              <a:gdLst>
                <a:gd name="connsiteX0" fmla="*/ 169689 w 224220"/>
                <a:gd name="connsiteY0" fmla="*/ 49683 h 137786"/>
                <a:gd name="connsiteX1" fmla="*/ 201504 w 224220"/>
                <a:gd name="connsiteY1" fmla="*/ 68973 h 137786"/>
                <a:gd name="connsiteX2" fmla="*/ 169689 w 224220"/>
                <a:gd name="connsiteY2" fmla="*/ 88263 h 137786"/>
                <a:gd name="connsiteX3" fmla="*/ 9351 w 224220"/>
                <a:gd name="connsiteY3" fmla="*/ 88263 h 137786"/>
                <a:gd name="connsiteX4" fmla="*/ 261 w 224220"/>
                <a:gd name="connsiteY4" fmla="*/ 93274 h 137786"/>
                <a:gd name="connsiteX5" fmla="*/ 9099 w 224220"/>
                <a:gd name="connsiteY5" fmla="*/ 98284 h 137786"/>
                <a:gd name="connsiteX6" fmla="*/ 158327 w 224220"/>
                <a:gd name="connsiteY6" fmla="*/ 98284 h 137786"/>
                <a:gd name="connsiteX7" fmla="*/ 133077 w 224220"/>
                <a:gd name="connsiteY7" fmla="*/ 135111 h 137786"/>
                <a:gd name="connsiteX8" fmla="*/ 137874 w 224220"/>
                <a:gd name="connsiteY8" fmla="*/ 137866 h 137786"/>
                <a:gd name="connsiteX9" fmla="*/ 142672 w 224220"/>
                <a:gd name="connsiteY9" fmla="*/ 135862 h 137786"/>
                <a:gd name="connsiteX10" fmla="*/ 171457 w 224220"/>
                <a:gd name="connsiteY10" fmla="*/ 98535 h 137786"/>
                <a:gd name="connsiteX11" fmla="*/ 218927 w 224220"/>
                <a:gd name="connsiteY11" fmla="*/ 72731 h 137786"/>
                <a:gd name="connsiteX12" fmla="*/ 223977 w 224220"/>
                <a:gd name="connsiteY12" fmla="*/ 70476 h 137786"/>
                <a:gd name="connsiteX13" fmla="*/ 224482 w 224220"/>
                <a:gd name="connsiteY13" fmla="*/ 68973 h 137786"/>
                <a:gd name="connsiteX14" fmla="*/ 224229 w 224220"/>
                <a:gd name="connsiteY14" fmla="*/ 67470 h 137786"/>
                <a:gd name="connsiteX15" fmla="*/ 223472 w 224220"/>
                <a:gd name="connsiteY15" fmla="*/ 66969 h 137786"/>
                <a:gd name="connsiteX16" fmla="*/ 217917 w 224220"/>
                <a:gd name="connsiteY16" fmla="*/ 64965 h 137786"/>
                <a:gd name="connsiteX17" fmla="*/ 144439 w 224220"/>
                <a:gd name="connsiteY17" fmla="*/ 5341 h 137786"/>
                <a:gd name="connsiteX18" fmla="*/ 137874 w 224220"/>
                <a:gd name="connsiteY18" fmla="*/ 80 h 137786"/>
                <a:gd name="connsiteX19" fmla="*/ 133077 w 224220"/>
                <a:gd name="connsiteY19" fmla="*/ 2836 h 137786"/>
                <a:gd name="connsiteX20" fmla="*/ 158327 w 224220"/>
                <a:gd name="connsiteY20" fmla="*/ 39662 h 137786"/>
                <a:gd name="connsiteX21" fmla="*/ 9099 w 224220"/>
                <a:gd name="connsiteY21" fmla="*/ 39662 h 137786"/>
                <a:gd name="connsiteX22" fmla="*/ 261 w 224220"/>
                <a:gd name="connsiteY22" fmla="*/ 44673 h 137786"/>
                <a:gd name="connsiteX23" fmla="*/ 9351 w 224220"/>
                <a:gd name="connsiteY23" fmla="*/ 49683 h 137786"/>
                <a:gd name="connsiteX24" fmla="*/ 169689 w 224220"/>
                <a:gd name="connsiteY24" fmla="*/ 49683 h 13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220" h="137786">
                  <a:moveTo>
                    <a:pt x="169689" y="49683"/>
                  </a:moveTo>
                  <a:cubicBezTo>
                    <a:pt x="180294" y="58702"/>
                    <a:pt x="193172" y="65215"/>
                    <a:pt x="201504" y="68973"/>
                  </a:cubicBezTo>
                  <a:cubicBezTo>
                    <a:pt x="192414" y="72982"/>
                    <a:pt x="180042" y="79495"/>
                    <a:pt x="169689" y="88263"/>
                  </a:cubicBezTo>
                  <a:lnTo>
                    <a:pt x="9351" y="88263"/>
                  </a:lnTo>
                  <a:cubicBezTo>
                    <a:pt x="5059" y="88263"/>
                    <a:pt x="261" y="88263"/>
                    <a:pt x="261" y="93274"/>
                  </a:cubicBezTo>
                  <a:cubicBezTo>
                    <a:pt x="261" y="98284"/>
                    <a:pt x="4806" y="98284"/>
                    <a:pt x="9099" y="98284"/>
                  </a:cubicBezTo>
                  <a:lnTo>
                    <a:pt x="158327" y="98284"/>
                  </a:lnTo>
                  <a:cubicBezTo>
                    <a:pt x="146207" y="109808"/>
                    <a:pt x="133077" y="131854"/>
                    <a:pt x="133077" y="135111"/>
                  </a:cubicBezTo>
                  <a:cubicBezTo>
                    <a:pt x="133077" y="137866"/>
                    <a:pt x="136359" y="137866"/>
                    <a:pt x="137874" y="137866"/>
                  </a:cubicBezTo>
                  <a:cubicBezTo>
                    <a:pt x="139894" y="137866"/>
                    <a:pt x="141662" y="137866"/>
                    <a:pt x="142672" y="135862"/>
                  </a:cubicBezTo>
                  <a:cubicBezTo>
                    <a:pt x="147974" y="126342"/>
                    <a:pt x="155044" y="113065"/>
                    <a:pt x="171457" y="98535"/>
                  </a:cubicBezTo>
                  <a:cubicBezTo>
                    <a:pt x="188879" y="83253"/>
                    <a:pt x="205797" y="76489"/>
                    <a:pt x="218927" y="72731"/>
                  </a:cubicBezTo>
                  <a:cubicBezTo>
                    <a:pt x="223219" y="71228"/>
                    <a:pt x="223472" y="70977"/>
                    <a:pt x="223977" y="70476"/>
                  </a:cubicBezTo>
                  <a:cubicBezTo>
                    <a:pt x="224482" y="70226"/>
                    <a:pt x="224482" y="69474"/>
                    <a:pt x="224482" y="68973"/>
                  </a:cubicBezTo>
                  <a:cubicBezTo>
                    <a:pt x="224482" y="68472"/>
                    <a:pt x="224482" y="67971"/>
                    <a:pt x="224229" y="67470"/>
                  </a:cubicBezTo>
                  <a:lnTo>
                    <a:pt x="223472" y="66969"/>
                  </a:lnTo>
                  <a:cubicBezTo>
                    <a:pt x="222967" y="66719"/>
                    <a:pt x="222714" y="66468"/>
                    <a:pt x="217917" y="64965"/>
                  </a:cubicBezTo>
                  <a:cubicBezTo>
                    <a:pt x="183829" y="54944"/>
                    <a:pt x="158579" y="32147"/>
                    <a:pt x="144439" y="5341"/>
                  </a:cubicBezTo>
                  <a:cubicBezTo>
                    <a:pt x="141662" y="331"/>
                    <a:pt x="141409" y="80"/>
                    <a:pt x="137874" y="80"/>
                  </a:cubicBezTo>
                  <a:cubicBezTo>
                    <a:pt x="136359" y="80"/>
                    <a:pt x="133077" y="80"/>
                    <a:pt x="133077" y="2836"/>
                  </a:cubicBezTo>
                  <a:cubicBezTo>
                    <a:pt x="133077" y="6093"/>
                    <a:pt x="145954" y="27888"/>
                    <a:pt x="158327" y="39662"/>
                  </a:cubicBezTo>
                  <a:lnTo>
                    <a:pt x="9099" y="39662"/>
                  </a:lnTo>
                  <a:cubicBezTo>
                    <a:pt x="4806" y="39662"/>
                    <a:pt x="261" y="39662"/>
                    <a:pt x="261" y="44673"/>
                  </a:cubicBezTo>
                  <a:cubicBezTo>
                    <a:pt x="261" y="49683"/>
                    <a:pt x="5059" y="49683"/>
                    <a:pt x="9351" y="49683"/>
                  </a:cubicBezTo>
                  <a:lnTo>
                    <a:pt x="169689" y="49683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DC12DA6-85AC-B7F1-BBBD-96F85675B929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7433852" y="4471745"/>
              <a:ext cx="27017" cy="26555"/>
            </a:xfrm>
            <a:custGeom>
              <a:avLst/>
              <a:gdLst>
                <a:gd name="connsiteX0" fmla="*/ 27293 w 27017"/>
                <a:gd name="connsiteY0" fmla="*/ 13358 h 26555"/>
                <a:gd name="connsiteX1" fmla="*/ 13910 w 27017"/>
                <a:gd name="connsiteY1" fmla="*/ 80 h 26555"/>
                <a:gd name="connsiteX2" fmla="*/ 275 w 27017"/>
                <a:gd name="connsiteY2" fmla="*/ 13358 h 26555"/>
                <a:gd name="connsiteX3" fmla="*/ 13658 w 27017"/>
                <a:gd name="connsiteY3" fmla="*/ 26635 h 26555"/>
                <a:gd name="connsiteX4" fmla="*/ 27293 w 27017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7" h="26555">
                  <a:moveTo>
                    <a:pt x="27293" y="13358"/>
                  </a:moveTo>
                  <a:cubicBezTo>
                    <a:pt x="27293" y="6594"/>
                    <a:pt x="21485" y="80"/>
                    <a:pt x="13910" y="80"/>
                  </a:cubicBezTo>
                  <a:cubicBezTo>
                    <a:pt x="5325" y="80"/>
                    <a:pt x="275" y="7095"/>
                    <a:pt x="275" y="13358"/>
                  </a:cubicBezTo>
                  <a:cubicBezTo>
                    <a:pt x="275" y="20122"/>
                    <a:pt x="6083" y="26635"/>
                    <a:pt x="13658" y="26635"/>
                  </a:cubicBezTo>
                  <a:cubicBezTo>
                    <a:pt x="22243" y="26635"/>
                    <a:pt x="27293" y="19621"/>
                    <a:pt x="27293" y="13358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F0FF081-2722-8D44-6AF7-69F54EBDAA48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7382041" y="4528613"/>
              <a:ext cx="110847" cy="113485"/>
            </a:xfrm>
            <a:custGeom>
              <a:avLst/>
              <a:gdLst>
                <a:gd name="connsiteX0" fmla="*/ 111122 w 110847"/>
                <a:gd name="connsiteY0" fmla="*/ 17616 h 113485"/>
                <a:gd name="connsiteX1" fmla="*/ 100012 w 110847"/>
                <a:gd name="connsiteY1" fmla="*/ 80 h 113485"/>
                <a:gd name="connsiteX2" fmla="*/ 87639 w 110847"/>
                <a:gd name="connsiteY2" fmla="*/ 12105 h 113485"/>
                <a:gd name="connsiteX3" fmla="*/ 91679 w 110847"/>
                <a:gd name="connsiteY3" fmla="*/ 19621 h 113485"/>
                <a:gd name="connsiteX4" fmla="*/ 100264 w 110847"/>
                <a:gd name="connsiteY4" fmla="*/ 40163 h 113485"/>
                <a:gd name="connsiteX5" fmla="*/ 55319 w 110847"/>
                <a:gd name="connsiteY5" fmla="*/ 108054 h 113485"/>
                <a:gd name="connsiteX6" fmla="*/ 36634 w 110847"/>
                <a:gd name="connsiteY6" fmla="*/ 86259 h 113485"/>
                <a:gd name="connsiteX7" fmla="*/ 51279 w 110847"/>
                <a:gd name="connsiteY7" fmla="*/ 33149 h 113485"/>
                <a:gd name="connsiteX8" fmla="*/ 54309 w 110847"/>
                <a:gd name="connsiteY8" fmla="*/ 20623 h 113485"/>
                <a:gd name="connsiteX9" fmla="*/ 33604 w 110847"/>
                <a:gd name="connsiteY9" fmla="*/ 80 h 113485"/>
                <a:gd name="connsiteX10" fmla="*/ 274 w 110847"/>
                <a:gd name="connsiteY10" fmla="*/ 38660 h 113485"/>
                <a:gd name="connsiteX11" fmla="*/ 3304 w 110847"/>
                <a:gd name="connsiteY11" fmla="*/ 41165 h 113485"/>
                <a:gd name="connsiteX12" fmla="*/ 7344 w 110847"/>
                <a:gd name="connsiteY12" fmla="*/ 36656 h 113485"/>
                <a:gd name="connsiteX13" fmla="*/ 32846 w 110847"/>
                <a:gd name="connsiteY13" fmla="*/ 5591 h 113485"/>
                <a:gd name="connsiteX14" fmla="*/ 39159 w 110847"/>
                <a:gd name="connsiteY14" fmla="*/ 13608 h 113485"/>
                <a:gd name="connsiteX15" fmla="*/ 34866 w 110847"/>
                <a:gd name="connsiteY15" fmla="*/ 31145 h 113485"/>
                <a:gd name="connsiteX16" fmla="*/ 20474 w 110847"/>
                <a:gd name="connsiteY16" fmla="*/ 82501 h 113485"/>
                <a:gd name="connsiteX17" fmla="*/ 54309 w 110847"/>
                <a:gd name="connsiteY17" fmla="*/ 113566 h 113485"/>
                <a:gd name="connsiteX18" fmla="*/ 111122 w 110847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847" h="113485">
                  <a:moveTo>
                    <a:pt x="111122" y="17616"/>
                  </a:moveTo>
                  <a:cubicBezTo>
                    <a:pt x="111122" y="4088"/>
                    <a:pt x="104557" y="80"/>
                    <a:pt x="100012" y="80"/>
                  </a:cubicBezTo>
                  <a:cubicBezTo>
                    <a:pt x="93699" y="80"/>
                    <a:pt x="87639" y="6594"/>
                    <a:pt x="87639" y="12105"/>
                  </a:cubicBezTo>
                  <a:cubicBezTo>
                    <a:pt x="87639" y="15362"/>
                    <a:pt x="88902" y="16865"/>
                    <a:pt x="91679" y="19621"/>
                  </a:cubicBezTo>
                  <a:cubicBezTo>
                    <a:pt x="96982" y="24631"/>
                    <a:pt x="100264" y="31145"/>
                    <a:pt x="100264" y="40163"/>
                  </a:cubicBezTo>
                  <a:cubicBezTo>
                    <a:pt x="100264" y="50685"/>
                    <a:pt x="84862" y="108054"/>
                    <a:pt x="55319" y="108054"/>
                  </a:cubicBezTo>
                  <a:cubicBezTo>
                    <a:pt x="42441" y="108054"/>
                    <a:pt x="36634" y="99286"/>
                    <a:pt x="36634" y="86259"/>
                  </a:cubicBezTo>
                  <a:cubicBezTo>
                    <a:pt x="36634" y="72230"/>
                    <a:pt x="43451" y="53942"/>
                    <a:pt x="51279" y="33149"/>
                  </a:cubicBezTo>
                  <a:cubicBezTo>
                    <a:pt x="53047" y="28890"/>
                    <a:pt x="54309" y="25383"/>
                    <a:pt x="54309" y="20623"/>
                  </a:cubicBezTo>
                  <a:cubicBezTo>
                    <a:pt x="54309" y="9349"/>
                    <a:pt x="46229" y="80"/>
                    <a:pt x="33604" y="80"/>
                  </a:cubicBezTo>
                  <a:cubicBezTo>
                    <a:pt x="9869" y="80"/>
                    <a:pt x="274" y="36406"/>
                    <a:pt x="274" y="38660"/>
                  </a:cubicBezTo>
                  <a:cubicBezTo>
                    <a:pt x="274" y="41165"/>
                    <a:pt x="2799" y="41165"/>
                    <a:pt x="3304" y="41165"/>
                  </a:cubicBezTo>
                  <a:cubicBezTo>
                    <a:pt x="5829" y="41165"/>
                    <a:pt x="6081" y="40664"/>
                    <a:pt x="7344" y="36656"/>
                  </a:cubicBezTo>
                  <a:cubicBezTo>
                    <a:pt x="14666" y="11353"/>
                    <a:pt x="25524" y="5591"/>
                    <a:pt x="32846" y="5591"/>
                  </a:cubicBezTo>
                  <a:cubicBezTo>
                    <a:pt x="34866" y="5591"/>
                    <a:pt x="39159" y="5591"/>
                    <a:pt x="39159" y="13608"/>
                  </a:cubicBezTo>
                  <a:cubicBezTo>
                    <a:pt x="39159" y="19871"/>
                    <a:pt x="36634" y="26635"/>
                    <a:pt x="34866" y="31145"/>
                  </a:cubicBezTo>
                  <a:cubicBezTo>
                    <a:pt x="23756" y="60205"/>
                    <a:pt x="20474" y="71729"/>
                    <a:pt x="20474" y="82501"/>
                  </a:cubicBezTo>
                  <a:cubicBezTo>
                    <a:pt x="20474" y="109558"/>
                    <a:pt x="42694" y="113566"/>
                    <a:pt x="54309" y="113566"/>
                  </a:cubicBezTo>
                  <a:cubicBezTo>
                    <a:pt x="96729" y="113566"/>
                    <a:pt x="111122" y="30644"/>
                    <a:pt x="111122" y="17616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F28B447-0300-B62D-90F1-37D242067D3A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7590448" y="4547402"/>
              <a:ext cx="167913" cy="58621"/>
            </a:xfrm>
            <a:custGeom>
              <a:avLst/>
              <a:gdLst>
                <a:gd name="connsiteX0" fmla="*/ 159610 w 167913"/>
                <a:gd name="connsiteY0" fmla="*/ 10101 h 58621"/>
                <a:gd name="connsiteX1" fmla="*/ 168195 w 167913"/>
                <a:gd name="connsiteY1" fmla="*/ 5090 h 58621"/>
                <a:gd name="connsiteX2" fmla="*/ 159862 w 167913"/>
                <a:gd name="connsiteY2" fmla="*/ 80 h 58621"/>
                <a:gd name="connsiteX3" fmla="*/ 8614 w 167913"/>
                <a:gd name="connsiteY3" fmla="*/ 80 h 58621"/>
                <a:gd name="connsiteX4" fmla="*/ 282 w 167913"/>
                <a:gd name="connsiteY4" fmla="*/ 5090 h 58621"/>
                <a:gd name="connsiteX5" fmla="*/ 8867 w 167913"/>
                <a:gd name="connsiteY5" fmla="*/ 10101 h 58621"/>
                <a:gd name="connsiteX6" fmla="*/ 159610 w 167913"/>
                <a:gd name="connsiteY6" fmla="*/ 10101 h 58621"/>
                <a:gd name="connsiteX7" fmla="*/ 159862 w 167913"/>
                <a:gd name="connsiteY7" fmla="*/ 58702 h 58621"/>
                <a:gd name="connsiteX8" fmla="*/ 168195 w 167913"/>
                <a:gd name="connsiteY8" fmla="*/ 53691 h 58621"/>
                <a:gd name="connsiteX9" fmla="*/ 159610 w 167913"/>
                <a:gd name="connsiteY9" fmla="*/ 48681 h 58621"/>
                <a:gd name="connsiteX10" fmla="*/ 8867 w 167913"/>
                <a:gd name="connsiteY10" fmla="*/ 48681 h 58621"/>
                <a:gd name="connsiteX11" fmla="*/ 282 w 167913"/>
                <a:gd name="connsiteY11" fmla="*/ 53691 h 58621"/>
                <a:gd name="connsiteX12" fmla="*/ 8614 w 167913"/>
                <a:gd name="connsiteY12" fmla="*/ 58702 h 58621"/>
                <a:gd name="connsiteX13" fmla="*/ 159862 w 167913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13" h="58621">
                  <a:moveTo>
                    <a:pt x="159610" y="10101"/>
                  </a:moveTo>
                  <a:cubicBezTo>
                    <a:pt x="163397" y="10101"/>
                    <a:pt x="168195" y="10101"/>
                    <a:pt x="168195" y="5090"/>
                  </a:cubicBezTo>
                  <a:cubicBezTo>
                    <a:pt x="168195" y="80"/>
                    <a:pt x="163397" y="80"/>
                    <a:pt x="159862" y="80"/>
                  </a:cubicBezTo>
                  <a:lnTo>
                    <a:pt x="8614" y="80"/>
                  </a:lnTo>
                  <a:cubicBezTo>
                    <a:pt x="5079" y="80"/>
                    <a:pt x="282" y="80"/>
                    <a:pt x="282" y="5090"/>
                  </a:cubicBezTo>
                  <a:cubicBezTo>
                    <a:pt x="282" y="10101"/>
                    <a:pt x="5079" y="10101"/>
                    <a:pt x="8867" y="10101"/>
                  </a:cubicBezTo>
                  <a:lnTo>
                    <a:pt x="159610" y="10101"/>
                  </a:lnTo>
                  <a:close/>
                  <a:moveTo>
                    <a:pt x="159862" y="58702"/>
                  </a:moveTo>
                  <a:cubicBezTo>
                    <a:pt x="163397" y="58702"/>
                    <a:pt x="168195" y="58702"/>
                    <a:pt x="168195" y="53691"/>
                  </a:cubicBezTo>
                  <a:cubicBezTo>
                    <a:pt x="168195" y="48681"/>
                    <a:pt x="163397" y="48681"/>
                    <a:pt x="159610" y="48681"/>
                  </a:cubicBezTo>
                  <a:lnTo>
                    <a:pt x="8867" y="48681"/>
                  </a:lnTo>
                  <a:cubicBezTo>
                    <a:pt x="5079" y="48681"/>
                    <a:pt x="282" y="48681"/>
                    <a:pt x="282" y="53691"/>
                  </a:cubicBezTo>
                  <a:cubicBezTo>
                    <a:pt x="282" y="58702"/>
                    <a:pt x="5079" y="58702"/>
                    <a:pt x="8614" y="58702"/>
                  </a:cubicBezTo>
                  <a:lnTo>
                    <a:pt x="159862" y="58702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F0165E8-D76F-F41B-C316-9661AB50A011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7934023" y="4302266"/>
              <a:ext cx="27017" cy="26555"/>
            </a:xfrm>
            <a:custGeom>
              <a:avLst/>
              <a:gdLst>
                <a:gd name="connsiteX0" fmla="*/ 27313 w 27017"/>
                <a:gd name="connsiteY0" fmla="*/ 13351 h 26555"/>
                <a:gd name="connsiteX1" fmla="*/ 13930 w 27017"/>
                <a:gd name="connsiteY1" fmla="*/ 73 h 26555"/>
                <a:gd name="connsiteX2" fmla="*/ 295 w 27017"/>
                <a:gd name="connsiteY2" fmla="*/ 13351 h 26555"/>
                <a:gd name="connsiteX3" fmla="*/ 13678 w 27017"/>
                <a:gd name="connsiteY3" fmla="*/ 26628 h 26555"/>
                <a:gd name="connsiteX4" fmla="*/ 27313 w 2701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7" h="26555">
                  <a:moveTo>
                    <a:pt x="27313" y="13351"/>
                  </a:moveTo>
                  <a:cubicBezTo>
                    <a:pt x="27313" y="6587"/>
                    <a:pt x="21505" y="73"/>
                    <a:pt x="13930" y="73"/>
                  </a:cubicBezTo>
                  <a:cubicBezTo>
                    <a:pt x="5345" y="73"/>
                    <a:pt x="295" y="7088"/>
                    <a:pt x="295" y="13351"/>
                  </a:cubicBezTo>
                  <a:cubicBezTo>
                    <a:pt x="295" y="20115"/>
                    <a:pt x="6103" y="26628"/>
                    <a:pt x="13678" y="26628"/>
                  </a:cubicBezTo>
                  <a:cubicBezTo>
                    <a:pt x="22263" y="26628"/>
                    <a:pt x="27313" y="19614"/>
                    <a:pt x="27313" y="13351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52B09FA-AB2C-9C02-18C5-9539D1C406FF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7880458" y="4359134"/>
              <a:ext cx="102767" cy="113485"/>
            </a:xfrm>
            <a:custGeom>
              <a:avLst/>
              <a:gdLst>
                <a:gd name="connsiteX0" fmla="*/ 15191 w 102767"/>
                <a:gd name="connsiteY0" fmla="*/ 96023 h 113485"/>
                <a:gd name="connsiteX1" fmla="*/ 12919 w 102767"/>
                <a:gd name="connsiteY1" fmla="*/ 106795 h 113485"/>
                <a:gd name="connsiteX2" fmla="*/ 20241 w 102767"/>
                <a:gd name="connsiteY2" fmla="*/ 113559 h 113485"/>
                <a:gd name="connsiteX3" fmla="*/ 29584 w 102767"/>
                <a:gd name="connsiteY3" fmla="*/ 106545 h 113485"/>
                <a:gd name="connsiteX4" fmla="*/ 39684 w 102767"/>
                <a:gd name="connsiteY4" fmla="*/ 66962 h 113485"/>
                <a:gd name="connsiteX5" fmla="*/ 47764 w 102767"/>
                <a:gd name="connsiteY5" fmla="*/ 34395 h 113485"/>
                <a:gd name="connsiteX6" fmla="*/ 61904 w 102767"/>
                <a:gd name="connsiteY6" fmla="*/ 13852 h 113485"/>
                <a:gd name="connsiteX7" fmla="*/ 82104 w 102767"/>
                <a:gd name="connsiteY7" fmla="*/ 5585 h 113485"/>
                <a:gd name="connsiteX8" fmla="*/ 92709 w 102767"/>
                <a:gd name="connsiteY8" fmla="*/ 8591 h 113485"/>
                <a:gd name="connsiteX9" fmla="*/ 79579 w 102767"/>
                <a:gd name="connsiteY9" fmla="*/ 22370 h 113485"/>
                <a:gd name="connsiteX10" fmla="*/ 89174 w 102767"/>
                <a:gd name="connsiteY10" fmla="*/ 31138 h 113485"/>
                <a:gd name="connsiteX11" fmla="*/ 103061 w 102767"/>
                <a:gd name="connsiteY11" fmla="*/ 16357 h 113485"/>
                <a:gd name="connsiteX12" fmla="*/ 82104 w 102767"/>
                <a:gd name="connsiteY12" fmla="*/ 73 h 113485"/>
                <a:gd name="connsiteX13" fmla="*/ 49784 w 102767"/>
                <a:gd name="connsiteY13" fmla="*/ 19363 h 113485"/>
                <a:gd name="connsiteX14" fmla="*/ 26806 w 102767"/>
                <a:gd name="connsiteY14" fmla="*/ 73 h 113485"/>
                <a:gd name="connsiteX15" fmla="*/ 8121 w 102767"/>
                <a:gd name="connsiteY15" fmla="*/ 14353 h 113485"/>
                <a:gd name="connsiteX16" fmla="*/ 294 w 102767"/>
                <a:gd name="connsiteY16" fmla="*/ 38653 h 113485"/>
                <a:gd name="connsiteX17" fmla="*/ 3324 w 102767"/>
                <a:gd name="connsiteY17" fmla="*/ 41159 h 113485"/>
                <a:gd name="connsiteX18" fmla="*/ 7616 w 102767"/>
                <a:gd name="connsiteY18" fmla="*/ 35397 h 113485"/>
                <a:gd name="connsiteX19" fmla="*/ 26049 w 102767"/>
                <a:gd name="connsiteY19" fmla="*/ 5585 h 113485"/>
                <a:gd name="connsiteX20" fmla="*/ 33876 w 102767"/>
                <a:gd name="connsiteY20" fmla="*/ 17109 h 113485"/>
                <a:gd name="connsiteX21" fmla="*/ 29836 w 102767"/>
                <a:gd name="connsiteY21" fmla="*/ 38152 h 113485"/>
                <a:gd name="connsiteX22" fmla="*/ 15191 w 102767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67" h="113485">
                  <a:moveTo>
                    <a:pt x="15191" y="96023"/>
                  </a:moveTo>
                  <a:cubicBezTo>
                    <a:pt x="14434" y="99780"/>
                    <a:pt x="12919" y="105542"/>
                    <a:pt x="12919" y="106795"/>
                  </a:cubicBezTo>
                  <a:cubicBezTo>
                    <a:pt x="12919" y="111304"/>
                    <a:pt x="16454" y="113559"/>
                    <a:pt x="20241" y="113559"/>
                  </a:cubicBezTo>
                  <a:cubicBezTo>
                    <a:pt x="23271" y="113559"/>
                    <a:pt x="27816" y="111555"/>
                    <a:pt x="29584" y="106545"/>
                  </a:cubicBezTo>
                  <a:cubicBezTo>
                    <a:pt x="30089" y="105542"/>
                    <a:pt x="38674" y="71472"/>
                    <a:pt x="39684" y="66962"/>
                  </a:cubicBezTo>
                  <a:cubicBezTo>
                    <a:pt x="41704" y="58695"/>
                    <a:pt x="46249" y="41159"/>
                    <a:pt x="47764" y="34395"/>
                  </a:cubicBezTo>
                  <a:cubicBezTo>
                    <a:pt x="48774" y="31138"/>
                    <a:pt x="55844" y="19363"/>
                    <a:pt x="61904" y="13852"/>
                  </a:cubicBezTo>
                  <a:cubicBezTo>
                    <a:pt x="63924" y="12098"/>
                    <a:pt x="71246" y="5585"/>
                    <a:pt x="82104" y="5585"/>
                  </a:cubicBezTo>
                  <a:cubicBezTo>
                    <a:pt x="88669" y="5585"/>
                    <a:pt x="92456" y="8591"/>
                    <a:pt x="92709" y="8591"/>
                  </a:cubicBezTo>
                  <a:cubicBezTo>
                    <a:pt x="85134" y="9844"/>
                    <a:pt x="79579" y="15856"/>
                    <a:pt x="79579" y="22370"/>
                  </a:cubicBezTo>
                  <a:cubicBezTo>
                    <a:pt x="79579" y="26378"/>
                    <a:pt x="82356" y="31138"/>
                    <a:pt x="89174" y="31138"/>
                  </a:cubicBezTo>
                  <a:cubicBezTo>
                    <a:pt x="95991" y="31138"/>
                    <a:pt x="103061" y="25376"/>
                    <a:pt x="103061" y="16357"/>
                  </a:cubicBezTo>
                  <a:cubicBezTo>
                    <a:pt x="103061" y="7589"/>
                    <a:pt x="94981" y="73"/>
                    <a:pt x="82104" y="73"/>
                  </a:cubicBezTo>
                  <a:cubicBezTo>
                    <a:pt x="65691" y="73"/>
                    <a:pt x="54581" y="12349"/>
                    <a:pt x="49784" y="19363"/>
                  </a:cubicBezTo>
                  <a:cubicBezTo>
                    <a:pt x="47764" y="8090"/>
                    <a:pt x="38674" y="73"/>
                    <a:pt x="26806" y="73"/>
                  </a:cubicBezTo>
                  <a:cubicBezTo>
                    <a:pt x="15191" y="73"/>
                    <a:pt x="10394" y="9844"/>
                    <a:pt x="8121" y="14353"/>
                  </a:cubicBezTo>
                  <a:cubicBezTo>
                    <a:pt x="3576" y="22871"/>
                    <a:pt x="294" y="37902"/>
                    <a:pt x="294" y="38653"/>
                  </a:cubicBezTo>
                  <a:cubicBezTo>
                    <a:pt x="294" y="41159"/>
                    <a:pt x="2819" y="41159"/>
                    <a:pt x="3324" y="41159"/>
                  </a:cubicBezTo>
                  <a:cubicBezTo>
                    <a:pt x="5849" y="41159"/>
                    <a:pt x="6101" y="40908"/>
                    <a:pt x="7616" y="35397"/>
                  </a:cubicBezTo>
                  <a:cubicBezTo>
                    <a:pt x="11909" y="17610"/>
                    <a:pt x="16959" y="5585"/>
                    <a:pt x="26049" y="5585"/>
                  </a:cubicBezTo>
                  <a:cubicBezTo>
                    <a:pt x="30341" y="5585"/>
                    <a:pt x="33876" y="7589"/>
                    <a:pt x="33876" y="17109"/>
                  </a:cubicBezTo>
                  <a:cubicBezTo>
                    <a:pt x="33876" y="22370"/>
                    <a:pt x="33119" y="25125"/>
                    <a:pt x="29836" y="38152"/>
                  </a:cubicBezTo>
                  <a:lnTo>
                    <a:pt x="15191" y="96023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54248D4-F6D9-266C-EB51-3607EC396E55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8064065" y="4303018"/>
              <a:ext cx="168418" cy="166846"/>
            </a:xfrm>
            <a:custGeom>
              <a:avLst/>
              <a:gdLst>
                <a:gd name="connsiteX0" fmla="*/ 89686 w 168418"/>
                <a:gd name="connsiteY0" fmla="*/ 88507 h 166846"/>
                <a:gd name="connsiteX1" fmla="*/ 159881 w 168418"/>
                <a:gd name="connsiteY1" fmla="*/ 88507 h 166846"/>
                <a:gd name="connsiteX2" fmla="*/ 168719 w 168418"/>
                <a:gd name="connsiteY2" fmla="*/ 83497 h 166846"/>
                <a:gd name="connsiteX3" fmla="*/ 159881 w 168418"/>
                <a:gd name="connsiteY3" fmla="*/ 78486 h 166846"/>
                <a:gd name="connsiteX4" fmla="*/ 89686 w 168418"/>
                <a:gd name="connsiteY4" fmla="*/ 78486 h 166846"/>
                <a:gd name="connsiteX5" fmla="*/ 89686 w 168418"/>
                <a:gd name="connsiteY5" fmla="*/ 9343 h 166846"/>
                <a:gd name="connsiteX6" fmla="*/ 84636 w 168418"/>
                <a:gd name="connsiteY6" fmla="*/ 73 h 166846"/>
                <a:gd name="connsiteX7" fmla="*/ 79586 w 168418"/>
                <a:gd name="connsiteY7" fmla="*/ 8591 h 166846"/>
                <a:gd name="connsiteX8" fmla="*/ 79586 w 168418"/>
                <a:gd name="connsiteY8" fmla="*/ 78486 h 166846"/>
                <a:gd name="connsiteX9" fmla="*/ 9138 w 168418"/>
                <a:gd name="connsiteY9" fmla="*/ 78486 h 166846"/>
                <a:gd name="connsiteX10" fmla="*/ 300 w 168418"/>
                <a:gd name="connsiteY10" fmla="*/ 83497 h 166846"/>
                <a:gd name="connsiteX11" fmla="*/ 9138 w 168418"/>
                <a:gd name="connsiteY11" fmla="*/ 88507 h 166846"/>
                <a:gd name="connsiteX12" fmla="*/ 79586 w 168418"/>
                <a:gd name="connsiteY12" fmla="*/ 88507 h 166846"/>
                <a:gd name="connsiteX13" fmla="*/ 79586 w 168418"/>
                <a:gd name="connsiteY13" fmla="*/ 156899 h 166846"/>
                <a:gd name="connsiteX14" fmla="*/ 9138 w 168418"/>
                <a:gd name="connsiteY14" fmla="*/ 156899 h 166846"/>
                <a:gd name="connsiteX15" fmla="*/ 300 w 168418"/>
                <a:gd name="connsiteY15" fmla="*/ 161910 h 166846"/>
                <a:gd name="connsiteX16" fmla="*/ 9138 w 168418"/>
                <a:gd name="connsiteY16" fmla="*/ 166920 h 166846"/>
                <a:gd name="connsiteX17" fmla="*/ 159881 w 168418"/>
                <a:gd name="connsiteY17" fmla="*/ 166920 h 166846"/>
                <a:gd name="connsiteX18" fmla="*/ 168719 w 168418"/>
                <a:gd name="connsiteY18" fmla="*/ 161910 h 166846"/>
                <a:gd name="connsiteX19" fmla="*/ 159881 w 168418"/>
                <a:gd name="connsiteY19" fmla="*/ 156899 h 166846"/>
                <a:gd name="connsiteX20" fmla="*/ 89686 w 168418"/>
                <a:gd name="connsiteY20" fmla="*/ 156899 h 166846"/>
                <a:gd name="connsiteX21" fmla="*/ 89686 w 168418"/>
                <a:gd name="connsiteY21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418" h="166846">
                  <a:moveTo>
                    <a:pt x="89686" y="88507"/>
                  </a:moveTo>
                  <a:lnTo>
                    <a:pt x="159881" y="88507"/>
                  </a:lnTo>
                  <a:cubicBezTo>
                    <a:pt x="164174" y="88507"/>
                    <a:pt x="168719" y="88507"/>
                    <a:pt x="168719" y="83497"/>
                  </a:cubicBezTo>
                  <a:cubicBezTo>
                    <a:pt x="168719" y="78486"/>
                    <a:pt x="164174" y="78486"/>
                    <a:pt x="159881" y="78486"/>
                  </a:cubicBezTo>
                  <a:lnTo>
                    <a:pt x="89686" y="78486"/>
                  </a:lnTo>
                  <a:lnTo>
                    <a:pt x="89686" y="9343"/>
                  </a:lnTo>
                  <a:cubicBezTo>
                    <a:pt x="89686" y="5334"/>
                    <a:pt x="89686" y="73"/>
                    <a:pt x="84636" y="73"/>
                  </a:cubicBezTo>
                  <a:cubicBezTo>
                    <a:pt x="79586" y="73"/>
                    <a:pt x="79586" y="4583"/>
                    <a:pt x="79586" y="8591"/>
                  </a:cubicBezTo>
                  <a:lnTo>
                    <a:pt x="79586" y="78486"/>
                  </a:lnTo>
                  <a:lnTo>
                    <a:pt x="9138" y="78486"/>
                  </a:lnTo>
                  <a:cubicBezTo>
                    <a:pt x="4846" y="78486"/>
                    <a:pt x="300" y="78486"/>
                    <a:pt x="300" y="83497"/>
                  </a:cubicBezTo>
                  <a:cubicBezTo>
                    <a:pt x="300" y="88507"/>
                    <a:pt x="4846" y="88507"/>
                    <a:pt x="9138" y="88507"/>
                  </a:cubicBezTo>
                  <a:lnTo>
                    <a:pt x="79586" y="88507"/>
                  </a:lnTo>
                  <a:lnTo>
                    <a:pt x="79586" y="156899"/>
                  </a:lnTo>
                  <a:lnTo>
                    <a:pt x="9138" y="156899"/>
                  </a:lnTo>
                  <a:cubicBezTo>
                    <a:pt x="4846" y="156899"/>
                    <a:pt x="300" y="156899"/>
                    <a:pt x="300" y="161910"/>
                  </a:cubicBezTo>
                  <a:cubicBezTo>
                    <a:pt x="300" y="166920"/>
                    <a:pt x="4846" y="166920"/>
                    <a:pt x="9138" y="166920"/>
                  </a:cubicBezTo>
                  <a:lnTo>
                    <a:pt x="159881" y="166920"/>
                  </a:lnTo>
                  <a:cubicBezTo>
                    <a:pt x="164174" y="166920"/>
                    <a:pt x="168719" y="166920"/>
                    <a:pt x="168719" y="161910"/>
                  </a:cubicBezTo>
                  <a:cubicBezTo>
                    <a:pt x="168719" y="156899"/>
                    <a:pt x="164174" y="156899"/>
                    <a:pt x="159881" y="156899"/>
                  </a:cubicBezTo>
                  <a:lnTo>
                    <a:pt x="89686" y="156899"/>
                  </a:lnTo>
                  <a:lnTo>
                    <a:pt x="89686" y="88507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A29C20F-69EC-8AD1-D3A3-B8230A665D21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8330453" y="4239941"/>
              <a:ext cx="229775" cy="300624"/>
            </a:xfrm>
            <a:custGeom>
              <a:avLst/>
              <a:gdLst>
                <a:gd name="connsiteX0" fmla="*/ 79596 w 229775"/>
                <a:gd name="connsiteY0" fmla="*/ 300689 h 300624"/>
                <a:gd name="connsiteX1" fmla="*/ 90201 w 229775"/>
                <a:gd name="connsiteY1" fmla="*/ 295679 h 300624"/>
                <a:gd name="connsiteX2" fmla="*/ 228319 w 229775"/>
                <a:gd name="connsiteY2" fmla="*/ 9584 h 300624"/>
                <a:gd name="connsiteX3" fmla="*/ 230086 w 229775"/>
                <a:gd name="connsiteY3" fmla="*/ 5075 h 300624"/>
                <a:gd name="connsiteX4" fmla="*/ 225036 w 229775"/>
                <a:gd name="connsiteY4" fmla="*/ 65 h 300624"/>
                <a:gd name="connsiteX5" fmla="*/ 219481 w 229775"/>
                <a:gd name="connsiteY5" fmla="*/ 5075 h 300624"/>
                <a:gd name="connsiteX6" fmla="*/ 89191 w 229775"/>
                <a:gd name="connsiteY6" fmla="*/ 274635 h 300624"/>
                <a:gd name="connsiteX7" fmla="*/ 35408 w 229775"/>
                <a:gd name="connsiteY7" fmla="*/ 150377 h 300624"/>
                <a:gd name="connsiteX8" fmla="*/ 310 w 229775"/>
                <a:gd name="connsiteY8" fmla="*/ 177183 h 300624"/>
                <a:gd name="connsiteX9" fmla="*/ 4098 w 229775"/>
                <a:gd name="connsiteY9" fmla="*/ 181191 h 300624"/>
                <a:gd name="connsiteX10" fmla="*/ 22026 w 229775"/>
                <a:gd name="connsiteY10" fmla="*/ 167663 h 300624"/>
                <a:gd name="connsiteX11" fmla="*/ 79596 w 229775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775" h="300624">
                  <a:moveTo>
                    <a:pt x="79596" y="300689"/>
                  </a:moveTo>
                  <a:cubicBezTo>
                    <a:pt x="87423" y="300689"/>
                    <a:pt x="87676" y="300439"/>
                    <a:pt x="90201" y="295679"/>
                  </a:cubicBezTo>
                  <a:lnTo>
                    <a:pt x="228319" y="9584"/>
                  </a:lnTo>
                  <a:cubicBezTo>
                    <a:pt x="230086" y="6328"/>
                    <a:pt x="230086" y="5827"/>
                    <a:pt x="230086" y="5075"/>
                  </a:cubicBezTo>
                  <a:cubicBezTo>
                    <a:pt x="230086" y="2319"/>
                    <a:pt x="228066" y="65"/>
                    <a:pt x="225036" y="65"/>
                  </a:cubicBezTo>
                  <a:cubicBezTo>
                    <a:pt x="221754" y="65"/>
                    <a:pt x="220744" y="2319"/>
                    <a:pt x="219481" y="5075"/>
                  </a:cubicBezTo>
                  <a:lnTo>
                    <a:pt x="89191" y="274635"/>
                  </a:lnTo>
                  <a:lnTo>
                    <a:pt x="35408" y="150377"/>
                  </a:lnTo>
                  <a:lnTo>
                    <a:pt x="310" y="177183"/>
                  </a:lnTo>
                  <a:lnTo>
                    <a:pt x="4098" y="181191"/>
                  </a:lnTo>
                  <a:lnTo>
                    <a:pt x="22026" y="167663"/>
                  </a:lnTo>
                  <a:lnTo>
                    <a:pt x="79596" y="300689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1861CB-601B-8B79-C8CC-EBA0C62F2DCE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8555179" y="4239941"/>
              <a:ext cx="693617" cy="10020"/>
            </a:xfrm>
            <a:custGeom>
              <a:avLst/>
              <a:gdLst>
                <a:gd name="connsiteX0" fmla="*/ 0 w 693617"/>
                <a:gd name="connsiteY0" fmla="*/ 0 h 10020"/>
                <a:gd name="connsiteX1" fmla="*/ 693618 w 693617"/>
                <a:gd name="connsiteY1" fmla="*/ 0 h 10020"/>
                <a:gd name="connsiteX2" fmla="*/ 693618 w 693617"/>
                <a:gd name="connsiteY2" fmla="*/ 10020 h 10020"/>
                <a:gd name="connsiteX3" fmla="*/ 0 w 693617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617" h="10020">
                  <a:moveTo>
                    <a:pt x="0" y="0"/>
                  </a:moveTo>
                  <a:lnTo>
                    <a:pt x="693618" y="0"/>
                  </a:lnTo>
                  <a:lnTo>
                    <a:pt x="693618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64B8264-FA5D-9146-D0B0-29806BF0C356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8616067" y="4302266"/>
              <a:ext cx="27017" cy="26555"/>
            </a:xfrm>
            <a:custGeom>
              <a:avLst/>
              <a:gdLst>
                <a:gd name="connsiteX0" fmla="*/ 27340 w 27017"/>
                <a:gd name="connsiteY0" fmla="*/ 13351 h 26555"/>
                <a:gd name="connsiteX1" fmla="*/ 13957 w 27017"/>
                <a:gd name="connsiteY1" fmla="*/ 73 h 26555"/>
                <a:gd name="connsiteX2" fmla="*/ 322 w 27017"/>
                <a:gd name="connsiteY2" fmla="*/ 13351 h 26555"/>
                <a:gd name="connsiteX3" fmla="*/ 13705 w 27017"/>
                <a:gd name="connsiteY3" fmla="*/ 26628 h 26555"/>
                <a:gd name="connsiteX4" fmla="*/ 27340 w 2701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17" h="26555">
                  <a:moveTo>
                    <a:pt x="27340" y="13351"/>
                  </a:moveTo>
                  <a:cubicBezTo>
                    <a:pt x="27340" y="6587"/>
                    <a:pt x="21532" y="73"/>
                    <a:pt x="13957" y="73"/>
                  </a:cubicBezTo>
                  <a:cubicBezTo>
                    <a:pt x="5372" y="73"/>
                    <a:pt x="322" y="7088"/>
                    <a:pt x="322" y="13351"/>
                  </a:cubicBezTo>
                  <a:cubicBezTo>
                    <a:pt x="322" y="20115"/>
                    <a:pt x="6130" y="26628"/>
                    <a:pt x="13705" y="26628"/>
                  </a:cubicBezTo>
                  <a:cubicBezTo>
                    <a:pt x="22290" y="26628"/>
                    <a:pt x="27340" y="19614"/>
                    <a:pt x="27340" y="13351"/>
                  </a:cubicBez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3E883E5-5551-490F-5B85-65F72060E9BC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8562502" y="4359134"/>
              <a:ext cx="102767" cy="113485"/>
            </a:xfrm>
            <a:custGeom>
              <a:avLst/>
              <a:gdLst>
                <a:gd name="connsiteX0" fmla="*/ 15218 w 102767"/>
                <a:gd name="connsiteY0" fmla="*/ 96023 h 113485"/>
                <a:gd name="connsiteX1" fmla="*/ 12945 w 102767"/>
                <a:gd name="connsiteY1" fmla="*/ 106795 h 113485"/>
                <a:gd name="connsiteX2" fmla="*/ 20268 w 102767"/>
                <a:gd name="connsiteY2" fmla="*/ 113559 h 113485"/>
                <a:gd name="connsiteX3" fmla="*/ 29611 w 102767"/>
                <a:gd name="connsiteY3" fmla="*/ 106545 h 113485"/>
                <a:gd name="connsiteX4" fmla="*/ 39711 w 102767"/>
                <a:gd name="connsiteY4" fmla="*/ 66962 h 113485"/>
                <a:gd name="connsiteX5" fmla="*/ 47791 w 102767"/>
                <a:gd name="connsiteY5" fmla="*/ 34395 h 113485"/>
                <a:gd name="connsiteX6" fmla="*/ 61931 w 102767"/>
                <a:gd name="connsiteY6" fmla="*/ 13852 h 113485"/>
                <a:gd name="connsiteX7" fmla="*/ 82131 w 102767"/>
                <a:gd name="connsiteY7" fmla="*/ 5585 h 113485"/>
                <a:gd name="connsiteX8" fmla="*/ 92736 w 102767"/>
                <a:gd name="connsiteY8" fmla="*/ 8591 h 113485"/>
                <a:gd name="connsiteX9" fmla="*/ 79606 w 102767"/>
                <a:gd name="connsiteY9" fmla="*/ 22370 h 113485"/>
                <a:gd name="connsiteX10" fmla="*/ 89201 w 102767"/>
                <a:gd name="connsiteY10" fmla="*/ 31138 h 113485"/>
                <a:gd name="connsiteX11" fmla="*/ 103088 w 102767"/>
                <a:gd name="connsiteY11" fmla="*/ 16357 h 113485"/>
                <a:gd name="connsiteX12" fmla="*/ 82131 w 102767"/>
                <a:gd name="connsiteY12" fmla="*/ 73 h 113485"/>
                <a:gd name="connsiteX13" fmla="*/ 49811 w 102767"/>
                <a:gd name="connsiteY13" fmla="*/ 19363 h 113485"/>
                <a:gd name="connsiteX14" fmla="*/ 26833 w 102767"/>
                <a:gd name="connsiteY14" fmla="*/ 73 h 113485"/>
                <a:gd name="connsiteX15" fmla="*/ 8148 w 102767"/>
                <a:gd name="connsiteY15" fmla="*/ 14353 h 113485"/>
                <a:gd name="connsiteX16" fmla="*/ 320 w 102767"/>
                <a:gd name="connsiteY16" fmla="*/ 38653 h 113485"/>
                <a:gd name="connsiteX17" fmla="*/ 3350 w 102767"/>
                <a:gd name="connsiteY17" fmla="*/ 41159 h 113485"/>
                <a:gd name="connsiteX18" fmla="*/ 7643 w 102767"/>
                <a:gd name="connsiteY18" fmla="*/ 35397 h 113485"/>
                <a:gd name="connsiteX19" fmla="*/ 26076 w 102767"/>
                <a:gd name="connsiteY19" fmla="*/ 5585 h 113485"/>
                <a:gd name="connsiteX20" fmla="*/ 33903 w 102767"/>
                <a:gd name="connsiteY20" fmla="*/ 17109 h 113485"/>
                <a:gd name="connsiteX21" fmla="*/ 29863 w 102767"/>
                <a:gd name="connsiteY21" fmla="*/ 38152 h 113485"/>
                <a:gd name="connsiteX22" fmla="*/ 15218 w 102767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67" h="113485">
                  <a:moveTo>
                    <a:pt x="15218" y="96023"/>
                  </a:moveTo>
                  <a:cubicBezTo>
                    <a:pt x="14460" y="99780"/>
                    <a:pt x="12945" y="105542"/>
                    <a:pt x="12945" y="106795"/>
                  </a:cubicBezTo>
                  <a:cubicBezTo>
                    <a:pt x="12945" y="111304"/>
                    <a:pt x="16480" y="113559"/>
                    <a:pt x="20268" y="113559"/>
                  </a:cubicBezTo>
                  <a:cubicBezTo>
                    <a:pt x="23298" y="113559"/>
                    <a:pt x="27843" y="111555"/>
                    <a:pt x="29611" y="106545"/>
                  </a:cubicBezTo>
                  <a:cubicBezTo>
                    <a:pt x="30116" y="105542"/>
                    <a:pt x="38701" y="71472"/>
                    <a:pt x="39711" y="66962"/>
                  </a:cubicBezTo>
                  <a:cubicBezTo>
                    <a:pt x="41731" y="58695"/>
                    <a:pt x="46276" y="41159"/>
                    <a:pt x="47791" y="34395"/>
                  </a:cubicBezTo>
                  <a:cubicBezTo>
                    <a:pt x="48801" y="31138"/>
                    <a:pt x="55871" y="19363"/>
                    <a:pt x="61931" y="13852"/>
                  </a:cubicBezTo>
                  <a:cubicBezTo>
                    <a:pt x="63951" y="12098"/>
                    <a:pt x="71273" y="5585"/>
                    <a:pt x="82131" y="5585"/>
                  </a:cubicBezTo>
                  <a:cubicBezTo>
                    <a:pt x="88696" y="5585"/>
                    <a:pt x="92483" y="8591"/>
                    <a:pt x="92736" y="8591"/>
                  </a:cubicBezTo>
                  <a:cubicBezTo>
                    <a:pt x="85161" y="9844"/>
                    <a:pt x="79606" y="15856"/>
                    <a:pt x="79606" y="22370"/>
                  </a:cubicBezTo>
                  <a:cubicBezTo>
                    <a:pt x="79606" y="26378"/>
                    <a:pt x="82383" y="31138"/>
                    <a:pt x="89201" y="31138"/>
                  </a:cubicBezTo>
                  <a:cubicBezTo>
                    <a:pt x="96018" y="31138"/>
                    <a:pt x="103088" y="25376"/>
                    <a:pt x="103088" y="16357"/>
                  </a:cubicBezTo>
                  <a:cubicBezTo>
                    <a:pt x="103088" y="7589"/>
                    <a:pt x="95008" y="73"/>
                    <a:pt x="82131" y="73"/>
                  </a:cubicBezTo>
                  <a:cubicBezTo>
                    <a:pt x="65718" y="73"/>
                    <a:pt x="54608" y="12349"/>
                    <a:pt x="49811" y="19363"/>
                  </a:cubicBezTo>
                  <a:cubicBezTo>
                    <a:pt x="47791" y="8090"/>
                    <a:pt x="38701" y="73"/>
                    <a:pt x="26833" y="73"/>
                  </a:cubicBezTo>
                  <a:cubicBezTo>
                    <a:pt x="15218" y="73"/>
                    <a:pt x="10420" y="9844"/>
                    <a:pt x="8148" y="14353"/>
                  </a:cubicBezTo>
                  <a:cubicBezTo>
                    <a:pt x="3603" y="22871"/>
                    <a:pt x="320" y="37902"/>
                    <a:pt x="320" y="38653"/>
                  </a:cubicBezTo>
                  <a:cubicBezTo>
                    <a:pt x="320" y="41159"/>
                    <a:pt x="2845" y="41159"/>
                    <a:pt x="3350" y="41159"/>
                  </a:cubicBezTo>
                  <a:cubicBezTo>
                    <a:pt x="5875" y="41159"/>
                    <a:pt x="6128" y="40908"/>
                    <a:pt x="7643" y="35397"/>
                  </a:cubicBezTo>
                  <a:cubicBezTo>
                    <a:pt x="11935" y="17610"/>
                    <a:pt x="16985" y="5585"/>
                    <a:pt x="26076" y="5585"/>
                  </a:cubicBezTo>
                  <a:cubicBezTo>
                    <a:pt x="30368" y="5585"/>
                    <a:pt x="33903" y="7589"/>
                    <a:pt x="33903" y="17109"/>
                  </a:cubicBezTo>
                  <a:cubicBezTo>
                    <a:pt x="33903" y="22370"/>
                    <a:pt x="33146" y="25125"/>
                    <a:pt x="29863" y="38152"/>
                  </a:cubicBezTo>
                  <a:lnTo>
                    <a:pt x="15218" y="96023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83D287-F354-2B41-C4F5-8F95D863E3CA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8687247" y="4281050"/>
              <a:ext cx="78123" cy="116441"/>
            </a:xfrm>
            <a:custGeom>
              <a:avLst/>
              <a:gdLst>
                <a:gd name="connsiteX0" fmla="*/ 78449 w 78123"/>
                <a:gd name="connsiteY0" fmla="*/ 84596 h 116441"/>
                <a:gd name="connsiteX1" fmla="*/ 72439 w 78123"/>
                <a:gd name="connsiteY1" fmla="*/ 84596 h 116441"/>
                <a:gd name="connsiteX2" fmla="*/ 67844 w 78123"/>
                <a:gd name="connsiteY2" fmla="*/ 100554 h 116441"/>
                <a:gd name="connsiteX3" fmla="*/ 50346 w 78123"/>
                <a:gd name="connsiteY3" fmla="*/ 101606 h 116441"/>
                <a:gd name="connsiteX4" fmla="*/ 17824 w 78123"/>
                <a:gd name="connsiteY4" fmla="*/ 101606 h 116441"/>
                <a:gd name="connsiteX5" fmla="*/ 53174 w 78123"/>
                <a:gd name="connsiteY5" fmla="*/ 72145 h 116441"/>
                <a:gd name="connsiteX6" fmla="*/ 78449 w 78123"/>
                <a:gd name="connsiteY6" fmla="*/ 34266 h 116441"/>
                <a:gd name="connsiteX7" fmla="*/ 37089 w 78123"/>
                <a:gd name="connsiteY7" fmla="*/ 70 h 116441"/>
                <a:gd name="connsiteX8" fmla="*/ 325 w 78123"/>
                <a:gd name="connsiteY8" fmla="*/ 31461 h 116441"/>
                <a:gd name="connsiteX9" fmla="*/ 9693 w 78123"/>
                <a:gd name="connsiteY9" fmla="*/ 41281 h 116441"/>
                <a:gd name="connsiteX10" fmla="*/ 19061 w 78123"/>
                <a:gd name="connsiteY10" fmla="*/ 31987 h 116441"/>
                <a:gd name="connsiteX11" fmla="*/ 8632 w 78123"/>
                <a:gd name="connsiteY11" fmla="*/ 22692 h 116441"/>
                <a:gd name="connsiteX12" fmla="*/ 34438 w 78123"/>
                <a:gd name="connsiteY12" fmla="*/ 6384 h 116441"/>
                <a:gd name="connsiteX13" fmla="*/ 61304 w 78123"/>
                <a:gd name="connsiteY13" fmla="*/ 34266 h 116441"/>
                <a:gd name="connsiteX14" fmla="*/ 44690 w 78123"/>
                <a:gd name="connsiteY14" fmla="*/ 67936 h 116441"/>
                <a:gd name="connsiteX15" fmla="*/ 2093 w 78123"/>
                <a:gd name="connsiteY15" fmla="*/ 109673 h 116441"/>
                <a:gd name="connsiteX16" fmla="*/ 325 w 78123"/>
                <a:gd name="connsiteY16" fmla="*/ 116512 h 116441"/>
                <a:gd name="connsiteX17" fmla="*/ 73146 w 78123"/>
                <a:gd name="connsiteY17" fmla="*/ 116512 h 116441"/>
                <a:gd name="connsiteX18" fmla="*/ 78449 w 78123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123" h="116441">
                  <a:moveTo>
                    <a:pt x="78449" y="84596"/>
                  </a:moveTo>
                  <a:lnTo>
                    <a:pt x="72439" y="84596"/>
                  </a:lnTo>
                  <a:cubicBezTo>
                    <a:pt x="71909" y="88454"/>
                    <a:pt x="70142" y="98801"/>
                    <a:pt x="67844" y="100554"/>
                  </a:cubicBezTo>
                  <a:cubicBezTo>
                    <a:pt x="66430" y="101606"/>
                    <a:pt x="52820" y="101606"/>
                    <a:pt x="50346" y="101606"/>
                  </a:cubicBezTo>
                  <a:lnTo>
                    <a:pt x="17824" y="101606"/>
                  </a:lnTo>
                  <a:cubicBezTo>
                    <a:pt x="36382" y="85298"/>
                    <a:pt x="42569" y="80387"/>
                    <a:pt x="53174" y="72145"/>
                  </a:cubicBezTo>
                  <a:cubicBezTo>
                    <a:pt x="66253" y="61799"/>
                    <a:pt x="78449" y="50926"/>
                    <a:pt x="78449" y="34266"/>
                  </a:cubicBezTo>
                  <a:cubicBezTo>
                    <a:pt x="78449" y="13047"/>
                    <a:pt x="59713" y="70"/>
                    <a:pt x="37089" y="70"/>
                  </a:cubicBezTo>
                  <a:cubicBezTo>
                    <a:pt x="15172" y="70"/>
                    <a:pt x="325" y="15327"/>
                    <a:pt x="325" y="31461"/>
                  </a:cubicBezTo>
                  <a:cubicBezTo>
                    <a:pt x="325" y="40404"/>
                    <a:pt x="7925" y="41281"/>
                    <a:pt x="9693" y="41281"/>
                  </a:cubicBezTo>
                  <a:cubicBezTo>
                    <a:pt x="13935" y="41281"/>
                    <a:pt x="19061" y="38300"/>
                    <a:pt x="19061" y="31987"/>
                  </a:cubicBezTo>
                  <a:cubicBezTo>
                    <a:pt x="19061" y="28830"/>
                    <a:pt x="17824" y="22692"/>
                    <a:pt x="8632" y="22692"/>
                  </a:cubicBezTo>
                  <a:cubicBezTo>
                    <a:pt x="14112" y="10242"/>
                    <a:pt x="26131" y="6384"/>
                    <a:pt x="34438" y="6384"/>
                  </a:cubicBezTo>
                  <a:cubicBezTo>
                    <a:pt x="52113" y="6384"/>
                    <a:pt x="61304" y="20062"/>
                    <a:pt x="61304" y="34266"/>
                  </a:cubicBezTo>
                  <a:cubicBezTo>
                    <a:pt x="61304" y="49523"/>
                    <a:pt x="50346" y="61623"/>
                    <a:pt x="44690" y="67936"/>
                  </a:cubicBezTo>
                  <a:lnTo>
                    <a:pt x="2093" y="109673"/>
                  </a:lnTo>
                  <a:cubicBezTo>
                    <a:pt x="325" y="111251"/>
                    <a:pt x="325" y="111602"/>
                    <a:pt x="325" y="116512"/>
                  </a:cubicBezTo>
                  <a:lnTo>
                    <a:pt x="73146" y="116512"/>
                  </a:lnTo>
                  <a:lnTo>
                    <a:pt x="78449" y="84596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A7A539C-95B3-28C1-E1BA-FE8A2E17DB6B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8859636" y="4323811"/>
              <a:ext cx="167913" cy="166846"/>
            </a:xfrm>
            <a:custGeom>
              <a:avLst/>
              <a:gdLst>
                <a:gd name="connsiteX0" fmla="*/ 89465 w 167913"/>
                <a:gd name="connsiteY0" fmla="*/ 88507 h 166846"/>
                <a:gd name="connsiteX1" fmla="*/ 159912 w 167913"/>
                <a:gd name="connsiteY1" fmla="*/ 88507 h 166846"/>
                <a:gd name="connsiteX2" fmla="*/ 168245 w 167913"/>
                <a:gd name="connsiteY2" fmla="*/ 83497 h 166846"/>
                <a:gd name="connsiteX3" fmla="*/ 159912 w 167913"/>
                <a:gd name="connsiteY3" fmla="*/ 78486 h 166846"/>
                <a:gd name="connsiteX4" fmla="*/ 89465 w 167913"/>
                <a:gd name="connsiteY4" fmla="*/ 78486 h 166846"/>
                <a:gd name="connsiteX5" fmla="*/ 89465 w 167913"/>
                <a:gd name="connsiteY5" fmla="*/ 8340 h 166846"/>
                <a:gd name="connsiteX6" fmla="*/ 84415 w 167913"/>
                <a:gd name="connsiteY6" fmla="*/ 73 h 166846"/>
                <a:gd name="connsiteX7" fmla="*/ 79365 w 167913"/>
                <a:gd name="connsiteY7" fmla="*/ 8340 h 166846"/>
                <a:gd name="connsiteX8" fmla="*/ 79365 w 167913"/>
                <a:gd name="connsiteY8" fmla="*/ 78486 h 166846"/>
                <a:gd name="connsiteX9" fmla="*/ 8664 w 167913"/>
                <a:gd name="connsiteY9" fmla="*/ 78486 h 166846"/>
                <a:gd name="connsiteX10" fmla="*/ 332 w 167913"/>
                <a:gd name="connsiteY10" fmla="*/ 83497 h 166846"/>
                <a:gd name="connsiteX11" fmla="*/ 8664 w 167913"/>
                <a:gd name="connsiteY11" fmla="*/ 88507 h 166846"/>
                <a:gd name="connsiteX12" fmla="*/ 79365 w 167913"/>
                <a:gd name="connsiteY12" fmla="*/ 88507 h 166846"/>
                <a:gd name="connsiteX13" fmla="*/ 79365 w 167913"/>
                <a:gd name="connsiteY13" fmla="*/ 158653 h 166846"/>
                <a:gd name="connsiteX14" fmla="*/ 84415 w 167913"/>
                <a:gd name="connsiteY14" fmla="*/ 166920 h 166846"/>
                <a:gd name="connsiteX15" fmla="*/ 89465 w 167913"/>
                <a:gd name="connsiteY15" fmla="*/ 158653 h 166846"/>
                <a:gd name="connsiteX16" fmla="*/ 89465 w 167913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913" h="166846">
                  <a:moveTo>
                    <a:pt x="89465" y="88507"/>
                  </a:moveTo>
                  <a:lnTo>
                    <a:pt x="159912" y="88507"/>
                  </a:lnTo>
                  <a:cubicBezTo>
                    <a:pt x="163447" y="88507"/>
                    <a:pt x="168245" y="88507"/>
                    <a:pt x="168245" y="83497"/>
                  </a:cubicBezTo>
                  <a:cubicBezTo>
                    <a:pt x="168245" y="78486"/>
                    <a:pt x="163447" y="78486"/>
                    <a:pt x="159912" y="78486"/>
                  </a:cubicBezTo>
                  <a:lnTo>
                    <a:pt x="89465" y="78486"/>
                  </a:lnTo>
                  <a:lnTo>
                    <a:pt x="89465" y="8340"/>
                  </a:lnTo>
                  <a:cubicBezTo>
                    <a:pt x="89465" y="4833"/>
                    <a:pt x="89465" y="73"/>
                    <a:pt x="84415" y="73"/>
                  </a:cubicBezTo>
                  <a:cubicBezTo>
                    <a:pt x="79365" y="73"/>
                    <a:pt x="79365" y="4833"/>
                    <a:pt x="79365" y="8340"/>
                  </a:cubicBezTo>
                  <a:lnTo>
                    <a:pt x="79365" y="78486"/>
                  </a:lnTo>
                  <a:lnTo>
                    <a:pt x="8664" y="78486"/>
                  </a:lnTo>
                  <a:cubicBezTo>
                    <a:pt x="5129" y="78486"/>
                    <a:pt x="332" y="78486"/>
                    <a:pt x="332" y="83497"/>
                  </a:cubicBezTo>
                  <a:cubicBezTo>
                    <a:pt x="332" y="88507"/>
                    <a:pt x="5129" y="88507"/>
                    <a:pt x="8664" y="88507"/>
                  </a:cubicBezTo>
                  <a:lnTo>
                    <a:pt x="79365" y="88507"/>
                  </a:lnTo>
                  <a:lnTo>
                    <a:pt x="79365" y="158653"/>
                  </a:lnTo>
                  <a:cubicBezTo>
                    <a:pt x="79365" y="162160"/>
                    <a:pt x="79365" y="166920"/>
                    <a:pt x="84415" y="166920"/>
                  </a:cubicBezTo>
                  <a:cubicBezTo>
                    <a:pt x="89465" y="166920"/>
                    <a:pt x="89465" y="162160"/>
                    <a:pt x="89465" y="158653"/>
                  </a:cubicBezTo>
                  <a:lnTo>
                    <a:pt x="89465" y="88507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CAFCAAD7-D35F-48E7-C92A-D08A905BED06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9111379" y="4293247"/>
              <a:ext cx="125997" cy="227973"/>
            </a:xfrm>
            <a:custGeom>
              <a:avLst/>
              <a:gdLst>
                <a:gd name="connsiteX0" fmla="*/ 79627 w 125997"/>
                <a:gd name="connsiteY0" fmla="*/ 76482 h 227973"/>
                <a:gd name="connsiteX1" fmla="*/ 101342 w 125997"/>
                <a:gd name="connsiteY1" fmla="*/ 76482 h 227973"/>
                <a:gd name="connsiteX2" fmla="*/ 108917 w 125997"/>
                <a:gd name="connsiteY2" fmla="*/ 71472 h 227973"/>
                <a:gd name="connsiteX3" fmla="*/ 102100 w 125997"/>
                <a:gd name="connsiteY3" fmla="*/ 68716 h 227973"/>
                <a:gd name="connsiteX4" fmla="*/ 81142 w 125997"/>
                <a:gd name="connsiteY4" fmla="*/ 68716 h 227973"/>
                <a:gd name="connsiteX5" fmla="*/ 86445 w 125997"/>
                <a:gd name="connsiteY5" fmla="*/ 40157 h 227973"/>
                <a:gd name="connsiteX6" fmla="*/ 92505 w 125997"/>
                <a:gd name="connsiteY6" fmla="*/ 14102 h 227973"/>
                <a:gd name="connsiteX7" fmla="*/ 104372 w 125997"/>
                <a:gd name="connsiteY7" fmla="*/ 5585 h 227973"/>
                <a:gd name="connsiteX8" fmla="*/ 116745 w 125997"/>
                <a:gd name="connsiteY8" fmla="*/ 10094 h 227973"/>
                <a:gd name="connsiteX9" fmla="*/ 103110 w 125997"/>
                <a:gd name="connsiteY9" fmla="*/ 23622 h 227973"/>
                <a:gd name="connsiteX10" fmla="*/ 112452 w 125997"/>
                <a:gd name="connsiteY10" fmla="*/ 32390 h 227973"/>
                <a:gd name="connsiteX11" fmla="*/ 126340 w 125997"/>
                <a:gd name="connsiteY11" fmla="*/ 17359 h 227973"/>
                <a:gd name="connsiteX12" fmla="*/ 104372 w 125997"/>
                <a:gd name="connsiteY12" fmla="*/ 73 h 227973"/>
                <a:gd name="connsiteX13" fmla="*/ 72305 w 125997"/>
                <a:gd name="connsiteY13" fmla="*/ 29384 h 227973"/>
                <a:gd name="connsiteX14" fmla="*/ 63972 w 125997"/>
                <a:gd name="connsiteY14" fmla="*/ 68716 h 227973"/>
                <a:gd name="connsiteX15" fmla="*/ 46550 w 125997"/>
                <a:gd name="connsiteY15" fmla="*/ 68716 h 227973"/>
                <a:gd name="connsiteX16" fmla="*/ 38974 w 125997"/>
                <a:gd name="connsiteY16" fmla="*/ 73476 h 227973"/>
                <a:gd name="connsiteX17" fmla="*/ 46045 w 125997"/>
                <a:gd name="connsiteY17" fmla="*/ 76482 h 227973"/>
                <a:gd name="connsiteX18" fmla="*/ 62710 w 125997"/>
                <a:gd name="connsiteY18" fmla="*/ 76482 h 227973"/>
                <a:gd name="connsiteX19" fmla="*/ 43772 w 125997"/>
                <a:gd name="connsiteY19" fmla="*/ 175438 h 227973"/>
                <a:gd name="connsiteX20" fmla="*/ 21804 w 125997"/>
                <a:gd name="connsiteY20" fmla="*/ 222536 h 227973"/>
                <a:gd name="connsiteX21" fmla="*/ 9684 w 125997"/>
                <a:gd name="connsiteY21" fmla="*/ 218026 h 227973"/>
                <a:gd name="connsiteX22" fmla="*/ 23572 w 125997"/>
                <a:gd name="connsiteY22" fmla="*/ 204498 h 227973"/>
                <a:gd name="connsiteX23" fmla="*/ 14229 w 125997"/>
                <a:gd name="connsiteY23" fmla="*/ 195730 h 227973"/>
                <a:gd name="connsiteX24" fmla="*/ 342 w 125997"/>
                <a:gd name="connsiteY24" fmla="*/ 210761 h 227973"/>
                <a:gd name="connsiteX25" fmla="*/ 21804 w 125997"/>
                <a:gd name="connsiteY25" fmla="*/ 228047 h 227973"/>
                <a:gd name="connsiteX26" fmla="*/ 50337 w 125997"/>
                <a:gd name="connsiteY26" fmla="*/ 203747 h 227973"/>
                <a:gd name="connsiteX27" fmla="*/ 64477 w 125997"/>
                <a:gd name="connsiteY27" fmla="*/ 155897 h 227973"/>
                <a:gd name="connsiteX28" fmla="*/ 79627 w 125997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997" h="227973">
                  <a:moveTo>
                    <a:pt x="79627" y="76482"/>
                  </a:moveTo>
                  <a:lnTo>
                    <a:pt x="101342" y="76482"/>
                  </a:lnTo>
                  <a:cubicBezTo>
                    <a:pt x="106392" y="76482"/>
                    <a:pt x="108917" y="76482"/>
                    <a:pt x="108917" y="71472"/>
                  </a:cubicBezTo>
                  <a:cubicBezTo>
                    <a:pt x="108917" y="68716"/>
                    <a:pt x="106392" y="68716"/>
                    <a:pt x="102100" y="68716"/>
                  </a:cubicBezTo>
                  <a:lnTo>
                    <a:pt x="81142" y="68716"/>
                  </a:lnTo>
                  <a:lnTo>
                    <a:pt x="86445" y="40157"/>
                  </a:lnTo>
                  <a:cubicBezTo>
                    <a:pt x="87455" y="34896"/>
                    <a:pt x="90990" y="17109"/>
                    <a:pt x="92505" y="14102"/>
                  </a:cubicBezTo>
                  <a:cubicBezTo>
                    <a:pt x="94777" y="9343"/>
                    <a:pt x="99070" y="5585"/>
                    <a:pt x="104372" y="5585"/>
                  </a:cubicBezTo>
                  <a:cubicBezTo>
                    <a:pt x="105382" y="5585"/>
                    <a:pt x="111947" y="5585"/>
                    <a:pt x="116745" y="10094"/>
                  </a:cubicBezTo>
                  <a:cubicBezTo>
                    <a:pt x="105635" y="11096"/>
                    <a:pt x="103110" y="19864"/>
                    <a:pt x="103110" y="23622"/>
                  </a:cubicBezTo>
                  <a:cubicBezTo>
                    <a:pt x="103110" y="29384"/>
                    <a:pt x="107655" y="32390"/>
                    <a:pt x="112452" y="32390"/>
                  </a:cubicBezTo>
                  <a:cubicBezTo>
                    <a:pt x="119017" y="32390"/>
                    <a:pt x="126340" y="26879"/>
                    <a:pt x="126340" y="17359"/>
                  </a:cubicBezTo>
                  <a:cubicBezTo>
                    <a:pt x="126340" y="5835"/>
                    <a:pt x="114725" y="73"/>
                    <a:pt x="104372" y="73"/>
                  </a:cubicBezTo>
                  <a:cubicBezTo>
                    <a:pt x="95787" y="73"/>
                    <a:pt x="79880" y="4583"/>
                    <a:pt x="72305" y="29384"/>
                  </a:cubicBezTo>
                  <a:cubicBezTo>
                    <a:pt x="70790" y="34645"/>
                    <a:pt x="70032" y="37150"/>
                    <a:pt x="63972" y="68716"/>
                  </a:cubicBezTo>
                  <a:lnTo>
                    <a:pt x="46550" y="68716"/>
                  </a:lnTo>
                  <a:cubicBezTo>
                    <a:pt x="41752" y="68716"/>
                    <a:pt x="38974" y="68716"/>
                    <a:pt x="38974" y="73476"/>
                  </a:cubicBezTo>
                  <a:cubicBezTo>
                    <a:pt x="38974" y="76482"/>
                    <a:pt x="41247" y="76482"/>
                    <a:pt x="46045" y="76482"/>
                  </a:cubicBezTo>
                  <a:lnTo>
                    <a:pt x="62710" y="76482"/>
                  </a:lnTo>
                  <a:lnTo>
                    <a:pt x="43772" y="175438"/>
                  </a:lnTo>
                  <a:cubicBezTo>
                    <a:pt x="39227" y="199738"/>
                    <a:pt x="34934" y="222536"/>
                    <a:pt x="21804" y="222536"/>
                  </a:cubicBezTo>
                  <a:cubicBezTo>
                    <a:pt x="20794" y="222536"/>
                    <a:pt x="14482" y="222536"/>
                    <a:pt x="9684" y="218026"/>
                  </a:cubicBezTo>
                  <a:cubicBezTo>
                    <a:pt x="21299" y="217275"/>
                    <a:pt x="23572" y="208256"/>
                    <a:pt x="23572" y="204498"/>
                  </a:cubicBezTo>
                  <a:cubicBezTo>
                    <a:pt x="23572" y="198736"/>
                    <a:pt x="19027" y="195730"/>
                    <a:pt x="14229" y="195730"/>
                  </a:cubicBezTo>
                  <a:cubicBezTo>
                    <a:pt x="7664" y="195730"/>
                    <a:pt x="342" y="201241"/>
                    <a:pt x="342" y="210761"/>
                  </a:cubicBezTo>
                  <a:cubicBezTo>
                    <a:pt x="342" y="222035"/>
                    <a:pt x="11452" y="228047"/>
                    <a:pt x="21804" y="228047"/>
                  </a:cubicBezTo>
                  <a:cubicBezTo>
                    <a:pt x="35692" y="228047"/>
                    <a:pt x="45792" y="213266"/>
                    <a:pt x="50337" y="203747"/>
                  </a:cubicBezTo>
                  <a:cubicBezTo>
                    <a:pt x="58417" y="187964"/>
                    <a:pt x="64225" y="157651"/>
                    <a:pt x="64477" y="155897"/>
                  </a:cubicBezTo>
                  <a:lnTo>
                    <a:pt x="79627" y="76482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8B42A6CB-656A-C5D7-CB22-86479D2BDE60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7873136" y="4571703"/>
              <a:ext cx="1375660" cy="10020"/>
            </a:xfrm>
            <a:custGeom>
              <a:avLst/>
              <a:gdLst>
                <a:gd name="connsiteX0" fmla="*/ 0 w 1375660"/>
                <a:gd name="connsiteY0" fmla="*/ 0 h 10020"/>
                <a:gd name="connsiteX1" fmla="*/ 1375661 w 1375660"/>
                <a:gd name="connsiteY1" fmla="*/ 0 h 10020"/>
                <a:gd name="connsiteX2" fmla="*/ 1375661 w 1375660"/>
                <a:gd name="connsiteY2" fmla="*/ 10020 h 10020"/>
                <a:gd name="connsiteX3" fmla="*/ 0 w 1375660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5660" h="10020">
                  <a:moveTo>
                    <a:pt x="0" y="0"/>
                  </a:moveTo>
                  <a:lnTo>
                    <a:pt x="1375661" y="0"/>
                  </a:lnTo>
                  <a:lnTo>
                    <a:pt x="1375661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34F6085-50B8-3F3C-6494-BA4C2B5FE5AB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8498949" y="4634571"/>
              <a:ext cx="125997" cy="227973"/>
            </a:xfrm>
            <a:custGeom>
              <a:avLst/>
              <a:gdLst>
                <a:gd name="connsiteX0" fmla="*/ 79603 w 125997"/>
                <a:gd name="connsiteY0" fmla="*/ 76496 h 227973"/>
                <a:gd name="connsiteX1" fmla="*/ 101318 w 125997"/>
                <a:gd name="connsiteY1" fmla="*/ 76496 h 227973"/>
                <a:gd name="connsiteX2" fmla="*/ 108893 w 125997"/>
                <a:gd name="connsiteY2" fmla="*/ 71485 h 227973"/>
                <a:gd name="connsiteX3" fmla="*/ 102076 w 125997"/>
                <a:gd name="connsiteY3" fmla="*/ 68730 h 227973"/>
                <a:gd name="connsiteX4" fmla="*/ 81118 w 125997"/>
                <a:gd name="connsiteY4" fmla="*/ 68730 h 227973"/>
                <a:gd name="connsiteX5" fmla="*/ 86420 w 125997"/>
                <a:gd name="connsiteY5" fmla="*/ 40170 h 227973"/>
                <a:gd name="connsiteX6" fmla="*/ 92481 w 125997"/>
                <a:gd name="connsiteY6" fmla="*/ 14116 h 227973"/>
                <a:gd name="connsiteX7" fmla="*/ 104348 w 125997"/>
                <a:gd name="connsiteY7" fmla="*/ 5598 h 227973"/>
                <a:gd name="connsiteX8" fmla="*/ 116721 w 125997"/>
                <a:gd name="connsiteY8" fmla="*/ 10108 h 227973"/>
                <a:gd name="connsiteX9" fmla="*/ 103086 w 125997"/>
                <a:gd name="connsiteY9" fmla="*/ 23636 h 227973"/>
                <a:gd name="connsiteX10" fmla="*/ 112428 w 125997"/>
                <a:gd name="connsiteY10" fmla="*/ 32404 h 227973"/>
                <a:gd name="connsiteX11" fmla="*/ 126316 w 125997"/>
                <a:gd name="connsiteY11" fmla="*/ 17373 h 227973"/>
                <a:gd name="connsiteX12" fmla="*/ 104348 w 125997"/>
                <a:gd name="connsiteY12" fmla="*/ 87 h 227973"/>
                <a:gd name="connsiteX13" fmla="*/ 72280 w 125997"/>
                <a:gd name="connsiteY13" fmla="*/ 29398 h 227973"/>
                <a:gd name="connsiteX14" fmla="*/ 63948 w 125997"/>
                <a:gd name="connsiteY14" fmla="*/ 68730 h 227973"/>
                <a:gd name="connsiteX15" fmla="*/ 46525 w 125997"/>
                <a:gd name="connsiteY15" fmla="*/ 68730 h 227973"/>
                <a:gd name="connsiteX16" fmla="*/ 38950 w 125997"/>
                <a:gd name="connsiteY16" fmla="*/ 73489 h 227973"/>
                <a:gd name="connsiteX17" fmla="*/ 46020 w 125997"/>
                <a:gd name="connsiteY17" fmla="*/ 76496 h 227973"/>
                <a:gd name="connsiteX18" fmla="*/ 62685 w 125997"/>
                <a:gd name="connsiteY18" fmla="*/ 76496 h 227973"/>
                <a:gd name="connsiteX19" fmla="*/ 43748 w 125997"/>
                <a:gd name="connsiteY19" fmla="*/ 175451 h 227973"/>
                <a:gd name="connsiteX20" fmla="*/ 21780 w 125997"/>
                <a:gd name="connsiteY20" fmla="*/ 222549 h 227973"/>
                <a:gd name="connsiteX21" fmla="*/ 9660 w 125997"/>
                <a:gd name="connsiteY21" fmla="*/ 218040 h 227973"/>
                <a:gd name="connsiteX22" fmla="*/ 23548 w 125997"/>
                <a:gd name="connsiteY22" fmla="*/ 204512 h 227973"/>
                <a:gd name="connsiteX23" fmla="*/ 14205 w 125997"/>
                <a:gd name="connsiteY23" fmla="*/ 195743 h 227973"/>
                <a:gd name="connsiteX24" fmla="*/ 318 w 125997"/>
                <a:gd name="connsiteY24" fmla="*/ 210775 h 227973"/>
                <a:gd name="connsiteX25" fmla="*/ 21780 w 125997"/>
                <a:gd name="connsiteY25" fmla="*/ 228061 h 227973"/>
                <a:gd name="connsiteX26" fmla="*/ 50313 w 125997"/>
                <a:gd name="connsiteY26" fmla="*/ 203760 h 227973"/>
                <a:gd name="connsiteX27" fmla="*/ 64453 w 125997"/>
                <a:gd name="connsiteY27" fmla="*/ 155911 h 227973"/>
                <a:gd name="connsiteX28" fmla="*/ 79603 w 125997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997" h="227973">
                  <a:moveTo>
                    <a:pt x="79603" y="76496"/>
                  </a:moveTo>
                  <a:lnTo>
                    <a:pt x="101318" y="76496"/>
                  </a:lnTo>
                  <a:cubicBezTo>
                    <a:pt x="106368" y="76496"/>
                    <a:pt x="108893" y="76496"/>
                    <a:pt x="108893" y="71485"/>
                  </a:cubicBezTo>
                  <a:cubicBezTo>
                    <a:pt x="108893" y="68730"/>
                    <a:pt x="106368" y="68730"/>
                    <a:pt x="102076" y="68730"/>
                  </a:cubicBezTo>
                  <a:lnTo>
                    <a:pt x="81118" y="68730"/>
                  </a:lnTo>
                  <a:lnTo>
                    <a:pt x="86420" y="40170"/>
                  </a:lnTo>
                  <a:cubicBezTo>
                    <a:pt x="87430" y="34909"/>
                    <a:pt x="90966" y="17122"/>
                    <a:pt x="92481" y="14116"/>
                  </a:cubicBezTo>
                  <a:cubicBezTo>
                    <a:pt x="94753" y="9356"/>
                    <a:pt x="99046" y="5598"/>
                    <a:pt x="104348" y="5598"/>
                  </a:cubicBezTo>
                  <a:cubicBezTo>
                    <a:pt x="105358" y="5598"/>
                    <a:pt x="111923" y="5598"/>
                    <a:pt x="116721" y="10108"/>
                  </a:cubicBezTo>
                  <a:cubicBezTo>
                    <a:pt x="105611" y="11110"/>
                    <a:pt x="103086" y="19878"/>
                    <a:pt x="103086" y="23636"/>
                  </a:cubicBezTo>
                  <a:cubicBezTo>
                    <a:pt x="103086" y="29398"/>
                    <a:pt x="107631" y="32404"/>
                    <a:pt x="112428" y="32404"/>
                  </a:cubicBezTo>
                  <a:cubicBezTo>
                    <a:pt x="118993" y="32404"/>
                    <a:pt x="126316" y="26893"/>
                    <a:pt x="126316" y="17373"/>
                  </a:cubicBezTo>
                  <a:cubicBezTo>
                    <a:pt x="126316" y="5849"/>
                    <a:pt x="114701" y="87"/>
                    <a:pt x="104348" y="87"/>
                  </a:cubicBezTo>
                  <a:cubicBezTo>
                    <a:pt x="95763" y="87"/>
                    <a:pt x="79855" y="4596"/>
                    <a:pt x="72280" y="29398"/>
                  </a:cubicBezTo>
                  <a:cubicBezTo>
                    <a:pt x="70765" y="34659"/>
                    <a:pt x="70008" y="37164"/>
                    <a:pt x="63948" y="68730"/>
                  </a:cubicBezTo>
                  <a:lnTo>
                    <a:pt x="46525" y="68730"/>
                  </a:lnTo>
                  <a:cubicBezTo>
                    <a:pt x="41728" y="68730"/>
                    <a:pt x="38950" y="68730"/>
                    <a:pt x="38950" y="73489"/>
                  </a:cubicBezTo>
                  <a:cubicBezTo>
                    <a:pt x="38950" y="76496"/>
                    <a:pt x="41223" y="76496"/>
                    <a:pt x="46020" y="76496"/>
                  </a:cubicBezTo>
                  <a:lnTo>
                    <a:pt x="62685" y="76496"/>
                  </a:lnTo>
                  <a:lnTo>
                    <a:pt x="43748" y="175451"/>
                  </a:lnTo>
                  <a:cubicBezTo>
                    <a:pt x="39203" y="199752"/>
                    <a:pt x="34910" y="222549"/>
                    <a:pt x="21780" y="222549"/>
                  </a:cubicBezTo>
                  <a:cubicBezTo>
                    <a:pt x="20770" y="222549"/>
                    <a:pt x="14458" y="222549"/>
                    <a:pt x="9660" y="218040"/>
                  </a:cubicBezTo>
                  <a:cubicBezTo>
                    <a:pt x="21275" y="217288"/>
                    <a:pt x="23548" y="208269"/>
                    <a:pt x="23548" y="204512"/>
                  </a:cubicBezTo>
                  <a:cubicBezTo>
                    <a:pt x="23548" y="198750"/>
                    <a:pt x="19003" y="195743"/>
                    <a:pt x="14205" y="195743"/>
                  </a:cubicBezTo>
                  <a:cubicBezTo>
                    <a:pt x="7640" y="195743"/>
                    <a:pt x="318" y="201255"/>
                    <a:pt x="318" y="210775"/>
                  </a:cubicBezTo>
                  <a:cubicBezTo>
                    <a:pt x="318" y="222048"/>
                    <a:pt x="11428" y="228061"/>
                    <a:pt x="21780" y="228061"/>
                  </a:cubicBezTo>
                  <a:cubicBezTo>
                    <a:pt x="35668" y="228061"/>
                    <a:pt x="45768" y="213280"/>
                    <a:pt x="50313" y="203760"/>
                  </a:cubicBezTo>
                  <a:cubicBezTo>
                    <a:pt x="58393" y="187977"/>
                    <a:pt x="64200" y="157664"/>
                    <a:pt x="64453" y="155911"/>
                  </a:cubicBezTo>
                  <a:lnTo>
                    <a:pt x="79603" y="76496"/>
                  </a:lnTo>
                  <a:close/>
                </a:path>
              </a:pathLst>
            </a:custGeom>
            <a:solidFill>
              <a:srgbClr val="000000"/>
            </a:solidFill>
            <a:ln w="254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20" name="Oval 219">
            <a:extLst>
              <a:ext uri="{FF2B5EF4-FFF2-40B4-BE49-F238E27FC236}">
                <a16:creationId xmlns:a16="http://schemas.microsoft.com/office/drawing/2014/main" id="{2DFB04F6-DAF9-7B51-2FD8-D6C7B5CB1987}"/>
              </a:ext>
            </a:extLst>
          </p:cNvPr>
          <p:cNvSpPr/>
          <p:nvPr/>
        </p:nvSpPr>
        <p:spPr>
          <a:xfrm>
            <a:off x="4994733" y="2635630"/>
            <a:ext cx="317064" cy="3032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59D24A5-AE03-8659-13A9-3ECFEF6C1724}"/>
              </a:ext>
            </a:extLst>
          </p:cNvPr>
          <p:cNvSpPr txBox="1"/>
          <p:nvPr/>
        </p:nvSpPr>
        <p:spPr>
          <a:xfrm>
            <a:off x="1721650" y="3974157"/>
            <a:ext cx="184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Untrapped</a:t>
            </a:r>
            <a:r>
              <a:rPr lang="en-US" dirty="0"/>
              <a:t> region</a:t>
            </a:r>
            <a:endParaRPr lang="en-AU" dirty="0"/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AD7211D3-0324-7A9A-AD31-0FCA01B37262}"/>
              </a:ext>
            </a:extLst>
          </p:cNvPr>
          <p:cNvSpPr txBox="1"/>
          <p:nvPr/>
        </p:nvSpPr>
        <p:spPr>
          <a:xfrm>
            <a:off x="7305810" y="3954982"/>
            <a:ext cx="160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Trapped region</a:t>
            </a:r>
            <a:endParaRPr lang="en-AU" dirty="0"/>
          </a:p>
        </p:txBody>
      </p:sp>
      <p:grpSp>
        <p:nvGrpSpPr>
          <p:cNvPr id="409" name="Group 408" descr="\documentclass{article}&#10;\usepackage{amsmath}&#10;\pagestyle{empty}&#10;\begin{document}&#10;&#10;$$(f&gt;0)$$&#10;&#10;&#10;\end{document}" title="IguanaTex Vector Display">
            <a:extLst>
              <a:ext uri="{FF2B5EF4-FFF2-40B4-BE49-F238E27FC236}">
                <a16:creationId xmlns:a16="http://schemas.microsoft.com/office/drawing/2014/main" id="{D0ACF740-98C0-2AAD-092B-E2CC65D1117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629676" y="4060546"/>
            <a:ext cx="767491" cy="246724"/>
            <a:chOff x="8231738" y="5621513"/>
            <a:chExt cx="767491" cy="246724"/>
          </a:xfrm>
        </p:grpSpPr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11F0A5E6-D6FE-1AF6-26FF-108AB6E51B8F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8231738" y="5621513"/>
              <a:ext cx="59166" cy="246724"/>
            </a:xfrm>
            <a:custGeom>
              <a:avLst/>
              <a:gdLst>
                <a:gd name="connsiteX0" fmla="*/ 59384 w 59166"/>
                <a:gd name="connsiteY0" fmla="*/ 244332 h 246724"/>
                <a:gd name="connsiteX1" fmla="*/ 55049 w 59166"/>
                <a:gd name="connsiteY1" fmla="*/ 238904 h 246724"/>
                <a:gd name="connsiteX2" fmla="*/ 15009 w 59166"/>
                <a:gd name="connsiteY2" fmla="*/ 123437 h 246724"/>
                <a:gd name="connsiteX3" fmla="*/ 56069 w 59166"/>
                <a:gd name="connsiteY3" fmla="*/ 6736 h 246724"/>
                <a:gd name="connsiteX4" fmla="*/ 59384 w 59166"/>
                <a:gd name="connsiteY4" fmla="*/ 2542 h 246724"/>
                <a:gd name="connsiteX5" fmla="*/ 56834 w 59166"/>
                <a:gd name="connsiteY5" fmla="*/ 75 h 246724"/>
                <a:gd name="connsiteX6" fmla="*/ 16284 w 59166"/>
                <a:gd name="connsiteY6" fmla="*/ 48186 h 246724"/>
                <a:gd name="connsiteX7" fmla="*/ 218 w 59166"/>
                <a:gd name="connsiteY7" fmla="*/ 123437 h 246724"/>
                <a:gd name="connsiteX8" fmla="*/ 17050 w 59166"/>
                <a:gd name="connsiteY8" fmla="*/ 200415 h 246724"/>
                <a:gd name="connsiteX9" fmla="*/ 56834 w 59166"/>
                <a:gd name="connsiteY9" fmla="*/ 246800 h 246724"/>
                <a:gd name="connsiteX10" fmla="*/ 59384 w 59166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166" h="246724">
                  <a:moveTo>
                    <a:pt x="59384" y="244332"/>
                  </a:moveTo>
                  <a:cubicBezTo>
                    <a:pt x="59384" y="243592"/>
                    <a:pt x="59384" y="243099"/>
                    <a:pt x="55049" y="238904"/>
                  </a:cubicBezTo>
                  <a:cubicBezTo>
                    <a:pt x="23170" y="207817"/>
                    <a:pt x="15009" y="161186"/>
                    <a:pt x="15009" y="123437"/>
                  </a:cubicBezTo>
                  <a:cubicBezTo>
                    <a:pt x="15009" y="80507"/>
                    <a:pt x="24700" y="37577"/>
                    <a:pt x="56069" y="6736"/>
                  </a:cubicBezTo>
                  <a:cubicBezTo>
                    <a:pt x="59384" y="3776"/>
                    <a:pt x="59384" y="3282"/>
                    <a:pt x="59384" y="2542"/>
                  </a:cubicBezTo>
                  <a:cubicBezTo>
                    <a:pt x="59384" y="815"/>
                    <a:pt x="58364" y="75"/>
                    <a:pt x="56834" y="75"/>
                  </a:cubicBezTo>
                  <a:cubicBezTo>
                    <a:pt x="54284" y="75"/>
                    <a:pt x="31331" y="16852"/>
                    <a:pt x="16284" y="48186"/>
                  </a:cubicBezTo>
                  <a:cubicBezTo>
                    <a:pt x="3278" y="75326"/>
                    <a:pt x="218" y="102712"/>
                    <a:pt x="218" y="123437"/>
                  </a:cubicBezTo>
                  <a:cubicBezTo>
                    <a:pt x="218" y="142682"/>
                    <a:pt x="3023" y="172535"/>
                    <a:pt x="17050" y="200415"/>
                  </a:cubicBezTo>
                  <a:cubicBezTo>
                    <a:pt x="32351" y="230762"/>
                    <a:pt x="54284" y="246800"/>
                    <a:pt x="56834" y="246800"/>
                  </a:cubicBezTo>
                  <a:cubicBezTo>
                    <a:pt x="58364" y="246800"/>
                    <a:pt x="59384" y="246059"/>
                    <a:pt x="59384" y="244332"/>
                  </a:cubicBez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7A92159D-E72F-A30C-500B-3CA15DDED4D4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8319184" y="5632615"/>
              <a:ext cx="127258" cy="224519"/>
            </a:xfrm>
            <a:custGeom>
              <a:avLst/>
              <a:gdLst>
                <a:gd name="connsiteX0" fmla="*/ 80300 w 127258"/>
                <a:gd name="connsiteY0" fmla="*/ 75326 h 224519"/>
                <a:gd name="connsiteX1" fmla="*/ 102233 w 127258"/>
                <a:gd name="connsiteY1" fmla="*/ 75326 h 224519"/>
                <a:gd name="connsiteX2" fmla="*/ 109884 w 127258"/>
                <a:gd name="connsiteY2" fmla="*/ 70391 h 224519"/>
                <a:gd name="connsiteX3" fmla="*/ 102998 w 127258"/>
                <a:gd name="connsiteY3" fmla="*/ 67677 h 224519"/>
                <a:gd name="connsiteX4" fmla="*/ 81830 w 127258"/>
                <a:gd name="connsiteY4" fmla="*/ 67677 h 224519"/>
                <a:gd name="connsiteX5" fmla="*/ 87186 w 127258"/>
                <a:gd name="connsiteY5" fmla="*/ 39551 h 224519"/>
                <a:gd name="connsiteX6" fmla="*/ 93307 w 127258"/>
                <a:gd name="connsiteY6" fmla="*/ 13891 h 224519"/>
                <a:gd name="connsiteX7" fmla="*/ 105293 w 127258"/>
                <a:gd name="connsiteY7" fmla="*/ 5503 h 224519"/>
                <a:gd name="connsiteX8" fmla="*/ 117789 w 127258"/>
                <a:gd name="connsiteY8" fmla="*/ 9944 h 224519"/>
                <a:gd name="connsiteX9" fmla="*/ 104018 w 127258"/>
                <a:gd name="connsiteY9" fmla="*/ 23267 h 224519"/>
                <a:gd name="connsiteX10" fmla="*/ 113454 w 127258"/>
                <a:gd name="connsiteY10" fmla="*/ 31902 h 224519"/>
                <a:gd name="connsiteX11" fmla="*/ 127480 w 127258"/>
                <a:gd name="connsiteY11" fmla="*/ 17099 h 224519"/>
                <a:gd name="connsiteX12" fmla="*/ 105293 w 127258"/>
                <a:gd name="connsiteY12" fmla="*/ 75 h 224519"/>
                <a:gd name="connsiteX13" fmla="*/ 72904 w 127258"/>
                <a:gd name="connsiteY13" fmla="*/ 28942 h 224519"/>
                <a:gd name="connsiteX14" fmla="*/ 64489 w 127258"/>
                <a:gd name="connsiteY14" fmla="*/ 67677 h 224519"/>
                <a:gd name="connsiteX15" fmla="*/ 46892 w 127258"/>
                <a:gd name="connsiteY15" fmla="*/ 67677 h 224519"/>
                <a:gd name="connsiteX16" fmla="*/ 39241 w 127258"/>
                <a:gd name="connsiteY16" fmla="*/ 72365 h 224519"/>
                <a:gd name="connsiteX17" fmla="*/ 46382 w 127258"/>
                <a:gd name="connsiteY17" fmla="*/ 75326 h 224519"/>
                <a:gd name="connsiteX18" fmla="*/ 63213 w 127258"/>
                <a:gd name="connsiteY18" fmla="*/ 75326 h 224519"/>
                <a:gd name="connsiteX19" fmla="*/ 44086 w 127258"/>
                <a:gd name="connsiteY19" fmla="*/ 172782 h 224519"/>
                <a:gd name="connsiteX20" fmla="*/ 21899 w 127258"/>
                <a:gd name="connsiteY20" fmla="*/ 219166 h 224519"/>
                <a:gd name="connsiteX21" fmla="*/ 9658 w 127258"/>
                <a:gd name="connsiteY21" fmla="*/ 214725 h 224519"/>
                <a:gd name="connsiteX22" fmla="*/ 23684 w 127258"/>
                <a:gd name="connsiteY22" fmla="*/ 201402 h 224519"/>
                <a:gd name="connsiteX23" fmla="*/ 14248 w 127258"/>
                <a:gd name="connsiteY23" fmla="*/ 192767 h 224519"/>
                <a:gd name="connsiteX24" fmla="*/ 222 w 127258"/>
                <a:gd name="connsiteY24" fmla="*/ 207570 h 224519"/>
                <a:gd name="connsiteX25" fmla="*/ 21899 w 127258"/>
                <a:gd name="connsiteY25" fmla="*/ 224594 h 224519"/>
                <a:gd name="connsiteX26" fmla="*/ 50717 w 127258"/>
                <a:gd name="connsiteY26" fmla="*/ 200662 h 224519"/>
                <a:gd name="connsiteX27" fmla="*/ 64999 w 127258"/>
                <a:gd name="connsiteY27" fmla="*/ 153538 h 224519"/>
                <a:gd name="connsiteX28" fmla="*/ 80300 w 127258"/>
                <a:gd name="connsiteY28" fmla="*/ 75326 h 2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258" h="224519">
                  <a:moveTo>
                    <a:pt x="80300" y="75326"/>
                  </a:moveTo>
                  <a:lnTo>
                    <a:pt x="102233" y="75326"/>
                  </a:lnTo>
                  <a:cubicBezTo>
                    <a:pt x="107333" y="75326"/>
                    <a:pt x="109884" y="75326"/>
                    <a:pt x="109884" y="70391"/>
                  </a:cubicBezTo>
                  <a:cubicBezTo>
                    <a:pt x="109884" y="67677"/>
                    <a:pt x="107333" y="67677"/>
                    <a:pt x="102998" y="67677"/>
                  </a:cubicBezTo>
                  <a:lnTo>
                    <a:pt x="81830" y="67677"/>
                  </a:lnTo>
                  <a:lnTo>
                    <a:pt x="87186" y="39551"/>
                  </a:lnTo>
                  <a:cubicBezTo>
                    <a:pt x="88206" y="34369"/>
                    <a:pt x="91777" y="16852"/>
                    <a:pt x="93307" y="13891"/>
                  </a:cubicBezTo>
                  <a:cubicBezTo>
                    <a:pt x="95602" y="9204"/>
                    <a:pt x="99937" y="5503"/>
                    <a:pt x="105293" y="5503"/>
                  </a:cubicBezTo>
                  <a:cubicBezTo>
                    <a:pt x="106313" y="5503"/>
                    <a:pt x="112944" y="5503"/>
                    <a:pt x="117789" y="9944"/>
                  </a:cubicBezTo>
                  <a:cubicBezTo>
                    <a:pt x="106568" y="10931"/>
                    <a:pt x="104018" y="19566"/>
                    <a:pt x="104018" y="23267"/>
                  </a:cubicBezTo>
                  <a:cubicBezTo>
                    <a:pt x="104018" y="28942"/>
                    <a:pt x="108608" y="31902"/>
                    <a:pt x="113454" y="31902"/>
                  </a:cubicBezTo>
                  <a:cubicBezTo>
                    <a:pt x="120085" y="31902"/>
                    <a:pt x="127480" y="26474"/>
                    <a:pt x="127480" y="17099"/>
                  </a:cubicBezTo>
                  <a:cubicBezTo>
                    <a:pt x="127480" y="5749"/>
                    <a:pt x="115749" y="75"/>
                    <a:pt x="105293" y="75"/>
                  </a:cubicBezTo>
                  <a:cubicBezTo>
                    <a:pt x="96622" y="75"/>
                    <a:pt x="80555" y="4516"/>
                    <a:pt x="72904" y="28942"/>
                  </a:cubicBezTo>
                  <a:cubicBezTo>
                    <a:pt x="71374" y="34123"/>
                    <a:pt x="70609" y="36590"/>
                    <a:pt x="64489" y="67677"/>
                  </a:cubicBezTo>
                  <a:lnTo>
                    <a:pt x="46892" y="67677"/>
                  </a:lnTo>
                  <a:cubicBezTo>
                    <a:pt x="42046" y="67677"/>
                    <a:pt x="39241" y="67677"/>
                    <a:pt x="39241" y="72365"/>
                  </a:cubicBezTo>
                  <a:cubicBezTo>
                    <a:pt x="39241" y="75326"/>
                    <a:pt x="41536" y="75326"/>
                    <a:pt x="46382" y="75326"/>
                  </a:cubicBezTo>
                  <a:lnTo>
                    <a:pt x="63213" y="75326"/>
                  </a:lnTo>
                  <a:lnTo>
                    <a:pt x="44086" y="172782"/>
                  </a:lnTo>
                  <a:cubicBezTo>
                    <a:pt x="39496" y="196714"/>
                    <a:pt x="35160" y="219166"/>
                    <a:pt x="21899" y="219166"/>
                  </a:cubicBezTo>
                  <a:cubicBezTo>
                    <a:pt x="20879" y="219166"/>
                    <a:pt x="14503" y="219166"/>
                    <a:pt x="9658" y="214725"/>
                  </a:cubicBezTo>
                  <a:cubicBezTo>
                    <a:pt x="21389" y="213985"/>
                    <a:pt x="23684" y="205103"/>
                    <a:pt x="23684" y="201402"/>
                  </a:cubicBezTo>
                  <a:cubicBezTo>
                    <a:pt x="23684" y="195727"/>
                    <a:pt x="19094" y="192767"/>
                    <a:pt x="14248" y="192767"/>
                  </a:cubicBezTo>
                  <a:cubicBezTo>
                    <a:pt x="7617" y="192767"/>
                    <a:pt x="222" y="198195"/>
                    <a:pt x="222" y="207570"/>
                  </a:cubicBezTo>
                  <a:cubicBezTo>
                    <a:pt x="222" y="218673"/>
                    <a:pt x="11443" y="224594"/>
                    <a:pt x="21899" y="224594"/>
                  </a:cubicBezTo>
                  <a:cubicBezTo>
                    <a:pt x="35925" y="224594"/>
                    <a:pt x="46127" y="210038"/>
                    <a:pt x="50717" y="200662"/>
                  </a:cubicBezTo>
                  <a:cubicBezTo>
                    <a:pt x="58878" y="185118"/>
                    <a:pt x="64744" y="155265"/>
                    <a:pt x="64999" y="153538"/>
                  </a:cubicBezTo>
                  <a:lnTo>
                    <a:pt x="80300" y="75326"/>
                  </a:ln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6C89AA92-0B6D-FD68-572D-9906AD47A465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8549984" y="5673325"/>
              <a:ext cx="155822" cy="143100"/>
            </a:xfrm>
            <a:custGeom>
              <a:avLst/>
              <a:gdLst>
                <a:gd name="connsiteX0" fmla="*/ 151207 w 155822"/>
                <a:gd name="connsiteY0" fmla="*/ 77053 h 143100"/>
                <a:gd name="connsiteX1" fmla="*/ 156052 w 155822"/>
                <a:gd name="connsiteY1" fmla="*/ 71625 h 143100"/>
                <a:gd name="connsiteX2" fmla="*/ 151207 w 155822"/>
                <a:gd name="connsiteY2" fmla="*/ 66197 h 143100"/>
                <a:gd name="connsiteX3" fmla="*/ 9921 w 155822"/>
                <a:gd name="connsiteY3" fmla="*/ 1802 h 143100"/>
                <a:gd name="connsiteX4" fmla="*/ 5331 w 155822"/>
                <a:gd name="connsiteY4" fmla="*/ 75 h 143100"/>
                <a:gd name="connsiteX5" fmla="*/ 230 w 155822"/>
                <a:gd name="connsiteY5" fmla="*/ 5009 h 143100"/>
                <a:gd name="connsiteX6" fmla="*/ 5076 w 155822"/>
                <a:gd name="connsiteY6" fmla="*/ 10437 h 143100"/>
                <a:gd name="connsiteX7" fmla="*/ 138965 w 155822"/>
                <a:gd name="connsiteY7" fmla="*/ 71625 h 143100"/>
                <a:gd name="connsiteX8" fmla="*/ 5076 w 155822"/>
                <a:gd name="connsiteY8" fmla="*/ 132813 h 143100"/>
                <a:gd name="connsiteX9" fmla="*/ 230 w 155822"/>
                <a:gd name="connsiteY9" fmla="*/ 138241 h 143100"/>
                <a:gd name="connsiteX10" fmla="*/ 5331 w 155822"/>
                <a:gd name="connsiteY10" fmla="*/ 143175 h 143100"/>
                <a:gd name="connsiteX11" fmla="*/ 9921 w 155822"/>
                <a:gd name="connsiteY11" fmla="*/ 141448 h 143100"/>
                <a:gd name="connsiteX12" fmla="*/ 151207 w 155822"/>
                <a:gd name="connsiteY12" fmla="*/ 77053 h 1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2" h="143100">
                  <a:moveTo>
                    <a:pt x="151207" y="77053"/>
                  </a:moveTo>
                  <a:cubicBezTo>
                    <a:pt x="154012" y="75819"/>
                    <a:pt x="156052" y="74586"/>
                    <a:pt x="156052" y="71625"/>
                  </a:cubicBezTo>
                  <a:cubicBezTo>
                    <a:pt x="156052" y="68664"/>
                    <a:pt x="154012" y="67431"/>
                    <a:pt x="151207" y="66197"/>
                  </a:cubicBezTo>
                  <a:lnTo>
                    <a:pt x="9921" y="1802"/>
                  </a:lnTo>
                  <a:cubicBezTo>
                    <a:pt x="6606" y="75"/>
                    <a:pt x="6096" y="75"/>
                    <a:pt x="5331" y="75"/>
                  </a:cubicBezTo>
                  <a:cubicBezTo>
                    <a:pt x="2525" y="75"/>
                    <a:pt x="230" y="2295"/>
                    <a:pt x="230" y="5009"/>
                  </a:cubicBezTo>
                  <a:cubicBezTo>
                    <a:pt x="230" y="7230"/>
                    <a:pt x="1505" y="8710"/>
                    <a:pt x="5076" y="10437"/>
                  </a:cubicBezTo>
                  <a:lnTo>
                    <a:pt x="138965" y="71625"/>
                  </a:lnTo>
                  <a:lnTo>
                    <a:pt x="5076" y="132813"/>
                  </a:lnTo>
                  <a:cubicBezTo>
                    <a:pt x="1505" y="134540"/>
                    <a:pt x="230" y="136020"/>
                    <a:pt x="230" y="138241"/>
                  </a:cubicBezTo>
                  <a:cubicBezTo>
                    <a:pt x="230" y="140955"/>
                    <a:pt x="2525" y="143175"/>
                    <a:pt x="5331" y="143175"/>
                  </a:cubicBezTo>
                  <a:cubicBezTo>
                    <a:pt x="6096" y="143175"/>
                    <a:pt x="6606" y="143175"/>
                    <a:pt x="9921" y="141448"/>
                  </a:cubicBezTo>
                  <a:lnTo>
                    <a:pt x="151207" y="77053"/>
                  </a:ln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755D219B-8434-6730-E0D6-12CB441FB7AC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8807958" y="5642238"/>
              <a:ext cx="107366" cy="169746"/>
            </a:xfrm>
            <a:custGeom>
              <a:avLst/>
              <a:gdLst>
                <a:gd name="connsiteX0" fmla="*/ 107608 w 107366"/>
                <a:gd name="connsiteY0" fmla="*/ 85441 h 169746"/>
                <a:gd name="connsiteX1" fmla="*/ 97406 w 107366"/>
                <a:gd name="connsiteY1" fmla="*/ 27708 h 169746"/>
                <a:gd name="connsiteX2" fmla="*/ 54052 w 107366"/>
                <a:gd name="connsiteY2" fmla="*/ 75 h 169746"/>
                <a:gd name="connsiteX3" fmla="*/ 9677 w 107366"/>
                <a:gd name="connsiteY3" fmla="*/ 29435 h 169746"/>
                <a:gd name="connsiteX4" fmla="*/ 241 w 107366"/>
                <a:gd name="connsiteY4" fmla="*/ 85441 h 169746"/>
                <a:gd name="connsiteX5" fmla="*/ 11717 w 107366"/>
                <a:gd name="connsiteY5" fmla="*/ 144902 h 169746"/>
                <a:gd name="connsiteX6" fmla="*/ 53797 w 107366"/>
                <a:gd name="connsiteY6" fmla="*/ 169821 h 169746"/>
                <a:gd name="connsiteX7" fmla="*/ 98172 w 107366"/>
                <a:gd name="connsiteY7" fmla="*/ 141201 h 169746"/>
                <a:gd name="connsiteX8" fmla="*/ 107608 w 107366"/>
                <a:gd name="connsiteY8" fmla="*/ 85441 h 169746"/>
                <a:gd name="connsiteX9" fmla="*/ 53797 w 107366"/>
                <a:gd name="connsiteY9" fmla="*/ 164393 h 169746"/>
                <a:gd name="connsiteX10" fmla="*/ 24213 w 107366"/>
                <a:gd name="connsiteY10" fmla="*/ 134540 h 169746"/>
                <a:gd name="connsiteX11" fmla="*/ 21408 w 107366"/>
                <a:gd name="connsiteY11" fmla="*/ 82481 h 169746"/>
                <a:gd name="connsiteX12" fmla="*/ 23448 w 107366"/>
                <a:gd name="connsiteY12" fmla="*/ 37083 h 169746"/>
                <a:gd name="connsiteX13" fmla="*/ 53797 w 107366"/>
                <a:gd name="connsiteY13" fmla="*/ 5503 h 169746"/>
                <a:gd name="connsiteX14" fmla="*/ 83890 w 107366"/>
                <a:gd name="connsiteY14" fmla="*/ 34369 h 169746"/>
                <a:gd name="connsiteX15" fmla="*/ 86440 w 107366"/>
                <a:gd name="connsiteY15" fmla="*/ 82481 h 169746"/>
                <a:gd name="connsiteX16" fmla="*/ 83635 w 107366"/>
                <a:gd name="connsiteY16" fmla="*/ 133553 h 169746"/>
                <a:gd name="connsiteX17" fmla="*/ 53797 w 107366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366" h="169746">
                  <a:moveTo>
                    <a:pt x="107608" y="85441"/>
                  </a:moveTo>
                  <a:cubicBezTo>
                    <a:pt x="107608" y="65704"/>
                    <a:pt x="106332" y="45966"/>
                    <a:pt x="97406" y="27708"/>
                  </a:cubicBezTo>
                  <a:cubicBezTo>
                    <a:pt x="85675" y="4022"/>
                    <a:pt x="64763" y="75"/>
                    <a:pt x="54052" y="75"/>
                  </a:cubicBezTo>
                  <a:cubicBezTo>
                    <a:pt x="38750" y="75"/>
                    <a:pt x="20133" y="6490"/>
                    <a:pt x="9677" y="29435"/>
                  </a:cubicBezTo>
                  <a:cubicBezTo>
                    <a:pt x="1516" y="46459"/>
                    <a:pt x="241" y="65704"/>
                    <a:pt x="241" y="85441"/>
                  </a:cubicBezTo>
                  <a:cubicBezTo>
                    <a:pt x="241" y="103946"/>
                    <a:pt x="1261" y="126151"/>
                    <a:pt x="11717" y="144902"/>
                  </a:cubicBezTo>
                  <a:cubicBezTo>
                    <a:pt x="22683" y="164887"/>
                    <a:pt x="41300" y="169821"/>
                    <a:pt x="53797" y="169821"/>
                  </a:cubicBezTo>
                  <a:cubicBezTo>
                    <a:pt x="67568" y="169821"/>
                    <a:pt x="86950" y="164640"/>
                    <a:pt x="98172" y="141201"/>
                  </a:cubicBezTo>
                  <a:cubicBezTo>
                    <a:pt x="106332" y="124177"/>
                    <a:pt x="107608" y="104933"/>
                    <a:pt x="107608" y="85441"/>
                  </a:cubicBezTo>
                  <a:close/>
                  <a:moveTo>
                    <a:pt x="53797" y="164393"/>
                  </a:moveTo>
                  <a:cubicBezTo>
                    <a:pt x="43851" y="164393"/>
                    <a:pt x="28804" y="158225"/>
                    <a:pt x="24213" y="134540"/>
                  </a:cubicBezTo>
                  <a:cubicBezTo>
                    <a:pt x="21408" y="119736"/>
                    <a:pt x="21408" y="97038"/>
                    <a:pt x="21408" y="82481"/>
                  </a:cubicBezTo>
                  <a:cubicBezTo>
                    <a:pt x="21408" y="66690"/>
                    <a:pt x="21408" y="50407"/>
                    <a:pt x="23448" y="37083"/>
                  </a:cubicBezTo>
                  <a:cubicBezTo>
                    <a:pt x="28294" y="7723"/>
                    <a:pt x="47421" y="5503"/>
                    <a:pt x="53797" y="5503"/>
                  </a:cubicBezTo>
                  <a:cubicBezTo>
                    <a:pt x="62213" y="5503"/>
                    <a:pt x="79044" y="9944"/>
                    <a:pt x="83890" y="34369"/>
                  </a:cubicBezTo>
                  <a:cubicBezTo>
                    <a:pt x="86440" y="48186"/>
                    <a:pt x="86440" y="66937"/>
                    <a:pt x="86440" y="82481"/>
                  </a:cubicBezTo>
                  <a:cubicBezTo>
                    <a:pt x="86440" y="100985"/>
                    <a:pt x="86440" y="117762"/>
                    <a:pt x="83635" y="133553"/>
                  </a:cubicBezTo>
                  <a:cubicBezTo>
                    <a:pt x="79810" y="156992"/>
                    <a:pt x="65273" y="164393"/>
                    <a:pt x="53797" y="164393"/>
                  </a:cubicBez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8279402B-1E9C-79D3-4ED2-2F5BE431F925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8940063" y="5621513"/>
              <a:ext cx="59166" cy="246724"/>
            </a:xfrm>
            <a:custGeom>
              <a:avLst/>
              <a:gdLst>
                <a:gd name="connsiteX0" fmla="*/ 59412 w 59166"/>
                <a:gd name="connsiteY0" fmla="*/ 123437 h 246724"/>
                <a:gd name="connsiteX1" fmla="*/ 42580 w 59166"/>
                <a:gd name="connsiteY1" fmla="*/ 46459 h 246724"/>
                <a:gd name="connsiteX2" fmla="*/ 2796 w 59166"/>
                <a:gd name="connsiteY2" fmla="*/ 75 h 246724"/>
                <a:gd name="connsiteX3" fmla="*/ 246 w 59166"/>
                <a:gd name="connsiteY3" fmla="*/ 2542 h 246724"/>
                <a:gd name="connsiteX4" fmla="*/ 5091 w 59166"/>
                <a:gd name="connsiteY4" fmla="*/ 8217 h 246724"/>
                <a:gd name="connsiteX5" fmla="*/ 44621 w 59166"/>
                <a:gd name="connsiteY5" fmla="*/ 123437 h 246724"/>
                <a:gd name="connsiteX6" fmla="*/ 3561 w 59166"/>
                <a:gd name="connsiteY6" fmla="*/ 240138 h 246724"/>
                <a:gd name="connsiteX7" fmla="*/ 246 w 59166"/>
                <a:gd name="connsiteY7" fmla="*/ 244332 h 246724"/>
                <a:gd name="connsiteX8" fmla="*/ 2796 w 59166"/>
                <a:gd name="connsiteY8" fmla="*/ 246800 h 246724"/>
                <a:gd name="connsiteX9" fmla="*/ 43345 w 59166"/>
                <a:gd name="connsiteY9" fmla="*/ 198688 h 246724"/>
                <a:gd name="connsiteX10" fmla="*/ 59412 w 59166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166" h="246724">
                  <a:moveTo>
                    <a:pt x="59412" y="123437"/>
                  </a:moveTo>
                  <a:cubicBezTo>
                    <a:pt x="59412" y="104193"/>
                    <a:pt x="56607" y="74339"/>
                    <a:pt x="42580" y="46459"/>
                  </a:cubicBezTo>
                  <a:cubicBezTo>
                    <a:pt x="27279" y="16112"/>
                    <a:pt x="5346" y="75"/>
                    <a:pt x="2796" y="75"/>
                  </a:cubicBezTo>
                  <a:cubicBezTo>
                    <a:pt x="1266" y="75"/>
                    <a:pt x="246" y="1062"/>
                    <a:pt x="246" y="2542"/>
                  </a:cubicBezTo>
                  <a:cubicBezTo>
                    <a:pt x="246" y="3282"/>
                    <a:pt x="246" y="3776"/>
                    <a:pt x="5091" y="8217"/>
                  </a:cubicBezTo>
                  <a:cubicBezTo>
                    <a:pt x="30084" y="32642"/>
                    <a:pt x="44621" y="71872"/>
                    <a:pt x="44621" y="123437"/>
                  </a:cubicBezTo>
                  <a:cubicBezTo>
                    <a:pt x="44621" y="165627"/>
                    <a:pt x="35185" y="209051"/>
                    <a:pt x="3561" y="240138"/>
                  </a:cubicBezTo>
                  <a:cubicBezTo>
                    <a:pt x="246" y="243099"/>
                    <a:pt x="246" y="243592"/>
                    <a:pt x="246" y="244332"/>
                  </a:cubicBezTo>
                  <a:cubicBezTo>
                    <a:pt x="246" y="245813"/>
                    <a:pt x="1266" y="246800"/>
                    <a:pt x="2796" y="246800"/>
                  </a:cubicBezTo>
                  <a:cubicBezTo>
                    <a:pt x="5346" y="246800"/>
                    <a:pt x="28299" y="230022"/>
                    <a:pt x="43345" y="198688"/>
                  </a:cubicBezTo>
                  <a:cubicBezTo>
                    <a:pt x="56352" y="171548"/>
                    <a:pt x="59412" y="144162"/>
                    <a:pt x="59412" y="123437"/>
                  </a:cubicBez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422" name="Group 421" descr="\documentclass{article}&#10;\usepackage{amsmath}&#10;\pagestyle{empty}&#10;\begin{document}&#10;&#10;$$(f&lt;0)$$&#10;&#10;&#10;\end{document}" title="IguanaTex Vector Display">
            <a:extLst>
              <a:ext uri="{FF2B5EF4-FFF2-40B4-BE49-F238E27FC236}">
                <a16:creationId xmlns:a16="http://schemas.microsoft.com/office/drawing/2014/main" id="{8EDF10C5-AC8F-2C66-6ED0-D4F8A1DFCD6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944509" y="4005128"/>
            <a:ext cx="767491" cy="246724"/>
            <a:chOff x="8645306" y="6707986"/>
            <a:chExt cx="767491" cy="246724"/>
          </a:xfrm>
        </p:grpSpPr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976A2825-029F-1045-7D18-0CFDBC8D96F5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8645306" y="6707986"/>
              <a:ext cx="59166" cy="246724"/>
            </a:xfrm>
            <a:custGeom>
              <a:avLst/>
              <a:gdLst>
                <a:gd name="connsiteX0" fmla="*/ 59384 w 59166"/>
                <a:gd name="connsiteY0" fmla="*/ 244332 h 246724"/>
                <a:gd name="connsiteX1" fmla="*/ 55049 w 59166"/>
                <a:gd name="connsiteY1" fmla="*/ 238904 h 246724"/>
                <a:gd name="connsiteX2" fmla="*/ 15009 w 59166"/>
                <a:gd name="connsiteY2" fmla="*/ 123437 h 246724"/>
                <a:gd name="connsiteX3" fmla="*/ 56069 w 59166"/>
                <a:gd name="connsiteY3" fmla="*/ 6736 h 246724"/>
                <a:gd name="connsiteX4" fmla="*/ 59384 w 59166"/>
                <a:gd name="connsiteY4" fmla="*/ 2542 h 246724"/>
                <a:gd name="connsiteX5" fmla="*/ 56834 w 59166"/>
                <a:gd name="connsiteY5" fmla="*/ 75 h 246724"/>
                <a:gd name="connsiteX6" fmla="*/ 16284 w 59166"/>
                <a:gd name="connsiteY6" fmla="*/ 48186 h 246724"/>
                <a:gd name="connsiteX7" fmla="*/ 218 w 59166"/>
                <a:gd name="connsiteY7" fmla="*/ 123437 h 246724"/>
                <a:gd name="connsiteX8" fmla="*/ 17050 w 59166"/>
                <a:gd name="connsiteY8" fmla="*/ 200415 h 246724"/>
                <a:gd name="connsiteX9" fmla="*/ 56834 w 59166"/>
                <a:gd name="connsiteY9" fmla="*/ 246800 h 246724"/>
                <a:gd name="connsiteX10" fmla="*/ 59384 w 59166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166" h="246724">
                  <a:moveTo>
                    <a:pt x="59384" y="244332"/>
                  </a:moveTo>
                  <a:cubicBezTo>
                    <a:pt x="59384" y="243592"/>
                    <a:pt x="59384" y="243099"/>
                    <a:pt x="55049" y="238904"/>
                  </a:cubicBezTo>
                  <a:cubicBezTo>
                    <a:pt x="23170" y="207817"/>
                    <a:pt x="15009" y="161186"/>
                    <a:pt x="15009" y="123437"/>
                  </a:cubicBezTo>
                  <a:cubicBezTo>
                    <a:pt x="15009" y="80507"/>
                    <a:pt x="24700" y="37577"/>
                    <a:pt x="56069" y="6736"/>
                  </a:cubicBezTo>
                  <a:cubicBezTo>
                    <a:pt x="59384" y="3776"/>
                    <a:pt x="59384" y="3282"/>
                    <a:pt x="59384" y="2542"/>
                  </a:cubicBezTo>
                  <a:cubicBezTo>
                    <a:pt x="59384" y="815"/>
                    <a:pt x="58364" y="75"/>
                    <a:pt x="56834" y="75"/>
                  </a:cubicBezTo>
                  <a:cubicBezTo>
                    <a:pt x="54284" y="75"/>
                    <a:pt x="31331" y="16852"/>
                    <a:pt x="16284" y="48186"/>
                  </a:cubicBezTo>
                  <a:cubicBezTo>
                    <a:pt x="3278" y="75326"/>
                    <a:pt x="218" y="102712"/>
                    <a:pt x="218" y="123437"/>
                  </a:cubicBezTo>
                  <a:cubicBezTo>
                    <a:pt x="218" y="142682"/>
                    <a:pt x="3023" y="172535"/>
                    <a:pt x="17050" y="200415"/>
                  </a:cubicBezTo>
                  <a:cubicBezTo>
                    <a:pt x="32351" y="230762"/>
                    <a:pt x="54284" y="246800"/>
                    <a:pt x="56834" y="246800"/>
                  </a:cubicBezTo>
                  <a:cubicBezTo>
                    <a:pt x="58364" y="246800"/>
                    <a:pt x="59384" y="246059"/>
                    <a:pt x="59384" y="24433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48E3A58-6CCE-5409-B73B-EEC347C71D93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8732752" y="6719088"/>
              <a:ext cx="127258" cy="224519"/>
            </a:xfrm>
            <a:custGeom>
              <a:avLst/>
              <a:gdLst>
                <a:gd name="connsiteX0" fmla="*/ 80300 w 127258"/>
                <a:gd name="connsiteY0" fmla="*/ 75326 h 224519"/>
                <a:gd name="connsiteX1" fmla="*/ 102233 w 127258"/>
                <a:gd name="connsiteY1" fmla="*/ 75326 h 224519"/>
                <a:gd name="connsiteX2" fmla="*/ 109884 w 127258"/>
                <a:gd name="connsiteY2" fmla="*/ 70391 h 224519"/>
                <a:gd name="connsiteX3" fmla="*/ 102998 w 127258"/>
                <a:gd name="connsiteY3" fmla="*/ 67677 h 224519"/>
                <a:gd name="connsiteX4" fmla="*/ 81830 w 127258"/>
                <a:gd name="connsiteY4" fmla="*/ 67677 h 224519"/>
                <a:gd name="connsiteX5" fmla="*/ 87186 w 127258"/>
                <a:gd name="connsiteY5" fmla="*/ 39551 h 224519"/>
                <a:gd name="connsiteX6" fmla="*/ 93307 w 127258"/>
                <a:gd name="connsiteY6" fmla="*/ 13891 h 224519"/>
                <a:gd name="connsiteX7" fmla="*/ 105293 w 127258"/>
                <a:gd name="connsiteY7" fmla="*/ 5503 h 224519"/>
                <a:gd name="connsiteX8" fmla="*/ 117789 w 127258"/>
                <a:gd name="connsiteY8" fmla="*/ 9944 h 224519"/>
                <a:gd name="connsiteX9" fmla="*/ 104018 w 127258"/>
                <a:gd name="connsiteY9" fmla="*/ 23267 h 224519"/>
                <a:gd name="connsiteX10" fmla="*/ 113454 w 127258"/>
                <a:gd name="connsiteY10" fmla="*/ 31902 h 224519"/>
                <a:gd name="connsiteX11" fmla="*/ 127480 w 127258"/>
                <a:gd name="connsiteY11" fmla="*/ 17099 h 224519"/>
                <a:gd name="connsiteX12" fmla="*/ 105293 w 127258"/>
                <a:gd name="connsiteY12" fmla="*/ 75 h 224519"/>
                <a:gd name="connsiteX13" fmla="*/ 72904 w 127258"/>
                <a:gd name="connsiteY13" fmla="*/ 28942 h 224519"/>
                <a:gd name="connsiteX14" fmla="*/ 64489 w 127258"/>
                <a:gd name="connsiteY14" fmla="*/ 67677 h 224519"/>
                <a:gd name="connsiteX15" fmla="*/ 46892 w 127258"/>
                <a:gd name="connsiteY15" fmla="*/ 67677 h 224519"/>
                <a:gd name="connsiteX16" fmla="*/ 39241 w 127258"/>
                <a:gd name="connsiteY16" fmla="*/ 72365 h 224519"/>
                <a:gd name="connsiteX17" fmla="*/ 46382 w 127258"/>
                <a:gd name="connsiteY17" fmla="*/ 75326 h 224519"/>
                <a:gd name="connsiteX18" fmla="*/ 63213 w 127258"/>
                <a:gd name="connsiteY18" fmla="*/ 75326 h 224519"/>
                <a:gd name="connsiteX19" fmla="*/ 44086 w 127258"/>
                <a:gd name="connsiteY19" fmla="*/ 172782 h 224519"/>
                <a:gd name="connsiteX20" fmla="*/ 21899 w 127258"/>
                <a:gd name="connsiteY20" fmla="*/ 219166 h 224519"/>
                <a:gd name="connsiteX21" fmla="*/ 9658 w 127258"/>
                <a:gd name="connsiteY21" fmla="*/ 214725 h 224519"/>
                <a:gd name="connsiteX22" fmla="*/ 23684 w 127258"/>
                <a:gd name="connsiteY22" fmla="*/ 201402 h 224519"/>
                <a:gd name="connsiteX23" fmla="*/ 14248 w 127258"/>
                <a:gd name="connsiteY23" fmla="*/ 192767 h 224519"/>
                <a:gd name="connsiteX24" fmla="*/ 222 w 127258"/>
                <a:gd name="connsiteY24" fmla="*/ 207570 h 224519"/>
                <a:gd name="connsiteX25" fmla="*/ 21899 w 127258"/>
                <a:gd name="connsiteY25" fmla="*/ 224594 h 224519"/>
                <a:gd name="connsiteX26" fmla="*/ 50717 w 127258"/>
                <a:gd name="connsiteY26" fmla="*/ 200662 h 224519"/>
                <a:gd name="connsiteX27" fmla="*/ 64999 w 127258"/>
                <a:gd name="connsiteY27" fmla="*/ 153538 h 224519"/>
                <a:gd name="connsiteX28" fmla="*/ 80300 w 127258"/>
                <a:gd name="connsiteY28" fmla="*/ 75326 h 22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258" h="224519">
                  <a:moveTo>
                    <a:pt x="80300" y="75326"/>
                  </a:moveTo>
                  <a:lnTo>
                    <a:pt x="102233" y="75326"/>
                  </a:lnTo>
                  <a:cubicBezTo>
                    <a:pt x="107333" y="75326"/>
                    <a:pt x="109884" y="75326"/>
                    <a:pt x="109884" y="70391"/>
                  </a:cubicBezTo>
                  <a:cubicBezTo>
                    <a:pt x="109884" y="67677"/>
                    <a:pt x="107333" y="67677"/>
                    <a:pt x="102998" y="67677"/>
                  </a:cubicBezTo>
                  <a:lnTo>
                    <a:pt x="81830" y="67677"/>
                  </a:lnTo>
                  <a:lnTo>
                    <a:pt x="87186" y="39551"/>
                  </a:lnTo>
                  <a:cubicBezTo>
                    <a:pt x="88206" y="34369"/>
                    <a:pt x="91777" y="16852"/>
                    <a:pt x="93307" y="13891"/>
                  </a:cubicBezTo>
                  <a:cubicBezTo>
                    <a:pt x="95602" y="9204"/>
                    <a:pt x="99937" y="5503"/>
                    <a:pt x="105293" y="5503"/>
                  </a:cubicBezTo>
                  <a:cubicBezTo>
                    <a:pt x="106313" y="5503"/>
                    <a:pt x="112944" y="5503"/>
                    <a:pt x="117789" y="9944"/>
                  </a:cubicBezTo>
                  <a:cubicBezTo>
                    <a:pt x="106568" y="10931"/>
                    <a:pt x="104018" y="19566"/>
                    <a:pt x="104018" y="23267"/>
                  </a:cubicBezTo>
                  <a:cubicBezTo>
                    <a:pt x="104018" y="28942"/>
                    <a:pt x="108608" y="31902"/>
                    <a:pt x="113454" y="31902"/>
                  </a:cubicBezTo>
                  <a:cubicBezTo>
                    <a:pt x="120085" y="31902"/>
                    <a:pt x="127480" y="26474"/>
                    <a:pt x="127480" y="17099"/>
                  </a:cubicBezTo>
                  <a:cubicBezTo>
                    <a:pt x="127480" y="5749"/>
                    <a:pt x="115749" y="75"/>
                    <a:pt x="105293" y="75"/>
                  </a:cubicBezTo>
                  <a:cubicBezTo>
                    <a:pt x="96622" y="75"/>
                    <a:pt x="80555" y="4516"/>
                    <a:pt x="72904" y="28942"/>
                  </a:cubicBezTo>
                  <a:cubicBezTo>
                    <a:pt x="71374" y="34123"/>
                    <a:pt x="70609" y="36590"/>
                    <a:pt x="64489" y="67677"/>
                  </a:cubicBezTo>
                  <a:lnTo>
                    <a:pt x="46892" y="67677"/>
                  </a:lnTo>
                  <a:cubicBezTo>
                    <a:pt x="42046" y="67677"/>
                    <a:pt x="39241" y="67677"/>
                    <a:pt x="39241" y="72365"/>
                  </a:cubicBezTo>
                  <a:cubicBezTo>
                    <a:pt x="39241" y="75326"/>
                    <a:pt x="41536" y="75326"/>
                    <a:pt x="46382" y="75326"/>
                  </a:cubicBezTo>
                  <a:lnTo>
                    <a:pt x="63213" y="75326"/>
                  </a:lnTo>
                  <a:lnTo>
                    <a:pt x="44086" y="172782"/>
                  </a:lnTo>
                  <a:cubicBezTo>
                    <a:pt x="39496" y="196714"/>
                    <a:pt x="35160" y="219166"/>
                    <a:pt x="21899" y="219166"/>
                  </a:cubicBezTo>
                  <a:cubicBezTo>
                    <a:pt x="20879" y="219166"/>
                    <a:pt x="14503" y="219166"/>
                    <a:pt x="9658" y="214725"/>
                  </a:cubicBezTo>
                  <a:cubicBezTo>
                    <a:pt x="21389" y="213985"/>
                    <a:pt x="23684" y="205103"/>
                    <a:pt x="23684" y="201402"/>
                  </a:cubicBezTo>
                  <a:cubicBezTo>
                    <a:pt x="23684" y="195727"/>
                    <a:pt x="19094" y="192767"/>
                    <a:pt x="14248" y="192767"/>
                  </a:cubicBezTo>
                  <a:cubicBezTo>
                    <a:pt x="7617" y="192767"/>
                    <a:pt x="222" y="198195"/>
                    <a:pt x="222" y="207570"/>
                  </a:cubicBezTo>
                  <a:cubicBezTo>
                    <a:pt x="222" y="218673"/>
                    <a:pt x="11443" y="224594"/>
                    <a:pt x="21899" y="224594"/>
                  </a:cubicBezTo>
                  <a:cubicBezTo>
                    <a:pt x="35925" y="224594"/>
                    <a:pt x="46127" y="210038"/>
                    <a:pt x="50717" y="200662"/>
                  </a:cubicBezTo>
                  <a:cubicBezTo>
                    <a:pt x="58878" y="185118"/>
                    <a:pt x="64744" y="155265"/>
                    <a:pt x="64999" y="153538"/>
                  </a:cubicBezTo>
                  <a:lnTo>
                    <a:pt x="80300" y="7532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B4BC1761-6322-03B5-F3A9-DBD721061942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8963552" y="6759798"/>
              <a:ext cx="155822" cy="143100"/>
            </a:xfrm>
            <a:custGeom>
              <a:avLst/>
              <a:gdLst>
                <a:gd name="connsiteX0" fmla="*/ 151207 w 155822"/>
                <a:gd name="connsiteY0" fmla="*/ 10437 h 143100"/>
                <a:gd name="connsiteX1" fmla="*/ 156052 w 155822"/>
                <a:gd name="connsiteY1" fmla="*/ 5009 h 143100"/>
                <a:gd name="connsiteX2" fmla="*/ 150952 w 155822"/>
                <a:gd name="connsiteY2" fmla="*/ 75 h 143100"/>
                <a:gd name="connsiteX3" fmla="*/ 146361 w 155822"/>
                <a:gd name="connsiteY3" fmla="*/ 1802 h 143100"/>
                <a:gd name="connsiteX4" fmla="*/ 5076 w 155822"/>
                <a:gd name="connsiteY4" fmla="*/ 66197 h 143100"/>
                <a:gd name="connsiteX5" fmla="*/ 230 w 155822"/>
                <a:gd name="connsiteY5" fmla="*/ 71625 h 143100"/>
                <a:gd name="connsiteX6" fmla="*/ 5076 w 155822"/>
                <a:gd name="connsiteY6" fmla="*/ 77053 h 143100"/>
                <a:gd name="connsiteX7" fmla="*/ 146361 w 155822"/>
                <a:gd name="connsiteY7" fmla="*/ 141448 h 143100"/>
                <a:gd name="connsiteX8" fmla="*/ 150952 w 155822"/>
                <a:gd name="connsiteY8" fmla="*/ 143175 h 143100"/>
                <a:gd name="connsiteX9" fmla="*/ 156052 w 155822"/>
                <a:gd name="connsiteY9" fmla="*/ 138241 h 143100"/>
                <a:gd name="connsiteX10" fmla="*/ 151207 w 155822"/>
                <a:gd name="connsiteY10" fmla="*/ 132813 h 143100"/>
                <a:gd name="connsiteX11" fmla="*/ 17317 w 155822"/>
                <a:gd name="connsiteY11" fmla="*/ 71625 h 143100"/>
                <a:gd name="connsiteX12" fmla="*/ 151207 w 155822"/>
                <a:gd name="connsiteY12" fmla="*/ 10437 h 1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2" h="143100">
                  <a:moveTo>
                    <a:pt x="151207" y="10437"/>
                  </a:moveTo>
                  <a:cubicBezTo>
                    <a:pt x="154267" y="8957"/>
                    <a:pt x="156052" y="7723"/>
                    <a:pt x="156052" y="5009"/>
                  </a:cubicBezTo>
                  <a:cubicBezTo>
                    <a:pt x="156052" y="2295"/>
                    <a:pt x="153757" y="75"/>
                    <a:pt x="150952" y="75"/>
                  </a:cubicBezTo>
                  <a:cubicBezTo>
                    <a:pt x="150187" y="75"/>
                    <a:pt x="149677" y="75"/>
                    <a:pt x="146361" y="1802"/>
                  </a:cubicBezTo>
                  <a:lnTo>
                    <a:pt x="5076" y="66197"/>
                  </a:lnTo>
                  <a:cubicBezTo>
                    <a:pt x="2270" y="67431"/>
                    <a:pt x="230" y="68664"/>
                    <a:pt x="230" y="71625"/>
                  </a:cubicBezTo>
                  <a:cubicBezTo>
                    <a:pt x="230" y="74586"/>
                    <a:pt x="2270" y="75819"/>
                    <a:pt x="5076" y="77053"/>
                  </a:cubicBezTo>
                  <a:lnTo>
                    <a:pt x="146361" y="141448"/>
                  </a:lnTo>
                  <a:cubicBezTo>
                    <a:pt x="149677" y="143175"/>
                    <a:pt x="150187" y="143175"/>
                    <a:pt x="150952" y="143175"/>
                  </a:cubicBezTo>
                  <a:cubicBezTo>
                    <a:pt x="153757" y="143175"/>
                    <a:pt x="156052" y="140955"/>
                    <a:pt x="156052" y="138241"/>
                  </a:cubicBezTo>
                  <a:cubicBezTo>
                    <a:pt x="156052" y="135527"/>
                    <a:pt x="154267" y="134293"/>
                    <a:pt x="151207" y="132813"/>
                  </a:cubicBezTo>
                  <a:lnTo>
                    <a:pt x="17317" y="71625"/>
                  </a:lnTo>
                  <a:lnTo>
                    <a:pt x="151207" y="1043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909144C7-370A-AB67-1B1F-19DD94EAF330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9221526" y="6728711"/>
              <a:ext cx="107366" cy="169746"/>
            </a:xfrm>
            <a:custGeom>
              <a:avLst/>
              <a:gdLst>
                <a:gd name="connsiteX0" fmla="*/ 107608 w 107366"/>
                <a:gd name="connsiteY0" fmla="*/ 85441 h 169746"/>
                <a:gd name="connsiteX1" fmla="*/ 97406 w 107366"/>
                <a:gd name="connsiteY1" fmla="*/ 27708 h 169746"/>
                <a:gd name="connsiteX2" fmla="*/ 54052 w 107366"/>
                <a:gd name="connsiteY2" fmla="*/ 75 h 169746"/>
                <a:gd name="connsiteX3" fmla="*/ 9677 w 107366"/>
                <a:gd name="connsiteY3" fmla="*/ 29435 h 169746"/>
                <a:gd name="connsiteX4" fmla="*/ 241 w 107366"/>
                <a:gd name="connsiteY4" fmla="*/ 85441 h 169746"/>
                <a:gd name="connsiteX5" fmla="*/ 11717 w 107366"/>
                <a:gd name="connsiteY5" fmla="*/ 144902 h 169746"/>
                <a:gd name="connsiteX6" fmla="*/ 53797 w 107366"/>
                <a:gd name="connsiteY6" fmla="*/ 169821 h 169746"/>
                <a:gd name="connsiteX7" fmla="*/ 98172 w 107366"/>
                <a:gd name="connsiteY7" fmla="*/ 141201 h 169746"/>
                <a:gd name="connsiteX8" fmla="*/ 107608 w 107366"/>
                <a:gd name="connsiteY8" fmla="*/ 85441 h 169746"/>
                <a:gd name="connsiteX9" fmla="*/ 53797 w 107366"/>
                <a:gd name="connsiteY9" fmla="*/ 164393 h 169746"/>
                <a:gd name="connsiteX10" fmla="*/ 24213 w 107366"/>
                <a:gd name="connsiteY10" fmla="*/ 134540 h 169746"/>
                <a:gd name="connsiteX11" fmla="*/ 21408 w 107366"/>
                <a:gd name="connsiteY11" fmla="*/ 82481 h 169746"/>
                <a:gd name="connsiteX12" fmla="*/ 23448 w 107366"/>
                <a:gd name="connsiteY12" fmla="*/ 37083 h 169746"/>
                <a:gd name="connsiteX13" fmla="*/ 53797 w 107366"/>
                <a:gd name="connsiteY13" fmla="*/ 5503 h 169746"/>
                <a:gd name="connsiteX14" fmla="*/ 83890 w 107366"/>
                <a:gd name="connsiteY14" fmla="*/ 34369 h 169746"/>
                <a:gd name="connsiteX15" fmla="*/ 86440 w 107366"/>
                <a:gd name="connsiteY15" fmla="*/ 82481 h 169746"/>
                <a:gd name="connsiteX16" fmla="*/ 83635 w 107366"/>
                <a:gd name="connsiteY16" fmla="*/ 133553 h 169746"/>
                <a:gd name="connsiteX17" fmla="*/ 53797 w 107366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366" h="169746">
                  <a:moveTo>
                    <a:pt x="107608" y="85441"/>
                  </a:moveTo>
                  <a:cubicBezTo>
                    <a:pt x="107608" y="65704"/>
                    <a:pt x="106332" y="45966"/>
                    <a:pt x="97406" y="27708"/>
                  </a:cubicBezTo>
                  <a:cubicBezTo>
                    <a:pt x="85675" y="4022"/>
                    <a:pt x="64763" y="75"/>
                    <a:pt x="54052" y="75"/>
                  </a:cubicBezTo>
                  <a:cubicBezTo>
                    <a:pt x="38750" y="75"/>
                    <a:pt x="20133" y="6490"/>
                    <a:pt x="9677" y="29435"/>
                  </a:cubicBezTo>
                  <a:cubicBezTo>
                    <a:pt x="1516" y="46459"/>
                    <a:pt x="241" y="65704"/>
                    <a:pt x="241" y="85441"/>
                  </a:cubicBezTo>
                  <a:cubicBezTo>
                    <a:pt x="241" y="103946"/>
                    <a:pt x="1261" y="126151"/>
                    <a:pt x="11717" y="144902"/>
                  </a:cubicBezTo>
                  <a:cubicBezTo>
                    <a:pt x="22683" y="164887"/>
                    <a:pt x="41300" y="169821"/>
                    <a:pt x="53797" y="169821"/>
                  </a:cubicBezTo>
                  <a:cubicBezTo>
                    <a:pt x="67568" y="169821"/>
                    <a:pt x="86950" y="164640"/>
                    <a:pt x="98172" y="141201"/>
                  </a:cubicBezTo>
                  <a:cubicBezTo>
                    <a:pt x="106332" y="124177"/>
                    <a:pt x="107608" y="104933"/>
                    <a:pt x="107608" y="85441"/>
                  </a:cubicBezTo>
                  <a:close/>
                  <a:moveTo>
                    <a:pt x="53797" y="164393"/>
                  </a:moveTo>
                  <a:cubicBezTo>
                    <a:pt x="43851" y="164393"/>
                    <a:pt x="28804" y="158225"/>
                    <a:pt x="24213" y="134540"/>
                  </a:cubicBezTo>
                  <a:cubicBezTo>
                    <a:pt x="21408" y="119736"/>
                    <a:pt x="21408" y="97038"/>
                    <a:pt x="21408" y="82481"/>
                  </a:cubicBezTo>
                  <a:cubicBezTo>
                    <a:pt x="21408" y="66690"/>
                    <a:pt x="21408" y="50407"/>
                    <a:pt x="23448" y="37083"/>
                  </a:cubicBezTo>
                  <a:cubicBezTo>
                    <a:pt x="28294" y="7723"/>
                    <a:pt x="47421" y="5503"/>
                    <a:pt x="53797" y="5503"/>
                  </a:cubicBezTo>
                  <a:cubicBezTo>
                    <a:pt x="62213" y="5503"/>
                    <a:pt x="79044" y="9944"/>
                    <a:pt x="83890" y="34369"/>
                  </a:cubicBezTo>
                  <a:cubicBezTo>
                    <a:pt x="86440" y="48186"/>
                    <a:pt x="86440" y="66937"/>
                    <a:pt x="86440" y="82481"/>
                  </a:cubicBezTo>
                  <a:cubicBezTo>
                    <a:pt x="86440" y="100985"/>
                    <a:pt x="86440" y="117762"/>
                    <a:pt x="83635" y="133553"/>
                  </a:cubicBezTo>
                  <a:cubicBezTo>
                    <a:pt x="79810" y="156992"/>
                    <a:pt x="65273" y="164393"/>
                    <a:pt x="53797" y="1643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5EB0A67D-3B61-3830-BD2D-1D1FC599CC24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9353631" y="6707986"/>
              <a:ext cx="59166" cy="246724"/>
            </a:xfrm>
            <a:custGeom>
              <a:avLst/>
              <a:gdLst>
                <a:gd name="connsiteX0" fmla="*/ 59412 w 59166"/>
                <a:gd name="connsiteY0" fmla="*/ 123437 h 246724"/>
                <a:gd name="connsiteX1" fmla="*/ 42580 w 59166"/>
                <a:gd name="connsiteY1" fmla="*/ 46459 h 246724"/>
                <a:gd name="connsiteX2" fmla="*/ 2796 w 59166"/>
                <a:gd name="connsiteY2" fmla="*/ 75 h 246724"/>
                <a:gd name="connsiteX3" fmla="*/ 246 w 59166"/>
                <a:gd name="connsiteY3" fmla="*/ 2542 h 246724"/>
                <a:gd name="connsiteX4" fmla="*/ 5091 w 59166"/>
                <a:gd name="connsiteY4" fmla="*/ 8217 h 246724"/>
                <a:gd name="connsiteX5" fmla="*/ 44621 w 59166"/>
                <a:gd name="connsiteY5" fmla="*/ 123437 h 246724"/>
                <a:gd name="connsiteX6" fmla="*/ 3561 w 59166"/>
                <a:gd name="connsiteY6" fmla="*/ 240138 h 246724"/>
                <a:gd name="connsiteX7" fmla="*/ 246 w 59166"/>
                <a:gd name="connsiteY7" fmla="*/ 244332 h 246724"/>
                <a:gd name="connsiteX8" fmla="*/ 2796 w 59166"/>
                <a:gd name="connsiteY8" fmla="*/ 246800 h 246724"/>
                <a:gd name="connsiteX9" fmla="*/ 43345 w 59166"/>
                <a:gd name="connsiteY9" fmla="*/ 198688 h 246724"/>
                <a:gd name="connsiteX10" fmla="*/ 59412 w 59166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166" h="246724">
                  <a:moveTo>
                    <a:pt x="59412" y="123437"/>
                  </a:moveTo>
                  <a:cubicBezTo>
                    <a:pt x="59412" y="104193"/>
                    <a:pt x="56607" y="74339"/>
                    <a:pt x="42580" y="46459"/>
                  </a:cubicBezTo>
                  <a:cubicBezTo>
                    <a:pt x="27279" y="16112"/>
                    <a:pt x="5346" y="75"/>
                    <a:pt x="2796" y="75"/>
                  </a:cubicBezTo>
                  <a:cubicBezTo>
                    <a:pt x="1266" y="75"/>
                    <a:pt x="246" y="1062"/>
                    <a:pt x="246" y="2542"/>
                  </a:cubicBezTo>
                  <a:cubicBezTo>
                    <a:pt x="246" y="3282"/>
                    <a:pt x="246" y="3776"/>
                    <a:pt x="5091" y="8217"/>
                  </a:cubicBezTo>
                  <a:cubicBezTo>
                    <a:pt x="30084" y="32642"/>
                    <a:pt x="44621" y="71872"/>
                    <a:pt x="44621" y="123437"/>
                  </a:cubicBezTo>
                  <a:cubicBezTo>
                    <a:pt x="44621" y="165627"/>
                    <a:pt x="35185" y="209051"/>
                    <a:pt x="3561" y="240138"/>
                  </a:cubicBezTo>
                  <a:cubicBezTo>
                    <a:pt x="246" y="243099"/>
                    <a:pt x="246" y="243592"/>
                    <a:pt x="246" y="244332"/>
                  </a:cubicBezTo>
                  <a:cubicBezTo>
                    <a:pt x="246" y="245813"/>
                    <a:pt x="1266" y="246800"/>
                    <a:pt x="2796" y="246800"/>
                  </a:cubicBezTo>
                  <a:cubicBezTo>
                    <a:pt x="5346" y="246800"/>
                    <a:pt x="28299" y="230022"/>
                    <a:pt x="43345" y="198688"/>
                  </a:cubicBezTo>
                  <a:cubicBezTo>
                    <a:pt x="56352" y="171548"/>
                    <a:pt x="59412" y="144162"/>
                    <a:pt x="59412" y="1234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255" name="Group 254" descr="\documentclass{article}&#10;\usepackage{amsmath}&#10;\pagestyle{empty}&#10;\begin{document}&#10;&#10;$$\dot{r}&lt;0$$&#10;&#10;&#10;\end{document}" title="IguanaTex Vector Display">
            <a:extLst>
              <a:ext uri="{FF2B5EF4-FFF2-40B4-BE49-F238E27FC236}">
                <a16:creationId xmlns:a16="http://schemas.microsoft.com/office/drawing/2014/main" id="{1894FB92-E718-956B-40E9-32B3C8600CB9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0337099" y="3686947"/>
            <a:ext cx="573829" cy="173005"/>
            <a:chOff x="8250225" y="4206855"/>
            <a:chExt cx="573829" cy="173005"/>
          </a:xfrm>
        </p:grpSpPr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738FFCF-9D1E-BA77-A274-97B0C00751EB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304490" y="4206855"/>
              <a:ext cx="27370" cy="25865"/>
            </a:xfrm>
            <a:custGeom>
              <a:avLst/>
              <a:gdLst>
                <a:gd name="connsiteX0" fmla="*/ 27594 w 27370"/>
                <a:gd name="connsiteY0" fmla="*/ 13007 h 25865"/>
                <a:gd name="connsiteX1" fmla="*/ 14037 w 27370"/>
                <a:gd name="connsiteY1" fmla="*/ 75 h 25865"/>
                <a:gd name="connsiteX2" fmla="*/ 224 w 27370"/>
                <a:gd name="connsiteY2" fmla="*/ 13007 h 25865"/>
                <a:gd name="connsiteX3" fmla="*/ 13781 w 27370"/>
                <a:gd name="connsiteY3" fmla="*/ 25940 h 25865"/>
                <a:gd name="connsiteX4" fmla="*/ 27594 w 27370"/>
                <a:gd name="connsiteY4" fmla="*/ 13007 h 2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0" h="25865">
                  <a:moveTo>
                    <a:pt x="27594" y="13007"/>
                  </a:moveTo>
                  <a:cubicBezTo>
                    <a:pt x="27594" y="6419"/>
                    <a:pt x="21711" y="75"/>
                    <a:pt x="14037" y="75"/>
                  </a:cubicBezTo>
                  <a:cubicBezTo>
                    <a:pt x="5340" y="75"/>
                    <a:pt x="224" y="6907"/>
                    <a:pt x="224" y="13007"/>
                  </a:cubicBezTo>
                  <a:cubicBezTo>
                    <a:pt x="224" y="19596"/>
                    <a:pt x="6107" y="25940"/>
                    <a:pt x="13781" y="25940"/>
                  </a:cubicBezTo>
                  <a:cubicBezTo>
                    <a:pt x="22478" y="25940"/>
                    <a:pt x="27594" y="19108"/>
                    <a:pt x="27594" y="13007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5E618146-F2BF-A6B4-D6A5-13AC4F0881C9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8250225" y="4262246"/>
              <a:ext cx="104111" cy="110538"/>
            </a:xfrm>
            <a:custGeom>
              <a:avLst/>
              <a:gdLst>
                <a:gd name="connsiteX0" fmla="*/ 15314 w 104111"/>
                <a:gd name="connsiteY0" fmla="*/ 93532 h 110538"/>
                <a:gd name="connsiteX1" fmla="*/ 13012 w 104111"/>
                <a:gd name="connsiteY1" fmla="*/ 104024 h 110538"/>
                <a:gd name="connsiteX2" fmla="*/ 20430 w 104111"/>
                <a:gd name="connsiteY2" fmla="*/ 110613 h 110538"/>
                <a:gd name="connsiteX3" fmla="*/ 29895 w 104111"/>
                <a:gd name="connsiteY3" fmla="*/ 103780 h 110538"/>
                <a:gd name="connsiteX4" fmla="*/ 40127 w 104111"/>
                <a:gd name="connsiteY4" fmla="*/ 65226 h 110538"/>
                <a:gd name="connsiteX5" fmla="*/ 48313 w 104111"/>
                <a:gd name="connsiteY5" fmla="*/ 33505 h 110538"/>
                <a:gd name="connsiteX6" fmla="*/ 62638 w 104111"/>
                <a:gd name="connsiteY6" fmla="*/ 13495 h 110538"/>
                <a:gd name="connsiteX7" fmla="*/ 83102 w 104111"/>
                <a:gd name="connsiteY7" fmla="*/ 5443 h 110538"/>
                <a:gd name="connsiteX8" fmla="*/ 93845 w 104111"/>
                <a:gd name="connsiteY8" fmla="*/ 8371 h 110538"/>
                <a:gd name="connsiteX9" fmla="*/ 80544 w 104111"/>
                <a:gd name="connsiteY9" fmla="*/ 21792 h 110538"/>
                <a:gd name="connsiteX10" fmla="*/ 90264 w 104111"/>
                <a:gd name="connsiteY10" fmla="*/ 30332 h 110538"/>
                <a:gd name="connsiteX11" fmla="*/ 104333 w 104111"/>
                <a:gd name="connsiteY11" fmla="*/ 15936 h 110538"/>
                <a:gd name="connsiteX12" fmla="*/ 83102 w 104111"/>
                <a:gd name="connsiteY12" fmla="*/ 75 h 110538"/>
                <a:gd name="connsiteX13" fmla="*/ 50359 w 104111"/>
                <a:gd name="connsiteY13" fmla="*/ 18864 h 110538"/>
                <a:gd name="connsiteX14" fmla="*/ 27081 w 104111"/>
                <a:gd name="connsiteY14" fmla="*/ 75 h 110538"/>
                <a:gd name="connsiteX15" fmla="*/ 8152 w 104111"/>
                <a:gd name="connsiteY15" fmla="*/ 13984 h 110538"/>
                <a:gd name="connsiteX16" fmla="*/ 222 w 104111"/>
                <a:gd name="connsiteY16" fmla="*/ 37653 h 110538"/>
                <a:gd name="connsiteX17" fmla="*/ 3292 w 104111"/>
                <a:gd name="connsiteY17" fmla="*/ 40093 h 110538"/>
                <a:gd name="connsiteX18" fmla="*/ 7640 w 104111"/>
                <a:gd name="connsiteY18" fmla="*/ 34481 h 110538"/>
                <a:gd name="connsiteX19" fmla="*/ 26314 w 104111"/>
                <a:gd name="connsiteY19" fmla="*/ 5443 h 110538"/>
                <a:gd name="connsiteX20" fmla="*/ 34244 w 104111"/>
                <a:gd name="connsiteY20" fmla="*/ 16668 h 110538"/>
                <a:gd name="connsiteX21" fmla="*/ 30151 w 104111"/>
                <a:gd name="connsiteY21" fmla="*/ 37165 h 110538"/>
                <a:gd name="connsiteX22" fmla="*/ 15314 w 104111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111" h="110538">
                  <a:moveTo>
                    <a:pt x="15314" y="93532"/>
                  </a:moveTo>
                  <a:cubicBezTo>
                    <a:pt x="14547" y="97192"/>
                    <a:pt x="13012" y="102804"/>
                    <a:pt x="13012" y="104024"/>
                  </a:cubicBezTo>
                  <a:cubicBezTo>
                    <a:pt x="13012" y="108417"/>
                    <a:pt x="16593" y="110613"/>
                    <a:pt x="20430" y="110613"/>
                  </a:cubicBezTo>
                  <a:cubicBezTo>
                    <a:pt x="23500" y="110613"/>
                    <a:pt x="28104" y="108661"/>
                    <a:pt x="29895" y="103780"/>
                  </a:cubicBezTo>
                  <a:cubicBezTo>
                    <a:pt x="30407" y="102804"/>
                    <a:pt x="39104" y="69619"/>
                    <a:pt x="40127" y="65226"/>
                  </a:cubicBezTo>
                  <a:cubicBezTo>
                    <a:pt x="42174" y="57174"/>
                    <a:pt x="46778" y="40093"/>
                    <a:pt x="48313" y="33505"/>
                  </a:cubicBezTo>
                  <a:cubicBezTo>
                    <a:pt x="49336" y="30332"/>
                    <a:pt x="56498" y="18864"/>
                    <a:pt x="62638" y="13495"/>
                  </a:cubicBezTo>
                  <a:cubicBezTo>
                    <a:pt x="64684" y="11787"/>
                    <a:pt x="72102" y="5443"/>
                    <a:pt x="83102" y="5443"/>
                  </a:cubicBezTo>
                  <a:cubicBezTo>
                    <a:pt x="89753" y="5443"/>
                    <a:pt x="93590" y="8371"/>
                    <a:pt x="93845" y="8371"/>
                  </a:cubicBezTo>
                  <a:cubicBezTo>
                    <a:pt x="86171" y="9591"/>
                    <a:pt x="80544" y="15448"/>
                    <a:pt x="80544" y="21792"/>
                  </a:cubicBezTo>
                  <a:cubicBezTo>
                    <a:pt x="80544" y="25696"/>
                    <a:pt x="83358" y="30332"/>
                    <a:pt x="90264" y="30332"/>
                  </a:cubicBezTo>
                  <a:cubicBezTo>
                    <a:pt x="97171" y="30332"/>
                    <a:pt x="104333" y="24720"/>
                    <a:pt x="104333" y="15936"/>
                  </a:cubicBezTo>
                  <a:cubicBezTo>
                    <a:pt x="104333" y="7395"/>
                    <a:pt x="96148" y="75"/>
                    <a:pt x="83102" y="75"/>
                  </a:cubicBezTo>
                  <a:cubicBezTo>
                    <a:pt x="66475" y="75"/>
                    <a:pt x="55219" y="12031"/>
                    <a:pt x="50359" y="18864"/>
                  </a:cubicBezTo>
                  <a:cubicBezTo>
                    <a:pt x="48313" y="7883"/>
                    <a:pt x="39104" y="75"/>
                    <a:pt x="27081" y="75"/>
                  </a:cubicBezTo>
                  <a:cubicBezTo>
                    <a:pt x="15314" y="75"/>
                    <a:pt x="10454" y="9591"/>
                    <a:pt x="8152" y="13984"/>
                  </a:cubicBezTo>
                  <a:cubicBezTo>
                    <a:pt x="3548" y="22280"/>
                    <a:pt x="222" y="36921"/>
                    <a:pt x="222" y="37653"/>
                  </a:cubicBezTo>
                  <a:cubicBezTo>
                    <a:pt x="222" y="40093"/>
                    <a:pt x="2780" y="40093"/>
                    <a:pt x="3292" y="40093"/>
                  </a:cubicBezTo>
                  <a:cubicBezTo>
                    <a:pt x="5850" y="40093"/>
                    <a:pt x="6106" y="39849"/>
                    <a:pt x="7640" y="34481"/>
                  </a:cubicBezTo>
                  <a:cubicBezTo>
                    <a:pt x="11989" y="17156"/>
                    <a:pt x="17105" y="5443"/>
                    <a:pt x="26314" y="5443"/>
                  </a:cubicBezTo>
                  <a:cubicBezTo>
                    <a:pt x="30662" y="5443"/>
                    <a:pt x="34244" y="7395"/>
                    <a:pt x="34244" y="16668"/>
                  </a:cubicBezTo>
                  <a:cubicBezTo>
                    <a:pt x="34244" y="21792"/>
                    <a:pt x="33476" y="24476"/>
                    <a:pt x="30151" y="37165"/>
                  </a:cubicBezTo>
                  <a:lnTo>
                    <a:pt x="15314" y="93532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09E93C35-263D-3B54-C949-783C97D5D483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8457605" y="4238333"/>
              <a:ext cx="156294" cy="141527"/>
            </a:xfrm>
            <a:custGeom>
              <a:avLst/>
              <a:gdLst>
                <a:gd name="connsiteX0" fmla="*/ 151664 w 156294"/>
                <a:gd name="connsiteY0" fmla="*/ 10323 h 141527"/>
                <a:gd name="connsiteX1" fmla="*/ 156524 w 156294"/>
                <a:gd name="connsiteY1" fmla="*/ 4955 h 141527"/>
                <a:gd name="connsiteX2" fmla="*/ 151408 w 156294"/>
                <a:gd name="connsiteY2" fmla="*/ 75 h 141527"/>
                <a:gd name="connsiteX3" fmla="*/ 146804 w 156294"/>
                <a:gd name="connsiteY3" fmla="*/ 1783 h 141527"/>
                <a:gd name="connsiteX4" fmla="*/ 5090 w 156294"/>
                <a:gd name="connsiteY4" fmla="*/ 65470 h 141527"/>
                <a:gd name="connsiteX5" fmla="*/ 230 w 156294"/>
                <a:gd name="connsiteY5" fmla="*/ 70839 h 141527"/>
                <a:gd name="connsiteX6" fmla="*/ 5090 w 156294"/>
                <a:gd name="connsiteY6" fmla="*/ 76207 h 141527"/>
                <a:gd name="connsiteX7" fmla="*/ 146804 w 156294"/>
                <a:gd name="connsiteY7" fmla="*/ 139894 h 141527"/>
                <a:gd name="connsiteX8" fmla="*/ 151408 w 156294"/>
                <a:gd name="connsiteY8" fmla="*/ 141603 h 141527"/>
                <a:gd name="connsiteX9" fmla="*/ 156524 w 156294"/>
                <a:gd name="connsiteY9" fmla="*/ 136722 h 141527"/>
                <a:gd name="connsiteX10" fmla="*/ 151664 w 156294"/>
                <a:gd name="connsiteY10" fmla="*/ 131354 h 141527"/>
                <a:gd name="connsiteX11" fmla="*/ 17368 w 156294"/>
                <a:gd name="connsiteY11" fmla="*/ 70839 h 141527"/>
                <a:gd name="connsiteX12" fmla="*/ 151664 w 156294"/>
                <a:gd name="connsiteY12" fmla="*/ 10323 h 14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294" h="141527">
                  <a:moveTo>
                    <a:pt x="151664" y="10323"/>
                  </a:moveTo>
                  <a:cubicBezTo>
                    <a:pt x="154734" y="8859"/>
                    <a:pt x="156524" y="7639"/>
                    <a:pt x="156524" y="4955"/>
                  </a:cubicBezTo>
                  <a:cubicBezTo>
                    <a:pt x="156524" y="2271"/>
                    <a:pt x="154222" y="75"/>
                    <a:pt x="151408" y="75"/>
                  </a:cubicBezTo>
                  <a:cubicBezTo>
                    <a:pt x="150641" y="75"/>
                    <a:pt x="150129" y="75"/>
                    <a:pt x="146804" y="1783"/>
                  </a:cubicBezTo>
                  <a:lnTo>
                    <a:pt x="5090" y="65470"/>
                  </a:lnTo>
                  <a:cubicBezTo>
                    <a:pt x="2276" y="66690"/>
                    <a:pt x="230" y="67910"/>
                    <a:pt x="230" y="70839"/>
                  </a:cubicBezTo>
                  <a:cubicBezTo>
                    <a:pt x="230" y="73767"/>
                    <a:pt x="2276" y="74987"/>
                    <a:pt x="5090" y="76207"/>
                  </a:cubicBezTo>
                  <a:lnTo>
                    <a:pt x="146804" y="139894"/>
                  </a:lnTo>
                  <a:cubicBezTo>
                    <a:pt x="150129" y="141603"/>
                    <a:pt x="150641" y="141603"/>
                    <a:pt x="151408" y="141603"/>
                  </a:cubicBezTo>
                  <a:cubicBezTo>
                    <a:pt x="154222" y="141603"/>
                    <a:pt x="156524" y="139406"/>
                    <a:pt x="156524" y="136722"/>
                  </a:cubicBezTo>
                  <a:cubicBezTo>
                    <a:pt x="156524" y="134038"/>
                    <a:pt x="154734" y="132818"/>
                    <a:pt x="151664" y="131354"/>
                  </a:cubicBezTo>
                  <a:lnTo>
                    <a:pt x="17368" y="70839"/>
                  </a:lnTo>
                  <a:lnTo>
                    <a:pt x="151664" y="10323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A3DD259E-F23E-9B06-01BC-0C17735CB19F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8716362" y="4207587"/>
              <a:ext cx="107692" cy="167881"/>
            </a:xfrm>
            <a:custGeom>
              <a:avLst/>
              <a:gdLst>
                <a:gd name="connsiteX0" fmla="*/ 107933 w 107692"/>
                <a:gd name="connsiteY0" fmla="*/ 84503 h 167881"/>
                <a:gd name="connsiteX1" fmla="*/ 97701 w 107692"/>
                <a:gd name="connsiteY1" fmla="*/ 27404 h 167881"/>
                <a:gd name="connsiteX2" fmla="*/ 54214 w 107692"/>
                <a:gd name="connsiteY2" fmla="*/ 75 h 167881"/>
                <a:gd name="connsiteX3" fmla="*/ 9705 w 107692"/>
                <a:gd name="connsiteY3" fmla="*/ 29112 h 167881"/>
                <a:gd name="connsiteX4" fmla="*/ 240 w 107692"/>
                <a:gd name="connsiteY4" fmla="*/ 84503 h 167881"/>
                <a:gd name="connsiteX5" fmla="*/ 11751 w 107692"/>
                <a:gd name="connsiteY5" fmla="*/ 143311 h 167881"/>
                <a:gd name="connsiteX6" fmla="*/ 53958 w 107692"/>
                <a:gd name="connsiteY6" fmla="*/ 167956 h 167881"/>
                <a:gd name="connsiteX7" fmla="*/ 98468 w 107692"/>
                <a:gd name="connsiteY7" fmla="*/ 139650 h 167881"/>
                <a:gd name="connsiteX8" fmla="*/ 107933 w 107692"/>
                <a:gd name="connsiteY8" fmla="*/ 84503 h 167881"/>
                <a:gd name="connsiteX9" fmla="*/ 53958 w 107692"/>
                <a:gd name="connsiteY9" fmla="*/ 162588 h 167881"/>
                <a:gd name="connsiteX10" fmla="*/ 24286 w 107692"/>
                <a:gd name="connsiteY10" fmla="*/ 133062 h 167881"/>
                <a:gd name="connsiteX11" fmla="*/ 21472 w 107692"/>
                <a:gd name="connsiteY11" fmla="*/ 81575 h 167881"/>
                <a:gd name="connsiteX12" fmla="*/ 23518 w 107692"/>
                <a:gd name="connsiteY12" fmla="*/ 36677 h 167881"/>
                <a:gd name="connsiteX13" fmla="*/ 53958 w 107692"/>
                <a:gd name="connsiteY13" fmla="*/ 5443 h 167881"/>
                <a:gd name="connsiteX14" fmla="*/ 84143 w 107692"/>
                <a:gd name="connsiteY14" fmla="*/ 33993 h 167881"/>
                <a:gd name="connsiteX15" fmla="*/ 86701 w 107692"/>
                <a:gd name="connsiteY15" fmla="*/ 81575 h 167881"/>
                <a:gd name="connsiteX16" fmla="*/ 83887 w 107692"/>
                <a:gd name="connsiteY16" fmla="*/ 132086 h 167881"/>
                <a:gd name="connsiteX17" fmla="*/ 53958 w 107692"/>
                <a:gd name="connsiteY17" fmla="*/ 162588 h 1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692" h="167881">
                  <a:moveTo>
                    <a:pt x="107933" y="84503"/>
                  </a:moveTo>
                  <a:cubicBezTo>
                    <a:pt x="107933" y="64982"/>
                    <a:pt x="106654" y="45461"/>
                    <a:pt x="97701" y="27404"/>
                  </a:cubicBezTo>
                  <a:cubicBezTo>
                    <a:pt x="85934" y="3979"/>
                    <a:pt x="64958" y="75"/>
                    <a:pt x="54214" y="75"/>
                  </a:cubicBezTo>
                  <a:cubicBezTo>
                    <a:pt x="38866" y="75"/>
                    <a:pt x="20193" y="6419"/>
                    <a:pt x="9705" y="29112"/>
                  </a:cubicBezTo>
                  <a:cubicBezTo>
                    <a:pt x="1519" y="45949"/>
                    <a:pt x="240" y="64982"/>
                    <a:pt x="240" y="84503"/>
                  </a:cubicBezTo>
                  <a:cubicBezTo>
                    <a:pt x="240" y="102804"/>
                    <a:pt x="1263" y="124766"/>
                    <a:pt x="11751" y="143311"/>
                  </a:cubicBezTo>
                  <a:cubicBezTo>
                    <a:pt x="22751" y="163076"/>
                    <a:pt x="41424" y="167956"/>
                    <a:pt x="53958" y="167956"/>
                  </a:cubicBezTo>
                  <a:cubicBezTo>
                    <a:pt x="67772" y="167956"/>
                    <a:pt x="87213" y="162832"/>
                    <a:pt x="98468" y="139650"/>
                  </a:cubicBezTo>
                  <a:cubicBezTo>
                    <a:pt x="106654" y="122814"/>
                    <a:pt x="107933" y="103780"/>
                    <a:pt x="107933" y="84503"/>
                  </a:cubicBezTo>
                  <a:close/>
                  <a:moveTo>
                    <a:pt x="53958" y="162588"/>
                  </a:moveTo>
                  <a:cubicBezTo>
                    <a:pt x="43982" y="162588"/>
                    <a:pt x="28890" y="156487"/>
                    <a:pt x="24286" y="133062"/>
                  </a:cubicBezTo>
                  <a:cubicBezTo>
                    <a:pt x="21472" y="118421"/>
                    <a:pt x="21472" y="95972"/>
                    <a:pt x="21472" y="81575"/>
                  </a:cubicBezTo>
                  <a:cubicBezTo>
                    <a:pt x="21472" y="65958"/>
                    <a:pt x="21472" y="49853"/>
                    <a:pt x="23518" y="36677"/>
                  </a:cubicBezTo>
                  <a:cubicBezTo>
                    <a:pt x="28378" y="7639"/>
                    <a:pt x="47563" y="5443"/>
                    <a:pt x="53958" y="5443"/>
                  </a:cubicBezTo>
                  <a:cubicBezTo>
                    <a:pt x="62400" y="5443"/>
                    <a:pt x="79283" y="9835"/>
                    <a:pt x="84143" y="33993"/>
                  </a:cubicBezTo>
                  <a:cubicBezTo>
                    <a:pt x="86701" y="47657"/>
                    <a:pt x="86701" y="66202"/>
                    <a:pt x="86701" y="81575"/>
                  </a:cubicBezTo>
                  <a:cubicBezTo>
                    <a:pt x="86701" y="99876"/>
                    <a:pt x="86701" y="116469"/>
                    <a:pt x="83887" y="132086"/>
                  </a:cubicBezTo>
                  <a:cubicBezTo>
                    <a:pt x="80050" y="155267"/>
                    <a:pt x="65470" y="162588"/>
                    <a:pt x="53958" y="162588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E73A28B6-8E9E-71F4-BC74-928519291C0B}"/>
              </a:ext>
            </a:extLst>
          </p:cNvPr>
          <p:cNvSpPr txBox="1"/>
          <p:nvPr/>
        </p:nvSpPr>
        <p:spPr>
          <a:xfrm>
            <a:off x="8425924" y="2729863"/>
            <a:ext cx="160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solutions:</a:t>
            </a:r>
            <a:endParaRPr lang="en-AU" dirty="0"/>
          </a:p>
        </p:txBody>
      </p:sp>
      <p:grpSp>
        <p:nvGrpSpPr>
          <p:cNvPr id="267" name="Group 266" descr="\documentclass{article}&#10;\usepackage{amsmath}&#10;\pagestyle{empty}&#10;\begin{document}&#10;&#10;$$\dot{r}^2+f\geq 0$$&#10;&#10;&#10;\end{document}" title="IguanaTex Vector Display">
            <a:extLst>
              <a:ext uri="{FF2B5EF4-FFF2-40B4-BE49-F238E27FC236}">
                <a16:creationId xmlns:a16="http://schemas.microsoft.com/office/drawing/2014/main" id="{EB9C234B-5611-F230-B793-B58891B0830E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10027755" y="2769431"/>
            <a:ext cx="1135388" cy="261522"/>
            <a:chOff x="7872717" y="4139610"/>
            <a:chExt cx="1135388" cy="261522"/>
          </a:xfrm>
        </p:grpSpPr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609F3E0-8545-3C37-4BA5-91FD5E1E67FA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926107" y="4190019"/>
              <a:ext cx="26929" cy="25604"/>
            </a:xfrm>
            <a:custGeom>
              <a:avLst/>
              <a:gdLst>
                <a:gd name="connsiteX0" fmla="*/ 27142 w 26929"/>
                <a:gd name="connsiteY0" fmla="*/ 12877 h 25604"/>
                <a:gd name="connsiteX1" fmla="*/ 13803 w 26929"/>
                <a:gd name="connsiteY1" fmla="*/ 75 h 25604"/>
                <a:gd name="connsiteX2" fmla="*/ 212 w 26929"/>
                <a:gd name="connsiteY2" fmla="*/ 12877 h 25604"/>
                <a:gd name="connsiteX3" fmla="*/ 13551 w 26929"/>
                <a:gd name="connsiteY3" fmla="*/ 25679 h 25604"/>
                <a:gd name="connsiteX4" fmla="*/ 27142 w 26929"/>
                <a:gd name="connsiteY4" fmla="*/ 12877 h 2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29" h="25604">
                  <a:moveTo>
                    <a:pt x="27142" y="12877"/>
                  </a:moveTo>
                  <a:cubicBezTo>
                    <a:pt x="27142" y="6355"/>
                    <a:pt x="21353" y="75"/>
                    <a:pt x="13803" y="75"/>
                  </a:cubicBezTo>
                  <a:cubicBezTo>
                    <a:pt x="5246" y="75"/>
                    <a:pt x="212" y="6838"/>
                    <a:pt x="212" y="12877"/>
                  </a:cubicBezTo>
                  <a:cubicBezTo>
                    <a:pt x="212" y="19399"/>
                    <a:pt x="6001" y="25679"/>
                    <a:pt x="13551" y="25679"/>
                  </a:cubicBezTo>
                  <a:cubicBezTo>
                    <a:pt x="22108" y="25679"/>
                    <a:pt x="27142" y="18916"/>
                    <a:pt x="27142" y="12877"/>
                  </a:cubicBezTo>
                  <a:close/>
                </a:path>
              </a:pathLst>
            </a:custGeom>
            <a:solidFill>
              <a:srgbClr val="000000"/>
            </a:solidFill>
            <a:ln w="252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D41767EE-F5C2-D15B-131E-323FBD95A873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7872717" y="4244850"/>
              <a:ext cx="102432" cy="109421"/>
            </a:xfrm>
            <a:custGeom>
              <a:avLst/>
              <a:gdLst>
                <a:gd name="connsiteX0" fmla="*/ 15060 w 102432"/>
                <a:gd name="connsiteY0" fmla="*/ 92588 h 109421"/>
                <a:gd name="connsiteX1" fmla="*/ 12795 w 102432"/>
                <a:gd name="connsiteY1" fmla="*/ 102974 h 109421"/>
                <a:gd name="connsiteX2" fmla="*/ 20093 w 102432"/>
                <a:gd name="connsiteY2" fmla="*/ 109496 h 109421"/>
                <a:gd name="connsiteX3" fmla="*/ 29405 w 102432"/>
                <a:gd name="connsiteY3" fmla="*/ 102733 h 109421"/>
                <a:gd name="connsiteX4" fmla="*/ 39472 w 102432"/>
                <a:gd name="connsiteY4" fmla="*/ 64568 h 109421"/>
                <a:gd name="connsiteX5" fmla="*/ 47526 w 102432"/>
                <a:gd name="connsiteY5" fmla="*/ 33167 h 109421"/>
                <a:gd name="connsiteX6" fmla="*/ 61620 w 102432"/>
                <a:gd name="connsiteY6" fmla="*/ 13360 h 109421"/>
                <a:gd name="connsiteX7" fmla="*/ 81754 w 102432"/>
                <a:gd name="connsiteY7" fmla="*/ 5389 h 109421"/>
                <a:gd name="connsiteX8" fmla="*/ 92324 w 102432"/>
                <a:gd name="connsiteY8" fmla="*/ 8287 h 109421"/>
                <a:gd name="connsiteX9" fmla="*/ 79237 w 102432"/>
                <a:gd name="connsiteY9" fmla="*/ 21573 h 109421"/>
                <a:gd name="connsiteX10" fmla="*/ 88801 w 102432"/>
                <a:gd name="connsiteY10" fmla="*/ 30027 h 109421"/>
                <a:gd name="connsiteX11" fmla="*/ 102643 w 102432"/>
                <a:gd name="connsiteY11" fmla="*/ 15775 h 109421"/>
                <a:gd name="connsiteX12" fmla="*/ 81754 w 102432"/>
                <a:gd name="connsiteY12" fmla="*/ 75 h 109421"/>
                <a:gd name="connsiteX13" fmla="*/ 49539 w 102432"/>
                <a:gd name="connsiteY13" fmla="*/ 18674 h 109421"/>
                <a:gd name="connsiteX14" fmla="*/ 26637 w 102432"/>
                <a:gd name="connsiteY14" fmla="*/ 75 h 109421"/>
                <a:gd name="connsiteX15" fmla="*/ 8013 w 102432"/>
                <a:gd name="connsiteY15" fmla="*/ 13843 h 109421"/>
                <a:gd name="connsiteX16" fmla="*/ 211 w 102432"/>
                <a:gd name="connsiteY16" fmla="*/ 37273 h 109421"/>
                <a:gd name="connsiteX17" fmla="*/ 3231 w 102432"/>
                <a:gd name="connsiteY17" fmla="*/ 39689 h 109421"/>
                <a:gd name="connsiteX18" fmla="*/ 7509 w 102432"/>
                <a:gd name="connsiteY18" fmla="*/ 34133 h 109421"/>
                <a:gd name="connsiteX19" fmla="*/ 25882 w 102432"/>
                <a:gd name="connsiteY19" fmla="*/ 5389 h 109421"/>
                <a:gd name="connsiteX20" fmla="*/ 33684 w 102432"/>
                <a:gd name="connsiteY20" fmla="*/ 16500 h 109421"/>
                <a:gd name="connsiteX21" fmla="*/ 29657 w 102432"/>
                <a:gd name="connsiteY21" fmla="*/ 36790 h 109421"/>
                <a:gd name="connsiteX22" fmla="*/ 15060 w 102432"/>
                <a:gd name="connsiteY22" fmla="*/ 92588 h 10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432" h="109421">
                  <a:moveTo>
                    <a:pt x="15060" y="92588"/>
                  </a:moveTo>
                  <a:cubicBezTo>
                    <a:pt x="14305" y="96211"/>
                    <a:pt x="12795" y="101767"/>
                    <a:pt x="12795" y="102974"/>
                  </a:cubicBezTo>
                  <a:cubicBezTo>
                    <a:pt x="12795" y="107322"/>
                    <a:pt x="16318" y="109496"/>
                    <a:pt x="20093" y="109496"/>
                  </a:cubicBezTo>
                  <a:cubicBezTo>
                    <a:pt x="23113" y="109496"/>
                    <a:pt x="27643" y="107564"/>
                    <a:pt x="29405" y="102733"/>
                  </a:cubicBezTo>
                  <a:cubicBezTo>
                    <a:pt x="29909" y="101767"/>
                    <a:pt x="38466" y="68916"/>
                    <a:pt x="39472" y="64568"/>
                  </a:cubicBezTo>
                  <a:cubicBezTo>
                    <a:pt x="41486" y="56597"/>
                    <a:pt x="46016" y="39689"/>
                    <a:pt x="47526" y="33167"/>
                  </a:cubicBezTo>
                  <a:cubicBezTo>
                    <a:pt x="48533" y="30027"/>
                    <a:pt x="55579" y="18674"/>
                    <a:pt x="61620" y="13360"/>
                  </a:cubicBezTo>
                  <a:cubicBezTo>
                    <a:pt x="63633" y="11669"/>
                    <a:pt x="70932" y="5389"/>
                    <a:pt x="81754" y="5389"/>
                  </a:cubicBezTo>
                  <a:cubicBezTo>
                    <a:pt x="88297" y="5389"/>
                    <a:pt x="92072" y="8287"/>
                    <a:pt x="92324" y="8287"/>
                  </a:cubicBezTo>
                  <a:cubicBezTo>
                    <a:pt x="84774" y="9495"/>
                    <a:pt x="79237" y="15292"/>
                    <a:pt x="79237" y="21573"/>
                  </a:cubicBezTo>
                  <a:cubicBezTo>
                    <a:pt x="79237" y="25437"/>
                    <a:pt x="82005" y="30027"/>
                    <a:pt x="88801" y="30027"/>
                  </a:cubicBezTo>
                  <a:cubicBezTo>
                    <a:pt x="95596" y="30027"/>
                    <a:pt x="102643" y="24471"/>
                    <a:pt x="102643" y="15775"/>
                  </a:cubicBezTo>
                  <a:cubicBezTo>
                    <a:pt x="102643" y="7321"/>
                    <a:pt x="94589" y="75"/>
                    <a:pt x="81754" y="75"/>
                  </a:cubicBezTo>
                  <a:cubicBezTo>
                    <a:pt x="65395" y="75"/>
                    <a:pt x="54321" y="11911"/>
                    <a:pt x="49539" y="18674"/>
                  </a:cubicBezTo>
                  <a:cubicBezTo>
                    <a:pt x="47526" y="7804"/>
                    <a:pt x="38466" y="75"/>
                    <a:pt x="26637" y="75"/>
                  </a:cubicBezTo>
                  <a:cubicBezTo>
                    <a:pt x="15060" y="75"/>
                    <a:pt x="10278" y="9495"/>
                    <a:pt x="8013" y="13843"/>
                  </a:cubicBezTo>
                  <a:cubicBezTo>
                    <a:pt x="3483" y="22056"/>
                    <a:pt x="211" y="36549"/>
                    <a:pt x="211" y="37273"/>
                  </a:cubicBezTo>
                  <a:cubicBezTo>
                    <a:pt x="211" y="39689"/>
                    <a:pt x="2728" y="39689"/>
                    <a:pt x="3231" y="39689"/>
                  </a:cubicBezTo>
                  <a:cubicBezTo>
                    <a:pt x="5748" y="39689"/>
                    <a:pt x="5999" y="39447"/>
                    <a:pt x="7509" y="34133"/>
                  </a:cubicBezTo>
                  <a:cubicBezTo>
                    <a:pt x="11788" y="16983"/>
                    <a:pt x="16821" y="5389"/>
                    <a:pt x="25882" y="5389"/>
                  </a:cubicBezTo>
                  <a:cubicBezTo>
                    <a:pt x="30160" y="5389"/>
                    <a:pt x="33684" y="7321"/>
                    <a:pt x="33684" y="16500"/>
                  </a:cubicBezTo>
                  <a:cubicBezTo>
                    <a:pt x="33684" y="21573"/>
                    <a:pt x="32929" y="24230"/>
                    <a:pt x="29657" y="36790"/>
                  </a:cubicBezTo>
                  <a:lnTo>
                    <a:pt x="15060" y="92588"/>
                  </a:lnTo>
                  <a:close/>
                </a:path>
              </a:pathLst>
            </a:custGeom>
            <a:solidFill>
              <a:srgbClr val="000000"/>
            </a:solidFill>
            <a:ln w="252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5948C837-F136-3796-27D8-05394AA11A5A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7997055" y="4139610"/>
              <a:ext cx="77868" cy="112271"/>
            </a:xfrm>
            <a:custGeom>
              <a:avLst/>
              <a:gdLst>
                <a:gd name="connsiteX0" fmla="*/ 78084 w 77868"/>
                <a:gd name="connsiteY0" fmla="*/ 81569 h 112271"/>
                <a:gd name="connsiteX1" fmla="*/ 72094 w 77868"/>
                <a:gd name="connsiteY1" fmla="*/ 81569 h 112271"/>
                <a:gd name="connsiteX2" fmla="*/ 67514 w 77868"/>
                <a:gd name="connsiteY2" fmla="*/ 96956 h 112271"/>
                <a:gd name="connsiteX3" fmla="*/ 50073 w 77868"/>
                <a:gd name="connsiteY3" fmla="*/ 97970 h 112271"/>
                <a:gd name="connsiteX4" fmla="*/ 17657 w 77868"/>
                <a:gd name="connsiteY4" fmla="*/ 97970 h 112271"/>
                <a:gd name="connsiteX5" fmla="*/ 52891 w 77868"/>
                <a:gd name="connsiteY5" fmla="*/ 69564 h 112271"/>
                <a:gd name="connsiteX6" fmla="*/ 78084 w 77868"/>
                <a:gd name="connsiteY6" fmla="*/ 33042 h 112271"/>
                <a:gd name="connsiteX7" fmla="*/ 36860 w 77868"/>
                <a:gd name="connsiteY7" fmla="*/ 71 h 112271"/>
                <a:gd name="connsiteX8" fmla="*/ 216 w 77868"/>
                <a:gd name="connsiteY8" fmla="*/ 30337 h 112271"/>
                <a:gd name="connsiteX9" fmla="*/ 9553 w 77868"/>
                <a:gd name="connsiteY9" fmla="*/ 39805 h 112271"/>
                <a:gd name="connsiteX10" fmla="*/ 18890 w 77868"/>
                <a:gd name="connsiteY10" fmla="*/ 30844 h 112271"/>
                <a:gd name="connsiteX11" fmla="*/ 8496 w 77868"/>
                <a:gd name="connsiteY11" fmla="*/ 21882 h 112271"/>
                <a:gd name="connsiteX12" fmla="*/ 34217 w 77868"/>
                <a:gd name="connsiteY12" fmla="*/ 6158 h 112271"/>
                <a:gd name="connsiteX13" fmla="*/ 60995 w 77868"/>
                <a:gd name="connsiteY13" fmla="*/ 33042 h 112271"/>
                <a:gd name="connsiteX14" fmla="*/ 44435 w 77868"/>
                <a:gd name="connsiteY14" fmla="*/ 65506 h 112271"/>
                <a:gd name="connsiteX15" fmla="*/ 1977 w 77868"/>
                <a:gd name="connsiteY15" fmla="*/ 105748 h 112271"/>
                <a:gd name="connsiteX16" fmla="*/ 216 w 77868"/>
                <a:gd name="connsiteY16" fmla="*/ 112342 h 112271"/>
                <a:gd name="connsiteX17" fmla="*/ 72799 w 77868"/>
                <a:gd name="connsiteY17" fmla="*/ 112342 h 112271"/>
                <a:gd name="connsiteX18" fmla="*/ 78084 w 77868"/>
                <a:gd name="connsiteY18" fmla="*/ 81569 h 11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868" h="112271">
                  <a:moveTo>
                    <a:pt x="78084" y="81569"/>
                  </a:moveTo>
                  <a:lnTo>
                    <a:pt x="72094" y="81569"/>
                  </a:lnTo>
                  <a:cubicBezTo>
                    <a:pt x="71566" y="85289"/>
                    <a:pt x="69804" y="95265"/>
                    <a:pt x="67514" y="96956"/>
                  </a:cubicBezTo>
                  <a:cubicBezTo>
                    <a:pt x="66104" y="97970"/>
                    <a:pt x="52539" y="97970"/>
                    <a:pt x="50073" y="97970"/>
                  </a:cubicBezTo>
                  <a:lnTo>
                    <a:pt x="17657" y="97970"/>
                  </a:lnTo>
                  <a:cubicBezTo>
                    <a:pt x="36155" y="82245"/>
                    <a:pt x="42321" y="77511"/>
                    <a:pt x="52891" y="69564"/>
                  </a:cubicBezTo>
                  <a:cubicBezTo>
                    <a:pt x="65928" y="59588"/>
                    <a:pt x="78084" y="49105"/>
                    <a:pt x="78084" y="33042"/>
                  </a:cubicBezTo>
                  <a:cubicBezTo>
                    <a:pt x="78084" y="12583"/>
                    <a:pt x="59410" y="71"/>
                    <a:pt x="36860" y="71"/>
                  </a:cubicBezTo>
                  <a:cubicBezTo>
                    <a:pt x="15014" y="71"/>
                    <a:pt x="216" y="14781"/>
                    <a:pt x="216" y="30337"/>
                  </a:cubicBezTo>
                  <a:cubicBezTo>
                    <a:pt x="216" y="38960"/>
                    <a:pt x="7791" y="39805"/>
                    <a:pt x="9553" y="39805"/>
                  </a:cubicBezTo>
                  <a:cubicBezTo>
                    <a:pt x="13781" y="39805"/>
                    <a:pt x="18890" y="36931"/>
                    <a:pt x="18890" y="30844"/>
                  </a:cubicBezTo>
                  <a:cubicBezTo>
                    <a:pt x="18890" y="27800"/>
                    <a:pt x="17657" y="21882"/>
                    <a:pt x="8496" y="21882"/>
                  </a:cubicBezTo>
                  <a:cubicBezTo>
                    <a:pt x="13957" y="9877"/>
                    <a:pt x="25937" y="6158"/>
                    <a:pt x="34217" y="6158"/>
                  </a:cubicBezTo>
                  <a:cubicBezTo>
                    <a:pt x="51834" y="6158"/>
                    <a:pt x="60995" y="19346"/>
                    <a:pt x="60995" y="33042"/>
                  </a:cubicBezTo>
                  <a:cubicBezTo>
                    <a:pt x="60995" y="47752"/>
                    <a:pt x="50073" y="59419"/>
                    <a:pt x="44435" y="65506"/>
                  </a:cubicBezTo>
                  <a:lnTo>
                    <a:pt x="1977" y="105748"/>
                  </a:lnTo>
                  <a:cubicBezTo>
                    <a:pt x="216" y="107270"/>
                    <a:pt x="216" y="107608"/>
                    <a:pt x="216" y="112342"/>
                  </a:cubicBezTo>
                  <a:lnTo>
                    <a:pt x="72799" y="112342"/>
                  </a:lnTo>
                  <a:lnTo>
                    <a:pt x="78084" y="81569"/>
                  </a:lnTo>
                  <a:close/>
                </a:path>
              </a:pathLst>
            </a:custGeom>
            <a:solidFill>
              <a:srgbClr val="000000"/>
            </a:solidFill>
            <a:ln w="252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D2D14FF7-CF5B-C775-DF73-11E23B3EFEE0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168881" y="4210792"/>
              <a:ext cx="167364" cy="160871"/>
            </a:xfrm>
            <a:custGeom>
              <a:avLst/>
              <a:gdLst>
                <a:gd name="connsiteX0" fmla="*/ 89064 w 167364"/>
                <a:gd name="connsiteY0" fmla="*/ 85341 h 160871"/>
                <a:gd name="connsiteX1" fmla="*/ 159281 w 167364"/>
                <a:gd name="connsiteY1" fmla="*/ 85341 h 160871"/>
                <a:gd name="connsiteX2" fmla="*/ 167587 w 167364"/>
                <a:gd name="connsiteY2" fmla="*/ 80510 h 160871"/>
                <a:gd name="connsiteX3" fmla="*/ 159281 w 167364"/>
                <a:gd name="connsiteY3" fmla="*/ 75679 h 160871"/>
                <a:gd name="connsiteX4" fmla="*/ 89064 w 167364"/>
                <a:gd name="connsiteY4" fmla="*/ 75679 h 160871"/>
                <a:gd name="connsiteX5" fmla="*/ 89064 w 167364"/>
                <a:gd name="connsiteY5" fmla="*/ 8046 h 160871"/>
                <a:gd name="connsiteX6" fmla="*/ 84030 w 167364"/>
                <a:gd name="connsiteY6" fmla="*/ 75 h 160871"/>
                <a:gd name="connsiteX7" fmla="*/ 78997 w 167364"/>
                <a:gd name="connsiteY7" fmla="*/ 8046 h 160871"/>
                <a:gd name="connsiteX8" fmla="*/ 78997 w 167364"/>
                <a:gd name="connsiteY8" fmla="*/ 75679 h 160871"/>
                <a:gd name="connsiteX9" fmla="*/ 8528 w 167364"/>
                <a:gd name="connsiteY9" fmla="*/ 75679 h 160871"/>
                <a:gd name="connsiteX10" fmla="*/ 222 w 167364"/>
                <a:gd name="connsiteY10" fmla="*/ 80510 h 160871"/>
                <a:gd name="connsiteX11" fmla="*/ 8528 w 167364"/>
                <a:gd name="connsiteY11" fmla="*/ 85341 h 160871"/>
                <a:gd name="connsiteX12" fmla="*/ 78997 w 167364"/>
                <a:gd name="connsiteY12" fmla="*/ 85341 h 160871"/>
                <a:gd name="connsiteX13" fmla="*/ 78997 w 167364"/>
                <a:gd name="connsiteY13" fmla="*/ 152975 h 160871"/>
                <a:gd name="connsiteX14" fmla="*/ 84030 w 167364"/>
                <a:gd name="connsiteY14" fmla="*/ 160946 h 160871"/>
                <a:gd name="connsiteX15" fmla="*/ 89064 w 167364"/>
                <a:gd name="connsiteY15" fmla="*/ 152975 h 160871"/>
                <a:gd name="connsiteX16" fmla="*/ 89064 w 167364"/>
                <a:gd name="connsiteY16" fmla="*/ 85341 h 16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364" h="160871">
                  <a:moveTo>
                    <a:pt x="89064" y="85341"/>
                  </a:moveTo>
                  <a:lnTo>
                    <a:pt x="159281" y="85341"/>
                  </a:lnTo>
                  <a:cubicBezTo>
                    <a:pt x="162805" y="85341"/>
                    <a:pt x="167587" y="85341"/>
                    <a:pt x="167587" y="80510"/>
                  </a:cubicBezTo>
                  <a:cubicBezTo>
                    <a:pt x="167587" y="75679"/>
                    <a:pt x="162805" y="75679"/>
                    <a:pt x="159281" y="75679"/>
                  </a:cubicBezTo>
                  <a:lnTo>
                    <a:pt x="89064" y="75679"/>
                  </a:lnTo>
                  <a:lnTo>
                    <a:pt x="89064" y="8046"/>
                  </a:lnTo>
                  <a:cubicBezTo>
                    <a:pt x="89064" y="4664"/>
                    <a:pt x="89064" y="75"/>
                    <a:pt x="84030" y="75"/>
                  </a:cubicBezTo>
                  <a:cubicBezTo>
                    <a:pt x="78997" y="75"/>
                    <a:pt x="78997" y="4664"/>
                    <a:pt x="78997" y="8046"/>
                  </a:cubicBezTo>
                  <a:lnTo>
                    <a:pt x="78997" y="75679"/>
                  </a:lnTo>
                  <a:lnTo>
                    <a:pt x="8528" y="75679"/>
                  </a:lnTo>
                  <a:cubicBezTo>
                    <a:pt x="5004" y="75679"/>
                    <a:pt x="222" y="75679"/>
                    <a:pt x="222" y="80510"/>
                  </a:cubicBezTo>
                  <a:cubicBezTo>
                    <a:pt x="222" y="85341"/>
                    <a:pt x="5004" y="85341"/>
                    <a:pt x="8528" y="85341"/>
                  </a:cubicBezTo>
                  <a:lnTo>
                    <a:pt x="78997" y="85341"/>
                  </a:lnTo>
                  <a:lnTo>
                    <a:pt x="78997" y="152975"/>
                  </a:lnTo>
                  <a:cubicBezTo>
                    <a:pt x="78997" y="156357"/>
                    <a:pt x="78997" y="160946"/>
                    <a:pt x="84030" y="160946"/>
                  </a:cubicBezTo>
                  <a:cubicBezTo>
                    <a:pt x="89064" y="160946"/>
                    <a:pt x="89064" y="156357"/>
                    <a:pt x="89064" y="152975"/>
                  </a:cubicBezTo>
                  <a:lnTo>
                    <a:pt x="89064" y="85341"/>
                  </a:lnTo>
                  <a:close/>
                </a:path>
              </a:pathLst>
            </a:custGeom>
            <a:solidFill>
              <a:srgbClr val="000000"/>
            </a:solidFill>
            <a:ln w="252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C35737F1-0206-75C2-E217-F9AC2F9C5C27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419801" y="4181323"/>
              <a:ext cx="125586" cy="219809"/>
            </a:xfrm>
            <a:custGeom>
              <a:avLst/>
              <a:gdLst>
                <a:gd name="connsiteX0" fmla="*/ 79258 w 125586"/>
                <a:gd name="connsiteY0" fmla="*/ 73747 h 219809"/>
                <a:gd name="connsiteX1" fmla="*/ 100903 w 125586"/>
                <a:gd name="connsiteY1" fmla="*/ 73747 h 219809"/>
                <a:gd name="connsiteX2" fmla="*/ 108453 w 125586"/>
                <a:gd name="connsiteY2" fmla="*/ 68916 h 219809"/>
                <a:gd name="connsiteX3" fmla="*/ 101658 w 125586"/>
                <a:gd name="connsiteY3" fmla="*/ 66259 h 219809"/>
                <a:gd name="connsiteX4" fmla="*/ 80768 w 125586"/>
                <a:gd name="connsiteY4" fmla="*/ 66259 h 219809"/>
                <a:gd name="connsiteX5" fmla="*/ 86054 w 125586"/>
                <a:gd name="connsiteY5" fmla="*/ 38723 h 219809"/>
                <a:gd name="connsiteX6" fmla="*/ 92094 w 125586"/>
                <a:gd name="connsiteY6" fmla="*/ 13601 h 219809"/>
                <a:gd name="connsiteX7" fmla="*/ 103923 w 125586"/>
                <a:gd name="connsiteY7" fmla="*/ 5389 h 219809"/>
                <a:gd name="connsiteX8" fmla="*/ 116255 w 125586"/>
                <a:gd name="connsiteY8" fmla="*/ 9737 h 219809"/>
                <a:gd name="connsiteX9" fmla="*/ 102664 w 125586"/>
                <a:gd name="connsiteY9" fmla="*/ 22780 h 219809"/>
                <a:gd name="connsiteX10" fmla="*/ 111976 w 125586"/>
                <a:gd name="connsiteY10" fmla="*/ 31234 h 219809"/>
                <a:gd name="connsiteX11" fmla="*/ 125818 w 125586"/>
                <a:gd name="connsiteY11" fmla="*/ 16742 h 219809"/>
                <a:gd name="connsiteX12" fmla="*/ 103923 w 125586"/>
                <a:gd name="connsiteY12" fmla="*/ 75 h 219809"/>
                <a:gd name="connsiteX13" fmla="*/ 71960 w 125586"/>
                <a:gd name="connsiteY13" fmla="*/ 28336 h 219809"/>
                <a:gd name="connsiteX14" fmla="*/ 63655 w 125586"/>
                <a:gd name="connsiteY14" fmla="*/ 66259 h 219809"/>
                <a:gd name="connsiteX15" fmla="*/ 46289 w 125586"/>
                <a:gd name="connsiteY15" fmla="*/ 66259 h 219809"/>
                <a:gd name="connsiteX16" fmla="*/ 38739 w 125586"/>
                <a:gd name="connsiteY16" fmla="*/ 70848 h 219809"/>
                <a:gd name="connsiteX17" fmla="*/ 45786 w 125586"/>
                <a:gd name="connsiteY17" fmla="*/ 73747 h 219809"/>
                <a:gd name="connsiteX18" fmla="*/ 62396 w 125586"/>
                <a:gd name="connsiteY18" fmla="*/ 73747 h 219809"/>
                <a:gd name="connsiteX19" fmla="*/ 43520 w 125586"/>
                <a:gd name="connsiteY19" fmla="*/ 169159 h 219809"/>
                <a:gd name="connsiteX20" fmla="*/ 21625 w 125586"/>
                <a:gd name="connsiteY20" fmla="*/ 214570 h 219809"/>
                <a:gd name="connsiteX21" fmla="*/ 9544 w 125586"/>
                <a:gd name="connsiteY21" fmla="*/ 210222 h 219809"/>
                <a:gd name="connsiteX22" fmla="*/ 23386 w 125586"/>
                <a:gd name="connsiteY22" fmla="*/ 197178 h 219809"/>
                <a:gd name="connsiteX23" fmla="*/ 14074 w 125586"/>
                <a:gd name="connsiteY23" fmla="*/ 188724 h 219809"/>
                <a:gd name="connsiteX24" fmla="*/ 232 w 125586"/>
                <a:gd name="connsiteY24" fmla="*/ 203217 h 219809"/>
                <a:gd name="connsiteX25" fmla="*/ 21625 w 125586"/>
                <a:gd name="connsiteY25" fmla="*/ 219884 h 219809"/>
                <a:gd name="connsiteX26" fmla="*/ 50064 w 125586"/>
                <a:gd name="connsiteY26" fmla="*/ 196454 h 219809"/>
                <a:gd name="connsiteX27" fmla="*/ 64158 w 125586"/>
                <a:gd name="connsiteY27" fmla="*/ 150318 h 219809"/>
                <a:gd name="connsiteX28" fmla="*/ 79258 w 125586"/>
                <a:gd name="connsiteY28" fmla="*/ 73747 h 21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586" h="219809">
                  <a:moveTo>
                    <a:pt x="79258" y="73747"/>
                  </a:moveTo>
                  <a:lnTo>
                    <a:pt x="100903" y="73747"/>
                  </a:lnTo>
                  <a:cubicBezTo>
                    <a:pt x="105936" y="73747"/>
                    <a:pt x="108453" y="73747"/>
                    <a:pt x="108453" y="68916"/>
                  </a:cubicBezTo>
                  <a:cubicBezTo>
                    <a:pt x="108453" y="66259"/>
                    <a:pt x="105936" y="66259"/>
                    <a:pt x="101658" y="66259"/>
                  </a:cubicBezTo>
                  <a:lnTo>
                    <a:pt x="80768" y="66259"/>
                  </a:lnTo>
                  <a:lnTo>
                    <a:pt x="86054" y="38723"/>
                  </a:lnTo>
                  <a:cubicBezTo>
                    <a:pt x="87060" y="33650"/>
                    <a:pt x="90584" y="16500"/>
                    <a:pt x="92094" y="13601"/>
                  </a:cubicBezTo>
                  <a:cubicBezTo>
                    <a:pt x="94359" y="9012"/>
                    <a:pt x="98637" y="5389"/>
                    <a:pt x="103923" y="5389"/>
                  </a:cubicBezTo>
                  <a:cubicBezTo>
                    <a:pt x="104929" y="5389"/>
                    <a:pt x="111473" y="5389"/>
                    <a:pt x="116255" y="9737"/>
                  </a:cubicBezTo>
                  <a:cubicBezTo>
                    <a:pt x="105181" y="10703"/>
                    <a:pt x="102664" y="19157"/>
                    <a:pt x="102664" y="22780"/>
                  </a:cubicBezTo>
                  <a:cubicBezTo>
                    <a:pt x="102664" y="28336"/>
                    <a:pt x="107194" y="31234"/>
                    <a:pt x="111976" y="31234"/>
                  </a:cubicBezTo>
                  <a:cubicBezTo>
                    <a:pt x="118520" y="31234"/>
                    <a:pt x="125818" y="25920"/>
                    <a:pt x="125818" y="16742"/>
                  </a:cubicBezTo>
                  <a:cubicBezTo>
                    <a:pt x="125818" y="5630"/>
                    <a:pt x="114241" y="75"/>
                    <a:pt x="103923" y="75"/>
                  </a:cubicBezTo>
                  <a:cubicBezTo>
                    <a:pt x="95366" y="75"/>
                    <a:pt x="79510" y="4423"/>
                    <a:pt x="71960" y="28336"/>
                  </a:cubicBezTo>
                  <a:cubicBezTo>
                    <a:pt x="70450" y="33408"/>
                    <a:pt x="69695" y="35824"/>
                    <a:pt x="63655" y="66259"/>
                  </a:cubicBezTo>
                  <a:lnTo>
                    <a:pt x="46289" y="66259"/>
                  </a:lnTo>
                  <a:cubicBezTo>
                    <a:pt x="41507" y="66259"/>
                    <a:pt x="38739" y="66259"/>
                    <a:pt x="38739" y="70848"/>
                  </a:cubicBezTo>
                  <a:cubicBezTo>
                    <a:pt x="38739" y="73747"/>
                    <a:pt x="41004" y="73747"/>
                    <a:pt x="45786" y="73747"/>
                  </a:cubicBezTo>
                  <a:lnTo>
                    <a:pt x="62396" y="73747"/>
                  </a:lnTo>
                  <a:lnTo>
                    <a:pt x="43520" y="169159"/>
                  </a:lnTo>
                  <a:cubicBezTo>
                    <a:pt x="38990" y="192589"/>
                    <a:pt x="34712" y="214570"/>
                    <a:pt x="21625" y="214570"/>
                  </a:cubicBezTo>
                  <a:cubicBezTo>
                    <a:pt x="20618" y="214570"/>
                    <a:pt x="14326" y="214570"/>
                    <a:pt x="9544" y="210222"/>
                  </a:cubicBezTo>
                  <a:cubicBezTo>
                    <a:pt x="21121" y="209497"/>
                    <a:pt x="23386" y="200802"/>
                    <a:pt x="23386" y="197178"/>
                  </a:cubicBezTo>
                  <a:cubicBezTo>
                    <a:pt x="23386" y="191623"/>
                    <a:pt x="18856" y="188724"/>
                    <a:pt x="14074" y="188724"/>
                  </a:cubicBezTo>
                  <a:cubicBezTo>
                    <a:pt x="7531" y="188724"/>
                    <a:pt x="232" y="194038"/>
                    <a:pt x="232" y="203217"/>
                  </a:cubicBezTo>
                  <a:cubicBezTo>
                    <a:pt x="232" y="214087"/>
                    <a:pt x="11306" y="219884"/>
                    <a:pt x="21625" y="219884"/>
                  </a:cubicBezTo>
                  <a:cubicBezTo>
                    <a:pt x="35467" y="219884"/>
                    <a:pt x="45534" y="205633"/>
                    <a:pt x="50064" y="196454"/>
                  </a:cubicBezTo>
                  <a:cubicBezTo>
                    <a:pt x="58118" y="181236"/>
                    <a:pt x="63906" y="152009"/>
                    <a:pt x="64158" y="150318"/>
                  </a:cubicBezTo>
                  <a:lnTo>
                    <a:pt x="79258" y="73747"/>
                  </a:lnTo>
                  <a:close/>
                </a:path>
              </a:pathLst>
            </a:custGeom>
            <a:solidFill>
              <a:srgbClr val="000000"/>
            </a:solidFill>
            <a:ln w="252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16F9E67D-7014-48FA-FD2C-59F18B75CE19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647567" y="4197990"/>
              <a:ext cx="153773" cy="186717"/>
            </a:xfrm>
            <a:custGeom>
              <a:avLst/>
              <a:gdLst>
                <a:gd name="connsiteX0" fmla="*/ 148981 w 153773"/>
                <a:gd name="connsiteY0" fmla="*/ 75438 h 186717"/>
                <a:gd name="connsiteX1" fmla="*/ 154015 w 153773"/>
                <a:gd name="connsiteY1" fmla="*/ 70124 h 186717"/>
                <a:gd name="connsiteX2" fmla="*/ 148981 w 153773"/>
                <a:gd name="connsiteY2" fmla="*/ 64568 h 186717"/>
                <a:gd name="connsiteX3" fmla="*/ 10308 w 153773"/>
                <a:gd name="connsiteY3" fmla="*/ 1766 h 186717"/>
                <a:gd name="connsiteX4" fmla="*/ 5274 w 153773"/>
                <a:gd name="connsiteY4" fmla="*/ 75 h 186717"/>
                <a:gd name="connsiteX5" fmla="*/ 241 w 153773"/>
                <a:gd name="connsiteY5" fmla="*/ 4906 h 186717"/>
                <a:gd name="connsiteX6" fmla="*/ 5023 w 153773"/>
                <a:gd name="connsiteY6" fmla="*/ 10220 h 186717"/>
                <a:gd name="connsiteX7" fmla="*/ 137153 w 153773"/>
                <a:gd name="connsiteY7" fmla="*/ 69882 h 186717"/>
                <a:gd name="connsiteX8" fmla="*/ 5526 w 153773"/>
                <a:gd name="connsiteY8" fmla="*/ 129545 h 186717"/>
                <a:gd name="connsiteX9" fmla="*/ 241 w 153773"/>
                <a:gd name="connsiteY9" fmla="*/ 135100 h 186717"/>
                <a:gd name="connsiteX10" fmla="*/ 5274 w 153773"/>
                <a:gd name="connsiteY10" fmla="*/ 139931 h 186717"/>
                <a:gd name="connsiteX11" fmla="*/ 9805 w 153773"/>
                <a:gd name="connsiteY11" fmla="*/ 138241 h 186717"/>
                <a:gd name="connsiteX12" fmla="*/ 148981 w 153773"/>
                <a:gd name="connsiteY12" fmla="*/ 75438 h 186717"/>
                <a:gd name="connsiteX13" fmla="*/ 145206 w 153773"/>
                <a:gd name="connsiteY13" fmla="*/ 186792 h 186717"/>
                <a:gd name="connsiteX14" fmla="*/ 154015 w 153773"/>
                <a:gd name="connsiteY14" fmla="*/ 181961 h 186717"/>
                <a:gd name="connsiteX15" fmla="*/ 144955 w 153773"/>
                <a:gd name="connsiteY15" fmla="*/ 177130 h 186717"/>
                <a:gd name="connsiteX16" fmla="*/ 9301 w 153773"/>
                <a:gd name="connsiteY16" fmla="*/ 177130 h 186717"/>
                <a:gd name="connsiteX17" fmla="*/ 241 w 153773"/>
                <a:gd name="connsiteY17" fmla="*/ 181961 h 186717"/>
                <a:gd name="connsiteX18" fmla="*/ 9050 w 153773"/>
                <a:gd name="connsiteY18" fmla="*/ 186792 h 186717"/>
                <a:gd name="connsiteX19" fmla="*/ 145206 w 153773"/>
                <a:gd name="connsiteY19" fmla="*/ 186792 h 18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3773" h="186717">
                  <a:moveTo>
                    <a:pt x="148981" y="75438"/>
                  </a:moveTo>
                  <a:cubicBezTo>
                    <a:pt x="152505" y="73989"/>
                    <a:pt x="154015" y="72298"/>
                    <a:pt x="154015" y="70124"/>
                  </a:cubicBezTo>
                  <a:cubicBezTo>
                    <a:pt x="154015" y="67708"/>
                    <a:pt x="153008" y="66259"/>
                    <a:pt x="148981" y="64568"/>
                  </a:cubicBezTo>
                  <a:lnTo>
                    <a:pt x="10308" y="1766"/>
                  </a:lnTo>
                  <a:cubicBezTo>
                    <a:pt x="6785" y="75"/>
                    <a:pt x="5778" y="75"/>
                    <a:pt x="5274" y="75"/>
                  </a:cubicBezTo>
                  <a:cubicBezTo>
                    <a:pt x="2254" y="75"/>
                    <a:pt x="241" y="2249"/>
                    <a:pt x="241" y="4906"/>
                  </a:cubicBezTo>
                  <a:cubicBezTo>
                    <a:pt x="241" y="7804"/>
                    <a:pt x="2254" y="9012"/>
                    <a:pt x="5023" y="10220"/>
                  </a:cubicBezTo>
                  <a:lnTo>
                    <a:pt x="137153" y="69882"/>
                  </a:lnTo>
                  <a:lnTo>
                    <a:pt x="5526" y="129545"/>
                  </a:lnTo>
                  <a:cubicBezTo>
                    <a:pt x="493" y="131719"/>
                    <a:pt x="241" y="133651"/>
                    <a:pt x="241" y="135100"/>
                  </a:cubicBezTo>
                  <a:cubicBezTo>
                    <a:pt x="241" y="137758"/>
                    <a:pt x="2506" y="139931"/>
                    <a:pt x="5274" y="139931"/>
                  </a:cubicBezTo>
                  <a:cubicBezTo>
                    <a:pt x="6029" y="139931"/>
                    <a:pt x="6533" y="139931"/>
                    <a:pt x="9805" y="138241"/>
                  </a:cubicBezTo>
                  <a:lnTo>
                    <a:pt x="148981" y="75438"/>
                  </a:lnTo>
                  <a:close/>
                  <a:moveTo>
                    <a:pt x="145206" y="186792"/>
                  </a:moveTo>
                  <a:cubicBezTo>
                    <a:pt x="149485" y="186792"/>
                    <a:pt x="154015" y="186792"/>
                    <a:pt x="154015" y="181961"/>
                  </a:cubicBezTo>
                  <a:cubicBezTo>
                    <a:pt x="154015" y="177130"/>
                    <a:pt x="148730" y="177130"/>
                    <a:pt x="144955" y="177130"/>
                  </a:cubicBezTo>
                  <a:lnTo>
                    <a:pt x="9301" y="177130"/>
                  </a:lnTo>
                  <a:cubicBezTo>
                    <a:pt x="5526" y="177130"/>
                    <a:pt x="241" y="177130"/>
                    <a:pt x="241" y="181961"/>
                  </a:cubicBezTo>
                  <a:cubicBezTo>
                    <a:pt x="241" y="186792"/>
                    <a:pt x="4771" y="186792"/>
                    <a:pt x="9050" y="186792"/>
                  </a:cubicBezTo>
                  <a:lnTo>
                    <a:pt x="145206" y="186792"/>
                  </a:lnTo>
                  <a:close/>
                </a:path>
              </a:pathLst>
            </a:custGeom>
            <a:solidFill>
              <a:srgbClr val="000000"/>
            </a:solidFill>
            <a:ln w="252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C9994CD-EC59-D079-2136-DB5DF7782033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902150" y="4190744"/>
              <a:ext cx="105955" cy="166185"/>
            </a:xfrm>
            <a:custGeom>
              <a:avLst/>
              <a:gdLst>
                <a:gd name="connsiteX0" fmla="*/ 106207 w 105955"/>
                <a:gd name="connsiteY0" fmla="*/ 83651 h 166185"/>
                <a:gd name="connsiteX1" fmla="*/ 96140 w 105955"/>
                <a:gd name="connsiteY1" fmla="*/ 27128 h 166185"/>
                <a:gd name="connsiteX2" fmla="*/ 53355 w 105955"/>
                <a:gd name="connsiteY2" fmla="*/ 75 h 166185"/>
                <a:gd name="connsiteX3" fmla="*/ 9563 w 105955"/>
                <a:gd name="connsiteY3" fmla="*/ 28819 h 166185"/>
                <a:gd name="connsiteX4" fmla="*/ 251 w 105955"/>
                <a:gd name="connsiteY4" fmla="*/ 83651 h 166185"/>
                <a:gd name="connsiteX5" fmla="*/ 11577 w 105955"/>
                <a:gd name="connsiteY5" fmla="*/ 141864 h 166185"/>
                <a:gd name="connsiteX6" fmla="*/ 53103 w 105955"/>
                <a:gd name="connsiteY6" fmla="*/ 166260 h 166185"/>
                <a:gd name="connsiteX7" fmla="*/ 96895 w 105955"/>
                <a:gd name="connsiteY7" fmla="*/ 138241 h 166185"/>
                <a:gd name="connsiteX8" fmla="*/ 106207 w 105955"/>
                <a:gd name="connsiteY8" fmla="*/ 83651 h 166185"/>
                <a:gd name="connsiteX9" fmla="*/ 53103 w 105955"/>
                <a:gd name="connsiteY9" fmla="*/ 160946 h 166185"/>
                <a:gd name="connsiteX10" fmla="*/ 23909 w 105955"/>
                <a:gd name="connsiteY10" fmla="*/ 131719 h 166185"/>
                <a:gd name="connsiteX11" fmla="*/ 21141 w 105955"/>
                <a:gd name="connsiteY11" fmla="*/ 80752 h 166185"/>
                <a:gd name="connsiteX12" fmla="*/ 23154 w 105955"/>
                <a:gd name="connsiteY12" fmla="*/ 36307 h 166185"/>
                <a:gd name="connsiteX13" fmla="*/ 53103 w 105955"/>
                <a:gd name="connsiteY13" fmla="*/ 5389 h 166185"/>
                <a:gd name="connsiteX14" fmla="*/ 82801 w 105955"/>
                <a:gd name="connsiteY14" fmla="*/ 33650 h 166185"/>
                <a:gd name="connsiteX15" fmla="*/ 85318 w 105955"/>
                <a:gd name="connsiteY15" fmla="*/ 80752 h 166185"/>
                <a:gd name="connsiteX16" fmla="*/ 82549 w 105955"/>
                <a:gd name="connsiteY16" fmla="*/ 130753 h 166185"/>
                <a:gd name="connsiteX17" fmla="*/ 53103 w 105955"/>
                <a:gd name="connsiteY17" fmla="*/ 160946 h 1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955" h="166185">
                  <a:moveTo>
                    <a:pt x="106207" y="83651"/>
                  </a:moveTo>
                  <a:cubicBezTo>
                    <a:pt x="106207" y="64327"/>
                    <a:pt x="104949" y="45003"/>
                    <a:pt x="96140" y="27128"/>
                  </a:cubicBezTo>
                  <a:cubicBezTo>
                    <a:pt x="84563" y="3939"/>
                    <a:pt x="63925" y="75"/>
                    <a:pt x="53355" y="75"/>
                  </a:cubicBezTo>
                  <a:cubicBezTo>
                    <a:pt x="38255" y="75"/>
                    <a:pt x="19882" y="6355"/>
                    <a:pt x="9563" y="28819"/>
                  </a:cubicBezTo>
                  <a:cubicBezTo>
                    <a:pt x="1510" y="45486"/>
                    <a:pt x="251" y="64327"/>
                    <a:pt x="251" y="83651"/>
                  </a:cubicBezTo>
                  <a:cubicBezTo>
                    <a:pt x="251" y="101767"/>
                    <a:pt x="1258" y="123506"/>
                    <a:pt x="11577" y="141864"/>
                  </a:cubicBezTo>
                  <a:cubicBezTo>
                    <a:pt x="22399" y="161429"/>
                    <a:pt x="40771" y="166260"/>
                    <a:pt x="53103" y="166260"/>
                  </a:cubicBezTo>
                  <a:cubicBezTo>
                    <a:pt x="66694" y="166260"/>
                    <a:pt x="85821" y="161188"/>
                    <a:pt x="96895" y="138241"/>
                  </a:cubicBezTo>
                  <a:cubicBezTo>
                    <a:pt x="104949" y="121574"/>
                    <a:pt x="106207" y="102733"/>
                    <a:pt x="106207" y="83651"/>
                  </a:cubicBezTo>
                  <a:close/>
                  <a:moveTo>
                    <a:pt x="53103" y="160946"/>
                  </a:moveTo>
                  <a:cubicBezTo>
                    <a:pt x="43288" y="160946"/>
                    <a:pt x="28439" y="154907"/>
                    <a:pt x="23909" y="131719"/>
                  </a:cubicBezTo>
                  <a:cubicBezTo>
                    <a:pt x="21141" y="117226"/>
                    <a:pt x="21141" y="95003"/>
                    <a:pt x="21141" y="80752"/>
                  </a:cubicBezTo>
                  <a:cubicBezTo>
                    <a:pt x="21141" y="65293"/>
                    <a:pt x="21141" y="49351"/>
                    <a:pt x="23154" y="36307"/>
                  </a:cubicBezTo>
                  <a:cubicBezTo>
                    <a:pt x="27936" y="7563"/>
                    <a:pt x="46811" y="5389"/>
                    <a:pt x="53103" y="5389"/>
                  </a:cubicBezTo>
                  <a:cubicBezTo>
                    <a:pt x="61409" y="5389"/>
                    <a:pt x="78019" y="9737"/>
                    <a:pt x="82801" y="33650"/>
                  </a:cubicBezTo>
                  <a:cubicBezTo>
                    <a:pt x="85318" y="47177"/>
                    <a:pt x="85318" y="65534"/>
                    <a:pt x="85318" y="80752"/>
                  </a:cubicBezTo>
                  <a:cubicBezTo>
                    <a:pt x="85318" y="98868"/>
                    <a:pt x="85318" y="115293"/>
                    <a:pt x="82549" y="130753"/>
                  </a:cubicBezTo>
                  <a:cubicBezTo>
                    <a:pt x="78774" y="153700"/>
                    <a:pt x="64429" y="160946"/>
                    <a:pt x="53103" y="160946"/>
                  </a:cubicBezTo>
                  <a:close/>
                </a:path>
              </a:pathLst>
            </a:custGeom>
            <a:solidFill>
              <a:srgbClr val="000000"/>
            </a:solidFill>
            <a:ln w="252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68" name="Oval 267">
            <a:extLst>
              <a:ext uri="{FF2B5EF4-FFF2-40B4-BE49-F238E27FC236}">
                <a16:creationId xmlns:a16="http://schemas.microsoft.com/office/drawing/2014/main" id="{B44EFB24-5148-0FEE-A572-BBBBAC20E329}"/>
              </a:ext>
            </a:extLst>
          </p:cNvPr>
          <p:cNvSpPr/>
          <p:nvPr/>
        </p:nvSpPr>
        <p:spPr>
          <a:xfrm>
            <a:off x="10130187" y="3510120"/>
            <a:ext cx="1040690" cy="5427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83" name="Group 282" descr="\documentclass{article}&#10;\usepackage{amsmath}&#10;\pagestyle{empty}&#10;\begin{document}&#10;&#10;$$\dot{v}&gt;0$$&#10;&#10;&#10;\end{document}" title="IguanaTex Vector Display">
            <a:extLst>
              <a:ext uri="{FF2B5EF4-FFF2-40B4-BE49-F238E27FC236}">
                <a16:creationId xmlns:a16="http://schemas.microsoft.com/office/drawing/2014/main" id="{14CE00B8-E8D9-7D82-60F7-78FA98BB3418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7075188" y="2838360"/>
            <a:ext cx="584486" cy="173005"/>
            <a:chOff x="8244896" y="4206855"/>
            <a:chExt cx="584486" cy="173005"/>
          </a:xfrm>
        </p:grpSpPr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8A2D2621-7C52-4990-80A1-3F1F3513B666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297384" y="4206855"/>
              <a:ext cx="27370" cy="25865"/>
            </a:xfrm>
            <a:custGeom>
              <a:avLst/>
              <a:gdLst>
                <a:gd name="connsiteX0" fmla="*/ 27594 w 27370"/>
                <a:gd name="connsiteY0" fmla="*/ 13007 h 25865"/>
                <a:gd name="connsiteX1" fmla="*/ 14037 w 27370"/>
                <a:gd name="connsiteY1" fmla="*/ 75 h 25865"/>
                <a:gd name="connsiteX2" fmla="*/ 223 w 27370"/>
                <a:gd name="connsiteY2" fmla="*/ 13007 h 25865"/>
                <a:gd name="connsiteX3" fmla="*/ 13781 w 27370"/>
                <a:gd name="connsiteY3" fmla="*/ 25940 h 25865"/>
                <a:gd name="connsiteX4" fmla="*/ 27594 w 27370"/>
                <a:gd name="connsiteY4" fmla="*/ 13007 h 2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0" h="25865">
                  <a:moveTo>
                    <a:pt x="27594" y="13007"/>
                  </a:moveTo>
                  <a:cubicBezTo>
                    <a:pt x="27594" y="6419"/>
                    <a:pt x="21711" y="75"/>
                    <a:pt x="14037" y="75"/>
                  </a:cubicBezTo>
                  <a:cubicBezTo>
                    <a:pt x="5339" y="75"/>
                    <a:pt x="223" y="6907"/>
                    <a:pt x="223" y="13007"/>
                  </a:cubicBezTo>
                  <a:cubicBezTo>
                    <a:pt x="223" y="19596"/>
                    <a:pt x="6107" y="25940"/>
                    <a:pt x="13781" y="25940"/>
                  </a:cubicBezTo>
                  <a:cubicBezTo>
                    <a:pt x="22478" y="25940"/>
                    <a:pt x="27594" y="19108"/>
                    <a:pt x="27594" y="13007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C71639E6-B0A4-27D5-F78D-82B0FC655B4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8244896" y="4262246"/>
              <a:ext cx="112296" cy="110538"/>
            </a:xfrm>
            <a:custGeom>
              <a:avLst/>
              <a:gdLst>
                <a:gd name="connsiteX0" fmla="*/ 112519 w 112296"/>
                <a:gd name="connsiteY0" fmla="*/ 17156 h 110538"/>
                <a:gd name="connsiteX1" fmla="*/ 101264 w 112296"/>
                <a:gd name="connsiteY1" fmla="*/ 75 h 110538"/>
                <a:gd name="connsiteX2" fmla="*/ 88729 w 112296"/>
                <a:gd name="connsiteY2" fmla="*/ 11787 h 110538"/>
                <a:gd name="connsiteX3" fmla="*/ 92822 w 112296"/>
                <a:gd name="connsiteY3" fmla="*/ 19108 h 110538"/>
                <a:gd name="connsiteX4" fmla="*/ 101519 w 112296"/>
                <a:gd name="connsiteY4" fmla="*/ 39117 h 110538"/>
                <a:gd name="connsiteX5" fmla="*/ 55987 w 112296"/>
                <a:gd name="connsiteY5" fmla="*/ 105245 h 110538"/>
                <a:gd name="connsiteX6" fmla="*/ 37057 w 112296"/>
                <a:gd name="connsiteY6" fmla="*/ 84015 h 110538"/>
                <a:gd name="connsiteX7" fmla="*/ 51894 w 112296"/>
                <a:gd name="connsiteY7" fmla="*/ 32285 h 110538"/>
                <a:gd name="connsiteX8" fmla="*/ 54963 w 112296"/>
                <a:gd name="connsiteY8" fmla="*/ 20084 h 110538"/>
                <a:gd name="connsiteX9" fmla="*/ 33988 w 112296"/>
                <a:gd name="connsiteY9" fmla="*/ 75 h 110538"/>
                <a:gd name="connsiteX10" fmla="*/ 222 w 112296"/>
                <a:gd name="connsiteY10" fmla="*/ 37653 h 110538"/>
                <a:gd name="connsiteX11" fmla="*/ 3292 w 112296"/>
                <a:gd name="connsiteY11" fmla="*/ 40093 h 110538"/>
                <a:gd name="connsiteX12" fmla="*/ 7384 w 112296"/>
                <a:gd name="connsiteY12" fmla="*/ 35701 h 110538"/>
                <a:gd name="connsiteX13" fmla="*/ 33220 w 112296"/>
                <a:gd name="connsiteY13" fmla="*/ 5443 h 110538"/>
                <a:gd name="connsiteX14" fmla="*/ 39615 w 112296"/>
                <a:gd name="connsiteY14" fmla="*/ 13251 h 110538"/>
                <a:gd name="connsiteX15" fmla="*/ 35267 w 112296"/>
                <a:gd name="connsiteY15" fmla="*/ 30332 h 110538"/>
                <a:gd name="connsiteX16" fmla="*/ 20686 w 112296"/>
                <a:gd name="connsiteY16" fmla="*/ 80355 h 110538"/>
                <a:gd name="connsiteX17" fmla="*/ 54963 w 112296"/>
                <a:gd name="connsiteY17" fmla="*/ 110613 h 110538"/>
                <a:gd name="connsiteX18" fmla="*/ 112519 w 112296"/>
                <a:gd name="connsiteY18" fmla="*/ 17156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296" h="110538">
                  <a:moveTo>
                    <a:pt x="112519" y="17156"/>
                  </a:moveTo>
                  <a:cubicBezTo>
                    <a:pt x="112519" y="3979"/>
                    <a:pt x="105868" y="75"/>
                    <a:pt x="101264" y="75"/>
                  </a:cubicBezTo>
                  <a:cubicBezTo>
                    <a:pt x="94868" y="75"/>
                    <a:pt x="88729" y="6419"/>
                    <a:pt x="88729" y="11787"/>
                  </a:cubicBezTo>
                  <a:cubicBezTo>
                    <a:pt x="88729" y="14960"/>
                    <a:pt x="90008" y="16424"/>
                    <a:pt x="92822" y="19108"/>
                  </a:cubicBezTo>
                  <a:cubicBezTo>
                    <a:pt x="98194" y="23988"/>
                    <a:pt x="101519" y="30332"/>
                    <a:pt x="101519" y="39117"/>
                  </a:cubicBezTo>
                  <a:cubicBezTo>
                    <a:pt x="101519" y="49365"/>
                    <a:pt x="85915" y="105245"/>
                    <a:pt x="55987" y="105245"/>
                  </a:cubicBezTo>
                  <a:cubicBezTo>
                    <a:pt x="42941" y="105245"/>
                    <a:pt x="37057" y="96704"/>
                    <a:pt x="37057" y="84015"/>
                  </a:cubicBezTo>
                  <a:cubicBezTo>
                    <a:pt x="37057" y="70351"/>
                    <a:pt x="43964" y="52538"/>
                    <a:pt x="51894" y="32285"/>
                  </a:cubicBezTo>
                  <a:cubicBezTo>
                    <a:pt x="53684" y="28136"/>
                    <a:pt x="54963" y="24720"/>
                    <a:pt x="54963" y="20084"/>
                  </a:cubicBezTo>
                  <a:cubicBezTo>
                    <a:pt x="54963" y="9103"/>
                    <a:pt x="46778" y="75"/>
                    <a:pt x="33988" y="75"/>
                  </a:cubicBezTo>
                  <a:cubicBezTo>
                    <a:pt x="9942" y="75"/>
                    <a:pt x="222" y="35457"/>
                    <a:pt x="222" y="37653"/>
                  </a:cubicBezTo>
                  <a:cubicBezTo>
                    <a:pt x="222" y="40093"/>
                    <a:pt x="2780" y="40093"/>
                    <a:pt x="3292" y="40093"/>
                  </a:cubicBezTo>
                  <a:cubicBezTo>
                    <a:pt x="5850" y="40093"/>
                    <a:pt x="6105" y="39605"/>
                    <a:pt x="7384" y="35701"/>
                  </a:cubicBezTo>
                  <a:cubicBezTo>
                    <a:pt x="14803" y="11055"/>
                    <a:pt x="25802" y="5443"/>
                    <a:pt x="33220" y="5443"/>
                  </a:cubicBezTo>
                  <a:cubicBezTo>
                    <a:pt x="35267" y="5443"/>
                    <a:pt x="39615" y="5443"/>
                    <a:pt x="39615" y="13251"/>
                  </a:cubicBezTo>
                  <a:cubicBezTo>
                    <a:pt x="39615" y="19352"/>
                    <a:pt x="37057" y="25940"/>
                    <a:pt x="35267" y="30332"/>
                  </a:cubicBezTo>
                  <a:cubicBezTo>
                    <a:pt x="24011" y="58638"/>
                    <a:pt x="20686" y="69863"/>
                    <a:pt x="20686" y="80355"/>
                  </a:cubicBezTo>
                  <a:cubicBezTo>
                    <a:pt x="20686" y="106709"/>
                    <a:pt x="43197" y="110613"/>
                    <a:pt x="54963" y="110613"/>
                  </a:cubicBezTo>
                  <a:cubicBezTo>
                    <a:pt x="97938" y="110613"/>
                    <a:pt x="112519" y="29844"/>
                    <a:pt x="112519" y="17156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A92DAD7B-64D5-02C5-A228-97B80F2F5AC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462934" y="4238333"/>
              <a:ext cx="156294" cy="141527"/>
            </a:xfrm>
            <a:custGeom>
              <a:avLst/>
              <a:gdLst>
                <a:gd name="connsiteX0" fmla="*/ 151664 w 156294"/>
                <a:gd name="connsiteY0" fmla="*/ 76207 h 141527"/>
                <a:gd name="connsiteX1" fmla="*/ 156525 w 156294"/>
                <a:gd name="connsiteY1" fmla="*/ 70839 h 141527"/>
                <a:gd name="connsiteX2" fmla="*/ 151664 w 156294"/>
                <a:gd name="connsiteY2" fmla="*/ 65470 h 141527"/>
                <a:gd name="connsiteX3" fmla="*/ 9950 w 156294"/>
                <a:gd name="connsiteY3" fmla="*/ 1783 h 141527"/>
                <a:gd name="connsiteX4" fmla="*/ 5346 w 156294"/>
                <a:gd name="connsiteY4" fmla="*/ 75 h 141527"/>
                <a:gd name="connsiteX5" fmla="*/ 230 w 156294"/>
                <a:gd name="connsiteY5" fmla="*/ 4955 h 141527"/>
                <a:gd name="connsiteX6" fmla="*/ 5090 w 156294"/>
                <a:gd name="connsiteY6" fmla="*/ 10323 h 141527"/>
                <a:gd name="connsiteX7" fmla="*/ 139386 w 156294"/>
                <a:gd name="connsiteY7" fmla="*/ 70839 h 141527"/>
                <a:gd name="connsiteX8" fmla="*/ 5090 w 156294"/>
                <a:gd name="connsiteY8" fmla="*/ 131354 h 141527"/>
                <a:gd name="connsiteX9" fmla="*/ 230 w 156294"/>
                <a:gd name="connsiteY9" fmla="*/ 136722 h 141527"/>
                <a:gd name="connsiteX10" fmla="*/ 5346 w 156294"/>
                <a:gd name="connsiteY10" fmla="*/ 141603 h 141527"/>
                <a:gd name="connsiteX11" fmla="*/ 9950 w 156294"/>
                <a:gd name="connsiteY11" fmla="*/ 139894 h 141527"/>
                <a:gd name="connsiteX12" fmla="*/ 151664 w 156294"/>
                <a:gd name="connsiteY12" fmla="*/ 76207 h 14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294" h="141527">
                  <a:moveTo>
                    <a:pt x="151664" y="76207"/>
                  </a:moveTo>
                  <a:cubicBezTo>
                    <a:pt x="154478" y="74987"/>
                    <a:pt x="156525" y="73767"/>
                    <a:pt x="156525" y="70839"/>
                  </a:cubicBezTo>
                  <a:cubicBezTo>
                    <a:pt x="156525" y="67910"/>
                    <a:pt x="154478" y="66690"/>
                    <a:pt x="151664" y="65470"/>
                  </a:cubicBezTo>
                  <a:lnTo>
                    <a:pt x="9950" y="1783"/>
                  </a:lnTo>
                  <a:cubicBezTo>
                    <a:pt x="6625" y="75"/>
                    <a:pt x="6113" y="75"/>
                    <a:pt x="5346" y="75"/>
                  </a:cubicBezTo>
                  <a:cubicBezTo>
                    <a:pt x="2532" y="75"/>
                    <a:pt x="230" y="2271"/>
                    <a:pt x="230" y="4955"/>
                  </a:cubicBezTo>
                  <a:cubicBezTo>
                    <a:pt x="230" y="7151"/>
                    <a:pt x="1509" y="8615"/>
                    <a:pt x="5090" y="10323"/>
                  </a:cubicBezTo>
                  <a:lnTo>
                    <a:pt x="139386" y="70839"/>
                  </a:lnTo>
                  <a:lnTo>
                    <a:pt x="5090" y="131354"/>
                  </a:lnTo>
                  <a:cubicBezTo>
                    <a:pt x="1509" y="133062"/>
                    <a:pt x="230" y="134526"/>
                    <a:pt x="230" y="136722"/>
                  </a:cubicBezTo>
                  <a:cubicBezTo>
                    <a:pt x="230" y="139406"/>
                    <a:pt x="2532" y="141603"/>
                    <a:pt x="5346" y="141603"/>
                  </a:cubicBezTo>
                  <a:cubicBezTo>
                    <a:pt x="6113" y="141603"/>
                    <a:pt x="6625" y="141603"/>
                    <a:pt x="9950" y="139894"/>
                  </a:cubicBezTo>
                  <a:lnTo>
                    <a:pt x="151664" y="76207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B14179F5-C6EC-39E5-48F7-2B4BDBD1FC9B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721690" y="4207587"/>
              <a:ext cx="107692" cy="167881"/>
            </a:xfrm>
            <a:custGeom>
              <a:avLst/>
              <a:gdLst>
                <a:gd name="connsiteX0" fmla="*/ 107933 w 107692"/>
                <a:gd name="connsiteY0" fmla="*/ 84503 h 167881"/>
                <a:gd name="connsiteX1" fmla="*/ 97701 w 107692"/>
                <a:gd name="connsiteY1" fmla="*/ 27404 h 167881"/>
                <a:gd name="connsiteX2" fmla="*/ 54215 w 107692"/>
                <a:gd name="connsiteY2" fmla="*/ 75 h 167881"/>
                <a:gd name="connsiteX3" fmla="*/ 9705 w 107692"/>
                <a:gd name="connsiteY3" fmla="*/ 29112 h 167881"/>
                <a:gd name="connsiteX4" fmla="*/ 240 w 107692"/>
                <a:gd name="connsiteY4" fmla="*/ 84503 h 167881"/>
                <a:gd name="connsiteX5" fmla="*/ 11751 w 107692"/>
                <a:gd name="connsiteY5" fmla="*/ 143311 h 167881"/>
                <a:gd name="connsiteX6" fmla="*/ 53959 w 107692"/>
                <a:gd name="connsiteY6" fmla="*/ 167956 h 167881"/>
                <a:gd name="connsiteX7" fmla="*/ 98468 w 107692"/>
                <a:gd name="connsiteY7" fmla="*/ 139650 h 167881"/>
                <a:gd name="connsiteX8" fmla="*/ 107933 w 107692"/>
                <a:gd name="connsiteY8" fmla="*/ 84503 h 167881"/>
                <a:gd name="connsiteX9" fmla="*/ 53959 w 107692"/>
                <a:gd name="connsiteY9" fmla="*/ 162588 h 167881"/>
                <a:gd name="connsiteX10" fmla="*/ 24286 w 107692"/>
                <a:gd name="connsiteY10" fmla="*/ 133062 h 167881"/>
                <a:gd name="connsiteX11" fmla="*/ 21472 w 107692"/>
                <a:gd name="connsiteY11" fmla="*/ 81575 h 167881"/>
                <a:gd name="connsiteX12" fmla="*/ 23518 w 107692"/>
                <a:gd name="connsiteY12" fmla="*/ 36677 h 167881"/>
                <a:gd name="connsiteX13" fmla="*/ 53959 w 107692"/>
                <a:gd name="connsiteY13" fmla="*/ 5443 h 167881"/>
                <a:gd name="connsiteX14" fmla="*/ 84143 w 107692"/>
                <a:gd name="connsiteY14" fmla="*/ 33993 h 167881"/>
                <a:gd name="connsiteX15" fmla="*/ 86701 w 107692"/>
                <a:gd name="connsiteY15" fmla="*/ 81575 h 167881"/>
                <a:gd name="connsiteX16" fmla="*/ 83887 w 107692"/>
                <a:gd name="connsiteY16" fmla="*/ 132086 h 167881"/>
                <a:gd name="connsiteX17" fmla="*/ 53959 w 107692"/>
                <a:gd name="connsiteY17" fmla="*/ 162588 h 1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692" h="167881">
                  <a:moveTo>
                    <a:pt x="107933" y="84503"/>
                  </a:moveTo>
                  <a:cubicBezTo>
                    <a:pt x="107933" y="64982"/>
                    <a:pt x="106654" y="45461"/>
                    <a:pt x="97701" y="27404"/>
                  </a:cubicBezTo>
                  <a:cubicBezTo>
                    <a:pt x="85934" y="3979"/>
                    <a:pt x="64958" y="75"/>
                    <a:pt x="54215" y="75"/>
                  </a:cubicBezTo>
                  <a:cubicBezTo>
                    <a:pt x="38866" y="75"/>
                    <a:pt x="20193" y="6419"/>
                    <a:pt x="9705" y="29112"/>
                  </a:cubicBezTo>
                  <a:cubicBezTo>
                    <a:pt x="1519" y="45949"/>
                    <a:pt x="240" y="64982"/>
                    <a:pt x="240" y="84503"/>
                  </a:cubicBezTo>
                  <a:cubicBezTo>
                    <a:pt x="240" y="102804"/>
                    <a:pt x="1264" y="124766"/>
                    <a:pt x="11751" y="143311"/>
                  </a:cubicBezTo>
                  <a:cubicBezTo>
                    <a:pt x="22751" y="163076"/>
                    <a:pt x="41424" y="167956"/>
                    <a:pt x="53959" y="167956"/>
                  </a:cubicBezTo>
                  <a:cubicBezTo>
                    <a:pt x="67772" y="167956"/>
                    <a:pt x="87213" y="162832"/>
                    <a:pt x="98468" y="139650"/>
                  </a:cubicBezTo>
                  <a:cubicBezTo>
                    <a:pt x="106654" y="122814"/>
                    <a:pt x="107933" y="103780"/>
                    <a:pt x="107933" y="84503"/>
                  </a:cubicBezTo>
                  <a:close/>
                  <a:moveTo>
                    <a:pt x="53959" y="162588"/>
                  </a:moveTo>
                  <a:cubicBezTo>
                    <a:pt x="43982" y="162588"/>
                    <a:pt x="28890" y="156487"/>
                    <a:pt x="24286" y="133062"/>
                  </a:cubicBezTo>
                  <a:cubicBezTo>
                    <a:pt x="21472" y="118421"/>
                    <a:pt x="21472" y="95972"/>
                    <a:pt x="21472" y="81575"/>
                  </a:cubicBezTo>
                  <a:cubicBezTo>
                    <a:pt x="21472" y="65958"/>
                    <a:pt x="21472" y="49853"/>
                    <a:pt x="23518" y="36677"/>
                  </a:cubicBezTo>
                  <a:cubicBezTo>
                    <a:pt x="28379" y="7639"/>
                    <a:pt x="47564" y="5443"/>
                    <a:pt x="53959" y="5443"/>
                  </a:cubicBezTo>
                  <a:cubicBezTo>
                    <a:pt x="62400" y="5443"/>
                    <a:pt x="79283" y="9835"/>
                    <a:pt x="84143" y="33993"/>
                  </a:cubicBezTo>
                  <a:cubicBezTo>
                    <a:pt x="86701" y="47657"/>
                    <a:pt x="86701" y="66202"/>
                    <a:pt x="86701" y="81575"/>
                  </a:cubicBezTo>
                  <a:cubicBezTo>
                    <a:pt x="86701" y="99876"/>
                    <a:pt x="86701" y="116469"/>
                    <a:pt x="83887" y="132086"/>
                  </a:cubicBezTo>
                  <a:cubicBezTo>
                    <a:pt x="80050" y="155267"/>
                    <a:pt x="65470" y="162588"/>
                    <a:pt x="53959" y="162588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07" name="Group 306" descr="\documentclass{article}&#10;\usepackage{amsmath}&#10;\pagestyle{empty}&#10;\begin{document}&#10;&#10;$$\dot{v}=\frac{\dot{r}+\sqrt{\dot{r}^2+f}}{f}$$&#10;&#10;&#10;\end{document}" title="IguanaTex Vector Display">
            <a:extLst>
              <a:ext uri="{FF2B5EF4-FFF2-40B4-BE49-F238E27FC236}">
                <a16:creationId xmlns:a16="http://schemas.microsoft.com/office/drawing/2014/main" id="{5AD891F7-9EEF-828D-0422-758797976ED2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741218" y="5477158"/>
            <a:ext cx="1877143" cy="622603"/>
            <a:chOff x="5438120" y="4239941"/>
            <a:chExt cx="1877143" cy="622603"/>
          </a:xfrm>
        </p:grpSpPr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3CCA1DD4-DBA5-AC4B-7E95-40D26DED8C3D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5490219" y="4471745"/>
              <a:ext cx="27167" cy="26555"/>
            </a:xfrm>
            <a:custGeom>
              <a:avLst/>
              <a:gdLst>
                <a:gd name="connsiteX0" fmla="*/ 27365 w 27167"/>
                <a:gd name="connsiteY0" fmla="*/ 13358 h 26555"/>
                <a:gd name="connsiteX1" fmla="*/ 13908 w 27167"/>
                <a:gd name="connsiteY1" fmla="*/ 80 h 26555"/>
                <a:gd name="connsiteX2" fmla="*/ 198 w 27167"/>
                <a:gd name="connsiteY2" fmla="*/ 13358 h 26555"/>
                <a:gd name="connsiteX3" fmla="*/ 13655 w 27167"/>
                <a:gd name="connsiteY3" fmla="*/ 26635 h 26555"/>
                <a:gd name="connsiteX4" fmla="*/ 27365 w 27167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365" y="13358"/>
                  </a:moveTo>
                  <a:cubicBezTo>
                    <a:pt x="27365" y="6594"/>
                    <a:pt x="21526" y="80"/>
                    <a:pt x="13908" y="80"/>
                  </a:cubicBezTo>
                  <a:cubicBezTo>
                    <a:pt x="5276" y="80"/>
                    <a:pt x="198" y="7095"/>
                    <a:pt x="198" y="13358"/>
                  </a:cubicBezTo>
                  <a:cubicBezTo>
                    <a:pt x="198" y="20122"/>
                    <a:pt x="6037" y="26635"/>
                    <a:pt x="13655" y="26635"/>
                  </a:cubicBezTo>
                  <a:cubicBezTo>
                    <a:pt x="22287" y="26635"/>
                    <a:pt x="27365" y="19621"/>
                    <a:pt x="2736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6FEFBBB3-5119-5F9C-7711-69AD7F35CBF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5438120" y="4528613"/>
              <a:ext cx="111464" cy="113485"/>
            </a:xfrm>
            <a:custGeom>
              <a:avLst/>
              <a:gdLst>
                <a:gd name="connsiteX0" fmla="*/ 111661 w 111464"/>
                <a:gd name="connsiteY0" fmla="*/ 17616 h 113485"/>
                <a:gd name="connsiteX1" fmla="*/ 100489 w 111464"/>
                <a:gd name="connsiteY1" fmla="*/ 80 h 113485"/>
                <a:gd name="connsiteX2" fmla="*/ 88048 w 111464"/>
                <a:gd name="connsiteY2" fmla="*/ 12105 h 113485"/>
                <a:gd name="connsiteX3" fmla="*/ 92110 w 111464"/>
                <a:gd name="connsiteY3" fmla="*/ 19621 h 113485"/>
                <a:gd name="connsiteX4" fmla="*/ 100743 w 111464"/>
                <a:gd name="connsiteY4" fmla="*/ 40163 h 113485"/>
                <a:gd name="connsiteX5" fmla="*/ 55548 w 111464"/>
                <a:gd name="connsiteY5" fmla="*/ 108054 h 113485"/>
                <a:gd name="connsiteX6" fmla="*/ 36759 w 111464"/>
                <a:gd name="connsiteY6" fmla="*/ 86259 h 113485"/>
                <a:gd name="connsiteX7" fmla="*/ 51485 w 111464"/>
                <a:gd name="connsiteY7" fmla="*/ 33149 h 113485"/>
                <a:gd name="connsiteX8" fmla="*/ 54532 w 111464"/>
                <a:gd name="connsiteY8" fmla="*/ 20623 h 113485"/>
                <a:gd name="connsiteX9" fmla="*/ 33712 w 111464"/>
                <a:gd name="connsiteY9" fmla="*/ 80 h 113485"/>
                <a:gd name="connsiteX10" fmla="*/ 196 w 111464"/>
                <a:gd name="connsiteY10" fmla="*/ 38660 h 113485"/>
                <a:gd name="connsiteX11" fmla="*/ 3243 w 111464"/>
                <a:gd name="connsiteY11" fmla="*/ 41165 h 113485"/>
                <a:gd name="connsiteX12" fmla="*/ 7305 w 111464"/>
                <a:gd name="connsiteY12" fmla="*/ 36656 h 113485"/>
                <a:gd name="connsiteX13" fmla="*/ 32950 w 111464"/>
                <a:gd name="connsiteY13" fmla="*/ 5591 h 113485"/>
                <a:gd name="connsiteX14" fmla="*/ 39298 w 111464"/>
                <a:gd name="connsiteY14" fmla="*/ 13608 h 113485"/>
                <a:gd name="connsiteX15" fmla="*/ 34981 w 111464"/>
                <a:gd name="connsiteY15" fmla="*/ 31145 h 113485"/>
                <a:gd name="connsiteX16" fmla="*/ 20509 w 111464"/>
                <a:gd name="connsiteY16" fmla="*/ 82501 h 113485"/>
                <a:gd name="connsiteX17" fmla="*/ 54532 w 111464"/>
                <a:gd name="connsiteY17" fmla="*/ 113566 h 113485"/>
                <a:gd name="connsiteX18" fmla="*/ 111661 w 111464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64" h="113485">
                  <a:moveTo>
                    <a:pt x="111661" y="17616"/>
                  </a:moveTo>
                  <a:cubicBezTo>
                    <a:pt x="111661" y="4088"/>
                    <a:pt x="105059" y="80"/>
                    <a:pt x="100489" y="80"/>
                  </a:cubicBezTo>
                  <a:cubicBezTo>
                    <a:pt x="94141" y="80"/>
                    <a:pt x="88048" y="6594"/>
                    <a:pt x="88048" y="12105"/>
                  </a:cubicBezTo>
                  <a:cubicBezTo>
                    <a:pt x="88048" y="15362"/>
                    <a:pt x="89317" y="16865"/>
                    <a:pt x="92110" y="19621"/>
                  </a:cubicBezTo>
                  <a:cubicBezTo>
                    <a:pt x="97442" y="24631"/>
                    <a:pt x="100743" y="31145"/>
                    <a:pt x="100743" y="40163"/>
                  </a:cubicBezTo>
                  <a:cubicBezTo>
                    <a:pt x="100743" y="50685"/>
                    <a:pt x="85255" y="108054"/>
                    <a:pt x="55548" y="108054"/>
                  </a:cubicBezTo>
                  <a:cubicBezTo>
                    <a:pt x="42598" y="108054"/>
                    <a:pt x="36759" y="99286"/>
                    <a:pt x="36759" y="86259"/>
                  </a:cubicBezTo>
                  <a:cubicBezTo>
                    <a:pt x="36759" y="72230"/>
                    <a:pt x="43614" y="53942"/>
                    <a:pt x="51485" y="33149"/>
                  </a:cubicBezTo>
                  <a:cubicBezTo>
                    <a:pt x="53262" y="28890"/>
                    <a:pt x="54532" y="25383"/>
                    <a:pt x="54532" y="20623"/>
                  </a:cubicBezTo>
                  <a:cubicBezTo>
                    <a:pt x="54532" y="9349"/>
                    <a:pt x="46407" y="80"/>
                    <a:pt x="33712" y="80"/>
                  </a:cubicBezTo>
                  <a:cubicBezTo>
                    <a:pt x="9844" y="80"/>
                    <a:pt x="196" y="36406"/>
                    <a:pt x="196" y="38660"/>
                  </a:cubicBezTo>
                  <a:cubicBezTo>
                    <a:pt x="196" y="41165"/>
                    <a:pt x="2735" y="41165"/>
                    <a:pt x="3243" y="41165"/>
                  </a:cubicBezTo>
                  <a:cubicBezTo>
                    <a:pt x="5782" y="41165"/>
                    <a:pt x="6036" y="40664"/>
                    <a:pt x="7305" y="36656"/>
                  </a:cubicBezTo>
                  <a:cubicBezTo>
                    <a:pt x="14669" y="11353"/>
                    <a:pt x="25587" y="5591"/>
                    <a:pt x="32950" y="5591"/>
                  </a:cubicBezTo>
                  <a:cubicBezTo>
                    <a:pt x="34981" y="5591"/>
                    <a:pt x="39298" y="5591"/>
                    <a:pt x="39298" y="13608"/>
                  </a:cubicBezTo>
                  <a:cubicBezTo>
                    <a:pt x="39298" y="19871"/>
                    <a:pt x="36759" y="26635"/>
                    <a:pt x="34981" y="31145"/>
                  </a:cubicBezTo>
                  <a:cubicBezTo>
                    <a:pt x="23809" y="60205"/>
                    <a:pt x="20509" y="71729"/>
                    <a:pt x="20509" y="82501"/>
                  </a:cubicBezTo>
                  <a:cubicBezTo>
                    <a:pt x="20509" y="109558"/>
                    <a:pt x="42852" y="113566"/>
                    <a:pt x="54532" y="113566"/>
                  </a:cubicBezTo>
                  <a:cubicBezTo>
                    <a:pt x="97188" y="113566"/>
                    <a:pt x="111661" y="30644"/>
                    <a:pt x="111661" y="17616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9266D6EF-30EC-AC66-7383-128B712C443D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5647687" y="4547402"/>
              <a:ext cx="168847" cy="58621"/>
            </a:xfrm>
            <a:custGeom>
              <a:avLst/>
              <a:gdLst>
                <a:gd name="connsiteX0" fmla="*/ 160419 w 168847"/>
                <a:gd name="connsiteY0" fmla="*/ 10101 h 58621"/>
                <a:gd name="connsiteX1" fmla="*/ 169051 w 168847"/>
                <a:gd name="connsiteY1" fmla="*/ 5090 h 58621"/>
                <a:gd name="connsiteX2" fmla="*/ 160673 w 168847"/>
                <a:gd name="connsiteY2" fmla="*/ 80 h 58621"/>
                <a:gd name="connsiteX3" fmla="*/ 8583 w 168847"/>
                <a:gd name="connsiteY3" fmla="*/ 80 h 58621"/>
                <a:gd name="connsiteX4" fmla="*/ 204 w 168847"/>
                <a:gd name="connsiteY4" fmla="*/ 5090 h 58621"/>
                <a:gd name="connsiteX5" fmla="*/ 8837 w 168847"/>
                <a:gd name="connsiteY5" fmla="*/ 10101 h 58621"/>
                <a:gd name="connsiteX6" fmla="*/ 160419 w 168847"/>
                <a:gd name="connsiteY6" fmla="*/ 10101 h 58621"/>
                <a:gd name="connsiteX7" fmla="*/ 160673 w 168847"/>
                <a:gd name="connsiteY7" fmla="*/ 58702 h 58621"/>
                <a:gd name="connsiteX8" fmla="*/ 169051 w 168847"/>
                <a:gd name="connsiteY8" fmla="*/ 53691 h 58621"/>
                <a:gd name="connsiteX9" fmla="*/ 160419 w 168847"/>
                <a:gd name="connsiteY9" fmla="*/ 48681 h 58621"/>
                <a:gd name="connsiteX10" fmla="*/ 8837 w 168847"/>
                <a:gd name="connsiteY10" fmla="*/ 48681 h 58621"/>
                <a:gd name="connsiteX11" fmla="*/ 204 w 168847"/>
                <a:gd name="connsiteY11" fmla="*/ 53691 h 58621"/>
                <a:gd name="connsiteX12" fmla="*/ 8583 w 168847"/>
                <a:gd name="connsiteY12" fmla="*/ 58702 h 58621"/>
                <a:gd name="connsiteX13" fmla="*/ 160673 w 168847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47" h="58621">
                  <a:moveTo>
                    <a:pt x="160419" y="10101"/>
                  </a:moveTo>
                  <a:cubicBezTo>
                    <a:pt x="164227" y="10101"/>
                    <a:pt x="169051" y="10101"/>
                    <a:pt x="169051" y="5090"/>
                  </a:cubicBezTo>
                  <a:cubicBezTo>
                    <a:pt x="169051" y="80"/>
                    <a:pt x="164227" y="80"/>
                    <a:pt x="160673" y="80"/>
                  </a:cubicBezTo>
                  <a:lnTo>
                    <a:pt x="8583" y="80"/>
                  </a:lnTo>
                  <a:cubicBezTo>
                    <a:pt x="5028" y="80"/>
                    <a:pt x="204" y="80"/>
                    <a:pt x="204" y="5090"/>
                  </a:cubicBezTo>
                  <a:cubicBezTo>
                    <a:pt x="204" y="10101"/>
                    <a:pt x="5028" y="10101"/>
                    <a:pt x="8837" y="10101"/>
                  </a:cubicBezTo>
                  <a:lnTo>
                    <a:pt x="160419" y="10101"/>
                  </a:lnTo>
                  <a:close/>
                  <a:moveTo>
                    <a:pt x="160673" y="58702"/>
                  </a:moveTo>
                  <a:cubicBezTo>
                    <a:pt x="164227" y="58702"/>
                    <a:pt x="169051" y="58702"/>
                    <a:pt x="169051" y="53691"/>
                  </a:cubicBezTo>
                  <a:cubicBezTo>
                    <a:pt x="169051" y="48681"/>
                    <a:pt x="164227" y="48681"/>
                    <a:pt x="160419" y="48681"/>
                  </a:cubicBezTo>
                  <a:lnTo>
                    <a:pt x="8837" y="48681"/>
                  </a:lnTo>
                  <a:cubicBezTo>
                    <a:pt x="5028" y="48681"/>
                    <a:pt x="204" y="48681"/>
                    <a:pt x="204" y="53691"/>
                  </a:cubicBezTo>
                  <a:cubicBezTo>
                    <a:pt x="204" y="58702"/>
                    <a:pt x="5028" y="58702"/>
                    <a:pt x="8583" y="58702"/>
                  </a:cubicBezTo>
                  <a:lnTo>
                    <a:pt x="160673" y="587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E0919EA-EB87-00B3-90CA-DBE5CDC8BBCD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5993174" y="4302266"/>
              <a:ext cx="27167" cy="26555"/>
            </a:xfrm>
            <a:custGeom>
              <a:avLst/>
              <a:gdLst>
                <a:gd name="connsiteX0" fmla="*/ 27385 w 27167"/>
                <a:gd name="connsiteY0" fmla="*/ 13351 h 26555"/>
                <a:gd name="connsiteX1" fmla="*/ 13928 w 27167"/>
                <a:gd name="connsiteY1" fmla="*/ 73 h 26555"/>
                <a:gd name="connsiteX2" fmla="*/ 217 w 27167"/>
                <a:gd name="connsiteY2" fmla="*/ 13351 h 26555"/>
                <a:gd name="connsiteX3" fmla="*/ 13674 w 27167"/>
                <a:gd name="connsiteY3" fmla="*/ 26628 h 26555"/>
                <a:gd name="connsiteX4" fmla="*/ 27385 w 2716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385" y="13351"/>
                  </a:moveTo>
                  <a:cubicBezTo>
                    <a:pt x="27385" y="6587"/>
                    <a:pt x="21545" y="73"/>
                    <a:pt x="13928" y="73"/>
                  </a:cubicBezTo>
                  <a:cubicBezTo>
                    <a:pt x="5295" y="73"/>
                    <a:pt x="217" y="7088"/>
                    <a:pt x="217" y="13351"/>
                  </a:cubicBezTo>
                  <a:cubicBezTo>
                    <a:pt x="217" y="20115"/>
                    <a:pt x="6057" y="26628"/>
                    <a:pt x="13674" y="26628"/>
                  </a:cubicBezTo>
                  <a:cubicBezTo>
                    <a:pt x="22307" y="26628"/>
                    <a:pt x="27385" y="19614"/>
                    <a:pt x="27385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7CA83AB-30B9-6EC1-675D-0D7A066C0869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5939311" y="4359134"/>
              <a:ext cx="103339" cy="113485"/>
            </a:xfrm>
            <a:custGeom>
              <a:avLst/>
              <a:gdLst>
                <a:gd name="connsiteX0" fmla="*/ 15196 w 103339"/>
                <a:gd name="connsiteY0" fmla="*/ 96023 h 113485"/>
                <a:gd name="connsiteX1" fmla="*/ 12911 w 103339"/>
                <a:gd name="connsiteY1" fmla="*/ 106795 h 113485"/>
                <a:gd name="connsiteX2" fmla="*/ 20274 w 103339"/>
                <a:gd name="connsiteY2" fmla="*/ 113559 h 113485"/>
                <a:gd name="connsiteX3" fmla="*/ 29669 w 103339"/>
                <a:gd name="connsiteY3" fmla="*/ 106545 h 113485"/>
                <a:gd name="connsiteX4" fmla="*/ 39825 w 103339"/>
                <a:gd name="connsiteY4" fmla="*/ 66962 h 113485"/>
                <a:gd name="connsiteX5" fmla="*/ 47950 w 103339"/>
                <a:gd name="connsiteY5" fmla="*/ 34395 h 113485"/>
                <a:gd name="connsiteX6" fmla="*/ 62169 w 103339"/>
                <a:gd name="connsiteY6" fmla="*/ 13852 h 113485"/>
                <a:gd name="connsiteX7" fmla="*/ 82481 w 103339"/>
                <a:gd name="connsiteY7" fmla="*/ 5585 h 113485"/>
                <a:gd name="connsiteX8" fmla="*/ 93145 w 103339"/>
                <a:gd name="connsiteY8" fmla="*/ 8591 h 113485"/>
                <a:gd name="connsiteX9" fmla="*/ 79942 w 103339"/>
                <a:gd name="connsiteY9" fmla="*/ 22370 h 113485"/>
                <a:gd name="connsiteX10" fmla="*/ 89591 w 103339"/>
                <a:gd name="connsiteY10" fmla="*/ 31138 h 113485"/>
                <a:gd name="connsiteX11" fmla="*/ 103555 w 103339"/>
                <a:gd name="connsiteY11" fmla="*/ 16357 h 113485"/>
                <a:gd name="connsiteX12" fmla="*/ 82481 w 103339"/>
                <a:gd name="connsiteY12" fmla="*/ 73 h 113485"/>
                <a:gd name="connsiteX13" fmla="*/ 49981 w 103339"/>
                <a:gd name="connsiteY13" fmla="*/ 19363 h 113485"/>
                <a:gd name="connsiteX14" fmla="*/ 26876 w 103339"/>
                <a:gd name="connsiteY14" fmla="*/ 73 h 113485"/>
                <a:gd name="connsiteX15" fmla="*/ 8087 w 103339"/>
                <a:gd name="connsiteY15" fmla="*/ 14353 h 113485"/>
                <a:gd name="connsiteX16" fmla="*/ 216 w 103339"/>
                <a:gd name="connsiteY16" fmla="*/ 38653 h 113485"/>
                <a:gd name="connsiteX17" fmla="*/ 3263 w 103339"/>
                <a:gd name="connsiteY17" fmla="*/ 41159 h 113485"/>
                <a:gd name="connsiteX18" fmla="*/ 7579 w 103339"/>
                <a:gd name="connsiteY18" fmla="*/ 35397 h 113485"/>
                <a:gd name="connsiteX19" fmla="*/ 26114 w 103339"/>
                <a:gd name="connsiteY19" fmla="*/ 5585 h 113485"/>
                <a:gd name="connsiteX20" fmla="*/ 33985 w 103339"/>
                <a:gd name="connsiteY20" fmla="*/ 17109 h 113485"/>
                <a:gd name="connsiteX21" fmla="*/ 29923 w 103339"/>
                <a:gd name="connsiteY21" fmla="*/ 38152 h 113485"/>
                <a:gd name="connsiteX22" fmla="*/ 15196 w 103339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39" h="113485">
                  <a:moveTo>
                    <a:pt x="15196" y="96023"/>
                  </a:moveTo>
                  <a:cubicBezTo>
                    <a:pt x="14434" y="99780"/>
                    <a:pt x="12911" y="105542"/>
                    <a:pt x="12911" y="106795"/>
                  </a:cubicBezTo>
                  <a:cubicBezTo>
                    <a:pt x="12911" y="111304"/>
                    <a:pt x="16466" y="113559"/>
                    <a:pt x="20274" y="113559"/>
                  </a:cubicBezTo>
                  <a:cubicBezTo>
                    <a:pt x="23321" y="113559"/>
                    <a:pt x="27891" y="111555"/>
                    <a:pt x="29669" y="106545"/>
                  </a:cubicBezTo>
                  <a:cubicBezTo>
                    <a:pt x="30177" y="105542"/>
                    <a:pt x="38809" y="71472"/>
                    <a:pt x="39825" y="66962"/>
                  </a:cubicBezTo>
                  <a:cubicBezTo>
                    <a:pt x="41856" y="58695"/>
                    <a:pt x="46427" y="41159"/>
                    <a:pt x="47950" y="34395"/>
                  </a:cubicBezTo>
                  <a:cubicBezTo>
                    <a:pt x="48966" y="31138"/>
                    <a:pt x="56075" y="19363"/>
                    <a:pt x="62169" y="13852"/>
                  </a:cubicBezTo>
                  <a:cubicBezTo>
                    <a:pt x="64200" y="12098"/>
                    <a:pt x="71563" y="5585"/>
                    <a:pt x="82481" y="5585"/>
                  </a:cubicBezTo>
                  <a:cubicBezTo>
                    <a:pt x="89083" y="5585"/>
                    <a:pt x="92891" y="8591"/>
                    <a:pt x="93145" y="8591"/>
                  </a:cubicBezTo>
                  <a:cubicBezTo>
                    <a:pt x="85528" y="9844"/>
                    <a:pt x="79942" y="15856"/>
                    <a:pt x="79942" y="22370"/>
                  </a:cubicBezTo>
                  <a:cubicBezTo>
                    <a:pt x="79942" y="26378"/>
                    <a:pt x="82735" y="31138"/>
                    <a:pt x="89591" y="31138"/>
                  </a:cubicBezTo>
                  <a:cubicBezTo>
                    <a:pt x="96446" y="31138"/>
                    <a:pt x="103555" y="25376"/>
                    <a:pt x="103555" y="16357"/>
                  </a:cubicBezTo>
                  <a:cubicBezTo>
                    <a:pt x="103555" y="7589"/>
                    <a:pt x="95430" y="73"/>
                    <a:pt x="82481" y="73"/>
                  </a:cubicBezTo>
                  <a:cubicBezTo>
                    <a:pt x="65977" y="73"/>
                    <a:pt x="54805" y="12349"/>
                    <a:pt x="49981" y="19363"/>
                  </a:cubicBezTo>
                  <a:cubicBezTo>
                    <a:pt x="47950" y="8090"/>
                    <a:pt x="38809" y="73"/>
                    <a:pt x="26876" y="73"/>
                  </a:cubicBezTo>
                  <a:cubicBezTo>
                    <a:pt x="15196" y="73"/>
                    <a:pt x="10372" y="9844"/>
                    <a:pt x="8087" y="14353"/>
                  </a:cubicBezTo>
                  <a:cubicBezTo>
                    <a:pt x="3516" y="22871"/>
                    <a:pt x="216" y="37902"/>
                    <a:pt x="216" y="38653"/>
                  </a:cubicBezTo>
                  <a:cubicBezTo>
                    <a:pt x="216" y="41159"/>
                    <a:pt x="2755" y="41159"/>
                    <a:pt x="3263" y="41159"/>
                  </a:cubicBezTo>
                  <a:cubicBezTo>
                    <a:pt x="5802" y="41159"/>
                    <a:pt x="6056" y="40908"/>
                    <a:pt x="7579" y="35397"/>
                  </a:cubicBezTo>
                  <a:cubicBezTo>
                    <a:pt x="11895" y="17610"/>
                    <a:pt x="16974" y="5585"/>
                    <a:pt x="26114" y="5585"/>
                  </a:cubicBezTo>
                  <a:cubicBezTo>
                    <a:pt x="30431" y="5585"/>
                    <a:pt x="33985" y="7589"/>
                    <a:pt x="33985" y="17109"/>
                  </a:cubicBezTo>
                  <a:cubicBezTo>
                    <a:pt x="33985" y="22370"/>
                    <a:pt x="33223" y="25125"/>
                    <a:pt x="29923" y="38152"/>
                  </a:cubicBezTo>
                  <a:lnTo>
                    <a:pt x="15196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9CB1B66D-73DD-66FB-CCDB-1E9E777B90E9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6124194" y="4323811"/>
              <a:ext cx="168847" cy="166846"/>
            </a:xfrm>
            <a:custGeom>
              <a:avLst/>
              <a:gdLst>
                <a:gd name="connsiteX0" fmla="*/ 89852 w 168847"/>
                <a:gd name="connsiteY0" fmla="*/ 88507 h 166846"/>
                <a:gd name="connsiteX1" fmla="*/ 160691 w 168847"/>
                <a:gd name="connsiteY1" fmla="*/ 88507 h 166846"/>
                <a:gd name="connsiteX2" fmla="*/ 169070 w 168847"/>
                <a:gd name="connsiteY2" fmla="*/ 83497 h 166846"/>
                <a:gd name="connsiteX3" fmla="*/ 160691 w 168847"/>
                <a:gd name="connsiteY3" fmla="*/ 78486 h 166846"/>
                <a:gd name="connsiteX4" fmla="*/ 89852 w 168847"/>
                <a:gd name="connsiteY4" fmla="*/ 78486 h 166846"/>
                <a:gd name="connsiteX5" fmla="*/ 89852 w 168847"/>
                <a:gd name="connsiteY5" fmla="*/ 8340 h 166846"/>
                <a:gd name="connsiteX6" fmla="*/ 84773 w 168847"/>
                <a:gd name="connsiteY6" fmla="*/ 73 h 166846"/>
                <a:gd name="connsiteX7" fmla="*/ 79695 w 168847"/>
                <a:gd name="connsiteY7" fmla="*/ 8340 h 166846"/>
                <a:gd name="connsiteX8" fmla="*/ 79695 w 168847"/>
                <a:gd name="connsiteY8" fmla="*/ 78486 h 166846"/>
                <a:gd name="connsiteX9" fmla="*/ 8602 w 168847"/>
                <a:gd name="connsiteY9" fmla="*/ 78486 h 166846"/>
                <a:gd name="connsiteX10" fmla="*/ 223 w 168847"/>
                <a:gd name="connsiteY10" fmla="*/ 83497 h 166846"/>
                <a:gd name="connsiteX11" fmla="*/ 8602 w 168847"/>
                <a:gd name="connsiteY11" fmla="*/ 88507 h 166846"/>
                <a:gd name="connsiteX12" fmla="*/ 79695 w 168847"/>
                <a:gd name="connsiteY12" fmla="*/ 88507 h 166846"/>
                <a:gd name="connsiteX13" fmla="*/ 79695 w 168847"/>
                <a:gd name="connsiteY13" fmla="*/ 158653 h 166846"/>
                <a:gd name="connsiteX14" fmla="*/ 84773 w 168847"/>
                <a:gd name="connsiteY14" fmla="*/ 166920 h 166846"/>
                <a:gd name="connsiteX15" fmla="*/ 89852 w 168847"/>
                <a:gd name="connsiteY15" fmla="*/ 158653 h 166846"/>
                <a:gd name="connsiteX16" fmla="*/ 89852 w 168847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847" h="166846">
                  <a:moveTo>
                    <a:pt x="89852" y="88507"/>
                  </a:moveTo>
                  <a:lnTo>
                    <a:pt x="160691" y="88507"/>
                  </a:lnTo>
                  <a:cubicBezTo>
                    <a:pt x="164246" y="88507"/>
                    <a:pt x="169070" y="88507"/>
                    <a:pt x="169070" y="83497"/>
                  </a:cubicBezTo>
                  <a:cubicBezTo>
                    <a:pt x="169070" y="78486"/>
                    <a:pt x="164246" y="78486"/>
                    <a:pt x="160691" y="78486"/>
                  </a:cubicBezTo>
                  <a:lnTo>
                    <a:pt x="89852" y="78486"/>
                  </a:lnTo>
                  <a:lnTo>
                    <a:pt x="89852" y="8340"/>
                  </a:lnTo>
                  <a:cubicBezTo>
                    <a:pt x="89852" y="4833"/>
                    <a:pt x="89852" y="73"/>
                    <a:pt x="84773" y="73"/>
                  </a:cubicBezTo>
                  <a:cubicBezTo>
                    <a:pt x="79695" y="73"/>
                    <a:pt x="79695" y="4833"/>
                    <a:pt x="79695" y="8340"/>
                  </a:cubicBezTo>
                  <a:lnTo>
                    <a:pt x="79695" y="78486"/>
                  </a:lnTo>
                  <a:lnTo>
                    <a:pt x="8602" y="78486"/>
                  </a:lnTo>
                  <a:cubicBezTo>
                    <a:pt x="5047" y="78486"/>
                    <a:pt x="223" y="78486"/>
                    <a:pt x="223" y="83497"/>
                  </a:cubicBezTo>
                  <a:cubicBezTo>
                    <a:pt x="223" y="88507"/>
                    <a:pt x="5047" y="88507"/>
                    <a:pt x="8602" y="88507"/>
                  </a:cubicBezTo>
                  <a:lnTo>
                    <a:pt x="79695" y="88507"/>
                  </a:lnTo>
                  <a:lnTo>
                    <a:pt x="79695" y="158653"/>
                  </a:lnTo>
                  <a:cubicBezTo>
                    <a:pt x="79695" y="162160"/>
                    <a:pt x="79695" y="166920"/>
                    <a:pt x="84773" y="166920"/>
                  </a:cubicBezTo>
                  <a:cubicBezTo>
                    <a:pt x="89852" y="166920"/>
                    <a:pt x="89852" y="162160"/>
                    <a:pt x="89852" y="158653"/>
                  </a:cubicBezTo>
                  <a:lnTo>
                    <a:pt x="89852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34E8127A-03DF-94DD-8E0C-AEB80B08CC87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391810" y="4239941"/>
              <a:ext cx="231054" cy="300624"/>
            </a:xfrm>
            <a:custGeom>
              <a:avLst/>
              <a:gdLst>
                <a:gd name="connsiteX0" fmla="*/ 79959 w 231054"/>
                <a:gd name="connsiteY0" fmla="*/ 300689 h 300624"/>
                <a:gd name="connsiteX1" fmla="*/ 90623 w 231054"/>
                <a:gd name="connsiteY1" fmla="*/ 295679 h 300624"/>
                <a:gd name="connsiteX2" fmla="*/ 229510 w 231054"/>
                <a:gd name="connsiteY2" fmla="*/ 9584 h 300624"/>
                <a:gd name="connsiteX3" fmla="*/ 231287 w 231054"/>
                <a:gd name="connsiteY3" fmla="*/ 5075 h 300624"/>
                <a:gd name="connsiteX4" fmla="*/ 226209 w 231054"/>
                <a:gd name="connsiteY4" fmla="*/ 65 h 300624"/>
                <a:gd name="connsiteX5" fmla="*/ 220623 w 231054"/>
                <a:gd name="connsiteY5" fmla="*/ 5075 h 300624"/>
                <a:gd name="connsiteX6" fmla="*/ 89608 w 231054"/>
                <a:gd name="connsiteY6" fmla="*/ 274635 h 300624"/>
                <a:gd name="connsiteX7" fmla="*/ 35526 w 231054"/>
                <a:gd name="connsiteY7" fmla="*/ 150377 h 300624"/>
                <a:gd name="connsiteX8" fmla="*/ 233 w 231054"/>
                <a:gd name="connsiteY8" fmla="*/ 177183 h 300624"/>
                <a:gd name="connsiteX9" fmla="*/ 4041 w 231054"/>
                <a:gd name="connsiteY9" fmla="*/ 181191 h 300624"/>
                <a:gd name="connsiteX10" fmla="*/ 22069 w 231054"/>
                <a:gd name="connsiteY10" fmla="*/ 167663 h 300624"/>
                <a:gd name="connsiteX11" fmla="*/ 79959 w 231054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054" h="300624">
                  <a:moveTo>
                    <a:pt x="79959" y="300689"/>
                  </a:moveTo>
                  <a:cubicBezTo>
                    <a:pt x="87830" y="300689"/>
                    <a:pt x="88084" y="300439"/>
                    <a:pt x="90623" y="295679"/>
                  </a:cubicBezTo>
                  <a:lnTo>
                    <a:pt x="229510" y="9584"/>
                  </a:lnTo>
                  <a:cubicBezTo>
                    <a:pt x="231287" y="6328"/>
                    <a:pt x="231287" y="5827"/>
                    <a:pt x="231287" y="5075"/>
                  </a:cubicBezTo>
                  <a:cubicBezTo>
                    <a:pt x="231287" y="2319"/>
                    <a:pt x="229256" y="65"/>
                    <a:pt x="226209" y="65"/>
                  </a:cubicBezTo>
                  <a:cubicBezTo>
                    <a:pt x="222908" y="65"/>
                    <a:pt x="221893" y="2319"/>
                    <a:pt x="220623" y="5075"/>
                  </a:cubicBezTo>
                  <a:lnTo>
                    <a:pt x="89608" y="274635"/>
                  </a:lnTo>
                  <a:lnTo>
                    <a:pt x="35526" y="150377"/>
                  </a:lnTo>
                  <a:lnTo>
                    <a:pt x="233" y="177183"/>
                  </a:lnTo>
                  <a:lnTo>
                    <a:pt x="4041" y="181191"/>
                  </a:lnTo>
                  <a:lnTo>
                    <a:pt x="22069" y="167663"/>
                  </a:lnTo>
                  <a:lnTo>
                    <a:pt x="79959" y="30068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D99DD31D-986F-F485-6156-40A6DA36905F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617787" y="4239941"/>
              <a:ext cx="697476" cy="10020"/>
            </a:xfrm>
            <a:custGeom>
              <a:avLst/>
              <a:gdLst>
                <a:gd name="connsiteX0" fmla="*/ 0 w 697476"/>
                <a:gd name="connsiteY0" fmla="*/ 0 h 10020"/>
                <a:gd name="connsiteX1" fmla="*/ 697477 w 697476"/>
                <a:gd name="connsiteY1" fmla="*/ 0 h 10020"/>
                <a:gd name="connsiteX2" fmla="*/ 697477 w 697476"/>
                <a:gd name="connsiteY2" fmla="*/ 10020 h 10020"/>
                <a:gd name="connsiteX3" fmla="*/ 1 w 697476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476" h="10020">
                  <a:moveTo>
                    <a:pt x="0" y="0"/>
                  </a:moveTo>
                  <a:lnTo>
                    <a:pt x="697477" y="0"/>
                  </a:lnTo>
                  <a:lnTo>
                    <a:pt x="697477" y="10020"/>
                  </a:lnTo>
                  <a:lnTo>
                    <a:pt x="1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1AE9BCFD-E9E3-66FF-4959-0032FB32D98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679013" y="4302266"/>
              <a:ext cx="27167" cy="26555"/>
            </a:xfrm>
            <a:custGeom>
              <a:avLst/>
              <a:gdLst>
                <a:gd name="connsiteX0" fmla="*/ 27412 w 27167"/>
                <a:gd name="connsiteY0" fmla="*/ 13351 h 26555"/>
                <a:gd name="connsiteX1" fmla="*/ 13955 w 27167"/>
                <a:gd name="connsiteY1" fmla="*/ 73 h 26555"/>
                <a:gd name="connsiteX2" fmla="*/ 244 w 27167"/>
                <a:gd name="connsiteY2" fmla="*/ 13351 h 26555"/>
                <a:gd name="connsiteX3" fmla="*/ 13701 w 27167"/>
                <a:gd name="connsiteY3" fmla="*/ 26628 h 26555"/>
                <a:gd name="connsiteX4" fmla="*/ 27412 w 2716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412" y="13351"/>
                  </a:moveTo>
                  <a:cubicBezTo>
                    <a:pt x="27412" y="6587"/>
                    <a:pt x="21572" y="73"/>
                    <a:pt x="13955" y="73"/>
                  </a:cubicBezTo>
                  <a:cubicBezTo>
                    <a:pt x="5322" y="73"/>
                    <a:pt x="244" y="7088"/>
                    <a:pt x="244" y="13351"/>
                  </a:cubicBezTo>
                  <a:cubicBezTo>
                    <a:pt x="244" y="20115"/>
                    <a:pt x="6084" y="26628"/>
                    <a:pt x="13701" y="26628"/>
                  </a:cubicBezTo>
                  <a:cubicBezTo>
                    <a:pt x="22334" y="26628"/>
                    <a:pt x="27412" y="19614"/>
                    <a:pt x="27412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A6881F4E-DB9D-C48C-C089-A83FD63A988A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625150" y="4359134"/>
              <a:ext cx="103339" cy="113485"/>
            </a:xfrm>
            <a:custGeom>
              <a:avLst/>
              <a:gdLst>
                <a:gd name="connsiteX0" fmla="*/ 15223 w 103339"/>
                <a:gd name="connsiteY0" fmla="*/ 96023 h 113485"/>
                <a:gd name="connsiteX1" fmla="*/ 12938 w 103339"/>
                <a:gd name="connsiteY1" fmla="*/ 106795 h 113485"/>
                <a:gd name="connsiteX2" fmla="*/ 20301 w 103339"/>
                <a:gd name="connsiteY2" fmla="*/ 113559 h 113485"/>
                <a:gd name="connsiteX3" fmla="*/ 29696 w 103339"/>
                <a:gd name="connsiteY3" fmla="*/ 106545 h 113485"/>
                <a:gd name="connsiteX4" fmla="*/ 39852 w 103339"/>
                <a:gd name="connsiteY4" fmla="*/ 66962 h 113485"/>
                <a:gd name="connsiteX5" fmla="*/ 47977 w 103339"/>
                <a:gd name="connsiteY5" fmla="*/ 34395 h 113485"/>
                <a:gd name="connsiteX6" fmla="*/ 62196 w 103339"/>
                <a:gd name="connsiteY6" fmla="*/ 13852 h 113485"/>
                <a:gd name="connsiteX7" fmla="*/ 82508 w 103339"/>
                <a:gd name="connsiteY7" fmla="*/ 5585 h 113485"/>
                <a:gd name="connsiteX8" fmla="*/ 93172 w 103339"/>
                <a:gd name="connsiteY8" fmla="*/ 8591 h 113485"/>
                <a:gd name="connsiteX9" fmla="*/ 79969 w 103339"/>
                <a:gd name="connsiteY9" fmla="*/ 22370 h 113485"/>
                <a:gd name="connsiteX10" fmla="*/ 89618 w 103339"/>
                <a:gd name="connsiteY10" fmla="*/ 31138 h 113485"/>
                <a:gd name="connsiteX11" fmla="*/ 103582 w 103339"/>
                <a:gd name="connsiteY11" fmla="*/ 16357 h 113485"/>
                <a:gd name="connsiteX12" fmla="*/ 82508 w 103339"/>
                <a:gd name="connsiteY12" fmla="*/ 73 h 113485"/>
                <a:gd name="connsiteX13" fmla="*/ 50008 w 103339"/>
                <a:gd name="connsiteY13" fmla="*/ 19363 h 113485"/>
                <a:gd name="connsiteX14" fmla="*/ 26903 w 103339"/>
                <a:gd name="connsiteY14" fmla="*/ 73 h 113485"/>
                <a:gd name="connsiteX15" fmla="*/ 8114 w 103339"/>
                <a:gd name="connsiteY15" fmla="*/ 14353 h 113485"/>
                <a:gd name="connsiteX16" fmla="*/ 243 w 103339"/>
                <a:gd name="connsiteY16" fmla="*/ 38653 h 113485"/>
                <a:gd name="connsiteX17" fmla="*/ 3289 w 103339"/>
                <a:gd name="connsiteY17" fmla="*/ 41159 h 113485"/>
                <a:gd name="connsiteX18" fmla="*/ 7606 w 103339"/>
                <a:gd name="connsiteY18" fmla="*/ 35397 h 113485"/>
                <a:gd name="connsiteX19" fmla="*/ 26141 w 103339"/>
                <a:gd name="connsiteY19" fmla="*/ 5585 h 113485"/>
                <a:gd name="connsiteX20" fmla="*/ 34012 w 103339"/>
                <a:gd name="connsiteY20" fmla="*/ 17109 h 113485"/>
                <a:gd name="connsiteX21" fmla="*/ 29950 w 103339"/>
                <a:gd name="connsiteY21" fmla="*/ 38152 h 113485"/>
                <a:gd name="connsiteX22" fmla="*/ 15223 w 103339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39" h="113485">
                  <a:moveTo>
                    <a:pt x="15223" y="96023"/>
                  </a:moveTo>
                  <a:cubicBezTo>
                    <a:pt x="14461" y="99780"/>
                    <a:pt x="12938" y="105542"/>
                    <a:pt x="12938" y="106795"/>
                  </a:cubicBezTo>
                  <a:cubicBezTo>
                    <a:pt x="12938" y="111304"/>
                    <a:pt x="16493" y="113559"/>
                    <a:pt x="20301" y="113559"/>
                  </a:cubicBezTo>
                  <a:cubicBezTo>
                    <a:pt x="23348" y="113559"/>
                    <a:pt x="27918" y="111555"/>
                    <a:pt x="29696" y="106545"/>
                  </a:cubicBezTo>
                  <a:cubicBezTo>
                    <a:pt x="30204" y="105542"/>
                    <a:pt x="38836" y="71472"/>
                    <a:pt x="39852" y="66962"/>
                  </a:cubicBezTo>
                  <a:cubicBezTo>
                    <a:pt x="41883" y="58695"/>
                    <a:pt x="46454" y="41159"/>
                    <a:pt x="47977" y="34395"/>
                  </a:cubicBezTo>
                  <a:cubicBezTo>
                    <a:pt x="48993" y="31138"/>
                    <a:pt x="56102" y="19363"/>
                    <a:pt x="62196" y="13852"/>
                  </a:cubicBezTo>
                  <a:cubicBezTo>
                    <a:pt x="64227" y="12098"/>
                    <a:pt x="71590" y="5585"/>
                    <a:pt x="82508" y="5585"/>
                  </a:cubicBezTo>
                  <a:cubicBezTo>
                    <a:pt x="89110" y="5585"/>
                    <a:pt x="92918" y="8591"/>
                    <a:pt x="93172" y="8591"/>
                  </a:cubicBezTo>
                  <a:cubicBezTo>
                    <a:pt x="85555" y="9844"/>
                    <a:pt x="79969" y="15856"/>
                    <a:pt x="79969" y="22370"/>
                  </a:cubicBezTo>
                  <a:cubicBezTo>
                    <a:pt x="79969" y="26378"/>
                    <a:pt x="82762" y="31138"/>
                    <a:pt x="89618" y="31138"/>
                  </a:cubicBezTo>
                  <a:cubicBezTo>
                    <a:pt x="96473" y="31138"/>
                    <a:pt x="103582" y="25376"/>
                    <a:pt x="103582" y="16357"/>
                  </a:cubicBezTo>
                  <a:cubicBezTo>
                    <a:pt x="103582" y="7589"/>
                    <a:pt x="95457" y="73"/>
                    <a:pt x="82508" y="73"/>
                  </a:cubicBezTo>
                  <a:cubicBezTo>
                    <a:pt x="66004" y="73"/>
                    <a:pt x="54832" y="12349"/>
                    <a:pt x="50008" y="19363"/>
                  </a:cubicBezTo>
                  <a:cubicBezTo>
                    <a:pt x="47977" y="8090"/>
                    <a:pt x="38836" y="73"/>
                    <a:pt x="26903" y="73"/>
                  </a:cubicBezTo>
                  <a:cubicBezTo>
                    <a:pt x="15223" y="73"/>
                    <a:pt x="10399" y="9844"/>
                    <a:pt x="8114" y="14353"/>
                  </a:cubicBezTo>
                  <a:cubicBezTo>
                    <a:pt x="3543" y="22871"/>
                    <a:pt x="243" y="37902"/>
                    <a:pt x="243" y="38653"/>
                  </a:cubicBezTo>
                  <a:cubicBezTo>
                    <a:pt x="243" y="41159"/>
                    <a:pt x="2782" y="41159"/>
                    <a:pt x="3289" y="41159"/>
                  </a:cubicBezTo>
                  <a:cubicBezTo>
                    <a:pt x="5829" y="41159"/>
                    <a:pt x="6082" y="40908"/>
                    <a:pt x="7606" y="35397"/>
                  </a:cubicBezTo>
                  <a:cubicBezTo>
                    <a:pt x="11922" y="17610"/>
                    <a:pt x="17000" y="5585"/>
                    <a:pt x="26141" y="5585"/>
                  </a:cubicBezTo>
                  <a:cubicBezTo>
                    <a:pt x="30457" y="5585"/>
                    <a:pt x="34012" y="7589"/>
                    <a:pt x="34012" y="17109"/>
                  </a:cubicBezTo>
                  <a:cubicBezTo>
                    <a:pt x="34012" y="22370"/>
                    <a:pt x="33250" y="25125"/>
                    <a:pt x="29950" y="38152"/>
                  </a:cubicBezTo>
                  <a:lnTo>
                    <a:pt x="15223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E0A1EA1E-F23D-070B-4056-2FCFA967A9E4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750589" y="4281050"/>
              <a:ext cx="78558" cy="116441"/>
            </a:xfrm>
            <a:custGeom>
              <a:avLst/>
              <a:gdLst>
                <a:gd name="connsiteX0" fmla="*/ 78806 w 78558"/>
                <a:gd name="connsiteY0" fmla="*/ 84596 h 116441"/>
                <a:gd name="connsiteX1" fmla="*/ 72763 w 78558"/>
                <a:gd name="connsiteY1" fmla="*/ 84596 h 116441"/>
                <a:gd name="connsiteX2" fmla="*/ 68142 w 78558"/>
                <a:gd name="connsiteY2" fmla="*/ 100554 h 116441"/>
                <a:gd name="connsiteX3" fmla="*/ 50546 w 78558"/>
                <a:gd name="connsiteY3" fmla="*/ 101606 h 116441"/>
                <a:gd name="connsiteX4" fmla="*/ 17843 w 78558"/>
                <a:gd name="connsiteY4" fmla="*/ 101606 h 116441"/>
                <a:gd name="connsiteX5" fmla="*/ 53390 w 78558"/>
                <a:gd name="connsiteY5" fmla="*/ 72145 h 116441"/>
                <a:gd name="connsiteX6" fmla="*/ 78806 w 78558"/>
                <a:gd name="connsiteY6" fmla="*/ 34266 h 116441"/>
                <a:gd name="connsiteX7" fmla="*/ 37216 w 78558"/>
                <a:gd name="connsiteY7" fmla="*/ 70 h 116441"/>
                <a:gd name="connsiteX8" fmla="*/ 247 w 78558"/>
                <a:gd name="connsiteY8" fmla="*/ 31461 h 116441"/>
                <a:gd name="connsiteX9" fmla="*/ 9667 w 78558"/>
                <a:gd name="connsiteY9" fmla="*/ 41281 h 116441"/>
                <a:gd name="connsiteX10" fmla="*/ 19087 w 78558"/>
                <a:gd name="connsiteY10" fmla="*/ 31987 h 116441"/>
                <a:gd name="connsiteX11" fmla="*/ 8601 w 78558"/>
                <a:gd name="connsiteY11" fmla="*/ 22692 h 116441"/>
                <a:gd name="connsiteX12" fmla="*/ 34550 w 78558"/>
                <a:gd name="connsiteY12" fmla="*/ 6384 h 116441"/>
                <a:gd name="connsiteX13" fmla="*/ 61566 w 78558"/>
                <a:gd name="connsiteY13" fmla="*/ 34266 h 116441"/>
                <a:gd name="connsiteX14" fmla="*/ 44859 w 78558"/>
                <a:gd name="connsiteY14" fmla="*/ 67936 h 116441"/>
                <a:gd name="connsiteX15" fmla="*/ 2025 w 78558"/>
                <a:gd name="connsiteY15" fmla="*/ 109673 h 116441"/>
                <a:gd name="connsiteX16" fmla="*/ 247 w 78558"/>
                <a:gd name="connsiteY16" fmla="*/ 116512 h 116441"/>
                <a:gd name="connsiteX17" fmla="*/ 73474 w 78558"/>
                <a:gd name="connsiteY17" fmla="*/ 116512 h 116441"/>
                <a:gd name="connsiteX18" fmla="*/ 78806 w 78558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58" h="116441">
                  <a:moveTo>
                    <a:pt x="78806" y="84596"/>
                  </a:moveTo>
                  <a:lnTo>
                    <a:pt x="72763" y="84596"/>
                  </a:lnTo>
                  <a:cubicBezTo>
                    <a:pt x="72230" y="88454"/>
                    <a:pt x="70452" y="98801"/>
                    <a:pt x="68142" y="100554"/>
                  </a:cubicBezTo>
                  <a:cubicBezTo>
                    <a:pt x="66720" y="101606"/>
                    <a:pt x="53034" y="101606"/>
                    <a:pt x="50546" y="101606"/>
                  </a:cubicBezTo>
                  <a:lnTo>
                    <a:pt x="17843" y="101606"/>
                  </a:lnTo>
                  <a:cubicBezTo>
                    <a:pt x="36505" y="85298"/>
                    <a:pt x="42726" y="80387"/>
                    <a:pt x="53390" y="72145"/>
                  </a:cubicBezTo>
                  <a:cubicBezTo>
                    <a:pt x="66542" y="61799"/>
                    <a:pt x="78806" y="50926"/>
                    <a:pt x="78806" y="34266"/>
                  </a:cubicBezTo>
                  <a:cubicBezTo>
                    <a:pt x="78806" y="13047"/>
                    <a:pt x="59966" y="70"/>
                    <a:pt x="37216" y="70"/>
                  </a:cubicBezTo>
                  <a:cubicBezTo>
                    <a:pt x="15177" y="70"/>
                    <a:pt x="247" y="15327"/>
                    <a:pt x="247" y="31461"/>
                  </a:cubicBezTo>
                  <a:cubicBezTo>
                    <a:pt x="247" y="40404"/>
                    <a:pt x="7890" y="41281"/>
                    <a:pt x="9667" y="41281"/>
                  </a:cubicBezTo>
                  <a:cubicBezTo>
                    <a:pt x="13933" y="41281"/>
                    <a:pt x="19087" y="38300"/>
                    <a:pt x="19087" y="31987"/>
                  </a:cubicBezTo>
                  <a:cubicBezTo>
                    <a:pt x="19087" y="28830"/>
                    <a:pt x="17843" y="22692"/>
                    <a:pt x="8601" y="22692"/>
                  </a:cubicBezTo>
                  <a:cubicBezTo>
                    <a:pt x="14111" y="10242"/>
                    <a:pt x="26197" y="6384"/>
                    <a:pt x="34550" y="6384"/>
                  </a:cubicBezTo>
                  <a:cubicBezTo>
                    <a:pt x="52324" y="6384"/>
                    <a:pt x="61566" y="20062"/>
                    <a:pt x="61566" y="34266"/>
                  </a:cubicBezTo>
                  <a:cubicBezTo>
                    <a:pt x="61566" y="49523"/>
                    <a:pt x="50546" y="61623"/>
                    <a:pt x="44859" y="67936"/>
                  </a:cubicBezTo>
                  <a:lnTo>
                    <a:pt x="2025" y="109673"/>
                  </a:lnTo>
                  <a:cubicBezTo>
                    <a:pt x="247" y="111251"/>
                    <a:pt x="247" y="111602"/>
                    <a:pt x="247" y="116512"/>
                  </a:cubicBezTo>
                  <a:lnTo>
                    <a:pt x="73474" y="116512"/>
                  </a:lnTo>
                  <a:lnTo>
                    <a:pt x="78806" y="845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1591EF37-BB3A-C275-C874-06729C316546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923938" y="4323811"/>
              <a:ext cx="168847" cy="166846"/>
            </a:xfrm>
            <a:custGeom>
              <a:avLst/>
              <a:gdLst>
                <a:gd name="connsiteX0" fmla="*/ 89883 w 168847"/>
                <a:gd name="connsiteY0" fmla="*/ 88507 h 166846"/>
                <a:gd name="connsiteX1" fmla="*/ 160723 w 168847"/>
                <a:gd name="connsiteY1" fmla="*/ 88507 h 166846"/>
                <a:gd name="connsiteX2" fmla="*/ 169102 w 168847"/>
                <a:gd name="connsiteY2" fmla="*/ 83497 h 166846"/>
                <a:gd name="connsiteX3" fmla="*/ 160723 w 168847"/>
                <a:gd name="connsiteY3" fmla="*/ 78486 h 166846"/>
                <a:gd name="connsiteX4" fmla="*/ 89883 w 168847"/>
                <a:gd name="connsiteY4" fmla="*/ 78486 h 166846"/>
                <a:gd name="connsiteX5" fmla="*/ 89883 w 168847"/>
                <a:gd name="connsiteY5" fmla="*/ 8340 h 166846"/>
                <a:gd name="connsiteX6" fmla="*/ 84805 w 168847"/>
                <a:gd name="connsiteY6" fmla="*/ 73 h 166846"/>
                <a:gd name="connsiteX7" fmla="*/ 79727 w 168847"/>
                <a:gd name="connsiteY7" fmla="*/ 8340 h 166846"/>
                <a:gd name="connsiteX8" fmla="*/ 79727 w 168847"/>
                <a:gd name="connsiteY8" fmla="*/ 78486 h 166846"/>
                <a:gd name="connsiteX9" fmla="*/ 8633 w 168847"/>
                <a:gd name="connsiteY9" fmla="*/ 78486 h 166846"/>
                <a:gd name="connsiteX10" fmla="*/ 254 w 168847"/>
                <a:gd name="connsiteY10" fmla="*/ 83497 h 166846"/>
                <a:gd name="connsiteX11" fmla="*/ 8633 w 168847"/>
                <a:gd name="connsiteY11" fmla="*/ 88507 h 166846"/>
                <a:gd name="connsiteX12" fmla="*/ 79727 w 168847"/>
                <a:gd name="connsiteY12" fmla="*/ 88507 h 166846"/>
                <a:gd name="connsiteX13" fmla="*/ 79727 w 168847"/>
                <a:gd name="connsiteY13" fmla="*/ 158653 h 166846"/>
                <a:gd name="connsiteX14" fmla="*/ 84805 w 168847"/>
                <a:gd name="connsiteY14" fmla="*/ 166920 h 166846"/>
                <a:gd name="connsiteX15" fmla="*/ 89883 w 168847"/>
                <a:gd name="connsiteY15" fmla="*/ 158653 h 166846"/>
                <a:gd name="connsiteX16" fmla="*/ 89883 w 168847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847" h="166846">
                  <a:moveTo>
                    <a:pt x="89883" y="88507"/>
                  </a:moveTo>
                  <a:lnTo>
                    <a:pt x="160723" y="88507"/>
                  </a:lnTo>
                  <a:cubicBezTo>
                    <a:pt x="164277" y="88507"/>
                    <a:pt x="169102" y="88507"/>
                    <a:pt x="169102" y="83497"/>
                  </a:cubicBezTo>
                  <a:cubicBezTo>
                    <a:pt x="169102" y="78486"/>
                    <a:pt x="164277" y="78486"/>
                    <a:pt x="160723" y="78486"/>
                  </a:cubicBezTo>
                  <a:lnTo>
                    <a:pt x="89883" y="78486"/>
                  </a:lnTo>
                  <a:lnTo>
                    <a:pt x="89883" y="8340"/>
                  </a:lnTo>
                  <a:cubicBezTo>
                    <a:pt x="89883" y="4833"/>
                    <a:pt x="89883" y="73"/>
                    <a:pt x="84805" y="73"/>
                  </a:cubicBezTo>
                  <a:cubicBezTo>
                    <a:pt x="79727" y="73"/>
                    <a:pt x="79727" y="4833"/>
                    <a:pt x="79727" y="8340"/>
                  </a:cubicBezTo>
                  <a:lnTo>
                    <a:pt x="79727" y="78486"/>
                  </a:lnTo>
                  <a:lnTo>
                    <a:pt x="8633" y="78486"/>
                  </a:lnTo>
                  <a:cubicBezTo>
                    <a:pt x="5078" y="78486"/>
                    <a:pt x="254" y="78486"/>
                    <a:pt x="254" y="83497"/>
                  </a:cubicBezTo>
                  <a:cubicBezTo>
                    <a:pt x="254" y="88507"/>
                    <a:pt x="5078" y="88507"/>
                    <a:pt x="8633" y="88507"/>
                  </a:cubicBezTo>
                  <a:lnTo>
                    <a:pt x="79727" y="88507"/>
                  </a:lnTo>
                  <a:lnTo>
                    <a:pt x="79727" y="158653"/>
                  </a:lnTo>
                  <a:cubicBezTo>
                    <a:pt x="79727" y="162160"/>
                    <a:pt x="79727" y="166920"/>
                    <a:pt x="84805" y="166920"/>
                  </a:cubicBezTo>
                  <a:cubicBezTo>
                    <a:pt x="89883" y="166920"/>
                    <a:pt x="89883" y="162160"/>
                    <a:pt x="89883" y="158653"/>
                  </a:cubicBezTo>
                  <a:lnTo>
                    <a:pt x="89883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822CC939-1BE0-9C39-3686-6301C64D6DAD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177081" y="4293247"/>
              <a:ext cx="126699" cy="227973"/>
            </a:xfrm>
            <a:custGeom>
              <a:avLst/>
              <a:gdLst>
                <a:gd name="connsiteX0" fmla="*/ 79991 w 126699"/>
                <a:gd name="connsiteY0" fmla="*/ 76482 h 227973"/>
                <a:gd name="connsiteX1" fmla="*/ 101826 w 126699"/>
                <a:gd name="connsiteY1" fmla="*/ 76482 h 227973"/>
                <a:gd name="connsiteX2" fmla="*/ 109444 w 126699"/>
                <a:gd name="connsiteY2" fmla="*/ 71472 h 227973"/>
                <a:gd name="connsiteX3" fmla="*/ 102588 w 126699"/>
                <a:gd name="connsiteY3" fmla="*/ 68716 h 227973"/>
                <a:gd name="connsiteX4" fmla="*/ 81514 w 126699"/>
                <a:gd name="connsiteY4" fmla="*/ 68716 h 227973"/>
                <a:gd name="connsiteX5" fmla="*/ 86846 w 126699"/>
                <a:gd name="connsiteY5" fmla="*/ 40157 h 227973"/>
                <a:gd name="connsiteX6" fmla="*/ 92940 w 126699"/>
                <a:gd name="connsiteY6" fmla="*/ 14102 h 227973"/>
                <a:gd name="connsiteX7" fmla="*/ 104873 w 126699"/>
                <a:gd name="connsiteY7" fmla="*/ 5585 h 227973"/>
                <a:gd name="connsiteX8" fmla="*/ 117315 w 126699"/>
                <a:gd name="connsiteY8" fmla="*/ 10094 h 227973"/>
                <a:gd name="connsiteX9" fmla="*/ 103604 w 126699"/>
                <a:gd name="connsiteY9" fmla="*/ 23622 h 227973"/>
                <a:gd name="connsiteX10" fmla="*/ 112998 w 126699"/>
                <a:gd name="connsiteY10" fmla="*/ 32390 h 227973"/>
                <a:gd name="connsiteX11" fmla="*/ 126963 w 126699"/>
                <a:gd name="connsiteY11" fmla="*/ 17359 h 227973"/>
                <a:gd name="connsiteX12" fmla="*/ 104873 w 126699"/>
                <a:gd name="connsiteY12" fmla="*/ 73 h 227973"/>
                <a:gd name="connsiteX13" fmla="*/ 72627 w 126699"/>
                <a:gd name="connsiteY13" fmla="*/ 29384 h 227973"/>
                <a:gd name="connsiteX14" fmla="*/ 64248 w 126699"/>
                <a:gd name="connsiteY14" fmla="*/ 68716 h 227973"/>
                <a:gd name="connsiteX15" fmla="*/ 46729 w 126699"/>
                <a:gd name="connsiteY15" fmla="*/ 68716 h 227973"/>
                <a:gd name="connsiteX16" fmla="*/ 39112 w 126699"/>
                <a:gd name="connsiteY16" fmla="*/ 73476 h 227973"/>
                <a:gd name="connsiteX17" fmla="*/ 46221 w 126699"/>
                <a:gd name="connsiteY17" fmla="*/ 76482 h 227973"/>
                <a:gd name="connsiteX18" fmla="*/ 62979 w 126699"/>
                <a:gd name="connsiteY18" fmla="*/ 76482 h 227973"/>
                <a:gd name="connsiteX19" fmla="*/ 43936 w 126699"/>
                <a:gd name="connsiteY19" fmla="*/ 175438 h 227973"/>
                <a:gd name="connsiteX20" fmla="*/ 21846 w 126699"/>
                <a:gd name="connsiteY20" fmla="*/ 222536 h 227973"/>
                <a:gd name="connsiteX21" fmla="*/ 9659 w 126699"/>
                <a:gd name="connsiteY21" fmla="*/ 218026 h 227973"/>
                <a:gd name="connsiteX22" fmla="*/ 23623 w 126699"/>
                <a:gd name="connsiteY22" fmla="*/ 204498 h 227973"/>
                <a:gd name="connsiteX23" fmla="*/ 14229 w 126699"/>
                <a:gd name="connsiteY23" fmla="*/ 195730 h 227973"/>
                <a:gd name="connsiteX24" fmla="*/ 264 w 126699"/>
                <a:gd name="connsiteY24" fmla="*/ 210761 h 227973"/>
                <a:gd name="connsiteX25" fmla="*/ 21846 w 126699"/>
                <a:gd name="connsiteY25" fmla="*/ 228047 h 227973"/>
                <a:gd name="connsiteX26" fmla="*/ 50537 w 126699"/>
                <a:gd name="connsiteY26" fmla="*/ 203747 h 227973"/>
                <a:gd name="connsiteX27" fmla="*/ 64756 w 126699"/>
                <a:gd name="connsiteY27" fmla="*/ 155897 h 227973"/>
                <a:gd name="connsiteX28" fmla="*/ 79991 w 126699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99" h="227973">
                  <a:moveTo>
                    <a:pt x="79991" y="76482"/>
                  </a:moveTo>
                  <a:lnTo>
                    <a:pt x="101826" y="76482"/>
                  </a:lnTo>
                  <a:cubicBezTo>
                    <a:pt x="106905" y="76482"/>
                    <a:pt x="109444" y="76482"/>
                    <a:pt x="109444" y="71472"/>
                  </a:cubicBezTo>
                  <a:cubicBezTo>
                    <a:pt x="109444" y="68716"/>
                    <a:pt x="106905" y="68716"/>
                    <a:pt x="102588" y="68716"/>
                  </a:cubicBezTo>
                  <a:lnTo>
                    <a:pt x="81514" y="68716"/>
                  </a:lnTo>
                  <a:lnTo>
                    <a:pt x="86846" y="40157"/>
                  </a:lnTo>
                  <a:cubicBezTo>
                    <a:pt x="87862" y="34896"/>
                    <a:pt x="91416" y="17109"/>
                    <a:pt x="92940" y="14102"/>
                  </a:cubicBezTo>
                  <a:cubicBezTo>
                    <a:pt x="95225" y="9343"/>
                    <a:pt x="99541" y="5585"/>
                    <a:pt x="104873" y="5585"/>
                  </a:cubicBezTo>
                  <a:cubicBezTo>
                    <a:pt x="105889" y="5585"/>
                    <a:pt x="112490" y="5585"/>
                    <a:pt x="117315" y="10094"/>
                  </a:cubicBezTo>
                  <a:cubicBezTo>
                    <a:pt x="106143" y="11096"/>
                    <a:pt x="103604" y="19864"/>
                    <a:pt x="103604" y="23622"/>
                  </a:cubicBezTo>
                  <a:cubicBezTo>
                    <a:pt x="103604" y="29384"/>
                    <a:pt x="108174" y="32390"/>
                    <a:pt x="112998" y="32390"/>
                  </a:cubicBezTo>
                  <a:cubicBezTo>
                    <a:pt x="119600" y="32390"/>
                    <a:pt x="126963" y="26879"/>
                    <a:pt x="126963" y="17359"/>
                  </a:cubicBezTo>
                  <a:cubicBezTo>
                    <a:pt x="126963" y="5835"/>
                    <a:pt x="115283" y="73"/>
                    <a:pt x="104873" y="73"/>
                  </a:cubicBezTo>
                  <a:cubicBezTo>
                    <a:pt x="96241" y="73"/>
                    <a:pt x="80244" y="4583"/>
                    <a:pt x="72627" y="29384"/>
                  </a:cubicBezTo>
                  <a:cubicBezTo>
                    <a:pt x="71104" y="34645"/>
                    <a:pt x="70342" y="37150"/>
                    <a:pt x="64248" y="68716"/>
                  </a:cubicBezTo>
                  <a:lnTo>
                    <a:pt x="46729" y="68716"/>
                  </a:lnTo>
                  <a:cubicBezTo>
                    <a:pt x="41905" y="68716"/>
                    <a:pt x="39112" y="68716"/>
                    <a:pt x="39112" y="73476"/>
                  </a:cubicBezTo>
                  <a:cubicBezTo>
                    <a:pt x="39112" y="76482"/>
                    <a:pt x="41397" y="76482"/>
                    <a:pt x="46221" y="76482"/>
                  </a:cubicBezTo>
                  <a:lnTo>
                    <a:pt x="62979" y="76482"/>
                  </a:lnTo>
                  <a:lnTo>
                    <a:pt x="43936" y="175438"/>
                  </a:lnTo>
                  <a:cubicBezTo>
                    <a:pt x="39366" y="199738"/>
                    <a:pt x="35049" y="222536"/>
                    <a:pt x="21846" y="222536"/>
                  </a:cubicBezTo>
                  <a:cubicBezTo>
                    <a:pt x="20830" y="222536"/>
                    <a:pt x="14483" y="222536"/>
                    <a:pt x="9659" y="218026"/>
                  </a:cubicBezTo>
                  <a:cubicBezTo>
                    <a:pt x="21338" y="217275"/>
                    <a:pt x="23623" y="208256"/>
                    <a:pt x="23623" y="204498"/>
                  </a:cubicBezTo>
                  <a:cubicBezTo>
                    <a:pt x="23623" y="198736"/>
                    <a:pt x="19053" y="195730"/>
                    <a:pt x="14229" y="195730"/>
                  </a:cubicBezTo>
                  <a:cubicBezTo>
                    <a:pt x="7627" y="195730"/>
                    <a:pt x="264" y="201241"/>
                    <a:pt x="264" y="210761"/>
                  </a:cubicBezTo>
                  <a:cubicBezTo>
                    <a:pt x="264" y="222035"/>
                    <a:pt x="11436" y="228047"/>
                    <a:pt x="21846" y="228047"/>
                  </a:cubicBezTo>
                  <a:cubicBezTo>
                    <a:pt x="35811" y="228047"/>
                    <a:pt x="45967" y="213266"/>
                    <a:pt x="50537" y="203747"/>
                  </a:cubicBezTo>
                  <a:cubicBezTo>
                    <a:pt x="58662" y="187964"/>
                    <a:pt x="64502" y="157651"/>
                    <a:pt x="64756" y="155897"/>
                  </a:cubicBezTo>
                  <a:lnTo>
                    <a:pt x="79991" y="7648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0B165D59-397C-4204-779B-478A6C57A56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5931948" y="4571703"/>
              <a:ext cx="1383315" cy="10020"/>
            </a:xfrm>
            <a:custGeom>
              <a:avLst/>
              <a:gdLst>
                <a:gd name="connsiteX0" fmla="*/ 0 w 1383315"/>
                <a:gd name="connsiteY0" fmla="*/ 0 h 10020"/>
                <a:gd name="connsiteX1" fmla="*/ 1383315 w 1383315"/>
                <a:gd name="connsiteY1" fmla="*/ 0 h 10020"/>
                <a:gd name="connsiteX2" fmla="*/ 1383315 w 1383315"/>
                <a:gd name="connsiteY2" fmla="*/ 10020 h 10020"/>
                <a:gd name="connsiteX3" fmla="*/ 0 w 1383315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3315" h="10020">
                  <a:moveTo>
                    <a:pt x="0" y="0"/>
                  </a:moveTo>
                  <a:lnTo>
                    <a:pt x="1383315" y="0"/>
                  </a:lnTo>
                  <a:lnTo>
                    <a:pt x="1383315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E86753EF-95E9-50F6-C3ED-617DD58C377F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6561243" y="4634571"/>
              <a:ext cx="126699" cy="227973"/>
            </a:xfrm>
            <a:custGeom>
              <a:avLst/>
              <a:gdLst>
                <a:gd name="connsiteX0" fmla="*/ 79966 w 126699"/>
                <a:gd name="connsiteY0" fmla="*/ 76496 h 227973"/>
                <a:gd name="connsiteX1" fmla="*/ 101802 w 126699"/>
                <a:gd name="connsiteY1" fmla="*/ 76496 h 227973"/>
                <a:gd name="connsiteX2" fmla="*/ 109419 w 126699"/>
                <a:gd name="connsiteY2" fmla="*/ 71485 h 227973"/>
                <a:gd name="connsiteX3" fmla="*/ 102564 w 126699"/>
                <a:gd name="connsiteY3" fmla="*/ 68730 h 227973"/>
                <a:gd name="connsiteX4" fmla="*/ 81490 w 126699"/>
                <a:gd name="connsiteY4" fmla="*/ 68730 h 227973"/>
                <a:gd name="connsiteX5" fmla="*/ 86822 w 126699"/>
                <a:gd name="connsiteY5" fmla="*/ 40170 h 227973"/>
                <a:gd name="connsiteX6" fmla="*/ 92916 w 126699"/>
                <a:gd name="connsiteY6" fmla="*/ 14116 h 227973"/>
                <a:gd name="connsiteX7" fmla="*/ 104849 w 126699"/>
                <a:gd name="connsiteY7" fmla="*/ 5598 h 227973"/>
                <a:gd name="connsiteX8" fmla="*/ 117291 w 126699"/>
                <a:gd name="connsiteY8" fmla="*/ 10108 h 227973"/>
                <a:gd name="connsiteX9" fmla="*/ 103580 w 126699"/>
                <a:gd name="connsiteY9" fmla="*/ 23636 h 227973"/>
                <a:gd name="connsiteX10" fmla="*/ 112974 w 126699"/>
                <a:gd name="connsiteY10" fmla="*/ 32404 h 227973"/>
                <a:gd name="connsiteX11" fmla="*/ 126939 w 126699"/>
                <a:gd name="connsiteY11" fmla="*/ 17373 h 227973"/>
                <a:gd name="connsiteX12" fmla="*/ 104849 w 126699"/>
                <a:gd name="connsiteY12" fmla="*/ 87 h 227973"/>
                <a:gd name="connsiteX13" fmla="*/ 72603 w 126699"/>
                <a:gd name="connsiteY13" fmla="*/ 29398 h 227973"/>
                <a:gd name="connsiteX14" fmla="*/ 64224 w 126699"/>
                <a:gd name="connsiteY14" fmla="*/ 68730 h 227973"/>
                <a:gd name="connsiteX15" fmla="*/ 46705 w 126699"/>
                <a:gd name="connsiteY15" fmla="*/ 68730 h 227973"/>
                <a:gd name="connsiteX16" fmla="*/ 39087 w 126699"/>
                <a:gd name="connsiteY16" fmla="*/ 73489 h 227973"/>
                <a:gd name="connsiteX17" fmla="*/ 46197 w 126699"/>
                <a:gd name="connsiteY17" fmla="*/ 76496 h 227973"/>
                <a:gd name="connsiteX18" fmla="*/ 62955 w 126699"/>
                <a:gd name="connsiteY18" fmla="*/ 76496 h 227973"/>
                <a:gd name="connsiteX19" fmla="*/ 43912 w 126699"/>
                <a:gd name="connsiteY19" fmla="*/ 175451 h 227973"/>
                <a:gd name="connsiteX20" fmla="*/ 21822 w 126699"/>
                <a:gd name="connsiteY20" fmla="*/ 222549 h 227973"/>
                <a:gd name="connsiteX21" fmla="*/ 9634 w 126699"/>
                <a:gd name="connsiteY21" fmla="*/ 218040 h 227973"/>
                <a:gd name="connsiteX22" fmla="*/ 23599 w 126699"/>
                <a:gd name="connsiteY22" fmla="*/ 204512 h 227973"/>
                <a:gd name="connsiteX23" fmla="*/ 14205 w 126699"/>
                <a:gd name="connsiteY23" fmla="*/ 195743 h 227973"/>
                <a:gd name="connsiteX24" fmla="*/ 240 w 126699"/>
                <a:gd name="connsiteY24" fmla="*/ 210775 h 227973"/>
                <a:gd name="connsiteX25" fmla="*/ 21822 w 126699"/>
                <a:gd name="connsiteY25" fmla="*/ 228061 h 227973"/>
                <a:gd name="connsiteX26" fmla="*/ 50513 w 126699"/>
                <a:gd name="connsiteY26" fmla="*/ 203760 h 227973"/>
                <a:gd name="connsiteX27" fmla="*/ 64732 w 126699"/>
                <a:gd name="connsiteY27" fmla="*/ 155911 h 227973"/>
                <a:gd name="connsiteX28" fmla="*/ 79966 w 126699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99" h="227973">
                  <a:moveTo>
                    <a:pt x="79966" y="76496"/>
                  </a:moveTo>
                  <a:lnTo>
                    <a:pt x="101802" y="76496"/>
                  </a:lnTo>
                  <a:cubicBezTo>
                    <a:pt x="106880" y="76496"/>
                    <a:pt x="109419" y="76496"/>
                    <a:pt x="109419" y="71485"/>
                  </a:cubicBezTo>
                  <a:cubicBezTo>
                    <a:pt x="109419" y="68730"/>
                    <a:pt x="106880" y="68730"/>
                    <a:pt x="102564" y="68730"/>
                  </a:cubicBezTo>
                  <a:lnTo>
                    <a:pt x="81490" y="68730"/>
                  </a:lnTo>
                  <a:lnTo>
                    <a:pt x="86822" y="40170"/>
                  </a:lnTo>
                  <a:cubicBezTo>
                    <a:pt x="87837" y="34909"/>
                    <a:pt x="91392" y="17122"/>
                    <a:pt x="92916" y="14116"/>
                  </a:cubicBezTo>
                  <a:cubicBezTo>
                    <a:pt x="95201" y="9356"/>
                    <a:pt x="99517" y="5598"/>
                    <a:pt x="104849" y="5598"/>
                  </a:cubicBezTo>
                  <a:cubicBezTo>
                    <a:pt x="105865" y="5598"/>
                    <a:pt x="112466" y="5598"/>
                    <a:pt x="117291" y="10108"/>
                  </a:cubicBezTo>
                  <a:cubicBezTo>
                    <a:pt x="106119" y="11110"/>
                    <a:pt x="103580" y="19878"/>
                    <a:pt x="103580" y="23636"/>
                  </a:cubicBezTo>
                  <a:cubicBezTo>
                    <a:pt x="103580" y="29398"/>
                    <a:pt x="108150" y="32404"/>
                    <a:pt x="112974" y="32404"/>
                  </a:cubicBezTo>
                  <a:cubicBezTo>
                    <a:pt x="119576" y="32404"/>
                    <a:pt x="126939" y="26893"/>
                    <a:pt x="126939" y="17373"/>
                  </a:cubicBezTo>
                  <a:cubicBezTo>
                    <a:pt x="126939" y="5849"/>
                    <a:pt x="115259" y="87"/>
                    <a:pt x="104849" y="87"/>
                  </a:cubicBezTo>
                  <a:cubicBezTo>
                    <a:pt x="96216" y="87"/>
                    <a:pt x="80220" y="4596"/>
                    <a:pt x="72603" y="29398"/>
                  </a:cubicBezTo>
                  <a:cubicBezTo>
                    <a:pt x="71080" y="34659"/>
                    <a:pt x="70318" y="37164"/>
                    <a:pt x="64224" y="68730"/>
                  </a:cubicBezTo>
                  <a:lnTo>
                    <a:pt x="46705" y="68730"/>
                  </a:lnTo>
                  <a:cubicBezTo>
                    <a:pt x="41880" y="68730"/>
                    <a:pt x="39087" y="68730"/>
                    <a:pt x="39087" y="73489"/>
                  </a:cubicBezTo>
                  <a:cubicBezTo>
                    <a:pt x="39087" y="76496"/>
                    <a:pt x="41373" y="76496"/>
                    <a:pt x="46197" y="76496"/>
                  </a:cubicBezTo>
                  <a:lnTo>
                    <a:pt x="62955" y="76496"/>
                  </a:lnTo>
                  <a:lnTo>
                    <a:pt x="43912" y="175451"/>
                  </a:lnTo>
                  <a:cubicBezTo>
                    <a:pt x="39341" y="199752"/>
                    <a:pt x="35025" y="222549"/>
                    <a:pt x="21822" y="222549"/>
                  </a:cubicBezTo>
                  <a:cubicBezTo>
                    <a:pt x="20806" y="222549"/>
                    <a:pt x="14459" y="222549"/>
                    <a:pt x="9634" y="218040"/>
                  </a:cubicBezTo>
                  <a:cubicBezTo>
                    <a:pt x="21314" y="217288"/>
                    <a:pt x="23599" y="208269"/>
                    <a:pt x="23599" y="204512"/>
                  </a:cubicBezTo>
                  <a:cubicBezTo>
                    <a:pt x="23599" y="198750"/>
                    <a:pt x="19029" y="195743"/>
                    <a:pt x="14205" y="195743"/>
                  </a:cubicBezTo>
                  <a:cubicBezTo>
                    <a:pt x="7603" y="195743"/>
                    <a:pt x="240" y="201255"/>
                    <a:pt x="240" y="210775"/>
                  </a:cubicBezTo>
                  <a:cubicBezTo>
                    <a:pt x="240" y="222048"/>
                    <a:pt x="11412" y="228061"/>
                    <a:pt x="21822" y="228061"/>
                  </a:cubicBezTo>
                  <a:cubicBezTo>
                    <a:pt x="35787" y="228061"/>
                    <a:pt x="45943" y="213280"/>
                    <a:pt x="50513" y="203760"/>
                  </a:cubicBezTo>
                  <a:cubicBezTo>
                    <a:pt x="58638" y="187977"/>
                    <a:pt x="64478" y="157664"/>
                    <a:pt x="64732" y="155911"/>
                  </a:cubicBezTo>
                  <a:lnTo>
                    <a:pt x="79966" y="764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84" name="Group 383" descr="\documentclass{article}&#10;\usepackage{amsmath}&#10;\pagestyle{empty}&#10;\begin{document}&#10;&#10;$$\dot{v}=\frac{\dot{r}-\sqrt{\dot{r}^2+f}}{f}$$&#10;&#10;&#10;\end{document}" title="IguanaTex Vector Display">
            <a:extLst>
              <a:ext uri="{FF2B5EF4-FFF2-40B4-BE49-F238E27FC236}">
                <a16:creationId xmlns:a16="http://schemas.microsoft.com/office/drawing/2014/main" id="{2A795EB1-9382-7C59-AD4D-B923D10D3438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8985351" y="5473212"/>
            <a:ext cx="1877143" cy="622603"/>
            <a:chOff x="7793572" y="4166730"/>
            <a:chExt cx="1877143" cy="622603"/>
          </a:xfrm>
        </p:grpSpPr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22E6E242-B416-A0BC-77F0-1871E43BEC6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845671" y="4398534"/>
              <a:ext cx="27167" cy="26555"/>
            </a:xfrm>
            <a:custGeom>
              <a:avLst/>
              <a:gdLst>
                <a:gd name="connsiteX0" fmla="*/ 27365 w 27167"/>
                <a:gd name="connsiteY0" fmla="*/ 13358 h 26555"/>
                <a:gd name="connsiteX1" fmla="*/ 13908 w 27167"/>
                <a:gd name="connsiteY1" fmla="*/ 80 h 26555"/>
                <a:gd name="connsiteX2" fmla="*/ 198 w 27167"/>
                <a:gd name="connsiteY2" fmla="*/ 13358 h 26555"/>
                <a:gd name="connsiteX3" fmla="*/ 13655 w 27167"/>
                <a:gd name="connsiteY3" fmla="*/ 26635 h 26555"/>
                <a:gd name="connsiteX4" fmla="*/ 27365 w 27167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365" y="13358"/>
                  </a:moveTo>
                  <a:cubicBezTo>
                    <a:pt x="27365" y="6594"/>
                    <a:pt x="21526" y="80"/>
                    <a:pt x="13908" y="80"/>
                  </a:cubicBezTo>
                  <a:cubicBezTo>
                    <a:pt x="5276" y="80"/>
                    <a:pt x="198" y="7095"/>
                    <a:pt x="198" y="13358"/>
                  </a:cubicBezTo>
                  <a:cubicBezTo>
                    <a:pt x="198" y="20122"/>
                    <a:pt x="6037" y="26635"/>
                    <a:pt x="13655" y="26635"/>
                  </a:cubicBezTo>
                  <a:cubicBezTo>
                    <a:pt x="22287" y="26635"/>
                    <a:pt x="27365" y="19621"/>
                    <a:pt x="27365" y="13358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DCA0B9B2-89F6-179E-1E53-998C6F7B8D4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793572" y="4455402"/>
              <a:ext cx="111464" cy="113485"/>
            </a:xfrm>
            <a:custGeom>
              <a:avLst/>
              <a:gdLst>
                <a:gd name="connsiteX0" fmla="*/ 111661 w 111464"/>
                <a:gd name="connsiteY0" fmla="*/ 17616 h 113485"/>
                <a:gd name="connsiteX1" fmla="*/ 100489 w 111464"/>
                <a:gd name="connsiteY1" fmla="*/ 80 h 113485"/>
                <a:gd name="connsiteX2" fmla="*/ 88048 w 111464"/>
                <a:gd name="connsiteY2" fmla="*/ 12105 h 113485"/>
                <a:gd name="connsiteX3" fmla="*/ 92110 w 111464"/>
                <a:gd name="connsiteY3" fmla="*/ 19621 h 113485"/>
                <a:gd name="connsiteX4" fmla="*/ 100743 w 111464"/>
                <a:gd name="connsiteY4" fmla="*/ 40163 h 113485"/>
                <a:gd name="connsiteX5" fmla="*/ 55548 w 111464"/>
                <a:gd name="connsiteY5" fmla="*/ 108054 h 113485"/>
                <a:gd name="connsiteX6" fmla="*/ 36759 w 111464"/>
                <a:gd name="connsiteY6" fmla="*/ 86259 h 113485"/>
                <a:gd name="connsiteX7" fmla="*/ 51485 w 111464"/>
                <a:gd name="connsiteY7" fmla="*/ 33149 h 113485"/>
                <a:gd name="connsiteX8" fmla="*/ 54532 w 111464"/>
                <a:gd name="connsiteY8" fmla="*/ 20623 h 113485"/>
                <a:gd name="connsiteX9" fmla="*/ 33712 w 111464"/>
                <a:gd name="connsiteY9" fmla="*/ 80 h 113485"/>
                <a:gd name="connsiteX10" fmla="*/ 196 w 111464"/>
                <a:gd name="connsiteY10" fmla="*/ 38660 h 113485"/>
                <a:gd name="connsiteX11" fmla="*/ 3243 w 111464"/>
                <a:gd name="connsiteY11" fmla="*/ 41165 h 113485"/>
                <a:gd name="connsiteX12" fmla="*/ 7305 w 111464"/>
                <a:gd name="connsiteY12" fmla="*/ 36656 h 113485"/>
                <a:gd name="connsiteX13" fmla="*/ 32950 w 111464"/>
                <a:gd name="connsiteY13" fmla="*/ 5591 h 113485"/>
                <a:gd name="connsiteX14" fmla="*/ 39298 w 111464"/>
                <a:gd name="connsiteY14" fmla="*/ 13608 h 113485"/>
                <a:gd name="connsiteX15" fmla="*/ 34981 w 111464"/>
                <a:gd name="connsiteY15" fmla="*/ 31145 h 113485"/>
                <a:gd name="connsiteX16" fmla="*/ 20509 w 111464"/>
                <a:gd name="connsiteY16" fmla="*/ 82501 h 113485"/>
                <a:gd name="connsiteX17" fmla="*/ 54532 w 111464"/>
                <a:gd name="connsiteY17" fmla="*/ 113566 h 113485"/>
                <a:gd name="connsiteX18" fmla="*/ 111661 w 111464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64" h="113485">
                  <a:moveTo>
                    <a:pt x="111661" y="17616"/>
                  </a:moveTo>
                  <a:cubicBezTo>
                    <a:pt x="111661" y="4088"/>
                    <a:pt x="105059" y="80"/>
                    <a:pt x="100489" y="80"/>
                  </a:cubicBezTo>
                  <a:cubicBezTo>
                    <a:pt x="94141" y="80"/>
                    <a:pt x="88048" y="6594"/>
                    <a:pt x="88048" y="12105"/>
                  </a:cubicBezTo>
                  <a:cubicBezTo>
                    <a:pt x="88048" y="15362"/>
                    <a:pt x="89317" y="16865"/>
                    <a:pt x="92110" y="19621"/>
                  </a:cubicBezTo>
                  <a:cubicBezTo>
                    <a:pt x="97442" y="24631"/>
                    <a:pt x="100743" y="31145"/>
                    <a:pt x="100743" y="40163"/>
                  </a:cubicBezTo>
                  <a:cubicBezTo>
                    <a:pt x="100743" y="50685"/>
                    <a:pt x="85255" y="108054"/>
                    <a:pt x="55548" y="108054"/>
                  </a:cubicBezTo>
                  <a:cubicBezTo>
                    <a:pt x="42598" y="108054"/>
                    <a:pt x="36759" y="99286"/>
                    <a:pt x="36759" y="86259"/>
                  </a:cubicBezTo>
                  <a:cubicBezTo>
                    <a:pt x="36759" y="72230"/>
                    <a:pt x="43614" y="53942"/>
                    <a:pt x="51485" y="33149"/>
                  </a:cubicBezTo>
                  <a:cubicBezTo>
                    <a:pt x="53262" y="28890"/>
                    <a:pt x="54532" y="25383"/>
                    <a:pt x="54532" y="20623"/>
                  </a:cubicBezTo>
                  <a:cubicBezTo>
                    <a:pt x="54532" y="9349"/>
                    <a:pt x="46407" y="80"/>
                    <a:pt x="33712" y="80"/>
                  </a:cubicBezTo>
                  <a:cubicBezTo>
                    <a:pt x="9844" y="80"/>
                    <a:pt x="196" y="36406"/>
                    <a:pt x="196" y="38660"/>
                  </a:cubicBezTo>
                  <a:cubicBezTo>
                    <a:pt x="196" y="41165"/>
                    <a:pt x="2735" y="41165"/>
                    <a:pt x="3243" y="41165"/>
                  </a:cubicBezTo>
                  <a:cubicBezTo>
                    <a:pt x="5782" y="41165"/>
                    <a:pt x="6036" y="40664"/>
                    <a:pt x="7305" y="36656"/>
                  </a:cubicBezTo>
                  <a:cubicBezTo>
                    <a:pt x="14669" y="11353"/>
                    <a:pt x="25587" y="5591"/>
                    <a:pt x="32950" y="5591"/>
                  </a:cubicBezTo>
                  <a:cubicBezTo>
                    <a:pt x="34981" y="5591"/>
                    <a:pt x="39298" y="5591"/>
                    <a:pt x="39298" y="13608"/>
                  </a:cubicBezTo>
                  <a:cubicBezTo>
                    <a:pt x="39298" y="19871"/>
                    <a:pt x="36759" y="26635"/>
                    <a:pt x="34981" y="31145"/>
                  </a:cubicBezTo>
                  <a:cubicBezTo>
                    <a:pt x="23809" y="60205"/>
                    <a:pt x="20509" y="71729"/>
                    <a:pt x="20509" y="82501"/>
                  </a:cubicBezTo>
                  <a:cubicBezTo>
                    <a:pt x="20509" y="109558"/>
                    <a:pt x="42852" y="113566"/>
                    <a:pt x="54532" y="113566"/>
                  </a:cubicBezTo>
                  <a:cubicBezTo>
                    <a:pt x="97188" y="113566"/>
                    <a:pt x="111661" y="30644"/>
                    <a:pt x="111661" y="17616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A0B13A9F-420B-C4DA-C723-FB4746CCEA7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003139" y="4474191"/>
              <a:ext cx="168847" cy="58621"/>
            </a:xfrm>
            <a:custGeom>
              <a:avLst/>
              <a:gdLst>
                <a:gd name="connsiteX0" fmla="*/ 160419 w 168847"/>
                <a:gd name="connsiteY0" fmla="*/ 10101 h 58621"/>
                <a:gd name="connsiteX1" fmla="*/ 169051 w 168847"/>
                <a:gd name="connsiteY1" fmla="*/ 5090 h 58621"/>
                <a:gd name="connsiteX2" fmla="*/ 160673 w 168847"/>
                <a:gd name="connsiteY2" fmla="*/ 80 h 58621"/>
                <a:gd name="connsiteX3" fmla="*/ 8583 w 168847"/>
                <a:gd name="connsiteY3" fmla="*/ 80 h 58621"/>
                <a:gd name="connsiteX4" fmla="*/ 204 w 168847"/>
                <a:gd name="connsiteY4" fmla="*/ 5090 h 58621"/>
                <a:gd name="connsiteX5" fmla="*/ 8837 w 168847"/>
                <a:gd name="connsiteY5" fmla="*/ 10101 h 58621"/>
                <a:gd name="connsiteX6" fmla="*/ 160419 w 168847"/>
                <a:gd name="connsiteY6" fmla="*/ 10101 h 58621"/>
                <a:gd name="connsiteX7" fmla="*/ 160673 w 168847"/>
                <a:gd name="connsiteY7" fmla="*/ 58702 h 58621"/>
                <a:gd name="connsiteX8" fmla="*/ 169051 w 168847"/>
                <a:gd name="connsiteY8" fmla="*/ 53691 h 58621"/>
                <a:gd name="connsiteX9" fmla="*/ 160419 w 168847"/>
                <a:gd name="connsiteY9" fmla="*/ 48681 h 58621"/>
                <a:gd name="connsiteX10" fmla="*/ 8837 w 168847"/>
                <a:gd name="connsiteY10" fmla="*/ 48681 h 58621"/>
                <a:gd name="connsiteX11" fmla="*/ 204 w 168847"/>
                <a:gd name="connsiteY11" fmla="*/ 53691 h 58621"/>
                <a:gd name="connsiteX12" fmla="*/ 8583 w 168847"/>
                <a:gd name="connsiteY12" fmla="*/ 58702 h 58621"/>
                <a:gd name="connsiteX13" fmla="*/ 160673 w 168847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47" h="58621">
                  <a:moveTo>
                    <a:pt x="160419" y="10101"/>
                  </a:moveTo>
                  <a:cubicBezTo>
                    <a:pt x="164227" y="10101"/>
                    <a:pt x="169051" y="10101"/>
                    <a:pt x="169051" y="5090"/>
                  </a:cubicBezTo>
                  <a:cubicBezTo>
                    <a:pt x="169051" y="80"/>
                    <a:pt x="164227" y="80"/>
                    <a:pt x="160673" y="80"/>
                  </a:cubicBezTo>
                  <a:lnTo>
                    <a:pt x="8583" y="80"/>
                  </a:lnTo>
                  <a:cubicBezTo>
                    <a:pt x="5028" y="80"/>
                    <a:pt x="204" y="80"/>
                    <a:pt x="204" y="5090"/>
                  </a:cubicBezTo>
                  <a:cubicBezTo>
                    <a:pt x="204" y="10101"/>
                    <a:pt x="5028" y="10101"/>
                    <a:pt x="8837" y="10101"/>
                  </a:cubicBezTo>
                  <a:lnTo>
                    <a:pt x="160419" y="10101"/>
                  </a:lnTo>
                  <a:close/>
                  <a:moveTo>
                    <a:pt x="160673" y="58702"/>
                  </a:moveTo>
                  <a:cubicBezTo>
                    <a:pt x="164227" y="58702"/>
                    <a:pt x="169051" y="58702"/>
                    <a:pt x="169051" y="53691"/>
                  </a:cubicBezTo>
                  <a:cubicBezTo>
                    <a:pt x="169051" y="48681"/>
                    <a:pt x="164227" y="48681"/>
                    <a:pt x="160419" y="48681"/>
                  </a:cubicBezTo>
                  <a:lnTo>
                    <a:pt x="8837" y="48681"/>
                  </a:lnTo>
                  <a:cubicBezTo>
                    <a:pt x="5028" y="48681"/>
                    <a:pt x="204" y="48681"/>
                    <a:pt x="204" y="53691"/>
                  </a:cubicBezTo>
                  <a:cubicBezTo>
                    <a:pt x="204" y="58702"/>
                    <a:pt x="5028" y="58702"/>
                    <a:pt x="8583" y="58702"/>
                  </a:cubicBezTo>
                  <a:lnTo>
                    <a:pt x="160673" y="58702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5B742CFD-CC55-CB73-6812-2A58E2F3089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348626" y="4229055"/>
              <a:ext cx="27167" cy="26555"/>
            </a:xfrm>
            <a:custGeom>
              <a:avLst/>
              <a:gdLst>
                <a:gd name="connsiteX0" fmla="*/ 27385 w 27167"/>
                <a:gd name="connsiteY0" fmla="*/ 13351 h 26555"/>
                <a:gd name="connsiteX1" fmla="*/ 13928 w 27167"/>
                <a:gd name="connsiteY1" fmla="*/ 73 h 26555"/>
                <a:gd name="connsiteX2" fmla="*/ 217 w 27167"/>
                <a:gd name="connsiteY2" fmla="*/ 13351 h 26555"/>
                <a:gd name="connsiteX3" fmla="*/ 13674 w 27167"/>
                <a:gd name="connsiteY3" fmla="*/ 26628 h 26555"/>
                <a:gd name="connsiteX4" fmla="*/ 27385 w 2716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385" y="13351"/>
                  </a:moveTo>
                  <a:cubicBezTo>
                    <a:pt x="27385" y="6587"/>
                    <a:pt x="21545" y="73"/>
                    <a:pt x="13928" y="73"/>
                  </a:cubicBezTo>
                  <a:cubicBezTo>
                    <a:pt x="5295" y="73"/>
                    <a:pt x="217" y="7088"/>
                    <a:pt x="217" y="13351"/>
                  </a:cubicBezTo>
                  <a:cubicBezTo>
                    <a:pt x="217" y="20115"/>
                    <a:pt x="6057" y="26628"/>
                    <a:pt x="13674" y="26628"/>
                  </a:cubicBezTo>
                  <a:cubicBezTo>
                    <a:pt x="22307" y="26628"/>
                    <a:pt x="27385" y="19614"/>
                    <a:pt x="27385" y="13351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4D08087D-6778-A072-CEBE-21D0CB2B721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294763" y="4285923"/>
              <a:ext cx="103339" cy="113485"/>
            </a:xfrm>
            <a:custGeom>
              <a:avLst/>
              <a:gdLst>
                <a:gd name="connsiteX0" fmla="*/ 15196 w 103339"/>
                <a:gd name="connsiteY0" fmla="*/ 96023 h 113485"/>
                <a:gd name="connsiteX1" fmla="*/ 12911 w 103339"/>
                <a:gd name="connsiteY1" fmla="*/ 106795 h 113485"/>
                <a:gd name="connsiteX2" fmla="*/ 20274 w 103339"/>
                <a:gd name="connsiteY2" fmla="*/ 113559 h 113485"/>
                <a:gd name="connsiteX3" fmla="*/ 29669 w 103339"/>
                <a:gd name="connsiteY3" fmla="*/ 106545 h 113485"/>
                <a:gd name="connsiteX4" fmla="*/ 39825 w 103339"/>
                <a:gd name="connsiteY4" fmla="*/ 66962 h 113485"/>
                <a:gd name="connsiteX5" fmla="*/ 47950 w 103339"/>
                <a:gd name="connsiteY5" fmla="*/ 34395 h 113485"/>
                <a:gd name="connsiteX6" fmla="*/ 62169 w 103339"/>
                <a:gd name="connsiteY6" fmla="*/ 13852 h 113485"/>
                <a:gd name="connsiteX7" fmla="*/ 82481 w 103339"/>
                <a:gd name="connsiteY7" fmla="*/ 5585 h 113485"/>
                <a:gd name="connsiteX8" fmla="*/ 93145 w 103339"/>
                <a:gd name="connsiteY8" fmla="*/ 8591 h 113485"/>
                <a:gd name="connsiteX9" fmla="*/ 79942 w 103339"/>
                <a:gd name="connsiteY9" fmla="*/ 22370 h 113485"/>
                <a:gd name="connsiteX10" fmla="*/ 89591 w 103339"/>
                <a:gd name="connsiteY10" fmla="*/ 31138 h 113485"/>
                <a:gd name="connsiteX11" fmla="*/ 103555 w 103339"/>
                <a:gd name="connsiteY11" fmla="*/ 16357 h 113485"/>
                <a:gd name="connsiteX12" fmla="*/ 82481 w 103339"/>
                <a:gd name="connsiteY12" fmla="*/ 73 h 113485"/>
                <a:gd name="connsiteX13" fmla="*/ 49981 w 103339"/>
                <a:gd name="connsiteY13" fmla="*/ 19363 h 113485"/>
                <a:gd name="connsiteX14" fmla="*/ 26876 w 103339"/>
                <a:gd name="connsiteY14" fmla="*/ 73 h 113485"/>
                <a:gd name="connsiteX15" fmla="*/ 8087 w 103339"/>
                <a:gd name="connsiteY15" fmla="*/ 14353 h 113485"/>
                <a:gd name="connsiteX16" fmla="*/ 216 w 103339"/>
                <a:gd name="connsiteY16" fmla="*/ 38653 h 113485"/>
                <a:gd name="connsiteX17" fmla="*/ 3263 w 103339"/>
                <a:gd name="connsiteY17" fmla="*/ 41159 h 113485"/>
                <a:gd name="connsiteX18" fmla="*/ 7579 w 103339"/>
                <a:gd name="connsiteY18" fmla="*/ 35397 h 113485"/>
                <a:gd name="connsiteX19" fmla="*/ 26114 w 103339"/>
                <a:gd name="connsiteY19" fmla="*/ 5585 h 113485"/>
                <a:gd name="connsiteX20" fmla="*/ 33985 w 103339"/>
                <a:gd name="connsiteY20" fmla="*/ 17109 h 113485"/>
                <a:gd name="connsiteX21" fmla="*/ 29923 w 103339"/>
                <a:gd name="connsiteY21" fmla="*/ 38152 h 113485"/>
                <a:gd name="connsiteX22" fmla="*/ 15196 w 103339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39" h="113485">
                  <a:moveTo>
                    <a:pt x="15196" y="96023"/>
                  </a:moveTo>
                  <a:cubicBezTo>
                    <a:pt x="14434" y="99780"/>
                    <a:pt x="12911" y="105542"/>
                    <a:pt x="12911" y="106795"/>
                  </a:cubicBezTo>
                  <a:cubicBezTo>
                    <a:pt x="12911" y="111304"/>
                    <a:pt x="16466" y="113559"/>
                    <a:pt x="20274" y="113559"/>
                  </a:cubicBezTo>
                  <a:cubicBezTo>
                    <a:pt x="23321" y="113559"/>
                    <a:pt x="27891" y="111555"/>
                    <a:pt x="29669" y="106545"/>
                  </a:cubicBezTo>
                  <a:cubicBezTo>
                    <a:pt x="30177" y="105542"/>
                    <a:pt x="38809" y="71472"/>
                    <a:pt x="39825" y="66962"/>
                  </a:cubicBezTo>
                  <a:cubicBezTo>
                    <a:pt x="41856" y="58695"/>
                    <a:pt x="46427" y="41159"/>
                    <a:pt x="47950" y="34395"/>
                  </a:cubicBezTo>
                  <a:cubicBezTo>
                    <a:pt x="48966" y="31138"/>
                    <a:pt x="56075" y="19363"/>
                    <a:pt x="62169" y="13852"/>
                  </a:cubicBezTo>
                  <a:cubicBezTo>
                    <a:pt x="64200" y="12098"/>
                    <a:pt x="71563" y="5585"/>
                    <a:pt x="82481" y="5585"/>
                  </a:cubicBezTo>
                  <a:cubicBezTo>
                    <a:pt x="89083" y="5585"/>
                    <a:pt x="92891" y="8591"/>
                    <a:pt x="93145" y="8591"/>
                  </a:cubicBezTo>
                  <a:cubicBezTo>
                    <a:pt x="85528" y="9844"/>
                    <a:pt x="79942" y="15856"/>
                    <a:pt x="79942" y="22370"/>
                  </a:cubicBezTo>
                  <a:cubicBezTo>
                    <a:pt x="79942" y="26378"/>
                    <a:pt x="82735" y="31138"/>
                    <a:pt x="89591" y="31138"/>
                  </a:cubicBezTo>
                  <a:cubicBezTo>
                    <a:pt x="96446" y="31138"/>
                    <a:pt x="103555" y="25376"/>
                    <a:pt x="103555" y="16357"/>
                  </a:cubicBezTo>
                  <a:cubicBezTo>
                    <a:pt x="103555" y="7589"/>
                    <a:pt x="95430" y="73"/>
                    <a:pt x="82481" y="73"/>
                  </a:cubicBezTo>
                  <a:cubicBezTo>
                    <a:pt x="65977" y="73"/>
                    <a:pt x="54805" y="12349"/>
                    <a:pt x="49981" y="19363"/>
                  </a:cubicBezTo>
                  <a:cubicBezTo>
                    <a:pt x="47950" y="8090"/>
                    <a:pt x="38809" y="73"/>
                    <a:pt x="26876" y="73"/>
                  </a:cubicBezTo>
                  <a:cubicBezTo>
                    <a:pt x="15196" y="73"/>
                    <a:pt x="10372" y="9844"/>
                    <a:pt x="8087" y="14353"/>
                  </a:cubicBezTo>
                  <a:cubicBezTo>
                    <a:pt x="3516" y="22871"/>
                    <a:pt x="216" y="37902"/>
                    <a:pt x="216" y="38653"/>
                  </a:cubicBezTo>
                  <a:cubicBezTo>
                    <a:pt x="216" y="41159"/>
                    <a:pt x="2755" y="41159"/>
                    <a:pt x="3263" y="41159"/>
                  </a:cubicBezTo>
                  <a:cubicBezTo>
                    <a:pt x="5802" y="41159"/>
                    <a:pt x="6056" y="40908"/>
                    <a:pt x="7579" y="35397"/>
                  </a:cubicBezTo>
                  <a:cubicBezTo>
                    <a:pt x="11895" y="17610"/>
                    <a:pt x="16974" y="5585"/>
                    <a:pt x="26114" y="5585"/>
                  </a:cubicBezTo>
                  <a:cubicBezTo>
                    <a:pt x="30431" y="5585"/>
                    <a:pt x="33985" y="7589"/>
                    <a:pt x="33985" y="17109"/>
                  </a:cubicBezTo>
                  <a:cubicBezTo>
                    <a:pt x="33985" y="22370"/>
                    <a:pt x="33223" y="25125"/>
                    <a:pt x="29923" y="38152"/>
                  </a:cubicBezTo>
                  <a:lnTo>
                    <a:pt x="15196" y="96023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A899C7E5-5890-5327-1F66-E075D70E0321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486501" y="4329013"/>
              <a:ext cx="155136" cy="10020"/>
            </a:xfrm>
            <a:custGeom>
              <a:avLst/>
              <a:gdLst>
                <a:gd name="connsiteX0" fmla="*/ 146473 w 155136"/>
                <a:gd name="connsiteY0" fmla="*/ 10094 h 10020"/>
                <a:gd name="connsiteX1" fmla="*/ 155359 w 155136"/>
                <a:gd name="connsiteY1" fmla="*/ 5084 h 10020"/>
                <a:gd name="connsiteX2" fmla="*/ 146473 w 155136"/>
                <a:gd name="connsiteY2" fmla="*/ 73 h 10020"/>
                <a:gd name="connsiteX3" fmla="*/ 9109 w 155136"/>
                <a:gd name="connsiteY3" fmla="*/ 73 h 10020"/>
                <a:gd name="connsiteX4" fmla="*/ 223 w 155136"/>
                <a:gd name="connsiteY4" fmla="*/ 5084 h 10020"/>
                <a:gd name="connsiteX5" fmla="*/ 9109 w 155136"/>
                <a:gd name="connsiteY5" fmla="*/ 10094 h 10020"/>
                <a:gd name="connsiteX6" fmla="*/ 146473 w 155136"/>
                <a:gd name="connsiteY6" fmla="*/ 10094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136" h="10020">
                  <a:moveTo>
                    <a:pt x="146473" y="10094"/>
                  </a:moveTo>
                  <a:cubicBezTo>
                    <a:pt x="150789" y="10094"/>
                    <a:pt x="155359" y="10094"/>
                    <a:pt x="155359" y="5084"/>
                  </a:cubicBezTo>
                  <a:cubicBezTo>
                    <a:pt x="155359" y="73"/>
                    <a:pt x="150789" y="73"/>
                    <a:pt x="146473" y="73"/>
                  </a:cubicBezTo>
                  <a:lnTo>
                    <a:pt x="9109" y="73"/>
                  </a:lnTo>
                  <a:cubicBezTo>
                    <a:pt x="4793" y="73"/>
                    <a:pt x="223" y="73"/>
                    <a:pt x="223" y="5084"/>
                  </a:cubicBezTo>
                  <a:cubicBezTo>
                    <a:pt x="223" y="10094"/>
                    <a:pt x="4793" y="10094"/>
                    <a:pt x="9109" y="10094"/>
                  </a:cubicBezTo>
                  <a:lnTo>
                    <a:pt x="146473" y="10094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475835E3-F96A-96B1-5D89-34AC7D349C5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747262" y="4166730"/>
              <a:ext cx="231054" cy="300624"/>
            </a:xfrm>
            <a:custGeom>
              <a:avLst/>
              <a:gdLst>
                <a:gd name="connsiteX0" fmla="*/ 79959 w 231054"/>
                <a:gd name="connsiteY0" fmla="*/ 300689 h 300624"/>
                <a:gd name="connsiteX1" fmla="*/ 90623 w 231054"/>
                <a:gd name="connsiteY1" fmla="*/ 295679 h 300624"/>
                <a:gd name="connsiteX2" fmla="*/ 229510 w 231054"/>
                <a:gd name="connsiteY2" fmla="*/ 9584 h 300624"/>
                <a:gd name="connsiteX3" fmla="*/ 231287 w 231054"/>
                <a:gd name="connsiteY3" fmla="*/ 5075 h 300624"/>
                <a:gd name="connsiteX4" fmla="*/ 226209 w 231054"/>
                <a:gd name="connsiteY4" fmla="*/ 65 h 300624"/>
                <a:gd name="connsiteX5" fmla="*/ 220623 w 231054"/>
                <a:gd name="connsiteY5" fmla="*/ 5075 h 300624"/>
                <a:gd name="connsiteX6" fmla="*/ 89608 w 231054"/>
                <a:gd name="connsiteY6" fmla="*/ 274635 h 300624"/>
                <a:gd name="connsiteX7" fmla="*/ 35526 w 231054"/>
                <a:gd name="connsiteY7" fmla="*/ 150377 h 300624"/>
                <a:gd name="connsiteX8" fmla="*/ 233 w 231054"/>
                <a:gd name="connsiteY8" fmla="*/ 177183 h 300624"/>
                <a:gd name="connsiteX9" fmla="*/ 4041 w 231054"/>
                <a:gd name="connsiteY9" fmla="*/ 181191 h 300624"/>
                <a:gd name="connsiteX10" fmla="*/ 22069 w 231054"/>
                <a:gd name="connsiteY10" fmla="*/ 167663 h 300624"/>
                <a:gd name="connsiteX11" fmla="*/ 79959 w 231054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054" h="300624">
                  <a:moveTo>
                    <a:pt x="79959" y="300689"/>
                  </a:moveTo>
                  <a:cubicBezTo>
                    <a:pt x="87830" y="300689"/>
                    <a:pt x="88084" y="300439"/>
                    <a:pt x="90623" y="295679"/>
                  </a:cubicBezTo>
                  <a:lnTo>
                    <a:pt x="229510" y="9584"/>
                  </a:lnTo>
                  <a:cubicBezTo>
                    <a:pt x="231287" y="6328"/>
                    <a:pt x="231287" y="5827"/>
                    <a:pt x="231287" y="5075"/>
                  </a:cubicBezTo>
                  <a:cubicBezTo>
                    <a:pt x="231287" y="2319"/>
                    <a:pt x="229256" y="65"/>
                    <a:pt x="226209" y="65"/>
                  </a:cubicBezTo>
                  <a:cubicBezTo>
                    <a:pt x="222908" y="65"/>
                    <a:pt x="221893" y="2319"/>
                    <a:pt x="220623" y="5075"/>
                  </a:cubicBezTo>
                  <a:lnTo>
                    <a:pt x="89608" y="274635"/>
                  </a:lnTo>
                  <a:lnTo>
                    <a:pt x="35526" y="150377"/>
                  </a:lnTo>
                  <a:lnTo>
                    <a:pt x="233" y="177183"/>
                  </a:lnTo>
                  <a:lnTo>
                    <a:pt x="4041" y="181191"/>
                  </a:lnTo>
                  <a:lnTo>
                    <a:pt x="22069" y="167663"/>
                  </a:lnTo>
                  <a:lnTo>
                    <a:pt x="79959" y="300689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537755FF-2E3B-9973-BCAD-FC422F0905A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973239" y="4166730"/>
              <a:ext cx="697476" cy="10020"/>
            </a:xfrm>
            <a:custGeom>
              <a:avLst/>
              <a:gdLst>
                <a:gd name="connsiteX0" fmla="*/ 0 w 697476"/>
                <a:gd name="connsiteY0" fmla="*/ 0 h 10020"/>
                <a:gd name="connsiteX1" fmla="*/ 697477 w 697476"/>
                <a:gd name="connsiteY1" fmla="*/ 0 h 10020"/>
                <a:gd name="connsiteX2" fmla="*/ 697477 w 697476"/>
                <a:gd name="connsiteY2" fmla="*/ 10020 h 10020"/>
                <a:gd name="connsiteX3" fmla="*/ 1 w 697476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476" h="10020">
                  <a:moveTo>
                    <a:pt x="0" y="0"/>
                  </a:moveTo>
                  <a:lnTo>
                    <a:pt x="697477" y="0"/>
                  </a:lnTo>
                  <a:lnTo>
                    <a:pt x="697477" y="10020"/>
                  </a:lnTo>
                  <a:lnTo>
                    <a:pt x="1" y="10020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3A839A96-6EE8-26C5-5911-8731D921A7C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034465" y="4229055"/>
              <a:ext cx="27167" cy="26555"/>
            </a:xfrm>
            <a:custGeom>
              <a:avLst/>
              <a:gdLst>
                <a:gd name="connsiteX0" fmla="*/ 27412 w 27167"/>
                <a:gd name="connsiteY0" fmla="*/ 13351 h 26555"/>
                <a:gd name="connsiteX1" fmla="*/ 13955 w 27167"/>
                <a:gd name="connsiteY1" fmla="*/ 73 h 26555"/>
                <a:gd name="connsiteX2" fmla="*/ 244 w 27167"/>
                <a:gd name="connsiteY2" fmla="*/ 13351 h 26555"/>
                <a:gd name="connsiteX3" fmla="*/ 13701 w 27167"/>
                <a:gd name="connsiteY3" fmla="*/ 26628 h 26555"/>
                <a:gd name="connsiteX4" fmla="*/ 27412 w 2716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412" y="13351"/>
                  </a:moveTo>
                  <a:cubicBezTo>
                    <a:pt x="27412" y="6587"/>
                    <a:pt x="21572" y="73"/>
                    <a:pt x="13955" y="73"/>
                  </a:cubicBezTo>
                  <a:cubicBezTo>
                    <a:pt x="5322" y="73"/>
                    <a:pt x="244" y="7088"/>
                    <a:pt x="244" y="13351"/>
                  </a:cubicBezTo>
                  <a:cubicBezTo>
                    <a:pt x="244" y="20115"/>
                    <a:pt x="6084" y="26628"/>
                    <a:pt x="13701" y="26628"/>
                  </a:cubicBezTo>
                  <a:cubicBezTo>
                    <a:pt x="22334" y="26628"/>
                    <a:pt x="27412" y="19614"/>
                    <a:pt x="27412" y="13351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EA05F0AD-49FD-7690-98A8-370D84F76A6E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980602" y="4285923"/>
              <a:ext cx="103339" cy="113485"/>
            </a:xfrm>
            <a:custGeom>
              <a:avLst/>
              <a:gdLst>
                <a:gd name="connsiteX0" fmla="*/ 15223 w 103339"/>
                <a:gd name="connsiteY0" fmla="*/ 96023 h 113485"/>
                <a:gd name="connsiteX1" fmla="*/ 12938 w 103339"/>
                <a:gd name="connsiteY1" fmla="*/ 106795 h 113485"/>
                <a:gd name="connsiteX2" fmla="*/ 20301 w 103339"/>
                <a:gd name="connsiteY2" fmla="*/ 113559 h 113485"/>
                <a:gd name="connsiteX3" fmla="*/ 29696 w 103339"/>
                <a:gd name="connsiteY3" fmla="*/ 106545 h 113485"/>
                <a:gd name="connsiteX4" fmla="*/ 39852 w 103339"/>
                <a:gd name="connsiteY4" fmla="*/ 66962 h 113485"/>
                <a:gd name="connsiteX5" fmla="*/ 47977 w 103339"/>
                <a:gd name="connsiteY5" fmla="*/ 34395 h 113485"/>
                <a:gd name="connsiteX6" fmla="*/ 62196 w 103339"/>
                <a:gd name="connsiteY6" fmla="*/ 13852 h 113485"/>
                <a:gd name="connsiteX7" fmla="*/ 82508 w 103339"/>
                <a:gd name="connsiteY7" fmla="*/ 5585 h 113485"/>
                <a:gd name="connsiteX8" fmla="*/ 93172 w 103339"/>
                <a:gd name="connsiteY8" fmla="*/ 8591 h 113485"/>
                <a:gd name="connsiteX9" fmla="*/ 79969 w 103339"/>
                <a:gd name="connsiteY9" fmla="*/ 22370 h 113485"/>
                <a:gd name="connsiteX10" fmla="*/ 89618 w 103339"/>
                <a:gd name="connsiteY10" fmla="*/ 31138 h 113485"/>
                <a:gd name="connsiteX11" fmla="*/ 103582 w 103339"/>
                <a:gd name="connsiteY11" fmla="*/ 16357 h 113485"/>
                <a:gd name="connsiteX12" fmla="*/ 82508 w 103339"/>
                <a:gd name="connsiteY12" fmla="*/ 73 h 113485"/>
                <a:gd name="connsiteX13" fmla="*/ 50008 w 103339"/>
                <a:gd name="connsiteY13" fmla="*/ 19363 h 113485"/>
                <a:gd name="connsiteX14" fmla="*/ 26903 w 103339"/>
                <a:gd name="connsiteY14" fmla="*/ 73 h 113485"/>
                <a:gd name="connsiteX15" fmla="*/ 8114 w 103339"/>
                <a:gd name="connsiteY15" fmla="*/ 14353 h 113485"/>
                <a:gd name="connsiteX16" fmla="*/ 243 w 103339"/>
                <a:gd name="connsiteY16" fmla="*/ 38653 h 113485"/>
                <a:gd name="connsiteX17" fmla="*/ 3289 w 103339"/>
                <a:gd name="connsiteY17" fmla="*/ 41159 h 113485"/>
                <a:gd name="connsiteX18" fmla="*/ 7606 w 103339"/>
                <a:gd name="connsiteY18" fmla="*/ 35397 h 113485"/>
                <a:gd name="connsiteX19" fmla="*/ 26141 w 103339"/>
                <a:gd name="connsiteY19" fmla="*/ 5585 h 113485"/>
                <a:gd name="connsiteX20" fmla="*/ 34012 w 103339"/>
                <a:gd name="connsiteY20" fmla="*/ 17109 h 113485"/>
                <a:gd name="connsiteX21" fmla="*/ 29950 w 103339"/>
                <a:gd name="connsiteY21" fmla="*/ 38152 h 113485"/>
                <a:gd name="connsiteX22" fmla="*/ 15223 w 103339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39" h="113485">
                  <a:moveTo>
                    <a:pt x="15223" y="96023"/>
                  </a:moveTo>
                  <a:cubicBezTo>
                    <a:pt x="14461" y="99780"/>
                    <a:pt x="12938" y="105542"/>
                    <a:pt x="12938" y="106795"/>
                  </a:cubicBezTo>
                  <a:cubicBezTo>
                    <a:pt x="12938" y="111304"/>
                    <a:pt x="16493" y="113559"/>
                    <a:pt x="20301" y="113559"/>
                  </a:cubicBezTo>
                  <a:cubicBezTo>
                    <a:pt x="23348" y="113559"/>
                    <a:pt x="27918" y="111555"/>
                    <a:pt x="29696" y="106545"/>
                  </a:cubicBezTo>
                  <a:cubicBezTo>
                    <a:pt x="30204" y="105542"/>
                    <a:pt x="38836" y="71472"/>
                    <a:pt x="39852" y="66962"/>
                  </a:cubicBezTo>
                  <a:cubicBezTo>
                    <a:pt x="41883" y="58695"/>
                    <a:pt x="46454" y="41159"/>
                    <a:pt x="47977" y="34395"/>
                  </a:cubicBezTo>
                  <a:cubicBezTo>
                    <a:pt x="48993" y="31138"/>
                    <a:pt x="56102" y="19363"/>
                    <a:pt x="62196" y="13852"/>
                  </a:cubicBezTo>
                  <a:cubicBezTo>
                    <a:pt x="64227" y="12098"/>
                    <a:pt x="71590" y="5585"/>
                    <a:pt x="82508" y="5585"/>
                  </a:cubicBezTo>
                  <a:cubicBezTo>
                    <a:pt x="89110" y="5585"/>
                    <a:pt x="92918" y="8591"/>
                    <a:pt x="93172" y="8591"/>
                  </a:cubicBezTo>
                  <a:cubicBezTo>
                    <a:pt x="85555" y="9844"/>
                    <a:pt x="79969" y="15856"/>
                    <a:pt x="79969" y="22370"/>
                  </a:cubicBezTo>
                  <a:cubicBezTo>
                    <a:pt x="79969" y="26378"/>
                    <a:pt x="82762" y="31138"/>
                    <a:pt x="89618" y="31138"/>
                  </a:cubicBezTo>
                  <a:cubicBezTo>
                    <a:pt x="96473" y="31138"/>
                    <a:pt x="103582" y="25376"/>
                    <a:pt x="103582" y="16357"/>
                  </a:cubicBezTo>
                  <a:cubicBezTo>
                    <a:pt x="103582" y="7589"/>
                    <a:pt x="95457" y="73"/>
                    <a:pt x="82508" y="73"/>
                  </a:cubicBezTo>
                  <a:cubicBezTo>
                    <a:pt x="66004" y="73"/>
                    <a:pt x="54832" y="12349"/>
                    <a:pt x="50008" y="19363"/>
                  </a:cubicBezTo>
                  <a:cubicBezTo>
                    <a:pt x="47977" y="8090"/>
                    <a:pt x="38836" y="73"/>
                    <a:pt x="26903" y="73"/>
                  </a:cubicBezTo>
                  <a:cubicBezTo>
                    <a:pt x="15223" y="73"/>
                    <a:pt x="10399" y="9844"/>
                    <a:pt x="8114" y="14353"/>
                  </a:cubicBezTo>
                  <a:cubicBezTo>
                    <a:pt x="3543" y="22871"/>
                    <a:pt x="243" y="37902"/>
                    <a:pt x="243" y="38653"/>
                  </a:cubicBezTo>
                  <a:cubicBezTo>
                    <a:pt x="243" y="41159"/>
                    <a:pt x="2782" y="41159"/>
                    <a:pt x="3289" y="41159"/>
                  </a:cubicBezTo>
                  <a:cubicBezTo>
                    <a:pt x="5829" y="41159"/>
                    <a:pt x="6082" y="40908"/>
                    <a:pt x="7606" y="35397"/>
                  </a:cubicBezTo>
                  <a:cubicBezTo>
                    <a:pt x="11922" y="17610"/>
                    <a:pt x="17000" y="5585"/>
                    <a:pt x="26141" y="5585"/>
                  </a:cubicBezTo>
                  <a:cubicBezTo>
                    <a:pt x="30457" y="5585"/>
                    <a:pt x="34012" y="7589"/>
                    <a:pt x="34012" y="17109"/>
                  </a:cubicBezTo>
                  <a:cubicBezTo>
                    <a:pt x="34012" y="22370"/>
                    <a:pt x="33250" y="25125"/>
                    <a:pt x="29950" y="38152"/>
                  </a:cubicBezTo>
                  <a:lnTo>
                    <a:pt x="15223" y="96023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44862045-C6E6-146E-4651-E2805A55C01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106041" y="4207839"/>
              <a:ext cx="78558" cy="116441"/>
            </a:xfrm>
            <a:custGeom>
              <a:avLst/>
              <a:gdLst>
                <a:gd name="connsiteX0" fmla="*/ 78806 w 78558"/>
                <a:gd name="connsiteY0" fmla="*/ 84596 h 116441"/>
                <a:gd name="connsiteX1" fmla="*/ 72763 w 78558"/>
                <a:gd name="connsiteY1" fmla="*/ 84596 h 116441"/>
                <a:gd name="connsiteX2" fmla="*/ 68142 w 78558"/>
                <a:gd name="connsiteY2" fmla="*/ 100554 h 116441"/>
                <a:gd name="connsiteX3" fmla="*/ 50546 w 78558"/>
                <a:gd name="connsiteY3" fmla="*/ 101606 h 116441"/>
                <a:gd name="connsiteX4" fmla="*/ 17843 w 78558"/>
                <a:gd name="connsiteY4" fmla="*/ 101606 h 116441"/>
                <a:gd name="connsiteX5" fmla="*/ 53390 w 78558"/>
                <a:gd name="connsiteY5" fmla="*/ 72145 h 116441"/>
                <a:gd name="connsiteX6" fmla="*/ 78806 w 78558"/>
                <a:gd name="connsiteY6" fmla="*/ 34266 h 116441"/>
                <a:gd name="connsiteX7" fmla="*/ 37216 w 78558"/>
                <a:gd name="connsiteY7" fmla="*/ 70 h 116441"/>
                <a:gd name="connsiteX8" fmla="*/ 247 w 78558"/>
                <a:gd name="connsiteY8" fmla="*/ 31461 h 116441"/>
                <a:gd name="connsiteX9" fmla="*/ 9667 w 78558"/>
                <a:gd name="connsiteY9" fmla="*/ 41281 h 116441"/>
                <a:gd name="connsiteX10" fmla="*/ 19087 w 78558"/>
                <a:gd name="connsiteY10" fmla="*/ 31987 h 116441"/>
                <a:gd name="connsiteX11" fmla="*/ 8601 w 78558"/>
                <a:gd name="connsiteY11" fmla="*/ 22692 h 116441"/>
                <a:gd name="connsiteX12" fmla="*/ 34550 w 78558"/>
                <a:gd name="connsiteY12" fmla="*/ 6384 h 116441"/>
                <a:gd name="connsiteX13" fmla="*/ 61566 w 78558"/>
                <a:gd name="connsiteY13" fmla="*/ 34266 h 116441"/>
                <a:gd name="connsiteX14" fmla="*/ 44859 w 78558"/>
                <a:gd name="connsiteY14" fmla="*/ 67936 h 116441"/>
                <a:gd name="connsiteX15" fmla="*/ 2025 w 78558"/>
                <a:gd name="connsiteY15" fmla="*/ 109673 h 116441"/>
                <a:gd name="connsiteX16" fmla="*/ 247 w 78558"/>
                <a:gd name="connsiteY16" fmla="*/ 116512 h 116441"/>
                <a:gd name="connsiteX17" fmla="*/ 73474 w 78558"/>
                <a:gd name="connsiteY17" fmla="*/ 116512 h 116441"/>
                <a:gd name="connsiteX18" fmla="*/ 78806 w 78558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58" h="116441">
                  <a:moveTo>
                    <a:pt x="78806" y="84596"/>
                  </a:moveTo>
                  <a:lnTo>
                    <a:pt x="72763" y="84596"/>
                  </a:lnTo>
                  <a:cubicBezTo>
                    <a:pt x="72230" y="88454"/>
                    <a:pt x="70452" y="98801"/>
                    <a:pt x="68142" y="100554"/>
                  </a:cubicBezTo>
                  <a:cubicBezTo>
                    <a:pt x="66720" y="101606"/>
                    <a:pt x="53034" y="101606"/>
                    <a:pt x="50546" y="101606"/>
                  </a:cubicBezTo>
                  <a:lnTo>
                    <a:pt x="17843" y="101606"/>
                  </a:lnTo>
                  <a:cubicBezTo>
                    <a:pt x="36505" y="85298"/>
                    <a:pt x="42726" y="80387"/>
                    <a:pt x="53390" y="72145"/>
                  </a:cubicBezTo>
                  <a:cubicBezTo>
                    <a:pt x="66542" y="61799"/>
                    <a:pt x="78806" y="50926"/>
                    <a:pt x="78806" y="34266"/>
                  </a:cubicBezTo>
                  <a:cubicBezTo>
                    <a:pt x="78806" y="13047"/>
                    <a:pt x="59966" y="70"/>
                    <a:pt x="37216" y="70"/>
                  </a:cubicBezTo>
                  <a:cubicBezTo>
                    <a:pt x="15177" y="70"/>
                    <a:pt x="247" y="15327"/>
                    <a:pt x="247" y="31461"/>
                  </a:cubicBezTo>
                  <a:cubicBezTo>
                    <a:pt x="247" y="40404"/>
                    <a:pt x="7890" y="41281"/>
                    <a:pt x="9667" y="41281"/>
                  </a:cubicBezTo>
                  <a:cubicBezTo>
                    <a:pt x="13933" y="41281"/>
                    <a:pt x="19087" y="38300"/>
                    <a:pt x="19087" y="31987"/>
                  </a:cubicBezTo>
                  <a:cubicBezTo>
                    <a:pt x="19087" y="28830"/>
                    <a:pt x="17843" y="22692"/>
                    <a:pt x="8601" y="22692"/>
                  </a:cubicBezTo>
                  <a:cubicBezTo>
                    <a:pt x="14111" y="10242"/>
                    <a:pt x="26197" y="6384"/>
                    <a:pt x="34550" y="6384"/>
                  </a:cubicBezTo>
                  <a:cubicBezTo>
                    <a:pt x="52324" y="6384"/>
                    <a:pt x="61566" y="20062"/>
                    <a:pt x="61566" y="34266"/>
                  </a:cubicBezTo>
                  <a:cubicBezTo>
                    <a:pt x="61566" y="49523"/>
                    <a:pt x="50546" y="61623"/>
                    <a:pt x="44859" y="67936"/>
                  </a:cubicBezTo>
                  <a:lnTo>
                    <a:pt x="2025" y="109673"/>
                  </a:lnTo>
                  <a:cubicBezTo>
                    <a:pt x="247" y="111251"/>
                    <a:pt x="247" y="111602"/>
                    <a:pt x="247" y="116512"/>
                  </a:cubicBezTo>
                  <a:lnTo>
                    <a:pt x="73474" y="116512"/>
                  </a:lnTo>
                  <a:lnTo>
                    <a:pt x="78806" y="84596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95600D49-85CE-4D80-AC62-DECBFB28B836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279390" y="4250600"/>
              <a:ext cx="168847" cy="166846"/>
            </a:xfrm>
            <a:custGeom>
              <a:avLst/>
              <a:gdLst>
                <a:gd name="connsiteX0" fmla="*/ 89883 w 168847"/>
                <a:gd name="connsiteY0" fmla="*/ 88507 h 166846"/>
                <a:gd name="connsiteX1" fmla="*/ 160723 w 168847"/>
                <a:gd name="connsiteY1" fmla="*/ 88507 h 166846"/>
                <a:gd name="connsiteX2" fmla="*/ 169102 w 168847"/>
                <a:gd name="connsiteY2" fmla="*/ 83497 h 166846"/>
                <a:gd name="connsiteX3" fmla="*/ 160723 w 168847"/>
                <a:gd name="connsiteY3" fmla="*/ 78486 h 166846"/>
                <a:gd name="connsiteX4" fmla="*/ 89883 w 168847"/>
                <a:gd name="connsiteY4" fmla="*/ 78486 h 166846"/>
                <a:gd name="connsiteX5" fmla="*/ 89883 w 168847"/>
                <a:gd name="connsiteY5" fmla="*/ 8340 h 166846"/>
                <a:gd name="connsiteX6" fmla="*/ 84805 w 168847"/>
                <a:gd name="connsiteY6" fmla="*/ 73 h 166846"/>
                <a:gd name="connsiteX7" fmla="*/ 79727 w 168847"/>
                <a:gd name="connsiteY7" fmla="*/ 8340 h 166846"/>
                <a:gd name="connsiteX8" fmla="*/ 79727 w 168847"/>
                <a:gd name="connsiteY8" fmla="*/ 78486 h 166846"/>
                <a:gd name="connsiteX9" fmla="*/ 8633 w 168847"/>
                <a:gd name="connsiteY9" fmla="*/ 78486 h 166846"/>
                <a:gd name="connsiteX10" fmla="*/ 254 w 168847"/>
                <a:gd name="connsiteY10" fmla="*/ 83497 h 166846"/>
                <a:gd name="connsiteX11" fmla="*/ 8633 w 168847"/>
                <a:gd name="connsiteY11" fmla="*/ 88507 h 166846"/>
                <a:gd name="connsiteX12" fmla="*/ 79727 w 168847"/>
                <a:gd name="connsiteY12" fmla="*/ 88507 h 166846"/>
                <a:gd name="connsiteX13" fmla="*/ 79727 w 168847"/>
                <a:gd name="connsiteY13" fmla="*/ 158653 h 166846"/>
                <a:gd name="connsiteX14" fmla="*/ 84805 w 168847"/>
                <a:gd name="connsiteY14" fmla="*/ 166920 h 166846"/>
                <a:gd name="connsiteX15" fmla="*/ 89883 w 168847"/>
                <a:gd name="connsiteY15" fmla="*/ 158653 h 166846"/>
                <a:gd name="connsiteX16" fmla="*/ 89883 w 168847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847" h="166846">
                  <a:moveTo>
                    <a:pt x="89883" y="88507"/>
                  </a:moveTo>
                  <a:lnTo>
                    <a:pt x="160723" y="88507"/>
                  </a:lnTo>
                  <a:cubicBezTo>
                    <a:pt x="164277" y="88507"/>
                    <a:pt x="169102" y="88507"/>
                    <a:pt x="169102" y="83497"/>
                  </a:cubicBezTo>
                  <a:cubicBezTo>
                    <a:pt x="169102" y="78486"/>
                    <a:pt x="164277" y="78486"/>
                    <a:pt x="160723" y="78486"/>
                  </a:cubicBezTo>
                  <a:lnTo>
                    <a:pt x="89883" y="78486"/>
                  </a:lnTo>
                  <a:lnTo>
                    <a:pt x="89883" y="8340"/>
                  </a:lnTo>
                  <a:cubicBezTo>
                    <a:pt x="89883" y="4833"/>
                    <a:pt x="89883" y="73"/>
                    <a:pt x="84805" y="73"/>
                  </a:cubicBezTo>
                  <a:cubicBezTo>
                    <a:pt x="79727" y="73"/>
                    <a:pt x="79727" y="4833"/>
                    <a:pt x="79727" y="8340"/>
                  </a:cubicBezTo>
                  <a:lnTo>
                    <a:pt x="79727" y="78486"/>
                  </a:lnTo>
                  <a:lnTo>
                    <a:pt x="8633" y="78486"/>
                  </a:lnTo>
                  <a:cubicBezTo>
                    <a:pt x="5078" y="78486"/>
                    <a:pt x="254" y="78486"/>
                    <a:pt x="254" y="83497"/>
                  </a:cubicBezTo>
                  <a:cubicBezTo>
                    <a:pt x="254" y="88507"/>
                    <a:pt x="5078" y="88507"/>
                    <a:pt x="8633" y="88507"/>
                  </a:cubicBezTo>
                  <a:lnTo>
                    <a:pt x="79727" y="88507"/>
                  </a:lnTo>
                  <a:lnTo>
                    <a:pt x="79727" y="158653"/>
                  </a:lnTo>
                  <a:cubicBezTo>
                    <a:pt x="79727" y="162160"/>
                    <a:pt x="79727" y="166920"/>
                    <a:pt x="84805" y="166920"/>
                  </a:cubicBezTo>
                  <a:cubicBezTo>
                    <a:pt x="89883" y="166920"/>
                    <a:pt x="89883" y="162160"/>
                    <a:pt x="89883" y="158653"/>
                  </a:cubicBezTo>
                  <a:lnTo>
                    <a:pt x="89883" y="88507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20BD2364-F009-AB73-F421-1895619317E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532533" y="4220036"/>
              <a:ext cx="126699" cy="227973"/>
            </a:xfrm>
            <a:custGeom>
              <a:avLst/>
              <a:gdLst>
                <a:gd name="connsiteX0" fmla="*/ 79991 w 126699"/>
                <a:gd name="connsiteY0" fmla="*/ 76482 h 227973"/>
                <a:gd name="connsiteX1" fmla="*/ 101826 w 126699"/>
                <a:gd name="connsiteY1" fmla="*/ 76482 h 227973"/>
                <a:gd name="connsiteX2" fmla="*/ 109444 w 126699"/>
                <a:gd name="connsiteY2" fmla="*/ 71472 h 227973"/>
                <a:gd name="connsiteX3" fmla="*/ 102588 w 126699"/>
                <a:gd name="connsiteY3" fmla="*/ 68716 h 227973"/>
                <a:gd name="connsiteX4" fmla="*/ 81514 w 126699"/>
                <a:gd name="connsiteY4" fmla="*/ 68716 h 227973"/>
                <a:gd name="connsiteX5" fmla="*/ 86846 w 126699"/>
                <a:gd name="connsiteY5" fmla="*/ 40157 h 227973"/>
                <a:gd name="connsiteX6" fmla="*/ 92940 w 126699"/>
                <a:gd name="connsiteY6" fmla="*/ 14102 h 227973"/>
                <a:gd name="connsiteX7" fmla="*/ 104873 w 126699"/>
                <a:gd name="connsiteY7" fmla="*/ 5585 h 227973"/>
                <a:gd name="connsiteX8" fmla="*/ 117315 w 126699"/>
                <a:gd name="connsiteY8" fmla="*/ 10094 h 227973"/>
                <a:gd name="connsiteX9" fmla="*/ 103604 w 126699"/>
                <a:gd name="connsiteY9" fmla="*/ 23622 h 227973"/>
                <a:gd name="connsiteX10" fmla="*/ 112998 w 126699"/>
                <a:gd name="connsiteY10" fmla="*/ 32390 h 227973"/>
                <a:gd name="connsiteX11" fmla="*/ 126963 w 126699"/>
                <a:gd name="connsiteY11" fmla="*/ 17359 h 227973"/>
                <a:gd name="connsiteX12" fmla="*/ 104873 w 126699"/>
                <a:gd name="connsiteY12" fmla="*/ 73 h 227973"/>
                <a:gd name="connsiteX13" fmla="*/ 72627 w 126699"/>
                <a:gd name="connsiteY13" fmla="*/ 29384 h 227973"/>
                <a:gd name="connsiteX14" fmla="*/ 64248 w 126699"/>
                <a:gd name="connsiteY14" fmla="*/ 68716 h 227973"/>
                <a:gd name="connsiteX15" fmla="*/ 46729 w 126699"/>
                <a:gd name="connsiteY15" fmla="*/ 68716 h 227973"/>
                <a:gd name="connsiteX16" fmla="*/ 39112 w 126699"/>
                <a:gd name="connsiteY16" fmla="*/ 73476 h 227973"/>
                <a:gd name="connsiteX17" fmla="*/ 46221 w 126699"/>
                <a:gd name="connsiteY17" fmla="*/ 76482 h 227973"/>
                <a:gd name="connsiteX18" fmla="*/ 62979 w 126699"/>
                <a:gd name="connsiteY18" fmla="*/ 76482 h 227973"/>
                <a:gd name="connsiteX19" fmla="*/ 43936 w 126699"/>
                <a:gd name="connsiteY19" fmla="*/ 175438 h 227973"/>
                <a:gd name="connsiteX20" fmla="*/ 21846 w 126699"/>
                <a:gd name="connsiteY20" fmla="*/ 222536 h 227973"/>
                <a:gd name="connsiteX21" fmla="*/ 9659 w 126699"/>
                <a:gd name="connsiteY21" fmla="*/ 218026 h 227973"/>
                <a:gd name="connsiteX22" fmla="*/ 23623 w 126699"/>
                <a:gd name="connsiteY22" fmla="*/ 204498 h 227973"/>
                <a:gd name="connsiteX23" fmla="*/ 14229 w 126699"/>
                <a:gd name="connsiteY23" fmla="*/ 195730 h 227973"/>
                <a:gd name="connsiteX24" fmla="*/ 264 w 126699"/>
                <a:gd name="connsiteY24" fmla="*/ 210761 h 227973"/>
                <a:gd name="connsiteX25" fmla="*/ 21846 w 126699"/>
                <a:gd name="connsiteY25" fmla="*/ 228047 h 227973"/>
                <a:gd name="connsiteX26" fmla="*/ 50537 w 126699"/>
                <a:gd name="connsiteY26" fmla="*/ 203747 h 227973"/>
                <a:gd name="connsiteX27" fmla="*/ 64756 w 126699"/>
                <a:gd name="connsiteY27" fmla="*/ 155897 h 227973"/>
                <a:gd name="connsiteX28" fmla="*/ 79991 w 126699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99" h="227973">
                  <a:moveTo>
                    <a:pt x="79991" y="76482"/>
                  </a:moveTo>
                  <a:lnTo>
                    <a:pt x="101826" y="76482"/>
                  </a:lnTo>
                  <a:cubicBezTo>
                    <a:pt x="106905" y="76482"/>
                    <a:pt x="109444" y="76482"/>
                    <a:pt x="109444" y="71472"/>
                  </a:cubicBezTo>
                  <a:cubicBezTo>
                    <a:pt x="109444" y="68716"/>
                    <a:pt x="106905" y="68716"/>
                    <a:pt x="102588" y="68716"/>
                  </a:cubicBezTo>
                  <a:lnTo>
                    <a:pt x="81514" y="68716"/>
                  </a:lnTo>
                  <a:lnTo>
                    <a:pt x="86846" y="40157"/>
                  </a:lnTo>
                  <a:cubicBezTo>
                    <a:pt x="87862" y="34896"/>
                    <a:pt x="91416" y="17109"/>
                    <a:pt x="92940" y="14102"/>
                  </a:cubicBezTo>
                  <a:cubicBezTo>
                    <a:pt x="95225" y="9343"/>
                    <a:pt x="99541" y="5585"/>
                    <a:pt x="104873" y="5585"/>
                  </a:cubicBezTo>
                  <a:cubicBezTo>
                    <a:pt x="105889" y="5585"/>
                    <a:pt x="112490" y="5585"/>
                    <a:pt x="117315" y="10094"/>
                  </a:cubicBezTo>
                  <a:cubicBezTo>
                    <a:pt x="106143" y="11096"/>
                    <a:pt x="103604" y="19864"/>
                    <a:pt x="103604" y="23622"/>
                  </a:cubicBezTo>
                  <a:cubicBezTo>
                    <a:pt x="103604" y="29384"/>
                    <a:pt x="108174" y="32390"/>
                    <a:pt x="112998" y="32390"/>
                  </a:cubicBezTo>
                  <a:cubicBezTo>
                    <a:pt x="119600" y="32390"/>
                    <a:pt x="126963" y="26879"/>
                    <a:pt x="126963" y="17359"/>
                  </a:cubicBezTo>
                  <a:cubicBezTo>
                    <a:pt x="126963" y="5835"/>
                    <a:pt x="115283" y="73"/>
                    <a:pt x="104873" y="73"/>
                  </a:cubicBezTo>
                  <a:cubicBezTo>
                    <a:pt x="96241" y="73"/>
                    <a:pt x="80244" y="4583"/>
                    <a:pt x="72627" y="29384"/>
                  </a:cubicBezTo>
                  <a:cubicBezTo>
                    <a:pt x="71104" y="34645"/>
                    <a:pt x="70342" y="37150"/>
                    <a:pt x="64248" y="68716"/>
                  </a:cubicBezTo>
                  <a:lnTo>
                    <a:pt x="46729" y="68716"/>
                  </a:lnTo>
                  <a:cubicBezTo>
                    <a:pt x="41905" y="68716"/>
                    <a:pt x="39112" y="68716"/>
                    <a:pt x="39112" y="73476"/>
                  </a:cubicBezTo>
                  <a:cubicBezTo>
                    <a:pt x="39112" y="76482"/>
                    <a:pt x="41397" y="76482"/>
                    <a:pt x="46221" y="76482"/>
                  </a:cubicBezTo>
                  <a:lnTo>
                    <a:pt x="62979" y="76482"/>
                  </a:lnTo>
                  <a:lnTo>
                    <a:pt x="43936" y="175438"/>
                  </a:lnTo>
                  <a:cubicBezTo>
                    <a:pt x="39366" y="199738"/>
                    <a:pt x="35049" y="222536"/>
                    <a:pt x="21846" y="222536"/>
                  </a:cubicBezTo>
                  <a:cubicBezTo>
                    <a:pt x="20830" y="222536"/>
                    <a:pt x="14483" y="222536"/>
                    <a:pt x="9659" y="218026"/>
                  </a:cubicBezTo>
                  <a:cubicBezTo>
                    <a:pt x="21338" y="217275"/>
                    <a:pt x="23623" y="208256"/>
                    <a:pt x="23623" y="204498"/>
                  </a:cubicBezTo>
                  <a:cubicBezTo>
                    <a:pt x="23623" y="198736"/>
                    <a:pt x="19053" y="195730"/>
                    <a:pt x="14229" y="195730"/>
                  </a:cubicBezTo>
                  <a:cubicBezTo>
                    <a:pt x="7627" y="195730"/>
                    <a:pt x="264" y="201241"/>
                    <a:pt x="264" y="210761"/>
                  </a:cubicBezTo>
                  <a:cubicBezTo>
                    <a:pt x="264" y="222035"/>
                    <a:pt x="11436" y="228047"/>
                    <a:pt x="21846" y="228047"/>
                  </a:cubicBezTo>
                  <a:cubicBezTo>
                    <a:pt x="35811" y="228047"/>
                    <a:pt x="45967" y="213266"/>
                    <a:pt x="50537" y="203747"/>
                  </a:cubicBezTo>
                  <a:cubicBezTo>
                    <a:pt x="58662" y="187964"/>
                    <a:pt x="64502" y="157651"/>
                    <a:pt x="64756" y="155897"/>
                  </a:cubicBezTo>
                  <a:lnTo>
                    <a:pt x="79991" y="76482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0FE30F64-3B4A-B78E-3A9E-661DC07CA91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287400" y="4498492"/>
              <a:ext cx="1383315" cy="10020"/>
            </a:xfrm>
            <a:custGeom>
              <a:avLst/>
              <a:gdLst>
                <a:gd name="connsiteX0" fmla="*/ 0 w 1383315"/>
                <a:gd name="connsiteY0" fmla="*/ 0 h 10020"/>
                <a:gd name="connsiteX1" fmla="*/ 1383315 w 1383315"/>
                <a:gd name="connsiteY1" fmla="*/ 0 h 10020"/>
                <a:gd name="connsiteX2" fmla="*/ 1383315 w 1383315"/>
                <a:gd name="connsiteY2" fmla="*/ 10020 h 10020"/>
                <a:gd name="connsiteX3" fmla="*/ 0 w 1383315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3315" h="10020">
                  <a:moveTo>
                    <a:pt x="0" y="0"/>
                  </a:moveTo>
                  <a:lnTo>
                    <a:pt x="1383315" y="0"/>
                  </a:lnTo>
                  <a:lnTo>
                    <a:pt x="1383315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BA1F8B98-B921-7D4A-5B62-3C42ED787B9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916695" y="4561360"/>
              <a:ext cx="126699" cy="227973"/>
            </a:xfrm>
            <a:custGeom>
              <a:avLst/>
              <a:gdLst>
                <a:gd name="connsiteX0" fmla="*/ 79966 w 126699"/>
                <a:gd name="connsiteY0" fmla="*/ 76496 h 227973"/>
                <a:gd name="connsiteX1" fmla="*/ 101802 w 126699"/>
                <a:gd name="connsiteY1" fmla="*/ 76496 h 227973"/>
                <a:gd name="connsiteX2" fmla="*/ 109419 w 126699"/>
                <a:gd name="connsiteY2" fmla="*/ 71485 h 227973"/>
                <a:gd name="connsiteX3" fmla="*/ 102564 w 126699"/>
                <a:gd name="connsiteY3" fmla="*/ 68730 h 227973"/>
                <a:gd name="connsiteX4" fmla="*/ 81490 w 126699"/>
                <a:gd name="connsiteY4" fmla="*/ 68730 h 227973"/>
                <a:gd name="connsiteX5" fmla="*/ 86822 w 126699"/>
                <a:gd name="connsiteY5" fmla="*/ 40170 h 227973"/>
                <a:gd name="connsiteX6" fmla="*/ 92916 w 126699"/>
                <a:gd name="connsiteY6" fmla="*/ 14116 h 227973"/>
                <a:gd name="connsiteX7" fmla="*/ 104849 w 126699"/>
                <a:gd name="connsiteY7" fmla="*/ 5598 h 227973"/>
                <a:gd name="connsiteX8" fmla="*/ 117291 w 126699"/>
                <a:gd name="connsiteY8" fmla="*/ 10108 h 227973"/>
                <a:gd name="connsiteX9" fmla="*/ 103580 w 126699"/>
                <a:gd name="connsiteY9" fmla="*/ 23636 h 227973"/>
                <a:gd name="connsiteX10" fmla="*/ 112974 w 126699"/>
                <a:gd name="connsiteY10" fmla="*/ 32404 h 227973"/>
                <a:gd name="connsiteX11" fmla="*/ 126939 w 126699"/>
                <a:gd name="connsiteY11" fmla="*/ 17373 h 227973"/>
                <a:gd name="connsiteX12" fmla="*/ 104849 w 126699"/>
                <a:gd name="connsiteY12" fmla="*/ 87 h 227973"/>
                <a:gd name="connsiteX13" fmla="*/ 72603 w 126699"/>
                <a:gd name="connsiteY13" fmla="*/ 29398 h 227973"/>
                <a:gd name="connsiteX14" fmla="*/ 64224 w 126699"/>
                <a:gd name="connsiteY14" fmla="*/ 68730 h 227973"/>
                <a:gd name="connsiteX15" fmla="*/ 46705 w 126699"/>
                <a:gd name="connsiteY15" fmla="*/ 68730 h 227973"/>
                <a:gd name="connsiteX16" fmla="*/ 39087 w 126699"/>
                <a:gd name="connsiteY16" fmla="*/ 73489 h 227973"/>
                <a:gd name="connsiteX17" fmla="*/ 46197 w 126699"/>
                <a:gd name="connsiteY17" fmla="*/ 76496 h 227973"/>
                <a:gd name="connsiteX18" fmla="*/ 62955 w 126699"/>
                <a:gd name="connsiteY18" fmla="*/ 76496 h 227973"/>
                <a:gd name="connsiteX19" fmla="*/ 43912 w 126699"/>
                <a:gd name="connsiteY19" fmla="*/ 175451 h 227973"/>
                <a:gd name="connsiteX20" fmla="*/ 21822 w 126699"/>
                <a:gd name="connsiteY20" fmla="*/ 222549 h 227973"/>
                <a:gd name="connsiteX21" fmla="*/ 9634 w 126699"/>
                <a:gd name="connsiteY21" fmla="*/ 218040 h 227973"/>
                <a:gd name="connsiteX22" fmla="*/ 23599 w 126699"/>
                <a:gd name="connsiteY22" fmla="*/ 204512 h 227973"/>
                <a:gd name="connsiteX23" fmla="*/ 14205 w 126699"/>
                <a:gd name="connsiteY23" fmla="*/ 195743 h 227973"/>
                <a:gd name="connsiteX24" fmla="*/ 240 w 126699"/>
                <a:gd name="connsiteY24" fmla="*/ 210775 h 227973"/>
                <a:gd name="connsiteX25" fmla="*/ 21822 w 126699"/>
                <a:gd name="connsiteY25" fmla="*/ 228061 h 227973"/>
                <a:gd name="connsiteX26" fmla="*/ 50513 w 126699"/>
                <a:gd name="connsiteY26" fmla="*/ 203760 h 227973"/>
                <a:gd name="connsiteX27" fmla="*/ 64732 w 126699"/>
                <a:gd name="connsiteY27" fmla="*/ 155911 h 227973"/>
                <a:gd name="connsiteX28" fmla="*/ 79966 w 126699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99" h="227973">
                  <a:moveTo>
                    <a:pt x="79966" y="76496"/>
                  </a:moveTo>
                  <a:lnTo>
                    <a:pt x="101802" y="76496"/>
                  </a:lnTo>
                  <a:cubicBezTo>
                    <a:pt x="106880" y="76496"/>
                    <a:pt x="109419" y="76496"/>
                    <a:pt x="109419" y="71485"/>
                  </a:cubicBezTo>
                  <a:cubicBezTo>
                    <a:pt x="109419" y="68730"/>
                    <a:pt x="106880" y="68730"/>
                    <a:pt x="102564" y="68730"/>
                  </a:cubicBezTo>
                  <a:lnTo>
                    <a:pt x="81490" y="68730"/>
                  </a:lnTo>
                  <a:lnTo>
                    <a:pt x="86822" y="40170"/>
                  </a:lnTo>
                  <a:cubicBezTo>
                    <a:pt x="87837" y="34909"/>
                    <a:pt x="91392" y="17122"/>
                    <a:pt x="92916" y="14116"/>
                  </a:cubicBezTo>
                  <a:cubicBezTo>
                    <a:pt x="95201" y="9356"/>
                    <a:pt x="99517" y="5598"/>
                    <a:pt x="104849" y="5598"/>
                  </a:cubicBezTo>
                  <a:cubicBezTo>
                    <a:pt x="105865" y="5598"/>
                    <a:pt x="112466" y="5598"/>
                    <a:pt x="117291" y="10108"/>
                  </a:cubicBezTo>
                  <a:cubicBezTo>
                    <a:pt x="106119" y="11110"/>
                    <a:pt x="103580" y="19878"/>
                    <a:pt x="103580" y="23636"/>
                  </a:cubicBezTo>
                  <a:cubicBezTo>
                    <a:pt x="103580" y="29398"/>
                    <a:pt x="108150" y="32404"/>
                    <a:pt x="112974" y="32404"/>
                  </a:cubicBezTo>
                  <a:cubicBezTo>
                    <a:pt x="119576" y="32404"/>
                    <a:pt x="126939" y="26893"/>
                    <a:pt x="126939" y="17373"/>
                  </a:cubicBezTo>
                  <a:cubicBezTo>
                    <a:pt x="126939" y="5849"/>
                    <a:pt x="115259" y="87"/>
                    <a:pt x="104849" y="87"/>
                  </a:cubicBezTo>
                  <a:cubicBezTo>
                    <a:pt x="96216" y="87"/>
                    <a:pt x="80220" y="4596"/>
                    <a:pt x="72603" y="29398"/>
                  </a:cubicBezTo>
                  <a:cubicBezTo>
                    <a:pt x="71080" y="34659"/>
                    <a:pt x="70318" y="37164"/>
                    <a:pt x="64224" y="68730"/>
                  </a:cubicBezTo>
                  <a:lnTo>
                    <a:pt x="46705" y="68730"/>
                  </a:lnTo>
                  <a:cubicBezTo>
                    <a:pt x="41880" y="68730"/>
                    <a:pt x="39087" y="68730"/>
                    <a:pt x="39087" y="73489"/>
                  </a:cubicBezTo>
                  <a:cubicBezTo>
                    <a:pt x="39087" y="76496"/>
                    <a:pt x="41373" y="76496"/>
                    <a:pt x="46197" y="76496"/>
                  </a:cubicBezTo>
                  <a:lnTo>
                    <a:pt x="62955" y="76496"/>
                  </a:lnTo>
                  <a:lnTo>
                    <a:pt x="43912" y="175451"/>
                  </a:lnTo>
                  <a:cubicBezTo>
                    <a:pt x="39341" y="199752"/>
                    <a:pt x="35025" y="222549"/>
                    <a:pt x="21822" y="222549"/>
                  </a:cubicBezTo>
                  <a:cubicBezTo>
                    <a:pt x="20806" y="222549"/>
                    <a:pt x="14459" y="222549"/>
                    <a:pt x="9634" y="218040"/>
                  </a:cubicBezTo>
                  <a:cubicBezTo>
                    <a:pt x="21314" y="217288"/>
                    <a:pt x="23599" y="208269"/>
                    <a:pt x="23599" y="204512"/>
                  </a:cubicBezTo>
                  <a:cubicBezTo>
                    <a:pt x="23599" y="198750"/>
                    <a:pt x="19029" y="195743"/>
                    <a:pt x="14205" y="195743"/>
                  </a:cubicBezTo>
                  <a:cubicBezTo>
                    <a:pt x="7603" y="195743"/>
                    <a:pt x="240" y="201255"/>
                    <a:pt x="240" y="210775"/>
                  </a:cubicBezTo>
                  <a:cubicBezTo>
                    <a:pt x="240" y="222048"/>
                    <a:pt x="11412" y="228061"/>
                    <a:pt x="21822" y="228061"/>
                  </a:cubicBezTo>
                  <a:cubicBezTo>
                    <a:pt x="35787" y="228061"/>
                    <a:pt x="45943" y="213280"/>
                    <a:pt x="50513" y="203760"/>
                  </a:cubicBezTo>
                  <a:cubicBezTo>
                    <a:pt x="58638" y="187977"/>
                    <a:pt x="64478" y="157664"/>
                    <a:pt x="64732" y="155911"/>
                  </a:cubicBezTo>
                  <a:lnTo>
                    <a:pt x="79966" y="76496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427" name="Group 426" descr="\documentclass{article}&#10;\usepackage{amsmath}&#10;\pagestyle{empty}&#10;\begin{document}&#10;&#10;$$\dot{v}=\frac{\dot{r}+\sqrt{\dot{r}^2+f}}{f}$$&#10;&#10;&#10;\end{document}" title="IguanaTex Vector Display">
            <a:extLst>
              <a:ext uri="{FF2B5EF4-FFF2-40B4-BE49-F238E27FC236}">
                <a16:creationId xmlns:a16="http://schemas.microsoft.com/office/drawing/2014/main" id="{6939C13B-186C-8E27-76D0-2F11D1E2078D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6182687" y="5487836"/>
            <a:ext cx="1877143" cy="622603"/>
            <a:chOff x="5438120" y="4239941"/>
            <a:chExt cx="1877143" cy="622603"/>
          </a:xfrm>
        </p:grpSpPr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C0F16A0E-3007-8910-6033-8CAE1C382E8C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490219" y="4471745"/>
              <a:ext cx="27167" cy="26555"/>
            </a:xfrm>
            <a:custGeom>
              <a:avLst/>
              <a:gdLst>
                <a:gd name="connsiteX0" fmla="*/ 27365 w 27167"/>
                <a:gd name="connsiteY0" fmla="*/ 13358 h 26555"/>
                <a:gd name="connsiteX1" fmla="*/ 13908 w 27167"/>
                <a:gd name="connsiteY1" fmla="*/ 80 h 26555"/>
                <a:gd name="connsiteX2" fmla="*/ 198 w 27167"/>
                <a:gd name="connsiteY2" fmla="*/ 13358 h 26555"/>
                <a:gd name="connsiteX3" fmla="*/ 13655 w 27167"/>
                <a:gd name="connsiteY3" fmla="*/ 26635 h 26555"/>
                <a:gd name="connsiteX4" fmla="*/ 27365 w 27167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365" y="13358"/>
                  </a:moveTo>
                  <a:cubicBezTo>
                    <a:pt x="27365" y="6594"/>
                    <a:pt x="21526" y="80"/>
                    <a:pt x="13908" y="80"/>
                  </a:cubicBezTo>
                  <a:cubicBezTo>
                    <a:pt x="5276" y="80"/>
                    <a:pt x="198" y="7095"/>
                    <a:pt x="198" y="13358"/>
                  </a:cubicBezTo>
                  <a:cubicBezTo>
                    <a:pt x="198" y="20122"/>
                    <a:pt x="6037" y="26635"/>
                    <a:pt x="13655" y="26635"/>
                  </a:cubicBezTo>
                  <a:cubicBezTo>
                    <a:pt x="22287" y="26635"/>
                    <a:pt x="27365" y="19621"/>
                    <a:pt x="2736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6D5ACB74-F168-43A8-999E-5CD770F72E2A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438120" y="4528613"/>
              <a:ext cx="111464" cy="113485"/>
            </a:xfrm>
            <a:custGeom>
              <a:avLst/>
              <a:gdLst>
                <a:gd name="connsiteX0" fmla="*/ 111661 w 111464"/>
                <a:gd name="connsiteY0" fmla="*/ 17616 h 113485"/>
                <a:gd name="connsiteX1" fmla="*/ 100489 w 111464"/>
                <a:gd name="connsiteY1" fmla="*/ 80 h 113485"/>
                <a:gd name="connsiteX2" fmla="*/ 88048 w 111464"/>
                <a:gd name="connsiteY2" fmla="*/ 12105 h 113485"/>
                <a:gd name="connsiteX3" fmla="*/ 92110 w 111464"/>
                <a:gd name="connsiteY3" fmla="*/ 19621 h 113485"/>
                <a:gd name="connsiteX4" fmla="*/ 100743 w 111464"/>
                <a:gd name="connsiteY4" fmla="*/ 40163 h 113485"/>
                <a:gd name="connsiteX5" fmla="*/ 55548 w 111464"/>
                <a:gd name="connsiteY5" fmla="*/ 108054 h 113485"/>
                <a:gd name="connsiteX6" fmla="*/ 36759 w 111464"/>
                <a:gd name="connsiteY6" fmla="*/ 86259 h 113485"/>
                <a:gd name="connsiteX7" fmla="*/ 51485 w 111464"/>
                <a:gd name="connsiteY7" fmla="*/ 33149 h 113485"/>
                <a:gd name="connsiteX8" fmla="*/ 54532 w 111464"/>
                <a:gd name="connsiteY8" fmla="*/ 20623 h 113485"/>
                <a:gd name="connsiteX9" fmla="*/ 33712 w 111464"/>
                <a:gd name="connsiteY9" fmla="*/ 80 h 113485"/>
                <a:gd name="connsiteX10" fmla="*/ 196 w 111464"/>
                <a:gd name="connsiteY10" fmla="*/ 38660 h 113485"/>
                <a:gd name="connsiteX11" fmla="*/ 3243 w 111464"/>
                <a:gd name="connsiteY11" fmla="*/ 41165 h 113485"/>
                <a:gd name="connsiteX12" fmla="*/ 7305 w 111464"/>
                <a:gd name="connsiteY12" fmla="*/ 36656 h 113485"/>
                <a:gd name="connsiteX13" fmla="*/ 32950 w 111464"/>
                <a:gd name="connsiteY13" fmla="*/ 5591 h 113485"/>
                <a:gd name="connsiteX14" fmla="*/ 39298 w 111464"/>
                <a:gd name="connsiteY14" fmla="*/ 13608 h 113485"/>
                <a:gd name="connsiteX15" fmla="*/ 34981 w 111464"/>
                <a:gd name="connsiteY15" fmla="*/ 31145 h 113485"/>
                <a:gd name="connsiteX16" fmla="*/ 20509 w 111464"/>
                <a:gd name="connsiteY16" fmla="*/ 82501 h 113485"/>
                <a:gd name="connsiteX17" fmla="*/ 54532 w 111464"/>
                <a:gd name="connsiteY17" fmla="*/ 113566 h 113485"/>
                <a:gd name="connsiteX18" fmla="*/ 111661 w 111464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64" h="113485">
                  <a:moveTo>
                    <a:pt x="111661" y="17616"/>
                  </a:moveTo>
                  <a:cubicBezTo>
                    <a:pt x="111661" y="4088"/>
                    <a:pt x="105059" y="80"/>
                    <a:pt x="100489" y="80"/>
                  </a:cubicBezTo>
                  <a:cubicBezTo>
                    <a:pt x="94141" y="80"/>
                    <a:pt x="88048" y="6594"/>
                    <a:pt x="88048" y="12105"/>
                  </a:cubicBezTo>
                  <a:cubicBezTo>
                    <a:pt x="88048" y="15362"/>
                    <a:pt x="89317" y="16865"/>
                    <a:pt x="92110" y="19621"/>
                  </a:cubicBezTo>
                  <a:cubicBezTo>
                    <a:pt x="97442" y="24631"/>
                    <a:pt x="100743" y="31145"/>
                    <a:pt x="100743" y="40163"/>
                  </a:cubicBezTo>
                  <a:cubicBezTo>
                    <a:pt x="100743" y="50685"/>
                    <a:pt x="85255" y="108054"/>
                    <a:pt x="55548" y="108054"/>
                  </a:cubicBezTo>
                  <a:cubicBezTo>
                    <a:pt x="42598" y="108054"/>
                    <a:pt x="36759" y="99286"/>
                    <a:pt x="36759" y="86259"/>
                  </a:cubicBezTo>
                  <a:cubicBezTo>
                    <a:pt x="36759" y="72230"/>
                    <a:pt x="43614" y="53942"/>
                    <a:pt x="51485" y="33149"/>
                  </a:cubicBezTo>
                  <a:cubicBezTo>
                    <a:pt x="53262" y="28890"/>
                    <a:pt x="54532" y="25383"/>
                    <a:pt x="54532" y="20623"/>
                  </a:cubicBezTo>
                  <a:cubicBezTo>
                    <a:pt x="54532" y="9349"/>
                    <a:pt x="46407" y="80"/>
                    <a:pt x="33712" y="80"/>
                  </a:cubicBezTo>
                  <a:cubicBezTo>
                    <a:pt x="9844" y="80"/>
                    <a:pt x="196" y="36406"/>
                    <a:pt x="196" y="38660"/>
                  </a:cubicBezTo>
                  <a:cubicBezTo>
                    <a:pt x="196" y="41165"/>
                    <a:pt x="2735" y="41165"/>
                    <a:pt x="3243" y="41165"/>
                  </a:cubicBezTo>
                  <a:cubicBezTo>
                    <a:pt x="5782" y="41165"/>
                    <a:pt x="6036" y="40664"/>
                    <a:pt x="7305" y="36656"/>
                  </a:cubicBezTo>
                  <a:cubicBezTo>
                    <a:pt x="14669" y="11353"/>
                    <a:pt x="25587" y="5591"/>
                    <a:pt x="32950" y="5591"/>
                  </a:cubicBezTo>
                  <a:cubicBezTo>
                    <a:pt x="34981" y="5591"/>
                    <a:pt x="39298" y="5591"/>
                    <a:pt x="39298" y="13608"/>
                  </a:cubicBezTo>
                  <a:cubicBezTo>
                    <a:pt x="39298" y="19871"/>
                    <a:pt x="36759" y="26635"/>
                    <a:pt x="34981" y="31145"/>
                  </a:cubicBezTo>
                  <a:cubicBezTo>
                    <a:pt x="23809" y="60205"/>
                    <a:pt x="20509" y="71729"/>
                    <a:pt x="20509" y="82501"/>
                  </a:cubicBezTo>
                  <a:cubicBezTo>
                    <a:pt x="20509" y="109558"/>
                    <a:pt x="42852" y="113566"/>
                    <a:pt x="54532" y="113566"/>
                  </a:cubicBezTo>
                  <a:cubicBezTo>
                    <a:pt x="97188" y="113566"/>
                    <a:pt x="111661" y="30644"/>
                    <a:pt x="111661" y="17616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F4BA372D-35E1-1159-3F7C-A90A6F1613D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647687" y="4547402"/>
              <a:ext cx="168847" cy="58621"/>
            </a:xfrm>
            <a:custGeom>
              <a:avLst/>
              <a:gdLst>
                <a:gd name="connsiteX0" fmla="*/ 160419 w 168847"/>
                <a:gd name="connsiteY0" fmla="*/ 10101 h 58621"/>
                <a:gd name="connsiteX1" fmla="*/ 169051 w 168847"/>
                <a:gd name="connsiteY1" fmla="*/ 5090 h 58621"/>
                <a:gd name="connsiteX2" fmla="*/ 160673 w 168847"/>
                <a:gd name="connsiteY2" fmla="*/ 80 h 58621"/>
                <a:gd name="connsiteX3" fmla="*/ 8583 w 168847"/>
                <a:gd name="connsiteY3" fmla="*/ 80 h 58621"/>
                <a:gd name="connsiteX4" fmla="*/ 204 w 168847"/>
                <a:gd name="connsiteY4" fmla="*/ 5090 h 58621"/>
                <a:gd name="connsiteX5" fmla="*/ 8837 w 168847"/>
                <a:gd name="connsiteY5" fmla="*/ 10101 h 58621"/>
                <a:gd name="connsiteX6" fmla="*/ 160419 w 168847"/>
                <a:gd name="connsiteY6" fmla="*/ 10101 h 58621"/>
                <a:gd name="connsiteX7" fmla="*/ 160673 w 168847"/>
                <a:gd name="connsiteY7" fmla="*/ 58702 h 58621"/>
                <a:gd name="connsiteX8" fmla="*/ 169051 w 168847"/>
                <a:gd name="connsiteY8" fmla="*/ 53691 h 58621"/>
                <a:gd name="connsiteX9" fmla="*/ 160419 w 168847"/>
                <a:gd name="connsiteY9" fmla="*/ 48681 h 58621"/>
                <a:gd name="connsiteX10" fmla="*/ 8837 w 168847"/>
                <a:gd name="connsiteY10" fmla="*/ 48681 h 58621"/>
                <a:gd name="connsiteX11" fmla="*/ 204 w 168847"/>
                <a:gd name="connsiteY11" fmla="*/ 53691 h 58621"/>
                <a:gd name="connsiteX12" fmla="*/ 8583 w 168847"/>
                <a:gd name="connsiteY12" fmla="*/ 58702 h 58621"/>
                <a:gd name="connsiteX13" fmla="*/ 160673 w 168847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47" h="58621">
                  <a:moveTo>
                    <a:pt x="160419" y="10101"/>
                  </a:moveTo>
                  <a:cubicBezTo>
                    <a:pt x="164227" y="10101"/>
                    <a:pt x="169051" y="10101"/>
                    <a:pt x="169051" y="5090"/>
                  </a:cubicBezTo>
                  <a:cubicBezTo>
                    <a:pt x="169051" y="80"/>
                    <a:pt x="164227" y="80"/>
                    <a:pt x="160673" y="80"/>
                  </a:cubicBezTo>
                  <a:lnTo>
                    <a:pt x="8583" y="80"/>
                  </a:lnTo>
                  <a:cubicBezTo>
                    <a:pt x="5028" y="80"/>
                    <a:pt x="204" y="80"/>
                    <a:pt x="204" y="5090"/>
                  </a:cubicBezTo>
                  <a:cubicBezTo>
                    <a:pt x="204" y="10101"/>
                    <a:pt x="5028" y="10101"/>
                    <a:pt x="8837" y="10101"/>
                  </a:cubicBezTo>
                  <a:lnTo>
                    <a:pt x="160419" y="10101"/>
                  </a:lnTo>
                  <a:close/>
                  <a:moveTo>
                    <a:pt x="160673" y="58702"/>
                  </a:moveTo>
                  <a:cubicBezTo>
                    <a:pt x="164227" y="58702"/>
                    <a:pt x="169051" y="58702"/>
                    <a:pt x="169051" y="53691"/>
                  </a:cubicBezTo>
                  <a:cubicBezTo>
                    <a:pt x="169051" y="48681"/>
                    <a:pt x="164227" y="48681"/>
                    <a:pt x="160419" y="48681"/>
                  </a:cubicBezTo>
                  <a:lnTo>
                    <a:pt x="8837" y="48681"/>
                  </a:lnTo>
                  <a:cubicBezTo>
                    <a:pt x="5028" y="48681"/>
                    <a:pt x="204" y="48681"/>
                    <a:pt x="204" y="53691"/>
                  </a:cubicBezTo>
                  <a:cubicBezTo>
                    <a:pt x="204" y="58702"/>
                    <a:pt x="5028" y="58702"/>
                    <a:pt x="8583" y="58702"/>
                  </a:cubicBezTo>
                  <a:lnTo>
                    <a:pt x="160673" y="587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41D31B92-B73C-B552-0F04-4F56699A7AD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93174" y="4302266"/>
              <a:ext cx="27167" cy="26555"/>
            </a:xfrm>
            <a:custGeom>
              <a:avLst/>
              <a:gdLst>
                <a:gd name="connsiteX0" fmla="*/ 27385 w 27167"/>
                <a:gd name="connsiteY0" fmla="*/ 13351 h 26555"/>
                <a:gd name="connsiteX1" fmla="*/ 13928 w 27167"/>
                <a:gd name="connsiteY1" fmla="*/ 73 h 26555"/>
                <a:gd name="connsiteX2" fmla="*/ 217 w 27167"/>
                <a:gd name="connsiteY2" fmla="*/ 13351 h 26555"/>
                <a:gd name="connsiteX3" fmla="*/ 13674 w 27167"/>
                <a:gd name="connsiteY3" fmla="*/ 26628 h 26555"/>
                <a:gd name="connsiteX4" fmla="*/ 27385 w 2716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385" y="13351"/>
                  </a:moveTo>
                  <a:cubicBezTo>
                    <a:pt x="27385" y="6587"/>
                    <a:pt x="21545" y="73"/>
                    <a:pt x="13928" y="73"/>
                  </a:cubicBezTo>
                  <a:cubicBezTo>
                    <a:pt x="5295" y="73"/>
                    <a:pt x="217" y="7088"/>
                    <a:pt x="217" y="13351"/>
                  </a:cubicBezTo>
                  <a:cubicBezTo>
                    <a:pt x="217" y="20115"/>
                    <a:pt x="6057" y="26628"/>
                    <a:pt x="13674" y="26628"/>
                  </a:cubicBezTo>
                  <a:cubicBezTo>
                    <a:pt x="22307" y="26628"/>
                    <a:pt x="27385" y="19614"/>
                    <a:pt x="27385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CF022A4B-87FE-6E15-1A6B-F07F5414C36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939311" y="4359134"/>
              <a:ext cx="103339" cy="113485"/>
            </a:xfrm>
            <a:custGeom>
              <a:avLst/>
              <a:gdLst>
                <a:gd name="connsiteX0" fmla="*/ 15196 w 103339"/>
                <a:gd name="connsiteY0" fmla="*/ 96023 h 113485"/>
                <a:gd name="connsiteX1" fmla="*/ 12911 w 103339"/>
                <a:gd name="connsiteY1" fmla="*/ 106795 h 113485"/>
                <a:gd name="connsiteX2" fmla="*/ 20274 w 103339"/>
                <a:gd name="connsiteY2" fmla="*/ 113559 h 113485"/>
                <a:gd name="connsiteX3" fmla="*/ 29669 w 103339"/>
                <a:gd name="connsiteY3" fmla="*/ 106545 h 113485"/>
                <a:gd name="connsiteX4" fmla="*/ 39825 w 103339"/>
                <a:gd name="connsiteY4" fmla="*/ 66962 h 113485"/>
                <a:gd name="connsiteX5" fmla="*/ 47950 w 103339"/>
                <a:gd name="connsiteY5" fmla="*/ 34395 h 113485"/>
                <a:gd name="connsiteX6" fmla="*/ 62169 w 103339"/>
                <a:gd name="connsiteY6" fmla="*/ 13852 h 113485"/>
                <a:gd name="connsiteX7" fmla="*/ 82481 w 103339"/>
                <a:gd name="connsiteY7" fmla="*/ 5585 h 113485"/>
                <a:gd name="connsiteX8" fmla="*/ 93145 w 103339"/>
                <a:gd name="connsiteY8" fmla="*/ 8591 h 113485"/>
                <a:gd name="connsiteX9" fmla="*/ 79942 w 103339"/>
                <a:gd name="connsiteY9" fmla="*/ 22370 h 113485"/>
                <a:gd name="connsiteX10" fmla="*/ 89591 w 103339"/>
                <a:gd name="connsiteY10" fmla="*/ 31138 h 113485"/>
                <a:gd name="connsiteX11" fmla="*/ 103555 w 103339"/>
                <a:gd name="connsiteY11" fmla="*/ 16357 h 113485"/>
                <a:gd name="connsiteX12" fmla="*/ 82481 w 103339"/>
                <a:gd name="connsiteY12" fmla="*/ 73 h 113485"/>
                <a:gd name="connsiteX13" fmla="*/ 49981 w 103339"/>
                <a:gd name="connsiteY13" fmla="*/ 19363 h 113485"/>
                <a:gd name="connsiteX14" fmla="*/ 26876 w 103339"/>
                <a:gd name="connsiteY14" fmla="*/ 73 h 113485"/>
                <a:gd name="connsiteX15" fmla="*/ 8087 w 103339"/>
                <a:gd name="connsiteY15" fmla="*/ 14353 h 113485"/>
                <a:gd name="connsiteX16" fmla="*/ 216 w 103339"/>
                <a:gd name="connsiteY16" fmla="*/ 38653 h 113485"/>
                <a:gd name="connsiteX17" fmla="*/ 3263 w 103339"/>
                <a:gd name="connsiteY17" fmla="*/ 41159 h 113485"/>
                <a:gd name="connsiteX18" fmla="*/ 7579 w 103339"/>
                <a:gd name="connsiteY18" fmla="*/ 35397 h 113485"/>
                <a:gd name="connsiteX19" fmla="*/ 26114 w 103339"/>
                <a:gd name="connsiteY19" fmla="*/ 5585 h 113485"/>
                <a:gd name="connsiteX20" fmla="*/ 33985 w 103339"/>
                <a:gd name="connsiteY20" fmla="*/ 17109 h 113485"/>
                <a:gd name="connsiteX21" fmla="*/ 29923 w 103339"/>
                <a:gd name="connsiteY21" fmla="*/ 38152 h 113485"/>
                <a:gd name="connsiteX22" fmla="*/ 15196 w 103339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39" h="113485">
                  <a:moveTo>
                    <a:pt x="15196" y="96023"/>
                  </a:moveTo>
                  <a:cubicBezTo>
                    <a:pt x="14434" y="99780"/>
                    <a:pt x="12911" y="105542"/>
                    <a:pt x="12911" y="106795"/>
                  </a:cubicBezTo>
                  <a:cubicBezTo>
                    <a:pt x="12911" y="111304"/>
                    <a:pt x="16466" y="113559"/>
                    <a:pt x="20274" y="113559"/>
                  </a:cubicBezTo>
                  <a:cubicBezTo>
                    <a:pt x="23321" y="113559"/>
                    <a:pt x="27891" y="111555"/>
                    <a:pt x="29669" y="106545"/>
                  </a:cubicBezTo>
                  <a:cubicBezTo>
                    <a:pt x="30177" y="105542"/>
                    <a:pt x="38809" y="71472"/>
                    <a:pt x="39825" y="66962"/>
                  </a:cubicBezTo>
                  <a:cubicBezTo>
                    <a:pt x="41856" y="58695"/>
                    <a:pt x="46427" y="41159"/>
                    <a:pt x="47950" y="34395"/>
                  </a:cubicBezTo>
                  <a:cubicBezTo>
                    <a:pt x="48966" y="31138"/>
                    <a:pt x="56075" y="19363"/>
                    <a:pt x="62169" y="13852"/>
                  </a:cubicBezTo>
                  <a:cubicBezTo>
                    <a:pt x="64200" y="12098"/>
                    <a:pt x="71563" y="5585"/>
                    <a:pt x="82481" y="5585"/>
                  </a:cubicBezTo>
                  <a:cubicBezTo>
                    <a:pt x="89083" y="5585"/>
                    <a:pt x="92891" y="8591"/>
                    <a:pt x="93145" y="8591"/>
                  </a:cubicBezTo>
                  <a:cubicBezTo>
                    <a:pt x="85528" y="9844"/>
                    <a:pt x="79942" y="15856"/>
                    <a:pt x="79942" y="22370"/>
                  </a:cubicBezTo>
                  <a:cubicBezTo>
                    <a:pt x="79942" y="26378"/>
                    <a:pt x="82735" y="31138"/>
                    <a:pt x="89591" y="31138"/>
                  </a:cubicBezTo>
                  <a:cubicBezTo>
                    <a:pt x="96446" y="31138"/>
                    <a:pt x="103555" y="25376"/>
                    <a:pt x="103555" y="16357"/>
                  </a:cubicBezTo>
                  <a:cubicBezTo>
                    <a:pt x="103555" y="7589"/>
                    <a:pt x="95430" y="73"/>
                    <a:pt x="82481" y="73"/>
                  </a:cubicBezTo>
                  <a:cubicBezTo>
                    <a:pt x="65977" y="73"/>
                    <a:pt x="54805" y="12349"/>
                    <a:pt x="49981" y="19363"/>
                  </a:cubicBezTo>
                  <a:cubicBezTo>
                    <a:pt x="47950" y="8090"/>
                    <a:pt x="38809" y="73"/>
                    <a:pt x="26876" y="73"/>
                  </a:cubicBezTo>
                  <a:cubicBezTo>
                    <a:pt x="15196" y="73"/>
                    <a:pt x="10372" y="9844"/>
                    <a:pt x="8087" y="14353"/>
                  </a:cubicBezTo>
                  <a:cubicBezTo>
                    <a:pt x="3516" y="22871"/>
                    <a:pt x="216" y="37902"/>
                    <a:pt x="216" y="38653"/>
                  </a:cubicBezTo>
                  <a:cubicBezTo>
                    <a:pt x="216" y="41159"/>
                    <a:pt x="2755" y="41159"/>
                    <a:pt x="3263" y="41159"/>
                  </a:cubicBezTo>
                  <a:cubicBezTo>
                    <a:pt x="5802" y="41159"/>
                    <a:pt x="6056" y="40908"/>
                    <a:pt x="7579" y="35397"/>
                  </a:cubicBezTo>
                  <a:cubicBezTo>
                    <a:pt x="11895" y="17610"/>
                    <a:pt x="16974" y="5585"/>
                    <a:pt x="26114" y="5585"/>
                  </a:cubicBezTo>
                  <a:cubicBezTo>
                    <a:pt x="30431" y="5585"/>
                    <a:pt x="33985" y="7589"/>
                    <a:pt x="33985" y="17109"/>
                  </a:cubicBezTo>
                  <a:cubicBezTo>
                    <a:pt x="33985" y="22370"/>
                    <a:pt x="33223" y="25125"/>
                    <a:pt x="29923" y="38152"/>
                  </a:cubicBezTo>
                  <a:lnTo>
                    <a:pt x="15196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7613AA18-7E61-A727-1DAB-429C3E19DD4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124194" y="4323811"/>
              <a:ext cx="168847" cy="166846"/>
            </a:xfrm>
            <a:custGeom>
              <a:avLst/>
              <a:gdLst>
                <a:gd name="connsiteX0" fmla="*/ 89852 w 168847"/>
                <a:gd name="connsiteY0" fmla="*/ 88507 h 166846"/>
                <a:gd name="connsiteX1" fmla="*/ 160691 w 168847"/>
                <a:gd name="connsiteY1" fmla="*/ 88507 h 166846"/>
                <a:gd name="connsiteX2" fmla="*/ 169070 w 168847"/>
                <a:gd name="connsiteY2" fmla="*/ 83497 h 166846"/>
                <a:gd name="connsiteX3" fmla="*/ 160691 w 168847"/>
                <a:gd name="connsiteY3" fmla="*/ 78486 h 166846"/>
                <a:gd name="connsiteX4" fmla="*/ 89852 w 168847"/>
                <a:gd name="connsiteY4" fmla="*/ 78486 h 166846"/>
                <a:gd name="connsiteX5" fmla="*/ 89852 w 168847"/>
                <a:gd name="connsiteY5" fmla="*/ 8340 h 166846"/>
                <a:gd name="connsiteX6" fmla="*/ 84773 w 168847"/>
                <a:gd name="connsiteY6" fmla="*/ 73 h 166846"/>
                <a:gd name="connsiteX7" fmla="*/ 79695 w 168847"/>
                <a:gd name="connsiteY7" fmla="*/ 8340 h 166846"/>
                <a:gd name="connsiteX8" fmla="*/ 79695 w 168847"/>
                <a:gd name="connsiteY8" fmla="*/ 78486 h 166846"/>
                <a:gd name="connsiteX9" fmla="*/ 8602 w 168847"/>
                <a:gd name="connsiteY9" fmla="*/ 78486 h 166846"/>
                <a:gd name="connsiteX10" fmla="*/ 223 w 168847"/>
                <a:gd name="connsiteY10" fmla="*/ 83497 h 166846"/>
                <a:gd name="connsiteX11" fmla="*/ 8602 w 168847"/>
                <a:gd name="connsiteY11" fmla="*/ 88507 h 166846"/>
                <a:gd name="connsiteX12" fmla="*/ 79695 w 168847"/>
                <a:gd name="connsiteY12" fmla="*/ 88507 h 166846"/>
                <a:gd name="connsiteX13" fmla="*/ 79695 w 168847"/>
                <a:gd name="connsiteY13" fmla="*/ 158653 h 166846"/>
                <a:gd name="connsiteX14" fmla="*/ 84773 w 168847"/>
                <a:gd name="connsiteY14" fmla="*/ 166920 h 166846"/>
                <a:gd name="connsiteX15" fmla="*/ 89852 w 168847"/>
                <a:gd name="connsiteY15" fmla="*/ 158653 h 166846"/>
                <a:gd name="connsiteX16" fmla="*/ 89852 w 168847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847" h="166846">
                  <a:moveTo>
                    <a:pt x="89852" y="88507"/>
                  </a:moveTo>
                  <a:lnTo>
                    <a:pt x="160691" y="88507"/>
                  </a:lnTo>
                  <a:cubicBezTo>
                    <a:pt x="164246" y="88507"/>
                    <a:pt x="169070" y="88507"/>
                    <a:pt x="169070" y="83497"/>
                  </a:cubicBezTo>
                  <a:cubicBezTo>
                    <a:pt x="169070" y="78486"/>
                    <a:pt x="164246" y="78486"/>
                    <a:pt x="160691" y="78486"/>
                  </a:cubicBezTo>
                  <a:lnTo>
                    <a:pt x="89852" y="78486"/>
                  </a:lnTo>
                  <a:lnTo>
                    <a:pt x="89852" y="8340"/>
                  </a:lnTo>
                  <a:cubicBezTo>
                    <a:pt x="89852" y="4833"/>
                    <a:pt x="89852" y="73"/>
                    <a:pt x="84773" y="73"/>
                  </a:cubicBezTo>
                  <a:cubicBezTo>
                    <a:pt x="79695" y="73"/>
                    <a:pt x="79695" y="4833"/>
                    <a:pt x="79695" y="8340"/>
                  </a:cubicBezTo>
                  <a:lnTo>
                    <a:pt x="79695" y="78486"/>
                  </a:lnTo>
                  <a:lnTo>
                    <a:pt x="8602" y="78486"/>
                  </a:lnTo>
                  <a:cubicBezTo>
                    <a:pt x="5047" y="78486"/>
                    <a:pt x="223" y="78486"/>
                    <a:pt x="223" y="83497"/>
                  </a:cubicBezTo>
                  <a:cubicBezTo>
                    <a:pt x="223" y="88507"/>
                    <a:pt x="5047" y="88507"/>
                    <a:pt x="8602" y="88507"/>
                  </a:cubicBezTo>
                  <a:lnTo>
                    <a:pt x="79695" y="88507"/>
                  </a:lnTo>
                  <a:lnTo>
                    <a:pt x="79695" y="158653"/>
                  </a:lnTo>
                  <a:cubicBezTo>
                    <a:pt x="79695" y="162160"/>
                    <a:pt x="79695" y="166920"/>
                    <a:pt x="84773" y="166920"/>
                  </a:cubicBezTo>
                  <a:cubicBezTo>
                    <a:pt x="89852" y="166920"/>
                    <a:pt x="89852" y="162160"/>
                    <a:pt x="89852" y="158653"/>
                  </a:cubicBezTo>
                  <a:lnTo>
                    <a:pt x="89852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A2A16E45-6614-6D4C-155B-F52AE05E857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391810" y="4239941"/>
              <a:ext cx="231054" cy="300624"/>
            </a:xfrm>
            <a:custGeom>
              <a:avLst/>
              <a:gdLst>
                <a:gd name="connsiteX0" fmla="*/ 79959 w 231054"/>
                <a:gd name="connsiteY0" fmla="*/ 300689 h 300624"/>
                <a:gd name="connsiteX1" fmla="*/ 90623 w 231054"/>
                <a:gd name="connsiteY1" fmla="*/ 295679 h 300624"/>
                <a:gd name="connsiteX2" fmla="*/ 229510 w 231054"/>
                <a:gd name="connsiteY2" fmla="*/ 9584 h 300624"/>
                <a:gd name="connsiteX3" fmla="*/ 231287 w 231054"/>
                <a:gd name="connsiteY3" fmla="*/ 5075 h 300624"/>
                <a:gd name="connsiteX4" fmla="*/ 226209 w 231054"/>
                <a:gd name="connsiteY4" fmla="*/ 65 h 300624"/>
                <a:gd name="connsiteX5" fmla="*/ 220623 w 231054"/>
                <a:gd name="connsiteY5" fmla="*/ 5075 h 300624"/>
                <a:gd name="connsiteX6" fmla="*/ 89608 w 231054"/>
                <a:gd name="connsiteY6" fmla="*/ 274635 h 300624"/>
                <a:gd name="connsiteX7" fmla="*/ 35526 w 231054"/>
                <a:gd name="connsiteY7" fmla="*/ 150377 h 300624"/>
                <a:gd name="connsiteX8" fmla="*/ 233 w 231054"/>
                <a:gd name="connsiteY8" fmla="*/ 177183 h 300624"/>
                <a:gd name="connsiteX9" fmla="*/ 4041 w 231054"/>
                <a:gd name="connsiteY9" fmla="*/ 181191 h 300624"/>
                <a:gd name="connsiteX10" fmla="*/ 22069 w 231054"/>
                <a:gd name="connsiteY10" fmla="*/ 167663 h 300624"/>
                <a:gd name="connsiteX11" fmla="*/ 79959 w 231054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054" h="300624">
                  <a:moveTo>
                    <a:pt x="79959" y="300689"/>
                  </a:moveTo>
                  <a:cubicBezTo>
                    <a:pt x="87830" y="300689"/>
                    <a:pt x="88084" y="300439"/>
                    <a:pt x="90623" y="295679"/>
                  </a:cubicBezTo>
                  <a:lnTo>
                    <a:pt x="229510" y="9584"/>
                  </a:lnTo>
                  <a:cubicBezTo>
                    <a:pt x="231287" y="6328"/>
                    <a:pt x="231287" y="5827"/>
                    <a:pt x="231287" y="5075"/>
                  </a:cubicBezTo>
                  <a:cubicBezTo>
                    <a:pt x="231287" y="2319"/>
                    <a:pt x="229256" y="65"/>
                    <a:pt x="226209" y="65"/>
                  </a:cubicBezTo>
                  <a:cubicBezTo>
                    <a:pt x="222908" y="65"/>
                    <a:pt x="221893" y="2319"/>
                    <a:pt x="220623" y="5075"/>
                  </a:cubicBezTo>
                  <a:lnTo>
                    <a:pt x="89608" y="274635"/>
                  </a:lnTo>
                  <a:lnTo>
                    <a:pt x="35526" y="150377"/>
                  </a:lnTo>
                  <a:lnTo>
                    <a:pt x="233" y="177183"/>
                  </a:lnTo>
                  <a:lnTo>
                    <a:pt x="4041" y="181191"/>
                  </a:lnTo>
                  <a:lnTo>
                    <a:pt x="22069" y="167663"/>
                  </a:lnTo>
                  <a:lnTo>
                    <a:pt x="79959" y="30068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497C8594-5689-9CEF-159B-EB6637CFB3C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17787" y="4239941"/>
              <a:ext cx="697476" cy="10020"/>
            </a:xfrm>
            <a:custGeom>
              <a:avLst/>
              <a:gdLst>
                <a:gd name="connsiteX0" fmla="*/ 0 w 697476"/>
                <a:gd name="connsiteY0" fmla="*/ 0 h 10020"/>
                <a:gd name="connsiteX1" fmla="*/ 697477 w 697476"/>
                <a:gd name="connsiteY1" fmla="*/ 0 h 10020"/>
                <a:gd name="connsiteX2" fmla="*/ 697477 w 697476"/>
                <a:gd name="connsiteY2" fmla="*/ 10020 h 10020"/>
                <a:gd name="connsiteX3" fmla="*/ 1 w 697476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476" h="10020">
                  <a:moveTo>
                    <a:pt x="0" y="0"/>
                  </a:moveTo>
                  <a:lnTo>
                    <a:pt x="697477" y="0"/>
                  </a:lnTo>
                  <a:lnTo>
                    <a:pt x="697477" y="10020"/>
                  </a:lnTo>
                  <a:lnTo>
                    <a:pt x="1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82C07062-3057-DC9C-6D83-323B715104C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679013" y="4302266"/>
              <a:ext cx="27167" cy="26555"/>
            </a:xfrm>
            <a:custGeom>
              <a:avLst/>
              <a:gdLst>
                <a:gd name="connsiteX0" fmla="*/ 27412 w 27167"/>
                <a:gd name="connsiteY0" fmla="*/ 13351 h 26555"/>
                <a:gd name="connsiteX1" fmla="*/ 13955 w 27167"/>
                <a:gd name="connsiteY1" fmla="*/ 73 h 26555"/>
                <a:gd name="connsiteX2" fmla="*/ 244 w 27167"/>
                <a:gd name="connsiteY2" fmla="*/ 13351 h 26555"/>
                <a:gd name="connsiteX3" fmla="*/ 13701 w 27167"/>
                <a:gd name="connsiteY3" fmla="*/ 26628 h 26555"/>
                <a:gd name="connsiteX4" fmla="*/ 27412 w 2716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412" y="13351"/>
                  </a:moveTo>
                  <a:cubicBezTo>
                    <a:pt x="27412" y="6587"/>
                    <a:pt x="21572" y="73"/>
                    <a:pt x="13955" y="73"/>
                  </a:cubicBezTo>
                  <a:cubicBezTo>
                    <a:pt x="5322" y="73"/>
                    <a:pt x="244" y="7088"/>
                    <a:pt x="244" y="13351"/>
                  </a:cubicBezTo>
                  <a:cubicBezTo>
                    <a:pt x="244" y="20115"/>
                    <a:pt x="6084" y="26628"/>
                    <a:pt x="13701" y="26628"/>
                  </a:cubicBezTo>
                  <a:cubicBezTo>
                    <a:pt x="22334" y="26628"/>
                    <a:pt x="27412" y="19614"/>
                    <a:pt x="27412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913F1822-39F1-12B1-4016-5CBEBFFE5B7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625150" y="4359134"/>
              <a:ext cx="103339" cy="113485"/>
            </a:xfrm>
            <a:custGeom>
              <a:avLst/>
              <a:gdLst>
                <a:gd name="connsiteX0" fmla="*/ 15223 w 103339"/>
                <a:gd name="connsiteY0" fmla="*/ 96023 h 113485"/>
                <a:gd name="connsiteX1" fmla="*/ 12938 w 103339"/>
                <a:gd name="connsiteY1" fmla="*/ 106795 h 113485"/>
                <a:gd name="connsiteX2" fmla="*/ 20301 w 103339"/>
                <a:gd name="connsiteY2" fmla="*/ 113559 h 113485"/>
                <a:gd name="connsiteX3" fmla="*/ 29696 w 103339"/>
                <a:gd name="connsiteY3" fmla="*/ 106545 h 113485"/>
                <a:gd name="connsiteX4" fmla="*/ 39852 w 103339"/>
                <a:gd name="connsiteY4" fmla="*/ 66962 h 113485"/>
                <a:gd name="connsiteX5" fmla="*/ 47977 w 103339"/>
                <a:gd name="connsiteY5" fmla="*/ 34395 h 113485"/>
                <a:gd name="connsiteX6" fmla="*/ 62196 w 103339"/>
                <a:gd name="connsiteY6" fmla="*/ 13852 h 113485"/>
                <a:gd name="connsiteX7" fmla="*/ 82508 w 103339"/>
                <a:gd name="connsiteY7" fmla="*/ 5585 h 113485"/>
                <a:gd name="connsiteX8" fmla="*/ 93172 w 103339"/>
                <a:gd name="connsiteY8" fmla="*/ 8591 h 113485"/>
                <a:gd name="connsiteX9" fmla="*/ 79969 w 103339"/>
                <a:gd name="connsiteY9" fmla="*/ 22370 h 113485"/>
                <a:gd name="connsiteX10" fmla="*/ 89618 w 103339"/>
                <a:gd name="connsiteY10" fmla="*/ 31138 h 113485"/>
                <a:gd name="connsiteX11" fmla="*/ 103582 w 103339"/>
                <a:gd name="connsiteY11" fmla="*/ 16357 h 113485"/>
                <a:gd name="connsiteX12" fmla="*/ 82508 w 103339"/>
                <a:gd name="connsiteY12" fmla="*/ 73 h 113485"/>
                <a:gd name="connsiteX13" fmla="*/ 50008 w 103339"/>
                <a:gd name="connsiteY13" fmla="*/ 19363 h 113485"/>
                <a:gd name="connsiteX14" fmla="*/ 26903 w 103339"/>
                <a:gd name="connsiteY14" fmla="*/ 73 h 113485"/>
                <a:gd name="connsiteX15" fmla="*/ 8114 w 103339"/>
                <a:gd name="connsiteY15" fmla="*/ 14353 h 113485"/>
                <a:gd name="connsiteX16" fmla="*/ 243 w 103339"/>
                <a:gd name="connsiteY16" fmla="*/ 38653 h 113485"/>
                <a:gd name="connsiteX17" fmla="*/ 3289 w 103339"/>
                <a:gd name="connsiteY17" fmla="*/ 41159 h 113485"/>
                <a:gd name="connsiteX18" fmla="*/ 7606 w 103339"/>
                <a:gd name="connsiteY18" fmla="*/ 35397 h 113485"/>
                <a:gd name="connsiteX19" fmla="*/ 26141 w 103339"/>
                <a:gd name="connsiteY19" fmla="*/ 5585 h 113485"/>
                <a:gd name="connsiteX20" fmla="*/ 34012 w 103339"/>
                <a:gd name="connsiteY20" fmla="*/ 17109 h 113485"/>
                <a:gd name="connsiteX21" fmla="*/ 29950 w 103339"/>
                <a:gd name="connsiteY21" fmla="*/ 38152 h 113485"/>
                <a:gd name="connsiteX22" fmla="*/ 15223 w 103339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39" h="113485">
                  <a:moveTo>
                    <a:pt x="15223" y="96023"/>
                  </a:moveTo>
                  <a:cubicBezTo>
                    <a:pt x="14461" y="99780"/>
                    <a:pt x="12938" y="105542"/>
                    <a:pt x="12938" y="106795"/>
                  </a:cubicBezTo>
                  <a:cubicBezTo>
                    <a:pt x="12938" y="111304"/>
                    <a:pt x="16493" y="113559"/>
                    <a:pt x="20301" y="113559"/>
                  </a:cubicBezTo>
                  <a:cubicBezTo>
                    <a:pt x="23348" y="113559"/>
                    <a:pt x="27918" y="111555"/>
                    <a:pt x="29696" y="106545"/>
                  </a:cubicBezTo>
                  <a:cubicBezTo>
                    <a:pt x="30204" y="105542"/>
                    <a:pt x="38836" y="71472"/>
                    <a:pt x="39852" y="66962"/>
                  </a:cubicBezTo>
                  <a:cubicBezTo>
                    <a:pt x="41883" y="58695"/>
                    <a:pt x="46454" y="41159"/>
                    <a:pt x="47977" y="34395"/>
                  </a:cubicBezTo>
                  <a:cubicBezTo>
                    <a:pt x="48993" y="31138"/>
                    <a:pt x="56102" y="19363"/>
                    <a:pt x="62196" y="13852"/>
                  </a:cubicBezTo>
                  <a:cubicBezTo>
                    <a:pt x="64227" y="12098"/>
                    <a:pt x="71590" y="5585"/>
                    <a:pt x="82508" y="5585"/>
                  </a:cubicBezTo>
                  <a:cubicBezTo>
                    <a:pt x="89110" y="5585"/>
                    <a:pt x="92918" y="8591"/>
                    <a:pt x="93172" y="8591"/>
                  </a:cubicBezTo>
                  <a:cubicBezTo>
                    <a:pt x="85555" y="9844"/>
                    <a:pt x="79969" y="15856"/>
                    <a:pt x="79969" y="22370"/>
                  </a:cubicBezTo>
                  <a:cubicBezTo>
                    <a:pt x="79969" y="26378"/>
                    <a:pt x="82762" y="31138"/>
                    <a:pt x="89618" y="31138"/>
                  </a:cubicBezTo>
                  <a:cubicBezTo>
                    <a:pt x="96473" y="31138"/>
                    <a:pt x="103582" y="25376"/>
                    <a:pt x="103582" y="16357"/>
                  </a:cubicBezTo>
                  <a:cubicBezTo>
                    <a:pt x="103582" y="7589"/>
                    <a:pt x="95457" y="73"/>
                    <a:pt x="82508" y="73"/>
                  </a:cubicBezTo>
                  <a:cubicBezTo>
                    <a:pt x="66004" y="73"/>
                    <a:pt x="54832" y="12349"/>
                    <a:pt x="50008" y="19363"/>
                  </a:cubicBezTo>
                  <a:cubicBezTo>
                    <a:pt x="47977" y="8090"/>
                    <a:pt x="38836" y="73"/>
                    <a:pt x="26903" y="73"/>
                  </a:cubicBezTo>
                  <a:cubicBezTo>
                    <a:pt x="15223" y="73"/>
                    <a:pt x="10399" y="9844"/>
                    <a:pt x="8114" y="14353"/>
                  </a:cubicBezTo>
                  <a:cubicBezTo>
                    <a:pt x="3543" y="22871"/>
                    <a:pt x="243" y="37902"/>
                    <a:pt x="243" y="38653"/>
                  </a:cubicBezTo>
                  <a:cubicBezTo>
                    <a:pt x="243" y="41159"/>
                    <a:pt x="2782" y="41159"/>
                    <a:pt x="3289" y="41159"/>
                  </a:cubicBezTo>
                  <a:cubicBezTo>
                    <a:pt x="5829" y="41159"/>
                    <a:pt x="6082" y="40908"/>
                    <a:pt x="7606" y="35397"/>
                  </a:cubicBezTo>
                  <a:cubicBezTo>
                    <a:pt x="11922" y="17610"/>
                    <a:pt x="17000" y="5585"/>
                    <a:pt x="26141" y="5585"/>
                  </a:cubicBezTo>
                  <a:cubicBezTo>
                    <a:pt x="30457" y="5585"/>
                    <a:pt x="34012" y="7589"/>
                    <a:pt x="34012" y="17109"/>
                  </a:cubicBezTo>
                  <a:cubicBezTo>
                    <a:pt x="34012" y="22370"/>
                    <a:pt x="33250" y="25125"/>
                    <a:pt x="29950" y="38152"/>
                  </a:cubicBezTo>
                  <a:lnTo>
                    <a:pt x="15223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1D57812D-E7C8-1968-B2C4-4325B95481F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750589" y="4281050"/>
              <a:ext cx="78558" cy="116441"/>
            </a:xfrm>
            <a:custGeom>
              <a:avLst/>
              <a:gdLst>
                <a:gd name="connsiteX0" fmla="*/ 78806 w 78558"/>
                <a:gd name="connsiteY0" fmla="*/ 84596 h 116441"/>
                <a:gd name="connsiteX1" fmla="*/ 72763 w 78558"/>
                <a:gd name="connsiteY1" fmla="*/ 84596 h 116441"/>
                <a:gd name="connsiteX2" fmla="*/ 68142 w 78558"/>
                <a:gd name="connsiteY2" fmla="*/ 100554 h 116441"/>
                <a:gd name="connsiteX3" fmla="*/ 50546 w 78558"/>
                <a:gd name="connsiteY3" fmla="*/ 101606 h 116441"/>
                <a:gd name="connsiteX4" fmla="*/ 17843 w 78558"/>
                <a:gd name="connsiteY4" fmla="*/ 101606 h 116441"/>
                <a:gd name="connsiteX5" fmla="*/ 53390 w 78558"/>
                <a:gd name="connsiteY5" fmla="*/ 72145 h 116441"/>
                <a:gd name="connsiteX6" fmla="*/ 78806 w 78558"/>
                <a:gd name="connsiteY6" fmla="*/ 34266 h 116441"/>
                <a:gd name="connsiteX7" fmla="*/ 37216 w 78558"/>
                <a:gd name="connsiteY7" fmla="*/ 70 h 116441"/>
                <a:gd name="connsiteX8" fmla="*/ 247 w 78558"/>
                <a:gd name="connsiteY8" fmla="*/ 31461 h 116441"/>
                <a:gd name="connsiteX9" fmla="*/ 9667 w 78558"/>
                <a:gd name="connsiteY9" fmla="*/ 41281 h 116441"/>
                <a:gd name="connsiteX10" fmla="*/ 19087 w 78558"/>
                <a:gd name="connsiteY10" fmla="*/ 31987 h 116441"/>
                <a:gd name="connsiteX11" fmla="*/ 8601 w 78558"/>
                <a:gd name="connsiteY11" fmla="*/ 22692 h 116441"/>
                <a:gd name="connsiteX12" fmla="*/ 34550 w 78558"/>
                <a:gd name="connsiteY12" fmla="*/ 6384 h 116441"/>
                <a:gd name="connsiteX13" fmla="*/ 61566 w 78558"/>
                <a:gd name="connsiteY13" fmla="*/ 34266 h 116441"/>
                <a:gd name="connsiteX14" fmla="*/ 44859 w 78558"/>
                <a:gd name="connsiteY14" fmla="*/ 67936 h 116441"/>
                <a:gd name="connsiteX15" fmla="*/ 2025 w 78558"/>
                <a:gd name="connsiteY15" fmla="*/ 109673 h 116441"/>
                <a:gd name="connsiteX16" fmla="*/ 247 w 78558"/>
                <a:gd name="connsiteY16" fmla="*/ 116512 h 116441"/>
                <a:gd name="connsiteX17" fmla="*/ 73474 w 78558"/>
                <a:gd name="connsiteY17" fmla="*/ 116512 h 116441"/>
                <a:gd name="connsiteX18" fmla="*/ 78806 w 78558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58" h="116441">
                  <a:moveTo>
                    <a:pt x="78806" y="84596"/>
                  </a:moveTo>
                  <a:lnTo>
                    <a:pt x="72763" y="84596"/>
                  </a:lnTo>
                  <a:cubicBezTo>
                    <a:pt x="72230" y="88454"/>
                    <a:pt x="70452" y="98801"/>
                    <a:pt x="68142" y="100554"/>
                  </a:cubicBezTo>
                  <a:cubicBezTo>
                    <a:pt x="66720" y="101606"/>
                    <a:pt x="53034" y="101606"/>
                    <a:pt x="50546" y="101606"/>
                  </a:cubicBezTo>
                  <a:lnTo>
                    <a:pt x="17843" y="101606"/>
                  </a:lnTo>
                  <a:cubicBezTo>
                    <a:pt x="36505" y="85298"/>
                    <a:pt x="42726" y="80387"/>
                    <a:pt x="53390" y="72145"/>
                  </a:cubicBezTo>
                  <a:cubicBezTo>
                    <a:pt x="66542" y="61799"/>
                    <a:pt x="78806" y="50926"/>
                    <a:pt x="78806" y="34266"/>
                  </a:cubicBezTo>
                  <a:cubicBezTo>
                    <a:pt x="78806" y="13047"/>
                    <a:pt x="59966" y="70"/>
                    <a:pt x="37216" y="70"/>
                  </a:cubicBezTo>
                  <a:cubicBezTo>
                    <a:pt x="15177" y="70"/>
                    <a:pt x="247" y="15327"/>
                    <a:pt x="247" y="31461"/>
                  </a:cubicBezTo>
                  <a:cubicBezTo>
                    <a:pt x="247" y="40404"/>
                    <a:pt x="7890" y="41281"/>
                    <a:pt x="9667" y="41281"/>
                  </a:cubicBezTo>
                  <a:cubicBezTo>
                    <a:pt x="13933" y="41281"/>
                    <a:pt x="19087" y="38300"/>
                    <a:pt x="19087" y="31987"/>
                  </a:cubicBezTo>
                  <a:cubicBezTo>
                    <a:pt x="19087" y="28830"/>
                    <a:pt x="17843" y="22692"/>
                    <a:pt x="8601" y="22692"/>
                  </a:cubicBezTo>
                  <a:cubicBezTo>
                    <a:pt x="14111" y="10242"/>
                    <a:pt x="26197" y="6384"/>
                    <a:pt x="34550" y="6384"/>
                  </a:cubicBezTo>
                  <a:cubicBezTo>
                    <a:pt x="52324" y="6384"/>
                    <a:pt x="61566" y="20062"/>
                    <a:pt x="61566" y="34266"/>
                  </a:cubicBezTo>
                  <a:cubicBezTo>
                    <a:pt x="61566" y="49523"/>
                    <a:pt x="50546" y="61623"/>
                    <a:pt x="44859" y="67936"/>
                  </a:cubicBezTo>
                  <a:lnTo>
                    <a:pt x="2025" y="109673"/>
                  </a:lnTo>
                  <a:cubicBezTo>
                    <a:pt x="247" y="111251"/>
                    <a:pt x="247" y="111602"/>
                    <a:pt x="247" y="116512"/>
                  </a:cubicBezTo>
                  <a:lnTo>
                    <a:pt x="73474" y="116512"/>
                  </a:lnTo>
                  <a:lnTo>
                    <a:pt x="78806" y="845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8EEBB0C2-E044-D32C-26D8-3C8029AB44F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923938" y="4323811"/>
              <a:ext cx="168847" cy="166846"/>
            </a:xfrm>
            <a:custGeom>
              <a:avLst/>
              <a:gdLst>
                <a:gd name="connsiteX0" fmla="*/ 89883 w 168847"/>
                <a:gd name="connsiteY0" fmla="*/ 88507 h 166846"/>
                <a:gd name="connsiteX1" fmla="*/ 160723 w 168847"/>
                <a:gd name="connsiteY1" fmla="*/ 88507 h 166846"/>
                <a:gd name="connsiteX2" fmla="*/ 169102 w 168847"/>
                <a:gd name="connsiteY2" fmla="*/ 83497 h 166846"/>
                <a:gd name="connsiteX3" fmla="*/ 160723 w 168847"/>
                <a:gd name="connsiteY3" fmla="*/ 78486 h 166846"/>
                <a:gd name="connsiteX4" fmla="*/ 89883 w 168847"/>
                <a:gd name="connsiteY4" fmla="*/ 78486 h 166846"/>
                <a:gd name="connsiteX5" fmla="*/ 89883 w 168847"/>
                <a:gd name="connsiteY5" fmla="*/ 8340 h 166846"/>
                <a:gd name="connsiteX6" fmla="*/ 84805 w 168847"/>
                <a:gd name="connsiteY6" fmla="*/ 73 h 166846"/>
                <a:gd name="connsiteX7" fmla="*/ 79727 w 168847"/>
                <a:gd name="connsiteY7" fmla="*/ 8340 h 166846"/>
                <a:gd name="connsiteX8" fmla="*/ 79727 w 168847"/>
                <a:gd name="connsiteY8" fmla="*/ 78486 h 166846"/>
                <a:gd name="connsiteX9" fmla="*/ 8633 w 168847"/>
                <a:gd name="connsiteY9" fmla="*/ 78486 h 166846"/>
                <a:gd name="connsiteX10" fmla="*/ 254 w 168847"/>
                <a:gd name="connsiteY10" fmla="*/ 83497 h 166846"/>
                <a:gd name="connsiteX11" fmla="*/ 8633 w 168847"/>
                <a:gd name="connsiteY11" fmla="*/ 88507 h 166846"/>
                <a:gd name="connsiteX12" fmla="*/ 79727 w 168847"/>
                <a:gd name="connsiteY12" fmla="*/ 88507 h 166846"/>
                <a:gd name="connsiteX13" fmla="*/ 79727 w 168847"/>
                <a:gd name="connsiteY13" fmla="*/ 158653 h 166846"/>
                <a:gd name="connsiteX14" fmla="*/ 84805 w 168847"/>
                <a:gd name="connsiteY14" fmla="*/ 166920 h 166846"/>
                <a:gd name="connsiteX15" fmla="*/ 89883 w 168847"/>
                <a:gd name="connsiteY15" fmla="*/ 158653 h 166846"/>
                <a:gd name="connsiteX16" fmla="*/ 89883 w 168847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847" h="166846">
                  <a:moveTo>
                    <a:pt x="89883" y="88507"/>
                  </a:moveTo>
                  <a:lnTo>
                    <a:pt x="160723" y="88507"/>
                  </a:lnTo>
                  <a:cubicBezTo>
                    <a:pt x="164277" y="88507"/>
                    <a:pt x="169102" y="88507"/>
                    <a:pt x="169102" y="83497"/>
                  </a:cubicBezTo>
                  <a:cubicBezTo>
                    <a:pt x="169102" y="78486"/>
                    <a:pt x="164277" y="78486"/>
                    <a:pt x="160723" y="78486"/>
                  </a:cubicBezTo>
                  <a:lnTo>
                    <a:pt x="89883" y="78486"/>
                  </a:lnTo>
                  <a:lnTo>
                    <a:pt x="89883" y="8340"/>
                  </a:lnTo>
                  <a:cubicBezTo>
                    <a:pt x="89883" y="4833"/>
                    <a:pt x="89883" y="73"/>
                    <a:pt x="84805" y="73"/>
                  </a:cubicBezTo>
                  <a:cubicBezTo>
                    <a:pt x="79727" y="73"/>
                    <a:pt x="79727" y="4833"/>
                    <a:pt x="79727" y="8340"/>
                  </a:cubicBezTo>
                  <a:lnTo>
                    <a:pt x="79727" y="78486"/>
                  </a:lnTo>
                  <a:lnTo>
                    <a:pt x="8633" y="78486"/>
                  </a:lnTo>
                  <a:cubicBezTo>
                    <a:pt x="5078" y="78486"/>
                    <a:pt x="254" y="78486"/>
                    <a:pt x="254" y="83497"/>
                  </a:cubicBezTo>
                  <a:cubicBezTo>
                    <a:pt x="254" y="88507"/>
                    <a:pt x="5078" y="88507"/>
                    <a:pt x="8633" y="88507"/>
                  </a:cubicBezTo>
                  <a:lnTo>
                    <a:pt x="79727" y="88507"/>
                  </a:lnTo>
                  <a:lnTo>
                    <a:pt x="79727" y="158653"/>
                  </a:lnTo>
                  <a:cubicBezTo>
                    <a:pt x="79727" y="162160"/>
                    <a:pt x="79727" y="166920"/>
                    <a:pt x="84805" y="166920"/>
                  </a:cubicBezTo>
                  <a:cubicBezTo>
                    <a:pt x="89883" y="166920"/>
                    <a:pt x="89883" y="162160"/>
                    <a:pt x="89883" y="158653"/>
                  </a:cubicBezTo>
                  <a:lnTo>
                    <a:pt x="89883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8C84013F-6A1D-0D57-BCB6-3F5760F3191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177081" y="4293247"/>
              <a:ext cx="126699" cy="227973"/>
            </a:xfrm>
            <a:custGeom>
              <a:avLst/>
              <a:gdLst>
                <a:gd name="connsiteX0" fmla="*/ 79991 w 126699"/>
                <a:gd name="connsiteY0" fmla="*/ 76482 h 227973"/>
                <a:gd name="connsiteX1" fmla="*/ 101826 w 126699"/>
                <a:gd name="connsiteY1" fmla="*/ 76482 h 227973"/>
                <a:gd name="connsiteX2" fmla="*/ 109444 w 126699"/>
                <a:gd name="connsiteY2" fmla="*/ 71472 h 227973"/>
                <a:gd name="connsiteX3" fmla="*/ 102588 w 126699"/>
                <a:gd name="connsiteY3" fmla="*/ 68716 h 227973"/>
                <a:gd name="connsiteX4" fmla="*/ 81514 w 126699"/>
                <a:gd name="connsiteY4" fmla="*/ 68716 h 227973"/>
                <a:gd name="connsiteX5" fmla="*/ 86846 w 126699"/>
                <a:gd name="connsiteY5" fmla="*/ 40157 h 227973"/>
                <a:gd name="connsiteX6" fmla="*/ 92940 w 126699"/>
                <a:gd name="connsiteY6" fmla="*/ 14102 h 227973"/>
                <a:gd name="connsiteX7" fmla="*/ 104873 w 126699"/>
                <a:gd name="connsiteY7" fmla="*/ 5585 h 227973"/>
                <a:gd name="connsiteX8" fmla="*/ 117315 w 126699"/>
                <a:gd name="connsiteY8" fmla="*/ 10094 h 227973"/>
                <a:gd name="connsiteX9" fmla="*/ 103604 w 126699"/>
                <a:gd name="connsiteY9" fmla="*/ 23622 h 227973"/>
                <a:gd name="connsiteX10" fmla="*/ 112998 w 126699"/>
                <a:gd name="connsiteY10" fmla="*/ 32390 h 227973"/>
                <a:gd name="connsiteX11" fmla="*/ 126963 w 126699"/>
                <a:gd name="connsiteY11" fmla="*/ 17359 h 227973"/>
                <a:gd name="connsiteX12" fmla="*/ 104873 w 126699"/>
                <a:gd name="connsiteY12" fmla="*/ 73 h 227973"/>
                <a:gd name="connsiteX13" fmla="*/ 72627 w 126699"/>
                <a:gd name="connsiteY13" fmla="*/ 29384 h 227973"/>
                <a:gd name="connsiteX14" fmla="*/ 64248 w 126699"/>
                <a:gd name="connsiteY14" fmla="*/ 68716 h 227973"/>
                <a:gd name="connsiteX15" fmla="*/ 46729 w 126699"/>
                <a:gd name="connsiteY15" fmla="*/ 68716 h 227973"/>
                <a:gd name="connsiteX16" fmla="*/ 39112 w 126699"/>
                <a:gd name="connsiteY16" fmla="*/ 73476 h 227973"/>
                <a:gd name="connsiteX17" fmla="*/ 46221 w 126699"/>
                <a:gd name="connsiteY17" fmla="*/ 76482 h 227973"/>
                <a:gd name="connsiteX18" fmla="*/ 62979 w 126699"/>
                <a:gd name="connsiteY18" fmla="*/ 76482 h 227973"/>
                <a:gd name="connsiteX19" fmla="*/ 43936 w 126699"/>
                <a:gd name="connsiteY19" fmla="*/ 175438 h 227973"/>
                <a:gd name="connsiteX20" fmla="*/ 21846 w 126699"/>
                <a:gd name="connsiteY20" fmla="*/ 222536 h 227973"/>
                <a:gd name="connsiteX21" fmla="*/ 9659 w 126699"/>
                <a:gd name="connsiteY21" fmla="*/ 218026 h 227973"/>
                <a:gd name="connsiteX22" fmla="*/ 23623 w 126699"/>
                <a:gd name="connsiteY22" fmla="*/ 204498 h 227973"/>
                <a:gd name="connsiteX23" fmla="*/ 14229 w 126699"/>
                <a:gd name="connsiteY23" fmla="*/ 195730 h 227973"/>
                <a:gd name="connsiteX24" fmla="*/ 264 w 126699"/>
                <a:gd name="connsiteY24" fmla="*/ 210761 h 227973"/>
                <a:gd name="connsiteX25" fmla="*/ 21846 w 126699"/>
                <a:gd name="connsiteY25" fmla="*/ 228047 h 227973"/>
                <a:gd name="connsiteX26" fmla="*/ 50537 w 126699"/>
                <a:gd name="connsiteY26" fmla="*/ 203747 h 227973"/>
                <a:gd name="connsiteX27" fmla="*/ 64756 w 126699"/>
                <a:gd name="connsiteY27" fmla="*/ 155897 h 227973"/>
                <a:gd name="connsiteX28" fmla="*/ 79991 w 126699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99" h="227973">
                  <a:moveTo>
                    <a:pt x="79991" y="76482"/>
                  </a:moveTo>
                  <a:lnTo>
                    <a:pt x="101826" y="76482"/>
                  </a:lnTo>
                  <a:cubicBezTo>
                    <a:pt x="106905" y="76482"/>
                    <a:pt x="109444" y="76482"/>
                    <a:pt x="109444" y="71472"/>
                  </a:cubicBezTo>
                  <a:cubicBezTo>
                    <a:pt x="109444" y="68716"/>
                    <a:pt x="106905" y="68716"/>
                    <a:pt x="102588" y="68716"/>
                  </a:cubicBezTo>
                  <a:lnTo>
                    <a:pt x="81514" y="68716"/>
                  </a:lnTo>
                  <a:lnTo>
                    <a:pt x="86846" y="40157"/>
                  </a:lnTo>
                  <a:cubicBezTo>
                    <a:pt x="87862" y="34896"/>
                    <a:pt x="91416" y="17109"/>
                    <a:pt x="92940" y="14102"/>
                  </a:cubicBezTo>
                  <a:cubicBezTo>
                    <a:pt x="95225" y="9343"/>
                    <a:pt x="99541" y="5585"/>
                    <a:pt x="104873" y="5585"/>
                  </a:cubicBezTo>
                  <a:cubicBezTo>
                    <a:pt x="105889" y="5585"/>
                    <a:pt x="112490" y="5585"/>
                    <a:pt x="117315" y="10094"/>
                  </a:cubicBezTo>
                  <a:cubicBezTo>
                    <a:pt x="106143" y="11096"/>
                    <a:pt x="103604" y="19864"/>
                    <a:pt x="103604" y="23622"/>
                  </a:cubicBezTo>
                  <a:cubicBezTo>
                    <a:pt x="103604" y="29384"/>
                    <a:pt x="108174" y="32390"/>
                    <a:pt x="112998" y="32390"/>
                  </a:cubicBezTo>
                  <a:cubicBezTo>
                    <a:pt x="119600" y="32390"/>
                    <a:pt x="126963" y="26879"/>
                    <a:pt x="126963" y="17359"/>
                  </a:cubicBezTo>
                  <a:cubicBezTo>
                    <a:pt x="126963" y="5835"/>
                    <a:pt x="115283" y="73"/>
                    <a:pt x="104873" y="73"/>
                  </a:cubicBezTo>
                  <a:cubicBezTo>
                    <a:pt x="96241" y="73"/>
                    <a:pt x="80244" y="4583"/>
                    <a:pt x="72627" y="29384"/>
                  </a:cubicBezTo>
                  <a:cubicBezTo>
                    <a:pt x="71104" y="34645"/>
                    <a:pt x="70342" y="37150"/>
                    <a:pt x="64248" y="68716"/>
                  </a:cubicBezTo>
                  <a:lnTo>
                    <a:pt x="46729" y="68716"/>
                  </a:lnTo>
                  <a:cubicBezTo>
                    <a:pt x="41905" y="68716"/>
                    <a:pt x="39112" y="68716"/>
                    <a:pt x="39112" y="73476"/>
                  </a:cubicBezTo>
                  <a:cubicBezTo>
                    <a:pt x="39112" y="76482"/>
                    <a:pt x="41397" y="76482"/>
                    <a:pt x="46221" y="76482"/>
                  </a:cubicBezTo>
                  <a:lnTo>
                    <a:pt x="62979" y="76482"/>
                  </a:lnTo>
                  <a:lnTo>
                    <a:pt x="43936" y="175438"/>
                  </a:lnTo>
                  <a:cubicBezTo>
                    <a:pt x="39366" y="199738"/>
                    <a:pt x="35049" y="222536"/>
                    <a:pt x="21846" y="222536"/>
                  </a:cubicBezTo>
                  <a:cubicBezTo>
                    <a:pt x="20830" y="222536"/>
                    <a:pt x="14483" y="222536"/>
                    <a:pt x="9659" y="218026"/>
                  </a:cubicBezTo>
                  <a:cubicBezTo>
                    <a:pt x="21338" y="217275"/>
                    <a:pt x="23623" y="208256"/>
                    <a:pt x="23623" y="204498"/>
                  </a:cubicBezTo>
                  <a:cubicBezTo>
                    <a:pt x="23623" y="198736"/>
                    <a:pt x="19053" y="195730"/>
                    <a:pt x="14229" y="195730"/>
                  </a:cubicBezTo>
                  <a:cubicBezTo>
                    <a:pt x="7627" y="195730"/>
                    <a:pt x="264" y="201241"/>
                    <a:pt x="264" y="210761"/>
                  </a:cubicBezTo>
                  <a:cubicBezTo>
                    <a:pt x="264" y="222035"/>
                    <a:pt x="11436" y="228047"/>
                    <a:pt x="21846" y="228047"/>
                  </a:cubicBezTo>
                  <a:cubicBezTo>
                    <a:pt x="35811" y="228047"/>
                    <a:pt x="45967" y="213266"/>
                    <a:pt x="50537" y="203747"/>
                  </a:cubicBezTo>
                  <a:cubicBezTo>
                    <a:pt x="58662" y="187964"/>
                    <a:pt x="64502" y="157651"/>
                    <a:pt x="64756" y="155897"/>
                  </a:cubicBezTo>
                  <a:lnTo>
                    <a:pt x="79991" y="7648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3560F752-291C-9A7B-63BA-11215A81A38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931948" y="4571703"/>
              <a:ext cx="1383315" cy="10020"/>
            </a:xfrm>
            <a:custGeom>
              <a:avLst/>
              <a:gdLst>
                <a:gd name="connsiteX0" fmla="*/ 0 w 1383315"/>
                <a:gd name="connsiteY0" fmla="*/ 0 h 10020"/>
                <a:gd name="connsiteX1" fmla="*/ 1383315 w 1383315"/>
                <a:gd name="connsiteY1" fmla="*/ 0 h 10020"/>
                <a:gd name="connsiteX2" fmla="*/ 1383315 w 1383315"/>
                <a:gd name="connsiteY2" fmla="*/ 10020 h 10020"/>
                <a:gd name="connsiteX3" fmla="*/ 0 w 1383315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3315" h="10020">
                  <a:moveTo>
                    <a:pt x="0" y="0"/>
                  </a:moveTo>
                  <a:lnTo>
                    <a:pt x="1383315" y="0"/>
                  </a:lnTo>
                  <a:lnTo>
                    <a:pt x="1383315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855B80B7-20DA-ABD5-905A-D4CCFB1B13E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561243" y="4634571"/>
              <a:ext cx="126699" cy="227973"/>
            </a:xfrm>
            <a:custGeom>
              <a:avLst/>
              <a:gdLst>
                <a:gd name="connsiteX0" fmla="*/ 79966 w 126699"/>
                <a:gd name="connsiteY0" fmla="*/ 76496 h 227973"/>
                <a:gd name="connsiteX1" fmla="*/ 101802 w 126699"/>
                <a:gd name="connsiteY1" fmla="*/ 76496 h 227973"/>
                <a:gd name="connsiteX2" fmla="*/ 109419 w 126699"/>
                <a:gd name="connsiteY2" fmla="*/ 71485 h 227973"/>
                <a:gd name="connsiteX3" fmla="*/ 102564 w 126699"/>
                <a:gd name="connsiteY3" fmla="*/ 68730 h 227973"/>
                <a:gd name="connsiteX4" fmla="*/ 81490 w 126699"/>
                <a:gd name="connsiteY4" fmla="*/ 68730 h 227973"/>
                <a:gd name="connsiteX5" fmla="*/ 86822 w 126699"/>
                <a:gd name="connsiteY5" fmla="*/ 40170 h 227973"/>
                <a:gd name="connsiteX6" fmla="*/ 92916 w 126699"/>
                <a:gd name="connsiteY6" fmla="*/ 14116 h 227973"/>
                <a:gd name="connsiteX7" fmla="*/ 104849 w 126699"/>
                <a:gd name="connsiteY7" fmla="*/ 5598 h 227973"/>
                <a:gd name="connsiteX8" fmla="*/ 117291 w 126699"/>
                <a:gd name="connsiteY8" fmla="*/ 10108 h 227973"/>
                <a:gd name="connsiteX9" fmla="*/ 103580 w 126699"/>
                <a:gd name="connsiteY9" fmla="*/ 23636 h 227973"/>
                <a:gd name="connsiteX10" fmla="*/ 112974 w 126699"/>
                <a:gd name="connsiteY10" fmla="*/ 32404 h 227973"/>
                <a:gd name="connsiteX11" fmla="*/ 126939 w 126699"/>
                <a:gd name="connsiteY11" fmla="*/ 17373 h 227973"/>
                <a:gd name="connsiteX12" fmla="*/ 104849 w 126699"/>
                <a:gd name="connsiteY12" fmla="*/ 87 h 227973"/>
                <a:gd name="connsiteX13" fmla="*/ 72603 w 126699"/>
                <a:gd name="connsiteY13" fmla="*/ 29398 h 227973"/>
                <a:gd name="connsiteX14" fmla="*/ 64224 w 126699"/>
                <a:gd name="connsiteY14" fmla="*/ 68730 h 227973"/>
                <a:gd name="connsiteX15" fmla="*/ 46705 w 126699"/>
                <a:gd name="connsiteY15" fmla="*/ 68730 h 227973"/>
                <a:gd name="connsiteX16" fmla="*/ 39087 w 126699"/>
                <a:gd name="connsiteY16" fmla="*/ 73489 h 227973"/>
                <a:gd name="connsiteX17" fmla="*/ 46197 w 126699"/>
                <a:gd name="connsiteY17" fmla="*/ 76496 h 227973"/>
                <a:gd name="connsiteX18" fmla="*/ 62955 w 126699"/>
                <a:gd name="connsiteY18" fmla="*/ 76496 h 227973"/>
                <a:gd name="connsiteX19" fmla="*/ 43912 w 126699"/>
                <a:gd name="connsiteY19" fmla="*/ 175451 h 227973"/>
                <a:gd name="connsiteX20" fmla="*/ 21822 w 126699"/>
                <a:gd name="connsiteY20" fmla="*/ 222549 h 227973"/>
                <a:gd name="connsiteX21" fmla="*/ 9634 w 126699"/>
                <a:gd name="connsiteY21" fmla="*/ 218040 h 227973"/>
                <a:gd name="connsiteX22" fmla="*/ 23599 w 126699"/>
                <a:gd name="connsiteY22" fmla="*/ 204512 h 227973"/>
                <a:gd name="connsiteX23" fmla="*/ 14205 w 126699"/>
                <a:gd name="connsiteY23" fmla="*/ 195743 h 227973"/>
                <a:gd name="connsiteX24" fmla="*/ 240 w 126699"/>
                <a:gd name="connsiteY24" fmla="*/ 210775 h 227973"/>
                <a:gd name="connsiteX25" fmla="*/ 21822 w 126699"/>
                <a:gd name="connsiteY25" fmla="*/ 228061 h 227973"/>
                <a:gd name="connsiteX26" fmla="*/ 50513 w 126699"/>
                <a:gd name="connsiteY26" fmla="*/ 203760 h 227973"/>
                <a:gd name="connsiteX27" fmla="*/ 64732 w 126699"/>
                <a:gd name="connsiteY27" fmla="*/ 155911 h 227973"/>
                <a:gd name="connsiteX28" fmla="*/ 79966 w 126699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99" h="227973">
                  <a:moveTo>
                    <a:pt x="79966" y="76496"/>
                  </a:moveTo>
                  <a:lnTo>
                    <a:pt x="101802" y="76496"/>
                  </a:lnTo>
                  <a:cubicBezTo>
                    <a:pt x="106880" y="76496"/>
                    <a:pt x="109419" y="76496"/>
                    <a:pt x="109419" y="71485"/>
                  </a:cubicBezTo>
                  <a:cubicBezTo>
                    <a:pt x="109419" y="68730"/>
                    <a:pt x="106880" y="68730"/>
                    <a:pt x="102564" y="68730"/>
                  </a:cubicBezTo>
                  <a:lnTo>
                    <a:pt x="81490" y="68730"/>
                  </a:lnTo>
                  <a:lnTo>
                    <a:pt x="86822" y="40170"/>
                  </a:lnTo>
                  <a:cubicBezTo>
                    <a:pt x="87837" y="34909"/>
                    <a:pt x="91392" y="17122"/>
                    <a:pt x="92916" y="14116"/>
                  </a:cubicBezTo>
                  <a:cubicBezTo>
                    <a:pt x="95201" y="9356"/>
                    <a:pt x="99517" y="5598"/>
                    <a:pt x="104849" y="5598"/>
                  </a:cubicBezTo>
                  <a:cubicBezTo>
                    <a:pt x="105865" y="5598"/>
                    <a:pt x="112466" y="5598"/>
                    <a:pt x="117291" y="10108"/>
                  </a:cubicBezTo>
                  <a:cubicBezTo>
                    <a:pt x="106119" y="11110"/>
                    <a:pt x="103580" y="19878"/>
                    <a:pt x="103580" y="23636"/>
                  </a:cubicBezTo>
                  <a:cubicBezTo>
                    <a:pt x="103580" y="29398"/>
                    <a:pt x="108150" y="32404"/>
                    <a:pt x="112974" y="32404"/>
                  </a:cubicBezTo>
                  <a:cubicBezTo>
                    <a:pt x="119576" y="32404"/>
                    <a:pt x="126939" y="26893"/>
                    <a:pt x="126939" y="17373"/>
                  </a:cubicBezTo>
                  <a:cubicBezTo>
                    <a:pt x="126939" y="5849"/>
                    <a:pt x="115259" y="87"/>
                    <a:pt x="104849" y="87"/>
                  </a:cubicBezTo>
                  <a:cubicBezTo>
                    <a:pt x="96216" y="87"/>
                    <a:pt x="80220" y="4596"/>
                    <a:pt x="72603" y="29398"/>
                  </a:cubicBezTo>
                  <a:cubicBezTo>
                    <a:pt x="71080" y="34659"/>
                    <a:pt x="70318" y="37164"/>
                    <a:pt x="64224" y="68730"/>
                  </a:cubicBezTo>
                  <a:lnTo>
                    <a:pt x="46705" y="68730"/>
                  </a:lnTo>
                  <a:cubicBezTo>
                    <a:pt x="41880" y="68730"/>
                    <a:pt x="39087" y="68730"/>
                    <a:pt x="39087" y="73489"/>
                  </a:cubicBezTo>
                  <a:cubicBezTo>
                    <a:pt x="39087" y="76496"/>
                    <a:pt x="41373" y="76496"/>
                    <a:pt x="46197" y="76496"/>
                  </a:cubicBezTo>
                  <a:lnTo>
                    <a:pt x="62955" y="76496"/>
                  </a:lnTo>
                  <a:lnTo>
                    <a:pt x="43912" y="175451"/>
                  </a:lnTo>
                  <a:cubicBezTo>
                    <a:pt x="39341" y="199752"/>
                    <a:pt x="35025" y="222549"/>
                    <a:pt x="21822" y="222549"/>
                  </a:cubicBezTo>
                  <a:cubicBezTo>
                    <a:pt x="20806" y="222549"/>
                    <a:pt x="14459" y="222549"/>
                    <a:pt x="9634" y="218040"/>
                  </a:cubicBezTo>
                  <a:cubicBezTo>
                    <a:pt x="21314" y="217288"/>
                    <a:pt x="23599" y="208269"/>
                    <a:pt x="23599" y="204512"/>
                  </a:cubicBezTo>
                  <a:cubicBezTo>
                    <a:pt x="23599" y="198750"/>
                    <a:pt x="19029" y="195743"/>
                    <a:pt x="14205" y="195743"/>
                  </a:cubicBezTo>
                  <a:cubicBezTo>
                    <a:pt x="7603" y="195743"/>
                    <a:pt x="240" y="201255"/>
                    <a:pt x="240" y="210775"/>
                  </a:cubicBezTo>
                  <a:cubicBezTo>
                    <a:pt x="240" y="222048"/>
                    <a:pt x="11412" y="228061"/>
                    <a:pt x="21822" y="228061"/>
                  </a:cubicBezTo>
                  <a:cubicBezTo>
                    <a:pt x="35787" y="228061"/>
                    <a:pt x="45943" y="213280"/>
                    <a:pt x="50513" y="203760"/>
                  </a:cubicBezTo>
                  <a:cubicBezTo>
                    <a:pt x="58638" y="187977"/>
                    <a:pt x="64478" y="157664"/>
                    <a:pt x="64732" y="155911"/>
                  </a:cubicBezTo>
                  <a:lnTo>
                    <a:pt x="79966" y="764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443" name="TextBox 442">
            <a:extLst>
              <a:ext uri="{FF2B5EF4-FFF2-40B4-BE49-F238E27FC236}">
                <a16:creationId xmlns:a16="http://schemas.microsoft.com/office/drawing/2014/main" id="{EA1228A5-55D4-046A-CCD8-3EFFA9D5A791}"/>
              </a:ext>
            </a:extLst>
          </p:cNvPr>
          <p:cNvSpPr txBox="1"/>
          <p:nvPr/>
        </p:nvSpPr>
        <p:spPr>
          <a:xfrm>
            <a:off x="6972576" y="47808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Ingoing</a:t>
            </a:r>
            <a:endParaRPr lang="en-AU" dirty="0"/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C1ABE8BD-C619-7172-619C-01483FBF4E05}"/>
              </a:ext>
            </a:extLst>
          </p:cNvPr>
          <p:cNvSpPr txBox="1"/>
          <p:nvPr/>
        </p:nvSpPr>
        <p:spPr>
          <a:xfrm>
            <a:off x="9562529" y="4738897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Outgoing</a:t>
            </a:r>
            <a:endParaRPr lang="en-AU" dirty="0"/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77E0C6EE-1AA1-4FD4-4AD0-8AAF64721934}"/>
              </a:ext>
            </a:extLst>
          </p:cNvPr>
          <p:cNvSpPr txBox="1"/>
          <p:nvPr/>
        </p:nvSpPr>
        <p:spPr>
          <a:xfrm>
            <a:off x="1358078" y="47808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Ingoing</a:t>
            </a:r>
            <a:endParaRPr lang="en-AU" dirty="0"/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B03A2271-C576-C143-B66E-2CCF1C408634}"/>
              </a:ext>
            </a:extLst>
          </p:cNvPr>
          <p:cNvSpPr txBox="1"/>
          <p:nvPr/>
        </p:nvSpPr>
        <p:spPr>
          <a:xfrm>
            <a:off x="3948031" y="4738897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Outgoing</a:t>
            </a:r>
            <a:endParaRPr lang="en-AU" dirty="0"/>
          </a:p>
        </p:txBody>
      </p:sp>
      <p:grpSp>
        <p:nvGrpSpPr>
          <p:cNvPr id="448" name="Group 447" descr="\documentclass{article}&#10;\usepackage{amsmath}&#10;\pagestyle{empty}&#10;\begin{document}&#10;&#10;$$\dot{v}=\frac{\dot{r}+\sqrt{\dot{r}^2+f}}{f}$$&#10;&#10;&#10;\end{document}" title="IguanaTex Vector Display">
            <a:extLst>
              <a:ext uri="{FF2B5EF4-FFF2-40B4-BE49-F238E27FC236}">
                <a16:creationId xmlns:a16="http://schemas.microsoft.com/office/drawing/2014/main" id="{9887B5FB-9698-3565-393E-2172FDE853E7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3471467" y="5406991"/>
            <a:ext cx="1877143" cy="622603"/>
            <a:chOff x="5438120" y="4239941"/>
            <a:chExt cx="1877143" cy="622603"/>
          </a:xfrm>
        </p:grpSpPr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6FB2B31-AE2F-A691-C05C-6AC73FA5C86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490219" y="4471745"/>
              <a:ext cx="27167" cy="26555"/>
            </a:xfrm>
            <a:custGeom>
              <a:avLst/>
              <a:gdLst>
                <a:gd name="connsiteX0" fmla="*/ 27365 w 27167"/>
                <a:gd name="connsiteY0" fmla="*/ 13358 h 26555"/>
                <a:gd name="connsiteX1" fmla="*/ 13908 w 27167"/>
                <a:gd name="connsiteY1" fmla="*/ 80 h 26555"/>
                <a:gd name="connsiteX2" fmla="*/ 198 w 27167"/>
                <a:gd name="connsiteY2" fmla="*/ 13358 h 26555"/>
                <a:gd name="connsiteX3" fmla="*/ 13655 w 27167"/>
                <a:gd name="connsiteY3" fmla="*/ 26635 h 26555"/>
                <a:gd name="connsiteX4" fmla="*/ 27365 w 27167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365" y="13358"/>
                  </a:moveTo>
                  <a:cubicBezTo>
                    <a:pt x="27365" y="6594"/>
                    <a:pt x="21526" y="80"/>
                    <a:pt x="13908" y="80"/>
                  </a:cubicBezTo>
                  <a:cubicBezTo>
                    <a:pt x="5276" y="80"/>
                    <a:pt x="198" y="7095"/>
                    <a:pt x="198" y="13358"/>
                  </a:cubicBezTo>
                  <a:cubicBezTo>
                    <a:pt x="198" y="20122"/>
                    <a:pt x="6037" y="26635"/>
                    <a:pt x="13655" y="26635"/>
                  </a:cubicBezTo>
                  <a:cubicBezTo>
                    <a:pt x="22287" y="26635"/>
                    <a:pt x="27365" y="19621"/>
                    <a:pt x="2736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707F246D-D5B4-684F-591B-A0C0C292CF8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438120" y="4528613"/>
              <a:ext cx="111464" cy="113485"/>
            </a:xfrm>
            <a:custGeom>
              <a:avLst/>
              <a:gdLst>
                <a:gd name="connsiteX0" fmla="*/ 111661 w 111464"/>
                <a:gd name="connsiteY0" fmla="*/ 17616 h 113485"/>
                <a:gd name="connsiteX1" fmla="*/ 100489 w 111464"/>
                <a:gd name="connsiteY1" fmla="*/ 80 h 113485"/>
                <a:gd name="connsiteX2" fmla="*/ 88048 w 111464"/>
                <a:gd name="connsiteY2" fmla="*/ 12105 h 113485"/>
                <a:gd name="connsiteX3" fmla="*/ 92110 w 111464"/>
                <a:gd name="connsiteY3" fmla="*/ 19621 h 113485"/>
                <a:gd name="connsiteX4" fmla="*/ 100743 w 111464"/>
                <a:gd name="connsiteY4" fmla="*/ 40163 h 113485"/>
                <a:gd name="connsiteX5" fmla="*/ 55548 w 111464"/>
                <a:gd name="connsiteY5" fmla="*/ 108054 h 113485"/>
                <a:gd name="connsiteX6" fmla="*/ 36759 w 111464"/>
                <a:gd name="connsiteY6" fmla="*/ 86259 h 113485"/>
                <a:gd name="connsiteX7" fmla="*/ 51485 w 111464"/>
                <a:gd name="connsiteY7" fmla="*/ 33149 h 113485"/>
                <a:gd name="connsiteX8" fmla="*/ 54532 w 111464"/>
                <a:gd name="connsiteY8" fmla="*/ 20623 h 113485"/>
                <a:gd name="connsiteX9" fmla="*/ 33712 w 111464"/>
                <a:gd name="connsiteY9" fmla="*/ 80 h 113485"/>
                <a:gd name="connsiteX10" fmla="*/ 196 w 111464"/>
                <a:gd name="connsiteY10" fmla="*/ 38660 h 113485"/>
                <a:gd name="connsiteX11" fmla="*/ 3243 w 111464"/>
                <a:gd name="connsiteY11" fmla="*/ 41165 h 113485"/>
                <a:gd name="connsiteX12" fmla="*/ 7305 w 111464"/>
                <a:gd name="connsiteY12" fmla="*/ 36656 h 113485"/>
                <a:gd name="connsiteX13" fmla="*/ 32950 w 111464"/>
                <a:gd name="connsiteY13" fmla="*/ 5591 h 113485"/>
                <a:gd name="connsiteX14" fmla="*/ 39298 w 111464"/>
                <a:gd name="connsiteY14" fmla="*/ 13608 h 113485"/>
                <a:gd name="connsiteX15" fmla="*/ 34981 w 111464"/>
                <a:gd name="connsiteY15" fmla="*/ 31145 h 113485"/>
                <a:gd name="connsiteX16" fmla="*/ 20509 w 111464"/>
                <a:gd name="connsiteY16" fmla="*/ 82501 h 113485"/>
                <a:gd name="connsiteX17" fmla="*/ 54532 w 111464"/>
                <a:gd name="connsiteY17" fmla="*/ 113566 h 113485"/>
                <a:gd name="connsiteX18" fmla="*/ 111661 w 111464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464" h="113485">
                  <a:moveTo>
                    <a:pt x="111661" y="17616"/>
                  </a:moveTo>
                  <a:cubicBezTo>
                    <a:pt x="111661" y="4088"/>
                    <a:pt x="105059" y="80"/>
                    <a:pt x="100489" y="80"/>
                  </a:cubicBezTo>
                  <a:cubicBezTo>
                    <a:pt x="94141" y="80"/>
                    <a:pt x="88048" y="6594"/>
                    <a:pt x="88048" y="12105"/>
                  </a:cubicBezTo>
                  <a:cubicBezTo>
                    <a:pt x="88048" y="15362"/>
                    <a:pt x="89317" y="16865"/>
                    <a:pt x="92110" y="19621"/>
                  </a:cubicBezTo>
                  <a:cubicBezTo>
                    <a:pt x="97442" y="24631"/>
                    <a:pt x="100743" y="31145"/>
                    <a:pt x="100743" y="40163"/>
                  </a:cubicBezTo>
                  <a:cubicBezTo>
                    <a:pt x="100743" y="50685"/>
                    <a:pt x="85255" y="108054"/>
                    <a:pt x="55548" y="108054"/>
                  </a:cubicBezTo>
                  <a:cubicBezTo>
                    <a:pt x="42598" y="108054"/>
                    <a:pt x="36759" y="99286"/>
                    <a:pt x="36759" y="86259"/>
                  </a:cubicBezTo>
                  <a:cubicBezTo>
                    <a:pt x="36759" y="72230"/>
                    <a:pt x="43614" y="53942"/>
                    <a:pt x="51485" y="33149"/>
                  </a:cubicBezTo>
                  <a:cubicBezTo>
                    <a:pt x="53262" y="28890"/>
                    <a:pt x="54532" y="25383"/>
                    <a:pt x="54532" y="20623"/>
                  </a:cubicBezTo>
                  <a:cubicBezTo>
                    <a:pt x="54532" y="9349"/>
                    <a:pt x="46407" y="80"/>
                    <a:pt x="33712" y="80"/>
                  </a:cubicBezTo>
                  <a:cubicBezTo>
                    <a:pt x="9844" y="80"/>
                    <a:pt x="196" y="36406"/>
                    <a:pt x="196" y="38660"/>
                  </a:cubicBezTo>
                  <a:cubicBezTo>
                    <a:pt x="196" y="41165"/>
                    <a:pt x="2735" y="41165"/>
                    <a:pt x="3243" y="41165"/>
                  </a:cubicBezTo>
                  <a:cubicBezTo>
                    <a:pt x="5782" y="41165"/>
                    <a:pt x="6036" y="40664"/>
                    <a:pt x="7305" y="36656"/>
                  </a:cubicBezTo>
                  <a:cubicBezTo>
                    <a:pt x="14669" y="11353"/>
                    <a:pt x="25587" y="5591"/>
                    <a:pt x="32950" y="5591"/>
                  </a:cubicBezTo>
                  <a:cubicBezTo>
                    <a:pt x="34981" y="5591"/>
                    <a:pt x="39298" y="5591"/>
                    <a:pt x="39298" y="13608"/>
                  </a:cubicBezTo>
                  <a:cubicBezTo>
                    <a:pt x="39298" y="19871"/>
                    <a:pt x="36759" y="26635"/>
                    <a:pt x="34981" y="31145"/>
                  </a:cubicBezTo>
                  <a:cubicBezTo>
                    <a:pt x="23809" y="60205"/>
                    <a:pt x="20509" y="71729"/>
                    <a:pt x="20509" y="82501"/>
                  </a:cubicBezTo>
                  <a:cubicBezTo>
                    <a:pt x="20509" y="109558"/>
                    <a:pt x="42852" y="113566"/>
                    <a:pt x="54532" y="113566"/>
                  </a:cubicBezTo>
                  <a:cubicBezTo>
                    <a:pt x="97188" y="113566"/>
                    <a:pt x="111661" y="30644"/>
                    <a:pt x="111661" y="17616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EA3FFD92-A58B-809B-760A-F5B0E69147C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647687" y="4547402"/>
              <a:ext cx="168847" cy="58621"/>
            </a:xfrm>
            <a:custGeom>
              <a:avLst/>
              <a:gdLst>
                <a:gd name="connsiteX0" fmla="*/ 160419 w 168847"/>
                <a:gd name="connsiteY0" fmla="*/ 10101 h 58621"/>
                <a:gd name="connsiteX1" fmla="*/ 169051 w 168847"/>
                <a:gd name="connsiteY1" fmla="*/ 5090 h 58621"/>
                <a:gd name="connsiteX2" fmla="*/ 160673 w 168847"/>
                <a:gd name="connsiteY2" fmla="*/ 80 h 58621"/>
                <a:gd name="connsiteX3" fmla="*/ 8583 w 168847"/>
                <a:gd name="connsiteY3" fmla="*/ 80 h 58621"/>
                <a:gd name="connsiteX4" fmla="*/ 204 w 168847"/>
                <a:gd name="connsiteY4" fmla="*/ 5090 h 58621"/>
                <a:gd name="connsiteX5" fmla="*/ 8837 w 168847"/>
                <a:gd name="connsiteY5" fmla="*/ 10101 h 58621"/>
                <a:gd name="connsiteX6" fmla="*/ 160419 w 168847"/>
                <a:gd name="connsiteY6" fmla="*/ 10101 h 58621"/>
                <a:gd name="connsiteX7" fmla="*/ 160673 w 168847"/>
                <a:gd name="connsiteY7" fmla="*/ 58702 h 58621"/>
                <a:gd name="connsiteX8" fmla="*/ 169051 w 168847"/>
                <a:gd name="connsiteY8" fmla="*/ 53691 h 58621"/>
                <a:gd name="connsiteX9" fmla="*/ 160419 w 168847"/>
                <a:gd name="connsiteY9" fmla="*/ 48681 h 58621"/>
                <a:gd name="connsiteX10" fmla="*/ 8837 w 168847"/>
                <a:gd name="connsiteY10" fmla="*/ 48681 h 58621"/>
                <a:gd name="connsiteX11" fmla="*/ 204 w 168847"/>
                <a:gd name="connsiteY11" fmla="*/ 53691 h 58621"/>
                <a:gd name="connsiteX12" fmla="*/ 8583 w 168847"/>
                <a:gd name="connsiteY12" fmla="*/ 58702 h 58621"/>
                <a:gd name="connsiteX13" fmla="*/ 160673 w 168847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47" h="58621">
                  <a:moveTo>
                    <a:pt x="160419" y="10101"/>
                  </a:moveTo>
                  <a:cubicBezTo>
                    <a:pt x="164227" y="10101"/>
                    <a:pt x="169051" y="10101"/>
                    <a:pt x="169051" y="5090"/>
                  </a:cubicBezTo>
                  <a:cubicBezTo>
                    <a:pt x="169051" y="80"/>
                    <a:pt x="164227" y="80"/>
                    <a:pt x="160673" y="80"/>
                  </a:cubicBezTo>
                  <a:lnTo>
                    <a:pt x="8583" y="80"/>
                  </a:lnTo>
                  <a:cubicBezTo>
                    <a:pt x="5028" y="80"/>
                    <a:pt x="204" y="80"/>
                    <a:pt x="204" y="5090"/>
                  </a:cubicBezTo>
                  <a:cubicBezTo>
                    <a:pt x="204" y="10101"/>
                    <a:pt x="5028" y="10101"/>
                    <a:pt x="8837" y="10101"/>
                  </a:cubicBezTo>
                  <a:lnTo>
                    <a:pt x="160419" y="10101"/>
                  </a:lnTo>
                  <a:close/>
                  <a:moveTo>
                    <a:pt x="160673" y="58702"/>
                  </a:moveTo>
                  <a:cubicBezTo>
                    <a:pt x="164227" y="58702"/>
                    <a:pt x="169051" y="58702"/>
                    <a:pt x="169051" y="53691"/>
                  </a:cubicBezTo>
                  <a:cubicBezTo>
                    <a:pt x="169051" y="48681"/>
                    <a:pt x="164227" y="48681"/>
                    <a:pt x="160419" y="48681"/>
                  </a:cubicBezTo>
                  <a:lnTo>
                    <a:pt x="8837" y="48681"/>
                  </a:lnTo>
                  <a:cubicBezTo>
                    <a:pt x="5028" y="48681"/>
                    <a:pt x="204" y="48681"/>
                    <a:pt x="204" y="53691"/>
                  </a:cubicBezTo>
                  <a:cubicBezTo>
                    <a:pt x="204" y="58702"/>
                    <a:pt x="5028" y="58702"/>
                    <a:pt x="8583" y="58702"/>
                  </a:cubicBezTo>
                  <a:lnTo>
                    <a:pt x="160673" y="587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F3F5CBE6-B10B-30C0-C07E-79191DAEED7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993174" y="4302266"/>
              <a:ext cx="27167" cy="26555"/>
            </a:xfrm>
            <a:custGeom>
              <a:avLst/>
              <a:gdLst>
                <a:gd name="connsiteX0" fmla="*/ 27385 w 27167"/>
                <a:gd name="connsiteY0" fmla="*/ 13351 h 26555"/>
                <a:gd name="connsiteX1" fmla="*/ 13928 w 27167"/>
                <a:gd name="connsiteY1" fmla="*/ 73 h 26555"/>
                <a:gd name="connsiteX2" fmla="*/ 217 w 27167"/>
                <a:gd name="connsiteY2" fmla="*/ 13351 h 26555"/>
                <a:gd name="connsiteX3" fmla="*/ 13674 w 27167"/>
                <a:gd name="connsiteY3" fmla="*/ 26628 h 26555"/>
                <a:gd name="connsiteX4" fmla="*/ 27385 w 2716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385" y="13351"/>
                  </a:moveTo>
                  <a:cubicBezTo>
                    <a:pt x="27385" y="6587"/>
                    <a:pt x="21545" y="73"/>
                    <a:pt x="13928" y="73"/>
                  </a:cubicBezTo>
                  <a:cubicBezTo>
                    <a:pt x="5295" y="73"/>
                    <a:pt x="217" y="7088"/>
                    <a:pt x="217" y="13351"/>
                  </a:cubicBezTo>
                  <a:cubicBezTo>
                    <a:pt x="217" y="20115"/>
                    <a:pt x="6057" y="26628"/>
                    <a:pt x="13674" y="26628"/>
                  </a:cubicBezTo>
                  <a:cubicBezTo>
                    <a:pt x="22307" y="26628"/>
                    <a:pt x="27385" y="19614"/>
                    <a:pt x="27385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F5D2B704-A196-6EAA-0CD5-0209F8C6DF4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939311" y="4359134"/>
              <a:ext cx="103339" cy="113485"/>
            </a:xfrm>
            <a:custGeom>
              <a:avLst/>
              <a:gdLst>
                <a:gd name="connsiteX0" fmla="*/ 15196 w 103339"/>
                <a:gd name="connsiteY0" fmla="*/ 96023 h 113485"/>
                <a:gd name="connsiteX1" fmla="*/ 12911 w 103339"/>
                <a:gd name="connsiteY1" fmla="*/ 106795 h 113485"/>
                <a:gd name="connsiteX2" fmla="*/ 20274 w 103339"/>
                <a:gd name="connsiteY2" fmla="*/ 113559 h 113485"/>
                <a:gd name="connsiteX3" fmla="*/ 29669 w 103339"/>
                <a:gd name="connsiteY3" fmla="*/ 106545 h 113485"/>
                <a:gd name="connsiteX4" fmla="*/ 39825 w 103339"/>
                <a:gd name="connsiteY4" fmla="*/ 66962 h 113485"/>
                <a:gd name="connsiteX5" fmla="*/ 47950 w 103339"/>
                <a:gd name="connsiteY5" fmla="*/ 34395 h 113485"/>
                <a:gd name="connsiteX6" fmla="*/ 62169 w 103339"/>
                <a:gd name="connsiteY6" fmla="*/ 13852 h 113485"/>
                <a:gd name="connsiteX7" fmla="*/ 82481 w 103339"/>
                <a:gd name="connsiteY7" fmla="*/ 5585 h 113485"/>
                <a:gd name="connsiteX8" fmla="*/ 93145 w 103339"/>
                <a:gd name="connsiteY8" fmla="*/ 8591 h 113485"/>
                <a:gd name="connsiteX9" fmla="*/ 79942 w 103339"/>
                <a:gd name="connsiteY9" fmla="*/ 22370 h 113485"/>
                <a:gd name="connsiteX10" fmla="*/ 89591 w 103339"/>
                <a:gd name="connsiteY10" fmla="*/ 31138 h 113485"/>
                <a:gd name="connsiteX11" fmla="*/ 103555 w 103339"/>
                <a:gd name="connsiteY11" fmla="*/ 16357 h 113485"/>
                <a:gd name="connsiteX12" fmla="*/ 82481 w 103339"/>
                <a:gd name="connsiteY12" fmla="*/ 73 h 113485"/>
                <a:gd name="connsiteX13" fmla="*/ 49981 w 103339"/>
                <a:gd name="connsiteY13" fmla="*/ 19363 h 113485"/>
                <a:gd name="connsiteX14" fmla="*/ 26876 w 103339"/>
                <a:gd name="connsiteY14" fmla="*/ 73 h 113485"/>
                <a:gd name="connsiteX15" fmla="*/ 8087 w 103339"/>
                <a:gd name="connsiteY15" fmla="*/ 14353 h 113485"/>
                <a:gd name="connsiteX16" fmla="*/ 216 w 103339"/>
                <a:gd name="connsiteY16" fmla="*/ 38653 h 113485"/>
                <a:gd name="connsiteX17" fmla="*/ 3263 w 103339"/>
                <a:gd name="connsiteY17" fmla="*/ 41159 h 113485"/>
                <a:gd name="connsiteX18" fmla="*/ 7579 w 103339"/>
                <a:gd name="connsiteY18" fmla="*/ 35397 h 113485"/>
                <a:gd name="connsiteX19" fmla="*/ 26114 w 103339"/>
                <a:gd name="connsiteY19" fmla="*/ 5585 h 113485"/>
                <a:gd name="connsiteX20" fmla="*/ 33985 w 103339"/>
                <a:gd name="connsiteY20" fmla="*/ 17109 h 113485"/>
                <a:gd name="connsiteX21" fmla="*/ 29923 w 103339"/>
                <a:gd name="connsiteY21" fmla="*/ 38152 h 113485"/>
                <a:gd name="connsiteX22" fmla="*/ 15196 w 103339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39" h="113485">
                  <a:moveTo>
                    <a:pt x="15196" y="96023"/>
                  </a:moveTo>
                  <a:cubicBezTo>
                    <a:pt x="14434" y="99780"/>
                    <a:pt x="12911" y="105542"/>
                    <a:pt x="12911" y="106795"/>
                  </a:cubicBezTo>
                  <a:cubicBezTo>
                    <a:pt x="12911" y="111304"/>
                    <a:pt x="16466" y="113559"/>
                    <a:pt x="20274" y="113559"/>
                  </a:cubicBezTo>
                  <a:cubicBezTo>
                    <a:pt x="23321" y="113559"/>
                    <a:pt x="27891" y="111555"/>
                    <a:pt x="29669" y="106545"/>
                  </a:cubicBezTo>
                  <a:cubicBezTo>
                    <a:pt x="30177" y="105542"/>
                    <a:pt x="38809" y="71472"/>
                    <a:pt x="39825" y="66962"/>
                  </a:cubicBezTo>
                  <a:cubicBezTo>
                    <a:pt x="41856" y="58695"/>
                    <a:pt x="46427" y="41159"/>
                    <a:pt x="47950" y="34395"/>
                  </a:cubicBezTo>
                  <a:cubicBezTo>
                    <a:pt x="48966" y="31138"/>
                    <a:pt x="56075" y="19363"/>
                    <a:pt x="62169" y="13852"/>
                  </a:cubicBezTo>
                  <a:cubicBezTo>
                    <a:pt x="64200" y="12098"/>
                    <a:pt x="71563" y="5585"/>
                    <a:pt x="82481" y="5585"/>
                  </a:cubicBezTo>
                  <a:cubicBezTo>
                    <a:pt x="89083" y="5585"/>
                    <a:pt x="92891" y="8591"/>
                    <a:pt x="93145" y="8591"/>
                  </a:cubicBezTo>
                  <a:cubicBezTo>
                    <a:pt x="85528" y="9844"/>
                    <a:pt x="79942" y="15856"/>
                    <a:pt x="79942" y="22370"/>
                  </a:cubicBezTo>
                  <a:cubicBezTo>
                    <a:pt x="79942" y="26378"/>
                    <a:pt x="82735" y="31138"/>
                    <a:pt x="89591" y="31138"/>
                  </a:cubicBezTo>
                  <a:cubicBezTo>
                    <a:pt x="96446" y="31138"/>
                    <a:pt x="103555" y="25376"/>
                    <a:pt x="103555" y="16357"/>
                  </a:cubicBezTo>
                  <a:cubicBezTo>
                    <a:pt x="103555" y="7589"/>
                    <a:pt x="95430" y="73"/>
                    <a:pt x="82481" y="73"/>
                  </a:cubicBezTo>
                  <a:cubicBezTo>
                    <a:pt x="65977" y="73"/>
                    <a:pt x="54805" y="12349"/>
                    <a:pt x="49981" y="19363"/>
                  </a:cubicBezTo>
                  <a:cubicBezTo>
                    <a:pt x="47950" y="8090"/>
                    <a:pt x="38809" y="73"/>
                    <a:pt x="26876" y="73"/>
                  </a:cubicBezTo>
                  <a:cubicBezTo>
                    <a:pt x="15196" y="73"/>
                    <a:pt x="10372" y="9844"/>
                    <a:pt x="8087" y="14353"/>
                  </a:cubicBezTo>
                  <a:cubicBezTo>
                    <a:pt x="3516" y="22871"/>
                    <a:pt x="216" y="37902"/>
                    <a:pt x="216" y="38653"/>
                  </a:cubicBezTo>
                  <a:cubicBezTo>
                    <a:pt x="216" y="41159"/>
                    <a:pt x="2755" y="41159"/>
                    <a:pt x="3263" y="41159"/>
                  </a:cubicBezTo>
                  <a:cubicBezTo>
                    <a:pt x="5802" y="41159"/>
                    <a:pt x="6056" y="40908"/>
                    <a:pt x="7579" y="35397"/>
                  </a:cubicBezTo>
                  <a:cubicBezTo>
                    <a:pt x="11895" y="17610"/>
                    <a:pt x="16974" y="5585"/>
                    <a:pt x="26114" y="5585"/>
                  </a:cubicBezTo>
                  <a:cubicBezTo>
                    <a:pt x="30431" y="5585"/>
                    <a:pt x="33985" y="7589"/>
                    <a:pt x="33985" y="17109"/>
                  </a:cubicBezTo>
                  <a:cubicBezTo>
                    <a:pt x="33985" y="22370"/>
                    <a:pt x="33223" y="25125"/>
                    <a:pt x="29923" y="38152"/>
                  </a:cubicBezTo>
                  <a:lnTo>
                    <a:pt x="15196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8EDCA586-EBD9-9E2B-6122-8F9AB07FCD6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124194" y="4323811"/>
              <a:ext cx="168847" cy="166846"/>
            </a:xfrm>
            <a:custGeom>
              <a:avLst/>
              <a:gdLst>
                <a:gd name="connsiteX0" fmla="*/ 89852 w 168847"/>
                <a:gd name="connsiteY0" fmla="*/ 88507 h 166846"/>
                <a:gd name="connsiteX1" fmla="*/ 160691 w 168847"/>
                <a:gd name="connsiteY1" fmla="*/ 88507 h 166846"/>
                <a:gd name="connsiteX2" fmla="*/ 169070 w 168847"/>
                <a:gd name="connsiteY2" fmla="*/ 83497 h 166846"/>
                <a:gd name="connsiteX3" fmla="*/ 160691 w 168847"/>
                <a:gd name="connsiteY3" fmla="*/ 78486 h 166846"/>
                <a:gd name="connsiteX4" fmla="*/ 89852 w 168847"/>
                <a:gd name="connsiteY4" fmla="*/ 78486 h 166846"/>
                <a:gd name="connsiteX5" fmla="*/ 89852 w 168847"/>
                <a:gd name="connsiteY5" fmla="*/ 8340 h 166846"/>
                <a:gd name="connsiteX6" fmla="*/ 84773 w 168847"/>
                <a:gd name="connsiteY6" fmla="*/ 73 h 166846"/>
                <a:gd name="connsiteX7" fmla="*/ 79695 w 168847"/>
                <a:gd name="connsiteY7" fmla="*/ 8340 h 166846"/>
                <a:gd name="connsiteX8" fmla="*/ 79695 w 168847"/>
                <a:gd name="connsiteY8" fmla="*/ 78486 h 166846"/>
                <a:gd name="connsiteX9" fmla="*/ 8602 w 168847"/>
                <a:gd name="connsiteY9" fmla="*/ 78486 h 166846"/>
                <a:gd name="connsiteX10" fmla="*/ 223 w 168847"/>
                <a:gd name="connsiteY10" fmla="*/ 83497 h 166846"/>
                <a:gd name="connsiteX11" fmla="*/ 8602 w 168847"/>
                <a:gd name="connsiteY11" fmla="*/ 88507 h 166846"/>
                <a:gd name="connsiteX12" fmla="*/ 79695 w 168847"/>
                <a:gd name="connsiteY12" fmla="*/ 88507 h 166846"/>
                <a:gd name="connsiteX13" fmla="*/ 79695 w 168847"/>
                <a:gd name="connsiteY13" fmla="*/ 158653 h 166846"/>
                <a:gd name="connsiteX14" fmla="*/ 84773 w 168847"/>
                <a:gd name="connsiteY14" fmla="*/ 166920 h 166846"/>
                <a:gd name="connsiteX15" fmla="*/ 89852 w 168847"/>
                <a:gd name="connsiteY15" fmla="*/ 158653 h 166846"/>
                <a:gd name="connsiteX16" fmla="*/ 89852 w 168847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847" h="166846">
                  <a:moveTo>
                    <a:pt x="89852" y="88507"/>
                  </a:moveTo>
                  <a:lnTo>
                    <a:pt x="160691" y="88507"/>
                  </a:lnTo>
                  <a:cubicBezTo>
                    <a:pt x="164246" y="88507"/>
                    <a:pt x="169070" y="88507"/>
                    <a:pt x="169070" y="83497"/>
                  </a:cubicBezTo>
                  <a:cubicBezTo>
                    <a:pt x="169070" y="78486"/>
                    <a:pt x="164246" y="78486"/>
                    <a:pt x="160691" y="78486"/>
                  </a:cubicBezTo>
                  <a:lnTo>
                    <a:pt x="89852" y="78486"/>
                  </a:lnTo>
                  <a:lnTo>
                    <a:pt x="89852" y="8340"/>
                  </a:lnTo>
                  <a:cubicBezTo>
                    <a:pt x="89852" y="4833"/>
                    <a:pt x="89852" y="73"/>
                    <a:pt x="84773" y="73"/>
                  </a:cubicBezTo>
                  <a:cubicBezTo>
                    <a:pt x="79695" y="73"/>
                    <a:pt x="79695" y="4833"/>
                    <a:pt x="79695" y="8340"/>
                  </a:cubicBezTo>
                  <a:lnTo>
                    <a:pt x="79695" y="78486"/>
                  </a:lnTo>
                  <a:lnTo>
                    <a:pt x="8602" y="78486"/>
                  </a:lnTo>
                  <a:cubicBezTo>
                    <a:pt x="5047" y="78486"/>
                    <a:pt x="223" y="78486"/>
                    <a:pt x="223" y="83497"/>
                  </a:cubicBezTo>
                  <a:cubicBezTo>
                    <a:pt x="223" y="88507"/>
                    <a:pt x="5047" y="88507"/>
                    <a:pt x="8602" y="88507"/>
                  </a:cubicBezTo>
                  <a:lnTo>
                    <a:pt x="79695" y="88507"/>
                  </a:lnTo>
                  <a:lnTo>
                    <a:pt x="79695" y="158653"/>
                  </a:lnTo>
                  <a:cubicBezTo>
                    <a:pt x="79695" y="162160"/>
                    <a:pt x="79695" y="166920"/>
                    <a:pt x="84773" y="166920"/>
                  </a:cubicBezTo>
                  <a:cubicBezTo>
                    <a:pt x="89852" y="166920"/>
                    <a:pt x="89852" y="162160"/>
                    <a:pt x="89852" y="158653"/>
                  </a:cubicBezTo>
                  <a:lnTo>
                    <a:pt x="89852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41720F2E-7454-36E6-FD89-78FD264A521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391810" y="4239941"/>
              <a:ext cx="231054" cy="300624"/>
            </a:xfrm>
            <a:custGeom>
              <a:avLst/>
              <a:gdLst>
                <a:gd name="connsiteX0" fmla="*/ 79959 w 231054"/>
                <a:gd name="connsiteY0" fmla="*/ 300689 h 300624"/>
                <a:gd name="connsiteX1" fmla="*/ 90623 w 231054"/>
                <a:gd name="connsiteY1" fmla="*/ 295679 h 300624"/>
                <a:gd name="connsiteX2" fmla="*/ 229510 w 231054"/>
                <a:gd name="connsiteY2" fmla="*/ 9584 h 300624"/>
                <a:gd name="connsiteX3" fmla="*/ 231287 w 231054"/>
                <a:gd name="connsiteY3" fmla="*/ 5075 h 300624"/>
                <a:gd name="connsiteX4" fmla="*/ 226209 w 231054"/>
                <a:gd name="connsiteY4" fmla="*/ 65 h 300624"/>
                <a:gd name="connsiteX5" fmla="*/ 220623 w 231054"/>
                <a:gd name="connsiteY5" fmla="*/ 5075 h 300624"/>
                <a:gd name="connsiteX6" fmla="*/ 89608 w 231054"/>
                <a:gd name="connsiteY6" fmla="*/ 274635 h 300624"/>
                <a:gd name="connsiteX7" fmla="*/ 35526 w 231054"/>
                <a:gd name="connsiteY7" fmla="*/ 150377 h 300624"/>
                <a:gd name="connsiteX8" fmla="*/ 233 w 231054"/>
                <a:gd name="connsiteY8" fmla="*/ 177183 h 300624"/>
                <a:gd name="connsiteX9" fmla="*/ 4041 w 231054"/>
                <a:gd name="connsiteY9" fmla="*/ 181191 h 300624"/>
                <a:gd name="connsiteX10" fmla="*/ 22069 w 231054"/>
                <a:gd name="connsiteY10" fmla="*/ 167663 h 300624"/>
                <a:gd name="connsiteX11" fmla="*/ 79959 w 231054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054" h="300624">
                  <a:moveTo>
                    <a:pt x="79959" y="300689"/>
                  </a:moveTo>
                  <a:cubicBezTo>
                    <a:pt x="87830" y="300689"/>
                    <a:pt x="88084" y="300439"/>
                    <a:pt x="90623" y="295679"/>
                  </a:cubicBezTo>
                  <a:lnTo>
                    <a:pt x="229510" y="9584"/>
                  </a:lnTo>
                  <a:cubicBezTo>
                    <a:pt x="231287" y="6328"/>
                    <a:pt x="231287" y="5827"/>
                    <a:pt x="231287" y="5075"/>
                  </a:cubicBezTo>
                  <a:cubicBezTo>
                    <a:pt x="231287" y="2319"/>
                    <a:pt x="229256" y="65"/>
                    <a:pt x="226209" y="65"/>
                  </a:cubicBezTo>
                  <a:cubicBezTo>
                    <a:pt x="222908" y="65"/>
                    <a:pt x="221893" y="2319"/>
                    <a:pt x="220623" y="5075"/>
                  </a:cubicBezTo>
                  <a:lnTo>
                    <a:pt x="89608" y="274635"/>
                  </a:lnTo>
                  <a:lnTo>
                    <a:pt x="35526" y="150377"/>
                  </a:lnTo>
                  <a:lnTo>
                    <a:pt x="233" y="177183"/>
                  </a:lnTo>
                  <a:lnTo>
                    <a:pt x="4041" y="181191"/>
                  </a:lnTo>
                  <a:lnTo>
                    <a:pt x="22069" y="167663"/>
                  </a:lnTo>
                  <a:lnTo>
                    <a:pt x="79959" y="30068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EB18CE4C-58E0-310D-293D-0A151F00CEEE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617787" y="4239941"/>
              <a:ext cx="697476" cy="10020"/>
            </a:xfrm>
            <a:custGeom>
              <a:avLst/>
              <a:gdLst>
                <a:gd name="connsiteX0" fmla="*/ 0 w 697476"/>
                <a:gd name="connsiteY0" fmla="*/ 0 h 10020"/>
                <a:gd name="connsiteX1" fmla="*/ 697477 w 697476"/>
                <a:gd name="connsiteY1" fmla="*/ 0 h 10020"/>
                <a:gd name="connsiteX2" fmla="*/ 697477 w 697476"/>
                <a:gd name="connsiteY2" fmla="*/ 10020 h 10020"/>
                <a:gd name="connsiteX3" fmla="*/ 1 w 697476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7476" h="10020">
                  <a:moveTo>
                    <a:pt x="0" y="0"/>
                  </a:moveTo>
                  <a:lnTo>
                    <a:pt x="697477" y="0"/>
                  </a:lnTo>
                  <a:lnTo>
                    <a:pt x="697477" y="10020"/>
                  </a:lnTo>
                  <a:lnTo>
                    <a:pt x="1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0DF5D581-42B5-9326-2497-9A60399BCA5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679013" y="4302266"/>
              <a:ext cx="27167" cy="26555"/>
            </a:xfrm>
            <a:custGeom>
              <a:avLst/>
              <a:gdLst>
                <a:gd name="connsiteX0" fmla="*/ 27412 w 27167"/>
                <a:gd name="connsiteY0" fmla="*/ 13351 h 26555"/>
                <a:gd name="connsiteX1" fmla="*/ 13955 w 27167"/>
                <a:gd name="connsiteY1" fmla="*/ 73 h 26555"/>
                <a:gd name="connsiteX2" fmla="*/ 244 w 27167"/>
                <a:gd name="connsiteY2" fmla="*/ 13351 h 26555"/>
                <a:gd name="connsiteX3" fmla="*/ 13701 w 27167"/>
                <a:gd name="connsiteY3" fmla="*/ 26628 h 26555"/>
                <a:gd name="connsiteX4" fmla="*/ 27412 w 27167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67" h="26555">
                  <a:moveTo>
                    <a:pt x="27412" y="13351"/>
                  </a:moveTo>
                  <a:cubicBezTo>
                    <a:pt x="27412" y="6587"/>
                    <a:pt x="21572" y="73"/>
                    <a:pt x="13955" y="73"/>
                  </a:cubicBezTo>
                  <a:cubicBezTo>
                    <a:pt x="5322" y="73"/>
                    <a:pt x="244" y="7088"/>
                    <a:pt x="244" y="13351"/>
                  </a:cubicBezTo>
                  <a:cubicBezTo>
                    <a:pt x="244" y="20115"/>
                    <a:pt x="6084" y="26628"/>
                    <a:pt x="13701" y="26628"/>
                  </a:cubicBezTo>
                  <a:cubicBezTo>
                    <a:pt x="22334" y="26628"/>
                    <a:pt x="27412" y="19614"/>
                    <a:pt x="27412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D09999A0-503C-3949-35F5-F23089CEC5E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625150" y="4359134"/>
              <a:ext cx="103339" cy="113485"/>
            </a:xfrm>
            <a:custGeom>
              <a:avLst/>
              <a:gdLst>
                <a:gd name="connsiteX0" fmla="*/ 15223 w 103339"/>
                <a:gd name="connsiteY0" fmla="*/ 96023 h 113485"/>
                <a:gd name="connsiteX1" fmla="*/ 12938 w 103339"/>
                <a:gd name="connsiteY1" fmla="*/ 106795 h 113485"/>
                <a:gd name="connsiteX2" fmla="*/ 20301 w 103339"/>
                <a:gd name="connsiteY2" fmla="*/ 113559 h 113485"/>
                <a:gd name="connsiteX3" fmla="*/ 29696 w 103339"/>
                <a:gd name="connsiteY3" fmla="*/ 106545 h 113485"/>
                <a:gd name="connsiteX4" fmla="*/ 39852 w 103339"/>
                <a:gd name="connsiteY4" fmla="*/ 66962 h 113485"/>
                <a:gd name="connsiteX5" fmla="*/ 47977 w 103339"/>
                <a:gd name="connsiteY5" fmla="*/ 34395 h 113485"/>
                <a:gd name="connsiteX6" fmla="*/ 62196 w 103339"/>
                <a:gd name="connsiteY6" fmla="*/ 13852 h 113485"/>
                <a:gd name="connsiteX7" fmla="*/ 82508 w 103339"/>
                <a:gd name="connsiteY7" fmla="*/ 5585 h 113485"/>
                <a:gd name="connsiteX8" fmla="*/ 93172 w 103339"/>
                <a:gd name="connsiteY8" fmla="*/ 8591 h 113485"/>
                <a:gd name="connsiteX9" fmla="*/ 79969 w 103339"/>
                <a:gd name="connsiteY9" fmla="*/ 22370 h 113485"/>
                <a:gd name="connsiteX10" fmla="*/ 89618 w 103339"/>
                <a:gd name="connsiteY10" fmla="*/ 31138 h 113485"/>
                <a:gd name="connsiteX11" fmla="*/ 103582 w 103339"/>
                <a:gd name="connsiteY11" fmla="*/ 16357 h 113485"/>
                <a:gd name="connsiteX12" fmla="*/ 82508 w 103339"/>
                <a:gd name="connsiteY12" fmla="*/ 73 h 113485"/>
                <a:gd name="connsiteX13" fmla="*/ 50008 w 103339"/>
                <a:gd name="connsiteY13" fmla="*/ 19363 h 113485"/>
                <a:gd name="connsiteX14" fmla="*/ 26903 w 103339"/>
                <a:gd name="connsiteY14" fmla="*/ 73 h 113485"/>
                <a:gd name="connsiteX15" fmla="*/ 8114 w 103339"/>
                <a:gd name="connsiteY15" fmla="*/ 14353 h 113485"/>
                <a:gd name="connsiteX16" fmla="*/ 243 w 103339"/>
                <a:gd name="connsiteY16" fmla="*/ 38653 h 113485"/>
                <a:gd name="connsiteX17" fmla="*/ 3289 w 103339"/>
                <a:gd name="connsiteY17" fmla="*/ 41159 h 113485"/>
                <a:gd name="connsiteX18" fmla="*/ 7606 w 103339"/>
                <a:gd name="connsiteY18" fmla="*/ 35397 h 113485"/>
                <a:gd name="connsiteX19" fmla="*/ 26141 w 103339"/>
                <a:gd name="connsiteY19" fmla="*/ 5585 h 113485"/>
                <a:gd name="connsiteX20" fmla="*/ 34012 w 103339"/>
                <a:gd name="connsiteY20" fmla="*/ 17109 h 113485"/>
                <a:gd name="connsiteX21" fmla="*/ 29950 w 103339"/>
                <a:gd name="connsiteY21" fmla="*/ 38152 h 113485"/>
                <a:gd name="connsiteX22" fmla="*/ 15223 w 103339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39" h="113485">
                  <a:moveTo>
                    <a:pt x="15223" y="96023"/>
                  </a:moveTo>
                  <a:cubicBezTo>
                    <a:pt x="14461" y="99780"/>
                    <a:pt x="12938" y="105542"/>
                    <a:pt x="12938" y="106795"/>
                  </a:cubicBezTo>
                  <a:cubicBezTo>
                    <a:pt x="12938" y="111304"/>
                    <a:pt x="16493" y="113559"/>
                    <a:pt x="20301" y="113559"/>
                  </a:cubicBezTo>
                  <a:cubicBezTo>
                    <a:pt x="23348" y="113559"/>
                    <a:pt x="27918" y="111555"/>
                    <a:pt x="29696" y="106545"/>
                  </a:cubicBezTo>
                  <a:cubicBezTo>
                    <a:pt x="30204" y="105542"/>
                    <a:pt x="38836" y="71472"/>
                    <a:pt x="39852" y="66962"/>
                  </a:cubicBezTo>
                  <a:cubicBezTo>
                    <a:pt x="41883" y="58695"/>
                    <a:pt x="46454" y="41159"/>
                    <a:pt x="47977" y="34395"/>
                  </a:cubicBezTo>
                  <a:cubicBezTo>
                    <a:pt x="48993" y="31138"/>
                    <a:pt x="56102" y="19363"/>
                    <a:pt x="62196" y="13852"/>
                  </a:cubicBezTo>
                  <a:cubicBezTo>
                    <a:pt x="64227" y="12098"/>
                    <a:pt x="71590" y="5585"/>
                    <a:pt x="82508" y="5585"/>
                  </a:cubicBezTo>
                  <a:cubicBezTo>
                    <a:pt x="89110" y="5585"/>
                    <a:pt x="92918" y="8591"/>
                    <a:pt x="93172" y="8591"/>
                  </a:cubicBezTo>
                  <a:cubicBezTo>
                    <a:pt x="85555" y="9844"/>
                    <a:pt x="79969" y="15856"/>
                    <a:pt x="79969" y="22370"/>
                  </a:cubicBezTo>
                  <a:cubicBezTo>
                    <a:pt x="79969" y="26378"/>
                    <a:pt x="82762" y="31138"/>
                    <a:pt x="89618" y="31138"/>
                  </a:cubicBezTo>
                  <a:cubicBezTo>
                    <a:pt x="96473" y="31138"/>
                    <a:pt x="103582" y="25376"/>
                    <a:pt x="103582" y="16357"/>
                  </a:cubicBezTo>
                  <a:cubicBezTo>
                    <a:pt x="103582" y="7589"/>
                    <a:pt x="95457" y="73"/>
                    <a:pt x="82508" y="73"/>
                  </a:cubicBezTo>
                  <a:cubicBezTo>
                    <a:pt x="66004" y="73"/>
                    <a:pt x="54832" y="12349"/>
                    <a:pt x="50008" y="19363"/>
                  </a:cubicBezTo>
                  <a:cubicBezTo>
                    <a:pt x="47977" y="8090"/>
                    <a:pt x="38836" y="73"/>
                    <a:pt x="26903" y="73"/>
                  </a:cubicBezTo>
                  <a:cubicBezTo>
                    <a:pt x="15223" y="73"/>
                    <a:pt x="10399" y="9844"/>
                    <a:pt x="8114" y="14353"/>
                  </a:cubicBezTo>
                  <a:cubicBezTo>
                    <a:pt x="3543" y="22871"/>
                    <a:pt x="243" y="37902"/>
                    <a:pt x="243" y="38653"/>
                  </a:cubicBezTo>
                  <a:cubicBezTo>
                    <a:pt x="243" y="41159"/>
                    <a:pt x="2782" y="41159"/>
                    <a:pt x="3289" y="41159"/>
                  </a:cubicBezTo>
                  <a:cubicBezTo>
                    <a:pt x="5829" y="41159"/>
                    <a:pt x="6082" y="40908"/>
                    <a:pt x="7606" y="35397"/>
                  </a:cubicBezTo>
                  <a:cubicBezTo>
                    <a:pt x="11922" y="17610"/>
                    <a:pt x="17000" y="5585"/>
                    <a:pt x="26141" y="5585"/>
                  </a:cubicBezTo>
                  <a:cubicBezTo>
                    <a:pt x="30457" y="5585"/>
                    <a:pt x="34012" y="7589"/>
                    <a:pt x="34012" y="17109"/>
                  </a:cubicBezTo>
                  <a:cubicBezTo>
                    <a:pt x="34012" y="22370"/>
                    <a:pt x="33250" y="25125"/>
                    <a:pt x="29950" y="38152"/>
                  </a:cubicBezTo>
                  <a:lnTo>
                    <a:pt x="15223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A8BD30BA-9747-E518-ABC4-2AF0E286370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750589" y="4281050"/>
              <a:ext cx="78558" cy="116441"/>
            </a:xfrm>
            <a:custGeom>
              <a:avLst/>
              <a:gdLst>
                <a:gd name="connsiteX0" fmla="*/ 78806 w 78558"/>
                <a:gd name="connsiteY0" fmla="*/ 84596 h 116441"/>
                <a:gd name="connsiteX1" fmla="*/ 72763 w 78558"/>
                <a:gd name="connsiteY1" fmla="*/ 84596 h 116441"/>
                <a:gd name="connsiteX2" fmla="*/ 68142 w 78558"/>
                <a:gd name="connsiteY2" fmla="*/ 100554 h 116441"/>
                <a:gd name="connsiteX3" fmla="*/ 50546 w 78558"/>
                <a:gd name="connsiteY3" fmla="*/ 101606 h 116441"/>
                <a:gd name="connsiteX4" fmla="*/ 17843 w 78558"/>
                <a:gd name="connsiteY4" fmla="*/ 101606 h 116441"/>
                <a:gd name="connsiteX5" fmla="*/ 53390 w 78558"/>
                <a:gd name="connsiteY5" fmla="*/ 72145 h 116441"/>
                <a:gd name="connsiteX6" fmla="*/ 78806 w 78558"/>
                <a:gd name="connsiteY6" fmla="*/ 34266 h 116441"/>
                <a:gd name="connsiteX7" fmla="*/ 37216 w 78558"/>
                <a:gd name="connsiteY7" fmla="*/ 70 h 116441"/>
                <a:gd name="connsiteX8" fmla="*/ 247 w 78558"/>
                <a:gd name="connsiteY8" fmla="*/ 31461 h 116441"/>
                <a:gd name="connsiteX9" fmla="*/ 9667 w 78558"/>
                <a:gd name="connsiteY9" fmla="*/ 41281 h 116441"/>
                <a:gd name="connsiteX10" fmla="*/ 19087 w 78558"/>
                <a:gd name="connsiteY10" fmla="*/ 31987 h 116441"/>
                <a:gd name="connsiteX11" fmla="*/ 8601 w 78558"/>
                <a:gd name="connsiteY11" fmla="*/ 22692 h 116441"/>
                <a:gd name="connsiteX12" fmla="*/ 34550 w 78558"/>
                <a:gd name="connsiteY12" fmla="*/ 6384 h 116441"/>
                <a:gd name="connsiteX13" fmla="*/ 61566 w 78558"/>
                <a:gd name="connsiteY13" fmla="*/ 34266 h 116441"/>
                <a:gd name="connsiteX14" fmla="*/ 44859 w 78558"/>
                <a:gd name="connsiteY14" fmla="*/ 67936 h 116441"/>
                <a:gd name="connsiteX15" fmla="*/ 2025 w 78558"/>
                <a:gd name="connsiteY15" fmla="*/ 109673 h 116441"/>
                <a:gd name="connsiteX16" fmla="*/ 247 w 78558"/>
                <a:gd name="connsiteY16" fmla="*/ 116512 h 116441"/>
                <a:gd name="connsiteX17" fmla="*/ 73474 w 78558"/>
                <a:gd name="connsiteY17" fmla="*/ 116512 h 116441"/>
                <a:gd name="connsiteX18" fmla="*/ 78806 w 78558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58" h="116441">
                  <a:moveTo>
                    <a:pt x="78806" y="84596"/>
                  </a:moveTo>
                  <a:lnTo>
                    <a:pt x="72763" y="84596"/>
                  </a:lnTo>
                  <a:cubicBezTo>
                    <a:pt x="72230" y="88454"/>
                    <a:pt x="70452" y="98801"/>
                    <a:pt x="68142" y="100554"/>
                  </a:cubicBezTo>
                  <a:cubicBezTo>
                    <a:pt x="66720" y="101606"/>
                    <a:pt x="53034" y="101606"/>
                    <a:pt x="50546" y="101606"/>
                  </a:cubicBezTo>
                  <a:lnTo>
                    <a:pt x="17843" y="101606"/>
                  </a:lnTo>
                  <a:cubicBezTo>
                    <a:pt x="36505" y="85298"/>
                    <a:pt x="42726" y="80387"/>
                    <a:pt x="53390" y="72145"/>
                  </a:cubicBezTo>
                  <a:cubicBezTo>
                    <a:pt x="66542" y="61799"/>
                    <a:pt x="78806" y="50926"/>
                    <a:pt x="78806" y="34266"/>
                  </a:cubicBezTo>
                  <a:cubicBezTo>
                    <a:pt x="78806" y="13047"/>
                    <a:pt x="59966" y="70"/>
                    <a:pt x="37216" y="70"/>
                  </a:cubicBezTo>
                  <a:cubicBezTo>
                    <a:pt x="15177" y="70"/>
                    <a:pt x="247" y="15327"/>
                    <a:pt x="247" y="31461"/>
                  </a:cubicBezTo>
                  <a:cubicBezTo>
                    <a:pt x="247" y="40404"/>
                    <a:pt x="7890" y="41281"/>
                    <a:pt x="9667" y="41281"/>
                  </a:cubicBezTo>
                  <a:cubicBezTo>
                    <a:pt x="13933" y="41281"/>
                    <a:pt x="19087" y="38300"/>
                    <a:pt x="19087" y="31987"/>
                  </a:cubicBezTo>
                  <a:cubicBezTo>
                    <a:pt x="19087" y="28830"/>
                    <a:pt x="17843" y="22692"/>
                    <a:pt x="8601" y="22692"/>
                  </a:cubicBezTo>
                  <a:cubicBezTo>
                    <a:pt x="14111" y="10242"/>
                    <a:pt x="26197" y="6384"/>
                    <a:pt x="34550" y="6384"/>
                  </a:cubicBezTo>
                  <a:cubicBezTo>
                    <a:pt x="52324" y="6384"/>
                    <a:pt x="61566" y="20062"/>
                    <a:pt x="61566" y="34266"/>
                  </a:cubicBezTo>
                  <a:cubicBezTo>
                    <a:pt x="61566" y="49523"/>
                    <a:pt x="50546" y="61623"/>
                    <a:pt x="44859" y="67936"/>
                  </a:cubicBezTo>
                  <a:lnTo>
                    <a:pt x="2025" y="109673"/>
                  </a:lnTo>
                  <a:cubicBezTo>
                    <a:pt x="247" y="111251"/>
                    <a:pt x="247" y="111602"/>
                    <a:pt x="247" y="116512"/>
                  </a:cubicBezTo>
                  <a:lnTo>
                    <a:pt x="73474" y="116512"/>
                  </a:lnTo>
                  <a:lnTo>
                    <a:pt x="78806" y="845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6B87D6F0-47B9-C307-6FD9-3F86DE1DCC8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923938" y="4323811"/>
              <a:ext cx="168847" cy="166846"/>
            </a:xfrm>
            <a:custGeom>
              <a:avLst/>
              <a:gdLst>
                <a:gd name="connsiteX0" fmla="*/ 89883 w 168847"/>
                <a:gd name="connsiteY0" fmla="*/ 88507 h 166846"/>
                <a:gd name="connsiteX1" fmla="*/ 160723 w 168847"/>
                <a:gd name="connsiteY1" fmla="*/ 88507 h 166846"/>
                <a:gd name="connsiteX2" fmla="*/ 169102 w 168847"/>
                <a:gd name="connsiteY2" fmla="*/ 83497 h 166846"/>
                <a:gd name="connsiteX3" fmla="*/ 160723 w 168847"/>
                <a:gd name="connsiteY3" fmla="*/ 78486 h 166846"/>
                <a:gd name="connsiteX4" fmla="*/ 89883 w 168847"/>
                <a:gd name="connsiteY4" fmla="*/ 78486 h 166846"/>
                <a:gd name="connsiteX5" fmla="*/ 89883 w 168847"/>
                <a:gd name="connsiteY5" fmla="*/ 8340 h 166846"/>
                <a:gd name="connsiteX6" fmla="*/ 84805 w 168847"/>
                <a:gd name="connsiteY6" fmla="*/ 73 h 166846"/>
                <a:gd name="connsiteX7" fmla="*/ 79727 w 168847"/>
                <a:gd name="connsiteY7" fmla="*/ 8340 h 166846"/>
                <a:gd name="connsiteX8" fmla="*/ 79727 w 168847"/>
                <a:gd name="connsiteY8" fmla="*/ 78486 h 166846"/>
                <a:gd name="connsiteX9" fmla="*/ 8633 w 168847"/>
                <a:gd name="connsiteY9" fmla="*/ 78486 h 166846"/>
                <a:gd name="connsiteX10" fmla="*/ 254 w 168847"/>
                <a:gd name="connsiteY10" fmla="*/ 83497 h 166846"/>
                <a:gd name="connsiteX11" fmla="*/ 8633 w 168847"/>
                <a:gd name="connsiteY11" fmla="*/ 88507 h 166846"/>
                <a:gd name="connsiteX12" fmla="*/ 79727 w 168847"/>
                <a:gd name="connsiteY12" fmla="*/ 88507 h 166846"/>
                <a:gd name="connsiteX13" fmla="*/ 79727 w 168847"/>
                <a:gd name="connsiteY13" fmla="*/ 158653 h 166846"/>
                <a:gd name="connsiteX14" fmla="*/ 84805 w 168847"/>
                <a:gd name="connsiteY14" fmla="*/ 166920 h 166846"/>
                <a:gd name="connsiteX15" fmla="*/ 89883 w 168847"/>
                <a:gd name="connsiteY15" fmla="*/ 158653 h 166846"/>
                <a:gd name="connsiteX16" fmla="*/ 89883 w 168847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847" h="166846">
                  <a:moveTo>
                    <a:pt x="89883" y="88507"/>
                  </a:moveTo>
                  <a:lnTo>
                    <a:pt x="160723" y="88507"/>
                  </a:lnTo>
                  <a:cubicBezTo>
                    <a:pt x="164277" y="88507"/>
                    <a:pt x="169102" y="88507"/>
                    <a:pt x="169102" y="83497"/>
                  </a:cubicBezTo>
                  <a:cubicBezTo>
                    <a:pt x="169102" y="78486"/>
                    <a:pt x="164277" y="78486"/>
                    <a:pt x="160723" y="78486"/>
                  </a:cubicBezTo>
                  <a:lnTo>
                    <a:pt x="89883" y="78486"/>
                  </a:lnTo>
                  <a:lnTo>
                    <a:pt x="89883" y="8340"/>
                  </a:lnTo>
                  <a:cubicBezTo>
                    <a:pt x="89883" y="4833"/>
                    <a:pt x="89883" y="73"/>
                    <a:pt x="84805" y="73"/>
                  </a:cubicBezTo>
                  <a:cubicBezTo>
                    <a:pt x="79727" y="73"/>
                    <a:pt x="79727" y="4833"/>
                    <a:pt x="79727" y="8340"/>
                  </a:cubicBezTo>
                  <a:lnTo>
                    <a:pt x="79727" y="78486"/>
                  </a:lnTo>
                  <a:lnTo>
                    <a:pt x="8633" y="78486"/>
                  </a:lnTo>
                  <a:cubicBezTo>
                    <a:pt x="5078" y="78486"/>
                    <a:pt x="254" y="78486"/>
                    <a:pt x="254" y="83497"/>
                  </a:cubicBezTo>
                  <a:cubicBezTo>
                    <a:pt x="254" y="88507"/>
                    <a:pt x="5078" y="88507"/>
                    <a:pt x="8633" y="88507"/>
                  </a:cubicBezTo>
                  <a:lnTo>
                    <a:pt x="79727" y="88507"/>
                  </a:lnTo>
                  <a:lnTo>
                    <a:pt x="79727" y="158653"/>
                  </a:lnTo>
                  <a:cubicBezTo>
                    <a:pt x="79727" y="162160"/>
                    <a:pt x="79727" y="166920"/>
                    <a:pt x="84805" y="166920"/>
                  </a:cubicBezTo>
                  <a:cubicBezTo>
                    <a:pt x="89883" y="166920"/>
                    <a:pt x="89883" y="162160"/>
                    <a:pt x="89883" y="158653"/>
                  </a:cubicBezTo>
                  <a:lnTo>
                    <a:pt x="89883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904C688F-4A40-9429-2C6A-FD493E4014B3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177081" y="4293247"/>
              <a:ext cx="126699" cy="227973"/>
            </a:xfrm>
            <a:custGeom>
              <a:avLst/>
              <a:gdLst>
                <a:gd name="connsiteX0" fmla="*/ 79991 w 126699"/>
                <a:gd name="connsiteY0" fmla="*/ 76482 h 227973"/>
                <a:gd name="connsiteX1" fmla="*/ 101826 w 126699"/>
                <a:gd name="connsiteY1" fmla="*/ 76482 h 227973"/>
                <a:gd name="connsiteX2" fmla="*/ 109444 w 126699"/>
                <a:gd name="connsiteY2" fmla="*/ 71472 h 227973"/>
                <a:gd name="connsiteX3" fmla="*/ 102588 w 126699"/>
                <a:gd name="connsiteY3" fmla="*/ 68716 h 227973"/>
                <a:gd name="connsiteX4" fmla="*/ 81514 w 126699"/>
                <a:gd name="connsiteY4" fmla="*/ 68716 h 227973"/>
                <a:gd name="connsiteX5" fmla="*/ 86846 w 126699"/>
                <a:gd name="connsiteY5" fmla="*/ 40157 h 227973"/>
                <a:gd name="connsiteX6" fmla="*/ 92940 w 126699"/>
                <a:gd name="connsiteY6" fmla="*/ 14102 h 227973"/>
                <a:gd name="connsiteX7" fmla="*/ 104873 w 126699"/>
                <a:gd name="connsiteY7" fmla="*/ 5585 h 227973"/>
                <a:gd name="connsiteX8" fmla="*/ 117315 w 126699"/>
                <a:gd name="connsiteY8" fmla="*/ 10094 h 227973"/>
                <a:gd name="connsiteX9" fmla="*/ 103604 w 126699"/>
                <a:gd name="connsiteY9" fmla="*/ 23622 h 227973"/>
                <a:gd name="connsiteX10" fmla="*/ 112998 w 126699"/>
                <a:gd name="connsiteY10" fmla="*/ 32390 h 227973"/>
                <a:gd name="connsiteX11" fmla="*/ 126963 w 126699"/>
                <a:gd name="connsiteY11" fmla="*/ 17359 h 227973"/>
                <a:gd name="connsiteX12" fmla="*/ 104873 w 126699"/>
                <a:gd name="connsiteY12" fmla="*/ 73 h 227973"/>
                <a:gd name="connsiteX13" fmla="*/ 72627 w 126699"/>
                <a:gd name="connsiteY13" fmla="*/ 29384 h 227973"/>
                <a:gd name="connsiteX14" fmla="*/ 64248 w 126699"/>
                <a:gd name="connsiteY14" fmla="*/ 68716 h 227973"/>
                <a:gd name="connsiteX15" fmla="*/ 46729 w 126699"/>
                <a:gd name="connsiteY15" fmla="*/ 68716 h 227973"/>
                <a:gd name="connsiteX16" fmla="*/ 39112 w 126699"/>
                <a:gd name="connsiteY16" fmla="*/ 73476 h 227973"/>
                <a:gd name="connsiteX17" fmla="*/ 46221 w 126699"/>
                <a:gd name="connsiteY17" fmla="*/ 76482 h 227973"/>
                <a:gd name="connsiteX18" fmla="*/ 62979 w 126699"/>
                <a:gd name="connsiteY18" fmla="*/ 76482 h 227973"/>
                <a:gd name="connsiteX19" fmla="*/ 43936 w 126699"/>
                <a:gd name="connsiteY19" fmla="*/ 175438 h 227973"/>
                <a:gd name="connsiteX20" fmla="*/ 21846 w 126699"/>
                <a:gd name="connsiteY20" fmla="*/ 222536 h 227973"/>
                <a:gd name="connsiteX21" fmla="*/ 9659 w 126699"/>
                <a:gd name="connsiteY21" fmla="*/ 218026 h 227973"/>
                <a:gd name="connsiteX22" fmla="*/ 23623 w 126699"/>
                <a:gd name="connsiteY22" fmla="*/ 204498 h 227973"/>
                <a:gd name="connsiteX23" fmla="*/ 14229 w 126699"/>
                <a:gd name="connsiteY23" fmla="*/ 195730 h 227973"/>
                <a:gd name="connsiteX24" fmla="*/ 264 w 126699"/>
                <a:gd name="connsiteY24" fmla="*/ 210761 h 227973"/>
                <a:gd name="connsiteX25" fmla="*/ 21846 w 126699"/>
                <a:gd name="connsiteY25" fmla="*/ 228047 h 227973"/>
                <a:gd name="connsiteX26" fmla="*/ 50537 w 126699"/>
                <a:gd name="connsiteY26" fmla="*/ 203747 h 227973"/>
                <a:gd name="connsiteX27" fmla="*/ 64756 w 126699"/>
                <a:gd name="connsiteY27" fmla="*/ 155897 h 227973"/>
                <a:gd name="connsiteX28" fmla="*/ 79991 w 126699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99" h="227973">
                  <a:moveTo>
                    <a:pt x="79991" y="76482"/>
                  </a:moveTo>
                  <a:lnTo>
                    <a:pt x="101826" y="76482"/>
                  </a:lnTo>
                  <a:cubicBezTo>
                    <a:pt x="106905" y="76482"/>
                    <a:pt x="109444" y="76482"/>
                    <a:pt x="109444" y="71472"/>
                  </a:cubicBezTo>
                  <a:cubicBezTo>
                    <a:pt x="109444" y="68716"/>
                    <a:pt x="106905" y="68716"/>
                    <a:pt x="102588" y="68716"/>
                  </a:cubicBezTo>
                  <a:lnTo>
                    <a:pt x="81514" y="68716"/>
                  </a:lnTo>
                  <a:lnTo>
                    <a:pt x="86846" y="40157"/>
                  </a:lnTo>
                  <a:cubicBezTo>
                    <a:pt x="87862" y="34896"/>
                    <a:pt x="91416" y="17109"/>
                    <a:pt x="92940" y="14102"/>
                  </a:cubicBezTo>
                  <a:cubicBezTo>
                    <a:pt x="95225" y="9343"/>
                    <a:pt x="99541" y="5585"/>
                    <a:pt x="104873" y="5585"/>
                  </a:cubicBezTo>
                  <a:cubicBezTo>
                    <a:pt x="105889" y="5585"/>
                    <a:pt x="112490" y="5585"/>
                    <a:pt x="117315" y="10094"/>
                  </a:cubicBezTo>
                  <a:cubicBezTo>
                    <a:pt x="106143" y="11096"/>
                    <a:pt x="103604" y="19864"/>
                    <a:pt x="103604" y="23622"/>
                  </a:cubicBezTo>
                  <a:cubicBezTo>
                    <a:pt x="103604" y="29384"/>
                    <a:pt x="108174" y="32390"/>
                    <a:pt x="112998" y="32390"/>
                  </a:cubicBezTo>
                  <a:cubicBezTo>
                    <a:pt x="119600" y="32390"/>
                    <a:pt x="126963" y="26879"/>
                    <a:pt x="126963" y="17359"/>
                  </a:cubicBezTo>
                  <a:cubicBezTo>
                    <a:pt x="126963" y="5835"/>
                    <a:pt x="115283" y="73"/>
                    <a:pt x="104873" y="73"/>
                  </a:cubicBezTo>
                  <a:cubicBezTo>
                    <a:pt x="96241" y="73"/>
                    <a:pt x="80244" y="4583"/>
                    <a:pt x="72627" y="29384"/>
                  </a:cubicBezTo>
                  <a:cubicBezTo>
                    <a:pt x="71104" y="34645"/>
                    <a:pt x="70342" y="37150"/>
                    <a:pt x="64248" y="68716"/>
                  </a:cubicBezTo>
                  <a:lnTo>
                    <a:pt x="46729" y="68716"/>
                  </a:lnTo>
                  <a:cubicBezTo>
                    <a:pt x="41905" y="68716"/>
                    <a:pt x="39112" y="68716"/>
                    <a:pt x="39112" y="73476"/>
                  </a:cubicBezTo>
                  <a:cubicBezTo>
                    <a:pt x="39112" y="76482"/>
                    <a:pt x="41397" y="76482"/>
                    <a:pt x="46221" y="76482"/>
                  </a:cubicBezTo>
                  <a:lnTo>
                    <a:pt x="62979" y="76482"/>
                  </a:lnTo>
                  <a:lnTo>
                    <a:pt x="43936" y="175438"/>
                  </a:lnTo>
                  <a:cubicBezTo>
                    <a:pt x="39366" y="199738"/>
                    <a:pt x="35049" y="222536"/>
                    <a:pt x="21846" y="222536"/>
                  </a:cubicBezTo>
                  <a:cubicBezTo>
                    <a:pt x="20830" y="222536"/>
                    <a:pt x="14483" y="222536"/>
                    <a:pt x="9659" y="218026"/>
                  </a:cubicBezTo>
                  <a:cubicBezTo>
                    <a:pt x="21338" y="217275"/>
                    <a:pt x="23623" y="208256"/>
                    <a:pt x="23623" y="204498"/>
                  </a:cubicBezTo>
                  <a:cubicBezTo>
                    <a:pt x="23623" y="198736"/>
                    <a:pt x="19053" y="195730"/>
                    <a:pt x="14229" y="195730"/>
                  </a:cubicBezTo>
                  <a:cubicBezTo>
                    <a:pt x="7627" y="195730"/>
                    <a:pt x="264" y="201241"/>
                    <a:pt x="264" y="210761"/>
                  </a:cubicBezTo>
                  <a:cubicBezTo>
                    <a:pt x="264" y="222035"/>
                    <a:pt x="11436" y="228047"/>
                    <a:pt x="21846" y="228047"/>
                  </a:cubicBezTo>
                  <a:cubicBezTo>
                    <a:pt x="35811" y="228047"/>
                    <a:pt x="45967" y="213266"/>
                    <a:pt x="50537" y="203747"/>
                  </a:cubicBezTo>
                  <a:cubicBezTo>
                    <a:pt x="58662" y="187964"/>
                    <a:pt x="64502" y="157651"/>
                    <a:pt x="64756" y="155897"/>
                  </a:cubicBezTo>
                  <a:lnTo>
                    <a:pt x="79991" y="7648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A81EA978-0D75-A4D1-6EDC-9B45B842B27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931948" y="4571703"/>
              <a:ext cx="1383315" cy="10020"/>
            </a:xfrm>
            <a:custGeom>
              <a:avLst/>
              <a:gdLst>
                <a:gd name="connsiteX0" fmla="*/ 0 w 1383315"/>
                <a:gd name="connsiteY0" fmla="*/ 0 h 10020"/>
                <a:gd name="connsiteX1" fmla="*/ 1383315 w 1383315"/>
                <a:gd name="connsiteY1" fmla="*/ 0 h 10020"/>
                <a:gd name="connsiteX2" fmla="*/ 1383315 w 1383315"/>
                <a:gd name="connsiteY2" fmla="*/ 10020 h 10020"/>
                <a:gd name="connsiteX3" fmla="*/ 0 w 1383315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3315" h="10020">
                  <a:moveTo>
                    <a:pt x="0" y="0"/>
                  </a:moveTo>
                  <a:lnTo>
                    <a:pt x="1383315" y="0"/>
                  </a:lnTo>
                  <a:lnTo>
                    <a:pt x="1383315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1FF1763D-6AD4-7512-51E5-8AA52B64318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561243" y="4634571"/>
              <a:ext cx="126699" cy="227973"/>
            </a:xfrm>
            <a:custGeom>
              <a:avLst/>
              <a:gdLst>
                <a:gd name="connsiteX0" fmla="*/ 79966 w 126699"/>
                <a:gd name="connsiteY0" fmla="*/ 76496 h 227973"/>
                <a:gd name="connsiteX1" fmla="*/ 101802 w 126699"/>
                <a:gd name="connsiteY1" fmla="*/ 76496 h 227973"/>
                <a:gd name="connsiteX2" fmla="*/ 109419 w 126699"/>
                <a:gd name="connsiteY2" fmla="*/ 71485 h 227973"/>
                <a:gd name="connsiteX3" fmla="*/ 102564 w 126699"/>
                <a:gd name="connsiteY3" fmla="*/ 68730 h 227973"/>
                <a:gd name="connsiteX4" fmla="*/ 81490 w 126699"/>
                <a:gd name="connsiteY4" fmla="*/ 68730 h 227973"/>
                <a:gd name="connsiteX5" fmla="*/ 86822 w 126699"/>
                <a:gd name="connsiteY5" fmla="*/ 40170 h 227973"/>
                <a:gd name="connsiteX6" fmla="*/ 92916 w 126699"/>
                <a:gd name="connsiteY6" fmla="*/ 14116 h 227973"/>
                <a:gd name="connsiteX7" fmla="*/ 104849 w 126699"/>
                <a:gd name="connsiteY7" fmla="*/ 5598 h 227973"/>
                <a:gd name="connsiteX8" fmla="*/ 117291 w 126699"/>
                <a:gd name="connsiteY8" fmla="*/ 10108 h 227973"/>
                <a:gd name="connsiteX9" fmla="*/ 103580 w 126699"/>
                <a:gd name="connsiteY9" fmla="*/ 23636 h 227973"/>
                <a:gd name="connsiteX10" fmla="*/ 112974 w 126699"/>
                <a:gd name="connsiteY10" fmla="*/ 32404 h 227973"/>
                <a:gd name="connsiteX11" fmla="*/ 126939 w 126699"/>
                <a:gd name="connsiteY11" fmla="*/ 17373 h 227973"/>
                <a:gd name="connsiteX12" fmla="*/ 104849 w 126699"/>
                <a:gd name="connsiteY12" fmla="*/ 87 h 227973"/>
                <a:gd name="connsiteX13" fmla="*/ 72603 w 126699"/>
                <a:gd name="connsiteY13" fmla="*/ 29398 h 227973"/>
                <a:gd name="connsiteX14" fmla="*/ 64224 w 126699"/>
                <a:gd name="connsiteY14" fmla="*/ 68730 h 227973"/>
                <a:gd name="connsiteX15" fmla="*/ 46705 w 126699"/>
                <a:gd name="connsiteY15" fmla="*/ 68730 h 227973"/>
                <a:gd name="connsiteX16" fmla="*/ 39087 w 126699"/>
                <a:gd name="connsiteY16" fmla="*/ 73489 h 227973"/>
                <a:gd name="connsiteX17" fmla="*/ 46197 w 126699"/>
                <a:gd name="connsiteY17" fmla="*/ 76496 h 227973"/>
                <a:gd name="connsiteX18" fmla="*/ 62955 w 126699"/>
                <a:gd name="connsiteY18" fmla="*/ 76496 h 227973"/>
                <a:gd name="connsiteX19" fmla="*/ 43912 w 126699"/>
                <a:gd name="connsiteY19" fmla="*/ 175451 h 227973"/>
                <a:gd name="connsiteX20" fmla="*/ 21822 w 126699"/>
                <a:gd name="connsiteY20" fmla="*/ 222549 h 227973"/>
                <a:gd name="connsiteX21" fmla="*/ 9634 w 126699"/>
                <a:gd name="connsiteY21" fmla="*/ 218040 h 227973"/>
                <a:gd name="connsiteX22" fmla="*/ 23599 w 126699"/>
                <a:gd name="connsiteY22" fmla="*/ 204512 h 227973"/>
                <a:gd name="connsiteX23" fmla="*/ 14205 w 126699"/>
                <a:gd name="connsiteY23" fmla="*/ 195743 h 227973"/>
                <a:gd name="connsiteX24" fmla="*/ 240 w 126699"/>
                <a:gd name="connsiteY24" fmla="*/ 210775 h 227973"/>
                <a:gd name="connsiteX25" fmla="*/ 21822 w 126699"/>
                <a:gd name="connsiteY25" fmla="*/ 228061 h 227973"/>
                <a:gd name="connsiteX26" fmla="*/ 50513 w 126699"/>
                <a:gd name="connsiteY26" fmla="*/ 203760 h 227973"/>
                <a:gd name="connsiteX27" fmla="*/ 64732 w 126699"/>
                <a:gd name="connsiteY27" fmla="*/ 155911 h 227973"/>
                <a:gd name="connsiteX28" fmla="*/ 79966 w 126699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99" h="227973">
                  <a:moveTo>
                    <a:pt x="79966" y="76496"/>
                  </a:moveTo>
                  <a:lnTo>
                    <a:pt x="101802" y="76496"/>
                  </a:lnTo>
                  <a:cubicBezTo>
                    <a:pt x="106880" y="76496"/>
                    <a:pt x="109419" y="76496"/>
                    <a:pt x="109419" y="71485"/>
                  </a:cubicBezTo>
                  <a:cubicBezTo>
                    <a:pt x="109419" y="68730"/>
                    <a:pt x="106880" y="68730"/>
                    <a:pt x="102564" y="68730"/>
                  </a:cubicBezTo>
                  <a:lnTo>
                    <a:pt x="81490" y="68730"/>
                  </a:lnTo>
                  <a:lnTo>
                    <a:pt x="86822" y="40170"/>
                  </a:lnTo>
                  <a:cubicBezTo>
                    <a:pt x="87837" y="34909"/>
                    <a:pt x="91392" y="17122"/>
                    <a:pt x="92916" y="14116"/>
                  </a:cubicBezTo>
                  <a:cubicBezTo>
                    <a:pt x="95201" y="9356"/>
                    <a:pt x="99517" y="5598"/>
                    <a:pt x="104849" y="5598"/>
                  </a:cubicBezTo>
                  <a:cubicBezTo>
                    <a:pt x="105865" y="5598"/>
                    <a:pt x="112466" y="5598"/>
                    <a:pt x="117291" y="10108"/>
                  </a:cubicBezTo>
                  <a:cubicBezTo>
                    <a:pt x="106119" y="11110"/>
                    <a:pt x="103580" y="19878"/>
                    <a:pt x="103580" y="23636"/>
                  </a:cubicBezTo>
                  <a:cubicBezTo>
                    <a:pt x="103580" y="29398"/>
                    <a:pt x="108150" y="32404"/>
                    <a:pt x="112974" y="32404"/>
                  </a:cubicBezTo>
                  <a:cubicBezTo>
                    <a:pt x="119576" y="32404"/>
                    <a:pt x="126939" y="26893"/>
                    <a:pt x="126939" y="17373"/>
                  </a:cubicBezTo>
                  <a:cubicBezTo>
                    <a:pt x="126939" y="5849"/>
                    <a:pt x="115259" y="87"/>
                    <a:pt x="104849" y="87"/>
                  </a:cubicBezTo>
                  <a:cubicBezTo>
                    <a:pt x="96216" y="87"/>
                    <a:pt x="80220" y="4596"/>
                    <a:pt x="72603" y="29398"/>
                  </a:cubicBezTo>
                  <a:cubicBezTo>
                    <a:pt x="71080" y="34659"/>
                    <a:pt x="70318" y="37164"/>
                    <a:pt x="64224" y="68730"/>
                  </a:cubicBezTo>
                  <a:lnTo>
                    <a:pt x="46705" y="68730"/>
                  </a:lnTo>
                  <a:cubicBezTo>
                    <a:pt x="41880" y="68730"/>
                    <a:pt x="39087" y="68730"/>
                    <a:pt x="39087" y="73489"/>
                  </a:cubicBezTo>
                  <a:cubicBezTo>
                    <a:pt x="39087" y="76496"/>
                    <a:pt x="41373" y="76496"/>
                    <a:pt x="46197" y="76496"/>
                  </a:cubicBezTo>
                  <a:lnTo>
                    <a:pt x="62955" y="76496"/>
                  </a:lnTo>
                  <a:lnTo>
                    <a:pt x="43912" y="175451"/>
                  </a:lnTo>
                  <a:cubicBezTo>
                    <a:pt x="39341" y="199752"/>
                    <a:pt x="35025" y="222549"/>
                    <a:pt x="21822" y="222549"/>
                  </a:cubicBezTo>
                  <a:cubicBezTo>
                    <a:pt x="20806" y="222549"/>
                    <a:pt x="14459" y="222549"/>
                    <a:pt x="9634" y="218040"/>
                  </a:cubicBezTo>
                  <a:cubicBezTo>
                    <a:pt x="21314" y="217288"/>
                    <a:pt x="23599" y="208269"/>
                    <a:pt x="23599" y="204512"/>
                  </a:cubicBezTo>
                  <a:cubicBezTo>
                    <a:pt x="23599" y="198750"/>
                    <a:pt x="19029" y="195743"/>
                    <a:pt x="14205" y="195743"/>
                  </a:cubicBezTo>
                  <a:cubicBezTo>
                    <a:pt x="7603" y="195743"/>
                    <a:pt x="240" y="201255"/>
                    <a:pt x="240" y="210775"/>
                  </a:cubicBezTo>
                  <a:cubicBezTo>
                    <a:pt x="240" y="222048"/>
                    <a:pt x="11412" y="228061"/>
                    <a:pt x="21822" y="228061"/>
                  </a:cubicBezTo>
                  <a:cubicBezTo>
                    <a:pt x="35787" y="228061"/>
                    <a:pt x="45943" y="213280"/>
                    <a:pt x="50513" y="203760"/>
                  </a:cubicBezTo>
                  <a:cubicBezTo>
                    <a:pt x="58638" y="187977"/>
                    <a:pt x="64478" y="157664"/>
                    <a:pt x="64732" y="155911"/>
                  </a:cubicBezTo>
                  <a:lnTo>
                    <a:pt x="79966" y="764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464" name="Rectangle 463">
            <a:extLst>
              <a:ext uri="{FF2B5EF4-FFF2-40B4-BE49-F238E27FC236}">
                <a16:creationId xmlns:a16="http://schemas.microsoft.com/office/drawing/2014/main" id="{5977C57D-D028-76BF-3CA7-223054859C70}"/>
              </a:ext>
            </a:extLst>
          </p:cNvPr>
          <p:cNvSpPr/>
          <p:nvPr/>
        </p:nvSpPr>
        <p:spPr>
          <a:xfrm>
            <a:off x="434151" y="3429000"/>
            <a:ext cx="5366586" cy="29879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C3DCF40F-B3F0-BD81-A257-7C03CC905324}"/>
              </a:ext>
            </a:extLst>
          </p:cNvPr>
          <p:cNvSpPr/>
          <p:nvPr/>
        </p:nvSpPr>
        <p:spPr>
          <a:xfrm>
            <a:off x="5990344" y="3429000"/>
            <a:ext cx="5366586" cy="29879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3709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32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Can we escape and how?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3C9FB-448A-72BF-323A-4E5EE0472DF8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0" y="1272064"/>
            <a:ext cx="11872214" cy="3710067"/>
          </a:xfrm>
          <a:prstGeom prst="rect">
            <a:avLst/>
          </a:prstGeom>
        </p:spPr>
      </p:pic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1CDA3A8A-0C45-BAD0-59F6-9A7F7FF7D788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026700" y="1186627"/>
            <a:ext cx="369333" cy="369333"/>
          </a:xfrm>
          <a:prstGeom prst="rect">
            <a:avLst/>
          </a:prstGeom>
        </p:spPr>
      </p:pic>
      <p:sp>
        <p:nvSpPr>
          <p:cNvPr id="11" name="TextBox 10">
            <a:hlinkClick r:id="rId82"/>
            <a:extLst>
              <a:ext uri="{FF2B5EF4-FFF2-40B4-BE49-F238E27FC236}">
                <a16:creationId xmlns:a16="http://schemas.microsoft.com/office/drawing/2014/main" id="{58EE21D5-8E3F-700E-ABA0-70012BC36FA4}"/>
              </a:ext>
            </a:extLst>
          </p:cNvPr>
          <p:cNvSpPr txBox="1"/>
          <p:nvPr/>
        </p:nvSpPr>
        <p:spPr>
          <a:xfrm>
            <a:off x="8382521" y="1569099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Graphic 12" descr="Signature with solid fill">
            <a:extLst>
              <a:ext uri="{FF2B5EF4-FFF2-40B4-BE49-F238E27FC236}">
                <a16:creationId xmlns:a16="http://schemas.microsoft.com/office/drawing/2014/main" id="{E9375AE3-92F0-9D80-45B5-2EDCCC5CC991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026700" y="1569099"/>
            <a:ext cx="369333" cy="369333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D519DA2-D64A-0F67-EB24-BDF7EEBF124C}"/>
              </a:ext>
            </a:extLst>
          </p:cNvPr>
          <p:cNvSpPr/>
          <p:nvPr/>
        </p:nvSpPr>
        <p:spPr>
          <a:xfrm rot="16200000">
            <a:off x="2679413" y="2315061"/>
            <a:ext cx="121785" cy="816016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74D31-C6C6-5E52-2767-8DACEAE7DD27}"/>
              </a:ext>
            </a:extLst>
          </p:cNvPr>
          <p:cNvSpPr txBox="1"/>
          <p:nvPr/>
        </p:nvSpPr>
        <p:spPr>
          <a:xfrm>
            <a:off x="3513468" y="2197651"/>
            <a:ext cx="758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Ingoing</a:t>
            </a:r>
            <a:endParaRPr lang="en-AU" sz="1500" dirty="0">
              <a:solidFill>
                <a:srgbClr val="0000CB"/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FFF029E-1DB6-CB1F-B9FB-BB6647C36DB6}"/>
              </a:ext>
            </a:extLst>
          </p:cNvPr>
          <p:cNvSpPr/>
          <p:nvPr/>
        </p:nvSpPr>
        <p:spPr>
          <a:xfrm rot="5400000">
            <a:off x="1588213" y="2764420"/>
            <a:ext cx="142633" cy="1329159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AF7A7-6674-64BB-008C-A8E9DD588BE1}"/>
              </a:ext>
            </a:extLst>
          </p:cNvPr>
          <p:cNvSpPr txBox="1"/>
          <p:nvPr/>
        </p:nvSpPr>
        <p:spPr>
          <a:xfrm>
            <a:off x="1191824" y="345916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Outgoing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2FD3078-B2D9-5754-C0C1-F223D67EF723}"/>
              </a:ext>
            </a:extLst>
          </p:cNvPr>
          <p:cNvSpPr/>
          <p:nvPr/>
        </p:nvSpPr>
        <p:spPr>
          <a:xfrm rot="5400000">
            <a:off x="3478596" y="2834620"/>
            <a:ext cx="121785" cy="617219"/>
          </a:xfrm>
          <a:prstGeom prst="rightBrace">
            <a:avLst/>
          </a:prstGeom>
          <a:ln w="25400">
            <a:solidFill>
              <a:srgbClr val="FF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37AEB-831A-3249-BD6D-19235CDEF856}"/>
              </a:ext>
            </a:extLst>
          </p:cNvPr>
          <p:cNvSpPr txBox="1"/>
          <p:nvPr/>
        </p:nvSpPr>
        <p:spPr>
          <a:xfrm>
            <a:off x="3134345" y="3433869"/>
            <a:ext cx="810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A54C"/>
                </a:solidFill>
              </a:rPr>
              <a:t>Outgoing</a:t>
            </a:r>
            <a:endParaRPr lang="en-AU" sz="1300" dirty="0">
              <a:solidFill>
                <a:srgbClr val="FFA54C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62282E7-5B64-44DC-C989-26601E310E23}"/>
              </a:ext>
            </a:extLst>
          </p:cNvPr>
          <p:cNvSpPr/>
          <p:nvPr/>
        </p:nvSpPr>
        <p:spPr>
          <a:xfrm rot="16200000">
            <a:off x="3742131" y="2617408"/>
            <a:ext cx="301473" cy="89536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9442C-6B26-9A0E-BE2D-EA65C6162209}"/>
              </a:ext>
            </a:extLst>
          </p:cNvPr>
          <p:cNvSpPr txBox="1"/>
          <p:nvPr/>
        </p:nvSpPr>
        <p:spPr>
          <a:xfrm>
            <a:off x="2301723" y="23361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Ingoing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369ECE7-5C33-F304-743A-08CA5F679C55}"/>
              </a:ext>
            </a:extLst>
          </p:cNvPr>
          <p:cNvSpPr/>
          <p:nvPr/>
        </p:nvSpPr>
        <p:spPr>
          <a:xfrm rot="5400000">
            <a:off x="4553600" y="2437300"/>
            <a:ext cx="301473" cy="1533645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4FB49E-75BB-B245-1F53-B9F01C2CE41E}"/>
              </a:ext>
            </a:extLst>
          </p:cNvPr>
          <p:cNvSpPr txBox="1"/>
          <p:nvPr/>
        </p:nvSpPr>
        <p:spPr>
          <a:xfrm>
            <a:off x="4558125" y="3286369"/>
            <a:ext cx="9014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Outgoing</a:t>
            </a:r>
            <a:endParaRPr lang="en-AU" sz="1500" dirty="0">
              <a:solidFill>
                <a:srgbClr val="0000CB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625356-CB69-9A0C-3E83-ECE1F5783625}"/>
              </a:ext>
            </a:extLst>
          </p:cNvPr>
          <p:cNvCxnSpPr>
            <a:cxnSpLocks/>
          </p:cNvCxnSpPr>
          <p:nvPr/>
        </p:nvCxnSpPr>
        <p:spPr>
          <a:xfrm>
            <a:off x="3217544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4128B2-CCE0-3D60-1D24-0D2F9AF0FF85}"/>
              </a:ext>
            </a:extLst>
          </p:cNvPr>
          <p:cNvCxnSpPr>
            <a:cxnSpLocks/>
          </p:cNvCxnSpPr>
          <p:nvPr/>
        </p:nvCxnSpPr>
        <p:spPr>
          <a:xfrm>
            <a:off x="3867148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0D6C60-E540-AC50-AC1F-A9EE9DF4BCA4}"/>
              </a:ext>
            </a:extLst>
          </p:cNvPr>
          <p:cNvCxnSpPr>
            <a:cxnSpLocks/>
          </p:cNvCxnSpPr>
          <p:nvPr/>
        </p:nvCxnSpPr>
        <p:spPr>
          <a:xfrm>
            <a:off x="1102501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DB672E-8027-E6A7-1D76-BEEB27209026}"/>
              </a:ext>
            </a:extLst>
          </p:cNvPr>
          <p:cNvCxnSpPr>
            <a:cxnSpLocks/>
          </p:cNvCxnSpPr>
          <p:nvPr/>
        </p:nvCxnSpPr>
        <p:spPr>
          <a:xfrm>
            <a:off x="716167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 descr="\documentclass{article}&#10;\usepackage{amsmath}&#10;\pagestyle{empty}&#10;\begin{document}&#10;&#10;$$\dot{r}=0$$&#10;&#10;&#10;\end{document}" title="IguanaTex Vector Display">
            <a:extLst>
              <a:ext uri="{FF2B5EF4-FFF2-40B4-BE49-F238E27FC236}">
                <a16:creationId xmlns:a16="http://schemas.microsoft.com/office/drawing/2014/main" id="{92F52D66-4B07-3FCB-4E5F-AA61670EDE9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65475" y="3101233"/>
            <a:ext cx="573829" cy="168613"/>
            <a:chOff x="8250225" y="4206855"/>
            <a:chExt cx="573829" cy="16861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EBD507-3606-92BA-C7BD-B34FA95EFB74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8304490" y="4206855"/>
              <a:ext cx="27370" cy="25865"/>
            </a:xfrm>
            <a:custGeom>
              <a:avLst/>
              <a:gdLst>
                <a:gd name="connsiteX0" fmla="*/ 27594 w 27370"/>
                <a:gd name="connsiteY0" fmla="*/ 13007 h 25865"/>
                <a:gd name="connsiteX1" fmla="*/ 14037 w 27370"/>
                <a:gd name="connsiteY1" fmla="*/ 75 h 25865"/>
                <a:gd name="connsiteX2" fmla="*/ 224 w 27370"/>
                <a:gd name="connsiteY2" fmla="*/ 13007 h 25865"/>
                <a:gd name="connsiteX3" fmla="*/ 13781 w 27370"/>
                <a:gd name="connsiteY3" fmla="*/ 25940 h 25865"/>
                <a:gd name="connsiteX4" fmla="*/ 27594 w 27370"/>
                <a:gd name="connsiteY4" fmla="*/ 13007 h 2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0" h="25865">
                  <a:moveTo>
                    <a:pt x="27594" y="13007"/>
                  </a:moveTo>
                  <a:cubicBezTo>
                    <a:pt x="27594" y="6419"/>
                    <a:pt x="21711" y="75"/>
                    <a:pt x="14037" y="75"/>
                  </a:cubicBezTo>
                  <a:cubicBezTo>
                    <a:pt x="5340" y="75"/>
                    <a:pt x="224" y="6907"/>
                    <a:pt x="224" y="13007"/>
                  </a:cubicBezTo>
                  <a:cubicBezTo>
                    <a:pt x="224" y="19596"/>
                    <a:pt x="6107" y="25940"/>
                    <a:pt x="13781" y="25940"/>
                  </a:cubicBezTo>
                  <a:cubicBezTo>
                    <a:pt x="22478" y="25940"/>
                    <a:pt x="27594" y="19108"/>
                    <a:pt x="27594" y="13007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82FB4E4-75A4-9DE3-740A-58602744C49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250225" y="4262246"/>
              <a:ext cx="104111" cy="110538"/>
            </a:xfrm>
            <a:custGeom>
              <a:avLst/>
              <a:gdLst>
                <a:gd name="connsiteX0" fmla="*/ 15314 w 104111"/>
                <a:gd name="connsiteY0" fmla="*/ 93532 h 110538"/>
                <a:gd name="connsiteX1" fmla="*/ 13012 w 104111"/>
                <a:gd name="connsiteY1" fmla="*/ 104024 h 110538"/>
                <a:gd name="connsiteX2" fmla="*/ 20430 w 104111"/>
                <a:gd name="connsiteY2" fmla="*/ 110613 h 110538"/>
                <a:gd name="connsiteX3" fmla="*/ 29895 w 104111"/>
                <a:gd name="connsiteY3" fmla="*/ 103780 h 110538"/>
                <a:gd name="connsiteX4" fmla="*/ 40127 w 104111"/>
                <a:gd name="connsiteY4" fmla="*/ 65226 h 110538"/>
                <a:gd name="connsiteX5" fmla="*/ 48313 w 104111"/>
                <a:gd name="connsiteY5" fmla="*/ 33505 h 110538"/>
                <a:gd name="connsiteX6" fmla="*/ 62638 w 104111"/>
                <a:gd name="connsiteY6" fmla="*/ 13495 h 110538"/>
                <a:gd name="connsiteX7" fmla="*/ 83102 w 104111"/>
                <a:gd name="connsiteY7" fmla="*/ 5443 h 110538"/>
                <a:gd name="connsiteX8" fmla="*/ 93845 w 104111"/>
                <a:gd name="connsiteY8" fmla="*/ 8371 h 110538"/>
                <a:gd name="connsiteX9" fmla="*/ 80544 w 104111"/>
                <a:gd name="connsiteY9" fmla="*/ 21792 h 110538"/>
                <a:gd name="connsiteX10" fmla="*/ 90264 w 104111"/>
                <a:gd name="connsiteY10" fmla="*/ 30332 h 110538"/>
                <a:gd name="connsiteX11" fmla="*/ 104333 w 104111"/>
                <a:gd name="connsiteY11" fmla="*/ 15936 h 110538"/>
                <a:gd name="connsiteX12" fmla="*/ 83102 w 104111"/>
                <a:gd name="connsiteY12" fmla="*/ 75 h 110538"/>
                <a:gd name="connsiteX13" fmla="*/ 50359 w 104111"/>
                <a:gd name="connsiteY13" fmla="*/ 18864 h 110538"/>
                <a:gd name="connsiteX14" fmla="*/ 27081 w 104111"/>
                <a:gd name="connsiteY14" fmla="*/ 75 h 110538"/>
                <a:gd name="connsiteX15" fmla="*/ 8152 w 104111"/>
                <a:gd name="connsiteY15" fmla="*/ 13984 h 110538"/>
                <a:gd name="connsiteX16" fmla="*/ 222 w 104111"/>
                <a:gd name="connsiteY16" fmla="*/ 37653 h 110538"/>
                <a:gd name="connsiteX17" fmla="*/ 3292 w 104111"/>
                <a:gd name="connsiteY17" fmla="*/ 40093 h 110538"/>
                <a:gd name="connsiteX18" fmla="*/ 7640 w 104111"/>
                <a:gd name="connsiteY18" fmla="*/ 34481 h 110538"/>
                <a:gd name="connsiteX19" fmla="*/ 26314 w 104111"/>
                <a:gd name="connsiteY19" fmla="*/ 5443 h 110538"/>
                <a:gd name="connsiteX20" fmla="*/ 34244 w 104111"/>
                <a:gd name="connsiteY20" fmla="*/ 16668 h 110538"/>
                <a:gd name="connsiteX21" fmla="*/ 30151 w 104111"/>
                <a:gd name="connsiteY21" fmla="*/ 37165 h 110538"/>
                <a:gd name="connsiteX22" fmla="*/ 15314 w 104111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111" h="110538">
                  <a:moveTo>
                    <a:pt x="15314" y="93532"/>
                  </a:moveTo>
                  <a:cubicBezTo>
                    <a:pt x="14547" y="97192"/>
                    <a:pt x="13012" y="102804"/>
                    <a:pt x="13012" y="104024"/>
                  </a:cubicBezTo>
                  <a:cubicBezTo>
                    <a:pt x="13012" y="108417"/>
                    <a:pt x="16593" y="110613"/>
                    <a:pt x="20430" y="110613"/>
                  </a:cubicBezTo>
                  <a:cubicBezTo>
                    <a:pt x="23500" y="110613"/>
                    <a:pt x="28104" y="108661"/>
                    <a:pt x="29895" y="103780"/>
                  </a:cubicBezTo>
                  <a:cubicBezTo>
                    <a:pt x="30407" y="102804"/>
                    <a:pt x="39104" y="69619"/>
                    <a:pt x="40127" y="65226"/>
                  </a:cubicBezTo>
                  <a:cubicBezTo>
                    <a:pt x="42174" y="57174"/>
                    <a:pt x="46778" y="40093"/>
                    <a:pt x="48313" y="33505"/>
                  </a:cubicBezTo>
                  <a:cubicBezTo>
                    <a:pt x="49336" y="30332"/>
                    <a:pt x="56498" y="18864"/>
                    <a:pt x="62638" y="13495"/>
                  </a:cubicBezTo>
                  <a:cubicBezTo>
                    <a:pt x="64684" y="11787"/>
                    <a:pt x="72102" y="5443"/>
                    <a:pt x="83102" y="5443"/>
                  </a:cubicBezTo>
                  <a:cubicBezTo>
                    <a:pt x="89753" y="5443"/>
                    <a:pt x="93590" y="8371"/>
                    <a:pt x="93845" y="8371"/>
                  </a:cubicBezTo>
                  <a:cubicBezTo>
                    <a:pt x="86171" y="9591"/>
                    <a:pt x="80544" y="15448"/>
                    <a:pt x="80544" y="21792"/>
                  </a:cubicBezTo>
                  <a:cubicBezTo>
                    <a:pt x="80544" y="25696"/>
                    <a:pt x="83358" y="30332"/>
                    <a:pt x="90264" y="30332"/>
                  </a:cubicBezTo>
                  <a:cubicBezTo>
                    <a:pt x="97171" y="30332"/>
                    <a:pt x="104333" y="24720"/>
                    <a:pt x="104333" y="15936"/>
                  </a:cubicBezTo>
                  <a:cubicBezTo>
                    <a:pt x="104333" y="7395"/>
                    <a:pt x="96148" y="75"/>
                    <a:pt x="83102" y="75"/>
                  </a:cubicBezTo>
                  <a:cubicBezTo>
                    <a:pt x="66475" y="75"/>
                    <a:pt x="55219" y="12031"/>
                    <a:pt x="50359" y="18864"/>
                  </a:cubicBezTo>
                  <a:cubicBezTo>
                    <a:pt x="48313" y="7883"/>
                    <a:pt x="39104" y="75"/>
                    <a:pt x="27081" y="75"/>
                  </a:cubicBezTo>
                  <a:cubicBezTo>
                    <a:pt x="15314" y="75"/>
                    <a:pt x="10454" y="9591"/>
                    <a:pt x="8152" y="13984"/>
                  </a:cubicBezTo>
                  <a:cubicBezTo>
                    <a:pt x="3548" y="22280"/>
                    <a:pt x="222" y="36921"/>
                    <a:pt x="222" y="37653"/>
                  </a:cubicBezTo>
                  <a:cubicBezTo>
                    <a:pt x="222" y="40093"/>
                    <a:pt x="2780" y="40093"/>
                    <a:pt x="3292" y="40093"/>
                  </a:cubicBezTo>
                  <a:cubicBezTo>
                    <a:pt x="5850" y="40093"/>
                    <a:pt x="6106" y="39849"/>
                    <a:pt x="7640" y="34481"/>
                  </a:cubicBezTo>
                  <a:cubicBezTo>
                    <a:pt x="11989" y="17156"/>
                    <a:pt x="17105" y="5443"/>
                    <a:pt x="26314" y="5443"/>
                  </a:cubicBezTo>
                  <a:cubicBezTo>
                    <a:pt x="30662" y="5443"/>
                    <a:pt x="34244" y="7395"/>
                    <a:pt x="34244" y="16668"/>
                  </a:cubicBezTo>
                  <a:cubicBezTo>
                    <a:pt x="34244" y="21792"/>
                    <a:pt x="33476" y="24476"/>
                    <a:pt x="30151" y="37165"/>
                  </a:cubicBezTo>
                  <a:lnTo>
                    <a:pt x="15314" y="93532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6582B90-2797-E62C-177A-9C32433ADB8C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450699" y="4280547"/>
              <a:ext cx="170108" cy="57099"/>
            </a:xfrm>
            <a:custGeom>
              <a:avLst/>
              <a:gdLst>
                <a:gd name="connsiteX0" fmla="*/ 161640 w 170108"/>
                <a:gd name="connsiteY0" fmla="*/ 9835 h 57099"/>
                <a:gd name="connsiteX1" fmla="*/ 170338 w 170108"/>
                <a:gd name="connsiteY1" fmla="*/ 4955 h 57099"/>
                <a:gd name="connsiteX2" fmla="*/ 161896 w 170108"/>
                <a:gd name="connsiteY2" fmla="*/ 75 h 57099"/>
                <a:gd name="connsiteX3" fmla="*/ 8671 w 170108"/>
                <a:gd name="connsiteY3" fmla="*/ 75 h 57099"/>
                <a:gd name="connsiteX4" fmla="*/ 230 w 170108"/>
                <a:gd name="connsiteY4" fmla="*/ 4955 h 57099"/>
                <a:gd name="connsiteX5" fmla="*/ 8927 w 170108"/>
                <a:gd name="connsiteY5" fmla="*/ 9835 h 57099"/>
                <a:gd name="connsiteX6" fmla="*/ 161640 w 170108"/>
                <a:gd name="connsiteY6" fmla="*/ 9835 h 57099"/>
                <a:gd name="connsiteX7" fmla="*/ 161896 w 170108"/>
                <a:gd name="connsiteY7" fmla="*/ 57174 h 57099"/>
                <a:gd name="connsiteX8" fmla="*/ 170338 w 170108"/>
                <a:gd name="connsiteY8" fmla="*/ 52294 h 57099"/>
                <a:gd name="connsiteX9" fmla="*/ 161640 w 170108"/>
                <a:gd name="connsiteY9" fmla="*/ 47413 h 57099"/>
                <a:gd name="connsiteX10" fmla="*/ 8927 w 170108"/>
                <a:gd name="connsiteY10" fmla="*/ 47413 h 57099"/>
                <a:gd name="connsiteX11" fmla="*/ 230 w 170108"/>
                <a:gd name="connsiteY11" fmla="*/ 52294 h 57099"/>
                <a:gd name="connsiteX12" fmla="*/ 8671 w 170108"/>
                <a:gd name="connsiteY12" fmla="*/ 57174 h 57099"/>
                <a:gd name="connsiteX13" fmla="*/ 161896 w 170108"/>
                <a:gd name="connsiteY13" fmla="*/ 57174 h 5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108" h="57099">
                  <a:moveTo>
                    <a:pt x="161640" y="9835"/>
                  </a:moveTo>
                  <a:cubicBezTo>
                    <a:pt x="165477" y="9835"/>
                    <a:pt x="170338" y="9835"/>
                    <a:pt x="170338" y="4955"/>
                  </a:cubicBezTo>
                  <a:cubicBezTo>
                    <a:pt x="170338" y="75"/>
                    <a:pt x="165477" y="75"/>
                    <a:pt x="161896" y="75"/>
                  </a:cubicBezTo>
                  <a:lnTo>
                    <a:pt x="8671" y="75"/>
                  </a:lnTo>
                  <a:cubicBezTo>
                    <a:pt x="5090" y="75"/>
                    <a:pt x="230" y="75"/>
                    <a:pt x="230" y="4955"/>
                  </a:cubicBezTo>
                  <a:cubicBezTo>
                    <a:pt x="230" y="9835"/>
                    <a:pt x="5090" y="9835"/>
                    <a:pt x="8927" y="9835"/>
                  </a:cubicBezTo>
                  <a:lnTo>
                    <a:pt x="161640" y="9835"/>
                  </a:lnTo>
                  <a:close/>
                  <a:moveTo>
                    <a:pt x="161896" y="57174"/>
                  </a:moveTo>
                  <a:cubicBezTo>
                    <a:pt x="165477" y="57174"/>
                    <a:pt x="170338" y="57174"/>
                    <a:pt x="170338" y="52294"/>
                  </a:cubicBezTo>
                  <a:cubicBezTo>
                    <a:pt x="170338" y="47413"/>
                    <a:pt x="165477" y="47413"/>
                    <a:pt x="161640" y="47413"/>
                  </a:cubicBezTo>
                  <a:lnTo>
                    <a:pt x="8927" y="47413"/>
                  </a:lnTo>
                  <a:cubicBezTo>
                    <a:pt x="5090" y="47413"/>
                    <a:pt x="230" y="47413"/>
                    <a:pt x="230" y="52294"/>
                  </a:cubicBezTo>
                  <a:cubicBezTo>
                    <a:pt x="230" y="57174"/>
                    <a:pt x="5090" y="57174"/>
                    <a:pt x="8671" y="57174"/>
                  </a:cubicBezTo>
                  <a:lnTo>
                    <a:pt x="161896" y="57174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56CF7C-FA6A-7720-72B9-98C6E6F7C794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716362" y="4207587"/>
              <a:ext cx="107692" cy="167881"/>
            </a:xfrm>
            <a:custGeom>
              <a:avLst/>
              <a:gdLst>
                <a:gd name="connsiteX0" fmla="*/ 107933 w 107692"/>
                <a:gd name="connsiteY0" fmla="*/ 84503 h 167881"/>
                <a:gd name="connsiteX1" fmla="*/ 97701 w 107692"/>
                <a:gd name="connsiteY1" fmla="*/ 27404 h 167881"/>
                <a:gd name="connsiteX2" fmla="*/ 54214 w 107692"/>
                <a:gd name="connsiteY2" fmla="*/ 75 h 167881"/>
                <a:gd name="connsiteX3" fmla="*/ 9705 w 107692"/>
                <a:gd name="connsiteY3" fmla="*/ 29112 h 167881"/>
                <a:gd name="connsiteX4" fmla="*/ 240 w 107692"/>
                <a:gd name="connsiteY4" fmla="*/ 84503 h 167881"/>
                <a:gd name="connsiteX5" fmla="*/ 11751 w 107692"/>
                <a:gd name="connsiteY5" fmla="*/ 143311 h 167881"/>
                <a:gd name="connsiteX6" fmla="*/ 53958 w 107692"/>
                <a:gd name="connsiteY6" fmla="*/ 167956 h 167881"/>
                <a:gd name="connsiteX7" fmla="*/ 98468 w 107692"/>
                <a:gd name="connsiteY7" fmla="*/ 139650 h 167881"/>
                <a:gd name="connsiteX8" fmla="*/ 107933 w 107692"/>
                <a:gd name="connsiteY8" fmla="*/ 84503 h 167881"/>
                <a:gd name="connsiteX9" fmla="*/ 53958 w 107692"/>
                <a:gd name="connsiteY9" fmla="*/ 162588 h 167881"/>
                <a:gd name="connsiteX10" fmla="*/ 24286 w 107692"/>
                <a:gd name="connsiteY10" fmla="*/ 133062 h 167881"/>
                <a:gd name="connsiteX11" fmla="*/ 21472 w 107692"/>
                <a:gd name="connsiteY11" fmla="*/ 81575 h 167881"/>
                <a:gd name="connsiteX12" fmla="*/ 23518 w 107692"/>
                <a:gd name="connsiteY12" fmla="*/ 36677 h 167881"/>
                <a:gd name="connsiteX13" fmla="*/ 53958 w 107692"/>
                <a:gd name="connsiteY13" fmla="*/ 5443 h 167881"/>
                <a:gd name="connsiteX14" fmla="*/ 84143 w 107692"/>
                <a:gd name="connsiteY14" fmla="*/ 33993 h 167881"/>
                <a:gd name="connsiteX15" fmla="*/ 86701 w 107692"/>
                <a:gd name="connsiteY15" fmla="*/ 81575 h 167881"/>
                <a:gd name="connsiteX16" fmla="*/ 83887 w 107692"/>
                <a:gd name="connsiteY16" fmla="*/ 132086 h 167881"/>
                <a:gd name="connsiteX17" fmla="*/ 53958 w 107692"/>
                <a:gd name="connsiteY17" fmla="*/ 162588 h 1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692" h="167881">
                  <a:moveTo>
                    <a:pt x="107933" y="84503"/>
                  </a:moveTo>
                  <a:cubicBezTo>
                    <a:pt x="107933" y="64982"/>
                    <a:pt x="106654" y="45461"/>
                    <a:pt x="97701" y="27404"/>
                  </a:cubicBezTo>
                  <a:cubicBezTo>
                    <a:pt x="85934" y="3979"/>
                    <a:pt x="64958" y="75"/>
                    <a:pt x="54214" y="75"/>
                  </a:cubicBezTo>
                  <a:cubicBezTo>
                    <a:pt x="38866" y="75"/>
                    <a:pt x="20193" y="6419"/>
                    <a:pt x="9705" y="29112"/>
                  </a:cubicBezTo>
                  <a:cubicBezTo>
                    <a:pt x="1519" y="45949"/>
                    <a:pt x="240" y="64982"/>
                    <a:pt x="240" y="84503"/>
                  </a:cubicBezTo>
                  <a:cubicBezTo>
                    <a:pt x="240" y="102804"/>
                    <a:pt x="1263" y="124766"/>
                    <a:pt x="11751" y="143311"/>
                  </a:cubicBezTo>
                  <a:cubicBezTo>
                    <a:pt x="22751" y="163076"/>
                    <a:pt x="41424" y="167956"/>
                    <a:pt x="53958" y="167956"/>
                  </a:cubicBezTo>
                  <a:cubicBezTo>
                    <a:pt x="67772" y="167956"/>
                    <a:pt x="87213" y="162832"/>
                    <a:pt x="98468" y="139650"/>
                  </a:cubicBezTo>
                  <a:cubicBezTo>
                    <a:pt x="106654" y="122814"/>
                    <a:pt x="107933" y="103780"/>
                    <a:pt x="107933" y="84503"/>
                  </a:cubicBezTo>
                  <a:close/>
                  <a:moveTo>
                    <a:pt x="53958" y="162588"/>
                  </a:moveTo>
                  <a:cubicBezTo>
                    <a:pt x="43982" y="162588"/>
                    <a:pt x="28890" y="156487"/>
                    <a:pt x="24286" y="133062"/>
                  </a:cubicBezTo>
                  <a:cubicBezTo>
                    <a:pt x="21472" y="118421"/>
                    <a:pt x="21472" y="95972"/>
                    <a:pt x="21472" y="81575"/>
                  </a:cubicBezTo>
                  <a:cubicBezTo>
                    <a:pt x="21472" y="65958"/>
                    <a:pt x="21472" y="49853"/>
                    <a:pt x="23518" y="36677"/>
                  </a:cubicBezTo>
                  <a:cubicBezTo>
                    <a:pt x="28378" y="7639"/>
                    <a:pt x="47563" y="5443"/>
                    <a:pt x="53958" y="5443"/>
                  </a:cubicBezTo>
                  <a:cubicBezTo>
                    <a:pt x="62400" y="5443"/>
                    <a:pt x="79283" y="9835"/>
                    <a:pt x="84143" y="33993"/>
                  </a:cubicBezTo>
                  <a:cubicBezTo>
                    <a:pt x="86701" y="47657"/>
                    <a:pt x="86701" y="66202"/>
                    <a:pt x="86701" y="81575"/>
                  </a:cubicBezTo>
                  <a:cubicBezTo>
                    <a:pt x="86701" y="99876"/>
                    <a:pt x="86701" y="116469"/>
                    <a:pt x="83887" y="132086"/>
                  </a:cubicBezTo>
                  <a:cubicBezTo>
                    <a:pt x="80050" y="155267"/>
                    <a:pt x="65470" y="162588"/>
                    <a:pt x="53958" y="162588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46" name="Graphic 45" descr="Rocket outline">
            <a:extLst>
              <a:ext uri="{FF2B5EF4-FFF2-40B4-BE49-F238E27FC236}">
                <a16:creationId xmlns:a16="http://schemas.microsoft.com/office/drawing/2014/main" id="{C18059CB-E912-CC21-072C-445BBEC84D4F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1301072" y="2829485"/>
            <a:ext cx="345440" cy="345440"/>
          </a:xfrm>
          <a:prstGeom prst="rect">
            <a:avLst/>
          </a:prstGeom>
        </p:spPr>
      </p:pic>
      <p:grpSp>
        <p:nvGrpSpPr>
          <p:cNvPr id="130" name="Group 129" descr="\documentclass{article}&#10;\usepackage{amsmath}&#10;\pagestyle{empty}&#10;\begin{document}&#10;&#10;$$\ddot{r}=\frac{6\dot{r}^2}{g(v,r_{-})(r_{+}-r_{-})}\frac{r'_{-}(v)}{|r-r_{-}|^{4}}+\mathcal{O}\left(\frac{1}{|r-r_{-}|^3}\right)$$&#10;&#10;&#10;\end{document}" title="IguanaTex Vector Display">
            <a:extLst>
              <a:ext uri="{FF2B5EF4-FFF2-40B4-BE49-F238E27FC236}">
                <a16:creationId xmlns:a16="http://schemas.microsoft.com/office/drawing/2014/main" id="{AD25636B-A994-9065-95CE-EF1F1678F2C9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34818" y="6038733"/>
            <a:ext cx="5393738" cy="620781"/>
            <a:chOff x="3660001" y="7216762"/>
            <a:chExt cx="5393738" cy="62078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CDDC970-2DC9-3940-53FF-ECFA4141A76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3690191" y="7428110"/>
              <a:ext cx="74317" cy="25305"/>
            </a:xfrm>
            <a:custGeom>
              <a:avLst/>
              <a:gdLst>
                <a:gd name="connsiteX0" fmla="*/ 25491 w 74317"/>
                <a:gd name="connsiteY0" fmla="*/ 12731 h 25305"/>
                <a:gd name="connsiteX1" fmla="*/ 12809 w 74317"/>
                <a:gd name="connsiteY1" fmla="*/ 79 h 25305"/>
                <a:gd name="connsiteX2" fmla="*/ 127 w 74317"/>
                <a:gd name="connsiteY2" fmla="*/ 12731 h 25305"/>
                <a:gd name="connsiteX3" fmla="*/ 12809 w 74317"/>
                <a:gd name="connsiteY3" fmla="*/ 25384 h 25305"/>
                <a:gd name="connsiteX4" fmla="*/ 25491 w 74317"/>
                <a:gd name="connsiteY4" fmla="*/ 12731 h 25305"/>
                <a:gd name="connsiteX5" fmla="*/ 74444 w 74317"/>
                <a:gd name="connsiteY5" fmla="*/ 12731 h 25305"/>
                <a:gd name="connsiteX6" fmla="*/ 61762 w 74317"/>
                <a:gd name="connsiteY6" fmla="*/ 79 h 25305"/>
                <a:gd name="connsiteX7" fmla="*/ 49080 w 74317"/>
                <a:gd name="connsiteY7" fmla="*/ 12731 h 25305"/>
                <a:gd name="connsiteX8" fmla="*/ 61762 w 74317"/>
                <a:gd name="connsiteY8" fmla="*/ 25384 h 25305"/>
                <a:gd name="connsiteX9" fmla="*/ 74444 w 74317"/>
                <a:gd name="connsiteY9" fmla="*/ 12731 h 2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317" h="25305">
                  <a:moveTo>
                    <a:pt x="25491" y="12731"/>
                  </a:moveTo>
                  <a:cubicBezTo>
                    <a:pt x="25491" y="6658"/>
                    <a:pt x="20418" y="79"/>
                    <a:pt x="12809" y="79"/>
                  </a:cubicBezTo>
                  <a:cubicBezTo>
                    <a:pt x="5707" y="79"/>
                    <a:pt x="127" y="5646"/>
                    <a:pt x="127" y="12731"/>
                  </a:cubicBezTo>
                  <a:cubicBezTo>
                    <a:pt x="127" y="19817"/>
                    <a:pt x="5707" y="25384"/>
                    <a:pt x="12809" y="25384"/>
                  </a:cubicBezTo>
                  <a:cubicBezTo>
                    <a:pt x="20418" y="25384"/>
                    <a:pt x="25491" y="18804"/>
                    <a:pt x="25491" y="12731"/>
                  </a:cubicBezTo>
                  <a:close/>
                  <a:moveTo>
                    <a:pt x="74444" y="12731"/>
                  </a:moveTo>
                  <a:cubicBezTo>
                    <a:pt x="74444" y="5646"/>
                    <a:pt x="68864" y="79"/>
                    <a:pt x="61762" y="79"/>
                  </a:cubicBezTo>
                  <a:cubicBezTo>
                    <a:pt x="54153" y="79"/>
                    <a:pt x="49080" y="6658"/>
                    <a:pt x="49080" y="12731"/>
                  </a:cubicBezTo>
                  <a:cubicBezTo>
                    <a:pt x="49080" y="18804"/>
                    <a:pt x="54153" y="25384"/>
                    <a:pt x="61762" y="25384"/>
                  </a:cubicBezTo>
                  <a:cubicBezTo>
                    <a:pt x="68864" y="25384"/>
                    <a:pt x="74444" y="19817"/>
                    <a:pt x="74444" y="12731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CD1DDC5-F020-9FD9-E34C-5B51ACCD627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3660001" y="7485553"/>
              <a:ext cx="103232" cy="114632"/>
            </a:xfrm>
            <a:custGeom>
              <a:avLst/>
              <a:gdLst>
                <a:gd name="connsiteX0" fmla="*/ 15091 w 103232"/>
                <a:gd name="connsiteY0" fmla="*/ 96997 h 114632"/>
                <a:gd name="connsiteX1" fmla="*/ 12809 w 103232"/>
                <a:gd name="connsiteY1" fmla="*/ 107878 h 114632"/>
                <a:gd name="connsiteX2" fmla="*/ 20164 w 103232"/>
                <a:gd name="connsiteY2" fmla="*/ 114711 h 114632"/>
                <a:gd name="connsiteX3" fmla="*/ 29549 w 103232"/>
                <a:gd name="connsiteY3" fmla="*/ 107625 h 114632"/>
                <a:gd name="connsiteX4" fmla="*/ 39695 w 103232"/>
                <a:gd name="connsiteY4" fmla="*/ 67643 h 114632"/>
                <a:gd name="connsiteX5" fmla="*/ 47811 w 103232"/>
                <a:gd name="connsiteY5" fmla="*/ 34747 h 114632"/>
                <a:gd name="connsiteX6" fmla="*/ 62015 w 103232"/>
                <a:gd name="connsiteY6" fmla="*/ 13996 h 114632"/>
                <a:gd name="connsiteX7" fmla="*/ 82307 w 103232"/>
                <a:gd name="connsiteY7" fmla="*/ 5646 h 114632"/>
                <a:gd name="connsiteX8" fmla="*/ 92960 w 103232"/>
                <a:gd name="connsiteY8" fmla="*/ 8682 h 114632"/>
                <a:gd name="connsiteX9" fmla="*/ 79770 w 103232"/>
                <a:gd name="connsiteY9" fmla="*/ 22600 h 114632"/>
                <a:gd name="connsiteX10" fmla="*/ 89409 w 103232"/>
                <a:gd name="connsiteY10" fmla="*/ 31457 h 114632"/>
                <a:gd name="connsiteX11" fmla="*/ 103359 w 103232"/>
                <a:gd name="connsiteY11" fmla="*/ 16527 h 114632"/>
                <a:gd name="connsiteX12" fmla="*/ 82307 w 103232"/>
                <a:gd name="connsiteY12" fmla="*/ 79 h 114632"/>
                <a:gd name="connsiteX13" fmla="*/ 49840 w 103232"/>
                <a:gd name="connsiteY13" fmla="*/ 19564 h 114632"/>
                <a:gd name="connsiteX14" fmla="*/ 26759 w 103232"/>
                <a:gd name="connsiteY14" fmla="*/ 79 h 114632"/>
                <a:gd name="connsiteX15" fmla="*/ 7989 w 103232"/>
                <a:gd name="connsiteY15" fmla="*/ 14503 h 114632"/>
                <a:gd name="connsiteX16" fmla="*/ 127 w 103232"/>
                <a:gd name="connsiteY16" fmla="*/ 39048 h 114632"/>
                <a:gd name="connsiteX17" fmla="*/ 3170 w 103232"/>
                <a:gd name="connsiteY17" fmla="*/ 41579 h 114632"/>
                <a:gd name="connsiteX18" fmla="*/ 7482 w 103232"/>
                <a:gd name="connsiteY18" fmla="*/ 35759 h 114632"/>
                <a:gd name="connsiteX19" fmla="*/ 25998 w 103232"/>
                <a:gd name="connsiteY19" fmla="*/ 5646 h 114632"/>
                <a:gd name="connsiteX20" fmla="*/ 33861 w 103232"/>
                <a:gd name="connsiteY20" fmla="*/ 17286 h 114632"/>
                <a:gd name="connsiteX21" fmla="*/ 29803 w 103232"/>
                <a:gd name="connsiteY21" fmla="*/ 38542 h 114632"/>
                <a:gd name="connsiteX22" fmla="*/ 15091 w 103232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091" y="96997"/>
                  </a:moveTo>
                  <a:cubicBezTo>
                    <a:pt x="14330" y="100793"/>
                    <a:pt x="12809" y="106613"/>
                    <a:pt x="12809" y="107878"/>
                  </a:cubicBezTo>
                  <a:cubicBezTo>
                    <a:pt x="12809" y="112433"/>
                    <a:pt x="16360" y="114711"/>
                    <a:pt x="20164" y="114711"/>
                  </a:cubicBezTo>
                  <a:cubicBezTo>
                    <a:pt x="23208" y="114711"/>
                    <a:pt x="27774" y="112686"/>
                    <a:pt x="29549" y="107625"/>
                  </a:cubicBezTo>
                  <a:cubicBezTo>
                    <a:pt x="30056" y="106613"/>
                    <a:pt x="38680" y="72198"/>
                    <a:pt x="39695" y="67643"/>
                  </a:cubicBezTo>
                  <a:cubicBezTo>
                    <a:pt x="41724" y="59293"/>
                    <a:pt x="46289" y="41579"/>
                    <a:pt x="47811" y="34747"/>
                  </a:cubicBezTo>
                  <a:cubicBezTo>
                    <a:pt x="48826" y="31457"/>
                    <a:pt x="55928" y="19564"/>
                    <a:pt x="62015" y="13996"/>
                  </a:cubicBezTo>
                  <a:cubicBezTo>
                    <a:pt x="64044" y="12225"/>
                    <a:pt x="71400" y="5646"/>
                    <a:pt x="82307" y="5646"/>
                  </a:cubicBezTo>
                  <a:cubicBezTo>
                    <a:pt x="88901" y="5646"/>
                    <a:pt x="92706" y="8682"/>
                    <a:pt x="92960" y="8682"/>
                  </a:cubicBezTo>
                  <a:cubicBezTo>
                    <a:pt x="85350" y="9948"/>
                    <a:pt x="79770" y="16021"/>
                    <a:pt x="79770" y="22600"/>
                  </a:cubicBezTo>
                  <a:cubicBezTo>
                    <a:pt x="79770" y="26649"/>
                    <a:pt x="82560" y="31457"/>
                    <a:pt x="89409" y="31457"/>
                  </a:cubicBezTo>
                  <a:cubicBezTo>
                    <a:pt x="96257" y="31457"/>
                    <a:pt x="103359" y="25637"/>
                    <a:pt x="103359" y="16527"/>
                  </a:cubicBezTo>
                  <a:cubicBezTo>
                    <a:pt x="103359" y="7670"/>
                    <a:pt x="95242" y="79"/>
                    <a:pt x="82307" y="79"/>
                  </a:cubicBezTo>
                  <a:cubicBezTo>
                    <a:pt x="65820" y="79"/>
                    <a:pt x="54660" y="12478"/>
                    <a:pt x="49840" y="19564"/>
                  </a:cubicBezTo>
                  <a:cubicBezTo>
                    <a:pt x="47811" y="8176"/>
                    <a:pt x="38680" y="79"/>
                    <a:pt x="26759" y="79"/>
                  </a:cubicBezTo>
                  <a:cubicBezTo>
                    <a:pt x="15091" y="79"/>
                    <a:pt x="10272" y="9948"/>
                    <a:pt x="7989" y="14503"/>
                  </a:cubicBezTo>
                  <a:cubicBezTo>
                    <a:pt x="3424" y="23106"/>
                    <a:pt x="127" y="38289"/>
                    <a:pt x="127" y="39048"/>
                  </a:cubicBezTo>
                  <a:cubicBezTo>
                    <a:pt x="127" y="41579"/>
                    <a:pt x="2663" y="41579"/>
                    <a:pt x="3170" y="41579"/>
                  </a:cubicBezTo>
                  <a:cubicBezTo>
                    <a:pt x="5707" y="41579"/>
                    <a:pt x="5960" y="41326"/>
                    <a:pt x="7482" y="35759"/>
                  </a:cubicBezTo>
                  <a:cubicBezTo>
                    <a:pt x="11794" y="17792"/>
                    <a:pt x="16867" y="5646"/>
                    <a:pt x="25998" y="5646"/>
                  </a:cubicBezTo>
                  <a:cubicBezTo>
                    <a:pt x="30310" y="5646"/>
                    <a:pt x="33861" y="7670"/>
                    <a:pt x="33861" y="17286"/>
                  </a:cubicBezTo>
                  <a:cubicBezTo>
                    <a:pt x="33861" y="22600"/>
                    <a:pt x="33100" y="25384"/>
                    <a:pt x="29803" y="38542"/>
                  </a:cubicBezTo>
                  <a:lnTo>
                    <a:pt x="15091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AEE16E3-E06A-5503-2C69-7657490C346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3858783" y="7504532"/>
              <a:ext cx="168672" cy="59213"/>
            </a:xfrm>
            <a:custGeom>
              <a:avLst/>
              <a:gdLst>
                <a:gd name="connsiteX0" fmla="*/ 160182 w 168672"/>
                <a:gd name="connsiteY0" fmla="*/ 10201 h 59213"/>
                <a:gd name="connsiteX1" fmla="*/ 168806 w 168672"/>
                <a:gd name="connsiteY1" fmla="*/ 5140 h 59213"/>
                <a:gd name="connsiteX2" fmla="*/ 160436 w 168672"/>
                <a:gd name="connsiteY2" fmla="*/ 79 h 59213"/>
                <a:gd name="connsiteX3" fmla="*/ 8504 w 168672"/>
                <a:gd name="connsiteY3" fmla="*/ 79 h 59213"/>
                <a:gd name="connsiteX4" fmla="*/ 134 w 168672"/>
                <a:gd name="connsiteY4" fmla="*/ 5140 h 59213"/>
                <a:gd name="connsiteX5" fmla="*/ 8758 w 168672"/>
                <a:gd name="connsiteY5" fmla="*/ 10201 h 59213"/>
                <a:gd name="connsiteX6" fmla="*/ 160182 w 168672"/>
                <a:gd name="connsiteY6" fmla="*/ 10201 h 59213"/>
                <a:gd name="connsiteX7" fmla="*/ 160436 w 168672"/>
                <a:gd name="connsiteY7" fmla="*/ 59293 h 59213"/>
                <a:gd name="connsiteX8" fmla="*/ 168806 w 168672"/>
                <a:gd name="connsiteY8" fmla="*/ 54232 h 59213"/>
                <a:gd name="connsiteX9" fmla="*/ 160182 w 168672"/>
                <a:gd name="connsiteY9" fmla="*/ 49171 h 59213"/>
                <a:gd name="connsiteX10" fmla="*/ 8758 w 168672"/>
                <a:gd name="connsiteY10" fmla="*/ 49171 h 59213"/>
                <a:gd name="connsiteX11" fmla="*/ 134 w 168672"/>
                <a:gd name="connsiteY11" fmla="*/ 54232 h 59213"/>
                <a:gd name="connsiteX12" fmla="*/ 8504 w 168672"/>
                <a:gd name="connsiteY12" fmla="*/ 59293 h 59213"/>
                <a:gd name="connsiteX13" fmla="*/ 160436 w 168672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672" h="59213">
                  <a:moveTo>
                    <a:pt x="160182" y="10201"/>
                  </a:moveTo>
                  <a:cubicBezTo>
                    <a:pt x="163987" y="10201"/>
                    <a:pt x="168806" y="10201"/>
                    <a:pt x="168806" y="5140"/>
                  </a:cubicBezTo>
                  <a:cubicBezTo>
                    <a:pt x="168806" y="79"/>
                    <a:pt x="163987" y="79"/>
                    <a:pt x="160436" y="79"/>
                  </a:cubicBezTo>
                  <a:lnTo>
                    <a:pt x="8504" y="79"/>
                  </a:lnTo>
                  <a:cubicBezTo>
                    <a:pt x="4953" y="79"/>
                    <a:pt x="134" y="79"/>
                    <a:pt x="134" y="5140"/>
                  </a:cubicBezTo>
                  <a:cubicBezTo>
                    <a:pt x="134" y="10201"/>
                    <a:pt x="4953" y="10201"/>
                    <a:pt x="8758" y="10201"/>
                  </a:cubicBezTo>
                  <a:lnTo>
                    <a:pt x="160182" y="10201"/>
                  </a:lnTo>
                  <a:close/>
                  <a:moveTo>
                    <a:pt x="160436" y="59293"/>
                  </a:moveTo>
                  <a:cubicBezTo>
                    <a:pt x="163987" y="59293"/>
                    <a:pt x="168806" y="59293"/>
                    <a:pt x="168806" y="54232"/>
                  </a:cubicBezTo>
                  <a:cubicBezTo>
                    <a:pt x="168806" y="49171"/>
                    <a:pt x="163987" y="49171"/>
                    <a:pt x="160182" y="49171"/>
                  </a:cubicBezTo>
                  <a:lnTo>
                    <a:pt x="8758" y="49171"/>
                  </a:lnTo>
                  <a:cubicBezTo>
                    <a:pt x="4953" y="49171"/>
                    <a:pt x="134" y="49171"/>
                    <a:pt x="134" y="54232"/>
                  </a:cubicBezTo>
                  <a:cubicBezTo>
                    <a:pt x="134" y="59293"/>
                    <a:pt x="4953" y="59293"/>
                    <a:pt x="8504" y="59293"/>
                  </a:cubicBezTo>
                  <a:lnTo>
                    <a:pt x="160436" y="5929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098E89D-9B92-8377-C24B-2F480B20644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939119" y="7257679"/>
              <a:ext cx="105261" cy="174099"/>
            </a:xfrm>
            <a:custGeom>
              <a:avLst/>
              <a:gdLst>
                <a:gd name="connsiteX0" fmla="*/ 23004 w 105261"/>
                <a:gd name="connsiteY0" fmla="*/ 85603 h 174099"/>
                <a:gd name="connsiteX1" fmla="*/ 23004 w 105261"/>
                <a:gd name="connsiteY1" fmla="*/ 79530 h 174099"/>
                <a:gd name="connsiteX2" fmla="*/ 67392 w 105261"/>
                <a:gd name="connsiteY2" fmla="*/ 6398 h 174099"/>
                <a:gd name="connsiteX3" fmla="*/ 89712 w 105261"/>
                <a:gd name="connsiteY3" fmla="*/ 16520 h 174099"/>
                <a:gd name="connsiteX4" fmla="*/ 75762 w 105261"/>
                <a:gd name="connsiteY4" fmla="*/ 27907 h 174099"/>
                <a:gd name="connsiteX5" fmla="*/ 87430 w 105261"/>
                <a:gd name="connsiteY5" fmla="*/ 39548 h 174099"/>
                <a:gd name="connsiteX6" fmla="*/ 99097 w 105261"/>
                <a:gd name="connsiteY6" fmla="*/ 27401 h 174099"/>
                <a:gd name="connsiteX7" fmla="*/ 66885 w 105261"/>
                <a:gd name="connsiteY7" fmla="*/ 72 h 174099"/>
                <a:gd name="connsiteX8" fmla="*/ 177 w 105261"/>
                <a:gd name="connsiteY8" fmla="*/ 88640 h 174099"/>
                <a:gd name="connsiteX9" fmla="*/ 53188 w 105261"/>
                <a:gd name="connsiteY9" fmla="*/ 174171 h 174099"/>
                <a:gd name="connsiteX10" fmla="*/ 105438 w 105261"/>
                <a:gd name="connsiteY10" fmla="*/ 116981 h 174099"/>
                <a:gd name="connsiteX11" fmla="*/ 54710 w 105261"/>
                <a:gd name="connsiteY11" fmla="*/ 60551 h 174099"/>
                <a:gd name="connsiteX12" fmla="*/ 23004 w 105261"/>
                <a:gd name="connsiteY12" fmla="*/ 85603 h 174099"/>
                <a:gd name="connsiteX13" fmla="*/ 53188 w 105261"/>
                <a:gd name="connsiteY13" fmla="*/ 167086 h 174099"/>
                <a:gd name="connsiteX14" fmla="*/ 28077 w 105261"/>
                <a:gd name="connsiteY14" fmla="*/ 148107 h 174099"/>
                <a:gd name="connsiteX15" fmla="*/ 23512 w 105261"/>
                <a:gd name="connsiteY15" fmla="*/ 111414 h 174099"/>
                <a:gd name="connsiteX16" fmla="*/ 54456 w 105261"/>
                <a:gd name="connsiteY16" fmla="*/ 66371 h 174099"/>
                <a:gd name="connsiteX17" fmla="*/ 78045 w 105261"/>
                <a:gd name="connsiteY17" fmla="*/ 82060 h 174099"/>
                <a:gd name="connsiteX18" fmla="*/ 82610 w 105261"/>
                <a:gd name="connsiteY18" fmla="*/ 116728 h 174099"/>
                <a:gd name="connsiteX19" fmla="*/ 78298 w 105261"/>
                <a:gd name="connsiteY19" fmla="*/ 150637 h 174099"/>
                <a:gd name="connsiteX20" fmla="*/ 53188 w 105261"/>
                <a:gd name="connsiteY20" fmla="*/ 167086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5261" h="174099">
                  <a:moveTo>
                    <a:pt x="23004" y="85603"/>
                  </a:moveTo>
                  <a:lnTo>
                    <a:pt x="23004" y="79530"/>
                  </a:lnTo>
                  <a:cubicBezTo>
                    <a:pt x="23004" y="15508"/>
                    <a:pt x="54456" y="6398"/>
                    <a:pt x="67392" y="6398"/>
                  </a:cubicBezTo>
                  <a:cubicBezTo>
                    <a:pt x="73479" y="6398"/>
                    <a:pt x="84132" y="7916"/>
                    <a:pt x="89712" y="16520"/>
                  </a:cubicBezTo>
                  <a:cubicBezTo>
                    <a:pt x="85908" y="16520"/>
                    <a:pt x="75762" y="16520"/>
                    <a:pt x="75762" y="27907"/>
                  </a:cubicBezTo>
                  <a:cubicBezTo>
                    <a:pt x="75762" y="35752"/>
                    <a:pt x="81849" y="39548"/>
                    <a:pt x="87430" y="39548"/>
                  </a:cubicBezTo>
                  <a:cubicBezTo>
                    <a:pt x="91488" y="39548"/>
                    <a:pt x="99097" y="37270"/>
                    <a:pt x="99097" y="27401"/>
                  </a:cubicBezTo>
                  <a:cubicBezTo>
                    <a:pt x="99097" y="12218"/>
                    <a:pt x="87937" y="72"/>
                    <a:pt x="66885" y="72"/>
                  </a:cubicBezTo>
                  <a:cubicBezTo>
                    <a:pt x="34418" y="72"/>
                    <a:pt x="177" y="32715"/>
                    <a:pt x="177" y="88640"/>
                  </a:cubicBezTo>
                  <a:cubicBezTo>
                    <a:pt x="177" y="156204"/>
                    <a:pt x="29599" y="174171"/>
                    <a:pt x="53188" y="174171"/>
                  </a:cubicBezTo>
                  <a:cubicBezTo>
                    <a:pt x="81342" y="174171"/>
                    <a:pt x="105438" y="150384"/>
                    <a:pt x="105438" y="116981"/>
                  </a:cubicBezTo>
                  <a:cubicBezTo>
                    <a:pt x="105438" y="84844"/>
                    <a:pt x="82864" y="60551"/>
                    <a:pt x="54710" y="60551"/>
                  </a:cubicBezTo>
                  <a:cubicBezTo>
                    <a:pt x="37462" y="60551"/>
                    <a:pt x="28077" y="73457"/>
                    <a:pt x="23004" y="85603"/>
                  </a:cubicBezTo>
                  <a:close/>
                  <a:moveTo>
                    <a:pt x="53188" y="167086"/>
                  </a:moveTo>
                  <a:cubicBezTo>
                    <a:pt x="37208" y="167086"/>
                    <a:pt x="29599" y="151903"/>
                    <a:pt x="28077" y="148107"/>
                  </a:cubicBezTo>
                  <a:cubicBezTo>
                    <a:pt x="23512" y="136213"/>
                    <a:pt x="23512" y="115969"/>
                    <a:pt x="23512" y="111414"/>
                  </a:cubicBezTo>
                  <a:cubicBezTo>
                    <a:pt x="23512" y="91676"/>
                    <a:pt x="31628" y="66371"/>
                    <a:pt x="54456" y="66371"/>
                  </a:cubicBezTo>
                  <a:cubicBezTo>
                    <a:pt x="58514" y="66371"/>
                    <a:pt x="70182" y="66371"/>
                    <a:pt x="78045" y="82060"/>
                  </a:cubicBezTo>
                  <a:cubicBezTo>
                    <a:pt x="82610" y="91423"/>
                    <a:pt x="82610" y="104329"/>
                    <a:pt x="82610" y="116728"/>
                  </a:cubicBezTo>
                  <a:cubicBezTo>
                    <a:pt x="82610" y="128875"/>
                    <a:pt x="82610" y="141527"/>
                    <a:pt x="78298" y="150637"/>
                  </a:cubicBezTo>
                  <a:cubicBezTo>
                    <a:pt x="70689" y="165820"/>
                    <a:pt x="59022" y="167086"/>
                    <a:pt x="53188" y="16708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014338F-E0CC-69FA-A83B-7780DCAA72C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116451" y="7256919"/>
              <a:ext cx="27139" cy="26823"/>
            </a:xfrm>
            <a:custGeom>
              <a:avLst/>
              <a:gdLst>
                <a:gd name="connsiteX0" fmla="*/ 27323 w 27139"/>
                <a:gd name="connsiteY0" fmla="*/ 13484 h 26823"/>
                <a:gd name="connsiteX1" fmla="*/ 13880 w 27139"/>
                <a:gd name="connsiteY1" fmla="*/ 72 h 26823"/>
                <a:gd name="connsiteX2" fmla="*/ 183 w 27139"/>
                <a:gd name="connsiteY2" fmla="*/ 13484 h 26823"/>
                <a:gd name="connsiteX3" fmla="*/ 13626 w 27139"/>
                <a:gd name="connsiteY3" fmla="*/ 26895 h 26823"/>
                <a:gd name="connsiteX4" fmla="*/ 27323 w 27139"/>
                <a:gd name="connsiteY4" fmla="*/ 13484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39" h="26823">
                  <a:moveTo>
                    <a:pt x="27323" y="13484"/>
                  </a:moveTo>
                  <a:cubicBezTo>
                    <a:pt x="27323" y="6651"/>
                    <a:pt x="21489" y="72"/>
                    <a:pt x="13880" y="72"/>
                  </a:cubicBezTo>
                  <a:cubicBezTo>
                    <a:pt x="5256" y="72"/>
                    <a:pt x="183" y="7157"/>
                    <a:pt x="183" y="13484"/>
                  </a:cubicBezTo>
                  <a:cubicBezTo>
                    <a:pt x="183" y="20316"/>
                    <a:pt x="6017" y="26895"/>
                    <a:pt x="13626" y="26895"/>
                  </a:cubicBezTo>
                  <a:cubicBezTo>
                    <a:pt x="22250" y="26895"/>
                    <a:pt x="27323" y="19810"/>
                    <a:pt x="27323" y="1348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DB0A165-AE1E-B1E2-5B47-1966A766F656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062644" y="7314362"/>
              <a:ext cx="103232" cy="114632"/>
            </a:xfrm>
            <a:custGeom>
              <a:avLst/>
              <a:gdLst>
                <a:gd name="connsiteX0" fmla="*/ 15146 w 103232"/>
                <a:gd name="connsiteY0" fmla="*/ 96990 h 114632"/>
                <a:gd name="connsiteX1" fmla="*/ 12864 w 103232"/>
                <a:gd name="connsiteY1" fmla="*/ 107872 h 114632"/>
                <a:gd name="connsiteX2" fmla="*/ 20219 w 103232"/>
                <a:gd name="connsiteY2" fmla="*/ 114704 h 114632"/>
                <a:gd name="connsiteX3" fmla="*/ 29604 w 103232"/>
                <a:gd name="connsiteY3" fmla="*/ 107619 h 114632"/>
                <a:gd name="connsiteX4" fmla="*/ 39750 w 103232"/>
                <a:gd name="connsiteY4" fmla="*/ 67637 h 114632"/>
                <a:gd name="connsiteX5" fmla="*/ 47866 w 103232"/>
                <a:gd name="connsiteY5" fmla="*/ 34740 h 114632"/>
                <a:gd name="connsiteX6" fmla="*/ 62070 w 103232"/>
                <a:gd name="connsiteY6" fmla="*/ 13990 h 114632"/>
                <a:gd name="connsiteX7" fmla="*/ 82362 w 103232"/>
                <a:gd name="connsiteY7" fmla="*/ 5639 h 114632"/>
                <a:gd name="connsiteX8" fmla="*/ 93015 w 103232"/>
                <a:gd name="connsiteY8" fmla="*/ 8676 h 114632"/>
                <a:gd name="connsiteX9" fmla="*/ 79825 w 103232"/>
                <a:gd name="connsiteY9" fmla="*/ 22593 h 114632"/>
                <a:gd name="connsiteX10" fmla="*/ 89464 w 103232"/>
                <a:gd name="connsiteY10" fmla="*/ 31450 h 114632"/>
                <a:gd name="connsiteX11" fmla="*/ 103414 w 103232"/>
                <a:gd name="connsiteY11" fmla="*/ 16520 h 114632"/>
                <a:gd name="connsiteX12" fmla="*/ 82362 w 103232"/>
                <a:gd name="connsiteY12" fmla="*/ 72 h 114632"/>
                <a:gd name="connsiteX13" fmla="*/ 49895 w 103232"/>
                <a:gd name="connsiteY13" fmla="*/ 19557 h 114632"/>
                <a:gd name="connsiteX14" fmla="*/ 26814 w 103232"/>
                <a:gd name="connsiteY14" fmla="*/ 72 h 114632"/>
                <a:gd name="connsiteX15" fmla="*/ 8044 w 103232"/>
                <a:gd name="connsiteY15" fmla="*/ 14496 h 114632"/>
                <a:gd name="connsiteX16" fmla="*/ 182 w 103232"/>
                <a:gd name="connsiteY16" fmla="*/ 39042 h 114632"/>
                <a:gd name="connsiteX17" fmla="*/ 3225 w 103232"/>
                <a:gd name="connsiteY17" fmla="*/ 41572 h 114632"/>
                <a:gd name="connsiteX18" fmla="*/ 7537 w 103232"/>
                <a:gd name="connsiteY18" fmla="*/ 35752 h 114632"/>
                <a:gd name="connsiteX19" fmla="*/ 26053 w 103232"/>
                <a:gd name="connsiteY19" fmla="*/ 5639 h 114632"/>
                <a:gd name="connsiteX20" fmla="*/ 33916 w 103232"/>
                <a:gd name="connsiteY20" fmla="*/ 17279 h 114632"/>
                <a:gd name="connsiteX21" fmla="*/ 29858 w 103232"/>
                <a:gd name="connsiteY21" fmla="*/ 38536 h 114632"/>
                <a:gd name="connsiteX22" fmla="*/ 15146 w 103232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146" y="96990"/>
                  </a:moveTo>
                  <a:cubicBezTo>
                    <a:pt x="14386" y="100786"/>
                    <a:pt x="12864" y="106606"/>
                    <a:pt x="12864" y="107872"/>
                  </a:cubicBezTo>
                  <a:cubicBezTo>
                    <a:pt x="12864" y="112427"/>
                    <a:pt x="16415" y="114704"/>
                    <a:pt x="20219" y="114704"/>
                  </a:cubicBezTo>
                  <a:cubicBezTo>
                    <a:pt x="23263" y="114704"/>
                    <a:pt x="27829" y="112680"/>
                    <a:pt x="29604" y="107619"/>
                  </a:cubicBezTo>
                  <a:cubicBezTo>
                    <a:pt x="30111" y="106606"/>
                    <a:pt x="38735" y="72191"/>
                    <a:pt x="39750" y="67637"/>
                  </a:cubicBezTo>
                  <a:cubicBezTo>
                    <a:pt x="41779" y="59286"/>
                    <a:pt x="46345" y="41572"/>
                    <a:pt x="47866" y="34740"/>
                  </a:cubicBezTo>
                  <a:cubicBezTo>
                    <a:pt x="48881" y="31450"/>
                    <a:pt x="55983" y="19557"/>
                    <a:pt x="62070" y="13990"/>
                  </a:cubicBezTo>
                  <a:cubicBezTo>
                    <a:pt x="64099" y="12218"/>
                    <a:pt x="71455" y="5639"/>
                    <a:pt x="82362" y="5639"/>
                  </a:cubicBezTo>
                  <a:cubicBezTo>
                    <a:pt x="88956" y="5639"/>
                    <a:pt x="92761" y="8676"/>
                    <a:pt x="93015" y="8676"/>
                  </a:cubicBezTo>
                  <a:cubicBezTo>
                    <a:pt x="85405" y="9941"/>
                    <a:pt x="79825" y="16014"/>
                    <a:pt x="79825" y="22593"/>
                  </a:cubicBezTo>
                  <a:cubicBezTo>
                    <a:pt x="79825" y="26642"/>
                    <a:pt x="82615" y="31450"/>
                    <a:pt x="89464" y="31450"/>
                  </a:cubicBezTo>
                  <a:cubicBezTo>
                    <a:pt x="96312" y="31450"/>
                    <a:pt x="103414" y="25630"/>
                    <a:pt x="103414" y="16520"/>
                  </a:cubicBezTo>
                  <a:cubicBezTo>
                    <a:pt x="103414" y="7663"/>
                    <a:pt x="95297" y="72"/>
                    <a:pt x="82362" y="72"/>
                  </a:cubicBezTo>
                  <a:cubicBezTo>
                    <a:pt x="65875" y="72"/>
                    <a:pt x="54715" y="12471"/>
                    <a:pt x="49895" y="19557"/>
                  </a:cubicBezTo>
                  <a:cubicBezTo>
                    <a:pt x="47866" y="8170"/>
                    <a:pt x="38735" y="72"/>
                    <a:pt x="26814" y="72"/>
                  </a:cubicBezTo>
                  <a:cubicBezTo>
                    <a:pt x="15146" y="72"/>
                    <a:pt x="10327" y="9941"/>
                    <a:pt x="8044" y="14496"/>
                  </a:cubicBezTo>
                  <a:cubicBezTo>
                    <a:pt x="3479" y="23100"/>
                    <a:pt x="182" y="38283"/>
                    <a:pt x="182" y="39042"/>
                  </a:cubicBezTo>
                  <a:cubicBezTo>
                    <a:pt x="182" y="41572"/>
                    <a:pt x="2718" y="41572"/>
                    <a:pt x="3225" y="41572"/>
                  </a:cubicBezTo>
                  <a:cubicBezTo>
                    <a:pt x="5762" y="41572"/>
                    <a:pt x="6015" y="41319"/>
                    <a:pt x="7537" y="35752"/>
                  </a:cubicBezTo>
                  <a:cubicBezTo>
                    <a:pt x="11849" y="17785"/>
                    <a:pt x="16922" y="5639"/>
                    <a:pt x="26053" y="5639"/>
                  </a:cubicBezTo>
                  <a:cubicBezTo>
                    <a:pt x="30365" y="5639"/>
                    <a:pt x="33916" y="7663"/>
                    <a:pt x="33916" y="17279"/>
                  </a:cubicBezTo>
                  <a:cubicBezTo>
                    <a:pt x="33916" y="22593"/>
                    <a:pt x="33155" y="25377"/>
                    <a:pt x="29858" y="38536"/>
                  </a:cubicBezTo>
                  <a:lnTo>
                    <a:pt x="15146" y="9699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215C8BE-4895-4CEE-EEE4-2E799DFC9DE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187953" y="7216762"/>
              <a:ext cx="78476" cy="117618"/>
            </a:xfrm>
            <a:custGeom>
              <a:avLst/>
              <a:gdLst>
                <a:gd name="connsiteX0" fmla="*/ 78663 w 78476"/>
                <a:gd name="connsiteY0" fmla="*/ 85448 h 117618"/>
                <a:gd name="connsiteX1" fmla="*/ 72627 w 78476"/>
                <a:gd name="connsiteY1" fmla="*/ 85448 h 117618"/>
                <a:gd name="connsiteX2" fmla="*/ 68010 w 78476"/>
                <a:gd name="connsiteY2" fmla="*/ 101567 h 117618"/>
                <a:gd name="connsiteX3" fmla="*/ 50433 w 78476"/>
                <a:gd name="connsiteY3" fmla="*/ 102630 h 117618"/>
                <a:gd name="connsiteX4" fmla="*/ 17764 w 78476"/>
                <a:gd name="connsiteY4" fmla="*/ 102630 h 117618"/>
                <a:gd name="connsiteX5" fmla="*/ 53274 w 78476"/>
                <a:gd name="connsiteY5" fmla="*/ 72871 h 117618"/>
                <a:gd name="connsiteX6" fmla="*/ 78663 w 78476"/>
                <a:gd name="connsiteY6" fmla="*/ 34610 h 117618"/>
                <a:gd name="connsiteX7" fmla="*/ 37117 w 78476"/>
                <a:gd name="connsiteY7" fmla="*/ 68 h 117618"/>
                <a:gd name="connsiteX8" fmla="*/ 186 w 78476"/>
                <a:gd name="connsiteY8" fmla="*/ 31776 h 117618"/>
                <a:gd name="connsiteX9" fmla="*/ 9597 w 78476"/>
                <a:gd name="connsiteY9" fmla="*/ 41695 h 117618"/>
                <a:gd name="connsiteX10" fmla="*/ 19007 w 78476"/>
                <a:gd name="connsiteY10" fmla="*/ 32307 h 117618"/>
                <a:gd name="connsiteX11" fmla="*/ 8531 w 78476"/>
                <a:gd name="connsiteY11" fmla="*/ 22919 h 117618"/>
                <a:gd name="connsiteX12" fmla="*/ 34453 w 78476"/>
                <a:gd name="connsiteY12" fmla="*/ 6445 h 117618"/>
                <a:gd name="connsiteX13" fmla="*/ 61441 w 78476"/>
                <a:gd name="connsiteY13" fmla="*/ 34610 h 117618"/>
                <a:gd name="connsiteX14" fmla="*/ 44751 w 78476"/>
                <a:gd name="connsiteY14" fmla="*/ 68620 h 117618"/>
                <a:gd name="connsiteX15" fmla="*/ 1962 w 78476"/>
                <a:gd name="connsiteY15" fmla="*/ 110778 h 117618"/>
                <a:gd name="connsiteX16" fmla="*/ 186 w 78476"/>
                <a:gd name="connsiteY16" fmla="*/ 117686 h 117618"/>
                <a:gd name="connsiteX17" fmla="*/ 73337 w 78476"/>
                <a:gd name="connsiteY17" fmla="*/ 117686 h 117618"/>
                <a:gd name="connsiteX18" fmla="*/ 78663 w 78476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476" h="117618">
                  <a:moveTo>
                    <a:pt x="78663" y="85448"/>
                  </a:moveTo>
                  <a:lnTo>
                    <a:pt x="72627" y="85448"/>
                  </a:lnTo>
                  <a:cubicBezTo>
                    <a:pt x="72094" y="89345"/>
                    <a:pt x="70318" y="99796"/>
                    <a:pt x="68010" y="101567"/>
                  </a:cubicBezTo>
                  <a:cubicBezTo>
                    <a:pt x="66590" y="102630"/>
                    <a:pt x="52919" y="102630"/>
                    <a:pt x="50433" y="102630"/>
                  </a:cubicBezTo>
                  <a:lnTo>
                    <a:pt x="17764" y="102630"/>
                  </a:lnTo>
                  <a:cubicBezTo>
                    <a:pt x="36407" y="86156"/>
                    <a:pt x="42621" y="81196"/>
                    <a:pt x="53274" y="72871"/>
                  </a:cubicBezTo>
                  <a:cubicBezTo>
                    <a:pt x="66412" y="62420"/>
                    <a:pt x="78663" y="51438"/>
                    <a:pt x="78663" y="34610"/>
                  </a:cubicBezTo>
                  <a:cubicBezTo>
                    <a:pt x="78663" y="13176"/>
                    <a:pt x="59843" y="68"/>
                    <a:pt x="37117" y="68"/>
                  </a:cubicBezTo>
                  <a:cubicBezTo>
                    <a:pt x="15101" y="68"/>
                    <a:pt x="186" y="15479"/>
                    <a:pt x="186" y="31776"/>
                  </a:cubicBezTo>
                  <a:cubicBezTo>
                    <a:pt x="186" y="40809"/>
                    <a:pt x="7821" y="41695"/>
                    <a:pt x="9597" y="41695"/>
                  </a:cubicBezTo>
                  <a:cubicBezTo>
                    <a:pt x="13858" y="41695"/>
                    <a:pt x="19007" y="38684"/>
                    <a:pt x="19007" y="32307"/>
                  </a:cubicBezTo>
                  <a:cubicBezTo>
                    <a:pt x="19007" y="29119"/>
                    <a:pt x="17764" y="22919"/>
                    <a:pt x="8531" y="22919"/>
                  </a:cubicBezTo>
                  <a:cubicBezTo>
                    <a:pt x="14035" y="10342"/>
                    <a:pt x="26109" y="6445"/>
                    <a:pt x="34453" y="6445"/>
                  </a:cubicBezTo>
                  <a:cubicBezTo>
                    <a:pt x="52208" y="6445"/>
                    <a:pt x="61441" y="20262"/>
                    <a:pt x="61441" y="34610"/>
                  </a:cubicBezTo>
                  <a:cubicBezTo>
                    <a:pt x="61441" y="50021"/>
                    <a:pt x="50433" y="62243"/>
                    <a:pt x="44751" y="68620"/>
                  </a:cubicBezTo>
                  <a:lnTo>
                    <a:pt x="1962" y="110778"/>
                  </a:lnTo>
                  <a:cubicBezTo>
                    <a:pt x="186" y="112372"/>
                    <a:pt x="186" y="112727"/>
                    <a:pt x="186" y="117686"/>
                  </a:cubicBezTo>
                  <a:lnTo>
                    <a:pt x="73337" y="117686"/>
                  </a:lnTo>
                  <a:lnTo>
                    <a:pt x="78663" y="85448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71A48B0-77FB-7FB7-C40E-11D69365A1E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4142748" y="7529078"/>
              <a:ext cx="1933523" cy="10121"/>
            </a:xfrm>
            <a:custGeom>
              <a:avLst/>
              <a:gdLst>
                <a:gd name="connsiteX0" fmla="*/ 0 w 1933523"/>
                <a:gd name="connsiteY0" fmla="*/ 0 h 10121"/>
                <a:gd name="connsiteX1" fmla="*/ 1933524 w 1933523"/>
                <a:gd name="connsiteY1" fmla="*/ 0 h 10121"/>
                <a:gd name="connsiteX2" fmla="*/ 1933524 w 1933523"/>
                <a:gd name="connsiteY2" fmla="*/ 10122 h 10121"/>
                <a:gd name="connsiteX3" fmla="*/ 0 w 1933523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3523" h="10121">
                  <a:moveTo>
                    <a:pt x="0" y="0"/>
                  </a:moveTo>
                  <a:lnTo>
                    <a:pt x="1933524" y="0"/>
                  </a:lnTo>
                  <a:lnTo>
                    <a:pt x="1933524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BED2E7D-C659-E03D-E08E-D28F2F90163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146553" y="7659133"/>
              <a:ext cx="116421" cy="163724"/>
            </a:xfrm>
            <a:custGeom>
              <a:avLst/>
              <a:gdLst>
                <a:gd name="connsiteX0" fmla="*/ 115807 w 116421"/>
                <a:gd name="connsiteY0" fmla="*/ 16534 h 163724"/>
                <a:gd name="connsiteX1" fmla="*/ 116568 w 116421"/>
                <a:gd name="connsiteY1" fmla="*/ 11979 h 163724"/>
                <a:gd name="connsiteX2" fmla="*/ 109212 w 116421"/>
                <a:gd name="connsiteY2" fmla="*/ 5146 h 163724"/>
                <a:gd name="connsiteX3" fmla="*/ 98813 w 116421"/>
                <a:gd name="connsiteY3" fmla="*/ 16028 h 163724"/>
                <a:gd name="connsiteX4" fmla="*/ 75224 w 116421"/>
                <a:gd name="connsiteY4" fmla="*/ 85 h 163724"/>
                <a:gd name="connsiteX5" fmla="*/ 14857 w 116421"/>
                <a:gd name="connsiteY5" fmla="*/ 71952 h 163724"/>
                <a:gd name="connsiteX6" fmla="*/ 48591 w 116421"/>
                <a:gd name="connsiteY6" fmla="*/ 111934 h 163724"/>
                <a:gd name="connsiteX7" fmla="*/ 78014 w 116421"/>
                <a:gd name="connsiteY7" fmla="*/ 97257 h 163724"/>
                <a:gd name="connsiteX8" fmla="*/ 78268 w 116421"/>
                <a:gd name="connsiteY8" fmla="*/ 97510 h 163724"/>
                <a:gd name="connsiteX9" fmla="*/ 69897 w 116421"/>
                <a:gd name="connsiteY9" fmla="*/ 130913 h 163724"/>
                <a:gd name="connsiteX10" fmla="*/ 33373 w 116421"/>
                <a:gd name="connsiteY10" fmla="*/ 158242 h 163724"/>
                <a:gd name="connsiteX11" fmla="*/ 13082 w 116421"/>
                <a:gd name="connsiteY11" fmla="*/ 155712 h 163724"/>
                <a:gd name="connsiteX12" fmla="*/ 23481 w 116421"/>
                <a:gd name="connsiteY12" fmla="*/ 142553 h 163724"/>
                <a:gd name="connsiteX13" fmla="*/ 13842 w 116421"/>
                <a:gd name="connsiteY13" fmla="*/ 133696 h 163724"/>
                <a:gd name="connsiteX14" fmla="*/ 146 w 116421"/>
                <a:gd name="connsiteY14" fmla="*/ 148373 h 163724"/>
                <a:gd name="connsiteX15" fmla="*/ 33880 w 116421"/>
                <a:gd name="connsiteY15" fmla="*/ 163809 h 163724"/>
                <a:gd name="connsiteX16" fmla="*/ 87652 w 116421"/>
                <a:gd name="connsiteY16" fmla="*/ 128888 h 163724"/>
                <a:gd name="connsiteX17" fmla="*/ 115807 w 116421"/>
                <a:gd name="connsiteY17" fmla="*/ 16534 h 163724"/>
                <a:gd name="connsiteX18" fmla="*/ 82833 w 116421"/>
                <a:gd name="connsiteY18" fmla="*/ 79543 h 163724"/>
                <a:gd name="connsiteX19" fmla="*/ 69897 w 116421"/>
                <a:gd name="connsiteY19" fmla="*/ 97257 h 163724"/>
                <a:gd name="connsiteX20" fmla="*/ 49352 w 116421"/>
                <a:gd name="connsiteY20" fmla="*/ 106367 h 163724"/>
                <a:gd name="connsiteX21" fmla="*/ 32866 w 116421"/>
                <a:gd name="connsiteY21" fmla="*/ 83086 h 163724"/>
                <a:gd name="connsiteX22" fmla="*/ 47070 w 116421"/>
                <a:gd name="connsiteY22" fmla="*/ 28174 h 163724"/>
                <a:gd name="connsiteX23" fmla="*/ 75478 w 116421"/>
                <a:gd name="connsiteY23" fmla="*/ 5653 h 163724"/>
                <a:gd name="connsiteX24" fmla="*/ 95769 w 116421"/>
                <a:gd name="connsiteY24" fmla="*/ 27415 h 163724"/>
                <a:gd name="connsiteX25" fmla="*/ 95008 w 116421"/>
                <a:gd name="connsiteY25" fmla="*/ 31211 h 163724"/>
                <a:gd name="connsiteX26" fmla="*/ 82833 w 116421"/>
                <a:gd name="connsiteY26" fmla="*/ 7954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421" h="163724">
                  <a:moveTo>
                    <a:pt x="115807" y="16534"/>
                  </a:moveTo>
                  <a:cubicBezTo>
                    <a:pt x="116060" y="15015"/>
                    <a:pt x="116568" y="13750"/>
                    <a:pt x="116568" y="11979"/>
                  </a:cubicBezTo>
                  <a:cubicBezTo>
                    <a:pt x="116568" y="7677"/>
                    <a:pt x="113524" y="5146"/>
                    <a:pt x="109212" y="5146"/>
                  </a:cubicBezTo>
                  <a:cubicBezTo>
                    <a:pt x="106676" y="5146"/>
                    <a:pt x="99827" y="6918"/>
                    <a:pt x="98813" y="16028"/>
                  </a:cubicBezTo>
                  <a:cubicBezTo>
                    <a:pt x="94247" y="6665"/>
                    <a:pt x="85370" y="85"/>
                    <a:pt x="75224" y="85"/>
                  </a:cubicBezTo>
                  <a:cubicBezTo>
                    <a:pt x="46309" y="85"/>
                    <a:pt x="14857" y="35513"/>
                    <a:pt x="14857" y="71952"/>
                  </a:cubicBezTo>
                  <a:cubicBezTo>
                    <a:pt x="14857" y="97004"/>
                    <a:pt x="30329" y="111934"/>
                    <a:pt x="48591" y="111934"/>
                  </a:cubicBezTo>
                  <a:cubicBezTo>
                    <a:pt x="63556" y="111934"/>
                    <a:pt x="75478" y="100041"/>
                    <a:pt x="78014" y="97257"/>
                  </a:cubicBezTo>
                  <a:lnTo>
                    <a:pt x="78268" y="97510"/>
                  </a:lnTo>
                  <a:cubicBezTo>
                    <a:pt x="72941" y="120032"/>
                    <a:pt x="69897" y="130407"/>
                    <a:pt x="69897" y="130913"/>
                  </a:cubicBezTo>
                  <a:cubicBezTo>
                    <a:pt x="68883" y="133190"/>
                    <a:pt x="60259" y="158242"/>
                    <a:pt x="33373" y="158242"/>
                  </a:cubicBezTo>
                  <a:cubicBezTo>
                    <a:pt x="28554" y="158242"/>
                    <a:pt x="20183" y="157989"/>
                    <a:pt x="13082" y="155712"/>
                  </a:cubicBezTo>
                  <a:cubicBezTo>
                    <a:pt x="20691" y="153434"/>
                    <a:pt x="23481" y="146855"/>
                    <a:pt x="23481" y="142553"/>
                  </a:cubicBezTo>
                  <a:cubicBezTo>
                    <a:pt x="23481" y="138504"/>
                    <a:pt x="20691" y="133696"/>
                    <a:pt x="13842" y="133696"/>
                  </a:cubicBezTo>
                  <a:cubicBezTo>
                    <a:pt x="8262" y="133696"/>
                    <a:pt x="146" y="138251"/>
                    <a:pt x="146" y="148373"/>
                  </a:cubicBezTo>
                  <a:cubicBezTo>
                    <a:pt x="146" y="158748"/>
                    <a:pt x="9531" y="163809"/>
                    <a:pt x="33880" y="163809"/>
                  </a:cubicBezTo>
                  <a:cubicBezTo>
                    <a:pt x="65585" y="163809"/>
                    <a:pt x="83848" y="144072"/>
                    <a:pt x="87652" y="128888"/>
                  </a:cubicBezTo>
                  <a:lnTo>
                    <a:pt x="115807" y="16534"/>
                  </a:lnTo>
                  <a:close/>
                  <a:moveTo>
                    <a:pt x="82833" y="79543"/>
                  </a:moveTo>
                  <a:cubicBezTo>
                    <a:pt x="81311" y="86123"/>
                    <a:pt x="75478" y="92449"/>
                    <a:pt x="69897" y="97257"/>
                  </a:cubicBezTo>
                  <a:cubicBezTo>
                    <a:pt x="64571" y="101812"/>
                    <a:pt x="56708" y="106367"/>
                    <a:pt x="49352" y="106367"/>
                  </a:cubicBezTo>
                  <a:cubicBezTo>
                    <a:pt x="36670" y="106367"/>
                    <a:pt x="32866" y="93208"/>
                    <a:pt x="32866" y="83086"/>
                  </a:cubicBezTo>
                  <a:cubicBezTo>
                    <a:pt x="32866" y="70940"/>
                    <a:pt x="40221" y="41080"/>
                    <a:pt x="47070" y="28174"/>
                  </a:cubicBezTo>
                  <a:cubicBezTo>
                    <a:pt x="53918" y="15775"/>
                    <a:pt x="64825" y="5653"/>
                    <a:pt x="75478" y="5653"/>
                  </a:cubicBezTo>
                  <a:cubicBezTo>
                    <a:pt x="92218" y="5653"/>
                    <a:pt x="95769" y="26150"/>
                    <a:pt x="95769" y="27415"/>
                  </a:cubicBezTo>
                  <a:cubicBezTo>
                    <a:pt x="95769" y="28680"/>
                    <a:pt x="95262" y="30199"/>
                    <a:pt x="95008" y="31211"/>
                  </a:cubicBezTo>
                  <a:lnTo>
                    <a:pt x="82833" y="7954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E37F27B-0D31-93D8-E9C1-972D9020E94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4297938" y="7581194"/>
              <a:ext cx="58845" cy="253051"/>
            </a:xfrm>
            <a:custGeom>
              <a:avLst/>
              <a:gdLst>
                <a:gd name="connsiteX0" fmla="*/ 58996 w 58845"/>
                <a:gd name="connsiteY0" fmla="*/ 250606 h 253051"/>
                <a:gd name="connsiteX1" fmla="*/ 54684 w 58845"/>
                <a:gd name="connsiteY1" fmla="*/ 245039 h 253051"/>
                <a:gd name="connsiteX2" fmla="*/ 14862 w 58845"/>
                <a:gd name="connsiteY2" fmla="*/ 126611 h 253051"/>
                <a:gd name="connsiteX3" fmla="*/ 55699 w 58845"/>
                <a:gd name="connsiteY3" fmla="*/ 6918 h 253051"/>
                <a:gd name="connsiteX4" fmla="*/ 58996 w 58845"/>
                <a:gd name="connsiteY4" fmla="*/ 2616 h 253051"/>
                <a:gd name="connsiteX5" fmla="*/ 56459 w 58845"/>
                <a:gd name="connsiteY5" fmla="*/ 85 h 253051"/>
                <a:gd name="connsiteX6" fmla="*/ 16130 w 58845"/>
                <a:gd name="connsiteY6" fmla="*/ 49430 h 253051"/>
                <a:gd name="connsiteX7" fmla="*/ 151 w 58845"/>
                <a:gd name="connsiteY7" fmla="*/ 126611 h 253051"/>
                <a:gd name="connsiteX8" fmla="*/ 16891 w 58845"/>
                <a:gd name="connsiteY8" fmla="*/ 205563 h 253051"/>
                <a:gd name="connsiteX9" fmla="*/ 56459 w 58845"/>
                <a:gd name="connsiteY9" fmla="*/ 253137 h 253051"/>
                <a:gd name="connsiteX10" fmla="*/ 58996 w 58845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5" h="253051">
                  <a:moveTo>
                    <a:pt x="58996" y="250606"/>
                  </a:moveTo>
                  <a:cubicBezTo>
                    <a:pt x="58996" y="249847"/>
                    <a:pt x="58996" y="249341"/>
                    <a:pt x="54684" y="245039"/>
                  </a:cubicBezTo>
                  <a:cubicBezTo>
                    <a:pt x="22979" y="213154"/>
                    <a:pt x="14862" y="165328"/>
                    <a:pt x="14862" y="126611"/>
                  </a:cubicBezTo>
                  <a:cubicBezTo>
                    <a:pt x="14862" y="82580"/>
                    <a:pt x="24501" y="38549"/>
                    <a:pt x="55699" y="6918"/>
                  </a:cubicBezTo>
                  <a:cubicBezTo>
                    <a:pt x="58996" y="3881"/>
                    <a:pt x="58996" y="3375"/>
                    <a:pt x="58996" y="2616"/>
                  </a:cubicBezTo>
                  <a:cubicBezTo>
                    <a:pt x="58996" y="845"/>
                    <a:pt x="57981" y="85"/>
                    <a:pt x="56459" y="85"/>
                  </a:cubicBezTo>
                  <a:cubicBezTo>
                    <a:pt x="53923" y="85"/>
                    <a:pt x="31095" y="17293"/>
                    <a:pt x="16130" y="49430"/>
                  </a:cubicBezTo>
                  <a:cubicBezTo>
                    <a:pt x="3195" y="77266"/>
                    <a:pt x="151" y="105355"/>
                    <a:pt x="151" y="126611"/>
                  </a:cubicBezTo>
                  <a:cubicBezTo>
                    <a:pt x="151" y="146349"/>
                    <a:pt x="2941" y="176968"/>
                    <a:pt x="16891" y="205563"/>
                  </a:cubicBezTo>
                  <a:cubicBezTo>
                    <a:pt x="32110" y="236688"/>
                    <a:pt x="53923" y="253137"/>
                    <a:pt x="56459" y="253137"/>
                  </a:cubicBezTo>
                  <a:cubicBezTo>
                    <a:pt x="57981" y="253137"/>
                    <a:pt x="58996" y="252377"/>
                    <a:pt x="58996" y="25060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1180EAE-F681-33B7-D26E-5B47012B605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4378823" y="7659133"/>
              <a:ext cx="111348" cy="114632"/>
            </a:xfrm>
            <a:custGeom>
              <a:avLst/>
              <a:gdLst>
                <a:gd name="connsiteX0" fmla="*/ 111504 w 111348"/>
                <a:gd name="connsiteY0" fmla="*/ 17799 h 114632"/>
                <a:gd name="connsiteX1" fmla="*/ 100343 w 111348"/>
                <a:gd name="connsiteY1" fmla="*/ 85 h 114632"/>
                <a:gd name="connsiteX2" fmla="*/ 87915 w 111348"/>
                <a:gd name="connsiteY2" fmla="*/ 12232 h 114632"/>
                <a:gd name="connsiteX3" fmla="*/ 91973 w 111348"/>
                <a:gd name="connsiteY3" fmla="*/ 19823 h 114632"/>
                <a:gd name="connsiteX4" fmla="*/ 100597 w 111348"/>
                <a:gd name="connsiteY4" fmla="*/ 40574 h 114632"/>
                <a:gd name="connsiteX5" fmla="*/ 55449 w 111348"/>
                <a:gd name="connsiteY5" fmla="*/ 109150 h 114632"/>
                <a:gd name="connsiteX6" fmla="*/ 36679 w 111348"/>
                <a:gd name="connsiteY6" fmla="*/ 87135 h 114632"/>
                <a:gd name="connsiteX7" fmla="*/ 51390 w 111348"/>
                <a:gd name="connsiteY7" fmla="*/ 33488 h 114632"/>
                <a:gd name="connsiteX8" fmla="*/ 54434 w 111348"/>
                <a:gd name="connsiteY8" fmla="*/ 20836 h 114632"/>
                <a:gd name="connsiteX9" fmla="*/ 33636 w 111348"/>
                <a:gd name="connsiteY9" fmla="*/ 85 h 114632"/>
                <a:gd name="connsiteX10" fmla="*/ 155 w 111348"/>
                <a:gd name="connsiteY10" fmla="*/ 39055 h 114632"/>
                <a:gd name="connsiteX11" fmla="*/ 3198 w 111348"/>
                <a:gd name="connsiteY11" fmla="*/ 41586 h 114632"/>
                <a:gd name="connsiteX12" fmla="*/ 7257 w 111348"/>
                <a:gd name="connsiteY12" fmla="*/ 37031 h 114632"/>
                <a:gd name="connsiteX13" fmla="*/ 32875 w 111348"/>
                <a:gd name="connsiteY13" fmla="*/ 5653 h 114632"/>
                <a:gd name="connsiteX14" fmla="*/ 39216 w 111348"/>
                <a:gd name="connsiteY14" fmla="*/ 13750 h 114632"/>
                <a:gd name="connsiteX15" fmla="*/ 34904 w 111348"/>
                <a:gd name="connsiteY15" fmla="*/ 31464 h 114632"/>
                <a:gd name="connsiteX16" fmla="*/ 20446 w 111348"/>
                <a:gd name="connsiteY16" fmla="*/ 83339 h 114632"/>
                <a:gd name="connsiteX17" fmla="*/ 54434 w 111348"/>
                <a:gd name="connsiteY17" fmla="*/ 114718 h 114632"/>
                <a:gd name="connsiteX18" fmla="*/ 111504 w 111348"/>
                <a:gd name="connsiteY18" fmla="*/ 17799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348" h="114632">
                  <a:moveTo>
                    <a:pt x="111504" y="17799"/>
                  </a:moveTo>
                  <a:cubicBezTo>
                    <a:pt x="111504" y="4134"/>
                    <a:pt x="104909" y="85"/>
                    <a:pt x="100343" y="85"/>
                  </a:cubicBezTo>
                  <a:cubicBezTo>
                    <a:pt x="94002" y="85"/>
                    <a:pt x="87915" y="6665"/>
                    <a:pt x="87915" y="12232"/>
                  </a:cubicBezTo>
                  <a:cubicBezTo>
                    <a:pt x="87915" y="15522"/>
                    <a:pt x="89183" y="17040"/>
                    <a:pt x="91973" y="19823"/>
                  </a:cubicBezTo>
                  <a:cubicBezTo>
                    <a:pt x="97300" y="24884"/>
                    <a:pt x="100597" y="31464"/>
                    <a:pt x="100597" y="40574"/>
                  </a:cubicBezTo>
                  <a:cubicBezTo>
                    <a:pt x="100597" y="51202"/>
                    <a:pt x="85125" y="109150"/>
                    <a:pt x="55449" y="109150"/>
                  </a:cubicBezTo>
                  <a:cubicBezTo>
                    <a:pt x="42513" y="109150"/>
                    <a:pt x="36679" y="100294"/>
                    <a:pt x="36679" y="87135"/>
                  </a:cubicBezTo>
                  <a:cubicBezTo>
                    <a:pt x="36679" y="72964"/>
                    <a:pt x="43528" y="54491"/>
                    <a:pt x="51390" y="33488"/>
                  </a:cubicBezTo>
                  <a:cubicBezTo>
                    <a:pt x="53166" y="29186"/>
                    <a:pt x="54434" y="25644"/>
                    <a:pt x="54434" y="20836"/>
                  </a:cubicBezTo>
                  <a:cubicBezTo>
                    <a:pt x="54434" y="9448"/>
                    <a:pt x="46318" y="85"/>
                    <a:pt x="33636" y="85"/>
                  </a:cubicBezTo>
                  <a:cubicBezTo>
                    <a:pt x="9793" y="85"/>
                    <a:pt x="155" y="36778"/>
                    <a:pt x="155" y="39055"/>
                  </a:cubicBezTo>
                  <a:cubicBezTo>
                    <a:pt x="155" y="41586"/>
                    <a:pt x="2691" y="41586"/>
                    <a:pt x="3198" y="41586"/>
                  </a:cubicBezTo>
                  <a:cubicBezTo>
                    <a:pt x="5735" y="41586"/>
                    <a:pt x="5988" y="41080"/>
                    <a:pt x="7257" y="37031"/>
                  </a:cubicBezTo>
                  <a:cubicBezTo>
                    <a:pt x="14612" y="11473"/>
                    <a:pt x="25519" y="5653"/>
                    <a:pt x="32875" y="5653"/>
                  </a:cubicBezTo>
                  <a:cubicBezTo>
                    <a:pt x="34904" y="5653"/>
                    <a:pt x="39216" y="5653"/>
                    <a:pt x="39216" y="13750"/>
                  </a:cubicBezTo>
                  <a:cubicBezTo>
                    <a:pt x="39216" y="20076"/>
                    <a:pt x="36679" y="26909"/>
                    <a:pt x="34904" y="31464"/>
                  </a:cubicBezTo>
                  <a:cubicBezTo>
                    <a:pt x="23743" y="60818"/>
                    <a:pt x="20446" y="72458"/>
                    <a:pt x="20446" y="83339"/>
                  </a:cubicBezTo>
                  <a:cubicBezTo>
                    <a:pt x="20446" y="110669"/>
                    <a:pt x="42767" y="114718"/>
                    <a:pt x="54434" y="114718"/>
                  </a:cubicBezTo>
                  <a:cubicBezTo>
                    <a:pt x="97046" y="114718"/>
                    <a:pt x="111504" y="30958"/>
                    <a:pt x="111504" y="177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F00D3E5-0106-F706-332F-6C224FFFAD6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4525327" y="7744158"/>
              <a:ext cx="29676" cy="75662"/>
            </a:xfrm>
            <a:custGeom>
              <a:avLst/>
              <a:gdLst>
                <a:gd name="connsiteX0" fmla="*/ 29836 w 29676"/>
                <a:gd name="connsiteY0" fmla="*/ 26656 h 75662"/>
                <a:gd name="connsiteX1" fmla="*/ 13603 w 29676"/>
                <a:gd name="connsiteY1" fmla="*/ 85 h 75662"/>
                <a:gd name="connsiteX2" fmla="*/ 160 w 29676"/>
                <a:gd name="connsiteY2" fmla="*/ 13497 h 75662"/>
                <a:gd name="connsiteX3" fmla="*/ 13603 w 29676"/>
                <a:gd name="connsiteY3" fmla="*/ 26909 h 75662"/>
                <a:gd name="connsiteX4" fmla="*/ 22480 w 29676"/>
                <a:gd name="connsiteY4" fmla="*/ 23619 h 75662"/>
                <a:gd name="connsiteX5" fmla="*/ 23749 w 29676"/>
                <a:gd name="connsiteY5" fmla="*/ 22860 h 75662"/>
                <a:gd name="connsiteX6" fmla="*/ 24256 w 29676"/>
                <a:gd name="connsiteY6" fmla="*/ 26656 h 75662"/>
                <a:gd name="connsiteX7" fmla="*/ 7008 w 29676"/>
                <a:gd name="connsiteY7" fmla="*/ 68915 h 75662"/>
                <a:gd name="connsiteX8" fmla="*/ 4218 w 29676"/>
                <a:gd name="connsiteY8" fmla="*/ 72964 h 75662"/>
                <a:gd name="connsiteX9" fmla="*/ 6755 w 29676"/>
                <a:gd name="connsiteY9" fmla="*/ 75748 h 75662"/>
                <a:gd name="connsiteX10" fmla="*/ 29836 w 29676"/>
                <a:gd name="connsiteY10" fmla="*/ 26656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76" h="75662">
                  <a:moveTo>
                    <a:pt x="29836" y="26656"/>
                  </a:moveTo>
                  <a:cubicBezTo>
                    <a:pt x="29836" y="9954"/>
                    <a:pt x="23495" y="85"/>
                    <a:pt x="13603" y="85"/>
                  </a:cubicBezTo>
                  <a:cubicBezTo>
                    <a:pt x="5233" y="85"/>
                    <a:pt x="160" y="6412"/>
                    <a:pt x="160" y="13497"/>
                  </a:cubicBezTo>
                  <a:cubicBezTo>
                    <a:pt x="160" y="20330"/>
                    <a:pt x="5233" y="26909"/>
                    <a:pt x="13603" y="26909"/>
                  </a:cubicBezTo>
                  <a:cubicBezTo>
                    <a:pt x="16647" y="26909"/>
                    <a:pt x="19944" y="25897"/>
                    <a:pt x="22480" y="23619"/>
                  </a:cubicBezTo>
                  <a:cubicBezTo>
                    <a:pt x="23241" y="23113"/>
                    <a:pt x="23495" y="22860"/>
                    <a:pt x="23749" y="22860"/>
                  </a:cubicBezTo>
                  <a:cubicBezTo>
                    <a:pt x="24002" y="22860"/>
                    <a:pt x="24256" y="23113"/>
                    <a:pt x="24256" y="26656"/>
                  </a:cubicBezTo>
                  <a:cubicBezTo>
                    <a:pt x="24256" y="45382"/>
                    <a:pt x="15378" y="60565"/>
                    <a:pt x="7008" y="68915"/>
                  </a:cubicBezTo>
                  <a:cubicBezTo>
                    <a:pt x="4218" y="71699"/>
                    <a:pt x="4218" y="72205"/>
                    <a:pt x="4218" y="72964"/>
                  </a:cubicBezTo>
                  <a:cubicBezTo>
                    <a:pt x="4218" y="74736"/>
                    <a:pt x="5486" y="75748"/>
                    <a:pt x="6755" y="75748"/>
                  </a:cubicBezTo>
                  <a:cubicBezTo>
                    <a:pt x="9545" y="75748"/>
                    <a:pt x="29836" y="56263"/>
                    <a:pt x="29836" y="2665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898CE3-64C4-962B-3B82-6DF233BEC6E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623598" y="7659133"/>
              <a:ext cx="103232" cy="114632"/>
            </a:xfrm>
            <a:custGeom>
              <a:avLst/>
              <a:gdLst>
                <a:gd name="connsiteX0" fmla="*/ 15129 w 103232"/>
                <a:gd name="connsiteY0" fmla="*/ 97004 h 114632"/>
                <a:gd name="connsiteX1" fmla="*/ 12846 w 103232"/>
                <a:gd name="connsiteY1" fmla="*/ 107885 h 114632"/>
                <a:gd name="connsiteX2" fmla="*/ 20202 w 103232"/>
                <a:gd name="connsiteY2" fmla="*/ 114718 h 114632"/>
                <a:gd name="connsiteX3" fmla="*/ 29587 w 103232"/>
                <a:gd name="connsiteY3" fmla="*/ 107632 h 114632"/>
                <a:gd name="connsiteX4" fmla="*/ 39733 w 103232"/>
                <a:gd name="connsiteY4" fmla="*/ 67650 h 114632"/>
                <a:gd name="connsiteX5" fmla="*/ 47849 w 103232"/>
                <a:gd name="connsiteY5" fmla="*/ 34753 h 114632"/>
                <a:gd name="connsiteX6" fmla="*/ 62053 w 103232"/>
                <a:gd name="connsiteY6" fmla="*/ 14003 h 114632"/>
                <a:gd name="connsiteX7" fmla="*/ 82344 w 103232"/>
                <a:gd name="connsiteY7" fmla="*/ 5653 h 114632"/>
                <a:gd name="connsiteX8" fmla="*/ 92997 w 103232"/>
                <a:gd name="connsiteY8" fmla="*/ 8689 h 114632"/>
                <a:gd name="connsiteX9" fmla="*/ 79808 w 103232"/>
                <a:gd name="connsiteY9" fmla="*/ 22607 h 114632"/>
                <a:gd name="connsiteX10" fmla="*/ 89446 w 103232"/>
                <a:gd name="connsiteY10" fmla="*/ 31464 h 114632"/>
                <a:gd name="connsiteX11" fmla="*/ 103397 w 103232"/>
                <a:gd name="connsiteY11" fmla="*/ 16534 h 114632"/>
                <a:gd name="connsiteX12" fmla="*/ 82344 w 103232"/>
                <a:gd name="connsiteY12" fmla="*/ 85 h 114632"/>
                <a:gd name="connsiteX13" fmla="*/ 49878 w 103232"/>
                <a:gd name="connsiteY13" fmla="*/ 19570 h 114632"/>
                <a:gd name="connsiteX14" fmla="*/ 26797 w 103232"/>
                <a:gd name="connsiteY14" fmla="*/ 85 h 114632"/>
                <a:gd name="connsiteX15" fmla="*/ 8027 w 103232"/>
                <a:gd name="connsiteY15" fmla="*/ 14509 h 114632"/>
                <a:gd name="connsiteX16" fmla="*/ 164 w 103232"/>
                <a:gd name="connsiteY16" fmla="*/ 39055 h 114632"/>
                <a:gd name="connsiteX17" fmla="*/ 3208 w 103232"/>
                <a:gd name="connsiteY17" fmla="*/ 41586 h 114632"/>
                <a:gd name="connsiteX18" fmla="*/ 7520 w 103232"/>
                <a:gd name="connsiteY18" fmla="*/ 35766 h 114632"/>
                <a:gd name="connsiteX19" fmla="*/ 26036 w 103232"/>
                <a:gd name="connsiteY19" fmla="*/ 5653 h 114632"/>
                <a:gd name="connsiteX20" fmla="*/ 33899 w 103232"/>
                <a:gd name="connsiteY20" fmla="*/ 17293 h 114632"/>
                <a:gd name="connsiteX21" fmla="*/ 29840 w 103232"/>
                <a:gd name="connsiteY21" fmla="*/ 38549 h 114632"/>
                <a:gd name="connsiteX22" fmla="*/ 15129 w 103232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129" y="97004"/>
                  </a:moveTo>
                  <a:cubicBezTo>
                    <a:pt x="14368" y="100800"/>
                    <a:pt x="12846" y="106620"/>
                    <a:pt x="12846" y="107885"/>
                  </a:cubicBezTo>
                  <a:cubicBezTo>
                    <a:pt x="12846" y="112440"/>
                    <a:pt x="16397" y="114718"/>
                    <a:pt x="20202" y="114718"/>
                  </a:cubicBezTo>
                  <a:cubicBezTo>
                    <a:pt x="23246" y="114718"/>
                    <a:pt x="27811" y="112693"/>
                    <a:pt x="29587" y="107632"/>
                  </a:cubicBezTo>
                  <a:cubicBezTo>
                    <a:pt x="30094" y="106620"/>
                    <a:pt x="38718" y="72205"/>
                    <a:pt x="39733" y="67650"/>
                  </a:cubicBezTo>
                  <a:cubicBezTo>
                    <a:pt x="41762" y="59299"/>
                    <a:pt x="46327" y="41586"/>
                    <a:pt x="47849" y="34753"/>
                  </a:cubicBezTo>
                  <a:cubicBezTo>
                    <a:pt x="48864" y="31464"/>
                    <a:pt x="55966" y="19570"/>
                    <a:pt x="62053" y="14003"/>
                  </a:cubicBezTo>
                  <a:cubicBezTo>
                    <a:pt x="64082" y="12232"/>
                    <a:pt x="71438" y="5653"/>
                    <a:pt x="82344" y="5653"/>
                  </a:cubicBezTo>
                  <a:cubicBezTo>
                    <a:pt x="88939" y="5653"/>
                    <a:pt x="92744" y="8689"/>
                    <a:pt x="92997" y="8689"/>
                  </a:cubicBezTo>
                  <a:cubicBezTo>
                    <a:pt x="85388" y="9954"/>
                    <a:pt x="79808" y="16028"/>
                    <a:pt x="79808" y="22607"/>
                  </a:cubicBezTo>
                  <a:cubicBezTo>
                    <a:pt x="79808" y="26656"/>
                    <a:pt x="82598" y="31464"/>
                    <a:pt x="89446" y="31464"/>
                  </a:cubicBezTo>
                  <a:cubicBezTo>
                    <a:pt x="96295" y="31464"/>
                    <a:pt x="103397" y="25644"/>
                    <a:pt x="103397" y="16534"/>
                  </a:cubicBezTo>
                  <a:cubicBezTo>
                    <a:pt x="103397" y="7677"/>
                    <a:pt x="95280" y="85"/>
                    <a:pt x="82344" y="85"/>
                  </a:cubicBezTo>
                  <a:cubicBezTo>
                    <a:pt x="65858" y="85"/>
                    <a:pt x="54697" y="12485"/>
                    <a:pt x="49878" y="19570"/>
                  </a:cubicBezTo>
                  <a:cubicBezTo>
                    <a:pt x="47849" y="8183"/>
                    <a:pt x="38718" y="85"/>
                    <a:pt x="26797" y="85"/>
                  </a:cubicBezTo>
                  <a:cubicBezTo>
                    <a:pt x="15129" y="85"/>
                    <a:pt x="10310" y="9954"/>
                    <a:pt x="8027" y="14509"/>
                  </a:cubicBezTo>
                  <a:cubicBezTo>
                    <a:pt x="3462" y="23113"/>
                    <a:pt x="164" y="38296"/>
                    <a:pt x="164" y="39055"/>
                  </a:cubicBezTo>
                  <a:cubicBezTo>
                    <a:pt x="164" y="41586"/>
                    <a:pt x="2701" y="41586"/>
                    <a:pt x="3208" y="41586"/>
                  </a:cubicBezTo>
                  <a:cubicBezTo>
                    <a:pt x="5744" y="41586"/>
                    <a:pt x="5998" y="41333"/>
                    <a:pt x="7520" y="35766"/>
                  </a:cubicBezTo>
                  <a:cubicBezTo>
                    <a:pt x="11832" y="17799"/>
                    <a:pt x="16905" y="5653"/>
                    <a:pt x="26036" y="5653"/>
                  </a:cubicBezTo>
                  <a:cubicBezTo>
                    <a:pt x="30348" y="5653"/>
                    <a:pt x="33899" y="7677"/>
                    <a:pt x="33899" y="17293"/>
                  </a:cubicBezTo>
                  <a:cubicBezTo>
                    <a:pt x="33899" y="22607"/>
                    <a:pt x="33138" y="25391"/>
                    <a:pt x="29840" y="38549"/>
                  </a:cubicBezTo>
                  <a:lnTo>
                    <a:pt x="15129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4FC0F96-88E9-55B5-F858-AE8C453F195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749851" y="7760227"/>
              <a:ext cx="120023" cy="8679"/>
            </a:xfrm>
            <a:custGeom>
              <a:avLst/>
              <a:gdLst>
                <a:gd name="connsiteX0" fmla="*/ 113090 w 120023"/>
                <a:gd name="connsiteY0" fmla="*/ 8767 h 8679"/>
                <a:gd name="connsiteX1" fmla="*/ 120192 w 120023"/>
                <a:gd name="connsiteY1" fmla="*/ 4515 h 8679"/>
                <a:gd name="connsiteX2" fmla="*/ 113090 w 120023"/>
                <a:gd name="connsiteY2" fmla="*/ 87 h 8679"/>
                <a:gd name="connsiteX3" fmla="*/ 7271 w 120023"/>
                <a:gd name="connsiteY3" fmla="*/ 87 h 8679"/>
                <a:gd name="connsiteX4" fmla="*/ 169 w 120023"/>
                <a:gd name="connsiteY4" fmla="*/ 4338 h 8679"/>
                <a:gd name="connsiteX5" fmla="*/ 7271 w 120023"/>
                <a:gd name="connsiteY5" fmla="*/ 8767 h 8679"/>
                <a:gd name="connsiteX6" fmla="*/ 113090 w 120023"/>
                <a:gd name="connsiteY6" fmla="*/ 8767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23" h="8679">
                  <a:moveTo>
                    <a:pt x="113090" y="8767"/>
                  </a:moveTo>
                  <a:cubicBezTo>
                    <a:pt x="115931" y="8767"/>
                    <a:pt x="120192" y="8767"/>
                    <a:pt x="120192" y="4515"/>
                  </a:cubicBezTo>
                  <a:cubicBezTo>
                    <a:pt x="120192" y="87"/>
                    <a:pt x="116109" y="87"/>
                    <a:pt x="113090" y="87"/>
                  </a:cubicBezTo>
                  <a:lnTo>
                    <a:pt x="7271" y="87"/>
                  </a:lnTo>
                  <a:cubicBezTo>
                    <a:pt x="4430" y="87"/>
                    <a:pt x="169" y="87"/>
                    <a:pt x="169" y="4338"/>
                  </a:cubicBezTo>
                  <a:cubicBezTo>
                    <a:pt x="169" y="8767"/>
                    <a:pt x="4252" y="8767"/>
                    <a:pt x="7271" y="8767"/>
                  </a:cubicBezTo>
                  <a:lnTo>
                    <a:pt x="113090" y="876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E1FEEF7-B270-FC5C-B936-4C520658296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916342" y="7581194"/>
              <a:ext cx="58845" cy="253051"/>
            </a:xfrm>
            <a:custGeom>
              <a:avLst/>
              <a:gdLst>
                <a:gd name="connsiteX0" fmla="*/ 59021 w 58845"/>
                <a:gd name="connsiteY0" fmla="*/ 126611 h 253051"/>
                <a:gd name="connsiteX1" fmla="*/ 42280 w 58845"/>
                <a:gd name="connsiteY1" fmla="*/ 47659 h 253051"/>
                <a:gd name="connsiteX2" fmla="*/ 2712 w 58845"/>
                <a:gd name="connsiteY2" fmla="*/ 85 h 253051"/>
                <a:gd name="connsiteX3" fmla="*/ 176 w 58845"/>
                <a:gd name="connsiteY3" fmla="*/ 2616 h 253051"/>
                <a:gd name="connsiteX4" fmla="*/ 4995 w 58845"/>
                <a:gd name="connsiteY4" fmla="*/ 8436 h 253051"/>
                <a:gd name="connsiteX5" fmla="*/ 44309 w 58845"/>
                <a:gd name="connsiteY5" fmla="*/ 126611 h 253051"/>
                <a:gd name="connsiteX6" fmla="*/ 3473 w 58845"/>
                <a:gd name="connsiteY6" fmla="*/ 246304 h 253051"/>
                <a:gd name="connsiteX7" fmla="*/ 176 w 58845"/>
                <a:gd name="connsiteY7" fmla="*/ 250606 h 253051"/>
                <a:gd name="connsiteX8" fmla="*/ 2712 w 58845"/>
                <a:gd name="connsiteY8" fmla="*/ 253137 h 253051"/>
                <a:gd name="connsiteX9" fmla="*/ 43041 w 58845"/>
                <a:gd name="connsiteY9" fmla="*/ 203792 h 253051"/>
                <a:gd name="connsiteX10" fmla="*/ 59021 w 58845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5" h="253051">
                  <a:moveTo>
                    <a:pt x="59021" y="126611"/>
                  </a:moveTo>
                  <a:cubicBezTo>
                    <a:pt x="59021" y="106873"/>
                    <a:pt x="56231" y="76254"/>
                    <a:pt x="42280" y="47659"/>
                  </a:cubicBezTo>
                  <a:cubicBezTo>
                    <a:pt x="27062" y="16534"/>
                    <a:pt x="5248" y="85"/>
                    <a:pt x="2712" y="85"/>
                  </a:cubicBezTo>
                  <a:cubicBezTo>
                    <a:pt x="1190" y="85"/>
                    <a:pt x="176" y="1098"/>
                    <a:pt x="176" y="2616"/>
                  </a:cubicBezTo>
                  <a:cubicBezTo>
                    <a:pt x="176" y="3375"/>
                    <a:pt x="176" y="3881"/>
                    <a:pt x="4995" y="8436"/>
                  </a:cubicBezTo>
                  <a:cubicBezTo>
                    <a:pt x="29852" y="33488"/>
                    <a:pt x="44309" y="73723"/>
                    <a:pt x="44309" y="126611"/>
                  </a:cubicBezTo>
                  <a:cubicBezTo>
                    <a:pt x="44309" y="169883"/>
                    <a:pt x="34925" y="214420"/>
                    <a:pt x="3473" y="246304"/>
                  </a:cubicBezTo>
                  <a:cubicBezTo>
                    <a:pt x="176" y="249341"/>
                    <a:pt x="176" y="249847"/>
                    <a:pt x="176" y="250606"/>
                  </a:cubicBezTo>
                  <a:cubicBezTo>
                    <a:pt x="176" y="252124"/>
                    <a:pt x="1190" y="253137"/>
                    <a:pt x="2712" y="253137"/>
                  </a:cubicBezTo>
                  <a:cubicBezTo>
                    <a:pt x="5248" y="253137"/>
                    <a:pt x="28076" y="235929"/>
                    <a:pt x="43041" y="203792"/>
                  </a:cubicBezTo>
                  <a:cubicBezTo>
                    <a:pt x="55977" y="175956"/>
                    <a:pt x="59021" y="147867"/>
                    <a:pt x="59021" y="126611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37E6F33-D667-7B3E-2CB6-8CF36B84E49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025634" y="7581194"/>
              <a:ext cx="58845" cy="253051"/>
            </a:xfrm>
            <a:custGeom>
              <a:avLst/>
              <a:gdLst>
                <a:gd name="connsiteX0" fmla="*/ 59024 w 58845"/>
                <a:gd name="connsiteY0" fmla="*/ 250606 h 253051"/>
                <a:gd name="connsiteX1" fmla="*/ 54713 w 58845"/>
                <a:gd name="connsiteY1" fmla="*/ 245039 h 253051"/>
                <a:gd name="connsiteX2" fmla="*/ 14891 w 58845"/>
                <a:gd name="connsiteY2" fmla="*/ 126611 h 253051"/>
                <a:gd name="connsiteX3" fmla="*/ 55727 w 58845"/>
                <a:gd name="connsiteY3" fmla="*/ 6918 h 253051"/>
                <a:gd name="connsiteX4" fmla="*/ 59024 w 58845"/>
                <a:gd name="connsiteY4" fmla="*/ 2616 h 253051"/>
                <a:gd name="connsiteX5" fmla="*/ 56488 w 58845"/>
                <a:gd name="connsiteY5" fmla="*/ 85 h 253051"/>
                <a:gd name="connsiteX6" fmla="*/ 16159 w 58845"/>
                <a:gd name="connsiteY6" fmla="*/ 49430 h 253051"/>
                <a:gd name="connsiteX7" fmla="*/ 179 w 58845"/>
                <a:gd name="connsiteY7" fmla="*/ 126611 h 253051"/>
                <a:gd name="connsiteX8" fmla="*/ 16920 w 58845"/>
                <a:gd name="connsiteY8" fmla="*/ 205563 h 253051"/>
                <a:gd name="connsiteX9" fmla="*/ 56488 w 58845"/>
                <a:gd name="connsiteY9" fmla="*/ 253137 h 253051"/>
                <a:gd name="connsiteX10" fmla="*/ 59024 w 58845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5" h="253051">
                  <a:moveTo>
                    <a:pt x="59024" y="250606"/>
                  </a:moveTo>
                  <a:cubicBezTo>
                    <a:pt x="59024" y="249847"/>
                    <a:pt x="59024" y="249341"/>
                    <a:pt x="54713" y="245039"/>
                  </a:cubicBezTo>
                  <a:cubicBezTo>
                    <a:pt x="23007" y="213154"/>
                    <a:pt x="14891" y="165328"/>
                    <a:pt x="14891" y="126611"/>
                  </a:cubicBezTo>
                  <a:cubicBezTo>
                    <a:pt x="14891" y="82580"/>
                    <a:pt x="24529" y="38549"/>
                    <a:pt x="55727" y="6918"/>
                  </a:cubicBezTo>
                  <a:cubicBezTo>
                    <a:pt x="59024" y="3881"/>
                    <a:pt x="59024" y="3375"/>
                    <a:pt x="59024" y="2616"/>
                  </a:cubicBezTo>
                  <a:cubicBezTo>
                    <a:pt x="59024" y="845"/>
                    <a:pt x="58010" y="85"/>
                    <a:pt x="56488" y="85"/>
                  </a:cubicBezTo>
                  <a:cubicBezTo>
                    <a:pt x="53952" y="85"/>
                    <a:pt x="31124" y="17293"/>
                    <a:pt x="16159" y="49430"/>
                  </a:cubicBezTo>
                  <a:cubicBezTo>
                    <a:pt x="3223" y="77266"/>
                    <a:pt x="179" y="105355"/>
                    <a:pt x="179" y="126611"/>
                  </a:cubicBezTo>
                  <a:cubicBezTo>
                    <a:pt x="179" y="146349"/>
                    <a:pt x="2970" y="176968"/>
                    <a:pt x="16920" y="205563"/>
                  </a:cubicBezTo>
                  <a:cubicBezTo>
                    <a:pt x="32138" y="236688"/>
                    <a:pt x="53952" y="253137"/>
                    <a:pt x="56488" y="253137"/>
                  </a:cubicBezTo>
                  <a:cubicBezTo>
                    <a:pt x="58010" y="253137"/>
                    <a:pt x="59024" y="252377"/>
                    <a:pt x="59024" y="25060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B030FED-15E6-363E-8DBE-6A2F70A8579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106519" y="7659133"/>
              <a:ext cx="103232" cy="114632"/>
            </a:xfrm>
            <a:custGeom>
              <a:avLst/>
              <a:gdLst>
                <a:gd name="connsiteX0" fmla="*/ 15148 w 103232"/>
                <a:gd name="connsiteY0" fmla="*/ 97004 h 114632"/>
                <a:gd name="connsiteX1" fmla="*/ 12865 w 103232"/>
                <a:gd name="connsiteY1" fmla="*/ 107885 h 114632"/>
                <a:gd name="connsiteX2" fmla="*/ 20221 w 103232"/>
                <a:gd name="connsiteY2" fmla="*/ 114718 h 114632"/>
                <a:gd name="connsiteX3" fmla="*/ 29606 w 103232"/>
                <a:gd name="connsiteY3" fmla="*/ 107632 h 114632"/>
                <a:gd name="connsiteX4" fmla="*/ 39752 w 103232"/>
                <a:gd name="connsiteY4" fmla="*/ 67650 h 114632"/>
                <a:gd name="connsiteX5" fmla="*/ 47868 w 103232"/>
                <a:gd name="connsiteY5" fmla="*/ 34753 h 114632"/>
                <a:gd name="connsiteX6" fmla="*/ 62072 w 103232"/>
                <a:gd name="connsiteY6" fmla="*/ 14003 h 114632"/>
                <a:gd name="connsiteX7" fmla="*/ 82363 w 103232"/>
                <a:gd name="connsiteY7" fmla="*/ 5653 h 114632"/>
                <a:gd name="connsiteX8" fmla="*/ 93016 w 103232"/>
                <a:gd name="connsiteY8" fmla="*/ 8689 h 114632"/>
                <a:gd name="connsiteX9" fmla="*/ 79827 w 103232"/>
                <a:gd name="connsiteY9" fmla="*/ 22607 h 114632"/>
                <a:gd name="connsiteX10" fmla="*/ 89465 w 103232"/>
                <a:gd name="connsiteY10" fmla="*/ 31464 h 114632"/>
                <a:gd name="connsiteX11" fmla="*/ 103416 w 103232"/>
                <a:gd name="connsiteY11" fmla="*/ 16534 h 114632"/>
                <a:gd name="connsiteX12" fmla="*/ 82363 w 103232"/>
                <a:gd name="connsiteY12" fmla="*/ 85 h 114632"/>
                <a:gd name="connsiteX13" fmla="*/ 49897 w 103232"/>
                <a:gd name="connsiteY13" fmla="*/ 19570 h 114632"/>
                <a:gd name="connsiteX14" fmla="*/ 26816 w 103232"/>
                <a:gd name="connsiteY14" fmla="*/ 85 h 114632"/>
                <a:gd name="connsiteX15" fmla="*/ 8046 w 103232"/>
                <a:gd name="connsiteY15" fmla="*/ 14509 h 114632"/>
                <a:gd name="connsiteX16" fmla="*/ 183 w 103232"/>
                <a:gd name="connsiteY16" fmla="*/ 39055 h 114632"/>
                <a:gd name="connsiteX17" fmla="*/ 3227 w 103232"/>
                <a:gd name="connsiteY17" fmla="*/ 41586 h 114632"/>
                <a:gd name="connsiteX18" fmla="*/ 7539 w 103232"/>
                <a:gd name="connsiteY18" fmla="*/ 35766 h 114632"/>
                <a:gd name="connsiteX19" fmla="*/ 26055 w 103232"/>
                <a:gd name="connsiteY19" fmla="*/ 5653 h 114632"/>
                <a:gd name="connsiteX20" fmla="*/ 33918 w 103232"/>
                <a:gd name="connsiteY20" fmla="*/ 17293 h 114632"/>
                <a:gd name="connsiteX21" fmla="*/ 29859 w 103232"/>
                <a:gd name="connsiteY21" fmla="*/ 38549 h 114632"/>
                <a:gd name="connsiteX22" fmla="*/ 15148 w 103232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148" y="97004"/>
                  </a:moveTo>
                  <a:cubicBezTo>
                    <a:pt x="14387" y="100800"/>
                    <a:pt x="12865" y="106620"/>
                    <a:pt x="12865" y="107885"/>
                  </a:cubicBezTo>
                  <a:cubicBezTo>
                    <a:pt x="12865" y="112440"/>
                    <a:pt x="16416" y="114718"/>
                    <a:pt x="20221" y="114718"/>
                  </a:cubicBezTo>
                  <a:cubicBezTo>
                    <a:pt x="23265" y="114718"/>
                    <a:pt x="27830" y="112693"/>
                    <a:pt x="29606" y="107632"/>
                  </a:cubicBezTo>
                  <a:cubicBezTo>
                    <a:pt x="30113" y="106620"/>
                    <a:pt x="38737" y="72205"/>
                    <a:pt x="39752" y="67650"/>
                  </a:cubicBezTo>
                  <a:cubicBezTo>
                    <a:pt x="41781" y="59299"/>
                    <a:pt x="46346" y="41586"/>
                    <a:pt x="47868" y="34753"/>
                  </a:cubicBezTo>
                  <a:cubicBezTo>
                    <a:pt x="48883" y="31464"/>
                    <a:pt x="55985" y="19570"/>
                    <a:pt x="62072" y="14003"/>
                  </a:cubicBezTo>
                  <a:cubicBezTo>
                    <a:pt x="64101" y="12232"/>
                    <a:pt x="71457" y="5653"/>
                    <a:pt x="82363" y="5653"/>
                  </a:cubicBezTo>
                  <a:cubicBezTo>
                    <a:pt x="88958" y="5653"/>
                    <a:pt x="92763" y="8689"/>
                    <a:pt x="93016" y="8689"/>
                  </a:cubicBezTo>
                  <a:cubicBezTo>
                    <a:pt x="85407" y="9954"/>
                    <a:pt x="79827" y="16028"/>
                    <a:pt x="79827" y="22607"/>
                  </a:cubicBezTo>
                  <a:cubicBezTo>
                    <a:pt x="79827" y="26656"/>
                    <a:pt x="82617" y="31464"/>
                    <a:pt x="89465" y="31464"/>
                  </a:cubicBezTo>
                  <a:cubicBezTo>
                    <a:pt x="96314" y="31464"/>
                    <a:pt x="103416" y="25644"/>
                    <a:pt x="103416" y="16534"/>
                  </a:cubicBezTo>
                  <a:cubicBezTo>
                    <a:pt x="103416" y="7677"/>
                    <a:pt x="95299" y="85"/>
                    <a:pt x="82363" y="85"/>
                  </a:cubicBezTo>
                  <a:cubicBezTo>
                    <a:pt x="65877" y="85"/>
                    <a:pt x="54716" y="12485"/>
                    <a:pt x="49897" y="19570"/>
                  </a:cubicBezTo>
                  <a:cubicBezTo>
                    <a:pt x="47868" y="8183"/>
                    <a:pt x="38737" y="85"/>
                    <a:pt x="26816" y="85"/>
                  </a:cubicBezTo>
                  <a:cubicBezTo>
                    <a:pt x="15148" y="85"/>
                    <a:pt x="10329" y="9954"/>
                    <a:pt x="8046" y="14509"/>
                  </a:cubicBezTo>
                  <a:cubicBezTo>
                    <a:pt x="3481" y="23113"/>
                    <a:pt x="183" y="38296"/>
                    <a:pt x="183" y="39055"/>
                  </a:cubicBezTo>
                  <a:cubicBezTo>
                    <a:pt x="183" y="41586"/>
                    <a:pt x="2720" y="41586"/>
                    <a:pt x="3227" y="41586"/>
                  </a:cubicBezTo>
                  <a:cubicBezTo>
                    <a:pt x="5763" y="41586"/>
                    <a:pt x="6017" y="41333"/>
                    <a:pt x="7539" y="35766"/>
                  </a:cubicBezTo>
                  <a:cubicBezTo>
                    <a:pt x="11851" y="17799"/>
                    <a:pt x="16924" y="5653"/>
                    <a:pt x="26055" y="5653"/>
                  </a:cubicBezTo>
                  <a:cubicBezTo>
                    <a:pt x="30367" y="5653"/>
                    <a:pt x="33918" y="7677"/>
                    <a:pt x="33918" y="17293"/>
                  </a:cubicBezTo>
                  <a:cubicBezTo>
                    <a:pt x="33918" y="22607"/>
                    <a:pt x="33157" y="25391"/>
                    <a:pt x="29859" y="38549"/>
                  </a:cubicBezTo>
                  <a:lnTo>
                    <a:pt x="15148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76F5E0C-0285-EBF8-69F6-04C9F6663AD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226025" y="7699292"/>
              <a:ext cx="130676" cy="130549"/>
            </a:xfrm>
            <a:custGeom>
              <a:avLst/>
              <a:gdLst>
                <a:gd name="connsiteX0" fmla="*/ 69965 w 130676"/>
                <a:gd name="connsiteY0" fmla="*/ 69701 h 130549"/>
                <a:gd name="connsiteX1" fmla="*/ 124295 w 130676"/>
                <a:gd name="connsiteY1" fmla="*/ 69701 h 130549"/>
                <a:gd name="connsiteX2" fmla="*/ 130864 w 130676"/>
                <a:gd name="connsiteY2" fmla="*/ 65450 h 130549"/>
                <a:gd name="connsiteX3" fmla="*/ 124295 w 130676"/>
                <a:gd name="connsiteY3" fmla="*/ 61022 h 130549"/>
                <a:gd name="connsiteX4" fmla="*/ 69965 w 130676"/>
                <a:gd name="connsiteY4" fmla="*/ 61022 h 130549"/>
                <a:gd name="connsiteX5" fmla="*/ 69965 w 130676"/>
                <a:gd name="connsiteY5" fmla="*/ 6641 h 130549"/>
                <a:gd name="connsiteX6" fmla="*/ 65704 w 130676"/>
                <a:gd name="connsiteY6" fmla="*/ 87 h 130549"/>
                <a:gd name="connsiteX7" fmla="*/ 61265 w 130676"/>
                <a:gd name="connsiteY7" fmla="*/ 6641 h 130549"/>
                <a:gd name="connsiteX8" fmla="*/ 61265 w 130676"/>
                <a:gd name="connsiteY8" fmla="*/ 61022 h 130549"/>
                <a:gd name="connsiteX9" fmla="*/ 6757 w 130676"/>
                <a:gd name="connsiteY9" fmla="*/ 61022 h 130549"/>
                <a:gd name="connsiteX10" fmla="*/ 188 w 130676"/>
                <a:gd name="connsiteY10" fmla="*/ 65273 h 130549"/>
                <a:gd name="connsiteX11" fmla="*/ 6757 w 130676"/>
                <a:gd name="connsiteY11" fmla="*/ 69701 h 130549"/>
                <a:gd name="connsiteX12" fmla="*/ 61265 w 130676"/>
                <a:gd name="connsiteY12" fmla="*/ 69701 h 130549"/>
                <a:gd name="connsiteX13" fmla="*/ 61265 w 130676"/>
                <a:gd name="connsiteY13" fmla="*/ 124082 h 130549"/>
                <a:gd name="connsiteX14" fmla="*/ 65526 w 130676"/>
                <a:gd name="connsiteY14" fmla="*/ 130636 h 130549"/>
                <a:gd name="connsiteX15" fmla="*/ 69965 w 130676"/>
                <a:gd name="connsiteY15" fmla="*/ 124082 h 130549"/>
                <a:gd name="connsiteX16" fmla="*/ 69965 w 130676"/>
                <a:gd name="connsiteY16" fmla="*/ 6970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676" h="130549">
                  <a:moveTo>
                    <a:pt x="69965" y="69701"/>
                  </a:moveTo>
                  <a:lnTo>
                    <a:pt x="124295" y="69701"/>
                  </a:lnTo>
                  <a:cubicBezTo>
                    <a:pt x="126603" y="69701"/>
                    <a:pt x="130864" y="69701"/>
                    <a:pt x="130864" y="65450"/>
                  </a:cubicBezTo>
                  <a:cubicBezTo>
                    <a:pt x="130864" y="61022"/>
                    <a:pt x="126781" y="61022"/>
                    <a:pt x="124295" y="61022"/>
                  </a:cubicBezTo>
                  <a:lnTo>
                    <a:pt x="69965" y="61022"/>
                  </a:lnTo>
                  <a:lnTo>
                    <a:pt x="69965" y="6641"/>
                  </a:lnTo>
                  <a:cubicBezTo>
                    <a:pt x="69965" y="4338"/>
                    <a:pt x="69965" y="87"/>
                    <a:pt x="65704" y="87"/>
                  </a:cubicBezTo>
                  <a:cubicBezTo>
                    <a:pt x="61265" y="87"/>
                    <a:pt x="61265" y="4161"/>
                    <a:pt x="61265" y="6641"/>
                  </a:cubicBezTo>
                  <a:lnTo>
                    <a:pt x="61265" y="61022"/>
                  </a:lnTo>
                  <a:lnTo>
                    <a:pt x="6757" y="61022"/>
                  </a:lnTo>
                  <a:cubicBezTo>
                    <a:pt x="4449" y="61022"/>
                    <a:pt x="188" y="61022"/>
                    <a:pt x="188" y="65273"/>
                  </a:cubicBezTo>
                  <a:cubicBezTo>
                    <a:pt x="188" y="69701"/>
                    <a:pt x="4271" y="69701"/>
                    <a:pt x="6757" y="69701"/>
                  </a:cubicBezTo>
                  <a:lnTo>
                    <a:pt x="61265" y="69701"/>
                  </a:lnTo>
                  <a:lnTo>
                    <a:pt x="61265" y="124082"/>
                  </a:lnTo>
                  <a:cubicBezTo>
                    <a:pt x="61265" y="126385"/>
                    <a:pt x="61265" y="130636"/>
                    <a:pt x="65526" y="130636"/>
                  </a:cubicBezTo>
                  <a:cubicBezTo>
                    <a:pt x="69965" y="130636"/>
                    <a:pt x="69965" y="126562"/>
                    <a:pt x="69965" y="124082"/>
                  </a:cubicBezTo>
                  <a:lnTo>
                    <a:pt x="69965" y="69701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12075FE-3F95-4D2E-0E2D-9C0DE02A8E94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459403" y="7702658"/>
              <a:ext cx="154975" cy="10122"/>
            </a:xfrm>
            <a:custGeom>
              <a:avLst/>
              <a:gdLst>
                <a:gd name="connsiteX0" fmla="*/ 146295 w 154975"/>
                <a:gd name="connsiteY0" fmla="*/ 10207 h 10122"/>
                <a:gd name="connsiteX1" fmla="*/ 155172 w 154975"/>
                <a:gd name="connsiteY1" fmla="*/ 5146 h 10122"/>
                <a:gd name="connsiteX2" fmla="*/ 146295 w 154975"/>
                <a:gd name="connsiteY2" fmla="*/ 85 h 10122"/>
                <a:gd name="connsiteX3" fmla="*/ 9074 w 154975"/>
                <a:gd name="connsiteY3" fmla="*/ 85 h 10122"/>
                <a:gd name="connsiteX4" fmla="*/ 197 w 154975"/>
                <a:gd name="connsiteY4" fmla="*/ 5146 h 10122"/>
                <a:gd name="connsiteX5" fmla="*/ 9074 w 154975"/>
                <a:gd name="connsiteY5" fmla="*/ 10207 h 10122"/>
                <a:gd name="connsiteX6" fmla="*/ 146295 w 154975"/>
                <a:gd name="connsiteY6" fmla="*/ 1020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75" h="10122">
                  <a:moveTo>
                    <a:pt x="146295" y="10207"/>
                  </a:moveTo>
                  <a:cubicBezTo>
                    <a:pt x="150607" y="10207"/>
                    <a:pt x="155172" y="10207"/>
                    <a:pt x="155172" y="5146"/>
                  </a:cubicBezTo>
                  <a:cubicBezTo>
                    <a:pt x="155172" y="85"/>
                    <a:pt x="150607" y="85"/>
                    <a:pt x="146295" y="85"/>
                  </a:cubicBezTo>
                  <a:lnTo>
                    <a:pt x="9074" y="85"/>
                  </a:lnTo>
                  <a:cubicBezTo>
                    <a:pt x="4762" y="85"/>
                    <a:pt x="197" y="85"/>
                    <a:pt x="197" y="5146"/>
                  </a:cubicBezTo>
                  <a:cubicBezTo>
                    <a:pt x="197" y="10207"/>
                    <a:pt x="4762" y="10207"/>
                    <a:pt x="9074" y="10207"/>
                  </a:cubicBezTo>
                  <a:lnTo>
                    <a:pt x="146295" y="1020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3C5D842-51C5-FF95-501D-B393E350390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5699348" y="7659133"/>
              <a:ext cx="103232" cy="114632"/>
            </a:xfrm>
            <a:custGeom>
              <a:avLst/>
              <a:gdLst>
                <a:gd name="connsiteX0" fmla="*/ 15171 w 103232"/>
                <a:gd name="connsiteY0" fmla="*/ 97004 h 114632"/>
                <a:gd name="connsiteX1" fmla="*/ 12889 w 103232"/>
                <a:gd name="connsiteY1" fmla="*/ 107885 h 114632"/>
                <a:gd name="connsiteX2" fmla="*/ 20244 w 103232"/>
                <a:gd name="connsiteY2" fmla="*/ 114718 h 114632"/>
                <a:gd name="connsiteX3" fmla="*/ 29629 w 103232"/>
                <a:gd name="connsiteY3" fmla="*/ 107632 h 114632"/>
                <a:gd name="connsiteX4" fmla="*/ 39775 w 103232"/>
                <a:gd name="connsiteY4" fmla="*/ 67650 h 114632"/>
                <a:gd name="connsiteX5" fmla="*/ 47891 w 103232"/>
                <a:gd name="connsiteY5" fmla="*/ 34753 h 114632"/>
                <a:gd name="connsiteX6" fmla="*/ 62095 w 103232"/>
                <a:gd name="connsiteY6" fmla="*/ 14003 h 114632"/>
                <a:gd name="connsiteX7" fmla="*/ 82387 w 103232"/>
                <a:gd name="connsiteY7" fmla="*/ 5653 h 114632"/>
                <a:gd name="connsiteX8" fmla="*/ 93040 w 103232"/>
                <a:gd name="connsiteY8" fmla="*/ 8689 h 114632"/>
                <a:gd name="connsiteX9" fmla="*/ 79850 w 103232"/>
                <a:gd name="connsiteY9" fmla="*/ 22607 h 114632"/>
                <a:gd name="connsiteX10" fmla="*/ 89489 w 103232"/>
                <a:gd name="connsiteY10" fmla="*/ 31464 h 114632"/>
                <a:gd name="connsiteX11" fmla="*/ 103439 w 103232"/>
                <a:gd name="connsiteY11" fmla="*/ 16534 h 114632"/>
                <a:gd name="connsiteX12" fmla="*/ 82387 w 103232"/>
                <a:gd name="connsiteY12" fmla="*/ 85 h 114632"/>
                <a:gd name="connsiteX13" fmla="*/ 49921 w 103232"/>
                <a:gd name="connsiteY13" fmla="*/ 19570 h 114632"/>
                <a:gd name="connsiteX14" fmla="*/ 26839 w 103232"/>
                <a:gd name="connsiteY14" fmla="*/ 85 h 114632"/>
                <a:gd name="connsiteX15" fmla="*/ 8070 w 103232"/>
                <a:gd name="connsiteY15" fmla="*/ 14509 h 114632"/>
                <a:gd name="connsiteX16" fmla="*/ 207 w 103232"/>
                <a:gd name="connsiteY16" fmla="*/ 39055 h 114632"/>
                <a:gd name="connsiteX17" fmla="*/ 3250 w 103232"/>
                <a:gd name="connsiteY17" fmla="*/ 41586 h 114632"/>
                <a:gd name="connsiteX18" fmla="*/ 7562 w 103232"/>
                <a:gd name="connsiteY18" fmla="*/ 35766 h 114632"/>
                <a:gd name="connsiteX19" fmla="*/ 26078 w 103232"/>
                <a:gd name="connsiteY19" fmla="*/ 5653 h 114632"/>
                <a:gd name="connsiteX20" fmla="*/ 33941 w 103232"/>
                <a:gd name="connsiteY20" fmla="*/ 17293 h 114632"/>
                <a:gd name="connsiteX21" fmla="*/ 29883 w 103232"/>
                <a:gd name="connsiteY21" fmla="*/ 38549 h 114632"/>
                <a:gd name="connsiteX22" fmla="*/ 15171 w 103232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171" y="97004"/>
                  </a:moveTo>
                  <a:cubicBezTo>
                    <a:pt x="14411" y="100800"/>
                    <a:pt x="12889" y="106620"/>
                    <a:pt x="12889" y="107885"/>
                  </a:cubicBezTo>
                  <a:cubicBezTo>
                    <a:pt x="12889" y="112440"/>
                    <a:pt x="16440" y="114718"/>
                    <a:pt x="20244" y="114718"/>
                  </a:cubicBezTo>
                  <a:cubicBezTo>
                    <a:pt x="23288" y="114718"/>
                    <a:pt x="27854" y="112693"/>
                    <a:pt x="29629" y="107632"/>
                  </a:cubicBezTo>
                  <a:cubicBezTo>
                    <a:pt x="30136" y="106620"/>
                    <a:pt x="38760" y="72205"/>
                    <a:pt x="39775" y="67650"/>
                  </a:cubicBezTo>
                  <a:cubicBezTo>
                    <a:pt x="41804" y="59299"/>
                    <a:pt x="46370" y="41586"/>
                    <a:pt x="47891" y="34753"/>
                  </a:cubicBezTo>
                  <a:cubicBezTo>
                    <a:pt x="48906" y="31464"/>
                    <a:pt x="56008" y="19570"/>
                    <a:pt x="62095" y="14003"/>
                  </a:cubicBezTo>
                  <a:cubicBezTo>
                    <a:pt x="64124" y="12232"/>
                    <a:pt x="71480" y="5653"/>
                    <a:pt x="82387" y="5653"/>
                  </a:cubicBezTo>
                  <a:cubicBezTo>
                    <a:pt x="88981" y="5653"/>
                    <a:pt x="92786" y="8689"/>
                    <a:pt x="93040" y="8689"/>
                  </a:cubicBezTo>
                  <a:cubicBezTo>
                    <a:pt x="85430" y="9954"/>
                    <a:pt x="79850" y="16028"/>
                    <a:pt x="79850" y="22607"/>
                  </a:cubicBezTo>
                  <a:cubicBezTo>
                    <a:pt x="79850" y="26656"/>
                    <a:pt x="82640" y="31464"/>
                    <a:pt x="89489" y="31464"/>
                  </a:cubicBezTo>
                  <a:cubicBezTo>
                    <a:pt x="96337" y="31464"/>
                    <a:pt x="103439" y="25644"/>
                    <a:pt x="103439" y="16534"/>
                  </a:cubicBezTo>
                  <a:cubicBezTo>
                    <a:pt x="103439" y="7677"/>
                    <a:pt x="95322" y="85"/>
                    <a:pt x="82387" y="85"/>
                  </a:cubicBezTo>
                  <a:cubicBezTo>
                    <a:pt x="65900" y="85"/>
                    <a:pt x="54740" y="12485"/>
                    <a:pt x="49921" y="19570"/>
                  </a:cubicBezTo>
                  <a:cubicBezTo>
                    <a:pt x="47891" y="8183"/>
                    <a:pt x="38760" y="85"/>
                    <a:pt x="26839" y="85"/>
                  </a:cubicBezTo>
                  <a:cubicBezTo>
                    <a:pt x="15171" y="85"/>
                    <a:pt x="10352" y="9954"/>
                    <a:pt x="8070" y="14509"/>
                  </a:cubicBezTo>
                  <a:cubicBezTo>
                    <a:pt x="3504" y="23113"/>
                    <a:pt x="207" y="38296"/>
                    <a:pt x="207" y="39055"/>
                  </a:cubicBezTo>
                  <a:cubicBezTo>
                    <a:pt x="207" y="41586"/>
                    <a:pt x="2743" y="41586"/>
                    <a:pt x="3250" y="41586"/>
                  </a:cubicBezTo>
                  <a:cubicBezTo>
                    <a:pt x="5787" y="41586"/>
                    <a:pt x="6040" y="41333"/>
                    <a:pt x="7562" y="35766"/>
                  </a:cubicBezTo>
                  <a:cubicBezTo>
                    <a:pt x="11874" y="17799"/>
                    <a:pt x="16947" y="5653"/>
                    <a:pt x="26078" y="5653"/>
                  </a:cubicBezTo>
                  <a:cubicBezTo>
                    <a:pt x="30390" y="5653"/>
                    <a:pt x="33941" y="7677"/>
                    <a:pt x="33941" y="17293"/>
                  </a:cubicBezTo>
                  <a:cubicBezTo>
                    <a:pt x="33941" y="22607"/>
                    <a:pt x="33180" y="25391"/>
                    <a:pt x="29883" y="38549"/>
                  </a:cubicBezTo>
                  <a:lnTo>
                    <a:pt x="15171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9E9AE7E0-4E4A-A7E1-9F04-A3A905053FB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825601" y="7760227"/>
              <a:ext cx="120023" cy="8679"/>
            </a:xfrm>
            <a:custGeom>
              <a:avLst/>
              <a:gdLst>
                <a:gd name="connsiteX0" fmla="*/ 113133 w 120023"/>
                <a:gd name="connsiteY0" fmla="*/ 8767 h 8679"/>
                <a:gd name="connsiteX1" fmla="*/ 120235 w 120023"/>
                <a:gd name="connsiteY1" fmla="*/ 4515 h 8679"/>
                <a:gd name="connsiteX2" fmla="*/ 113133 w 120023"/>
                <a:gd name="connsiteY2" fmla="*/ 87 h 8679"/>
                <a:gd name="connsiteX3" fmla="*/ 7313 w 120023"/>
                <a:gd name="connsiteY3" fmla="*/ 87 h 8679"/>
                <a:gd name="connsiteX4" fmla="*/ 211 w 120023"/>
                <a:gd name="connsiteY4" fmla="*/ 4338 h 8679"/>
                <a:gd name="connsiteX5" fmla="*/ 7313 w 120023"/>
                <a:gd name="connsiteY5" fmla="*/ 8767 h 8679"/>
                <a:gd name="connsiteX6" fmla="*/ 113133 w 120023"/>
                <a:gd name="connsiteY6" fmla="*/ 8767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23" h="8679">
                  <a:moveTo>
                    <a:pt x="113133" y="8767"/>
                  </a:moveTo>
                  <a:cubicBezTo>
                    <a:pt x="115973" y="8767"/>
                    <a:pt x="120235" y="8767"/>
                    <a:pt x="120235" y="4515"/>
                  </a:cubicBezTo>
                  <a:cubicBezTo>
                    <a:pt x="120235" y="87"/>
                    <a:pt x="116151" y="87"/>
                    <a:pt x="113133" y="87"/>
                  </a:cubicBezTo>
                  <a:lnTo>
                    <a:pt x="7313" y="87"/>
                  </a:lnTo>
                  <a:cubicBezTo>
                    <a:pt x="4472" y="87"/>
                    <a:pt x="211" y="87"/>
                    <a:pt x="211" y="4338"/>
                  </a:cubicBezTo>
                  <a:cubicBezTo>
                    <a:pt x="211" y="8767"/>
                    <a:pt x="4295" y="8767"/>
                    <a:pt x="7313" y="8767"/>
                  </a:cubicBezTo>
                  <a:lnTo>
                    <a:pt x="113133" y="876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92F618F-A3B6-C5AA-68E3-473B8ABCB58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992092" y="7581194"/>
              <a:ext cx="58845" cy="253051"/>
            </a:xfrm>
            <a:custGeom>
              <a:avLst/>
              <a:gdLst>
                <a:gd name="connsiteX0" fmla="*/ 59063 w 58845"/>
                <a:gd name="connsiteY0" fmla="*/ 126611 h 253051"/>
                <a:gd name="connsiteX1" fmla="*/ 42322 w 58845"/>
                <a:gd name="connsiteY1" fmla="*/ 47659 h 253051"/>
                <a:gd name="connsiteX2" fmla="*/ 2754 w 58845"/>
                <a:gd name="connsiteY2" fmla="*/ 85 h 253051"/>
                <a:gd name="connsiteX3" fmla="*/ 218 w 58845"/>
                <a:gd name="connsiteY3" fmla="*/ 2616 h 253051"/>
                <a:gd name="connsiteX4" fmla="*/ 5037 w 58845"/>
                <a:gd name="connsiteY4" fmla="*/ 8436 h 253051"/>
                <a:gd name="connsiteX5" fmla="*/ 44352 w 58845"/>
                <a:gd name="connsiteY5" fmla="*/ 126611 h 253051"/>
                <a:gd name="connsiteX6" fmla="*/ 3515 w 58845"/>
                <a:gd name="connsiteY6" fmla="*/ 246304 h 253051"/>
                <a:gd name="connsiteX7" fmla="*/ 218 w 58845"/>
                <a:gd name="connsiteY7" fmla="*/ 250606 h 253051"/>
                <a:gd name="connsiteX8" fmla="*/ 2754 w 58845"/>
                <a:gd name="connsiteY8" fmla="*/ 253137 h 253051"/>
                <a:gd name="connsiteX9" fmla="*/ 43083 w 58845"/>
                <a:gd name="connsiteY9" fmla="*/ 203792 h 253051"/>
                <a:gd name="connsiteX10" fmla="*/ 59063 w 58845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5" h="253051">
                  <a:moveTo>
                    <a:pt x="59063" y="126611"/>
                  </a:moveTo>
                  <a:cubicBezTo>
                    <a:pt x="59063" y="106873"/>
                    <a:pt x="56273" y="76254"/>
                    <a:pt x="42322" y="47659"/>
                  </a:cubicBezTo>
                  <a:cubicBezTo>
                    <a:pt x="27104" y="16534"/>
                    <a:pt x="5291" y="85"/>
                    <a:pt x="2754" y="85"/>
                  </a:cubicBezTo>
                  <a:cubicBezTo>
                    <a:pt x="1232" y="85"/>
                    <a:pt x="218" y="1098"/>
                    <a:pt x="218" y="2616"/>
                  </a:cubicBezTo>
                  <a:cubicBezTo>
                    <a:pt x="218" y="3375"/>
                    <a:pt x="218" y="3881"/>
                    <a:pt x="5037" y="8436"/>
                  </a:cubicBezTo>
                  <a:cubicBezTo>
                    <a:pt x="29894" y="33488"/>
                    <a:pt x="44352" y="73723"/>
                    <a:pt x="44352" y="126611"/>
                  </a:cubicBezTo>
                  <a:cubicBezTo>
                    <a:pt x="44352" y="169883"/>
                    <a:pt x="34967" y="214420"/>
                    <a:pt x="3515" y="246304"/>
                  </a:cubicBezTo>
                  <a:cubicBezTo>
                    <a:pt x="218" y="249341"/>
                    <a:pt x="218" y="249847"/>
                    <a:pt x="218" y="250606"/>
                  </a:cubicBezTo>
                  <a:cubicBezTo>
                    <a:pt x="218" y="252124"/>
                    <a:pt x="1232" y="253137"/>
                    <a:pt x="2754" y="253137"/>
                  </a:cubicBezTo>
                  <a:cubicBezTo>
                    <a:pt x="5291" y="253137"/>
                    <a:pt x="28119" y="235929"/>
                    <a:pt x="43083" y="203792"/>
                  </a:cubicBezTo>
                  <a:cubicBezTo>
                    <a:pt x="56019" y="175956"/>
                    <a:pt x="59063" y="147867"/>
                    <a:pt x="59063" y="126611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CA30755-63B7-FB84-4B77-61358742CA2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322931" y="7303218"/>
              <a:ext cx="103232" cy="114632"/>
            </a:xfrm>
            <a:custGeom>
              <a:avLst/>
              <a:gdLst>
                <a:gd name="connsiteX0" fmla="*/ 15196 w 103232"/>
                <a:gd name="connsiteY0" fmla="*/ 96990 h 114632"/>
                <a:gd name="connsiteX1" fmla="*/ 12913 w 103232"/>
                <a:gd name="connsiteY1" fmla="*/ 107871 h 114632"/>
                <a:gd name="connsiteX2" fmla="*/ 20269 w 103232"/>
                <a:gd name="connsiteY2" fmla="*/ 114704 h 114632"/>
                <a:gd name="connsiteX3" fmla="*/ 29654 w 103232"/>
                <a:gd name="connsiteY3" fmla="*/ 107618 h 114632"/>
                <a:gd name="connsiteX4" fmla="*/ 39799 w 103232"/>
                <a:gd name="connsiteY4" fmla="*/ 67636 h 114632"/>
                <a:gd name="connsiteX5" fmla="*/ 47916 w 103232"/>
                <a:gd name="connsiteY5" fmla="*/ 34739 h 114632"/>
                <a:gd name="connsiteX6" fmla="*/ 62120 w 103232"/>
                <a:gd name="connsiteY6" fmla="*/ 13989 h 114632"/>
                <a:gd name="connsiteX7" fmla="*/ 82411 w 103232"/>
                <a:gd name="connsiteY7" fmla="*/ 5639 h 114632"/>
                <a:gd name="connsiteX8" fmla="*/ 93064 w 103232"/>
                <a:gd name="connsiteY8" fmla="*/ 8675 h 114632"/>
                <a:gd name="connsiteX9" fmla="*/ 79875 w 103232"/>
                <a:gd name="connsiteY9" fmla="*/ 22593 h 114632"/>
                <a:gd name="connsiteX10" fmla="*/ 89513 w 103232"/>
                <a:gd name="connsiteY10" fmla="*/ 31450 h 114632"/>
                <a:gd name="connsiteX11" fmla="*/ 103464 w 103232"/>
                <a:gd name="connsiteY11" fmla="*/ 16520 h 114632"/>
                <a:gd name="connsiteX12" fmla="*/ 82411 w 103232"/>
                <a:gd name="connsiteY12" fmla="*/ 71 h 114632"/>
                <a:gd name="connsiteX13" fmla="*/ 49945 w 103232"/>
                <a:gd name="connsiteY13" fmla="*/ 19556 h 114632"/>
                <a:gd name="connsiteX14" fmla="*/ 26864 w 103232"/>
                <a:gd name="connsiteY14" fmla="*/ 71 h 114632"/>
                <a:gd name="connsiteX15" fmla="*/ 8094 w 103232"/>
                <a:gd name="connsiteY15" fmla="*/ 14495 h 114632"/>
                <a:gd name="connsiteX16" fmla="*/ 231 w 103232"/>
                <a:gd name="connsiteY16" fmla="*/ 39041 h 114632"/>
                <a:gd name="connsiteX17" fmla="*/ 3275 w 103232"/>
                <a:gd name="connsiteY17" fmla="*/ 41572 h 114632"/>
                <a:gd name="connsiteX18" fmla="*/ 7587 w 103232"/>
                <a:gd name="connsiteY18" fmla="*/ 35752 h 114632"/>
                <a:gd name="connsiteX19" fmla="*/ 26103 w 103232"/>
                <a:gd name="connsiteY19" fmla="*/ 5639 h 114632"/>
                <a:gd name="connsiteX20" fmla="*/ 33966 w 103232"/>
                <a:gd name="connsiteY20" fmla="*/ 17279 h 114632"/>
                <a:gd name="connsiteX21" fmla="*/ 29907 w 103232"/>
                <a:gd name="connsiteY21" fmla="*/ 38535 h 114632"/>
                <a:gd name="connsiteX22" fmla="*/ 15196 w 103232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196" y="96990"/>
                  </a:moveTo>
                  <a:cubicBezTo>
                    <a:pt x="14435" y="100786"/>
                    <a:pt x="12913" y="106606"/>
                    <a:pt x="12913" y="107871"/>
                  </a:cubicBezTo>
                  <a:cubicBezTo>
                    <a:pt x="12913" y="112426"/>
                    <a:pt x="16464" y="114704"/>
                    <a:pt x="20269" y="114704"/>
                  </a:cubicBezTo>
                  <a:cubicBezTo>
                    <a:pt x="23313" y="114704"/>
                    <a:pt x="27878" y="112679"/>
                    <a:pt x="29654" y="107618"/>
                  </a:cubicBezTo>
                  <a:cubicBezTo>
                    <a:pt x="30161" y="106606"/>
                    <a:pt x="38785" y="72191"/>
                    <a:pt x="39799" y="67636"/>
                  </a:cubicBezTo>
                  <a:cubicBezTo>
                    <a:pt x="41828" y="59285"/>
                    <a:pt x="46394" y="41572"/>
                    <a:pt x="47916" y="34739"/>
                  </a:cubicBezTo>
                  <a:cubicBezTo>
                    <a:pt x="48930" y="31450"/>
                    <a:pt x="56032" y="19556"/>
                    <a:pt x="62120" y="13989"/>
                  </a:cubicBezTo>
                  <a:cubicBezTo>
                    <a:pt x="64149" y="12218"/>
                    <a:pt x="71505" y="5639"/>
                    <a:pt x="82411" y="5639"/>
                  </a:cubicBezTo>
                  <a:cubicBezTo>
                    <a:pt x="89006" y="5639"/>
                    <a:pt x="92811" y="8675"/>
                    <a:pt x="93064" y="8675"/>
                  </a:cubicBezTo>
                  <a:cubicBezTo>
                    <a:pt x="85455" y="9940"/>
                    <a:pt x="79875" y="16014"/>
                    <a:pt x="79875" y="22593"/>
                  </a:cubicBezTo>
                  <a:cubicBezTo>
                    <a:pt x="79875" y="26642"/>
                    <a:pt x="82665" y="31450"/>
                    <a:pt x="89513" y="31450"/>
                  </a:cubicBezTo>
                  <a:cubicBezTo>
                    <a:pt x="96362" y="31450"/>
                    <a:pt x="103464" y="25630"/>
                    <a:pt x="103464" y="16520"/>
                  </a:cubicBezTo>
                  <a:cubicBezTo>
                    <a:pt x="103464" y="7663"/>
                    <a:pt x="95347" y="71"/>
                    <a:pt x="82411" y="71"/>
                  </a:cubicBezTo>
                  <a:cubicBezTo>
                    <a:pt x="65924" y="71"/>
                    <a:pt x="54764" y="12471"/>
                    <a:pt x="49945" y="19556"/>
                  </a:cubicBezTo>
                  <a:cubicBezTo>
                    <a:pt x="47916" y="8169"/>
                    <a:pt x="38785" y="71"/>
                    <a:pt x="26864" y="71"/>
                  </a:cubicBezTo>
                  <a:cubicBezTo>
                    <a:pt x="15196" y="71"/>
                    <a:pt x="10377" y="9940"/>
                    <a:pt x="8094" y="14495"/>
                  </a:cubicBezTo>
                  <a:cubicBezTo>
                    <a:pt x="3528" y="23099"/>
                    <a:pt x="231" y="38282"/>
                    <a:pt x="231" y="39041"/>
                  </a:cubicBezTo>
                  <a:cubicBezTo>
                    <a:pt x="231" y="41572"/>
                    <a:pt x="2768" y="41572"/>
                    <a:pt x="3275" y="41572"/>
                  </a:cubicBezTo>
                  <a:cubicBezTo>
                    <a:pt x="5811" y="41572"/>
                    <a:pt x="6065" y="41319"/>
                    <a:pt x="7587" y="35752"/>
                  </a:cubicBezTo>
                  <a:cubicBezTo>
                    <a:pt x="11899" y="17785"/>
                    <a:pt x="16971" y="5639"/>
                    <a:pt x="26103" y="5639"/>
                  </a:cubicBezTo>
                  <a:cubicBezTo>
                    <a:pt x="30415" y="5639"/>
                    <a:pt x="33966" y="7663"/>
                    <a:pt x="33966" y="17279"/>
                  </a:cubicBezTo>
                  <a:cubicBezTo>
                    <a:pt x="33966" y="22593"/>
                    <a:pt x="33205" y="25377"/>
                    <a:pt x="29907" y="38535"/>
                  </a:cubicBezTo>
                  <a:lnTo>
                    <a:pt x="15196" y="9699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62A400A-1A8D-6992-5151-55C95F652A90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6445577" y="7224218"/>
              <a:ext cx="44564" cy="91756"/>
            </a:xfrm>
            <a:custGeom>
              <a:avLst/>
              <a:gdLst>
                <a:gd name="connsiteX0" fmla="*/ 43203 w 44564"/>
                <a:gd name="connsiteY0" fmla="*/ 15479 h 91756"/>
                <a:gd name="connsiteX1" fmla="*/ 44801 w 44564"/>
                <a:gd name="connsiteY1" fmla="*/ 9810 h 91756"/>
                <a:gd name="connsiteX2" fmla="*/ 34325 w 44564"/>
                <a:gd name="connsiteY2" fmla="*/ 68 h 91756"/>
                <a:gd name="connsiteX3" fmla="*/ 24560 w 44564"/>
                <a:gd name="connsiteY3" fmla="*/ 8393 h 91756"/>
                <a:gd name="connsiteX4" fmla="*/ 1124 w 44564"/>
                <a:gd name="connsiteY4" fmla="*/ 85093 h 91756"/>
                <a:gd name="connsiteX5" fmla="*/ 236 w 44564"/>
                <a:gd name="connsiteY5" fmla="*/ 87927 h 91756"/>
                <a:gd name="connsiteX6" fmla="*/ 7160 w 44564"/>
                <a:gd name="connsiteY6" fmla="*/ 91824 h 91756"/>
                <a:gd name="connsiteX7" fmla="*/ 9824 w 44564"/>
                <a:gd name="connsiteY7" fmla="*/ 88813 h 91756"/>
                <a:gd name="connsiteX8" fmla="*/ 43203 w 44564"/>
                <a:gd name="connsiteY8" fmla="*/ 15479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64" h="91756">
                  <a:moveTo>
                    <a:pt x="43203" y="15479"/>
                  </a:moveTo>
                  <a:cubicBezTo>
                    <a:pt x="44623" y="12467"/>
                    <a:pt x="44801" y="11050"/>
                    <a:pt x="44801" y="9810"/>
                  </a:cubicBezTo>
                  <a:cubicBezTo>
                    <a:pt x="44801" y="4319"/>
                    <a:pt x="39829" y="68"/>
                    <a:pt x="34325" y="68"/>
                  </a:cubicBezTo>
                  <a:cubicBezTo>
                    <a:pt x="27579" y="68"/>
                    <a:pt x="25448" y="5559"/>
                    <a:pt x="24560" y="8393"/>
                  </a:cubicBezTo>
                  <a:lnTo>
                    <a:pt x="1124" y="85093"/>
                  </a:lnTo>
                  <a:cubicBezTo>
                    <a:pt x="946" y="85447"/>
                    <a:pt x="236" y="87750"/>
                    <a:pt x="236" y="87927"/>
                  </a:cubicBezTo>
                  <a:cubicBezTo>
                    <a:pt x="236" y="90053"/>
                    <a:pt x="5740" y="91824"/>
                    <a:pt x="7160" y="91824"/>
                  </a:cubicBezTo>
                  <a:cubicBezTo>
                    <a:pt x="8403" y="91824"/>
                    <a:pt x="8581" y="91470"/>
                    <a:pt x="9824" y="88813"/>
                  </a:cubicBezTo>
                  <a:lnTo>
                    <a:pt x="43203" y="15479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FDA20CFC-91F7-E946-17D6-CF173A783AD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6449184" y="7428913"/>
              <a:ext cx="120023" cy="8679"/>
            </a:xfrm>
            <a:custGeom>
              <a:avLst/>
              <a:gdLst>
                <a:gd name="connsiteX0" fmla="*/ 113157 w 120023"/>
                <a:gd name="connsiteY0" fmla="*/ 8754 h 8679"/>
                <a:gd name="connsiteX1" fmla="*/ 120259 w 120023"/>
                <a:gd name="connsiteY1" fmla="*/ 4502 h 8679"/>
                <a:gd name="connsiteX2" fmla="*/ 113157 w 120023"/>
                <a:gd name="connsiteY2" fmla="*/ 74 h 8679"/>
                <a:gd name="connsiteX3" fmla="*/ 7338 w 120023"/>
                <a:gd name="connsiteY3" fmla="*/ 74 h 8679"/>
                <a:gd name="connsiteX4" fmla="*/ 236 w 120023"/>
                <a:gd name="connsiteY4" fmla="*/ 4325 h 8679"/>
                <a:gd name="connsiteX5" fmla="*/ 7338 w 120023"/>
                <a:gd name="connsiteY5" fmla="*/ 8754 h 8679"/>
                <a:gd name="connsiteX6" fmla="*/ 113157 w 120023"/>
                <a:gd name="connsiteY6" fmla="*/ 8754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23" h="8679">
                  <a:moveTo>
                    <a:pt x="113157" y="8754"/>
                  </a:moveTo>
                  <a:cubicBezTo>
                    <a:pt x="115998" y="8754"/>
                    <a:pt x="120259" y="8754"/>
                    <a:pt x="120259" y="4502"/>
                  </a:cubicBezTo>
                  <a:cubicBezTo>
                    <a:pt x="120259" y="74"/>
                    <a:pt x="116175" y="74"/>
                    <a:pt x="113157" y="74"/>
                  </a:cubicBezTo>
                  <a:lnTo>
                    <a:pt x="7338" y="74"/>
                  </a:lnTo>
                  <a:cubicBezTo>
                    <a:pt x="4497" y="74"/>
                    <a:pt x="236" y="74"/>
                    <a:pt x="236" y="4325"/>
                  </a:cubicBezTo>
                  <a:cubicBezTo>
                    <a:pt x="236" y="8754"/>
                    <a:pt x="4319" y="8754"/>
                    <a:pt x="7338" y="8754"/>
                  </a:cubicBezTo>
                  <a:lnTo>
                    <a:pt x="113157" y="875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8536E57-DF79-5E0E-A91B-EA9969606A9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6626328" y="7225279"/>
              <a:ext cx="58845" cy="253051"/>
            </a:xfrm>
            <a:custGeom>
              <a:avLst/>
              <a:gdLst>
                <a:gd name="connsiteX0" fmla="*/ 59087 w 58845"/>
                <a:gd name="connsiteY0" fmla="*/ 250592 h 253051"/>
                <a:gd name="connsiteX1" fmla="*/ 54775 w 58845"/>
                <a:gd name="connsiteY1" fmla="*/ 245025 h 253051"/>
                <a:gd name="connsiteX2" fmla="*/ 14954 w 58845"/>
                <a:gd name="connsiteY2" fmla="*/ 126597 h 253051"/>
                <a:gd name="connsiteX3" fmla="*/ 55790 w 58845"/>
                <a:gd name="connsiteY3" fmla="*/ 6904 h 253051"/>
                <a:gd name="connsiteX4" fmla="*/ 59087 w 58845"/>
                <a:gd name="connsiteY4" fmla="*/ 2602 h 253051"/>
                <a:gd name="connsiteX5" fmla="*/ 56551 w 58845"/>
                <a:gd name="connsiteY5" fmla="*/ 71 h 253051"/>
                <a:gd name="connsiteX6" fmla="*/ 16222 w 58845"/>
                <a:gd name="connsiteY6" fmla="*/ 49416 h 253051"/>
                <a:gd name="connsiteX7" fmla="*/ 242 w 58845"/>
                <a:gd name="connsiteY7" fmla="*/ 126597 h 253051"/>
                <a:gd name="connsiteX8" fmla="*/ 16983 w 58845"/>
                <a:gd name="connsiteY8" fmla="*/ 205549 h 253051"/>
                <a:gd name="connsiteX9" fmla="*/ 56551 w 58845"/>
                <a:gd name="connsiteY9" fmla="*/ 253122 h 253051"/>
                <a:gd name="connsiteX10" fmla="*/ 59087 w 58845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5" h="253051">
                  <a:moveTo>
                    <a:pt x="59087" y="250592"/>
                  </a:moveTo>
                  <a:cubicBezTo>
                    <a:pt x="59087" y="249833"/>
                    <a:pt x="59087" y="249327"/>
                    <a:pt x="54775" y="245025"/>
                  </a:cubicBezTo>
                  <a:cubicBezTo>
                    <a:pt x="23070" y="213140"/>
                    <a:pt x="14954" y="165314"/>
                    <a:pt x="14954" y="126597"/>
                  </a:cubicBezTo>
                  <a:cubicBezTo>
                    <a:pt x="14954" y="82566"/>
                    <a:pt x="24592" y="38535"/>
                    <a:pt x="55790" y="6904"/>
                  </a:cubicBezTo>
                  <a:cubicBezTo>
                    <a:pt x="59087" y="3867"/>
                    <a:pt x="59087" y="3361"/>
                    <a:pt x="59087" y="2602"/>
                  </a:cubicBezTo>
                  <a:cubicBezTo>
                    <a:pt x="59087" y="831"/>
                    <a:pt x="58073" y="71"/>
                    <a:pt x="56551" y="71"/>
                  </a:cubicBezTo>
                  <a:cubicBezTo>
                    <a:pt x="54015" y="71"/>
                    <a:pt x="31187" y="17279"/>
                    <a:pt x="16222" y="49416"/>
                  </a:cubicBezTo>
                  <a:cubicBezTo>
                    <a:pt x="3286" y="77252"/>
                    <a:pt x="242" y="105341"/>
                    <a:pt x="242" y="126597"/>
                  </a:cubicBezTo>
                  <a:cubicBezTo>
                    <a:pt x="242" y="146335"/>
                    <a:pt x="3032" y="176954"/>
                    <a:pt x="16983" y="205549"/>
                  </a:cubicBezTo>
                  <a:cubicBezTo>
                    <a:pt x="32201" y="236674"/>
                    <a:pt x="54015" y="253122"/>
                    <a:pt x="56551" y="253122"/>
                  </a:cubicBezTo>
                  <a:cubicBezTo>
                    <a:pt x="58073" y="253122"/>
                    <a:pt x="59087" y="252363"/>
                    <a:pt x="59087" y="250592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01615A3-2988-E3AB-2A27-B4BE0C8749E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707212" y="7303218"/>
              <a:ext cx="111348" cy="114632"/>
            </a:xfrm>
            <a:custGeom>
              <a:avLst/>
              <a:gdLst>
                <a:gd name="connsiteX0" fmla="*/ 111595 w 111348"/>
                <a:gd name="connsiteY0" fmla="*/ 17785 h 114632"/>
                <a:gd name="connsiteX1" fmla="*/ 100435 w 111348"/>
                <a:gd name="connsiteY1" fmla="*/ 71 h 114632"/>
                <a:gd name="connsiteX2" fmla="*/ 88006 w 111348"/>
                <a:gd name="connsiteY2" fmla="*/ 12218 h 114632"/>
                <a:gd name="connsiteX3" fmla="*/ 92065 w 111348"/>
                <a:gd name="connsiteY3" fmla="*/ 19809 h 114632"/>
                <a:gd name="connsiteX4" fmla="*/ 100689 w 111348"/>
                <a:gd name="connsiteY4" fmla="*/ 40560 h 114632"/>
                <a:gd name="connsiteX5" fmla="*/ 55540 w 111348"/>
                <a:gd name="connsiteY5" fmla="*/ 109136 h 114632"/>
                <a:gd name="connsiteX6" fmla="*/ 36771 w 111348"/>
                <a:gd name="connsiteY6" fmla="*/ 87121 h 114632"/>
                <a:gd name="connsiteX7" fmla="*/ 51482 w 111348"/>
                <a:gd name="connsiteY7" fmla="*/ 33474 h 114632"/>
                <a:gd name="connsiteX8" fmla="*/ 54526 w 111348"/>
                <a:gd name="connsiteY8" fmla="*/ 20822 h 114632"/>
                <a:gd name="connsiteX9" fmla="*/ 33727 w 111348"/>
                <a:gd name="connsiteY9" fmla="*/ 71 h 114632"/>
                <a:gd name="connsiteX10" fmla="*/ 246 w 111348"/>
                <a:gd name="connsiteY10" fmla="*/ 39041 h 114632"/>
                <a:gd name="connsiteX11" fmla="*/ 3290 w 111348"/>
                <a:gd name="connsiteY11" fmla="*/ 41572 h 114632"/>
                <a:gd name="connsiteX12" fmla="*/ 7348 w 111348"/>
                <a:gd name="connsiteY12" fmla="*/ 37017 h 114632"/>
                <a:gd name="connsiteX13" fmla="*/ 32966 w 111348"/>
                <a:gd name="connsiteY13" fmla="*/ 5639 h 114632"/>
                <a:gd name="connsiteX14" fmla="*/ 39307 w 111348"/>
                <a:gd name="connsiteY14" fmla="*/ 13736 h 114632"/>
                <a:gd name="connsiteX15" fmla="*/ 34995 w 111348"/>
                <a:gd name="connsiteY15" fmla="*/ 31450 h 114632"/>
                <a:gd name="connsiteX16" fmla="*/ 20538 w 111348"/>
                <a:gd name="connsiteY16" fmla="*/ 83325 h 114632"/>
                <a:gd name="connsiteX17" fmla="*/ 54526 w 111348"/>
                <a:gd name="connsiteY17" fmla="*/ 114704 h 114632"/>
                <a:gd name="connsiteX18" fmla="*/ 111595 w 111348"/>
                <a:gd name="connsiteY18" fmla="*/ 17785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348" h="114632">
                  <a:moveTo>
                    <a:pt x="111595" y="17785"/>
                  </a:moveTo>
                  <a:cubicBezTo>
                    <a:pt x="111595" y="4120"/>
                    <a:pt x="105000" y="71"/>
                    <a:pt x="100435" y="71"/>
                  </a:cubicBezTo>
                  <a:cubicBezTo>
                    <a:pt x="94094" y="71"/>
                    <a:pt x="88006" y="6651"/>
                    <a:pt x="88006" y="12218"/>
                  </a:cubicBezTo>
                  <a:cubicBezTo>
                    <a:pt x="88006" y="15508"/>
                    <a:pt x="89275" y="17026"/>
                    <a:pt x="92065" y="19809"/>
                  </a:cubicBezTo>
                  <a:cubicBezTo>
                    <a:pt x="97391" y="24870"/>
                    <a:pt x="100689" y="31450"/>
                    <a:pt x="100689" y="40560"/>
                  </a:cubicBezTo>
                  <a:cubicBezTo>
                    <a:pt x="100689" y="51188"/>
                    <a:pt x="85216" y="109136"/>
                    <a:pt x="55540" y="109136"/>
                  </a:cubicBezTo>
                  <a:cubicBezTo>
                    <a:pt x="42604" y="109136"/>
                    <a:pt x="36771" y="100280"/>
                    <a:pt x="36771" y="87121"/>
                  </a:cubicBezTo>
                  <a:cubicBezTo>
                    <a:pt x="36771" y="72950"/>
                    <a:pt x="43619" y="54477"/>
                    <a:pt x="51482" y="33474"/>
                  </a:cubicBezTo>
                  <a:cubicBezTo>
                    <a:pt x="53257" y="29172"/>
                    <a:pt x="54526" y="25630"/>
                    <a:pt x="54526" y="20822"/>
                  </a:cubicBezTo>
                  <a:cubicBezTo>
                    <a:pt x="54526" y="9434"/>
                    <a:pt x="46409" y="71"/>
                    <a:pt x="33727" y="71"/>
                  </a:cubicBezTo>
                  <a:cubicBezTo>
                    <a:pt x="9885" y="71"/>
                    <a:pt x="246" y="36764"/>
                    <a:pt x="246" y="39041"/>
                  </a:cubicBezTo>
                  <a:cubicBezTo>
                    <a:pt x="246" y="41572"/>
                    <a:pt x="2783" y="41572"/>
                    <a:pt x="3290" y="41572"/>
                  </a:cubicBezTo>
                  <a:cubicBezTo>
                    <a:pt x="5826" y="41572"/>
                    <a:pt x="6080" y="41066"/>
                    <a:pt x="7348" y="37017"/>
                  </a:cubicBezTo>
                  <a:cubicBezTo>
                    <a:pt x="14704" y="11459"/>
                    <a:pt x="25610" y="5639"/>
                    <a:pt x="32966" y="5639"/>
                  </a:cubicBezTo>
                  <a:cubicBezTo>
                    <a:pt x="34995" y="5639"/>
                    <a:pt x="39307" y="5639"/>
                    <a:pt x="39307" y="13736"/>
                  </a:cubicBezTo>
                  <a:cubicBezTo>
                    <a:pt x="39307" y="20062"/>
                    <a:pt x="36771" y="26895"/>
                    <a:pt x="34995" y="31450"/>
                  </a:cubicBezTo>
                  <a:cubicBezTo>
                    <a:pt x="23835" y="60804"/>
                    <a:pt x="20538" y="72444"/>
                    <a:pt x="20538" y="83325"/>
                  </a:cubicBezTo>
                  <a:cubicBezTo>
                    <a:pt x="20538" y="110655"/>
                    <a:pt x="42858" y="114704"/>
                    <a:pt x="54526" y="114704"/>
                  </a:cubicBezTo>
                  <a:cubicBezTo>
                    <a:pt x="97138" y="114704"/>
                    <a:pt x="111595" y="30944"/>
                    <a:pt x="111595" y="17785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0EEF9C8-E860-30F0-530E-3D493F0D1E2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846361" y="7225279"/>
              <a:ext cx="58845" cy="253051"/>
            </a:xfrm>
            <a:custGeom>
              <a:avLst/>
              <a:gdLst>
                <a:gd name="connsiteX0" fmla="*/ 59096 w 58845"/>
                <a:gd name="connsiteY0" fmla="*/ 126597 h 253051"/>
                <a:gd name="connsiteX1" fmla="*/ 42356 w 58845"/>
                <a:gd name="connsiteY1" fmla="*/ 47645 h 253051"/>
                <a:gd name="connsiteX2" fmla="*/ 2788 w 58845"/>
                <a:gd name="connsiteY2" fmla="*/ 71 h 253051"/>
                <a:gd name="connsiteX3" fmla="*/ 251 w 58845"/>
                <a:gd name="connsiteY3" fmla="*/ 2602 h 253051"/>
                <a:gd name="connsiteX4" fmla="*/ 5071 w 58845"/>
                <a:gd name="connsiteY4" fmla="*/ 8422 h 253051"/>
                <a:gd name="connsiteX5" fmla="*/ 44385 w 58845"/>
                <a:gd name="connsiteY5" fmla="*/ 126597 h 253051"/>
                <a:gd name="connsiteX6" fmla="*/ 3549 w 58845"/>
                <a:gd name="connsiteY6" fmla="*/ 246290 h 253051"/>
                <a:gd name="connsiteX7" fmla="*/ 251 w 58845"/>
                <a:gd name="connsiteY7" fmla="*/ 250592 h 253051"/>
                <a:gd name="connsiteX8" fmla="*/ 2788 w 58845"/>
                <a:gd name="connsiteY8" fmla="*/ 253122 h 253051"/>
                <a:gd name="connsiteX9" fmla="*/ 43117 w 58845"/>
                <a:gd name="connsiteY9" fmla="*/ 203778 h 253051"/>
                <a:gd name="connsiteX10" fmla="*/ 59096 w 58845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5" h="253051">
                  <a:moveTo>
                    <a:pt x="59096" y="126597"/>
                  </a:moveTo>
                  <a:cubicBezTo>
                    <a:pt x="59096" y="106859"/>
                    <a:pt x="56306" y="76240"/>
                    <a:pt x="42356" y="47645"/>
                  </a:cubicBezTo>
                  <a:cubicBezTo>
                    <a:pt x="27137" y="16520"/>
                    <a:pt x="5324" y="71"/>
                    <a:pt x="2788" y="71"/>
                  </a:cubicBezTo>
                  <a:cubicBezTo>
                    <a:pt x="1266" y="71"/>
                    <a:pt x="251" y="1084"/>
                    <a:pt x="251" y="2602"/>
                  </a:cubicBezTo>
                  <a:cubicBezTo>
                    <a:pt x="251" y="3361"/>
                    <a:pt x="251" y="3867"/>
                    <a:pt x="5071" y="8422"/>
                  </a:cubicBezTo>
                  <a:cubicBezTo>
                    <a:pt x="29928" y="33474"/>
                    <a:pt x="44385" y="73709"/>
                    <a:pt x="44385" y="126597"/>
                  </a:cubicBezTo>
                  <a:cubicBezTo>
                    <a:pt x="44385" y="169869"/>
                    <a:pt x="35000" y="214406"/>
                    <a:pt x="3549" y="246290"/>
                  </a:cubicBezTo>
                  <a:cubicBezTo>
                    <a:pt x="251" y="249327"/>
                    <a:pt x="251" y="249833"/>
                    <a:pt x="251" y="250592"/>
                  </a:cubicBezTo>
                  <a:cubicBezTo>
                    <a:pt x="251" y="252110"/>
                    <a:pt x="1266" y="253122"/>
                    <a:pt x="2788" y="253122"/>
                  </a:cubicBezTo>
                  <a:cubicBezTo>
                    <a:pt x="5324" y="253122"/>
                    <a:pt x="28152" y="235915"/>
                    <a:pt x="43117" y="203778"/>
                  </a:cubicBezTo>
                  <a:cubicBezTo>
                    <a:pt x="56053" y="175942"/>
                    <a:pt x="59096" y="147853"/>
                    <a:pt x="59096" y="126597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8D9AE89-47DE-220D-F0B1-53BECFAA8D6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6137146" y="7529078"/>
              <a:ext cx="971825" cy="10121"/>
            </a:xfrm>
            <a:custGeom>
              <a:avLst/>
              <a:gdLst>
                <a:gd name="connsiteX0" fmla="*/ 0 w 971825"/>
                <a:gd name="connsiteY0" fmla="*/ 0 h 10121"/>
                <a:gd name="connsiteX1" fmla="*/ 971825 w 971825"/>
                <a:gd name="connsiteY1" fmla="*/ 0 h 10121"/>
                <a:gd name="connsiteX2" fmla="*/ 971825 w 971825"/>
                <a:gd name="connsiteY2" fmla="*/ 10122 h 10121"/>
                <a:gd name="connsiteX3" fmla="*/ -1 w 97182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825" h="10121">
                  <a:moveTo>
                    <a:pt x="0" y="0"/>
                  </a:moveTo>
                  <a:lnTo>
                    <a:pt x="971825" y="0"/>
                  </a:lnTo>
                  <a:lnTo>
                    <a:pt x="971825" y="10122"/>
                  </a:lnTo>
                  <a:lnTo>
                    <a:pt x="-1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80CC1CD-61BA-3C25-AF2C-3E84CAD29F7E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167329" y="7581194"/>
              <a:ext cx="10145" cy="253051"/>
            </a:xfrm>
            <a:custGeom>
              <a:avLst/>
              <a:gdLst>
                <a:gd name="connsiteX0" fmla="*/ 10370 w 10145"/>
                <a:gd name="connsiteY0" fmla="*/ 9195 h 253051"/>
                <a:gd name="connsiteX1" fmla="*/ 5297 w 10145"/>
                <a:gd name="connsiteY1" fmla="*/ 85 h 253051"/>
                <a:gd name="connsiteX2" fmla="*/ 224 w 10145"/>
                <a:gd name="connsiteY2" fmla="*/ 9195 h 253051"/>
                <a:gd name="connsiteX3" fmla="*/ 224 w 10145"/>
                <a:gd name="connsiteY3" fmla="*/ 244027 h 253051"/>
                <a:gd name="connsiteX4" fmla="*/ 5297 w 10145"/>
                <a:gd name="connsiteY4" fmla="*/ 253137 h 253051"/>
                <a:gd name="connsiteX5" fmla="*/ 10370 w 10145"/>
                <a:gd name="connsiteY5" fmla="*/ 244027 h 253051"/>
                <a:gd name="connsiteX6" fmla="*/ 10370 w 10145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5" h="253051">
                  <a:moveTo>
                    <a:pt x="10370" y="9195"/>
                  </a:moveTo>
                  <a:cubicBezTo>
                    <a:pt x="10370" y="4640"/>
                    <a:pt x="10370" y="85"/>
                    <a:pt x="5297" y="85"/>
                  </a:cubicBezTo>
                  <a:cubicBezTo>
                    <a:pt x="224" y="85"/>
                    <a:pt x="224" y="4640"/>
                    <a:pt x="224" y="9195"/>
                  </a:cubicBezTo>
                  <a:lnTo>
                    <a:pt x="224" y="244027"/>
                  </a:lnTo>
                  <a:cubicBezTo>
                    <a:pt x="224" y="248582"/>
                    <a:pt x="224" y="253137"/>
                    <a:pt x="5297" y="253137"/>
                  </a:cubicBezTo>
                  <a:cubicBezTo>
                    <a:pt x="10370" y="253137"/>
                    <a:pt x="10370" y="248582"/>
                    <a:pt x="10370" y="244027"/>
                  </a:cubicBezTo>
                  <a:lnTo>
                    <a:pt x="10370" y="919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5A0A79E-9FB3-4C72-6BD8-168734257310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214958" y="7659133"/>
              <a:ext cx="103232" cy="114632"/>
            </a:xfrm>
            <a:custGeom>
              <a:avLst/>
              <a:gdLst>
                <a:gd name="connsiteX0" fmla="*/ 15192 w 103232"/>
                <a:gd name="connsiteY0" fmla="*/ 97004 h 114632"/>
                <a:gd name="connsiteX1" fmla="*/ 12909 w 103232"/>
                <a:gd name="connsiteY1" fmla="*/ 107885 h 114632"/>
                <a:gd name="connsiteX2" fmla="*/ 20265 w 103232"/>
                <a:gd name="connsiteY2" fmla="*/ 114718 h 114632"/>
                <a:gd name="connsiteX3" fmla="*/ 29649 w 103232"/>
                <a:gd name="connsiteY3" fmla="*/ 107632 h 114632"/>
                <a:gd name="connsiteX4" fmla="*/ 39795 w 103232"/>
                <a:gd name="connsiteY4" fmla="*/ 67650 h 114632"/>
                <a:gd name="connsiteX5" fmla="*/ 47912 w 103232"/>
                <a:gd name="connsiteY5" fmla="*/ 34753 h 114632"/>
                <a:gd name="connsiteX6" fmla="*/ 62116 w 103232"/>
                <a:gd name="connsiteY6" fmla="*/ 14003 h 114632"/>
                <a:gd name="connsiteX7" fmla="*/ 82407 w 103232"/>
                <a:gd name="connsiteY7" fmla="*/ 5653 h 114632"/>
                <a:gd name="connsiteX8" fmla="*/ 93060 w 103232"/>
                <a:gd name="connsiteY8" fmla="*/ 8689 h 114632"/>
                <a:gd name="connsiteX9" fmla="*/ 79871 w 103232"/>
                <a:gd name="connsiteY9" fmla="*/ 22607 h 114632"/>
                <a:gd name="connsiteX10" fmla="*/ 89509 w 103232"/>
                <a:gd name="connsiteY10" fmla="*/ 31464 h 114632"/>
                <a:gd name="connsiteX11" fmla="*/ 103459 w 103232"/>
                <a:gd name="connsiteY11" fmla="*/ 16534 h 114632"/>
                <a:gd name="connsiteX12" fmla="*/ 82407 w 103232"/>
                <a:gd name="connsiteY12" fmla="*/ 85 h 114632"/>
                <a:gd name="connsiteX13" fmla="*/ 49941 w 103232"/>
                <a:gd name="connsiteY13" fmla="*/ 19570 h 114632"/>
                <a:gd name="connsiteX14" fmla="*/ 26859 w 103232"/>
                <a:gd name="connsiteY14" fmla="*/ 85 h 114632"/>
                <a:gd name="connsiteX15" fmla="*/ 8090 w 103232"/>
                <a:gd name="connsiteY15" fmla="*/ 14509 h 114632"/>
                <a:gd name="connsiteX16" fmla="*/ 227 w 103232"/>
                <a:gd name="connsiteY16" fmla="*/ 39055 h 114632"/>
                <a:gd name="connsiteX17" fmla="*/ 3271 w 103232"/>
                <a:gd name="connsiteY17" fmla="*/ 41586 h 114632"/>
                <a:gd name="connsiteX18" fmla="*/ 7582 w 103232"/>
                <a:gd name="connsiteY18" fmla="*/ 35766 h 114632"/>
                <a:gd name="connsiteX19" fmla="*/ 26098 w 103232"/>
                <a:gd name="connsiteY19" fmla="*/ 5653 h 114632"/>
                <a:gd name="connsiteX20" fmla="*/ 33961 w 103232"/>
                <a:gd name="connsiteY20" fmla="*/ 17293 h 114632"/>
                <a:gd name="connsiteX21" fmla="*/ 29903 w 103232"/>
                <a:gd name="connsiteY21" fmla="*/ 38549 h 114632"/>
                <a:gd name="connsiteX22" fmla="*/ 15192 w 103232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192" y="97004"/>
                  </a:moveTo>
                  <a:cubicBezTo>
                    <a:pt x="14431" y="100800"/>
                    <a:pt x="12909" y="106620"/>
                    <a:pt x="12909" y="107885"/>
                  </a:cubicBezTo>
                  <a:cubicBezTo>
                    <a:pt x="12909" y="112440"/>
                    <a:pt x="16460" y="114718"/>
                    <a:pt x="20265" y="114718"/>
                  </a:cubicBezTo>
                  <a:cubicBezTo>
                    <a:pt x="23308" y="114718"/>
                    <a:pt x="27874" y="112693"/>
                    <a:pt x="29649" y="107632"/>
                  </a:cubicBezTo>
                  <a:cubicBezTo>
                    <a:pt x="30157" y="106620"/>
                    <a:pt x="38780" y="72205"/>
                    <a:pt x="39795" y="67650"/>
                  </a:cubicBezTo>
                  <a:cubicBezTo>
                    <a:pt x="41824" y="59299"/>
                    <a:pt x="46390" y="41586"/>
                    <a:pt x="47912" y="34753"/>
                  </a:cubicBezTo>
                  <a:cubicBezTo>
                    <a:pt x="48926" y="31464"/>
                    <a:pt x="56028" y="19570"/>
                    <a:pt x="62116" y="14003"/>
                  </a:cubicBezTo>
                  <a:cubicBezTo>
                    <a:pt x="64145" y="12232"/>
                    <a:pt x="71500" y="5653"/>
                    <a:pt x="82407" y="5653"/>
                  </a:cubicBezTo>
                  <a:cubicBezTo>
                    <a:pt x="89002" y="5653"/>
                    <a:pt x="92806" y="8689"/>
                    <a:pt x="93060" y="8689"/>
                  </a:cubicBezTo>
                  <a:cubicBezTo>
                    <a:pt x="85451" y="9954"/>
                    <a:pt x="79871" y="16028"/>
                    <a:pt x="79871" y="22607"/>
                  </a:cubicBezTo>
                  <a:cubicBezTo>
                    <a:pt x="79871" y="26656"/>
                    <a:pt x="82661" y="31464"/>
                    <a:pt x="89509" y="31464"/>
                  </a:cubicBezTo>
                  <a:cubicBezTo>
                    <a:pt x="96357" y="31464"/>
                    <a:pt x="103459" y="25644"/>
                    <a:pt x="103459" y="16534"/>
                  </a:cubicBezTo>
                  <a:cubicBezTo>
                    <a:pt x="103459" y="7677"/>
                    <a:pt x="95343" y="85"/>
                    <a:pt x="82407" y="85"/>
                  </a:cubicBezTo>
                  <a:cubicBezTo>
                    <a:pt x="65920" y="85"/>
                    <a:pt x="54760" y="12485"/>
                    <a:pt x="49941" y="19570"/>
                  </a:cubicBezTo>
                  <a:cubicBezTo>
                    <a:pt x="47912" y="8183"/>
                    <a:pt x="38780" y="85"/>
                    <a:pt x="26859" y="85"/>
                  </a:cubicBezTo>
                  <a:cubicBezTo>
                    <a:pt x="15192" y="85"/>
                    <a:pt x="10373" y="9954"/>
                    <a:pt x="8090" y="14509"/>
                  </a:cubicBezTo>
                  <a:cubicBezTo>
                    <a:pt x="3524" y="23113"/>
                    <a:pt x="227" y="38296"/>
                    <a:pt x="227" y="39055"/>
                  </a:cubicBezTo>
                  <a:cubicBezTo>
                    <a:pt x="227" y="41586"/>
                    <a:pt x="2763" y="41586"/>
                    <a:pt x="3271" y="41586"/>
                  </a:cubicBezTo>
                  <a:cubicBezTo>
                    <a:pt x="5807" y="41586"/>
                    <a:pt x="6061" y="41333"/>
                    <a:pt x="7582" y="35766"/>
                  </a:cubicBezTo>
                  <a:cubicBezTo>
                    <a:pt x="11894" y="17799"/>
                    <a:pt x="16967" y="5653"/>
                    <a:pt x="26098" y="5653"/>
                  </a:cubicBezTo>
                  <a:cubicBezTo>
                    <a:pt x="30410" y="5653"/>
                    <a:pt x="33961" y="7677"/>
                    <a:pt x="33961" y="17293"/>
                  </a:cubicBezTo>
                  <a:cubicBezTo>
                    <a:pt x="33961" y="22607"/>
                    <a:pt x="33200" y="25391"/>
                    <a:pt x="29903" y="38549"/>
                  </a:cubicBezTo>
                  <a:lnTo>
                    <a:pt x="15192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BCD7D40-3C9F-0C1C-F663-A639D1B0154D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406497" y="7702658"/>
              <a:ext cx="154975" cy="10122"/>
            </a:xfrm>
            <a:custGeom>
              <a:avLst/>
              <a:gdLst>
                <a:gd name="connsiteX0" fmla="*/ 146332 w 154975"/>
                <a:gd name="connsiteY0" fmla="*/ 10207 h 10122"/>
                <a:gd name="connsiteX1" fmla="*/ 155209 w 154975"/>
                <a:gd name="connsiteY1" fmla="*/ 5146 h 10122"/>
                <a:gd name="connsiteX2" fmla="*/ 146332 w 154975"/>
                <a:gd name="connsiteY2" fmla="*/ 85 h 10122"/>
                <a:gd name="connsiteX3" fmla="*/ 9111 w 154975"/>
                <a:gd name="connsiteY3" fmla="*/ 85 h 10122"/>
                <a:gd name="connsiteX4" fmla="*/ 234 w 154975"/>
                <a:gd name="connsiteY4" fmla="*/ 5146 h 10122"/>
                <a:gd name="connsiteX5" fmla="*/ 9111 w 154975"/>
                <a:gd name="connsiteY5" fmla="*/ 10207 h 10122"/>
                <a:gd name="connsiteX6" fmla="*/ 146332 w 154975"/>
                <a:gd name="connsiteY6" fmla="*/ 1020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75" h="10122">
                  <a:moveTo>
                    <a:pt x="146332" y="10207"/>
                  </a:moveTo>
                  <a:cubicBezTo>
                    <a:pt x="150644" y="10207"/>
                    <a:pt x="155209" y="10207"/>
                    <a:pt x="155209" y="5146"/>
                  </a:cubicBezTo>
                  <a:cubicBezTo>
                    <a:pt x="155209" y="85"/>
                    <a:pt x="150644" y="85"/>
                    <a:pt x="146332" y="85"/>
                  </a:cubicBezTo>
                  <a:lnTo>
                    <a:pt x="9111" y="85"/>
                  </a:lnTo>
                  <a:cubicBezTo>
                    <a:pt x="4799" y="85"/>
                    <a:pt x="234" y="85"/>
                    <a:pt x="234" y="5146"/>
                  </a:cubicBezTo>
                  <a:cubicBezTo>
                    <a:pt x="234" y="10207"/>
                    <a:pt x="4799" y="10207"/>
                    <a:pt x="9111" y="10207"/>
                  </a:cubicBezTo>
                  <a:lnTo>
                    <a:pt x="146332" y="1020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C402E17-4316-073D-1C56-43AC1A7310E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646442" y="7659133"/>
              <a:ext cx="103232" cy="114632"/>
            </a:xfrm>
            <a:custGeom>
              <a:avLst/>
              <a:gdLst>
                <a:gd name="connsiteX0" fmla="*/ 15209 w 103232"/>
                <a:gd name="connsiteY0" fmla="*/ 97004 h 114632"/>
                <a:gd name="connsiteX1" fmla="*/ 12926 w 103232"/>
                <a:gd name="connsiteY1" fmla="*/ 107885 h 114632"/>
                <a:gd name="connsiteX2" fmla="*/ 20282 w 103232"/>
                <a:gd name="connsiteY2" fmla="*/ 114718 h 114632"/>
                <a:gd name="connsiteX3" fmla="*/ 29666 w 103232"/>
                <a:gd name="connsiteY3" fmla="*/ 107632 h 114632"/>
                <a:gd name="connsiteX4" fmla="*/ 39812 w 103232"/>
                <a:gd name="connsiteY4" fmla="*/ 67650 h 114632"/>
                <a:gd name="connsiteX5" fmla="*/ 47929 w 103232"/>
                <a:gd name="connsiteY5" fmla="*/ 34753 h 114632"/>
                <a:gd name="connsiteX6" fmla="*/ 62133 w 103232"/>
                <a:gd name="connsiteY6" fmla="*/ 14003 h 114632"/>
                <a:gd name="connsiteX7" fmla="*/ 82424 w 103232"/>
                <a:gd name="connsiteY7" fmla="*/ 5653 h 114632"/>
                <a:gd name="connsiteX8" fmla="*/ 93077 w 103232"/>
                <a:gd name="connsiteY8" fmla="*/ 8689 h 114632"/>
                <a:gd name="connsiteX9" fmla="*/ 79888 w 103232"/>
                <a:gd name="connsiteY9" fmla="*/ 22607 h 114632"/>
                <a:gd name="connsiteX10" fmla="*/ 89526 w 103232"/>
                <a:gd name="connsiteY10" fmla="*/ 31464 h 114632"/>
                <a:gd name="connsiteX11" fmla="*/ 103476 w 103232"/>
                <a:gd name="connsiteY11" fmla="*/ 16534 h 114632"/>
                <a:gd name="connsiteX12" fmla="*/ 82424 w 103232"/>
                <a:gd name="connsiteY12" fmla="*/ 85 h 114632"/>
                <a:gd name="connsiteX13" fmla="*/ 49958 w 103232"/>
                <a:gd name="connsiteY13" fmla="*/ 19570 h 114632"/>
                <a:gd name="connsiteX14" fmla="*/ 26876 w 103232"/>
                <a:gd name="connsiteY14" fmla="*/ 85 h 114632"/>
                <a:gd name="connsiteX15" fmla="*/ 8107 w 103232"/>
                <a:gd name="connsiteY15" fmla="*/ 14509 h 114632"/>
                <a:gd name="connsiteX16" fmla="*/ 244 w 103232"/>
                <a:gd name="connsiteY16" fmla="*/ 39055 h 114632"/>
                <a:gd name="connsiteX17" fmla="*/ 3288 w 103232"/>
                <a:gd name="connsiteY17" fmla="*/ 41586 h 114632"/>
                <a:gd name="connsiteX18" fmla="*/ 7599 w 103232"/>
                <a:gd name="connsiteY18" fmla="*/ 35766 h 114632"/>
                <a:gd name="connsiteX19" fmla="*/ 26115 w 103232"/>
                <a:gd name="connsiteY19" fmla="*/ 5653 h 114632"/>
                <a:gd name="connsiteX20" fmla="*/ 33978 w 103232"/>
                <a:gd name="connsiteY20" fmla="*/ 17293 h 114632"/>
                <a:gd name="connsiteX21" fmla="*/ 29920 w 103232"/>
                <a:gd name="connsiteY21" fmla="*/ 38549 h 114632"/>
                <a:gd name="connsiteX22" fmla="*/ 15209 w 103232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209" y="97004"/>
                  </a:moveTo>
                  <a:cubicBezTo>
                    <a:pt x="14448" y="100800"/>
                    <a:pt x="12926" y="106620"/>
                    <a:pt x="12926" y="107885"/>
                  </a:cubicBezTo>
                  <a:cubicBezTo>
                    <a:pt x="12926" y="112440"/>
                    <a:pt x="16477" y="114718"/>
                    <a:pt x="20282" y="114718"/>
                  </a:cubicBezTo>
                  <a:cubicBezTo>
                    <a:pt x="23325" y="114718"/>
                    <a:pt x="27891" y="112693"/>
                    <a:pt x="29666" y="107632"/>
                  </a:cubicBezTo>
                  <a:cubicBezTo>
                    <a:pt x="30174" y="106620"/>
                    <a:pt x="38797" y="72205"/>
                    <a:pt x="39812" y="67650"/>
                  </a:cubicBezTo>
                  <a:cubicBezTo>
                    <a:pt x="41841" y="59299"/>
                    <a:pt x="46407" y="41586"/>
                    <a:pt x="47929" y="34753"/>
                  </a:cubicBezTo>
                  <a:cubicBezTo>
                    <a:pt x="48943" y="31464"/>
                    <a:pt x="56045" y="19570"/>
                    <a:pt x="62133" y="14003"/>
                  </a:cubicBezTo>
                  <a:cubicBezTo>
                    <a:pt x="64162" y="12232"/>
                    <a:pt x="71517" y="5653"/>
                    <a:pt x="82424" y="5653"/>
                  </a:cubicBezTo>
                  <a:cubicBezTo>
                    <a:pt x="89019" y="5653"/>
                    <a:pt x="92823" y="8689"/>
                    <a:pt x="93077" y="8689"/>
                  </a:cubicBezTo>
                  <a:cubicBezTo>
                    <a:pt x="85468" y="9954"/>
                    <a:pt x="79888" y="16028"/>
                    <a:pt x="79888" y="22607"/>
                  </a:cubicBezTo>
                  <a:cubicBezTo>
                    <a:pt x="79888" y="26656"/>
                    <a:pt x="82678" y="31464"/>
                    <a:pt x="89526" y="31464"/>
                  </a:cubicBezTo>
                  <a:cubicBezTo>
                    <a:pt x="96374" y="31464"/>
                    <a:pt x="103476" y="25644"/>
                    <a:pt x="103476" y="16534"/>
                  </a:cubicBezTo>
                  <a:cubicBezTo>
                    <a:pt x="103476" y="7677"/>
                    <a:pt x="95360" y="85"/>
                    <a:pt x="82424" y="85"/>
                  </a:cubicBezTo>
                  <a:cubicBezTo>
                    <a:pt x="65937" y="85"/>
                    <a:pt x="54777" y="12485"/>
                    <a:pt x="49958" y="19570"/>
                  </a:cubicBezTo>
                  <a:cubicBezTo>
                    <a:pt x="47929" y="8183"/>
                    <a:pt x="38797" y="85"/>
                    <a:pt x="26876" y="85"/>
                  </a:cubicBezTo>
                  <a:cubicBezTo>
                    <a:pt x="15209" y="85"/>
                    <a:pt x="10389" y="9954"/>
                    <a:pt x="8107" y="14509"/>
                  </a:cubicBezTo>
                  <a:cubicBezTo>
                    <a:pt x="3541" y="23113"/>
                    <a:pt x="244" y="38296"/>
                    <a:pt x="244" y="39055"/>
                  </a:cubicBezTo>
                  <a:cubicBezTo>
                    <a:pt x="244" y="41586"/>
                    <a:pt x="2780" y="41586"/>
                    <a:pt x="3288" y="41586"/>
                  </a:cubicBezTo>
                  <a:cubicBezTo>
                    <a:pt x="5824" y="41586"/>
                    <a:pt x="6078" y="41333"/>
                    <a:pt x="7599" y="35766"/>
                  </a:cubicBezTo>
                  <a:cubicBezTo>
                    <a:pt x="11911" y="17799"/>
                    <a:pt x="16984" y="5653"/>
                    <a:pt x="26115" y="5653"/>
                  </a:cubicBezTo>
                  <a:cubicBezTo>
                    <a:pt x="30427" y="5653"/>
                    <a:pt x="33978" y="7677"/>
                    <a:pt x="33978" y="17293"/>
                  </a:cubicBezTo>
                  <a:cubicBezTo>
                    <a:pt x="33978" y="22607"/>
                    <a:pt x="33217" y="25391"/>
                    <a:pt x="29920" y="38549"/>
                  </a:cubicBezTo>
                  <a:lnTo>
                    <a:pt x="15209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89FF06D-5667-E534-A14D-0EFE1F14A0BD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772695" y="7760227"/>
              <a:ext cx="120023" cy="8679"/>
            </a:xfrm>
            <a:custGeom>
              <a:avLst/>
              <a:gdLst>
                <a:gd name="connsiteX0" fmla="*/ 113170 w 120023"/>
                <a:gd name="connsiteY0" fmla="*/ 8767 h 8679"/>
                <a:gd name="connsiteX1" fmla="*/ 120272 w 120023"/>
                <a:gd name="connsiteY1" fmla="*/ 4515 h 8679"/>
                <a:gd name="connsiteX2" fmla="*/ 113170 w 120023"/>
                <a:gd name="connsiteY2" fmla="*/ 87 h 8679"/>
                <a:gd name="connsiteX3" fmla="*/ 7350 w 120023"/>
                <a:gd name="connsiteY3" fmla="*/ 87 h 8679"/>
                <a:gd name="connsiteX4" fmla="*/ 248 w 120023"/>
                <a:gd name="connsiteY4" fmla="*/ 4338 h 8679"/>
                <a:gd name="connsiteX5" fmla="*/ 7350 w 120023"/>
                <a:gd name="connsiteY5" fmla="*/ 8767 h 8679"/>
                <a:gd name="connsiteX6" fmla="*/ 113170 w 120023"/>
                <a:gd name="connsiteY6" fmla="*/ 8767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23" h="8679">
                  <a:moveTo>
                    <a:pt x="113170" y="8767"/>
                  </a:moveTo>
                  <a:cubicBezTo>
                    <a:pt x="116011" y="8767"/>
                    <a:pt x="120272" y="8767"/>
                    <a:pt x="120272" y="4515"/>
                  </a:cubicBezTo>
                  <a:cubicBezTo>
                    <a:pt x="120272" y="87"/>
                    <a:pt x="116188" y="87"/>
                    <a:pt x="113170" y="87"/>
                  </a:cubicBezTo>
                  <a:lnTo>
                    <a:pt x="7350" y="87"/>
                  </a:lnTo>
                  <a:cubicBezTo>
                    <a:pt x="4509" y="87"/>
                    <a:pt x="248" y="87"/>
                    <a:pt x="248" y="4338"/>
                  </a:cubicBezTo>
                  <a:cubicBezTo>
                    <a:pt x="248" y="8767"/>
                    <a:pt x="4332" y="8767"/>
                    <a:pt x="7350" y="8767"/>
                  </a:cubicBezTo>
                  <a:lnTo>
                    <a:pt x="113170" y="876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5DA5787-6BFF-6267-40B2-A3B7F4B72AD1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954912" y="7581194"/>
              <a:ext cx="10145" cy="253051"/>
            </a:xfrm>
            <a:custGeom>
              <a:avLst/>
              <a:gdLst>
                <a:gd name="connsiteX0" fmla="*/ 10401 w 10145"/>
                <a:gd name="connsiteY0" fmla="*/ 9195 h 253051"/>
                <a:gd name="connsiteX1" fmla="*/ 5328 w 10145"/>
                <a:gd name="connsiteY1" fmla="*/ 85 h 253051"/>
                <a:gd name="connsiteX2" fmla="*/ 255 w 10145"/>
                <a:gd name="connsiteY2" fmla="*/ 9195 h 253051"/>
                <a:gd name="connsiteX3" fmla="*/ 255 w 10145"/>
                <a:gd name="connsiteY3" fmla="*/ 244027 h 253051"/>
                <a:gd name="connsiteX4" fmla="*/ 5328 w 10145"/>
                <a:gd name="connsiteY4" fmla="*/ 253137 h 253051"/>
                <a:gd name="connsiteX5" fmla="*/ 10401 w 10145"/>
                <a:gd name="connsiteY5" fmla="*/ 244027 h 253051"/>
                <a:gd name="connsiteX6" fmla="*/ 10401 w 10145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5" h="253051">
                  <a:moveTo>
                    <a:pt x="10401" y="9195"/>
                  </a:moveTo>
                  <a:cubicBezTo>
                    <a:pt x="10401" y="4640"/>
                    <a:pt x="10401" y="85"/>
                    <a:pt x="5328" y="85"/>
                  </a:cubicBezTo>
                  <a:cubicBezTo>
                    <a:pt x="255" y="85"/>
                    <a:pt x="255" y="4640"/>
                    <a:pt x="255" y="9195"/>
                  </a:cubicBezTo>
                  <a:lnTo>
                    <a:pt x="255" y="244027"/>
                  </a:lnTo>
                  <a:cubicBezTo>
                    <a:pt x="255" y="248582"/>
                    <a:pt x="255" y="253137"/>
                    <a:pt x="5328" y="253137"/>
                  </a:cubicBezTo>
                  <a:cubicBezTo>
                    <a:pt x="10401" y="253137"/>
                    <a:pt x="10401" y="248582"/>
                    <a:pt x="10401" y="244027"/>
                  </a:cubicBezTo>
                  <a:lnTo>
                    <a:pt x="10401" y="919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8621EA3-9C92-0F9B-B207-7195E70A309A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002109" y="7578489"/>
              <a:ext cx="86999" cy="119389"/>
            </a:xfrm>
            <a:custGeom>
              <a:avLst/>
              <a:gdLst>
                <a:gd name="connsiteX0" fmla="*/ 87257 w 86999"/>
                <a:gd name="connsiteY0" fmla="*/ 90422 h 119389"/>
                <a:gd name="connsiteX1" fmla="*/ 87257 w 86999"/>
                <a:gd name="connsiteY1" fmla="*/ 84045 h 119389"/>
                <a:gd name="connsiteX2" fmla="*/ 67549 w 86999"/>
                <a:gd name="connsiteY2" fmla="*/ 84045 h 119389"/>
                <a:gd name="connsiteX3" fmla="*/ 67549 w 86999"/>
                <a:gd name="connsiteY3" fmla="*/ 5042 h 119389"/>
                <a:gd name="connsiteX4" fmla="*/ 63643 w 86999"/>
                <a:gd name="connsiteY4" fmla="*/ 83 h 119389"/>
                <a:gd name="connsiteX5" fmla="*/ 59027 w 86999"/>
                <a:gd name="connsiteY5" fmla="*/ 2562 h 119389"/>
                <a:gd name="connsiteX6" fmla="*/ 258 w 86999"/>
                <a:gd name="connsiteY6" fmla="*/ 84045 h 119389"/>
                <a:gd name="connsiteX7" fmla="*/ 258 w 86999"/>
                <a:gd name="connsiteY7" fmla="*/ 90422 h 119389"/>
                <a:gd name="connsiteX8" fmla="*/ 52457 w 86999"/>
                <a:gd name="connsiteY8" fmla="*/ 90422 h 119389"/>
                <a:gd name="connsiteX9" fmla="*/ 52457 w 86999"/>
                <a:gd name="connsiteY9" fmla="*/ 104947 h 119389"/>
                <a:gd name="connsiteX10" fmla="*/ 38076 w 86999"/>
                <a:gd name="connsiteY10" fmla="*/ 113095 h 119389"/>
                <a:gd name="connsiteX11" fmla="*/ 33282 w 86999"/>
                <a:gd name="connsiteY11" fmla="*/ 113095 h 119389"/>
                <a:gd name="connsiteX12" fmla="*/ 33282 w 86999"/>
                <a:gd name="connsiteY12" fmla="*/ 119472 h 119389"/>
                <a:gd name="connsiteX13" fmla="*/ 59914 w 86999"/>
                <a:gd name="connsiteY13" fmla="*/ 118764 h 119389"/>
                <a:gd name="connsiteX14" fmla="*/ 86724 w 86999"/>
                <a:gd name="connsiteY14" fmla="*/ 119472 h 119389"/>
                <a:gd name="connsiteX15" fmla="*/ 86724 w 86999"/>
                <a:gd name="connsiteY15" fmla="*/ 113095 h 119389"/>
                <a:gd name="connsiteX16" fmla="*/ 81931 w 86999"/>
                <a:gd name="connsiteY16" fmla="*/ 113095 h 119389"/>
                <a:gd name="connsiteX17" fmla="*/ 67549 w 86999"/>
                <a:gd name="connsiteY17" fmla="*/ 104947 h 119389"/>
                <a:gd name="connsiteX18" fmla="*/ 67549 w 86999"/>
                <a:gd name="connsiteY18" fmla="*/ 90422 h 119389"/>
                <a:gd name="connsiteX19" fmla="*/ 87257 w 86999"/>
                <a:gd name="connsiteY19" fmla="*/ 90422 h 119389"/>
                <a:gd name="connsiteX20" fmla="*/ 53700 w 86999"/>
                <a:gd name="connsiteY20" fmla="*/ 19213 h 119389"/>
                <a:gd name="connsiteX21" fmla="*/ 53700 w 86999"/>
                <a:gd name="connsiteY21" fmla="*/ 84045 h 119389"/>
                <a:gd name="connsiteX22" fmla="*/ 6827 w 86999"/>
                <a:gd name="connsiteY22" fmla="*/ 84045 h 119389"/>
                <a:gd name="connsiteX23" fmla="*/ 53700 w 86999"/>
                <a:gd name="connsiteY23" fmla="*/ 19213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999" h="119389">
                  <a:moveTo>
                    <a:pt x="87257" y="90422"/>
                  </a:moveTo>
                  <a:lnTo>
                    <a:pt x="87257" y="84045"/>
                  </a:lnTo>
                  <a:lnTo>
                    <a:pt x="67549" y="84045"/>
                  </a:lnTo>
                  <a:lnTo>
                    <a:pt x="67549" y="5042"/>
                  </a:lnTo>
                  <a:cubicBezTo>
                    <a:pt x="67549" y="1323"/>
                    <a:pt x="67549" y="83"/>
                    <a:pt x="63643" y="83"/>
                  </a:cubicBezTo>
                  <a:cubicBezTo>
                    <a:pt x="61512" y="83"/>
                    <a:pt x="60802" y="83"/>
                    <a:pt x="59027" y="2562"/>
                  </a:cubicBezTo>
                  <a:lnTo>
                    <a:pt x="258" y="84045"/>
                  </a:lnTo>
                  <a:lnTo>
                    <a:pt x="258" y="90422"/>
                  </a:lnTo>
                  <a:lnTo>
                    <a:pt x="52457" y="90422"/>
                  </a:lnTo>
                  <a:lnTo>
                    <a:pt x="52457" y="104947"/>
                  </a:lnTo>
                  <a:cubicBezTo>
                    <a:pt x="52457" y="110970"/>
                    <a:pt x="52457" y="113095"/>
                    <a:pt x="38076" y="113095"/>
                  </a:cubicBezTo>
                  <a:lnTo>
                    <a:pt x="33282" y="113095"/>
                  </a:lnTo>
                  <a:lnTo>
                    <a:pt x="33282" y="119472"/>
                  </a:lnTo>
                  <a:cubicBezTo>
                    <a:pt x="42160" y="119118"/>
                    <a:pt x="53523" y="118764"/>
                    <a:pt x="59914" y="118764"/>
                  </a:cubicBezTo>
                  <a:cubicBezTo>
                    <a:pt x="66484" y="118764"/>
                    <a:pt x="77847" y="119118"/>
                    <a:pt x="86724" y="119472"/>
                  </a:cubicBezTo>
                  <a:lnTo>
                    <a:pt x="86724" y="113095"/>
                  </a:lnTo>
                  <a:lnTo>
                    <a:pt x="81931" y="113095"/>
                  </a:lnTo>
                  <a:cubicBezTo>
                    <a:pt x="67549" y="113095"/>
                    <a:pt x="67549" y="110970"/>
                    <a:pt x="67549" y="104947"/>
                  </a:cubicBezTo>
                  <a:lnTo>
                    <a:pt x="67549" y="90422"/>
                  </a:lnTo>
                  <a:lnTo>
                    <a:pt x="87257" y="90422"/>
                  </a:lnTo>
                  <a:close/>
                  <a:moveTo>
                    <a:pt x="53700" y="19213"/>
                  </a:moveTo>
                  <a:lnTo>
                    <a:pt x="53700" y="84045"/>
                  </a:lnTo>
                  <a:lnTo>
                    <a:pt x="6827" y="84045"/>
                  </a:lnTo>
                  <a:lnTo>
                    <a:pt x="53700" y="1921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4061CB2-007B-606F-5348-5EAD4EF3823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209976" y="7449873"/>
              <a:ext cx="168672" cy="168531"/>
            </a:xfrm>
            <a:custGeom>
              <a:avLst/>
              <a:gdLst>
                <a:gd name="connsiteX0" fmla="*/ 89801 w 168672"/>
                <a:gd name="connsiteY0" fmla="*/ 89406 h 168531"/>
                <a:gd name="connsiteX1" fmla="*/ 160568 w 168672"/>
                <a:gd name="connsiteY1" fmla="*/ 89406 h 168531"/>
                <a:gd name="connsiteX2" fmla="*/ 168938 w 168672"/>
                <a:gd name="connsiteY2" fmla="*/ 84345 h 168531"/>
                <a:gd name="connsiteX3" fmla="*/ 160568 w 168672"/>
                <a:gd name="connsiteY3" fmla="*/ 79284 h 168531"/>
                <a:gd name="connsiteX4" fmla="*/ 89801 w 168672"/>
                <a:gd name="connsiteY4" fmla="*/ 79284 h 168531"/>
                <a:gd name="connsiteX5" fmla="*/ 89801 w 168672"/>
                <a:gd name="connsiteY5" fmla="*/ 8429 h 168531"/>
                <a:gd name="connsiteX6" fmla="*/ 84729 w 168672"/>
                <a:gd name="connsiteY6" fmla="*/ 79 h 168531"/>
                <a:gd name="connsiteX7" fmla="*/ 79656 w 168672"/>
                <a:gd name="connsiteY7" fmla="*/ 8429 h 168531"/>
                <a:gd name="connsiteX8" fmla="*/ 79656 w 168672"/>
                <a:gd name="connsiteY8" fmla="*/ 79284 h 168531"/>
                <a:gd name="connsiteX9" fmla="*/ 8636 w 168672"/>
                <a:gd name="connsiteY9" fmla="*/ 79284 h 168531"/>
                <a:gd name="connsiteX10" fmla="*/ 266 w 168672"/>
                <a:gd name="connsiteY10" fmla="*/ 84345 h 168531"/>
                <a:gd name="connsiteX11" fmla="*/ 8636 w 168672"/>
                <a:gd name="connsiteY11" fmla="*/ 89406 h 168531"/>
                <a:gd name="connsiteX12" fmla="*/ 79656 w 168672"/>
                <a:gd name="connsiteY12" fmla="*/ 89406 h 168531"/>
                <a:gd name="connsiteX13" fmla="*/ 79656 w 168672"/>
                <a:gd name="connsiteY13" fmla="*/ 160260 h 168531"/>
                <a:gd name="connsiteX14" fmla="*/ 84729 w 168672"/>
                <a:gd name="connsiteY14" fmla="*/ 168611 h 168531"/>
                <a:gd name="connsiteX15" fmla="*/ 89801 w 168672"/>
                <a:gd name="connsiteY15" fmla="*/ 160260 h 168531"/>
                <a:gd name="connsiteX16" fmla="*/ 89801 w 168672"/>
                <a:gd name="connsiteY16" fmla="*/ 89406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672" h="168531">
                  <a:moveTo>
                    <a:pt x="89801" y="89406"/>
                  </a:moveTo>
                  <a:lnTo>
                    <a:pt x="160568" y="89406"/>
                  </a:lnTo>
                  <a:cubicBezTo>
                    <a:pt x="164119" y="89406"/>
                    <a:pt x="168938" y="89406"/>
                    <a:pt x="168938" y="84345"/>
                  </a:cubicBezTo>
                  <a:cubicBezTo>
                    <a:pt x="168938" y="79284"/>
                    <a:pt x="164119" y="79284"/>
                    <a:pt x="160568" y="79284"/>
                  </a:cubicBezTo>
                  <a:lnTo>
                    <a:pt x="89801" y="79284"/>
                  </a:lnTo>
                  <a:lnTo>
                    <a:pt x="89801" y="8429"/>
                  </a:lnTo>
                  <a:cubicBezTo>
                    <a:pt x="89801" y="4887"/>
                    <a:pt x="89801" y="79"/>
                    <a:pt x="84729" y="79"/>
                  </a:cubicBezTo>
                  <a:cubicBezTo>
                    <a:pt x="79656" y="79"/>
                    <a:pt x="79656" y="4887"/>
                    <a:pt x="79656" y="8429"/>
                  </a:cubicBezTo>
                  <a:lnTo>
                    <a:pt x="79656" y="79284"/>
                  </a:lnTo>
                  <a:lnTo>
                    <a:pt x="8636" y="79284"/>
                  </a:lnTo>
                  <a:cubicBezTo>
                    <a:pt x="5085" y="79284"/>
                    <a:pt x="266" y="79284"/>
                    <a:pt x="266" y="84345"/>
                  </a:cubicBezTo>
                  <a:cubicBezTo>
                    <a:pt x="266" y="89406"/>
                    <a:pt x="5085" y="89406"/>
                    <a:pt x="8636" y="89406"/>
                  </a:cubicBezTo>
                  <a:lnTo>
                    <a:pt x="79656" y="89406"/>
                  </a:lnTo>
                  <a:lnTo>
                    <a:pt x="79656" y="160260"/>
                  </a:lnTo>
                  <a:cubicBezTo>
                    <a:pt x="79656" y="163803"/>
                    <a:pt x="79656" y="168611"/>
                    <a:pt x="84729" y="168611"/>
                  </a:cubicBezTo>
                  <a:cubicBezTo>
                    <a:pt x="89801" y="168611"/>
                    <a:pt x="89801" y="163803"/>
                    <a:pt x="89801" y="160260"/>
                  </a:cubicBezTo>
                  <a:lnTo>
                    <a:pt x="89801" y="89406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ECC05BEC-8F84-D732-FC4D-65F55291CD6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463871" y="7419001"/>
              <a:ext cx="182622" cy="183968"/>
            </a:xfrm>
            <a:custGeom>
              <a:avLst/>
              <a:gdLst>
                <a:gd name="connsiteX0" fmla="*/ 182898 w 182622"/>
                <a:gd name="connsiteY0" fmla="*/ 56509 h 183968"/>
                <a:gd name="connsiteX1" fmla="*/ 137750 w 182622"/>
                <a:gd name="connsiteY1" fmla="*/ 79 h 183968"/>
                <a:gd name="connsiteX2" fmla="*/ 87275 w 182622"/>
                <a:gd name="connsiteY2" fmla="*/ 22853 h 183968"/>
                <a:gd name="connsiteX3" fmla="*/ 59374 w 182622"/>
                <a:gd name="connsiteY3" fmla="*/ 66125 h 183968"/>
                <a:gd name="connsiteX4" fmla="*/ 61911 w 182622"/>
                <a:gd name="connsiteY4" fmla="*/ 67896 h 183968"/>
                <a:gd name="connsiteX5" fmla="*/ 74593 w 182622"/>
                <a:gd name="connsiteY5" fmla="*/ 62582 h 183968"/>
                <a:gd name="connsiteX6" fmla="*/ 82202 w 182622"/>
                <a:gd name="connsiteY6" fmla="*/ 52713 h 183968"/>
                <a:gd name="connsiteX7" fmla="*/ 99703 w 182622"/>
                <a:gd name="connsiteY7" fmla="*/ 24625 h 183968"/>
                <a:gd name="connsiteX8" fmla="*/ 121009 w 182622"/>
                <a:gd name="connsiteY8" fmla="*/ 13996 h 183968"/>
                <a:gd name="connsiteX9" fmla="*/ 161339 w 182622"/>
                <a:gd name="connsiteY9" fmla="*/ 67390 h 183968"/>
                <a:gd name="connsiteX10" fmla="*/ 77637 w 182622"/>
                <a:gd name="connsiteY10" fmla="*/ 170129 h 183968"/>
                <a:gd name="connsiteX11" fmla="*/ 21835 w 182622"/>
                <a:gd name="connsiteY11" fmla="*/ 105348 h 183968"/>
                <a:gd name="connsiteX12" fmla="*/ 76622 w 182622"/>
                <a:gd name="connsiteY12" fmla="*/ 11213 h 183968"/>
                <a:gd name="connsiteX13" fmla="*/ 86768 w 182622"/>
                <a:gd name="connsiteY13" fmla="*/ 1850 h 183968"/>
                <a:gd name="connsiteX14" fmla="*/ 84231 w 182622"/>
                <a:gd name="connsiteY14" fmla="*/ 79 h 183968"/>
                <a:gd name="connsiteX15" fmla="*/ 276 w 182622"/>
                <a:gd name="connsiteY15" fmla="*/ 116229 h 183968"/>
                <a:gd name="connsiteX16" fmla="*/ 60896 w 182622"/>
                <a:gd name="connsiteY16" fmla="*/ 184047 h 183968"/>
                <a:gd name="connsiteX17" fmla="*/ 182898 w 182622"/>
                <a:gd name="connsiteY17" fmla="*/ 56509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622" h="183968">
                  <a:moveTo>
                    <a:pt x="182898" y="56509"/>
                  </a:moveTo>
                  <a:cubicBezTo>
                    <a:pt x="182898" y="24372"/>
                    <a:pt x="168694" y="79"/>
                    <a:pt x="137750" y="79"/>
                  </a:cubicBezTo>
                  <a:cubicBezTo>
                    <a:pt x="111371" y="79"/>
                    <a:pt x="89050" y="21335"/>
                    <a:pt x="87275" y="22853"/>
                  </a:cubicBezTo>
                  <a:cubicBezTo>
                    <a:pt x="66984" y="42844"/>
                    <a:pt x="59374" y="65619"/>
                    <a:pt x="59374" y="66125"/>
                  </a:cubicBezTo>
                  <a:cubicBezTo>
                    <a:pt x="59374" y="67643"/>
                    <a:pt x="60643" y="67896"/>
                    <a:pt x="61911" y="67896"/>
                  </a:cubicBezTo>
                  <a:cubicBezTo>
                    <a:pt x="66730" y="67896"/>
                    <a:pt x="70788" y="65366"/>
                    <a:pt x="74593" y="62582"/>
                  </a:cubicBezTo>
                  <a:cubicBezTo>
                    <a:pt x="79158" y="59293"/>
                    <a:pt x="79412" y="58533"/>
                    <a:pt x="82202" y="52713"/>
                  </a:cubicBezTo>
                  <a:cubicBezTo>
                    <a:pt x="84485" y="47652"/>
                    <a:pt x="90319" y="35253"/>
                    <a:pt x="99703" y="24625"/>
                  </a:cubicBezTo>
                  <a:cubicBezTo>
                    <a:pt x="105791" y="17792"/>
                    <a:pt x="110864" y="13996"/>
                    <a:pt x="121009" y="13996"/>
                  </a:cubicBezTo>
                  <a:cubicBezTo>
                    <a:pt x="145613" y="13996"/>
                    <a:pt x="161339" y="34240"/>
                    <a:pt x="161339" y="67390"/>
                  </a:cubicBezTo>
                  <a:cubicBezTo>
                    <a:pt x="161339" y="119013"/>
                    <a:pt x="124560" y="170129"/>
                    <a:pt x="77637" y="170129"/>
                  </a:cubicBezTo>
                  <a:cubicBezTo>
                    <a:pt x="41619" y="170129"/>
                    <a:pt x="21835" y="141534"/>
                    <a:pt x="21835" y="105348"/>
                  </a:cubicBezTo>
                  <a:cubicBezTo>
                    <a:pt x="21835" y="70933"/>
                    <a:pt x="39590" y="32975"/>
                    <a:pt x="76622" y="11213"/>
                  </a:cubicBezTo>
                  <a:cubicBezTo>
                    <a:pt x="79158" y="9695"/>
                    <a:pt x="86768" y="5140"/>
                    <a:pt x="86768" y="1850"/>
                  </a:cubicBezTo>
                  <a:cubicBezTo>
                    <a:pt x="86768" y="79"/>
                    <a:pt x="84739" y="79"/>
                    <a:pt x="84231" y="79"/>
                  </a:cubicBezTo>
                  <a:cubicBezTo>
                    <a:pt x="75354" y="79"/>
                    <a:pt x="276" y="40314"/>
                    <a:pt x="276" y="116229"/>
                  </a:cubicBezTo>
                  <a:cubicBezTo>
                    <a:pt x="276" y="151656"/>
                    <a:pt x="18792" y="184047"/>
                    <a:pt x="60896" y="184047"/>
                  </a:cubicBezTo>
                  <a:cubicBezTo>
                    <a:pt x="110356" y="184047"/>
                    <a:pt x="182898" y="134449"/>
                    <a:pt x="182898" y="5650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A5961CE-92CA-425F-21B4-FC301B99025B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753418" y="7230474"/>
              <a:ext cx="124792" cy="607069"/>
            </a:xfrm>
            <a:custGeom>
              <a:avLst/>
              <a:gdLst>
                <a:gd name="connsiteX0" fmla="*/ 125078 w 124792"/>
                <a:gd name="connsiteY0" fmla="*/ 604604 h 607069"/>
                <a:gd name="connsiteX1" fmla="*/ 124063 w 124792"/>
                <a:gd name="connsiteY1" fmla="*/ 602326 h 607069"/>
                <a:gd name="connsiteX2" fmla="*/ 80690 w 124792"/>
                <a:gd name="connsiteY2" fmla="*/ 548679 h 607069"/>
                <a:gd name="connsiteX3" fmla="*/ 21338 w 124792"/>
                <a:gd name="connsiteY3" fmla="*/ 303726 h 607069"/>
                <a:gd name="connsiteX4" fmla="*/ 72320 w 124792"/>
                <a:gd name="connsiteY4" fmla="*/ 72437 h 607069"/>
                <a:gd name="connsiteX5" fmla="*/ 124317 w 124792"/>
                <a:gd name="connsiteY5" fmla="*/ 4619 h 607069"/>
                <a:gd name="connsiteX6" fmla="*/ 125078 w 124792"/>
                <a:gd name="connsiteY6" fmla="*/ 2595 h 607069"/>
                <a:gd name="connsiteX7" fmla="*/ 119751 w 124792"/>
                <a:gd name="connsiteY7" fmla="*/ 65 h 607069"/>
                <a:gd name="connsiteX8" fmla="*/ 111888 w 124792"/>
                <a:gd name="connsiteY8" fmla="*/ 3860 h 607069"/>
                <a:gd name="connsiteX9" fmla="*/ 286 w 124792"/>
                <a:gd name="connsiteY9" fmla="*/ 303473 h 607069"/>
                <a:gd name="connsiteX10" fmla="*/ 87538 w 124792"/>
                <a:gd name="connsiteY10" fmla="*/ 578792 h 607069"/>
                <a:gd name="connsiteX11" fmla="*/ 112649 w 124792"/>
                <a:gd name="connsiteY11" fmla="*/ 604097 h 607069"/>
                <a:gd name="connsiteX12" fmla="*/ 119751 w 124792"/>
                <a:gd name="connsiteY12" fmla="*/ 607134 h 607069"/>
                <a:gd name="connsiteX13" fmla="*/ 125078 w 124792"/>
                <a:gd name="connsiteY13" fmla="*/ 604604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792" h="607069">
                  <a:moveTo>
                    <a:pt x="125078" y="604604"/>
                  </a:moveTo>
                  <a:cubicBezTo>
                    <a:pt x="125078" y="603591"/>
                    <a:pt x="124570" y="603085"/>
                    <a:pt x="124063" y="602326"/>
                  </a:cubicBezTo>
                  <a:cubicBezTo>
                    <a:pt x="114678" y="592963"/>
                    <a:pt x="97684" y="576009"/>
                    <a:pt x="80690" y="548679"/>
                  </a:cubicBezTo>
                  <a:cubicBezTo>
                    <a:pt x="39854" y="483392"/>
                    <a:pt x="21338" y="401151"/>
                    <a:pt x="21338" y="303726"/>
                  </a:cubicBezTo>
                  <a:cubicBezTo>
                    <a:pt x="21338" y="235655"/>
                    <a:pt x="30469" y="147846"/>
                    <a:pt x="72320" y="72437"/>
                  </a:cubicBezTo>
                  <a:cubicBezTo>
                    <a:pt x="92358" y="36504"/>
                    <a:pt x="113156" y="15754"/>
                    <a:pt x="124317" y="4619"/>
                  </a:cubicBezTo>
                  <a:cubicBezTo>
                    <a:pt x="125078" y="3860"/>
                    <a:pt x="125078" y="3354"/>
                    <a:pt x="125078" y="2595"/>
                  </a:cubicBezTo>
                  <a:cubicBezTo>
                    <a:pt x="125078" y="65"/>
                    <a:pt x="123302" y="65"/>
                    <a:pt x="119751" y="65"/>
                  </a:cubicBezTo>
                  <a:cubicBezTo>
                    <a:pt x="116200" y="65"/>
                    <a:pt x="115693" y="65"/>
                    <a:pt x="111888" y="3860"/>
                  </a:cubicBezTo>
                  <a:cubicBezTo>
                    <a:pt x="26918" y="81041"/>
                    <a:pt x="286" y="196938"/>
                    <a:pt x="286" y="303473"/>
                  </a:cubicBezTo>
                  <a:cubicBezTo>
                    <a:pt x="286" y="402922"/>
                    <a:pt x="23113" y="503130"/>
                    <a:pt x="87538" y="578792"/>
                  </a:cubicBezTo>
                  <a:cubicBezTo>
                    <a:pt x="92611" y="584613"/>
                    <a:pt x="102250" y="594988"/>
                    <a:pt x="112649" y="604097"/>
                  </a:cubicBezTo>
                  <a:cubicBezTo>
                    <a:pt x="115693" y="607134"/>
                    <a:pt x="116200" y="607134"/>
                    <a:pt x="119751" y="607134"/>
                  </a:cubicBezTo>
                  <a:cubicBezTo>
                    <a:pt x="123302" y="607134"/>
                    <a:pt x="125078" y="607134"/>
                    <a:pt x="125078" y="604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6C21DA8-256F-FA8C-13C6-BAE6DC0AA175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8362884" y="7257679"/>
              <a:ext cx="83701" cy="168531"/>
            </a:xfrm>
            <a:custGeom>
              <a:avLst/>
              <a:gdLst>
                <a:gd name="connsiteX0" fmla="*/ 52307 w 83701"/>
                <a:gd name="connsiteY0" fmla="*/ 6651 h 168531"/>
                <a:gd name="connsiteX1" fmla="*/ 46474 w 83701"/>
                <a:gd name="connsiteY1" fmla="*/ 72 h 168531"/>
                <a:gd name="connsiteX2" fmla="*/ 311 w 83701"/>
                <a:gd name="connsiteY2" fmla="*/ 16267 h 168531"/>
                <a:gd name="connsiteX3" fmla="*/ 311 w 83701"/>
                <a:gd name="connsiteY3" fmla="*/ 24112 h 168531"/>
                <a:gd name="connsiteX4" fmla="*/ 33538 w 83701"/>
                <a:gd name="connsiteY4" fmla="*/ 17532 h 168531"/>
                <a:gd name="connsiteX5" fmla="*/ 33538 w 83701"/>
                <a:gd name="connsiteY5" fmla="*/ 148613 h 168531"/>
                <a:gd name="connsiteX6" fmla="*/ 9949 w 83701"/>
                <a:gd name="connsiteY6" fmla="*/ 160759 h 168531"/>
                <a:gd name="connsiteX7" fmla="*/ 1832 w 83701"/>
                <a:gd name="connsiteY7" fmla="*/ 160759 h 168531"/>
                <a:gd name="connsiteX8" fmla="*/ 1832 w 83701"/>
                <a:gd name="connsiteY8" fmla="*/ 168604 h 168531"/>
                <a:gd name="connsiteX9" fmla="*/ 42923 w 83701"/>
                <a:gd name="connsiteY9" fmla="*/ 167845 h 168531"/>
                <a:gd name="connsiteX10" fmla="*/ 84013 w 83701"/>
                <a:gd name="connsiteY10" fmla="*/ 168604 h 168531"/>
                <a:gd name="connsiteX11" fmla="*/ 84013 w 83701"/>
                <a:gd name="connsiteY11" fmla="*/ 160759 h 168531"/>
                <a:gd name="connsiteX12" fmla="*/ 75896 w 83701"/>
                <a:gd name="connsiteY12" fmla="*/ 160759 h 168531"/>
                <a:gd name="connsiteX13" fmla="*/ 52307 w 83701"/>
                <a:gd name="connsiteY13" fmla="*/ 148613 h 168531"/>
                <a:gd name="connsiteX14" fmla="*/ 52307 w 83701"/>
                <a:gd name="connsiteY14" fmla="*/ 6651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701" h="168531">
                  <a:moveTo>
                    <a:pt x="52307" y="6651"/>
                  </a:moveTo>
                  <a:cubicBezTo>
                    <a:pt x="52307" y="578"/>
                    <a:pt x="52307" y="72"/>
                    <a:pt x="46474" y="72"/>
                  </a:cubicBezTo>
                  <a:cubicBezTo>
                    <a:pt x="30748" y="16267"/>
                    <a:pt x="8427" y="16267"/>
                    <a:pt x="311" y="16267"/>
                  </a:cubicBezTo>
                  <a:lnTo>
                    <a:pt x="311" y="24112"/>
                  </a:lnTo>
                  <a:cubicBezTo>
                    <a:pt x="5383" y="24112"/>
                    <a:pt x="20348" y="24112"/>
                    <a:pt x="33538" y="17532"/>
                  </a:cubicBezTo>
                  <a:lnTo>
                    <a:pt x="33538" y="148613"/>
                  </a:lnTo>
                  <a:cubicBezTo>
                    <a:pt x="33538" y="157723"/>
                    <a:pt x="32777" y="160759"/>
                    <a:pt x="9949" y="160759"/>
                  </a:cubicBezTo>
                  <a:lnTo>
                    <a:pt x="1832" y="160759"/>
                  </a:lnTo>
                  <a:lnTo>
                    <a:pt x="1832" y="168604"/>
                  </a:lnTo>
                  <a:cubicBezTo>
                    <a:pt x="10710" y="167845"/>
                    <a:pt x="32777" y="167845"/>
                    <a:pt x="42923" y="167845"/>
                  </a:cubicBezTo>
                  <a:cubicBezTo>
                    <a:pt x="53068" y="167845"/>
                    <a:pt x="75135" y="167845"/>
                    <a:pt x="84013" y="168604"/>
                  </a:cubicBezTo>
                  <a:lnTo>
                    <a:pt x="84013" y="160759"/>
                  </a:lnTo>
                  <a:lnTo>
                    <a:pt x="75896" y="160759"/>
                  </a:lnTo>
                  <a:cubicBezTo>
                    <a:pt x="53068" y="160759"/>
                    <a:pt x="52307" y="157976"/>
                    <a:pt x="52307" y="148613"/>
                  </a:cubicBezTo>
                  <a:lnTo>
                    <a:pt x="52307" y="6651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0F7C426D-278D-3AC8-B711-5F033866D8B0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917807" y="7529078"/>
              <a:ext cx="971825" cy="10121"/>
            </a:xfrm>
            <a:custGeom>
              <a:avLst/>
              <a:gdLst>
                <a:gd name="connsiteX0" fmla="*/ 0 w 971825"/>
                <a:gd name="connsiteY0" fmla="*/ 0 h 10121"/>
                <a:gd name="connsiteX1" fmla="*/ 971826 w 971825"/>
                <a:gd name="connsiteY1" fmla="*/ 0 h 10121"/>
                <a:gd name="connsiteX2" fmla="*/ 971826 w 971825"/>
                <a:gd name="connsiteY2" fmla="*/ 10122 h 10121"/>
                <a:gd name="connsiteX3" fmla="*/ 0 w 97182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825" h="10121">
                  <a:moveTo>
                    <a:pt x="0" y="0"/>
                  </a:moveTo>
                  <a:lnTo>
                    <a:pt x="971826" y="0"/>
                  </a:lnTo>
                  <a:lnTo>
                    <a:pt x="971826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769A632-36B0-1879-F90A-F4A7FE518FEA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947991" y="7581194"/>
              <a:ext cx="10145" cy="253051"/>
            </a:xfrm>
            <a:custGeom>
              <a:avLst/>
              <a:gdLst>
                <a:gd name="connsiteX0" fmla="*/ 10440 w 10145"/>
                <a:gd name="connsiteY0" fmla="*/ 9195 h 253051"/>
                <a:gd name="connsiteX1" fmla="*/ 5367 w 10145"/>
                <a:gd name="connsiteY1" fmla="*/ 85 h 253051"/>
                <a:gd name="connsiteX2" fmla="*/ 294 w 10145"/>
                <a:gd name="connsiteY2" fmla="*/ 9195 h 253051"/>
                <a:gd name="connsiteX3" fmla="*/ 294 w 10145"/>
                <a:gd name="connsiteY3" fmla="*/ 244027 h 253051"/>
                <a:gd name="connsiteX4" fmla="*/ 5367 w 10145"/>
                <a:gd name="connsiteY4" fmla="*/ 253137 h 253051"/>
                <a:gd name="connsiteX5" fmla="*/ 10440 w 10145"/>
                <a:gd name="connsiteY5" fmla="*/ 244027 h 253051"/>
                <a:gd name="connsiteX6" fmla="*/ 10440 w 10145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5" h="253051">
                  <a:moveTo>
                    <a:pt x="10440" y="9195"/>
                  </a:moveTo>
                  <a:cubicBezTo>
                    <a:pt x="10440" y="4640"/>
                    <a:pt x="10440" y="85"/>
                    <a:pt x="5367" y="85"/>
                  </a:cubicBezTo>
                  <a:cubicBezTo>
                    <a:pt x="294" y="85"/>
                    <a:pt x="294" y="4640"/>
                    <a:pt x="294" y="9195"/>
                  </a:cubicBezTo>
                  <a:lnTo>
                    <a:pt x="294" y="244027"/>
                  </a:lnTo>
                  <a:cubicBezTo>
                    <a:pt x="294" y="248582"/>
                    <a:pt x="294" y="253137"/>
                    <a:pt x="5367" y="253137"/>
                  </a:cubicBezTo>
                  <a:cubicBezTo>
                    <a:pt x="10440" y="253137"/>
                    <a:pt x="10440" y="248582"/>
                    <a:pt x="10440" y="244027"/>
                  </a:cubicBezTo>
                  <a:lnTo>
                    <a:pt x="10440" y="919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F3D83C-1CA1-B789-8529-0BA92C83627B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995619" y="7659133"/>
              <a:ext cx="103232" cy="114632"/>
            </a:xfrm>
            <a:custGeom>
              <a:avLst/>
              <a:gdLst>
                <a:gd name="connsiteX0" fmla="*/ 15262 w 103232"/>
                <a:gd name="connsiteY0" fmla="*/ 97004 h 114632"/>
                <a:gd name="connsiteX1" fmla="*/ 12979 w 103232"/>
                <a:gd name="connsiteY1" fmla="*/ 107885 h 114632"/>
                <a:gd name="connsiteX2" fmla="*/ 20335 w 103232"/>
                <a:gd name="connsiteY2" fmla="*/ 114718 h 114632"/>
                <a:gd name="connsiteX3" fmla="*/ 29719 w 103232"/>
                <a:gd name="connsiteY3" fmla="*/ 107632 h 114632"/>
                <a:gd name="connsiteX4" fmla="*/ 39865 w 103232"/>
                <a:gd name="connsiteY4" fmla="*/ 67650 h 114632"/>
                <a:gd name="connsiteX5" fmla="*/ 47982 w 103232"/>
                <a:gd name="connsiteY5" fmla="*/ 34753 h 114632"/>
                <a:gd name="connsiteX6" fmla="*/ 62186 w 103232"/>
                <a:gd name="connsiteY6" fmla="*/ 14003 h 114632"/>
                <a:gd name="connsiteX7" fmla="*/ 82477 w 103232"/>
                <a:gd name="connsiteY7" fmla="*/ 5653 h 114632"/>
                <a:gd name="connsiteX8" fmla="*/ 93130 w 103232"/>
                <a:gd name="connsiteY8" fmla="*/ 8689 h 114632"/>
                <a:gd name="connsiteX9" fmla="*/ 79941 w 103232"/>
                <a:gd name="connsiteY9" fmla="*/ 22607 h 114632"/>
                <a:gd name="connsiteX10" fmla="*/ 89579 w 103232"/>
                <a:gd name="connsiteY10" fmla="*/ 31464 h 114632"/>
                <a:gd name="connsiteX11" fmla="*/ 103529 w 103232"/>
                <a:gd name="connsiteY11" fmla="*/ 16534 h 114632"/>
                <a:gd name="connsiteX12" fmla="*/ 82477 w 103232"/>
                <a:gd name="connsiteY12" fmla="*/ 85 h 114632"/>
                <a:gd name="connsiteX13" fmla="*/ 50011 w 103232"/>
                <a:gd name="connsiteY13" fmla="*/ 19570 h 114632"/>
                <a:gd name="connsiteX14" fmla="*/ 26929 w 103232"/>
                <a:gd name="connsiteY14" fmla="*/ 85 h 114632"/>
                <a:gd name="connsiteX15" fmla="*/ 8160 w 103232"/>
                <a:gd name="connsiteY15" fmla="*/ 14509 h 114632"/>
                <a:gd name="connsiteX16" fmla="*/ 297 w 103232"/>
                <a:gd name="connsiteY16" fmla="*/ 39055 h 114632"/>
                <a:gd name="connsiteX17" fmla="*/ 3340 w 103232"/>
                <a:gd name="connsiteY17" fmla="*/ 41586 h 114632"/>
                <a:gd name="connsiteX18" fmla="*/ 7652 w 103232"/>
                <a:gd name="connsiteY18" fmla="*/ 35766 h 114632"/>
                <a:gd name="connsiteX19" fmla="*/ 26168 w 103232"/>
                <a:gd name="connsiteY19" fmla="*/ 5653 h 114632"/>
                <a:gd name="connsiteX20" fmla="*/ 34031 w 103232"/>
                <a:gd name="connsiteY20" fmla="*/ 17293 h 114632"/>
                <a:gd name="connsiteX21" fmla="*/ 29973 w 103232"/>
                <a:gd name="connsiteY21" fmla="*/ 38549 h 114632"/>
                <a:gd name="connsiteX22" fmla="*/ 15262 w 103232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262" y="97004"/>
                  </a:moveTo>
                  <a:cubicBezTo>
                    <a:pt x="14501" y="100800"/>
                    <a:pt x="12979" y="106620"/>
                    <a:pt x="12979" y="107885"/>
                  </a:cubicBezTo>
                  <a:cubicBezTo>
                    <a:pt x="12979" y="112440"/>
                    <a:pt x="16530" y="114718"/>
                    <a:pt x="20335" y="114718"/>
                  </a:cubicBezTo>
                  <a:cubicBezTo>
                    <a:pt x="23378" y="114718"/>
                    <a:pt x="27944" y="112693"/>
                    <a:pt x="29719" y="107632"/>
                  </a:cubicBezTo>
                  <a:cubicBezTo>
                    <a:pt x="30227" y="106620"/>
                    <a:pt x="38850" y="72205"/>
                    <a:pt x="39865" y="67650"/>
                  </a:cubicBezTo>
                  <a:cubicBezTo>
                    <a:pt x="41894" y="59299"/>
                    <a:pt x="46460" y="41586"/>
                    <a:pt x="47982" y="34753"/>
                  </a:cubicBezTo>
                  <a:cubicBezTo>
                    <a:pt x="48996" y="31464"/>
                    <a:pt x="56098" y="19570"/>
                    <a:pt x="62186" y="14003"/>
                  </a:cubicBezTo>
                  <a:cubicBezTo>
                    <a:pt x="64215" y="12232"/>
                    <a:pt x="71570" y="5653"/>
                    <a:pt x="82477" y="5653"/>
                  </a:cubicBezTo>
                  <a:cubicBezTo>
                    <a:pt x="89072" y="5653"/>
                    <a:pt x="92876" y="8689"/>
                    <a:pt x="93130" y="8689"/>
                  </a:cubicBezTo>
                  <a:cubicBezTo>
                    <a:pt x="85521" y="9954"/>
                    <a:pt x="79941" y="16028"/>
                    <a:pt x="79941" y="22607"/>
                  </a:cubicBezTo>
                  <a:cubicBezTo>
                    <a:pt x="79941" y="26656"/>
                    <a:pt x="82731" y="31464"/>
                    <a:pt x="89579" y="31464"/>
                  </a:cubicBezTo>
                  <a:cubicBezTo>
                    <a:pt x="96427" y="31464"/>
                    <a:pt x="103529" y="25644"/>
                    <a:pt x="103529" y="16534"/>
                  </a:cubicBezTo>
                  <a:cubicBezTo>
                    <a:pt x="103529" y="7677"/>
                    <a:pt x="95413" y="85"/>
                    <a:pt x="82477" y="85"/>
                  </a:cubicBezTo>
                  <a:cubicBezTo>
                    <a:pt x="65990" y="85"/>
                    <a:pt x="54830" y="12485"/>
                    <a:pt x="50011" y="19570"/>
                  </a:cubicBezTo>
                  <a:cubicBezTo>
                    <a:pt x="47982" y="8183"/>
                    <a:pt x="38850" y="85"/>
                    <a:pt x="26929" y="85"/>
                  </a:cubicBezTo>
                  <a:cubicBezTo>
                    <a:pt x="15262" y="85"/>
                    <a:pt x="10442" y="9954"/>
                    <a:pt x="8160" y="14509"/>
                  </a:cubicBezTo>
                  <a:cubicBezTo>
                    <a:pt x="3594" y="23113"/>
                    <a:pt x="297" y="38296"/>
                    <a:pt x="297" y="39055"/>
                  </a:cubicBezTo>
                  <a:cubicBezTo>
                    <a:pt x="297" y="41586"/>
                    <a:pt x="2833" y="41586"/>
                    <a:pt x="3340" y="41586"/>
                  </a:cubicBezTo>
                  <a:cubicBezTo>
                    <a:pt x="5877" y="41586"/>
                    <a:pt x="6131" y="41333"/>
                    <a:pt x="7652" y="35766"/>
                  </a:cubicBezTo>
                  <a:cubicBezTo>
                    <a:pt x="11964" y="17799"/>
                    <a:pt x="17037" y="5653"/>
                    <a:pt x="26168" y="5653"/>
                  </a:cubicBezTo>
                  <a:cubicBezTo>
                    <a:pt x="30480" y="5653"/>
                    <a:pt x="34031" y="7677"/>
                    <a:pt x="34031" y="17293"/>
                  </a:cubicBezTo>
                  <a:cubicBezTo>
                    <a:pt x="34031" y="22607"/>
                    <a:pt x="33270" y="25391"/>
                    <a:pt x="29973" y="38549"/>
                  </a:cubicBezTo>
                  <a:lnTo>
                    <a:pt x="15262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ABF6176-630E-B066-778C-675B542D002D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187159" y="7702658"/>
              <a:ext cx="154975" cy="10122"/>
            </a:xfrm>
            <a:custGeom>
              <a:avLst/>
              <a:gdLst>
                <a:gd name="connsiteX0" fmla="*/ 146402 w 154975"/>
                <a:gd name="connsiteY0" fmla="*/ 10207 h 10122"/>
                <a:gd name="connsiteX1" fmla="*/ 155279 w 154975"/>
                <a:gd name="connsiteY1" fmla="*/ 5146 h 10122"/>
                <a:gd name="connsiteX2" fmla="*/ 146402 w 154975"/>
                <a:gd name="connsiteY2" fmla="*/ 85 h 10122"/>
                <a:gd name="connsiteX3" fmla="*/ 9181 w 154975"/>
                <a:gd name="connsiteY3" fmla="*/ 85 h 10122"/>
                <a:gd name="connsiteX4" fmla="*/ 304 w 154975"/>
                <a:gd name="connsiteY4" fmla="*/ 5146 h 10122"/>
                <a:gd name="connsiteX5" fmla="*/ 9181 w 154975"/>
                <a:gd name="connsiteY5" fmla="*/ 10207 h 10122"/>
                <a:gd name="connsiteX6" fmla="*/ 146402 w 154975"/>
                <a:gd name="connsiteY6" fmla="*/ 1020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75" h="10122">
                  <a:moveTo>
                    <a:pt x="146402" y="10207"/>
                  </a:moveTo>
                  <a:cubicBezTo>
                    <a:pt x="150714" y="10207"/>
                    <a:pt x="155279" y="10207"/>
                    <a:pt x="155279" y="5146"/>
                  </a:cubicBezTo>
                  <a:cubicBezTo>
                    <a:pt x="155279" y="85"/>
                    <a:pt x="150714" y="85"/>
                    <a:pt x="146402" y="85"/>
                  </a:cubicBezTo>
                  <a:lnTo>
                    <a:pt x="9181" y="85"/>
                  </a:lnTo>
                  <a:cubicBezTo>
                    <a:pt x="4869" y="85"/>
                    <a:pt x="304" y="85"/>
                    <a:pt x="304" y="5146"/>
                  </a:cubicBezTo>
                  <a:cubicBezTo>
                    <a:pt x="304" y="10207"/>
                    <a:pt x="4869" y="10207"/>
                    <a:pt x="9181" y="10207"/>
                  </a:cubicBezTo>
                  <a:lnTo>
                    <a:pt x="146402" y="1020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B2F0AC3-AC49-819D-2899-3424D0AADEE9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427104" y="7659133"/>
              <a:ext cx="103232" cy="114632"/>
            </a:xfrm>
            <a:custGeom>
              <a:avLst/>
              <a:gdLst>
                <a:gd name="connsiteX0" fmla="*/ 15279 w 103232"/>
                <a:gd name="connsiteY0" fmla="*/ 97004 h 114632"/>
                <a:gd name="connsiteX1" fmla="*/ 12996 w 103232"/>
                <a:gd name="connsiteY1" fmla="*/ 107885 h 114632"/>
                <a:gd name="connsiteX2" fmla="*/ 20351 w 103232"/>
                <a:gd name="connsiteY2" fmla="*/ 114718 h 114632"/>
                <a:gd name="connsiteX3" fmla="*/ 29736 w 103232"/>
                <a:gd name="connsiteY3" fmla="*/ 107632 h 114632"/>
                <a:gd name="connsiteX4" fmla="*/ 39882 w 103232"/>
                <a:gd name="connsiteY4" fmla="*/ 67650 h 114632"/>
                <a:gd name="connsiteX5" fmla="*/ 47999 w 103232"/>
                <a:gd name="connsiteY5" fmla="*/ 34753 h 114632"/>
                <a:gd name="connsiteX6" fmla="*/ 62202 w 103232"/>
                <a:gd name="connsiteY6" fmla="*/ 14003 h 114632"/>
                <a:gd name="connsiteX7" fmla="*/ 82494 w 103232"/>
                <a:gd name="connsiteY7" fmla="*/ 5653 h 114632"/>
                <a:gd name="connsiteX8" fmla="*/ 93147 w 103232"/>
                <a:gd name="connsiteY8" fmla="*/ 8689 h 114632"/>
                <a:gd name="connsiteX9" fmla="*/ 79957 w 103232"/>
                <a:gd name="connsiteY9" fmla="*/ 22607 h 114632"/>
                <a:gd name="connsiteX10" fmla="*/ 89596 w 103232"/>
                <a:gd name="connsiteY10" fmla="*/ 31464 h 114632"/>
                <a:gd name="connsiteX11" fmla="*/ 103546 w 103232"/>
                <a:gd name="connsiteY11" fmla="*/ 16534 h 114632"/>
                <a:gd name="connsiteX12" fmla="*/ 82494 w 103232"/>
                <a:gd name="connsiteY12" fmla="*/ 85 h 114632"/>
                <a:gd name="connsiteX13" fmla="*/ 50028 w 103232"/>
                <a:gd name="connsiteY13" fmla="*/ 19570 h 114632"/>
                <a:gd name="connsiteX14" fmla="*/ 26946 w 103232"/>
                <a:gd name="connsiteY14" fmla="*/ 85 h 114632"/>
                <a:gd name="connsiteX15" fmla="*/ 8177 w 103232"/>
                <a:gd name="connsiteY15" fmla="*/ 14509 h 114632"/>
                <a:gd name="connsiteX16" fmla="*/ 314 w 103232"/>
                <a:gd name="connsiteY16" fmla="*/ 39055 h 114632"/>
                <a:gd name="connsiteX17" fmla="*/ 3357 w 103232"/>
                <a:gd name="connsiteY17" fmla="*/ 41586 h 114632"/>
                <a:gd name="connsiteX18" fmla="*/ 7669 w 103232"/>
                <a:gd name="connsiteY18" fmla="*/ 35766 h 114632"/>
                <a:gd name="connsiteX19" fmla="*/ 26185 w 103232"/>
                <a:gd name="connsiteY19" fmla="*/ 5653 h 114632"/>
                <a:gd name="connsiteX20" fmla="*/ 34048 w 103232"/>
                <a:gd name="connsiteY20" fmla="*/ 17293 h 114632"/>
                <a:gd name="connsiteX21" fmla="*/ 29990 w 103232"/>
                <a:gd name="connsiteY21" fmla="*/ 38549 h 114632"/>
                <a:gd name="connsiteX22" fmla="*/ 15279 w 103232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32" h="114632">
                  <a:moveTo>
                    <a:pt x="15279" y="97004"/>
                  </a:moveTo>
                  <a:cubicBezTo>
                    <a:pt x="14518" y="100800"/>
                    <a:pt x="12996" y="106620"/>
                    <a:pt x="12996" y="107885"/>
                  </a:cubicBezTo>
                  <a:cubicBezTo>
                    <a:pt x="12996" y="112440"/>
                    <a:pt x="16547" y="114718"/>
                    <a:pt x="20351" y="114718"/>
                  </a:cubicBezTo>
                  <a:cubicBezTo>
                    <a:pt x="23395" y="114718"/>
                    <a:pt x="27961" y="112693"/>
                    <a:pt x="29736" y="107632"/>
                  </a:cubicBezTo>
                  <a:cubicBezTo>
                    <a:pt x="30244" y="106620"/>
                    <a:pt x="38867" y="72205"/>
                    <a:pt x="39882" y="67650"/>
                  </a:cubicBezTo>
                  <a:cubicBezTo>
                    <a:pt x="41911" y="59299"/>
                    <a:pt x="46477" y="41586"/>
                    <a:pt x="47999" y="34753"/>
                  </a:cubicBezTo>
                  <a:cubicBezTo>
                    <a:pt x="49013" y="31464"/>
                    <a:pt x="56115" y="19570"/>
                    <a:pt x="62202" y="14003"/>
                  </a:cubicBezTo>
                  <a:cubicBezTo>
                    <a:pt x="64232" y="12232"/>
                    <a:pt x="71587" y="5653"/>
                    <a:pt x="82494" y="5653"/>
                  </a:cubicBezTo>
                  <a:cubicBezTo>
                    <a:pt x="89089" y="5653"/>
                    <a:pt x="92893" y="8689"/>
                    <a:pt x="93147" y="8689"/>
                  </a:cubicBezTo>
                  <a:cubicBezTo>
                    <a:pt x="85538" y="9954"/>
                    <a:pt x="79957" y="16028"/>
                    <a:pt x="79957" y="22607"/>
                  </a:cubicBezTo>
                  <a:cubicBezTo>
                    <a:pt x="79957" y="26656"/>
                    <a:pt x="82748" y="31464"/>
                    <a:pt x="89596" y="31464"/>
                  </a:cubicBezTo>
                  <a:cubicBezTo>
                    <a:pt x="96444" y="31464"/>
                    <a:pt x="103546" y="25644"/>
                    <a:pt x="103546" y="16534"/>
                  </a:cubicBezTo>
                  <a:cubicBezTo>
                    <a:pt x="103546" y="7677"/>
                    <a:pt x="95430" y="85"/>
                    <a:pt x="82494" y="85"/>
                  </a:cubicBezTo>
                  <a:cubicBezTo>
                    <a:pt x="66007" y="85"/>
                    <a:pt x="54847" y="12485"/>
                    <a:pt x="50028" y="19570"/>
                  </a:cubicBezTo>
                  <a:cubicBezTo>
                    <a:pt x="47999" y="8183"/>
                    <a:pt x="38867" y="85"/>
                    <a:pt x="26946" y="85"/>
                  </a:cubicBezTo>
                  <a:cubicBezTo>
                    <a:pt x="15279" y="85"/>
                    <a:pt x="10459" y="9954"/>
                    <a:pt x="8177" y="14509"/>
                  </a:cubicBezTo>
                  <a:cubicBezTo>
                    <a:pt x="3611" y="23113"/>
                    <a:pt x="314" y="38296"/>
                    <a:pt x="314" y="39055"/>
                  </a:cubicBezTo>
                  <a:cubicBezTo>
                    <a:pt x="314" y="41586"/>
                    <a:pt x="2850" y="41586"/>
                    <a:pt x="3357" y="41586"/>
                  </a:cubicBezTo>
                  <a:cubicBezTo>
                    <a:pt x="5894" y="41586"/>
                    <a:pt x="6148" y="41333"/>
                    <a:pt x="7669" y="35766"/>
                  </a:cubicBezTo>
                  <a:cubicBezTo>
                    <a:pt x="11981" y="17799"/>
                    <a:pt x="17054" y="5653"/>
                    <a:pt x="26185" y="5653"/>
                  </a:cubicBezTo>
                  <a:cubicBezTo>
                    <a:pt x="30497" y="5653"/>
                    <a:pt x="34048" y="7677"/>
                    <a:pt x="34048" y="17293"/>
                  </a:cubicBezTo>
                  <a:cubicBezTo>
                    <a:pt x="34048" y="22607"/>
                    <a:pt x="33287" y="25391"/>
                    <a:pt x="29990" y="38549"/>
                  </a:cubicBezTo>
                  <a:lnTo>
                    <a:pt x="15279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53A3BE20-6FA3-1475-0045-14C23B1FD6C1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553357" y="7760227"/>
              <a:ext cx="120023" cy="8679"/>
            </a:xfrm>
            <a:custGeom>
              <a:avLst/>
              <a:gdLst>
                <a:gd name="connsiteX0" fmla="*/ 113240 w 120023"/>
                <a:gd name="connsiteY0" fmla="*/ 8767 h 8679"/>
                <a:gd name="connsiteX1" fmla="*/ 120342 w 120023"/>
                <a:gd name="connsiteY1" fmla="*/ 4515 h 8679"/>
                <a:gd name="connsiteX2" fmla="*/ 113240 w 120023"/>
                <a:gd name="connsiteY2" fmla="*/ 87 h 8679"/>
                <a:gd name="connsiteX3" fmla="*/ 7420 w 120023"/>
                <a:gd name="connsiteY3" fmla="*/ 87 h 8679"/>
                <a:gd name="connsiteX4" fmla="*/ 318 w 120023"/>
                <a:gd name="connsiteY4" fmla="*/ 4338 h 8679"/>
                <a:gd name="connsiteX5" fmla="*/ 7420 w 120023"/>
                <a:gd name="connsiteY5" fmla="*/ 8767 h 8679"/>
                <a:gd name="connsiteX6" fmla="*/ 113240 w 120023"/>
                <a:gd name="connsiteY6" fmla="*/ 8767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23" h="8679">
                  <a:moveTo>
                    <a:pt x="113240" y="8767"/>
                  </a:moveTo>
                  <a:cubicBezTo>
                    <a:pt x="116081" y="8767"/>
                    <a:pt x="120342" y="8767"/>
                    <a:pt x="120342" y="4515"/>
                  </a:cubicBezTo>
                  <a:cubicBezTo>
                    <a:pt x="120342" y="87"/>
                    <a:pt x="116258" y="87"/>
                    <a:pt x="113240" y="87"/>
                  </a:cubicBezTo>
                  <a:lnTo>
                    <a:pt x="7420" y="87"/>
                  </a:lnTo>
                  <a:cubicBezTo>
                    <a:pt x="4579" y="87"/>
                    <a:pt x="318" y="87"/>
                    <a:pt x="318" y="4338"/>
                  </a:cubicBezTo>
                  <a:cubicBezTo>
                    <a:pt x="318" y="8767"/>
                    <a:pt x="4402" y="8767"/>
                    <a:pt x="7420" y="8767"/>
                  </a:cubicBezTo>
                  <a:lnTo>
                    <a:pt x="113240" y="876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F43BE8F-7FD9-8435-B3B9-0A9FCEE481F8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735574" y="7581194"/>
              <a:ext cx="10145" cy="253051"/>
            </a:xfrm>
            <a:custGeom>
              <a:avLst/>
              <a:gdLst>
                <a:gd name="connsiteX0" fmla="*/ 10471 w 10145"/>
                <a:gd name="connsiteY0" fmla="*/ 9195 h 253051"/>
                <a:gd name="connsiteX1" fmla="*/ 5398 w 10145"/>
                <a:gd name="connsiteY1" fmla="*/ 85 h 253051"/>
                <a:gd name="connsiteX2" fmla="*/ 325 w 10145"/>
                <a:gd name="connsiteY2" fmla="*/ 9195 h 253051"/>
                <a:gd name="connsiteX3" fmla="*/ 325 w 10145"/>
                <a:gd name="connsiteY3" fmla="*/ 244027 h 253051"/>
                <a:gd name="connsiteX4" fmla="*/ 5398 w 10145"/>
                <a:gd name="connsiteY4" fmla="*/ 253137 h 253051"/>
                <a:gd name="connsiteX5" fmla="*/ 10471 w 10145"/>
                <a:gd name="connsiteY5" fmla="*/ 244027 h 253051"/>
                <a:gd name="connsiteX6" fmla="*/ 10471 w 10145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5" h="253051">
                  <a:moveTo>
                    <a:pt x="10471" y="9195"/>
                  </a:moveTo>
                  <a:cubicBezTo>
                    <a:pt x="10471" y="4640"/>
                    <a:pt x="10471" y="85"/>
                    <a:pt x="5398" y="85"/>
                  </a:cubicBezTo>
                  <a:cubicBezTo>
                    <a:pt x="325" y="85"/>
                    <a:pt x="325" y="4640"/>
                    <a:pt x="325" y="9195"/>
                  </a:cubicBezTo>
                  <a:lnTo>
                    <a:pt x="325" y="244027"/>
                  </a:lnTo>
                  <a:cubicBezTo>
                    <a:pt x="325" y="248582"/>
                    <a:pt x="325" y="253137"/>
                    <a:pt x="5398" y="253137"/>
                  </a:cubicBezTo>
                  <a:cubicBezTo>
                    <a:pt x="10471" y="253137"/>
                    <a:pt x="10471" y="248582"/>
                    <a:pt x="10471" y="244027"/>
                  </a:cubicBezTo>
                  <a:lnTo>
                    <a:pt x="10471" y="919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18CE6C2-49F8-2EA8-5D1C-18587883F4B7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785434" y="7580260"/>
              <a:ext cx="81672" cy="121160"/>
            </a:xfrm>
            <a:custGeom>
              <a:avLst/>
              <a:gdLst>
                <a:gd name="connsiteX0" fmla="*/ 39211 w 81672"/>
                <a:gd name="connsiteY0" fmla="*/ 58537 h 121160"/>
                <a:gd name="connsiteX1" fmla="*/ 63003 w 81672"/>
                <a:gd name="connsiteY1" fmla="*/ 87056 h 121160"/>
                <a:gd name="connsiteX2" fmla="*/ 39921 w 81672"/>
                <a:gd name="connsiteY2" fmla="*/ 115575 h 121160"/>
                <a:gd name="connsiteX3" fmla="*/ 9738 w 81672"/>
                <a:gd name="connsiteY3" fmla="*/ 103176 h 121160"/>
                <a:gd name="connsiteX4" fmla="*/ 20036 w 81672"/>
                <a:gd name="connsiteY4" fmla="*/ 93256 h 121160"/>
                <a:gd name="connsiteX5" fmla="*/ 10271 w 81672"/>
                <a:gd name="connsiteY5" fmla="*/ 83513 h 121160"/>
                <a:gd name="connsiteX6" fmla="*/ 328 w 81672"/>
                <a:gd name="connsiteY6" fmla="*/ 93787 h 121160"/>
                <a:gd name="connsiteX7" fmla="*/ 40276 w 81672"/>
                <a:gd name="connsiteY7" fmla="*/ 121243 h 121160"/>
                <a:gd name="connsiteX8" fmla="*/ 82001 w 81672"/>
                <a:gd name="connsiteY8" fmla="*/ 87056 h 121160"/>
                <a:gd name="connsiteX9" fmla="*/ 51107 w 81672"/>
                <a:gd name="connsiteY9" fmla="*/ 55349 h 121160"/>
                <a:gd name="connsiteX10" fmla="*/ 76497 w 81672"/>
                <a:gd name="connsiteY10" fmla="*/ 24527 h 121160"/>
                <a:gd name="connsiteX11" fmla="*/ 40631 w 81672"/>
                <a:gd name="connsiteY11" fmla="*/ 83 h 121160"/>
                <a:gd name="connsiteX12" fmla="*/ 5832 w 81672"/>
                <a:gd name="connsiteY12" fmla="*/ 23819 h 121160"/>
                <a:gd name="connsiteX13" fmla="*/ 15064 w 81672"/>
                <a:gd name="connsiteY13" fmla="*/ 33207 h 121160"/>
                <a:gd name="connsiteX14" fmla="*/ 24119 w 81672"/>
                <a:gd name="connsiteY14" fmla="*/ 24173 h 121160"/>
                <a:gd name="connsiteX15" fmla="*/ 15064 w 81672"/>
                <a:gd name="connsiteY15" fmla="*/ 14962 h 121160"/>
                <a:gd name="connsiteX16" fmla="*/ 40099 w 81672"/>
                <a:gd name="connsiteY16" fmla="*/ 5219 h 121160"/>
                <a:gd name="connsiteX17" fmla="*/ 59274 w 81672"/>
                <a:gd name="connsiteY17" fmla="*/ 24527 h 121160"/>
                <a:gd name="connsiteX18" fmla="*/ 52172 w 81672"/>
                <a:gd name="connsiteY18" fmla="*/ 45606 h 121160"/>
                <a:gd name="connsiteX19" fmla="*/ 32464 w 81672"/>
                <a:gd name="connsiteY19" fmla="*/ 53223 h 121160"/>
                <a:gd name="connsiteX20" fmla="*/ 26783 w 81672"/>
                <a:gd name="connsiteY20" fmla="*/ 53755 h 121160"/>
                <a:gd name="connsiteX21" fmla="*/ 25007 w 81672"/>
                <a:gd name="connsiteY21" fmla="*/ 56057 h 121160"/>
                <a:gd name="connsiteX22" fmla="*/ 29623 w 81672"/>
                <a:gd name="connsiteY22" fmla="*/ 58537 h 121160"/>
                <a:gd name="connsiteX23" fmla="*/ 39211 w 81672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672" h="121160">
                  <a:moveTo>
                    <a:pt x="39211" y="58537"/>
                  </a:moveTo>
                  <a:cubicBezTo>
                    <a:pt x="53060" y="58537"/>
                    <a:pt x="63003" y="68103"/>
                    <a:pt x="63003" y="87056"/>
                  </a:cubicBezTo>
                  <a:cubicBezTo>
                    <a:pt x="63003" y="109021"/>
                    <a:pt x="50219" y="115575"/>
                    <a:pt x="39921" y="115575"/>
                  </a:cubicBezTo>
                  <a:cubicBezTo>
                    <a:pt x="32819" y="115575"/>
                    <a:pt x="17195" y="113627"/>
                    <a:pt x="9738" y="103176"/>
                  </a:cubicBezTo>
                  <a:cubicBezTo>
                    <a:pt x="18083" y="102821"/>
                    <a:pt x="20036" y="96976"/>
                    <a:pt x="20036" y="93256"/>
                  </a:cubicBezTo>
                  <a:cubicBezTo>
                    <a:pt x="20036" y="87588"/>
                    <a:pt x="15775" y="83513"/>
                    <a:pt x="10271" y="83513"/>
                  </a:cubicBezTo>
                  <a:cubicBezTo>
                    <a:pt x="5299" y="83513"/>
                    <a:pt x="328" y="86525"/>
                    <a:pt x="328" y="93787"/>
                  </a:cubicBezTo>
                  <a:cubicBezTo>
                    <a:pt x="328" y="110438"/>
                    <a:pt x="18793" y="121243"/>
                    <a:pt x="40276" y="121243"/>
                  </a:cubicBezTo>
                  <a:cubicBezTo>
                    <a:pt x="64956" y="121243"/>
                    <a:pt x="82001" y="104770"/>
                    <a:pt x="82001" y="87056"/>
                  </a:cubicBezTo>
                  <a:cubicBezTo>
                    <a:pt x="82001" y="73240"/>
                    <a:pt x="70637" y="59423"/>
                    <a:pt x="51107" y="55349"/>
                  </a:cubicBezTo>
                  <a:cubicBezTo>
                    <a:pt x="69750" y="48618"/>
                    <a:pt x="76497" y="35333"/>
                    <a:pt x="76497" y="24527"/>
                  </a:cubicBezTo>
                  <a:cubicBezTo>
                    <a:pt x="76497" y="10534"/>
                    <a:pt x="60340" y="83"/>
                    <a:pt x="40631" y="83"/>
                  </a:cubicBezTo>
                  <a:cubicBezTo>
                    <a:pt x="20923" y="83"/>
                    <a:pt x="5832" y="9648"/>
                    <a:pt x="5832" y="23819"/>
                  </a:cubicBezTo>
                  <a:cubicBezTo>
                    <a:pt x="5832" y="29841"/>
                    <a:pt x="9738" y="33207"/>
                    <a:pt x="15064" y="33207"/>
                  </a:cubicBezTo>
                  <a:cubicBezTo>
                    <a:pt x="20568" y="33207"/>
                    <a:pt x="24119" y="29133"/>
                    <a:pt x="24119" y="24173"/>
                  </a:cubicBezTo>
                  <a:cubicBezTo>
                    <a:pt x="24119" y="19036"/>
                    <a:pt x="20568" y="15316"/>
                    <a:pt x="15064" y="14962"/>
                  </a:cubicBezTo>
                  <a:cubicBezTo>
                    <a:pt x="21279" y="7168"/>
                    <a:pt x="33530" y="5219"/>
                    <a:pt x="40099" y="5219"/>
                  </a:cubicBezTo>
                  <a:cubicBezTo>
                    <a:pt x="48089" y="5219"/>
                    <a:pt x="59274" y="9116"/>
                    <a:pt x="59274" y="24527"/>
                  </a:cubicBezTo>
                  <a:cubicBezTo>
                    <a:pt x="59274" y="31967"/>
                    <a:pt x="56789" y="40115"/>
                    <a:pt x="52172" y="45606"/>
                  </a:cubicBezTo>
                  <a:cubicBezTo>
                    <a:pt x="46313" y="52338"/>
                    <a:pt x="41342" y="52692"/>
                    <a:pt x="32464" y="53223"/>
                  </a:cubicBezTo>
                  <a:cubicBezTo>
                    <a:pt x="28025" y="53578"/>
                    <a:pt x="27670" y="53578"/>
                    <a:pt x="26783" y="53755"/>
                  </a:cubicBezTo>
                  <a:cubicBezTo>
                    <a:pt x="26428" y="53755"/>
                    <a:pt x="25007" y="54109"/>
                    <a:pt x="25007" y="56057"/>
                  </a:cubicBezTo>
                  <a:cubicBezTo>
                    <a:pt x="25007" y="58537"/>
                    <a:pt x="26605" y="58537"/>
                    <a:pt x="29623" y="58537"/>
                  </a:cubicBezTo>
                  <a:lnTo>
                    <a:pt x="39211" y="5853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BC2F7BD-9661-DC4A-150E-96B0D5047E60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928947" y="7230474"/>
              <a:ext cx="124792" cy="607069"/>
            </a:xfrm>
            <a:custGeom>
              <a:avLst/>
              <a:gdLst>
                <a:gd name="connsiteX0" fmla="*/ 125125 w 124792"/>
                <a:gd name="connsiteY0" fmla="*/ 303726 h 607069"/>
                <a:gd name="connsiteX1" fmla="*/ 37872 w 124792"/>
                <a:gd name="connsiteY1" fmla="*/ 28406 h 607069"/>
                <a:gd name="connsiteX2" fmla="*/ 12762 w 124792"/>
                <a:gd name="connsiteY2" fmla="*/ 3101 h 607069"/>
                <a:gd name="connsiteX3" fmla="*/ 5660 w 124792"/>
                <a:gd name="connsiteY3" fmla="*/ 65 h 607069"/>
                <a:gd name="connsiteX4" fmla="*/ 333 w 124792"/>
                <a:gd name="connsiteY4" fmla="*/ 2595 h 607069"/>
                <a:gd name="connsiteX5" fmla="*/ 1855 w 124792"/>
                <a:gd name="connsiteY5" fmla="*/ 5126 h 607069"/>
                <a:gd name="connsiteX6" fmla="*/ 44721 w 124792"/>
                <a:gd name="connsiteY6" fmla="*/ 58519 h 607069"/>
                <a:gd name="connsiteX7" fmla="*/ 104073 w 124792"/>
                <a:gd name="connsiteY7" fmla="*/ 303473 h 607069"/>
                <a:gd name="connsiteX8" fmla="*/ 53091 w 124792"/>
                <a:gd name="connsiteY8" fmla="*/ 534762 h 607069"/>
                <a:gd name="connsiteX9" fmla="*/ 1348 w 124792"/>
                <a:gd name="connsiteY9" fmla="*/ 602326 h 607069"/>
                <a:gd name="connsiteX10" fmla="*/ 333 w 124792"/>
                <a:gd name="connsiteY10" fmla="*/ 604604 h 607069"/>
                <a:gd name="connsiteX11" fmla="*/ 5660 w 124792"/>
                <a:gd name="connsiteY11" fmla="*/ 607134 h 607069"/>
                <a:gd name="connsiteX12" fmla="*/ 13523 w 124792"/>
                <a:gd name="connsiteY12" fmla="*/ 603338 h 607069"/>
                <a:gd name="connsiteX13" fmla="*/ 125125 w 124792"/>
                <a:gd name="connsiteY13" fmla="*/ 303726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792" h="607069">
                  <a:moveTo>
                    <a:pt x="125125" y="303726"/>
                  </a:moveTo>
                  <a:cubicBezTo>
                    <a:pt x="125125" y="204277"/>
                    <a:pt x="102298" y="104069"/>
                    <a:pt x="37872" y="28406"/>
                  </a:cubicBezTo>
                  <a:cubicBezTo>
                    <a:pt x="32800" y="22586"/>
                    <a:pt x="23161" y="12211"/>
                    <a:pt x="12762" y="3101"/>
                  </a:cubicBezTo>
                  <a:cubicBezTo>
                    <a:pt x="9718" y="65"/>
                    <a:pt x="9211" y="65"/>
                    <a:pt x="5660" y="65"/>
                  </a:cubicBezTo>
                  <a:cubicBezTo>
                    <a:pt x="2616" y="65"/>
                    <a:pt x="333" y="65"/>
                    <a:pt x="333" y="2595"/>
                  </a:cubicBezTo>
                  <a:cubicBezTo>
                    <a:pt x="333" y="3607"/>
                    <a:pt x="1348" y="4619"/>
                    <a:pt x="1855" y="5126"/>
                  </a:cubicBezTo>
                  <a:cubicBezTo>
                    <a:pt x="10733" y="14235"/>
                    <a:pt x="27727" y="31190"/>
                    <a:pt x="44721" y="58519"/>
                  </a:cubicBezTo>
                  <a:cubicBezTo>
                    <a:pt x="85557" y="123807"/>
                    <a:pt x="104073" y="206048"/>
                    <a:pt x="104073" y="303473"/>
                  </a:cubicBezTo>
                  <a:cubicBezTo>
                    <a:pt x="104073" y="371544"/>
                    <a:pt x="94942" y="459352"/>
                    <a:pt x="53091" y="534762"/>
                  </a:cubicBezTo>
                  <a:cubicBezTo>
                    <a:pt x="33053" y="570695"/>
                    <a:pt x="12001" y="591698"/>
                    <a:pt x="1348" y="602326"/>
                  </a:cubicBezTo>
                  <a:cubicBezTo>
                    <a:pt x="841" y="603085"/>
                    <a:pt x="333" y="603844"/>
                    <a:pt x="333" y="604604"/>
                  </a:cubicBezTo>
                  <a:cubicBezTo>
                    <a:pt x="333" y="607134"/>
                    <a:pt x="2616" y="607134"/>
                    <a:pt x="5660" y="607134"/>
                  </a:cubicBezTo>
                  <a:cubicBezTo>
                    <a:pt x="9211" y="607134"/>
                    <a:pt x="9718" y="607134"/>
                    <a:pt x="13523" y="603338"/>
                  </a:cubicBezTo>
                  <a:cubicBezTo>
                    <a:pt x="98493" y="526158"/>
                    <a:pt x="125125" y="410260"/>
                    <a:pt x="125125" y="30372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79" name="Group 78" descr="\documentclass{article}&#10;\usepackage{amsmath}&#10;\pagestyle{empty}&#10;\begin{document}&#10;&#10;$$\dot{v}=\frac{\dot{r}+\sqrt{\dot{r}^2+f}}{f}, \quad \dot{r}&gt;0$$&#10;&#10;&#10;\end{document}" title="IguanaTex Vector Display">
            <a:extLst>
              <a:ext uri="{FF2B5EF4-FFF2-40B4-BE49-F238E27FC236}">
                <a16:creationId xmlns:a16="http://schemas.microsoft.com/office/drawing/2014/main" id="{4A0E47E2-040A-954F-FD4A-6547760EDC6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066800" y="5054600"/>
            <a:ext cx="2829130" cy="622603"/>
            <a:chOff x="5556867" y="6673812"/>
            <a:chExt cx="2829130" cy="622603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2F3FCD-E0D6-A03E-0D73-D488BE57532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08561" y="6905616"/>
              <a:ext cx="26956" cy="26555"/>
            </a:xfrm>
            <a:custGeom>
              <a:avLst/>
              <a:gdLst>
                <a:gd name="connsiteX0" fmla="*/ 27135 w 26956"/>
                <a:gd name="connsiteY0" fmla="*/ 13358 h 26555"/>
                <a:gd name="connsiteX1" fmla="*/ 13783 w 26956"/>
                <a:gd name="connsiteY1" fmla="*/ 80 h 26555"/>
                <a:gd name="connsiteX2" fmla="*/ 179 w 26956"/>
                <a:gd name="connsiteY2" fmla="*/ 13358 h 26555"/>
                <a:gd name="connsiteX3" fmla="*/ 13531 w 26956"/>
                <a:gd name="connsiteY3" fmla="*/ 26635 h 26555"/>
                <a:gd name="connsiteX4" fmla="*/ 2713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35" y="13358"/>
                  </a:moveTo>
                  <a:cubicBezTo>
                    <a:pt x="27135" y="6594"/>
                    <a:pt x="21341" y="80"/>
                    <a:pt x="13783" y="80"/>
                  </a:cubicBezTo>
                  <a:cubicBezTo>
                    <a:pt x="5217" y="80"/>
                    <a:pt x="179" y="7095"/>
                    <a:pt x="179" y="13358"/>
                  </a:cubicBezTo>
                  <a:cubicBezTo>
                    <a:pt x="179" y="20122"/>
                    <a:pt x="5973" y="26635"/>
                    <a:pt x="13531" y="26635"/>
                  </a:cubicBezTo>
                  <a:cubicBezTo>
                    <a:pt x="22097" y="26635"/>
                    <a:pt x="27135" y="19621"/>
                    <a:pt x="2713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B8A049B-F420-ADFE-3D23-4F15C30E9DF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556867" y="6962484"/>
              <a:ext cx="110597" cy="113485"/>
            </a:xfrm>
            <a:custGeom>
              <a:avLst/>
              <a:gdLst>
                <a:gd name="connsiteX0" fmla="*/ 110775 w 110597"/>
                <a:gd name="connsiteY0" fmla="*/ 17616 h 113485"/>
                <a:gd name="connsiteX1" fmla="*/ 99690 w 110597"/>
                <a:gd name="connsiteY1" fmla="*/ 80 h 113485"/>
                <a:gd name="connsiteX2" fmla="*/ 87346 w 110597"/>
                <a:gd name="connsiteY2" fmla="*/ 12105 h 113485"/>
                <a:gd name="connsiteX3" fmla="*/ 91376 w 110597"/>
                <a:gd name="connsiteY3" fmla="*/ 19621 h 113485"/>
                <a:gd name="connsiteX4" fmla="*/ 99942 w 110597"/>
                <a:gd name="connsiteY4" fmla="*/ 40163 h 113485"/>
                <a:gd name="connsiteX5" fmla="*/ 55098 w 110597"/>
                <a:gd name="connsiteY5" fmla="*/ 108054 h 113485"/>
                <a:gd name="connsiteX6" fmla="*/ 36455 w 110597"/>
                <a:gd name="connsiteY6" fmla="*/ 86259 h 113485"/>
                <a:gd name="connsiteX7" fmla="*/ 51067 w 110597"/>
                <a:gd name="connsiteY7" fmla="*/ 33149 h 113485"/>
                <a:gd name="connsiteX8" fmla="*/ 54091 w 110597"/>
                <a:gd name="connsiteY8" fmla="*/ 20623 h 113485"/>
                <a:gd name="connsiteX9" fmla="*/ 33432 w 110597"/>
                <a:gd name="connsiteY9" fmla="*/ 80 h 113485"/>
                <a:gd name="connsiteX10" fmla="*/ 177 w 110597"/>
                <a:gd name="connsiteY10" fmla="*/ 38660 h 113485"/>
                <a:gd name="connsiteX11" fmla="*/ 3201 w 110597"/>
                <a:gd name="connsiteY11" fmla="*/ 41165 h 113485"/>
                <a:gd name="connsiteX12" fmla="*/ 7231 w 110597"/>
                <a:gd name="connsiteY12" fmla="*/ 36656 h 113485"/>
                <a:gd name="connsiteX13" fmla="*/ 32676 w 110597"/>
                <a:gd name="connsiteY13" fmla="*/ 5591 h 113485"/>
                <a:gd name="connsiteX14" fmla="*/ 38975 w 110597"/>
                <a:gd name="connsiteY14" fmla="*/ 13608 h 113485"/>
                <a:gd name="connsiteX15" fmla="*/ 34692 w 110597"/>
                <a:gd name="connsiteY15" fmla="*/ 31145 h 113485"/>
                <a:gd name="connsiteX16" fmla="*/ 20332 w 110597"/>
                <a:gd name="connsiteY16" fmla="*/ 82501 h 113485"/>
                <a:gd name="connsiteX17" fmla="*/ 54091 w 110597"/>
                <a:gd name="connsiteY17" fmla="*/ 113566 h 113485"/>
                <a:gd name="connsiteX18" fmla="*/ 110775 w 110597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597" h="113485">
                  <a:moveTo>
                    <a:pt x="110775" y="17616"/>
                  </a:moveTo>
                  <a:cubicBezTo>
                    <a:pt x="110775" y="4088"/>
                    <a:pt x="104225" y="80"/>
                    <a:pt x="99690" y="80"/>
                  </a:cubicBezTo>
                  <a:cubicBezTo>
                    <a:pt x="93392" y="80"/>
                    <a:pt x="87346" y="6594"/>
                    <a:pt x="87346" y="12105"/>
                  </a:cubicBezTo>
                  <a:cubicBezTo>
                    <a:pt x="87346" y="15362"/>
                    <a:pt x="88605" y="16865"/>
                    <a:pt x="91376" y="19621"/>
                  </a:cubicBezTo>
                  <a:cubicBezTo>
                    <a:pt x="96667" y="24631"/>
                    <a:pt x="99942" y="31145"/>
                    <a:pt x="99942" y="40163"/>
                  </a:cubicBezTo>
                  <a:cubicBezTo>
                    <a:pt x="99942" y="50685"/>
                    <a:pt x="84574" y="108054"/>
                    <a:pt x="55098" y="108054"/>
                  </a:cubicBezTo>
                  <a:cubicBezTo>
                    <a:pt x="42250" y="108054"/>
                    <a:pt x="36455" y="99286"/>
                    <a:pt x="36455" y="86259"/>
                  </a:cubicBezTo>
                  <a:cubicBezTo>
                    <a:pt x="36455" y="72230"/>
                    <a:pt x="43258" y="53942"/>
                    <a:pt x="51067" y="33149"/>
                  </a:cubicBezTo>
                  <a:cubicBezTo>
                    <a:pt x="52831" y="28890"/>
                    <a:pt x="54091" y="25383"/>
                    <a:pt x="54091" y="20623"/>
                  </a:cubicBezTo>
                  <a:cubicBezTo>
                    <a:pt x="54091" y="9349"/>
                    <a:pt x="46029" y="80"/>
                    <a:pt x="33432" y="80"/>
                  </a:cubicBezTo>
                  <a:cubicBezTo>
                    <a:pt x="9751" y="80"/>
                    <a:pt x="177" y="36406"/>
                    <a:pt x="177" y="38660"/>
                  </a:cubicBezTo>
                  <a:cubicBezTo>
                    <a:pt x="177" y="41165"/>
                    <a:pt x="2697" y="41165"/>
                    <a:pt x="3201" y="41165"/>
                  </a:cubicBezTo>
                  <a:cubicBezTo>
                    <a:pt x="5720" y="41165"/>
                    <a:pt x="5972" y="40664"/>
                    <a:pt x="7231" y="36656"/>
                  </a:cubicBezTo>
                  <a:cubicBezTo>
                    <a:pt x="14537" y="11353"/>
                    <a:pt x="25370" y="5591"/>
                    <a:pt x="32676" y="5591"/>
                  </a:cubicBezTo>
                  <a:cubicBezTo>
                    <a:pt x="34692" y="5591"/>
                    <a:pt x="38975" y="5591"/>
                    <a:pt x="38975" y="13608"/>
                  </a:cubicBezTo>
                  <a:cubicBezTo>
                    <a:pt x="38975" y="19871"/>
                    <a:pt x="36455" y="26635"/>
                    <a:pt x="34692" y="31145"/>
                  </a:cubicBezTo>
                  <a:cubicBezTo>
                    <a:pt x="23607" y="60205"/>
                    <a:pt x="20332" y="71729"/>
                    <a:pt x="20332" y="82501"/>
                  </a:cubicBezTo>
                  <a:cubicBezTo>
                    <a:pt x="20332" y="109558"/>
                    <a:pt x="42502" y="113566"/>
                    <a:pt x="54091" y="113566"/>
                  </a:cubicBezTo>
                  <a:cubicBezTo>
                    <a:pt x="96415" y="113566"/>
                    <a:pt x="110775" y="30644"/>
                    <a:pt x="110775" y="17616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860F0E7-2454-C524-2634-3B650C033C3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64804" y="6981273"/>
              <a:ext cx="167534" cy="58621"/>
            </a:xfrm>
            <a:custGeom>
              <a:avLst/>
              <a:gdLst>
                <a:gd name="connsiteX0" fmla="*/ 159154 w 167534"/>
                <a:gd name="connsiteY0" fmla="*/ 10101 h 58621"/>
                <a:gd name="connsiteX1" fmla="*/ 167720 w 167534"/>
                <a:gd name="connsiteY1" fmla="*/ 5090 h 58621"/>
                <a:gd name="connsiteX2" fmla="*/ 159406 w 167534"/>
                <a:gd name="connsiteY2" fmla="*/ 80 h 58621"/>
                <a:gd name="connsiteX3" fmla="*/ 8499 w 167534"/>
                <a:gd name="connsiteY3" fmla="*/ 80 h 58621"/>
                <a:gd name="connsiteX4" fmla="*/ 185 w 167534"/>
                <a:gd name="connsiteY4" fmla="*/ 5090 h 58621"/>
                <a:gd name="connsiteX5" fmla="*/ 8751 w 167534"/>
                <a:gd name="connsiteY5" fmla="*/ 10101 h 58621"/>
                <a:gd name="connsiteX6" fmla="*/ 159154 w 167534"/>
                <a:gd name="connsiteY6" fmla="*/ 10101 h 58621"/>
                <a:gd name="connsiteX7" fmla="*/ 159406 w 167534"/>
                <a:gd name="connsiteY7" fmla="*/ 58702 h 58621"/>
                <a:gd name="connsiteX8" fmla="*/ 167720 w 167534"/>
                <a:gd name="connsiteY8" fmla="*/ 53691 h 58621"/>
                <a:gd name="connsiteX9" fmla="*/ 159154 w 167534"/>
                <a:gd name="connsiteY9" fmla="*/ 48681 h 58621"/>
                <a:gd name="connsiteX10" fmla="*/ 8751 w 167534"/>
                <a:gd name="connsiteY10" fmla="*/ 48681 h 58621"/>
                <a:gd name="connsiteX11" fmla="*/ 185 w 167534"/>
                <a:gd name="connsiteY11" fmla="*/ 53691 h 58621"/>
                <a:gd name="connsiteX12" fmla="*/ 8499 w 167534"/>
                <a:gd name="connsiteY12" fmla="*/ 58702 h 58621"/>
                <a:gd name="connsiteX13" fmla="*/ 159406 w 167534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34" h="58621">
                  <a:moveTo>
                    <a:pt x="159154" y="10101"/>
                  </a:moveTo>
                  <a:cubicBezTo>
                    <a:pt x="162933" y="10101"/>
                    <a:pt x="167720" y="10101"/>
                    <a:pt x="167720" y="5090"/>
                  </a:cubicBezTo>
                  <a:cubicBezTo>
                    <a:pt x="167720" y="80"/>
                    <a:pt x="162933" y="80"/>
                    <a:pt x="159406" y="80"/>
                  </a:cubicBezTo>
                  <a:lnTo>
                    <a:pt x="8499" y="80"/>
                  </a:lnTo>
                  <a:cubicBezTo>
                    <a:pt x="4972" y="80"/>
                    <a:pt x="185" y="80"/>
                    <a:pt x="185" y="5090"/>
                  </a:cubicBezTo>
                  <a:cubicBezTo>
                    <a:pt x="185" y="10101"/>
                    <a:pt x="4972" y="10101"/>
                    <a:pt x="8751" y="10101"/>
                  </a:cubicBezTo>
                  <a:lnTo>
                    <a:pt x="159154" y="10101"/>
                  </a:lnTo>
                  <a:close/>
                  <a:moveTo>
                    <a:pt x="159406" y="58702"/>
                  </a:moveTo>
                  <a:cubicBezTo>
                    <a:pt x="162933" y="58702"/>
                    <a:pt x="167720" y="58702"/>
                    <a:pt x="167720" y="53691"/>
                  </a:cubicBezTo>
                  <a:cubicBezTo>
                    <a:pt x="167720" y="48681"/>
                    <a:pt x="162933" y="48681"/>
                    <a:pt x="159154" y="48681"/>
                  </a:cubicBezTo>
                  <a:lnTo>
                    <a:pt x="8751" y="48681"/>
                  </a:lnTo>
                  <a:cubicBezTo>
                    <a:pt x="4972" y="48681"/>
                    <a:pt x="185" y="48681"/>
                    <a:pt x="185" y="53691"/>
                  </a:cubicBezTo>
                  <a:cubicBezTo>
                    <a:pt x="185" y="58702"/>
                    <a:pt x="4972" y="58702"/>
                    <a:pt x="8499" y="58702"/>
                  </a:cubicBezTo>
                  <a:lnTo>
                    <a:pt x="159406" y="587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DB798B7-609D-423C-3AE0-5FE01BEA957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107604" y="6736137"/>
              <a:ext cx="26956" cy="26555"/>
            </a:xfrm>
            <a:custGeom>
              <a:avLst/>
              <a:gdLst>
                <a:gd name="connsiteX0" fmla="*/ 27155 w 26956"/>
                <a:gd name="connsiteY0" fmla="*/ 13351 h 26555"/>
                <a:gd name="connsiteX1" fmla="*/ 13803 w 26956"/>
                <a:gd name="connsiteY1" fmla="*/ 73 h 26555"/>
                <a:gd name="connsiteX2" fmla="*/ 199 w 26956"/>
                <a:gd name="connsiteY2" fmla="*/ 13351 h 26555"/>
                <a:gd name="connsiteX3" fmla="*/ 13551 w 26956"/>
                <a:gd name="connsiteY3" fmla="*/ 26628 h 26555"/>
                <a:gd name="connsiteX4" fmla="*/ 27155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55" y="13351"/>
                  </a:moveTo>
                  <a:cubicBezTo>
                    <a:pt x="27155" y="6587"/>
                    <a:pt x="21361" y="73"/>
                    <a:pt x="13803" y="73"/>
                  </a:cubicBezTo>
                  <a:cubicBezTo>
                    <a:pt x="5237" y="73"/>
                    <a:pt x="199" y="7088"/>
                    <a:pt x="199" y="13351"/>
                  </a:cubicBezTo>
                  <a:cubicBezTo>
                    <a:pt x="199" y="20115"/>
                    <a:pt x="5993" y="26628"/>
                    <a:pt x="13551" y="26628"/>
                  </a:cubicBezTo>
                  <a:cubicBezTo>
                    <a:pt x="22117" y="26628"/>
                    <a:pt x="27155" y="19614"/>
                    <a:pt x="27155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38921DC-E453-CCB0-0C13-675AAEE11F0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054160" y="6793005"/>
              <a:ext cx="102536" cy="113485"/>
            </a:xfrm>
            <a:custGeom>
              <a:avLst/>
              <a:gdLst>
                <a:gd name="connsiteX0" fmla="*/ 15061 w 102536"/>
                <a:gd name="connsiteY0" fmla="*/ 96023 h 113485"/>
                <a:gd name="connsiteX1" fmla="*/ 12794 w 102536"/>
                <a:gd name="connsiteY1" fmla="*/ 106795 h 113485"/>
                <a:gd name="connsiteX2" fmla="*/ 20100 w 102536"/>
                <a:gd name="connsiteY2" fmla="*/ 113559 h 113485"/>
                <a:gd name="connsiteX3" fmla="*/ 29421 w 102536"/>
                <a:gd name="connsiteY3" fmla="*/ 106545 h 113485"/>
                <a:gd name="connsiteX4" fmla="*/ 39498 w 102536"/>
                <a:gd name="connsiteY4" fmla="*/ 66962 h 113485"/>
                <a:gd name="connsiteX5" fmla="*/ 47560 w 102536"/>
                <a:gd name="connsiteY5" fmla="*/ 34395 h 113485"/>
                <a:gd name="connsiteX6" fmla="*/ 61668 w 102536"/>
                <a:gd name="connsiteY6" fmla="*/ 13852 h 113485"/>
                <a:gd name="connsiteX7" fmla="*/ 81823 w 102536"/>
                <a:gd name="connsiteY7" fmla="*/ 5585 h 113485"/>
                <a:gd name="connsiteX8" fmla="*/ 92404 w 102536"/>
                <a:gd name="connsiteY8" fmla="*/ 8591 h 113485"/>
                <a:gd name="connsiteX9" fmla="*/ 79303 w 102536"/>
                <a:gd name="connsiteY9" fmla="*/ 22370 h 113485"/>
                <a:gd name="connsiteX10" fmla="*/ 88877 w 102536"/>
                <a:gd name="connsiteY10" fmla="*/ 31138 h 113485"/>
                <a:gd name="connsiteX11" fmla="*/ 102733 w 102536"/>
                <a:gd name="connsiteY11" fmla="*/ 16357 h 113485"/>
                <a:gd name="connsiteX12" fmla="*/ 81823 w 102536"/>
                <a:gd name="connsiteY12" fmla="*/ 73 h 113485"/>
                <a:gd name="connsiteX13" fmla="*/ 49576 w 102536"/>
                <a:gd name="connsiteY13" fmla="*/ 19363 h 113485"/>
                <a:gd name="connsiteX14" fmla="*/ 26650 w 102536"/>
                <a:gd name="connsiteY14" fmla="*/ 73 h 113485"/>
                <a:gd name="connsiteX15" fmla="*/ 8007 w 102536"/>
                <a:gd name="connsiteY15" fmla="*/ 14353 h 113485"/>
                <a:gd name="connsiteX16" fmla="*/ 197 w 102536"/>
                <a:gd name="connsiteY16" fmla="*/ 38653 h 113485"/>
                <a:gd name="connsiteX17" fmla="*/ 3220 w 102536"/>
                <a:gd name="connsiteY17" fmla="*/ 41159 h 113485"/>
                <a:gd name="connsiteX18" fmla="*/ 7503 w 102536"/>
                <a:gd name="connsiteY18" fmla="*/ 35397 h 113485"/>
                <a:gd name="connsiteX19" fmla="*/ 25894 w 102536"/>
                <a:gd name="connsiteY19" fmla="*/ 5585 h 113485"/>
                <a:gd name="connsiteX20" fmla="*/ 33704 w 102536"/>
                <a:gd name="connsiteY20" fmla="*/ 17109 h 113485"/>
                <a:gd name="connsiteX21" fmla="*/ 29673 w 102536"/>
                <a:gd name="connsiteY21" fmla="*/ 38152 h 113485"/>
                <a:gd name="connsiteX22" fmla="*/ 15061 w 102536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6" h="113485">
                  <a:moveTo>
                    <a:pt x="15061" y="96023"/>
                  </a:moveTo>
                  <a:cubicBezTo>
                    <a:pt x="14305" y="99780"/>
                    <a:pt x="12794" y="105542"/>
                    <a:pt x="12794" y="106795"/>
                  </a:cubicBezTo>
                  <a:cubicBezTo>
                    <a:pt x="12794" y="111304"/>
                    <a:pt x="16321" y="113559"/>
                    <a:pt x="20100" y="113559"/>
                  </a:cubicBezTo>
                  <a:cubicBezTo>
                    <a:pt x="23123" y="113559"/>
                    <a:pt x="27658" y="111555"/>
                    <a:pt x="29421" y="106545"/>
                  </a:cubicBezTo>
                  <a:cubicBezTo>
                    <a:pt x="29925" y="105542"/>
                    <a:pt x="38491" y="71472"/>
                    <a:pt x="39498" y="66962"/>
                  </a:cubicBezTo>
                  <a:cubicBezTo>
                    <a:pt x="41514" y="58695"/>
                    <a:pt x="46049" y="41159"/>
                    <a:pt x="47560" y="34395"/>
                  </a:cubicBezTo>
                  <a:cubicBezTo>
                    <a:pt x="48568" y="31138"/>
                    <a:pt x="55622" y="19363"/>
                    <a:pt x="61668" y="13852"/>
                  </a:cubicBezTo>
                  <a:cubicBezTo>
                    <a:pt x="63684" y="12098"/>
                    <a:pt x="70990" y="5585"/>
                    <a:pt x="81823" y="5585"/>
                  </a:cubicBezTo>
                  <a:cubicBezTo>
                    <a:pt x="88373" y="5585"/>
                    <a:pt x="92152" y="8591"/>
                    <a:pt x="92404" y="8591"/>
                  </a:cubicBezTo>
                  <a:cubicBezTo>
                    <a:pt x="84846" y="9844"/>
                    <a:pt x="79303" y="15856"/>
                    <a:pt x="79303" y="22370"/>
                  </a:cubicBezTo>
                  <a:cubicBezTo>
                    <a:pt x="79303" y="26378"/>
                    <a:pt x="82075" y="31138"/>
                    <a:pt x="88877" y="31138"/>
                  </a:cubicBezTo>
                  <a:cubicBezTo>
                    <a:pt x="95679" y="31138"/>
                    <a:pt x="102733" y="25376"/>
                    <a:pt x="102733" y="16357"/>
                  </a:cubicBezTo>
                  <a:cubicBezTo>
                    <a:pt x="102733" y="7589"/>
                    <a:pt x="94671" y="73"/>
                    <a:pt x="81823" y="73"/>
                  </a:cubicBezTo>
                  <a:cubicBezTo>
                    <a:pt x="65447" y="73"/>
                    <a:pt x="54362" y="12349"/>
                    <a:pt x="49576" y="19363"/>
                  </a:cubicBezTo>
                  <a:cubicBezTo>
                    <a:pt x="47560" y="8090"/>
                    <a:pt x="38491" y="73"/>
                    <a:pt x="26650" y="73"/>
                  </a:cubicBezTo>
                  <a:cubicBezTo>
                    <a:pt x="15061" y="73"/>
                    <a:pt x="10274" y="9844"/>
                    <a:pt x="8007" y="14353"/>
                  </a:cubicBezTo>
                  <a:cubicBezTo>
                    <a:pt x="3472" y="22871"/>
                    <a:pt x="197" y="37902"/>
                    <a:pt x="197" y="38653"/>
                  </a:cubicBezTo>
                  <a:cubicBezTo>
                    <a:pt x="197" y="41159"/>
                    <a:pt x="2716" y="41159"/>
                    <a:pt x="3220" y="41159"/>
                  </a:cubicBezTo>
                  <a:cubicBezTo>
                    <a:pt x="5739" y="41159"/>
                    <a:pt x="5991" y="40908"/>
                    <a:pt x="7503" y="35397"/>
                  </a:cubicBezTo>
                  <a:cubicBezTo>
                    <a:pt x="11786" y="17610"/>
                    <a:pt x="16824" y="5585"/>
                    <a:pt x="25894" y="5585"/>
                  </a:cubicBezTo>
                  <a:cubicBezTo>
                    <a:pt x="30177" y="5585"/>
                    <a:pt x="33704" y="7589"/>
                    <a:pt x="33704" y="17109"/>
                  </a:cubicBezTo>
                  <a:cubicBezTo>
                    <a:pt x="33704" y="22370"/>
                    <a:pt x="32948" y="25125"/>
                    <a:pt x="29673" y="38152"/>
                  </a:cubicBezTo>
                  <a:lnTo>
                    <a:pt x="15061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B4A0C3E-E236-608B-D67A-F103B42BC9D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237605" y="6757682"/>
              <a:ext cx="167534" cy="166846"/>
            </a:xfrm>
            <a:custGeom>
              <a:avLst/>
              <a:gdLst>
                <a:gd name="connsiteX0" fmla="*/ 89136 w 167534"/>
                <a:gd name="connsiteY0" fmla="*/ 88507 h 166846"/>
                <a:gd name="connsiteX1" fmla="*/ 159425 w 167534"/>
                <a:gd name="connsiteY1" fmla="*/ 88507 h 166846"/>
                <a:gd name="connsiteX2" fmla="*/ 167738 w 167534"/>
                <a:gd name="connsiteY2" fmla="*/ 83497 h 166846"/>
                <a:gd name="connsiteX3" fmla="*/ 159425 w 167534"/>
                <a:gd name="connsiteY3" fmla="*/ 78486 h 166846"/>
                <a:gd name="connsiteX4" fmla="*/ 89136 w 167534"/>
                <a:gd name="connsiteY4" fmla="*/ 78486 h 166846"/>
                <a:gd name="connsiteX5" fmla="*/ 89136 w 167534"/>
                <a:gd name="connsiteY5" fmla="*/ 8340 h 166846"/>
                <a:gd name="connsiteX6" fmla="*/ 84097 w 167534"/>
                <a:gd name="connsiteY6" fmla="*/ 73 h 166846"/>
                <a:gd name="connsiteX7" fmla="*/ 79059 w 167534"/>
                <a:gd name="connsiteY7" fmla="*/ 8340 h 166846"/>
                <a:gd name="connsiteX8" fmla="*/ 79059 w 167534"/>
                <a:gd name="connsiteY8" fmla="*/ 78486 h 166846"/>
                <a:gd name="connsiteX9" fmla="*/ 8518 w 167534"/>
                <a:gd name="connsiteY9" fmla="*/ 78486 h 166846"/>
                <a:gd name="connsiteX10" fmla="*/ 204 w 167534"/>
                <a:gd name="connsiteY10" fmla="*/ 83497 h 166846"/>
                <a:gd name="connsiteX11" fmla="*/ 8518 w 167534"/>
                <a:gd name="connsiteY11" fmla="*/ 88507 h 166846"/>
                <a:gd name="connsiteX12" fmla="*/ 79059 w 167534"/>
                <a:gd name="connsiteY12" fmla="*/ 88507 h 166846"/>
                <a:gd name="connsiteX13" fmla="*/ 79059 w 167534"/>
                <a:gd name="connsiteY13" fmla="*/ 158653 h 166846"/>
                <a:gd name="connsiteX14" fmla="*/ 84097 w 167534"/>
                <a:gd name="connsiteY14" fmla="*/ 166920 h 166846"/>
                <a:gd name="connsiteX15" fmla="*/ 89136 w 167534"/>
                <a:gd name="connsiteY15" fmla="*/ 158653 h 166846"/>
                <a:gd name="connsiteX16" fmla="*/ 89136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36" y="88507"/>
                  </a:moveTo>
                  <a:lnTo>
                    <a:pt x="159425" y="88507"/>
                  </a:lnTo>
                  <a:cubicBezTo>
                    <a:pt x="162952" y="88507"/>
                    <a:pt x="167738" y="88507"/>
                    <a:pt x="167738" y="83497"/>
                  </a:cubicBezTo>
                  <a:cubicBezTo>
                    <a:pt x="167738" y="78486"/>
                    <a:pt x="162952" y="78486"/>
                    <a:pt x="159425" y="78486"/>
                  </a:cubicBezTo>
                  <a:lnTo>
                    <a:pt x="89136" y="78486"/>
                  </a:lnTo>
                  <a:lnTo>
                    <a:pt x="89136" y="8340"/>
                  </a:lnTo>
                  <a:cubicBezTo>
                    <a:pt x="89136" y="4833"/>
                    <a:pt x="89136" y="73"/>
                    <a:pt x="84097" y="73"/>
                  </a:cubicBezTo>
                  <a:cubicBezTo>
                    <a:pt x="79059" y="73"/>
                    <a:pt x="79059" y="4833"/>
                    <a:pt x="79059" y="8340"/>
                  </a:cubicBezTo>
                  <a:lnTo>
                    <a:pt x="79059" y="78486"/>
                  </a:lnTo>
                  <a:lnTo>
                    <a:pt x="8518" y="78486"/>
                  </a:lnTo>
                  <a:cubicBezTo>
                    <a:pt x="4991" y="78486"/>
                    <a:pt x="204" y="78486"/>
                    <a:pt x="204" y="83497"/>
                  </a:cubicBezTo>
                  <a:cubicBezTo>
                    <a:pt x="204" y="88507"/>
                    <a:pt x="4991" y="88507"/>
                    <a:pt x="8518" y="88507"/>
                  </a:cubicBezTo>
                  <a:lnTo>
                    <a:pt x="79059" y="88507"/>
                  </a:lnTo>
                  <a:lnTo>
                    <a:pt x="79059" y="158653"/>
                  </a:lnTo>
                  <a:cubicBezTo>
                    <a:pt x="79059" y="162160"/>
                    <a:pt x="79059" y="166920"/>
                    <a:pt x="84097" y="166920"/>
                  </a:cubicBezTo>
                  <a:cubicBezTo>
                    <a:pt x="89136" y="166920"/>
                    <a:pt x="89136" y="162160"/>
                    <a:pt x="89136" y="158653"/>
                  </a:cubicBezTo>
                  <a:lnTo>
                    <a:pt x="89136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17C4AFA-B731-3BEA-5F3A-65A50F3F39F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503140" y="6673812"/>
              <a:ext cx="229257" cy="300624"/>
            </a:xfrm>
            <a:custGeom>
              <a:avLst/>
              <a:gdLst>
                <a:gd name="connsiteX0" fmla="*/ 79320 w 229257"/>
                <a:gd name="connsiteY0" fmla="*/ 300689 h 300624"/>
                <a:gd name="connsiteX1" fmla="*/ 89902 w 229257"/>
                <a:gd name="connsiteY1" fmla="*/ 295679 h 300624"/>
                <a:gd name="connsiteX2" fmla="*/ 227708 w 229257"/>
                <a:gd name="connsiteY2" fmla="*/ 9584 h 300624"/>
                <a:gd name="connsiteX3" fmla="*/ 229472 w 229257"/>
                <a:gd name="connsiteY3" fmla="*/ 5075 h 300624"/>
                <a:gd name="connsiteX4" fmla="*/ 224433 w 229257"/>
                <a:gd name="connsiteY4" fmla="*/ 65 h 300624"/>
                <a:gd name="connsiteX5" fmla="*/ 218890 w 229257"/>
                <a:gd name="connsiteY5" fmla="*/ 5075 h 300624"/>
                <a:gd name="connsiteX6" fmla="*/ 88894 w 229257"/>
                <a:gd name="connsiteY6" fmla="*/ 274635 h 300624"/>
                <a:gd name="connsiteX7" fmla="*/ 35232 w 229257"/>
                <a:gd name="connsiteY7" fmla="*/ 150377 h 300624"/>
                <a:gd name="connsiteX8" fmla="*/ 214 w 229257"/>
                <a:gd name="connsiteY8" fmla="*/ 177183 h 300624"/>
                <a:gd name="connsiteX9" fmla="*/ 3993 w 229257"/>
                <a:gd name="connsiteY9" fmla="*/ 181191 h 300624"/>
                <a:gd name="connsiteX10" fmla="*/ 21880 w 229257"/>
                <a:gd name="connsiteY10" fmla="*/ 167663 h 300624"/>
                <a:gd name="connsiteX11" fmla="*/ 79320 w 229257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257" h="300624">
                  <a:moveTo>
                    <a:pt x="79320" y="300689"/>
                  </a:moveTo>
                  <a:cubicBezTo>
                    <a:pt x="87130" y="300689"/>
                    <a:pt x="87382" y="300439"/>
                    <a:pt x="89902" y="295679"/>
                  </a:cubicBezTo>
                  <a:lnTo>
                    <a:pt x="227708" y="9584"/>
                  </a:lnTo>
                  <a:cubicBezTo>
                    <a:pt x="229472" y="6328"/>
                    <a:pt x="229472" y="5827"/>
                    <a:pt x="229472" y="5075"/>
                  </a:cubicBezTo>
                  <a:cubicBezTo>
                    <a:pt x="229472" y="2319"/>
                    <a:pt x="227456" y="65"/>
                    <a:pt x="224433" y="65"/>
                  </a:cubicBezTo>
                  <a:cubicBezTo>
                    <a:pt x="221158" y="65"/>
                    <a:pt x="220150" y="2319"/>
                    <a:pt x="218890" y="5075"/>
                  </a:cubicBezTo>
                  <a:lnTo>
                    <a:pt x="88894" y="274635"/>
                  </a:lnTo>
                  <a:lnTo>
                    <a:pt x="35232" y="150377"/>
                  </a:lnTo>
                  <a:lnTo>
                    <a:pt x="214" y="177183"/>
                  </a:lnTo>
                  <a:lnTo>
                    <a:pt x="3993" y="181191"/>
                  </a:lnTo>
                  <a:lnTo>
                    <a:pt x="21880" y="167663"/>
                  </a:lnTo>
                  <a:lnTo>
                    <a:pt x="79320" y="30068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5239C2A-D890-B1BD-3AFB-97B539D7AE8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727359" y="6673812"/>
              <a:ext cx="692052" cy="10020"/>
            </a:xfrm>
            <a:custGeom>
              <a:avLst/>
              <a:gdLst>
                <a:gd name="connsiteX0" fmla="*/ 0 w 692052"/>
                <a:gd name="connsiteY0" fmla="*/ 0 h 10020"/>
                <a:gd name="connsiteX1" fmla="*/ 692053 w 692052"/>
                <a:gd name="connsiteY1" fmla="*/ 0 h 10020"/>
                <a:gd name="connsiteX2" fmla="*/ 692053 w 692052"/>
                <a:gd name="connsiteY2" fmla="*/ 10020 h 10020"/>
                <a:gd name="connsiteX3" fmla="*/ 0 w 692052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052" h="10020">
                  <a:moveTo>
                    <a:pt x="0" y="0"/>
                  </a:moveTo>
                  <a:lnTo>
                    <a:pt x="692053" y="0"/>
                  </a:lnTo>
                  <a:lnTo>
                    <a:pt x="692053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F70B6CF-082B-7AA9-B82A-D6A29B6D8C3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788109" y="6736137"/>
              <a:ext cx="26956" cy="26555"/>
            </a:xfrm>
            <a:custGeom>
              <a:avLst/>
              <a:gdLst>
                <a:gd name="connsiteX0" fmla="*/ 27182 w 26956"/>
                <a:gd name="connsiteY0" fmla="*/ 13351 h 26555"/>
                <a:gd name="connsiteX1" fmla="*/ 13830 w 26956"/>
                <a:gd name="connsiteY1" fmla="*/ 73 h 26555"/>
                <a:gd name="connsiteX2" fmla="*/ 225 w 26956"/>
                <a:gd name="connsiteY2" fmla="*/ 13351 h 26555"/>
                <a:gd name="connsiteX3" fmla="*/ 13578 w 26956"/>
                <a:gd name="connsiteY3" fmla="*/ 26628 h 26555"/>
                <a:gd name="connsiteX4" fmla="*/ 27182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82" y="13351"/>
                  </a:moveTo>
                  <a:cubicBezTo>
                    <a:pt x="27182" y="6587"/>
                    <a:pt x="21388" y="73"/>
                    <a:pt x="13830" y="73"/>
                  </a:cubicBezTo>
                  <a:cubicBezTo>
                    <a:pt x="5264" y="73"/>
                    <a:pt x="225" y="7088"/>
                    <a:pt x="225" y="13351"/>
                  </a:cubicBezTo>
                  <a:cubicBezTo>
                    <a:pt x="225" y="20115"/>
                    <a:pt x="6020" y="26628"/>
                    <a:pt x="13578" y="26628"/>
                  </a:cubicBezTo>
                  <a:cubicBezTo>
                    <a:pt x="22144" y="26628"/>
                    <a:pt x="27182" y="19614"/>
                    <a:pt x="27182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84E1BA-78EB-2977-A9D2-63145A266A1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734665" y="6793005"/>
              <a:ext cx="102536" cy="113485"/>
            </a:xfrm>
            <a:custGeom>
              <a:avLst/>
              <a:gdLst>
                <a:gd name="connsiteX0" fmla="*/ 15088 w 102536"/>
                <a:gd name="connsiteY0" fmla="*/ 96023 h 113485"/>
                <a:gd name="connsiteX1" fmla="*/ 12820 w 102536"/>
                <a:gd name="connsiteY1" fmla="*/ 106795 h 113485"/>
                <a:gd name="connsiteX2" fmla="*/ 20126 w 102536"/>
                <a:gd name="connsiteY2" fmla="*/ 113559 h 113485"/>
                <a:gd name="connsiteX3" fmla="*/ 29448 w 102536"/>
                <a:gd name="connsiteY3" fmla="*/ 106545 h 113485"/>
                <a:gd name="connsiteX4" fmla="*/ 39525 w 102536"/>
                <a:gd name="connsiteY4" fmla="*/ 66962 h 113485"/>
                <a:gd name="connsiteX5" fmla="*/ 47587 w 102536"/>
                <a:gd name="connsiteY5" fmla="*/ 34395 h 113485"/>
                <a:gd name="connsiteX6" fmla="*/ 61695 w 102536"/>
                <a:gd name="connsiteY6" fmla="*/ 13852 h 113485"/>
                <a:gd name="connsiteX7" fmla="*/ 81850 w 102536"/>
                <a:gd name="connsiteY7" fmla="*/ 5585 h 113485"/>
                <a:gd name="connsiteX8" fmla="*/ 92431 w 102536"/>
                <a:gd name="connsiteY8" fmla="*/ 8591 h 113485"/>
                <a:gd name="connsiteX9" fmla="*/ 79330 w 102536"/>
                <a:gd name="connsiteY9" fmla="*/ 22370 h 113485"/>
                <a:gd name="connsiteX10" fmla="*/ 88904 w 102536"/>
                <a:gd name="connsiteY10" fmla="*/ 31138 h 113485"/>
                <a:gd name="connsiteX11" fmla="*/ 102760 w 102536"/>
                <a:gd name="connsiteY11" fmla="*/ 16357 h 113485"/>
                <a:gd name="connsiteX12" fmla="*/ 81850 w 102536"/>
                <a:gd name="connsiteY12" fmla="*/ 73 h 113485"/>
                <a:gd name="connsiteX13" fmla="*/ 49602 w 102536"/>
                <a:gd name="connsiteY13" fmla="*/ 19363 h 113485"/>
                <a:gd name="connsiteX14" fmla="*/ 26677 w 102536"/>
                <a:gd name="connsiteY14" fmla="*/ 73 h 113485"/>
                <a:gd name="connsiteX15" fmla="*/ 8034 w 102536"/>
                <a:gd name="connsiteY15" fmla="*/ 14353 h 113485"/>
                <a:gd name="connsiteX16" fmla="*/ 224 w 102536"/>
                <a:gd name="connsiteY16" fmla="*/ 38653 h 113485"/>
                <a:gd name="connsiteX17" fmla="*/ 3247 w 102536"/>
                <a:gd name="connsiteY17" fmla="*/ 41159 h 113485"/>
                <a:gd name="connsiteX18" fmla="*/ 7530 w 102536"/>
                <a:gd name="connsiteY18" fmla="*/ 35397 h 113485"/>
                <a:gd name="connsiteX19" fmla="*/ 25921 w 102536"/>
                <a:gd name="connsiteY19" fmla="*/ 5585 h 113485"/>
                <a:gd name="connsiteX20" fmla="*/ 33731 w 102536"/>
                <a:gd name="connsiteY20" fmla="*/ 17109 h 113485"/>
                <a:gd name="connsiteX21" fmla="*/ 29700 w 102536"/>
                <a:gd name="connsiteY21" fmla="*/ 38152 h 113485"/>
                <a:gd name="connsiteX22" fmla="*/ 15088 w 102536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6" h="113485">
                  <a:moveTo>
                    <a:pt x="15088" y="96023"/>
                  </a:moveTo>
                  <a:cubicBezTo>
                    <a:pt x="14332" y="99780"/>
                    <a:pt x="12820" y="105542"/>
                    <a:pt x="12820" y="106795"/>
                  </a:cubicBezTo>
                  <a:cubicBezTo>
                    <a:pt x="12820" y="111304"/>
                    <a:pt x="16348" y="113559"/>
                    <a:pt x="20126" y="113559"/>
                  </a:cubicBezTo>
                  <a:cubicBezTo>
                    <a:pt x="23150" y="113559"/>
                    <a:pt x="27684" y="111555"/>
                    <a:pt x="29448" y="106545"/>
                  </a:cubicBezTo>
                  <a:cubicBezTo>
                    <a:pt x="29952" y="105542"/>
                    <a:pt x="38517" y="71472"/>
                    <a:pt x="39525" y="66962"/>
                  </a:cubicBezTo>
                  <a:cubicBezTo>
                    <a:pt x="41541" y="58695"/>
                    <a:pt x="46075" y="41159"/>
                    <a:pt x="47587" y="34395"/>
                  </a:cubicBezTo>
                  <a:cubicBezTo>
                    <a:pt x="48595" y="31138"/>
                    <a:pt x="55649" y="19363"/>
                    <a:pt x="61695" y="13852"/>
                  </a:cubicBezTo>
                  <a:cubicBezTo>
                    <a:pt x="63711" y="12098"/>
                    <a:pt x="71017" y="5585"/>
                    <a:pt x="81850" y="5585"/>
                  </a:cubicBezTo>
                  <a:cubicBezTo>
                    <a:pt x="88400" y="5585"/>
                    <a:pt x="92179" y="8591"/>
                    <a:pt x="92431" y="8591"/>
                  </a:cubicBezTo>
                  <a:cubicBezTo>
                    <a:pt x="84873" y="9844"/>
                    <a:pt x="79330" y="15856"/>
                    <a:pt x="79330" y="22370"/>
                  </a:cubicBezTo>
                  <a:cubicBezTo>
                    <a:pt x="79330" y="26378"/>
                    <a:pt x="82102" y="31138"/>
                    <a:pt x="88904" y="31138"/>
                  </a:cubicBezTo>
                  <a:cubicBezTo>
                    <a:pt x="95706" y="31138"/>
                    <a:pt x="102760" y="25376"/>
                    <a:pt x="102760" y="16357"/>
                  </a:cubicBezTo>
                  <a:cubicBezTo>
                    <a:pt x="102760" y="7589"/>
                    <a:pt x="94698" y="73"/>
                    <a:pt x="81850" y="73"/>
                  </a:cubicBezTo>
                  <a:cubicBezTo>
                    <a:pt x="65474" y="73"/>
                    <a:pt x="54389" y="12349"/>
                    <a:pt x="49602" y="19363"/>
                  </a:cubicBezTo>
                  <a:cubicBezTo>
                    <a:pt x="47587" y="8090"/>
                    <a:pt x="38517" y="73"/>
                    <a:pt x="26677" y="73"/>
                  </a:cubicBezTo>
                  <a:cubicBezTo>
                    <a:pt x="15088" y="73"/>
                    <a:pt x="10301" y="9844"/>
                    <a:pt x="8034" y="14353"/>
                  </a:cubicBezTo>
                  <a:cubicBezTo>
                    <a:pt x="3499" y="22871"/>
                    <a:pt x="224" y="37902"/>
                    <a:pt x="224" y="38653"/>
                  </a:cubicBezTo>
                  <a:cubicBezTo>
                    <a:pt x="224" y="41159"/>
                    <a:pt x="2743" y="41159"/>
                    <a:pt x="3247" y="41159"/>
                  </a:cubicBezTo>
                  <a:cubicBezTo>
                    <a:pt x="5766" y="41159"/>
                    <a:pt x="6018" y="40908"/>
                    <a:pt x="7530" y="35397"/>
                  </a:cubicBezTo>
                  <a:cubicBezTo>
                    <a:pt x="11813" y="17610"/>
                    <a:pt x="16851" y="5585"/>
                    <a:pt x="25921" y="5585"/>
                  </a:cubicBezTo>
                  <a:cubicBezTo>
                    <a:pt x="30204" y="5585"/>
                    <a:pt x="33731" y="7589"/>
                    <a:pt x="33731" y="17109"/>
                  </a:cubicBezTo>
                  <a:cubicBezTo>
                    <a:pt x="33731" y="22370"/>
                    <a:pt x="32975" y="25125"/>
                    <a:pt x="29700" y="38152"/>
                  </a:cubicBezTo>
                  <a:lnTo>
                    <a:pt x="15088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FC50081-5701-17C5-A9A4-B046892D576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859129" y="6714921"/>
              <a:ext cx="77947" cy="116441"/>
            </a:xfrm>
            <a:custGeom>
              <a:avLst/>
              <a:gdLst>
                <a:gd name="connsiteX0" fmla="*/ 78176 w 77947"/>
                <a:gd name="connsiteY0" fmla="*/ 84596 h 116441"/>
                <a:gd name="connsiteX1" fmla="*/ 72180 w 77947"/>
                <a:gd name="connsiteY1" fmla="*/ 84596 h 116441"/>
                <a:gd name="connsiteX2" fmla="*/ 67595 w 77947"/>
                <a:gd name="connsiteY2" fmla="*/ 100554 h 116441"/>
                <a:gd name="connsiteX3" fmla="*/ 50136 w 77947"/>
                <a:gd name="connsiteY3" fmla="*/ 101606 h 116441"/>
                <a:gd name="connsiteX4" fmla="*/ 17688 w 77947"/>
                <a:gd name="connsiteY4" fmla="*/ 101606 h 116441"/>
                <a:gd name="connsiteX5" fmla="*/ 52958 w 77947"/>
                <a:gd name="connsiteY5" fmla="*/ 72145 h 116441"/>
                <a:gd name="connsiteX6" fmla="*/ 78176 w 77947"/>
                <a:gd name="connsiteY6" fmla="*/ 34266 h 116441"/>
                <a:gd name="connsiteX7" fmla="*/ 36910 w 77947"/>
                <a:gd name="connsiteY7" fmla="*/ 70 h 116441"/>
                <a:gd name="connsiteX8" fmla="*/ 229 w 77947"/>
                <a:gd name="connsiteY8" fmla="*/ 31461 h 116441"/>
                <a:gd name="connsiteX9" fmla="*/ 9575 w 77947"/>
                <a:gd name="connsiteY9" fmla="*/ 41281 h 116441"/>
                <a:gd name="connsiteX10" fmla="*/ 18922 w 77947"/>
                <a:gd name="connsiteY10" fmla="*/ 31987 h 116441"/>
                <a:gd name="connsiteX11" fmla="*/ 8517 w 77947"/>
                <a:gd name="connsiteY11" fmla="*/ 22692 h 116441"/>
                <a:gd name="connsiteX12" fmla="*/ 34265 w 77947"/>
                <a:gd name="connsiteY12" fmla="*/ 6384 h 116441"/>
                <a:gd name="connsiteX13" fmla="*/ 61070 w 77947"/>
                <a:gd name="connsiteY13" fmla="*/ 34266 h 116441"/>
                <a:gd name="connsiteX14" fmla="*/ 44493 w 77947"/>
                <a:gd name="connsiteY14" fmla="*/ 67936 h 116441"/>
                <a:gd name="connsiteX15" fmla="*/ 1992 w 77947"/>
                <a:gd name="connsiteY15" fmla="*/ 109673 h 116441"/>
                <a:gd name="connsiteX16" fmla="*/ 229 w 77947"/>
                <a:gd name="connsiteY16" fmla="*/ 116512 h 116441"/>
                <a:gd name="connsiteX17" fmla="*/ 72886 w 77947"/>
                <a:gd name="connsiteY17" fmla="*/ 116512 h 116441"/>
                <a:gd name="connsiteX18" fmla="*/ 78176 w 77947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947" h="116441">
                  <a:moveTo>
                    <a:pt x="78176" y="84596"/>
                  </a:moveTo>
                  <a:lnTo>
                    <a:pt x="72180" y="84596"/>
                  </a:lnTo>
                  <a:cubicBezTo>
                    <a:pt x="71651" y="88454"/>
                    <a:pt x="69888" y="98801"/>
                    <a:pt x="67595" y="100554"/>
                  </a:cubicBezTo>
                  <a:cubicBezTo>
                    <a:pt x="66184" y="101606"/>
                    <a:pt x="52605" y="101606"/>
                    <a:pt x="50136" y="101606"/>
                  </a:cubicBezTo>
                  <a:lnTo>
                    <a:pt x="17688" y="101606"/>
                  </a:lnTo>
                  <a:cubicBezTo>
                    <a:pt x="36204" y="85298"/>
                    <a:pt x="42377" y="80387"/>
                    <a:pt x="52958" y="72145"/>
                  </a:cubicBezTo>
                  <a:cubicBezTo>
                    <a:pt x="66008" y="61799"/>
                    <a:pt x="78176" y="50926"/>
                    <a:pt x="78176" y="34266"/>
                  </a:cubicBezTo>
                  <a:cubicBezTo>
                    <a:pt x="78176" y="13047"/>
                    <a:pt x="59483" y="70"/>
                    <a:pt x="36910" y="70"/>
                  </a:cubicBezTo>
                  <a:cubicBezTo>
                    <a:pt x="15042" y="70"/>
                    <a:pt x="229" y="15327"/>
                    <a:pt x="229" y="31461"/>
                  </a:cubicBezTo>
                  <a:cubicBezTo>
                    <a:pt x="229" y="40404"/>
                    <a:pt x="7812" y="41281"/>
                    <a:pt x="9575" y="41281"/>
                  </a:cubicBezTo>
                  <a:cubicBezTo>
                    <a:pt x="13808" y="41281"/>
                    <a:pt x="18922" y="38300"/>
                    <a:pt x="18922" y="31987"/>
                  </a:cubicBezTo>
                  <a:cubicBezTo>
                    <a:pt x="18922" y="28830"/>
                    <a:pt x="17688" y="22692"/>
                    <a:pt x="8517" y="22692"/>
                  </a:cubicBezTo>
                  <a:cubicBezTo>
                    <a:pt x="13984" y="10242"/>
                    <a:pt x="25976" y="6384"/>
                    <a:pt x="34265" y="6384"/>
                  </a:cubicBezTo>
                  <a:cubicBezTo>
                    <a:pt x="51900" y="6384"/>
                    <a:pt x="61070" y="20062"/>
                    <a:pt x="61070" y="34266"/>
                  </a:cubicBezTo>
                  <a:cubicBezTo>
                    <a:pt x="61070" y="49523"/>
                    <a:pt x="50136" y="61623"/>
                    <a:pt x="44493" y="67936"/>
                  </a:cubicBezTo>
                  <a:lnTo>
                    <a:pt x="1992" y="109673"/>
                  </a:lnTo>
                  <a:cubicBezTo>
                    <a:pt x="229" y="111251"/>
                    <a:pt x="229" y="111602"/>
                    <a:pt x="229" y="116512"/>
                  </a:cubicBezTo>
                  <a:lnTo>
                    <a:pt x="72886" y="116512"/>
                  </a:lnTo>
                  <a:lnTo>
                    <a:pt x="78176" y="845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139BBFF-2008-81C4-183B-94A4EFD9903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031130" y="6757682"/>
              <a:ext cx="167534" cy="166846"/>
            </a:xfrm>
            <a:custGeom>
              <a:avLst/>
              <a:gdLst>
                <a:gd name="connsiteX0" fmla="*/ 89167 w 167534"/>
                <a:gd name="connsiteY0" fmla="*/ 88507 h 166846"/>
                <a:gd name="connsiteX1" fmla="*/ 159456 w 167534"/>
                <a:gd name="connsiteY1" fmla="*/ 88507 h 166846"/>
                <a:gd name="connsiteX2" fmla="*/ 167770 w 167534"/>
                <a:gd name="connsiteY2" fmla="*/ 83497 h 166846"/>
                <a:gd name="connsiteX3" fmla="*/ 159456 w 167534"/>
                <a:gd name="connsiteY3" fmla="*/ 78486 h 166846"/>
                <a:gd name="connsiteX4" fmla="*/ 89167 w 167534"/>
                <a:gd name="connsiteY4" fmla="*/ 78486 h 166846"/>
                <a:gd name="connsiteX5" fmla="*/ 89167 w 167534"/>
                <a:gd name="connsiteY5" fmla="*/ 8340 h 166846"/>
                <a:gd name="connsiteX6" fmla="*/ 84129 w 167534"/>
                <a:gd name="connsiteY6" fmla="*/ 73 h 166846"/>
                <a:gd name="connsiteX7" fmla="*/ 79090 w 167534"/>
                <a:gd name="connsiteY7" fmla="*/ 8340 h 166846"/>
                <a:gd name="connsiteX8" fmla="*/ 79090 w 167534"/>
                <a:gd name="connsiteY8" fmla="*/ 78486 h 166846"/>
                <a:gd name="connsiteX9" fmla="*/ 8549 w 167534"/>
                <a:gd name="connsiteY9" fmla="*/ 78486 h 166846"/>
                <a:gd name="connsiteX10" fmla="*/ 235 w 167534"/>
                <a:gd name="connsiteY10" fmla="*/ 83497 h 166846"/>
                <a:gd name="connsiteX11" fmla="*/ 8549 w 167534"/>
                <a:gd name="connsiteY11" fmla="*/ 88507 h 166846"/>
                <a:gd name="connsiteX12" fmla="*/ 79090 w 167534"/>
                <a:gd name="connsiteY12" fmla="*/ 88507 h 166846"/>
                <a:gd name="connsiteX13" fmla="*/ 79090 w 167534"/>
                <a:gd name="connsiteY13" fmla="*/ 158653 h 166846"/>
                <a:gd name="connsiteX14" fmla="*/ 84129 w 167534"/>
                <a:gd name="connsiteY14" fmla="*/ 166920 h 166846"/>
                <a:gd name="connsiteX15" fmla="*/ 89167 w 167534"/>
                <a:gd name="connsiteY15" fmla="*/ 158653 h 166846"/>
                <a:gd name="connsiteX16" fmla="*/ 89167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67" y="88507"/>
                  </a:moveTo>
                  <a:lnTo>
                    <a:pt x="159456" y="88507"/>
                  </a:lnTo>
                  <a:cubicBezTo>
                    <a:pt x="162983" y="88507"/>
                    <a:pt x="167770" y="88507"/>
                    <a:pt x="167770" y="83497"/>
                  </a:cubicBezTo>
                  <a:cubicBezTo>
                    <a:pt x="167770" y="78486"/>
                    <a:pt x="162983" y="78486"/>
                    <a:pt x="159456" y="78486"/>
                  </a:cubicBezTo>
                  <a:lnTo>
                    <a:pt x="89167" y="78486"/>
                  </a:lnTo>
                  <a:lnTo>
                    <a:pt x="89167" y="8340"/>
                  </a:lnTo>
                  <a:cubicBezTo>
                    <a:pt x="89167" y="4833"/>
                    <a:pt x="89167" y="73"/>
                    <a:pt x="84129" y="73"/>
                  </a:cubicBezTo>
                  <a:cubicBezTo>
                    <a:pt x="79090" y="73"/>
                    <a:pt x="79090" y="4833"/>
                    <a:pt x="79090" y="8340"/>
                  </a:cubicBezTo>
                  <a:lnTo>
                    <a:pt x="79090" y="78486"/>
                  </a:lnTo>
                  <a:lnTo>
                    <a:pt x="8549" y="78486"/>
                  </a:lnTo>
                  <a:cubicBezTo>
                    <a:pt x="5022" y="78486"/>
                    <a:pt x="235" y="78486"/>
                    <a:pt x="235" y="83497"/>
                  </a:cubicBezTo>
                  <a:cubicBezTo>
                    <a:pt x="235" y="88507"/>
                    <a:pt x="5022" y="88507"/>
                    <a:pt x="8549" y="88507"/>
                  </a:cubicBezTo>
                  <a:lnTo>
                    <a:pt x="79090" y="88507"/>
                  </a:lnTo>
                  <a:lnTo>
                    <a:pt x="79090" y="158653"/>
                  </a:lnTo>
                  <a:cubicBezTo>
                    <a:pt x="79090" y="162160"/>
                    <a:pt x="79090" y="166920"/>
                    <a:pt x="84129" y="166920"/>
                  </a:cubicBezTo>
                  <a:cubicBezTo>
                    <a:pt x="89167" y="166920"/>
                    <a:pt x="89167" y="162160"/>
                    <a:pt x="89167" y="158653"/>
                  </a:cubicBezTo>
                  <a:lnTo>
                    <a:pt x="89167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940D630-FAC6-9FCE-58A9-A024854F8CB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282305" y="6727118"/>
              <a:ext cx="125713" cy="227973"/>
            </a:xfrm>
            <a:custGeom>
              <a:avLst/>
              <a:gdLst>
                <a:gd name="connsiteX0" fmla="*/ 79352 w 125713"/>
                <a:gd name="connsiteY0" fmla="*/ 76482 h 227973"/>
                <a:gd name="connsiteX1" fmla="*/ 101018 w 125713"/>
                <a:gd name="connsiteY1" fmla="*/ 76482 h 227973"/>
                <a:gd name="connsiteX2" fmla="*/ 108576 w 125713"/>
                <a:gd name="connsiteY2" fmla="*/ 71472 h 227973"/>
                <a:gd name="connsiteX3" fmla="*/ 101774 w 125713"/>
                <a:gd name="connsiteY3" fmla="*/ 68716 h 227973"/>
                <a:gd name="connsiteX4" fmla="*/ 80863 w 125713"/>
                <a:gd name="connsiteY4" fmla="*/ 68716 h 227973"/>
                <a:gd name="connsiteX5" fmla="*/ 86154 w 125713"/>
                <a:gd name="connsiteY5" fmla="*/ 40157 h 227973"/>
                <a:gd name="connsiteX6" fmla="*/ 92200 w 125713"/>
                <a:gd name="connsiteY6" fmla="*/ 14102 h 227973"/>
                <a:gd name="connsiteX7" fmla="*/ 104041 w 125713"/>
                <a:gd name="connsiteY7" fmla="*/ 5585 h 227973"/>
                <a:gd name="connsiteX8" fmla="*/ 116386 w 125713"/>
                <a:gd name="connsiteY8" fmla="*/ 10094 h 227973"/>
                <a:gd name="connsiteX9" fmla="*/ 102781 w 125713"/>
                <a:gd name="connsiteY9" fmla="*/ 23622 h 227973"/>
                <a:gd name="connsiteX10" fmla="*/ 112103 w 125713"/>
                <a:gd name="connsiteY10" fmla="*/ 32390 h 227973"/>
                <a:gd name="connsiteX11" fmla="*/ 125959 w 125713"/>
                <a:gd name="connsiteY11" fmla="*/ 17359 h 227973"/>
                <a:gd name="connsiteX12" fmla="*/ 104041 w 125713"/>
                <a:gd name="connsiteY12" fmla="*/ 73 h 227973"/>
                <a:gd name="connsiteX13" fmla="*/ 72046 w 125713"/>
                <a:gd name="connsiteY13" fmla="*/ 29384 h 227973"/>
                <a:gd name="connsiteX14" fmla="*/ 63732 w 125713"/>
                <a:gd name="connsiteY14" fmla="*/ 68716 h 227973"/>
                <a:gd name="connsiteX15" fmla="*/ 46349 w 125713"/>
                <a:gd name="connsiteY15" fmla="*/ 68716 h 227973"/>
                <a:gd name="connsiteX16" fmla="*/ 38791 w 125713"/>
                <a:gd name="connsiteY16" fmla="*/ 73476 h 227973"/>
                <a:gd name="connsiteX17" fmla="*/ 45845 w 125713"/>
                <a:gd name="connsiteY17" fmla="*/ 76482 h 227973"/>
                <a:gd name="connsiteX18" fmla="*/ 62472 w 125713"/>
                <a:gd name="connsiteY18" fmla="*/ 76482 h 227973"/>
                <a:gd name="connsiteX19" fmla="*/ 43578 w 125713"/>
                <a:gd name="connsiteY19" fmla="*/ 175438 h 227973"/>
                <a:gd name="connsiteX20" fmla="*/ 21659 w 125713"/>
                <a:gd name="connsiteY20" fmla="*/ 222536 h 227973"/>
                <a:gd name="connsiteX21" fmla="*/ 9567 w 125713"/>
                <a:gd name="connsiteY21" fmla="*/ 218026 h 227973"/>
                <a:gd name="connsiteX22" fmla="*/ 23423 w 125713"/>
                <a:gd name="connsiteY22" fmla="*/ 204498 h 227973"/>
                <a:gd name="connsiteX23" fmla="*/ 14102 w 125713"/>
                <a:gd name="connsiteY23" fmla="*/ 195730 h 227973"/>
                <a:gd name="connsiteX24" fmla="*/ 245 w 125713"/>
                <a:gd name="connsiteY24" fmla="*/ 210761 h 227973"/>
                <a:gd name="connsiteX25" fmla="*/ 21659 w 125713"/>
                <a:gd name="connsiteY25" fmla="*/ 228047 h 227973"/>
                <a:gd name="connsiteX26" fmla="*/ 50128 w 125713"/>
                <a:gd name="connsiteY26" fmla="*/ 203747 h 227973"/>
                <a:gd name="connsiteX27" fmla="*/ 64236 w 125713"/>
                <a:gd name="connsiteY27" fmla="*/ 155897 h 227973"/>
                <a:gd name="connsiteX28" fmla="*/ 79352 w 125713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52" y="76482"/>
                  </a:moveTo>
                  <a:lnTo>
                    <a:pt x="101018" y="76482"/>
                  </a:lnTo>
                  <a:cubicBezTo>
                    <a:pt x="106057" y="76482"/>
                    <a:pt x="108576" y="76482"/>
                    <a:pt x="108576" y="71472"/>
                  </a:cubicBezTo>
                  <a:cubicBezTo>
                    <a:pt x="108576" y="68716"/>
                    <a:pt x="106057" y="68716"/>
                    <a:pt x="101774" y="68716"/>
                  </a:cubicBezTo>
                  <a:lnTo>
                    <a:pt x="80863" y="68716"/>
                  </a:lnTo>
                  <a:lnTo>
                    <a:pt x="86154" y="40157"/>
                  </a:lnTo>
                  <a:cubicBezTo>
                    <a:pt x="87162" y="34896"/>
                    <a:pt x="90689" y="17109"/>
                    <a:pt x="92200" y="14102"/>
                  </a:cubicBezTo>
                  <a:cubicBezTo>
                    <a:pt x="94468" y="9343"/>
                    <a:pt x="98750" y="5585"/>
                    <a:pt x="104041" y="5585"/>
                  </a:cubicBezTo>
                  <a:cubicBezTo>
                    <a:pt x="105049" y="5585"/>
                    <a:pt x="111599" y="5585"/>
                    <a:pt x="116386" y="10094"/>
                  </a:cubicBezTo>
                  <a:cubicBezTo>
                    <a:pt x="105301" y="11096"/>
                    <a:pt x="102781" y="19864"/>
                    <a:pt x="102781" y="23622"/>
                  </a:cubicBezTo>
                  <a:cubicBezTo>
                    <a:pt x="102781" y="29384"/>
                    <a:pt x="107316" y="32390"/>
                    <a:pt x="112103" y="32390"/>
                  </a:cubicBezTo>
                  <a:cubicBezTo>
                    <a:pt x="118653" y="32390"/>
                    <a:pt x="125959" y="26879"/>
                    <a:pt x="125959" y="17359"/>
                  </a:cubicBezTo>
                  <a:cubicBezTo>
                    <a:pt x="125959" y="5835"/>
                    <a:pt x="114370" y="73"/>
                    <a:pt x="104041" y="73"/>
                  </a:cubicBezTo>
                  <a:cubicBezTo>
                    <a:pt x="95475" y="73"/>
                    <a:pt x="79604" y="4583"/>
                    <a:pt x="72046" y="29384"/>
                  </a:cubicBezTo>
                  <a:cubicBezTo>
                    <a:pt x="70534" y="34645"/>
                    <a:pt x="69778" y="37150"/>
                    <a:pt x="63732" y="68716"/>
                  </a:cubicBezTo>
                  <a:lnTo>
                    <a:pt x="46349" y="68716"/>
                  </a:lnTo>
                  <a:cubicBezTo>
                    <a:pt x="41562" y="68716"/>
                    <a:pt x="38791" y="68716"/>
                    <a:pt x="38791" y="73476"/>
                  </a:cubicBezTo>
                  <a:cubicBezTo>
                    <a:pt x="38791" y="76482"/>
                    <a:pt x="41058" y="76482"/>
                    <a:pt x="45845" y="76482"/>
                  </a:cubicBezTo>
                  <a:lnTo>
                    <a:pt x="62472" y="76482"/>
                  </a:lnTo>
                  <a:lnTo>
                    <a:pt x="43578" y="175438"/>
                  </a:lnTo>
                  <a:cubicBezTo>
                    <a:pt x="39043" y="199738"/>
                    <a:pt x="34760" y="222536"/>
                    <a:pt x="21659" y="222536"/>
                  </a:cubicBezTo>
                  <a:cubicBezTo>
                    <a:pt x="20652" y="222536"/>
                    <a:pt x="14353" y="222536"/>
                    <a:pt x="9567" y="218026"/>
                  </a:cubicBezTo>
                  <a:cubicBezTo>
                    <a:pt x="21156" y="217275"/>
                    <a:pt x="23423" y="208256"/>
                    <a:pt x="23423" y="204498"/>
                  </a:cubicBezTo>
                  <a:cubicBezTo>
                    <a:pt x="23423" y="198736"/>
                    <a:pt x="18888" y="195730"/>
                    <a:pt x="14102" y="195730"/>
                  </a:cubicBezTo>
                  <a:cubicBezTo>
                    <a:pt x="7551" y="195730"/>
                    <a:pt x="245" y="201241"/>
                    <a:pt x="245" y="210761"/>
                  </a:cubicBezTo>
                  <a:cubicBezTo>
                    <a:pt x="245" y="222035"/>
                    <a:pt x="11330" y="228047"/>
                    <a:pt x="21659" y="228047"/>
                  </a:cubicBezTo>
                  <a:cubicBezTo>
                    <a:pt x="35516" y="228047"/>
                    <a:pt x="45593" y="213266"/>
                    <a:pt x="50128" y="203747"/>
                  </a:cubicBezTo>
                  <a:cubicBezTo>
                    <a:pt x="58190" y="187964"/>
                    <a:pt x="63984" y="157651"/>
                    <a:pt x="64236" y="155897"/>
                  </a:cubicBezTo>
                  <a:lnTo>
                    <a:pt x="79352" y="7648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0D68CF5-1FFF-E245-31FF-C34AF5421C3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046854" y="7005574"/>
              <a:ext cx="1372557" cy="10020"/>
            </a:xfrm>
            <a:custGeom>
              <a:avLst/>
              <a:gdLst>
                <a:gd name="connsiteX0" fmla="*/ 0 w 1372557"/>
                <a:gd name="connsiteY0" fmla="*/ 0 h 10020"/>
                <a:gd name="connsiteX1" fmla="*/ 1372558 w 1372557"/>
                <a:gd name="connsiteY1" fmla="*/ 0 h 10020"/>
                <a:gd name="connsiteX2" fmla="*/ 1372558 w 1372557"/>
                <a:gd name="connsiteY2" fmla="*/ 10020 h 10020"/>
                <a:gd name="connsiteX3" fmla="*/ 0 w 1372557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2557" h="10020">
                  <a:moveTo>
                    <a:pt x="0" y="0"/>
                  </a:moveTo>
                  <a:lnTo>
                    <a:pt x="1372558" y="0"/>
                  </a:lnTo>
                  <a:lnTo>
                    <a:pt x="1372558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461AD57-F632-28DD-7CBA-97C25E1EBE1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671255" y="7068442"/>
              <a:ext cx="125713" cy="227973"/>
            </a:xfrm>
            <a:custGeom>
              <a:avLst/>
              <a:gdLst>
                <a:gd name="connsiteX0" fmla="*/ 79328 w 125713"/>
                <a:gd name="connsiteY0" fmla="*/ 76496 h 227973"/>
                <a:gd name="connsiteX1" fmla="*/ 100994 w 125713"/>
                <a:gd name="connsiteY1" fmla="*/ 76496 h 227973"/>
                <a:gd name="connsiteX2" fmla="*/ 108552 w 125713"/>
                <a:gd name="connsiteY2" fmla="*/ 71485 h 227973"/>
                <a:gd name="connsiteX3" fmla="*/ 101750 w 125713"/>
                <a:gd name="connsiteY3" fmla="*/ 68730 h 227973"/>
                <a:gd name="connsiteX4" fmla="*/ 80839 w 125713"/>
                <a:gd name="connsiteY4" fmla="*/ 68730 h 227973"/>
                <a:gd name="connsiteX5" fmla="*/ 86130 w 125713"/>
                <a:gd name="connsiteY5" fmla="*/ 40170 h 227973"/>
                <a:gd name="connsiteX6" fmla="*/ 92176 w 125713"/>
                <a:gd name="connsiteY6" fmla="*/ 14116 h 227973"/>
                <a:gd name="connsiteX7" fmla="*/ 104017 w 125713"/>
                <a:gd name="connsiteY7" fmla="*/ 5598 h 227973"/>
                <a:gd name="connsiteX8" fmla="*/ 116362 w 125713"/>
                <a:gd name="connsiteY8" fmla="*/ 10108 h 227973"/>
                <a:gd name="connsiteX9" fmla="*/ 102757 w 125713"/>
                <a:gd name="connsiteY9" fmla="*/ 23636 h 227973"/>
                <a:gd name="connsiteX10" fmla="*/ 112079 w 125713"/>
                <a:gd name="connsiteY10" fmla="*/ 32404 h 227973"/>
                <a:gd name="connsiteX11" fmla="*/ 125935 w 125713"/>
                <a:gd name="connsiteY11" fmla="*/ 17373 h 227973"/>
                <a:gd name="connsiteX12" fmla="*/ 104017 w 125713"/>
                <a:gd name="connsiteY12" fmla="*/ 87 h 227973"/>
                <a:gd name="connsiteX13" fmla="*/ 72022 w 125713"/>
                <a:gd name="connsiteY13" fmla="*/ 29398 h 227973"/>
                <a:gd name="connsiteX14" fmla="*/ 63708 w 125713"/>
                <a:gd name="connsiteY14" fmla="*/ 68730 h 227973"/>
                <a:gd name="connsiteX15" fmla="*/ 46325 w 125713"/>
                <a:gd name="connsiteY15" fmla="*/ 68730 h 227973"/>
                <a:gd name="connsiteX16" fmla="*/ 38767 w 125713"/>
                <a:gd name="connsiteY16" fmla="*/ 73489 h 227973"/>
                <a:gd name="connsiteX17" fmla="*/ 45821 w 125713"/>
                <a:gd name="connsiteY17" fmla="*/ 76496 h 227973"/>
                <a:gd name="connsiteX18" fmla="*/ 62448 w 125713"/>
                <a:gd name="connsiteY18" fmla="*/ 76496 h 227973"/>
                <a:gd name="connsiteX19" fmla="*/ 43553 w 125713"/>
                <a:gd name="connsiteY19" fmla="*/ 175451 h 227973"/>
                <a:gd name="connsiteX20" fmla="*/ 21635 w 125713"/>
                <a:gd name="connsiteY20" fmla="*/ 222549 h 227973"/>
                <a:gd name="connsiteX21" fmla="*/ 9543 w 125713"/>
                <a:gd name="connsiteY21" fmla="*/ 218040 h 227973"/>
                <a:gd name="connsiteX22" fmla="*/ 23399 w 125713"/>
                <a:gd name="connsiteY22" fmla="*/ 204512 h 227973"/>
                <a:gd name="connsiteX23" fmla="*/ 14077 w 125713"/>
                <a:gd name="connsiteY23" fmla="*/ 195743 h 227973"/>
                <a:gd name="connsiteX24" fmla="*/ 221 w 125713"/>
                <a:gd name="connsiteY24" fmla="*/ 210775 h 227973"/>
                <a:gd name="connsiteX25" fmla="*/ 21635 w 125713"/>
                <a:gd name="connsiteY25" fmla="*/ 228061 h 227973"/>
                <a:gd name="connsiteX26" fmla="*/ 50104 w 125713"/>
                <a:gd name="connsiteY26" fmla="*/ 203760 h 227973"/>
                <a:gd name="connsiteX27" fmla="*/ 64212 w 125713"/>
                <a:gd name="connsiteY27" fmla="*/ 155911 h 227973"/>
                <a:gd name="connsiteX28" fmla="*/ 79328 w 125713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28" y="76496"/>
                  </a:moveTo>
                  <a:lnTo>
                    <a:pt x="100994" y="76496"/>
                  </a:lnTo>
                  <a:cubicBezTo>
                    <a:pt x="106032" y="76496"/>
                    <a:pt x="108552" y="76496"/>
                    <a:pt x="108552" y="71485"/>
                  </a:cubicBezTo>
                  <a:cubicBezTo>
                    <a:pt x="108552" y="68730"/>
                    <a:pt x="106032" y="68730"/>
                    <a:pt x="101750" y="68730"/>
                  </a:cubicBezTo>
                  <a:lnTo>
                    <a:pt x="80839" y="68730"/>
                  </a:lnTo>
                  <a:lnTo>
                    <a:pt x="86130" y="40170"/>
                  </a:lnTo>
                  <a:cubicBezTo>
                    <a:pt x="87137" y="34909"/>
                    <a:pt x="90665" y="17122"/>
                    <a:pt x="92176" y="14116"/>
                  </a:cubicBezTo>
                  <a:cubicBezTo>
                    <a:pt x="94443" y="9356"/>
                    <a:pt x="98726" y="5598"/>
                    <a:pt x="104017" y="5598"/>
                  </a:cubicBezTo>
                  <a:cubicBezTo>
                    <a:pt x="105025" y="5598"/>
                    <a:pt x="111575" y="5598"/>
                    <a:pt x="116362" y="10108"/>
                  </a:cubicBezTo>
                  <a:cubicBezTo>
                    <a:pt x="105277" y="11110"/>
                    <a:pt x="102757" y="19878"/>
                    <a:pt x="102757" y="23636"/>
                  </a:cubicBezTo>
                  <a:cubicBezTo>
                    <a:pt x="102757" y="29398"/>
                    <a:pt x="107292" y="32404"/>
                    <a:pt x="112079" y="32404"/>
                  </a:cubicBezTo>
                  <a:cubicBezTo>
                    <a:pt x="118629" y="32404"/>
                    <a:pt x="125935" y="26893"/>
                    <a:pt x="125935" y="17373"/>
                  </a:cubicBezTo>
                  <a:cubicBezTo>
                    <a:pt x="125935" y="5849"/>
                    <a:pt x="114346" y="87"/>
                    <a:pt x="104017" y="87"/>
                  </a:cubicBezTo>
                  <a:cubicBezTo>
                    <a:pt x="95451" y="87"/>
                    <a:pt x="79580" y="4596"/>
                    <a:pt x="72022" y="29398"/>
                  </a:cubicBezTo>
                  <a:cubicBezTo>
                    <a:pt x="70510" y="34659"/>
                    <a:pt x="69754" y="37164"/>
                    <a:pt x="63708" y="68730"/>
                  </a:cubicBezTo>
                  <a:lnTo>
                    <a:pt x="46325" y="68730"/>
                  </a:lnTo>
                  <a:cubicBezTo>
                    <a:pt x="41538" y="68730"/>
                    <a:pt x="38767" y="68730"/>
                    <a:pt x="38767" y="73489"/>
                  </a:cubicBezTo>
                  <a:cubicBezTo>
                    <a:pt x="38767" y="76496"/>
                    <a:pt x="41034" y="76496"/>
                    <a:pt x="45821" y="76496"/>
                  </a:cubicBezTo>
                  <a:lnTo>
                    <a:pt x="62448" y="76496"/>
                  </a:lnTo>
                  <a:lnTo>
                    <a:pt x="43553" y="175451"/>
                  </a:lnTo>
                  <a:cubicBezTo>
                    <a:pt x="39019" y="199752"/>
                    <a:pt x="34736" y="222549"/>
                    <a:pt x="21635" y="222549"/>
                  </a:cubicBezTo>
                  <a:cubicBezTo>
                    <a:pt x="20628" y="222549"/>
                    <a:pt x="14329" y="222549"/>
                    <a:pt x="9543" y="218040"/>
                  </a:cubicBezTo>
                  <a:cubicBezTo>
                    <a:pt x="21131" y="217288"/>
                    <a:pt x="23399" y="208269"/>
                    <a:pt x="23399" y="204512"/>
                  </a:cubicBezTo>
                  <a:cubicBezTo>
                    <a:pt x="23399" y="198750"/>
                    <a:pt x="18864" y="195743"/>
                    <a:pt x="14077" y="195743"/>
                  </a:cubicBezTo>
                  <a:cubicBezTo>
                    <a:pt x="7527" y="195743"/>
                    <a:pt x="221" y="201255"/>
                    <a:pt x="221" y="210775"/>
                  </a:cubicBezTo>
                  <a:cubicBezTo>
                    <a:pt x="221" y="222048"/>
                    <a:pt x="11306" y="228061"/>
                    <a:pt x="21635" y="228061"/>
                  </a:cubicBezTo>
                  <a:cubicBezTo>
                    <a:pt x="35492" y="228061"/>
                    <a:pt x="45569" y="213280"/>
                    <a:pt x="50104" y="203760"/>
                  </a:cubicBezTo>
                  <a:cubicBezTo>
                    <a:pt x="58165" y="187977"/>
                    <a:pt x="63960" y="157664"/>
                    <a:pt x="64212" y="155911"/>
                  </a:cubicBezTo>
                  <a:lnTo>
                    <a:pt x="79328" y="764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5A36D47-0EE3-1C0E-92EA-9D28D745814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471310" y="7046659"/>
              <a:ext cx="29475" cy="74905"/>
            </a:xfrm>
            <a:custGeom>
              <a:avLst/>
              <a:gdLst>
                <a:gd name="connsiteX0" fmla="*/ 29728 w 29475"/>
                <a:gd name="connsiteY0" fmla="*/ 26385 h 74905"/>
                <a:gd name="connsiteX1" fmla="*/ 13605 w 29475"/>
                <a:gd name="connsiteY1" fmla="*/ 80 h 74905"/>
                <a:gd name="connsiteX2" fmla="*/ 252 w 29475"/>
                <a:gd name="connsiteY2" fmla="*/ 13358 h 74905"/>
                <a:gd name="connsiteX3" fmla="*/ 13605 w 29475"/>
                <a:gd name="connsiteY3" fmla="*/ 26635 h 74905"/>
                <a:gd name="connsiteX4" fmla="*/ 22422 w 29475"/>
                <a:gd name="connsiteY4" fmla="*/ 23378 h 74905"/>
                <a:gd name="connsiteX5" fmla="*/ 23682 w 29475"/>
                <a:gd name="connsiteY5" fmla="*/ 22627 h 74905"/>
                <a:gd name="connsiteX6" fmla="*/ 24186 w 29475"/>
                <a:gd name="connsiteY6" fmla="*/ 26385 h 74905"/>
                <a:gd name="connsiteX7" fmla="*/ 7055 w 29475"/>
                <a:gd name="connsiteY7" fmla="*/ 68222 h 74905"/>
                <a:gd name="connsiteX8" fmla="*/ 4283 w 29475"/>
                <a:gd name="connsiteY8" fmla="*/ 72230 h 74905"/>
                <a:gd name="connsiteX9" fmla="*/ 6803 w 29475"/>
                <a:gd name="connsiteY9" fmla="*/ 74986 h 74905"/>
                <a:gd name="connsiteX10" fmla="*/ 29728 w 29475"/>
                <a:gd name="connsiteY10" fmla="*/ 26385 h 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75" h="74905">
                  <a:moveTo>
                    <a:pt x="29728" y="26385"/>
                  </a:moveTo>
                  <a:cubicBezTo>
                    <a:pt x="29728" y="9850"/>
                    <a:pt x="23430" y="80"/>
                    <a:pt x="13605" y="80"/>
                  </a:cubicBezTo>
                  <a:cubicBezTo>
                    <a:pt x="5291" y="80"/>
                    <a:pt x="252" y="6343"/>
                    <a:pt x="252" y="13358"/>
                  </a:cubicBezTo>
                  <a:cubicBezTo>
                    <a:pt x="252" y="20122"/>
                    <a:pt x="5291" y="26635"/>
                    <a:pt x="13605" y="26635"/>
                  </a:cubicBezTo>
                  <a:cubicBezTo>
                    <a:pt x="16628" y="26635"/>
                    <a:pt x="19903" y="25633"/>
                    <a:pt x="22422" y="23378"/>
                  </a:cubicBezTo>
                  <a:cubicBezTo>
                    <a:pt x="23178" y="22877"/>
                    <a:pt x="23430" y="22627"/>
                    <a:pt x="23682" y="22627"/>
                  </a:cubicBezTo>
                  <a:cubicBezTo>
                    <a:pt x="23934" y="22627"/>
                    <a:pt x="24186" y="22877"/>
                    <a:pt x="24186" y="26385"/>
                  </a:cubicBezTo>
                  <a:cubicBezTo>
                    <a:pt x="24186" y="44923"/>
                    <a:pt x="15368" y="59954"/>
                    <a:pt x="7055" y="68222"/>
                  </a:cubicBezTo>
                  <a:cubicBezTo>
                    <a:pt x="4283" y="70977"/>
                    <a:pt x="4283" y="71478"/>
                    <a:pt x="4283" y="72230"/>
                  </a:cubicBezTo>
                  <a:cubicBezTo>
                    <a:pt x="4283" y="73984"/>
                    <a:pt x="5543" y="74986"/>
                    <a:pt x="6803" y="74986"/>
                  </a:cubicBezTo>
                  <a:cubicBezTo>
                    <a:pt x="9574" y="74986"/>
                    <a:pt x="29728" y="55696"/>
                    <a:pt x="29728" y="26385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301EC44-3CF5-30B0-FFB3-38DDBF04DB8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874294" y="6905616"/>
              <a:ext cx="26956" cy="26555"/>
            </a:xfrm>
            <a:custGeom>
              <a:avLst/>
              <a:gdLst>
                <a:gd name="connsiteX0" fmla="*/ 27225 w 26956"/>
                <a:gd name="connsiteY0" fmla="*/ 13358 h 26555"/>
                <a:gd name="connsiteX1" fmla="*/ 13873 w 26956"/>
                <a:gd name="connsiteY1" fmla="*/ 80 h 26555"/>
                <a:gd name="connsiteX2" fmla="*/ 268 w 26956"/>
                <a:gd name="connsiteY2" fmla="*/ 13358 h 26555"/>
                <a:gd name="connsiteX3" fmla="*/ 13621 w 26956"/>
                <a:gd name="connsiteY3" fmla="*/ 26635 h 26555"/>
                <a:gd name="connsiteX4" fmla="*/ 2722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225" y="13358"/>
                  </a:moveTo>
                  <a:cubicBezTo>
                    <a:pt x="27225" y="6594"/>
                    <a:pt x="21431" y="80"/>
                    <a:pt x="13873" y="80"/>
                  </a:cubicBezTo>
                  <a:cubicBezTo>
                    <a:pt x="5307" y="80"/>
                    <a:pt x="268" y="7095"/>
                    <a:pt x="268" y="13358"/>
                  </a:cubicBezTo>
                  <a:cubicBezTo>
                    <a:pt x="268" y="20122"/>
                    <a:pt x="6063" y="26635"/>
                    <a:pt x="13621" y="26635"/>
                  </a:cubicBezTo>
                  <a:cubicBezTo>
                    <a:pt x="22186" y="26635"/>
                    <a:pt x="27225" y="19621"/>
                    <a:pt x="2722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D1C35C2-21F8-9556-FB6A-FB8186CBF26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820850" y="6962484"/>
              <a:ext cx="102536" cy="113485"/>
            </a:xfrm>
            <a:custGeom>
              <a:avLst/>
              <a:gdLst>
                <a:gd name="connsiteX0" fmla="*/ 15131 w 102536"/>
                <a:gd name="connsiteY0" fmla="*/ 96029 h 113485"/>
                <a:gd name="connsiteX1" fmla="*/ 12863 w 102536"/>
                <a:gd name="connsiteY1" fmla="*/ 106802 h 113485"/>
                <a:gd name="connsiteX2" fmla="*/ 20169 w 102536"/>
                <a:gd name="connsiteY2" fmla="*/ 113566 h 113485"/>
                <a:gd name="connsiteX3" fmla="*/ 29491 w 102536"/>
                <a:gd name="connsiteY3" fmla="*/ 106551 h 113485"/>
                <a:gd name="connsiteX4" fmla="*/ 39568 w 102536"/>
                <a:gd name="connsiteY4" fmla="*/ 66969 h 113485"/>
                <a:gd name="connsiteX5" fmla="*/ 47630 w 102536"/>
                <a:gd name="connsiteY5" fmla="*/ 34401 h 113485"/>
                <a:gd name="connsiteX6" fmla="*/ 61738 w 102536"/>
                <a:gd name="connsiteY6" fmla="*/ 13859 h 113485"/>
                <a:gd name="connsiteX7" fmla="*/ 81893 w 102536"/>
                <a:gd name="connsiteY7" fmla="*/ 5591 h 113485"/>
                <a:gd name="connsiteX8" fmla="*/ 92474 w 102536"/>
                <a:gd name="connsiteY8" fmla="*/ 8598 h 113485"/>
                <a:gd name="connsiteX9" fmla="*/ 79373 w 102536"/>
                <a:gd name="connsiteY9" fmla="*/ 22376 h 113485"/>
                <a:gd name="connsiteX10" fmla="*/ 88947 w 102536"/>
                <a:gd name="connsiteY10" fmla="*/ 31145 h 113485"/>
                <a:gd name="connsiteX11" fmla="*/ 102803 w 102536"/>
                <a:gd name="connsiteY11" fmla="*/ 16364 h 113485"/>
                <a:gd name="connsiteX12" fmla="*/ 81893 w 102536"/>
                <a:gd name="connsiteY12" fmla="*/ 80 h 113485"/>
                <a:gd name="connsiteX13" fmla="*/ 49645 w 102536"/>
                <a:gd name="connsiteY13" fmla="*/ 19370 h 113485"/>
                <a:gd name="connsiteX14" fmla="*/ 26720 w 102536"/>
                <a:gd name="connsiteY14" fmla="*/ 80 h 113485"/>
                <a:gd name="connsiteX15" fmla="*/ 8077 w 102536"/>
                <a:gd name="connsiteY15" fmla="*/ 14360 h 113485"/>
                <a:gd name="connsiteX16" fmla="*/ 267 w 102536"/>
                <a:gd name="connsiteY16" fmla="*/ 38660 h 113485"/>
                <a:gd name="connsiteX17" fmla="*/ 3290 w 102536"/>
                <a:gd name="connsiteY17" fmla="*/ 41165 h 113485"/>
                <a:gd name="connsiteX18" fmla="*/ 7573 w 102536"/>
                <a:gd name="connsiteY18" fmla="*/ 35403 h 113485"/>
                <a:gd name="connsiteX19" fmla="*/ 25964 w 102536"/>
                <a:gd name="connsiteY19" fmla="*/ 5591 h 113485"/>
                <a:gd name="connsiteX20" fmla="*/ 33774 w 102536"/>
                <a:gd name="connsiteY20" fmla="*/ 17115 h 113485"/>
                <a:gd name="connsiteX21" fmla="*/ 29743 w 102536"/>
                <a:gd name="connsiteY21" fmla="*/ 38159 h 113485"/>
                <a:gd name="connsiteX22" fmla="*/ 15131 w 102536"/>
                <a:gd name="connsiteY22" fmla="*/ 96029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6" h="113485">
                  <a:moveTo>
                    <a:pt x="15131" y="96029"/>
                  </a:moveTo>
                  <a:cubicBezTo>
                    <a:pt x="14375" y="99787"/>
                    <a:pt x="12863" y="105549"/>
                    <a:pt x="12863" y="106802"/>
                  </a:cubicBezTo>
                  <a:cubicBezTo>
                    <a:pt x="12863" y="111311"/>
                    <a:pt x="16390" y="113566"/>
                    <a:pt x="20169" y="113566"/>
                  </a:cubicBezTo>
                  <a:cubicBezTo>
                    <a:pt x="23193" y="113566"/>
                    <a:pt x="27727" y="111562"/>
                    <a:pt x="29491" y="106551"/>
                  </a:cubicBezTo>
                  <a:cubicBezTo>
                    <a:pt x="29995" y="105549"/>
                    <a:pt x="38560" y="71478"/>
                    <a:pt x="39568" y="66969"/>
                  </a:cubicBezTo>
                  <a:cubicBezTo>
                    <a:pt x="41584" y="58702"/>
                    <a:pt x="46118" y="41165"/>
                    <a:pt x="47630" y="34401"/>
                  </a:cubicBezTo>
                  <a:cubicBezTo>
                    <a:pt x="48638" y="31145"/>
                    <a:pt x="55692" y="19370"/>
                    <a:pt x="61738" y="13859"/>
                  </a:cubicBezTo>
                  <a:cubicBezTo>
                    <a:pt x="63754" y="12105"/>
                    <a:pt x="71060" y="5591"/>
                    <a:pt x="81893" y="5591"/>
                  </a:cubicBezTo>
                  <a:cubicBezTo>
                    <a:pt x="88443" y="5591"/>
                    <a:pt x="92222" y="8598"/>
                    <a:pt x="92474" y="8598"/>
                  </a:cubicBezTo>
                  <a:cubicBezTo>
                    <a:pt x="84916" y="9850"/>
                    <a:pt x="79373" y="15863"/>
                    <a:pt x="79373" y="22376"/>
                  </a:cubicBezTo>
                  <a:cubicBezTo>
                    <a:pt x="79373" y="26385"/>
                    <a:pt x="82145" y="31145"/>
                    <a:pt x="88947" y="31145"/>
                  </a:cubicBezTo>
                  <a:cubicBezTo>
                    <a:pt x="95749" y="31145"/>
                    <a:pt x="102803" y="25383"/>
                    <a:pt x="102803" y="16364"/>
                  </a:cubicBezTo>
                  <a:cubicBezTo>
                    <a:pt x="102803" y="7596"/>
                    <a:pt x="94741" y="80"/>
                    <a:pt x="81893" y="80"/>
                  </a:cubicBezTo>
                  <a:cubicBezTo>
                    <a:pt x="65517" y="80"/>
                    <a:pt x="54432" y="12356"/>
                    <a:pt x="49645" y="19370"/>
                  </a:cubicBezTo>
                  <a:cubicBezTo>
                    <a:pt x="47630" y="8097"/>
                    <a:pt x="38560" y="80"/>
                    <a:pt x="26720" y="80"/>
                  </a:cubicBezTo>
                  <a:cubicBezTo>
                    <a:pt x="15131" y="80"/>
                    <a:pt x="10344" y="9850"/>
                    <a:pt x="8077" y="14360"/>
                  </a:cubicBezTo>
                  <a:cubicBezTo>
                    <a:pt x="3542" y="22877"/>
                    <a:pt x="267" y="37909"/>
                    <a:pt x="267" y="38660"/>
                  </a:cubicBezTo>
                  <a:cubicBezTo>
                    <a:pt x="267" y="41165"/>
                    <a:pt x="2786" y="41165"/>
                    <a:pt x="3290" y="41165"/>
                  </a:cubicBezTo>
                  <a:cubicBezTo>
                    <a:pt x="5809" y="41165"/>
                    <a:pt x="6061" y="40915"/>
                    <a:pt x="7573" y="35403"/>
                  </a:cubicBezTo>
                  <a:cubicBezTo>
                    <a:pt x="11856" y="17616"/>
                    <a:pt x="16894" y="5591"/>
                    <a:pt x="25964" y="5591"/>
                  </a:cubicBezTo>
                  <a:cubicBezTo>
                    <a:pt x="30247" y="5591"/>
                    <a:pt x="33774" y="7596"/>
                    <a:pt x="33774" y="17115"/>
                  </a:cubicBezTo>
                  <a:cubicBezTo>
                    <a:pt x="33774" y="22376"/>
                    <a:pt x="33018" y="25132"/>
                    <a:pt x="29743" y="38159"/>
                  </a:cubicBezTo>
                  <a:lnTo>
                    <a:pt x="15131" y="9602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6D17B75-83B4-B72F-4202-EF43CE12A1B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025093" y="6937933"/>
              <a:ext cx="153930" cy="145301"/>
            </a:xfrm>
            <a:custGeom>
              <a:avLst/>
              <a:gdLst>
                <a:gd name="connsiteX0" fmla="*/ 149418 w 153930"/>
                <a:gd name="connsiteY0" fmla="*/ 78242 h 145301"/>
                <a:gd name="connsiteX1" fmla="*/ 154204 w 153930"/>
                <a:gd name="connsiteY1" fmla="*/ 72731 h 145301"/>
                <a:gd name="connsiteX2" fmla="*/ 149418 w 153930"/>
                <a:gd name="connsiteY2" fmla="*/ 67220 h 145301"/>
                <a:gd name="connsiteX3" fmla="*/ 9848 w 153930"/>
                <a:gd name="connsiteY3" fmla="*/ 1834 h 145301"/>
                <a:gd name="connsiteX4" fmla="*/ 5313 w 153930"/>
                <a:gd name="connsiteY4" fmla="*/ 80 h 145301"/>
                <a:gd name="connsiteX5" fmla="*/ 274 w 153930"/>
                <a:gd name="connsiteY5" fmla="*/ 5090 h 145301"/>
                <a:gd name="connsiteX6" fmla="*/ 5061 w 153930"/>
                <a:gd name="connsiteY6" fmla="*/ 10602 h 145301"/>
                <a:gd name="connsiteX7" fmla="*/ 137325 w 153930"/>
                <a:gd name="connsiteY7" fmla="*/ 72731 h 145301"/>
                <a:gd name="connsiteX8" fmla="*/ 5061 w 153930"/>
                <a:gd name="connsiteY8" fmla="*/ 134860 h 145301"/>
                <a:gd name="connsiteX9" fmla="*/ 274 w 153930"/>
                <a:gd name="connsiteY9" fmla="*/ 140372 h 145301"/>
                <a:gd name="connsiteX10" fmla="*/ 5313 w 153930"/>
                <a:gd name="connsiteY10" fmla="*/ 145382 h 145301"/>
                <a:gd name="connsiteX11" fmla="*/ 9848 w 153930"/>
                <a:gd name="connsiteY11" fmla="*/ 143628 h 145301"/>
                <a:gd name="connsiteX12" fmla="*/ 149418 w 153930"/>
                <a:gd name="connsiteY12" fmla="*/ 78242 h 1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930" h="145301">
                  <a:moveTo>
                    <a:pt x="149418" y="78242"/>
                  </a:moveTo>
                  <a:cubicBezTo>
                    <a:pt x="152189" y="76990"/>
                    <a:pt x="154204" y="75737"/>
                    <a:pt x="154204" y="72731"/>
                  </a:cubicBezTo>
                  <a:cubicBezTo>
                    <a:pt x="154204" y="69725"/>
                    <a:pt x="152189" y="68472"/>
                    <a:pt x="149418" y="67220"/>
                  </a:cubicBezTo>
                  <a:lnTo>
                    <a:pt x="9848" y="1834"/>
                  </a:lnTo>
                  <a:cubicBezTo>
                    <a:pt x="6573" y="80"/>
                    <a:pt x="6069" y="80"/>
                    <a:pt x="5313" y="80"/>
                  </a:cubicBezTo>
                  <a:cubicBezTo>
                    <a:pt x="2542" y="80"/>
                    <a:pt x="274" y="2335"/>
                    <a:pt x="274" y="5090"/>
                  </a:cubicBezTo>
                  <a:cubicBezTo>
                    <a:pt x="274" y="7345"/>
                    <a:pt x="1534" y="8848"/>
                    <a:pt x="5061" y="10602"/>
                  </a:cubicBezTo>
                  <a:lnTo>
                    <a:pt x="137325" y="72731"/>
                  </a:lnTo>
                  <a:lnTo>
                    <a:pt x="5061" y="134860"/>
                  </a:lnTo>
                  <a:cubicBezTo>
                    <a:pt x="1534" y="136614"/>
                    <a:pt x="274" y="138117"/>
                    <a:pt x="274" y="140372"/>
                  </a:cubicBezTo>
                  <a:cubicBezTo>
                    <a:pt x="274" y="143127"/>
                    <a:pt x="2542" y="145382"/>
                    <a:pt x="5313" y="145382"/>
                  </a:cubicBezTo>
                  <a:cubicBezTo>
                    <a:pt x="6069" y="145382"/>
                    <a:pt x="6573" y="145382"/>
                    <a:pt x="9848" y="143628"/>
                  </a:cubicBezTo>
                  <a:lnTo>
                    <a:pt x="149418" y="7824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2FA554-26FF-A1C3-26E7-8006691E057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279934" y="6906368"/>
              <a:ext cx="106063" cy="172358"/>
            </a:xfrm>
            <a:custGeom>
              <a:avLst/>
              <a:gdLst>
                <a:gd name="connsiteX0" fmla="*/ 106348 w 106063"/>
                <a:gd name="connsiteY0" fmla="*/ 86760 h 172358"/>
                <a:gd name="connsiteX1" fmla="*/ 96271 w 106063"/>
                <a:gd name="connsiteY1" fmla="*/ 28138 h 172358"/>
                <a:gd name="connsiteX2" fmla="*/ 53442 w 106063"/>
                <a:gd name="connsiteY2" fmla="*/ 80 h 172358"/>
                <a:gd name="connsiteX3" fmla="*/ 9606 w 106063"/>
                <a:gd name="connsiteY3" fmla="*/ 29892 h 172358"/>
                <a:gd name="connsiteX4" fmla="*/ 285 w 106063"/>
                <a:gd name="connsiteY4" fmla="*/ 86760 h 172358"/>
                <a:gd name="connsiteX5" fmla="*/ 11622 w 106063"/>
                <a:gd name="connsiteY5" fmla="*/ 147136 h 172358"/>
                <a:gd name="connsiteX6" fmla="*/ 53191 w 106063"/>
                <a:gd name="connsiteY6" fmla="*/ 172438 h 172358"/>
                <a:gd name="connsiteX7" fmla="*/ 97027 w 106063"/>
                <a:gd name="connsiteY7" fmla="*/ 143378 h 172358"/>
                <a:gd name="connsiteX8" fmla="*/ 106348 w 106063"/>
                <a:gd name="connsiteY8" fmla="*/ 86760 h 172358"/>
                <a:gd name="connsiteX9" fmla="*/ 53191 w 106063"/>
                <a:gd name="connsiteY9" fmla="*/ 166927 h 172358"/>
                <a:gd name="connsiteX10" fmla="*/ 23966 w 106063"/>
                <a:gd name="connsiteY10" fmla="*/ 136614 h 172358"/>
                <a:gd name="connsiteX11" fmla="*/ 21195 w 106063"/>
                <a:gd name="connsiteY11" fmla="*/ 83754 h 172358"/>
                <a:gd name="connsiteX12" fmla="*/ 23211 w 106063"/>
                <a:gd name="connsiteY12" fmla="*/ 37658 h 172358"/>
                <a:gd name="connsiteX13" fmla="*/ 53191 w 106063"/>
                <a:gd name="connsiteY13" fmla="*/ 5591 h 172358"/>
                <a:gd name="connsiteX14" fmla="*/ 82918 w 106063"/>
                <a:gd name="connsiteY14" fmla="*/ 34902 h 172358"/>
                <a:gd name="connsiteX15" fmla="*/ 85438 w 106063"/>
                <a:gd name="connsiteY15" fmla="*/ 83754 h 172358"/>
                <a:gd name="connsiteX16" fmla="*/ 82666 w 106063"/>
                <a:gd name="connsiteY16" fmla="*/ 135612 h 172358"/>
                <a:gd name="connsiteX17" fmla="*/ 53191 w 106063"/>
                <a:gd name="connsiteY17" fmla="*/ 166927 h 17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63" h="172358">
                  <a:moveTo>
                    <a:pt x="106348" y="86760"/>
                  </a:moveTo>
                  <a:cubicBezTo>
                    <a:pt x="106348" y="66719"/>
                    <a:pt x="105088" y="46677"/>
                    <a:pt x="96271" y="28138"/>
                  </a:cubicBezTo>
                  <a:cubicBezTo>
                    <a:pt x="84682" y="4088"/>
                    <a:pt x="64024" y="80"/>
                    <a:pt x="53442" y="80"/>
                  </a:cubicBezTo>
                  <a:cubicBezTo>
                    <a:pt x="38327" y="80"/>
                    <a:pt x="19936" y="6594"/>
                    <a:pt x="9606" y="29892"/>
                  </a:cubicBezTo>
                  <a:cubicBezTo>
                    <a:pt x="1545" y="47178"/>
                    <a:pt x="285" y="66719"/>
                    <a:pt x="285" y="86760"/>
                  </a:cubicBezTo>
                  <a:cubicBezTo>
                    <a:pt x="285" y="105549"/>
                    <a:pt x="1293" y="128096"/>
                    <a:pt x="11622" y="147136"/>
                  </a:cubicBezTo>
                  <a:cubicBezTo>
                    <a:pt x="22455" y="167428"/>
                    <a:pt x="40846" y="172438"/>
                    <a:pt x="53191" y="172438"/>
                  </a:cubicBezTo>
                  <a:cubicBezTo>
                    <a:pt x="66795" y="172438"/>
                    <a:pt x="85942" y="167177"/>
                    <a:pt x="97027" y="143378"/>
                  </a:cubicBezTo>
                  <a:cubicBezTo>
                    <a:pt x="105088" y="126092"/>
                    <a:pt x="106348" y="106551"/>
                    <a:pt x="106348" y="86760"/>
                  </a:cubicBezTo>
                  <a:close/>
                  <a:moveTo>
                    <a:pt x="53191" y="166927"/>
                  </a:moveTo>
                  <a:cubicBezTo>
                    <a:pt x="43365" y="166927"/>
                    <a:pt x="28501" y="160664"/>
                    <a:pt x="23966" y="136614"/>
                  </a:cubicBezTo>
                  <a:cubicBezTo>
                    <a:pt x="21195" y="121583"/>
                    <a:pt x="21195" y="98535"/>
                    <a:pt x="21195" y="83754"/>
                  </a:cubicBezTo>
                  <a:cubicBezTo>
                    <a:pt x="21195" y="67721"/>
                    <a:pt x="21195" y="51186"/>
                    <a:pt x="23211" y="37658"/>
                  </a:cubicBezTo>
                  <a:cubicBezTo>
                    <a:pt x="27997" y="7846"/>
                    <a:pt x="46892" y="5591"/>
                    <a:pt x="53191" y="5591"/>
                  </a:cubicBezTo>
                  <a:cubicBezTo>
                    <a:pt x="61504" y="5591"/>
                    <a:pt x="78132" y="10101"/>
                    <a:pt x="82918" y="34902"/>
                  </a:cubicBezTo>
                  <a:cubicBezTo>
                    <a:pt x="85438" y="48932"/>
                    <a:pt x="85438" y="67971"/>
                    <a:pt x="85438" y="83754"/>
                  </a:cubicBezTo>
                  <a:cubicBezTo>
                    <a:pt x="85438" y="102543"/>
                    <a:pt x="85438" y="119578"/>
                    <a:pt x="82666" y="135612"/>
                  </a:cubicBezTo>
                  <a:cubicBezTo>
                    <a:pt x="78888" y="159411"/>
                    <a:pt x="64527" y="166927"/>
                    <a:pt x="53191" y="166927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47" name="TextBox 46">
            <a:hlinkClick r:id="rId85"/>
            <a:extLst>
              <a:ext uri="{FF2B5EF4-FFF2-40B4-BE49-F238E27FC236}">
                <a16:creationId xmlns:a16="http://schemas.microsoft.com/office/drawing/2014/main" id="{00B3B8AD-3E20-1CF8-EDEE-9B27E06F705A}"/>
              </a:ext>
            </a:extLst>
          </p:cNvPr>
          <p:cNvSpPr txBox="1"/>
          <p:nvPr/>
        </p:nvSpPr>
        <p:spPr>
          <a:xfrm>
            <a:off x="8382521" y="1186627"/>
            <a:ext cx="376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Soranidis,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2209.10766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34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33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Can we escape and how?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3C9FB-448A-72BF-323A-4E5EE0472DF8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0" y="1272064"/>
            <a:ext cx="11872214" cy="3710067"/>
          </a:xfrm>
          <a:prstGeom prst="rect">
            <a:avLst/>
          </a:prstGeom>
        </p:spPr>
      </p:pic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1CDA3A8A-0C45-BAD0-59F6-9A7F7FF7D788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8026700" y="1186627"/>
            <a:ext cx="369333" cy="369333"/>
          </a:xfrm>
          <a:prstGeom prst="rect">
            <a:avLst/>
          </a:prstGeom>
        </p:spPr>
      </p:pic>
      <p:sp>
        <p:nvSpPr>
          <p:cNvPr id="11" name="TextBox 10">
            <a:hlinkClick r:id="rId93"/>
            <a:extLst>
              <a:ext uri="{FF2B5EF4-FFF2-40B4-BE49-F238E27FC236}">
                <a16:creationId xmlns:a16="http://schemas.microsoft.com/office/drawing/2014/main" id="{58EE21D5-8E3F-700E-ABA0-70012BC36FA4}"/>
              </a:ext>
            </a:extLst>
          </p:cNvPr>
          <p:cNvSpPr txBox="1"/>
          <p:nvPr/>
        </p:nvSpPr>
        <p:spPr>
          <a:xfrm>
            <a:off x="8382521" y="1569099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Graphic 12" descr="Signature with solid fill">
            <a:extLst>
              <a:ext uri="{FF2B5EF4-FFF2-40B4-BE49-F238E27FC236}">
                <a16:creationId xmlns:a16="http://schemas.microsoft.com/office/drawing/2014/main" id="{E9375AE3-92F0-9D80-45B5-2EDCCC5CC991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8026700" y="1569099"/>
            <a:ext cx="369333" cy="369333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D519DA2-D64A-0F67-EB24-BDF7EEBF124C}"/>
              </a:ext>
            </a:extLst>
          </p:cNvPr>
          <p:cNvSpPr/>
          <p:nvPr/>
        </p:nvSpPr>
        <p:spPr>
          <a:xfrm rot="16200000">
            <a:off x="2679413" y="2315061"/>
            <a:ext cx="121785" cy="816016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74D31-C6C6-5E52-2767-8DACEAE7DD27}"/>
              </a:ext>
            </a:extLst>
          </p:cNvPr>
          <p:cNvSpPr txBox="1"/>
          <p:nvPr/>
        </p:nvSpPr>
        <p:spPr>
          <a:xfrm>
            <a:off x="3513468" y="2197651"/>
            <a:ext cx="758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Ingoing</a:t>
            </a:r>
            <a:endParaRPr lang="en-AU" sz="1500" dirty="0">
              <a:solidFill>
                <a:srgbClr val="0000CB"/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FFF029E-1DB6-CB1F-B9FB-BB6647C36DB6}"/>
              </a:ext>
            </a:extLst>
          </p:cNvPr>
          <p:cNvSpPr/>
          <p:nvPr/>
        </p:nvSpPr>
        <p:spPr>
          <a:xfrm rot="5400000">
            <a:off x="1588213" y="2764420"/>
            <a:ext cx="142633" cy="1329159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AF7A7-6674-64BB-008C-A8E9DD588BE1}"/>
              </a:ext>
            </a:extLst>
          </p:cNvPr>
          <p:cNvSpPr txBox="1"/>
          <p:nvPr/>
        </p:nvSpPr>
        <p:spPr>
          <a:xfrm>
            <a:off x="1191824" y="345916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Outgoing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2FD3078-B2D9-5754-C0C1-F223D67EF723}"/>
              </a:ext>
            </a:extLst>
          </p:cNvPr>
          <p:cNvSpPr/>
          <p:nvPr/>
        </p:nvSpPr>
        <p:spPr>
          <a:xfrm rot="5400000">
            <a:off x="3478596" y="2834620"/>
            <a:ext cx="121785" cy="617219"/>
          </a:xfrm>
          <a:prstGeom prst="rightBrace">
            <a:avLst/>
          </a:prstGeom>
          <a:ln w="25400">
            <a:solidFill>
              <a:srgbClr val="FF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37AEB-831A-3249-BD6D-19235CDEF856}"/>
              </a:ext>
            </a:extLst>
          </p:cNvPr>
          <p:cNvSpPr txBox="1"/>
          <p:nvPr/>
        </p:nvSpPr>
        <p:spPr>
          <a:xfrm>
            <a:off x="3134345" y="3433869"/>
            <a:ext cx="810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A54C"/>
                </a:solidFill>
              </a:rPr>
              <a:t>Outgoing</a:t>
            </a:r>
            <a:endParaRPr lang="en-AU" sz="1300" dirty="0">
              <a:solidFill>
                <a:srgbClr val="FFA54C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62282E7-5B64-44DC-C989-26601E310E23}"/>
              </a:ext>
            </a:extLst>
          </p:cNvPr>
          <p:cNvSpPr/>
          <p:nvPr/>
        </p:nvSpPr>
        <p:spPr>
          <a:xfrm rot="16200000">
            <a:off x="3742131" y="2617408"/>
            <a:ext cx="301473" cy="89536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9442C-6B26-9A0E-BE2D-EA65C6162209}"/>
              </a:ext>
            </a:extLst>
          </p:cNvPr>
          <p:cNvSpPr txBox="1"/>
          <p:nvPr/>
        </p:nvSpPr>
        <p:spPr>
          <a:xfrm>
            <a:off x="2301723" y="23361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Ingoing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369ECE7-5C33-F304-743A-08CA5F679C55}"/>
              </a:ext>
            </a:extLst>
          </p:cNvPr>
          <p:cNvSpPr/>
          <p:nvPr/>
        </p:nvSpPr>
        <p:spPr>
          <a:xfrm rot="5400000">
            <a:off x="4553600" y="2437300"/>
            <a:ext cx="301473" cy="1533645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4FB49E-75BB-B245-1F53-B9F01C2CE41E}"/>
              </a:ext>
            </a:extLst>
          </p:cNvPr>
          <p:cNvSpPr txBox="1"/>
          <p:nvPr/>
        </p:nvSpPr>
        <p:spPr>
          <a:xfrm>
            <a:off x="4558125" y="3286369"/>
            <a:ext cx="9014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Outgoing</a:t>
            </a:r>
            <a:endParaRPr lang="en-AU" sz="1500" dirty="0">
              <a:solidFill>
                <a:srgbClr val="0000CB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625356-CB69-9A0C-3E83-ECE1F5783625}"/>
              </a:ext>
            </a:extLst>
          </p:cNvPr>
          <p:cNvCxnSpPr>
            <a:cxnSpLocks/>
          </p:cNvCxnSpPr>
          <p:nvPr/>
        </p:nvCxnSpPr>
        <p:spPr>
          <a:xfrm>
            <a:off x="3217544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4128B2-CCE0-3D60-1D24-0D2F9AF0FF85}"/>
              </a:ext>
            </a:extLst>
          </p:cNvPr>
          <p:cNvCxnSpPr>
            <a:cxnSpLocks/>
          </p:cNvCxnSpPr>
          <p:nvPr/>
        </p:nvCxnSpPr>
        <p:spPr>
          <a:xfrm>
            <a:off x="3867148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0D6C60-E540-AC50-AC1F-A9EE9DF4BCA4}"/>
              </a:ext>
            </a:extLst>
          </p:cNvPr>
          <p:cNvCxnSpPr>
            <a:cxnSpLocks/>
          </p:cNvCxnSpPr>
          <p:nvPr/>
        </p:nvCxnSpPr>
        <p:spPr>
          <a:xfrm>
            <a:off x="1102501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DB672E-8027-E6A7-1D76-BEEB27209026}"/>
              </a:ext>
            </a:extLst>
          </p:cNvPr>
          <p:cNvCxnSpPr>
            <a:cxnSpLocks/>
          </p:cNvCxnSpPr>
          <p:nvPr/>
        </p:nvCxnSpPr>
        <p:spPr>
          <a:xfrm>
            <a:off x="716167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 descr="\documentclass{article}&#10;\usepackage{amsmath}&#10;\pagestyle{empty}&#10;\begin{document}&#10;&#10;$$\dot{r}=0$$&#10;&#10;&#10;\end{document}" title="IguanaTex Vector Display">
            <a:extLst>
              <a:ext uri="{FF2B5EF4-FFF2-40B4-BE49-F238E27FC236}">
                <a16:creationId xmlns:a16="http://schemas.microsoft.com/office/drawing/2014/main" id="{92F52D66-4B07-3FCB-4E5F-AA61670EDE9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65475" y="3101233"/>
            <a:ext cx="573829" cy="168613"/>
            <a:chOff x="8250225" y="4206855"/>
            <a:chExt cx="573829" cy="16861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EBD507-3606-92BA-C7BD-B34FA95EFB74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8304490" y="4206855"/>
              <a:ext cx="27370" cy="25865"/>
            </a:xfrm>
            <a:custGeom>
              <a:avLst/>
              <a:gdLst>
                <a:gd name="connsiteX0" fmla="*/ 27594 w 27370"/>
                <a:gd name="connsiteY0" fmla="*/ 13007 h 25865"/>
                <a:gd name="connsiteX1" fmla="*/ 14037 w 27370"/>
                <a:gd name="connsiteY1" fmla="*/ 75 h 25865"/>
                <a:gd name="connsiteX2" fmla="*/ 224 w 27370"/>
                <a:gd name="connsiteY2" fmla="*/ 13007 h 25865"/>
                <a:gd name="connsiteX3" fmla="*/ 13781 w 27370"/>
                <a:gd name="connsiteY3" fmla="*/ 25940 h 25865"/>
                <a:gd name="connsiteX4" fmla="*/ 27594 w 27370"/>
                <a:gd name="connsiteY4" fmla="*/ 13007 h 2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0" h="25865">
                  <a:moveTo>
                    <a:pt x="27594" y="13007"/>
                  </a:moveTo>
                  <a:cubicBezTo>
                    <a:pt x="27594" y="6419"/>
                    <a:pt x="21711" y="75"/>
                    <a:pt x="14037" y="75"/>
                  </a:cubicBezTo>
                  <a:cubicBezTo>
                    <a:pt x="5340" y="75"/>
                    <a:pt x="224" y="6907"/>
                    <a:pt x="224" y="13007"/>
                  </a:cubicBezTo>
                  <a:cubicBezTo>
                    <a:pt x="224" y="19596"/>
                    <a:pt x="6107" y="25940"/>
                    <a:pt x="13781" y="25940"/>
                  </a:cubicBezTo>
                  <a:cubicBezTo>
                    <a:pt x="22478" y="25940"/>
                    <a:pt x="27594" y="19108"/>
                    <a:pt x="27594" y="13007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82FB4E4-75A4-9DE3-740A-58602744C49C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8250225" y="4262246"/>
              <a:ext cx="104111" cy="110538"/>
            </a:xfrm>
            <a:custGeom>
              <a:avLst/>
              <a:gdLst>
                <a:gd name="connsiteX0" fmla="*/ 15314 w 104111"/>
                <a:gd name="connsiteY0" fmla="*/ 93532 h 110538"/>
                <a:gd name="connsiteX1" fmla="*/ 13012 w 104111"/>
                <a:gd name="connsiteY1" fmla="*/ 104024 h 110538"/>
                <a:gd name="connsiteX2" fmla="*/ 20430 w 104111"/>
                <a:gd name="connsiteY2" fmla="*/ 110613 h 110538"/>
                <a:gd name="connsiteX3" fmla="*/ 29895 w 104111"/>
                <a:gd name="connsiteY3" fmla="*/ 103780 h 110538"/>
                <a:gd name="connsiteX4" fmla="*/ 40127 w 104111"/>
                <a:gd name="connsiteY4" fmla="*/ 65226 h 110538"/>
                <a:gd name="connsiteX5" fmla="*/ 48313 w 104111"/>
                <a:gd name="connsiteY5" fmla="*/ 33505 h 110538"/>
                <a:gd name="connsiteX6" fmla="*/ 62638 w 104111"/>
                <a:gd name="connsiteY6" fmla="*/ 13495 h 110538"/>
                <a:gd name="connsiteX7" fmla="*/ 83102 w 104111"/>
                <a:gd name="connsiteY7" fmla="*/ 5443 h 110538"/>
                <a:gd name="connsiteX8" fmla="*/ 93845 w 104111"/>
                <a:gd name="connsiteY8" fmla="*/ 8371 h 110538"/>
                <a:gd name="connsiteX9" fmla="*/ 80544 w 104111"/>
                <a:gd name="connsiteY9" fmla="*/ 21792 h 110538"/>
                <a:gd name="connsiteX10" fmla="*/ 90264 w 104111"/>
                <a:gd name="connsiteY10" fmla="*/ 30332 h 110538"/>
                <a:gd name="connsiteX11" fmla="*/ 104333 w 104111"/>
                <a:gd name="connsiteY11" fmla="*/ 15936 h 110538"/>
                <a:gd name="connsiteX12" fmla="*/ 83102 w 104111"/>
                <a:gd name="connsiteY12" fmla="*/ 75 h 110538"/>
                <a:gd name="connsiteX13" fmla="*/ 50359 w 104111"/>
                <a:gd name="connsiteY13" fmla="*/ 18864 h 110538"/>
                <a:gd name="connsiteX14" fmla="*/ 27081 w 104111"/>
                <a:gd name="connsiteY14" fmla="*/ 75 h 110538"/>
                <a:gd name="connsiteX15" fmla="*/ 8152 w 104111"/>
                <a:gd name="connsiteY15" fmla="*/ 13984 h 110538"/>
                <a:gd name="connsiteX16" fmla="*/ 222 w 104111"/>
                <a:gd name="connsiteY16" fmla="*/ 37653 h 110538"/>
                <a:gd name="connsiteX17" fmla="*/ 3292 w 104111"/>
                <a:gd name="connsiteY17" fmla="*/ 40093 h 110538"/>
                <a:gd name="connsiteX18" fmla="*/ 7640 w 104111"/>
                <a:gd name="connsiteY18" fmla="*/ 34481 h 110538"/>
                <a:gd name="connsiteX19" fmla="*/ 26314 w 104111"/>
                <a:gd name="connsiteY19" fmla="*/ 5443 h 110538"/>
                <a:gd name="connsiteX20" fmla="*/ 34244 w 104111"/>
                <a:gd name="connsiteY20" fmla="*/ 16668 h 110538"/>
                <a:gd name="connsiteX21" fmla="*/ 30151 w 104111"/>
                <a:gd name="connsiteY21" fmla="*/ 37165 h 110538"/>
                <a:gd name="connsiteX22" fmla="*/ 15314 w 104111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111" h="110538">
                  <a:moveTo>
                    <a:pt x="15314" y="93532"/>
                  </a:moveTo>
                  <a:cubicBezTo>
                    <a:pt x="14547" y="97192"/>
                    <a:pt x="13012" y="102804"/>
                    <a:pt x="13012" y="104024"/>
                  </a:cubicBezTo>
                  <a:cubicBezTo>
                    <a:pt x="13012" y="108417"/>
                    <a:pt x="16593" y="110613"/>
                    <a:pt x="20430" y="110613"/>
                  </a:cubicBezTo>
                  <a:cubicBezTo>
                    <a:pt x="23500" y="110613"/>
                    <a:pt x="28104" y="108661"/>
                    <a:pt x="29895" y="103780"/>
                  </a:cubicBezTo>
                  <a:cubicBezTo>
                    <a:pt x="30407" y="102804"/>
                    <a:pt x="39104" y="69619"/>
                    <a:pt x="40127" y="65226"/>
                  </a:cubicBezTo>
                  <a:cubicBezTo>
                    <a:pt x="42174" y="57174"/>
                    <a:pt x="46778" y="40093"/>
                    <a:pt x="48313" y="33505"/>
                  </a:cubicBezTo>
                  <a:cubicBezTo>
                    <a:pt x="49336" y="30332"/>
                    <a:pt x="56498" y="18864"/>
                    <a:pt x="62638" y="13495"/>
                  </a:cubicBezTo>
                  <a:cubicBezTo>
                    <a:pt x="64684" y="11787"/>
                    <a:pt x="72102" y="5443"/>
                    <a:pt x="83102" y="5443"/>
                  </a:cubicBezTo>
                  <a:cubicBezTo>
                    <a:pt x="89753" y="5443"/>
                    <a:pt x="93590" y="8371"/>
                    <a:pt x="93845" y="8371"/>
                  </a:cubicBezTo>
                  <a:cubicBezTo>
                    <a:pt x="86171" y="9591"/>
                    <a:pt x="80544" y="15448"/>
                    <a:pt x="80544" y="21792"/>
                  </a:cubicBezTo>
                  <a:cubicBezTo>
                    <a:pt x="80544" y="25696"/>
                    <a:pt x="83358" y="30332"/>
                    <a:pt x="90264" y="30332"/>
                  </a:cubicBezTo>
                  <a:cubicBezTo>
                    <a:pt x="97171" y="30332"/>
                    <a:pt x="104333" y="24720"/>
                    <a:pt x="104333" y="15936"/>
                  </a:cubicBezTo>
                  <a:cubicBezTo>
                    <a:pt x="104333" y="7395"/>
                    <a:pt x="96148" y="75"/>
                    <a:pt x="83102" y="75"/>
                  </a:cubicBezTo>
                  <a:cubicBezTo>
                    <a:pt x="66475" y="75"/>
                    <a:pt x="55219" y="12031"/>
                    <a:pt x="50359" y="18864"/>
                  </a:cubicBezTo>
                  <a:cubicBezTo>
                    <a:pt x="48313" y="7883"/>
                    <a:pt x="39104" y="75"/>
                    <a:pt x="27081" y="75"/>
                  </a:cubicBezTo>
                  <a:cubicBezTo>
                    <a:pt x="15314" y="75"/>
                    <a:pt x="10454" y="9591"/>
                    <a:pt x="8152" y="13984"/>
                  </a:cubicBezTo>
                  <a:cubicBezTo>
                    <a:pt x="3548" y="22280"/>
                    <a:pt x="222" y="36921"/>
                    <a:pt x="222" y="37653"/>
                  </a:cubicBezTo>
                  <a:cubicBezTo>
                    <a:pt x="222" y="40093"/>
                    <a:pt x="2780" y="40093"/>
                    <a:pt x="3292" y="40093"/>
                  </a:cubicBezTo>
                  <a:cubicBezTo>
                    <a:pt x="5850" y="40093"/>
                    <a:pt x="6106" y="39849"/>
                    <a:pt x="7640" y="34481"/>
                  </a:cubicBezTo>
                  <a:cubicBezTo>
                    <a:pt x="11989" y="17156"/>
                    <a:pt x="17105" y="5443"/>
                    <a:pt x="26314" y="5443"/>
                  </a:cubicBezTo>
                  <a:cubicBezTo>
                    <a:pt x="30662" y="5443"/>
                    <a:pt x="34244" y="7395"/>
                    <a:pt x="34244" y="16668"/>
                  </a:cubicBezTo>
                  <a:cubicBezTo>
                    <a:pt x="34244" y="21792"/>
                    <a:pt x="33476" y="24476"/>
                    <a:pt x="30151" y="37165"/>
                  </a:cubicBezTo>
                  <a:lnTo>
                    <a:pt x="15314" y="93532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6582B90-2797-E62C-177A-9C32433ADB8C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8450699" y="4280547"/>
              <a:ext cx="170108" cy="57099"/>
            </a:xfrm>
            <a:custGeom>
              <a:avLst/>
              <a:gdLst>
                <a:gd name="connsiteX0" fmla="*/ 161640 w 170108"/>
                <a:gd name="connsiteY0" fmla="*/ 9835 h 57099"/>
                <a:gd name="connsiteX1" fmla="*/ 170338 w 170108"/>
                <a:gd name="connsiteY1" fmla="*/ 4955 h 57099"/>
                <a:gd name="connsiteX2" fmla="*/ 161896 w 170108"/>
                <a:gd name="connsiteY2" fmla="*/ 75 h 57099"/>
                <a:gd name="connsiteX3" fmla="*/ 8671 w 170108"/>
                <a:gd name="connsiteY3" fmla="*/ 75 h 57099"/>
                <a:gd name="connsiteX4" fmla="*/ 230 w 170108"/>
                <a:gd name="connsiteY4" fmla="*/ 4955 h 57099"/>
                <a:gd name="connsiteX5" fmla="*/ 8927 w 170108"/>
                <a:gd name="connsiteY5" fmla="*/ 9835 h 57099"/>
                <a:gd name="connsiteX6" fmla="*/ 161640 w 170108"/>
                <a:gd name="connsiteY6" fmla="*/ 9835 h 57099"/>
                <a:gd name="connsiteX7" fmla="*/ 161896 w 170108"/>
                <a:gd name="connsiteY7" fmla="*/ 57174 h 57099"/>
                <a:gd name="connsiteX8" fmla="*/ 170338 w 170108"/>
                <a:gd name="connsiteY8" fmla="*/ 52294 h 57099"/>
                <a:gd name="connsiteX9" fmla="*/ 161640 w 170108"/>
                <a:gd name="connsiteY9" fmla="*/ 47413 h 57099"/>
                <a:gd name="connsiteX10" fmla="*/ 8927 w 170108"/>
                <a:gd name="connsiteY10" fmla="*/ 47413 h 57099"/>
                <a:gd name="connsiteX11" fmla="*/ 230 w 170108"/>
                <a:gd name="connsiteY11" fmla="*/ 52294 h 57099"/>
                <a:gd name="connsiteX12" fmla="*/ 8671 w 170108"/>
                <a:gd name="connsiteY12" fmla="*/ 57174 h 57099"/>
                <a:gd name="connsiteX13" fmla="*/ 161896 w 170108"/>
                <a:gd name="connsiteY13" fmla="*/ 57174 h 5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108" h="57099">
                  <a:moveTo>
                    <a:pt x="161640" y="9835"/>
                  </a:moveTo>
                  <a:cubicBezTo>
                    <a:pt x="165477" y="9835"/>
                    <a:pt x="170338" y="9835"/>
                    <a:pt x="170338" y="4955"/>
                  </a:cubicBezTo>
                  <a:cubicBezTo>
                    <a:pt x="170338" y="75"/>
                    <a:pt x="165477" y="75"/>
                    <a:pt x="161896" y="75"/>
                  </a:cubicBezTo>
                  <a:lnTo>
                    <a:pt x="8671" y="75"/>
                  </a:lnTo>
                  <a:cubicBezTo>
                    <a:pt x="5090" y="75"/>
                    <a:pt x="230" y="75"/>
                    <a:pt x="230" y="4955"/>
                  </a:cubicBezTo>
                  <a:cubicBezTo>
                    <a:pt x="230" y="9835"/>
                    <a:pt x="5090" y="9835"/>
                    <a:pt x="8927" y="9835"/>
                  </a:cubicBezTo>
                  <a:lnTo>
                    <a:pt x="161640" y="9835"/>
                  </a:lnTo>
                  <a:close/>
                  <a:moveTo>
                    <a:pt x="161896" y="57174"/>
                  </a:moveTo>
                  <a:cubicBezTo>
                    <a:pt x="165477" y="57174"/>
                    <a:pt x="170338" y="57174"/>
                    <a:pt x="170338" y="52294"/>
                  </a:cubicBezTo>
                  <a:cubicBezTo>
                    <a:pt x="170338" y="47413"/>
                    <a:pt x="165477" y="47413"/>
                    <a:pt x="161640" y="47413"/>
                  </a:cubicBezTo>
                  <a:lnTo>
                    <a:pt x="8927" y="47413"/>
                  </a:lnTo>
                  <a:cubicBezTo>
                    <a:pt x="5090" y="47413"/>
                    <a:pt x="230" y="47413"/>
                    <a:pt x="230" y="52294"/>
                  </a:cubicBezTo>
                  <a:cubicBezTo>
                    <a:pt x="230" y="57174"/>
                    <a:pt x="5090" y="57174"/>
                    <a:pt x="8671" y="57174"/>
                  </a:cubicBezTo>
                  <a:lnTo>
                    <a:pt x="161896" y="57174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56CF7C-FA6A-7720-72B9-98C6E6F7C794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8716362" y="4207587"/>
              <a:ext cx="107692" cy="167881"/>
            </a:xfrm>
            <a:custGeom>
              <a:avLst/>
              <a:gdLst>
                <a:gd name="connsiteX0" fmla="*/ 107933 w 107692"/>
                <a:gd name="connsiteY0" fmla="*/ 84503 h 167881"/>
                <a:gd name="connsiteX1" fmla="*/ 97701 w 107692"/>
                <a:gd name="connsiteY1" fmla="*/ 27404 h 167881"/>
                <a:gd name="connsiteX2" fmla="*/ 54214 w 107692"/>
                <a:gd name="connsiteY2" fmla="*/ 75 h 167881"/>
                <a:gd name="connsiteX3" fmla="*/ 9705 w 107692"/>
                <a:gd name="connsiteY3" fmla="*/ 29112 h 167881"/>
                <a:gd name="connsiteX4" fmla="*/ 240 w 107692"/>
                <a:gd name="connsiteY4" fmla="*/ 84503 h 167881"/>
                <a:gd name="connsiteX5" fmla="*/ 11751 w 107692"/>
                <a:gd name="connsiteY5" fmla="*/ 143311 h 167881"/>
                <a:gd name="connsiteX6" fmla="*/ 53958 w 107692"/>
                <a:gd name="connsiteY6" fmla="*/ 167956 h 167881"/>
                <a:gd name="connsiteX7" fmla="*/ 98468 w 107692"/>
                <a:gd name="connsiteY7" fmla="*/ 139650 h 167881"/>
                <a:gd name="connsiteX8" fmla="*/ 107933 w 107692"/>
                <a:gd name="connsiteY8" fmla="*/ 84503 h 167881"/>
                <a:gd name="connsiteX9" fmla="*/ 53958 w 107692"/>
                <a:gd name="connsiteY9" fmla="*/ 162588 h 167881"/>
                <a:gd name="connsiteX10" fmla="*/ 24286 w 107692"/>
                <a:gd name="connsiteY10" fmla="*/ 133062 h 167881"/>
                <a:gd name="connsiteX11" fmla="*/ 21472 w 107692"/>
                <a:gd name="connsiteY11" fmla="*/ 81575 h 167881"/>
                <a:gd name="connsiteX12" fmla="*/ 23518 w 107692"/>
                <a:gd name="connsiteY12" fmla="*/ 36677 h 167881"/>
                <a:gd name="connsiteX13" fmla="*/ 53958 w 107692"/>
                <a:gd name="connsiteY13" fmla="*/ 5443 h 167881"/>
                <a:gd name="connsiteX14" fmla="*/ 84143 w 107692"/>
                <a:gd name="connsiteY14" fmla="*/ 33993 h 167881"/>
                <a:gd name="connsiteX15" fmla="*/ 86701 w 107692"/>
                <a:gd name="connsiteY15" fmla="*/ 81575 h 167881"/>
                <a:gd name="connsiteX16" fmla="*/ 83887 w 107692"/>
                <a:gd name="connsiteY16" fmla="*/ 132086 h 167881"/>
                <a:gd name="connsiteX17" fmla="*/ 53958 w 107692"/>
                <a:gd name="connsiteY17" fmla="*/ 162588 h 1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692" h="167881">
                  <a:moveTo>
                    <a:pt x="107933" y="84503"/>
                  </a:moveTo>
                  <a:cubicBezTo>
                    <a:pt x="107933" y="64982"/>
                    <a:pt x="106654" y="45461"/>
                    <a:pt x="97701" y="27404"/>
                  </a:cubicBezTo>
                  <a:cubicBezTo>
                    <a:pt x="85934" y="3979"/>
                    <a:pt x="64958" y="75"/>
                    <a:pt x="54214" y="75"/>
                  </a:cubicBezTo>
                  <a:cubicBezTo>
                    <a:pt x="38866" y="75"/>
                    <a:pt x="20193" y="6419"/>
                    <a:pt x="9705" y="29112"/>
                  </a:cubicBezTo>
                  <a:cubicBezTo>
                    <a:pt x="1519" y="45949"/>
                    <a:pt x="240" y="64982"/>
                    <a:pt x="240" y="84503"/>
                  </a:cubicBezTo>
                  <a:cubicBezTo>
                    <a:pt x="240" y="102804"/>
                    <a:pt x="1263" y="124766"/>
                    <a:pt x="11751" y="143311"/>
                  </a:cubicBezTo>
                  <a:cubicBezTo>
                    <a:pt x="22751" y="163076"/>
                    <a:pt x="41424" y="167956"/>
                    <a:pt x="53958" y="167956"/>
                  </a:cubicBezTo>
                  <a:cubicBezTo>
                    <a:pt x="67772" y="167956"/>
                    <a:pt x="87213" y="162832"/>
                    <a:pt x="98468" y="139650"/>
                  </a:cubicBezTo>
                  <a:cubicBezTo>
                    <a:pt x="106654" y="122814"/>
                    <a:pt x="107933" y="103780"/>
                    <a:pt x="107933" y="84503"/>
                  </a:cubicBezTo>
                  <a:close/>
                  <a:moveTo>
                    <a:pt x="53958" y="162588"/>
                  </a:moveTo>
                  <a:cubicBezTo>
                    <a:pt x="43982" y="162588"/>
                    <a:pt x="28890" y="156487"/>
                    <a:pt x="24286" y="133062"/>
                  </a:cubicBezTo>
                  <a:cubicBezTo>
                    <a:pt x="21472" y="118421"/>
                    <a:pt x="21472" y="95972"/>
                    <a:pt x="21472" y="81575"/>
                  </a:cubicBezTo>
                  <a:cubicBezTo>
                    <a:pt x="21472" y="65958"/>
                    <a:pt x="21472" y="49853"/>
                    <a:pt x="23518" y="36677"/>
                  </a:cubicBezTo>
                  <a:cubicBezTo>
                    <a:pt x="28378" y="7639"/>
                    <a:pt x="47563" y="5443"/>
                    <a:pt x="53958" y="5443"/>
                  </a:cubicBezTo>
                  <a:cubicBezTo>
                    <a:pt x="62400" y="5443"/>
                    <a:pt x="79283" y="9835"/>
                    <a:pt x="84143" y="33993"/>
                  </a:cubicBezTo>
                  <a:cubicBezTo>
                    <a:pt x="86701" y="47657"/>
                    <a:pt x="86701" y="66202"/>
                    <a:pt x="86701" y="81575"/>
                  </a:cubicBezTo>
                  <a:cubicBezTo>
                    <a:pt x="86701" y="99876"/>
                    <a:pt x="86701" y="116469"/>
                    <a:pt x="83887" y="132086"/>
                  </a:cubicBezTo>
                  <a:cubicBezTo>
                    <a:pt x="80050" y="155267"/>
                    <a:pt x="65470" y="162588"/>
                    <a:pt x="53958" y="162588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47" name="Graphic 46" descr="Rocket outline">
            <a:extLst>
              <a:ext uri="{FF2B5EF4-FFF2-40B4-BE49-F238E27FC236}">
                <a16:creationId xmlns:a16="http://schemas.microsoft.com/office/drawing/2014/main" id="{DBFA9A4D-EAA7-B905-7579-C7682865D151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2652638" y="2839570"/>
            <a:ext cx="345440" cy="345440"/>
          </a:xfrm>
          <a:prstGeom prst="rect">
            <a:avLst/>
          </a:prstGeom>
        </p:spPr>
      </p:pic>
      <p:pic>
        <p:nvPicPr>
          <p:cNvPr id="76" name="Graphic 75" descr="Arrow Right with solid fill">
            <a:extLst>
              <a:ext uri="{FF2B5EF4-FFF2-40B4-BE49-F238E27FC236}">
                <a16:creationId xmlns:a16="http://schemas.microsoft.com/office/drawing/2014/main" id="{06A47042-F0D7-883F-450D-4599C3F19201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896796" y="5441753"/>
            <a:ext cx="914400" cy="9144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3BB863F-C0A5-16E7-C7EA-D0FB3370A882}"/>
              </a:ext>
            </a:extLst>
          </p:cNvPr>
          <p:cNvSpPr txBox="1"/>
          <p:nvPr/>
        </p:nvSpPr>
        <p:spPr>
          <a:xfrm>
            <a:off x="8143098" y="5456789"/>
            <a:ext cx="3382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Until the spaceship reaches </a:t>
            </a:r>
            <a:endParaRPr lang="en-AU" sz="2200" dirty="0"/>
          </a:p>
        </p:txBody>
      </p:sp>
      <p:grpSp>
        <p:nvGrpSpPr>
          <p:cNvPr id="89" name="Group 88" descr="\documentclass{article}&#10;\usepackage{amsmath}&#10;\pagestyle{empty}&#10;\begin{document}&#10;&#10;$$\dot{r}=-\sqrt{-f}$$&#10;&#10;&#10;\end{document}" title="IguanaTex Vector Display">
            <a:extLst>
              <a:ext uri="{FF2B5EF4-FFF2-40B4-BE49-F238E27FC236}">
                <a16:creationId xmlns:a16="http://schemas.microsoft.com/office/drawing/2014/main" id="{BE8D5DF4-A218-3E1A-F0AC-F83AD124CB29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132501" y="5958179"/>
            <a:ext cx="1261818" cy="303661"/>
            <a:chOff x="12482351" y="7240360"/>
            <a:chExt cx="1261818" cy="30366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425112A-1ADC-3D88-770B-2DEFEB4C53C5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2536581" y="7309905"/>
              <a:ext cx="27352" cy="26823"/>
            </a:xfrm>
            <a:custGeom>
              <a:avLst/>
              <a:gdLst>
                <a:gd name="connsiteX0" fmla="*/ 27563 w 27352"/>
                <a:gd name="connsiteY0" fmla="*/ 13486 h 26823"/>
                <a:gd name="connsiteX1" fmla="*/ 14015 w 27352"/>
                <a:gd name="connsiteY1" fmla="*/ 75 h 26823"/>
                <a:gd name="connsiteX2" fmla="*/ 210 w 27352"/>
                <a:gd name="connsiteY2" fmla="*/ 13486 h 26823"/>
                <a:gd name="connsiteX3" fmla="*/ 13759 w 27352"/>
                <a:gd name="connsiteY3" fmla="*/ 26898 h 26823"/>
                <a:gd name="connsiteX4" fmla="*/ 27563 w 27352"/>
                <a:gd name="connsiteY4" fmla="*/ 13486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" h="26823">
                  <a:moveTo>
                    <a:pt x="27563" y="13486"/>
                  </a:moveTo>
                  <a:cubicBezTo>
                    <a:pt x="27563" y="6654"/>
                    <a:pt x="21684" y="75"/>
                    <a:pt x="14015" y="75"/>
                  </a:cubicBezTo>
                  <a:cubicBezTo>
                    <a:pt x="5323" y="75"/>
                    <a:pt x="210" y="7160"/>
                    <a:pt x="210" y="13486"/>
                  </a:cubicBezTo>
                  <a:cubicBezTo>
                    <a:pt x="210" y="20319"/>
                    <a:pt x="6090" y="26898"/>
                    <a:pt x="13759" y="26898"/>
                  </a:cubicBezTo>
                  <a:cubicBezTo>
                    <a:pt x="22451" y="26898"/>
                    <a:pt x="27563" y="19813"/>
                    <a:pt x="27563" y="13486"/>
                  </a:cubicBez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C40A6E6-155C-FB4B-9D7D-65BF1CF20808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2482351" y="7367348"/>
              <a:ext cx="104042" cy="114632"/>
            </a:xfrm>
            <a:custGeom>
              <a:avLst/>
              <a:gdLst>
                <a:gd name="connsiteX0" fmla="*/ 15291 w 104042"/>
                <a:gd name="connsiteY0" fmla="*/ 96993 h 114632"/>
                <a:gd name="connsiteX1" fmla="*/ 12991 w 104042"/>
                <a:gd name="connsiteY1" fmla="*/ 107874 h 114632"/>
                <a:gd name="connsiteX2" fmla="*/ 20404 w 104042"/>
                <a:gd name="connsiteY2" fmla="*/ 114707 h 114632"/>
                <a:gd name="connsiteX3" fmla="*/ 29862 w 104042"/>
                <a:gd name="connsiteY3" fmla="*/ 107621 h 114632"/>
                <a:gd name="connsiteX4" fmla="*/ 40088 w 104042"/>
                <a:gd name="connsiteY4" fmla="*/ 67639 h 114632"/>
                <a:gd name="connsiteX5" fmla="*/ 48268 w 104042"/>
                <a:gd name="connsiteY5" fmla="*/ 34743 h 114632"/>
                <a:gd name="connsiteX6" fmla="*/ 62583 w 104042"/>
                <a:gd name="connsiteY6" fmla="*/ 13993 h 114632"/>
                <a:gd name="connsiteX7" fmla="*/ 83034 w 104042"/>
                <a:gd name="connsiteY7" fmla="*/ 5642 h 114632"/>
                <a:gd name="connsiteX8" fmla="*/ 93771 w 104042"/>
                <a:gd name="connsiteY8" fmla="*/ 8678 h 114632"/>
                <a:gd name="connsiteX9" fmla="*/ 80478 w 104042"/>
                <a:gd name="connsiteY9" fmla="*/ 22596 h 114632"/>
                <a:gd name="connsiteX10" fmla="*/ 90192 w 104042"/>
                <a:gd name="connsiteY10" fmla="*/ 31453 h 114632"/>
                <a:gd name="connsiteX11" fmla="*/ 104252 w 104042"/>
                <a:gd name="connsiteY11" fmla="*/ 16523 h 114632"/>
                <a:gd name="connsiteX12" fmla="*/ 83034 w 104042"/>
                <a:gd name="connsiteY12" fmla="*/ 75 h 114632"/>
                <a:gd name="connsiteX13" fmla="*/ 50313 w 104042"/>
                <a:gd name="connsiteY13" fmla="*/ 19560 h 114632"/>
                <a:gd name="connsiteX14" fmla="*/ 27050 w 104042"/>
                <a:gd name="connsiteY14" fmla="*/ 75 h 114632"/>
                <a:gd name="connsiteX15" fmla="*/ 8133 w 104042"/>
                <a:gd name="connsiteY15" fmla="*/ 14499 h 114632"/>
                <a:gd name="connsiteX16" fmla="*/ 209 w 104042"/>
                <a:gd name="connsiteY16" fmla="*/ 39045 h 114632"/>
                <a:gd name="connsiteX17" fmla="*/ 3276 w 104042"/>
                <a:gd name="connsiteY17" fmla="*/ 41575 h 114632"/>
                <a:gd name="connsiteX18" fmla="*/ 7622 w 104042"/>
                <a:gd name="connsiteY18" fmla="*/ 35755 h 114632"/>
                <a:gd name="connsiteX19" fmla="*/ 26283 w 104042"/>
                <a:gd name="connsiteY19" fmla="*/ 5642 h 114632"/>
                <a:gd name="connsiteX20" fmla="*/ 34208 w 104042"/>
                <a:gd name="connsiteY20" fmla="*/ 17282 h 114632"/>
                <a:gd name="connsiteX21" fmla="*/ 30118 w 104042"/>
                <a:gd name="connsiteY21" fmla="*/ 38538 h 114632"/>
                <a:gd name="connsiteX22" fmla="*/ 15291 w 104042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042" h="114632">
                  <a:moveTo>
                    <a:pt x="15291" y="96993"/>
                  </a:moveTo>
                  <a:cubicBezTo>
                    <a:pt x="14524" y="100789"/>
                    <a:pt x="12991" y="106609"/>
                    <a:pt x="12991" y="107874"/>
                  </a:cubicBezTo>
                  <a:cubicBezTo>
                    <a:pt x="12991" y="112429"/>
                    <a:pt x="16569" y="114707"/>
                    <a:pt x="20404" y="114707"/>
                  </a:cubicBezTo>
                  <a:cubicBezTo>
                    <a:pt x="23472" y="114707"/>
                    <a:pt x="28073" y="112682"/>
                    <a:pt x="29862" y="107621"/>
                  </a:cubicBezTo>
                  <a:cubicBezTo>
                    <a:pt x="30374" y="106609"/>
                    <a:pt x="39065" y="72194"/>
                    <a:pt x="40088" y="67639"/>
                  </a:cubicBezTo>
                  <a:cubicBezTo>
                    <a:pt x="42133" y="59289"/>
                    <a:pt x="46734" y="41575"/>
                    <a:pt x="48268" y="34743"/>
                  </a:cubicBezTo>
                  <a:cubicBezTo>
                    <a:pt x="49290" y="31453"/>
                    <a:pt x="56448" y="19560"/>
                    <a:pt x="62583" y="13993"/>
                  </a:cubicBezTo>
                  <a:cubicBezTo>
                    <a:pt x="64628" y="12221"/>
                    <a:pt x="72042" y="5642"/>
                    <a:pt x="83034" y="5642"/>
                  </a:cubicBezTo>
                  <a:cubicBezTo>
                    <a:pt x="89681" y="5642"/>
                    <a:pt x="93515" y="8678"/>
                    <a:pt x="93771" y="8678"/>
                  </a:cubicBezTo>
                  <a:cubicBezTo>
                    <a:pt x="86102" y="9944"/>
                    <a:pt x="80478" y="16017"/>
                    <a:pt x="80478" y="22596"/>
                  </a:cubicBezTo>
                  <a:cubicBezTo>
                    <a:pt x="80478" y="26645"/>
                    <a:pt x="83290" y="31453"/>
                    <a:pt x="90192" y="31453"/>
                  </a:cubicBezTo>
                  <a:cubicBezTo>
                    <a:pt x="97094" y="31453"/>
                    <a:pt x="104252" y="25633"/>
                    <a:pt x="104252" y="16523"/>
                  </a:cubicBezTo>
                  <a:cubicBezTo>
                    <a:pt x="104252" y="7666"/>
                    <a:pt x="96071" y="75"/>
                    <a:pt x="83034" y="75"/>
                  </a:cubicBezTo>
                  <a:cubicBezTo>
                    <a:pt x="66418" y="75"/>
                    <a:pt x="55170" y="12474"/>
                    <a:pt x="50313" y="19560"/>
                  </a:cubicBezTo>
                  <a:cubicBezTo>
                    <a:pt x="48268" y="8172"/>
                    <a:pt x="39065" y="75"/>
                    <a:pt x="27050" y="75"/>
                  </a:cubicBezTo>
                  <a:cubicBezTo>
                    <a:pt x="15291" y="75"/>
                    <a:pt x="10434" y="9944"/>
                    <a:pt x="8133" y="14499"/>
                  </a:cubicBezTo>
                  <a:cubicBezTo>
                    <a:pt x="3532" y="23102"/>
                    <a:pt x="209" y="38285"/>
                    <a:pt x="209" y="39045"/>
                  </a:cubicBezTo>
                  <a:cubicBezTo>
                    <a:pt x="209" y="41575"/>
                    <a:pt x="2765" y="41575"/>
                    <a:pt x="3276" y="41575"/>
                  </a:cubicBezTo>
                  <a:cubicBezTo>
                    <a:pt x="5833" y="41575"/>
                    <a:pt x="6088" y="41322"/>
                    <a:pt x="7622" y="35755"/>
                  </a:cubicBezTo>
                  <a:cubicBezTo>
                    <a:pt x="11968" y="17788"/>
                    <a:pt x="17081" y="5642"/>
                    <a:pt x="26283" y="5642"/>
                  </a:cubicBezTo>
                  <a:cubicBezTo>
                    <a:pt x="30629" y="5642"/>
                    <a:pt x="34208" y="7666"/>
                    <a:pt x="34208" y="17282"/>
                  </a:cubicBezTo>
                  <a:cubicBezTo>
                    <a:pt x="34208" y="22596"/>
                    <a:pt x="33441" y="25380"/>
                    <a:pt x="30118" y="38538"/>
                  </a:cubicBezTo>
                  <a:lnTo>
                    <a:pt x="15291" y="96993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E00591D-46EE-8832-DA37-E975ECADB1D2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2682693" y="7386327"/>
              <a:ext cx="169996" cy="59213"/>
            </a:xfrm>
            <a:custGeom>
              <a:avLst/>
              <a:gdLst>
                <a:gd name="connsiteX0" fmla="*/ 161521 w 169996"/>
                <a:gd name="connsiteY0" fmla="*/ 10197 h 59213"/>
                <a:gd name="connsiteX1" fmla="*/ 170213 w 169996"/>
                <a:gd name="connsiteY1" fmla="*/ 5136 h 59213"/>
                <a:gd name="connsiteX2" fmla="*/ 161777 w 169996"/>
                <a:gd name="connsiteY2" fmla="*/ 75 h 59213"/>
                <a:gd name="connsiteX3" fmla="*/ 8652 w 169996"/>
                <a:gd name="connsiteY3" fmla="*/ 75 h 59213"/>
                <a:gd name="connsiteX4" fmla="*/ 216 w 169996"/>
                <a:gd name="connsiteY4" fmla="*/ 5136 h 59213"/>
                <a:gd name="connsiteX5" fmla="*/ 8908 w 169996"/>
                <a:gd name="connsiteY5" fmla="*/ 10197 h 59213"/>
                <a:gd name="connsiteX6" fmla="*/ 161521 w 169996"/>
                <a:gd name="connsiteY6" fmla="*/ 10197 h 59213"/>
                <a:gd name="connsiteX7" fmla="*/ 161777 w 169996"/>
                <a:gd name="connsiteY7" fmla="*/ 59289 h 59213"/>
                <a:gd name="connsiteX8" fmla="*/ 170213 w 169996"/>
                <a:gd name="connsiteY8" fmla="*/ 54228 h 59213"/>
                <a:gd name="connsiteX9" fmla="*/ 161521 w 169996"/>
                <a:gd name="connsiteY9" fmla="*/ 49167 h 59213"/>
                <a:gd name="connsiteX10" fmla="*/ 8908 w 169996"/>
                <a:gd name="connsiteY10" fmla="*/ 49167 h 59213"/>
                <a:gd name="connsiteX11" fmla="*/ 216 w 169996"/>
                <a:gd name="connsiteY11" fmla="*/ 54228 h 59213"/>
                <a:gd name="connsiteX12" fmla="*/ 8652 w 169996"/>
                <a:gd name="connsiteY12" fmla="*/ 59289 h 59213"/>
                <a:gd name="connsiteX13" fmla="*/ 161777 w 169996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996" h="59213">
                  <a:moveTo>
                    <a:pt x="161521" y="10197"/>
                  </a:moveTo>
                  <a:cubicBezTo>
                    <a:pt x="165355" y="10197"/>
                    <a:pt x="170213" y="10197"/>
                    <a:pt x="170213" y="5136"/>
                  </a:cubicBezTo>
                  <a:cubicBezTo>
                    <a:pt x="170213" y="75"/>
                    <a:pt x="165355" y="75"/>
                    <a:pt x="161777" y="75"/>
                  </a:cubicBezTo>
                  <a:lnTo>
                    <a:pt x="8652" y="75"/>
                  </a:lnTo>
                  <a:cubicBezTo>
                    <a:pt x="5073" y="75"/>
                    <a:pt x="216" y="75"/>
                    <a:pt x="216" y="5136"/>
                  </a:cubicBezTo>
                  <a:cubicBezTo>
                    <a:pt x="216" y="10197"/>
                    <a:pt x="5073" y="10197"/>
                    <a:pt x="8908" y="10197"/>
                  </a:cubicBezTo>
                  <a:lnTo>
                    <a:pt x="161521" y="10197"/>
                  </a:lnTo>
                  <a:close/>
                  <a:moveTo>
                    <a:pt x="161777" y="59289"/>
                  </a:moveTo>
                  <a:cubicBezTo>
                    <a:pt x="165355" y="59289"/>
                    <a:pt x="170213" y="59289"/>
                    <a:pt x="170213" y="54228"/>
                  </a:cubicBezTo>
                  <a:cubicBezTo>
                    <a:pt x="170213" y="49167"/>
                    <a:pt x="165355" y="49167"/>
                    <a:pt x="161521" y="49167"/>
                  </a:cubicBezTo>
                  <a:lnTo>
                    <a:pt x="8908" y="49167"/>
                  </a:lnTo>
                  <a:cubicBezTo>
                    <a:pt x="5073" y="49167"/>
                    <a:pt x="216" y="49167"/>
                    <a:pt x="216" y="54228"/>
                  </a:cubicBezTo>
                  <a:cubicBezTo>
                    <a:pt x="216" y="59289"/>
                    <a:pt x="5073" y="59289"/>
                    <a:pt x="8652" y="59289"/>
                  </a:cubicBezTo>
                  <a:lnTo>
                    <a:pt x="161777" y="59289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A177763-2054-F027-976E-CB853525CAFF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2959429" y="7410873"/>
              <a:ext cx="156191" cy="10122"/>
            </a:xfrm>
            <a:custGeom>
              <a:avLst/>
              <a:gdLst>
                <a:gd name="connsiteX0" fmla="*/ 147472 w 156191"/>
                <a:gd name="connsiteY0" fmla="*/ 10197 h 10122"/>
                <a:gd name="connsiteX1" fmla="*/ 156419 w 156191"/>
                <a:gd name="connsiteY1" fmla="*/ 5136 h 10122"/>
                <a:gd name="connsiteX2" fmla="*/ 147472 w 156191"/>
                <a:gd name="connsiteY2" fmla="*/ 75 h 10122"/>
                <a:gd name="connsiteX3" fmla="*/ 9174 w 156191"/>
                <a:gd name="connsiteY3" fmla="*/ 75 h 10122"/>
                <a:gd name="connsiteX4" fmla="*/ 227 w 156191"/>
                <a:gd name="connsiteY4" fmla="*/ 5136 h 10122"/>
                <a:gd name="connsiteX5" fmla="*/ 9174 w 156191"/>
                <a:gd name="connsiteY5" fmla="*/ 10197 h 10122"/>
                <a:gd name="connsiteX6" fmla="*/ 147472 w 156191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91" h="10122">
                  <a:moveTo>
                    <a:pt x="147472" y="10197"/>
                  </a:moveTo>
                  <a:cubicBezTo>
                    <a:pt x="151817" y="10197"/>
                    <a:pt x="156419" y="10197"/>
                    <a:pt x="156419" y="5136"/>
                  </a:cubicBezTo>
                  <a:cubicBezTo>
                    <a:pt x="156419" y="75"/>
                    <a:pt x="151817" y="75"/>
                    <a:pt x="147472" y="75"/>
                  </a:cubicBezTo>
                  <a:lnTo>
                    <a:pt x="9174" y="75"/>
                  </a:lnTo>
                  <a:cubicBezTo>
                    <a:pt x="4828" y="75"/>
                    <a:pt x="227" y="75"/>
                    <a:pt x="227" y="5136"/>
                  </a:cubicBezTo>
                  <a:cubicBezTo>
                    <a:pt x="227" y="10197"/>
                    <a:pt x="4828" y="10197"/>
                    <a:pt x="9174" y="10197"/>
                  </a:cubicBezTo>
                  <a:lnTo>
                    <a:pt x="147472" y="1019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78DFB0E-3A4B-CFA1-9352-BFF55E64907B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3165158" y="7240360"/>
              <a:ext cx="232626" cy="303661"/>
            </a:xfrm>
            <a:custGeom>
              <a:avLst/>
              <a:gdLst>
                <a:gd name="connsiteX0" fmla="*/ 80504 w 232626"/>
                <a:gd name="connsiteY0" fmla="*/ 303727 h 303661"/>
                <a:gd name="connsiteX1" fmla="*/ 91240 w 232626"/>
                <a:gd name="connsiteY1" fmla="*/ 298666 h 303661"/>
                <a:gd name="connsiteX2" fmla="*/ 231071 w 232626"/>
                <a:gd name="connsiteY2" fmla="*/ 9682 h 303661"/>
                <a:gd name="connsiteX3" fmla="*/ 232861 w 232626"/>
                <a:gd name="connsiteY3" fmla="*/ 5127 h 303661"/>
                <a:gd name="connsiteX4" fmla="*/ 227748 w 232626"/>
                <a:gd name="connsiteY4" fmla="*/ 66 h 303661"/>
                <a:gd name="connsiteX5" fmla="*/ 222124 w 232626"/>
                <a:gd name="connsiteY5" fmla="*/ 5127 h 303661"/>
                <a:gd name="connsiteX6" fmla="*/ 90218 w 232626"/>
                <a:gd name="connsiteY6" fmla="*/ 277410 h 303661"/>
                <a:gd name="connsiteX7" fmla="*/ 35768 w 232626"/>
                <a:gd name="connsiteY7" fmla="*/ 151896 h 303661"/>
                <a:gd name="connsiteX8" fmla="*/ 235 w 232626"/>
                <a:gd name="connsiteY8" fmla="*/ 178973 h 303661"/>
                <a:gd name="connsiteX9" fmla="*/ 4069 w 232626"/>
                <a:gd name="connsiteY9" fmla="*/ 183022 h 303661"/>
                <a:gd name="connsiteX10" fmla="*/ 22219 w 232626"/>
                <a:gd name="connsiteY10" fmla="*/ 169357 h 303661"/>
                <a:gd name="connsiteX11" fmla="*/ 80504 w 232626"/>
                <a:gd name="connsiteY11" fmla="*/ 303727 h 3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626" h="303661">
                  <a:moveTo>
                    <a:pt x="80504" y="303727"/>
                  </a:moveTo>
                  <a:cubicBezTo>
                    <a:pt x="88428" y="303727"/>
                    <a:pt x="88684" y="303474"/>
                    <a:pt x="91240" y="298666"/>
                  </a:cubicBezTo>
                  <a:lnTo>
                    <a:pt x="231071" y="9682"/>
                  </a:lnTo>
                  <a:cubicBezTo>
                    <a:pt x="232861" y="6392"/>
                    <a:pt x="232861" y="5886"/>
                    <a:pt x="232861" y="5127"/>
                  </a:cubicBezTo>
                  <a:cubicBezTo>
                    <a:pt x="232861" y="2343"/>
                    <a:pt x="230816" y="66"/>
                    <a:pt x="227748" y="66"/>
                  </a:cubicBezTo>
                  <a:cubicBezTo>
                    <a:pt x="224425" y="66"/>
                    <a:pt x="223402" y="2343"/>
                    <a:pt x="222124" y="5127"/>
                  </a:cubicBezTo>
                  <a:lnTo>
                    <a:pt x="90218" y="277410"/>
                  </a:lnTo>
                  <a:lnTo>
                    <a:pt x="35768" y="151896"/>
                  </a:lnTo>
                  <a:lnTo>
                    <a:pt x="235" y="178973"/>
                  </a:lnTo>
                  <a:lnTo>
                    <a:pt x="4069" y="183022"/>
                  </a:lnTo>
                  <a:lnTo>
                    <a:pt x="22219" y="169357"/>
                  </a:lnTo>
                  <a:lnTo>
                    <a:pt x="80504" y="30372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7944AAB-709B-F1A6-CFCA-799D6E715E47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3392672" y="7240361"/>
              <a:ext cx="351497" cy="10121"/>
            </a:xfrm>
            <a:custGeom>
              <a:avLst/>
              <a:gdLst>
                <a:gd name="connsiteX0" fmla="*/ 0 w 351497"/>
                <a:gd name="connsiteY0" fmla="*/ 0 h 10121"/>
                <a:gd name="connsiteX1" fmla="*/ 351497 w 351497"/>
                <a:gd name="connsiteY1" fmla="*/ 0 h 10121"/>
                <a:gd name="connsiteX2" fmla="*/ 351497 w 351497"/>
                <a:gd name="connsiteY2" fmla="*/ 10121 h 10121"/>
                <a:gd name="connsiteX3" fmla="*/ 0 w 35149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497" h="10121">
                  <a:moveTo>
                    <a:pt x="0" y="0"/>
                  </a:moveTo>
                  <a:lnTo>
                    <a:pt x="351497" y="0"/>
                  </a:lnTo>
                  <a:lnTo>
                    <a:pt x="351497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3F64138-AABC-72FC-22DF-2E95227D1618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3413889" y="7410873"/>
              <a:ext cx="156191" cy="10122"/>
            </a:xfrm>
            <a:custGeom>
              <a:avLst/>
              <a:gdLst>
                <a:gd name="connsiteX0" fmla="*/ 147489 w 156191"/>
                <a:gd name="connsiteY0" fmla="*/ 10197 h 10122"/>
                <a:gd name="connsiteX1" fmla="*/ 156437 w 156191"/>
                <a:gd name="connsiteY1" fmla="*/ 5136 h 10122"/>
                <a:gd name="connsiteX2" fmla="*/ 147489 w 156191"/>
                <a:gd name="connsiteY2" fmla="*/ 75 h 10122"/>
                <a:gd name="connsiteX3" fmla="*/ 9192 w 156191"/>
                <a:gd name="connsiteY3" fmla="*/ 75 h 10122"/>
                <a:gd name="connsiteX4" fmla="*/ 245 w 156191"/>
                <a:gd name="connsiteY4" fmla="*/ 5136 h 10122"/>
                <a:gd name="connsiteX5" fmla="*/ 9192 w 156191"/>
                <a:gd name="connsiteY5" fmla="*/ 10197 h 10122"/>
                <a:gd name="connsiteX6" fmla="*/ 147489 w 156191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91" h="10122">
                  <a:moveTo>
                    <a:pt x="147489" y="10197"/>
                  </a:moveTo>
                  <a:cubicBezTo>
                    <a:pt x="151835" y="10197"/>
                    <a:pt x="156437" y="10197"/>
                    <a:pt x="156437" y="5136"/>
                  </a:cubicBezTo>
                  <a:cubicBezTo>
                    <a:pt x="156437" y="75"/>
                    <a:pt x="151835" y="75"/>
                    <a:pt x="147489" y="75"/>
                  </a:cubicBezTo>
                  <a:lnTo>
                    <a:pt x="9192" y="75"/>
                  </a:lnTo>
                  <a:cubicBezTo>
                    <a:pt x="4846" y="75"/>
                    <a:pt x="245" y="75"/>
                    <a:pt x="245" y="5136"/>
                  </a:cubicBezTo>
                  <a:cubicBezTo>
                    <a:pt x="245" y="10197"/>
                    <a:pt x="4846" y="10197"/>
                    <a:pt x="9192" y="10197"/>
                  </a:cubicBezTo>
                  <a:lnTo>
                    <a:pt x="147489" y="1019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B14584A-40C6-B185-F0E1-22484E43455B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3605047" y="7300795"/>
              <a:ext cx="127560" cy="230276"/>
            </a:xfrm>
            <a:custGeom>
              <a:avLst/>
              <a:gdLst>
                <a:gd name="connsiteX0" fmla="*/ 80521 w 127560"/>
                <a:gd name="connsiteY0" fmla="*/ 77255 h 230276"/>
                <a:gd name="connsiteX1" fmla="*/ 102506 w 127560"/>
                <a:gd name="connsiteY1" fmla="*/ 77255 h 230276"/>
                <a:gd name="connsiteX2" fmla="*/ 110175 w 127560"/>
                <a:gd name="connsiteY2" fmla="*/ 72194 h 230276"/>
                <a:gd name="connsiteX3" fmla="*/ 103273 w 127560"/>
                <a:gd name="connsiteY3" fmla="*/ 69411 h 230276"/>
                <a:gd name="connsiteX4" fmla="*/ 82055 w 127560"/>
                <a:gd name="connsiteY4" fmla="*/ 69411 h 230276"/>
                <a:gd name="connsiteX5" fmla="*/ 87423 w 127560"/>
                <a:gd name="connsiteY5" fmla="*/ 40563 h 230276"/>
                <a:gd name="connsiteX6" fmla="*/ 93559 w 127560"/>
                <a:gd name="connsiteY6" fmla="*/ 14246 h 230276"/>
                <a:gd name="connsiteX7" fmla="*/ 105573 w 127560"/>
                <a:gd name="connsiteY7" fmla="*/ 5642 h 230276"/>
                <a:gd name="connsiteX8" fmla="*/ 118099 w 127560"/>
                <a:gd name="connsiteY8" fmla="*/ 10197 h 230276"/>
                <a:gd name="connsiteX9" fmla="*/ 104295 w 127560"/>
                <a:gd name="connsiteY9" fmla="*/ 23862 h 230276"/>
                <a:gd name="connsiteX10" fmla="*/ 113754 w 127560"/>
                <a:gd name="connsiteY10" fmla="*/ 32718 h 230276"/>
                <a:gd name="connsiteX11" fmla="*/ 127813 w 127560"/>
                <a:gd name="connsiteY11" fmla="*/ 17535 h 230276"/>
                <a:gd name="connsiteX12" fmla="*/ 105573 w 127560"/>
                <a:gd name="connsiteY12" fmla="*/ 75 h 230276"/>
                <a:gd name="connsiteX13" fmla="*/ 73108 w 127560"/>
                <a:gd name="connsiteY13" fmla="*/ 29682 h 230276"/>
                <a:gd name="connsiteX14" fmla="*/ 64672 w 127560"/>
                <a:gd name="connsiteY14" fmla="*/ 69411 h 230276"/>
                <a:gd name="connsiteX15" fmla="*/ 47033 w 127560"/>
                <a:gd name="connsiteY15" fmla="*/ 69411 h 230276"/>
                <a:gd name="connsiteX16" fmla="*/ 39364 w 127560"/>
                <a:gd name="connsiteY16" fmla="*/ 74219 h 230276"/>
                <a:gd name="connsiteX17" fmla="*/ 46522 w 127560"/>
                <a:gd name="connsiteY17" fmla="*/ 77255 h 230276"/>
                <a:gd name="connsiteX18" fmla="*/ 63394 w 127560"/>
                <a:gd name="connsiteY18" fmla="*/ 77255 h 230276"/>
                <a:gd name="connsiteX19" fmla="*/ 44221 w 127560"/>
                <a:gd name="connsiteY19" fmla="*/ 177210 h 230276"/>
                <a:gd name="connsiteX20" fmla="*/ 21981 w 127560"/>
                <a:gd name="connsiteY20" fmla="*/ 224784 h 230276"/>
                <a:gd name="connsiteX21" fmla="*/ 9711 w 127560"/>
                <a:gd name="connsiteY21" fmla="*/ 220229 h 230276"/>
                <a:gd name="connsiteX22" fmla="*/ 23771 w 127560"/>
                <a:gd name="connsiteY22" fmla="*/ 206564 h 230276"/>
                <a:gd name="connsiteX23" fmla="*/ 14312 w 127560"/>
                <a:gd name="connsiteY23" fmla="*/ 197708 h 230276"/>
                <a:gd name="connsiteX24" fmla="*/ 252 w 127560"/>
                <a:gd name="connsiteY24" fmla="*/ 212891 h 230276"/>
                <a:gd name="connsiteX25" fmla="*/ 21981 w 127560"/>
                <a:gd name="connsiteY25" fmla="*/ 230351 h 230276"/>
                <a:gd name="connsiteX26" fmla="*/ 50868 w 127560"/>
                <a:gd name="connsiteY26" fmla="*/ 205805 h 230276"/>
                <a:gd name="connsiteX27" fmla="*/ 65183 w 127560"/>
                <a:gd name="connsiteY27" fmla="*/ 157472 h 230276"/>
                <a:gd name="connsiteX28" fmla="*/ 80521 w 127560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560" h="230276">
                  <a:moveTo>
                    <a:pt x="80521" y="77255"/>
                  </a:moveTo>
                  <a:lnTo>
                    <a:pt x="102506" y="77255"/>
                  </a:lnTo>
                  <a:cubicBezTo>
                    <a:pt x="107618" y="77255"/>
                    <a:pt x="110175" y="77255"/>
                    <a:pt x="110175" y="72194"/>
                  </a:cubicBezTo>
                  <a:cubicBezTo>
                    <a:pt x="110175" y="69411"/>
                    <a:pt x="107618" y="69411"/>
                    <a:pt x="103273" y="69411"/>
                  </a:cubicBezTo>
                  <a:lnTo>
                    <a:pt x="82055" y="69411"/>
                  </a:lnTo>
                  <a:lnTo>
                    <a:pt x="87423" y="40563"/>
                  </a:lnTo>
                  <a:cubicBezTo>
                    <a:pt x="88446" y="35249"/>
                    <a:pt x="92025" y="17282"/>
                    <a:pt x="93559" y="14246"/>
                  </a:cubicBezTo>
                  <a:cubicBezTo>
                    <a:pt x="95859" y="9438"/>
                    <a:pt x="100205" y="5642"/>
                    <a:pt x="105573" y="5642"/>
                  </a:cubicBezTo>
                  <a:cubicBezTo>
                    <a:pt x="106596" y="5642"/>
                    <a:pt x="113242" y="5642"/>
                    <a:pt x="118099" y="10197"/>
                  </a:cubicBezTo>
                  <a:cubicBezTo>
                    <a:pt x="106851" y="11209"/>
                    <a:pt x="104295" y="20066"/>
                    <a:pt x="104295" y="23862"/>
                  </a:cubicBezTo>
                  <a:cubicBezTo>
                    <a:pt x="104295" y="29682"/>
                    <a:pt x="108897" y="32718"/>
                    <a:pt x="113754" y="32718"/>
                  </a:cubicBezTo>
                  <a:cubicBezTo>
                    <a:pt x="120400" y="32718"/>
                    <a:pt x="127813" y="27151"/>
                    <a:pt x="127813" y="17535"/>
                  </a:cubicBezTo>
                  <a:cubicBezTo>
                    <a:pt x="127813" y="5895"/>
                    <a:pt x="116054" y="75"/>
                    <a:pt x="105573" y="75"/>
                  </a:cubicBezTo>
                  <a:cubicBezTo>
                    <a:pt x="96882" y="75"/>
                    <a:pt x="80777" y="4630"/>
                    <a:pt x="73108" y="29682"/>
                  </a:cubicBezTo>
                  <a:cubicBezTo>
                    <a:pt x="71574" y="34996"/>
                    <a:pt x="70807" y="37526"/>
                    <a:pt x="64672" y="69411"/>
                  </a:cubicBezTo>
                  <a:lnTo>
                    <a:pt x="47033" y="69411"/>
                  </a:lnTo>
                  <a:cubicBezTo>
                    <a:pt x="42176" y="69411"/>
                    <a:pt x="39364" y="69411"/>
                    <a:pt x="39364" y="74219"/>
                  </a:cubicBezTo>
                  <a:cubicBezTo>
                    <a:pt x="39364" y="77255"/>
                    <a:pt x="41665" y="77255"/>
                    <a:pt x="46522" y="77255"/>
                  </a:cubicBezTo>
                  <a:lnTo>
                    <a:pt x="63394" y="77255"/>
                  </a:lnTo>
                  <a:lnTo>
                    <a:pt x="44221" y="177210"/>
                  </a:lnTo>
                  <a:cubicBezTo>
                    <a:pt x="39620" y="201756"/>
                    <a:pt x="35274" y="224784"/>
                    <a:pt x="21981" y="224784"/>
                  </a:cubicBezTo>
                  <a:cubicBezTo>
                    <a:pt x="20959" y="224784"/>
                    <a:pt x="14568" y="224784"/>
                    <a:pt x="9711" y="220229"/>
                  </a:cubicBezTo>
                  <a:cubicBezTo>
                    <a:pt x="21470" y="219470"/>
                    <a:pt x="23771" y="210360"/>
                    <a:pt x="23771" y="206564"/>
                  </a:cubicBezTo>
                  <a:cubicBezTo>
                    <a:pt x="23771" y="200744"/>
                    <a:pt x="19169" y="197708"/>
                    <a:pt x="14312" y="197708"/>
                  </a:cubicBezTo>
                  <a:cubicBezTo>
                    <a:pt x="7666" y="197708"/>
                    <a:pt x="252" y="203275"/>
                    <a:pt x="252" y="212891"/>
                  </a:cubicBezTo>
                  <a:cubicBezTo>
                    <a:pt x="252" y="224278"/>
                    <a:pt x="11500" y="230351"/>
                    <a:pt x="21981" y="230351"/>
                  </a:cubicBezTo>
                  <a:cubicBezTo>
                    <a:pt x="36041" y="230351"/>
                    <a:pt x="46266" y="215421"/>
                    <a:pt x="50868" y="205805"/>
                  </a:cubicBezTo>
                  <a:cubicBezTo>
                    <a:pt x="59048" y="189863"/>
                    <a:pt x="64928" y="159244"/>
                    <a:pt x="65183" y="157472"/>
                  </a:cubicBezTo>
                  <a:lnTo>
                    <a:pt x="80521" y="77255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34" name="Group 333" descr="\documentclass{article}&#10;\usepackage{amsmath}&#10;\pagestyle{empty}&#10;\begin{document}&#10;&#10;$$\ddot{r}=\frac{3}{2}g(v,r_{-})(r_{+}-r_{-})\left(1+\frac{r'_{-}(v)}{4\dot{r}^2}\right)(r-r_{-})^2+\mathcal{O}(r-r_{-})^3$$&#10;&#10;&#10;\end{document}" title="IguanaTex Vector Display">
            <a:extLst>
              <a:ext uri="{FF2B5EF4-FFF2-40B4-BE49-F238E27FC236}">
                <a16:creationId xmlns:a16="http://schemas.microsoft.com/office/drawing/2014/main" id="{7183B4F3-460F-1F5B-59AF-B369ACBCE54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37940" y="6041787"/>
            <a:ext cx="6681386" cy="613326"/>
            <a:chOff x="2915987" y="7651416"/>
            <a:chExt cx="6681386" cy="613326"/>
          </a:xfrm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FA313D4-9CE1-1494-E297-F12028ADEEB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946107" y="7855309"/>
              <a:ext cx="74143" cy="25305"/>
            </a:xfrm>
            <a:custGeom>
              <a:avLst/>
              <a:gdLst>
                <a:gd name="connsiteX0" fmla="*/ 25407 w 74143"/>
                <a:gd name="connsiteY0" fmla="*/ 12731 h 25305"/>
                <a:gd name="connsiteX1" fmla="*/ 12755 w 74143"/>
                <a:gd name="connsiteY1" fmla="*/ 78 h 25305"/>
                <a:gd name="connsiteX2" fmla="*/ 102 w 74143"/>
                <a:gd name="connsiteY2" fmla="*/ 12731 h 25305"/>
                <a:gd name="connsiteX3" fmla="*/ 12755 w 74143"/>
                <a:gd name="connsiteY3" fmla="*/ 25384 h 25305"/>
                <a:gd name="connsiteX4" fmla="*/ 25407 w 74143"/>
                <a:gd name="connsiteY4" fmla="*/ 12731 h 25305"/>
                <a:gd name="connsiteX5" fmla="*/ 74246 w 74143"/>
                <a:gd name="connsiteY5" fmla="*/ 12731 h 25305"/>
                <a:gd name="connsiteX6" fmla="*/ 61593 w 74143"/>
                <a:gd name="connsiteY6" fmla="*/ 78 h 25305"/>
                <a:gd name="connsiteX7" fmla="*/ 48941 w 74143"/>
                <a:gd name="connsiteY7" fmla="*/ 12731 h 25305"/>
                <a:gd name="connsiteX8" fmla="*/ 61593 w 74143"/>
                <a:gd name="connsiteY8" fmla="*/ 25384 h 25305"/>
                <a:gd name="connsiteX9" fmla="*/ 74246 w 74143"/>
                <a:gd name="connsiteY9" fmla="*/ 12731 h 2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43" h="25305">
                  <a:moveTo>
                    <a:pt x="25407" y="12731"/>
                  </a:moveTo>
                  <a:cubicBezTo>
                    <a:pt x="25407" y="6658"/>
                    <a:pt x="20346" y="78"/>
                    <a:pt x="12755" y="78"/>
                  </a:cubicBezTo>
                  <a:cubicBezTo>
                    <a:pt x="5669" y="78"/>
                    <a:pt x="102" y="5646"/>
                    <a:pt x="102" y="12731"/>
                  </a:cubicBezTo>
                  <a:cubicBezTo>
                    <a:pt x="102" y="19816"/>
                    <a:pt x="5669" y="25384"/>
                    <a:pt x="12755" y="25384"/>
                  </a:cubicBezTo>
                  <a:cubicBezTo>
                    <a:pt x="20346" y="25384"/>
                    <a:pt x="25407" y="18804"/>
                    <a:pt x="25407" y="12731"/>
                  </a:cubicBezTo>
                  <a:close/>
                  <a:moveTo>
                    <a:pt x="74246" y="12731"/>
                  </a:moveTo>
                  <a:cubicBezTo>
                    <a:pt x="74246" y="5646"/>
                    <a:pt x="68679" y="78"/>
                    <a:pt x="61593" y="78"/>
                  </a:cubicBezTo>
                  <a:cubicBezTo>
                    <a:pt x="54002" y="78"/>
                    <a:pt x="48941" y="6658"/>
                    <a:pt x="48941" y="12731"/>
                  </a:cubicBezTo>
                  <a:cubicBezTo>
                    <a:pt x="48941" y="18804"/>
                    <a:pt x="54002" y="25384"/>
                    <a:pt x="61593" y="25384"/>
                  </a:cubicBezTo>
                  <a:cubicBezTo>
                    <a:pt x="68679" y="25384"/>
                    <a:pt x="74246" y="19816"/>
                    <a:pt x="74246" y="12731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33601857-1BE3-EB9B-EB9F-BC674D4FAB5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915987" y="7912752"/>
              <a:ext cx="102991" cy="114632"/>
            </a:xfrm>
            <a:custGeom>
              <a:avLst/>
              <a:gdLst>
                <a:gd name="connsiteX0" fmla="*/ 15032 w 102991"/>
                <a:gd name="connsiteY0" fmla="*/ 96997 h 114632"/>
                <a:gd name="connsiteX1" fmla="*/ 12754 w 102991"/>
                <a:gd name="connsiteY1" fmla="*/ 107878 h 114632"/>
                <a:gd name="connsiteX2" fmla="*/ 20093 w 102991"/>
                <a:gd name="connsiteY2" fmla="*/ 114711 h 114632"/>
                <a:gd name="connsiteX3" fmla="*/ 29455 w 102991"/>
                <a:gd name="connsiteY3" fmla="*/ 107625 h 114632"/>
                <a:gd name="connsiteX4" fmla="*/ 39577 w 102991"/>
                <a:gd name="connsiteY4" fmla="*/ 67643 h 114632"/>
                <a:gd name="connsiteX5" fmla="*/ 47675 w 102991"/>
                <a:gd name="connsiteY5" fmla="*/ 34746 h 114632"/>
                <a:gd name="connsiteX6" fmla="*/ 61846 w 102991"/>
                <a:gd name="connsiteY6" fmla="*/ 13996 h 114632"/>
                <a:gd name="connsiteX7" fmla="*/ 82090 w 102991"/>
                <a:gd name="connsiteY7" fmla="*/ 5646 h 114632"/>
                <a:gd name="connsiteX8" fmla="*/ 92718 w 102991"/>
                <a:gd name="connsiteY8" fmla="*/ 8682 h 114632"/>
                <a:gd name="connsiteX9" fmla="*/ 79560 w 102991"/>
                <a:gd name="connsiteY9" fmla="*/ 22600 h 114632"/>
                <a:gd name="connsiteX10" fmla="*/ 89175 w 102991"/>
                <a:gd name="connsiteY10" fmla="*/ 31457 h 114632"/>
                <a:gd name="connsiteX11" fmla="*/ 103093 w 102991"/>
                <a:gd name="connsiteY11" fmla="*/ 16527 h 114632"/>
                <a:gd name="connsiteX12" fmla="*/ 82090 w 102991"/>
                <a:gd name="connsiteY12" fmla="*/ 78 h 114632"/>
                <a:gd name="connsiteX13" fmla="*/ 49700 w 102991"/>
                <a:gd name="connsiteY13" fmla="*/ 19563 h 114632"/>
                <a:gd name="connsiteX14" fmla="*/ 26672 w 102991"/>
                <a:gd name="connsiteY14" fmla="*/ 78 h 114632"/>
                <a:gd name="connsiteX15" fmla="*/ 7946 w 102991"/>
                <a:gd name="connsiteY15" fmla="*/ 14502 h 114632"/>
                <a:gd name="connsiteX16" fmla="*/ 102 w 102991"/>
                <a:gd name="connsiteY16" fmla="*/ 39048 h 114632"/>
                <a:gd name="connsiteX17" fmla="*/ 3138 w 102991"/>
                <a:gd name="connsiteY17" fmla="*/ 41579 h 114632"/>
                <a:gd name="connsiteX18" fmla="*/ 7440 w 102991"/>
                <a:gd name="connsiteY18" fmla="*/ 35759 h 114632"/>
                <a:gd name="connsiteX19" fmla="*/ 25913 w 102991"/>
                <a:gd name="connsiteY19" fmla="*/ 5646 h 114632"/>
                <a:gd name="connsiteX20" fmla="*/ 33757 w 102991"/>
                <a:gd name="connsiteY20" fmla="*/ 17286 h 114632"/>
                <a:gd name="connsiteX21" fmla="*/ 29708 w 102991"/>
                <a:gd name="connsiteY21" fmla="*/ 38542 h 114632"/>
                <a:gd name="connsiteX22" fmla="*/ 15032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032" y="96997"/>
                  </a:moveTo>
                  <a:cubicBezTo>
                    <a:pt x="14272" y="100793"/>
                    <a:pt x="12754" y="106613"/>
                    <a:pt x="12754" y="107878"/>
                  </a:cubicBezTo>
                  <a:cubicBezTo>
                    <a:pt x="12754" y="112433"/>
                    <a:pt x="16297" y="114711"/>
                    <a:pt x="20093" y="114711"/>
                  </a:cubicBezTo>
                  <a:cubicBezTo>
                    <a:pt x="23129" y="114711"/>
                    <a:pt x="27684" y="112686"/>
                    <a:pt x="29455" y="107625"/>
                  </a:cubicBezTo>
                  <a:cubicBezTo>
                    <a:pt x="29962" y="106613"/>
                    <a:pt x="38565" y="72198"/>
                    <a:pt x="39577" y="67643"/>
                  </a:cubicBezTo>
                  <a:cubicBezTo>
                    <a:pt x="41602" y="59292"/>
                    <a:pt x="46157" y="41579"/>
                    <a:pt x="47675" y="34746"/>
                  </a:cubicBezTo>
                  <a:cubicBezTo>
                    <a:pt x="48687" y="31457"/>
                    <a:pt x="55773" y="19563"/>
                    <a:pt x="61846" y="13996"/>
                  </a:cubicBezTo>
                  <a:cubicBezTo>
                    <a:pt x="63870" y="12225"/>
                    <a:pt x="71209" y="5646"/>
                    <a:pt x="82090" y="5646"/>
                  </a:cubicBezTo>
                  <a:cubicBezTo>
                    <a:pt x="88669" y="5646"/>
                    <a:pt x="92465" y="8682"/>
                    <a:pt x="92718" y="8682"/>
                  </a:cubicBezTo>
                  <a:cubicBezTo>
                    <a:pt x="85127" y="9947"/>
                    <a:pt x="79560" y="16021"/>
                    <a:pt x="79560" y="22600"/>
                  </a:cubicBezTo>
                  <a:cubicBezTo>
                    <a:pt x="79560" y="26649"/>
                    <a:pt x="82343" y="31457"/>
                    <a:pt x="89175" y="31457"/>
                  </a:cubicBezTo>
                  <a:cubicBezTo>
                    <a:pt x="96008" y="31457"/>
                    <a:pt x="103093" y="25637"/>
                    <a:pt x="103093" y="16527"/>
                  </a:cubicBezTo>
                  <a:cubicBezTo>
                    <a:pt x="103093" y="7670"/>
                    <a:pt x="94996" y="78"/>
                    <a:pt x="82090" y="78"/>
                  </a:cubicBezTo>
                  <a:cubicBezTo>
                    <a:pt x="65642" y="78"/>
                    <a:pt x="54507" y="12478"/>
                    <a:pt x="49700" y="19563"/>
                  </a:cubicBezTo>
                  <a:cubicBezTo>
                    <a:pt x="47675" y="8176"/>
                    <a:pt x="38565" y="78"/>
                    <a:pt x="26672" y="78"/>
                  </a:cubicBezTo>
                  <a:cubicBezTo>
                    <a:pt x="15032" y="78"/>
                    <a:pt x="10224" y="9947"/>
                    <a:pt x="7946" y="14502"/>
                  </a:cubicBezTo>
                  <a:cubicBezTo>
                    <a:pt x="3391" y="23106"/>
                    <a:pt x="102" y="38289"/>
                    <a:pt x="102" y="39048"/>
                  </a:cubicBezTo>
                  <a:cubicBezTo>
                    <a:pt x="102" y="41579"/>
                    <a:pt x="2632" y="41579"/>
                    <a:pt x="3138" y="41579"/>
                  </a:cubicBezTo>
                  <a:cubicBezTo>
                    <a:pt x="5669" y="41579"/>
                    <a:pt x="5922" y="41326"/>
                    <a:pt x="7440" y="35759"/>
                  </a:cubicBezTo>
                  <a:cubicBezTo>
                    <a:pt x="11742" y="17792"/>
                    <a:pt x="16803" y="5646"/>
                    <a:pt x="25913" y="5646"/>
                  </a:cubicBezTo>
                  <a:cubicBezTo>
                    <a:pt x="30215" y="5646"/>
                    <a:pt x="33757" y="7670"/>
                    <a:pt x="33757" y="17286"/>
                  </a:cubicBezTo>
                  <a:cubicBezTo>
                    <a:pt x="33757" y="22600"/>
                    <a:pt x="32998" y="25384"/>
                    <a:pt x="29708" y="38542"/>
                  </a:cubicBezTo>
                  <a:lnTo>
                    <a:pt x="15032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A08C045-70AB-25B4-4490-90A548E6B19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3114305" y="7931730"/>
              <a:ext cx="168278" cy="59213"/>
            </a:xfrm>
            <a:custGeom>
              <a:avLst/>
              <a:gdLst>
                <a:gd name="connsiteX0" fmla="*/ 159784 w 168278"/>
                <a:gd name="connsiteY0" fmla="*/ 10200 h 59213"/>
                <a:gd name="connsiteX1" fmla="*/ 168388 w 168278"/>
                <a:gd name="connsiteY1" fmla="*/ 5139 h 59213"/>
                <a:gd name="connsiteX2" fmla="*/ 160037 w 168278"/>
                <a:gd name="connsiteY2" fmla="*/ 78 h 59213"/>
                <a:gd name="connsiteX3" fmla="*/ 8460 w 168278"/>
                <a:gd name="connsiteY3" fmla="*/ 78 h 59213"/>
                <a:gd name="connsiteX4" fmla="*/ 109 w 168278"/>
                <a:gd name="connsiteY4" fmla="*/ 5139 h 59213"/>
                <a:gd name="connsiteX5" fmla="*/ 8713 w 168278"/>
                <a:gd name="connsiteY5" fmla="*/ 10200 h 59213"/>
                <a:gd name="connsiteX6" fmla="*/ 159784 w 168278"/>
                <a:gd name="connsiteY6" fmla="*/ 10200 h 59213"/>
                <a:gd name="connsiteX7" fmla="*/ 160037 w 168278"/>
                <a:gd name="connsiteY7" fmla="*/ 59292 h 59213"/>
                <a:gd name="connsiteX8" fmla="*/ 168388 w 168278"/>
                <a:gd name="connsiteY8" fmla="*/ 54231 h 59213"/>
                <a:gd name="connsiteX9" fmla="*/ 159784 w 168278"/>
                <a:gd name="connsiteY9" fmla="*/ 49170 h 59213"/>
                <a:gd name="connsiteX10" fmla="*/ 8713 w 168278"/>
                <a:gd name="connsiteY10" fmla="*/ 49170 h 59213"/>
                <a:gd name="connsiteX11" fmla="*/ 109 w 168278"/>
                <a:gd name="connsiteY11" fmla="*/ 54231 h 59213"/>
                <a:gd name="connsiteX12" fmla="*/ 8460 w 168278"/>
                <a:gd name="connsiteY12" fmla="*/ 59292 h 59213"/>
                <a:gd name="connsiteX13" fmla="*/ 160037 w 168278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784" y="10200"/>
                  </a:moveTo>
                  <a:cubicBezTo>
                    <a:pt x="163580" y="10200"/>
                    <a:pt x="168388" y="10200"/>
                    <a:pt x="168388" y="5139"/>
                  </a:cubicBezTo>
                  <a:cubicBezTo>
                    <a:pt x="168388" y="78"/>
                    <a:pt x="163580" y="78"/>
                    <a:pt x="160037" y="78"/>
                  </a:cubicBezTo>
                  <a:lnTo>
                    <a:pt x="8460" y="78"/>
                  </a:lnTo>
                  <a:cubicBezTo>
                    <a:pt x="4917" y="78"/>
                    <a:pt x="109" y="78"/>
                    <a:pt x="109" y="5139"/>
                  </a:cubicBezTo>
                  <a:cubicBezTo>
                    <a:pt x="109" y="10200"/>
                    <a:pt x="4917" y="10200"/>
                    <a:pt x="8713" y="10200"/>
                  </a:cubicBezTo>
                  <a:lnTo>
                    <a:pt x="159784" y="10200"/>
                  </a:lnTo>
                  <a:close/>
                  <a:moveTo>
                    <a:pt x="160037" y="59292"/>
                  </a:moveTo>
                  <a:cubicBezTo>
                    <a:pt x="163580" y="59292"/>
                    <a:pt x="168388" y="59292"/>
                    <a:pt x="168388" y="54231"/>
                  </a:cubicBezTo>
                  <a:cubicBezTo>
                    <a:pt x="168388" y="49170"/>
                    <a:pt x="163580" y="49170"/>
                    <a:pt x="159784" y="49170"/>
                  </a:cubicBezTo>
                  <a:lnTo>
                    <a:pt x="8713" y="49170"/>
                  </a:lnTo>
                  <a:cubicBezTo>
                    <a:pt x="4917" y="49170"/>
                    <a:pt x="109" y="49170"/>
                    <a:pt x="109" y="54231"/>
                  </a:cubicBezTo>
                  <a:cubicBezTo>
                    <a:pt x="109" y="59292"/>
                    <a:pt x="4917" y="59292"/>
                    <a:pt x="8460" y="59292"/>
                  </a:cubicBezTo>
                  <a:lnTo>
                    <a:pt x="160037" y="5929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26958AA1-4BAC-C0D4-7507-93C7D703A0E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3408237" y="7684877"/>
              <a:ext cx="105016" cy="174099"/>
            </a:xfrm>
            <a:custGeom>
              <a:avLst/>
              <a:gdLst>
                <a:gd name="connsiteX0" fmla="*/ 62877 w 105016"/>
                <a:gd name="connsiteY0" fmla="*/ 79530 h 174099"/>
                <a:gd name="connsiteX1" fmla="*/ 98305 w 105016"/>
                <a:gd name="connsiteY1" fmla="*/ 34993 h 174099"/>
                <a:gd name="connsiteX2" fmla="*/ 51743 w 105016"/>
                <a:gd name="connsiteY2" fmla="*/ 72 h 174099"/>
                <a:gd name="connsiteX3" fmla="*/ 6953 w 105016"/>
                <a:gd name="connsiteY3" fmla="*/ 34487 h 174099"/>
                <a:gd name="connsiteX4" fmla="*/ 19859 w 105016"/>
                <a:gd name="connsiteY4" fmla="*/ 47645 h 174099"/>
                <a:gd name="connsiteX5" fmla="*/ 32764 w 105016"/>
                <a:gd name="connsiteY5" fmla="*/ 34740 h 174099"/>
                <a:gd name="connsiteX6" fmla="*/ 17075 w 105016"/>
                <a:gd name="connsiteY6" fmla="*/ 22087 h 174099"/>
                <a:gd name="connsiteX7" fmla="*/ 50731 w 105016"/>
                <a:gd name="connsiteY7" fmla="*/ 6398 h 174099"/>
                <a:gd name="connsiteX8" fmla="*/ 75024 w 105016"/>
                <a:gd name="connsiteY8" fmla="*/ 34740 h 174099"/>
                <a:gd name="connsiteX9" fmla="*/ 67938 w 105016"/>
                <a:gd name="connsiteY9" fmla="*/ 63587 h 174099"/>
                <a:gd name="connsiteX10" fmla="*/ 45417 w 105016"/>
                <a:gd name="connsiteY10" fmla="*/ 76746 h 174099"/>
                <a:gd name="connsiteX11" fmla="*/ 35548 w 105016"/>
                <a:gd name="connsiteY11" fmla="*/ 77505 h 174099"/>
                <a:gd name="connsiteX12" fmla="*/ 31752 w 105016"/>
                <a:gd name="connsiteY12" fmla="*/ 80542 h 174099"/>
                <a:gd name="connsiteX13" fmla="*/ 37825 w 105016"/>
                <a:gd name="connsiteY13" fmla="*/ 83325 h 174099"/>
                <a:gd name="connsiteX14" fmla="*/ 48960 w 105016"/>
                <a:gd name="connsiteY14" fmla="*/ 83325 h 174099"/>
                <a:gd name="connsiteX15" fmla="*/ 79073 w 105016"/>
                <a:gd name="connsiteY15" fmla="*/ 125332 h 174099"/>
                <a:gd name="connsiteX16" fmla="*/ 50478 w 105016"/>
                <a:gd name="connsiteY16" fmla="*/ 167085 h 174099"/>
                <a:gd name="connsiteX17" fmla="*/ 11761 w 105016"/>
                <a:gd name="connsiteY17" fmla="*/ 147854 h 174099"/>
                <a:gd name="connsiteX18" fmla="*/ 28462 w 105016"/>
                <a:gd name="connsiteY18" fmla="*/ 133936 h 174099"/>
                <a:gd name="connsiteX19" fmla="*/ 14292 w 105016"/>
                <a:gd name="connsiteY19" fmla="*/ 119765 h 174099"/>
                <a:gd name="connsiteX20" fmla="*/ 121 w 105016"/>
                <a:gd name="connsiteY20" fmla="*/ 134442 h 174099"/>
                <a:gd name="connsiteX21" fmla="*/ 51237 w 105016"/>
                <a:gd name="connsiteY21" fmla="*/ 174171 h 174099"/>
                <a:gd name="connsiteX22" fmla="*/ 105137 w 105016"/>
                <a:gd name="connsiteY22" fmla="*/ 125332 h 174099"/>
                <a:gd name="connsiteX23" fmla="*/ 62877 w 105016"/>
                <a:gd name="connsiteY23" fmla="*/ 79530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016" h="174099">
                  <a:moveTo>
                    <a:pt x="62877" y="79530"/>
                  </a:moveTo>
                  <a:cubicBezTo>
                    <a:pt x="83628" y="72697"/>
                    <a:pt x="98305" y="54984"/>
                    <a:pt x="98305" y="34993"/>
                  </a:cubicBezTo>
                  <a:cubicBezTo>
                    <a:pt x="98305" y="14243"/>
                    <a:pt x="76036" y="72"/>
                    <a:pt x="51743" y="72"/>
                  </a:cubicBezTo>
                  <a:cubicBezTo>
                    <a:pt x="26185" y="72"/>
                    <a:pt x="6953" y="15255"/>
                    <a:pt x="6953" y="34487"/>
                  </a:cubicBezTo>
                  <a:cubicBezTo>
                    <a:pt x="6953" y="42837"/>
                    <a:pt x="12520" y="47645"/>
                    <a:pt x="19859" y="47645"/>
                  </a:cubicBezTo>
                  <a:cubicBezTo>
                    <a:pt x="27703" y="47645"/>
                    <a:pt x="32764" y="42078"/>
                    <a:pt x="32764" y="34740"/>
                  </a:cubicBezTo>
                  <a:cubicBezTo>
                    <a:pt x="32764" y="22087"/>
                    <a:pt x="20871" y="22087"/>
                    <a:pt x="17075" y="22087"/>
                  </a:cubicBezTo>
                  <a:cubicBezTo>
                    <a:pt x="24920" y="9688"/>
                    <a:pt x="41621" y="6398"/>
                    <a:pt x="50731" y="6398"/>
                  </a:cubicBezTo>
                  <a:cubicBezTo>
                    <a:pt x="61106" y="6398"/>
                    <a:pt x="75024" y="11965"/>
                    <a:pt x="75024" y="34740"/>
                  </a:cubicBezTo>
                  <a:cubicBezTo>
                    <a:pt x="75024" y="37776"/>
                    <a:pt x="74518" y="52453"/>
                    <a:pt x="67938" y="63587"/>
                  </a:cubicBezTo>
                  <a:cubicBezTo>
                    <a:pt x="60347" y="75734"/>
                    <a:pt x="51743" y="76493"/>
                    <a:pt x="45417" y="76746"/>
                  </a:cubicBezTo>
                  <a:cubicBezTo>
                    <a:pt x="43392" y="76999"/>
                    <a:pt x="37319" y="77505"/>
                    <a:pt x="35548" y="77505"/>
                  </a:cubicBezTo>
                  <a:cubicBezTo>
                    <a:pt x="33523" y="77758"/>
                    <a:pt x="31752" y="78011"/>
                    <a:pt x="31752" y="80542"/>
                  </a:cubicBezTo>
                  <a:cubicBezTo>
                    <a:pt x="31752" y="83325"/>
                    <a:pt x="33523" y="83325"/>
                    <a:pt x="37825" y="83325"/>
                  </a:cubicBezTo>
                  <a:lnTo>
                    <a:pt x="48960" y="83325"/>
                  </a:lnTo>
                  <a:cubicBezTo>
                    <a:pt x="69710" y="83325"/>
                    <a:pt x="79073" y="100533"/>
                    <a:pt x="79073" y="125332"/>
                  </a:cubicBezTo>
                  <a:cubicBezTo>
                    <a:pt x="79073" y="159747"/>
                    <a:pt x="61612" y="167085"/>
                    <a:pt x="50478" y="167085"/>
                  </a:cubicBezTo>
                  <a:cubicBezTo>
                    <a:pt x="39597" y="167085"/>
                    <a:pt x="20618" y="162784"/>
                    <a:pt x="11761" y="147854"/>
                  </a:cubicBezTo>
                  <a:cubicBezTo>
                    <a:pt x="20618" y="149119"/>
                    <a:pt x="28462" y="143552"/>
                    <a:pt x="28462" y="133936"/>
                  </a:cubicBezTo>
                  <a:cubicBezTo>
                    <a:pt x="28462" y="124826"/>
                    <a:pt x="21630" y="119765"/>
                    <a:pt x="14292" y="119765"/>
                  </a:cubicBezTo>
                  <a:cubicBezTo>
                    <a:pt x="8218" y="119765"/>
                    <a:pt x="121" y="123308"/>
                    <a:pt x="121" y="134442"/>
                  </a:cubicBezTo>
                  <a:cubicBezTo>
                    <a:pt x="121" y="157469"/>
                    <a:pt x="23654" y="174171"/>
                    <a:pt x="51237" y="174171"/>
                  </a:cubicBezTo>
                  <a:cubicBezTo>
                    <a:pt x="82109" y="174171"/>
                    <a:pt x="105137" y="151143"/>
                    <a:pt x="105137" y="125332"/>
                  </a:cubicBezTo>
                  <a:cubicBezTo>
                    <a:pt x="105137" y="104582"/>
                    <a:pt x="89195" y="84844"/>
                    <a:pt x="62877" y="79530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0C5ED822-63E4-CB28-C4DD-831BB682A90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3397609" y="7956276"/>
              <a:ext cx="126525" cy="10121"/>
            </a:xfrm>
            <a:custGeom>
              <a:avLst/>
              <a:gdLst>
                <a:gd name="connsiteX0" fmla="*/ 0 w 126525"/>
                <a:gd name="connsiteY0" fmla="*/ 0 h 10121"/>
                <a:gd name="connsiteX1" fmla="*/ 126526 w 126525"/>
                <a:gd name="connsiteY1" fmla="*/ 0 h 10121"/>
                <a:gd name="connsiteX2" fmla="*/ 126526 w 126525"/>
                <a:gd name="connsiteY2" fmla="*/ 10122 h 10121"/>
                <a:gd name="connsiteX3" fmla="*/ 0 w 12652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525" h="10121">
                  <a:moveTo>
                    <a:pt x="0" y="0"/>
                  </a:moveTo>
                  <a:lnTo>
                    <a:pt x="126526" y="0"/>
                  </a:lnTo>
                  <a:lnTo>
                    <a:pt x="126526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0B3C51F8-A118-0D3A-4B0E-E0698341E15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3410261" y="8029648"/>
              <a:ext cx="100967" cy="168531"/>
            </a:xfrm>
            <a:custGeom>
              <a:avLst/>
              <a:gdLst>
                <a:gd name="connsiteX0" fmla="*/ 19606 w 100967"/>
                <a:gd name="connsiteY0" fmla="*/ 149132 h 168531"/>
                <a:gd name="connsiteX1" fmla="*/ 46429 w 100967"/>
                <a:gd name="connsiteY1" fmla="*/ 123068 h 168531"/>
                <a:gd name="connsiteX2" fmla="*/ 101088 w 100967"/>
                <a:gd name="connsiteY2" fmla="*/ 49177 h 168531"/>
                <a:gd name="connsiteX3" fmla="*/ 47441 w 100967"/>
                <a:gd name="connsiteY3" fmla="*/ 85 h 168531"/>
                <a:gd name="connsiteX4" fmla="*/ 121 w 100967"/>
                <a:gd name="connsiteY4" fmla="*/ 45888 h 168531"/>
                <a:gd name="connsiteX5" fmla="*/ 13532 w 100967"/>
                <a:gd name="connsiteY5" fmla="*/ 60058 h 168531"/>
                <a:gd name="connsiteX6" fmla="*/ 26691 w 100967"/>
                <a:gd name="connsiteY6" fmla="*/ 46647 h 168531"/>
                <a:gd name="connsiteX7" fmla="*/ 13279 w 100967"/>
                <a:gd name="connsiteY7" fmla="*/ 33488 h 168531"/>
                <a:gd name="connsiteX8" fmla="*/ 9990 w 100967"/>
                <a:gd name="connsiteY8" fmla="*/ 33741 h 168531"/>
                <a:gd name="connsiteX9" fmla="*/ 44152 w 100967"/>
                <a:gd name="connsiteY9" fmla="*/ 7930 h 168531"/>
                <a:gd name="connsiteX10" fmla="*/ 78060 w 100967"/>
                <a:gd name="connsiteY10" fmla="*/ 49177 h 168531"/>
                <a:gd name="connsiteX11" fmla="*/ 51490 w 100967"/>
                <a:gd name="connsiteY11" fmla="*/ 105101 h 168531"/>
                <a:gd name="connsiteX12" fmla="*/ 2904 w 100967"/>
                <a:gd name="connsiteY12" fmla="*/ 159254 h 168531"/>
                <a:gd name="connsiteX13" fmla="*/ 121 w 100967"/>
                <a:gd name="connsiteY13" fmla="*/ 168617 h 168531"/>
                <a:gd name="connsiteX14" fmla="*/ 94003 w 100967"/>
                <a:gd name="connsiteY14" fmla="*/ 168617 h 168531"/>
                <a:gd name="connsiteX15" fmla="*/ 101088 w 100967"/>
                <a:gd name="connsiteY15" fmla="*/ 124586 h 168531"/>
                <a:gd name="connsiteX16" fmla="*/ 94762 w 100967"/>
                <a:gd name="connsiteY16" fmla="*/ 124586 h 168531"/>
                <a:gd name="connsiteX17" fmla="*/ 89195 w 100967"/>
                <a:gd name="connsiteY17" fmla="*/ 147108 h 168531"/>
                <a:gd name="connsiteX18" fmla="*/ 65155 w 100967"/>
                <a:gd name="connsiteY18" fmla="*/ 149132 h 168531"/>
                <a:gd name="connsiteX19" fmla="*/ 19606 w 100967"/>
                <a:gd name="connsiteY19" fmla="*/ 14913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8531">
                  <a:moveTo>
                    <a:pt x="19606" y="149132"/>
                  </a:moveTo>
                  <a:lnTo>
                    <a:pt x="46429" y="123068"/>
                  </a:lnTo>
                  <a:cubicBezTo>
                    <a:pt x="85905" y="88147"/>
                    <a:pt x="101088" y="74482"/>
                    <a:pt x="101088" y="49177"/>
                  </a:cubicBezTo>
                  <a:cubicBezTo>
                    <a:pt x="101088" y="20329"/>
                    <a:pt x="78314" y="85"/>
                    <a:pt x="47441" y="85"/>
                  </a:cubicBezTo>
                  <a:cubicBezTo>
                    <a:pt x="18847" y="85"/>
                    <a:pt x="121" y="23366"/>
                    <a:pt x="121" y="45888"/>
                  </a:cubicBezTo>
                  <a:cubicBezTo>
                    <a:pt x="121" y="60058"/>
                    <a:pt x="12773" y="60058"/>
                    <a:pt x="13532" y="60058"/>
                  </a:cubicBezTo>
                  <a:cubicBezTo>
                    <a:pt x="17834" y="60058"/>
                    <a:pt x="26691" y="57022"/>
                    <a:pt x="26691" y="46647"/>
                  </a:cubicBezTo>
                  <a:cubicBezTo>
                    <a:pt x="26691" y="40067"/>
                    <a:pt x="22136" y="33488"/>
                    <a:pt x="13279" y="33488"/>
                  </a:cubicBezTo>
                  <a:cubicBezTo>
                    <a:pt x="11255" y="33488"/>
                    <a:pt x="10749" y="33488"/>
                    <a:pt x="9990" y="33741"/>
                  </a:cubicBezTo>
                  <a:cubicBezTo>
                    <a:pt x="15810" y="17293"/>
                    <a:pt x="29475" y="7930"/>
                    <a:pt x="44152" y="7930"/>
                  </a:cubicBezTo>
                  <a:cubicBezTo>
                    <a:pt x="67179" y="7930"/>
                    <a:pt x="78060" y="28427"/>
                    <a:pt x="78060" y="49177"/>
                  </a:cubicBezTo>
                  <a:cubicBezTo>
                    <a:pt x="78060" y="69421"/>
                    <a:pt x="65408" y="89412"/>
                    <a:pt x="51490" y="105101"/>
                  </a:cubicBezTo>
                  <a:lnTo>
                    <a:pt x="2904" y="159254"/>
                  </a:lnTo>
                  <a:cubicBezTo>
                    <a:pt x="121" y="162038"/>
                    <a:pt x="121" y="162544"/>
                    <a:pt x="121" y="168617"/>
                  </a:cubicBezTo>
                  <a:lnTo>
                    <a:pt x="94003" y="168617"/>
                  </a:lnTo>
                  <a:lnTo>
                    <a:pt x="101088" y="124586"/>
                  </a:lnTo>
                  <a:lnTo>
                    <a:pt x="94762" y="124586"/>
                  </a:lnTo>
                  <a:cubicBezTo>
                    <a:pt x="93497" y="132178"/>
                    <a:pt x="91725" y="143312"/>
                    <a:pt x="89195" y="147108"/>
                  </a:cubicBezTo>
                  <a:cubicBezTo>
                    <a:pt x="87423" y="149132"/>
                    <a:pt x="70722" y="149132"/>
                    <a:pt x="65155" y="149132"/>
                  </a:cubicBezTo>
                  <a:lnTo>
                    <a:pt x="19606" y="14913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5EF3815-0C45-063D-CB20-66086878B5A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3558297" y="7912752"/>
              <a:ext cx="116150" cy="163724"/>
            </a:xfrm>
            <a:custGeom>
              <a:avLst/>
              <a:gdLst>
                <a:gd name="connsiteX0" fmla="*/ 115518 w 116150"/>
                <a:gd name="connsiteY0" fmla="*/ 16527 h 163724"/>
                <a:gd name="connsiteX1" fmla="*/ 116277 w 116150"/>
                <a:gd name="connsiteY1" fmla="*/ 11972 h 163724"/>
                <a:gd name="connsiteX2" fmla="*/ 108939 w 116150"/>
                <a:gd name="connsiteY2" fmla="*/ 5139 h 163724"/>
                <a:gd name="connsiteX3" fmla="*/ 98564 w 116150"/>
                <a:gd name="connsiteY3" fmla="*/ 16021 h 163724"/>
                <a:gd name="connsiteX4" fmla="*/ 75030 w 116150"/>
                <a:gd name="connsiteY4" fmla="*/ 78 h 163724"/>
                <a:gd name="connsiteX5" fmla="*/ 14804 w 116150"/>
                <a:gd name="connsiteY5" fmla="*/ 71945 h 163724"/>
                <a:gd name="connsiteX6" fmla="*/ 48460 w 116150"/>
                <a:gd name="connsiteY6" fmla="*/ 111927 h 163724"/>
                <a:gd name="connsiteX7" fmla="*/ 77814 w 116150"/>
                <a:gd name="connsiteY7" fmla="*/ 97250 h 163724"/>
                <a:gd name="connsiteX8" fmla="*/ 78067 w 116150"/>
                <a:gd name="connsiteY8" fmla="*/ 97503 h 163724"/>
                <a:gd name="connsiteX9" fmla="*/ 69716 w 116150"/>
                <a:gd name="connsiteY9" fmla="*/ 130906 h 163724"/>
                <a:gd name="connsiteX10" fmla="*/ 33277 w 116150"/>
                <a:gd name="connsiteY10" fmla="*/ 158235 h 163724"/>
                <a:gd name="connsiteX11" fmla="*/ 13033 w 116150"/>
                <a:gd name="connsiteY11" fmla="*/ 155705 h 163724"/>
                <a:gd name="connsiteX12" fmla="*/ 23408 w 116150"/>
                <a:gd name="connsiteY12" fmla="*/ 142546 h 163724"/>
                <a:gd name="connsiteX13" fmla="*/ 13792 w 116150"/>
                <a:gd name="connsiteY13" fmla="*/ 133689 h 163724"/>
                <a:gd name="connsiteX14" fmla="*/ 127 w 116150"/>
                <a:gd name="connsiteY14" fmla="*/ 148366 h 163724"/>
                <a:gd name="connsiteX15" fmla="*/ 33783 w 116150"/>
                <a:gd name="connsiteY15" fmla="*/ 163802 h 163724"/>
                <a:gd name="connsiteX16" fmla="*/ 87430 w 116150"/>
                <a:gd name="connsiteY16" fmla="*/ 128881 h 163724"/>
                <a:gd name="connsiteX17" fmla="*/ 115518 w 116150"/>
                <a:gd name="connsiteY17" fmla="*/ 16527 h 163724"/>
                <a:gd name="connsiteX18" fmla="*/ 82622 w 116150"/>
                <a:gd name="connsiteY18" fmla="*/ 79536 h 163724"/>
                <a:gd name="connsiteX19" fmla="*/ 69716 w 116150"/>
                <a:gd name="connsiteY19" fmla="*/ 97250 h 163724"/>
                <a:gd name="connsiteX20" fmla="*/ 49219 w 116150"/>
                <a:gd name="connsiteY20" fmla="*/ 106360 h 163724"/>
                <a:gd name="connsiteX21" fmla="*/ 32771 w 116150"/>
                <a:gd name="connsiteY21" fmla="*/ 83079 h 163724"/>
                <a:gd name="connsiteX22" fmla="*/ 46941 w 116150"/>
                <a:gd name="connsiteY22" fmla="*/ 28167 h 163724"/>
                <a:gd name="connsiteX23" fmla="*/ 75283 w 116150"/>
                <a:gd name="connsiteY23" fmla="*/ 5646 h 163724"/>
                <a:gd name="connsiteX24" fmla="*/ 95527 w 116150"/>
                <a:gd name="connsiteY24" fmla="*/ 27408 h 163724"/>
                <a:gd name="connsiteX25" fmla="*/ 94768 w 116150"/>
                <a:gd name="connsiteY25" fmla="*/ 31204 h 163724"/>
                <a:gd name="connsiteX26" fmla="*/ 82622 w 116150"/>
                <a:gd name="connsiteY26" fmla="*/ 79536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518" y="16527"/>
                  </a:moveTo>
                  <a:cubicBezTo>
                    <a:pt x="115771" y="15008"/>
                    <a:pt x="116277" y="13743"/>
                    <a:pt x="116277" y="11972"/>
                  </a:cubicBezTo>
                  <a:cubicBezTo>
                    <a:pt x="116277" y="7670"/>
                    <a:pt x="113241" y="5139"/>
                    <a:pt x="108939" y="5139"/>
                  </a:cubicBezTo>
                  <a:cubicBezTo>
                    <a:pt x="106408" y="5139"/>
                    <a:pt x="99576" y="6911"/>
                    <a:pt x="98564" y="16021"/>
                  </a:cubicBezTo>
                  <a:cubicBezTo>
                    <a:pt x="94009" y="6658"/>
                    <a:pt x="85152" y="78"/>
                    <a:pt x="75030" y="78"/>
                  </a:cubicBezTo>
                  <a:cubicBezTo>
                    <a:pt x="46182" y="78"/>
                    <a:pt x="14804" y="35506"/>
                    <a:pt x="14804" y="71945"/>
                  </a:cubicBezTo>
                  <a:cubicBezTo>
                    <a:pt x="14804" y="96997"/>
                    <a:pt x="30240" y="111927"/>
                    <a:pt x="48460" y="111927"/>
                  </a:cubicBezTo>
                  <a:cubicBezTo>
                    <a:pt x="63390" y="111927"/>
                    <a:pt x="75283" y="100034"/>
                    <a:pt x="77814" y="97250"/>
                  </a:cubicBezTo>
                  <a:lnTo>
                    <a:pt x="78067" y="97503"/>
                  </a:lnTo>
                  <a:cubicBezTo>
                    <a:pt x="72753" y="120025"/>
                    <a:pt x="69716" y="130400"/>
                    <a:pt x="69716" y="130906"/>
                  </a:cubicBezTo>
                  <a:cubicBezTo>
                    <a:pt x="68704" y="133183"/>
                    <a:pt x="60100" y="158235"/>
                    <a:pt x="33277" y="158235"/>
                  </a:cubicBezTo>
                  <a:cubicBezTo>
                    <a:pt x="28469" y="158235"/>
                    <a:pt x="20118" y="157982"/>
                    <a:pt x="13033" y="155705"/>
                  </a:cubicBezTo>
                  <a:cubicBezTo>
                    <a:pt x="20624" y="153427"/>
                    <a:pt x="23408" y="146848"/>
                    <a:pt x="23408" y="142546"/>
                  </a:cubicBezTo>
                  <a:cubicBezTo>
                    <a:pt x="23408" y="138497"/>
                    <a:pt x="20624" y="133689"/>
                    <a:pt x="13792" y="133689"/>
                  </a:cubicBezTo>
                  <a:cubicBezTo>
                    <a:pt x="8225" y="133689"/>
                    <a:pt x="127" y="138244"/>
                    <a:pt x="127" y="148366"/>
                  </a:cubicBezTo>
                  <a:cubicBezTo>
                    <a:pt x="127" y="158741"/>
                    <a:pt x="9490" y="163802"/>
                    <a:pt x="33783" y="163802"/>
                  </a:cubicBezTo>
                  <a:cubicBezTo>
                    <a:pt x="65414" y="163802"/>
                    <a:pt x="83634" y="144064"/>
                    <a:pt x="87430" y="128881"/>
                  </a:cubicBezTo>
                  <a:lnTo>
                    <a:pt x="115518" y="16527"/>
                  </a:lnTo>
                  <a:close/>
                  <a:moveTo>
                    <a:pt x="82622" y="79536"/>
                  </a:moveTo>
                  <a:cubicBezTo>
                    <a:pt x="81103" y="86116"/>
                    <a:pt x="75283" y="92442"/>
                    <a:pt x="69716" y="97250"/>
                  </a:cubicBezTo>
                  <a:cubicBezTo>
                    <a:pt x="64402" y="101805"/>
                    <a:pt x="56557" y="106360"/>
                    <a:pt x="49219" y="106360"/>
                  </a:cubicBezTo>
                  <a:cubicBezTo>
                    <a:pt x="36566" y="106360"/>
                    <a:pt x="32771" y="93201"/>
                    <a:pt x="32771" y="83079"/>
                  </a:cubicBezTo>
                  <a:cubicBezTo>
                    <a:pt x="32771" y="70933"/>
                    <a:pt x="40109" y="41073"/>
                    <a:pt x="46941" y="28167"/>
                  </a:cubicBezTo>
                  <a:cubicBezTo>
                    <a:pt x="53774" y="15768"/>
                    <a:pt x="64655" y="5646"/>
                    <a:pt x="75283" y="5646"/>
                  </a:cubicBezTo>
                  <a:cubicBezTo>
                    <a:pt x="91984" y="5646"/>
                    <a:pt x="95527" y="26143"/>
                    <a:pt x="95527" y="27408"/>
                  </a:cubicBezTo>
                  <a:cubicBezTo>
                    <a:pt x="95527" y="28673"/>
                    <a:pt x="95021" y="30192"/>
                    <a:pt x="94768" y="31204"/>
                  </a:cubicBezTo>
                  <a:lnTo>
                    <a:pt x="82622" y="79536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EA37936F-1040-AA78-ABAC-25174E6D320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3709329" y="7834812"/>
              <a:ext cx="58707" cy="253051"/>
            </a:xfrm>
            <a:custGeom>
              <a:avLst/>
              <a:gdLst>
                <a:gd name="connsiteX0" fmla="*/ 58840 w 58707"/>
                <a:gd name="connsiteY0" fmla="*/ 250599 h 253051"/>
                <a:gd name="connsiteX1" fmla="*/ 54538 w 58707"/>
                <a:gd name="connsiteY1" fmla="*/ 245032 h 253051"/>
                <a:gd name="connsiteX2" fmla="*/ 14809 w 58707"/>
                <a:gd name="connsiteY2" fmla="*/ 126604 h 253051"/>
                <a:gd name="connsiteX3" fmla="*/ 55550 w 58707"/>
                <a:gd name="connsiteY3" fmla="*/ 6911 h 253051"/>
                <a:gd name="connsiteX4" fmla="*/ 58840 w 58707"/>
                <a:gd name="connsiteY4" fmla="*/ 2609 h 253051"/>
                <a:gd name="connsiteX5" fmla="*/ 56309 w 58707"/>
                <a:gd name="connsiteY5" fmla="*/ 78 h 253051"/>
                <a:gd name="connsiteX6" fmla="*/ 16074 w 58707"/>
                <a:gd name="connsiteY6" fmla="*/ 49423 h 253051"/>
                <a:gd name="connsiteX7" fmla="*/ 132 w 58707"/>
                <a:gd name="connsiteY7" fmla="*/ 126604 h 253051"/>
                <a:gd name="connsiteX8" fmla="*/ 16833 w 58707"/>
                <a:gd name="connsiteY8" fmla="*/ 205556 h 253051"/>
                <a:gd name="connsiteX9" fmla="*/ 56309 w 58707"/>
                <a:gd name="connsiteY9" fmla="*/ 253129 h 253051"/>
                <a:gd name="connsiteX10" fmla="*/ 58840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40" y="250599"/>
                  </a:moveTo>
                  <a:cubicBezTo>
                    <a:pt x="58840" y="249840"/>
                    <a:pt x="58840" y="249334"/>
                    <a:pt x="54538" y="245032"/>
                  </a:cubicBezTo>
                  <a:cubicBezTo>
                    <a:pt x="22907" y="213147"/>
                    <a:pt x="14809" y="165321"/>
                    <a:pt x="14809" y="126604"/>
                  </a:cubicBezTo>
                  <a:cubicBezTo>
                    <a:pt x="14809" y="82573"/>
                    <a:pt x="24425" y="38542"/>
                    <a:pt x="55550" y="6911"/>
                  </a:cubicBezTo>
                  <a:cubicBezTo>
                    <a:pt x="58840" y="3874"/>
                    <a:pt x="58840" y="3368"/>
                    <a:pt x="58840" y="2609"/>
                  </a:cubicBezTo>
                  <a:cubicBezTo>
                    <a:pt x="58840" y="838"/>
                    <a:pt x="57828" y="78"/>
                    <a:pt x="56309" y="78"/>
                  </a:cubicBezTo>
                  <a:cubicBezTo>
                    <a:pt x="53779" y="78"/>
                    <a:pt x="31004" y="17286"/>
                    <a:pt x="16074" y="49423"/>
                  </a:cubicBezTo>
                  <a:cubicBezTo>
                    <a:pt x="3169" y="77259"/>
                    <a:pt x="132" y="105348"/>
                    <a:pt x="132" y="126604"/>
                  </a:cubicBezTo>
                  <a:cubicBezTo>
                    <a:pt x="132" y="146342"/>
                    <a:pt x="2916" y="176961"/>
                    <a:pt x="16833" y="205556"/>
                  </a:cubicBezTo>
                  <a:cubicBezTo>
                    <a:pt x="32016" y="236681"/>
                    <a:pt x="53779" y="253129"/>
                    <a:pt x="56309" y="253129"/>
                  </a:cubicBezTo>
                  <a:cubicBezTo>
                    <a:pt x="57828" y="253129"/>
                    <a:pt x="58840" y="252370"/>
                    <a:pt x="58840" y="2505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9CA99312-040A-DECB-1FDD-E25DD26850F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790025" y="7912752"/>
              <a:ext cx="111089" cy="114632"/>
            </a:xfrm>
            <a:custGeom>
              <a:avLst/>
              <a:gdLst>
                <a:gd name="connsiteX0" fmla="*/ 111225 w 111089"/>
                <a:gd name="connsiteY0" fmla="*/ 17792 h 114632"/>
                <a:gd name="connsiteX1" fmla="*/ 100091 w 111089"/>
                <a:gd name="connsiteY1" fmla="*/ 78 h 114632"/>
                <a:gd name="connsiteX2" fmla="*/ 87692 w 111089"/>
                <a:gd name="connsiteY2" fmla="*/ 12225 h 114632"/>
                <a:gd name="connsiteX3" fmla="*/ 91740 w 111089"/>
                <a:gd name="connsiteY3" fmla="*/ 19816 h 114632"/>
                <a:gd name="connsiteX4" fmla="*/ 100344 w 111089"/>
                <a:gd name="connsiteY4" fmla="*/ 40567 h 114632"/>
                <a:gd name="connsiteX5" fmla="*/ 55301 w 111089"/>
                <a:gd name="connsiteY5" fmla="*/ 109143 h 114632"/>
                <a:gd name="connsiteX6" fmla="*/ 36575 w 111089"/>
                <a:gd name="connsiteY6" fmla="*/ 87128 h 114632"/>
                <a:gd name="connsiteX7" fmla="*/ 51252 w 111089"/>
                <a:gd name="connsiteY7" fmla="*/ 33481 h 114632"/>
                <a:gd name="connsiteX8" fmla="*/ 54289 w 111089"/>
                <a:gd name="connsiteY8" fmla="*/ 20829 h 114632"/>
                <a:gd name="connsiteX9" fmla="*/ 33539 w 111089"/>
                <a:gd name="connsiteY9" fmla="*/ 78 h 114632"/>
                <a:gd name="connsiteX10" fmla="*/ 136 w 111089"/>
                <a:gd name="connsiteY10" fmla="*/ 39048 h 114632"/>
                <a:gd name="connsiteX11" fmla="*/ 3173 w 111089"/>
                <a:gd name="connsiteY11" fmla="*/ 41579 h 114632"/>
                <a:gd name="connsiteX12" fmla="*/ 7221 w 111089"/>
                <a:gd name="connsiteY12" fmla="*/ 37024 h 114632"/>
                <a:gd name="connsiteX13" fmla="*/ 32779 w 111089"/>
                <a:gd name="connsiteY13" fmla="*/ 5646 h 114632"/>
                <a:gd name="connsiteX14" fmla="*/ 39106 w 111089"/>
                <a:gd name="connsiteY14" fmla="*/ 13743 h 114632"/>
                <a:gd name="connsiteX15" fmla="*/ 34804 w 111089"/>
                <a:gd name="connsiteY15" fmla="*/ 31457 h 114632"/>
                <a:gd name="connsiteX16" fmla="*/ 20380 w 111089"/>
                <a:gd name="connsiteY16" fmla="*/ 83332 h 114632"/>
                <a:gd name="connsiteX17" fmla="*/ 54289 w 111089"/>
                <a:gd name="connsiteY17" fmla="*/ 114711 h 114632"/>
                <a:gd name="connsiteX18" fmla="*/ 111225 w 111089"/>
                <a:gd name="connsiteY18" fmla="*/ 17792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25" y="17792"/>
                  </a:moveTo>
                  <a:cubicBezTo>
                    <a:pt x="111225" y="4127"/>
                    <a:pt x="104646" y="78"/>
                    <a:pt x="100091" y="78"/>
                  </a:cubicBezTo>
                  <a:cubicBezTo>
                    <a:pt x="93765" y="78"/>
                    <a:pt x="87692" y="6658"/>
                    <a:pt x="87692" y="12225"/>
                  </a:cubicBezTo>
                  <a:cubicBezTo>
                    <a:pt x="87692" y="15515"/>
                    <a:pt x="88957" y="17033"/>
                    <a:pt x="91740" y="19816"/>
                  </a:cubicBezTo>
                  <a:cubicBezTo>
                    <a:pt x="97054" y="24877"/>
                    <a:pt x="100344" y="31457"/>
                    <a:pt x="100344" y="40567"/>
                  </a:cubicBezTo>
                  <a:cubicBezTo>
                    <a:pt x="100344" y="51195"/>
                    <a:pt x="84908" y="109143"/>
                    <a:pt x="55301" y="109143"/>
                  </a:cubicBezTo>
                  <a:cubicBezTo>
                    <a:pt x="42395" y="109143"/>
                    <a:pt x="36575" y="100287"/>
                    <a:pt x="36575" y="87128"/>
                  </a:cubicBezTo>
                  <a:cubicBezTo>
                    <a:pt x="36575" y="72957"/>
                    <a:pt x="43408" y="54484"/>
                    <a:pt x="51252" y="33481"/>
                  </a:cubicBezTo>
                  <a:cubicBezTo>
                    <a:pt x="53024" y="29179"/>
                    <a:pt x="54289" y="25637"/>
                    <a:pt x="54289" y="20829"/>
                  </a:cubicBezTo>
                  <a:cubicBezTo>
                    <a:pt x="54289" y="9441"/>
                    <a:pt x="46191" y="78"/>
                    <a:pt x="33539" y="78"/>
                  </a:cubicBezTo>
                  <a:cubicBezTo>
                    <a:pt x="9752" y="78"/>
                    <a:pt x="136" y="36771"/>
                    <a:pt x="136" y="39048"/>
                  </a:cubicBezTo>
                  <a:cubicBezTo>
                    <a:pt x="136" y="41579"/>
                    <a:pt x="2666" y="41579"/>
                    <a:pt x="3173" y="41579"/>
                  </a:cubicBezTo>
                  <a:cubicBezTo>
                    <a:pt x="5703" y="41579"/>
                    <a:pt x="5956" y="41073"/>
                    <a:pt x="7221" y="37024"/>
                  </a:cubicBezTo>
                  <a:cubicBezTo>
                    <a:pt x="14560" y="11466"/>
                    <a:pt x="25441" y="5646"/>
                    <a:pt x="32779" y="5646"/>
                  </a:cubicBezTo>
                  <a:cubicBezTo>
                    <a:pt x="34804" y="5646"/>
                    <a:pt x="39106" y="5646"/>
                    <a:pt x="39106" y="13743"/>
                  </a:cubicBezTo>
                  <a:cubicBezTo>
                    <a:pt x="39106" y="20069"/>
                    <a:pt x="36575" y="26902"/>
                    <a:pt x="34804" y="31457"/>
                  </a:cubicBezTo>
                  <a:cubicBezTo>
                    <a:pt x="23670" y="60811"/>
                    <a:pt x="20380" y="72451"/>
                    <a:pt x="20380" y="83332"/>
                  </a:cubicBezTo>
                  <a:cubicBezTo>
                    <a:pt x="20380" y="110662"/>
                    <a:pt x="42648" y="114711"/>
                    <a:pt x="54289" y="114711"/>
                  </a:cubicBezTo>
                  <a:cubicBezTo>
                    <a:pt x="96801" y="114711"/>
                    <a:pt x="111225" y="30951"/>
                    <a:pt x="111225" y="17792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5FD0453-A49F-D6F4-5383-20A6A0C42A3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3936187" y="7997777"/>
              <a:ext cx="29606" cy="75662"/>
            </a:xfrm>
            <a:custGeom>
              <a:avLst/>
              <a:gdLst>
                <a:gd name="connsiteX0" fmla="*/ 29748 w 29606"/>
                <a:gd name="connsiteY0" fmla="*/ 26649 h 75662"/>
                <a:gd name="connsiteX1" fmla="*/ 13553 w 29606"/>
                <a:gd name="connsiteY1" fmla="*/ 78 h 75662"/>
                <a:gd name="connsiteX2" fmla="*/ 141 w 29606"/>
                <a:gd name="connsiteY2" fmla="*/ 13490 h 75662"/>
                <a:gd name="connsiteX3" fmla="*/ 13553 w 29606"/>
                <a:gd name="connsiteY3" fmla="*/ 26902 h 75662"/>
                <a:gd name="connsiteX4" fmla="*/ 22410 w 29606"/>
                <a:gd name="connsiteY4" fmla="*/ 23612 h 75662"/>
                <a:gd name="connsiteX5" fmla="*/ 23675 w 29606"/>
                <a:gd name="connsiteY5" fmla="*/ 22853 h 75662"/>
                <a:gd name="connsiteX6" fmla="*/ 24181 w 29606"/>
                <a:gd name="connsiteY6" fmla="*/ 26649 h 75662"/>
                <a:gd name="connsiteX7" fmla="*/ 6973 w 29606"/>
                <a:gd name="connsiteY7" fmla="*/ 68908 h 75662"/>
                <a:gd name="connsiteX8" fmla="*/ 4190 w 29606"/>
                <a:gd name="connsiteY8" fmla="*/ 72957 h 75662"/>
                <a:gd name="connsiteX9" fmla="*/ 6720 w 29606"/>
                <a:gd name="connsiteY9" fmla="*/ 75741 h 75662"/>
                <a:gd name="connsiteX10" fmla="*/ 29748 w 29606"/>
                <a:gd name="connsiteY10" fmla="*/ 26649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48" y="26649"/>
                  </a:moveTo>
                  <a:cubicBezTo>
                    <a:pt x="29748" y="9947"/>
                    <a:pt x="23422" y="78"/>
                    <a:pt x="13553" y="78"/>
                  </a:cubicBezTo>
                  <a:cubicBezTo>
                    <a:pt x="5202" y="78"/>
                    <a:pt x="141" y="6405"/>
                    <a:pt x="141" y="13490"/>
                  </a:cubicBezTo>
                  <a:cubicBezTo>
                    <a:pt x="141" y="20323"/>
                    <a:pt x="5202" y="26902"/>
                    <a:pt x="13553" y="26902"/>
                  </a:cubicBezTo>
                  <a:cubicBezTo>
                    <a:pt x="16589" y="26902"/>
                    <a:pt x="19879" y="25890"/>
                    <a:pt x="22410" y="23612"/>
                  </a:cubicBezTo>
                  <a:cubicBezTo>
                    <a:pt x="23169" y="23106"/>
                    <a:pt x="23422" y="22853"/>
                    <a:pt x="23675" y="22853"/>
                  </a:cubicBezTo>
                  <a:cubicBezTo>
                    <a:pt x="23928" y="22853"/>
                    <a:pt x="24181" y="23106"/>
                    <a:pt x="24181" y="26649"/>
                  </a:cubicBezTo>
                  <a:cubicBezTo>
                    <a:pt x="24181" y="45375"/>
                    <a:pt x="15324" y="60558"/>
                    <a:pt x="6973" y="68908"/>
                  </a:cubicBezTo>
                  <a:cubicBezTo>
                    <a:pt x="4190" y="71692"/>
                    <a:pt x="4190" y="72198"/>
                    <a:pt x="4190" y="72957"/>
                  </a:cubicBezTo>
                  <a:cubicBezTo>
                    <a:pt x="4190" y="74729"/>
                    <a:pt x="5455" y="75741"/>
                    <a:pt x="6720" y="75741"/>
                  </a:cubicBezTo>
                  <a:cubicBezTo>
                    <a:pt x="9504" y="75741"/>
                    <a:pt x="29748" y="56256"/>
                    <a:pt x="29748" y="2664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AEBD7D1A-DABD-07A7-93EF-932C422BDEE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4034230" y="7912752"/>
              <a:ext cx="102991" cy="114632"/>
            </a:xfrm>
            <a:custGeom>
              <a:avLst/>
              <a:gdLst>
                <a:gd name="connsiteX0" fmla="*/ 15076 w 102991"/>
                <a:gd name="connsiteY0" fmla="*/ 96997 h 114632"/>
                <a:gd name="connsiteX1" fmla="*/ 12798 w 102991"/>
                <a:gd name="connsiteY1" fmla="*/ 107878 h 114632"/>
                <a:gd name="connsiteX2" fmla="*/ 20137 w 102991"/>
                <a:gd name="connsiteY2" fmla="*/ 114711 h 114632"/>
                <a:gd name="connsiteX3" fmla="*/ 29499 w 102991"/>
                <a:gd name="connsiteY3" fmla="*/ 107625 h 114632"/>
                <a:gd name="connsiteX4" fmla="*/ 39621 w 102991"/>
                <a:gd name="connsiteY4" fmla="*/ 67643 h 114632"/>
                <a:gd name="connsiteX5" fmla="*/ 47719 w 102991"/>
                <a:gd name="connsiteY5" fmla="*/ 34746 h 114632"/>
                <a:gd name="connsiteX6" fmla="*/ 61890 w 102991"/>
                <a:gd name="connsiteY6" fmla="*/ 13996 h 114632"/>
                <a:gd name="connsiteX7" fmla="*/ 82134 w 102991"/>
                <a:gd name="connsiteY7" fmla="*/ 5646 h 114632"/>
                <a:gd name="connsiteX8" fmla="*/ 92762 w 102991"/>
                <a:gd name="connsiteY8" fmla="*/ 8682 h 114632"/>
                <a:gd name="connsiteX9" fmla="*/ 79604 w 102991"/>
                <a:gd name="connsiteY9" fmla="*/ 22600 h 114632"/>
                <a:gd name="connsiteX10" fmla="*/ 89219 w 102991"/>
                <a:gd name="connsiteY10" fmla="*/ 31457 h 114632"/>
                <a:gd name="connsiteX11" fmla="*/ 103137 w 102991"/>
                <a:gd name="connsiteY11" fmla="*/ 16527 h 114632"/>
                <a:gd name="connsiteX12" fmla="*/ 82134 w 102991"/>
                <a:gd name="connsiteY12" fmla="*/ 78 h 114632"/>
                <a:gd name="connsiteX13" fmla="*/ 49744 w 102991"/>
                <a:gd name="connsiteY13" fmla="*/ 19563 h 114632"/>
                <a:gd name="connsiteX14" fmla="*/ 26716 w 102991"/>
                <a:gd name="connsiteY14" fmla="*/ 78 h 114632"/>
                <a:gd name="connsiteX15" fmla="*/ 7990 w 102991"/>
                <a:gd name="connsiteY15" fmla="*/ 14502 h 114632"/>
                <a:gd name="connsiteX16" fmla="*/ 146 w 102991"/>
                <a:gd name="connsiteY16" fmla="*/ 39048 h 114632"/>
                <a:gd name="connsiteX17" fmla="*/ 3182 w 102991"/>
                <a:gd name="connsiteY17" fmla="*/ 41579 h 114632"/>
                <a:gd name="connsiteX18" fmla="*/ 7484 w 102991"/>
                <a:gd name="connsiteY18" fmla="*/ 35759 h 114632"/>
                <a:gd name="connsiteX19" fmla="*/ 25957 w 102991"/>
                <a:gd name="connsiteY19" fmla="*/ 5646 h 114632"/>
                <a:gd name="connsiteX20" fmla="*/ 33801 w 102991"/>
                <a:gd name="connsiteY20" fmla="*/ 17286 h 114632"/>
                <a:gd name="connsiteX21" fmla="*/ 29752 w 102991"/>
                <a:gd name="connsiteY21" fmla="*/ 38542 h 114632"/>
                <a:gd name="connsiteX22" fmla="*/ 15076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076" y="96997"/>
                  </a:moveTo>
                  <a:cubicBezTo>
                    <a:pt x="14316" y="100793"/>
                    <a:pt x="12798" y="106613"/>
                    <a:pt x="12798" y="107878"/>
                  </a:cubicBezTo>
                  <a:cubicBezTo>
                    <a:pt x="12798" y="112433"/>
                    <a:pt x="16341" y="114711"/>
                    <a:pt x="20137" y="114711"/>
                  </a:cubicBezTo>
                  <a:cubicBezTo>
                    <a:pt x="23173" y="114711"/>
                    <a:pt x="27728" y="112686"/>
                    <a:pt x="29499" y="107625"/>
                  </a:cubicBezTo>
                  <a:cubicBezTo>
                    <a:pt x="30006" y="106613"/>
                    <a:pt x="38609" y="72198"/>
                    <a:pt x="39621" y="67643"/>
                  </a:cubicBezTo>
                  <a:cubicBezTo>
                    <a:pt x="41646" y="59292"/>
                    <a:pt x="46201" y="41579"/>
                    <a:pt x="47719" y="34746"/>
                  </a:cubicBezTo>
                  <a:cubicBezTo>
                    <a:pt x="48731" y="31457"/>
                    <a:pt x="55817" y="19563"/>
                    <a:pt x="61890" y="13996"/>
                  </a:cubicBezTo>
                  <a:cubicBezTo>
                    <a:pt x="63914" y="12225"/>
                    <a:pt x="71253" y="5646"/>
                    <a:pt x="82134" y="5646"/>
                  </a:cubicBezTo>
                  <a:cubicBezTo>
                    <a:pt x="88713" y="5646"/>
                    <a:pt x="92509" y="8682"/>
                    <a:pt x="92762" y="8682"/>
                  </a:cubicBezTo>
                  <a:cubicBezTo>
                    <a:pt x="85171" y="9947"/>
                    <a:pt x="79604" y="16021"/>
                    <a:pt x="79604" y="22600"/>
                  </a:cubicBezTo>
                  <a:cubicBezTo>
                    <a:pt x="79604" y="26649"/>
                    <a:pt x="82387" y="31457"/>
                    <a:pt x="89219" y="31457"/>
                  </a:cubicBezTo>
                  <a:cubicBezTo>
                    <a:pt x="96052" y="31457"/>
                    <a:pt x="103137" y="25637"/>
                    <a:pt x="103137" y="16527"/>
                  </a:cubicBezTo>
                  <a:cubicBezTo>
                    <a:pt x="103137" y="7670"/>
                    <a:pt x="95040" y="78"/>
                    <a:pt x="82134" y="78"/>
                  </a:cubicBezTo>
                  <a:cubicBezTo>
                    <a:pt x="65686" y="78"/>
                    <a:pt x="54551" y="12478"/>
                    <a:pt x="49744" y="19563"/>
                  </a:cubicBezTo>
                  <a:cubicBezTo>
                    <a:pt x="47719" y="8176"/>
                    <a:pt x="38609" y="78"/>
                    <a:pt x="26716" y="78"/>
                  </a:cubicBezTo>
                  <a:cubicBezTo>
                    <a:pt x="15076" y="78"/>
                    <a:pt x="10268" y="9947"/>
                    <a:pt x="7990" y="14502"/>
                  </a:cubicBezTo>
                  <a:cubicBezTo>
                    <a:pt x="3435" y="23106"/>
                    <a:pt x="146" y="38289"/>
                    <a:pt x="146" y="39048"/>
                  </a:cubicBezTo>
                  <a:cubicBezTo>
                    <a:pt x="146" y="41579"/>
                    <a:pt x="2676" y="41579"/>
                    <a:pt x="3182" y="41579"/>
                  </a:cubicBezTo>
                  <a:cubicBezTo>
                    <a:pt x="5713" y="41579"/>
                    <a:pt x="5966" y="41326"/>
                    <a:pt x="7484" y="35759"/>
                  </a:cubicBezTo>
                  <a:cubicBezTo>
                    <a:pt x="11786" y="17792"/>
                    <a:pt x="16847" y="5646"/>
                    <a:pt x="25957" y="5646"/>
                  </a:cubicBezTo>
                  <a:cubicBezTo>
                    <a:pt x="30259" y="5646"/>
                    <a:pt x="33801" y="7670"/>
                    <a:pt x="33801" y="17286"/>
                  </a:cubicBezTo>
                  <a:cubicBezTo>
                    <a:pt x="33801" y="22600"/>
                    <a:pt x="33042" y="25384"/>
                    <a:pt x="29752" y="38542"/>
                  </a:cubicBezTo>
                  <a:lnTo>
                    <a:pt x="15076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6B9E0B90-6376-6A3C-E7BE-80E247AFCD3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160188" y="8013845"/>
              <a:ext cx="119743" cy="8679"/>
            </a:xfrm>
            <a:custGeom>
              <a:avLst/>
              <a:gdLst>
                <a:gd name="connsiteX0" fmla="*/ 112808 w 119743"/>
                <a:gd name="connsiteY0" fmla="*/ 8760 h 8679"/>
                <a:gd name="connsiteX1" fmla="*/ 119894 w 119743"/>
                <a:gd name="connsiteY1" fmla="*/ 4508 h 8679"/>
                <a:gd name="connsiteX2" fmla="*/ 112808 w 119743"/>
                <a:gd name="connsiteY2" fmla="*/ 80 h 8679"/>
                <a:gd name="connsiteX3" fmla="*/ 7235 w 119743"/>
                <a:gd name="connsiteY3" fmla="*/ 80 h 8679"/>
                <a:gd name="connsiteX4" fmla="*/ 150 w 119743"/>
                <a:gd name="connsiteY4" fmla="*/ 4331 h 8679"/>
                <a:gd name="connsiteX5" fmla="*/ 7235 w 119743"/>
                <a:gd name="connsiteY5" fmla="*/ 8760 h 8679"/>
                <a:gd name="connsiteX6" fmla="*/ 112808 w 119743"/>
                <a:gd name="connsiteY6" fmla="*/ 8760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808" y="8760"/>
                  </a:moveTo>
                  <a:cubicBezTo>
                    <a:pt x="115643" y="8760"/>
                    <a:pt x="119894" y="8760"/>
                    <a:pt x="119894" y="4508"/>
                  </a:cubicBezTo>
                  <a:cubicBezTo>
                    <a:pt x="119894" y="80"/>
                    <a:pt x="115820" y="80"/>
                    <a:pt x="112808" y="80"/>
                  </a:cubicBezTo>
                  <a:lnTo>
                    <a:pt x="7235" y="80"/>
                  </a:lnTo>
                  <a:cubicBezTo>
                    <a:pt x="4401" y="80"/>
                    <a:pt x="150" y="80"/>
                    <a:pt x="150" y="4331"/>
                  </a:cubicBezTo>
                  <a:cubicBezTo>
                    <a:pt x="150" y="8760"/>
                    <a:pt x="4224" y="8760"/>
                    <a:pt x="7235" y="8760"/>
                  </a:cubicBezTo>
                  <a:lnTo>
                    <a:pt x="112808" y="876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8124658-2070-0C6A-AC17-DF69A3B87CC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326291" y="7834812"/>
              <a:ext cx="58707" cy="253051"/>
            </a:xfrm>
            <a:custGeom>
              <a:avLst/>
              <a:gdLst>
                <a:gd name="connsiteX0" fmla="*/ 58865 w 58707"/>
                <a:gd name="connsiteY0" fmla="*/ 126604 h 253051"/>
                <a:gd name="connsiteX1" fmla="*/ 42163 w 58707"/>
                <a:gd name="connsiteY1" fmla="*/ 47652 h 253051"/>
                <a:gd name="connsiteX2" fmla="*/ 2687 w 58707"/>
                <a:gd name="connsiteY2" fmla="*/ 78 h 253051"/>
                <a:gd name="connsiteX3" fmla="*/ 157 w 58707"/>
                <a:gd name="connsiteY3" fmla="*/ 2609 h 253051"/>
                <a:gd name="connsiteX4" fmla="*/ 4965 w 58707"/>
                <a:gd name="connsiteY4" fmla="*/ 8429 h 253051"/>
                <a:gd name="connsiteX5" fmla="*/ 44188 w 58707"/>
                <a:gd name="connsiteY5" fmla="*/ 126604 h 253051"/>
                <a:gd name="connsiteX6" fmla="*/ 3446 w 58707"/>
                <a:gd name="connsiteY6" fmla="*/ 246297 h 253051"/>
                <a:gd name="connsiteX7" fmla="*/ 157 w 58707"/>
                <a:gd name="connsiteY7" fmla="*/ 250599 h 253051"/>
                <a:gd name="connsiteX8" fmla="*/ 2687 w 58707"/>
                <a:gd name="connsiteY8" fmla="*/ 253129 h 253051"/>
                <a:gd name="connsiteX9" fmla="*/ 42922 w 58707"/>
                <a:gd name="connsiteY9" fmla="*/ 203785 h 253051"/>
                <a:gd name="connsiteX10" fmla="*/ 58865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65" y="126604"/>
                  </a:moveTo>
                  <a:cubicBezTo>
                    <a:pt x="58865" y="106866"/>
                    <a:pt x="56081" y="76247"/>
                    <a:pt x="42163" y="47652"/>
                  </a:cubicBezTo>
                  <a:cubicBezTo>
                    <a:pt x="26980" y="16527"/>
                    <a:pt x="5218" y="78"/>
                    <a:pt x="2687" y="78"/>
                  </a:cubicBezTo>
                  <a:cubicBezTo>
                    <a:pt x="1169" y="78"/>
                    <a:pt x="157" y="1091"/>
                    <a:pt x="157" y="2609"/>
                  </a:cubicBezTo>
                  <a:cubicBezTo>
                    <a:pt x="157" y="3368"/>
                    <a:pt x="157" y="3874"/>
                    <a:pt x="4965" y="8429"/>
                  </a:cubicBezTo>
                  <a:cubicBezTo>
                    <a:pt x="29764" y="33481"/>
                    <a:pt x="44188" y="73716"/>
                    <a:pt x="44188" y="126604"/>
                  </a:cubicBezTo>
                  <a:cubicBezTo>
                    <a:pt x="44188" y="169876"/>
                    <a:pt x="34825" y="214413"/>
                    <a:pt x="3446" y="246297"/>
                  </a:cubicBezTo>
                  <a:cubicBezTo>
                    <a:pt x="157" y="249334"/>
                    <a:pt x="157" y="249840"/>
                    <a:pt x="157" y="250599"/>
                  </a:cubicBezTo>
                  <a:cubicBezTo>
                    <a:pt x="157" y="252117"/>
                    <a:pt x="1169" y="253129"/>
                    <a:pt x="2687" y="253129"/>
                  </a:cubicBezTo>
                  <a:cubicBezTo>
                    <a:pt x="5218" y="253129"/>
                    <a:pt x="27992" y="235922"/>
                    <a:pt x="42922" y="203785"/>
                  </a:cubicBezTo>
                  <a:cubicBezTo>
                    <a:pt x="55828" y="175949"/>
                    <a:pt x="58865" y="147860"/>
                    <a:pt x="58865" y="126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CD93557-9F87-5300-B95E-D7B364E8D54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435329" y="7834812"/>
              <a:ext cx="58707" cy="253051"/>
            </a:xfrm>
            <a:custGeom>
              <a:avLst/>
              <a:gdLst>
                <a:gd name="connsiteX0" fmla="*/ 58868 w 58707"/>
                <a:gd name="connsiteY0" fmla="*/ 250599 h 253051"/>
                <a:gd name="connsiteX1" fmla="*/ 54567 w 58707"/>
                <a:gd name="connsiteY1" fmla="*/ 245032 h 253051"/>
                <a:gd name="connsiteX2" fmla="*/ 14838 w 58707"/>
                <a:gd name="connsiteY2" fmla="*/ 126604 h 253051"/>
                <a:gd name="connsiteX3" fmla="*/ 55579 w 58707"/>
                <a:gd name="connsiteY3" fmla="*/ 6911 h 253051"/>
                <a:gd name="connsiteX4" fmla="*/ 58868 w 58707"/>
                <a:gd name="connsiteY4" fmla="*/ 2609 h 253051"/>
                <a:gd name="connsiteX5" fmla="*/ 56338 w 58707"/>
                <a:gd name="connsiteY5" fmla="*/ 78 h 253051"/>
                <a:gd name="connsiteX6" fmla="*/ 16103 w 58707"/>
                <a:gd name="connsiteY6" fmla="*/ 49423 h 253051"/>
                <a:gd name="connsiteX7" fmla="*/ 161 w 58707"/>
                <a:gd name="connsiteY7" fmla="*/ 126604 h 253051"/>
                <a:gd name="connsiteX8" fmla="*/ 16862 w 58707"/>
                <a:gd name="connsiteY8" fmla="*/ 205556 h 253051"/>
                <a:gd name="connsiteX9" fmla="*/ 56338 w 58707"/>
                <a:gd name="connsiteY9" fmla="*/ 253129 h 253051"/>
                <a:gd name="connsiteX10" fmla="*/ 58868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68" y="250599"/>
                  </a:moveTo>
                  <a:cubicBezTo>
                    <a:pt x="58868" y="249840"/>
                    <a:pt x="58868" y="249334"/>
                    <a:pt x="54567" y="245032"/>
                  </a:cubicBezTo>
                  <a:cubicBezTo>
                    <a:pt x="22935" y="213147"/>
                    <a:pt x="14838" y="165321"/>
                    <a:pt x="14838" y="126604"/>
                  </a:cubicBezTo>
                  <a:cubicBezTo>
                    <a:pt x="14838" y="82573"/>
                    <a:pt x="24454" y="38542"/>
                    <a:pt x="55579" y="6911"/>
                  </a:cubicBezTo>
                  <a:cubicBezTo>
                    <a:pt x="58868" y="3874"/>
                    <a:pt x="58868" y="3368"/>
                    <a:pt x="58868" y="2609"/>
                  </a:cubicBezTo>
                  <a:cubicBezTo>
                    <a:pt x="58868" y="838"/>
                    <a:pt x="57856" y="78"/>
                    <a:pt x="56338" y="78"/>
                  </a:cubicBezTo>
                  <a:cubicBezTo>
                    <a:pt x="53807" y="78"/>
                    <a:pt x="31033" y="17286"/>
                    <a:pt x="16103" y="49423"/>
                  </a:cubicBezTo>
                  <a:cubicBezTo>
                    <a:pt x="3197" y="77259"/>
                    <a:pt x="161" y="105348"/>
                    <a:pt x="161" y="126604"/>
                  </a:cubicBezTo>
                  <a:cubicBezTo>
                    <a:pt x="161" y="146342"/>
                    <a:pt x="2944" y="176961"/>
                    <a:pt x="16862" y="205556"/>
                  </a:cubicBezTo>
                  <a:cubicBezTo>
                    <a:pt x="32045" y="236681"/>
                    <a:pt x="53807" y="253129"/>
                    <a:pt x="56338" y="253129"/>
                  </a:cubicBezTo>
                  <a:cubicBezTo>
                    <a:pt x="57856" y="253129"/>
                    <a:pt x="58868" y="252370"/>
                    <a:pt x="58868" y="2505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BE84F146-F4D1-9F92-F9EE-768F8CBFC9F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516024" y="7912752"/>
              <a:ext cx="102991" cy="114632"/>
            </a:xfrm>
            <a:custGeom>
              <a:avLst/>
              <a:gdLst>
                <a:gd name="connsiteX0" fmla="*/ 15094 w 102991"/>
                <a:gd name="connsiteY0" fmla="*/ 96997 h 114632"/>
                <a:gd name="connsiteX1" fmla="*/ 12817 w 102991"/>
                <a:gd name="connsiteY1" fmla="*/ 107878 h 114632"/>
                <a:gd name="connsiteX2" fmla="*/ 20156 w 102991"/>
                <a:gd name="connsiteY2" fmla="*/ 114711 h 114632"/>
                <a:gd name="connsiteX3" fmla="*/ 29518 w 102991"/>
                <a:gd name="connsiteY3" fmla="*/ 107625 h 114632"/>
                <a:gd name="connsiteX4" fmla="*/ 39640 w 102991"/>
                <a:gd name="connsiteY4" fmla="*/ 67643 h 114632"/>
                <a:gd name="connsiteX5" fmla="*/ 47738 w 102991"/>
                <a:gd name="connsiteY5" fmla="*/ 34746 h 114632"/>
                <a:gd name="connsiteX6" fmla="*/ 61909 w 102991"/>
                <a:gd name="connsiteY6" fmla="*/ 13996 h 114632"/>
                <a:gd name="connsiteX7" fmla="*/ 82153 w 102991"/>
                <a:gd name="connsiteY7" fmla="*/ 5646 h 114632"/>
                <a:gd name="connsiteX8" fmla="*/ 92781 w 102991"/>
                <a:gd name="connsiteY8" fmla="*/ 8682 h 114632"/>
                <a:gd name="connsiteX9" fmla="*/ 79623 w 102991"/>
                <a:gd name="connsiteY9" fmla="*/ 22600 h 114632"/>
                <a:gd name="connsiteX10" fmla="*/ 89238 w 102991"/>
                <a:gd name="connsiteY10" fmla="*/ 31457 h 114632"/>
                <a:gd name="connsiteX11" fmla="*/ 103156 w 102991"/>
                <a:gd name="connsiteY11" fmla="*/ 16527 h 114632"/>
                <a:gd name="connsiteX12" fmla="*/ 82153 w 102991"/>
                <a:gd name="connsiteY12" fmla="*/ 78 h 114632"/>
                <a:gd name="connsiteX13" fmla="*/ 49762 w 102991"/>
                <a:gd name="connsiteY13" fmla="*/ 19563 h 114632"/>
                <a:gd name="connsiteX14" fmla="*/ 26735 w 102991"/>
                <a:gd name="connsiteY14" fmla="*/ 78 h 114632"/>
                <a:gd name="connsiteX15" fmla="*/ 8009 w 102991"/>
                <a:gd name="connsiteY15" fmla="*/ 14502 h 114632"/>
                <a:gd name="connsiteX16" fmla="*/ 165 w 102991"/>
                <a:gd name="connsiteY16" fmla="*/ 39048 h 114632"/>
                <a:gd name="connsiteX17" fmla="*/ 3201 w 102991"/>
                <a:gd name="connsiteY17" fmla="*/ 41579 h 114632"/>
                <a:gd name="connsiteX18" fmla="*/ 7503 w 102991"/>
                <a:gd name="connsiteY18" fmla="*/ 35759 h 114632"/>
                <a:gd name="connsiteX19" fmla="*/ 25976 w 102991"/>
                <a:gd name="connsiteY19" fmla="*/ 5646 h 114632"/>
                <a:gd name="connsiteX20" fmla="*/ 33820 w 102991"/>
                <a:gd name="connsiteY20" fmla="*/ 17286 h 114632"/>
                <a:gd name="connsiteX21" fmla="*/ 29771 w 102991"/>
                <a:gd name="connsiteY21" fmla="*/ 38542 h 114632"/>
                <a:gd name="connsiteX22" fmla="*/ 15094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094" y="96997"/>
                  </a:moveTo>
                  <a:cubicBezTo>
                    <a:pt x="14335" y="100793"/>
                    <a:pt x="12817" y="106613"/>
                    <a:pt x="12817" y="107878"/>
                  </a:cubicBezTo>
                  <a:cubicBezTo>
                    <a:pt x="12817" y="112433"/>
                    <a:pt x="16360" y="114711"/>
                    <a:pt x="20156" y="114711"/>
                  </a:cubicBezTo>
                  <a:cubicBezTo>
                    <a:pt x="23192" y="114711"/>
                    <a:pt x="27747" y="112686"/>
                    <a:pt x="29518" y="107625"/>
                  </a:cubicBezTo>
                  <a:cubicBezTo>
                    <a:pt x="30025" y="106613"/>
                    <a:pt x="38628" y="72198"/>
                    <a:pt x="39640" y="67643"/>
                  </a:cubicBezTo>
                  <a:cubicBezTo>
                    <a:pt x="41665" y="59292"/>
                    <a:pt x="46220" y="41579"/>
                    <a:pt x="47738" y="34746"/>
                  </a:cubicBezTo>
                  <a:cubicBezTo>
                    <a:pt x="48750" y="31457"/>
                    <a:pt x="55836" y="19563"/>
                    <a:pt x="61909" y="13996"/>
                  </a:cubicBezTo>
                  <a:cubicBezTo>
                    <a:pt x="63933" y="12225"/>
                    <a:pt x="71272" y="5646"/>
                    <a:pt x="82153" y="5646"/>
                  </a:cubicBezTo>
                  <a:cubicBezTo>
                    <a:pt x="88732" y="5646"/>
                    <a:pt x="92528" y="8682"/>
                    <a:pt x="92781" y="8682"/>
                  </a:cubicBezTo>
                  <a:cubicBezTo>
                    <a:pt x="85190" y="9947"/>
                    <a:pt x="79623" y="16021"/>
                    <a:pt x="79623" y="22600"/>
                  </a:cubicBezTo>
                  <a:cubicBezTo>
                    <a:pt x="79623" y="26649"/>
                    <a:pt x="82406" y="31457"/>
                    <a:pt x="89238" y="31457"/>
                  </a:cubicBezTo>
                  <a:cubicBezTo>
                    <a:pt x="96071" y="31457"/>
                    <a:pt x="103156" y="25637"/>
                    <a:pt x="103156" y="16527"/>
                  </a:cubicBezTo>
                  <a:cubicBezTo>
                    <a:pt x="103156" y="7670"/>
                    <a:pt x="95059" y="78"/>
                    <a:pt x="82153" y="78"/>
                  </a:cubicBezTo>
                  <a:cubicBezTo>
                    <a:pt x="65705" y="78"/>
                    <a:pt x="54570" y="12478"/>
                    <a:pt x="49762" y="19563"/>
                  </a:cubicBezTo>
                  <a:cubicBezTo>
                    <a:pt x="47738" y="8176"/>
                    <a:pt x="38628" y="78"/>
                    <a:pt x="26735" y="78"/>
                  </a:cubicBezTo>
                  <a:cubicBezTo>
                    <a:pt x="15094" y="78"/>
                    <a:pt x="10287" y="9947"/>
                    <a:pt x="8009" y="14502"/>
                  </a:cubicBezTo>
                  <a:cubicBezTo>
                    <a:pt x="3454" y="23106"/>
                    <a:pt x="165" y="38289"/>
                    <a:pt x="165" y="39048"/>
                  </a:cubicBezTo>
                  <a:cubicBezTo>
                    <a:pt x="165" y="41579"/>
                    <a:pt x="2695" y="41579"/>
                    <a:pt x="3201" y="41579"/>
                  </a:cubicBezTo>
                  <a:cubicBezTo>
                    <a:pt x="5732" y="41579"/>
                    <a:pt x="5985" y="41326"/>
                    <a:pt x="7503" y="35759"/>
                  </a:cubicBezTo>
                  <a:cubicBezTo>
                    <a:pt x="11805" y="17792"/>
                    <a:pt x="16866" y="5646"/>
                    <a:pt x="25976" y="5646"/>
                  </a:cubicBezTo>
                  <a:cubicBezTo>
                    <a:pt x="30278" y="5646"/>
                    <a:pt x="33820" y="7670"/>
                    <a:pt x="33820" y="17286"/>
                  </a:cubicBezTo>
                  <a:cubicBezTo>
                    <a:pt x="33820" y="22600"/>
                    <a:pt x="33061" y="25384"/>
                    <a:pt x="29771" y="38542"/>
                  </a:cubicBezTo>
                  <a:lnTo>
                    <a:pt x="15094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77E29091-03BD-3B61-0CD2-EC862C5DD4A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635252" y="7952910"/>
              <a:ext cx="130371" cy="130549"/>
            </a:xfrm>
            <a:custGeom>
              <a:avLst/>
              <a:gdLst>
                <a:gd name="connsiteX0" fmla="*/ 69783 w 130371"/>
                <a:gd name="connsiteY0" fmla="*/ 69694 h 130549"/>
                <a:gd name="connsiteX1" fmla="*/ 123987 w 130371"/>
                <a:gd name="connsiteY1" fmla="*/ 69694 h 130549"/>
                <a:gd name="connsiteX2" fmla="*/ 130541 w 130371"/>
                <a:gd name="connsiteY2" fmla="*/ 65443 h 130549"/>
                <a:gd name="connsiteX3" fmla="*/ 123987 w 130371"/>
                <a:gd name="connsiteY3" fmla="*/ 61015 h 130549"/>
                <a:gd name="connsiteX4" fmla="*/ 69783 w 130371"/>
                <a:gd name="connsiteY4" fmla="*/ 61015 h 130549"/>
                <a:gd name="connsiteX5" fmla="*/ 69783 w 130371"/>
                <a:gd name="connsiteY5" fmla="*/ 6634 h 130549"/>
                <a:gd name="connsiteX6" fmla="*/ 65532 w 130371"/>
                <a:gd name="connsiteY6" fmla="*/ 80 h 130549"/>
                <a:gd name="connsiteX7" fmla="*/ 61104 w 130371"/>
                <a:gd name="connsiteY7" fmla="*/ 6634 h 130549"/>
                <a:gd name="connsiteX8" fmla="*/ 61104 w 130371"/>
                <a:gd name="connsiteY8" fmla="*/ 61015 h 130549"/>
                <a:gd name="connsiteX9" fmla="*/ 6723 w 130371"/>
                <a:gd name="connsiteY9" fmla="*/ 61015 h 130549"/>
                <a:gd name="connsiteX10" fmla="*/ 169 w 130371"/>
                <a:gd name="connsiteY10" fmla="*/ 65266 h 130549"/>
                <a:gd name="connsiteX11" fmla="*/ 6723 w 130371"/>
                <a:gd name="connsiteY11" fmla="*/ 69694 h 130549"/>
                <a:gd name="connsiteX12" fmla="*/ 61104 w 130371"/>
                <a:gd name="connsiteY12" fmla="*/ 69694 h 130549"/>
                <a:gd name="connsiteX13" fmla="*/ 61104 w 130371"/>
                <a:gd name="connsiteY13" fmla="*/ 124075 h 130549"/>
                <a:gd name="connsiteX14" fmla="*/ 65355 w 130371"/>
                <a:gd name="connsiteY14" fmla="*/ 130629 h 130549"/>
                <a:gd name="connsiteX15" fmla="*/ 69783 w 130371"/>
                <a:gd name="connsiteY15" fmla="*/ 124075 h 130549"/>
                <a:gd name="connsiteX16" fmla="*/ 69783 w 130371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783" y="69694"/>
                  </a:moveTo>
                  <a:lnTo>
                    <a:pt x="123987" y="69694"/>
                  </a:lnTo>
                  <a:cubicBezTo>
                    <a:pt x="126290" y="69694"/>
                    <a:pt x="130541" y="69694"/>
                    <a:pt x="130541" y="65443"/>
                  </a:cubicBezTo>
                  <a:cubicBezTo>
                    <a:pt x="130541" y="61015"/>
                    <a:pt x="126467" y="61015"/>
                    <a:pt x="123987" y="61015"/>
                  </a:cubicBezTo>
                  <a:lnTo>
                    <a:pt x="69783" y="61015"/>
                  </a:lnTo>
                  <a:lnTo>
                    <a:pt x="69783" y="6634"/>
                  </a:lnTo>
                  <a:cubicBezTo>
                    <a:pt x="69783" y="4331"/>
                    <a:pt x="69783" y="80"/>
                    <a:pt x="65532" y="80"/>
                  </a:cubicBezTo>
                  <a:cubicBezTo>
                    <a:pt x="61104" y="80"/>
                    <a:pt x="61104" y="4154"/>
                    <a:pt x="61104" y="6634"/>
                  </a:cubicBezTo>
                  <a:lnTo>
                    <a:pt x="61104" y="61015"/>
                  </a:lnTo>
                  <a:lnTo>
                    <a:pt x="6723" y="61015"/>
                  </a:lnTo>
                  <a:cubicBezTo>
                    <a:pt x="4420" y="61015"/>
                    <a:pt x="169" y="61015"/>
                    <a:pt x="169" y="65266"/>
                  </a:cubicBezTo>
                  <a:cubicBezTo>
                    <a:pt x="169" y="69694"/>
                    <a:pt x="4243" y="69694"/>
                    <a:pt x="6723" y="69694"/>
                  </a:cubicBezTo>
                  <a:lnTo>
                    <a:pt x="61104" y="69694"/>
                  </a:lnTo>
                  <a:lnTo>
                    <a:pt x="61104" y="124075"/>
                  </a:lnTo>
                  <a:cubicBezTo>
                    <a:pt x="61104" y="126378"/>
                    <a:pt x="61104" y="130629"/>
                    <a:pt x="65355" y="130629"/>
                  </a:cubicBezTo>
                  <a:cubicBezTo>
                    <a:pt x="69783" y="130629"/>
                    <a:pt x="69783" y="126555"/>
                    <a:pt x="69783" y="124075"/>
                  </a:cubicBezTo>
                  <a:lnTo>
                    <a:pt x="69783" y="6969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E1EC5093-D5B3-5856-CB83-C95811283BF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868086" y="7956276"/>
              <a:ext cx="154614" cy="10122"/>
            </a:xfrm>
            <a:custGeom>
              <a:avLst/>
              <a:gdLst>
                <a:gd name="connsiteX0" fmla="*/ 145935 w 154614"/>
                <a:gd name="connsiteY0" fmla="*/ 10200 h 10122"/>
                <a:gd name="connsiteX1" fmla="*/ 154792 w 154614"/>
                <a:gd name="connsiteY1" fmla="*/ 5139 h 10122"/>
                <a:gd name="connsiteX2" fmla="*/ 145935 w 154614"/>
                <a:gd name="connsiteY2" fmla="*/ 78 h 10122"/>
                <a:gd name="connsiteX3" fmla="*/ 9035 w 154614"/>
                <a:gd name="connsiteY3" fmla="*/ 78 h 10122"/>
                <a:gd name="connsiteX4" fmla="*/ 178 w 154614"/>
                <a:gd name="connsiteY4" fmla="*/ 5139 h 10122"/>
                <a:gd name="connsiteX5" fmla="*/ 9035 w 154614"/>
                <a:gd name="connsiteY5" fmla="*/ 10200 h 10122"/>
                <a:gd name="connsiteX6" fmla="*/ 145935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35" y="10200"/>
                  </a:moveTo>
                  <a:cubicBezTo>
                    <a:pt x="150237" y="10200"/>
                    <a:pt x="154792" y="10200"/>
                    <a:pt x="154792" y="5139"/>
                  </a:cubicBezTo>
                  <a:cubicBezTo>
                    <a:pt x="154792" y="78"/>
                    <a:pt x="150237" y="78"/>
                    <a:pt x="145935" y="78"/>
                  </a:cubicBezTo>
                  <a:lnTo>
                    <a:pt x="9035" y="78"/>
                  </a:lnTo>
                  <a:cubicBezTo>
                    <a:pt x="4733" y="78"/>
                    <a:pt x="178" y="78"/>
                    <a:pt x="178" y="5139"/>
                  </a:cubicBezTo>
                  <a:cubicBezTo>
                    <a:pt x="178" y="10200"/>
                    <a:pt x="4733" y="10200"/>
                    <a:pt x="9035" y="10200"/>
                  </a:cubicBezTo>
                  <a:lnTo>
                    <a:pt x="145935" y="1020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426CFB9-74A2-33B5-8D81-8FC9A0A8E29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107472" y="7912752"/>
              <a:ext cx="102991" cy="114632"/>
            </a:xfrm>
            <a:custGeom>
              <a:avLst/>
              <a:gdLst>
                <a:gd name="connsiteX0" fmla="*/ 15118 w 102991"/>
                <a:gd name="connsiteY0" fmla="*/ 96997 h 114632"/>
                <a:gd name="connsiteX1" fmla="*/ 12840 w 102991"/>
                <a:gd name="connsiteY1" fmla="*/ 107878 h 114632"/>
                <a:gd name="connsiteX2" fmla="*/ 20179 w 102991"/>
                <a:gd name="connsiteY2" fmla="*/ 114711 h 114632"/>
                <a:gd name="connsiteX3" fmla="*/ 29542 w 102991"/>
                <a:gd name="connsiteY3" fmla="*/ 107625 h 114632"/>
                <a:gd name="connsiteX4" fmla="*/ 39664 w 102991"/>
                <a:gd name="connsiteY4" fmla="*/ 67643 h 114632"/>
                <a:gd name="connsiteX5" fmla="*/ 47761 w 102991"/>
                <a:gd name="connsiteY5" fmla="*/ 34746 h 114632"/>
                <a:gd name="connsiteX6" fmla="*/ 61932 w 102991"/>
                <a:gd name="connsiteY6" fmla="*/ 13996 h 114632"/>
                <a:gd name="connsiteX7" fmla="*/ 82176 w 102991"/>
                <a:gd name="connsiteY7" fmla="*/ 5646 h 114632"/>
                <a:gd name="connsiteX8" fmla="*/ 92804 w 102991"/>
                <a:gd name="connsiteY8" fmla="*/ 8682 h 114632"/>
                <a:gd name="connsiteX9" fmla="*/ 79646 w 102991"/>
                <a:gd name="connsiteY9" fmla="*/ 22600 h 114632"/>
                <a:gd name="connsiteX10" fmla="*/ 89262 w 102991"/>
                <a:gd name="connsiteY10" fmla="*/ 31457 h 114632"/>
                <a:gd name="connsiteX11" fmla="*/ 103180 w 102991"/>
                <a:gd name="connsiteY11" fmla="*/ 16527 h 114632"/>
                <a:gd name="connsiteX12" fmla="*/ 82176 w 102991"/>
                <a:gd name="connsiteY12" fmla="*/ 78 h 114632"/>
                <a:gd name="connsiteX13" fmla="*/ 49786 w 102991"/>
                <a:gd name="connsiteY13" fmla="*/ 19563 h 114632"/>
                <a:gd name="connsiteX14" fmla="*/ 26758 w 102991"/>
                <a:gd name="connsiteY14" fmla="*/ 78 h 114632"/>
                <a:gd name="connsiteX15" fmla="*/ 8032 w 102991"/>
                <a:gd name="connsiteY15" fmla="*/ 14502 h 114632"/>
                <a:gd name="connsiteX16" fmla="*/ 188 w 102991"/>
                <a:gd name="connsiteY16" fmla="*/ 39048 h 114632"/>
                <a:gd name="connsiteX17" fmla="*/ 3224 w 102991"/>
                <a:gd name="connsiteY17" fmla="*/ 41579 h 114632"/>
                <a:gd name="connsiteX18" fmla="*/ 7526 w 102991"/>
                <a:gd name="connsiteY18" fmla="*/ 35759 h 114632"/>
                <a:gd name="connsiteX19" fmla="*/ 25999 w 102991"/>
                <a:gd name="connsiteY19" fmla="*/ 5646 h 114632"/>
                <a:gd name="connsiteX20" fmla="*/ 33844 w 102991"/>
                <a:gd name="connsiteY20" fmla="*/ 17286 h 114632"/>
                <a:gd name="connsiteX21" fmla="*/ 29795 w 102991"/>
                <a:gd name="connsiteY21" fmla="*/ 38542 h 114632"/>
                <a:gd name="connsiteX22" fmla="*/ 15118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8" y="96997"/>
                  </a:moveTo>
                  <a:cubicBezTo>
                    <a:pt x="14359" y="100793"/>
                    <a:pt x="12840" y="106613"/>
                    <a:pt x="12840" y="107878"/>
                  </a:cubicBezTo>
                  <a:cubicBezTo>
                    <a:pt x="12840" y="112433"/>
                    <a:pt x="16383" y="114711"/>
                    <a:pt x="20179" y="114711"/>
                  </a:cubicBezTo>
                  <a:cubicBezTo>
                    <a:pt x="23215" y="114711"/>
                    <a:pt x="27770" y="112686"/>
                    <a:pt x="29542" y="107625"/>
                  </a:cubicBezTo>
                  <a:cubicBezTo>
                    <a:pt x="30048" y="106613"/>
                    <a:pt x="38652" y="72198"/>
                    <a:pt x="39664" y="67643"/>
                  </a:cubicBezTo>
                  <a:cubicBezTo>
                    <a:pt x="41688" y="59292"/>
                    <a:pt x="46243" y="41579"/>
                    <a:pt x="47761" y="34746"/>
                  </a:cubicBezTo>
                  <a:cubicBezTo>
                    <a:pt x="48774" y="31457"/>
                    <a:pt x="55859" y="19563"/>
                    <a:pt x="61932" y="13996"/>
                  </a:cubicBezTo>
                  <a:cubicBezTo>
                    <a:pt x="63957" y="12225"/>
                    <a:pt x="71295" y="5646"/>
                    <a:pt x="82176" y="5646"/>
                  </a:cubicBezTo>
                  <a:cubicBezTo>
                    <a:pt x="88756" y="5646"/>
                    <a:pt x="92551" y="8682"/>
                    <a:pt x="92804" y="8682"/>
                  </a:cubicBezTo>
                  <a:cubicBezTo>
                    <a:pt x="85213" y="9947"/>
                    <a:pt x="79646" y="16021"/>
                    <a:pt x="79646" y="22600"/>
                  </a:cubicBezTo>
                  <a:cubicBezTo>
                    <a:pt x="79646" y="26649"/>
                    <a:pt x="82429" y="31457"/>
                    <a:pt x="89262" y="31457"/>
                  </a:cubicBezTo>
                  <a:cubicBezTo>
                    <a:pt x="96094" y="31457"/>
                    <a:pt x="103180" y="25637"/>
                    <a:pt x="103180" y="16527"/>
                  </a:cubicBezTo>
                  <a:cubicBezTo>
                    <a:pt x="103180" y="7670"/>
                    <a:pt x="95082" y="78"/>
                    <a:pt x="82176" y="78"/>
                  </a:cubicBezTo>
                  <a:cubicBezTo>
                    <a:pt x="65728" y="78"/>
                    <a:pt x="54594" y="12478"/>
                    <a:pt x="49786" y="19563"/>
                  </a:cubicBezTo>
                  <a:cubicBezTo>
                    <a:pt x="47761" y="8176"/>
                    <a:pt x="38652" y="78"/>
                    <a:pt x="26758" y="78"/>
                  </a:cubicBezTo>
                  <a:cubicBezTo>
                    <a:pt x="15118" y="78"/>
                    <a:pt x="10310" y="9947"/>
                    <a:pt x="8032" y="14502"/>
                  </a:cubicBezTo>
                  <a:cubicBezTo>
                    <a:pt x="3477" y="23106"/>
                    <a:pt x="188" y="38289"/>
                    <a:pt x="188" y="39048"/>
                  </a:cubicBezTo>
                  <a:cubicBezTo>
                    <a:pt x="188" y="41579"/>
                    <a:pt x="2718" y="41579"/>
                    <a:pt x="3224" y="41579"/>
                  </a:cubicBezTo>
                  <a:cubicBezTo>
                    <a:pt x="5755" y="41579"/>
                    <a:pt x="6008" y="41326"/>
                    <a:pt x="7526" y="35759"/>
                  </a:cubicBezTo>
                  <a:cubicBezTo>
                    <a:pt x="11828" y="17792"/>
                    <a:pt x="16889" y="5646"/>
                    <a:pt x="25999" y="5646"/>
                  </a:cubicBezTo>
                  <a:cubicBezTo>
                    <a:pt x="30301" y="5646"/>
                    <a:pt x="33844" y="7670"/>
                    <a:pt x="33844" y="17286"/>
                  </a:cubicBezTo>
                  <a:cubicBezTo>
                    <a:pt x="33844" y="22600"/>
                    <a:pt x="33084" y="25384"/>
                    <a:pt x="29795" y="38542"/>
                  </a:cubicBezTo>
                  <a:lnTo>
                    <a:pt x="15118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7AD22DF7-9DAA-EA22-238D-C77CC94A951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5233430" y="8013845"/>
              <a:ext cx="119743" cy="8679"/>
            </a:xfrm>
            <a:custGeom>
              <a:avLst/>
              <a:gdLst>
                <a:gd name="connsiteX0" fmla="*/ 112851 w 119743"/>
                <a:gd name="connsiteY0" fmla="*/ 8760 h 8679"/>
                <a:gd name="connsiteX1" fmla="*/ 119936 w 119743"/>
                <a:gd name="connsiteY1" fmla="*/ 4508 h 8679"/>
                <a:gd name="connsiteX2" fmla="*/ 112851 w 119743"/>
                <a:gd name="connsiteY2" fmla="*/ 80 h 8679"/>
                <a:gd name="connsiteX3" fmla="*/ 7278 w 119743"/>
                <a:gd name="connsiteY3" fmla="*/ 80 h 8679"/>
                <a:gd name="connsiteX4" fmla="*/ 192 w 119743"/>
                <a:gd name="connsiteY4" fmla="*/ 4331 h 8679"/>
                <a:gd name="connsiteX5" fmla="*/ 7278 w 119743"/>
                <a:gd name="connsiteY5" fmla="*/ 8760 h 8679"/>
                <a:gd name="connsiteX6" fmla="*/ 112851 w 119743"/>
                <a:gd name="connsiteY6" fmla="*/ 8760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851" y="8760"/>
                  </a:moveTo>
                  <a:cubicBezTo>
                    <a:pt x="115685" y="8760"/>
                    <a:pt x="119936" y="8760"/>
                    <a:pt x="119936" y="4508"/>
                  </a:cubicBezTo>
                  <a:cubicBezTo>
                    <a:pt x="119936" y="80"/>
                    <a:pt x="115862" y="80"/>
                    <a:pt x="112851" y="80"/>
                  </a:cubicBezTo>
                  <a:lnTo>
                    <a:pt x="7278" y="80"/>
                  </a:lnTo>
                  <a:cubicBezTo>
                    <a:pt x="4444" y="80"/>
                    <a:pt x="192" y="80"/>
                    <a:pt x="192" y="4331"/>
                  </a:cubicBezTo>
                  <a:cubicBezTo>
                    <a:pt x="192" y="8760"/>
                    <a:pt x="4266" y="8760"/>
                    <a:pt x="7278" y="8760"/>
                  </a:cubicBezTo>
                  <a:lnTo>
                    <a:pt x="112851" y="876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38B70BF-A04D-2834-8662-616352D98EF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399533" y="7834812"/>
              <a:ext cx="58707" cy="253051"/>
            </a:xfrm>
            <a:custGeom>
              <a:avLst/>
              <a:gdLst>
                <a:gd name="connsiteX0" fmla="*/ 58907 w 58707"/>
                <a:gd name="connsiteY0" fmla="*/ 126604 h 253051"/>
                <a:gd name="connsiteX1" fmla="*/ 42206 w 58707"/>
                <a:gd name="connsiteY1" fmla="*/ 47652 h 253051"/>
                <a:gd name="connsiteX2" fmla="*/ 2730 w 58707"/>
                <a:gd name="connsiteY2" fmla="*/ 78 h 253051"/>
                <a:gd name="connsiteX3" fmla="*/ 199 w 58707"/>
                <a:gd name="connsiteY3" fmla="*/ 2609 h 253051"/>
                <a:gd name="connsiteX4" fmla="*/ 5007 w 58707"/>
                <a:gd name="connsiteY4" fmla="*/ 8429 h 253051"/>
                <a:gd name="connsiteX5" fmla="*/ 44230 w 58707"/>
                <a:gd name="connsiteY5" fmla="*/ 126604 h 253051"/>
                <a:gd name="connsiteX6" fmla="*/ 3489 w 58707"/>
                <a:gd name="connsiteY6" fmla="*/ 246297 h 253051"/>
                <a:gd name="connsiteX7" fmla="*/ 199 w 58707"/>
                <a:gd name="connsiteY7" fmla="*/ 250599 h 253051"/>
                <a:gd name="connsiteX8" fmla="*/ 2730 w 58707"/>
                <a:gd name="connsiteY8" fmla="*/ 253129 h 253051"/>
                <a:gd name="connsiteX9" fmla="*/ 42965 w 58707"/>
                <a:gd name="connsiteY9" fmla="*/ 203785 h 253051"/>
                <a:gd name="connsiteX10" fmla="*/ 58907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07" y="126604"/>
                  </a:moveTo>
                  <a:cubicBezTo>
                    <a:pt x="58907" y="106866"/>
                    <a:pt x="56123" y="76247"/>
                    <a:pt x="42206" y="47652"/>
                  </a:cubicBezTo>
                  <a:cubicBezTo>
                    <a:pt x="27022" y="16527"/>
                    <a:pt x="5260" y="78"/>
                    <a:pt x="2730" y="78"/>
                  </a:cubicBezTo>
                  <a:cubicBezTo>
                    <a:pt x="1211" y="78"/>
                    <a:pt x="199" y="1091"/>
                    <a:pt x="199" y="2609"/>
                  </a:cubicBezTo>
                  <a:cubicBezTo>
                    <a:pt x="199" y="3368"/>
                    <a:pt x="199" y="3874"/>
                    <a:pt x="5007" y="8429"/>
                  </a:cubicBezTo>
                  <a:cubicBezTo>
                    <a:pt x="29806" y="33481"/>
                    <a:pt x="44230" y="73716"/>
                    <a:pt x="44230" y="126604"/>
                  </a:cubicBezTo>
                  <a:cubicBezTo>
                    <a:pt x="44230" y="169876"/>
                    <a:pt x="34867" y="214413"/>
                    <a:pt x="3489" y="246297"/>
                  </a:cubicBezTo>
                  <a:cubicBezTo>
                    <a:pt x="199" y="249334"/>
                    <a:pt x="199" y="249840"/>
                    <a:pt x="199" y="250599"/>
                  </a:cubicBezTo>
                  <a:cubicBezTo>
                    <a:pt x="199" y="252117"/>
                    <a:pt x="1211" y="253129"/>
                    <a:pt x="2730" y="253129"/>
                  </a:cubicBezTo>
                  <a:cubicBezTo>
                    <a:pt x="5260" y="253129"/>
                    <a:pt x="28035" y="235922"/>
                    <a:pt x="42965" y="203785"/>
                  </a:cubicBezTo>
                  <a:cubicBezTo>
                    <a:pt x="55870" y="175949"/>
                    <a:pt x="58907" y="147860"/>
                    <a:pt x="58907" y="126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683853-F16B-87E3-5208-63FEFC12F1F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578327" y="7657673"/>
              <a:ext cx="124501" cy="607069"/>
            </a:xfrm>
            <a:custGeom>
              <a:avLst/>
              <a:gdLst>
                <a:gd name="connsiteX0" fmla="*/ 124706 w 124501"/>
                <a:gd name="connsiteY0" fmla="*/ 604603 h 607069"/>
                <a:gd name="connsiteX1" fmla="*/ 123693 w 124501"/>
                <a:gd name="connsiteY1" fmla="*/ 602326 h 607069"/>
                <a:gd name="connsiteX2" fmla="*/ 80422 w 124501"/>
                <a:gd name="connsiteY2" fmla="*/ 548679 h 607069"/>
                <a:gd name="connsiteX3" fmla="*/ 21208 w 124501"/>
                <a:gd name="connsiteY3" fmla="*/ 303726 h 607069"/>
                <a:gd name="connsiteX4" fmla="*/ 72071 w 124501"/>
                <a:gd name="connsiteY4" fmla="*/ 72437 h 607069"/>
                <a:gd name="connsiteX5" fmla="*/ 123947 w 124501"/>
                <a:gd name="connsiteY5" fmla="*/ 4619 h 607069"/>
                <a:gd name="connsiteX6" fmla="*/ 124706 w 124501"/>
                <a:gd name="connsiteY6" fmla="*/ 2595 h 607069"/>
                <a:gd name="connsiteX7" fmla="*/ 119392 w 124501"/>
                <a:gd name="connsiteY7" fmla="*/ 64 h 607069"/>
                <a:gd name="connsiteX8" fmla="*/ 111547 w 124501"/>
                <a:gd name="connsiteY8" fmla="*/ 3860 h 607069"/>
                <a:gd name="connsiteX9" fmla="*/ 205 w 124501"/>
                <a:gd name="connsiteY9" fmla="*/ 303473 h 607069"/>
                <a:gd name="connsiteX10" fmla="*/ 87254 w 124501"/>
                <a:gd name="connsiteY10" fmla="*/ 578792 h 607069"/>
                <a:gd name="connsiteX11" fmla="*/ 112306 w 124501"/>
                <a:gd name="connsiteY11" fmla="*/ 604097 h 607069"/>
                <a:gd name="connsiteX12" fmla="*/ 119392 w 124501"/>
                <a:gd name="connsiteY12" fmla="*/ 607134 h 607069"/>
                <a:gd name="connsiteX13" fmla="*/ 124706 w 124501"/>
                <a:gd name="connsiteY13" fmla="*/ 604603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501" h="607069">
                  <a:moveTo>
                    <a:pt x="124706" y="604603"/>
                  </a:moveTo>
                  <a:cubicBezTo>
                    <a:pt x="124706" y="603591"/>
                    <a:pt x="124200" y="603085"/>
                    <a:pt x="123693" y="602326"/>
                  </a:cubicBezTo>
                  <a:cubicBezTo>
                    <a:pt x="114331" y="592963"/>
                    <a:pt x="97376" y="576009"/>
                    <a:pt x="80422" y="548679"/>
                  </a:cubicBezTo>
                  <a:cubicBezTo>
                    <a:pt x="39681" y="483392"/>
                    <a:pt x="21208" y="401150"/>
                    <a:pt x="21208" y="303726"/>
                  </a:cubicBezTo>
                  <a:cubicBezTo>
                    <a:pt x="21208" y="235655"/>
                    <a:pt x="30318" y="147846"/>
                    <a:pt x="72071" y="72437"/>
                  </a:cubicBezTo>
                  <a:cubicBezTo>
                    <a:pt x="92062" y="36504"/>
                    <a:pt x="112812" y="15754"/>
                    <a:pt x="123947" y="4619"/>
                  </a:cubicBezTo>
                  <a:cubicBezTo>
                    <a:pt x="124706" y="3860"/>
                    <a:pt x="124706" y="3354"/>
                    <a:pt x="124706" y="2595"/>
                  </a:cubicBezTo>
                  <a:cubicBezTo>
                    <a:pt x="124706" y="64"/>
                    <a:pt x="122934" y="64"/>
                    <a:pt x="119392" y="64"/>
                  </a:cubicBezTo>
                  <a:cubicBezTo>
                    <a:pt x="115849" y="64"/>
                    <a:pt x="115343" y="64"/>
                    <a:pt x="111547" y="3860"/>
                  </a:cubicBezTo>
                  <a:cubicBezTo>
                    <a:pt x="26775" y="81041"/>
                    <a:pt x="205" y="196938"/>
                    <a:pt x="205" y="303473"/>
                  </a:cubicBezTo>
                  <a:cubicBezTo>
                    <a:pt x="205" y="402922"/>
                    <a:pt x="22979" y="503130"/>
                    <a:pt x="87254" y="578792"/>
                  </a:cubicBezTo>
                  <a:cubicBezTo>
                    <a:pt x="92315" y="584612"/>
                    <a:pt x="101931" y="594987"/>
                    <a:pt x="112306" y="604097"/>
                  </a:cubicBezTo>
                  <a:cubicBezTo>
                    <a:pt x="115343" y="607134"/>
                    <a:pt x="115849" y="607134"/>
                    <a:pt x="119392" y="607134"/>
                  </a:cubicBezTo>
                  <a:cubicBezTo>
                    <a:pt x="122934" y="607134"/>
                    <a:pt x="124706" y="607134"/>
                    <a:pt x="124706" y="604603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0B4B1ECB-7B62-E3AE-C79D-D53CADB4310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5734489" y="7856068"/>
              <a:ext cx="83506" cy="168531"/>
            </a:xfrm>
            <a:custGeom>
              <a:avLst/>
              <a:gdLst>
                <a:gd name="connsiteX0" fmla="*/ 52087 w 83506"/>
                <a:gd name="connsiteY0" fmla="*/ 6658 h 168531"/>
                <a:gd name="connsiteX1" fmla="*/ 46267 w 83506"/>
                <a:gd name="connsiteY1" fmla="*/ 78 h 168531"/>
                <a:gd name="connsiteX2" fmla="*/ 212 w 83506"/>
                <a:gd name="connsiteY2" fmla="*/ 16274 h 168531"/>
                <a:gd name="connsiteX3" fmla="*/ 212 w 83506"/>
                <a:gd name="connsiteY3" fmla="*/ 24118 h 168531"/>
                <a:gd name="connsiteX4" fmla="*/ 33362 w 83506"/>
                <a:gd name="connsiteY4" fmla="*/ 17539 h 168531"/>
                <a:gd name="connsiteX5" fmla="*/ 33362 w 83506"/>
                <a:gd name="connsiteY5" fmla="*/ 148619 h 168531"/>
                <a:gd name="connsiteX6" fmla="*/ 9828 w 83506"/>
                <a:gd name="connsiteY6" fmla="*/ 160766 h 168531"/>
                <a:gd name="connsiteX7" fmla="*/ 1730 w 83506"/>
                <a:gd name="connsiteY7" fmla="*/ 160766 h 168531"/>
                <a:gd name="connsiteX8" fmla="*/ 1730 w 83506"/>
                <a:gd name="connsiteY8" fmla="*/ 168610 h 168531"/>
                <a:gd name="connsiteX9" fmla="*/ 42724 w 83506"/>
                <a:gd name="connsiteY9" fmla="*/ 167851 h 168531"/>
                <a:gd name="connsiteX10" fmla="*/ 83719 w 83506"/>
                <a:gd name="connsiteY10" fmla="*/ 168610 h 168531"/>
                <a:gd name="connsiteX11" fmla="*/ 83719 w 83506"/>
                <a:gd name="connsiteY11" fmla="*/ 160766 h 168531"/>
                <a:gd name="connsiteX12" fmla="*/ 75621 w 83506"/>
                <a:gd name="connsiteY12" fmla="*/ 160766 h 168531"/>
                <a:gd name="connsiteX13" fmla="*/ 52087 w 83506"/>
                <a:gd name="connsiteY13" fmla="*/ 148619 h 168531"/>
                <a:gd name="connsiteX14" fmla="*/ 52087 w 83506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8531">
                  <a:moveTo>
                    <a:pt x="52087" y="6658"/>
                  </a:moveTo>
                  <a:cubicBezTo>
                    <a:pt x="52087" y="585"/>
                    <a:pt x="52087" y="78"/>
                    <a:pt x="46267" y="78"/>
                  </a:cubicBezTo>
                  <a:cubicBezTo>
                    <a:pt x="30578" y="16274"/>
                    <a:pt x="8310" y="16274"/>
                    <a:pt x="212" y="16274"/>
                  </a:cubicBezTo>
                  <a:lnTo>
                    <a:pt x="212" y="24118"/>
                  </a:lnTo>
                  <a:cubicBezTo>
                    <a:pt x="5273" y="24118"/>
                    <a:pt x="20203" y="24118"/>
                    <a:pt x="33362" y="17539"/>
                  </a:cubicBezTo>
                  <a:lnTo>
                    <a:pt x="33362" y="148619"/>
                  </a:lnTo>
                  <a:cubicBezTo>
                    <a:pt x="33362" y="157729"/>
                    <a:pt x="32602" y="160766"/>
                    <a:pt x="9828" y="160766"/>
                  </a:cubicBezTo>
                  <a:lnTo>
                    <a:pt x="1730" y="160766"/>
                  </a:lnTo>
                  <a:lnTo>
                    <a:pt x="1730" y="168610"/>
                  </a:lnTo>
                  <a:cubicBezTo>
                    <a:pt x="10587" y="167851"/>
                    <a:pt x="32602" y="167851"/>
                    <a:pt x="42724" y="167851"/>
                  </a:cubicBezTo>
                  <a:cubicBezTo>
                    <a:pt x="52847" y="167851"/>
                    <a:pt x="74862" y="167851"/>
                    <a:pt x="83719" y="168610"/>
                  </a:cubicBezTo>
                  <a:lnTo>
                    <a:pt x="83719" y="160766"/>
                  </a:lnTo>
                  <a:lnTo>
                    <a:pt x="75621" y="160766"/>
                  </a:lnTo>
                  <a:cubicBezTo>
                    <a:pt x="52846" y="160766"/>
                    <a:pt x="52087" y="157982"/>
                    <a:pt x="52087" y="148619"/>
                  </a:cubicBezTo>
                  <a:lnTo>
                    <a:pt x="52087" y="6658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F51A93D4-6531-303A-38A6-4842DCD3BE9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908896" y="7877071"/>
              <a:ext cx="168278" cy="168531"/>
            </a:xfrm>
            <a:custGeom>
              <a:avLst/>
              <a:gdLst>
                <a:gd name="connsiteX0" fmla="*/ 89546 w 168278"/>
                <a:gd name="connsiteY0" fmla="*/ 89405 h 168531"/>
                <a:gd name="connsiteX1" fmla="*/ 160147 w 168278"/>
                <a:gd name="connsiteY1" fmla="*/ 89405 h 168531"/>
                <a:gd name="connsiteX2" fmla="*/ 168498 w 168278"/>
                <a:gd name="connsiteY2" fmla="*/ 84344 h 168531"/>
                <a:gd name="connsiteX3" fmla="*/ 160147 w 168278"/>
                <a:gd name="connsiteY3" fmla="*/ 79283 h 168531"/>
                <a:gd name="connsiteX4" fmla="*/ 89546 w 168278"/>
                <a:gd name="connsiteY4" fmla="*/ 79283 h 168531"/>
                <a:gd name="connsiteX5" fmla="*/ 89546 w 168278"/>
                <a:gd name="connsiteY5" fmla="*/ 8429 h 168531"/>
                <a:gd name="connsiteX6" fmla="*/ 84485 w 168278"/>
                <a:gd name="connsiteY6" fmla="*/ 78 h 168531"/>
                <a:gd name="connsiteX7" fmla="*/ 79424 w 168278"/>
                <a:gd name="connsiteY7" fmla="*/ 8429 h 168531"/>
                <a:gd name="connsiteX8" fmla="*/ 79424 w 168278"/>
                <a:gd name="connsiteY8" fmla="*/ 79283 h 168531"/>
                <a:gd name="connsiteX9" fmla="*/ 8570 w 168278"/>
                <a:gd name="connsiteY9" fmla="*/ 79283 h 168531"/>
                <a:gd name="connsiteX10" fmla="*/ 219 w 168278"/>
                <a:gd name="connsiteY10" fmla="*/ 84344 h 168531"/>
                <a:gd name="connsiteX11" fmla="*/ 8570 w 168278"/>
                <a:gd name="connsiteY11" fmla="*/ 89405 h 168531"/>
                <a:gd name="connsiteX12" fmla="*/ 79424 w 168278"/>
                <a:gd name="connsiteY12" fmla="*/ 89405 h 168531"/>
                <a:gd name="connsiteX13" fmla="*/ 79424 w 168278"/>
                <a:gd name="connsiteY13" fmla="*/ 160260 h 168531"/>
                <a:gd name="connsiteX14" fmla="*/ 84485 w 168278"/>
                <a:gd name="connsiteY14" fmla="*/ 168610 h 168531"/>
                <a:gd name="connsiteX15" fmla="*/ 89546 w 168278"/>
                <a:gd name="connsiteY15" fmla="*/ 160260 h 168531"/>
                <a:gd name="connsiteX16" fmla="*/ 89546 w 168278"/>
                <a:gd name="connsiteY16" fmla="*/ 89405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8531">
                  <a:moveTo>
                    <a:pt x="89546" y="89405"/>
                  </a:moveTo>
                  <a:lnTo>
                    <a:pt x="160147" y="89405"/>
                  </a:lnTo>
                  <a:cubicBezTo>
                    <a:pt x="163690" y="89405"/>
                    <a:pt x="168498" y="89405"/>
                    <a:pt x="168498" y="84344"/>
                  </a:cubicBezTo>
                  <a:cubicBezTo>
                    <a:pt x="168498" y="79283"/>
                    <a:pt x="163690" y="79283"/>
                    <a:pt x="160147" y="79283"/>
                  </a:cubicBezTo>
                  <a:lnTo>
                    <a:pt x="89546" y="79283"/>
                  </a:lnTo>
                  <a:lnTo>
                    <a:pt x="89546" y="8429"/>
                  </a:lnTo>
                  <a:cubicBezTo>
                    <a:pt x="89546" y="4886"/>
                    <a:pt x="89546" y="78"/>
                    <a:pt x="84485" y="78"/>
                  </a:cubicBezTo>
                  <a:cubicBezTo>
                    <a:pt x="79424" y="78"/>
                    <a:pt x="79424" y="4886"/>
                    <a:pt x="79424" y="8429"/>
                  </a:cubicBezTo>
                  <a:lnTo>
                    <a:pt x="79424" y="79283"/>
                  </a:lnTo>
                  <a:lnTo>
                    <a:pt x="8570" y="79283"/>
                  </a:lnTo>
                  <a:cubicBezTo>
                    <a:pt x="5027" y="79283"/>
                    <a:pt x="219" y="79283"/>
                    <a:pt x="219" y="84344"/>
                  </a:cubicBezTo>
                  <a:cubicBezTo>
                    <a:pt x="219" y="89405"/>
                    <a:pt x="5027" y="89405"/>
                    <a:pt x="8570" y="89405"/>
                  </a:cubicBezTo>
                  <a:lnTo>
                    <a:pt x="79424" y="89405"/>
                  </a:lnTo>
                  <a:lnTo>
                    <a:pt x="79424" y="160260"/>
                  </a:lnTo>
                  <a:cubicBezTo>
                    <a:pt x="79424" y="163802"/>
                    <a:pt x="79424" y="168610"/>
                    <a:pt x="84485" y="168610"/>
                  </a:cubicBezTo>
                  <a:cubicBezTo>
                    <a:pt x="89546" y="168610"/>
                    <a:pt x="89546" y="163802"/>
                    <a:pt x="89546" y="160260"/>
                  </a:cubicBezTo>
                  <a:lnTo>
                    <a:pt x="89546" y="8940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105D9A26-A4FF-9848-D86A-64E3FAFD48A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6185480" y="7730417"/>
              <a:ext cx="102991" cy="114632"/>
            </a:xfrm>
            <a:custGeom>
              <a:avLst/>
              <a:gdLst>
                <a:gd name="connsiteX0" fmla="*/ 15160 w 102991"/>
                <a:gd name="connsiteY0" fmla="*/ 96990 h 114632"/>
                <a:gd name="connsiteX1" fmla="*/ 12883 w 102991"/>
                <a:gd name="connsiteY1" fmla="*/ 107871 h 114632"/>
                <a:gd name="connsiteX2" fmla="*/ 20221 w 102991"/>
                <a:gd name="connsiteY2" fmla="*/ 114703 h 114632"/>
                <a:gd name="connsiteX3" fmla="*/ 29584 w 102991"/>
                <a:gd name="connsiteY3" fmla="*/ 107618 h 114632"/>
                <a:gd name="connsiteX4" fmla="*/ 39706 w 102991"/>
                <a:gd name="connsiteY4" fmla="*/ 67636 h 114632"/>
                <a:gd name="connsiteX5" fmla="*/ 47804 w 102991"/>
                <a:gd name="connsiteY5" fmla="*/ 34739 h 114632"/>
                <a:gd name="connsiteX6" fmla="*/ 61975 w 102991"/>
                <a:gd name="connsiteY6" fmla="*/ 13989 h 114632"/>
                <a:gd name="connsiteX7" fmla="*/ 82219 w 102991"/>
                <a:gd name="connsiteY7" fmla="*/ 5638 h 114632"/>
                <a:gd name="connsiteX8" fmla="*/ 92847 w 102991"/>
                <a:gd name="connsiteY8" fmla="*/ 8675 h 114632"/>
                <a:gd name="connsiteX9" fmla="*/ 79688 w 102991"/>
                <a:gd name="connsiteY9" fmla="*/ 22593 h 114632"/>
                <a:gd name="connsiteX10" fmla="*/ 89304 w 102991"/>
                <a:gd name="connsiteY10" fmla="*/ 31450 h 114632"/>
                <a:gd name="connsiteX11" fmla="*/ 103222 w 102991"/>
                <a:gd name="connsiteY11" fmla="*/ 16520 h 114632"/>
                <a:gd name="connsiteX12" fmla="*/ 82219 w 102991"/>
                <a:gd name="connsiteY12" fmla="*/ 71 h 114632"/>
                <a:gd name="connsiteX13" fmla="*/ 49828 w 102991"/>
                <a:gd name="connsiteY13" fmla="*/ 19556 h 114632"/>
                <a:gd name="connsiteX14" fmla="*/ 26801 w 102991"/>
                <a:gd name="connsiteY14" fmla="*/ 71 h 114632"/>
                <a:gd name="connsiteX15" fmla="*/ 8075 w 102991"/>
                <a:gd name="connsiteY15" fmla="*/ 14495 h 114632"/>
                <a:gd name="connsiteX16" fmla="*/ 230 w 102991"/>
                <a:gd name="connsiteY16" fmla="*/ 39041 h 114632"/>
                <a:gd name="connsiteX17" fmla="*/ 3267 w 102991"/>
                <a:gd name="connsiteY17" fmla="*/ 41572 h 114632"/>
                <a:gd name="connsiteX18" fmla="*/ 7569 w 102991"/>
                <a:gd name="connsiteY18" fmla="*/ 35751 h 114632"/>
                <a:gd name="connsiteX19" fmla="*/ 26041 w 102991"/>
                <a:gd name="connsiteY19" fmla="*/ 5638 h 114632"/>
                <a:gd name="connsiteX20" fmla="*/ 33886 w 102991"/>
                <a:gd name="connsiteY20" fmla="*/ 17279 h 114632"/>
                <a:gd name="connsiteX21" fmla="*/ 29837 w 102991"/>
                <a:gd name="connsiteY21" fmla="*/ 38535 h 114632"/>
                <a:gd name="connsiteX22" fmla="*/ 15160 w 10299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60" y="96990"/>
                  </a:moveTo>
                  <a:cubicBezTo>
                    <a:pt x="14401" y="100786"/>
                    <a:pt x="12883" y="106606"/>
                    <a:pt x="12883" y="107871"/>
                  </a:cubicBezTo>
                  <a:cubicBezTo>
                    <a:pt x="12883" y="112426"/>
                    <a:pt x="16426" y="114703"/>
                    <a:pt x="20221" y="114703"/>
                  </a:cubicBezTo>
                  <a:cubicBezTo>
                    <a:pt x="23258" y="114703"/>
                    <a:pt x="27813" y="112679"/>
                    <a:pt x="29584" y="107618"/>
                  </a:cubicBezTo>
                  <a:cubicBezTo>
                    <a:pt x="30090" y="106606"/>
                    <a:pt x="38694" y="72191"/>
                    <a:pt x="39706" y="67636"/>
                  </a:cubicBezTo>
                  <a:cubicBezTo>
                    <a:pt x="41731" y="59285"/>
                    <a:pt x="46286" y="41572"/>
                    <a:pt x="47804" y="34739"/>
                  </a:cubicBezTo>
                  <a:cubicBezTo>
                    <a:pt x="48816" y="31450"/>
                    <a:pt x="55901" y="19556"/>
                    <a:pt x="61975" y="13989"/>
                  </a:cubicBezTo>
                  <a:cubicBezTo>
                    <a:pt x="63999" y="12218"/>
                    <a:pt x="71338" y="5638"/>
                    <a:pt x="82219" y="5638"/>
                  </a:cubicBezTo>
                  <a:cubicBezTo>
                    <a:pt x="88798" y="5638"/>
                    <a:pt x="92594" y="8675"/>
                    <a:pt x="92847" y="8675"/>
                  </a:cubicBezTo>
                  <a:cubicBezTo>
                    <a:pt x="85255" y="9940"/>
                    <a:pt x="79688" y="16013"/>
                    <a:pt x="79688" y="22593"/>
                  </a:cubicBezTo>
                  <a:cubicBezTo>
                    <a:pt x="79688" y="26642"/>
                    <a:pt x="82472" y="31450"/>
                    <a:pt x="89304" y="31450"/>
                  </a:cubicBezTo>
                  <a:cubicBezTo>
                    <a:pt x="96137" y="31450"/>
                    <a:pt x="103222" y="25629"/>
                    <a:pt x="103222" y="16520"/>
                  </a:cubicBezTo>
                  <a:cubicBezTo>
                    <a:pt x="103222" y="7663"/>
                    <a:pt x="95124" y="71"/>
                    <a:pt x="82219" y="71"/>
                  </a:cubicBezTo>
                  <a:cubicBezTo>
                    <a:pt x="65770" y="71"/>
                    <a:pt x="54636" y="12471"/>
                    <a:pt x="49828" y="19556"/>
                  </a:cubicBezTo>
                  <a:cubicBezTo>
                    <a:pt x="47804" y="8169"/>
                    <a:pt x="38694" y="71"/>
                    <a:pt x="26801" y="71"/>
                  </a:cubicBezTo>
                  <a:cubicBezTo>
                    <a:pt x="15160" y="71"/>
                    <a:pt x="10352" y="9940"/>
                    <a:pt x="8075" y="14495"/>
                  </a:cubicBezTo>
                  <a:cubicBezTo>
                    <a:pt x="3520" y="23099"/>
                    <a:pt x="230" y="38282"/>
                    <a:pt x="230" y="39041"/>
                  </a:cubicBezTo>
                  <a:cubicBezTo>
                    <a:pt x="230" y="41572"/>
                    <a:pt x="2761" y="41572"/>
                    <a:pt x="3267" y="41572"/>
                  </a:cubicBezTo>
                  <a:cubicBezTo>
                    <a:pt x="5797" y="41572"/>
                    <a:pt x="6050" y="41319"/>
                    <a:pt x="7569" y="35751"/>
                  </a:cubicBezTo>
                  <a:cubicBezTo>
                    <a:pt x="11871" y="17785"/>
                    <a:pt x="16932" y="5638"/>
                    <a:pt x="26041" y="5638"/>
                  </a:cubicBezTo>
                  <a:cubicBezTo>
                    <a:pt x="30343" y="5638"/>
                    <a:pt x="33886" y="7663"/>
                    <a:pt x="33886" y="17279"/>
                  </a:cubicBezTo>
                  <a:cubicBezTo>
                    <a:pt x="33886" y="22593"/>
                    <a:pt x="33127" y="25376"/>
                    <a:pt x="29837" y="38535"/>
                  </a:cubicBezTo>
                  <a:lnTo>
                    <a:pt x="15160" y="9699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0F37CD59-FA8A-09C3-72AF-63BB4DC03F39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6307840" y="7651416"/>
              <a:ext cx="44461" cy="91756"/>
            </a:xfrm>
            <a:custGeom>
              <a:avLst/>
              <a:gdLst>
                <a:gd name="connsiteX0" fmla="*/ 43102 w 44461"/>
                <a:gd name="connsiteY0" fmla="*/ 15478 h 91756"/>
                <a:gd name="connsiteX1" fmla="*/ 44696 w 44461"/>
                <a:gd name="connsiteY1" fmla="*/ 9810 h 91756"/>
                <a:gd name="connsiteX2" fmla="*/ 34245 w 44461"/>
                <a:gd name="connsiteY2" fmla="*/ 68 h 91756"/>
                <a:gd name="connsiteX3" fmla="*/ 24503 w 44461"/>
                <a:gd name="connsiteY3" fmla="*/ 8393 h 91756"/>
                <a:gd name="connsiteX4" fmla="*/ 1121 w 44461"/>
                <a:gd name="connsiteY4" fmla="*/ 85093 h 91756"/>
                <a:gd name="connsiteX5" fmla="*/ 235 w 44461"/>
                <a:gd name="connsiteY5" fmla="*/ 87927 h 91756"/>
                <a:gd name="connsiteX6" fmla="*/ 7143 w 44461"/>
                <a:gd name="connsiteY6" fmla="*/ 91824 h 91756"/>
                <a:gd name="connsiteX7" fmla="*/ 9800 w 44461"/>
                <a:gd name="connsiteY7" fmla="*/ 88813 h 91756"/>
                <a:gd name="connsiteX8" fmla="*/ 43102 w 44461"/>
                <a:gd name="connsiteY8" fmla="*/ 15478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61" h="91756">
                  <a:moveTo>
                    <a:pt x="43102" y="15478"/>
                  </a:moveTo>
                  <a:cubicBezTo>
                    <a:pt x="44519" y="12467"/>
                    <a:pt x="44696" y="11050"/>
                    <a:pt x="44696" y="9810"/>
                  </a:cubicBezTo>
                  <a:cubicBezTo>
                    <a:pt x="44696" y="4319"/>
                    <a:pt x="39736" y="68"/>
                    <a:pt x="34245" y="68"/>
                  </a:cubicBezTo>
                  <a:cubicBezTo>
                    <a:pt x="27514" y="68"/>
                    <a:pt x="25388" y="5559"/>
                    <a:pt x="24503" y="8393"/>
                  </a:cubicBezTo>
                  <a:lnTo>
                    <a:pt x="1121" y="85093"/>
                  </a:lnTo>
                  <a:cubicBezTo>
                    <a:pt x="944" y="85447"/>
                    <a:pt x="235" y="87750"/>
                    <a:pt x="235" y="87927"/>
                  </a:cubicBezTo>
                  <a:cubicBezTo>
                    <a:pt x="235" y="90053"/>
                    <a:pt x="5726" y="91824"/>
                    <a:pt x="7143" y="91824"/>
                  </a:cubicBezTo>
                  <a:cubicBezTo>
                    <a:pt x="8383" y="91824"/>
                    <a:pt x="8560" y="91470"/>
                    <a:pt x="9800" y="88813"/>
                  </a:cubicBezTo>
                  <a:lnTo>
                    <a:pt x="43102" y="15478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AB65E2B7-D167-0714-D3BF-54CCB86FEAE7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311439" y="7856112"/>
              <a:ext cx="119743" cy="8679"/>
            </a:xfrm>
            <a:custGeom>
              <a:avLst/>
              <a:gdLst>
                <a:gd name="connsiteX0" fmla="*/ 112893 w 119743"/>
                <a:gd name="connsiteY0" fmla="*/ 8753 h 8679"/>
                <a:gd name="connsiteX1" fmla="*/ 119978 w 119743"/>
                <a:gd name="connsiteY1" fmla="*/ 4502 h 8679"/>
                <a:gd name="connsiteX2" fmla="*/ 112893 w 119743"/>
                <a:gd name="connsiteY2" fmla="*/ 74 h 8679"/>
                <a:gd name="connsiteX3" fmla="*/ 7320 w 119743"/>
                <a:gd name="connsiteY3" fmla="*/ 74 h 8679"/>
                <a:gd name="connsiteX4" fmla="*/ 235 w 119743"/>
                <a:gd name="connsiteY4" fmla="*/ 4325 h 8679"/>
                <a:gd name="connsiteX5" fmla="*/ 7320 w 119743"/>
                <a:gd name="connsiteY5" fmla="*/ 8753 h 8679"/>
                <a:gd name="connsiteX6" fmla="*/ 112893 w 119743"/>
                <a:gd name="connsiteY6" fmla="*/ 8753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893" y="8753"/>
                  </a:moveTo>
                  <a:cubicBezTo>
                    <a:pt x="115727" y="8753"/>
                    <a:pt x="119978" y="8753"/>
                    <a:pt x="119978" y="4502"/>
                  </a:cubicBezTo>
                  <a:cubicBezTo>
                    <a:pt x="119978" y="74"/>
                    <a:pt x="115904" y="74"/>
                    <a:pt x="112893" y="74"/>
                  </a:cubicBezTo>
                  <a:lnTo>
                    <a:pt x="7320" y="74"/>
                  </a:lnTo>
                  <a:cubicBezTo>
                    <a:pt x="4486" y="74"/>
                    <a:pt x="235" y="74"/>
                    <a:pt x="235" y="4325"/>
                  </a:cubicBezTo>
                  <a:cubicBezTo>
                    <a:pt x="235" y="8753"/>
                    <a:pt x="4309" y="8753"/>
                    <a:pt x="7320" y="8753"/>
                  </a:cubicBezTo>
                  <a:lnTo>
                    <a:pt x="112893" y="875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7F18758-DACD-3F93-6AB0-FFADA3A17B45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488170" y="7652477"/>
              <a:ext cx="58707" cy="253051"/>
            </a:xfrm>
            <a:custGeom>
              <a:avLst/>
              <a:gdLst>
                <a:gd name="connsiteX0" fmla="*/ 58949 w 58707"/>
                <a:gd name="connsiteY0" fmla="*/ 250592 h 253051"/>
                <a:gd name="connsiteX1" fmla="*/ 54647 w 58707"/>
                <a:gd name="connsiteY1" fmla="*/ 245025 h 253051"/>
                <a:gd name="connsiteX2" fmla="*/ 14918 w 58707"/>
                <a:gd name="connsiteY2" fmla="*/ 126597 h 253051"/>
                <a:gd name="connsiteX3" fmla="*/ 55660 w 58707"/>
                <a:gd name="connsiteY3" fmla="*/ 6904 h 253051"/>
                <a:gd name="connsiteX4" fmla="*/ 58949 w 58707"/>
                <a:gd name="connsiteY4" fmla="*/ 2602 h 253051"/>
                <a:gd name="connsiteX5" fmla="*/ 56419 w 58707"/>
                <a:gd name="connsiteY5" fmla="*/ 71 h 253051"/>
                <a:gd name="connsiteX6" fmla="*/ 16184 w 58707"/>
                <a:gd name="connsiteY6" fmla="*/ 49416 h 253051"/>
                <a:gd name="connsiteX7" fmla="*/ 241 w 58707"/>
                <a:gd name="connsiteY7" fmla="*/ 126597 h 253051"/>
                <a:gd name="connsiteX8" fmla="*/ 16943 w 58707"/>
                <a:gd name="connsiteY8" fmla="*/ 205549 h 253051"/>
                <a:gd name="connsiteX9" fmla="*/ 56419 w 58707"/>
                <a:gd name="connsiteY9" fmla="*/ 253122 h 253051"/>
                <a:gd name="connsiteX10" fmla="*/ 58949 w 58707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9" y="250592"/>
                  </a:moveTo>
                  <a:cubicBezTo>
                    <a:pt x="58949" y="249833"/>
                    <a:pt x="58949" y="249327"/>
                    <a:pt x="54647" y="245025"/>
                  </a:cubicBezTo>
                  <a:cubicBezTo>
                    <a:pt x="23016" y="213140"/>
                    <a:pt x="14918" y="165314"/>
                    <a:pt x="14918" y="126597"/>
                  </a:cubicBezTo>
                  <a:cubicBezTo>
                    <a:pt x="14918" y="82566"/>
                    <a:pt x="24534" y="38535"/>
                    <a:pt x="55660" y="6904"/>
                  </a:cubicBezTo>
                  <a:cubicBezTo>
                    <a:pt x="58949" y="3867"/>
                    <a:pt x="58949" y="3361"/>
                    <a:pt x="58949" y="2602"/>
                  </a:cubicBezTo>
                  <a:cubicBezTo>
                    <a:pt x="58949" y="830"/>
                    <a:pt x="57937" y="71"/>
                    <a:pt x="56419" y="71"/>
                  </a:cubicBezTo>
                  <a:cubicBezTo>
                    <a:pt x="53888" y="71"/>
                    <a:pt x="31114" y="17279"/>
                    <a:pt x="16184" y="49416"/>
                  </a:cubicBezTo>
                  <a:cubicBezTo>
                    <a:pt x="3278" y="77252"/>
                    <a:pt x="241" y="105340"/>
                    <a:pt x="241" y="126597"/>
                  </a:cubicBezTo>
                  <a:cubicBezTo>
                    <a:pt x="241" y="146335"/>
                    <a:pt x="3025" y="176954"/>
                    <a:pt x="16943" y="205549"/>
                  </a:cubicBezTo>
                  <a:cubicBezTo>
                    <a:pt x="32126" y="236674"/>
                    <a:pt x="53888" y="253122"/>
                    <a:pt x="56419" y="253122"/>
                  </a:cubicBezTo>
                  <a:cubicBezTo>
                    <a:pt x="57937" y="253122"/>
                    <a:pt x="58949" y="252363"/>
                    <a:pt x="58949" y="250592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698AC90-3706-8030-AE0F-C23A97A49CD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6568865" y="7730417"/>
              <a:ext cx="111089" cy="114632"/>
            </a:xfrm>
            <a:custGeom>
              <a:avLst/>
              <a:gdLst>
                <a:gd name="connsiteX0" fmla="*/ 111335 w 111089"/>
                <a:gd name="connsiteY0" fmla="*/ 17785 h 114632"/>
                <a:gd name="connsiteX1" fmla="*/ 100200 w 111089"/>
                <a:gd name="connsiteY1" fmla="*/ 71 h 114632"/>
                <a:gd name="connsiteX2" fmla="*/ 87801 w 111089"/>
                <a:gd name="connsiteY2" fmla="*/ 12218 h 114632"/>
                <a:gd name="connsiteX3" fmla="*/ 91850 w 111089"/>
                <a:gd name="connsiteY3" fmla="*/ 19809 h 114632"/>
                <a:gd name="connsiteX4" fmla="*/ 100454 w 111089"/>
                <a:gd name="connsiteY4" fmla="*/ 40559 h 114632"/>
                <a:gd name="connsiteX5" fmla="*/ 55410 w 111089"/>
                <a:gd name="connsiteY5" fmla="*/ 109136 h 114632"/>
                <a:gd name="connsiteX6" fmla="*/ 36685 w 111089"/>
                <a:gd name="connsiteY6" fmla="*/ 87121 h 114632"/>
                <a:gd name="connsiteX7" fmla="*/ 51362 w 111089"/>
                <a:gd name="connsiteY7" fmla="*/ 33474 h 114632"/>
                <a:gd name="connsiteX8" fmla="*/ 54398 w 111089"/>
                <a:gd name="connsiteY8" fmla="*/ 20821 h 114632"/>
                <a:gd name="connsiteX9" fmla="*/ 33648 w 111089"/>
                <a:gd name="connsiteY9" fmla="*/ 71 h 114632"/>
                <a:gd name="connsiteX10" fmla="*/ 245 w 111089"/>
                <a:gd name="connsiteY10" fmla="*/ 39041 h 114632"/>
                <a:gd name="connsiteX11" fmla="*/ 3282 w 111089"/>
                <a:gd name="connsiteY11" fmla="*/ 41572 h 114632"/>
                <a:gd name="connsiteX12" fmla="*/ 7331 w 111089"/>
                <a:gd name="connsiteY12" fmla="*/ 37017 h 114632"/>
                <a:gd name="connsiteX13" fmla="*/ 32889 w 111089"/>
                <a:gd name="connsiteY13" fmla="*/ 5638 h 114632"/>
                <a:gd name="connsiteX14" fmla="*/ 39215 w 111089"/>
                <a:gd name="connsiteY14" fmla="*/ 13736 h 114632"/>
                <a:gd name="connsiteX15" fmla="*/ 34913 w 111089"/>
                <a:gd name="connsiteY15" fmla="*/ 31450 h 114632"/>
                <a:gd name="connsiteX16" fmla="*/ 20489 w 111089"/>
                <a:gd name="connsiteY16" fmla="*/ 83325 h 114632"/>
                <a:gd name="connsiteX17" fmla="*/ 54398 w 111089"/>
                <a:gd name="connsiteY17" fmla="*/ 114703 h 114632"/>
                <a:gd name="connsiteX18" fmla="*/ 111335 w 111089"/>
                <a:gd name="connsiteY18" fmla="*/ 17785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35" y="17785"/>
                  </a:moveTo>
                  <a:cubicBezTo>
                    <a:pt x="111335" y="4120"/>
                    <a:pt x="104755" y="71"/>
                    <a:pt x="100200" y="71"/>
                  </a:cubicBezTo>
                  <a:cubicBezTo>
                    <a:pt x="93874" y="71"/>
                    <a:pt x="87801" y="6651"/>
                    <a:pt x="87801" y="12218"/>
                  </a:cubicBezTo>
                  <a:cubicBezTo>
                    <a:pt x="87801" y="15507"/>
                    <a:pt x="89066" y="17026"/>
                    <a:pt x="91850" y="19809"/>
                  </a:cubicBezTo>
                  <a:cubicBezTo>
                    <a:pt x="97164" y="24870"/>
                    <a:pt x="100454" y="31450"/>
                    <a:pt x="100454" y="40559"/>
                  </a:cubicBezTo>
                  <a:cubicBezTo>
                    <a:pt x="100454" y="51188"/>
                    <a:pt x="85017" y="109136"/>
                    <a:pt x="55410" y="109136"/>
                  </a:cubicBezTo>
                  <a:cubicBezTo>
                    <a:pt x="42505" y="109136"/>
                    <a:pt x="36685" y="100279"/>
                    <a:pt x="36685" y="87121"/>
                  </a:cubicBezTo>
                  <a:cubicBezTo>
                    <a:pt x="36685" y="72950"/>
                    <a:pt x="43517" y="54477"/>
                    <a:pt x="51362" y="33474"/>
                  </a:cubicBezTo>
                  <a:cubicBezTo>
                    <a:pt x="53133" y="29172"/>
                    <a:pt x="54398" y="25629"/>
                    <a:pt x="54398" y="20821"/>
                  </a:cubicBezTo>
                  <a:cubicBezTo>
                    <a:pt x="54398" y="9434"/>
                    <a:pt x="46301" y="71"/>
                    <a:pt x="33648" y="71"/>
                  </a:cubicBezTo>
                  <a:cubicBezTo>
                    <a:pt x="9861" y="71"/>
                    <a:pt x="245" y="36764"/>
                    <a:pt x="245" y="39041"/>
                  </a:cubicBezTo>
                  <a:cubicBezTo>
                    <a:pt x="245" y="41572"/>
                    <a:pt x="2776" y="41572"/>
                    <a:pt x="3282" y="41572"/>
                  </a:cubicBezTo>
                  <a:cubicBezTo>
                    <a:pt x="5812" y="41572"/>
                    <a:pt x="6065" y="41066"/>
                    <a:pt x="7331" y="37017"/>
                  </a:cubicBezTo>
                  <a:cubicBezTo>
                    <a:pt x="14669" y="11459"/>
                    <a:pt x="25550" y="5638"/>
                    <a:pt x="32889" y="5638"/>
                  </a:cubicBezTo>
                  <a:cubicBezTo>
                    <a:pt x="34913" y="5638"/>
                    <a:pt x="39215" y="5638"/>
                    <a:pt x="39215" y="13736"/>
                  </a:cubicBezTo>
                  <a:cubicBezTo>
                    <a:pt x="39215" y="20062"/>
                    <a:pt x="36685" y="26895"/>
                    <a:pt x="34913" y="31450"/>
                  </a:cubicBezTo>
                  <a:cubicBezTo>
                    <a:pt x="23779" y="60804"/>
                    <a:pt x="20489" y="72444"/>
                    <a:pt x="20489" y="83325"/>
                  </a:cubicBezTo>
                  <a:cubicBezTo>
                    <a:pt x="20489" y="110655"/>
                    <a:pt x="42758" y="114703"/>
                    <a:pt x="54398" y="114703"/>
                  </a:cubicBezTo>
                  <a:cubicBezTo>
                    <a:pt x="96911" y="114703"/>
                    <a:pt x="111335" y="30943"/>
                    <a:pt x="111335" y="17785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9BE270A9-8974-0295-C189-22CE04AE37C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707690" y="7652477"/>
              <a:ext cx="58707" cy="253051"/>
            </a:xfrm>
            <a:custGeom>
              <a:avLst/>
              <a:gdLst>
                <a:gd name="connsiteX0" fmla="*/ 58958 w 58707"/>
                <a:gd name="connsiteY0" fmla="*/ 126597 h 253051"/>
                <a:gd name="connsiteX1" fmla="*/ 42257 w 58707"/>
                <a:gd name="connsiteY1" fmla="*/ 47645 h 253051"/>
                <a:gd name="connsiteX2" fmla="*/ 2781 w 58707"/>
                <a:gd name="connsiteY2" fmla="*/ 71 h 253051"/>
                <a:gd name="connsiteX3" fmla="*/ 251 w 58707"/>
                <a:gd name="connsiteY3" fmla="*/ 2602 h 253051"/>
                <a:gd name="connsiteX4" fmla="*/ 5059 w 58707"/>
                <a:gd name="connsiteY4" fmla="*/ 8422 h 253051"/>
                <a:gd name="connsiteX5" fmla="*/ 44281 w 58707"/>
                <a:gd name="connsiteY5" fmla="*/ 126597 h 253051"/>
                <a:gd name="connsiteX6" fmla="*/ 3540 w 58707"/>
                <a:gd name="connsiteY6" fmla="*/ 246290 h 253051"/>
                <a:gd name="connsiteX7" fmla="*/ 251 w 58707"/>
                <a:gd name="connsiteY7" fmla="*/ 250592 h 253051"/>
                <a:gd name="connsiteX8" fmla="*/ 2781 w 58707"/>
                <a:gd name="connsiteY8" fmla="*/ 253122 h 253051"/>
                <a:gd name="connsiteX9" fmla="*/ 43016 w 58707"/>
                <a:gd name="connsiteY9" fmla="*/ 203777 h 253051"/>
                <a:gd name="connsiteX10" fmla="*/ 58958 w 58707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58" y="126597"/>
                  </a:moveTo>
                  <a:cubicBezTo>
                    <a:pt x="58958" y="106859"/>
                    <a:pt x="56175" y="76240"/>
                    <a:pt x="42257" y="47645"/>
                  </a:cubicBezTo>
                  <a:cubicBezTo>
                    <a:pt x="27074" y="16520"/>
                    <a:pt x="5312" y="71"/>
                    <a:pt x="2781" y="71"/>
                  </a:cubicBezTo>
                  <a:cubicBezTo>
                    <a:pt x="1263" y="71"/>
                    <a:pt x="251" y="1083"/>
                    <a:pt x="251" y="2602"/>
                  </a:cubicBezTo>
                  <a:cubicBezTo>
                    <a:pt x="251" y="3361"/>
                    <a:pt x="251" y="3867"/>
                    <a:pt x="5059" y="8422"/>
                  </a:cubicBezTo>
                  <a:cubicBezTo>
                    <a:pt x="29857" y="33474"/>
                    <a:pt x="44281" y="73709"/>
                    <a:pt x="44281" y="126597"/>
                  </a:cubicBezTo>
                  <a:cubicBezTo>
                    <a:pt x="44281" y="169869"/>
                    <a:pt x="34919" y="214406"/>
                    <a:pt x="3540" y="246290"/>
                  </a:cubicBezTo>
                  <a:cubicBezTo>
                    <a:pt x="251" y="249327"/>
                    <a:pt x="251" y="249833"/>
                    <a:pt x="251" y="250592"/>
                  </a:cubicBezTo>
                  <a:cubicBezTo>
                    <a:pt x="251" y="252110"/>
                    <a:pt x="1263" y="253122"/>
                    <a:pt x="2781" y="253122"/>
                  </a:cubicBezTo>
                  <a:cubicBezTo>
                    <a:pt x="5312" y="253122"/>
                    <a:pt x="28086" y="235915"/>
                    <a:pt x="43016" y="203777"/>
                  </a:cubicBezTo>
                  <a:cubicBezTo>
                    <a:pt x="55922" y="175942"/>
                    <a:pt x="58958" y="147853"/>
                    <a:pt x="58958" y="126597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3593C2EE-FA28-B9A4-6225-6D728B827D3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178142" y="7956276"/>
              <a:ext cx="613532" cy="10121"/>
            </a:xfrm>
            <a:custGeom>
              <a:avLst/>
              <a:gdLst>
                <a:gd name="connsiteX0" fmla="*/ 0 w 613532"/>
                <a:gd name="connsiteY0" fmla="*/ 0 h 10121"/>
                <a:gd name="connsiteX1" fmla="*/ 613533 w 613532"/>
                <a:gd name="connsiteY1" fmla="*/ 0 h 10121"/>
                <a:gd name="connsiteX2" fmla="*/ 613533 w 613532"/>
                <a:gd name="connsiteY2" fmla="*/ 10122 h 10121"/>
                <a:gd name="connsiteX3" fmla="*/ 0 w 613532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532" h="10121">
                  <a:moveTo>
                    <a:pt x="0" y="0"/>
                  </a:moveTo>
                  <a:lnTo>
                    <a:pt x="613533" y="0"/>
                  </a:lnTo>
                  <a:lnTo>
                    <a:pt x="613533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50F69512-4EDC-1C34-53B7-EE600BF7239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311372" y="8026865"/>
              <a:ext cx="112101" cy="171315"/>
            </a:xfrm>
            <a:custGeom>
              <a:avLst/>
              <a:gdLst>
                <a:gd name="connsiteX0" fmla="*/ 67547 w 112101"/>
                <a:gd name="connsiteY0" fmla="*/ 129647 h 171315"/>
                <a:gd name="connsiteX1" fmla="*/ 67547 w 112101"/>
                <a:gd name="connsiteY1" fmla="*/ 151663 h 171315"/>
                <a:gd name="connsiteX2" fmla="*/ 48315 w 112101"/>
                <a:gd name="connsiteY2" fmla="*/ 163556 h 171315"/>
                <a:gd name="connsiteX3" fmla="*/ 43001 w 112101"/>
                <a:gd name="connsiteY3" fmla="*/ 163556 h 171315"/>
                <a:gd name="connsiteX4" fmla="*/ 43001 w 112101"/>
                <a:gd name="connsiteY4" fmla="*/ 171401 h 171315"/>
                <a:gd name="connsiteX5" fmla="*/ 77163 w 112101"/>
                <a:gd name="connsiteY5" fmla="*/ 170642 h 171315"/>
                <a:gd name="connsiteX6" fmla="*/ 111578 w 112101"/>
                <a:gd name="connsiteY6" fmla="*/ 171401 h 171315"/>
                <a:gd name="connsiteX7" fmla="*/ 111578 w 112101"/>
                <a:gd name="connsiteY7" fmla="*/ 163556 h 171315"/>
                <a:gd name="connsiteX8" fmla="*/ 106264 w 112101"/>
                <a:gd name="connsiteY8" fmla="*/ 163556 h 171315"/>
                <a:gd name="connsiteX9" fmla="*/ 87032 w 112101"/>
                <a:gd name="connsiteY9" fmla="*/ 151663 h 171315"/>
                <a:gd name="connsiteX10" fmla="*/ 87032 w 112101"/>
                <a:gd name="connsiteY10" fmla="*/ 129647 h 171315"/>
                <a:gd name="connsiteX11" fmla="*/ 112337 w 112101"/>
                <a:gd name="connsiteY11" fmla="*/ 129647 h 171315"/>
                <a:gd name="connsiteX12" fmla="*/ 112337 w 112101"/>
                <a:gd name="connsiteY12" fmla="*/ 121803 h 171315"/>
                <a:gd name="connsiteX13" fmla="*/ 87032 w 112101"/>
                <a:gd name="connsiteY13" fmla="*/ 121803 h 171315"/>
                <a:gd name="connsiteX14" fmla="*/ 87032 w 112101"/>
                <a:gd name="connsiteY14" fmla="*/ 6665 h 171315"/>
                <a:gd name="connsiteX15" fmla="*/ 82983 w 112101"/>
                <a:gd name="connsiteY15" fmla="*/ 85 h 171315"/>
                <a:gd name="connsiteX16" fmla="*/ 77922 w 112101"/>
                <a:gd name="connsiteY16" fmla="*/ 3122 h 171315"/>
                <a:gd name="connsiteX17" fmla="*/ 235 w 112101"/>
                <a:gd name="connsiteY17" fmla="*/ 121803 h 171315"/>
                <a:gd name="connsiteX18" fmla="*/ 235 w 112101"/>
                <a:gd name="connsiteY18" fmla="*/ 129647 h 171315"/>
                <a:gd name="connsiteX19" fmla="*/ 67547 w 112101"/>
                <a:gd name="connsiteY19" fmla="*/ 129647 h 171315"/>
                <a:gd name="connsiteX20" fmla="*/ 69065 w 112101"/>
                <a:gd name="connsiteY20" fmla="*/ 121803 h 171315"/>
                <a:gd name="connsiteX21" fmla="*/ 7321 w 112101"/>
                <a:gd name="connsiteY21" fmla="*/ 121803 h 171315"/>
                <a:gd name="connsiteX22" fmla="*/ 69065 w 112101"/>
                <a:gd name="connsiteY22" fmla="*/ 27415 h 171315"/>
                <a:gd name="connsiteX23" fmla="*/ 69065 w 112101"/>
                <a:gd name="connsiteY23" fmla="*/ 121803 h 17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101" h="171315">
                  <a:moveTo>
                    <a:pt x="67547" y="129647"/>
                  </a:moveTo>
                  <a:lnTo>
                    <a:pt x="67547" y="151663"/>
                  </a:lnTo>
                  <a:cubicBezTo>
                    <a:pt x="67547" y="160773"/>
                    <a:pt x="67041" y="163556"/>
                    <a:pt x="48315" y="163556"/>
                  </a:cubicBezTo>
                  <a:lnTo>
                    <a:pt x="43001" y="163556"/>
                  </a:lnTo>
                  <a:lnTo>
                    <a:pt x="43001" y="171401"/>
                  </a:lnTo>
                  <a:cubicBezTo>
                    <a:pt x="53376" y="170642"/>
                    <a:pt x="66535" y="170642"/>
                    <a:pt x="77163" y="170642"/>
                  </a:cubicBezTo>
                  <a:cubicBezTo>
                    <a:pt x="87791" y="170642"/>
                    <a:pt x="101203" y="170642"/>
                    <a:pt x="111578" y="171401"/>
                  </a:cubicBezTo>
                  <a:lnTo>
                    <a:pt x="111578" y="163556"/>
                  </a:lnTo>
                  <a:lnTo>
                    <a:pt x="106264" y="163556"/>
                  </a:lnTo>
                  <a:cubicBezTo>
                    <a:pt x="87538" y="163556"/>
                    <a:pt x="87032" y="160773"/>
                    <a:pt x="87032" y="151663"/>
                  </a:cubicBezTo>
                  <a:lnTo>
                    <a:pt x="87032" y="129647"/>
                  </a:lnTo>
                  <a:lnTo>
                    <a:pt x="112337" y="129647"/>
                  </a:lnTo>
                  <a:lnTo>
                    <a:pt x="112337" y="121803"/>
                  </a:lnTo>
                  <a:lnTo>
                    <a:pt x="87032" y="121803"/>
                  </a:lnTo>
                  <a:lnTo>
                    <a:pt x="87032" y="6665"/>
                  </a:lnTo>
                  <a:cubicBezTo>
                    <a:pt x="87032" y="1604"/>
                    <a:pt x="87032" y="85"/>
                    <a:pt x="82983" y="85"/>
                  </a:cubicBezTo>
                  <a:cubicBezTo>
                    <a:pt x="80705" y="85"/>
                    <a:pt x="79946" y="85"/>
                    <a:pt x="77922" y="3122"/>
                  </a:cubicBezTo>
                  <a:lnTo>
                    <a:pt x="235" y="121803"/>
                  </a:lnTo>
                  <a:lnTo>
                    <a:pt x="235" y="129647"/>
                  </a:lnTo>
                  <a:lnTo>
                    <a:pt x="67547" y="129647"/>
                  </a:lnTo>
                  <a:close/>
                  <a:moveTo>
                    <a:pt x="69065" y="121803"/>
                  </a:moveTo>
                  <a:lnTo>
                    <a:pt x="7321" y="121803"/>
                  </a:lnTo>
                  <a:lnTo>
                    <a:pt x="69065" y="27415"/>
                  </a:lnTo>
                  <a:lnTo>
                    <a:pt x="69065" y="12180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372322A9-3174-71BE-E5B4-29A269C339EA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491832" y="8028889"/>
              <a:ext cx="27076" cy="26823"/>
            </a:xfrm>
            <a:custGeom>
              <a:avLst/>
              <a:gdLst>
                <a:gd name="connsiteX0" fmla="*/ 27318 w 27076"/>
                <a:gd name="connsiteY0" fmla="*/ 13497 h 26823"/>
                <a:gd name="connsiteX1" fmla="*/ 13907 w 27076"/>
                <a:gd name="connsiteY1" fmla="*/ 85 h 26823"/>
                <a:gd name="connsiteX2" fmla="*/ 242 w 27076"/>
                <a:gd name="connsiteY2" fmla="*/ 13497 h 26823"/>
                <a:gd name="connsiteX3" fmla="*/ 13653 w 27076"/>
                <a:gd name="connsiteY3" fmla="*/ 26909 h 26823"/>
                <a:gd name="connsiteX4" fmla="*/ 27318 w 27076"/>
                <a:gd name="connsiteY4" fmla="*/ 13497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76" h="26823">
                  <a:moveTo>
                    <a:pt x="27318" y="13497"/>
                  </a:moveTo>
                  <a:cubicBezTo>
                    <a:pt x="27318" y="6665"/>
                    <a:pt x="21498" y="85"/>
                    <a:pt x="13907" y="85"/>
                  </a:cubicBezTo>
                  <a:cubicBezTo>
                    <a:pt x="5303" y="85"/>
                    <a:pt x="242" y="7171"/>
                    <a:pt x="242" y="13497"/>
                  </a:cubicBezTo>
                  <a:cubicBezTo>
                    <a:pt x="242" y="20329"/>
                    <a:pt x="6062" y="26909"/>
                    <a:pt x="13653" y="26909"/>
                  </a:cubicBezTo>
                  <a:cubicBezTo>
                    <a:pt x="22257" y="26909"/>
                    <a:pt x="27318" y="19823"/>
                    <a:pt x="27318" y="13497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D0D73E64-3676-7457-507A-D24A309772D0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438151" y="8086332"/>
              <a:ext cx="102991" cy="114632"/>
            </a:xfrm>
            <a:custGeom>
              <a:avLst/>
              <a:gdLst>
                <a:gd name="connsiteX0" fmla="*/ 15170 w 102991"/>
                <a:gd name="connsiteY0" fmla="*/ 97004 h 114632"/>
                <a:gd name="connsiteX1" fmla="*/ 12893 w 102991"/>
                <a:gd name="connsiteY1" fmla="*/ 107885 h 114632"/>
                <a:gd name="connsiteX2" fmla="*/ 20231 w 102991"/>
                <a:gd name="connsiteY2" fmla="*/ 114717 h 114632"/>
                <a:gd name="connsiteX3" fmla="*/ 29594 w 102991"/>
                <a:gd name="connsiteY3" fmla="*/ 107632 h 114632"/>
                <a:gd name="connsiteX4" fmla="*/ 39716 w 102991"/>
                <a:gd name="connsiteY4" fmla="*/ 67650 h 114632"/>
                <a:gd name="connsiteX5" fmla="*/ 47814 w 102991"/>
                <a:gd name="connsiteY5" fmla="*/ 34753 h 114632"/>
                <a:gd name="connsiteX6" fmla="*/ 61985 w 102991"/>
                <a:gd name="connsiteY6" fmla="*/ 14003 h 114632"/>
                <a:gd name="connsiteX7" fmla="*/ 82229 w 102991"/>
                <a:gd name="connsiteY7" fmla="*/ 5652 h 114632"/>
                <a:gd name="connsiteX8" fmla="*/ 92857 w 102991"/>
                <a:gd name="connsiteY8" fmla="*/ 8689 h 114632"/>
                <a:gd name="connsiteX9" fmla="*/ 79698 w 102991"/>
                <a:gd name="connsiteY9" fmla="*/ 22607 h 114632"/>
                <a:gd name="connsiteX10" fmla="*/ 89314 w 102991"/>
                <a:gd name="connsiteY10" fmla="*/ 31464 h 114632"/>
                <a:gd name="connsiteX11" fmla="*/ 103232 w 102991"/>
                <a:gd name="connsiteY11" fmla="*/ 16534 h 114632"/>
                <a:gd name="connsiteX12" fmla="*/ 82229 w 102991"/>
                <a:gd name="connsiteY12" fmla="*/ 85 h 114632"/>
                <a:gd name="connsiteX13" fmla="*/ 49838 w 102991"/>
                <a:gd name="connsiteY13" fmla="*/ 19570 h 114632"/>
                <a:gd name="connsiteX14" fmla="*/ 26811 w 102991"/>
                <a:gd name="connsiteY14" fmla="*/ 85 h 114632"/>
                <a:gd name="connsiteX15" fmla="*/ 8085 w 102991"/>
                <a:gd name="connsiteY15" fmla="*/ 14509 h 114632"/>
                <a:gd name="connsiteX16" fmla="*/ 240 w 102991"/>
                <a:gd name="connsiteY16" fmla="*/ 39055 h 114632"/>
                <a:gd name="connsiteX17" fmla="*/ 3277 w 102991"/>
                <a:gd name="connsiteY17" fmla="*/ 41586 h 114632"/>
                <a:gd name="connsiteX18" fmla="*/ 7579 w 102991"/>
                <a:gd name="connsiteY18" fmla="*/ 35765 h 114632"/>
                <a:gd name="connsiteX19" fmla="*/ 26051 w 102991"/>
                <a:gd name="connsiteY19" fmla="*/ 5652 h 114632"/>
                <a:gd name="connsiteX20" fmla="*/ 33896 w 102991"/>
                <a:gd name="connsiteY20" fmla="*/ 17293 h 114632"/>
                <a:gd name="connsiteX21" fmla="*/ 29847 w 102991"/>
                <a:gd name="connsiteY21" fmla="*/ 38549 h 114632"/>
                <a:gd name="connsiteX22" fmla="*/ 15170 w 10299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70" y="97004"/>
                  </a:moveTo>
                  <a:cubicBezTo>
                    <a:pt x="14411" y="100800"/>
                    <a:pt x="12893" y="106620"/>
                    <a:pt x="12893" y="107885"/>
                  </a:cubicBezTo>
                  <a:cubicBezTo>
                    <a:pt x="12893" y="112440"/>
                    <a:pt x="16435" y="114717"/>
                    <a:pt x="20231" y="114717"/>
                  </a:cubicBezTo>
                  <a:cubicBezTo>
                    <a:pt x="23268" y="114717"/>
                    <a:pt x="27823" y="112693"/>
                    <a:pt x="29594" y="107632"/>
                  </a:cubicBezTo>
                  <a:cubicBezTo>
                    <a:pt x="30100" y="106620"/>
                    <a:pt x="38704" y="72205"/>
                    <a:pt x="39716" y="67650"/>
                  </a:cubicBezTo>
                  <a:cubicBezTo>
                    <a:pt x="41741" y="59299"/>
                    <a:pt x="46295" y="41586"/>
                    <a:pt x="47814" y="34753"/>
                  </a:cubicBezTo>
                  <a:cubicBezTo>
                    <a:pt x="48826" y="31464"/>
                    <a:pt x="55911" y="19570"/>
                    <a:pt x="61985" y="14003"/>
                  </a:cubicBezTo>
                  <a:cubicBezTo>
                    <a:pt x="64009" y="12232"/>
                    <a:pt x="71348" y="5652"/>
                    <a:pt x="82229" y="5652"/>
                  </a:cubicBezTo>
                  <a:cubicBezTo>
                    <a:pt x="88808" y="5652"/>
                    <a:pt x="92604" y="8689"/>
                    <a:pt x="92857" y="8689"/>
                  </a:cubicBezTo>
                  <a:cubicBezTo>
                    <a:pt x="85265" y="9954"/>
                    <a:pt x="79698" y="16027"/>
                    <a:pt x="79698" y="22607"/>
                  </a:cubicBezTo>
                  <a:cubicBezTo>
                    <a:pt x="79698" y="26656"/>
                    <a:pt x="82482" y="31464"/>
                    <a:pt x="89314" y="31464"/>
                  </a:cubicBezTo>
                  <a:cubicBezTo>
                    <a:pt x="96147" y="31464"/>
                    <a:pt x="103232" y="25643"/>
                    <a:pt x="103232" y="16534"/>
                  </a:cubicBezTo>
                  <a:cubicBezTo>
                    <a:pt x="103232" y="7677"/>
                    <a:pt x="95134" y="85"/>
                    <a:pt x="82229" y="85"/>
                  </a:cubicBezTo>
                  <a:cubicBezTo>
                    <a:pt x="65780" y="85"/>
                    <a:pt x="54646" y="12485"/>
                    <a:pt x="49838" y="19570"/>
                  </a:cubicBezTo>
                  <a:cubicBezTo>
                    <a:pt x="47814" y="8183"/>
                    <a:pt x="38704" y="85"/>
                    <a:pt x="26811" y="85"/>
                  </a:cubicBezTo>
                  <a:cubicBezTo>
                    <a:pt x="15170" y="85"/>
                    <a:pt x="10362" y="9954"/>
                    <a:pt x="8085" y="14509"/>
                  </a:cubicBezTo>
                  <a:cubicBezTo>
                    <a:pt x="3530" y="23113"/>
                    <a:pt x="240" y="38296"/>
                    <a:pt x="240" y="39055"/>
                  </a:cubicBezTo>
                  <a:cubicBezTo>
                    <a:pt x="240" y="41586"/>
                    <a:pt x="2771" y="41586"/>
                    <a:pt x="3277" y="41586"/>
                  </a:cubicBezTo>
                  <a:cubicBezTo>
                    <a:pt x="5807" y="41586"/>
                    <a:pt x="6060" y="41333"/>
                    <a:pt x="7579" y="35765"/>
                  </a:cubicBezTo>
                  <a:cubicBezTo>
                    <a:pt x="11881" y="17799"/>
                    <a:pt x="16942" y="5652"/>
                    <a:pt x="26051" y="5652"/>
                  </a:cubicBezTo>
                  <a:cubicBezTo>
                    <a:pt x="30353" y="5652"/>
                    <a:pt x="33896" y="7677"/>
                    <a:pt x="33896" y="17293"/>
                  </a:cubicBezTo>
                  <a:cubicBezTo>
                    <a:pt x="33896" y="22607"/>
                    <a:pt x="33137" y="25390"/>
                    <a:pt x="29847" y="38549"/>
                  </a:cubicBezTo>
                  <a:lnTo>
                    <a:pt x="15170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BC89F0BD-9301-5258-E16D-37B56B5B3B4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563168" y="8007459"/>
              <a:ext cx="78293" cy="117618"/>
            </a:xfrm>
            <a:custGeom>
              <a:avLst/>
              <a:gdLst>
                <a:gd name="connsiteX0" fmla="*/ 78539 w 78293"/>
                <a:gd name="connsiteY0" fmla="*/ 85462 h 117618"/>
                <a:gd name="connsiteX1" fmla="*/ 72516 w 78293"/>
                <a:gd name="connsiteY1" fmla="*/ 85462 h 117618"/>
                <a:gd name="connsiteX2" fmla="*/ 67911 w 78293"/>
                <a:gd name="connsiteY2" fmla="*/ 101581 h 117618"/>
                <a:gd name="connsiteX3" fmla="*/ 50374 w 78293"/>
                <a:gd name="connsiteY3" fmla="*/ 102644 h 117618"/>
                <a:gd name="connsiteX4" fmla="*/ 17781 w 78293"/>
                <a:gd name="connsiteY4" fmla="*/ 102644 h 117618"/>
                <a:gd name="connsiteX5" fmla="*/ 53209 w 78293"/>
                <a:gd name="connsiteY5" fmla="*/ 72885 h 117618"/>
                <a:gd name="connsiteX6" fmla="*/ 78539 w 78293"/>
                <a:gd name="connsiteY6" fmla="*/ 34624 h 117618"/>
                <a:gd name="connsiteX7" fmla="*/ 37089 w 78293"/>
                <a:gd name="connsiteY7" fmla="*/ 82 h 117618"/>
                <a:gd name="connsiteX8" fmla="*/ 245 w 78293"/>
                <a:gd name="connsiteY8" fmla="*/ 31790 h 117618"/>
                <a:gd name="connsiteX9" fmla="*/ 9633 w 78293"/>
                <a:gd name="connsiteY9" fmla="*/ 41709 h 117618"/>
                <a:gd name="connsiteX10" fmla="*/ 19021 w 78293"/>
                <a:gd name="connsiteY10" fmla="*/ 32321 h 117618"/>
                <a:gd name="connsiteX11" fmla="*/ 8570 w 78293"/>
                <a:gd name="connsiteY11" fmla="*/ 22933 h 117618"/>
                <a:gd name="connsiteX12" fmla="*/ 34432 w 78293"/>
                <a:gd name="connsiteY12" fmla="*/ 6459 h 117618"/>
                <a:gd name="connsiteX13" fmla="*/ 61357 w 78293"/>
                <a:gd name="connsiteY13" fmla="*/ 34624 h 117618"/>
                <a:gd name="connsiteX14" fmla="*/ 44706 w 78293"/>
                <a:gd name="connsiteY14" fmla="*/ 68634 h 117618"/>
                <a:gd name="connsiteX15" fmla="*/ 2016 w 78293"/>
                <a:gd name="connsiteY15" fmla="*/ 110792 h 117618"/>
                <a:gd name="connsiteX16" fmla="*/ 245 w 78293"/>
                <a:gd name="connsiteY16" fmla="*/ 117701 h 117618"/>
                <a:gd name="connsiteX17" fmla="*/ 73225 w 78293"/>
                <a:gd name="connsiteY17" fmla="*/ 117701 h 117618"/>
                <a:gd name="connsiteX18" fmla="*/ 78539 w 78293"/>
                <a:gd name="connsiteY18" fmla="*/ 8546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3" h="117618">
                  <a:moveTo>
                    <a:pt x="78539" y="85462"/>
                  </a:moveTo>
                  <a:lnTo>
                    <a:pt x="72516" y="85462"/>
                  </a:lnTo>
                  <a:cubicBezTo>
                    <a:pt x="71985" y="89359"/>
                    <a:pt x="70214" y="99810"/>
                    <a:pt x="67911" y="101581"/>
                  </a:cubicBezTo>
                  <a:cubicBezTo>
                    <a:pt x="66494" y="102644"/>
                    <a:pt x="52854" y="102644"/>
                    <a:pt x="50374" y="102644"/>
                  </a:cubicBezTo>
                  <a:lnTo>
                    <a:pt x="17781" y="102644"/>
                  </a:lnTo>
                  <a:cubicBezTo>
                    <a:pt x="36381" y="86170"/>
                    <a:pt x="42580" y="81211"/>
                    <a:pt x="53209" y="72885"/>
                  </a:cubicBezTo>
                  <a:cubicBezTo>
                    <a:pt x="66317" y="62434"/>
                    <a:pt x="78539" y="51452"/>
                    <a:pt x="78539" y="34624"/>
                  </a:cubicBezTo>
                  <a:cubicBezTo>
                    <a:pt x="78539" y="13190"/>
                    <a:pt x="59763" y="82"/>
                    <a:pt x="37089" y="82"/>
                  </a:cubicBezTo>
                  <a:cubicBezTo>
                    <a:pt x="15124" y="82"/>
                    <a:pt x="245" y="15493"/>
                    <a:pt x="245" y="31790"/>
                  </a:cubicBezTo>
                  <a:cubicBezTo>
                    <a:pt x="245" y="40824"/>
                    <a:pt x="7862" y="41709"/>
                    <a:pt x="9633" y="41709"/>
                  </a:cubicBezTo>
                  <a:cubicBezTo>
                    <a:pt x="13884" y="41709"/>
                    <a:pt x="19021" y="38698"/>
                    <a:pt x="19021" y="32321"/>
                  </a:cubicBezTo>
                  <a:cubicBezTo>
                    <a:pt x="19021" y="29133"/>
                    <a:pt x="17781" y="22933"/>
                    <a:pt x="8570" y="22933"/>
                  </a:cubicBezTo>
                  <a:cubicBezTo>
                    <a:pt x="14062" y="10356"/>
                    <a:pt x="26107" y="6459"/>
                    <a:pt x="34432" y="6459"/>
                  </a:cubicBezTo>
                  <a:cubicBezTo>
                    <a:pt x="52146" y="6459"/>
                    <a:pt x="61357" y="20276"/>
                    <a:pt x="61357" y="34624"/>
                  </a:cubicBezTo>
                  <a:cubicBezTo>
                    <a:pt x="61357" y="50035"/>
                    <a:pt x="50374" y="62257"/>
                    <a:pt x="44706" y="68634"/>
                  </a:cubicBezTo>
                  <a:lnTo>
                    <a:pt x="2016" y="110792"/>
                  </a:lnTo>
                  <a:cubicBezTo>
                    <a:pt x="245" y="112386"/>
                    <a:pt x="245" y="112741"/>
                    <a:pt x="245" y="117701"/>
                  </a:cubicBezTo>
                  <a:lnTo>
                    <a:pt x="73225" y="117701"/>
                  </a:lnTo>
                  <a:lnTo>
                    <a:pt x="78539" y="8546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91416174-ADA8-91DD-572B-1C8468688579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6830897" y="7657673"/>
              <a:ext cx="124501" cy="607069"/>
            </a:xfrm>
            <a:custGeom>
              <a:avLst/>
              <a:gdLst>
                <a:gd name="connsiteX0" fmla="*/ 124757 w 124501"/>
                <a:gd name="connsiteY0" fmla="*/ 303726 h 607069"/>
                <a:gd name="connsiteX1" fmla="*/ 37707 w 124501"/>
                <a:gd name="connsiteY1" fmla="*/ 28406 h 607069"/>
                <a:gd name="connsiteX2" fmla="*/ 12655 w 124501"/>
                <a:gd name="connsiteY2" fmla="*/ 3101 h 607069"/>
                <a:gd name="connsiteX3" fmla="*/ 5570 w 124501"/>
                <a:gd name="connsiteY3" fmla="*/ 64 h 607069"/>
                <a:gd name="connsiteX4" fmla="*/ 256 w 124501"/>
                <a:gd name="connsiteY4" fmla="*/ 2595 h 607069"/>
                <a:gd name="connsiteX5" fmla="*/ 1774 w 124501"/>
                <a:gd name="connsiteY5" fmla="*/ 5125 h 607069"/>
                <a:gd name="connsiteX6" fmla="*/ 44540 w 124501"/>
                <a:gd name="connsiteY6" fmla="*/ 58519 h 607069"/>
                <a:gd name="connsiteX7" fmla="*/ 103753 w 124501"/>
                <a:gd name="connsiteY7" fmla="*/ 303473 h 607069"/>
                <a:gd name="connsiteX8" fmla="*/ 52890 w 124501"/>
                <a:gd name="connsiteY8" fmla="*/ 534761 h 607069"/>
                <a:gd name="connsiteX9" fmla="*/ 1268 w 124501"/>
                <a:gd name="connsiteY9" fmla="*/ 602326 h 607069"/>
                <a:gd name="connsiteX10" fmla="*/ 256 w 124501"/>
                <a:gd name="connsiteY10" fmla="*/ 604603 h 607069"/>
                <a:gd name="connsiteX11" fmla="*/ 5570 w 124501"/>
                <a:gd name="connsiteY11" fmla="*/ 607134 h 607069"/>
                <a:gd name="connsiteX12" fmla="*/ 13414 w 124501"/>
                <a:gd name="connsiteY12" fmla="*/ 603338 h 607069"/>
                <a:gd name="connsiteX13" fmla="*/ 124757 w 124501"/>
                <a:gd name="connsiteY13" fmla="*/ 303726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501" h="607069">
                  <a:moveTo>
                    <a:pt x="124757" y="303726"/>
                  </a:moveTo>
                  <a:cubicBezTo>
                    <a:pt x="124757" y="204277"/>
                    <a:pt x="101982" y="104068"/>
                    <a:pt x="37707" y="28406"/>
                  </a:cubicBezTo>
                  <a:cubicBezTo>
                    <a:pt x="32646" y="22586"/>
                    <a:pt x="23030" y="12211"/>
                    <a:pt x="12655" y="3101"/>
                  </a:cubicBezTo>
                  <a:cubicBezTo>
                    <a:pt x="9618" y="64"/>
                    <a:pt x="9112" y="64"/>
                    <a:pt x="5570" y="64"/>
                  </a:cubicBezTo>
                  <a:cubicBezTo>
                    <a:pt x="2533" y="64"/>
                    <a:pt x="256" y="64"/>
                    <a:pt x="256" y="2595"/>
                  </a:cubicBezTo>
                  <a:cubicBezTo>
                    <a:pt x="256" y="3607"/>
                    <a:pt x="1268" y="4619"/>
                    <a:pt x="1774" y="5125"/>
                  </a:cubicBezTo>
                  <a:cubicBezTo>
                    <a:pt x="10631" y="14235"/>
                    <a:pt x="27585" y="31190"/>
                    <a:pt x="44540" y="58519"/>
                  </a:cubicBezTo>
                  <a:cubicBezTo>
                    <a:pt x="85281" y="123806"/>
                    <a:pt x="103753" y="206048"/>
                    <a:pt x="103753" y="303473"/>
                  </a:cubicBezTo>
                  <a:cubicBezTo>
                    <a:pt x="103753" y="371543"/>
                    <a:pt x="94644" y="459352"/>
                    <a:pt x="52890" y="534761"/>
                  </a:cubicBezTo>
                  <a:cubicBezTo>
                    <a:pt x="32899" y="570695"/>
                    <a:pt x="11896" y="591698"/>
                    <a:pt x="1268" y="602326"/>
                  </a:cubicBezTo>
                  <a:cubicBezTo>
                    <a:pt x="762" y="603085"/>
                    <a:pt x="256" y="603844"/>
                    <a:pt x="256" y="604603"/>
                  </a:cubicBezTo>
                  <a:cubicBezTo>
                    <a:pt x="256" y="607134"/>
                    <a:pt x="2533" y="607134"/>
                    <a:pt x="5570" y="607134"/>
                  </a:cubicBezTo>
                  <a:cubicBezTo>
                    <a:pt x="9112" y="607134"/>
                    <a:pt x="9618" y="607134"/>
                    <a:pt x="13414" y="603338"/>
                  </a:cubicBezTo>
                  <a:cubicBezTo>
                    <a:pt x="98186" y="526158"/>
                    <a:pt x="124757" y="410260"/>
                    <a:pt x="124757" y="30372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61C6827D-9350-373D-B022-505783D3005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075541" y="7834812"/>
              <a:ext cx="58707" cy="253051"/>
            </a:xfrm>
            <a:custGeom>
              <a:avLst/>
              <a:gdLst>
                <a:gd name="connsiteX0" fmla="*/ 58972 w 58707"/>
                <a:gd name="connsiteY0" fmla="*/ 250599 h 253051"/>
                <a:gd name="connsiteX1" fmla="*/ 54671 w 58707"/>
                <a:gd name="connsiteY1" fmla="*/ 245032 h 253051"/>
                <a:gd name="connsiteX2" fmla="*/ 14942 w 58707"/>
                <a:gd name="connsiteY2" fmla="*/ 126604 h 253051"/>
                <a:gd name="connsiteX3" fmla="*/ 55683 w 58707"/>
                <a:gd name="connsiteY3" fmla="*/ 6911 h 253051"/>
                <a:gd name="connsiteX4" fmla="*/ 58972 w 58707"/>
                <a:gd name="connsiteY4" fmla="*/ 2609 h 253051"/>
                <a:gd name="connsiteX5" fmla="*/ 56442 w 58707"/>
                <a:gd name="connsiteY5" fmla="*/ 78 h 253051"/>
                <a:gd name="connsiteX6" fmla="*/ 16207 w 58707"/>
                <a:gd name="connsiteY6" fmla="*/ 49423 h 253051"/>
                <a:gd name="connsiteX7" fmla="*/ 265 w 58707"/>
                <a:gd name="connsiteY7" fmla="*/ 126604 h 253051"/>
                <a:gd name="connsiteX8" fmla="*/ 16966 w 58707"/>
                <a:gd name="connsiteY8" fmla="*/ 205556 h 253051"/>
                <a:gd name="connsiteX9" fmla="*/ 56442 w 58707"/>
                <a:gd name="connsiteY9" fmla="*/ 253129 h 253051"/>
                <a:gd name="connsiteX10" fmla="*/ 58972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72" y="250599"/>
                  </a:moveTo>
                  <a:cubicBezTo>
                    <a:pt x="58972" y="249840"/>
                    <a:pt x="58972" y="249334"/>
                    <a:pt x="54671" y="245032"/>
                  </a:cubicBezTo>
                  <a:cubicBezTo>
                    <a:pt x="23039" y="213147"/>
                    <a:pt x="14942" y="165321"/>
                    <a:pt x="14942" y="126604"/>
                  </a:cubicBezTo>
                  <a:cubicBezTo>
                    <a:pt x="14942" y="82573"/>
                    <a:pt x="24557" y="38542"/>
                    <a:pt x="55683" y="6911"/>
                  </a:cubicBezTo>
                  <a:cubicBezTo>
                    <a:pt x="58972" y="3874"/>
                    <a:pt x="58972" y="3368"/>
                    <a:pt x="58972" y="2609"/>
                  </a:cubicBezTo>
                  <a:cubicBezTo>
                    <a:pt x="58972" y="838"/>
                    <a:pt x="57960" y="78"/>
                    <a:pt x="56442" y="78"/>
                  </a:cubicBezTo>
                  <a:cubicBezTo>
                    <a:pt x="53911" y="78"/>
                    <a:pt x="31137" y="17286"/>
                    <a:pt x="16207" y="49423"/>
                  </a:cubicBezTo>
                  <a:cubicBezTo>
                    <a:pt x="3301" y="77259"/>
                    <a:pt x="265" y="105348"/>
                    <a:pt x="265" y="126604"/>
                  </a:cubicBezTo>
                  <a:cubicBezTo>
                    <a:pt x="265" y="146342"/>
                    <a:pt x="3048" y="176961"/>
                    <a:pt x="16966" y="205556"/>
                  </a:cubicBezTo>
                  <a:cubicBezTo>
                    <a:pt x="32149" y="236681"/>
                    <a:pt x="53911" y="253129"/>
                    <a:pt x="56442" y="253129"/>
                  </a:cubicBezTo>
                  <a:cubicBezTo>
                    <a:pt x="57960" y="253129"/>
                    <a:pt x="58972" y="252370"/>
                    <a:pt x="58972" y="2505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A6C400BC-F904-9399-7AF2-5459C580CB3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156236" y="7912752"/>
              <a:ext cx="102991" cy="114632"/>
            </a:xfrm>
            <a:custGeom>
              <a:avLst/>
              <a:gdLst>
                <a:gd name="connsiteX0" fmla="*/ 15198 w 102991"/>
                <a:gd name="connsiteY0" fmla="*/ 96997 h 114632"/>
                <a:gd name="connsiteX1" fmla="*/ 12921 w 102991"/>
                <a:gd name="connsiteY1" fmla="*/ 107878 h 114632"/>
                <a:gd name="connsiteX2" fmla="*/ 20259 w 102991"/>
                <a:gd name="connsiteY2" fmla="*/ 114711 h 114632"/>
                <a:gd name="connsiteX3" fmla="*/ 29622 w 102991"/>
                <a:gd name="connsiteY3" fmla="*/ 107625 h 114632"/>
                <a:gd name="connsiteX4" fmla="*/ 39744 w 102991"/>
                <a:gd name="connsiteY4" fmla="*/ 67643 h 114632"/>
                <a:gd name="connsiteX5" fmla="*/ 47842 w 102991"/>
                <a:gd name="connsiteY5" fmla="*/ 34746 h 114632"/>
                <a:gd name="connsiteX6" fmla="*/ 62013 w 102991"/>
                <a:gd name="connsiteY6" fmla="*/ 13996 h 114632"/>
                <a:gd name="connsiteX7" fmla="*/ 82257 w 102991"/>
                <a:gd name="connsiteY7" fmla="*/ 5646 h 114632"/>
                <a:gd name="connsiteX8" fmla="*/ 92885 w 102991"/>
                <a:gd name="connsiteY8" fmla="*/ 8682 h 114632"/>
                <a:gd name="connsiteX9" fmla="*/ 79726 w 102991"/>
                <a:gd name="connsiteY9" fmla="*/ 22600 h 114632"/>
                <a:gd name="connsiteX10" fmla="*/ 89342 w 102991"/>
                <a:gd name="connsiteY10" fmla="*/ 31457 h 114632"/>
                <a:gd name="connsiteX11" fmla="*/ 103260 w 102991"/>
                <a:gd name="connsiteY11" fmla="*/ 16527 h 114632"/>
                <a:gd name="connsiteX12" fmla="*/ 82257 w 102991"/>
                <a:gd name="connsiteY12" fmla="*/ 78 h 114632"/>
                <a:gd name="connsiteX13" fmla="*/ 49866 w 102991"/>
                <a:gd name="connsiteY13" fmla="*/ 19563 h 114632"/>
                <a:gd name="connsiteX14" fmla="*/ 26839 w 102991"/>
                <a:gd name="connsiteY14" fmla="*/ 78 h 114632"/>
                <a:gd name="connsiteX15" fmla="*/ 8113 w 102991"/>
                <a:gd name="connsiteY15" fmla="*/ 14502 h 114632"/>
                <a:gd name="connsiteX16" fmla="*/ 268 w 102991"/>
                <a:gd name="connsiteY16" fmla="*/ 39048 h 114632"/>
                <a:gd name="connsiteX17" fmla="*/ 3305 w 102991"/>
                <a:gd name="connsiteY17" fmla="*/ 41579 h 114632"/>
                <a:gd name="connsiteX18" fmla="*/ 7607 w 102991"/>
                <a:gd name="connsiteY18" fmla="*/ 35759 h 114632"/>
                <a:gd name="connsiteX19" fmla="*/ 26080 w 102991"/>
                <a:gd name="connsiteY19" fmla="*/ 5646 h 114632"/>
                <a:gd name="connsiteX20" fmla="*/ 33924 w 102991"/>
                <a:gd name="connsiteY20" fmla="*/ 17286 h 114632"/>
                <a:gd name="connsiteX21" fmla="*/ 29875 w 102991"/>
                <a:gd name="connsiteY21" fmla="*/ 38542 h 114632"/>
                <a:gd name="connsiteX22" fmla="*/ 15198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98" y="96997"/>
                  </a:moveTo>
                  <a:cubicBezTo>
                    <a:pt x="14439" y="100793"/>
                    <a:pt x="12921" y="106613"/>
                    <a:pt x="12921" y="107878"/>
                  </a:cubicBezTo>
                  <a:cubicBezTo>
                    <a:pt x="12921" y="112433"/>
                    <a:pt x="16464" y="114711"/>
                    <a:pt x="20259" y="114711"/>
                  </a:cubicBezTo>
                  <a:cubicBezTo>
                    <a:pt x="23296" y="114711"/>
                    <a:pt x="27851" y="112686"/>
                    <a:pt x="29622" y="107625"/>
                  </a:cubicBezTo>
                  <a:cubicBezTo>
                    <a:pt x="30128" y="106613"/>
                    <a:pt x="38732" y="72198"/>
                    <a:pt x="39744" y="67643"/>
                  </a:cubicBezTo>
                  <a:cubicBezTo>
                    <a:pt x="41769" y="59292"/>
                    <a:pt x="46324" y="41579"/>
                    <a:pt x="47842" y="34746"/>
                  </a:cubicBezTo>
                  <a:cubicBezTo>
                    <a:pt x="48854" y="31457"/>
                    <a:pt x="55940" y="19563"/>
                    <a:pt x="62013" y="13996"/>
                  </a:cubicBezTo>
                  <a:cubicBezTo>
                    <a:pt x="64037" y="12225"/>
                    <a:pt x="71376" y="5646"/>
                    <a:pt x="82257" y="5646"/>
                  </a:cubicBezTo>
                  <a:cubicBezTo>
                    <a:pt x="88836" y="5646"/>
                    <a:pt x="92632" y="8682"/>
                    <a:pt x="92885" y="8682"/>
                  </a:cubicBezTo>
                  <a:cubicBezTo>
                    <a:pt x="85294" y="9947"/>
                    <a:pt x="79726" y="16021"/>
                    <a:pt x="79726" y="22600"/>
                  </a:cubicBezTo>
                  <a:cubicBezTo>
                    <a:pt x="79726" y="26649"/>
                    <a:pt x="82510" y="31457"/>
                    <a:pt x="89342" y="31457"/>
                  </a:cubicBezTo>
                  <a:cubicBezTo>
                    <a:pt x="96175" y="31457"/>
                    <a:pt x="103260" y="25637"/>
                    <a:pt x="103260" y="16527"/>
                  </a:cubicBezTo>
                  <a:cubicBezTo>
                    <a:pt x="103260" y="7670"/>
                    <a:pt x="95163" y="78"/>
                    <a:pt x="82257" y="78"/>
                  </a:cubicBezTo>
                  <a:cubicBezTo>
                    <a:pt x="65809" y="78"/>
                    <a:pt x="54674" y="12478"/>
                    <a:pt x="49866" y="19563"/>
                  </a:cubicBezTo>
                  <a:cubicBezTo>
                    <a:pt x="47842" y="8176"/>
                    <a:pt x="38732" y="78"/>
                    <a:pt x="26839" y="78"/>
                  </a:cubicBezTo>
                  <a:cubicBezTo>
                    <a:pt x="15198" y="78"/>
                    <a:pt x="10390" y="9947"/>
                    <a:pt x="8113" y="14502"/>
                  </a:cubicBezTo>
                  <a:cubicBezTo>
                    <a:pt x="3558" y="23106"/>
                    <a:pt x="268" y="38289"/>
                    <a:pt x="268" y="39048"/>
                  </a:cubicBezTo>
                  <a:cubicBezTo>
                    <a:pt x="268" y="41579"/>
                    <a:pt x="2799" y="41579"/>
                    <a:pt x="3305" y="41579"/>
                  </a:cubicBezTo>
                  <a:cubicBezTo>
                    <a:pt x="5836" y="41579"/>
                    <a:pt x="6089" y="41326"/>
                    <a:pt x="7607" y="35759"/>
                  </a:cubicBezTo>
                  <a:cubicBezTo>
                    <a:pt x="11909" y="17792"/>
                    <a:pt x="16970" y="5646"/>
                    <a:pt x="26080" y="5646"/>
                  </a:cubicBezTo>
                  <a:cubicBezTo>
                    <a:pt x="30382" y="5646"/>
                    <a:pt x="33924" y="7670"/>
                    <a:pt x="33924" y="17286"/>
                  </a:cubicBezTo>
                  <a:cubicBezTo>
                    <a:pt x="33924" y="22600"/>
                    <a:pt x="33165" y="25384"/>
                    <a:pt x="29875" y="38542"/>
                  </a:cubicBezTo>
                  <a:lnTo>
                    <a:pt x="15198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94C8D52D-97D0-660A-FF03-D430EBDE8DAB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347329" y="7956276"/>
              <a:ext cx="154614" cy="10122"/>
            </a:xfrm>
            <a:custGeom>
              <a:avLst/>
              <a:gdLst>
                <a:gd name="connsiteX0" fmla="*/ 146033 w 154614"/>
                <a:gd name="connsiteY0" fmla="*/ 10200 h 10122"/>
                <a:gd name="connsiteX1" fmla="*/ 154890 w 154614"/>
                <a:gd name="connsiteY1" fmla="*/ 5139 h 10122"/>
                <a:gd name="connsiteX2" fmla="*/ 146033 w 154614"/>
                <a:gd name="connsiteY2" fmla="*/ 78 h 10122"/>
                <a:gd name="connsiteX3" fmla="*/ 9132 w 154614"/>
                <a:gd name="connsiteY3" fmla="*/ 78 h 10122"/>
                <a:gd name="connsiteX4" fmla="*/ 275 w 154614"/>
                <a:gd name="connsiteY4" fmla="*/ 5139 h 10122"/>
                <a:gd name="connsiteX5" fmla="*/ 9132 w 154614"/>
                <a:gd name="connsiteY5" fmla="*/ 10200 h 10122"/>
                <a:gd name="connsiteX6" fmla="*/ 146033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6033" y="10200"/>
                  </a:moveTo>
                  <a:cubicBezTo>
                    <a:pt x="150335" y="10200"/>
                    <a:pt x="154890" y="10200"/>
                    <a:pt x="154890" y="5139"/>
                  </a:cubicBezTo>
                  <a:cubicBezTo>
                    <a:pt x="154890" y="78"/>
                    <a:pt x="150335" y="78"/>
                    <a:pt x="146033" y="78"/>
                  </a:cubicBezTo>
                  <a:lnTo>
                    <a:pt x="9132" y="78"/>
                  </a:lnTo>
                  <a:cubicBezTo>
                    <a:pt x="4830" y="78"/>
                    <a:pt x="275" y="78"/>
                    <a:pt x="275" y="5139"/>
                  </a:cubicBezTo>
                  <a:cubicBezTo>
                    <a:pt x="275" y="10200"/>
                    <a:pt x="4830" y="10200"/>
                    <a:pt x="9132" y="10200"/>
                  </a:cubicBezTo>
                  <a:lnTo>
                    <a:pt x="146033" y="1020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75D44E78-776A-F95B-3E5C-E2085206ED44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586715" y="7912752"/>
              <a:ext cx="102991" cy="114632"/>
            </a:xfrm>
            <a:custGeom>
              <a:avLst/>
              <a:gdLst>
                <a:gd name="connsiteX0" fmla="*/ 15215 w 102991"/>
                <a:gd name="connsiteY0" fmla="*/ 96997 h 114632"/>
                <a:gd name="connsiteX1" fmla="*/ 12938 w 102991"/>
                <a:gd name="connsiteY1" fmla="*/ 107878 h 114632"/>
                <a:gd name="connsiteX2" fmla="*/ 20276 w 102991"/>
                <a:gd name="connsiteY2" fmla="*/ 114711 h 114632"/>
                <a:gd name="connsiteX3" fmla="*/ 29639 w 102991"/>
                <a:gd name="connsiteY3" fmla="*/ 107625 h 114632"/>
                <a:gd name="connsiteX4" fmla="*/ 39761 w 102991"/>
                <a:gd name="connsiteY4" fmla="*/ 67643 h 114632"/>
                <a:gd name="connsiteX5" fmla="*/ 47859 w 102991"/>
                <a:gd name="connsiteY5" fmla="*/ 34746 h 114632"/>
                <a:gd name="connsiteX6" fmla="*/ 62030 w 102991"/>
                <a:gd name="connsiteY6" fmla="*/ 13996 h 114632"/>
                <a:gd name="connsiteX7" fmla="*/ 82274 w 102991"/>
                <a:gd name="connsiteY7" fmla="*/ 5646 h 114632"/>
                <a:gd name="connsiteX8" fmla="*/ 92902 w 102991"/>
                <a:gd name="connsiteY8" fmla="*/ 8682 h 114632"/>
                <a:gd name="connsiteX9" fmla="*/ 79743 w 102991"/>
                <a:gd name="connsiteY9" fmla="*/ 22600 h 114632"/>
                <a:gd name="connsiteX10" fmla="*/ 89359 w 102991"/>
                <a:gd name="connsiteY10" fmla="*/ 31457 h 114632"/>
                <a:gd name="connsiteX11" fmla="*/ 103277 w 102991"/>
                <a:gd name="connsiteY11" fmla="*/ 16527 h 114632"/>
                <a:gd name="connsiteX12" fmla="*/ 82274 w 102991"/>
                <a:gd name="connsiteY12" fmla="*/ 78 h 114632"/>
                <a:gd name="connsiteX13" fmla="*/ 49883 w 102991"/>
                <a:gd name="connsiteY13" fmla="*/ 19563 h 114632"/>
                <a:gd name="connsiteX14" fmla="*/ 26856 w 102991"/>
                <a:gd name="connsiteY14" fmla="*/ 78 h 114632"/>
                <a:gd name="connsiteX15" fmla="*/ 8130 w 102991"/>
                <a:gd name="connsiteY15" fmla="*/ 14502 h 114632"/>
                <a:gd name="connsiteX16" fmla="*/ 285 w 102991"/>
                <a:gd name="connsiteY16" fmla="*/ 39048 h 114632"/>
                <a:gd name="connsiteX17" fmla="*/ 3322 w 102991"/>
                <a:gd name="connsiteY17" fmla="*/ 41579 h 114632"/>
                <a:gd name="connsiteX18" fmla="*/ 7624 w 102991"/>
                <a:gd name="connsiteY18" fmla="*/ 35759 h 114632"/>
                <a:gd name="connsiteX19" fmla="*/ 26097 w 102991"/>
                <a:gd name="connsiteY19" fmla="*/ 5646 h 114632"/>
                <a:gd name="connsiteX20" fmla="*/ 33941 w 102991"/>
                <a:gd name="connsiteY20" fmla="*/ 17286 h 114632"/>
                <a:gd name="connsiteX21" fmla="*/ 29892 w 102991"/>
                <a:gd name="connsiteY21" fmla="*/ 38542 h 114632"/>
                <a:gd name="connsiteX22" fmla="*/ 15215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15" y="96997"/>
                  </a:moveTo>
                  <a:cubicBezTo>
                    <a:pt x="14456" y="100793"/>
                    <a:pt x="12938" y="106613"/>
                    <a:pt x="12938" y="107878"/>
                  </a:cubicBezTo>
                  <a:cubicBezTo>
                    <a:pt x="12938" y="112433"/>
                    <a:pt x="16481" y="114711"/>
                    <a:pt x="20276" y="114711"/>
                  </a:cubicBezTo>
                  <a:cubicBezTo>
                    <a:pt x="23313" y="114711"/>
                    <a:pt x="27868" y="112686"/>
                    <a:pt x="29639" y="107625"/>
                  </a:cubicBezTo>
                  <a:cubicBezTo>
                    <a:pt x="30145" y="106613"/>
                    <a:pt x="38749" y="72198"/>
                    <a:pt x="39761" y="67643"/>
                  </a:cubicBezTo>
                  <a:cubicBezTo>
                    <a:pt x="41786" y="59292"/>
                    <a:pt x="46341" y="41579"/>
                    <a:pt x="47859" y="34746"/>
                  </a:cubicBezTo>
                  <a:cubicBezTo>
                    <a:pt x="48871" y="31457"/>
                    <a:pt x="55957" y="19563"/>
                    <a:pt x="62030" y="13996"/>
                  </a:cubicBezTo>
                  <a:cubicBezTo>
                    <a:pt x="64054" y="12225"/>
                    <a:pt x="71393" y="5646"/>
                    <a:pt x="82274" y="5646"/>
                  </a:cubicBezTo>
                  <a:cubicBezTo>
                    <a:pt x="88853" y="5646"/>
                    <a:pt x="92649" y="8682"/>
                    <a:pt x="92902" y="8682"/>
                  </a:cubicBezTo>
                  <a:cubicBezTo>
                    <a:pt x="85311" y="9947"/>
                    <a:pt x="79743" y="16021"/>
                    <a:pt x="79743" y="22600"/>
                  </a:cubicBezTo>
                  <a:cubicBezTo>
                    <a:pt x="79743" y="26649"/>
                    <a:pt x="82527" y="31457"/>
                    <a:pt x="89359" y="31457"/>
                  </a:cubicBezTo>
                  <a:cubicBezTo>
                    <a:pt x="96192" y="31457"/>
                    <a:pt x="103277" y="25637"/>
                    <a:pt x="103277" y="16527"/>
                  </a:cubicBezTo>
                  <a:cubicBezTo>
                    <a:pt x="103277" y="7670"/>
                    <a:pt x="95180" y="78"/>
                    <a:pt x="82274" y="78"/>
                  </a:cubicBezTo>
                  <a:cubicBezTo>
                    <a:pt x="65826" y="78"/>
                    <a:pt x="54691" y="12478"/>
                    <a:pt x="49883" y="19563"/>
                  </a:cubicBezTo>
                  <a:cubicBezTo>
                    <a:pt x="47859" y="8176"/>
                    <a:pt x="38749" y="78"/>
                    <a:pt x="26856" y="78"/>
                  </a:cubicBezTo>
                  <a:cubicBezTo>
                    <a:pt x="15215" y="78"/>
                    <a:pt x="10407" y="9947"/>
                    <a:pt x="8130" y="14502"/>
                  </a:cubicBezTo>
                  <a:cubicBezTo>
                    <a:pt x="3575" y="23106"/>
                    <a:pt x="285" y="38289"/>
                    <a:pt x="285" y="39048"/>
                  </a:cubicBezTo>
                  <a:cubicBezTo>
                    <a:pt x="285" y="41579"/>
                    <a:pt x="2816" y="41579"/>
                    <a:pt x="3322" y="41579"/>
                  </a:cubicBezTo>
                  <a:cubicBezTo>
                    <a:pt x="5853" y="41579"/>
                    <a:pt x="6106" y="41326"/>
                    <a:pt x="7624" y="35759"/>
                  </a:cubicBezTo>
                  <a:cubicBezTo>
                    <a:pt x="11926" y="17792"/>
                    <a:pt x="16987" y="5646"/>
                    <a:pt x="26097" y="5646"/>
                  </a:cubicBezTo>
                  <a:cubicBezTo>
                    <a:pt x="30398" y="5646"/>
                    <a:pt x="33941" y="7670"/>
                    <a:pt x="33941" y="17286"/>
                  </a:cubicBezTo>
                  <a:cubicBezTo>
                    <a:pt x="33941" y="22600"/>
                    <a:pt x="33182" y="25384"/>
                    <a:pt x="29892" y="38542"/>
                  </a:cubicBezTo>
                  <a:lnTo>
                    <a:pt x="15215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5CD11DDC-4FB1-A88C-1173-747DA001CDB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712673" y="8013845"/>
              <a:ext cx="119743" cy="8679"/>
            </a:xfrm>
            <a:custGeom>
              <a:avLst/>
              <a:gdLst>
                <a:gd name="connsiteX0" fmla="*/ 112948 w 119743"/>
                <a:gd name="connsiteY0" fmla="*/ 8760 h 8679"/>
                <a:gd name="connsiteX1" fmla="*/ 120034 w 119743"/>
                <a:gd name="connsiteY1" fmla="*/ 4508 h 8679"/>
                <a:gd name="connsiteX2" fmla="*/ 112948 w 119743"/>
                <a:gd name="connsiteY2" fmla="*/ 80 h 8679"/>
                <a:gd name="connsiteX3" fmla="*/ 7375 w 119743"/>
                <a:gd name="connsiteY3" fmla="*/ 80 h 8679"/>
                <a:gd name="connsiteX4" fmla="*/ 290 w 119743"/>
                <a:gd name="connsiteY4" fmla="*/ 4331 h 8679"/>
                <a:gd name="connsiteX5" fmla="*/ 7375 w 119743"/>
                <a:gd name="connsiteY5" fmla="*/ 8760 h 8679"/>
                <a:gd name="connsiteX6" fmla="*/ 112948 w 119743"/>
                <a:gd name="connsiteY6" fmla="*/ 8760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948" y="8760"/>
                  </a:moveTo>
                  <a:cubicBezTo>
                    <a:pt x="115782" y="8760"/>
                    <a:pt x="120034" y="8760"/>
                    <a:pt x="120034" y="4508"/>
                  </a:cubicBezTo>
                  <a:cubicBezTo>
                    <a:pt x="120034" y="80"/>
                    <a:pt x="115959" y="80"/>
                    <a:pt x="112948" y="80"/>
                  </a:cubicBezTo>
                  <a:lnTo>
                    <a:pt x="7375" y="80"/>
                  </a:lnTo>
                  <a:cubicBezTo>
                    <a:pt x="4541" y="80"/>
                    <a:pt x="290" y="80"/>
                    <a:pt x="290" y="4331"/>
                  </a:cubicBezTo>
                  <a:cubicBezTo>
                    <a:pt x="290" y="8760"/>
                    <a:pt x="4364" y="8760"/>
                    <a:pt x="7375" y="8760"/>
                  </a:cubicBezTo>
                  <a:lnTo>
                    <a:pt x="112948" y="876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F1A3846-A078-DE7C-3212-48E52F3AB251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878776" y="7834812"/>
              <a:ext cx="58707" cy="253051"/>
            </a:xfrm>
            <a:custGeom>
              <a:avLst/>
              <a:gdLst>
                <a:gd name="connsiteX0" fmla="*/ 59004 w 58707"/>
                <a:gd name="connsiteY0" fmla="*/ 126604 h 253051"/>
                <a:gd name="connsiteX1" fmla="*/ 42303 w 58707"/>
                <a:gd name="connsiteY1" fmla="*/ 47652 h 253051"/>
                <a:gd name="connsiteX2" fmla="*/ 2827 w 58707"/>
                <a:gd name="connsiteY2" fmla="*/ 78 h 253051"/>
                <a:gd name="connsiteX3" fmla="*/ 297 w 58707"/>
                <a:gd name="connsiteY3" fmla="*/ 2609 h 253051"/>
                <a:gd name="connsiteX4" fmla="*/ 5105 w 58707"/>
                <a:gd name="connsiteY4" fmla="*/ 8429 h 253051"/>
                <a:gd name="connsiteX5" fmla="*/ 44328 w 58707"/>
                <a:gd name="connsiteY5" fmla="*/ 126604 h 253051"/>
                <a:gd name="connsiteX6" fmla="*/ 3586 w 58707"/>
                <a:gd name="connsiteY6" fmla="*/ 246297 h 253051"/>
                <a:gd name="connsiteX7" fmla="*/ 297 w 58707"/>
                <a:gd name="connsiteY7" fmla="*/ 250599 h 253051"/>
                <a:gd name="connsiteX8" fmla="*/ 2827 w 58707"/>
                <a:gd name="connsiteY8" fmla="*/ 253129 h 253051"/>
                <a:gd name="connsiteX9" fmla="*/ 43062 w 58707"/>
                <a:gd name="connsiteY9" fmla="*/ 203785 h 253051"/>
                <a:gd name="connsiteX10" fmla="*/ 59004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04" y="126604"/>
                  </a:moveTo>
                  <a:cubicBezTo>
                    <a:pt x="59004" y="106866"/>
                    <a:pt x="56221" y="76247"/>
                    <a:pt x="42303" y="47652"/>
                  </a:cubicBezTo>
                  <a:cubicBezTo>
                    <a:pt x="27120" y="16527"/>
                    <a:pt x="5358" y="78"/>
                    <a:pt x="2827" y="78"/>
                  </a:cubicBezTo>
                  <a:cubicBezTo>
                    <a:pt x="1309" y="78"/>
                    <a:pt x="297" y="1091"/>
                    <a:pt x="297" y="2609"/>
                  </a:cubicBezTo>
                  <a:cubicBezTo>
                    <a:pt x="297" y="3368"/>
                    <a:pt x="297" y="3874"/>
                    <a:pt x="5105" y="8429"/>
                  </a:cubicBezTo>
                  <a:cubicBezTo>
                    <a:pt x="29904" y="33481"/>
                    <a:pt x="44328" y="73716"/>
                    <a:pt x="44328" y="126604"/>
                  </a:cubicBezTo>
                  <a:cubicBezTo>
                    <a:pt x="44328" y="169876"/>
                    <a:pt x="34965" y="214413"/>
                    <a:pt x="3586" y="246297"/>
                  </a:cubicBezTo>
                  <a:cubicBezTo>
                    <a:pt x="297" y="249334"/>
                    <a:pt x="297" y="249840"/>
                    <a:pt x="297" y="250599"/>
                  </a:cubicBezTo>
                  <a:cubicBezTo>
                    <a:pt x="297" y="252117"/>
                    <a:pt x="1309" y="253129"/>
                    <a:pt x="2827" y="253129"/>
                  </a:cubicBezTo>
                  <a:cubicBezTo>
                    <a:pt x="5358" y="253129"/>
                    <a:pt x="28132" y="235922"/>
                    <a:pt x="43062" y="203785"/>
                  </a:cubicBezTo>
                  <a:cubicBezTo>
                    <a:pt x="55968" y="175949"/>
                    <a:pt x="59004" y="147860"/>
                    <a:pt x="59004" y="126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87804FA5-091E-2AAB-3054-681473D1DC8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973921" y="7802499"/>
              <a:ext cx="78293" cy="117618"/>
            </a:xfrm>
            <a:custGeom>
              <a:avLst/>
              <a:gdLst>
                <a:gd name="connsiteX0" fmla="*/ 78594 w 78293"/>
                <a:gd name="connsiteY0" fmla="*/ 85454 h 117618"/>
                <a:gd name="connsiteX1" fmla="*/ 72572 w 78293"/>
                <a:gd name="connsiteY1" fmla="*/ 85454 h 117618"/>
                <a:gd name="connsiteX2" fmla="*/ 67966 w 78293"/>
                <a:gd name="connsiteY2" fmla="*/ 101573 h 117618"/>
                <a:gd name="connsiteX3" fmla="*/ 50430 w 78293"/>
                <a:gd name="connsiteY3" fmla="*/ 102636 h 117618"/>
                <a:gd name="connsiteX4" fmla="*/ 17837 w 78293"/>
                <a:gd name="connsiteY4" fmla="*/ 102636 h 117618"/>
                <a:gd name="connsiteX5" fmla="*/ 53264 w 78293"/>
                <a:gd name="connsiteY5" fmla="*/ 72877 h 117618"/>
                <a:gd name="connsiteX6" fmla="*/ 78594 w 78293"/>
                <a:gd name="connsiteY6" fmla="*/ 34616 h 117618"/>
                <a:gd name="connsiteX7" fmla="*/ 37145 w 78293"/>
                <a:gd name="connsiteY7" fmla="*/ 74 h 117618"/>
                <a:gd name="connsiteX8" fmla="*/ 300 w 78293"/>
                <a:gd name="connsiteY8" fmla="*/ 31782 h 117618"/>
                <a:gd name="connsiteX9" fmla="*/ 9689 w 78293"/>
                <a:gd name="connsiteY9" fmla="*/ 41701 h 117618"/>
                <a:gd name="connsiteX10" fmla="*/ 19077 w 78293"/>
                <a:gd name="connsiteY10" fmla="*/ 32313 h 117618"/>
                <a:gd name="connsiteX11" fmla="*/ 8626 w 78293"/>
                <a:gd name="connsiteY11" fmla="*/ 22925 h 117618"/>
                <a:gd name="connsiteX12" fmla="*/ 34488 w 78293"/>
                <a:gd name="connsiteY12" fmla="*/ 6451 h 117618"/>
                <a:gd name="connsiteX13" fmla="*/ 61412 w 78293"/>
                <a:gd name="connsiteY13" fmla="*/ 34616 h 117618"/>
                <a:gd name="connsiteX14" fmla="*/ 44762 w 78293"/>
                <a:gd name="connsiteY14" fmla="*/ 68626 h 117618"/>
                <a:gd name="connsiteX15" fmla="*/ 2072 w 78293"/>
                <a:gd name="connsiteY15" fmla="*/ 110784 h 117618"/>
                <a:gd name="connsiteX16" fmla="*/ 300 w 78293"/>
                <a:gd name="connsiteY16" fmla="*/ 117692 h 117618"/>
                <a:gd name="connsiteX17" fmla="*/ 73280 w 78293"/>
                <a:gd name="connsiteY17" fmla="*/ 117692 h 117618"/>
                <a:gd name="connsiteX18" fmla="*/ 78594 w 78293"/>
                <a:gd name="connsiteY18" fmla="*/ 85454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3" h="117618">
                  <a:moveTo>
                    <a:pt x="78594" y="85454"/>
                  </a:moveTo>
                  <a:lnTo>
                    <a:pt x="72572" y="85454"/>
                  </a:lnTo>
                  <a:cubicBezTo>
                    <a:pt x="72040" y="89351"/>
                    <a:pt x="70269" y="99802"/>
                    <a:pt x="67966" y="101573"/>
                  </a:cubicBezTo>
                  <a:cubicBezTo>
                    <a:pt x="66549" y="102636"/>
                    <a:pt x="52910" y="102636"/>
                    <a:pt x="50430" y="102636"/>
                  </a:cubicBezTo>
                  <a:lnTo>
                    <a:pt x="17837" y="102636"/>
                  </a:lnTo>
                  <a:cubicBezTo>
                    <a:pt x="36436" y="86162"/>
                    <a:pt x="42636" y="81202"/>
                    <a:pt x="53264" y="72877"/>
                  </a:cubicBezTo>
                  <a:cubicBezTo>
                    <a:pt x="66372" y="62426"/>
                    <a:pt x="78594" y="51444"/>
                    <a:pt x="78594" y="34616"/>
                  </a:cubicBezTo>
                  <a:cubicBezTo>
                    <a:pt x="78594" y="13182"/>
                    <a:pt x="59818" y="74"/>
                    <a:pt x="37145" y="74"/>
                  </a:cubicBezTo>
                  <a:cubicBezTo>
                    <a:pt x="15180" y="74"/>
                    <a:pt x="300" y="15485"/>
                    <a:pt x="300" y="31782"/>
                  </a:cubicBezTo>
                  <a:cubicBezTo>
                    <a:pt x="300" y="40816"/>
                    <a:pt x="7917" y="41701"/>
                    <a:pt x="9689" y="41701"/>
                  </a:cubicBezTo>
                  <a:cubicBezTo>
                    <a:pt x="13940" y="41701"/>
                    <a:pt x="19077" y="38690"/>
                    <a:pt x="19077" y="32313"/>
                  </a:cubicBezTo>
                  <a:cubicBezTo>
                    <a:pt x="19077" y="29125"/>
                    <a:pt x="17837" y="22925"/>
                    <a:pt x="8626" y="22925"/>
                  </a:cubicBezTo>
                  <a:cubicBezTo>
                    <a:pt x="14117" y="10348"/>
                    <a:pt x="26162" y="6451"/>
                    <a:pt x="34488" y="6451"/>
                  </a:cubicBezTo>
                  <a:cubicBezTo>
                    <a:pt x="52201" y="6451"/>
                    <a:pt x="61412" y="20268"/>
                    <a:pt x="61412" y="34616"/>
                  </a:cubicBezTo>
                  <a:cubicBezTo>
                    <a:pt x="61412" y="50027"/>
                    <a:pt x="50430" y="62249"/>
                    <a:pt x="44762" y="68626"/>
                  </a:cubicBezTo>
                  <a:lnTo>
                    <a:pt x="2072" y="110784"/>
                  </a:lnTo>
                  <a:cubicBezTo>
                    <a:pt x="300" y="112378"/>
                    <a:pt x="300" y="112733"/>
                    <a:pt x="300" y="117692"/>
                  </a:cubicBezTo>
                  <a:lnTo>
                    <a:pt x="73280" y="117692"/>
                  </a:lnTo>
                  <a:lnTo>
                    <a:pt x="78594" y="8545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1A725537-040E-AF4B-E754-76AACECC5BD4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146686" y="7877071"/>
              <a:ext cx="168278" cy="168531"/>
            </a:xfrm>
            <a:custGeom>
              <a:avLst/>
              <a:gdLst>
                <a:gd name="connsiteX0" fmla="*/ 89634 w 168278"/>
                <a:gd name="connsiteY0" fmla="*/ 89405 h 168531"/>
                <a:gd name="connsiteX1" fmla="*/ 160235 w 168278"/>
                <a:gd name="connsiteY1" fmla="*/ 89405 h 168531"/>
                <a:gd name="connsiteX2" fmla="*/ 168586 w 168278"/>
                <a:gd name="connsiteY2" fmla="*/ 84344 h 168531"/>
                <a:gd name="connsiteX3" fmla="*/ 160235 w 168278"/>
                <a:gd name="connsiteY3" fmla="*/ 79283 h 168531"/>
                <a:gd name="connsiteX4" fmla="*/ 89634 w 168278"/>
                <a:gd name="connsiteY4" fmla="*/ 79283 h 168531"/>
                <a:gd name="connsiteX5" fmla="*/ 89634 w 168278"/>
                <a:gd name="connsiteY5" fmla="*/ 8429 h 168531"/>
                <a:gd name="connsiteX6" fmla="*/ 84573 w 168278"/>
                <a:gd name="connsiteY6" fmla="*/ 78 h 168531"/>
                <a:gd name="connsiteX7" fmla="*/ 79512 w 168278"/>
                <a:gd name="connsiteY7" fmla="*/ 8429 h 168531"/>
                <a:gd name="connsiteX8" fmla="*/ 79512 w 168278"/>
                <a:gd name="connsiteY8" fmla="*/ 79283 h 168531"/>
                <a:gd name="connsiteX9" fmla="*/ 8658 w 168278"/>
                <a:gd name="connsiteY9" fmla="*/ 79283 h 168531"/>
                <a:gd name="connsiteX10" fmla="*/ 307 w 168278"/>
                <a:gd name="connsiteY10" fmla="*/ 84344 h 168531"/>
                <a:gd name="connsiteX11" fmla="*/ 8658 w 168278"/>
                <a:gd name="connsiteY11" fmla="*/ 89405 h 168531"/>
                <a:gd name="connsiteX12" fmla="*/ 79512 w 168278"/>
                <a:gd name="connsiteY12" fmla="*/ 89405 h 168531"/>
                <a:gd name="connsiteX13" fmla="*/ 79512 w 168278"/>
                <a:gd name="connsiteY13" fmla="*/ 160260 h 168531"/>
                <a:gd name="connsiteX14" fmla="*/ 84573 w 168278"/>
                <a:gd name="connsiteY14" fmla="*/ 168610 h 168531"/>
                <a:gd name="connsiteX15" fmla="*/ 89634 w 168278"/>
                <a:gd name="connsiteY15" fmla="*/ 160260 h 168531"/>
                <a:gd name="connsiteX16" fmla="*/ 89634 w 168278"/>
                <a:gd name="connsiteY16" fmla="*/ 89405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8531">
                  <a:moveTo>
                    <a:pt x="89634" y="89405"/>
                  </a:moveTo>
                  <a:lnTo>
                    <a:pt x="160235" y="89405"/>
                  </a:lnTo>
                  <a:cubicBezTo>
                    <a:pt x="163778" y="89405"/>
                    <a:pt x="168586" y="89405"/>
                    <a:pt x="168586" y="84344"/>
                  </a:cubicBezTo>
                  <a:cubicBezTo>
                    <a:pt x="168586" y="79283"/>
                    <a:pt x="163778" y="79283"/>
                    <a:pt x="160235" y="79283"/>
                  </a:cubicBezTo>
                  <a:lnTo>
                    <a:pt x="89634" y="79283"/>
                  </a:lnTo>
                  <a:lnTo>
                    <a:pt x="89634" y="8429"/>
                  </a:lnTo>
                  <a:cubicBezTo>
                    <a:pt x="89634" y="4886"/>
                    <a:pt x="89634" y="78"/>
                    <a:pt x="84573" y="78"/>
                  </a:cubicBezTo>
                  <a:cubicBezTo>
                    <a:pt x="79512" y="78"/>
                    <a:pt x="79512" y="4886"/>
                    <a:pt x="79512" y="8429"/>
                  </a:cubicBezTo>
                  <a:lnTo>
                    <a:pt x="79512" y="79283"/>
                  </a:lnTo>
                  <a:lnTo>
                    <a:pt x="8658" y="79283"/>
                  </a:lnTo>
                  <a:cubicBezTo>
                    <a:pt x="5115" y="79283"/>
                    <a:pt x="307" y="79283"/>
                    <a:pt x="307" y="84344"/>
                  </a:cubicBezTo>
                  <a:cubicBezTo>
                    <a:pt x="307" y="89405"/>
                    <a:pt x="5115" y="89405"/>
                    <a:pt x="8658" y="89405"/>
                  </a:cubicBezTo>
                  <a:lnTo>
                    <a:pt x="79512" y="89405"/>
                  </a:lnTo>
                  <a:lnTo>
                    <a:pt x="79512" y="160260"/>
                  </a:lnTo>
                  <a:cubicBezTo>
                    <a:pt x="79512" y="163802"/>
                    <a:pt x="79512" y="168610"/>
                    <a:pt x="84573" y="168610"/>
                  </a:cubicBezTo>
                  <a:cubicBezTo>
                    <a:pt x="89634" y="168610"/>
                    <a:pt x="89634" y="163802"/>
                    <a:pt x="89634" y="160260"/>
                  </a:cubicBezTo>
                  <a:lnTo>
                    <a:pt x="89634" y="8940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C28E80C5-04C1-6E95-E0DF-F5E6F8CA2896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399990" y="7846199"/>
              <a:ext cx="182196" cy="183968"/>
            </a:xfrm>
            <a:custGeom>
              <a:avLst/>
              <a:gdLst>
                <a:gd name="connsiteX0" fmla="*/ 182514 w 182196"/>
                <a:gd name="connsiteY0" fmla="*/ 56509 h 183968"/>
                <a:gd name="connsiteX1" fmla="*/ 137471 w 182196"/>
                <a:gd name="connsiteY1" fmla="*/ 78 h 183968"/>
                <a:gd name="connsiteX2" fmla="*/ 87114 w 182196"/>
                <a:gd name="connsiteY2" fmla="*/ 22853 h 183968"/>
                <a:gd name="connsiteX3" fmla="*/ 59278 w 182196"/>
                <a:gd name="connsiteY3" fmla="*/ 66125 h 183968"/>
                <a:gd name="connsiteX4" fmla="*/ 61809 w 182196"/>
                <a:gd name="connsiteY4" fmla="*/ 67896 h 183968"/>
                <a:gd name="connsiteX5" fmla="*/ 74461 w 182196"/>
                <a:gd name="connsiteY5" fmla="*/ 62582 h 183968"/>
                <a:gd name="connsiteX6" fmla="*/ 82053 w 182196"/>
                <a:gd name="connsiteY6" fmla="*/ 52713 h 183968"/>
                <a:gd name="connsiteX7" fmla="*/ 99513 w 182196"/>
                <a:gd name="connsiteY7" fmla="*/ 24624 h 183968"/>
                <a:gd name="connsiteX8" fmla="*/ 120769 w 182196"/>
                <a:gd name="connsiteY8" fmla="*/ 13996 h 183968"/>
                <a:gd name="connsiteX9" fmla="*/ 161005 w 182196"/>
                <a:gd name="connsiteY9" fmla="*/ 67390 h 183968"/>
                <a:gd name="connsiteX10" fmla="*/ 77498 w 182196"/>
                <a:gd name="connsiteY10" fmla="*/ 170129 h 183968"/>
                <a:gd name="connsiteX11" fmla="*/ 21826 w 182196"/>
                <a:gd name="connsiteY11" fmla="*/ 105348 h 183968"/>
                <a:gd name="connsiteX12" fmla="*/ 76486 w 182196"/>
                <a:gd name="connsiteY12" fmla="*/ 11213 h 183968"/>
                <a:gd name="connsiteX13" fmla="*/ 86608 w 182196"/>
                <a:gd name="connsiteY13" fmla="*/ 1850 h 183968"/>
                <a:gd name="connsiteX14" fmla="*/ 84077 w 182196"/>
                <a:gd name="connsiteY14" fmla="*/ 78 h 183968"/>
                <a:gd name="connsiteX15" fmla="*/ 317 w 182196"/>
                <a:gd name="connsiteY15" fmla="*/ 116229 h 183968"/>
                <a:gd name="connsiteX16" fmla="*/ 60796 w 182196"/>
                <a:gd name="connsiteY16" fmla="*/ 184047 h 183968"/>
                <a:gd name="connsiteX17" fmla="*/ 182514 w 182196"/>
                <a:gd name="connsiteY17" fmla="*/ 56509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3968">
                  <a:moveTo>
                    <a:pt x="182514" y="56509"/>
                  </a:moveTo>
                  <a:cubicBezTo>
                    <a:pt x="182514" y="24371"/>
                    <a:pt x="168343" y="78"/>
                    <a:pt x="137471" y="78"/>
                  </a:cubicBezTo>
                  <a:cubicBezTo>
                    <a:pt x="111154" y="78"/>
                    <a:pt x="88885" y="21335"/>
                    <a:pt x="87114" y="22853"/>
                  </a:cubicBezTo>
                  <a:cubicBezTo>
                    <a:pt x="66870" y="42844"/>
                    <a:pt x="59278" y="65619"/>
                    <a:pt x="59278" y="66125"/>
                  </a:cubicBezTo>
                  <a:cubicBezTo>
                    <a:pt x="59278" y="67643"/>
                    <a:pt x="60543" y="67896"/>
                    <a:pt x="61809" y="67896"/>
                  </a:cubicBezTo>
                  <a:cubicBezTo>
                    <a:pt x="66617" y="67896"/>
                    <a:pt x="70665" y="65366"/>
                    <a:pt x="74461" y="62582"/>
                  </a:cubicBezTo>
                  <a:cubicBezTo>
                    <a:pt x="79016" y="59292"/>
                    <a:pt x="79269" y="58533"/>
                    <a:pt x="82053" y="52713"/>
                  </a:cubicBezTo>
                  <a:cubicBezTo>
                    <a:pt x="84330" y="47652"/>
                    <a:pt x="90150" y="35253"/>
                    <a:pt x="99513" y="24624"/>
                  </a:cubicBezTo>
                  <a:cubicBezTo>
                    <a:pt x="105586" y="17792"/>
                    <a:pt x="110647" y="13996"/>
                    <a:pt x="120769" y="13996"/>
                  </a:cubicBezTo>
                  <a:cubicBezTo>
                    <a:pt x="145315" y="13996"/>
                    <a:pt x="161005" y="34240"/>
                    <a:pt x="161005" y="67390"/>
                  </a:cubicBezTo>
                  <a:cubicBezTo>
                    <a:pt x="161005" y="119012"/>
                    <a:pt x="124312" y="170129"/>
                    <a:pt x="77498" y="170129"/>
                  </a:cubicBezTo>
                  <a:cubicBezTo>
                    <a:pt x="41564" y="170129"/>
                    <a:pt x="21826" y="141534"/>
                    <a:pt x="21826" y="105348"/>
                  </a:cubicBezTo>
                  <a:cubicBezTo>
                    <a:pt x="21826" y="70933"/>
                    <a:pt x="39540" y="32975"/>
                    <a:pt x="76486" y="11213"/>
                  </a:cubicBezTo>
                  <a:cubicBezTo>
                    <a:pt x="79016" y="9694"/>
                    <a:pt x="86608" y="5139"/>
                    <a:pt x="86608" y="1850"/>
                  </a:cubicBezTo>
                  <a:cubicBezTo>
                    <a:pt x="86608" y="78"/>
                    <a:pt x="84583" y="78"/>
                    <a:pt x="84077" y="78"/>
                  </a:cubicBezTo>
                  <a:cubicBezTo>
                    <a:pt x="75220" y="78"/>
                    <a:pt x="317" y="40314"/>
                    <a:pt x="317" y="116229"/>
                  </a:cubicBezTo>
                  <a:cubicBezTo>
                    <a:pt x="317" y="151656"/>
                    <a:pt x="18790" y="184047"/>
                    <a:pt x="60796" y="184047"/>
                  </a:cubicBezTo>
                  <a:cubicBezTo>
                    <a:pt x="110141" y="184047"/>
                    <a:pt x="182514" y="134449"/>
                    <a:pt x="182514" y="5650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5DAE4C64-A46D-D503-D438-02E6A888B875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619105" y="7834812"/>
              <a:ext cx="58707" cy="253051"/>
            </a:xfrm>
            <a:custGeom>
              <a:avLst/>
              <a:gdLst>
                <a:gd name="connsiteX0" fmla="*/ 59033 w 58707"/>
                <a:gd name="connsiteY0" fmla="*/ 250599 h 253051"/>
                <a:gd name="connsiteX1" fmla="*/ 54731 w 58707"/>
                <a:gd name="connsiteY1" fmla="*/ 245032 h 253051"/>
                <a:gd name="connsiteX2" fmla="*/ 15002 w 58707"/>
                <a:gd name="connsiteY2" fmla="*/ 126604 h 253051"/>
                <a:gd name="connsiteX3" fmla="*/ 55744 w 58707"/>
                <a:gd name="connsiteY3" fmla="*/ 6911 h 253051"/>
                <a:gd name="connsiteX4" fmla="*/ 59033 w 58707"/>
                <a:gd name="connsiteY4" fmla="*/ 2609 h 253051"/>
                <a:gd name="connsiteX5" fmla="*/ 56503 w 58707"/>
                <a:gd name="connsiteY5" fmla="*/ 78 h 253051"/>
                <a:gd name="connsiteX6" fmla="*/ 16268 w 58707"/>
                <a:gd name="connsiteY6" fmla="*/ 49423 h 253051"/>
                <a:gd name="connsiteX7" fmla="*/ 325 w 58707"/>
                <a:gd name="connsiteY7" fmla="*/ 126604 h 253051"/>
                <a:gd name="connsiteX8" fmla="*/ 17027 w 58707"/>
                <a:gd name="connsiteY8" fmla="*/ 205556 h 253051"/>
                <a:gd name="connsiteX9" fmla="*/ 56503 w 58707"/>
                <a:gd name="connsiteY9" fmla="*/ 253129 h 253051"/>
                <a:gd name="connsiteX10" fmla="*/ 59033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33" y="250599"/>
                  </a:moveTo>
                  <a:cubicBezTo>
                    <a:pt x="59033" y="249840"/>
                    <a:pt x="59033" y="249334"/>
                    <a:pt x="54731" y="245032"/>
                  </a:cubicBezTo>
                  <a:cubicBezTo>
                    <a:pt x="23100" y="213147"/>
                    <a:pt x="15002" y="165321"/>
                    <a:pt x="15002" y="126604"/>
                  </a:cubicBezTo>
                  <a:cubicBezTo>
                    <a:pt x="15002" y="82573"/>
                    <a:pt x="24618" y="38542"/>
                    <a:pt x="55744" y="6911"/>
                  </a:cubicBezTo>
                  <a:cubicBezTo>
                    <a:pt x="59033" y="3874"/>
                    <a:pt x="59033" y="3368"/>
                    <a:pt x="59033" y="2609"/>
                  </a:cubicBezTo>
                  <a:cubicBezTo>
                    <a:pt x="59033" y="838"/>
                    <a:pt x="58021" y="78"/>
                    <a:pt x="56503" y="78"/>
                  </a:cubicBezTo>
                  <a:cubicBezTo>
                    <a:pt x="53972" y="78"/>
                    <a:pt x="31198" y="17286"/>
                    <a:pt x="16268" y="49423"/>
                  </a:cubicBezTo>
                  <a:cubicBezTo>
                    <a:pt x="3362" y="77259"/>
                    <a:pt x="325" y="105348"/>
                    <a:pt x="325" y="126604"/>
                  </a:cubicBezTo>
                  <a:cubicBezTo>
                    <a:pt x="325" y="146342"/>
                    <a:pt x="3109" y="176961"/>
                    <a:pt x="17027" y="205556"/>
                  </a:cubicBezTo>
                  <a:cubicBezTo>
                    <a:pt x="32210" y="236681"/>
                    <a:pt x="53972" y="253129"/>
                    <a:pt x="56503" y="253129"/>
                  </a:cubicBezTo>
                  <a:cubicBezTo>
                    <a:pt x="58021" y="253129"/>
                    <a:pt x="59033" y="252370"/>
                    <a:pt x="59033" y="2505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6D1C043D-4BA4-4316-0B9D-70DB158EE0CE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699800" y="7912752"/>
              <a:ext cx="102991" cy="114632"/>
            </a:xfrm>
            <a:custGeom>
              <a:avLst/>
              <a:gdLst>
                <a:gd name="connsiteX0" fmla="*/ 15259 w 102991"/>
                <a:gd name="connsiteY0" fmla="*/ 96997 h 114632"/>
                <a:gd name="connsiteX1" fmla="*/ 12982 w 102991"/>
                <a:gd name="connsiteY1" fmla="*/ 107878 h 114632"/>
                <a:gd name="connsiteX2" fmla="*/ 20320 w 102991"/>
                <a:gd name="connsiteY2" fmla="*/ 114711 h 114632"/>
                <a:gd name="connsiteX3" fmla="*/ 29683 w 102991"/>
                <a:gd name="connsiteY3" fmla="*/ 107625 h 114632"/>
                <a:gd name="connsiteX4" fmla="*/ 39805 w 102991"/>
                <a:gd name="connsiteY4" fmla="*/ 67643 h 114632"/>
                <a:gd name="connsiteX5" fmla="*/ 47903 w 102991"/>
                <a:gd name="connsiteY5" fmla="*/ 34746 h 114632"/>
                <a:gd name="connsiteX6" fmla="*/ 62074 w 102991"/>
                <a:gd name="connsiteY6" fmla="*/ 13996 h 114632"/>
                <a:gd name="connsiteX7" fmla="*/ 82318 w 102991"/>
                <a:gd name="connsiteY7" fmla="*/ 5646 h 114632"/>
                <a:gd name="connsiteX8" fmla="*/ 92946 w 102991"/>
                <a:gd name="connsiteY8" fmla="*/ 8682 h 114632"/>
                <a:gd name="connsiteX9" fmla="*/ 79787 w 102991"/>
                <a:gd name="connsiteY9" fmla="*/ 22600 h 114632"/>
                <a:gd name="connsiteX10" fmla="*/ 89403 w 102991"/>
                <a:gd name="connsiteY10" fmla="*/ 31457 h 114632"/>
                <a:gd name="connsiteX11" fmla="*/ 103321 w 102991"/>
                <a:gd name="connsiteY11" fmla="*/ 16527 h 114632"/>
                <a:gd name="connsiteX12" fmla="*/ 82318 w 102991"/>
                <a:gd name="connsiteY12" fmla="*/ 78 h 114632"/>
                <a:gd name="connsiteX13" fmla="*/ 49927 w 102991"/>
                <a:gd name="connsiteY13" fmla="*/ 19563 h 114632"/>
                <a:gd name="connsiteX14" fmla="*/ 26900 w 102991"/>
                <a:gd name="connsiteY14" fmla="*/ 78 h 114632"/>
                <a:gd name="connsiteX15" fmla="*/ 8174 w 102991"/>
                <a:gd name="connsiteY15" fmla="*/ 14502 h 114632"/>
                <a:gd name="connsiteX16" fmla="*/ 329 w 102991"/>
                <a:gd name="connsiteY16" fmla="*/ 39048 h 114632"/>
                <a:gd name="connsiteX17" fmla="*/ 3366 w 102991"/>
                <a:gd name="connsiteY17" fmla="*/ 41579 h 114632"/>
                <a:gd name="connsiteX18" fmla="*/ 7668 w 102991"/>
                <a:gd name="connsiteY18" fmla="*/ 35759 h 114632"/>
                <a:gd name="connsiteX19" fmla="*/ 26140 w 102991"/>
                <a:gd name="connsiteY19" fmla="*/ 5646 h 114632"/>
                <a:gd name="connsiteX20" fmla="*/ 33985 w 102991"/>
                <a:gd name="connsiteY20" fmla="*/ 17286 h 114632"/>
                <a:gd name="connsiteX21" fmla="*/ 29936 w 102991"/>
                <a:gd name="connsiteY21" fmla="*/ 38542 h 114632"/>
                <a:gd name="connsiteX22" fmla="*/ 15259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59" y="96997"/>
                  </a:moveTo>
                  <a:cubicBezTo>
                    <a:pt x="14500" y="100793"/>
                    <a:pt x="12982" y="106613"/>
                    <a:pt x="12982" y="107878"/>
                  </a:cubicBezTo>
                  <a:cubicBezTo>
                    <a:pt x="12982" y="112433"/>
                    <a:pt x="16524" y="114711"/>
                    <a:pt x="20320" y="114711"/>
                  </a:cubicBezTo>
                  <a:cubicBezTo>
                    <a:pt x="23357" y="114711"/>
                    <a:pt x="27912" y="112686"/>
                    <a:pt x="29683" y="107625"/>
                  </a:cubicBezTo>
                  <a:cubicBezTo>
                    <a:pt x="30189" y="106613"/>
                    <a:pt x="38793" y="72198"/>
                    <a:pt x="39805" y="67643"/>
                  </a:cubicBezTo>
                  <a:cubicBezTo>
                    <a:pt x="41830" y="59292"/>
                    <a:pt x="46384" y="41579"/>
                    <a:pt x="47903" y="34746"/>
                  </a:cubicBezTo>
                  <a:cubicBezTo>
                    <a:pt x="48915" y="31457"/>
                    <a:pt x="56000" y="19563"/>
                    <a:pt x="62074" y="13996"/>
                  </a:cubicBezTo>
                  <a:cubicBezTo>
                    <a:pt x="64098" y="12225"/>
                    <a:pt x="71437" y="5646"/>
                    <a:pt x="82318" y="5646"/>
                  </a:cubicBezTo>
                  <a:cubicBezTo>
                    <a:pt x="88897" y="5646"/>
                    <a:pt x="92693" y="8682"/>
                    <a:pt x="92946" y="8682"/>
                  </a:cubicBezTo>
                  <a:cubicBezTo>
                    <a:pt x="85354" y="9947"/>
                    <a:pt x="79787" y="16021"/>
                    <a:pt x="79787" y="22600"/>
                  </a:cubicBezTo>
                  <a:cubicBezTo>
                    <a:pt x="79787" y="26649"/>
                    <a:pt x="82571" y="31457"/>
                    <a:pt x="89403" y="31457"/>
                  </a:cubicBezTo>
                  <a:cubicBezTo>
                    <a:pt x="96236" y="31457"/>
                    <a:pt x="103321" y="25637"/>
                    <a:pt x="103321" y="16527"/>
                  </a:cubicBezTo>
                  <a:cubicBezTo>
                    <a:pt x="103321" y="7670"/>
                    <a:pt x="95223" y="78"/>
                    <a:pt x="82318" y="78"/>
                  </a:cubicBezTo>
                  <a:cubicBezTo>
                    <a:pt x="65869" y="78"/>
                    <a:pt x="54735" y="12478"/>
                    <a:pt x="49927" y="19563"/>
                  </a:cubicBezTo>
                  <a:cubicBezTo>
                    <a:pt x="47903" y="8176"/>
                    <a:pt x="38793" y="78"/>
                    <a:pt x="26900" y="78"/>
                  </a:cubicBezTo>
                  <a:cubicBezTo>
                    <a:pt x="15259" y="78"/>
                    <a:pt x="10451" y="9947"/>
                    <a:pt x="8174" y="14502"/>
                  </a:cubicBezTo>
                  <a:cubicBezTo>
                    <a:pt x="3619" y="23106"/>
                    <a:pt x="329" y="38289"/>
                    <a:pt x="329" y="39048"/>
                  </a:cubicBezTo>
                  <a:cubicBezTo>
                    <a:pt x="329" y="41579"/>
                    <a:pt x="2860" y="41579"/>
                    <a:pt x="3366" y="41579"/>
                  </a:cubicBezTo>
                  <a:cubicBezTo>
                    <a:pt x="5896" y="41579"/>
                    <a:pt x="6149" y="41326"/>
                    <a:pt x="7668" y="35759"/>
                  </a:cubicBezTo>
                  <a:cubicBezTo>
                    <a:pt x="11970" y="17792"/>
                    <a:pt x="17031" y="5646"/>
                    <a:pt x="26140" y="5646"/>
                  </a:cubicBezTo>
                  <a:cubicBezTo>
                    <a:pt x="30442" y="5646"/>
                    <a:pt x="33985" y="7670"/>
                    <a:pt x="33985" y="17286"/>
                  </a:cubicBezTo>
                  <a:cubicBezTo>
                    <a:pt x="33985" y="22600"/>
                    <a:pt x="33226" y="25384"/>
                    <a:pt x="29936" y="38542"/>
                  </a:cubicBezTo>
                  <a:lnTo>
                    <a:pt x="15259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778D763F-248F-03DA-7CE4-0B6973C7B612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890893" y="7956276"/>
              <a:ext cx="154614" cy="10122"/>
            </a:xfrm>
            <a:custGeom>
              <a:avLst/>
              <a:gdLst>
                <a:gd name="connsiteX0" fmla="*/ 146094 w 154614"/>
                <a:gd name="connsiteY0" fmla="*/ 10200 h 10122"/>
                <a:gd name="connsiteX1" fmla="*/ 154950 w 154614"/>
                <a:gd name="connsiteY1" fmla="*/ 5139 h 10122"/>
                <a:gd name="connsiteX2" fmla="*/ 146094 w 154614"/>
                <a:gd name="connsiteY2" fmla="*/ 78 h 10122"/>
                <a:gd name="connsiteX3" fmla="*/ 9193 w 154614"/>
                <a:gd name="connsiteY3" fmla="*/ 78 h 10122"/>
                <a:gd name="connsiteX4" fmla="*/ 336 w 154614"/>
                <a:gd name="connsiteY4" fmla="*/ 5139 h 10122"/>
                <a:gd name="connsiteX5" fmla="*/ 9193 w 154614"/>
                <a:gd name="connsiteY5" fmla="*/ 10200 h 10122"/>
                <a:gd name="connsiteX6" fmla="*/ 146094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6094" y="10200"/>
                  </a:moveTo>
                  <a:cubicBezTo>
                    <a:pt x="150395" y="10200"/>
                    <a:pt x="154950" y="10200"/>
                    <a:pt x="154950" y="5139"/>
                  </a:cubicBezTo>
                  <a:cubicBezTo>
                    <a:pt x="154950" y="78"/>
                    <a:pt x="150395" y="78"/>
                    <a:pt x="146094" y="78"/>
                  </a:cubicBezTo>
                  <a:lnTo>
                    <a:pt x="9193" y="78"/>
                  </a:lnTo>
                  <a:cubicBezTo>
                    <a:pt x="4891" y="78"/>
                    <a:pt x="336" y="78"/>
                    <a:pt x="336" y="5139"/>
                  </a:cubicBezTo>
                  <a:cubicBezTo>
                    <a:pt x="336" y="10200"/>
                    <a:pt x="4891" y="10200"/>
                    <a:pt x="9193" y="10200"/>
                  </a:cubicBezTo>
                  <a:lnTo>
                    <a:pt x="146094" y="1020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5279AB5C-0713-09F7-E0C4-48D02E3F575D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130279" y="7912752"/>
              <a:ext cx="102991" cy="114632"/>
            </a:xfrm>
            <a:custGeom>
              <a:avLst/>
              <a:gdLst>
                <a:gd name="connsiteX0" fmla="*/ 15276 w 102991"/>
                <a:gd name="connsiteY0" fmla="*/ 96997 h 114632"/>
                <a:gd name="connsiteX1" fmla="*/ 12999 w 102991"/>
                <a:gd name="connsiteY1" fmla="*/ 107878 h 114632"/>
                <a:gd name="connsiteX2" fmla="*/ 20337 w 102991"/>
                <a:gd name="connsiteY2" fmla="*/ 114711 h 114632"/>
                <a:gd name="connsiteX3" fmla="*/ 29700 w 102991"/>
                <a:gd name="connsiteY3" fmla="*/ 107625 h 114632"/>
                <a:gd name="connsiteX4" fmla="*/ 39822 w 102991"/>
                <a:gd name="connsiteY4" fmla="*/ 67643 h 114632"/>
                <a:gd name="connsiteX5" fmla="*/ 47920 w 102991"/>
                <a:gd name="connsiteY5" fmla="*/ 34746 h 114632"/>
                <a:gd name="connsiteX6" fmla="*/ 62091 w 102991"/>
                <a:gd name="connsiteY6" fmla="*/ 13996 h 114632"/>
                <a:gd name="connsiteX7" fmla="*/ 82335 w 102991"/>
                <a:gd name="connsiteY7" fmla="*/ 5646 h 114632"/>
                <a:gd name="connsiteX8" fmla="*/ 92963 w 102991"/>
                <a:gd name="connsiteY8" fmla="*/ 8682 h 114632"/>
                <a:gd name="connsiteX9" fmla="*/ 79804 w 102991"/>
                <a:gd name="connsiteY9" fmla="*/ 22600 h 114632"/>
                <a:gd name="connsiteX10" fmla="*/ 89420 w 102991"/>
                <a:gd name="connsiteY10" fmla="*/ 31457 h 114632"/>
                <a:gd name="connsiteX11" fmla="*/ 103338 w 102991"/>
                <a:gd name="connsiteY11" fmla="*/ 16527 h 114632"/>
                <a:gd name="connsiteX12" fmla="*/ 82335 w 102991"/>
                <a:gd name="connsiteY12" fmla="*/ 78 h 114632"/>
                <a:gd name="connsiteX13" fmla="*/ 49944 w 102991"/>
                <a:gd name="connsiteY13" fmla="*/ 19563 h 114632"/>
                <a:gd name="connsiteX14" fmla="*/ 26917 w 102991"/>
                <a:gd name="connsiteY14" fmla="*/ 78 h 114632"/>
                <a:gd name="connsiteX15" fmla="*/ 8191 w 102991"/>
                <a:gd name="connsiteY15" fmla="*/ 14502 h 114632"/>
                <a:gd name="connsiteX16" fmla="*/ 346 w 102991"/>
                <a:gd name="connsiteY16" fmla="*/ 39048 h 114632"/>
                <a:gd name="connsiteX17" fmla="*/ 3383 w 102991"/>
                <a:gd name="connsiteY17" fmla="*/ 41579 h 114632"/>
                <a:gd name="connsiteX18" fmla="*/ 7685 w 102991"/>
                <a:gd name="connsiteY18" fmla="*/ 35759 h 114632"/>
                <a:gd name="connsiteX19" fmla="*/ 26157 w 102991"/>
                <a:gd name="connsiteY19" fmla="*/ 5646 h 114632"/>
                <a:gd name="connsiteX20" fmla="*/ 34002 w 102991"/>
                <a:gd name="connsiteY20" fmla="*/ 17286 h 114632"/>
                <a:gd name="connsiteX21" fmla="*/ 29953 w 102991"/>
                <a:gd name="connsiteY21" fmla="*/ 38542 h 114632"/>
                <a:gd name="connsiteX22" fmla="*/ 15276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76" y="96997"/>
                  </a:moveTo>
                  <a:cubicBezTo>
                    <a:pt x="14517" y="100793"/>
                    <a:pt x="12999" y="106613"/>
                    <a:pt x="12999" y="107878"/>
                  </a:cubicBezTo>
                  <a:cubicBezTo>
                    <a:pt x="12999" y="112433"/>
                    <a:pt x="16541" y="114711"/>
                    <a:pt x="20337" y="114711"/>
                  </a:cubicBezTo>
                  <a:cubicBezTo>
                    <a:pt x="23374" y="114711"/>
                    <a:pt x="27929" y="112686"/>
                    <a:pt x="29700" y="107625"/>
                  </a:cubicBezTo>
                  <a:cubicBezTo>
                    <a:pt x="30206" y="106613"/>
                    <a:pt x="38810" y="72198"/>
                    <a:pt x="39822" y="67643"/>
                  </a:cubicBezTo>
                  <a:cubicBezTo>
                    <a:pt x="41847" y="59292"/>
                    <a:pt x="46401" y="41579"/>
                    <a:pt x="47920" y="34746"/>
                  </a:cubicBezTo>
                  <a:cubicBezTo>
                    <a:pt x="48932" y="31457"/>
                    <a:pt x="56017" y="19563"/>
                    <a:pt x="62091" y="13996"/>
                  </a:cubicBezTo>
                  <a:cubicBezTo>
                    <a:pt x="64115" y="12225"/>
                    <a:pt x="71453" y="5646"/>
                    <a:pt x="82335" y="5646"/>
                  </a:cubicBezTo>
                  <a:cubicBezTo>
                    <a:pt x="88914" y="5646"/>
                    <a:pt x="92710" y="8682"/>
                    <a:pt x="92963" y="8682"/>
                  </a:cubicBezTo>
                  <a:cubicBezTo>
                    <a:pt x="85371" y="9947"/>
                    <a:pt x="79804" y="16021"/>
                    <a:pt x="79804" y="22600"/>
                  </a:cubicBezTo>
                  <a:cubicBezTo>
                    <a:pt x="79804" y="26649"/>
                    <a:pt x="82588" y="31457"/>
                    <a:pt x="89420" y="31457"/>
                  </a:cubicBezTo>
                  <a:cubicBezTo>
                    <a:pt x="96252" y="31457"/>
                    <a:pt x="103338" y="25637"/>
                    <a:pt x="103338" y="16527"/>
                  </a:cubicBezTo>
                  <a:cubicBezTo>
                    <a:pt x="103338" y="7670"/>
                    <a:pt x="95240" y="78"/>
                    <a:pt x="82335" y="78"/>
                  </a:cubicBezTo>
                  <a:cubicBezTo>
                    <a:pt x="65886" y="78"/>
                    <a:pt x="54752" y="12478"/>
                    <a:pt x="49944" y="19563"/>
                  </a:cubicBezTo>
                  <a:cubicBezTo>
                    <a:pt x="47920" y="8176"/>
                    <a:pt x="38810" y="78"/>
                    <a:pt x="26917" y="78"/>
                  </a:cubicBezTo>
                  <a:cubicBezTo>
                    <a:pt x="15276" y="78"/>
                    <a:pt x="10468" y="9947"/>
                    <a:pt x="8191" y="14502"/>
                  </a:cubicBezTo>
                  <a:cubicBezTo>
                    <a:pt x="3636" y="23106"/>
                    <a:pt x="346" y="38289"/>
                    <a:pt x="346" y="39048"/>
                  </a:cubicBezTo>
                  <a:cubicBezTo>
                    <a:pt x="346" y="41579"/>
                    <a:pt x="2877" y="41579"/>
                    <a:pt x="3383" y="41579"/>
                  </a:cubicBezTo>
                  <a:cubicBezTo>
                    <a:pt x="5913" y="41579"/>
                    <a:pt x="6166" y="41326"/>
                    <a:pt x="7685" y="35759"/>
                  </a:cubicBezTo>
                  <a:cubicBezTo>
                    <a:pt x="11987" y="17792"/>
                    <a:pt x="17048" y="5646"/>
                    <a:pt x="26157" y="5646"/>
                  </a:cubicBezTo>
                  <a:cubicBezTo>
                    <a:pt x="30459" y="5646"/>
                    <a:pt x="34002" y="7670"/>
                    <a:pt x="34002" y="17286"/>
                  </a:cubicBezTo>
                  <a:cubicBezTo>
                    <a:pt x="34002" y="22600"/>
                    <a:pt x="33243" y="25384"/>
                    <a:pt x="29953" y="38542"/>
                  </a:cubicBezTo>
                  <a:lnTo>
                    <a:pt x="15276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5EED5F24-8D80-D9D2-EB81-018100173D8B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256237" y="8013845"/>
              <a:ext cx="119743" cy="8679"/>
            </a:xfrm>
            <a:custGeom>
              <a:avLst/>
              <a:gdLst>
                <a:gd name="connsiteX0" fmla="*/ 113009 w 119743"/>
                <a:gd name="connsiteY0" fmla="*/ 8760 h 8679"/>
                <a:gd name="connsiteX1" fmla="*/ 120094 w 119743"/>
                <a:gd name="connsiteY1" fmla="*/ 4508 h 8679"/>
                <a:gd name="connsiteX2" fmla="*/ 113009 w 119743"/>
                <a:gd name="connsiteY2" fmla="*/ 80 h 8679"/>
                <a:gd name="connsiteX3" fmla="*/ 7436 w 119743"/>
                <a:gd name="connsiteY3" fmla="*/ 80 h 8679"/>
                <a:gd name="connsiteX4" fmla="*/ 351 w 119743"/>
                <a:gd name="connsiteY4" fmla="*/ 4331 h 8679"/>
                <a:gd name="connsiteX5" fmla="*/ 7436 w 119743"/>
                <a:gd name="connsiteY5" fmla="*/ 8760 h 8679"/>
                <a:gd name="connsiteX6" fmla="*/ 113009 w 119743"/>
                <a:gd name="connsiteY6" fmla="*/ 8760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3009" y="8760"/>
                  </a:moveTo>
                  <a:cubicBezTo>
                    <a:pt x="115843" y="8760"/>
                    <a:pt x="120094" y="8760"/>
                    <a:pt x="120094" y="4508"/>
                  </a:cubicBezTo>
                  <a:cubicBezTo>
                    <a:pt x="120094" y="80"/>
                    <a:pt x="116020" y="80"/>
                    <a:pt x="113009" y="80"/>
                  </a:cubicBezTo>
                  <a:lnTo>
                    <a:pt x="7436" y="80"/>
                  </a:lnTo>
                  <a:cubicBezTo>
                    <a:pt x="4602" y="80"/>
                    <a:pt x="351" y="80"/>
                    <a:pt x="351" y="4331"/>
                  </a:cubicBezTo>
                  <a:cubicBezTo>
                    <a:pt x="351" y="8760"/>
                    <a:pt x="4425" y="8760"/>
                    <a:pt x="7436" y="8760"/>
                  </a:cubicBezTo>
                  <a:lnTo>
                    <a:pt x="113009" y="876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D92CAF2B-AA9A-A9C0-5EF5-CBC3F6C51D5A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422340" y="7834812"/>
              <a:ext cx="58707" cy="253051"/>
            </a:xfrm>
            <a:custGeom>
              <a:avLst/>
              <a:gdLst>
                <a:gd name="connsiteX0" fmla="*/ 59065 w 58707"/>
                <a:gd name="connsiteY0" fmla="*/ 126604 h 253051"/>
                <a:gd name="connsiteX1" fmla="*/ 42364 w 58707"/>
                <a:gd name="connsiteY1" fmla="*/ 47652 h 253051"/>
                <a:gd name="connsiteX2" fmla="*/ 2888 w 58707"/>
                <a:gd name="connsiteY2" fmla="*/ 78 h 253051"/>
                <a:gd name="connsiteX3" fmla="*/ 357 w 58707"/>
                <a:gd name="connsiteY3" fmla="*/ 2609 h 253051"/>
                <a:gd name="connsiteX4" fmla="*/ 5165 w 58707"/>
                <a:gd name="connsiteY4" fmla="*/ 8429 h 253051"/>
                <a:gd name="connsiteX5" fmla="*/ 44388 w 58707"/>
                <a:gd name="connsiteY5" fmla="*/ 126604 h 253051"/>
                <a:gd name="connsiteX6" fmla="*/ 3647 w 58707"/>
                <a:gd name="connsiteY6" fmla="*/ 246297 h 253051"/>
                <a:gd name="connsiteX7" fmla="*/ 357 w 58707"/>
                <a:gd name="connsiteY7" fmla="*/ 250599 h 253051"/>
                <a:gd name="connsiteX8" fmla="*/ 2888 w 58707"/>
                <a:gd name="connsiteY8" fmla="*/ 253129 h 253051"/>
                <a:gd name="connsiteX9" fmla="*/ 43123 w 58707"/>
                <a:gd name="connsiteY9" fmla="*/ 203785 h 253051"/>
                <a:gd name="connsiteX10" fmla="*/ 59065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65" y="126604"/>
                  </a:moveTo>
                  <a:cubicBezTo>
                    <a:pt x="59065" y="106866"/>
                    <a:pt x="56282" y="76247"/>
                    <a:pt x="42364" y="47652"/>
                  </a:cubicBezTo>
                  <a:cubicBezTo>
                    <a:pt x="27181" y="16527"/>
                    <a:pt x="5418" y="78"/>
                    <a:pt x="2888" y="78"/>
                  </a:cubicBezTo>
                  <a:cubicBezTo>
                    <a:pt x="1370" y="78"/>
                    <a:pt x="357" y="1091"/>
                    <a:pt x="357" y="2609"/>
                  </a:cubicBezTo>
                  <a:cubicBezTo>
                    <a:pt x="357" y="3368"/>
                    <a:pt x="357" y="3874"/>
                    <a:pt x="5165" y="8429"/>
                  </a:cubicBezTo>
                  <a:cubicBezTo>
                    <a:pt x="29964" y="33481"/>
                    <a:pt x="44388" y="73716"/>
                    <a:pt x="44388" y="126604"/>
                  </a:cubicBezTo>
                  <a:cubicBezTo>
                    <a:pt x="44388" y="169876"/>
                    <a:pt x="35025" y="214413"/>
                    <a:pt x="3647" y="246297"/>
                  </a:cubicBezTo>
                  <a:cubicBezTo>
                    <a:pt x="357" y="249334"/>
                    <a:pt x="357" y="249840"/>
                    <a:pt x="357" y="250599"/>
                  </a:cubicBezTo>
                  <a:cubicBezTo>
                    <a:pt x="357" y="252117"/>
                    <a:pt x="1370" y="253129"/>
                    <a:pt x="2888" y="253129"/>
                  </a:cubicBezTo>
                  <a:cubicBezTo>
                    <a:pt x="5418" y="253129"/>
                    <a:pt x="28193" y="235922"/>
                    <a:pt x="43123" y="203785"/>
                  </a:cubicBezTo>
                  <a:cubicBezTo>
                    <a:pt x="56029" y="175949"/>
                    <a:pt x="59065" y="147860"/>
                    <a:pt x="59065" y="126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1E3E8B7D-A714-3DF7-0FE5-8A854B690029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515891" y="7802499"/>
              <a:ext cx="81482" cy="121160"/>
            </a:xfrm>
            <a:custGeom>
              <a:avLst/>
              <a:gdLst>
                <a:gd name="connsiteX0" fmla="*/ 39154 w 81482"/>
                <a:gd name="connsiteY0" fmla="*/ 58529 h 121160"/>
                <a:gd name="connsiteX1" fmla="*/ 62890 w 81482"/>
                <a:gd name="connsiteY1" fmla="*/ 87048 h 121160"/>
                <a:gd name="connsiteX2" fmla="*/ 39863 w 81482"/>
                <a:gd name="connsiteY2" fmla="*/ 115567 h 121160"/>
                <a:gd name="connsiteX3" fmla="*/ 9749 w 81482"/>
                <a:gd name="connsiteY3" fmla="*/ 103167 h 121160"/>
                <a:gd name="connsiteX4" fmla="*/ 20023 w 81482"/>
                <a:gd name="connsiteY4" fmla="*/ 93248 h 121160"/>
                <a:gd name="connsiteX5" fmla="*/ 10281 w 81482"/>
                <a:gd name="connsiteY5" fmla="*/ 83505 h 121160"/>
                <a:gd name="connsiteX6" fmla="*/ 361 w 81482"/>
                <a:gd name="connsiteY6" fmla="*/ 93779 h 121160"/>
                <a:gd name="connsiteX7" fmla="*/ 40217 w 81482"/>
                <a:gd name="connsiteY7" fmla="*/ 121235 h 121160"/>
                <a:gd name="connsiteX8" fmla="*/ 81844 w 81482"/>
                <a:gd name="connsiteY8" fmla="*/ 87048 h 121160"/>
                <a:gd name="connsiteX9" fmla="*/ 51022 w 81482"/>
                <a:gd name="connsiteY9" fmla="*/ 55341 h 121160"/>
                <a:gd name="connsiteX10" fmla="*/ 76352 w 81482"/>
                <a:gd name="connsiteY10" fmla="*/ 24519 h 121160"/>
                <a:gd name="connsiteX11" fmla="*/ 40571 w 81482"/>
                <a:gd name="connsiteY11" fmla="*/ 74 h 121160"/>
                <a:gd name="connsiteX12" fmla="*/ 5852 w 81482"/>
                <a:gd name="connsiteY12" fmla="*/ 23811 h 121160"/>
                <a:gd name="connsiteX13" fmla="*/ 15064 w 81482"/>
                <a:gd name="connsiteY13" fmla="*/ 33199 h 121160"/>
                <a:gd name="connsiteX14" fmla="*/ 24097 w 81482"/>
                <a:gd name="connsiteY14" fmla="*/ 24165 h 121160"/>
                <a:gd name="connsiteX15" fmla="*/ 15064 w 81482"/>
                <a:gd name="connsiteY15" fmla="*/ 14954 h 121160"/>
                <a:gd name="connsiteX16" fmla="*/ 40040 w 81482"/>
                <a:gd name="connsiteY16" fmla="*/ 5211 h 121160"/>
                <a:gd name="connsiteX17" fmla="*/ 59170 w 81482"/>
                <a:gd name="connsiteY17" fmla="*/ 24519 h 121160"/>
                <a:gd name="connsiteX18" fmla="*/ 52085 w 81482"/>
                <a:gd name="connsiteY18" fmla="*/ 45598 h 121160"/>
                <a:gd name="connsiteX19" fmla="*/ 32423 w 81482"/>
                <a:gd name="connsiteY19" fmla="*/ 53215 h 121160"/>
                <a:gd name="connsiteX20" fmla="*/ 26754 w 81482"/>
                <a:gd name="connsiteY20" fmla="*/ 53746 h 121160"/>
                <a:gd name="connsiteX21" fmla="*/ 24983 w 81482"/>
                <a:gd name="connsiteY21" fmla="*/ 56049 h 121160"/>
                <a:gd name="connsiteX22" fmla="*/ 29589 w 81482"/>
                <a:gd name="connsiteY22" fmla="*/ 58529 h 121160"/>
                <a:gd name="connsiteX23" fmla="*/ 39154 w 81482"/>
                <a:gd name="connsiteY23" fmla="*/ 58529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21160">
                  <a:moveTo>
                    <a:pt x="39154" y="58529"/>
                  </a:moveTo>
                  <a:cubicBezTo>
                    <a:pt x="52971" y="58529"/>
                    <a:pt x="62890" y="68094"/>
                    <a:pt x="62890" y="87048"/>
                  </a:cubicBezTo>
                  <a:cubicBezTo>
                    <a:pt x="62890" y="109013"/>
                    <a:pt x="50136" y="115567"/>
                    <a:pt x="39863" y="115567"/>
                  </a:cubicBezTo>
                  <a:cubicBezTo>
                    <a:pt x="32777" y="115567"/>
                    <a:pt x="17189" y="113618"/>
                    <a:pt x="9749" y="103167"/>
                  </a:cubicBezTo>
                  <a:cubicBezTo>
                    <a:pt x="18075" y="102813"/>
                    <a:pt x="20023" y="96968"/>
                    <a:pt x="20023" y="93248"/>
                  </a:cubicBezTo>
                  <a:cubicBezTo>
                    <a:pt x="20023" y="87579"/>
                    <a:pt x="15772" y="83505"/>
                    <a:pt x="10281" y="83505"/>
                  </a:cubicBezTo>
                  <a:cubicBezTo>
                    <a:pt x="5321" y="83505"/>
                    <a:pt x="361" y="86517"/>
                    <a:pt x="361" y="93779"/>
                  </a:cubicBezTo>
                  <a:cubicBezTo>
                    <a:pt x="361" y="110430"/>
                    <a:pt x="18783" y="121235"/>
                    <a:pt x="40217" y="121235"/>
                  </a:cubicBezTo>
                  <a:cubicBezTo>
                    <a:pt x="64839" y="121235"/>
                    <a:pt x="81844" y="104762"/>
                    <a:pt x="81844" y="87048"/>
                  </a:cubicBezTo>
                  <a:cubicBezTo>
                    <a:pt x="81844" y="73231"/>
                    <a:pt x="70507" y="59415"/>
                    <a:pt x="51022" y="55341"/>
                  </a:cubicBezTo>
                  <a:cubicBezTo>
                    <a:pt x="69621" y="48609"/>
                    <a:pt x="76352" y="35324"/>
                    <a:pt x="76352" y="24519"/>
                  </a:cubicBezTo>
                  <a:cubicBezTo>
                    <a:pt x="76352" y="10525"/>
                    <a:pt x="60233" y="74"/>
                    <a:pt x="40571" y="74"/>
                  </a:cubicBezTo>
                  <a:cubicBezTo>
                    <a:pt x="20909" y="74"/>
                    <a:pt x="5852" y="9640"/>
                    <a:pt x="5852" y="23811"/>
                  </a:cubicBezTo>
                  <a:cubicBezTo>
                    <a:pt x="5852" y="29833"/>
                    <a:pt x="9749" y="33199"/>
                    <a:pt x="15064" y="33199"/>
                  </a:cubicBezTo>
                  <a:cubicBezTo>
                    <a:pt x="20555" y="33199"/>
                    <a:pt x="24097" y="29125"/>
                    <a:pt x="24097" y="24165"/>
                  </a:cubicBezTo>
                  <a:cubicBezTo>
                    <a:pt x="24097" y="19028"/>
                    <a:pt x="20555" y="15308"/>
                    <a:pt x="15064" y="14954"/>
                  </a:cubicBezTo>
                  <a:cubicBezTo>
                    <a:pt x="21263" y="7160"/>
                    <a:pt x="33486" y="5211"/>
                    <a:pt x="40040" y="5211"/>
                  </a:cubicBezTo>
                  <a:cubicBezTo>
                    <a:pt x="48011" y="5211"/>
                    <a:pt x="59170" y="9108"/>
                    <a:pt x="59170" y="24519"/>
                  </a:cubicBezTo>
                  <a:cubicBezTo>
                    <a:pt x="59170" y="31959"/>
                    <a:pt x="56690" y="40107"/>
                    <a:pt x="52085" y="45598"/>
                  </a:cubicBezTo>
                  <a:cubicBezTo>
                    <a:pt x="46239" y="52329"/>
                    <a:pt x="41280" y="52684"/>
                    <a:pt x="32423" y="53215"/>
                  </a:cubicBezTo>
                  <a:cubicBezTo>
                    <a:pt x="27994" y="53569"/>
                    <a:pt x="27640" y="53569"/>
                    <a:pt x="26754" y="53746"/>
                  </a:cubicBezTo>
                  <a:cubicBezTo>
                    <a:pt x="26400" y="53746"/>
                    <a:pt x="24983" y="54101"/>
                    <a:pt x="24983" y="56049"/>
                  </a:cubicBezTo>
                  <a:cubicBezTo>
                    <a:pt x="24983" y="58529"/>
                    <a:pt x="26577" y="58529"/>
                    <a:pt x="29589" y="58529"/>
                  </a:cubicBezTo>
                  <a:lnTo>
                    <a:pt x="39154" y="58529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109" name="TextBox 108">
            <a:hlinkClick r:id="rId98"/>
            <a:extLst>
              <a:ext uri="{FF2B5EF4-FFF2-40B4-BE49-F238E27FC236}">
                <a16:creationId xmlns:a16="http://schemas.microsoft.com/office/drawing/2014/main" id="{E47D90C3-8010-9BE6-C048-517CD251131C}"/>
              </a:ext>
            </a:extLst>
          </p:cNvPr>
          <p:cNvSpPr txBox="1"/>
          <p:nvPr/>
        </p:nvSpPr>
        <p:spPr>
          <a:xfrm>
            <a:off x="8382521" y="1186627"/>
            <a:ext cx="376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Soranidis,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2209.10766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3" name="Group 152" descr="\documentclass{article}&#10;\usepackage{amsmath}&#10;\pagestyle{empty}&#10;\begin{document}&#10;&#10;$$\dot{v}=\frac{\dot{r}+\sqrt{\dot{r}^2+f}}{f}, \quad \dot{r}&lt;0$$&#10;&#10;&#10;\end{document}" title="IguanaTex Vector Display">
            <a:extLst>
              <a:ext uri="{FF2B5EF4-FFF2-40B4-BE49-F238E27FC236}">
                <a16:creationId xmlns:a16="http://schemas.microsoft.com/office/drawing/2014/main" id="{0F037EE7-FF9E-08A8-811D-5886B3984A57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66800" y="5054600"/>
            <a:ext cx="2829129" cy="622603"/>
            <a:chOff x="5558638" y="6667950"/>
            <a:chExt cx="2829129" cy="622603"/>
          </a:xfrm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776C484-F85E-D9C9-5CDD-6C19F80C211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10331" y="6899754"/>
              <a:ext cx="26956" cy="26555"/>
            </a:xfrm>
            <a:custGeom>
              <a:avLst/>
              <a:gdLst>
                <a:gd name="connsiteX0" fmla="*/ 27135 w 26956"/>
                <a:gd name="connsiteY0" fmla="*/ 13358 h 26555"/>
                <a:gd name="connsiteX1" fmla="*/ 13783 w 26956"/>
                <a:gd name="connsiteY1" fmla="*/ 80 h 26555"/>
                <a:gd name="connsiteX2" fmla="*/ 179 w 26956"/>
                <a:gd name="connsiteY2" fmla="*/ 13358 h 26555"/>
                <a:gd name="connsiteX3" fmla="*/ 13531 w 26956"/>
                <a:gd name="connsiteY3" fmla="*/ 26635 h 26555"/>
                <a:gd name="connsiteX4" fmla="*/ 2713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35" y="13358"/>
                  </a:moveTo>
                  <a:cubicBezTo>
                    <a:pt x="27135" y="6594"/>
                    <a:pt x="21341" y="80"/>
                    <a:pt x="13783" y="80"/>
                  </a:cubicBezTo>
                  <a:cubicBezTo>
                    <a:pt x="5217" y="80"/>
                    <a:pt x="179" y="7095"/>
                    <a:pt x="179" y="13358"/>
                  </a:cubicBezTo>
                  <a:cubicBezTo>
                    <a:pt x="179" y="20122"/>
                    <a:pt x="5973" y="26635"/>
                    <a:pt x="13531" y="26635"/>
                  </a:cubicBezTo>
                  <a:cubicBezTo>
                    <a:pt x="22097" y="26635"/>
                    <a:pt x="27135" y="19621"/>
                    <a:pt x="2713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0669FF0-CD29-47DC-4C09-4754D41D2BC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558638" y="6956622"/>
              <a:ext cx="110597" cy="113485"/>
            </a:xfrm>
            <a:custGeom>
              <a:avLst/>
              <a:gdLst>
                <a:gd name="connsiteX0" fmla="*/ 110775 w 110597"/>
                <a:gd name="connsiteY0" fmla="*/ 17616 h 113485"/>
                <a:gd name="connsiteX1" fmla="*/ 99690 w 110597"/>
                <a:gd name="connsiteY1" fmla="*/ 80 h 113485"/>
                <a:gd name="connsiteX2" fmla="*/ 87346 w 110597"/>
                <a:gd name="connsiteY2" fmla="*/ 12105 h 113485"/>
                <a:gd name="connsiteX3" fmla="*/ 91376 w 110597"/>
                <a:gd name="connsiteY3" fmla="*/ 19621 h 113485"/>
                <a:gd name="connsiteX4" fmla="*/ 99942 w 110597"/>
                <a:gd name="connsiteY4" fmla="*/ 40163 h 113485"/>
                <a:gd name="connsiteX5" fmla="*/ 55098 w 110597"/>
                <a:gd name="connsiteY5" fmla="*/ 108054 h 113485"/>
                <a:gd name="connsiteX6" fmla="*/ 36455 w 110597"/>
                <a:gd name="connsiteY6" fmla="*/ 86259 h 113485"/>
                <a:gd name="connsiteX7" fmla="*/ 51067 w 110597"/>
                <a:gd name="connsiteY7" fmla="*/ 33149 h 113485"/>
                <a:gd name="connsiteX8" fmla="*/ 54091 w 110597"/>
                <a:gd name="connsiteY8" fmla="*/ 20623 h 113485"/>
                <a:gd name="connsiteX9" fmla="*/ 33432 w 110597"/>
                <a:gd name="connsiteY9" fmla="*/ 80 h 113485"/>
                <a:gd name="connsiteX10" fmla="*/ 177 w 110597"/>
                <a:gd name="connsiteY10" fmla="*/ 38660 h 113485"/>
                <a:gd name="connsiteX11" fmla="*/ 3200 w 110597"/>
                <a:gd name="connsiteY11" fmla="*/ 41165 h 113485"/>
                <a:gd name="connsiteX12" fmla="*/ 7231 w 110597"/>
                <a:gd name="connsiteY12" fmla="*/ 36656 h 113485"/>
                <a:gd name="connsiteX13" fmla="*/ 32676 w 110597"/>
                <a:gd name="connsiteY13" fmla="*/ 5591 h 113485"/>
                <a:gd name="connsiteX14" fmla="*/ 38975 w 110597"/>
                <a:gd name="connsiteY14" fmla="*/ 13608 h 113485"/>
                <a:gd name="connsiteX15" fmla="*/ 34692 w 110597"/>
                <a:gd name="connsiteY15" fmla="*/ 31145 h 113485"/>
                <a:gd name="connsiteX16" fmla="*/ 20332 w 110597"/>
                <a:gd name="connsiteY16" fmla="*/ 82501 h 113485"/>
                <a:gd name="connsiteX17" fmla="*/ 54091 w 110597"/>
                <a:gd name="connsiteY17" fmla="*/ 113566 h 113485"/>
                <a:gd name="connsiteX18" fmla="*/ 110775 w 110597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597" h="113485">
                  <a:moveTo>
                    <a:pt x="110775" y="17616"/>
                  </a:moveTo>
                  <a:cubicBezTo>
                    <a:pt x="110775" y="4088"/>
                    <a:pt x="104225" y="80"/>
                    <a:pt x="99690" y="80"/>
                  </a:cubicBezTo>
                  <a:cubicBezTo>
                    <a:pt x="93392" y="80"/>
                    <a:pt x="87346" y="6594"/>
                    <a:pt x="87346" y="12105"/>
                  </a:cubicBezTo>
                  <a:cubicBezTo>
                    <a:pt x="87346" y="15362"/>
                    <a:pt x="88605" y="16865"/>
                    <a:pt x="91376" y="19621"/>
                  </a:cubicBezTo>
                  <a:cubicBezTo>
                    <a:pt x="96667" y="24631"/>
                    <a:pt x="99942" y="31145"/>
                    <a:pt x="99942" y="40163"/>
                  </a:cubicBezTo>
                  <a:cubicBezTo>
                    <a:pt x="99942" y="50685"/>
                    <a:pt x="84574" y="108054"/>
                    <a:pt x="55098" y="108054"/>
                  </a:cubicBezTo>
                  <a:cubicBezTo>
                    <a:pt x="42250" y="108054"/>
                    <a:pt x="36455" y="99286"/>
                    <a:pt x="36455" y="86259"/>
                  </a:cubicBezTo>
                  <a:cubicBezTo>
                    <a:pt x="36455" y="72230"/>
                    <a:pt x="43258" y="53942"/>
                    <a:pt x="51067" y="33149"/>
                  </a:cubicBezTo>
                  <a:cubicBezTo>
                    <a:pt x="52831" y="28890"/>
                    <a:pt x="54091" y="25383"/>
                    <a:pt x="54091" y="20623"/>
                  </a:cubicBezTo>
                  <a:cubicBezTo>
                    <a:pt x="54091" y="9349"/>
                    <a:pt x="46029" y="80"/>
                    <a:pt x="33432" y="80"/>
                  </a:cubicBezTo>
                  <a:cubicBezTo>
                    <a:pt x="9751" y="80"/>
                    <a:pt x="177" y="36406"/>
                    <a:pt x="177" y="38660"/>
                  </a:cubicBezTo>
                  <a:cubicBezTo>
                    <a:pt x="177" y="41165"/>
                    <a:pt x="2697" y="41165"/>
                    <a:pt x="3200" y="41165"/>
                  </a:cubicBezTo>
                  <a:cubicBezTo>
                    <a:pt x="5720" y="41165"/>
                    <a:pt x="5972" y="40664"/>
                    <a:pt x="7231" y="36656"/>
                  </a:cubicBezTo>
                  <a:cubicBezTo>
                    <a:pt x="14537" y="11353"/>
                    <a:pt x="25370" y="5591"/>
                    <a:pt x="32676" y="5591"/>
                  </a:cubicBezTo>
                  <a:cubicBezTo>
                    <a:pt x="34692" y="5591"/>
                    <a:pt x="38975" y="5591"/>
                    <a:pt x="38975" y="13608"/>
                  </a:cubicBezTo>
                  <a:cubicBezTo>
                    <a:pt x="38975" y="19871"/>
                    <a:pt x="36455" y="26635"/>
                    <a:pt x="34692" y="31145"/>
                  </a:cubicBezTo>
                  <a:cubicBezTo>
                    <a:pt x="23607" y="60205"/>
                    <a:pt x="20332" y="71729"/>
                    <a:pt x="20332" y="82501"/>
                  </a:cubicBezTo>
                  <a:cubicBezTo>
                    <a:pt x="20332" y="109558"/>
                    <a:pt x="42502" y="113566"/>
                    <a:pt x="54091" y="113566"/>
                  </a:cubicBezTo>
                  <a:cubicBezTo>
                    <a:pt x="96415" y="113566"/>
                    <a:pt x="110775" y="30644"/>
                    <a:pt x="110775" y="17616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1CBD482-CDF8-E4C0-87F5-C4CB09D325D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766575" y="6975411"/>
              <a:ext cx="167534" cy="58621"/>
            </a:xfrm>
            <a:custGeom>
              <a:avLst/>
              <a:gdLst>
                <a:gd name="connsiteX0" fmla="*/ 159154 w 167534"/>
                <a:gd name="connsiteY0" fmla="*/ 10101 h 58621"/>
                <a:gd name="connsiteX1" fmla="*/ 167720 w 167534"/>
                <a:gd name="connsiteY1" fmla="*/ 5090 h 58621"/>
                <a:gd name="connsiteX2" fmla="*/ 159406 w 167534"/>
                <a:gd name="connsiteY2" fmla="*/ 80 h 58621"/>
                <a:gd name="connsiteX3" fmla="*/ 8499 w 167534"/>
                <a:gd name="connsiteY3" fmla="*/ 80 h 58621"/>
                <a:gd name="connsiteX4" fmla="*/ 185 w 167534"/>
                <a:gd name="connsiteY4" fmla="*/ 5090 h 58621"/>
                <a:gd name="connsiteX5" fmla="*/ 8751 w 167534"/>
                <a:gd name="connsiteY5" fmla="*/ 10101 h 58621"/>
                <a:gd name="connsiteX6" fmla="*/ 159154 w 167534"/>
                <a:gd name="connsiteY6" fmla="*/ 10101 h 58621"/>
                <a:gd name="connsiteX7" fmla="*/ 159406 w 167534"/>
                <a:gd name="connsiteY7" fmla="*/ 58702 h 58621"/>
                <a:gd name="connsiteX8" fmla="*/ 167720 w 167534"/>
                <a:gd name="connsiteY8" fmla="*/ 53691 h 58621"/>
                <a:gd name="connsiteX9" fmla="*/ 159154 w 167534"/>
                <a:gd name="connsiteY9" fmla="*/ 48681 h 58621"/>
                <a:gd name="connsiteX10" fmla="*/ 8751 w 167534"/>
                <a:gd name="connsiteY10" fmla="*/ 48681 h 58621"/>
                <a:gd name="connsiteX11" fmla="*/ 185 w 167534"/>
                <a:gd name="connsiteY11" fmla="*/ 53691 h 58621"/>
                <a:gd name="connsiteX12" fmla="*/ 8499 w 167534"/>
                <a:gd name="connsiteY12" fmla="*/ 58702 h 58621"/>
                <a:gd name="connsiteX13" fmla="*/ 159406 w 167534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34" h="58621">
                  <a:moveTo>
                    <a:pt x="159154" y="10101"/>
                  </a:moveTo>
                  <a:cubicBezTo>
                    <a:pt x="162933" y="10101"/>
                    <a:pt x="167720" y="10101"/>
                    <a:pt x="167720" y="5090"/>
                  </a:cubicBezTo>
                  <a:cubicBezTo>
                    <a:pt x="167720" y="80"/>
                    <a:pt x="162933" y="80"/>
                    <a:pt x="159406" y="80"/>
                  </a:cubicBezTo>
                  <a:lnTo>
                    <a:pt x="8499" y="80"/>
                  </a:lnTo>
                  <a:cubicBezTo>
                    <a:pt x="4972" y="80"/>
                    <a:pt x="185" y="80"/>
                    <a:pt x="185" y="5090"/>
                  </a:cubicBezTo>
                  <a:cubicBezTo>
                    <a:pt x="185" y="10101"/>
                    <a:pt x="4972" y="10101"/>
                    <a:pt x="8751" y="10101"/>
                  </a:cubicBezTo>
                  <a:lnTo>
                    <a:pt x="159154" y="10101"/>
                  </a:lnTo>
                  <a:close/>
                  <a:moveTo>
                    <a:pt x="159406" y="58702"/>
                  </a:moveTo>
                  <a:cubicBezTo>
                    <a:pt x="162933" y="58702"/>
                    <a:pt x="167720" y="58702"/>
                    <a:pt x="167720" y="53691"/>
                  </a:cubicBezTo>
                  <a:cubicBezTo>
                    <a:pt x="167720" y="48681"/>
                    <a:pt x="162933" y="48681"/>
                    <a:pt x="159154" y="48681"/>
                  </a:cubicBezTo>
                  <a:lnTo>
                    <a:pt x="8751" y="48681"/>
                  </a:lnTo>
                  <a:cubicBezTo>
                    <a:pt x="4972" y="48681"/>
                    <a:pt x="185" y="48681"/>
                    <a:pt x="185" y="53691"/>
                  </a:cubicBezTo>
                  <a:cubicBezTo>
                    <a:pt x="185" y="58702"/>
                    <a:pt x="4972" y="58702"/>
                    <a:pt x="8499" y="58702"/>
                  </a:cubicBezTo>
                  <a:lnTo>
                    <a:pt x="159406" y="587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08638EE-5C63-6D8C-06A1-7EA082350A7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109374" y="6730275"/>
              <a:ext cx="26956" cy="26555"/>
            </a:xfrm>
            <a:custGeom>
              <a:avLst/>
              <a:gdLst>
                <a:gd name="connsiteX0" fmla="*/ 27155 w 26956"/>
                <a:gd name="connsiteY0" fmla="*/ 13351 h 26555"/>
                <a:gd name="connsiteX1" fmla="*/ 13803 w 26956"/>
                <a:gd name="connsiteY1" fmla="*/ 73 h 26555"/>
                <a:gd name="connsiteX2" fmla="*/ 199 w 26956"/>
                <a:gd name="connsiteY2" fmla="*/ 13351 h 26555"/>
                <a:gd name="connsiteX3" fmla="*/ 13551 w 26956"/>
                <a:gd name="connsiteY3" fmla="*/ 26628 h 26555"/>
                <a:gd name="connsiteX4" fmla="*/ 27155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55" y="13351"/>
                  </a:moveTo>
                  <a:cubicBezTo>
                    <a:pt x="27155" y="6587"/>
                    <a:pt x="21361" y="73"/>
                    <a:pt x="13803" y="73"/>
                  </a:cubicBezTo>
                  <a:cubicBezTo>
                    <a:pt x="5237" y="73"/>
                    <a:pt x="199" y="7088"/>
                    <a:pt x="199" y="13351"/>
                  </a:cubicBezTo>
                  <a:cubicBezTo>
                    <a:pt x="199" y="20115"/>
                    <a:pt x="5993" y="26628"/>
                    <a:pt x="13551" y="26628"/>
                  </a:cubicBezTo>
                  <a:cubicBezTo>
                    <a:pt x="22117" y="26628"/>
                    <a:pt x="27155" y="19614"/>
                    <a:pt x="27155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E7E7A72-DEF1-2F9C-53BC-A8858A2000B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055930" y="6787143"/>
              <a:ext cx="102536" cy="113485"/>
            </a:xfrm>
            <a:custGeom>
              <a:avLst/>
              <a:gdLst>
                <a:gd name="connsiteX0" fmla="*/ 15061 w 102536"/>
                <a:gd name="connsiteY0" fmla="*/ 96023 h 113485"/>
                <a:gd name="connsiteX1" fmla="*/ 12794 w 102536"/>
                <a:gd name="connsiteY1" fmla="*/ 106795 h 113485"/>
                <a:gd name="connsiteX2" fmla="*/ 20100 w 102536"/>
                <a:gd name="connsiteY2" fmla="*/ 113559 h 113485"/>
                <a:gd name="connsiteX3" fmla="*/ 29421 w 102536"/>
                <a:gd name="connsiteY3" fmla="*/ 106545 h 113485"/>
                <a:gd name="connsiteX4" fmla="*/ 39498 w 102536"/>
                <a:gd name="connsiteY4" fmla="*/ 66962 h 113485"/>
                <a:gd name="connsiteX5" fmla="*/ 47560 w 102536"/>
                <a:gd name="connsiteY5" fmla="*/ 34395 h 113485"/>
                <a:gd name="connsiteX6" fmla="*/ 61668 w 102536"/>
                <a:gd name="connsiteY6" fmla="*/ 13852 h 113485"/>
                <a:gd name="connsiteX7" fmla="*/ 81823 w 102536"/>
                <a:gd name="connsiteY7" fmla="*/ 5585 h 113485"/>
                <a:gd name="connsiteX8" fmla="*/ 92404 w 102536"/>
                <a:gd name="connsiteY8" fmla="*/ 8591 h 113485"/>
                <a:gd name="connsiteX9" fmla="*/ 79303 w 102536"/>
                <a:gd name="connsiteY9" fmla="*/ 22370 h 113485"/>
                <a:gd name="connsiteX10" fmla="*/ 88877 w 102536"/>
                <a:gd name="connsiteY10" fmla="*/ 31138 h 113485"/>
                <a:gd name="connsiteX11" fmla="*/ 102733 w 102536"/>
                <a:gd name="connsiteY11" fmla="*/ 16357 h 113485"/>
                <a:gd name="connsiteX12" fmla="*/ 81823 w 102536"/>
                <a:gd name="connsiteY12" fmla="*/ 73 h 113485"/>
                <a:gd name="connsiteX13" fmla="*/ 49576 w 102536"/>
                <a:gd name="connsiteY13" fmla="*/ 19363 h 113485"/>
                <a:gd name="connsiteX14" fmla="*/ 26650 w 102536"/>
                <a:gd name="connsiteY14" fmla="*/ 73 h 113485"/>
                <a:gd name="connsiteX15" fmla="*/ 8007 w 102536"/>
                <a:gd name="connsiteY15" fmla="*/ 14353 h 113485"/>
                <a:gd name="connsiteX16" fmla="*/ 197 w 102536"/>
                <a:gd name="connsiteY16" fmla="*/ 38653 h 113485"/>
                <a:gd name="connsiteX17" fmla="*/ 3220 w 102536"/>
                <a:gd name="connsiteY17" fmla="*/ 41159 h 113485"/>
                <a:gd name="connsiteX18" fmla="*/ 7503 w 102536"/>
                <a:gd name="connsiteY18" fmla="*/ 35397 h 113485"/>
                <a:gd name="connsiteX19" fmla="*/ 25894 w 102536"/>
                <a:gd name="connsiteY19" fmla="*/ 5585 h 113485"/>
                <a:gd name="connsiteX20" fmla="*/ 33704 w 102536"/>
                <a:gd name="connsiteY20" fmla="*/ 17109 h 113485"/>
                <a:gd name="connsiteX21" fmla="*/ 29673 w 102536"/>
                <a:gd name="connsiteY21" fmla="*/ 38152 h 113485"/>
                <a:gd name="connsiteX22" fmla="*/ 15061 w 102536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6" h="113485">
                  <a:moveTo>
                    <a:pt x="15061" y="96023"/>
                  </a:moveTo>
                  <a:cubicBezTo>
                    <a:pt x="14305" y="99780"/>
                    <a:pt x="12794" y="105542"/>
                    <a:pt x="12794" y="106795"/>
                  </a:cubicBezTo>
                  <a:cubicBezTo>
                    <a:pt x="12794" y="111304"/>
                    <a:pt x="16321" y="113559"/>
                    <a:pt x="20100" y="113559"/>
                  </a:cubicBezTo>
                  <a:cubicBezTo>
                    <a:pt x="23123" y="113559"/>
                    <a:pt x="27657" y="111555"/>
                    <a:pt x="29421" y="106545"/>
                  </a:cubicBezTo>
                  <a:cubicBezTo>
                    <a:pt x="29925" y="105542"/>
                    <a:pt x="38491" y="71472"/>
                    <a:pt x="39498" y="66962"/>
                  </a:cubicBezTo>
                  <a:cubicBezTo>
                    <a:pt x="41514" y="58695"/>
                    <a:pt x="46048" y="41159"/>
                    <a:pt x="47560" y="34395"/>
                  </a:cubicBezTo>
                  <a:cubicBezTo>
                    <a:pt x="48568" y="31138"/>
                    <a:pt x="55622" y="19363"/>
                    <a:pt x="61668" y="13852"/>
                  </a:cubicBezTo>
                  <a:cubicBezTo>
                    <a:pt x="63684" y="12098"/>
                    <a:pt x="70990" y="5585"/>
                    <a:pt x="81823" y="5585"/>
                  </a:cubicBezTo>
                  <a:cubicBezTo>
                    <a:pt x="88373" y="5585"/>
                    <a:pt x="92152" y="8591"/>
                    <a:pt x="92404" y="8591"/>
                  </a:cubicBezTo>
                  <a:cubicBezTo>
                    <a:pt x="84846" y="9844"/>
                    <a:pt x="79303" y="15856"/>
                    <a:pt x="79303" y="22370"/>
                  </a:cubicBezTo>
                  <a:cubicBezTo>
                    <a:pt x="79303" y="26378"/>
                    <a:pt x="82075" y="31138"/>
                    <a:pt x="88877" y="31138"/>
                  </a:cubicBezTo>
                  <a:cubicBezTo>
                    <a:pt x="95679" y="31138"/>
                    <a:pt x="102733" y="25376"/>
                    <a:pt x="102733" y="16357"/>
                  </a:cubicBezTo>
                  <a:cubicBezTo>
                    <a:pt x="102733" y="7589"/>
                    <a:pt x="94671" y="73"/>
                    <a:pt x="81823" y="73"/>
                  </a:cubicBezTo>
                  <a:cubicBezTo>
                    <a:pt x="65447" y="73"/>
                    <a:pt x="54362" y="12349"/>
                    <a:pt x="49576" y="19363"/>
                  </a:cubicBezTo>
                  <a:cubicBezTo>
                    <a:pt x="47560" y="8090"/>
                    <a:pt x="38491" y="73"/>
                    <a:pt x="26650" y="73"/>
                  </a:cubicBezTo>
                  <a:cubicBezTo>
                    <a:pt x="15061" y="73"/>
                    <a:pt x="10274" y="9844"/>
                    <a:pt x="8007" y="14353"/>
                  </a:cubicBezTo>
                  <a:cubicBezTo>
                    <a:pt x="3472" y="22871"/>
                    <a:pt x="197" y="37902"/>
                    <a:pt x="197" y="38653"/>
                  </a:cubicBezTo>
                  <a:cubicBezTo>
                    <a:pt x="197" y="41159"/>
                    <a:pt x="2716" y="41159"/>
                    <a:pt x="3220" y="41159"/>
                  </a:cubicBezTo>
                  <a:cubicBezTo>
                    <a:pt x="5739" y="41159"/>
                    <a:pt x="5991" y="40908"/>
                    <a:pt x="7503" y="35397"/>
                  </a:cubicBezTo>
                  <a:cubicBezTo>
                    <a:pt x="11786" y="17610"/>
                    <a:pt x="16824" y="5585"/>
                    <a:pt x="25894" y="5585"/>
                  </a:cubicBezTo>
                  <a:cubicBezTo>
                    <a:pt x="30177" y="5585"/>
                    <a:pt x="33704" y="7589"/>
                    <a:pt x="33704" y="17109"/>
                  </a:cubicBezTo>
                  <a:cubicBezTo>
                    <a:pt x="33704" y="22370"/>
                    <a:pt x="32948" y="25125"/>
                    <a:pt x="29673" y="38152"/>
                  </a:cubicBezTo>
                  <a:lnTo>
                    <a:pt x="15061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09A9A79-7A0A-D883-B606-07B898676B8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239375" y="6751820"/>
              <a:ext cx="167534" cy="166846"/>
            </a:xfrm>
            <a:custGeom>
              <a:avLst/>
              <a:gdLst>
                <a:gd name="connsiteX0" fmla="*/ 89136 w 167534"/>
                <a:gd name="connsiteY0" fmla="*/ 88507 h 166846"/>
                <a:gd name="connsiteX1" fmla="*/ 159425 w 167534"/>
                <a:gd name="connsiteY1" fmla="*/ 88507 h 166846"/>
                <a:gd name="connsiteX2" fmla="*/ 167738 w 167534"/>
                <a:gd name="connsiteY2" fmla="*/ 83497 h 166846"/>
                <a:gd name="connsiteX3" fmla="*/ 159425 w 167534"/>
                <a:gd name="connsiteY3" fmla="*/ 78486 h 166846"/>
                <a:gd name="connsiteX4" fmla="*/ 89136 w 167534"/>
                <a:gd name="connsiteY4" fmla="*/ 78486 h 166846"/>
                <a:gd name="connsiteX5" fmla="*/ 89136 w 167534"/>
                <a:gd name="connsiteY5" fmla="*/ 8340 h 166846"/>
                <a:gd name="connsiteX6" fmla="*/ 84097 w 167534"/>
                <a:gd name="connsiteY6" fmla="*/ 73 h 166846"/>
                <a:gd name="connsiteX7" fmla="*/ 79058 w 167534"/>
                <a:gd name="connsiteY7" fmla="*/ 8340 h 166846"/>
                <a:gd name="connsiteX8" fmla="*/ 79058 w 167534"/>
                <a:gd name="connsiteY8" fmla="*/ 78486 h 166846"/>
                <a:gd name="connsiteX9" fmla="*/ 8518 w 167534"/>
                <a:gd name="connsiteY9" fmla="*/ 78486 h 166846"/>
                <a:gd name="connsiteX10" fmla="*/ 204 w 167534"/>
                <a:gd name="connsiteY10" fmla="*/ 83497 h 166846"/>
                <a:gd name="connsiteX11" fmla="*/ 8518 w 167534"/>
                <a:gd name="connsiteY11" fmla="*/ 88507 h 166846"/>
                <a:gd name="connsiteX12" fmla="*/ 79058 w 167534"/>
                <a:gd name="connsiteY12" fmla="*/ 88507 h 166846"/>
                <a:gd name="connsiteX13" fmla="*/ 79058 w 167534"/>
                <a:gd name="connsiteY13" fmla="*/ 158653 h 166846"/>
                <a:gd name="connsiteX14" fmla="*/ 84097 w 167534"/>
                <a:gd name="connsiteY14" fmla="*/ 166920 h 166846"/>
                <a:gd name="connsiteX15" fmla="*/ 89136 w 167534"/>
                <a:gd name="connsiteY15" fmla="*/ 158653 h 166846"/>
                <a:gd name="connsiteX16" fmla="*/ 89136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36" y="88507"/>
                  </a:moveTo>
                  <a:lnTo>
                    <a:pt x="159425" y="88507"/>
                  </a:lnTo>
                  <a:cubicBezTo>
                    <a:pt x="162952" y="88507"/>
                    <a:pt x="167738" y="88507"/>
                    <a:pt x="167738" y="83497"/>
                  </a:cubicBezTo>
                  <a:cubicBezTo>
                    <a:pt x="167738" y="78486"/>
                    <a:pt x="162952" y="78486"/>
                    <a:pt x="159425" y="78486"/>
                  </a:cubicBezTo>
                  <a:lnTo>
                    <a:pt x="89136" y="78486"/>
                  </a:lnTo>
                  <a:lnTo>
                    <a:pt x="89136" y="8340"/>
                  </a:lnTo>
                  <a:cubicBezTo>
                    <a:pt x="89136" y="4833"/>
                    <a:pt x="89136" y="73"/>
                    <a:pt x="84097" y="73"/>
                  </a:cubicBezTo>
                  <a:cubicBezTo>
                    <a:pt x="79058" y="73"/>
                    <a:pt x="79058" y="4833"/>
                    <a:pt x="79058" y="8340"/>
                  </a:cubicBezTo>
                  <a:lnTo>
                    <a:pt x="79058" y="78486"/>
                  </a:lnTo>
                  <a:lnTo>
                    <a:pt x="8518" y="78486"/>
                  </a:lnTo>
                  <a:cubicBezTo>
                    <a:pt x="4991" y="78486"/>
                    <a:pt x="204" y="78486"/>
                    <a:pt x="204" y="83497"/>
                  </a:cubicBezTo>
                  <a:cubicBezTo>
                    <a:pt x="204" y="88507"/>
                    <a:pt x="4991" y="88507"/>
                    <a:pt x="8518" y="88507"/>
                  </a:cubicBezTo>
                  <a:lnTo>
                    <a:pt x="79058" y="88507"/>
                  </a:lnTo>
                  <a:lnTo>
                    <a:pt x="79058" y="158653"/>
                  </a:lnTo>
                  <a:cubicBezTo>
                    <a:pt x="79058" y="162160"/>
                    <a:pt x="79058" y="166920"/>
                    <a:pt x="84097" y="166920"/>
                  </a:cubicBezTo>
                  <a:cubicBezTo>
                    <a:pt x="89136" y="166920"/>
                    <a:pt x="89136" y="162160"/>
                    <a:pt x="89136" y="158653"/>
                  </a:cubicBezTo>
                  <a:lnTo>
                    <a:pt x="89136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8BD06A0-F54C-16A0-5F3C-4D677257898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504910" y="6667950"/>
              <a:ext cx="229257" cy="300624"/>
            </a:xfrm>
            <a:custGeom>
              <a:avLst/>
              <a:gdLst>
                <a:gd name="connsiteX0" fmla="*/ 79320 w 229257"/>
                <a:gd name="connsiteY0" fmla="*/ 300689 h 300624"/>
                <a:gd name="connsiteX1" fmla="*/ 89901 w 229257"/>
                <a:gd name="connsiteY1" fmla="*/ 295679 h 300624"/>
                <a:gd name="connsiteX2" fmla="*/ 227708 w 229257"/>
                <a:gd name="connsiteY2" fmla="*/ 9584 h 300624"/>
                <a:gd name="connsiteX3" fmla="*/ 229471 w 229257"/>
                <a:gd name="connsiteY3" fmla="*/ 5075 h 300624"/>
                <a:gd name="connsiteX4" fmla="*/ 224433 w 229257"/>
                <a:gd name="connsiteY4" fmla="*/ 65 h 300624"/>
                <a:gd name="connsiteX5" fmla="*/ 218890 w 229257"/>
                <a:gd name="connsiteY5" fmla="*/ 5075 h 300624"/>
                <a:gd name="connsiteX6" fmla="*/ 88894 w 229257"/>
                <a:gd name="connsiteY6" fmla="*/ 274635 h 300624"/>
                <a:gd name="connsiteX7" fmla="*/ 35232 w 229257"/>
                <a:gd name="connsiteY7" fmla="*/ 150377 h 300624"/>
                <a:gd name="connsiteX8" fmla="*/ 214 w 229257"/>
                <a:gd name="connsiteY8" fmla="*/ 177183 h 300624"/>
                <a:gd name="connsiteX9" fmla="*/ 3993 w 229257"/>
                <a:gd name="connsiteY9" fmla="*/ 181191 h 300624"/>
                <a:gd name="connsiteX10" fmla="*/ 21880 w 229257"/>
                <a:gd name="connsiteY10" fmla="*/ 167663 h 300624"/>
                <a:gd name="connsiteX11" fmla="*/ 79320 w 229257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257" h="300624">
                  <a:moveTo>
                    <a:pt x="79320" y="300689"/>
                  </a:moveTo>
                  <a:cubicBezTo>
                    <a:pt x="87130" y="300689"/>
                    <a:pt x="87382" y="300439"/>
                    <a:pt x="89901" y="295679"/>
                  </a:cubicBezTo>
                  <a:lnTo>
                    <a:pt x="227708" y="9584"/>
                  </a:lnTo>
                  <a:cubicBezTo>
                    <a:pt x="229471" y="6328"/>
                    <a:pt x="229471" y="5827"/>
                    <a:pt x="229471" y="5075"/>
                  </a:cubicBezTo>
                  <a:cubicBezTo>
                    <a:pt x="229471" y="2319"/>
                    <a:pt x="227456" y="65"/>
                    <a:pt x="224433" y="65"/>
                  </a:cubicBezTo>
                  <a:cubicBezTo>
                    <a:pt x="221158" y="65"/>
                    <a:pt x="220150" y="2319"/>
                    <a:pt x="218890" y="5075"/>
                  </a:cubicBezTo>
                  <a:lnTo>
                    <a:pt x="88894" y="274635"/>
                  </a:lnTo>
                  <a:lnTo>
                    <a:pt x="35232" y="150377"/>
                  </a:lnTo>
                  <a:lnTo>
                    <a:pt x="214" y="177183"/>
                  </a:lnTo>
                  <a:lnTo>
                    <a:pt x="3993" y="181191"/>
                  </a:lnTo>
                  <a:lnTo>
                    <a:pt x="21880" y="167663"/>
                  </a:lnTo>
                  <a:lnTo>
                    <a:pt x="79320" y="30068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D1B054B-A710-4DCF-0E00-4E459CB9F4B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729129" y="6667950"/>
              <a:ext cx="692052" cy="10020"/>
            </a:xfrm>
            <a:custGeom>
              <a:avLst/>
              <a:gdLst>
                <a:gd name="connsiteX0" fmla="*/ 0 w 692052"/>
                <a:gd name="connsiteY0" fmla="*/ 0 h 10020"/>
                <a:gd name="connsiteX1" fmla="*/ 692053 w 692052"/>
                <a:gd name="connsiteY1" fmla="*/ 0 h 10020"/>
                <a:gd name="connsiteX2" fmla="*/ 692053 w 692052"/>
                <a:gd name="connsiteY2" fmla="*/ 10020 h 10020"/>
                <a:gd name="connsiteX3" fmla="*/ 0 w 692052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052" h="10020">
                  <a:moveTo>
                    <a:pt x="0" y="0"/>
                  </a:moveTo>
                  <a:lnTo>
                    <a:pt x="692053" y="0"/>
                  </a:lnTo>
                  <a:lnTo>
                    <a:pt x="692053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0805B53-A928-9895-ECF6-ACBB55D1AC3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789879" y="6730275"/>
              <a:ext cx="26956" cy="26555"/>
            </a:xfrm>
            <a:custGeom>
              <a:avLst/>
              <a:gdLst>
                <a:gd name="connsiteX0" fmla="*/ 27182 w 26956"/>
                <a:gd name="connsiteY0" fmla="*/ 13351 h 26555"/>
                <a:gd name="connsiteX1" fmla="*/ 13830 w 26956"/>
                <a:gd name="connsiteY1" fmla="*/ 73 h 26555"/>
                <a:gd name="connsiteX2" fmla="*/ 225 w 26956"/>
                <a:gd name="connsiteY2" fmla="*/ 13351 h 26555"/>
                <a:gd name="connsiteX3" fmla="*/ 13578 w 26956"/>
                <a:gd name="connsiteY3" fmla="*/ 26628 h 26555"/>
                <a:gd name="connsiteX4" fmla="*/ 27182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82" y="13351"/>
                  </a:moveTo>
                  <a:cubicBezTo>
                    <a:pt x="27182" y="6587"/>
                    <a:pt x="21388" y="73"/>
                    <a:pt x="13830" y="73"/>
                  </a:cubicBezTo>
                  <a:cubicBezTo>
                    <a:pt x="5264" y="73"/>
                    <a:pt x="225" y="7088"/>
                    <a:pt x="225" y="13351"/>
                  </a:cubicBezTo>
                  <a:cubicBezTo>
                    <a:pt x="225" y="20115"/>
                    <a:pt x="6020" y="26628"/>
                    <a:pt x="13578" y="26628"/>
                  </a:cubicBezTo>
                  <a:cubicBezTo>
                    <a:pt x="22144" y="26628"/>
                    <a:pt x="27182" y="19614"/>
                    <a:pt x="27182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AAC96D1-848D-02CB-BDD4-4D63C134602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736435" y="6787143"/>
              <a:ext cx="102536" cy="113485"/>
            </a:xfrm>
            <a:custGeom>
              <a:avLst/>
              <a:gdLst>
                <a:gd name="connsiteX0" fmla="*/ 15088 w 102536"/>
                <a:gd name="connsiteY0" fmla="*/ 96023 h 113485"/>
                <a:gd name="connsiteX1" fmla="*/ 12820 w 102536"/>
                <a:gd name="connsiteY1" fmla="*/ 106795 h 113485"/>
                <a:gd name="connsiteX2" fmla="*/ 20126 w 102536"/>
                <a:gd name="connsiteY2" fmla="*/ 113559 h 113485"/>
                <a:gd name="connsiteX3" fmla="*/ 29448 w 102536"/>
                <a:gd name="connsiteY3" fmla="*/ 106545 h 113485"/>
                <a:gd name="connsiteX4" fmla="*/ 39525 w 102536"/>
                <a:gd name="connsiteY4" fmla="*/ 66962 h 113485"/>
                <a:gd name="connsiteX5" fmla="*/ 47587 w 102536"/>
                <a:gd name="connsiteY5" fmla="*/ 34395 h 113485"/>
                <a:gd name="connsiteX6" fmla="*/ 61695 w 102536"/>
                <a:gd name="connsiteY6" fmla="*/ 13852 h 113485"/>
                <a:gd name="connsiteX7" fmla="*/ 81850 w 102536"/>
                <a:gd name="connsiteY7" fmla="*/ 5585 h 113485"/>
                <a:gd name="connsiteX8" fmla="*/ 92431 w 102536"/>
                <a:gd name="connsiteY8" fmla="*/ 8591 h 113485"/>
                <a:gd name="connsiteX9" fmla="*/ 79330 w 102536"/>
                <a:gd name="connsiteY9" fmla="*/ 22370 h 113485"/>
                <a:gd name="connsiteX10" fmla="*/ 88904 w 102536"/>
                <a:gd name="connsiteY10" fmla="*/ 31138 h 113485"/>
                <a:gd name="connsiteX11" fmla="*/ 102760 w 102536"/>
                <a:gd name="connsiteY11" fmla="*/ 16357 h 113485"/>
                <a:gd name="connsiteX12" fmla="*/ 81850 w 102536"/>
                <a:gd name="connsiteY12" fmla="*/ 73 h 113485"/>
                <a:gd name="connsiteX13" fmla="*/ 49602 w 102536"/>
                <a:gd name="connsiteY13" fmla="*/ 19363 h 113485"/>
                <a:gd name="connsiteX14" fmla="*/ 26677 w 102536"/>
                <a:gd name="connsiteY14" fmla="*/ 73 h 113485"/>
                <a:gd name="connsiteX15" fmla="*/ 8034 w 102536"/>
                <a:gd name="connsiteY15" fmla="*/ 14353 h 113485"/>
                <a:gd name="connsiteX16" fmla="*/ 224 w 102536"/>
                <a:gd name="connsiteY16" fmla="*/ 38653 h 113485"/>
                <a:gd name="connsiteX17" fmla="*/ 3247 w 102536"/>
                <a:gd name="connsiteY17" fmla="*/ 41159 h 113485"/>
                <a:gd name="connsiteX18" fmla="*/ 7530 w 102536"/>
                <a:gd name="connsiteY18" fmla="*/ 35397 h 113485"/>
                <a:gd name="connsiteX19" fmla="*/ 25921 w 102536"/>
                <a:gd name="connsiteY19" fmla="*/ 5585 h 113485"/>
                <a:gd name="connsiteX20" fmla="*/ 33731 w 102536"/>
                <a:gd name="connsiteY20" fmla="*/ 17109 h 113485"/>
                <a:gd name="connsiteX21" fmla="*/ 29700 w 102536"/>
                <a:gd name="connsiteY21" fmla="*/ 38152 h 113485"/>
                <a:gd name="connsiteX22" fmla="*/ 15088 w 102536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6" h="113485">
                  <a:moveTo>
                    <a:pt x="15088" y="96023"/>
                  </a:moveTo>
                  <a:cubicBezTo>
                    <a:pt x="14332" y="99780"/>
                    <a:pt x="12820" y="105542"/>
                    <a:pt x="12820" y="106795"/>
                  </a:cubicBezTo>
                  <a:cubicBezTo>
                    <a:pt x="12820" y="111304"/>
                    <a:pt x="16348" y="113559"/>
                    <a:pt x="20126" y="113559"/>
                  </a:cubicBezTo>
                  <a:cubicBezTo>
                    <a:pt x="23150" y="113559"/>
                    <a:pt x="27684" y="111555"/>
                    <a:pt x="29448" y="106545"/>
                  </a:cubicBezTo>
                  <a:cubicBezTo>
                    <a:pt x="29952" y="105542"/>
                    <a:pt x="38517" y="71472"/>
                    <a:pt x="39525" y="66962"/>
                  </a:cubicBezTo>
                  <a:cubicBezTo>
                    <a:pt x="41541" y="58695"/>
                    <a:pt x="46075" y="41159"/>
                    <a:pt x="47587" y="34395"/>
                  </a:cubicBezTo>
                  <a:cubicBezTo>
                    <a:pt x="48595" y="31138"/>
                    <a:pt x="55649" y="19363"/>
                    <a:pt x="61695" y="13852"/>
                  </a:cubicBezTo>
                  <a:cubicBezTo>
                    <a:pt x="63711" y="12098"/>
                    <a:pt x="71017" y="5585"/>
                    <a:pt x="81850" y="5585"/>
                  </a:cubicBezTo>
                  <a:cubicBezTo>
                    <a:pt x="88400" y="5585"/>
                    <a:pt x="92179" y="8591"/>
                    <a:pt x="92431" y="8591"/>
                  </a:cubicBezTo>
                  <a:cubicBezTo>
                    <a:pt x="84873" y="9844"/>
                    <a:pt x="79330" y="15856"/>
                    <a:pt x="79330" y="22370"/>
                  </a:cubicBezTo>
                  <a:cubicBezTo>
                    <a:pt x="79330" y="26378"/>
                    <a:pt x="82102" y="31138"/>
                    <a:pt x="88904" y="31138"/>
                  </a:cubicBezTo>
                  <a:cubicBezTo>
                    <a:pt x="95706" y="31138"/>
                    <a:pt x="102760" y="25376"/>
                    <a:pt x="102760" y="16357"/>
                  </a:cubicBezTo>
                  <a:cubicBezTo>
                    <a:pt x="102760" y="7589"/>
                    <a:pt x="94698" y="73"/>
                    <a:pt x="81850" y="73"/>
                  </a:cubicBezTo>
                  <a:cubicBezTo>
                    <a:pt x="65474" y="73"/>
                    <a:pt x="54389" y="12349"/>
                    <a:pt x="49602" y="19363"/>
                  </a:cubicBezTo>
                  <a:cubicBezTo>
                    <a:pt x="47587" y="8090"/>
                    <a:pt x="38517" y="73"/>
                    <a:pt x="26677" y="73"/>
                  </a:cubicBezTo>
                  <a:cubicBezTo>
                    <a:pt x="15088" y="73"/>
                    <a:pt x="10301" y="9844"/>
                    <a:pt x="8034" y="14353"/>
                  </a:cubicBezTo>
                  <a:cubicBezTo>
                    <a:pt x="3499" y="22871"/>
                    <a:pt x="224" y="37902"/>
                    <a:pt x="224" y="38653"/>
                  </a:cubicBezTo>
                  <a:cubicBezTo>
                    <a:pt x="224" y="41159"/>
                    <a:pt x="2743" y="41159"/>
                    <a:pt x="3247" y="41159"/>
                  </a:cubicBezTo>
                  <a:cubicBezTo>
                    <a:pt x="5766" y="41159"/>
                    <a:pt x="6018" y="40908"/>
                    <a:pt x="7530" y="35397"/>
                  </a:cubicBezTo>
                  <a:cubicBezTo>
                    <a:pt x="11813" y="17610"/>
                    <a:pt x="16851" y="5585"/>
                    <a:pt x="25921" y="5585"/>
                  </a:cubicBezTo>
                  <a:cubicBezTo>
                    <a:pt x="30204" y="5585"/>
                    <a:pt x="33731" y="7589"/>
                    <a:pt x="33731" y="17109"/>
                  </a:cubicBezTo>
                  <a:cubicBezTo>
                    <a:pt x="33731" y="22370"/>
                    <a:pt x="32975" y="25125"/>
                    <a:pt x="29700" y="38152"/>
                  </a:cubicBezTo>
                  <a:lnTo>
                    <a:pt x="15088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DB61258-E4AF-D8C5-D559-534F2E12F54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860899" y="6709059"/>
              <a:ext cx="77947" cy="116441"/>
            </a:xfrm>
            <a:custGeom>
              <a:avLst/>
              <a:gdLst>
                <a:gd name="connsiteX0" fmla="*/ 78176 w 77947"/>
                <a:gd name="connsiteY0" fmla="*/ 84596 h 116441"/>
                <a:gd name="connsiteX1" fmla="*/ 72180 w 77947"/>
                <a:gd name="connsiteY1" fmla="*/ 84596 h 116441"/>
                <a:gd name="connsiteX2" fmla="*/ 67595 w 77947"/>
                <a:gd name="connsiteY2" fmla="*/ 100554 h 116441"/>
                <a:gd name="connsiteX3" fmla="*/ 50136 w 77947"/>
                <a:gd name="connsiteY3" fmla="*/ 101606 h 116441"/>
                <a:gd name="connsiteX4" fmla="*/ 17688 w 77947"/>
                <a:gd name="connsiteY4" fmla="*/ 101606 h 116441"/>
                <a:gd name="connsiteX5" fmla="*/ 52958 w 77947"/>
                <a:gd name="connsiteY5" fmla="*/ 72145 h 116441"/>
                <a:gd name="connsiteX6" fmla="*/ 78176 w 77947"/>
                <a:gd name="connsiteY6" fmla="*/ 34266 h 116441"/>
                <a:gd name="connsiteX7" fmla="*/ 36910 w 77947"/>
                <a:gd name="connsiteY7" fmla="*/ 70 h 116441"/>
                <a:gd name="connsiteX8" fmla="*/ 229 w 77947"/>
                <a:gd name="connsiteY8" fmla="*/ 31461 h 116441"/>
                <a:gd name="connsiteX9" fmla="*/ 9575 w 77947"/>
                <a:gd name="connsiteY9" fmla="*/ 41281 h 116441"/>
                <a:gd name="connsiteX10" fmla="*/ 18922 w 77947"/>
                <a:gd name="connsiteY10" fmla="*/ 31987 h 116441"/>
                <a:gd name="connsiteX11" fmla="*/ 8517 w 77947"/>
                <a:gd name="connsiteY11" fmla="*/ 22692 h 116441"/>
                <a:gd name="connsiteX12" fmla="*/ 34265 w 77947"/>
                <a:gd name="connsiteY12" fmla="*/ 6384 h 116441"/>
                <a:gd name="connsiteX13" fmla="*/ 61070 w 77947"/>
                <a:gd name="connsiteY13" fmla="*/ 34266 h 116441"/>
                <a:gd name="connsiteX14" fmla="*/ 44493 w 77947"/>
                <a:gd name="connsiteY14" fmla="*/ 67936 h 116441"/>
                <a:gd name="connsiteX15" fmla="*/ 1992 w 77947"/>
                <a:gd name="connsiteY15" fmla="*/ 109673 h 116441"/>
                <a:gd name="connsiteX16" fmla="*/ 229 w 77947"/>
                <a:gd name="connsiteY16" fmla="*/ 116512 h 116441"/>
                <a:gd name="connsiteX17" fmla="*/ 72886 w 77947"/>
                <a:gd name="connsiteY17" fmla="*/ 116512 h 116441"/>
                <a:gd name="connsiteX18" fmla="*/ 78176 w 77947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947" h="116441">
                  <a:moveTo>
                    <a:pt x="78176" y="84596"/>
                  </a:moveTo>
                  <a:lnTo>
                    <a:pt x="72180" y="84596"/>
                  </a:lnTo>
                  <a:cubicBezTo>
                    <a:pt x="71651" y="88454"/>
                    <a:pt x="69888" y="98801"/>
                    <a:pt x="67595" y="100554"/>
                  </a:cubicBezTo>
                  <a:cubicBezTo>
                    <a:pt x="66184" y="101606"/>
                    <a:pt x="52605" y="101606"/>
                    <a:pt x="50136" y="101606"/>
                  </a:cubicBezTo>
                  <a:lnTo>
                    <a:pt x="17688" y="101606"/>
                  </a:lnTo>
                  <a:cubicBezTo>
                    <a:pt x="36204" y="85298"/>
                    <a:pt x="42377" y="80387"/>
                    <a:pt x="52958" y="72145"/>
                  </a:cubicBezTo>
                  <a:cubicBezTo>
                    <a:pt x="66008" y="61799"/>
                    <a:pt x="78176" y="50926"/>
                    <a:pt x="78176" y="34266"/>
                  </a:cubicBezTo>
                  <a:cubicBezTo>
                    <a:pt x="78176" y="13047"/>
                    <a:pt x="59483" y="70"/>
                    <a:pt x="36910" y="70"/>
                  </a:cubicBezTo>
                  <a:cubicBezTo>
                    <a:pt x="15042" y="70"/>
                    <a:pt x="229" y="15327"/>
                    <a:pt x="229" y="31461"/>
                  </a:cubicBezTo>
                  <a:cubicBezTo>
                    <a:pt x="229" y="40404"/>
                    <a:pt x="7812" y="41281"/>
                    <a:pt x="9575" y="41281"/>
                  </a:cubicBezTo>
                  <a:cubicBezTo>
                    <a:pt x="13808" y="41281"/>
                    <a:pt x="18922" y="38300"/>
                    <a:pt x="18922" y="31987"/>
                  </a:cubicBezTo>
                  <a:cubicBezTo>
                    <a:pt x="18922" y="28830"/>
                    <a:pt x="17688" y="22692"/>
                    <a:pt x="8517" y="22692"/>
                  </a:cubicBezTo>
                  <a:cubicBezTo>
                    <a:pt x="13984" y="10242"/>
                    <a:pt x="25976" y="6384"/>
                    <a:pt x="34265" y="6384"/>
                  </a:cubicBezTo>
                  <a:cubicBezTo>
                    <a:pt x="51900" y="6384"/>
                    <a:pt x="61070" y="20062"/>
                    <a:pt x="61070" y="34266"/>
                  </a:cubicBezTo>
                  <a:cubicBezTo>
                    <a:pt x="61070" y="49523"/>
                    <a:pt x="50136" y="61623"/>
                    <a:pt x="44493" y="67936"/>
                  </a:cubicBezTo>
                  <a:lnTo>
                    <a:pt x="1992" y="109673"/>
                  </a:lnTo>
                  <a:cubicBezTo>
                    <a:pt x="229" y="111251"/>
                    <a:pt x="229" y="111602"/>
                    <a:pt x="229" y="116512"/>
                  </a:cubicBezTo>
                  <a:lnTo>
                    <a:pt x="72886" y="116512"/>
                  </a:lnTo>
                  <a:lnTo>
                    <a:pt x="78176" y="845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3980F87-36B0-B2A0-E4E2-C8F1BE70A96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032900" y="6751820"/>
              <a:ext cx="167534" cy="166846"/>
            </a:xfrm>
            <a:custGeom>
              <a:avLst/>
              <a:gdLst>
                <a:gd name="connsiteX0" fmla="*/ 89167 w 167534"/>
                <a:gd name="connsiteY0" fmla="*/ 88507 h 166846"/>
                <a:gd name="connsiteX1" fmla="*/ 159456 w 167534"/>
                <a:gd name="connsiteY1" fmla="*/ 88507 h 166846"/>
                <a:gd name="connsiteX2" fmla="*/ 167770 w 167534"/>
                <a:gd name="connsiteY2" fmla="*/ 83497 h 166846"/>
                <a:gd name="connsiteX3" fmla="*/ 159456 w 167534"/>
                <a:gd name="connsiteY3" fmla="*/ 78486 h 166846"/>
                <a:gd name="connsiteX4" fmla="*/ 89167 w 167534"/>
                <a:gd name="connsiteY4" fmla="*/ 78486 h 166846"/>
                <a:gd name="connsiteX5" fmla="*/ 89167 w 167534"/>
                <a:gd name="connsiteY5" fmla="*/ 8340 h 166846"/>
                <a:gd name="connsiteX6" fmla="*/ 84128 w 167534"/>
                <a:gd name="connsiteY6" fmla="*/ 73 h 166846"/>
                <a:gd name="connsiteX7" fmla="*/ 79090 w 167534"/>
                <a:gd name="connsiteY7" fmla="*/ 8340 h 166846"/>
                <a:gd name="connsiteX8" fmla="*/ 79090 w 167534"/>
                <a:gd name="connsiteY8" fmla="*/ 78486 h 166846"/>
                <a:gd name="connsiteX9" fmla="*/ 8549 w 167534"/>
                <a:gd name="connsiteY9" fmla="*/ 78486 h 166846"/>
                <a:gd name="connsiteX10" fmla="*/ 235 w 167534"/>
                <a:gd name="connsiteY10" fmla="*/ 83497 h 166846"/>
                <a:gd name="connsiteX11" fmla="*/ 8549 w 167534"/>
                <a:gd name="connsiteY11" fmla="*/ 88507 h 166846"/>
                <a:gd name="connsiteX12" fmla="*/ 79090 w 167534"/>
                <a:gd name="connsiteY12" fmla="*/ 88507 h 166846"/>
                <a:gd name="connsiteX13" fmla="*/ 79090 w 167534"/>
                <a:gd name="connsiteY13" fmla="*/ 158653 h 166846"/>
                <a:gd name="connsiteX14" fmla="*/ 84128 w 167534"/>
                <a:gd name="connsiteY14" fmla="*/ 166920 h 166846"/>
                <a:gd name="connsiteX15" fmla="*/ 89167 w 167534"/>
                <a:gd name="connsiteY15" fmla="*/ 158653 h 166846"/>
                <a:gd name="connsiteX16" fmla="*/ 89167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67" y="88507"/>
                  </a:moveTo>
                  <a:lnTo>
                    <a:pt x="159456" y="88507"/>
                  </a:lnTo>
                  <a:cubicBezTo>
                    <a:pt x="162983" y="88507"/>
                    <a:pt x="167770" y="88507"/>
                    <a:pt x="167770" y="83497"/>
                  </a:cubicBezTo>
                  <a:cubicBezTo>
                    <a:pt x="167770" y="78486"/>
                    <a:pt x="162983" y="78486"/>
                    <a:pt x="159456" y="78486"/>
                  </a:cubicBezTo>
                  <a:lnTo>
                    <a:pt x="89167" y="78486"/>
                  </a:lnTo>
                  <a:lnTo>
                    <a:pt x="89167" y="8340"/>
                  </a:lnTo>
                  <a:cubicBezTo>
                    <a:pt x="89167" y="4833"/>
                    <a:pt x="89167" y="73"/>
                    <a:pt x="84128" y="73"/>
                  </a:cubicBezTo>
                  <a:cubicBezTo>
                    <a:pt x="79090" y="73"/>
                    <a:pt x="79090" y="4833"/>
                    <a:pt x="79090" y="8340"/>
                  </a:cubicBezTo>
                  <a:lnTo>
                    <a:pt x="79090" y="78486"/>
                  </a:lnTo>
                  <a:lnTo>
                    <a:pt x="8549" y="78486"/>
                  </a:lnTo>
                  <a:cubicBezTo>
                    <a:pt x="5022" y="78486"/>
                    <a:pt x="235" y="78486"/>
                    <a:pt x="235" y="83497"/>
                  </a:cubicBezTo>
                  <a:cubicBezTo>
                    <a:pt x="235" y="88507"/>
                    <a:pt x="5022" y="88507"/>
                    <a:pt x="8549" y="88507"/>
                  </a:cubicBezTo>
                  <a:lnTo>
                    <a:pt x="79090" y="88507"/>
                  </a:lnTo>
                  <a:lnTo>
                    <a:pt x="79090" y="158653"/>
                  </a:lnTo>
                  <a:cubicBezTo>
                    <a:pt x="79090" y="162160"/>
                    <a:pt x="79090" y="166920"/>
                    <a:pt x="84128" y="166920"/>
                  </a:cubicBezTo>
                  <a:cubicBezTo>
                    <a:pt x="89167" y="166920"/>
                    <a:pt x="89167" y="162160"/>
                    <a:pt x="89167" y="158653"/>
                  </a:cubicBezTo>
                  <a:lnTo>
                    <a:pt x="89167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085426E-C102-89D9-8420-3203BC0C93D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284074" y="6721256"/>
              <a:ext cx="125713" cy="227973"/>
            </a:xfrm>
            <a:custGeom>
              <a:avLst/>
              <a:gdLst>
                <a:gd name="connsiteX0" fmla="*/ 79352 w 125713"/>
                <a:gd name="connsiteY0" fmla="*/ 76482 h 227973"/>
                <a:gd name="connsiteX1" fmla="*/ 101018 w 125713"/>
                <a:gd name="connsiteY1" fmla="*/ 76482 h 227973"/>
                <a:gd name="connsiteX2" fmla="*/ 108576 w 125713"/>
                <a:gd name="connsiteY2" fmla="*/ 71472 h 227973"/>
                <a:gd name="connsiteX3" fmla="*/ 101774 w 125713"/>
                <a:gd name="connsiteY3" fmla="*/ 68716 h 227973"/>
                <a:gd name="connsiteX4" fmla="*/ 80863 w 125713"/>
                <a:gd name="connsiteY4" fmla="*/ 68716 h 227973"/>
                <a:gd name="connsiteX5" fmla="*/ 86154 w 125713"/>
                <a:gd name="connsiteY5" fmla="*/ 40157 h 227973"/>
                <a:gd name="connsiteX6" fmla="*/ 92200 w 125713"/>
                <a:gd name="connsiteY6" fmla="*/ 14102 h 227973"/>
                <a:gd name="connsiteX7" fmla="*/ 104041 w 125713"/>
                <a:gd name="connsiteY7" fmla="*/ 5585 h 227973"/>
                <a:gd name="connsiteX8" fmla="*/ 116386 w 125713"/>
                <a:gd name="connsiteY8" fmla="*/ 10094 h 227973"/>
                <a:gd name="connsiteX9" fmla="*/ 102781 w 125713"/>
                <a:gd name="connsiteY9" fmla="*/ 23622 h 227973"/>
                <a:gd name="connsiteX10" fmla="*/ 112103 w 125713"/>
                <a:gd name="connsiteY10" fmla="*/ 32390 h 227973"/>
                <a:gd name="connsiteX11" fmla="*/ 125959 w 125713"/>
                <a:gd name="connsiteY11" fmla="*/ 17359 h 227973"/>
                <a:gd name="connsiteX12" fmla="*/ 104041 w 125713"/>
                <a:gd name="connsiteY12" fmla="*/ 73 h 227973"/>
                <a:gd name="connsiteX13" fmla="*/ 72046 w 125713"/>
                <a:gd name="connsiteY13" fmla="*/ 29384 h 227973"/>
                <a:gd name="connsiteX14" fmla="*/ 63732 w 125713"/>
                <a:gd name="connsiteY14" fmla="*/ 68716 h 227973"/>
                <a:gd name="connsiteX15" fmla="*/ 46349 w 125713"/>
                <a:gd name="connsiteY15" fmla="*/ 68716 h 227973"/>
                <a:gd name="connsiteX16" fmla="*/ 38791 w 125713"/>
                <a:gd name="connsiteY16" fmla="*/ 73476 h 227973"/>
                <a:gd name="connsiteX17" fmla="*/ 45845 w 125713"/>
                <a:gd name="connsiteY17" fmla="*/ 76482 h 227973"/>
                <a:gd name="connsiteX18" fmla="*/ 62472 w 125713"/>
                <a:gd name="connsiteY18" fmla="*/ 76482 h 227973"/>
                <a:gd name="connsiteX19" fmla="*/ 43578 w 125713"/>
                <a:gd name="connsiteY19" fmla="*/ 175438 h 227973"/>
                <a:gd name="connsiteX20" fmla="*/ 21659 w 125713"/>
                <a:gd name="connsiteY20" fmla="*/ 222536 h 227973"/>
                <a:gd name="connsiteX21" fmla="*/ 9567 w 125713"/>
                <a:gd name="connsiteY21" fmla="*/ 218026 h 227973"/>
                <a:gd name="connsiteX22" fmla="*/ 23423 w 125713"/>
                <a:gd name="connsiteY22" fmla="*/ 204498 h 227973"/>
                <a:gd name="connsiteX23" fmla="*/ 14102 w 125713"/>
                <a:gd name="connsiteY23" fmla="*/ 195730 h 227973"/>
                <a:gd name="connsiteX24" fmla="*/ 245 w 125713"/>
                <a:gd name="connsiteY24" fmla="*/ 210761 h 227973"/>
                <a:gd name="connsiteX25" fmla="*/ 21659 w 125713"/>
                <a:gd name="connsiteY25" fmla="*/ 228047 h 227973"/>
                <a:gd name="connsiteX26" fmla="*/ 50128 w 125713"/>
                <a:gd name="connsiteY26" fmla="*/ 203747 h 227973"/>
                <a:gd name="connsiteX27" fmla="*/ 64236 w 125713"/>
                <a:gd name="connsiteY27" fmla="*/ 155897 h 227973"/>
                <a:gd name="connsiteX28" fmla="*/ 79352 w 125713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52" y="76482"/>
                  </a:moveTo>
                  <a:lnTo>
                    <a:pt x="101018" y="76482"/>
                  </a:lnTo>
                  <a:cubicBezTo>
                    <a:pt x="106056" y="76482"/>
                    <a:pt x="108576" y="76482"/>
                    <a:pt x="108576" y="71472"/>
                  </a:cubicBezTo>
                  <a:cubicBezTo>
                    <a:pt x="108576" y="68716"/>
                    <a:pt x="106056" y="68716"/>
                    <a:pt x="101774" y="68716"/>
                  </a:cubicBezTo>
                  <a:lnTo>
                    <a:pt x="80863" y="68716"/>
                  </a:lnTo>
                  <a:lnTo>
                    <a:pt x="86154" y="40157"/>
                  </a:lnTo>
                  <a:cubicBezTo>
                    <a:pt x="87162" y="34896"/>
                    <a:pt x="90689" y="17109"/>
                    <a:pt x="92200" y="14102"/>
                  </a:cubicBezTo>
                  <a:cubicBezTo>
                    <a:pt x="94468" y="9343"/>
                    <a:pt x="98750" y="5585"/>
                    <a:pt x="104041" y="5585"/>
                  </a:cubicBezTo>
                  <a:cubicBezTo>
                    <a:pt x="105049" y="5585"/>
                    <a:pt x="111599" y="5585"/>
                    <a:pt x="116386" y="10094"/>
                  </a:cubicBezTo>
                  <a:cubicBezTo>
                    <a:pt x="105301" y="11096"/>
                    <a:pt x="102781" y="19864"/>
                    <a:pt x="102781" y="23622"/>
                  </a:cubicBezTo>
                  <a:cubicBezTo>
                    <a:pt x="102781" y="29384"/>
                    <a:pt x="107316" y="32390"/>
                    <a:pt x="112103" y="32390"/>
                  </a:cubicBezTo>
                  <a:cubicBezTo>
                    <a:pt x="118653" y="32390"/>
                    <a:pt x="125959" y="26879"/>
                    <a:pt x="125959" y="17359"/>
                  </a:cubicBezTo>
                  <a:cubicBezTo>
                    <a:pt x="125959" y="5835"/>
                    <a:pt x="114370" y="73"/>
                    <a:pt x="104041" y="73"/>
                  </a:cubicBezTo>
                  <a:cubicBezTo>
                    <a:pt x="95475" y="73"/>
                    <a:pt x="79604" y="4583"/>
                    <a:pt x="72046" y="29384"/>
                  </a:cubicBezTo>
                  <a:cubicBezTo>
                    <a:pt x="70534" y="34645"/>
                    <a:pt x="69778" y="37150"/>
                    <a:pt x="63732" y="68716"/>
                  </a:cubicBezTo>
                  <a:lnTo>
                    <a:pt x="46349" y="68716"/>
                  </a:lnTo>
                  <a:cubicBezTo>
                    <a:pt x="41562" y="68716"/>
                    <a:pt x="38791" y="68716"/>
                    <a:pt x="38791" y="73476"/>
                  </a:cubicBezTo>
                  <a:cubicBezTo>
                    <a:pt x="38791" y="76482"/>
                    <a:pt x="41058" y="76482"/>
                    <a:pt x="45845" y="76482"/>
                  </a:cubicBezTo>
                  <a:lnTo>
                    <a:pt x="62472" y="76482"/>
                  </a:lnTo>
                  <a:lnTo>
                    <a:pt x="43578" y="175438"/>
                  </a:lnTo>
                  <a:cubicBezTo>
                    <a:pt x="39043" y="199738"/>
                    <a:pt x="34760" y="222536"/>
                    <a:pt x="21659" y="222536"/>
                  </a:cubicBezTo>
                  <a:cubicBezTo>
                    <a:pt x="20652" y="222536"/>
                    <a:pt x="14353" y="222536"/>
                    <a:pt x="9567" y="218026"/>
                  </a:cubicBezTo>
                  <a:cubicBezTo>
                    <a:pt x="21156" y="217275"/>
                    <a:pt x="23423" y="208256"/>
                    <a:pt x="23423" y="204498"/>
                  </a:cubicBezTo>
                  <a:cubicBezTo>
                    <a:pt x="23423" y="198736"/>
                    <a:pt x="18888" y="195730"/>
                    <a:pt x="14102" y="195730"/>
                  </a:cubicBezTo>
                  <a:cubicBezTo>
                    <a:pt x="7551" y="195730"/>
                    <a:pt x="245" y="201241"/>
                    <a:pt x="245" y="210761"/>
                  </a:cubicBezTo>
                  <a:cubicBezTo>
                    <a:pt x="245" y="222035"/>
                    <a:pt x="11330" y="228047"/>
                    <a:pt x="21659" y="228047"/>
                  </a:cubicBezTo>
                  <a:cubicBezTo>
                    <a:pt x="35516" y="228047"/>
                    <a:pt x="45593" y="213266"/>
                    <a:pt x="50128" y="203747"/>
                  </a:cubicBezTo>
                  <a:cubicBezTo>
                    <a:pt x="58190" y="187964"/>
                    <a:pt x="63984" y="157651"/>
                    <a:pt x="64236" y="155897"/>
                  </a:cubicBezTo>
                  <a:lnTo>
                    <a:pt x="79352" y="7648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5938EA-B251-1956-55E0-9F2986712DB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048624" y="6999712"/>
              <a:ext cx="1372557" cy="10020"/>
            </a:xfrm>
            <a:custGeom>
              <a:avLst/>
              <a:gdLst>
                <a:gd name="connsiteX0" fmla="*/ 0 w 1372557"/>
                <a:gd name="connsiteY0" fmla="*/ 0 h 10020"/>
                <a:gd name="connsiteX1" fmla="*/ 1372557 w 1372557"/>
                <a:gd name="connsiteY1" fmla="*/ 0 h 10020"/>
                <a:gd name="connsiteX2" fmla="*/ 1372557 w 1372557"/>
                <a:gd name="connsiteY2" fmla="*/ 10020 h 10020"/>
                <a:gd name="connsiteX3" fmla="*/ 0 w 1372557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2557" h="10020">
                  <a:moveTo>
                    <a:pt x="0" y="0"/>
                  </a:moveTo>
                  <a:lnTo>
                    <a:pt x="1372557" y="0"/>
                  </a:lnTo>
                  <a:lnTo>
                    <a:pt x="1372557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E6F4EAA-BBC7-C240-6E9A-E4E6B806E88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673026" y="7062580"/>
              <a:ext cx="125713" cy="227973"/>
            </a:xfrm>
            <a:custGeom>
              <a:avLst/>
              <a:gdLst>
                <a:gd name="connsiteX0" fmla="*/ 79328 w 125713"/>
                <a:gd name="connsiteY0" fmla="*/ 76496 h 227973"/>
                <a:gd name="connsiteX1" fmla="*/ 100994 w 125713"/>
                <a:gd name="connsiteY1" fmla="*/ 76496 h 227973"/>
                <a:gd name="connsiteX2" fmla="*/ 108552 w 125713"/>
                <a:gd name="connsiteY2" fmla="*/ 71485 h 227973"/>
                <a:gd name="connsiteX3" fmla="*/ 101749 w 125713"/>
                <a:gd name="connsiteY3" fmla="*/ 68730 h 227973"/>
                <a:gd name="connsiteX4" fmla="*/ 80839 w 125713"/>
                <a:gd name="connsiteY4" fmla="*/ 68730 h 227973"/>
                <a:gd name="connsiteX5" fmla="*/ 86130 w 125713"/>
                <a:gd name="connsiteY5" fmla="*/ 40170 h 227973"/>
                <a:gd name="connsiteX6" fmla="*/ 92176 w 125713"/>
                <a:gd name="connsiteY6" fmla="*/ 14116 h 227973"/>
                <a:gd name="connsiteX7" fmla="*/ 104017 w 125713"/>
                <a:gd name="connsiteY7" fmla="*/ 5598 h 227973"/>
                <a:gd name="connsiteX8" fmla="*/ 116361 w 125713"/>
                <a:gd name="connsiteY8" fmla="*/ 10108 h 227973"/>
                <a:gd name="connsiteX9" fmla="*/ 102757 w 125713"/>
                <a:gd name="connsiteY9" fmla="*/ 23636 h 227973"/>
                <a:gd name="connsiteX10" fmla="*/ 112079 w 125713"/>
                <a:gd name="connsiteY10" fmla="*/ 32404 h 227973"/>
                <a:gd name="connsiteX11" fmla="*/ 125935 w 125713"/>
                <a:gd name="connsiteY11" fmla="*/ 17373 h 227973"/>
                <a:gd name="connsiteX12" fmla="*/ 104017 w 125713"/>
                <a:gd name="connsiteY12" fmla="*/ 87 h 227973"/>
                <a:gd name="connsiteX13" fmla="*/ 72022 w 125713"/>
                <a:gd name="connsiteY13" fmla="*/ 29398 h 227973"/>
                <a:gd name="connsiteX14" fmla="*/ 63708 w 125713"/>
                <a:gd name="connsiteY14" fmla="*/ 68730 h 227973"/>
                <a:gd name="connsiteX15" fmla="*/ 46325 w 125713"/>
                <a:gd name="connsiteY15" fmla="*/ 68730 h 227973"/>
                <a:gd name="connsiteX16" fmla="*/ 38767 w 125713"/>
                <a:gd name="connsiteY16" fmla="*/ 73489 h 227973"/>
                <a:gd name="connsiteX17" fmla="*/ 45821 w 125713"/>
                <a:gd name="connsiteY17" fmla="*/ 76496 h 227973"/>
                <a:gd name="connsiteX18" fmla="*/ 62448 w 125713"/>
                <a:gd name="connsiteY18" fmla="*/ 76496 h 227973"/>
                <a:gd name="connsiteX19" fmla="*/ 43553 w 125713"/>
                <a:gd name="connsiteY19" fmla="*/ 175451 h 227973"/>
                <a:gd name="connsiteX20" fmla="*/ 21635 w 125713"/>
                <a:gd name="connsiteY20" fmla="*/ 222549 h 227973"/>
                <a:gd name="connsiteX21" fmla="*/ 9543 w 125713"/>
                <a:gd name="connsiteY21" fmla="*/ 218040 h 227973"/>
                <a:gd name="connsiteX22" fmla="*/ 23399 w 125713"/>
                <a:gd name="connsiteY22" fmla="*/ 204512 h 227973"/>
                <a:gd name="connsiteX23" fmla="*/ 14077 w 125713"/>
                <a:gd name="connsiteY23" fmla="*/ 195743 h 227973"/>
                <a:gd name="connsiteX24" fmla="*/ 221 w 125713"/>
                <a:gd name="connsiteY24" fmla="*/ 210775 h 227973"/>
                <a:gd name="connsiteX25" fmla="*/ 21635 w 125713"/>
                <a:gd name="connsiteY25" fmla="*/ 228061 h 227973"/>
                <a:gd name="connsiteX26" fmla="*/ 50104 w 125713"/>
                <a:gd name="connsiteY26" fmla="*/ 203760 h 227973"/>
                <a:gd name="connsiteX27" fmla="*/ 64212 w 125713"/>
                <a:gd name="connsiteY27" fmla="*/ 155911 h 227973"/>
                <a:gd name="connsiteX28" fmla="*/ 79328 w 125713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28" y="76496"/>
                  </a:moveTo>
                  <a:lnTo>
                    <a:pt x="100994" y="76496"/>
                  </a:lnTo>
                  <a:cubicBezTo>
                    <a:pt x="106032" y="76496"/>
                    <a:pt x="108552" y="76496"/>
                    <a:pt x="108552" y="71485"/>
                  </a:cubicBezTo>
                  <a:cubicBezTo>
                    <a:pt x="108552" y="68730"/>
                    <a:pt x="106032" y="68730"/>
                    <a:pt x="101749" y="68730"/>
                  </a:cubicBezTo>
                  <a:lnTo>
                    <a:pt x="80839" y="68730"/>
                  </a:lnTo>
                  <a:lnTo>
                    <a:pt x="86130" y="40170"/>
                  </a:lnTo>
                  <a:cubicBezTo>
                    <a:pt x="87137" y="34909"/>
                    <a:pt x="90665" y="17122"/>
                    <a:pt x="92176" y="14116"/>
                  </a:cubicBezTo>
                  <a:cubicBezTo>
                    <a:pt x="94443" y="9356"/>
                    <a:pt x="98726" y="5598"/>
                    <a:pt x="104017" y="5598"/>
                  </a:cubicBezTo>
                  <a:cubicBezTo>
                    <a:pt x="105025" y="5598"/>
                    <a:pt x="111575" y="5598"/>
                    <a:pt x="116361" y="10108"/>
                  </a:cubicBezTo>
                  <a:cubicBezTo>
                    <a:pt x="105277" y="11110"/>
                    <a:pt x="102757" y="19878"/>
                    <a:pt x="102757" y="23636"/>
                  </a:cubicBezTo>
                  <a:cubicBezTo>
                    <a:pt x="102757" y="29398"/>
                    <a:pt x="107292" y="32404"/>
                    <a:pt x="112079" y="32404"/>
                  </a:cubicBezTo>
                  <a:cubicBezTo>
                    <a:pt x="118629" y="32404"/>
                    <a:pt x="125935" y="26893"/>
                    <a:pt x="125935" y="17373"/>
                  </a:cubicBezTo>
                  <a:cubicBezTo>
                    <a:pt x="125935" y="5849"/>
                    <a:pt x="114346" y="87"/>
                    <a:pt x="104017" y="87"/>
                  </a:cubicBezTo>
                  <a:cubicBezTo>
                    <a:pt x="95451" y="87"/>
                    <a:pt x="79580" y="4596"/>
                    <a:pt x="72022" y="29398"/>
                  </a:cubicBezTo>
                  <a:cubicBezTo>
                    <a:pt x="70510" y="34659"/>
                    <a:pt x="69754" y="37164"/>
                    <a:pt x="63708" y="68730"/>
                  </a:cubicBezTo>
                  <a:lnTo>
                    <a:pt x="46325" y="68730"/>
                  </a:lnTo>
                  <a:cubicBezTo>
                    <a:pt x="41538" y="68730"/>
                    <a:pt x="38767" y="68730"/>
                    <a:pt x="38767" y="73489"/>
                  </a:cubicBezTo>
                  <a:cubicBezTo>
                    <a:pt x="38767" y="76496"/>
                    <a:pt x="41034" y="76496"/>
                    <a:pt x="45821" y="76496"/>
                  </a:cubicBezTo>
                  <a:lnTo>
                    <a:pt x="62448" y="76496"/>
                  </a:lnTo>
                  <a:lnTo>
                    <a:pt x="43553" y="175451"/>
                  </a:lnTo>
                  <a:cubicBezTo>
                    <a:pt x="39019" y="199752"/>
                    <a:pt x="34736" y="222549"/>
                    <a:pt x="21635" y="222549"/>
                  </a:cubicBezTo>
                  <a:cubicBezTo>
                    <a:pt x="20628" y="222549"/>
                    <a:pt x="14329" y="222549"/>
                    <a:pt x="9543" y="218040"/>
                  </a:cubicBezTo>
                  <a:cubicBezTo>
                    <a:pt x="21131" y="217288"/>
                    <a:pt x="23399" y="208269"/>
                    <a:pt x="23399" y="204512"/>
                  </a:cubicBezTo>
                  <a:cubicBezTo>
                    <a:pt x="23399" y="198750"/>
                    <a:pt x="18864" y="195743"/>
                    <a:pt x="14077" y="195743"/>
                  </a:cubicBezTo>
                  <a:cubicBezTo>
                    <a:pt x="7527" y="195743"/>
                    <a:pt x="221" y="201255"/>
                    <a:pt x="221" y="210775"/>
                  </a:cubicBezTo>
                  <a:cubicBezTo>
                    <a:pt x="221" y="222048"/>
                    <a:pt x="11306" y="228061"/>
                    <a:pt x="21635" y="228061"/>
                  </a:cubicBezTo>
                  <a:cubicBezTo>
                    <a:pt x="35492" y="228061"/>
                    <a:pt x="45569" y="213280"/>
                    <a:pt x="50104" y="203760"/>
                  </a:cubicBezTo>
                  <a:cubicBezTo>
                    <a:pt x="58165" y="187977"/>
                    <a:pt x="63960" y="157664"/>
                    <a:pt x="64212" y="155911"/>
                  </a:cubicBezTo>
                  <a:lnTo>
                    <a:pt x="79328" y="764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3E622A4-018F-6662-4371-17AD2C5DEE6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473079" y="7040797"/>
              <a:ext cx="29475" cy="74905"/>
            </a:xfrm>
            <a:custGeom>
              <a:avLst/>
              <a:gdLst>
                <a:gd name="connsiteX0" fmla="*/ 29728 w 29475"/>
                <a:gd name="connsiteY0" fmla="*/ 26385 h 74905"/>
                <a:gd name="connsiteX1" fmla="*/ 13605 w 29475"/>
                <a:gd name="connsiteY1" fmla="*/ 80 h 74905"/>
                <a:gd name="connsiteX2" fmla="*/ 252 w 29475"/>
                <a:gd name="connsiteY2" fmla="*/ 13358 h 74905"/>
                <a:gd name="connsiteX3" fmla="*/ 13605 w 29475"/>
                <a:gd name="connsiteY3" fmla="*/ 26635 h 74905"/>
                <a:gd name="connsiteX4" fmla="*/ 22422 w 29475"/>
                <a:gd name="connsiteY4" fmla="*/ 23378 h 74905"/>
                <a:gd name="connsiteX5" fmla="*/ 23682 w 29475"/>
                <a:gd name="connsiteY5" fmla="*/ 22627 h 74905"/>
                <a:gd name="connsiteX6" fmla="*/ 24186 w 29475"/>
                <a:gd name="connsiteY6" fmla="*/ 26385 h 74905"/>
                <a:gd name="connsiteX7" fmla="*/ 7055 w 29475"/>
                <a:gd name="connsiteY7" fmla="*/ 68222 h 74905"/>
                <a:gd name="connsiteX8" fmla="*/ 4283 w 29475"/>
                <a:gd name="connsiteY8" fmla="*/ 72230 h 74905"/>
                <a:gd name="connsiteX9" fmla="*/ 6803 w 29475"/>
                <a:gd name="connsiteY9" fmla="*/ 74986 h 74905"/>
                <a:gd name="connsiteX10" fmla="*/ 29728 w 29475"/>
                <a:gd name="connsiteY10" fmla="*/ 26385 h 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75" h="74905">
                  <a:moveTo>
                    <a:pt x="29728" y="26385"/>
                  </a:moveTo>
                  <a:cubicBezTo>
                    <a:pt x="29728" y="9850"/>
                    <a:pt x="23430" y="80"/>
                    <a:pt x="13605" y="80"/>
                  </a:cubicBezTo>
                  <a:cubicBezTo>
                    <a:pt x="5291" y="80"/>
                    <a:pt x="252" y="6343"/>
                    <a:pt x="252" y="13358"/>
                  </a:cubicBezTo>
                  <a:cubicBezTo>
                    <a:pt x="252" y="20122"/>
                    <a:pt x="5291" y="26635"/>
                    <a:pt x="13605" y="26635"/>
                  </a:cubicBezTo>
                  <a:cubicBezTo>
                    <a:pt x="16628" y="26635"/>
                    <a:pt x="19903" y="25633"/>
                    <a:pt x="22422" y="23378"/>
                  </a:cubicBezTo>
                  <a:cubicBezTo>
                    <a:pt x="23178" y="22877"/>
                    <a:pt x="23430" y="22627"/>
                    <a:pt x="23682" y="22627"/>
                  </a:cubicBezTo>
                  <a:cubicBezTo>
                    <a:pt x="23934" y="22627"/>
                    <a:pt x="24186" y="22877"/>
                    <a:pt x="24186" y="26385"/>
                  </a:cubicBezTo>
                  <a:cubicBezTo>
                    <a:pt x="24186" y="44923"/>
                    <a:pt x="15368" y="59954"/>
                    <a:pt x="7055" y="68222"/>
                  </a:cubicBezTo>
                  <a:cubicBezTo>
                    <a:pt x="4283" y="70977"/>
                    <a:pt x="4283" y="71478"/>
                    <a:pt x="4283" y="72230"/>
                  </a:cubicBezTo>
                  <a:cubicBezTo>
                    <a:pt x="4283" y="73984"/>
                    <a:pt x="5543" y="74986"/>
                    <a:pt x="6803" y="74986"/>
                  </a:cubicBezTo>
                  <a:cubicBezTo>
                    <a:pt x="9574" y="74986"/>
                    <a:pt x="29728" y="55696"/>
                    <a:pt x="29728" y="26385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1DCAF13-F3A3-DD19-6F37-EE2D35B0392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876064" y="6899754"/>
              <a:ext cx="26956" cy="26555"/>
            </a:xfrm>
            <a:custGeom>
              <a:avLst/>
              <a:gdLst>
                <a:gd name="connsiteX0" fmla="*/ 27225 w 26956"/>
                <a:gd name="connsiteY0" fmla="*/ 13358 h 26555"/>
                <a:gd name="connsiteX1" fmla="*/ 13873 w 26956"/>
                <a:gd name="connsiteY1" fmla="*/ 80 h 26555"/>
                <a:gd name="connsiteX2" fmla="*/ 268 w 26956"/>
                <a:gd name="connsiteY2" fmla="*/ 13358 h 26555"/>
                <a:gd name="connsiteX3" fmla="*/ 13621 w 26956"/>
                <a:gd name="connsiteY3" fmla="*/ 26635 h 26555"/>
                <a:gd name="connsiteX4" fmla="*/ 2722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225" y="13358"/>
                  </a:moveTo>
                  <a:cubicBezTo>
                    <a:pt x="27225" y="6594"/>
                    <a:pt x="21431" y="80"/>
                    <a:pt x="13873" y="80"/>
                  </a:cubicBezTo>
                  <a:cubicBezTo>
                    <a:pt x="5307" y="80"/>
                    <a:pt x="268" y="7095"/>
                    <a:pt x="268" y="13358"/>
                  </a:cubicBezTo>
                  <a:cubicBezTo>
                    <a:pt x="268" y="20122"/>
                    <a:pt x="6063" y="26635"/>
                    <a:pt x="13621" y="26635"/>
                  </a:cubicBezTo>
                  <a:cubicBezTo>
                    <a:pt x="22186" y="26635"/>
                    <a:pt x="27225" y="19621"/>
                    <a:pt x="2722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4A6DF54-E3DC-1C84-C945-1B794005D7C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822620" y="6956622"/>
              <a:ext cx="102536" cy="113485"/>
            </a:xfrm>
            <a:custGeom>
              <a:avLst/>
              <a:gdLst>
                <a:gd name="connsiteX0" fmla="*/ 15131 w 102536"/>
                <a:gd name="connsiteY0" fmla="*/ 96029 h 113485"/>
                <a:gd name="connsiteX1" fmla="*/ 12863 w 102536"/>
                <a:gd name="connsiteY1" fmla="*/ 106802 h 113485"/>
                <a:gd name="connsiteX2" fmla="*/ 20169 w 102536"/>
                <a:gd name="connsiteY2" fmla="*/ 113566 h 113485"/>
                <a:gd name="connsiteX3" fmla="*/ 29491 w 102536"/>
                <a:gd name="connsiteY3" fmla="*/ 106551 h 113485"/>
                <a:gd name="connsiteX4" fmla="*/ 39568 w 102536"/>
                <a:gd name="connsiteY4" fmla="*/ 66969 h 113485"/>
                <a:gd name="connsiteX5" fmla="*/ 47630 w 102536"/>
                <a:gd name="connsiteY5" fmla="*/ 34401 h 113485"/>
                <a:gd name="connsiteX6" fmla="*/ 61738 w 102536"/>
                <a:gd name="connsiteY6" fmla="*/ 13859 h 113485"/>
                <a:gd name="connsiteX7" fmla="*/ 81893 w 102536"/>
                <a:gd name="connsiteY7" fmla="*/ 5591 h 113485"/>
                <a:gd name="connsiteX8" fmla="*/ 92474 w 102536"/>
                <a:gd name="connsiteY8" fmla="*/ 8598 h 113485"/>
                <a:gd name="connsiteX9" fmla="*/ 79373 w 102536"/>
                <a:gd name="connsiteY9" fmla="*/ 22376 h 113485"/>
                <a:gd name="connsiteX10" fmla="*/ 88947 w 102536"/>
                <a:gd name="connsiteY10" fmla="*/ 31145 h 113485"/>
                <a:gd name="connsiteX11" fmla="*/ 102803 w 102536"/>
                <a:gd name="connsiteY11" fmla="*/ 16364 h 113485"/>
                <a:gd name="connsiteX12" fmla="*/ 81893 w 102536"/>
                <a:gd name="connsiteY12" fmla="*/ 80 h 113485"/>
                <a:gd name="connsiteX13" fmla="*/ 49645 w 102536"/>
                <a:gd name="connsiteY13" fmla="*/ 19370 h 113485"/>
                <a:gd name="connsiteX14" fmla="*/ 26720 w 102536"/>
                <a:gd name="connsiteY14" fmla="*/ 80 h 113485"/>
                <a:gd name="connsiteX15" fmla="*/ 8077 w 102536"/>
                <a:gd name="connsiteY15" fmla="*/ 14360 h 113485"/>
                <a:gd name="connsiteX16" fmla="*/ 267 w 102536"/>
                <a:gd name="connsiteY16" fmla="*/ 38660 h 113485"/>
                <a:gd name="connsiteX17" fmla="*/ 3290 w 102536"/>
                <a:gd name="connsiteY17" fmla="*/ 41165 h 113485"/>
                <a:gd name="connsiteX18" fmla="*/ 7573 w 102536"/>
                <a:gd name="connsiteY18" fmla="*/ 35403 h 113485"/>
                <a:gd name="connsiteX19" fmla="*/ 25964 w 102536"/>
                <a:gd name="connsiteY19" fmla="*/ 5591 h 113485"/>
                <a:gd name="connsiteX20" fmla="*/ 33774 w 102536"/>
                <a:gd name="connsiteY20" fmla="*/ 17115 h 113485"/>
                <a:gd name="connsiteX21" fmla="*/ 29743 w 102536"/>
                <a:gd name="connsiteY21" fmla="*/ 38159 h 113485"/>
                <a:gd name="connsiteX22" fmla="*/ 15131 w 102536"/>
                <a:gd name="connsiteY22" fmla="*/ 96029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6" h="113485">
                  <a:moveTo>
                    <a:pt x="15131" y="96029"/>
                  </a:moveTo>
                  <a:cubicBezTo>
                    <a:pt x="14375" y="99787"/>
                    <a:pt x="12863" y="105549"/>
                    <a:pt x="12863" y="106802"/>
                  </a:cubicBezTo>
                  <a:cubicBezTo>
                    <a:pt x="12863" y="111311"/>
                    <a:pt x="16390" y="113566"/>
                    <a:pt x="20169" y="113566"/>
                  </a:cubicBezTo>
                  <a:cubicBezTo>
                    <a:pt x="23193" y="113566"/>
                    <a:pt x="27727" y="111562"/>
                    <a:pt x="29491" y="106551"/>
                  </a:cubicBezTo>
                  <a:cubicBezTo>
                    <a:pt x="29995" y="105549"/>
                    <a:pt x="38560" y="71478"/>
                    <a:pt x="39568" y="66969"/>
                  </a:cubicBezTo>
                  <a:cubicBezTo>
                    <a:pt x="41584" y="58702"/>
                    <a:pt x="46118" y="41165"/>
                    <a:pt x="47630" y="34401"/>
                  </a:cubicBezTo>
                  <a:cubicBezTo>
                    <a:pt x="48638" y="31145"/>
                    <a:pt x="55692" y="19370"/>
                    <a:pt x="61738" y="13859"/>
                  </a:cubicBezTo>
                  <a:cubicBezTo>
                    <a:pt x="63754" y="12105"/>
                    <a:pt x="71060" y="5591"/>
                    <a:pt x="81893" y="5591"/>
                  </a:cubicBezTo>
                  <a:cubicBezTo>
                    <a:pt x="88443" y="5591"/>
                    <a:pt x="92222" y="8598"/>
                    <a:pt x="92474" y="8598"/>
                  </a:cubicBezTo>
                  <a:cubicBezTo>
                    <a:pt x="84916" y="9850"/>
                    <a:pt x="79373" y="15863"/>
                    <a:pt x="79373" y="22376"/>
                  </a:cubicBezTo>
                  <a:cubicBezTo>
                    <a:pt x="79373" y="26385"/>
                    <a:pt x="82145" y="31145"/>
                    <a:pt x="88947" y="31145"/>
                  </a:cubicBezTo>
                  <a:cubicBezTo>
                    <a:pt x="95749" y="31145"/>
                    <a:pt x="102803" y="25383"/>
                    <a:pt x="102803" y="16364"/>
                  </a:cubicBezTo>
                  <a:cubicBezTo>
                    <a:pt x="102803" y="7596"/>
                    <a:pt x="94741" y="80"/>
                    <a:pt x="81893" y="80"/>
                  </a:cubicBezTo>
                  <a:cubicBezTo>
                    <a:pt x="65517" y="80"/>
                    <a:pt x="54432" y="12356"/>
                    <a:pt x="49645" y="19370"/>
                  </a:cubicBezTo>
                  <a:cubicBezTo>
                    <a:pt x="47630" y="8097"/>
                    <a:pt x="38560" y="80"/>
                    <a:pt x="26720" y="80"/>
                  </a:cubicBezTo>
                  <a:cubicBezTo>
                    <a:pt x="15131" y="80"/>
                    <a:pt x="10344" y="9850"/>
                    <a:pt x="8077" y="14360"/>
                  </a:cubicBezTo>
                  <a:cubicBezTo>
                    <a:pt x="3542" y="22877"/>
                    <a:pt x="267" y="37909"/>
                    <a:pt x="267" y="38660"/>
                  </a:cubicBezTo>
                  <a:cubicBezTo>
                    <a:pt x="267" y="41165"/>
                    <a:pt x="2786" y="41165"/>
                    <a:pt x="3290" y="41165"/>
                  </a:cubicBezTo>
                  <a:cubicBezTo>
                    <a:pt x="5809" y="41165"/>
                    <a:pt x="6061" y="40915"/>
                    <a:pt x="7573" y="35403"/>
                  </a:cubicBezTo>
                  <a:cubicBezTo>
                    <a:pt x="11856" y="17616"/>
                    <a:pt x="16894" y="5591"/>
                    <a:pt x="25964" y="5591"/>
                  </a:cubicBezTo>
                  <a:cubicBezTo>
                    <a:pt x="30247" y="5591"/>
                    <a:pt x="33774" y="7596"/>
                    <a:pt x="33774" y="17115"/>
                  </a:cubicBezTo>
                  <a:cubicBezTo>
                    <a:pt x="33774" y="22376"/>
                    <a:pt x="33018" y="25132"/>
                    <a:pt x="29743" y="38159"/>
                  </a:cubicBezTo>
                  <a:lnTo>
                    <a:pt x="15131" y="9602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23531F8-1CA3-DDBC-FACA-1F04680B61C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026862" y="6932071"/>
              <a:ext cx="153930" cy="145301"/>
            </a:xfrm>
            <a:custGeom>
              <a:avLst/>
              <a:gdLst>
                <a:gd name="connsiteX0" fmla="*/ 149418 w 153930"/>
                <a:gd name="connsiteY0" fmla="*/ 10602 h 145301"/>
                <a:gd name="connsiteX1" fmla="*/ 154204 w 153930"/>
                <a:gd name="connsiteY1" fmla="*/ 5090 h 145301"/>
                <a:gd name="connsiteX2" fmla="*/ 149166 w 153930"/>
                <a:gd name="connsiteY2" fmla="*/ 80 h 145301"/>
                <a:gd name="connsiteX3" fmla="*/ 144631 w 153930"/>
                <a:gd name="connsiteY3" fmla="*/ 1834 h 145301"/>
                <a:gd name="connsiteX4" fmla="*/ 5061 w 153930"/>
                <a:gd name="connsiteY4" fmla="*/ 67220 h 145301"/>
                <a:gd name="connsiteX5" fmla="*/ 274 w 153930"/>
                <a:gd name="connsiteY5" fmla="*/ 72731 h 145301"/>
                <a:gd name="connsiteX6" fmla="*/ 5061 w 153930"/>
                <a:gd name="connsiteY6" fmla="*/ 78242 h 145301"/>
                <a:gd name="connsiteX7" fmla="*/ 144631 w 153930"/>
                <a:gd name="connsiteY7" fmla="*/ 143628 h 145301"/>
                <a:gd name="connsiteX8" fmla="*/ 149166 w 153930"/>
                <a:gd name="connsiteY8" fmla="*/ 145382 h 145301"/>
                <a:gd name="connsiteX9" fmla="*/ 154204 w 153930"/>
                <a:gd name="connsiteY9" fmla="*/ 140372 h 145301"/>
                <a:gd name="connsiteX10" fmla="*/ 149418 w 153930"/>
                <a:gd name="connsiteY10" fmla="*/ 134860 h 145301"/>
                <a:gd name="connsiteX11" fmla="*/ 17154 w 153930"/>
                <a:gd name="connsiteY11" fmla="*/ 72731 h 145301"/>
                <a:gd name="connsiteX12" fmla="*/ 149418 w 153930"/>
                <a:gd name="connsiteY12" fmla="*/ 10602 h 1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930" h="145301">
                  <a:moveTo>
                    <a:pt x="149418" y="10602"/>
                  </a:moveTo>
                  <a:cubicBezTo>
                    <a:pt x="152441" y="9099"/>
                    <a:pt x="154204" y="7846"/>
                    <a:pt x="154204" y="5090"/>
                  </a:cubicBezTo>
                  <a:cubicBezTo>
                    <a:pt x="154204" y="2335"/>
                    <a:pt x="151937" y="80"/>
                    <a:pt x="149166" y="80"/>
                  </a:cubicBezTo>
                  <a:cubicBezTo>
                    <a:pt x="148410" y="80"/>
                    <a:pt x="147906" y="80"/>
                    <a:pt x="144631" y="1834"/>
                  </a:cubicBezTo>
                  <a:lnTo>
                    <a:pt x="5061" y="67220"/>
                  </a:lnTo>
                  <a:cubicBezTo>
                    <a:pt x="2290" y="68472"/>
                    <a:pt x="274" y="69725"/>
                    <a:pt x="274" y="72731"/>
                  </a:cubicBezTo>
                  <a:cubicBezTo>
                    <a:pt x="274" y="75737"/>
                    <a:pt x="2290" y="76990"/>
                    <a:pt x="5061" y="78242"/>
                  </a:cubicBezTo>
                  <a:lnTo>
                    <a:pt x="144631" y="143628"/>
                  </a:lnTo>
                  <a:cubicBezTo>
                    <a:pt x="147906" y="145382"/>
                    <a:pt x="148410" y="145382"/>
                    <a:pt x="149166" y="145382"/>
                  </a:cubicBezTo>
                  <a:cubicBezTo>
                    <a:pt x="151937" y="145382"/>
                    <a:pt x="154204" y="143127"/>
                    <a:pt x="154204" y="140372"/>
                  </a:cubicBezTo>
                  <a:cubicBezTo>
                    <a:pt x="154204" y="137616"/>
                    <a:pt x="152441" y="136363"/>
                    <a:pt x="149418" y="134860"/>
                  </a:cubicBezTo>
                  <a:lnTo>
                    <a:pt x="17154" y="72731"/>
                  </a:lnTo>
                  <a:lnTo>
                    <a:pt x="149418" y="106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C666F6B-1562-2F17-B936-0B9D740E104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281704" y="6900506"/>
              <a:ext cx="106063" cy="172358"/>
            </a:xfrm>
            <a:custGeom>
              <a:avLst/>
              <a:gdLst>
                <a:gd name="connsiteX0" fmla="*/ 106348 w 106063"/>
                <a:gd name="connsiteY0" fmla="*/ 86760 h 172358"/>
                <a:gd name="connsiteX1" fmla="*/ 96271 w 106063"/>
                <a:gd name="connsiteY1" fmla="*/ 28138 h 172358"/>
                <a:gd name="connsiteX2" fmla="*/ 53442 w 106063"/>
                <a:gd name="connsiteY2" fmla="*/ 80 h 172358"/>
                <a:gd name="connsiteX3" fmla="*/ 9606 w 106063"/>
                <a:gd name="connsiteY3" fmla="*/ 29892 h 172358"/>
                <a:gd name="connsiteX4" fmla="*/ 285 w 106063"/>
                <a:gd name="connsiteY4" fmla="*/ 86760 h 172358"/>
                <a:gd name="connsiteX5" fmla="*/ 11622 w 106063"/>
                <a:gd name="connsiteY5" fmla="*/ 147136 h 172358"/>
                <a:gd name="connsiteX6" fmla="*/ 53190 w 106063"/>
                <a:gd name="connsiteY6" fmla="*/ 172438 h 172358"/>
                <a:gd name="connsiteX7" fmla="*/ 97027 w 106063"/>
                <a:gd name="connsiteY7" fmla="*/ 143378 h 172358"/>
                <a:gd name="connsiteX8" fmla="*/ 106348 w 106063"/>
                <a:gd name="connsiteY8" fmla="*/ 86760 h 172358"/>
                <a:gd name="connsiteX9" fmla="*/ 53190 w 106063"/>
                <a:gd name="connsiteY9" fmla="*/ 166927 h 172358"/>
                <a:gd name="connsiteX10" fmla="*/ 23966 w 106063"/>
                <a:gd name="connsiteY10" fmla="*/ 136614 h 172358"/>
                <a:gd name="connsiteX11" fmla="*/ 21195 w 106063"/>
                <a:gd name="connsiteY11" fmla="*/ 83754 h 172358"/>
                <a:gd name="connsiteX12" fmla="*/ 23211 w 106063"/>
                <a:gd name="connsiteY12" fmla="*/ 37658 h 172358"/>
                <a:gd name="connsiteX13" fmla="*/ 53190 w 106063"/>
                <a:gd name="connsiteY13" fmla="*/ 5591 h 172358"/>
                <a:gd name="connsiteX14" fmla="*/ 82918 w 106063"/>
                <a:gd name="connsiteY14" fmla="*/ 34902 h 172358"/>
                <a:gd name="connsiteX15" fmla="*/ 85438 w 106063"/>
                <a:gd name="connsiteY15" fmla="*/ 83754 h 172358"/>
                <a:gd name="connsiteX16" fmla="*/ 82666 w 106063"/>
                <a:gd name="connsiteY16" fmla="*/ 135612 h 172358"/>
                <a:gd name="connsiteX17" fmla="*/ 53190 w 106063"/>
                <a:gd name="connsiteY17" fmla="*/ 166927 h 17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63" h="172358">
                  <a:moveTo>
                    <a:pt x="106348" y="86760"/>
                  </a:moveTo>
                  <a:cubicBezTo>
                    <a:pt x="106348" y="66719"/>
                    <a:pt x="105088" y="46677"/>
                    <a:pt x="96271" y="28138"/>
                  </a:cubicBezTo>
                  <a:cubicBezTo>
                    <a:pt x="84682" y="4088"/>
                    <a:pt x="64024" y="80"/>
                    <a:pt x="53442" y="80"/>
                  </a:cubicBezTo>
                  <a:cubicBezTo>
                    <a:pt x="38327" y="80"/>
                    <a:pt x="19936" y="6594"/>
                    <a:pt x="9606" y="29892"/>
                  </a:cubicBezTo>
                  <a:cubicBezTo>
                    <a:pt x="1545" y="47178"/>
                    <a:pt x="285" y="66719"/>
                    <a:pt x="285" y="86760"/>
                  </a:cubicBezTo>
                  <a:cubicBezTo>
                    <a:pt x="285" y="105549"/>
                    <a:pt x="1293" y="128096"/>
                    <a:pt x="11622" y="147136"/>
                  </a:cubicBezTo>
                  <a:cubicBezTo>
                    <a:pt x="22455" y="167428"/>
                    <a:pt x="40846" y="172438"/>
                    <a:pt x="53190" y="172438"/>
                  </a:cubicBezTo>
                  <a:cubicBezTo>
                    <a:pt x="66795" y="172438"/>
                    <a:pt x="85942" y="167177"/>
                    <a:pt x="97027" y="143378"/>
                  </a:cubicBezTo>
                  <a:cubicBezTo>
                    <a:pt x="105088" y="126092"/>
                    <a:pt x="106348" y="106551"/>
                    <a:pt x="106348" y="86760"/>
                  </a:cubicBezTo>
                  <a:close/>
                  <a:moveTo>
                    <a:pt x="53190" y="166927"/>
                  </a:moveTo>
                  <a:cubicBezTo>
                    <a:pt x="43365" y="166927"/>
                    <a:pt x="28501" y="160664"/>
                    <a:pt x="23966" y="136614"/>
                  </a:cubicBezTo>
                  <a:cubicBezTo>
                    <a:pt x="21195" y="121583"/>
                    <a:pt x="21195" y="98535"/>
                    <a:pt x="21195" y="83754"/>
                  </a:cubicBezTo>
                  <a:cubicBezTo>
                    <a:pt x="21195" y="67721"/>
                    <a:pt x="21195" y="51186"/>
                    <a:pt x="23211" y="37658"/>
                  </a:cubicBezTo>
                  <a:cubicBezTo>
                    <a:pt x="27997" y="7846"/>
                    <a:pt x="46892" y="5591"/>
                    <a:pt x="53190" y="5591"/>
                  </a:cubicBezTo>
                  <a:cubicBezTo>
                    <a:pt x="61504" y="5591"/>
                    <a:pt x="78132" y="10101"/>
                    <a:pt x="82918" y="34902"/>
                  </a:cubicBezTo>
                  <a:cubicBezTo>
                    <a:pt x="85438" y="48932"/>
                    <a:pt x="85438" y="67971"/>
                    <a:pt x="85438" y="83754"/>
                  </a:cubicBezTo>
                  <a:cubicBezTo>
                    <a:pt x="85438" y="102543"/>
                    <a:pt x="85438" y="119578"/>
                    <a:pt x="82666" y="135612"/>
                  </a:cubicBezTo>
                  <a:cubicBezTo>
                    <a:pt x="78887" y="159411"/>
                    <a:pt x="64527" y="166927"/>
                    <a:pt x="53190" y="166927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986936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34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Can we escape and how?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3C9FB-448A-72BF-323A-4E5EE0472DF8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0" y="1272064"/>
            <a:ext cx="11872214" cy="3710067"/>
          </a:xfrm>
          <a:prstGeom prst="rect">
            <a:avLst/>
          </a:prstGeom>
        </p:spPr>
      </p:pic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1CDA3A8A-0C45-BAD0-59F6-9A7F7FF7D788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8026700" y="1186627"/>
            <a:ext cx="369333" cy="369333"/>
          </a:xfrm>
          <a:prstGeom prst="rect">
            <a:avLst/>
          </a:prstGeom>
        </p:spPr>
      </p:pic>
      <p:sp>
        <p:nvSpPr>
          <p:cNvPr id="11" name="TextBox 10">
            <a:hlinkClick r:id="rId92"/>
            <a:extLst>
              <a:ext uri="{FF2B5EF4-FFF2-40B4-BE49-F238E27FC236}">
                <a16:creationId xmlns:a16="http://schemas.microsoft.com/office/drawing/2014/main" id="{58EE21D5-8E3F-700E-ABA0-70012BC36FA4}"/>
              </a:ext>
            </a:extLst>
          </p:cNvPr>
          <p:cNvSpPr txBox="1"/>
          <p:nvPr/>
        </p:nvSpPr>
        <p:spPr>
          <a:xfrm>
            <a:off x="8382521" y="1569099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Graphic 12" descr="Signature with solid fill">
            <a:extLst>
              <a:ext uri="{FF2B5EF4-FFF2-40B4-BE49-F238E27FC236}">
                <a16:creationId xmlns:a16="http://schemas.microsoft.com/office/drawing/2014/main" id="{E9375AE3-92F0-9D80-45B5-2EDCCC5CC991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8026700" y="1569099"/>
            <a:ext cx="369333" cy="369333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D519DA2-D64A-0F67-EB24-BDF7EEBF124C}"/>
              </a:ext>
            </a:extLst>
          </p:cNvPr>
          <p:cNvSpPr/>
          <p:nvPr/>
        </p:nvSpPr>
        <p:spPr>
          <a:xfrm rot="16200000">
            <a:off x="2679413" y="2315061"/>
            <a:ext cx="121785" cy="816016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74D31-C6C6-5E52-2767-8DACEAE7DD27}"/>
              </a:ext>
            </a:extLst>
          </p:cNvPr>
          <p:cNvSpPr txBox="1"/>
          <p:nvPr/>
        </p:nvSpPr>
        <p:spPr>
          <a:xfrm>
            <a:off x="3513468" y="2197651"/>
            <a:ext cx="758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Ingoing</a:t>
            </a:r>
            <a:endParaRPr lang="en-AU" sz="1500" dirty="0">
              <a:solidFill>
                <a:srgbClr val="0000CB"/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FFF029E-1DB6-CB1F-B9FB-BB6647C36DB6}"/>
              </a:ext>
            </a:extLst>
          </p:cNvPr>
          <p:cNvSpPr/>
          <p:nvPr/>
        </p:nvSpPr>
        <p:spPr>
          <a:xfrm rot="5400000">
            <a:off x="1588213" y="2764420"/>
            <a:ext cx="142633" cy="1329159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AF7A7-6674-64BB-008C-A8E9DD588BE1}"/>
              </a:ext>
            </a:extLst>
          </p:cNvPr>
          <p:cNvSpPr txBox="1"/>
          <p:nvPr/>
        </p:nvSpPr>
        <p:spPr>
          <a:xfrm>
            <a:off x="1191824" y="345916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Outgoing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2FD3078-B2D9-5754-C0C1-F223D67EF723}"/>
              </a:ext>
            </a:extLst>
          </p:cNvPr>
          <p:cNvSpPr/>
          <p:nvPr/>
        </p:nvSpPr>
        <p:spPr>
          <a:xfrm rot="5400000">
            <a:off x="3478596" y="2834620"/>
            <a:ext cx="121785" cy="617219"/>
          </a:xfrm>
          <a:prstGeom prst="rightBrace">
            <a:avLst/>
          </a:prstGeom>
          <a:ln w="25400">
            <a:solidFill>
              <a:srgbClr val="FF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37AEB-831A-3249-BD6D-19235CDEF856}"/>
              </a:ext>
            </a:extLst>
          </p:cNvPr>
          <p:cNvSpPr txBox="1"/>
          <p:nvPr/>
        </p:nvSpPr>
        <p:spPr>
          <a:xfrm>
            <a:off x="3134345" y="3433869"/>
            <a:ext cx="810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A54C"/>
                </a:solidFill>
              </a:rPr>
              <a:t>Outgoing</a:t>
            </a:r>
            <a:endParaRPr lang="en-AU" sz="1300" dirty="0">
              <a:solidFill>
                <a:srgbClr val="FFA54C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62282E7-5B64-44DC-C989-26601E310E23}"/>
              </a:ext>
            </a:extLst>
          </p:cNvPr>
          <p:cNvSpPr/>
          <p:nvPr/>
        </p:nvSpPr>
        <p:spPr>
          <a:xfrm rot="16200000">
            <a:off x="3742131" y="2617408"/>
            <a:ext cx="301473" cy="89536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9442C-6B26-9A0E-BE2D-EA65C6162209}"/>
              </a:ext>
            </a:extLst>
          </p:cNvPr>
          <p:cNvSpPr txBox="1"/>
          <p:nvPr/>
        </p:nvSpPr>
        <p:spPr>
          <a:xfrm>
            <a:off x="2301723" y="23361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Ingoing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369ECE7-5C33-F304-743A-08CA5F679C55}"/>
              </a:ext>
            </a:extLst>
          </p:cNvPr>
          <p:cNvSpPr/>
          <p:nvPr/>
        </p:nvSpPr>
        <p:spPr>
          <a:xfrm rot="5400000">
            <a:off x="4553600" y="2437300"/>
            <a:ext cx="301473" cy="1533645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4FB49E-75BB-B245-1F53-B9F01C2CE41E}"/>
              </a:ext>
            </a:extLst>
          </p:cNvPr>
          <p:cNvSpPr txBox="1"/>
          <p:nvPr/>
        </p:nvSpPr>
        <p:spPr>
          <a:xfrm>
            <a:off x="4558125" y="3286369"/>
            <a:ext cx="9014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Outgoing</a:t>
            </a:r>
            <a:endParaRPr lang="en-AU" sz="1500" dirty="0">
              <a:solidFill>
                <a:srgbClr val="0000CB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625356-CB69-9A0C-3E83-ECE1F5783625}"/>
              </a:ext>
            </a:extLst>
          </p:cNvPr>
          <p:cNvCxnSpPr>
            <a:cxnSpLocks/>
          </p:cNvCxnSpPr>
          <p:nvPr/>
        </p:nvCxnSpPr>
        <p:spPr>
          <a:xfrm>
            <a:off x="3217544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4128B2-CCE0-3D60-1D24-0D2F9AF0FF85}"/>
              </a:ext>
            </a:extLst>
          </p:cNvPr>
          <p:cNvCxnSpPr>
            <a:cxnSpLocks/>
          </p:cNvCxnSpPr>
          <p:nvPr/>
        </p:nvCxnSpPr>
        <p:spPr>
          <a:xfrm>
            <a:off x="3867148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0D6C60-E540-AC50-AC1F-A9EE9DF4BCA4}"/>
              </a:ext>
            </a:extLst>
          </p:cNvPr>
          <p:cNvCxnSpPr>
            <a:cxnSpLocks/>
          </p:cNvCxnSpPr>
          <p:nvPr/>
        </p:nvCxnSpPr>
        <p:spPr>
          <a:xfrm>
            <a:off x="1102501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DB672E-8027-E6A7-1D76-BEEB27209026}"/>
              </a:ext>
            </a:extLst>
          </p:cNvPr>
          <p:cNvCxnSpPr>
            <a:cxnSpLocks/>
          </p:cNvCxnSpPr>
          <p:nvPr/>
        </p:nvCxnSpPr>
        <p:spPr>
          <a:xfrm>
            <a:off x="716167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 descr="\documentclass{article}&#10;\usepackage{amsmath}&#10;\pagestyle{empty}&#10;\begin{document}&#10;&#10;$$\dot{r}=0$$&#10;&#10;&#10;\end{document}" title="IguanaTex Vector Display">
            <a:extLst>
              <a:ext uri="{FF2B5EF4-FFF2-40B4-BE49-F238E27FC236}">
                <a16:creationId xmlns:a16="http://schemas.microsoft.com/office/drawing/2014/main" id="{92F52D66-4B07-3FCB-4E5F-AA61670EDE9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65475" y="3101233"/>
            <a:ext cx="573829" cy="168613"/>
            <a:chOff x="8250225" y="4206855"/>
            <a:chExt cx="573829" cy="16861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EBD507-3606-92BA-C7BD-B34FA95EFB74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304490" y="4206855"/>
              <a:ext cx="27370" cy="25865"/>
            </a:xfrm>
            <a:custGeom>
              <a:avLst/>
              <a:gdLst>
                <a:gd name="connsiteX0" fmla="*/ 27594 w 27370"/>
                <a:gd name="connsiteY0" fmla="*/ 13007 h 25865"/>
                <a:gd name="connsiteX1" fmla="*/ 14037 w 27370"/>
                <a:gd name="connsiteY1" fmla="*/ 75 h 25865"/>
                <a:gd name="connsiteX2" fmla="*/ 224 w 27370"/>
                <a:gd name="connsiteY2" fmla="*/ 13007 h 25865"/>
                <a:gd name="connsiteX3" fmla="*/ 13781 w 27370"/>
                <a:gd name="connsiteY3" fmla="*/ 25940 h 25865"/>
                <a:gd name="connsiteX4" fmla="*/ 27594 w 27370"/>
                <a:gd name="connsiteY4" fmla="*/ 13007 h 2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0" h="25865">
                  <a:moveTo>
                    <a:pt x="27594" y="13007"/>
                  </a:moveTo>
                  <a:cubicBezTo>
                    <a:pt x="27594" y="6419"/>
                    <a:pt x="21711" y="75"/>
                    <a:pt x="14037" y="75"/>
                  </a:cubicBezTo>
                  <a:cubicBezTo>
                    <a:pt x="5340" y="75"/>
                    <a:pt x="224" y="6907"/>
                    <a:pt x="224" y="13007"/>
                  </a:cubicBezTo>
                  <a:cubicBezTo>
                    <a:pt x="224" y="19596"/>
                    <a:pt x="6107" y="25940"/>
                    <a:pt x="13781" y="25940"/>
                  </a:cubicBezTo>
                  <a:cubicBezTo>
                    <a:pt x="22478" y="25940"/>
                    <a:pt x="27594" y="19108"/>
                    <a:pt x="27594" y="13007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82FB4E4-75A4-9DE3-740A-58602744C49C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8250225" y="4262246"/>
              <a:ext cx="104111" cy="110538"/>
            </a:xfrm>
            <a:custGeom>
              <a:avLst/>
              <a:gdLst>
                <a:gd name="connsiteX0" fmla="*/ 15314 w 104111"/>
                <a:gd name="connsiteY0" fmla="*/ 93532 h 110538"/>
                <a:gd name="connsiteX1" fmla="*/ 13012 w 104111"/>
                <a:gd name="connsiteY1" fmla="*/ 104024 h 110538"/>
                <a:gd name="connsiteX2" fmla="*/ 20430 w 104111"/>
                <a:gd name="connsiteY2" fmla="*/ 110613 h 110538"/>
                <a:gd name="connsiteX3" fmla="*/ 29895 w 104111"/>
                <a:gd name="connsiteY3" fmla="*/ 103780 h 110538"/>
                <a:gd name="connsiteX4" fmla="*/ 40127 w 104111"/>
                <a:gd name="connsiteY4" fmla="*/ 65226 h 110538"/>
                <a:gd name="connsiteX5" fmla="*/ 48313 w 104111"/>
                <a:gd name="connsiteY5" fmla="*/ 33505 h 110538"/>
                <a:gd name="connsiteX6" fmla="*/ 62638 w 104111"/>
                <a:gd name="connsiteY6" fmla="*/ 13495 h 110538"/>
                <a:gd name="connsiteX7" fmla="*/ 83102 w 104111"/>
                <a:gd name="connsiteY7" fmla="*/ 5443 h 110538"/>
                <a:gd name="connsiteX8" fmla="*/ 93845 w 104111"/>
                <a:gd name="connsiteY8" fmla="*/ 8371 h 110538"/>
                <a:gd name="connsiteX9" fmla="*/ 80544 w 104111"/>
                <a:gd name="connsiteY9" fmla="*/ 21792 h 110538"/>
                <a:gd name="connsiteX10" fmla="*/ 90264 w 104111"/>
                <a:gd name="connsiteY10" fmla="*/ 30332 h 110538"/>
                <a:gd name="connsiteX11" fmla="*/ 104333 w 104111"/>
                <a:gd name="connsiteY11" fmla="*/ 15936 h 110538"/>
                <a:gd name="connsiteX12" fmla="*/ 83102 w 104111"/>
                <a:gd name="connsiteY12" fmla="*/ 75 h 110538"/>
                <a:gd name="connsiteX13" fmla="*/ 50359 w 104111"/>
                <a:gd name="connsiteY13" fmla="*/ 18864 h 110538"/>
                <a:gd name="connsiteX14" fmla="*/ 27081 w 104111"/>
                <a:gd name="connsiteY14" fmla="*/ 75 h 110538"/>
                <a:gd name="connsiteX15" fmla="*/ 8152 w 104111"/>
                <a:gd name="connsiteY15" fmla="*/ 13984 h 110538"/>
                <a:gd name="connsiteX16" fmla="*/ 222 w 104111"/>
                <a:gd name="connsiteY16" fmla="*/ 37653 h 110538"/>
                <a:gd name="connsiteX17" fmla="*/ 3292 w 104111"/>
                <a:gd name="connsiteY17" fmla="*/ 40093 h 110538"/>
                <a:gd name="connsiteX18" fmla="*/ 7640 w 104111"/>
                <a:gd name="connsiteY18" fmla="*/ 34481 h 110538"/>
                <a:gd name="connsiteX19" fmla="*/ 26314 w 104111"/>
                <a:gd name="connsiteY19" fmla="*/ 5443 h 110538"/>
                <a:gd name="connsiteX20" fmla="*/ 34244 w 104111"/>
                <a:gd name="connsiteY20" fmla="*/ 16668 h 110538"/>
                <a:gd name="connsiteX21" fmla="*/ 30151 w 104111"/>
                <a:gd name="connsiteY21" fmla="*/ 37165 h 110538"/>
                <a:gd name="connsiteX22" fmla="*/ 15314 w 104111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111" h="110538">
                  <a:moveTo>
                    <a:pt x="15314" y="93532"/>
                  </a:moveTo>
                  <a:cubicBezTo>
                    <a:pt x="14547" y="97192"/>
                    <a:pt x="13012" y="102804"/>
                    <a:pt x="13012" y="104024"/>
                  </a:cubicBezTo>
                  <a:cubicBezTo>
                    <a:pt x="13012" y="108417"/>
                    <a:pt x="16593" y="110613"/>
                    <a:pt x="20430" y="110613"/>
                  </a:cubicBezTo>
                  <a:cubicBezTo>
                    <a:pt x="23500" y="110613"/>
                    <a:pt x="28104" y="108661"/>
                    <a:pt x="29895" y="103780"/>
                  </a:cubicBezTo>
                  <a:cubicBezTo>
                    <a:pt x="30407" y="102804"/>
                    <a:pt x="39104" y="69619"/>
                    <a:pt x="40127" y="65226"/>
                  </a:cubicBezTo>
                  <a:cubicBezTo>
                    <a:pt x="42174" y="57174"/>
                    <a:pt x="46778" y="40093"/>
                    <a:pt x="48313" y="33505"/>
                  </a:cubicBezTo>
                  <a:cubicBezTo>
                    <a:pt x="49336" y="30332"/>
                    <a:pt x="56498" y="18864"/>
                    <a:pt x="62638" y="13495"/>
                  </a:cubicBezTo>
                  <a:cubicBezTo>
                    <a:pt x="64684" y="11787"/>
                    <a:pt x="72102" y="5443"/>
                    <a:pt x="83102" y="5443"/>
                  </a:cubicBezTo>
                  <a:cubicBezTo>
                    <a:pt x="89753" y="5443"/>
                    <a:pt x="93590" y="8371"/>
                    <a:pt x="93845" y="8371"/>
                  </a:cubicBezTo>
                  <a:cubicBezTo>
                    <a:pt x="86171" y="9591"/>
                    <a:pt x="80544" y="15448"/>
                    <a:pt x="80544" y="21792"/>
                  </a:cubicBezTo>
                  <a:cubicBezTo>
                    <a:pt x="80544" y="25696"/>
                    <a:pt x="83358" y="30332"/>
                    <a:pt x="90264" y="30332"/>
                  </a:cubicBezTo>
                  <a:cubicBezTo>
                    <a:pt x="97171" y="30332"/>
                    <a:pt x="104333" y="24720"/>
                    <a:pt x="104333" y="15936"/>
                  </a:cubicBezTo>
                  <a:cubicBezTo>
                    <a:pt x="104333" y="7395"/>
                    <a:pt x="96148" y="75"/>
                    <a:pt x="83102" y="75"/>
                  </a:cubicBezTo>
                  <a:cubicBezTo>
                    <a:pt x="66475" y="75"/>
                    <a:pt x="55219" y="12031"/>
                    <a:pt x="50359" y="18864"/>
                  </a:cubicBezTo>
                  <a:cubicBezTo>
                    <a:pt x="48313" y="7883"/>
                    <a:pt x="39104" y="75"/>
                    <a:pt x="27081" y="75"/>
                  </a:cubicBezTo>
                  <a:cubicBezTo>
                    <a:pt x="15314" y="75"/>
                    <a:pt x="10454" y="9591"/>
                    <a:pt x="8152" y="13984"/>
                  </a:cubicBezTo>
                  <a:cubicBezTo>
                    <a:pt x="3548" y="22280"/>
                    <a:pt x="222" y="36921"/>
                    <a:pt x="222" y="37653"/>
                  </a:cubicBezTo>
                  <a:cubicBezTo>
                    <a:pt x="222" y="40093"/>
                    <a:pt x="2780" y="40093"/>
                    <a:pt x="3292" y="40093"/>
                  </a:cubicBezTo>
                  <a:cubicBezTo>
                    <a:pt x="5850" y="40093"/>
                    <a:pt x="6106" y="39849"/>
                    <a:pt x="7640" y="34481"/>
                  </a:cubicBezTo>
                  <a:cubicBezTo>
                    <a:pt x="11989" y="17156"/>
                    <a:pt x="17105" y="5443"/>
                    <a:pt x="26314" y="5443"/>
                  </a:cubicBezTo>
                  <a:cubicBezTo>
                    <a:pt x="30662" y="5443"/>
                    <a:pt x="34244" y="7395"/>
                    <a:pt x="34244" y="16668"/>
                  </a:cubicBezTo>
                  <a:cubicBezTo>
                    <a:pt x="34244" y="21792"/>
                    <a:pt x="33476" y="24476"/>
                    <a:pt x="30151" y="37165"/>
                  </a:cubicBezTo>
                  <a:lnTo>
                    <a:pt x="15314" y="93532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6582B90-2797-E62C-177A-9C32433ADB8C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8450699" y="4280547"/>
              <a:ext cx="170108" cy="57099"/>
            </a:xfrm>
            <a:custGeom>
              <a:avLst/>
              <a:gdLst>
                <a:gd name="connsiteX0" fmla="*/ 161640 w 170108"/>
                <a:gd name="connsiteY0" fmla="*/ 9835 h 57099"/>
                <a:gd name="connsiteX1" fmla="*/ 170338 w 170108"/>
                <a:gd name="connsiteY1" fmla="*/ 4955 h 57099"/>
                <a:gd name="connsiteX2" fmla="*/ 161896 w 170108"/>
                <a:gd name="connsiteY2" fmla="*/ 75 h 57099"/>
                <a:gd name="connsiteX3" fmla="*/ 8671 w 170108"/>
                <a:gd name="connsiteY3" fmla="*/ 75 h 57099"/>
                <a:gd name="connsiteX4" fmla="*/ 230 w 170108"/>
                <a:gd name="connsiteY4" fmla="*/ 4955 h 57099"/>
                <a:gd name="connsiteX5" fmla="*/ 8927 w 170108"/>
                <a:gd name="connsiteY5" fmla="*/ 9835 h 57099"/>
                <a:gd name="connsiteX6" fmla="*/ 161640 w 170108"/>
                <a:gd name="connsiteY6" fmla="*/ 9835 h 57099"/>
                <a:gd name="connsiteX7" fmla="*/ 161896 w 170108"/>
                <a:gd name="connsiteY7" fmla="*/ 57174 h 57099"/>
                <a:gd name="connsiteX8" fmla="*/ 170338 w 170108"/>
                <a:gd name="connsiteY8" fmla="*/ 52294 h 57099"/>
                <a:gd name="connsiteX9" fmla="*/ 161640 w 170108"/>
                <a:gd name="connsiteY9" fmla="*/ 47413 h 57099"/>
                <a:gd name="connsiteX10" fmla="*/ 8927 w 170108"/>
                <a:gd name="connsiteY10" fmla="*/ 47413 h 57099"/>
                <a:gd name="connsiteX11" fmla="*/ 230 w 170108"/>
                <a:gd name="connsiteY11" fmla="*/ 52294 h 57099"/>
                <a:gd name="connsiteX12" fmla="*/ 8671 w 170108"/>
                <a:gd name="connsiteY12" fmla="*/ 57174 h 57099"/>
                <a:gd name="connsiteX13" fmla="*/ 161896 w 170108"/>
                <a:gd name="connsiteY13" fmla="*/ 57174 h 5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108" h="57099">
                  <a:moveTo>
                    <a:pt x="161640" y="9835"/>
                  </a:moveTo>
                  <a:cubicBezTo>
                    <a:pt x="165477" y="9835"/>
                    <a:pt x="170338" y="9835"/>
                    <a:pt x="170338" y="4955"/>
                  </a:cubicBezTo>
                  <a:cubicBezTo>
                    <a:pt x="170338" y="75"/>
                    <a:pt x="165477" y="75"/>
                    <a:pt x="161896" y="75"/>
                  </a:cubicBezTo>
                  <a:lnTo>
                    <a:pt x="8671" y="75"/>
                  </a:lnTo>
                  <a:cubicBezTo>
                    <a:pt x="5090" y="75"/>
                    <a:pt x="230" y="75"/>
                    <a:pt x="230" y="4955"/>
                  </a:cubicBezTo>
                  <a:cubicBezTo>
                    <a:pt x="230" y="9835"/>
                    <a:pt x="5090" y="9835"/>
                    <a:pt x="8927" y="9835"/>
                  </a:cubicBezTo>
                  <a:lnTo>
                    <a:pt x="161640" y="9835"/>
                  </a:lnTo>
                  <a:close/>
                  <a:moveTo>
                    <a:pt x="161896" y="57174"/>
                  </a:moveTo>
                  <a:cubicBezTo>
                    <a:pt x="165477" y="57174"/>
                    <a:pt x="170338" y="57174"/>
                    <a:pt x="170338" y="52294"/>
                  </a:cubicBezTo>
                  <a:cubicBezTo>
                    <a:pt x="170338" y="47413"/>
                    <a:pt x="165477" y="47413"/>
                    <a:pt x="161640" y="47413"/>
                  </a:cubicBezTo>
                  <a:lnTo>
                    <a:pt x="8927" y="47413"/>
                  </a:lnTo>
                  <a:cubicBezTo>
                    <a:pt x="5090" y="47413"/>
                    <a:pt x="230" y="47413"/>
                    <a:pt x="230" y="52294"/>
                  </a:cubicBezTo>
                  <a:cubicBezTo>
                    <a:pt x="230" y="57174"/>
                    <a:pt x="5090" y="57174"/>
                    <a:pt x="8671" y="57174"/>
                  </a:cubicBezTo>
                  <a:lnTo>
                    <a:pt x="161896" y="57174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56CF7C-FA6A-7720-72B9-98C6E6F7C794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8716362" y="4207587"/>
              <a:ext cx="107692" cy="167881"/>
            </a:xfrm>
            <a:custGeom>
              <a:avLst/>
              <a:gdLst>
                <a:gd name="connsiteX0" fmla="*/ 107933 w 107692"/>
                <a:gd name="connsiteY0" fmla="*/ 84503 h 167881"/>
                <a:gd name="connsiteX1" fmla="*/ 97701 w 107692"/>
                <a:gd name="connsiteY1" fmla="*/ 27404 h 167881"/>
                <a:gd name="connsiteX2" fmla="*/ 54214 w 107692"/>
                <a:gd name="connsiteY2" fmla="*/ 75 h 167881"/>
                <a:gd name="connsiteX3" fmla="*/ 9705 w 107692"/>
                <a:gd name="connsiteY3" fmla="*/ 29112 h 167881"/>
                <a:gd name="connsiteX4" fmla="*/ 240 w 107692"/>
                <a:gd name="connsiteY4" fmla="*/ 84503 h 167881"/>
                <a:gd name="connsiteX5" fmla="*/ 11751 w 107692"/>
                <a:gd name="connsiteY5" fmla="*/ 143311 h 167881"/>
                <a:gd name="connsiteX6" fmla="*/ 53958 w 107692"/>
                <a:gd name="connsiteY6" fmla="*/ 167956 h 167881"/>
                <a:gd name="connsiteX7" fmla="*/ 98468 w 107692"/>
                <a:gd name="connsiteY7" fmla="*/ 139650 h 167881"/>
                <a:gd name="connsiteX8" fmla="*/ 107933 w 107692"/>
                <a:gd name="connsiteY8" fmla="*/ 84503 h 167881"/>
                <a:gd name="connsiteX9" fmla="*/ 53958 w 107692"/>
                <a:gd name="connsiteY9" fmla="*/ 162588 h 167881"/>
                <a:gd name="connsiteX10" fmla="*/ 24286 w 107692"/>
                <a:gd name="connsiteY10" fmla="*/ 133062 h 167881"/>
                <a:gd name="connsiteX11" fmla="*/ 21472 w 107692"/>
                <a:gd name="connsiteY11" fmla="*/ 81575 h 167881"/>
                <a:gd name="connsiteX12" fmla="*/ 23518 w 107692"/>
                <a:gd name="connsiteY12" fmla="*/ 36677 h 167881"/>
                <a:gd name="connsiteX13" fmla="*/ 53958 w 107692"/>
                <a:gd name="connsiteY13" fmla="*/ 5443 h 167881"/>
                <a:gd name="connsiteX14" fmla="*/ 84143 w 107692"/>
                <a:gd name="connsiteY14" fmla="*/ 33993 h 167881"/>
                <a:gd name="connsiteX15" fmla="*/ 86701 w 107692"/>
                <a:gd name="connsiteY15" fmla="*/ 81575 h 167881"/>
                <a:gd name="connsiteX16" fmla="*/ 83887 w 107692"/>
                <a:gd name="connsiteY16" fmla="*/ 132086 h 167881"/>
                <a:gd name="connsiteX17" fmla="*/ 53958 w 107692"/>
                <a:gd name="connsiteY17" fmla="*/ 162588 h 1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692" h="167881">
                  <a:moveTo>
                    <a:pt x="107933" y="84503"/>
                  </a:moveTo>
                  <a:cubicBezTo>
                    <a:pt x="107933" y="64982"/>
                    <a:pt x="106654" y="45461"/>
                    <a:pt x="97701" y="27404"/>
                  </a:cubicBezTo>
                  <a:cubicBezTo>
                    <a:pt x="85934" y="3979"/>
                    <a:pt x="64958" y="75"/>
                    <a:pt x="54214" y="75"/>
                  </a:cubicBezTo>
                  <a:cubicBezTo>
                    <a:pt x="38866" y="75"/>
                    <a:pt x="20193" y="6419"/>
                    <a:pt x="9705" y="29112"/>
                  </a:cubicBezTo>
                  <a:cubicBezTo>
                    <a:pt x="1519" y="45949"/>
                    <a:pt x="240" y="64982"/>
                    <a:pt x="240" y="84503"/>
                  </a:cubicBezTo>
                  <a:cubicBezTo>
                    <a:pt x="240" y="102804"/>
                    <a:pt x="1263" y="124766"/>
                    <a:pt x="11751" y="143311"/>
                  </a:cubicBezTo>
                  <a:cubicBezTo>
                    <a:pt x="22751" y="163076"/>
                    <a:pt x="41424" y="167956"/>
                    <a:pt x="53958" y="167956"/>
                  </a:cubicBezTo>
                  <a:cubicBezTo>
                    <a:pt x="67772" y="167956"/>
                    <a:pt x="87213" y="162832"/>
                    <a:pt x="98468" y="139650"/>
                  </a:cubicBezTo>
                  <a:cubicBezTo>
                    <a:pt x="106654" y="122814"/>
                    <a:pt x="107933" y="103780"/>
                    <a:pt x="107933" y="84503"/>
                  </a:cubicBezTo>
                  <a:close/>
                  <a:moveTo>
                    <a:pt x="53958" y="162588"/>
                  </a:moveTo>
                  <a:cubicBezTo>
                    <a:pt x="43982" y="162588"/>
                    <a:pt x="28890" y="156487"/>
                    <a:pt x="24286" y="133062"/>
                  </a:cubicBezTo>
                  <a:cubicBezTo>
                    <a:pt x="21472" y="118421"/>
                    <a:pt x="21472" y="95972"/>
                    <a:pt x="21472" y="81575"/>
                  </a:cubicBezTo>
                  <a:cubicBezTo>
                    <a:pt x="21472" y="65958"/>
                    <a:pt x="21472" y="49853"/>
                    <a:pt x="23518" y="36677"/>
                  </a:cubicBezTo>
                  <a:cubicBezTo>
                    <a:pt x="28378" y="7639"/>
                    <a:pt x="47563" y="5443"/>
                    <a:pt x="53958" y="5443"/>
                  </a:cubicBezTo>
                  <a:cubicBezTo>
                    <a:pt x="62400" y="5443"/>
                    <a:pt x="79283" y="9835"/>
                    <a:pt x="84143" y="33993"/>
                  </a:cubicBezTo>
                  <a:cubicBezTo>
                    <a:pt x="86701" y="47657"/>
                    <a:pt x="86701" y="66202"/>
                    <a:pt x="86701" y="81575"/>
                  </a:cubicBezTo>
                  <a:cubicBezTo>
                    <a:pt x="86701" y="99876"/>
                    <a:pt x="86701" y="116469"/>
                    <a:pt x="83887" y="132086"/>
                  </a:cubicBezTo>
                  <a:cubicBezTo>
                    <a:pt x="80050" y="155267"/>
                    <a:pt x="65470" y="162588"/>
                    <a:pt x="53958" y="162588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48" name="Graphic 47" descr="Rocket outline">
            <a:extLst>
              <a:ext uri="{FF2B5EF4-FFF2-40B4-BE49-F238E27FC236}">
                <a16:creationId xmlns:a16="http://schemas.microsoft.com/office/drawing/2014/main" id="{BE02F7C1-BA8D-6595-A4FC-993D0A56450C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3352423" y="2829485"/>
            <a:ext cx="345440" cy="345440"/>
          </a:xfrm>
          <a:prstGeom prst="rect">
            <a:avLst/>
          </a:prstGeom>
        </p:spPr>
      </p:pic>
      <p:grpSp>
        <p:nvGrpSpPr>
          <p:cNvPr id="331" name="Group 330" descr="\documentclass{article}&#10;\usepackage{amsmath}&#10;\pagestyle{empty}&#10;\begin{document}&#10;&#10;$$\ddot{r}=\frac{2\dot{r}^2}{g(v,r_{+})(r_{+}-r_{-})^3}\frac{-r'_{+}(v)}{|r-r_{+}|^{2}}+\mathcal{O}\left(\frac{1}{|r-r_{+}|}\right)$$&#10;&#10;&#10;\end{document}" title="IguanaTex Vector Display">
            <a:extLst>
              <a:ext uri="{FF2B5EF4-FFF2-40B4-BE49-F238E27FC236}">
                <a16:creationId xmlns:a16="http://schemas.microsoft.com/office/drawing/2014/main" id="{CC01CDE7-6D30-59F4-C124-C87EDFA68A5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38328" y="6035040"/>
            <a:ext cx="5366454" cy="620781"/>
            <a:chOff x="3652333" y="7219149"/>
            <a:chExt cx="5366454" cy="620781"/>
          </a:xfrm>
        </p:grpSpPr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3B186900-3336-C16F-B01D-0EF8A1AC7B4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682417" y="7430497"/>
              <a:ext cx="74057" cy="25305"/>
            </a:xfrm>
            <a:custGeom>
              <a:avLst/>
              <a:gdLst>
                <a:gd name="connsiteX0" fmla="*/ 25403 w 74057"/>
                <a:gd name="connsiteY0" fmla="*/ 12731 h 25305"/>
                <a:gd name="connsiteX1" fmla="*/ 12765 w 74057"/>
                <a:gd name="connsiteY1" fmla="*/ 79 h 25305"/>
                <a:gd name="connsiteX2" fmla="*/ 127 w 74057"/>
                <a:gd name="connsiteY2" fmla="*/ 12731 h 25305"/>
                <a:gd name="connsiteX3" fmla="*/ 12765 w 74057"/>
                <a:gd name="connsiteY3" fmla="*/ 25384 h 25305"/>
                <a:gd name="connsiteX4" fmla="*/ 25403 w 74057"/>
                <a:gd name="connsiteY4" fmla="*/ 12731 h 25305"/>
                <a:gd name="connsiteX5" fmla="*/ 74184 w 74057"/>
                <a:gd name="connsiteY5" fmla="*/ 12731 h 25305"/>
                <a:gd name="connsiteX6" fmla="*/ 61547 w 74057"/>
                <a:gd name="connsiteY6" fmla="*/ 79 h 25305"/>
                <a:gd name="connsiteX7" fmla="*/ 48909 w 74057"/>
                <a:gd name="connsiteY7" fmla="*/ 12731 h 25305"/>
                <a:gd name="connsiteX8" fmla="*/ 61547 w 74057"/>
                <a:gd name="connsiteY8" fmla="*/ 25384 h 25305"/>
                <a:gd name="connsiteX9" fmla="*/ 74184 w 74057"/>
                <a:gd name="connsiteY9" fmla="*/ 12731 h 2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057" h="25305">
                  <a:moveTo>
                    <a:pt x="25403" y="12731"/>
                  </a:moveTo>
                  <a:cubicBezTo>
                    <a:pt x="25403" y="6658"/>
                    <a:pt x="20348" y="79"/>
                    <a:pt x="12765" y="79"/>
                  </a:cubicBezTo>
                  <a:cubicBezTo>
                    <a:pt x="5688" y="79"/>
                    <a:pt x="127" y="5646"/>
                    <a:pt x="127" y="12731"/>
                  </a:cubicBezTo>
                  <a:cubicBezTo>
                    <a:pt x="127" y="19817"/>
                    <a:pt x="5688" y="25384"/>
                    <a:pt x="12765" y="25384"/>
                  </a:cubicBezTo>
                  <a:cubicBezTo>
                    <a:pt x="20348" y="25384"/>
                    <a:pt x="25403" y="18804"/>
                    <a:pt x="25403" y="12731"/>
                  </a:cubicBezTo>
                  <a:close/>
                  <a:moveTo>
                    <a:pt x="74184" y="12731"/>
                  </a:moveTo>
                  <a:cubicBezTo>
                    <a:pt x="74184" y="5646"/>
                    <a:pt x="68624" y="79"/>
                    <a:pt x="61547" y="79"/>
                  </a:cubicBezTo>
                  <a:cubicBezTo>
                    <a:pt x="53964" y="79"/>
                    <a:pt x="48909" y="6658"/>
                    <a:pt x="48909" y="12731"/>
                  </a:cubicBezTo>
                  <a:cubicBezTo>
                    <a:pt x="48909" y="18804"/>
                    <a:pt x="53964" y="25384"/>
                    <a:pt x="61547" y="25384"/>
                  </a:cubicBezTo>
                  <a:cubicBezTo>
                    <a:pt x="68624" y="25384"/>
                    <a:pt x="74184" y="19817"/>
                    <a:pt x="74184" y="12731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98654860-DB68-B413-F721-9134F1C0653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3652333" y="7487940"/>
              <a:ext cx="102871" cy="114632"/>
            </a:xfrm>
            <a:custGeom>
              <a:avLst/>
              <a:gdLst>
                <a:gd name="connsiteX0" fmla="*/ 15039 w 102871"/>
                <a:gd name="connsiteY0" fmla="*/ 96997 h 114632"/>
                <a:gd name="connsiteX1" fmla="*/ 12764 w 102871"/>
                <a:gd name="connsiteY1" fmla="*/ 107878 h 114632"/>
                <a:gd name="connsiteX2" fmla="*/ 20094 w 102871"/>
                <a:gd name="connsiteY2" fmla="*/ 114711 h 114632"/>
                <a:gd name="connsiteX3" fmla="*/ 29446 w 102871"/>
                <a:gd name="connsiteY3" fmla="*/ 107625 h 114632"/>
                <a:gd name="connsiteX4" fmla="*/ 39557 w 102871"/>
                <a:gd name="connsiteY4" fmla="*/ 67643 h 114632"/>
                <a:gd name="connsiteX5" fmla="*/ 47645 w 102871"/>
                <a:gd name="connsiteY5" fmla="*/ 34747 h 114632"/>
                <a:gd name="connsiteX6" fmla="*/ 61799 w 102871"/>
                <a:gd name="connsiteY6" fmla="*/ 13996 h 114632"/>
                <a:gd name="connsiteX7" fmla="*/ 82019 w 102871"/>
                <a:gd name="connsiteY7" fmla="*/ 5646 h 114632"/>
                <a:gd name="connsiteX8" fmla="*/ 92635 w 102871"/>
                <a:gd name="connsiteY8" fmla="*/ 8682 h 114632"/>
                <a:gd name="connsiteX9" fmla="*/ 79492 w 102871"/>
                <a:gd name="connsiteY9" fmla="*/ 22600 h 114632"/>
                <a:gd name="connsiteX10" fmla="*/ 89097 w 102871"/>
                <a:gd name="connsiteY10" fmla="*/ 31457 h 114632"/>
                <a:gd name="connsiteX11" fmla="*/ 102998 w 102871"/>
                <a:gd name="connsiteY11" fmla="*/ 16527 h 114632"/>
                <a:gd name="connsiteX12" fmla="*/ 82019 w 102871"/>
                <a:gd name="connsiteY12" fmla="*/ 79 h 114632"/>
                <a:gd name="connsiteX13" fmla="*/ 49667 w 102871"/>
                <a:gd name="connsiteY13" fmla="*/ 19564 h 114632"/>
                <a:gd name="connsiteX14" fmla="*/ 26666 w 102871"/>
                <a:gd name="connsiteY14" fmla="*/ 79 h 114632"/>
                <a:gd name="connsiteX15" fmla="*/ 7962 w 102871"/>
                <a:gd name="connsiteY15" fmla="*/ 14503 h 114632"/>
                <a:gd name="connsiteX16" fmla="*/ 127 w 102871"/>
                <a:gd name="connsiteY16" fmla="*/ 39048 h 114632"/>
                <a:gd name="connsiteX17" fmla="*/ 3160 w 102871"/>
                <a:gd name="connsiteY17" fmla="*/ 41579 h 114632"/>
                <a:gd name="connsiteX18" fmla="*/ 7457 w 102871"/>
                <a:gd name="connsiteY18" fmla="*/ 35759 h 114632"/>
                <a:gd name="connsiteX19" fmla="*/ 25908 w 102871"/>
                <a:gd name="connsiteY19" fmla="*/ 5646 h 114632"/>
                <a:gd name="connsiteX20" fmla="*/ 33743 w 102871"/>
                <a:gd name="connsiteY20" fmla="*/ 17286 h 114632"/>
                <a:gd name="connsiteX21" fmla="*/ 29699 w 102871"/>
                <a:gd name="connsiteY21" fmla="*/ 38542 h 114632"/>
                <a:gd name="connsiteX22" fmla="*/ 15039 w 10287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039" y="96997"/>
                  </a:moveTo>
                  <a:cubicBezTo>
                    <a:pt x="14281" y="100793"/>
                    <a:pt x="12764" y="106613"/>
                    <a:pt x="12764" y="107878"/>
                  </a:cubicBezTo>
                  <a:cubicBezTo>
                    <a:pt x="12764" y="112433"/>
                    <a:pt x="16303" y="114711"/>
                    <a:pt x="20094" y="114711"/>
                  </a:cubicBezTo>
                  <a:cubicBezTo>
                    <a:pt x="23127" y="114711"/>
                    <a:pt x="27677" y="112686"/>
                    <a:pt x="29446" y="107625"/>
                  </a:cubicBezTo>
                  <a:cubicBezTo>
                    <a:pt x="29952" y="106613"/>
                    <a:pt x="38546" y="72198"/>
                    <a:pt x="39557" y="67643"/>
                  </a:cubicBezTo>
                  <a:cubicBezTo>
                    <a:pt x="41579" y="59293"/>
                    <a:pt x="46128" y="41579"/>
                    <a:pt x="47645" y="34747"/>
                  </a:cubicBezTo>
                  <a:cubicBezTo>
                    <a:pt x="48656" y="31457"/>
                    <a:pt x="55733" y="19564"/>
                    <a:pt x="61799" y="13996"/>
                  </a:cubicBezTo>
                  <a:cubicBezTo>
                    <a:pt x="63821" y="12225"/>
                    <a:pt x="71151" y="5646"/>
                    <a:pt x="82019" y="5646"/>
                  </a:cubicBezTo>
                  <a:cubicBezTo>
                    <a:pt x="88591" y="5646"/>
                    <a:pt x="92382" y="8682"/>
                    <a:pt x="92635" y="8682"/>
                  </a:cubicBezTo>
                  <a:cubicBezTo>
                    <a:pt x="85053" y="9948"/>
                    <a:pt x="79492" y="16021"/>
                    <a:pt x="79492" y="22600"/>
                  </a:cubicBezTo>
                  <a:cubicBezTo>
                    <a:pt x="79492" y="26649"/>
                    <a:pt x="82272" y="31457"/>
                    <a:pt x="89097" y="31457"/>
                  </a:cubicBezTo>
                  <a:cubicBezTo>
                    <a:pt x="95921" y="31457"/>
                    <a:pt x="102998" y="25637"/>
                    <a:pt x="102998" y="16527"/>
                  </a:cubicBezTo>
                  <a:cubicBezTo>
                    <a:pt x="102998" y="7670"/>
                    <a:pt x="94910" y="79"/>
                    <a:pt x="82019" y="79"/>
                  </a:cubicBezTo>
                  <a:cubicBezTo>
                    <a:pt x="65590" y="79"/>
                    <a:pt x="54469" y="12478"/>
                    <a:pt x="49667" y="19564"/>
                  </a:cubicBezTo>
                  <a:cubicBezTo>
                    <a:pt x="47645" y="8176"/>
                    <a:pt x="38546" y="79"/>
                    <a:pt x="26666" y="79"/>
                  </a:cubicBezTo>
                  <a:cubicBezTo>
                    <a:pt x="15039" y="79"/>
                    <a:pt x="10237" y="9948"/>
                    <a:pt x="7962" y="14503"/>
                  </a:cubicBezTo>
                  <a:cubicBezTo>
                    <a:pt x="3412" y="23106"/>
                    <a:pt x="127" y="38289"/>
                    <a:pt x="127" y="39048"/>
                  </a:cubicBezTo>
                  <a:cubicBezTo>
                    <a:pt x="127" y="41579"/>
                    <a:pt x="2654" y="41579"/>
                    <a:pt x="3160" y="41579"/>
                  </a:cubicBezTo>
                  <a:cubicBezTo>
                    <a:pt x="5687" y="41579"/>
                    <a:pt x="5940" y="41326"/>
                    <a:pt x="7457" y="35759"/>
                  </a:cubicBezTo>
                  <a:cubicBezTo>
                    <a:pt x="11753" y="17792"/>
                    <a:pt x="16809" y="5646"/>
                    <a:pt x="25908" y="5646"/>
                  </a:cubicBezTo>
                  <a:cubicBezTo>
                    <a:pt x="30205" y="5646"/>
                    <a:pt x="33743" y="7670"/>
                    <a:pt x="33743" y="17286"/>
                  </a:cubicBezTo>
                  <a:cubicBezTo>
                    <a:pt x="33743" y="22600"/>
                    <a:pt x="32985" y="25384"/>
                    <a:pt x="29699" y="38542"/>
                  </a:cubicBezTo>
                  <a:lnTo>
                    <a:pt x="15039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C112D5A9-EC5E-7B0C-0B22-E18C69D3E77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850419" y="7506919"/>
              <a:ext cx="168082" cy="59213"/>
            </a:xfrm>
            <a:custGeom>
              <a:avLst/>
              <a:gdLst>
                <a:gd name="connsiteX0" fmla="*/ 159623 w 168082"/>
                <a:gd name="connsiteY0" fmla="*/ 10201 h 59213"/>
                <a:gd name="connsiteX1" fmla="*/ 168217 w 168082"/>
                <a:gd name="connsiteY1" fmla="*/ 5140 h 59213"/>
                <a:gd name="connsiteX2" fmla="*/ 159876 w 168082"/>
                <a:gd name="connsiteY2" fmla="*/ 79 h 59213"/>
                <a:gd name="connsiteX3" fmla="*/ 8475 w 168082"/>
                <a:gd name="connsiteY3" fmla="*/ 79 h 59213"/>
                <a:gd name="connsiteX4" fmla="*/ 134 w 168082"/>
                <a:gd name="connsiteY4" fmla="*/ 5140 h 59213"/>
                <a:gd name="connsiteX5" fmla="*/ 8728 w 168082"/>
                <a:gd name="connsiteY5" fmla="*/ 10201 h 59213"/>
                <a:gd name="connsiteX6" fmla="*/ 159623 w 168082"/>
                <a:gd name="connsiteY6" fmla="*/ 10201 h 59213"/>
                <a:gd name="connsiteX7" fmla="*/ 159876 w 168082"/>
                <a:gd name="connsiteY7" fmla="*/ 59293 h 59213"/>
                <a:gd name="connsiteX8" fmla="*/ 168217 w 168082"/>
                <a:gd name="connsiteY8" fmla="*/ 54232 h 59213"/>
                <a:gd name="connsiteX9" fmla="*/ 159623 w 168082"/>
                <a:gd name="connsiteY9" fmla="*/ 49171 h 59213"/>
                <a:gd name="connsiteX10" fmla="*/ 8728 w 168082"/>
                <a:gd name="connsiteY10" fmla="*/ 49171 h 59213"/>
                <a:gd name="connsiteX11" fmla="*/ 134 w 168082"/>
                <a:gd name="connsiteY11" fmla="*/ 54232 h 59213"/>
                <a:gd name="connsiteX12" fmla="*/ 8475 w 168082"/>
                <a:gd name="connsiteY12" fmla="*/ 59293 h 59213"/>
                <a:gd name="connsiteX13" fmla="*/ 159876 w 168082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82" h="59213">
                  <a:moveTo>
                    <a:pt x="159623" y="10201"/>
                  </a:moveTo>
                  <a:cubicBezTo>
                    <a:pt x="163414" y="10201"/>
                    <a:pt x="168217" y="10201"/>
                    <a:pt x="168217" y="5140"/>
                  </a:cubicBezTo>
                  <a:cubicBezTo>
                    <a:pt x="168217" y="79"/>
                    <a:pt x="163414" y="79"/>
                    <a:pt x="159876" y="79"/>
                  </a:cubicBezTo>
                  <a:lnTo>
                    <a:pt x="8475" y="79"/>
                  </a:lnTo>
                  <a:cubicBezTo>
                    <a:pt x="4937" y="79"/>
                    <a:pt x="134" y="79"/>
                    <a:pt x="134" y="5140"/>
                  </a:cubicBezTo>
                  <a:cubicBezTo>
                    <a:pt x="134" y="10201"/>
                    <a:pt x="4937" y="10201"/>
                    <a:pt x="8728" y="10201"/>
                  </a:cubicBezTo>
                  <a:lnTo>
                    <a:pt x="159623" y="10201"/>
                  </a:lnTo>
                  <a:close/>
                  <a:moveTo>
                    <a:pt x="159876" y="59293"/>
                  </a:moveTo>
                  <a:cubicBezTo>
                    <a:pt x="163414" y="59293"/>
                    <a:pt x="168217" y="59293"/>
                    <a:pt x="168217" y="54232"/>
                  </a:cubicBezTo>
                  <a:cubicBezTo>
                    <a:pt x="168217" y="49171"/>
                    <a:pt x="163414" y="49171"/>
                    <a:pt x="159623" y="49171"/>
                  </a:cubicBezTo>
                  <a:lnTo>
                    <a:pt x="8728" y="49171"/>
                  </a:lnTo>
                  <a:cubicBezTo>
                    <a:pt x="4937" y="49171"/>
                    <a:pt x="134" y="49171"/>
                    <a:pt x="134" y="54232"/>
                  </a:cubicBezTo>
                  <a:cubicBezTo>
                    <a:pt x="134" y="59293"/>
                    <a:pt x="4937" y="59293"/>
                    <a:pt x="8475" y="59293"/>
                  </a:cubicBezTo>
                  <a:lnTo>
                    <a:pt x="159876" y="5929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787A0A16-BDD8-AF59-9CCE-A6AAA38274A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984291" y="7260066"/>
              <a:ext cx="100849" cy="168531"/>
            </a:xfrm>
            <a:custGeom>
              <a:avLst/>
              <a:gdLst>
                <a:gd name="connsiteX0" fmla="*/ 19641 w 100849"/>
                <a:gd name="connsiteY0" fmla="*/ 149119 h 168531"/>
                <a:gd name="connsiteX1" fmla="*/ 46433 w 100849"/>
                <a:gd name="connsiteY1" fmla="*/ 123055 h 168531"/>
                <a:gd name="connsiteX2" fmla="*/ 101028 w 100849"/>
                <a:gd name="connsiteY2" fmla="*/ 49164 h 168531"/>
                <a:gd name="connsiteX3" fmla="*/ 47444 w 100849"/>
                <a:gd name="connsiteY3" fmla="*/ 72 h 168531"/>
                <a:gd name="connsiteX4" fmla="*/ 179 w 100849"/>
                <a:gd name="connsiteY4" fmla="*/ 45874 h 168531"/>
                <a:gd name="connsiteX5" fmla="*/ 13575 w 100849"/>
                <a:gd name="connsiteY5" fmla="*/ 60045 h 168531"/>
                <a:gd name="connsiteX6" fmla="*/ 26718 w 100849"/>
                <a:gd name="connsiteY6" fmla="*/ 46633 h 168531"/>
                <a:gd name="connsiteX7" fmla="*/ 13322 w 100849"/>
                <a:gd name="connsiteY7" fmla="*/ 33475 h 168531"/>
                <a:gd name="connsiteX8" fmla="*/ 10036 w 100849"/>
                <a:gd name="connsiteY8" fmla="*/ 33728 h 168531"/>
                <a:gd name="connsiteX9" fmla="*/ 44158 w 100849"/>
                <a:gd name="connsiteY9" fmla="*/ 7916 h 168531"/>
                <a:gd name="connsiteX10" fmla="*/ 78028 w 100849"/>
                <a:gd name="connsiteY10" fmla="*/ 49164 h 168531"/>
                <a:gd name="connsiteX11" fmla="*/ 51488 w 100849"/>
                <a:gd name="connsiteY11" fmla="*/ 105088 h 168531"/>
                <a:gd name="connsiteX12" fmla="*/ 2959 w 100849"/>
                <a:gd name="connsiteY12" fmla="*/ 159241 h 168531"/>
                <a:gd name="connsiteX13" fmla="*/ 179 w 100849"/>
                <a:gd name="connsiteY13" fmla="*/ 168604 h 168531"/>
                <a:gd name="connsiteX14" fmla="*/ 93951 w 100849"/>
                <a:gd name="connsiteY14" fmla="*/ 168604 h 168531"/>
                <a:gd name="connsiteX15" fmla="*/ 101028 w 100849"/>
                <a:gd name="connsiteY15" fmla="*/ 124573 h 168531"/>
                <a:gd name="connsiteX16" fmla="*/ 94710 w 100849"/>
                <a:gd name="connsiteY16" fmla="*/ 124573 h 168531"/>
                <a:gd name="connsiteX17" fmla="*/ 89149 w 100849"/>
                <a:gd name="connsiteY17" fmla="*/ 147095 h 168531"/>
                <a:gd name="connsiteX18" fmla="*/ 65137 w 100849"/>
                <a:gd name="connsiteY18" fmla="*/ 149119 h 168531"/>
                <a:gd name="connsiteX19" fmla="*/ 19641 w 100849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49" h="168531">
                  <a:moveTo>
                    <a:pt x="19641" y="149119"/>
                  </a:moveTo>
                  <a:lnTo>
                    <a:pt x="46433" y="123055"/>
                  </a:lnTo>
                  <a:cubicBezTo>
                    <a:pt x="85863" y="88134"/>
                    <a:pt x="101028" y="74469"/>
                    <a:pt x="101028" y="49164"/>
                  </a:cubicBezTo>
                  <a:cubicBezTo>
                    <a:pt x="101028" y="20316"/>
                    <a:pt x="78280" y="72"/>
                    <a:pt x="47444" y="72"/>
                  </a:cubicBezTo>
                  <a:cubicBezTo>
                    <a:pt x="18883" y="72"/>
                    <a:pt x="179" y="23353"/>
                    <a:pt x="179" y="45874"/>
                  </a:cubicBezTo>
                  <a:cubicBezTo>
                    <a:pt x="179" y="60045"/>
                    <a:pt x="12817" y="60045"/>
                    <a:pt x="13575" y="60045"/>
                  </a:cubicBezTo>
                  <a:cubicBezTo>
                    <a:pt x="17872" y="60045"/>
                    <a:pt x="26718" y="57008"/>
                    <a:pt x="26718" y="46633"/>
                  </a:cubicBezTo>
                  <a:cubicBezTo>
                    <a:pt x="26718" y="40054"/>
                    <a:pt x="22169" y="33475"/>
                    <a:pt x="13322" y="33475"/>
                  </a:cubicBezTo>
                  <a:cubicBezTo>
                    <a:pt x="11300" y="33475"/>
                    <a:pt x="10795" y="33475"/>
                    <a:pt x="10036" y="33728"/>
                  </a:cubicBezTo>
                  <a:cubicBezTo>
                    <a:pt x="15850" y="17279"/>
                    <a:pt x="29499" y="7916"/>
                    <a:pt x="44158" y="7916"/>
                  </a:cubicBezTo>
                  <a:cubicBezTo>
                    <a:pt x="67159" y="7916"/>
                    <a:pt x="78028" y="28414"/>
                    <a:pt x="78028" y="49164"/>
                  </a:cubicBezTo>
                  <a:cubicBezTo>
                    <a:pt x="78028" y="69408"/>
                    <a:pt x="65390" y="89399"/>
                    <a:pt x="51488" y="105088"/>
                  </a:cubicBezTo>
                  <a:lnTo>
                    <a:pt x="2959" y="159241"/>
                  </a:lnTo>
                  <a:cubicBezTo>
                    <a:pt x="179" y="162025"/>
                    <a:pt x="179" y="162531"/>
                    <a:pt x="179" y="168604"/>
                  </a:cubicBezTo>
                  <a:lnTo>
                    <a:pt x="93951" y="168604"/>
                  </a:lnTo>
                  <a:lnTo>
                    <a:pt x="101028" y="124573"/>
                  </a:lnTo>
                  <a:lnTo>
                    <a:pt x="94710" y="124573"/>
                  </a:lnTo>
                  <a:cubicBezTo>
                    <a:pt x="93446" y="132165"/>
                    <a:pt x="91676" y="143299"/>
                    <a:pt x="89149" y="147095"/>
                  </a:cubicBezTo>
                  <a:cubicBezTo>
                    <a:pt x="87380" y="149119"/>
                    <a:pt x="70698" y="149119"/>
                    <a:pt x="65137" y="149119"/>
                  </a:cubicBezTo>
                  <a:lnTo>
                    <a:pt x="19641" y="149119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F4E15CF0-7D77-5056-C572-3D1E4C5C83F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158981" y="7259306"/>
              <a:ext cx="27044" cy="26823"/>
            </a:xfrm>
            <a:custGeom>
              <a:avLst/>
              <a:gdLst>
                <a:gd name="connsiteX0" fmla="*/ 27230 w 27044"/>
                <a:gd name="connsiteY0" fmla="*/ 13484 h 26823"/>
                <a:gd name="connsiteX1" fmla="*/ 13834 w 27044"/>
                <a:gd name="connsiteY1" fmla="*/ 72 h 26823"/>
                <a:gd name="connsiteX2" fmla="*/ 186 w 27044"/>
                <a:gd name="connsiteY2" fmla="*/ 13484 h 26823"/>
                <a:gd name="connsiteX3" fmla="*/ 13582 w 27044"/>
                <a:gd name="connsiteY3" fmla="*/ 26895 h 26823"/>
                <a:gd name="connsiteX4" fmla="*/ 27230 w 27044"/>
                <a:gd name="connsiteY4" fmla="*/ 13484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44" h="26823">
                  <a:moveTo>
                    <a:pt x="27230" y="13484"/>
                  </a:moveTo>
                  <a:cubicBezTo>
                    <a:pt x="27230" y="6651"/>
                    <a:pt x="21417" y="72"/>
                    <a:pt x="13834" y="72"/>
                  </a:cubicBezTo>
                  <a:cubicBezTo>
                    <a:pt x="5241" y="72"/>
                    <a:pt x="186" y="7157"/>
                    <a:pt x="186" y="13484"/>
                  </a:cubicBezTo>
                  <a:cubicBezTo>
                    <a:pt x="186" y="20316"/>
                    <a:pt x="5999" y="26895"/>
                    <a:pt x="13582" y="26895"/>
                  </a:cubicBezTo>
                  <a:cubicBezTo>
                    <a:pt x="22175" y="26895"/>
                    <a:pt x="27230" y="19810"/>
                    <a:pt x="27230" y="1348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23E7371D-A65A-F347-2905-7436A775F62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105362" y="7316749"/>
              <a:ext cx="102871" cy="114632"/>
            </a:xfrm>
            <a:custGeom>
              <a:avLst/>
              <a:gdLst>
                <a:gd name="connsiteX0" fmla="*/ 15097 w 102871"/>
                <a:gd name="connsiteY0" fmla="*/ 96990 h 114632"/>
                <a:gd name="connsiteX1" fmla="*/ 12822 w 102871"/>
                <a:gd name="connsiteY1" fmla="*/ 107872 h 114632"/>
                <a:gd name="connsiteX2" fmla="*/ 20152 w 102871"/>
                <a:gd name="connsiteY2" fmla="*/ 114704 h 114632"/>
                <a:gd name="connsiteX3" fmla="*/ 29504 w 102871"/>
                <a:gd name="connsiteY3" fmla="*/ 107619 h 114632"/>
                <a:gd name="connsiteX4" fmla="*/ 39614 w 102871"/>
                <a:gd name="connsiteY4" fmla="*/ 67637 h 114632"/>
                <a:gd name="connsiteX5" fmla="*/ 47702 w 102871"/>
                <a:gd name="connsiteY5" fmla="*/ 34740 h 114632"/>
                <a:gd name="connsiteX6" fmla="*/ 61856 w 102871"/>
                <a:gd name="connsiteY6" fmla="*/ 13990 h 114632"/>
                <a:gd name="connsiteX7" fmla="*/ 82077 w 102871"/>
                <a:gd name="connsiteY7" fmla="*/ 5639 h 114632"/>
                <a:gd name="connsiteX8" fmla="*/ 92692 w 102871"/>
                <a:gd name="connsiteY8" fmla="*/ 8676 h 114632"/>
                <a:gd name="connsiteX9" fmla="*/ 79549 w 102871"/>
                <a:gd name="connsiteY9" fmla="*/ 22593 h 114632"/>
                <a:gd name="connsiteX10" fmla="*/ 89154 w 102871"/>
                <a:gd name="connsiteY10" fmla="*/ 31450 h 114632"/>
                <a:gd name="connsiteX11" fmla="*/ 103055 w 102871"/>
                <a:gd name="connsiteY11" fmla="*/ 16520 h 114632"/>
                <a:gd name="connsiteX12" fmla="*/ 82077 w 102871"/>
                <a:gd name="connsiteY12" fmla="*/ 72 h 114632"/>
                <a:gd name="connsiteX13" fmla="*/ 49724 w 102871"/>
                <a:gd name="connsiteY13" fmla="*/ 19557 h 114632"/>
                <a:gd name="connsiteX14" fmla="*/ 26723 w 102871"/>
                <a:gd name="connsiteY14" fmla="*/ 72 h 114632"/>
                <a:gd name="connsiteX15" fmla="*/ 8019 w 102871"/>
                <a:gd name="connsiteY15" fmla="*/ 14496 h 114632"/>
                <a:gd name="connsiteX16" fmla="*/ 184 w 102871"/>
                <a:gd name="connsiteY16" fmla="*/ 39042 h 114632"/>
                <a:gd name="connsiteX17" fmla="*/ 3217 w 102871"/>
                <a:gd name="connsiteY17" fmla="*/ 41572 h 114632"/>
                <a:gd name="connsiteX18" fmla="*/ 7514 w 102871"/>
                <a:gd name="connsiteY18" fmla="*/ 35752 h 114632"/>
                <a:gd name="connsiteX19" fmla="*/ 25965 w 102871"/>
                <a:gd name="connsiteY19" fmla="*/ 5639 h 114632"/>
                <a:gd name="connsiteX20" fmla="*/ 33800 w 102871"/>
                <a:gd name="connsiteY20" fmla="*/ 17279 h 114632"/>
                <a:gd name="connsiteX21" fmla="*/ 29756 w 102871"/>
                <a:gd name="connsiteY21" fmla="*/ 38536 h 114632"/>
                <a:gd name="connsiteX22" fmla="*/ 15097 w 10287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097" y="96990"/>
                  </a:moveTo>
                  <a:cubicBezTo>
                    <a:pt x="14338" y="100786"/>
                    <a:pt x="12822" y="106606"/>
                    <a:pt x="12822" y="107872"/>
                  </a:cubicBezTo>
                  <a:cubicBezTo>
                    <a:pt x="12822" y="112427"/>
                    <a:pt x="16360" y="114704"/>
                    <a:pt x="20152" y="114704"/>
                  </a:cubicBezTo>
                  <a:cubicBezTo>
                    <a:pt x="23185" y="114704"/>
                    <a:pt x="27734" y="112680"/>
                    <a:pt x="29504" y="107619"/>
                  </a:cubicBezTo>
                  <a:cubicBezTo>
                    <a:pt x="30009" y="106606"/>
                    <a:pt x="38603" y="72191"/>
                    <a:pt x="39614" y="67637"/>
                  </a:cubicBezTo>
                  <a:cubicBezTo>
                    <a:pt x="41636" y="59286"/>
                    <a:pt x="46185" y="41572"/>
                    <a:pt x="47702" y="34740"/>
                  </a:cubicBezTo>
                  <a:cubicBezTo>
                    <a:pt x="48713" y="31450"/>
                    <a:pt x="55790" y="19557"/>
                    <a:pt x="61856" y="13990"/>
                  </a:cubicBezTo>
                  <a:cubicBezTo>
                    <a:pt x="63878" y="12218"/>
                    <a:pt x="71208" y="5639"/>
                    <a:pt x="82077" y="5639"/>
                  </a:cubicBezTo>
                  <a:cubicBezTo>
                    <a:pt x="88648" y="5639"/>
                    <a:pt x="92440" y="8676"/>
                    <a:pt x="92692" y="8676"/>
                  </a:cubicBezTo>
                  <a:cubicBezTo>
                    <a:pt x="85110" y="9941"/>
                    <a:pt x="79549" y="16014"/>
                    <a:pt x="79549" y="22593"/>
                  </a:cubicBezTo>
                  <a:cubicBezTo>
                    <a:pt x="79549" y="26642"/>
                    <a:pt x="82329" y="31450"/>
                    <a:pt x="89154" y="31450"/>
                  </a:cubicBezTo>
                  <a:cubicBezTo>
                    <a:pt x="95978" y="31450"/>
                    <a:pt x="103055" y="25630"/>
                    <a:pt x="103055" y="16520"/>
                  </a:cubicBezTo>
                  <a:cubicBezTo>
                    <a:pt x="103055" y="7663"/>
                    <a:pt x="94967" y="72"/>
                    <a:pt x="82077" y="72"/>
                  </a:cubicBezTo>
                  <a:cubicBezTo>
                    <a:pt x="65648" y="72"/>
                    <a:pt x="54526" y="12471"/>
                    <a:pt x="49724" y="19557"/>
                  </a:cubicBezTo>
                  <a:cubicBezTo>
                    <a:pt x="47702" y="8170"/>
                    <a:pt x="38603" y="72"/>
                    <a:pt x="26723" y="72"/>
                  </a:cubicBezTo>
                  <a:cubicBezTo>
                    <a:pt x="15097" y="72"/>
                    <a:pt x="10294" y="9941"/>
                    <a:pt x="8019" y="14496"/>
                  </a:cubicBezTo>
                  <a:cubicBezTo>
                    <a:pt x="3470" y="23100"/>
                    <a:pt x="184" y="38283"/>
                    <a:pt x="184" y="39042"/>
                  </a:cubicBezTo>
                  <a:cubicBezTo>
                    <a:pt x="184" y="41572"/>
                    <a:pt x="2711" y="41572"/>
                    <a:pt x="3217" y="41572"/>
                  </a:cubicBezTo>
                  <a:cubicBezTo>
                    <a:pt x="5745" y="41572"/>
                    <a:pt x="5997" y="41319"/>
                    <a:pt x="7514" y="35752"/>
                  </a:cubicBezTo>
                  <a:cubicBezTo>
                    <a:pt x="11811" y="17785"/>
                    <a:pt x="16866" y="5639"/>
                    <a:pt x="25965" y="5639"/>
                  </a:cubicBezTo>
                  <a:cubicBezTo>
                    <a:pt x="30262" y="5639"/>
                    <a:pt x="33800" y="7663"/>
                    <a:pt x="33800" y="17279"/>
                  </a:cubicBezTo>
                  <a:cubicBezTo>
                    <a:pt x="33800" y="22593"/>
                    <a:pt x="33042" y="25377"/>
                    <a:pt x="29756" y="38536"/>
                  </a:cubicBezTo>
                  <a:lnTo>
                    <a:pt x="15097" y="9699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9CE12C09-D6D5-9FC0-A0B0-4DD0F0348C1D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230233" y="7219149"/>
              <a:ext cx="78202" cy="117618"/>
            </a:xfrm>
            <a:custGeom>
              <a:avLst/>
              <a:gdLst>
                <a:gd name="connsiteX0" fmla="*/ 78391 w 78202"/>
                <a:gd name="connsiteY0" fmla="*/ 85448 h 117618"/>
                <a:gd name="connsiteX1" fmla="*/ 72376 w 78202"/>
                <a:gd name="connsiteY1" fmla="*/ 85448 h 117618"/>
                <a:gd name="connsiteX2" fmla="*/ 67776 w 78202"/>
                <a:gd name="connsiteY2" fmla="*/ 101567 h 117618"/>
                <a:gd name="connsiteX3" fmla="*/ 50260 w 78202"/>
                <a:gd name="connsiteY3" fmla="*/ 102630 h 117618"/>
                <a:gd name="connsiteX4" fmla="*/ 17705 w 78202"/>
                <a:gd name="connsiteY4" fmla="*/ 102630 h 117618"/>
                <a:gd name="connsiteX5" fmla="*/ 53090 w 78202"/>
                <a:gd name="connsiteY5" fmla="*/ 72871 h 117618"/>
                <a:gd name="connsiteX6" fmla="*/ 78391 w 78202"/>
                <a:gd name="connsiteY6" fmla="*/ 34610 h 117618"/>
                <a:gd name="connsiteX7" fmla="*/ 36990 w 78202"/>
                <a:gd name="connsiteY7" fmla="*/ 68 h 117618"/>
                <a:gd name="connsiteX8" fmla="*/ 189 w 78202"/>
                <a:gd name="connsiteY8" fmla="*/ 31776 h 117618"/>
                <a:gd name="connsiteX9" fmla="*/ 9566 w 78202"/>
                <a:gd name="connsiteY9" fmla="*/ 41695 h 117618"/>
                <a:gd name="connsiteX10" fmla="*/ 18943 w 78202"/>
                <a:gd name="connsiteY10" fmla="*/ 32307 h 117618"/>
                <a:gd name="connsiteX11" fmla="*/ 8504 w 78202"/>
                <a:gd name="connsiteY11" fmla="*/ 22919 h 117618"/>
                <a:gd name="connsiteX12" fmla="*/ 34336 w 78202"/>
                <a:gd name="connsiteY12" fmla="*/ 6445 h 117618"/>
                <a:gd name="connsiteX13" fmla="*/ 61229 w 78202"/>
                <a:gd name="connsiteY13" fmla="*/ 34610 h 117618"/>
                <a:gd name="connsiteX14" fmla="*/ 44598 w 78202"/>
                <a:gd name="connsiteY14" fmla="*/ 68620 h 117618"/>
                <a:gd name="connsiteX15" fmla="*/ 1958 w 78202"/>
                <a:gd name="connsiteY15" fmla="*/ 110778 h 117618"/>
                <a:gd name="connsiteX16" fmla="*/ 189 w 78202"/>
                <a:gd name="connsiteY16" fmla="*/ 117686 h 117618"/>
                <a:gd name="connsiteX17" fmla="*/ 73083 w 78202"/>
                <a:gd name="connsiteY17" fmla="*/ 117686 h 117618"/>
                <a:gd name="connsiteX18" fmla="*/ 78391 w 78202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02" h="117618">
                  <a:moveTo>
                    <a:pt x="78391" y="85448"/>
                  </a:moveTo>
                  <a:lnTo>
                    <a:pt x="72376" y="85448"/>
                  </a:lnTo>
                  <a:cubicBezTo>
                    <a:pt x="71845" y="89345"/>
                    <a:pt x="70076" y="99796"/>
                    <a:pt x="67776" y="101567"/>
                  </a:cubicBezTo>
                  <a:cubicBezTo>
                    <a:pt x="66360" y="102630"/>
                    <a:pt x="52737" y="102630"/>
                    <a:pt x="50260" y="102630"/>
                  </a:cubicBezTo>
                  <a:lnTo>
                    <a:pt x="17705" y="102630"/>
                  </a:lnTo>
                  <a:cubicBezTo>
                    <a:pt x="36282" y="86156"/>
                    <a:pt x="42475" y="81196"/>
                    <a:pt x="53090" y="72871"/>
                  </a:cubicBezTo>
                  <a:cubicBezTo>
                    <a:pt x="66183" y="62420"/>
                    <a:pt x="78391" y="51438"/>
                    <a:pt x="78391" y="34610"/>
                  </a:cubicBezTo>
                  <a:cubicBezTo>
                    <a:pt x="78391" y="13176"/>
                    <a:pt x="59637" y="68"/>
                    <a:pt x="36990" y="68"/>
                  </a:cubicBezTo>
                  <a:cubicBezTo>
                    <a:pt x="15051" y="68"/>
                    <a:pt x="189" y="15479"/>
                    <a:pt x="189" y="31776"/>
                  </a:cubicBezTo>
                  <a:cubicBezTo>
                    <a:pt x="189" y="40809"/>
                    <a:pt x="7797" y="41695"/>
                    <a:pt x="9566" y="41695"/>
                  </a:cubicBezTo>
                  <a:cubicBezTo>
                    <a:pt x="13812" y="41695"/>
                    <a:pt x="18943" y="38684"/>
                    <a:pt x="18943" y="32307"/>
                  </a:cubicBezTo>
                  <a:cubicBezTo>
                    <a:pt x="18943" y="29119"/>
                    <a:pt x="17705" y="22919"/>
                    <a:pt x="8504" y="22919"/>
                  </a:cubicBezTo>
                  <a:cubicBezTo>
                    <a:pt x="13989" y="10342"/>
                    <a:pt x="26020" y="6445"/>
                    <a:pt x="34336" y="6445"/>
                  </a:cubicBezTo>
                  <a:cubicBezTo>
                    <a:pt x="52029" y="6445"/>
                    <a:pt x="61229" y="20262"/>
                    <a:pt x="61229" y="34610"/>
                  </a:cubicBezTo>
                  <a:cubicBezTo>
                    <a:pt x="61229" y="50021"/>
                    <a:pt x="50260" y="62243"/>
                    <a:pt x="44598" y="68620"/>
                  </a:cubicBezTo>
                  <a:lnTo>
                    <a:pt x="1958" y="110778"/>
                  </a:lnTo>
                  <a:cubicBezTo>
                    <a:pt x="189" y="112372"/>
                    <a:pt x="189" y="112727"/>
                    <a:pt x="189" y="117686"/>
                  </a:cubicBezTo>
                  <a:lnTo>
                    <a:pt x="73083" y="117686"/>
                  </a:lnTo>
                  <a:lnTo>
                    <a:pt x="78391" y="85448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BFC2EDD7-F190-03D3-4483-7A43A9F6CC6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133392" y="7531465"/>
              <a:ext cx="2037344" cy="10121"/>
            </a:xfrm>
            <a:custGeom>
              <a:avLst/>
              <a:gdLst>
                <a:gd name="connsiteX0" fmla="*/ 0 w 2037344"/>
                <a:gd name="connsiteY0" fmla="*/ 0 h 10121"/>
                <a:gd name="connsiteX1" fmla="*/ 2037344 w 2037344"/>
                <a:gd name="connsiteY1" fmla="*/ 0 h 10121"/>
                <a:gd name="connsiteX2" fmla="*/ 2037344 w 2037344"/>
                <a:gd name="connsiteY2" fmla="*/ 10122 h 10121"/>
                <a:gd name="connsiteX3" fmla="*/ 0 w 2037344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344" h="10121">
                  <a:moveTo>
                    <a:pt x="0" y="0"/>
                  </a:moveTo>
                  <a:lnTo>
                    <a:pt x="2037344" y="0"/>
                  </a:lnTo>
                  <a:lnTo>
                    <a:pt x="2037344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5E98AE1C-95E7-18DE-3845-A4DA0808A61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137184" y="7661520"/>
              <a:ext cx="116014" cy="163724"/>
            </a:xfrm>
            <a:custGeom>
              <a:avLst/>
              <a:gdLst>
                <a:gd name="connsiteX0" fmla="*/ 115402 w 116014"/>
                <a:gd name="connsiteY0" fmla="*/ 16534 h 163724"/>
                <a:gd name="connsiteX1" fmla="*/ 116161 w 116014"/>
                <a:gd name="connsiteY1" fmla="*/ 11979 h 163724"/>
                <a:gd name="connsiteX2" fmla="*/ 108831 w 116014"/>
                <a:gd name="connsiteY2" fmla="*/ 5146 h 163724"/>
                <a:gd name="connsiteX3" fmla="*/ 98468 w 116014"/>
                <a:gd name="connsiteY3" fmla="*/ 16028 h 163724"/>
                <a:gd name="connsiteX4" fmla="*/ 74962 w 116014"/>
                <a:gd name="connsiteY4" fmla="*/ 85 h 163724"/>
                <a:gd name="connsiteX5" fmla="*/ 14806 w 116014"/>
                <a:gd name="connsiteY5" fmla="*/ 71952 h 163724"/>
                <a:gd name="connsiteX6" fmla="*/ 48422 w 116014"/>
                <a:gd name="connsiteY6" fmla="*/ 111934 h 163724"/>
                <a:gd name="connsiteX7" fmla="*/ 77742 w 116014"/>
                <a:gd name="connsiteY7" fmla="*/ 97257 h 163724"/>
                <a:gd name="connsiteX8" fmla="*/ 77995 w 116014"/>
                <a:gd name="connsiteY8" fmla="*/ 97510 h 163724"/>
                <a:gd name="connsiteX9" fmla="*/ 69654 w 116014"/>
                <a:gd name="connsiteY9" fmla="*/ 130913 h 163724"/>
                <a:gd name="connsiteX10" fmla="*/ 33257 w 116014"/>
                <a:gd name="connsiteY10" fmla="*/ 158242 h 163724"/>
                <a:gd name="connsiteX11" fmla="*/ 13036 w 116014"/>
                <a:gd name="connsiteY11" fmla="*/ 155712 h 163724"/>
                <a:gd name="connsiteX12" fmla="*/ 23399 w 116014"/>
                <a:gd name="connsiteY12" fmla="*/ 142553 h 163724"/>
                <a:gd name="connsiteX13" fmla="*/ 13795 w 116014"/>
                <a:gd name="connsiteY13" fmla="*/ 133696 h 163724"/>
                <a:gd name="connsiteX14" fmla="*/ 146 w 116014"/>
                <a:gd name="connsiteY14" fmla="*/ 148373 h 163724"/>
                <a:gd name="connsiteX15" fmla="*/ 33762 w 116014"/>
                <a:gd name="connsiteY15" fmla="*/ 163809 h 163724"/>
                <a:gd name="connsiteX16" fmla="*/ 87347 w 116014"/>
                <a:gd name="connsiteY16" fmla="*/ 128888 h 163724"/>
                <a:gd name="connsiteX17" fmla="*/ 115402 w 116014"/>
                <a:gd name="connsiteY17" fmla="*/ 16534 h 163724"/>
                <a:gd name="connsiteX18" fmla="*/ 82544 w 116014"/>
                <a:gd name="connsiteY18" fmla="*/ 79543 h 163724"/>
                <a:gd name="connsiteX19" fmla="*/ 69654 w 116014"/>
                <a:gd name="connsiteY19" fmla="*/ 97257 h 163724"/>
                <a:gd name="connsiteX20" fmla="*/ 49180 w 116014"/>
                <a:gd name="connsiteY20" fmla="*/ 106367 h 163724"/>
                <a:gd name="connsiteX21" fmla="*/ 32751 w 116014"/>
                <a:gd name="connsiteY21" fmla="*/ 83086 h 163724"/>
                <a:gd name="connsiteX22" fmla="*/ 46906 w 116014"/>
                <a:gd name="connsiteY22" fmla="*/ 28174 h 163724"/>
                <a:gd name="connsiteX23" fmla="*/ 75214 w 116014"/>
                <a:gd name="connsiteY23" fmla="*/ 5653 h 163724"/>
                <a:gd name="connsiteX24" fmla="*/ 95435 w 116014"/>
                <a:gd name="connsiteY24" fmla="*/ 27415 h 163724"/>
                <a:gd name="connsiteX25" fmla="*/ 94676 w 116014"/>
                <a:gd name="connsiteY25" fmla="*/ 31211 h 163724"/>
                <a:gd name="connsiteX26" fmla="*/ 82544 w 116014"/>
                <a:gd name="connsiteY26" fmla="*/ 7954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014" h="163724">
                  <a:moveTo>
                    <a:pt x="115402" y="16534"/>
                  </a:moveTo>
                  <a:cubicBezTo>
                    <a:pt x="115655" y="15015"/>
                    <a:pt x="116161" y="13750"/>
                    <a:pt x="116161" y="11979"/>
                  </a:cubicBezTo>
                  <a:cubicBezTo>
                    <a:pt x="116161" y="7677"/>
                    <a:pt x="113128" y="5146"/>
                    <a:pt x="108831" y="5146"/>
                  </a:cubicBezTo>
                  <a:cubicBezTo>
                    <a:pt x="106303" y="5146"/>
                    <a:pt x="99479" y="6918"/>
                    <a:pt x="98468" y="16028"/>
                  </a:cubicBezTo>
                  <a:cubicBezTo>
                    <a:pt x="93918" y="6665"/>
                    <a:pt x="85072" y="85"/>
                    <a:pt x="74962" y="85"/>
                  </a:cubicBezTo>
                  <a:cubicBezTo>
                    <a:pt x="46147" y="85"/>
                    <a:pt x="14806" y="35513"/>
                    <a:pt x="14806" y="71952"/>
                  </a:cubicBezTo>
                  <a:cubicBezTo>
                    <a:pt x="14806" y="97004"/>
                    <a:pt x="30224" y="111934"/>
                    <a:pt x="48422" y="111934"/>
                  </a:cubicBezTo>
                  <a:cubicBezTo>
                    <a:pt x="63335" y="111934"/>
                    <a:pt x="75214" y="100041"/>
                    <a:pt x="77742" y="97257"/>
                  </a:cubicBezTo>
                  <a:lnTo>
                    <a:pt x="77995" y="97510"/>
                  </a:lnTo>
                  <a:cubicBezTo>
                    <a:pt x="72687" y="120032"/>
                    <a:pt x="69654" y="130407"/>
                    <a:pt x="69654" y="130913"/>
                  </a:cubicBezTo>
                  <a:cubicBezTo>
                    <a:pt x="68643" y="133190"/>
                    <a:pt x="60049" y="158242"/>
                    <a:pt x="33257" y="158242"/>
                  </a:cubicBezTo>
                  <a:cubicBezTo>
                    <a:pt x="28455" y="158242"/>
                    <a:pt x="20114" y="157989"/>
                    <a:pt x="13036" y="155712"/>
                  </a:cubicBezTo>
                  <a:cubicBezTo>
                    <a:pt x="20619" y="153434"/>
                    <a:pt x="23399" y="146855"/>
                    <a:pt x="23399" y="142553"/>
                  </a:cubicBezTo>
                  <a:cubicBezTo>
                    <a:pt x="23399" y="138504"/>
                    <a:pt x="20619" y="133696"/>
                    <a:pt x="13795" y="133696"/>
                  </a:cubicBezTo>
                  <a:cubicBezTo>
                    <a:pt x="8234" y="133696"/>
                    <a:pt x="146" y="138251"/>
                    <a:pt x="146" y="148373"/>
                  </a:cubicBezTo>
                  <a:cubicBezTo>
                    <a:pt x="146" y="158748"/>
                    <a:pt x="9498" y="163809"/>
                    <a:pt x="33762" y="163809"/>
                  </a:cubicBezTo>
                  <a:cubicBezTo>
                    <a:pt x="65357" y="163809"/>
                    <a:pt x="83555" y="144072"/>
                    <a:pt x="87347" y="128888"/>
                  </a:cubicBezTo>
                  <a:lnTo>
                    <a:pt x="115402" y="16534"/>
                  </a:lnTo>
                  <a:close/>
                  <a:moveTo>
                    <a:pt x="82544" y="79543"/>
                  </a:moveTo>
                  <a:cubicBezTo>
                    <a:pt x="81028" y="86123"/>
                    <a:pt x="75214" y="92449"/>
                    <a:pt x="69654" y="97257"/>
                  </a:cubicBezTo>
                  <a:cubicBezTo>
                    <a:pt x="64346" y="101812"/>
                    <a:pt x="56510" y="106367"/>
                    <a:pt x="49180" y="106367"/>
                  </a:cubicBezTo>
                  <a:cubicBezTo>
                    <a:pt x="36543" y="106367"/>
                    <a:pt x="32751" y="93208"/>
                    <a:pt x="32751" y="83086"/>
                  </a:cubicBezTo>
                  <a:cubicBezTo>
                    <a:pt x="32751" y="70940"/>
                    <a:pt x="40081" y="41080"/>
                    <a:pt x="46906" y="28174"/>
                  </a:cubicBezTo>
                  <a:cubicBezTo>
                    <a:pt x="53730" y="15775"/>
                    <a:pt x="64599" y="5653"/>
                    <a:pt x="75214" y="5653"/>
                  </a:cubicBezTo>
                  <a:cubicBezTo>
                    <a:pt x="91896" y="5653"/>
                    <a:pt x="95435" y="26150"/>
                    <a:pt x="95435" y="27415"/>
                  </a:cubicBezTo>
                  <a:cubicBezTo>
                    <a:pt x="95435" y="28680"/>
                    <a:pt x="94929" y="30199"/>
                    <a:pt x="94676" y="31211"/>
                  </a:cubicBezTo>
                  <a:lnTo>
                    <a:pt x="82544" y="7954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3BF04E54-C992-9C9F-D406-69319752105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288040" y="7583581"/>
              <a:ext cx="58639" cy="253051"/>
            </a:xfrm>
            <a:custGeom>
              <a:avLst/>
              <a:gdLst>
                <a:gd name="connsiteX0" fmla="*/ 58790 w 58639"/>
                <a:gd name="connsiteY0" fmla="*/ 250606 h 253051"/>
                <a:gd name="connsiteX1" fmla="*/ 54493 w 58639"/>
                <a:gd name="connsiteY1" fmla="*/ 245039 h 253051"/>
                <a:gd name="connsiteX2" fmla="*/ 14811 w 58639"/>
                <a:gd name="connsiteY2" fmla="*/ 126611 h 253051"/>
                <a:gd name="connsiteX3" fmla="*/ 55505 w 58639"/>
                <a:gd name="connsiteY3" fmla="*/ 6918 h 253051"/>
                <a:gd name="connsiteX4" fmla="*/ 58790 w 58639"/>
                <a:gd name="connsiteY4" fmla="*/ 2616 h 253051"/>
                <a:gd name="connsiteX5" fmla="*/ 56263 w 58639"/>
                <a:gd name="connsiteY5" fmla="*/ 85 h 253051"/>
                <a:gd name="connsiteX6" fmla="*/ 16075 w 58639"/>
                <a:gd name="connsiteY6" fmla="*/ 49430 h 253051"/>
                <a:gd name="connsiteX7" fmla="*/ 151 w 58639"/>
                <a:gd name="connsiteY7" fmla="*/ 126611 h 253051"/>
                <a:gd name="connsiteX8" fmla="*/ 16833 w 58639"/>
                <a:gd name="connsiteY8" fmla="*/ 205563 h 253051"/>
                <a:gd name="connsiteX9" fmla="*/ 56263 w 58639"/>
                <a:gd name="connsiteY9" fmla="*/ 253137 h 253051"/>
                <a:gd name="connsiteX10" fmla="*/ 58790 w 58639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39" h="253051">
                  <a:moveTo>
                    <a:pt x="58790" y="250606"/>
                  </a:moveTo>
                  <a:cubicBezTo>
                    <a:pt x="58790" y="249847"/>
                    <a:pt x="58790" y="249341"/>
                    <a:pt x="54493" y="245039"/>
                  </a:cubicBezTo>
                  <a:cubicBezTo>
                    <a:pt x="22899" y="213154"/>
                    <a:pt x="14811" y="165328"/>
                    <a:pt x="14811" y="126611"/>
                  </a:cubicBezTo>
                  <a:cubicBezTo>
                    <a:pt x="14811" y="82580"/>
                    <a:pt x="24416" y="38549"/>
                    <a:pt x="55505" y="6918"/>
                  </a:cubicBezTo>
                  <a:cubicBezTo>
                    <a:pt x="58790" y="3881"/>
                    <a:pt x="58790" y="3375"/>
                    <a:pt x="58790" y="2616"/>
                  </a:cubicBezTo>
                  <a:cubicBezTo>
                    <a:pt x="58790" y="845"/>
                    <a:pt x="57779" y="85"/>
                    <a:pt x="56263" y="85"/>
                  </a:cubicBezTo>
                  <a:cubicBezTo>
                    <a:pt x="53735" y="85"/>
                    <a:pt x="30987" y="17293"/>
                    <a:pt x="16075" y="49430"/>
                  </a:cubicBezTo>
                  <a:cubicBezTo>
                    <a:pt x="3184" y="77266"/>
                    <a:pt x="151" y="105355"/>
                    <a:pt x="151" y="126611"/>
                  </a:cubicBezTo>
                  <a:cubicBezTo>
                    <a:pt x="151" y="146349"/>
                    <a:pt x="2931" y="176968"/>
                    <a:pt x="16833" y="205563"/>
                  </a:cubicBezTo>
                  <a:cubicBezTo>
                    <a:pt x="31998" y="236688"/>
                    <a:pt x="53735" y="253137"/>
                    <a:pt x="56263" y="253137"/>
                  </a:cubicBezTo>
                  <a:cubicBezTo>
                    <a:pt x="57779" y="253137"/>
                    <a:pt x="58790" y="252377"/>
                    <a:pt x="58790" y="25060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A6695EC0-94AC-8164-CAC0-D5192822D90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368641" y="7661520"/>
              <a:ext cx="110959" cy="114632"/>
            </a:xfrm>
            <a:custGeom>
              <a:avLst/>
              <a:gdLst>
                <a:gd name="connsiteX0" fmla="*/ 111115 w 110959"/>
                <a:gd name="connsiteY0" fmla="*/ 17799 h 114632"/>
                <a:gd name="connsiteX1" fmla="*/ 99993 w 110959"/>
                <a:gd name="connsiteY1" fmla="*/ 85 h 114632"/>
                <a:gd name="connsiteX2" fmla="*/ 87608 w 110959"/>
                <a:gd name="connsiteY2" fmla="*/ 12232 h 114632"/>
                <a:gd name="connsiteX3" fmla="*/ 91652 w 110959"/>
                <a:gd name="connsiteY3" fmla="*/ 19823 h 114632"/>
                <a:gd name="connsiteX4" fmla="*/ 100246 w 110959"/>
                <a:gd name="connsiteY4" fmla="*/ 40574 h 114632"/>
                <a:gd name="connsiteX5" fmla="*/ 55256 w 110959"/>
                <a:gd name="connsiteY5" fmla="*/ 109150 h 114632"/>
                <a:gd name="connsiteX6" fmla="*/ 36552 w 110959"/>
                <a:gd name="connsiteY6" fmla="*/ 87135 h 114632"/>
                <a:gd name="connsiteX7" fmla="*/ 51212 w 110959"/>
                <a:gd name="connsiteY7" fmla="*/ 33488 h 114632"/>
                <a:gd name="connsiteX8" fmla="*/ 54245 w 110959"/>
                <a:gd name="connsiteY8" fmla="*/ 20836 h 114632"/>
                <a:gd name="connsiteX9" fmla="*/ 33519 w 110959"/>
                <a:gd name="connsiteY9" fmla="*/ 85 h 114632"/>
                <a:gd name="connsiteX10" fmla="*/ 155 w 110959"/>
                <a:gd name="connsiteY10" fmla="*/ 39055 h 114632"/>
                <a:gd name="connsiteX11" fmla="*/ 3188 w 110959"/>
                <a:gd name="connsiteY11" fmla="*/ 41586 h 114632"/>
                <a:gd name="connsiteX12" fmla="*/ 7232 w 110959"/>
                <a:gd name="connsiteY12" fmla="*/ 37031 h 114632"/>
                <a:gd name="connsiteX13" fmla="*/ 32760 w 110959"/>
                <a:gd name="connsiteY13" fmla="*/ 5653 h 114632"/>
                <a:gd name="connsiteX14" fmla="*/ 39079 w 110959"/>
                <a:gd name="connsiteY14" fmla="*/ 13750 h 114632"/>
                <a:gd name="connsiteX15" fmla="*/ 34782 w 110959"/>
                <a:gd name="connsiteY15" fmla="*/ 31464 h 114632"/>
                <a:gd name="connsiteX16" fmla="*/ 20375 w 110959"/>
                <a:gd name="connsiteY16" fmla="*/ 83339 h 114632"/>
                <a:gd name="connsiteX17" fmla="*/ 54245 w 110959"/>
                <a:gd name="connsiteY17" fmla="*/ 114718 h 114632"/>
                <a:gd name="connsiteX18" fmla="*/ 111115 w 110959"/>
                <a:gd name="connsiteY18" fmla="*/ 17799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959" h="114632">
                  <a:moveTo>
                    <a:pt x="111115" y="17799"/>
                  </a:moveTo>
                  <a:cubicBezTo>
                    <a:pt x="111115" y="4134"/>
                    <a:pt x="104543" y="85"/>
                    <a:pt x="99993" y="85"/>
                  </a:cubicBezTo>
                  <a:cubicBezTo>
                    <a:pt x="93674" y="85"/>
                    <a:pt x="87608" y="6665"/>
                    <a:pt x="87608" y="12232"/>
                  </a:cubicBezTo>
                  <a:cubicBezTo>
                    <a:pt x="87608" y="15522"/>
                    <a:pt x="88872" y="17040"/>
                    <a:pt x="91652" y="19823"/>
                  </a:cubicBezTo>
                  <a:cubicBezTo>
                    <a:pt x="96960" y="24884"/>
                    <a:pt x="100246" y="31464"/>
                    <a:pt x="100246" y="40574"/>
                  </a:cubicBezTo>
                  <a:cubicBezTo>
                    <a:pt x="100246" y="51202"/>
                    <a:pt x="84828" y="109150"/>
                    <a:pt x="55256" y="109150"/>
                  </a:cubicBezTo>
                  <a:cubicBezTo>
                    <a:pt x="42365" y="109150"/>
                    <a:pt x="36552" y="100294"/>
                    <a:pt x="36552" y="87135"/>
                  </a:cubicBezTo>
                  <a:cubicBezTo>
                    <a:pt x="36552" y="72964"/>
                    <a:pt x="43376" y="54491"/>
                    <a:pt x="51212" y="33488"/>
                  </a:cubicBezTo>
                  <a:cubicBezTo>
                    <a:pt x="52981" y="29186"/>
                    <a:pt x="54245" y="25644"/>
                    <a:pt x="54245" y="20836"/>
                  </a:cubicBezTo>
                  <a:cubicBezTo>
                    <a:pt x="54245" y="9448"/>
                    <a:pt x="46156" y="85"/>
                    <a:pt x="33519" y="85"/>
                  </a:cubicBezTo>
                  <a:cubicBezTo>
                    <a:pt x="9760" y="85"/>
                    <a:pt x="155" y="36778"/>
                    <a:pt x="155" y="39055"/>
                  </a:cubicBezTo>
                  <a:cubicBezTo>
                    <a:pt x="155" y="41586"/>
                    <a:pt x="2682" y="41586"/>
                    <a:pt x="3188" y="41586"/>
                  </a:cubicBezTo>
                  <a:cubicBezTo>
                    <a:pt x="5716" y="41586"/>
                    <a:pt x="5968" y="41080"/>
                    <a:pt x="7232" y="37031"/>
                  </a:cubicBezTo>
                  <a:cubicBezTo>
                    <a:pt x="14562" y="11473"/>
                    <a:pt x="25430" y="5653"/>
                    <a:pt x="32760" y="5653"/>
                  </a:cubicBezTo>
                  <a:cubicBezTo>
                    <a:pt x="34782" y="5653"/>
                    <a:pt x="39079" y="5653"/>
                    <a:pt x="39079" y="13750"/>
                  </a:cubicBezTo>
                  <a:cubicBezTo>
                    <a:pt x="39079" y="20076"/>
                    <a:pt x="36552" y="26909"/>
                    <a:pt x="34782" y="31464"/>
                  </a:cubicBezTo>
                  <a:cubicBezTo>
                    <a:pt x="23661" y="60818"/>
                    <a:pt x="20375" y="72458"/>
                    <a:pt x="20375" y="83339"/>
                  </a:cubicBezTo>
                  <a:cubicBezTo>
                    <a:pt x="20375" y="110669"/>
                    <a:pt x="42618" y="114718"/>
                    <a:pt x="54245" y="114718"/>
                  </a:cubicBezTo>
                  <a:cubicBezTo>
                    <a:pt x="96707" y="114718"/>
                    <a:pt x="111115" y="30958"/>
                    <a:pt x="111115" y="177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30492B05-8C86-A3CD-D016-312266BEF4E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514633" y="7746545"/>
              <a:ext cx="29572" cy="75662"/>
            </a:xfrm>
            <a:custGeom>
              <a:avLst/>
              <a:gdLst>
                <a:gd name="connsiteX0" fmla="*/ 29732 w 29572"/>
                <a:gd name="connsiteY0" fmla="*/ 26656 h 75662"/>
                <a:gd name="connsiteX1" fmla="*/ 13556 w 29572"/>
                <a:gd name="connsiteY1" fmla="*/ 85 h 75662"/>
                <a:gd name="connsiteX2" fmla="*/ 160 w 29572"/>
                <a:gd name="connsiteY2" fmla="*/ 13497 h 75662"/>
                <a:gd name="connsiteX3" fmla="*/ 13556 w 29572"/>
                <a:gd name="connsiteY3" fmla="*/ 26909 h 75662"/>
                <a:gd name="connsiteX4" fmla="*/ 22403 w 29572"/>
                <a:gd name="connsiteY4" fmla="*/ 23619 h 75662"/>
                <a:gd name="connsiteX5" fmla="*/ 23666 w 29572"/>
                <a:gd name="connsiteY5" fmla="*/ 22860 h 75662"/>
                <a:gd name="connsiteX6" fmla="*/ 24172 w 29572"/>
                <a:gd name="connsiteY6" fmla="*/ 26656 h 75662"/>
                <a:gd name="connsiteX7" fmla="*/ 6984 w 29572"/>
                <a:gd name="connsiteY7" fmla="*/ 68915 h 75662"/>
                <a:gd name="connsiteX8" fmla="*/ 4204 w 29572"/>
                <a:gd name="connsiteY8" fmla="*/ 72964 h 75662"/>
                <a:gd name="connsiteX9" fmla="*/ 6732 w 29572"/>
                <a:gd name="connsiteY9" fmla="*/ 75748 h 75662"/>
                <a:gd name="connsiteX10" fmla="*/ 29732 w 29572"/>
                <a:gd name="connsiteY10" fmla="*/ 26656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72" h="75662">
                  <a:moveTo>
                    <a:pt x="29732" y="26656"/>
                  </a:moveTo>
                  <a:cubicBezTo>
                    <a:pt x="29732" y="9954"/>
                    <a:pt x="23414" y="85"/>
                    <a:pt x="13556" y="85"/>
                  </a:cubicBezTo>
                  <a:cubicBezTo>
                    <a:pt x="5215" y="85"/>
                    <a:pt x="160" y="6412"/>
                    <a:pt x="160" y="13497"/>
                  </a:cubicBezTo>
                  <a:cubicBezTo>
                    <a:pt x="160" y="20330"/>
                    <a:pt x="5215" y="26909"/>
                    <a:pt x="13556" y="26909"/>
                  </a:cubicBezTo>
                  <a:cubicBezTo>
                    <a:pt x="16589" y="26909"/>
                    <a:pt x="19875" y="25897"/>
                    <a:pt x="22403" y="23619"/>
                  </a:cubicBezTo>
                  <a:cubicBezTo>
                    <a:pt x="23161" y="23113"/>
                    <a:pt x="23414" y="22860"/>
                    <a:pt x="23666" y="22860"/>
                  </a:cubicBezTo>
                  <a:cubicBezTo>
                    <a:pt x="23919" y="22860"/>
                    <a:pt x="24172" y="23113"/>
                    <a:pt x="24172" y="26656"/>
                  </a:cubicBezTo>
                  <a:cubicBezTo>
                    <a:pt x="24172" y="45382"/>
                    <a:pt x="15325" y="60565"/>
                    <a:pt x="6984" y="68915"/>
                  </a:cubicBezTo>
                  <a:cubicBezTo>
                    <a:pt x="4204" y="71699"/>
                    <a:pt x="4204" y="72205"/>
                    <a:pt x="4204" y="72964"/>
                  </a:cubicBezTo>
                  <a:cubicBezTo>
                    <a:pt x="4204" y="74736"/>
                    <a:pt x="5468" y="75748"/>
                    <a:pt x="6732" y="75748"/>
                  </a:cubicBezTo>
                  <a:cubicBezTo>
                    <a:pt x="9512" y="75748"/>
                    <a:pt x="29732" y="56263"/>
                    <a:pt x="29732" y="2665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4F0D6B21-905D-584A-FADD-F7188581C34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612561" y="7661520"/>
              <a:ext cx="102871" cy="114632"/>
            </a:xfrm>
            <a:custGeom>
              <a:avLst/>
              <a:gdLst>
                <a:gd name="connsiteX0" fmla="*/ 15077 w 102871"/>
                <a:gd name="connsiteY0" fmla="*/ 97004 h 114632"/>
                <a:gd name="connsiteX1" fmla="*/ 12802 w 102871"/>
                <a:gd name="connsiteY1" fmla="*/ 107885 h 114632"/>
                <a:gd name="connsiteX2" fmla="*/ 20132 w 102871"/>
                <a:gd name="connsiteY2" fmla="*/ 114718 h 114632"/>
                <a:gd name="connsiteX3" fmla="*/ 29484 w 102871"/>
                <a:gd name="connsiteY3" fmla="*/ 107632 h 114632"/>
                <a:gd name="connsiteX4" fmla="*/ 39594 w 102871"/>
                <a:gd name="connsiteY4" fmla="*/ 67650 h 114632"/>
                <a:gd name="connsiteX5" fmla="*/ 47683 w 102871"/>
                <a:gd name="connsiteY5" fmla="*/ 34753 h 114632"/>
                <a:gd name="connsiteX6" fmla="*/ 61837 w 102871"/>
                <a:gd name="connsiteY6" fmla="*/ 14003 h 114632"/>
                <a:gd name="connsiteX7" fmla="*/ 82057 w 102871"/>
                <a:gd name="connsiteY7" fmla="*/ 5653 h 114632"/>
                <a:gd name="connsiteX8" fmla="*/ 92673 w 102871"/>
                <a:gd name="connsiteY8" fmla="*/ 8689 h 114632"/>
                <a:gd name="connsiteX9" fmla="*/ 79530 w 102871"/>
                <a:gd name="connsiteY9" fmla="*/ 22607 h 114632"/>
                <a:gd name="connsiteX10" fmla="*/ 89134 w 102871"/>
                <a:gd name="connsiteY10" fmla="*/ 31464 h 114632"/>
                <a:gd name="connsiteX11" fmla="*/ 103036 w 102871"/>
                <a:gd name="connsiteY11" fmla="*/ 16534 h 114632"/>
                <a:gd name="connsiteX12" fmla="*/ 82057 w 102871"/>
                <a:gd name="connsiteY12" fmla="*/ 85 h 114632"/>
                <a:gd name="connsiteX13" fmla="*/ 49705 w 102871"/>
                <a:gd name="connsiteY13" fmla="*/ 19570 h 114632"/>
                <a:gd name="connsiteX14" fmla="*/ 26704 w 102871"/>
                <a:gd name="connsiteY14" fmla="*/ 85 h 114632"/>
                <a:gd name="connsiteX15" fmla="*/ 8000 w 102871"/>
                <a:gd name="connsiteY15" fmla="*/ 14509 h 114632"/>
                <a:gd name="connsiteX16" fmla="*/ 165 w 102871"/>
                <a:gd name="connsiteY16" fmla="*/ 39055 h 114632"/>
                <a:gd name="connsiteX17" fmla="*/ 3198 w 102871"/>
                <a:gd name="connsiteY17" fmla="*/ 41586 h 114632"/>
                <a:gd name="connsiteX18" fmla="*/ 7494 w 102871"/>
                <a:gd name="connsiteY18" fmla="*/ 35766 h 114632"/>
                <a:gd name="connsiteX19" fmla="*/ 25946 w 102871"/>
                <a:gd name="connsiteY19" fmla="*/ 5653 h 114632"/>
                <a:gd name="connsiteX20" fmla="*/ 33781 w 102871"/>
                <a:gd name="connsiteY20" fmla="*/ 17293 h 114632"/>
                <a:gd name="connsiteX21" fmla="*/ 29737 w 102871"/>
                <a:gd name="connsiteY21" fmla="*/ 38549 h 114632"/>
                <a:gd name="connsiteX22" fmla="*/ 15077 w 10287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077" y="97004"/>
                  </a:moveTo>
                  <a:cubicBezTo>
                    <a:pt x="14319" y="100800"/>
                    <a:pt x="12802" y="106620"/>
                    <a:pt x="12802" y="107885"/>
                  </a:cubicBezTo>
                  <a:cubicBezTo>
                    <a:pt x="12802" y="112440"/>
                    <a:pt x="16341" y="114718"/>
                    <a:pt x="20132" y="114718"/>
                  </a:cubicBezTo>
                  <a:cubicBezTo>
                    <a:pt x="23165" y="114718"/>
                    <a:pt x="27715" y="112693"/>
                    <a:pt x="29484" y="107632"/>
                  </a:cubicBezTo>
                  <a:cubicBezTo>
                    <a:pt x="29990" y="106620"/>
                    <a:pt x="38583" y="72205"/>
                    <a:pt x="39594" y="67650"/>
                  </a:cubicBezTo>
                  <a:cubicBezTo>
                    <a:pt x="41616" y="59299"/>
                    <a:pt x="46166" y="41586"/>
                    <a:pt x="47683" y="34753"/>
                  </a:cubicBezTo>
                  <a:cubicBezTo>
                    <a:pt x="48694" y="31464"/>
                    <a:pt x="55771" y="19570"/>
                    <a:pt x="61837" y="14003"/>
                  </a:cubicBezTo>
                  <a:cubicBezTo>
                    <a:pt x="63859" y="12232"/>
                    <a:pt x="71189" y="5653"/>
                    <a:pt x="82057" y="5653"/>
                  </a:cubicBezTo>
                  <a:cubicBezTo>
                    <a:pt x="88629" y="5653"/>
                    <a:pt x="92420" y="8689"/>
                    <a:pt x="92673" y="8689"/>
                  </a:cubicBezTo>
                  <a:cubicBezTo>
                    <a:pt x="85090" y="9954"/>
                    <a:pt x="79530" y="16028"/>
                    <a:pt x="79530" y="22607"/>
                  </a:cubicBezTo>
                  <a:cubicBezTo>
                    <a:pt x="79530" y="26656"/>
                    <a:pt x="82310" y="31464"/>
                    <a:pt x="89134" y="31464"/>
                  </a:cubicBezTo>
                  <a:cubicBezTo>
                    <a:pt x="95959" y="31464"/>
                    <a:pt x="103036" y="25644"/>
                    <a:pt x="103036" y="16534"/>
                  </a:cubicBezTo>
                  <a:cubicBezTo>
                    <a:pt x="103036" y="7677"/>
                    <a:pt x="94948" y="85"/>
                    <a:pt x="82057" y="85"/>
                  </a:cubicBezTo>
                  <a:cubicBezTo>
                    <a:pt x="65628" y="85"/>
                    <a:pt x="54507" y="12485"/>
                    <a:pt x="49705" y="19570"/>
                  </a:cubicBezTo>
                  <a:cubicBezTo>
                    <a:pt x="47683" y="8183"/>
                    <a:pt x="38583" y="85"/>
                    <a:pt x="26704" y="85"/>
                  </a:cubicBezTo>
                  <a:cubicBezTo>
                    <a:pt x="15077" y="85"/>
                    <a:pt x="10275" y="9954"/>
                    <a:pt x="8000" y="14509"/>
                  </a:cubicBezTo>
                  <a:cubicBezTo>
                    <a:pt x="3450" y="23113"/>
                    <a:pt x="165" y="38296"/>
                    <a:pt x="165" y="39055"/>
                  </a:cubicBezTo>
                  <a:cubicBezTo>
                    <a:pt x="165" y="41586"/>
                    <a:pt x="2692" y="41586"/>
                    <a:pt x="3198" y="41586"/>
                  </a:cubicBezTo>
                  <a:cubicBezTo>
                    <a:pt x="5725" y="41586"/>
                    <a:pt x="5978" y="41333"/>
                    <a:pt x="7494" y="35766"/>
                  </a:cubicBezTo>
                  <a:cubicBezTo>
                    <a:pt x="11791" y="17799"/>
                    <a:pt x="16846" y="5653"/>
                    <a:pt x="25946" y="5653"/>
                  </a:cubicBezTo>
                  <a:cubicBezTo>
                    <a:pt x="30242" y="5653"/>
                    <a:pt x="33781" y="7677"/>
                    <a:pt x="33781" y="17293"/>
                  </a:cubicBezTo>
                  <a:cubicBezTo>
                    <a:pt x="33781" y="22607"/>
                    <a:pt x="33023" y="25391"/>
                    <a:pt x="29737" y="38549"/>
                  </a:cubicBezTo>
                  <a:lnTo>
                    <a:pt x="15077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824BF8FA-E65C-BCDE-A86E-7B6B3EBACBB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731649" y="7701679"/>
              <a:ext cx="130219" cy="130549"/>
            </a:xfrm>
            <a:custGeom>
              <a:avLst/>
              <a:gdLst>
                <a:gd name="connsiteX0" fmla="*/ 69702 w 130219"/>
                <a:gd name="connsiteY0" fmla="*/ 69701 h 130549"/>
                <a:gd name="connsiteX1" fmla="*/ 123842 w 130219"/>
                <a:gd name="connsiteY1" fmla="*/ 69701 h 130549"/>
                <a:gd name="connsiteX2" fmla="*/ 130389 w 130219"/>
                <a:gd name="connsiteY2" fmla="*/ 65450 h 130549"/>
                <a:gd name="connsiteX3" fmla="*/ 123842 w 130219"/>
                <a:gd name="connsiteY3" fmla="*/ 61022 h 130549"/>
                <a:gd name="connsiteX4" fmla="*/ 69702 w 130219"/>
                <a:gd name="connsiteY4" fmla="*/ 61022 h 130549"/>
                <a:gd name="connsiteX5" fmla="*/ 69702 w 130219"/>
                <a:gd name="connsiteY5" fmla="*/ 6641 h 130549"/>
                <a:gd name="connsiteX6" fmla="*/ 65456 w 130219"/>
                <a:gd name="connsiteY6" fmla="*/ 87 h 130549"/>
                <a:gd name="connsiteX7" fmla="*/ 61033 w 130219"/>
                <a:gd name="connsiteY7" fmla="*/ 6641 h 130549"/>
                <a:gd name="connsiteX8" fmla="*/ 61033 w 130219"/>
                <a:gd name="connsiteY8" fmla="*/ 61022 h 130549"/>
                <a:gd name="connsiteX9" fmla="*/ 6715 w 130219"/>
                <a:gd name="connsiteY9" fmla="*/ 61022 h 130549"/>
                <a:gd name="connsiteX10" fmla="*/ 169 w 130219"/>
                <a:gd name="connsiteY10" fmla="*/ 65273 h 130549"/>
                <a:gd name="connsiteX11" fmla="*/ 6715 w 130219"/>
                <a:gd name="connsiteY11" fmla="*/ 69701 h 130549"/>
                <a:gd name="connsiteX12" fmla="*/ 61033 w 130219"/>
                <a:gd name="connsiteY12" fmla="*/ 69701 h 130549"/>
                <a:gd name="connsiteX13" fmla="*/ 61033 w 130219"/>
                <a:gd name="connsiteY13" fmla="*/ 124082 h 130549"/>
                <a:gd name="connsiteX14" fmla="*/ 65279 w 130219"/>
                <a:gd name="connsiteY14" fmla="*/ 130636 h 130549"/>
                <a:gd name="connsiteX15" fmla="*/ 69702 w 130219"/>
                <a:gd name="connsiteY15" fmla="*/ 124082 h 130549"/>
                <a:gd name="connsiteX16" fmla="*/ 69702 w 130219"/>
                <a:gd name="connsiteY16" fmla="*/ 6970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219" h="130549">
                  <a:moveTo>
                    <a:pt x="69702" y="69701"/>
                  </a:moveTo>
                  <a:lnTo>
                    <a:pt x="123842" y="69701"/>
                  </a:lnTo>
                  <a:cubicBezTo>
                    <a:pt x="126142" y="69701"/>
                    <a:pt x="130389" y="69701"/>
                    <a:pt x="130389" y="65450"/>
                  </a:cubicBezTo>
                  <a:cubicBezTo>
                    <a:pt x="130389" y="61022"/>
                    <a:pt x="126319" y="61022"/>
                    <a:pt x="123842" y="61022"/>
                  </a:cubicBezTo>
                  <a:lnTo>
                    <a:pt x="69702" y="61022"/>
                  </a:lnTo>
                  <a:lnTo>
                    <a:pt x="69702" y="6641"/>
                  </a:lnTo>
                  <a:cubicBezTo>
                    <a:pt x="69702" y="4338"/>
                    <a:pt x="69702" y="87"/>
                    <a:pt x="65456" y="87"/>
                  </a:cubicBezTo>
                  <a:cubicBezTo>
                    <a:pt x="61033" y="87"/>
                    <a:pt x="61033" y="4161"/>
                    <a:pt x="61033" y="6641"/>
                  </a:cubicBezTo>
                  <a:lnTo>
                    <a:pt x="61033" y="61022"/>
                  </a:lnTo>
                  <a:lnTo>
                    <a:pt x="6715" y="61022"/>
                  </a:lnTo>
                  <a:cubicBezTo>
                    <a:pt x="4415" y="61022"/>
                    <a:pt x="169" y="61022"/>
                    <a:pt x="169" y="65273"/>
                  </a:cubicBezTo>
                  <a:cubicBezTo>
                    <a:pt x="169" y="69701"/>
                    <a:pt x="4238" y="69701"/>
                    <a:pt x="6715" y="69701"/>
                  </a:cubicBezTo>
                  <a:lnTo>
                    <a:pt x="61033" y="69701"/>
                  </a:lnTo>
                  <a:lnTo>
                    <a:pt x="61033" y="124082"/>
                  </a:lnTo>
                  <a:cubicBezTo>
                    <a:pt x="61033" y="126385"/>
                    <a:pt x="61033" y="130636"/>
                    <a:pt x="65279" y="130636"/>
                  </a:cubicBezTo>
                  <a:cubicBezTo>
                    <a:pt x="69702" y="130636"/>
                    <a:pt x="69702" y="126562"/>
                    <a:pt x="69702" y="124082"/>
                  </a:cubicBezTo>
                  <a:lnTo>
                    <a:pt x="69702" y="69701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23E6D21E-7D5E-740A-097A-2EA7DBCC820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4901473" y="7583581"/>
              <a:ext cx="58639" cy="253051"/>
            </a:xfrm>
            <a:custGeom>
              <a:avLst/>
              <a:gdLst>
                <a:gd name="connsiteX0" fmla="*/ 58815 w 58639"/>
                <a:gd name="connsiteY0" fmla="*/ 126611 h 253051"/>
                <a:gd name="connsiteX1" fmla="*/ 42133 w 58639"/>
                <a:gd name="connsiteY1" fmla="*/ 47659 h 253051"/>
                <a:gd name="connsiteX2" fmla="*/ 2703 w 58639"/>
                <a:gd name="connsiteY2" fmla="*/ 85 h 253051"/>
                <a:gd name="connsiteX3" fmla="*/ 176 w 58639"/>
                <a:gd name="connsiteY3" fmla="*/ 2616 h 253051"/>
                <a:gd name="connsiteX4" fmla="*/ 4978 w 58639"/>
                <a:gd name="connsiteY4" fmla="*/ 8436 h 253051"/>
                <a:gd name="connsiteX5" fmla="*/ 44155 w 58639"/>
                <a:gd name="connsiteY5" fmla="*/ 126611 h 253051"/>
                <a:gd name="connsiteX6" fmla="*/ 3461 w 58639"/>
                <a:gd name="connsiteY6" fmla="*/ 246304 h 253051"/>
                <a:gd name="connsiteX7" fmla="*/ 176 w 58639"/>
                <a:gd name="connsiteY7" fmla="*/ 250606 h 253051"/>
                <a:gd name="connsiteX8" fmla="*/ 2703 w 58639"/>
                <a:gd name="connsiteY8" fmla="*/ 253137 h 253051"/>
                <a:gd name="connsiteX9" fmla="*/ 42891 w 58639"/>
                <a:gd name="connsiteY9" fmla="*/ 203792 h 253051"/>
                <a:gd name="connsiteX10" fmla="*/ 58815 w 58639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39" h="253051">
                  <a:moveTo>
                    <a:pt x="58815" y="126611"/>
                  </a:moveTo>
                  <a:cubicBezTo>
                    <a:pt x="58815" y="106873"/>
                    <a:pt x="56035" y="76254"/>
                    <a:pt x="42133" y="47659"/>
                  </a:cubicBezTo>
                  <a:cubicBezTo>
                    <a:pt x="26968" y="16534"/>
                    <a:pt x="5231" y="85"/>
                    <a:pt x="2703" y="85"/>
                  </a:cubicBezTo>
                  <a:cubicBezTo>
                    <a:pt x="1187" y="85"/>
                    <a:pt x="176" y="1098"/>
                    <a:pt x="176" y="2616"/>
                  </a:cubicBezTo>
                  <a:cubicBezTo>
                    <a:pt x="176" y="3375"/>
                    <a:pt x="176" y="3881"/>
                    <a:pt x="4978" y="8436"/>
                  </a:cubicBezTo>
                  <a:cubicBezTo>
                    <a:pt x="29748" y="33488"/>
                    <a:pt x="44155" y="73723"/>
                    <a:pt x="44155" y="126611"/>
                  </a:cubicBezTo>
                  <a:cubicBezTo>
                    <a:pt x="44155" y="169883"/>
                    <a:pt x="34803" y="214420"/>
                    <a:pt x="3461" y="246304"/>
                  </a:cubicBezTo>
                  <a:cubicBezTo>
                    <a:pt x="176" y="249341"/>
                    <a:pt x="176" y="249847"/>
                    <a:pt x="176" y="250606"/>
                  </a:cubicBezTo>
                  <a:cubicBezTo>
                    <a:pt x="176" y="252124"/>
                    <a:pt x="1187" y="253137"/>
                    <a:pt x="2703" y="253137"/>
                  </a:cubicBezTo>
                  <a:cubicBezTo>
                    <a:pt x="5231" y="253137"/>
                    <a:pt x="27979" y="235929"/>
                    <a:pt x="42891" y="203792"/>
                  </a:cubicBezTo>
                  <a:cubicBezTo>
                    <a:pt x="55782" y="175956"/>
                    <a:pt x="58815" y="147867"/>
                    <a:pt x="58815" y="126611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FA7D94E9-C33D-A852-A750-B8FE4E711EA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010383" y="7583581"/>
              <a:ext cx="58639" cy="253051"/>
            </a:xfrm>
            <a:custGeom>
              <a:avLst/>
              <a:gdLst>
                <a:gd name="connsiteX0" fmla="*/ 58819 w 58639"/>
                <a:gd name="connsiteY0" fmla="*/ 250606 h 253051"/>
                <a:gd name="connsiteX1" fmla="*/ 54522 w 58639"/>
                <a:gd name="connsiteY1" fmla="*/ 245039 h 253051"/>
                <a:gd name="connsiteX2" fmla="*/ 14839 w 58639"/>
                <a:gd name="connsiteY2" fmla="*/ 126611 h 253051"/>
                <a:gd name="connsiteX3" fmla="*/ 55533 w 58639"/>
                <a:gd name="connsiteY3" fmla="*/ 6918 h 253051"/>
                <a:gd name="connsiteX4" fmla="*/ 58819 w 58639"/>
                <a:gd name="connsiteY4" fmla="*/ 2616 h 253051"/>
                <a:gd name="connsiteX5" fmla="*/ 56291 w 58639"/>
                <a:gd name="connsiteY5" fmla="*/ 85 h 253051"/>
                <a:gd name="connsiteX6" fmla="*/ 16103 w 58639"/>
                <a:gd name="connsiteY6" fmla="*/ 49430 h 253051"/>
                <a:gd name="connsiteX7" fmla="*/ 180 w 58639"/>
                <a:gd name="connsiteY7" fmla="*/ 126611 h 253051"/>
                <a:gd name="connsiteX8" fmla="*/ 16861 w 58639"/>
                <a:gd name="connsiteY8" fmla="*/ 205563 h 253051"/>
                <a:gd name="connsiteX9" fmla="*/ 56291 w 58639"/>
                <a:gd name="connsiteY9" fmla="*/ 253137 h 253051"/>
                <a:gd name="connsiteX10" fmla="*/ 58819 w 58639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39" h="253051">
                  <a:moveTo>
                    <a:pt x="58819" y="250606"/>
                  </a:moveTo>
                  <a:cubicBezTo>
                    <a:pt x="58819" y="249847"/>
                    <a:pt x="58819" y="249341"/>
                    <a:pt x="54522" y="245039"/>
                  </a:cubicBezTo>
                  <a:cubicBezTo>
                    <a:pt x="22928" y="213154"/>
                    <a:pt x="14839" y="165328"/>
                    <a:pt x="14839" y="126611"/>
                  </a:cubicBezTo>
                  <a:cubicBezTo>
                    <a:pt x="14839" y="82580"/>
                    <a:pt x="24444" y="38549"/>
                    <a:pt x="55533" y="6918"/>
                  </a:cubicBezTo>
                  <a:cubicBezTo>
                    <a:pt x="58819" y="3881"/>
                    <a:pt x="58819" y="3375"/>
                    <a:pt x="58819" y="2616"/>
                  </a:cubicBezTo>
                  <a:cubicBezTo>
                    <a:pt x="58819" y="845"/>
                    <a:pt x="57808" y="85"/>
                    <a:pt x="56291" y="85"/>
                  </a:cubicBezTo>
                  <a:cubicBezTo>
                    <a:pt x="53764" y="85"/>
                    <a:pt x="31016" y="17293"/>
                    <a:pt x="16103" y="49430"/>
                  </a:cubicBezTo>
                  <a:cubicBezTo>
                    <a:pt x="3213" y="77266"/>
                    <a:pt x="180" y="105355"/>
                    <a:pt x="180" y="126611"/>
                  </a:cubicBezTo>
                  <a:cubicBezTo>
                    <a:pt x="180" y="146349"/>
                    <a:pt x="2960" y="176968"/>
                    <a:pt x="16861" y="205563"/>
                  </a:cubicBezTo>
                  <a:cubicBezTo>
                    <a:pt x="32027" y="236688"/>
                    <a:pt x="53764" y="253137"/>
                    <a:pt x="56291" y="253137"/>
                  </a:cubicBezTo>
                  <a:cubicBezTo>
                    <a:pt x="57808" y="253137"/>
                    <a:pt x="58819" y="252377"/>
                    <a:pt x="58819" y="25060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EEF59667-23B2-0435-032A-8757150A902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090985" y="7661520"/>
              <a:ext cx="102871" cy="114632"/>
            </a:xfrm>
            <a:custGeom>
              <a:avLst/>
              <a:gdLst>
                <a:gd name="connsiteX0" fmla="*/ 15096 w 102871"/>
                <a:gd name="connsiteY0" fmla="*/ 97004 h 114632"/>
                <a:gd name="connsiteX1" fmla="*/ 12821 w 102871"/>
                <a:gd name="connsiteY1" fmla="*/ 107885 h 114632"/>
                <a:gd name="connsiteX2" fmla="*/ 20151 w 102871"/>
                <a:gd name="connsiteY2" fmla="*/ 114718 h 114632"/>
                <a:gd name="connsiteX3" fmla="*/ 29503 w 102871"/>
                <a:gd name="connsiteY3" fmla="*/ 107632 h 114632"/>
                <a:gd name="connsiteX4" fmla="*/ 39613 w 102871"/>
                <a:gd name="connsiteY4" fmla="*/ 67650 h 114632"/>
                <a:gd name="connsiteX5" fmla="*/ 47701 w 102871"/>
                <a:gd name="connsiteY5" fmla="*/ 34753 h 114632"/>
                <a:gd name="connsiteX6" fmla="*/ 61856 w 102871"/>
                <a:gd name="connsiteY6" fmla="*/ 14003 h 114632"/>
                <a:gd name="connsiteX7" fmla="*/ 82076 w 102871"/>
                <a:gd name="connsiteY7" fmla="*/ 5653 h 114632"/>
                <a:gd name="connsiteX8" fmla="*/ 92692 w 102871"/>
                <a:gd name="connsiteY8" fmla="*/ 8689 h 114632"/>
                <a:gd name="connsiteX9" fmla="*/ 79549 w 102871"/>
                <a:gd name="connsiteY9" fmla="*/ 22607 h 114632"/>
                <a:gd name="connsiteX10" fmla="*/ 89153 w 102871"/>
                <a:gd name="connsiteY10" fmla="*/ 31464 h 114632"/>
                <a:gd name="connsiteX11" fmla="*/ 103055 w 102871"/>
                <a:gd name="connsiteY11" fmla="*/ 16534 h 114632"/>
                <a:gd name="connsiteX12" fmla="*/ 82076 w 102871"/>
                <a:gd name="connsiteY12" fmla="*/ 85 h 114632"/>
                <a:gd name="connsiteX13" fmla="*/ 49723 w 102871"/>
                <a:gd name="connsiteY13" fmla="*/ 19570 h 114632"/>
                <a:gd name="connsiteX14" fmla="*/ 26723 w 102871"/>
                <a:gd name="connsiteY14" fmla="*/ 85 h 114632"/>
                <a:gd name="connsiteX15" fmla="*/ 8019 w 102871"/>
                <a:gd name="connsiteY15" fmla="*/ 14509 h 114632"/>
                <a:gd name="connsiteX16" fmla="*/ 183 w 102871"/>
                <a:gd name="connsiteY16" fmla="*/ 39055 h 114632"/>
                <a:gd name="connsiteX17" fmla="*/ 3216 w 102871"/>
                <a:gd name="connsiteY17" fmla="*/ 41586 h 114632"/>
                <a:gd name="connsiteX18" fmla="*/ 7513 w 102871"/>
                <a:gd name="connsiteY18" fmla="*/ 35766 h 114632"/>
                <a:gd name="connsiteX19" fmla="*/ 25964 w 102871"/>
                <a:gd name="connsiteY19" fmla="*/ 5653 h 114632"/>
                <a:gd name="connsiteX20" fmla="*/ 33800 w 102871"/>
                <a:gd name="connsiteY20" fmla="*/ 17293 h 114632"/>
                <a:gd name="connsiteX21" fmla="*/ 29756 w 102871"/>
                <a:gd name="connsiteY21" fmla="*/ 38549 h 114632"/>
                <a:gd name="connsiteX22" fmla="*/ 15096 w 10287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096" y="97004"/>
                  </a:moveTo>
                  <a:cubicBezTo>
                    <a:pt x="14338" y="100800"/>
                    <a:pt x="12821" y="106620"/>
                    <a:pt x="12821" y="107885"/>
                  </a:cubicBezTo>
                  <a:cubicBezTo>
                    <a:pt x="12821" y="112440"/>
                    <a:pt x="16360" y="114718"/>
                    <a:pt x="20151" y="114718"/>
                  </a:cubicBezTo>
                  <a:cubicBezTo>
                    <a:pt x="23184" y="114718"/>
                    <a:pt x="27734" y="112693"/>
                    <a:pt x="29503" y="107632"/>
                  </a:cubicBezTo>
                  <a:cubicBezTo>
                    <a:pt x="30009" y="106620"/>
                    <a:pt x="38602" y="72205"/>
                    <a:pt x="39613" y="67650"/>
                  </a:cubicBezTo>
                  <a:cubicBezTo>
                    <a:pt x="41635" y="59299"/>
                    <a:pt x="46185" y="41586"/>
                    <a:pt x="47701" y="34753"/>
                  </a:cubicBezTo>
                  <a:cubicBezTo>
                    <a:pt x="48712" y="31464"/>
                    <a:pt x="55790" y="19570"/>
                    <a:pt x="61856" y="14003"/>
                  </a:cubicBezTo>
                  <a:cubicBezTo>
                    <a:pt x="63878" y="12232"/>
                    <a:pt x="71208" y="5653"/>
                    <a:pt x="82076" y="5653"/>
                  </a:cubicBezTo>
                  <a:cubicBezTo>
                    <a:pt x="88648" y="5653"/>
                    <a:pt x="92439" y="8689"/>
                    <a:pt x="92692" y="8689"/>
                  </a:cubicBezTo>
                  <a:cubicBezTo>
                    <a:pt x="85109" y="9954"/>
                    <a:pt x="79549" y="16028"/>
                    <a:pt x="79549" y="22607"/>
                  </a:cubicBezTo>
                  <a:cubicBezTo>
                    <a:pt x="79549" y="26656"/>
                    <a:pt x="82329" y="31464"/>
                    <a:pt x="89153" y="31464"/>
                  </a:cubicBezTo>
                  <a:cubicBezTo>
                    <a:pt x="95978" y="31464"/>
                    <a:pt x="103055" y="25644"/>
                    <a:pt x="103055" y="16534"/>
                  </a:cubicBezTo>
                  <a:cubicBezTo>
                    <a:pt x="103055" y="7677"/>
                    <a:pt x="94967" y="85"/>
                    <a:pt x="82076" y="85"/>
                  </a:cubicBezTo>
                  <a:cubicBezTo>
                    <a:pt x="65647" y="85"/>
                    <a:pt x="54526" y="12485"/>
                    <a:pt x="49723" y="19570"/>
                  </a:cubicBezTo>
                  <a:cubicBezTo>
                    <a:pt x="47701" y="8183"/>
                    <a:pt x="38602" y="85"/>
                    <a:pt x="26723" y="85"/>
                  </a:cubicBezTo>
                  <a:cubicBezTo>
                    <a:pt x="15096" y="85"/>
                    <a:pt x="10294" y="9954"/>
                    <a:pt x="8019" y="14509"/>
                  </a:cubicBezTo>
                  <a:cubicBezTo>
                    <a:pt x="3469" y="23113"/>
                    <a:pt x="183" y="38296"/>
                    <a:pt x="183" y="39055"/>
                  </a:cubicBezTo>
                  <a:cubicBezTo>
                    <a:pt x="183" y="41586"/>
                    <a:pt x="2711" y="41586"/>
                    <a:pt x="3216" y="41586"/>
                  </a:cubicBezTo>
                  <a:cubicBezTo>
                    <a:pt x="5744" y="41586"/>
                    <a:pt x="5997" y="41333"/>
                    <a:pt x="7513" y="35766"/>
                  </a:cubicBezTo>
                  <a:cubicBezTo>
                    <a:pt x="11810" y="17799"/>
                    <a:pt x="16865" y="5653"/>
                    <a:pt x="25964" y="5653"/>
                  </a:cubicBezTo>
                  <a:cubicBezTo>
                    <a:pt x="30261" y="5653"/>
                    <a:pt x="33800" y="7677"/>
                    <a:pt x="33800" y="17293"/>
                  </a:cubicBezTo>
                  <a:cubicBezTo>
                    <a:pt x="33800" y="22607"/>
                    <a:pt x="33042" y="25391"/>
                    <a:pt x="29756" y="38549"/>
                  </a:cubicBezTo>
                  <a:lnTo>
                    <a:pt x="15096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AFB5176E-888D-42C6-D6DD-2E4A42CC91D0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210073" y="7701679"/>
              <a:ext cx="130219" cy="130549"/>
            </a:xfrm>
            <a:custGeom>
              <a:avLst/>
              <a:gdLst>
                <a:gd name="connsiteX0" fmla="*/ 69721 w 130219"/>
                <a:gd name="connsiteY0" fmla="*/ 69701 h 130549"/>
                <a:gd name="connsiteX1" fmla="*/ 123861 w 130219"/>
                <a:gd name="connsiteY1" fmla="*/ 69701 h 130549"/>
                <a:gd name="connsiteX2" fmla="*/ 130408 w 130219"/>
                <a:gd name="connsiteY2" fmla="*/ 65450 h 130549"/>
                <a:gd name="connsiteX3" fmla="*/ 123861 w 130219"/>
                <a:gd name="connsiteY3" fmla="*/ 61022 h 130549"/>
                <a:gd name="connsiteX4" fmla="*/ 69721 w 130219"/>
                <a:gd name="connsiteY4" fmla="*/ 61022 h 130549"/>
                <a:gd name="connsiteX5" fmla="*/ 69721 w 130219"/>
                <a:gd name="connsiteY5" fmla="*/ 6641 h 130549"/>
                <a:gd name="connsiteX6" fmla="*/ 65475 w 130219"/>
                <a:gd name="connsiteY6" fmla="*/ 87 h 130549"/>
                <a:gd name="connsiteX7" fmla="*/ 61051 w 130219"/>
                <a:gd name="connsiteY7" fmla="*/ 6641 h 130549"/>
                <a:gd name="connsiteX8" fmla="*/ 61051 w 130219"/>
                <a:gd name="connsiteY8" fmla="*/ 61022 h 130549"/>
                <a:gd name="connsiteX9" fmla="*/ 6734 w 130219"/>
                <a:gd name="connsiteY9" fmla="*/ 61022 h 130549"/>
                <a:gd name="connsiteX10" fmla="*/ 188 w 130219"/>
                <a:gd name="connsiteY10" fmla="*/ 65273 h 130549"/>
                <a:gd name="connsiteX11" fmla="*/ 6734 w 130219"/>
                <a:gd name="connsiteY11" fmla="*/ 69701 h 130549"/>
                <a:gd name="connsiteX12" fmla="*/ 61051 w 130219"/>
                <a:gd name="connsiteY12" fmla="*/ 69701 h 130549"/>
                <a:gd name="connsiteX13" fmla="*/ 61051 w 130219"/>
                <a:gd name="connsiteY13" fmla="*/ 124082 h 130549"/>
                <a:gd name="connsiteX14" fmla="*/ 65298 w 130219"/>
                <a:gd name="connsiteY14" fmla="*/ 130636 h 130549"/>
                <a:gd name="connsiteX15" fmla="*/ 69721 w 130219"/>
                <a:gd name="connsiteY15" fmla="*/ 124082 h 130549"/>
                <a:gd name="connsiteX16" fmla="*/ 69721 w 130219"/>
                <a:gd name="connsiteY16" fmla="*/ 6970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219" h="130549">
                  <a:moveTo>
                    <a:pt x="69721" y="69701"/>
                  </a:moveTo>
                  <a:lnTo>
                    <a:pt x="123861" y="69701"/>
                  </a:lnTo>
                  <a:cubicBezTo>
                    <a:pt x="126161" y="69701"/>
                    <a:pt x="130408" y="69701"/>
                    <a:pt x="130408" y="65450"/>
                  </a:cubicBezTo>
                  <a:cubicBezTo>
                    <a:pt x="130408" y="61022"/>
                    <a:pt x="126338" y="61022"/>
                    <a:pt x="123861" y="61022"/>
                  </a:cubicBezTo>
                  <a:lnTo>
                    <a:pt x="69721" y="61022"/>
                  </a:lnTo>
                  <a:lnTo>
                    <a:pt x="69721" y="6641"/>
                  </a:lnTo>
                  <a:cubicBezTo>
                    <a:pt x="69721" y="4338"/>
                    <a:pt x="69721" y="87"/>
                    <a:pt x="65475" y="87"/>
                  </a:cubicBezTo>
                  <a:cubicBezTo>
                    <a:pt x="61051" y="87"/>
                    <a:pt x="61051" y="4161"/>
                    <a:pt x="61051" y="6641"/>
                  </a:cubicBezTo>
                  <a:lnTo>
                    <a:pt x="61051" y="61022"/>
                  </a:lnTo>
                  <a:lnTo>
                    <a:pt x="6734" y="61022"/>
                  </a:lnTo>
                  <a:cubicBezTo>
                    <a:pt x="4434" y="61022"/>
                    <a:pt x="188" y="61022"/>
                    <a:pt x="188" y="65273"/>
                  </a:cubicBezTo>
                  <a:cubicBezTo>
                    <a:pt x="188" y="69701"/>
                    <a:pt x="4257" y="69701"/>
                    <a:pt x="6734" y="69701"/>
                  </a:cubicBezTo>
                  <a:lnTo>
                    <a:pt x="61051" y="69701"/>
                  </a:lnTo>
                  <a:lnTo>
                    <a:pt x="61051" y="124082"/>
                  </a:lnTo>
                  <a:cubicBezTo>
                    <a:pt x="61051" y="126385"/>
                    <a:pt x="61051" y="130636"/>
                    <a:pt x="65298" y="130636"/>
                  </a:cubicBezTo>
                  <a:cubicBezTo>
                    <a:pt x="69721" y="130636"/>
                    <a:pt x="69721" y="126562"/>
                    <a:pt x="69721" y="124082"/>
                  </a:cubicBezTo>
                  <a:lnTo>
                    <a:pt x="69721" y="69701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B49ABB67-1B3E-2F56-27B7-8475144475A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5442635" y="7705045"/>
              <a:ext cx="154433" cy="10122"/>
            </a:xfrm>
            <a:custGeom>
              <a:avLst/>
              <a:gdLst>
                <a:gd name="connsiteX0" fmla="*/ 145784 w 154433"/>
                <a:gd name="connsiteY0" fmla="*/ 10207 h 10122"/>
                <a:gd name="connsiteX1" fmla="*/ 154630 w 154433"/>
                <a:gd name="connsiteY1" fmla="*/ 5146 h 10122"/>
                <a:gd name="connsiteX2" fmla="*/ 145784 w 154433"/>
                <a:gd name="connsiteY2" fmla="*/ 85 h 10122"/>
                <a:gd name="connsiteX3" fmla="*/ 9043 w 154433"/>
                <a:gd name="connsiteY3" fmla="*/ 85 h 10122"/>
                <a:gd name="connsiteX4" fmla="*/ 197 w 154433"/>
                <a:gd name="connsiteY4" fmla="*/ 5146 h 10122"/>
                <a:gd name="connsiteX5" fmla="*/ 9043 w 154433"/>
                <a:gd name="connsiteY5" fmla="*/ 10207 h 10122"/>
                <a:gd name="connsiteX6" fmla="*/ 145784 w 154433"/>
                <a:gd name="connsiteY6" fmla="*/ 1020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33" h="10122">
                  <a:moveTo>
                    <a:pt x="145784" y="10207"/>
                  </a:moveTo>
                  <a:cubicBezTo>
                    <a:pt x="150081" y="10207"/>
                    <a:pt x="154630" y="10207"/>
                    <a:pt x="154630" y="5146"/>
                  </a:cubicBezTo>
                  <a:cubicBezTo>
                    <a:pt x="154630" y="85"/>
                    <a:pt x="150081" y="85"/>
                    <a:pt x="145784" y="85"/>
                  </a:cubicBezTo>
                  <a:lnTo>
                    <a:pt x="9043" y="85"/>
                  </a:lnTo>
                  <a:cubicBezTo>
                    <a:pt x="4746" y="85"/>
                    <a:pt x="197" y="85"/>
                    <a:pt x="197" y="5146"/>
                  </a:cubicBezTo>
                  <a:cubicBezTo>
                    <a:pt x="197" y="10207"/>
                    <a:pt x="4746" y="10207"/>
                    <a:pt x="9043" y="10207"/>
                  </a:cubicBezTo>
                  <a:lnTo>
                    <a:pt x="145784" y="1020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015B67D-6063-B52A-A29C-0906AB4A0C4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5681741" y="7661520"/>
              <a:ext cx="102871" cy="114632"/>
            </a:xfrm>
            <a:custGeom>
              <a:avLst/>
              <a:gdLst>
                <a:gd name="connsiteX0" fmla="*/ 15119 w 102871"/>
                <a:gd name="connsiteY0" fmla="*/ 97004 h 114632"/>
                <a:gd name="connsiteX1" fmla="*/ 12844 w 102871"/>
                <a:gd name="connsiteY1" fmla="*/ 107885 h 114632"/>
                <a:gd name="connsiteX2" fmla="*/ 20174 w 102871"/>
                <a:gd name="connsiteY2" fmla="*/ 114718 h 114632"/>
                <a:gd name="connsiteX3" fmla="*/ 29526 w 102871"/>
                <a:gd name="connsiteY3" fmla="*/ 107632 h 114632"/>
                <a:gd name="connsiteX4" fmla="*/ 39637 w 102871"/>
                <a:gd name="connsiteY4" fmla="*/ 67650 h 114632"/>
                <a:gd name="connsiteX5" fmla="*/ 47725 w 102871"/>
                <a:gd name="connsiteY5" fmla="*/ 34753 h 114632"/>
                <a:gd name="connsiteX6" fmla="*/ 61879 w 102871"/>
                <a:gd name="connsiteY6" fmla="*/ 14003 h 114632"/>
                <a:gd name="connsiteX7" fmla="*/ 82099 w 102871"/>
                <a:gd name="connsiteY7" fmla="*/ 5653 h 114632"/>
                <a:gd name="connsiteX8" fmla="*/ 92715 w 102871"/>
                <a:gd name="connsiteY8" fmla="*/ 8689 h 114632"/>
                <a:gd name="connsiteX9" fmla="*/ 79572 w 102871"/>
                <a:gd name="connsiteY9" fmla="*/ 22607 h 114632"/>
                <a:gd name="connsiteX10" fmla="*/ 89177 w 102871"/>
                <a:gd name="connsiteY10" fmla="*/ 31464 h 114632"/>
                <a:gd name="connsiteX11" fmla="*/ 103078 w 102871"/>
                <a:gd name="connsiteY11" fmla="*/ 16534 h 114632"/>
                <a:gd name="connsiteX12" fmla="*/ 82099 w 102871"/>
                <a:gd name="connsiteY12" fmla="*/ 85 h 114632"/>
                <a:gd name="connsiteX13" fmla="*/ 49747 w 102871"/>
                <a:gd name="connsiteY13" fmla="*/ 19570 h 114632"/>
                <a:gd name="connsiteX14" fmla="*/ 26746 w 102871"/>
                <a:gd name="connsiteY14" fmla="*/ 85 h 114632"/>
                <a:gd name="connsiteX15" fmla="*/ 8042 w 102871"/>
                <a:gd name="connsiteY15" fmla="*/ 14509 h 114632"/>
                <a:gd name="connsiteX16" fmla="*/ 207 w 102871"/>
                <a:gd name="connsiteY16" fmla="*/ 39055 h 114632"/>
                <a:gd name="connsiteX17" fmla="*/ 3240 w 102871"/>
                <a:gd name="connsiteY17" fmla="*/ 41586 h 114632"/>
                <a:gd name="connsiteX18" fmla="*/ 7537 w 102871"/>
                <a:gd name="connsiteY18" fmla="*/ 35766 h 114632"/>
                <a:gd name="connsiteX19" fmla="*/ 25988 w 102871"/>
                <a:gd name="connsiteY19" fmla="*/ 5653 h 114632"/>
                <a:gd name="connsiteX20" fmla="*/ 33823 w 102871"/>
                <a:gd name="connsiteY20" fmla="*/ 17293 h 114632"/>
                <a:gd name="connsiteX21" fmla="*/ 29779 w 102871"/>
                <a:gd name="connsiteY21" fmla="*/ 38549 h 114632"/>
                <a:gd name="connsiteX22" fmla="*/ 15119 w 10287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119" y="97004"/>
                  </a:moveTo>
                  <a:cubicBezTo>
                    <a:pt x="14361" y="100800"/>
                    <a:pt x="12844" y="106620"/>
                    <a:pt x="12844" y="107885"/>
                  </a:cubicBezTo>
                  <a:cubicBezTo>
                    <a:pt x="12844" y="112440"/>
                    <a:pt x="16383" y="114718"/>
                    <a:pt x="20174" y="114718"/>
                  </a:cubicBezTo>
                  <a:cubicBezTo>
                    <a:pt x="23207" y="114718"/>
                    <a:pt x="27757" y="112693"/>
                    <a:pt x="29526" y="107632"/>
                  </a:cubicBezTo>
                  <a:cubicBezTo>
                    <a:pt x="30032" y="106620"/>
                    <a:pt x="38625" y="72205"/>
                    <a:pt x="39637" y="67650"/>
                  </a:cubicBezTo>
                  <a:cubicBezTo>
                    <a:pt x="41659" y="59299"/>
                    <a:pt x="46208" y="41586"/>
                    <a:pt x="47725" y="34753"/>
                  </a:cubicBezTo>
                  <a:cubicBezTo>
                    <a:pt x="48736" y="31464"/>
                    <a:pt x="55813" y="19570"/>
                    <a:pt x="61879" y="14003"/>
                  </a:cubicBezTo>
                  <a:cubicBezTo>
                    <a:pt x="63901" y="12232"/>
                    <a:pt x="71231" y="5653"/>
                    <a:pt x="82099" y="5653"/>
                  </a:cubicBezTo>
                  <a:cubicBezTo>
                    <a:pt x="88671" y="5653"/>
                    <a:pt x="92462" y="8689"/>
                    <a:pt x="92715" y="8689"/>
                  </a:cubicBezTo>
                  <a:cubicBezTo>
                    <a:pt x="85133" y="9954"/>
                    <a:pt x="79572" y="16028"/>
                    <a:pt x="79572" y="22607"/>
                  </a:cubicBezTo>
                  <a:cubicBezTo>
                    <a:pt x="79572" y="26656"/>
                    <a:pt x="82352" y="31464"/>
                    <a:pt x="89177" y="31464"/>
                  </a:cubicBezTo>
                  <a:cubicBezTo>
                    <a:pt x="96001" y="31464"/>
                    <a:pt x="103078" y="25644"/>
                    <a:pt x="103078" y="16534"/>
                  </a:cubicBezTo>
                  <a:cubicBezTo>
                    <a:pt x="103078" y="7677"/>
                    <a:pt x="94990" y="85"/>
                    <a:pt x="82099" y="85"/>
                  </a:cubicBezTo>
                  <a:cubicBezTo>
                    <a:pt x="65670" y="85"/>
                    <a:pt x="54549" y="12485"/>
                    <a:pt x="49747" y="19570"/>
                  </a:cubicBezTo>
                  <a:cubicBezTo>
                    <a:pt x="47725" y="8183"/>
                    <a:pt x="38625" y="85"/>
                    <a:pt x="26746" y="85"/>
                  </a:cubicBezTo>
                  <a:cubicBezTo>
                    <a:pt x="15119" y="85"/>
                    <a:pt x="10317" y="9954"/>
                    <a:pt x="8042" y="14509"/>
                  </a:cubicBezTo>
                  <a:cubicBezTo>
                    <a:pt x="3492" y="23113"/>
                    <a:pt x="207" y="38296"/>
                    <a:pt x="207" y="39055"/>
                  </a:cubicBezTo>
                  <a:cubicBezTo>
                    <a:pt x="207" y="41586"/>
                    <a:pt x="2734" y="41586"/>
                    <a:pt x="3240" y="41586"/>
                  </a:cubicBezTo>
                  <a:cubicBezTo>
                    <a:pt x="5767" y="41586"/>
                    <a:pt x="6020" y="41333"/>
                    <a:pt x="7537" y="35766"/>
                  </a:cubicBezTo>
                  <a:cubicBezTo>
                    <a:pt x="11833" y="17799"/>
                    <a:pt x="16889" y="5653"/>
                    <a:pt x="25988" y="5653"/>
                  </a:cubicBezTo>
                  <a:cubicBezTo>
                    <a:pt x="30285" y="5653"/>
                    <a:pt x="33823" y="7677"/>
                    <a:pt x="33823" y="17293"/>
                  </a:cubicBezTo>
                  <a:cubicBezTo>
                    <a:pt x="33823" y="22607"/>
                    <a:pt x="33065" y="25391"/>
                    <a:pt x="29779" y="38549"/>
                  </a:cubicBezTo>
                  <a:lnTo>
                    <a:pt x="15119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8B34A699-DB54-335B-92B6-36467D884099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5807553" y="7762614"/>
              <a:ext cx="119603" cy="8679"/>
            </a:xfrm>
            <a:custGeom>
              <a:avLst/>
              <a:gdLst>
                <a:gd name="connsiteX0" fmla="*/ 112738 w 119603"/>
                <a:gd name="connsiteY0" fmla="*/ 8767 h 8679"/>
                <a:gd name="connsiteX1" fmla="*/ 119815 w 119603"/>
                <a:gd name="connsiteY1" fmla="*/ 4515 h 8679"/>
                <a:gd name="connsiteX2" fmla="*/ 112738 w 119603"/>
                <a:gd name="connsiteY2" fmla="*/ 87 h 8679"/>
                <a:gd name="connsiteX3" fmla="*/ 7288 w 119603"/>
                <a:gd name="connsiteY3" fmla="*/ 87 h 8679"/>
                <a:gd name="connsiteX4" fmla="*/ 211 w 119603"/>
                <a:gd name="connsiteY4" fmla="*/ 4338 h 8679"/>
                <a:gd name="connsiteX5" fmla="*/ 7288 w 119603"/>
                <a:gd name="connsiteY5" fmla="*/ 8767 h 8679"/>
                <a:gd name="connsiteX6" fmla="*/ 112738 w 119603"/>
                <a:gd name="connsiteY6" fmla="*/ 8767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03" h="8679">
                  <a:moveTo>
                    <a:pt x="112738" y="8767"/>
                  </a:moveTo>
                  <a:cubicBezTo>
                    <a:pt x="115569" y="8767"/>
                    <a:pt x="119815" y="8767"/>
                    <a:pt x="119815" y="4515"/>
                  </a:cubicBezTo>
                  <a:cubicBezTo>
                    <a:pt x="119815" y="87"/>
                    <a:pt x="115746" y="87"/>
                    <a:pt x="112738" y="87"/>
                  </a:cubicBezTo>
                  <a:lnTo>
                    <a:pt x="7288" y="87"/>
                  </a:lnTo>
                  <a:cubicBezTo>
                    <a:pt x="4457" y="87"/>
                    <a:pt x="211" y="87"/>
                    <a:pt x="211" y="4338"/>
                  </a:cubicBezTo>
                  <a:cubicBezTo>
                    <a:pt x="211" y="8767"/>
                    <a:pt x="4281" y="8767"/>
                    <a:pt x="7288" y="8767"/>
                  </a:cubicBezTo>
                  <a:lnTo>
                    <a:pt x="112738" y="876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4387121B-FF28-6A3E-1E9A-BEDF1AE98856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5973462" y="7583581"/>
              <a:ext cx="58639" cy="253051"/>
            </a:xfrm>
            <a:custGeom>
              <a:avLst/>
              <a:gdLst>
                <a:gd name="connsiteX0" fmla="*/ 58857 w 58639"/>
                <a:gd name="connsiteY0" fmla="*/ 126611 h 253051"/>
                <a:gd name="connsiteX1" fmla="*/ 42175 w 58639"/>
                <a:gd name="connsiteY1" fmla="*/ 47659 h 253051"/>
                <a:gd name="connsiteX2" fmla="*/ 2745 w 58639"/>
                <a:gd name="connsiteY2" fmla="*/ 85 h 253051"/>
                <a:gd name="connsiteX3" fmla="*/ 218 w 58639"/>
                <a:gd name="connsiteY3" fmla="*/ 2616 h 253051"/>
                <a:gd name="connsiteX4" fmla="*/ 5020 w 58639"/>
                <a:gd name="connsiteY4" fmla="*/ 8436 h 253051"/>
                <a:gd name="connsiteX5" fmla="*/ 44197 w 58639"/>
                <a:gd name="connsiteY5" fmla="*/ 126611 h 253051"/>
                <a:gd name="connsiteX6" fmla="*/ 3504 w 58639"/>
                <a:gd name="connsiteY6" fmla="*/ 246304 h 253051"/>
                <a:gd name="connsiteX7" fmla="*/ 218 w 58639"/>
                <a:gd name="connsiteY7" fmla="*/ 250606 h 253051"/>
                <a:gd name="connsiteX8" fmla="*/ 2745 w 58639"/>
                <a:gd name="connsiteY8" fmla="*/ 253137 h 253051"/>
                <a:gd name="connsiteX9" fmla="*/ 42934 w 58639"/>
                <a:gd name="connsiteY9" fmla="*/ 203792 h 253051"/>
                <a:gd name="connsiteX10" fmla="*/ 58857 w 58639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39" h="253051">
                  <a:moveTo>
                    <a:pt x="58857" y="126611"/>
                  </a:moveTo>
                  <a:cubicBezTo>
                    <a:pt x="58857" y="106873"/>
                    <a:pt x="56077" y="76254"/>
                    <a:pt x="42175" y="47659"/>
                  </a:cubicBezTo>
                  <a:cubicBezTo>
                    <a:pt x="27010" y="16534"/>
                    <a:pt x="5273" y="85"/>
                    <a:pt x="2745" y="85"/>
                  </a:cubicBezTo>
                  <a:cubicBezTo>
                    <a:pt x="1229" y="85"/>
                    <a:pt x="218" y="1098"/>
                    <a:pt x="218" y="2616"/>
                  </a:cubicBezTo>
                  <a:cubicBezTo>
                    <a:pt x="218" y="3375"/>
                    <a:pt x="218" y="3881"/>
                    <a:pt x="5020" y="8436"/>
                  </a:cubicBezTo>
                  <a:cubicBezTo>
                    <a:pt x="29790" y="33488"/>
                    <a:pt x="44197" y="73723"/>
                    <a:pt x="44197" y="126611"/>
                  </a:cubicBezTo>
                  <a:cubicBezTo>
                    <a:pt x="44197" y="169883"/>
                    <a:pt x="34845" y="214420"/>
                    <a:pt x="3504" y="246304"/>
                  </a:cubicBezTo>
                  <a:cubicBezTo>
                    <a:pt x="218" y="249341"/>
                    <a:pt x="218" y="249847"/>
                    <a:pt x="218" y="250606"/>
                  </a:cubicBezTo>
                  <a:cubicBezTo>
                    <a:pt x="218" y="252124"/>
                    <a:pt x="1229" y="253137"/>
                    <a:pt x="2745" y="253137"/>
                  </a:cubicBezTo>
                  <a:cubicBezTo>
                    <a:pt x="5273" y="253137"/>
                    <a:pt x="28021" y="235929"/>
                    <a:pt x="42934" y="203792"/>
                  </a:cubicBezTo>
                  <a:cubicBezTo>
                    <a:pt x="55824" y="175956"/>
                    <a:pt x="58857" y="147867"/>
                    <a:pt x="58857" y="126611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DFE957E2-3EE6-9009-F56A-812D0B61BC44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066903" y="7582647"/>
              <a:ext cx="81387" cy="121160"/>
            </a:xfrm>
            <a:custGeom>
              <a:avLst/>
              <a:gdLst>
                <a:gd name="connsiteX0" fmla="*/ 38969 w 81387"/>
                <a:gd name="connsiteY0" fmla="*/ 58537 h 121160"/>
                <a:gd name="connsiteX1" fmla="*/ 62678 w 81387"/>
                <a:gd name="connsiteY1" fmla="*/ 87056 h 121160"/>
                <a:gd name="connsiteX2" fmla="*/ 39677 w 81387"/>
                <a:gd name="connsiteY2" fmla="*/ 115575 h 121160"/>
                <a:gd name="connsiteX3" fmla="*/ 9599 w 81387"/>
                <a:gd name="connsiteY3" fmla="*/ 103176 h 121160"/>
                <a:gd name="connsiteX4" fmla="*/ 19861 w 81387"/>
                <a:gd name="connsiteY4" fmla="*/ 93256 h 121160"/>
                <a:gd name="connsiteX5" fmla="*/ 10130 w 81387"/>
                <a:gd name="connsiteY5" fmla="*/ 83513 h 121160"/>
                <a:gd name="connsiteX6" fmla="*/ 222 w 81387"/>
                <a:gd name="connsiteY6" fmla="*/ 93787 h 121160"/>
                <a:gd name="connsiteX7" fmla="*/ 40031 w 81387"/>
                <a:gd name="connsiteY7" fmla="*/ 121243 h 121160"/>
                <a:gd name="connsiteX8" fmla="*/ 81609 w 81387"/>
                <a:gd name="connsiteY8" fmla="*/ 87056 h 121160"/>
                <a:gd name="connsiteX9" fmla="*/ 50823 w 81387"/>
                <a:gd name="connsiteY9" fmla="*/ 55349 h 121160"/>
                <a:gd name="connsiteX10" fmla="*/ 76124 w 81387"/>
                <a:gd name="connsiteY10" fmla="*/ 24527 h 121160"/>
                <a:gd name="connsiteX11" fmla="*/ 40385 w 81387"/>
                <a:gd name="connsiteY11" fmla="*/ 83 h 121160"/>
                <a:gd name="connsiteX12" fmla="*/ 5707 w 81387"/>
                <a:gd name="connsiteY12" fmla="*/ 23819 h 121160"/>
                <a:gd name="connsiteX13" fmla="*/ 14907 w 81387"/>
                <a:gd name="connsiteY13" fmla="*/ 33207 h 121160"/>
                <a:gd name="connsiteX14" fmla="*/ 23930 w 81387"/>
                <a:gd name="connsiteY14" fmla="*/ 24173 h 121160"/>
                <a:gd name="connsiteX15" fmla="*/ 14907 w 81387"/>
                <a:gd name="connsiteY15" fmla="*/ 14962 h 121160"/>
                <a:gd name="connsiteX16" fmla="*/ 39854 w 81387"/>
                <a:gd name="connsiteY16" fmla="*/ 5219 h 121160"/>
                <a:gd name="connsiteX17" fmla="*/ 58962 w 81387"/>
                <a:gd name="connsiteY17" fmla="*/ 24527 h 121160"/>
                <a:gd name="connsiteX18" fmla="*/ 51885 w 81387"/>
                <a:gd name="connsiteY18" fmla="*/ 45606 h 121160"/>
                <a:gd name="connsiteX19" fmla="*/ 32246 w 81387"/>
                <a:gd name="connsiteY19" fmla="*/ 53223 h 121160"/>
                <a:gd name="connsiteX20" fmla="*/ 26584 w 81387"/>
                <a:gd name="connsiteY20" fmla="*/ 53755 h 121160"/>
                <a:gd name="connsiteX21" fmla="*/ 24815 w 81387"/>
                <a:gd name="connsiteY21" fmla="*/ 56057 h 121160"/>
                <a:gd name="connsiteX22" fmla="*/ 29415 w 81387"/>
                <a:gd name="connsiteY22" fmla="*/ 58537 h 121160"/>
                <a:gd name="connsiteX23" fmla="*/ 38969 w 81387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387" h="121160">
                  <a:moveTo>
                    <a:pt x="38969" y="58537"/>
                  </a:moveTo>
                  <a:cubicBezTo>
                    <a:pt x="52770" y="58537"/>
                    <a:pt x="62678" y="68103"/>
                    <a:pt x="62678" y="87056"/>
                  </a:cubicBezTo>
                  <a:cubicBezTo>
                    <a:pt x="62678" y="109021"/>
                    <a:pt x="49939" y="115575"/>
                    <a:pt x="39677" y="115575"/>
                  </a:cubicBezTo>
                  <a:cubicBezTo>
                    <a:pt x="32600" y="115575"/>
                    <a:pt x="17030" y="113627"/>
                    <a:pt x="9599" y="103176"/>
                  </a:cubicBezTo>
                  <a:cubicBezTo>
                    <a:pt x="17915" y="102821"/>
                    <a:pt x="19861" y="96976"/>
                    <a:pt x="19861" y="93256"/>
                  </a:cubicBezTo>
                  <a:cubicBezTo>
                    <a:pt x="19861" y="87588"/>
                    <a:pt x="15615" y="83513"/>
                    <a:pt x="10130" y="83513"/>
                  </a:cubicBezTo>
                  <a:cubicBezTo>
                    <a:pt x="5176" y="83513"/>
                    <a:pt x="222" y="86525"/>
                    <a:pt x="222" y="93787"/>
                  </a:cubicBezTo>
                  <a:cubicBezTo>
                    <a:pt x="222" y="110438"/>
                    <a:pt x="18622" y="121243"/>
                    <a:pt x="40031" y="121243"/>
                  </a:cubicBezTo>
                  <a:cubicBezTo>
                    <a:pt x="64624" y="121243"/>
                    <a:pt x="81609" y="104770"/>
                    <a:pt x="81609" y="87056"/>
                  </a:cubicBezTo>
                  <a:cubicBezTo>
                    <a:pt x="81609" y="73240"/>
                    <a:pt x="70286" y="59423"/>
                    <a:pt x="50823" y="55349"/>
                  </a:cubicBezTo>
                  <a:cubicBezTo>
                    <a:pt x="69401" y="48618"/>
                    <a:pt x="76124" y="35333"/>
                    <a:pt x="76124" y="24527"/>
                  </a:cubicBezTo>
                  <a:cubicBezTo>
                    <a:pt x="76124" y="10534"/>
                    <a:pt x="60024" y="83"/>
                    <a:pt x="40385" y="83"/>
                  </a:cubicBezTo>
                  <a:cubicBezTo>
                    <a:pt x="20745" y="83"/>
                    <a:pt x="5707" y="9648"/>
                    <a:pt x="5707" y="23819"/>
                  </a:cubicBezTo>
                  <a:cubicBezTo>
                    <a:pt x="5707" y="29841"/>
                    <a:pt x="9599" y="33207"/>
                    <a:pt x="14907" y="33207"/>
                  </a:cubicBezTo>
                  <a:cubicBezTo>
                    <a:pt x="20392" y="33207"/>
                    <a:pt x="23930" y="29133"/>
                    <a:pt x="23930" y="24173"/>
                  </a:cubicBezTo>
                  <a:cubicBezTo>
                    <a:pt x="23930" y="19036"/>
                    <a:pt x="20392" y="15316"/>
                    <a:pt x="14907" y="14962"/>
                  </a:cubicBezTo>
                  <a:cubicBezTo>
                    <a:pt x="21099" y="7168"/>
                    <a:pt x="33307" y="5219"/>
                    <a:pt x="39854" y="5219"/>
                  </a:cubicBezTo>
                  <a:cubicBezTo>
                    <a:pt x="47816" y="5219"/>
                    <a:pt x="58962" y="9116"/>
                    <a:pt x="58962" y="24527"/>
                  </a:cubicBezTo>
                  <a:cubicBezTo>
                    <a:pt x="58962" y="31967"/>
                    <a:pt x="56485" y="40115"/>
                    <a:pt x="51885" y="45606"/>
                  </a:cubicBezTo>
                  <a:cubicBezTo>
                    <a:pt x="46046" y="52338"/>
                    <a:pt x="41092" y="52692"/>
                    <a:pt x="32246" y="53223"/>
                  </a:cubicBezTo>
                  <a:cubicBezTo>
                    <a:pt x="27823" y="53578"/>
                    <a:pt x="27469" y="53578"/>
                    <a:pt x="26584" y="53755"/>
                  </a:cubicBezTo>
                  <a:cubicBezTo>
                    <a:pt x="26230" y="53755"/>
                    <a:pt x="24815" y="54109"/>
                    <a:pt x="24815" y="56057"/>
                  </a:cubicBezTo>
                  <a:cubicBezTo>
                    <a:pt x="24815" y="58537"/>
                    <a:pt x="26407" y="58537"/>
                    <a:pt x="29415" y="58537"/>
                  </a:cubicBezTo>
                  <a:lnTo>
                    <a:pt x="38969" y="5853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2A0D79-B1C8-E432-86BE-188251AE4D2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331888" y="7349130"/>
              <a:ext cx="154433" cy="10122"/>
            </a:xfrm>
            <a:custGeom>
              <a:avLst/>
              <a:gdLst>
                <a:gd name="connsiteX0" fmla="*/ 145819 w 154433"/>
                <a:gd name="connsiteY0" fmla="*/ 10193 h 10122"/>
                <a:gd name="connsiteX1" fmla="*/ 154665 w 154433"/>
                <a:gd name="connsiteY1" fmla="*/ 5132 h 10122"/>
                <a:gd name="connsiteX2" fmla="*/ 145819 w 154433"/>
                <a:gd name="connsiteY2" fmla="*/ 71 h 10122"/>
                <a:gd name="connsiteX3" fmla="*/ 9078 w 154433"/>
                <a:gd name="connsiteY3" fmla="*/ 71 h 10122"/>
                <a:gd name="connsiteX4" fmla="*/ 232 w 154433"/>
                <a:gd name="connsiteY4" fmla="*/ 5132 h 10122"/>
                <a:gd name="connsiteX5" fmla="*/ 9078 w 154433"/>
                <a:gd name="connsiteY5" fmla="*/ 10193 h 10122"/>
                <a:gd name="connsiteX6" fmla="*/ 145819 w 154433"/>
                <a:gd name="connsiteY6" fmla="*/ 10193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33" h="10122">
                  <a:moveTo>
                    <a:pt x="145819" y="10193"/>
                  </a:moveTo>
                  <a:cubicBezTo>
                    <a:pt x="150116" y="10193"/>
                    <a:pt x="154665" y="10193"/>
                    <a:pt x="154665" y="5132"/>
                  </a:cubicBezTo>
                  <a:cubicBezTo>
                    <a:pt x="154665" y="71"/>
                    <a:pt x="150116" y="71"/>
                    <a:pt x="145819" y="71"/>
                  </a:cubicBezTo>
                  <a:lnTo>
                    <a:pt x="9078" y="71"/>
                  </a:lnTo>
                  <a:cubicBezTo>
                    <a:pt x="4781" y="71"/>
                    <a:pt x="232" y="71"/>
                    <a:pt x="232" y="5132"/>
                  </a:cubicBezTo>
                  <a:cubicBezTo>
                    <a:pt x="232" y="10193"/>
                    <a:pt x="4781" y="10193"/>
                    <a:pt x="9078" y="10193"/>
                  </a:cubicBezTo>
                  <a:lnTo>
                    <a:pt x="145819" y="1019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5C9D80FE-C0B2-6D8B-0931-4A3579E959D8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514828" y="7305605"/>
              <a:ext cx="102871" cy="114632"/>
            </a:xfrm>
            <a:custGeom>
              <a:avLst/>
              <a:gdLst>
                <a:gd name="connsiteX0" fmla="*/ 15152 w 102871"/>
                <a:gd name="connsiteY0" fmla="*/ 96990 h 114632"/>
                <a:gd name="connsiteX1" fmla="*/ 12877 w 102871"/>
                <a:gd name="connsiteY1" fmla="*/ 107871 h 114632"/>
                <a:gd name="connsiteX2" fmla="*/ 20207 w 102871"/>
                <a:gd name="connsiteY2" fmla="*/ 114704 h 114632"/>
                <a:gd name="connsiteX3" fmla="*/ 29559 w 102871"/>
                <a:gd name="connsiteY3" fmla="*/ 107618 h 114632"/>
                <a:gd name="connsiteX4" fmla="*/ 39669 w 102871"/>
                <a:gd name="connsiteY4" fmla="*/ 67636 h 114632"/>
                <a:gd name="connsiteX5" fmla="*/ 47758 w 102871"/>
                <a:gd name="connsiteY5" fmla="*/ 34739 h 114632"/>
                <a:gd name="connsiteX6" fmla="*/ 61912 w 102871"/>
                <a:gd name="connsiteY6" fmla="*/ 13989 h 114632"/>
                <a:gd name="connsiteX7" fmla="*/ 82132 w 102871"/>
                <a:gd name="connsiteY7" fmla="*/ 5639 h 114632"/>
                <a:gd name="connsiteX8" fmla="*/ 92748 w 102871"/>
                <a:gd name="connsiteY8" fmla="*/ 8675 h 114632"/>
                <a:gd name="connsiteX9" fmla="*/ 79605 w 102871"/>
                <a:gd name="connsiteY9" fmla="*/ 22593 h 114632"/>
                <a:gd name="connsiteX10" fmla="*/ 89209 w 102871"/>
                <a:gd name="connsiteY10" fmla="*/ 31450 h 114632"/>
                <a:gd name="connsiteX11" fmla="*/ 103111 w 102871"/>
                <a:gd name="connsiteY11" fmla="*/ 16520 h 114632"/>
                <a:gd name="connsiteX12" fmla="*/ 82132 w 102871"/>
                <a:gd name="connsiteY12" fmla="*/ 71 h 114632"/>
                <a:gd name="connsiteX13" fmla="*/ 49780 w 102871"/>
                <a:gd name="connsiteY13" fmla="*/ 19556 h 114632"/>
                <a:gd name="connsiteX14" fmla="*/ 26779 w 102871"/>
                <a:gd name="connsiteY14" fmla="*/ 71 h 114632"/>
                <a:gd name="connsiteX15" fmla="*/ 8075 w 102871"/>
                <a:gd name="connsiteY15" fmla="*/ 14495 h 114632"/>
                <a:gd name="connsiteX16" fmla="*/ 240 w 102871"/>
                <a:gd name="connsiteY16" fmla="*/ 39041 h 114632"/>
                <a:gd name="connsiteX17" fmla="*/ 3273 w 102871"/>
                <a:gd name="connsiteY17" fmla="*/ 41572 h 114632"/>
                <a:gd name="connsiteX18" fmla="*/ 7569 w 102871"/>
                <a:gd name="connsiteY18" fmla="*/ 35752 h 114632"/>
                <a:gd name="connsiteX19" fmla="*/ 26021 w 102871"/>
                <a:gd name="connsiteY19" fmla="*/ 5639 h 114632"/>
                <a:gd name="connsiteX20" fmla="*/ 33856 w 102871"/>
                <a:gd name="connsiteY20" fmla="*/ 17279 h 114632"/>
                <a:gd name="connsiteX21" fmla="*/ 29812 w 102871"/>
                <a:gd name="connsiteY21" fmla="*/ 38535 h 114632"/>
                <a:gd name="connsiteX22" fmla="*/ 15152 w 10287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152" y="96990"/>
                  </a:moveTo>
                  <a:cubicBezTo>
                    <a:pt x="14394" y="100786"/>
                    <a:pt x="12877" y="106606"/>
                    <a:pt x="12877" y="107871"/>
                  </a:cubicBezTo>
                  <a:cubicBezTo>
                    <a:pt x="12877" y="112426"/>
                    <a:pt x="16416" y="114704"/>
                    <a:pt x="20207" y="114704"/>
                  </a:cubicBezTo>
                  <a:cubicBezTo>
                    <a:pt x="23240" y="114704"/>
                    <a:pt x="27790" y="112679"/>
                    <a:pt x="29559" y="107618"/>
                  </a:cubicBezTo>
                  <a:cubicBezTo>
                    <a:pt x="30065" y="106606"/>
                    <a:pt x="38658" y="72191"/>
                    <a:pt x="39669" y="67636"/>
                  </a:cubicBezTo>
                  <a:cubicBezTo>
                    <a:pt x="41691" y="59285"/>
                    <a:pt x="46241" y="41572"/>
                    <a:pt x="47758" y="34739"/>
                  </a:cubicBezTo>
                  <a:cubicBezTo>
                    <a:pt x="48769" y="31450"/>
                    <a:pt x="55846" y="19556"/>
                    <a:pt x="61912" y="13989"/>
                  </a:cubicBezTo>
                  <a:cubicBezTo>
                    <a:pt x="63934" y="12218"/>
                    <a:pt x="71264" y="5639"/>
                    <a:pt x="82132" y="5639"/>
                  </a:cubicBezTo>
                  <a:cubicBezTo>
                    <a:pt x="88704" y="5639"/>
                    <a:pt x="92495" y="8675"/>
                    <a:pt x="92748" y="8675"/>
                  </a:cubicBezTo>
                  <a:cubicBezTo>
                    <a:pt x="85165" y="9940"/>
                    <a:pt x="79605" y="16014"/>
                    <a:pt x="79605" y="22593"/>
                  </a:cubicBezTo>
                  <a:cubicBezTo>
                    <a:pt x="79605" y="26642"/>
                    <a:pt x="82385" y="31450"/>
                    <a:pt x="89209" y="31450"/>
                  </a:cubicBezTo>
                  <a:cubicBezTo>
                    <a:pt x="96034" y="31450"/>
                    <a:pt x="103111" y="25630"/>
                    <a:pt x="103111" y="16520"/>
                  </a:cubicBezTo>
                  <a:cubicBezTo>
                    <a:pt x="103111" y="7663"/>
                    <a:pt x="95023" y="71"/>
                    <a:pt x="82132" y="71"/>
                  </a:cubicBezTo>
                  <a:cubicBezTo>
                    <a:pt x="65703" y="71"/>
                    <a:pt x="54582" y="12471"/>
                    <a:pt x="49780" y="19556"/>
                  </a:cubicBezTo>
                  <a:cubicBezTo>
                    <a:pt x="47758" y="8169"/>
                    <a:pt x="38658" y="71"/>
                    <a:pt x="26779" y="71"/>
                  </a:cubicBezTo>
                  <a:cubicBezTo>
                    <a:pt x="15152" y="71"/>
                    <a:pt x="10350" y="9940"/>
                    <a:pt x="8075" y="14495"/>
                  </a:cubicBezTo>
                  <a:cubicBezTo>
                    <a:pt x="3525" y="23099"/>
                    <a:pt x="240" y="38282"/>
                    <a:pt x="240" y="39041"/>
                  </a:cubicBezTo>
                  <a:cubicBezTo>
                    <a:pt x="240" y="41572"/>
                    <a:pt x="2767" y="41572"/>
                    <a:pt x="3273" y="41572"/>
                  </a:cubicBezTo>
                  <a:cubicBezTo>
                    <a:pt x="5800" y="41572"/>
                    <a:pt x="6053" y="41319"/>
                    <a:pt x="7569" y="35752"/>
                  </a:cubicBezTo>
                  <a:cubicBezTo>
                    <a:pt x="11866" y="17785"/>
                    <a:pt x="16921" y="5639"/>
                    <a:pt x="26021" y="5639"/>
                  </a:cubicBezTo>
                  <a:cubicBezTo>
                    <a:pt x="30317" y="5639"/>
                    <a:pt x="33856" y="7663"/>
                    <a:pt x="33856" y="17279"/>
                  </a:cubicBezTo>
                  <a:cubicBezTo>
                    <a:pt x="33856" y="22593"/>
                    <a:pt x="33098" y="25377"/>
                    <a:pt x="29812" y="38535"/>
                  </a:cubicBezTo>
                  <a:lnTo>
                    <a:pt x="15152" y="9699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447993C7-AFE8-0E0B-EB84-84DB38A152C3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637045" y="7226605"/>
              <a:ext cx="44409" cy="91756"/>
            </a:xfrm>
            <a:custGeom>
              <a:avLst/>
              <a:gdLst>
                <a:gd name="connsiteX0" fmla="*/ 43061 w 44409"/>
                <a:gd name="connsiteY0" fmla="*/ 15479 h 91756"/>
                <a:gd name="connsiteX1" fmla="*/ 44653 w 44409"/>
                <a:gd name="connsiteY1" fmla="*/ 9810 h 91756"/>
                <a:gd name="connsiteX2" fmla="*/ 34215 w 44409"/>
                <a:gd name="connsiteY2" fmla="*/ 68 h 91756"/>
                <a:gd name="connsiteX3" fmla="*/ 24484 w 44409"/>
                <a:gd name="connsiteY3" fmla="*/ 8393 h 91756"/>
                <a:gd name="connsiteX4" fmla="*/ 1129 w 44409"/>
                <a:gd name="connsiteY4" fmla="*/ 85093 h 91756"/>
                <a:gd name="connsiteX5" fmla="*/ 244 w 44409"/>
                <a:gd name="connsiteY5" fmla="*/ 87927 h 91756"/>
                <a:gd name="connsiteX6" fmla="*/ 7144 w 44409"/>
                <a:gd name="connsiteY6" fmla="*/ 91824 h 91756"/>
                <a:gd name="connsiteX7" fmla="*/ 9798 w 44409"/>
                <a:gd name="connsiteY7" fmla="*/ 88813 h 91756"/>
                <a:gd name="connsiteX8" fmla="*/ 43061 w 44409"/>
                <a:gd name="connsiteY8" fmla="*/ 15479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09" h="91756">
                  <a:moveTo>
                    <a:pt x="43061" y="15479"/>
                  </a:moveTo>
                  <a:cubicBezTo>
                    <a:pt x="44476" y="12467"/>
                    <a:pt x="44653" y="11050"/>
                    <a:pt x="44653" y="9810"/>
                  </a:cubicBezTo>
                  <a:cubicBezTo>
                    <a:pt x="44653" y="4319"/>
                    <a:pt x="39699" y="68"/>
                    <a:pt x="34215" y="68"/>
                  </a:cubicBezTo>
                  <a:cubicBezTo>
                    <a:pt x="27491" y="68"/>
                    <a:pt x="25368" y="5559"/>
                    <a:pt x="24484" y="8393"/>
                  </a:cubicBezTo>
                  <a:lnTo>
                    <a:pt x="1129" y="85093"/>
                  </a:lnTo>
                  <a:cubicBezTo>
                    <a:pt x="952" y="85447"/>
                    <a:pt x="244" y="87750"/>
                    <a:pt x="244" y="87927"/>
                  </a:cubicBezTo>
                  <a:cubicBezTo>
                    <a:pt x="244" y="90053"/>
                    <a:pt x="5729" y="91824"/>
                    <a:pt x="7144" y="91824"/>
                  </a:cubicBezTo>
                  <a:cubicBezTo>
                    <a:pt x="8383" y="91824"/>
                    <a:pt x="8560" y="91470"/>
                    <a:pt x="9798" y="88813"/>
                  </a:cubicBezTo>
                  <a:lnTo>
                    <a:pt x="43061" y="15479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C1F67A7A-5782-A027-1EF9-6120A2B2483D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6633916" y="7370365"/>
              <a:ext cx="130219" cy="130549"/>
            </a:xfrm>
            <a:custGeom>
              <a:avLst/>
              <a:gdLst>
                <a:gd name="connsiteX0" fmla="*/ 69777 w 130219"/>
                <a:gd name="connsiteY0" fmla="*/ 69688 h 130549"/>
                <a:gd name="connsiteX1" fmla="*/ 123917 w 130219"/>
                <a:gd name="connsiteY1" fmla="*/ 69688 h 130549"/>
                <a:gd name="connsiteX2" fmla="*/ 130464 w 130219"/>
                <a:gd name="connsiteY2" fmla="*/ 65437 h 130549"/>
                <a:gd name="connsiteX3" fmla="*/ 123917 w 130219"/>
                <a:gd name="connsiteY3" fmla="*/ 61009 h 130549"/>
                <a:gd name="connsiteX4" fmla="*/ 69777 w 130219"/>
                <a:gd name="connsiteY4" fmla="*/ 61009 h 130549"/>
                <a:gd name="connsiteX5" fmla="*/ 69777 w 130219"/>
                <a:gd name="connsiteY5" fmla="*/ 6628 h 130549"/>
                <a:gd name="connsiteX6" fmla="*/ 65531 w 130219"/>
                <a:gd name="connsiteY6" fmla="*/ 74 h 130549"/>
                <a:gd name="connsiteX7" fmla="*/ 61108 w 130219"/>
                <a:gd name="connsiteY7" fmla="*/ 6628 h 130549"/>
                <a:gd name="connsiteX8" fmla="*/ 61108 w 130219"/>
                <a:gd name="connsiteY8" fmla="*/ 61009 h 130549"/>
                <a:gd name="connsiteX9" fmla="*/ 6790 w 130219"/>
                <a:gd name="connsiteY9" fmla="*/ 61009 h 130549"/>
                <a:gd name="connsiteX10" fmla="*/ 244 w 130219"/>
                <a:gd name="connsiteY10" fmla="*/ 65260 h 130549"/>
                <a:gd name="connsiteX11" fmla="*/ 6790 w 130219"/>
                <a:gd name="connsiteY11" fmla="*/ 69688 h 130549"/>
                <a:gd name="connsiteX12" fmla="*/ 61108 w 130219"/>
                <a:gd name="connsiteY12" fmla="*/ 69688 h 130549"/>
                <a:gd name="connsiteX13" fmla="*/ 61108 w 130219"/>
                <a:gd name="connsiteY13" fmla="*/ 124069 h 130549"/>
                <a:gd name="connsiteX14" fmla="*/ 65354 w 130219"/>
                <a:gd name="connsiteY14" fmla="*/ 130623 h 130549"/>
                <a:gd name="connsiteX15" fmla="*/ 69777 w 130219"/>
                <a:gd name="connsiteY15" fmla="*/ 124069 h 130549"/>
                <a:gd name="connsiteX16" fmla="*/ 69777 w 130219"/>
                <a:gd name="connsiteY16" fmla="*/ 69688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219" h="130549">
                  <a:moveTo>
                    <a:pt x="69777" y="69688"/>
                  </a:moveTo>
                  <a:lnTo>
                    <a:pt x="123917" y="69688"/>
                  </a:lnTo>
                  <a:cubicBezTo>
                    <a:pt x="126217" y="69688"/>
                    <a:pt x="130464" y="69688"/>
                    <a:pt x="130464" y="65437"/>
                  </a:cubicBezTo>
                  <a:cubicBezTo>
                    <a:pt x="130464" y="61009"/>
                    <a:pt x="126394" y="61009"/>
                    <a:pt x="123917" y="61009"/>
                  </a:cubicBezTo>
                  <a:lnTo>
                    <a:pt x="69777" y="61009"/>
                  </a:lnTo>
                  <a:lnTo>
                    <a:pt x="69777" y="6628"/>
                  </a:lnTo>
                  <a:cubicBezTo>
                    <a:pt x="69777" y="4325"/>
                    <a:pt x="69777" y="74"/>
                    <a:pt x="65531" y="74"/>
                  </a:cubicBezTo>
                  <a:cubicBezTo>
                    <a:pt x="61108" y="74"/>
                    <a:pt x="61108" y="4148"/>
                    <a:pt x="61108" y="6628"/>
                  </a:cubicBezTo>
                  <a:lnTo>
                    <a:pt x="61108" y="61009"/>
                  </a:lnTo>
                  <a:lnTo>
                    <a:pt x="6790" y="61009"/>
                  </a:lnTo>
                  <a:cubicBezTo>
                    <a:pt x="4490" y="61009"/>
                    <a:pt x="244" y="61009"/>
                    <a:pt x="244" y="65260"/>
                  </a:cubicBezTo>
                  <a:cubicBezTo>
                    <a:pt x="244" y="69688"/>
                    <a:pt x="4313" y="69688"/>
                    <a:pt x="6790" y="69688"/>
                  </a:cubicBezTo>
                  <a:lnTo>
                    <a:pt x="61108" y="69688"/>
                  </a:lnTo>
                  <a:lnTo>
                    <a:pt x="61108" y="124069"/>
                  </a:lnTo>
                  <a:cubicBezTo>
                    <a:pt x="61108" y="126372"/>
                    <a:pt x="61108" y="130623"/>
                    <a:pt x="65354" y="130623"/>
                  </a:cubicBezTo>
                  <a:cubicBezTo>
                    <a:pt x="69777" y="130623"/>
                    <a:pt x="69777" y="126549"/>
                    <a:pt x="69777" y="124069"/>
                  </a:cubicBezTo>
                  <a:lnTo>
                    <a:pt x="69777" y="69688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C0685B96-DD2F-92EE-32F7-0A3FB18E908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6814356" y="7227666"/>
              <a:ext cx="58639" cy="253051"/>
            </a:xfrm>
            <a:custGeom>
              <a:avLst/>
              <a:gdLst>
                <a:gd name="connsiteX0" fmla="*/ 58890 w 58639"/>
                <a:gd name="connsiteY0" fmla="*/ 250592 h 253051"/>
                <a:gd name="connsiteX1" fmla="*/ 54593 w 58639"/>
                <a:gd name="connsiteY1" fmla="*/ 245025 h 253051"/>
                <a:gd name="connsiteX2" fmla="*/ 14910 w 58639"/>
                <a:gd name="connsiteY2" fmla="*/ 126597 h 253051"/>
                <a:gd name="connsiteX3" fmla="*/ 55604 w 58639"/>
                <a:gd name="connsiteY3" fmla="*/ 6904 h 253051"/>
                <a:gd name="connsiteX4" fmla="*/ 58890 w 58639"/>
                <a:gd name="connsiteY4" fmla="*/ 2602 h 253051"/>
                <a:gd name="connsiteX5" fmla="*/ 56362 w 58639"/>
                <a:gd name="connsiteY5" fmla="*/ 71 h 253051"/>
                <a:gd name="connsiteX6" fmla="*/ 16174 w 58639"/>
                <a:gd name="connsiteY6" fmla="*/ 49416 h 253051"/>
                <a:gd name="connsiteX7" fmla="*/ 251 w 58639"/>
                <a:gd name="connsiteY7" fmla="*/ 126597 h 253051"/>
                <a:gd name="connsiteX8" fmla="*/ 16932 w 58639"/>
                <a:gd name="connsiteY8" fmla="*/ 205549 h 253051"/>
                <a:gd name="connsiteX9" fmla="*/ 56362 w 58639"/>
                <a:gd name="connsiteY9" fmla="*/ 253122 h 253051"/>
                <a:gd name="connsiteX10" fmla="*/ 58890 w 58639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39" h="253051">
                  <a:moveTo>
                    <a:pt x="58890" y="250592"/>
                  </a:moveTo>
                  <a:cubicBezTo>
                    <a:pt x="58890" y="249833"/>
                    <a:pt x="58890" y="249327"/>
                    <a:pt x="54593" y="245025"/>
                  </a:cubicBezTo>
                  <a:cubicBezTo>
                    <a:pt x="22999" y="213140"/>
                    <a:pt x="14910" y="165314"/>
                    <a:pt x="14910" y="126597"/>
                  </a:cubicBezTo>
                  <a:cubicBezTo>
                    <a:pt x="14910" y="82566"/>
                    <a:pt x="24515" y="38535"/>
                    <a:pt x="55604" y="6904"/>
                  </a:cubicBezTo>
                  <a:cubicBezTo>
                    <a:pt x="58890" y="3867"/>
                    <a:pt x="58890" y="3361"/>
                    <a:pt x="58890" y="2602"/>
                  </a:cubicBezTo>
                  <a:cubicBezTo>
                    <a:pt x="58890" y="831"/>
                    <a:pt x="57879" y="71"/>
                    <a:pt x="56362" y="71"/>
                  </a:cubicBezTo>
                  <a:cubicBezTo>
                    <a:pt x="53835" y="71"/>
                    <a:pt x="31087" y="17279"/>
                    <a:pt x="16174" y="49416"/>
                  </a:cubicBezTo>
                  <a:cubicBezTo>
                    <a:pt x="3284" y="77252"/>
                    <a:pt x="251" y="105341"/>
                    <a:pt x="251" y="126597"/>
                  </a:cubicBezTo>
                  <a:cubicBezTo>
                    <a:pt x="251" y="146335"/>
                    <a:pt x="3031" y="176954"/>
                    <a:pt x="16932" y="205549"/>
                  </a:cubicBezTo>
                  <a:cubicBezTo>
                    <a:pt x="32098" y="236674"/>
                    <a:pt x="53835" y="253122"/>
                    <a:pt x="56362" y="253122"/>
                  </a:cubicBezTo>
                  <a:cubicBezTo>
                    <a:pt x="57879" y="253122"/>
                    <a:pt x="58890" y="252363"/>
                    <a:pt x="58890" y="250592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8190A4E-9CF5-23D2-F286-631E0FB6329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894957" y="7305605"/>
              <a:ext cx="110959" cy="114632"/>
            </a:xfrm>
            <a:custGeom>
              <a:avLst/>
              <a:gdLst>
                <a:gd name="connsiteX0" fmla="*/ 111214 w 110959"/>
                <a:gd name="connsiteY0" fmla="*/ 17785 h 114632"/>
                <a:gd name="connsiteX1" fmla="*/ 100093 w 110959"/>
                <a:gd name="connsiteY1" fmla="*/ 71 h 114632"/>
                <a:gd name="connsiteX2" fmla="*/ 87708 w 110959"/>
                <a:gd name="connsiteY2" fmla="*/ 12218 h 114632"/>
                <a:gd name="connsiteX3" fmla="*/ 91752 w 110959"/>
                <a:gd name="connsiteY3" fmla="*/ 19809 h 114632"/>
                <a:gd name="connsiteX4" fmla="*/ 100346 w 110959"/>
                <a:gd name="connsiteY4" fmla="*/ 40560 h 114632"/>
                <a:gd name="connsiteX5" fmla="*/ 55355 w 110959"/>
                <a:gd name="connsiteY5" fmla="*/ 109136 h 114632"/>
                <a:gd name="connsiteX6" fmla="*/ 36651 w 110959"/>
                <a:gd name="connsiteY6" fmla="*/ 87121 h 114632"/>
                <a:gd name="connsiteX7" fmla="*/ 51311 w 110959"/>
                <a:gd name="connsiteY7" fmla="*/ 33474 h 114632"/>
                <a:gd name="connsiteX8" fmla="*/ 54344 w 110959"/>
                <a:gd name="connsiteY8" fmla="*/ 20822 h 114632"/>
                <a:gd name="connsiteX9" fmla="*/ 33618 w 110959"/>
                <a:gd name="connsiteY9" fmla="*/ 71 h 114632"/>
                <a:gd name="connsiteX10" fmla="*/ 254 w 110959"/>
                <a:gd name="connsiteY10" fmla="*/ 39041 h 114632"/>
                <a:gd name="connsiteX11" fmla="*/ 3288 w 110959"/>
                <a:gd name="connsiteY11" fmla="*/ 41572 h 114632"/>
                <a:gd name="connsiteX12" fmla="*/ 7332 w 110959"/>
                <a:gd name="connsiteY12" fmla="*/ 37017 h 114632"/>
                <a:gd name="connsiteX13" fmla="*/ 32860 w 110959"/>
                <a:gd name="connsiteY13" fmla="*/ 5639 h 114632"/>
                <a:gd name="connsiteX14" fmla="*/ 39179 w 110959"/>
                <a:gd name="connsiteY14" fmla="*/ 13736 h 114632"/>
                <a:gd name="connsiteX15" fmla="*/ 34882 w 110959"/>
                <a:gd name="connsiteY15" fmla="*/ 31450 h 114632"/>
                <a:gd name="connsiteX16" fmla="*/ 20475 w 110959"/>
                <a:gd name="connsiteY16" fmla="*/ 83325 h 114632"/>
                <a:gd name="connsiteX17" fmla="*/ 54344 w 110959"/>
                <a:gd name="connsiteY17" fmla="*/ 114704 h 114632"/>
                <a:gd name="connsiteX18" fmla="*/ 111214 w 110959"/>
                <a:gd name="connsiteY18" fmla="*/ 17785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959" h="114632">
                  <a:moveTo>
                    <a:pt x="111214" y="17785"/>
                  </a:moveTo>
                  <a:cubicBezTo>
                    <a:pt x="111214" y="4120"/>
                    <a:pt x="104643" y="71"/>
                    <a:pt x="100093" y="71"/>
                  </a:cubicBezTo>
                  <a:cubicBezTo>
                    <a:pt x="93774" y="71"/>
                    <a:pt x="87708" y="6651"/>
                    <a:pt x="87708" y="12218"/>
                  </a:cubicBezTo>
                  <a:cubicBezTo>
                    <a:pt x="87708" y="15508"/>
                    <a:pt x="88972" y="17026"/>
                    <a:pt x="91752" y="19809"/>
                  </a:cubicBezTo>
                  <a:cubicBezTo>
                    <a:pt x="97060" y="24870"/>
                    <a:pt x="100346" y="31450"/>
                    <a:pt x="100346" y="40560"/>
                  </a:cubicBezTo>
                  <a:cubicBezTo>
                    <a:pt x="100346" y="51188"/>
                    <a:pt x="84928" y="109136"/>
                    <a:pt x="55355" y="109136"/>
                  </a:cubicBezTo>
                  <a:cubicBezTo>
                    <a:pt x="42465" y="109136"/>
                    <a:pt x="36651" y="100280"/>
                    <a:pt x="36651" y="87121"/>
                  </a:cubicBezTo>
                  <a:cubicBezTo>
                    <a:pt x="36651" y="72950"/>
                    <a:pt x="43476" y="54477"/>
                    <a:pt x="51311" y="33474"/>
                  </a:cubicBezTo>
                  <a:cubicBezTo>
                    <a:pt x="53080" y="29172"/>
                    <a:pt x="54344" y="25630"/>
                    <a:pt x="54344" y="20822"/>
                  </a:cubicBezTo>
                  <a:cubicBezTo>
                    <a:pt x="54344" y="9434"/>
                    <a:pt x="46256" y="71"/>
                    <a:pt x="33618" y="71"/>
                  </a:cubicBezTo>
                  <a:cubicBezTo>
                    <a:pt x="9859" y="71"/>
                    <a:pt x="254" y="36764"/>
                    <a:pt x="254" y="39041"/>
                  </a:cubicBezTo>
                  <a:cubicBezTo>
                    <a:pt x="254" y="41572"/>
                    <a:pt x="2782" y="41572"/>
                    <a:pt x="3288" y="41572"/>
                  </a:cubicBezTo>
                  <a:cubicBezTo>
                    <a:pt x="5815" y="41572"/>
                    <a:pt x="6068" y="41066"/>
                    <a:pt x="7332" y="37017"/>
                  </a:cubicBezTo>
                  <a:cubicBezTo>
                    <a:pt x="14662" y="11459"/>
                    <a:pt x="25530" y="5639"/>
                    <a:pt x="32860" y="5639"/>
                  </a:cubicBezTo>
                  <a:cubicBezTo>
                    <a:pt x="34882" y="5639"/>
                    <a:pt x="39179" y="5639"/>
                    <a:pt x="39179" y="13736"/>
                  </a:cubicBezTo>
                  <a:cubicBezTo>
                    <a:pt x="39179" y="20062"/>
                    <a:pt x="36651" y="26895"/>
                    <a:pt x="34882" y="31450"/>
                  </a:cubicBezTo>
                  <a:cubicBezTo>
                    <a:pt x="23761" y="60804"/>
                    <a:pt x="20475" y="72444"/>
                    <a:pt x="20475" y="83325"/>
                  </a:cubicBezTo>
                  <a:cubicBezTo>
                    <a:pt x="20475" y="110655"/>
                    <a:pt x="42717" y="114704"/>
                    <a:pt x="54344" y="114704"/>
                  </a:cubicBezTo>
                  <a:cubicBezTo>
                    <a:pt x="96807" y="114704"/>
                    <a:pt x="111214" y="30944"/>
                    <a:pt x="111214" y="17785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771FCADF-6D27-6303-9135-A4613E727F76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033619" y="7227666"/>
              <a:ext cx="58639" cy="253051"/>
            </a:xfrm>
            <a:custGeom>
              <a:avLst/>
              <a:gdLst>
                <a:gd name="connsiteX0" fmla="*/ 58899 w 58639"/>
                <a:gd name="connsiteY0" fmla="*/ 126597 h 253051"/>
                <a:gd name="connsiteX1" fmla="*/ 42217 w 58639"/>
                <a:gd name="connsiteY1" fmla="*/ 47645 h 253051"/>
                <a:gd name="connsiteX2" fmla="*/ 2787 w 58639"/>
                <a:gd name="connsiteY2" fmla="*/ 71 h 253051"/>
                <a:gd name="connsiteX3" fmla="*/ 260 w 58639"/>
                <a:gd name="connsiteY3" fmla="*/ 2602 h 253051"/>
                <a:gd name="connsiteX4" fmla="*/ 5062 w 58639"/>
                <a:gd name="connsiteY4" fmla="*/ 8422 h 253051"/>
                <a:gd name="connsiteX5" fmla="*/ 44239 w 58639"/>
                <a:gd name="connsiteY5" fmla="*/ 126597 h 253051"/>
                <a:gd name="connsiteX6" fmla="*/ 3546 w 58639"/>
                <a:gd name="connsiteY6" fmla="*/ 246290 h 253051"/>
                <a:gd name="connsiteX7" fmla="*/ 260 w 58639"/>
                <a:gd name="connsiteY7" fmla="*/ 250592 h 253051"/>
                <a:gd name="connsiteX8" fmla="*/ 2787 w 58639"/>
                <a:gd name="connsiteY8" fmla="*/ 253122 h 253051"/>
                <a:gd name="connsiteX9" fmla="*/ 42975 w 58639"/>
                <a:gd name="connsiteY9" fmla="*/ 203778 h 253051"/>
                <a:gd name="connsiteX10" fmla="*/ 58899 w 58639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39" h="253051">
                  <a:moveTo>
                    <a:pt x="58899" y="126597"/>
                  </a:moveTo>
                  <a:cubicBezTo>
                    <a:pt x="58899" y="106859"/>
                    <a:pt x="56119" y="76240"/>
                    <a:pt x="42217" y="47645"/>
                  </a:cubicBezTo>
                  <a:cubicBezTo>
                    <a:pt x="27052" y="16520"/>
                    <a:pt x="5315" y="71"/>
                    <a:pt x="2787" y="71"/>
                  </a:cubicBezTo>
                  <a:cubicBezTo>
                    <a:pt x="1271" y="71"/>
                    <a:pt x="260" y="1084"/>
                    <a:pt x="260" y="2602"/>
                  </a:cubicBezTo>
                  <a:cubicBezTo>
                    <a:pt x="260" y="3361"/>
                    <a:pt x="260" y="3867"/>
                    <a:pt x="5062" y="8422"/>
                  </a:cubicBezTo>
                  <a:cubicBezTo>
                    <a:pt x="29832" y="33474"/>
                    <a:pt x="44239" y="73709"/>
                    <a:pt x="44239" y="126597"/>
                  </a:cubicBezTo>
                  <a:cubicBezTo>
                    <a:pt x="44239" y="169869"/>
                    <a:pt x="34887" y="214406"/>
                    <a:pt x="3546" y="246290"/>
                  </a:cubicBezTo>
                  <a:cubicBezTo>
                    <a:pt x="260" y="249327"/>
                    <a:pt x="260" y="249833"/>
                    <a:pt x="260" y="250592"/>
                  </a:cubicBezTo>
                  <a:cubicBezTo>
                    <a:pt x="260" y="252110"/>
                    <a:pt x="1271" y="253122"/>
                    <a:pt x="2787" y="253122"/>
                  </a:cubicBezTo>
                  <a:cubicBezTo>
                    <a:pt x="5315" y="253122"/>
                    <a:pt x="28063" y="235915"/>
                    <a:pt x="42975" y="203778"/>
                  </a:cubicBezTo>
                  <a:cubicBezTo>
                    <a:pt x="55866" y="175942"/>
                    <a:pt x="58899" y="147853"/>
                    <a:pt x="58899" y="126597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26B871E0-80A1-1BA5-3441-36C1461859CF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231398" y="7531465"/>
              <a:ext cx="965619" cy="10121"/>
            </a:xfrm>
            <a:custGeom>
              <a:avLst/>
              <a:gdLst>
                <a:gd name="connsiteX0" fmla="*/ 0 w 965619"/>
                <a:gd name="connsiteY0" fmla="*/ 0 h 10121"/>
                <a:gd name="connsiteX1" fmla="*/ 965620 w 965619"/>
                <a:gd name="connsiteY1" fmla="*/ 0 h 10121"/>
                <a:gd name="connsiteX2" fmla="*/ 965620 w 965619"/>
                <a:gd name="connsiteY2" fmla="*/ 10122 h 10121"/>
                <a:gd name="connsiteX3" fmla="*/ 0 w 965619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619" h="10121">
                  <a:moveTo>
                    <a:pt x="0" y="0"/>
                  </a:moveTo>
                  <a:lnTo>
                    <a:pt x="965620" y="0"/>
                  </a:lnTo>
                  <a:lnTo>
                    <a:pt x="965620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49E9D76B-8856-6AD3-4C54-12E341C5E72C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261476" y="7583581"/>
              <a:ext cx="10110" cy="253051"/>
            </a:xfrm>
            <a:custGeom>
              <a:avLst/>
              <a:gdLst>
                <a:gd name="connsiteX0" fmla="*/ 10339 w 10110"/>
                <a:gd name="connsiteY0" fmla="*/ 9195 h 253051"/>
                <a:gd name="connsiteX1" fmla="*/ 5284 w 10110"/>
                <a:gd name="connsiteY1" fmla="*/ 85 h 253051"/>
                <a:gd name="connsiteX2" fmla="*/ 229 w 10110"/>
                <a:gd name="connsiteY2" fmla="*/ 9195 h 253051"/>
                <a:gd name="connsiteX3" fmla="*/ 229 w 10110"/>
                <a:gd name="connsiteY3" fmla="*/ 244027 h 253051"/>
                <a:gd name="connsiteX4" fmla="*/ 5284 w 10110"/>
                <a:gd name="connsiteY4" fmla="*/ 253137 h 253051"/>
                <a:gd name="connsiteX5" fmla="*/ 10339 w 10110"/>
                <a:gd name="connsiteY5" fmla="*/ 244027 h 253051"/>
                <a:gd name="connsiteX6" fmla="*/ 10339 w 10110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0" h="253051">
                  <a:moveTo>
                    <a:pt x="10339" y="9195"/>
                  </a:moveTo>
                  <a:cubicBezTo>
                    <a:pt x="10339" y="4640"/>
                    <a:pt x="10339" y="85"/>
                    <a:pt x="5284" y="85"/>
                  </a:cubicBezTo>
                  <a:cubicBezTo>
                    <a:pt x="229" y="85"/>
                    <a:pt x="229" y="4640"/>
                    <a:pt x="229" y="9195"/>
                  </a:cubicBezTo>
                  <a:lnTo>
                    <a:pt x="229" y="244027"/>
                  </a:lnTo>
                  <a:cubicBezTo>
                    <a:pt x="229" y="248582"/>
                    <a:pt x="229" y="253137"/>
                    <a:pt x="5284" y="253137"/>
                  </a:cubicBezTo>
                  <a:cubicBezTo>
                    <a:pt x="10339" y="253137"/>
                    <a:pt x="10339" y="248582"/>
                    <a:pt x="10339" y="244027"/>
                  </a:cubicBezTo>
                  <a:lnTo>
                    <a:pt x="10339" y="919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FC5F5BC-D4B4-2972-6304-55824B663044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308938" y="7661520"/>
              <a:ext cx="102871" cy="114632"/>
            </a:xfrm>
            <a:custGeom>
              <a:avLst/>
              <a:gdLst>
                <a:gd name="connsiteX0" fmla="*/ 15144 w 102871"/>
                <a:gd name="connsiteY0" fmla="*/ 97004 h 114632"/>
                <a:gd name="connsiteX1" fmla="*/ 12869 w 102871"/>
                <a:gd name="connsiteY1" fmla="*/ 107885 h 114632"/>
                <a:gd name="connsiteX2" fmla="*/ 20199 w 102871"/>
                <a:gd name="connsiteY2" fmla="*/ 114718 h 114632"/>
                <a:gd name="connsiteX3" fmla="*/ 29551 w 102871"/>
                <a:gd name="connsiteY3" fmla="*/ 107632 h 114632"/>
                <a:gd name="connsiteX4" fmla="*/ 39661 w 102871"/>
                <a:gd name="connsiteY4" fmla="*/ 67650 h 114632"/>
                <a:gd name="connsiteX5" fmla="*/ 47749 w 102871"/>
                <a:gd name="connsiteY5" fmla="*/ 34753 h 114632"/>
                <a:gd name="connsiteX6" fmla="*/ 61904 w 102871"/>
                <a:gd name="connsiteY6" fmla="*/ 14003 h 114632"/>
                <a:gd name="connsiteX7" fmla="*/ 82124 w 102871"/>
                <a:gd name="connsiteY7" fmla="*/ 5653 h 114632"/>
                <a:gd name="connsiteX8" fmla="*/ 92740 w 102871"/>
                <a:gd name="connsiteY8" fmla="*/ 8689 h 114632"/>
                <a:gd name="connsiteX9" fmla="*/ 79597 w 102871"/>
                <a:gd name="connsiteY9" fmla="*/ 22607 h 114632"/>
                <a:gd name="connsiteX10" fmla="*/ 89201 w 102871"/>
                <a:gd name="connsiteY10" fmla="*/ 31464 h 114632"/>
                <a:gd name="connsiteX11" fmla="*/ 103103 w 102871"/>
                <a:gd name="connsiteY11" fmla="*/ 16534 h 114632"/>
                <a:gd name="connsiteX12" fmla="*/ 82124 w 102871"/>
                <a:gd name="connsiteY12" fmla="*/ 85 h 114632"/>
                <a:gd name="connsiteX13" fmla="*/ 49771 w 102871"/>
                <a:gd name="connsiteY13" fmla="*/ 19570 h 114632"/>
                <a:gd name="connsiteX14" fmla="*/ 26771 w 102871"/>
                <a:gd name="connsiteY14" fmla="*/ 85 h 114632"/>
                <a:gd name="connsiteX15" fmla="*/ 8067 w 102871"/>
                <a:gd name="connsiteY15" fmla="*/ 14509 h 114632"/>
                <a:gd name="connsiteX16" fmla="*/ 231 w 102871"/>
                <a:gd name="connsiteY16" fmla="*/ 39055 h 114632"/>
                <a:gd name="connsiteX17" fmla="*/ 3264 w 102871"/>
                <a:gd name="connsiteY17" fmla="*/ 41586 h 114632"/>
                <a:gd name="connsiteX18" fmla="*/ 7561 w 102871"/>
                <a:gd name="connsiteY18" fmla="*/ 35766 h 114632"/>
                <a:gd name="connsiteX19" fmla="*/ 26012 w 102871"/>
                <a:gd name="connsiteY19" fmla="*/ 5653 h 114632"/>
                <a:gd name="connsiteX20" fmla="*/ 33848 w 102871"/>
                <a:gd name="connsiteY20" fmla="*/ 17293 h 114632"/>
                <a:gd name="connsiteX21" fmla="*/ 29804 w 102871"/>
                <a:gd name="connsiteY21" fmla="*/ 38549 h 114632"/>
                <a:gd name="connsiteX22" fmla="*/ 15144 w 10287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144" y="97004"/>
                  </a:moveTo>
                  <a:cubicBezTo>
                    <a:pt x="14386" y="100800"/>
                    <a:pt x="12869" y="106620"/>
                    <a:pt x="12869" y="107885"/>
                  </a:cubicBezTo>
                  <a:cubicBezTo>
                    <a:pt x="12869" y="112440"/>
                    <a:pt x="16408" y="114718"/>
                    <a:pt x="20199" y="114718"/>
                  </a:cubicBezTo>
                  <a:cubicBezTo>
                    <a:pt x="23232" y="114718"/>
                    <a:pt x="27782" y="112693"/>
                    <a:pt x="29551" y="107632"/>
                  </a:cubicBezTo>
                  <a:cubicBezTo>
                    <a:pt x="30057" y="106620"/>
                    <a:pt x="38650" y="72205"/>
                    <a:pt x="39661" y="67650"/>
                  </a:cubicBezTo>
                  <a:cubicBezTo>
                    <a:pt x="41683" y="59299"/>
                    <a:pt x="46233" y="41586"/>
                    <a:pt x="47749" y="34753"/>
                  </a:cubicBezTo>
                  <a:cubicBezTo>
                    <a:pt x="48760" y="31464"/>
                    <a:pt x="55838" y="19570"/>
                    <a:pt x="61904" y="14003"/>
                  </a:cubicBezTo>
                  <a:cubicBezTo>
                    <a:pt x="63926" y="12232"/>
                    <a:pt x="71256" y="5653"/>
                    <a:pt x="82124" y="5653"/>
                  </a:cubicBezTo>
                  <a:cubicBezTo>
                    <a:pt x="88696" y="5653"/>
                    <a:pt x="92487" y="8689"/>
                    <a:pt x="92740" y="8689"/>
                  </a:cubicBezTo>
                  <a:cubicBezTo>
                    <a:pt x="85157" y="9954"/>
                    <a:pt x="79597" y="16028"/>
                    <a:pt x="79597" y="22607"/>
                  </a:cubicBezTo>
                  <a:cubicBezTo>
                    <a:pt x="79597" y="26656"/>
                    <a:pt x="82377" y="31464"/>
                    <a:pt x="89201" y="31464"/>
                  </a:cubicBezTo>
                  <a:cubicBezTo>
                    <a:pt x="96026" y="31464"/>
                    <a:pt x="103103" y="25644"/>
                    <a:pt x="103103" y="16534"/>
                  </a:cubicBezTo>
                  <a:cubicBezTo>
                    <a:pt x="103103" y="7677"/>
                    <a:pt x="95015" y="85"/>
                    <a:pt x="82124" y="85"/>
                  </a:cubicBezTo>
                  <a:cubicBezTo>
                    <a:pt x="65695" y="85"/>
                    <a:pt x="54574" y="12485"/>
                    <a:pt x="49771" y="19570"/>
                  </a:cubicBezTo>
                  <a:cubicBezTo>
                    <a:pt x="47749" y="8183"/>
                    <a:pt x="38650" y="85"/>
                    <a:pt x="26771" y="85"/>
                  </a:cubicBezTo>
                  <a:cubicBezTo>
                    <a:pt x="15144" y="85"/>
                    <a:pt x="10342" y="9954"/>
                    <a:pt x="8067" y="14509"/>
                  </a:cubicBezTo>
                  <a:cubicBezTo>
                    <a:pt x="3517" y="23113"/>
                    <a:pt x="231" y="38296"/>
                    <a:pt x="231" y="39055"/>
                  </a:cubicBezTo>
                  <a:cubicBezTo>
                    <a:pt x="231" y="41586"/>
                    <a:pt x="2759" y="41586"/>
                    <a:pt x="3264" y="41586"/>
                  </a:cubicBezTo>
                  <a:cubicBezTo>
                    <a:pt x="5792" y="41586"/>
                    <a:pt x="6045" y="41333"/>
                    <a:pt x="7561" y="35766"/>
                  </a:cubicBezTo>
                  <a:cubicBezTo>
                    <a:pt x="11858" y="17799"/>
                    <a:pt x="16913" y="5653"/>
                    <a:pt x="26012" y="5653"/>
                  </a:cubicBezTo>
                  <a:cubicBezTo>
                    <a:pt x="30309" y="5653"/>
                    <a:pt x="33848" y="7677"/>
                    <a:pt x="33848" y="17293"/>
                  </a:cubicBezTo>
                  <a:cubicBezTo>
                    <a:pt x="33848" y="22607"/>
                    <a:pt x="33090" y="25391"/>
                    <a:pt x="29804" y="38549"/>
                  </a:cubicBezTo>
                  <a:lnTo>
                    <a:pt x="15144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50B4515B-B189-129C-E1BA-48E2B5D238C7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499807" y="7705045"/>
              <a:ext cx="154433" cy="10122"/>
            </a:xfrm>
            <a:custGeom>
              <a:avLst/>
              <a:gdLst>
                <a:gd name="connsiteX0" fmla="*/ 145826 w 154433"/>
                <a:gd name="connsiteY0" fmla="*/ 10207 h 10122"/>
                <a:gd name="connsiteX1" fmla="*/ 154672 w 154433"/>
                <a:gd name="connsiteY1" fmla="*/ 5146 h 10122"/>
                <a:gd name="connsiteX2" fmla="*/ 145826 w 154433"/>
                <a:gd name="connsiteY2" fmla="*/ 85 h 10122"/>
                <a:gd name="connsiteX3" fmla="*/ 9085 w 154433"/>
                <a:gd name="connsiteY3" fmla="*/ 85 h 10122"/>
                <a:gd name="connsiteX4" fmla="*/ 238 w 154433"/>
                <a:gd name="connsiteY4" fmla="*/ 5146 h 10122"/>
                <a:gd name="connsiteX5" fmla="*/ 9085 w 154433"/>
                <a:gd name="connsiteY5" fmla="*/ 10207 h 10122"/>
                <a:gd name="connsiteX6" fmla="*/ 145826 w 154433"/>
                <a:gd name="connsiteY6" fmla="*/ 1020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33" h="10122">
                  <a:moveTo>
                    <a:pt x="145826" y="10207"/>
                  </a:moveTo>
                  <a:cubicBezTo>
                    <a:pt x="150122" y="10207"/>
                    <a:pt x="154672" y="10207"/>
                    <a:pt x="154672" y="5146"/>
                  </a:cubicBezTo>
                  <a:cubicBezTo>
                    <a:pt x="154672" y="85"/>
                    <a:pt x="150122" y="85"/>
                    <a:pt x="145826" y="85"/>
                  </a:cubicBezTo>
                  <a:lnTo>
                    <a:pt x="9085" y="85"/>
                  </a:lnTo>
                  <a:cubicBezTo>
                    <a:pt x="4788" y="85"/>
                    <a:pt x="238" y="85"/>
                    <a:pt x="238" y="5146"/>
                  </a:cubicBezTo>
                  <a:cubicBezTo>
                    <a:pt x="238" y="10207"/>
                    <a:pt x="4788" y="10207"/>
                    <a:pt x="9085" y="10207"/>
                  </a:cubicBezTo>
                  <a:lnTo>
                    <a:pt x="145826" y="1020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CB77B66-EADA-A1E1-592D-1D4361F3C932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738913" y="7661520"/>
              <a:ext cx="102871" cy="114632"/>
            </a:xfrm>
            <a:custGeom>
              <a:avLst/>
              <a:gdLst>
                <a:gd name="connsiteX0" fmla="*/ 15161 w 102871"/>
                <a:gd name="connsiteY0" fmla="*/ 97004 h 114632"/>
                <a:gd name="connsiteX1" fmla="*/ 12886 w 102871"/>
                <a:gd name="connsiteY1" fmla="*/ 107885 h 114632"/>
                <a:gd name="connsiteX2" fmla="*/ 20216 w 102871"/>
                <a:gd name="connsiteY2" fmla="*/ 114718 h 114632"/>
                <a:gd name="connsiteX3" fmla="*/ 29568 w 102871"/>
                <a:gd name="connsiteY3" fmla="*/ 107632 h 114632"/>
                <a:gd name="connsiteX4" fmla="*/ 39678 w 102871"/>
                <a:gd name="connsiteY4" fmla="*/ 67650 h 114632"/>
                <a:gd name="connsiteX5" fmla="*/ 47766 w 102871"/>
                <a:gd name="connsiteY5" fmla="*/ 34753 h 114632"/>
                <a:gd name="connsiteX6" fmla="*/ 61921 w 102871"/>
                <a:gd name="connsiteY6" fmla="*/ 14003 h 114632"/>
                <a:gd name="connsiteX7" fmla="*/ 82141 w 102871"/>
                <a:gd name="connsiteY7" fmla="*/ 5653 h 114632"/>
                <a:gd name="connsiteX8" fmla="*/ 92757 w 102871"/>
                <a:gd name="connsiteY8" fmla="*/ 8689 h 114632"/>
                <a:gd name="connsiteX9" fmla="*/ 79614 w 102871"/>
                <a:gd name="connsiteY9" fmla="*/ 22607 h 114632"/>
                <a:gd name="connsiteX10" fmla="*/ 89218 w 102871"/>
                <a:gd name="connsiteY10" fmla="*/ 31464 h 114632"/>
                <a:gd name="connsiteX11" fmla="*/ 103120 w 102871"/>
                <a:gd name="connsiteY11" fmla="*/ 16534 h 114632"/>
                <a:gd name="connsiteX12" fmla="*/ 82141 w 102871"/>
                <a:gd name="connsiteY12" fmla="*/ 85 h 114632"/>
                <a:gd name="connsiteX13" fmla="*/ 49788 w 102871"/>
                <a:gd name="connsiteY13" fmla="*/ 19570 h 114632"/>
                <a:gd name="connsiteX14" fmla="*/ 26788 w 102871"/>
                <a:gd name="connsiteY14" fmla="*/ 85 h 114632"/>
                <a:gd name="connsiteX15" fmla="*/ 8084 w 102871"/>
                <a:gd name="connsiteY15" fmla="*/ 14509 h 114632"/>
                <a:gd name="connsiteX16" fmla="*/ 248 w 102871"/>
                <a:gd name="connsiteY16" fmla="*/ 39055 h 114632"/>
                <a:gd name="connsiteX17" fmla="*/ 3281 w 102871"/>
                <a:gd name="connsiteY17" fmla="*/ 41586 h 114632"/>
                <a:gd name="connsiteX18" fmla="*/ 7578 w 102871"/>
                <a:gd name="connsiteY18" fmla="*/ 35766 h 114632"/>
                <a:gd name="connsiteX19" fmla="*/ 26029 w 102871"/>
                <a:gd name="connsiteY19" fmla="*/ 5653 h 114632"/>
                <a:gd name="connsiteX20" fmla="*/ 33865 w 102871"/>
                <a:gd name="connsiteY20" fmla="*/ 17293 h 114632"/>
                <a:gd name="connsiteX21" fmla="*/ 29821 w 102871"/>
                <a:gd name="connsiteY21" fmla="*/ 38549 h 114632"/>
                <a:gd name="connsiteX22" fmla="*/ 15161 w 10287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161" y="97004"/>
                  </a:moveTo>
                  <a:cubicBezTo>
                    <a:pt x="14403" y="100800"/>
                    <a:pt x="12886" y="106620"/>
                    <a:pt x="12886" y="107885"/>
                  </a:cubicBezTo>
                  <a:cubicBezTo>
                    <a:pt x="12886" y="112440"/>
                    <a:pt x="16425" y="114718"/>
                    <a:pt x="20216" y="114718"/>
                  </a:cubicBezTo>
                  <a:cubicBezTo>
                    <a:pt x="23249" y="114718"/>
                    <a:pt x="27799" y="112693"/>
                    <a:pt x="29568" y="107632"/>
                  </a:cubicBezTo>
                  <a:cubicBezTo>
                    <a:pt x="30073" y="106620"/>
                    <a:pt x="38667" y="72205"/>
                    <a:pt x="39678" y="67650"/>
                  </a:cubicBezTo>
                  <a:cubicBezTo>
                    <a:pt x="41700" y="59299"/>
                    <a:pt x="46250" y="41586"/>
                    <a:pt x="47766" y="34753"/>
                  </a:cubicBezTo>
                  <a:cubicBezTo>
                    <a:pt x="48777" y="31464"/>
                    <a:pt x="55855" y="19570"/>
                    <a:pt x="61921" y="14003"/>
                  </a:cubicBezTo>
                  <a:cubicBezTo>
                    <a:pt x="63943" y="12232"/>
                    <a:pt x="71273" y="5653"/>
                    <a:pt x="82141" y="5653"/>
                  </a:cubicBezTo>
                  <a:cubicBezTo>
                    <a:pt x="88713" y="5653"/>
                    <a:pt x="92504" y="8689"/>
                    <a:pt x="92757" y="8689"/>
                  </a:cubicBezTo>
                  <a:cubicBezTo>
                    <a:pt x="85174" y="9954"/>
                    <a:pt x="79614" y="16028"/>
                    <a:pt x="79614" y="22607"/>
                  </a:cubicBezTo>
                  <a:cubicBezTo>
                    <a:pt x="79614" y="26656"/>
                    <a:pt x="82394" y="31464"/>
                    <a:pt x="89218" y="31464"/>
                  </a:cubicBezTo>
                  <a:cubicBezTo>
                    <a:pt x="96043" y="31464"/>
                    <a:pt x="103120" y="25644"/>
                    <a:pt x="103120" y="16534"/>
                  </a:cubicBezTo>
                  <a:cubicBezTo>
                    <a:pt x="103120" y="7677"/>
                    <a:pt x="95032" y="85"/>
                    <a:pt x="82141" y="85"/>
                  </a:cubicBezTo>
                  <a:cubicBezTo>
                    <a:pt x="65712" y="85"/>
                    <a:pt x="54591" y="12485"/>
                    <a:pt x="49788" y="19570"/>
                  </a:cubicBezTo>
                  <a:cubicBezTo>
                    <a:pt x="47766" y="8183"/>
                    <a:pt x="38667" y="85"/>
                    <a:pt x="26788" y="85"/>
                  </a:cubicBezTo>
                  <a:cubicBezTo>
                    <a:pt x="15161" y="85"/>
                    <a:pt x="10359" y="9954"/>
                    <a:pt x="8084" y="14509"/>
                  </a:cubicBezTo>
                  <a:cubicBezTo>
                    <a:pt x="3534" y="23113"/>
                    <a:pt x="248" y="38296"/>
                    <a:pt x="248" y="39055"/>
                  </a:cubicBezTo>
                  <a:cubicBezTo>
                    <a:pt x="248" y="41586"/>
                    <a:pt x="2776" y="41586"/>
                    <a:pt x="3281" y="41586"/>
                  </a:cubicBezTo>
                  <a:cubicBezTo>
                    <a:pt x="5809" y="41586"/>
                    <a:pt x="6062" y="41333"/>
                    <a:pt x="7578" y="35766"/>
                  </a:cubicBezTo>
                  <a:cubicBezTo>
                    <a:pt x="11875" y="17799"/>
                    <a:pt x="16930" y="5653"/>
                    <a:pt x="26029" y="5653"/>
                  </a:cubicBezTo>
                  <a:cubicBezTo>
                    <a:pt x="30326" y="5653"/>
                    <a:pt x="33865" y="7677"/>
                    <a:pt x="33865" y="17293"/>
                  </a:cubicBezTo>
                  <a:cubicBezTo>
                    <a:pt x="33865" y="22607"/>
                    <a:pt x="33107" y="25391"/>
                    <a:pt x="29821" y="38549"/>
                  </a:cubicBezTo>
                  <a:lnTo>
                    <a:pt x="15161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2B9D48D7-11BC-3964-F414-A61954C060E3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858001" y="7701679"/>
              <a:ext cx="130219" cy="130549"/>
            </a:xfrm>
            <a:custGeom>
              <a:avLst/>
              <a:gdLst>
                <a:gd name="connsiteX0" fmla="*/ 69786 w 130219"/>
                <a:gd name="connsiteY0" fmla="*/ 69701 h 130549"/>
                <a:gd name="connsiteX1" fmla="*/ 123926 w 130219"/>
                <a:gd name="connsiteY1" fmla="*/ 69701 h 130549"/>
                <a:gd name="connsiteX2" fmla="*/ 130472 w 130219"/>
                <a:gd name="connsiteY2" fmla="*/ 65450 h 130549"/>
                <a:gd name="connsiteX3" fmla="*/ 123926 w 130219"/>
                <a:gd name="connsiteY3" fmla="*/ 61022 h 130549"/>
                <a:gd name="connsiteX4" fmla="*/ 69786 w 130219"/>
                <a:gd name="connsiteY4" fmla="*/ 61022 h 130549"/>
                <a:gd name="connsiteX5" fmla="*/ 69786 w 130219"/>
                <a:gd name="connsiteY5" fmla="*/ 6641 h 130549"/>
                <a:gd name="connsiteX6" fmla="*/ 65540 w 130219"/>
                <a:gd name="connsiteY6" fmla="*/ 87 h 130549"/>
                <a:gd name="connsiteX7" fmla="*/ 61116 w 130219"/>
                <a:gd name="connsiteY7" fmla="*/ 6641 h 130549"/>
                <a:gd name="connsiteX8" fmla="*/ 61116 w 130219"/>
                <a:gd name="connsiteY8" fmla="*/ 61022 h 130549"/>
                <a:gd name="connsiteX9" fmla="*/ 6799 w 130219"/>
                <a:gd name="connsiteY9" fmla="*/ 61022 h 130549"/>
                <a:gd name="connsiteX10" fmla="*/ 253 w 130219"/>
                <a:gd name="connsiteY10" fmla="*/ 65273 h 130549"/>
                <a:gd name="connsiteX11" fmla="*/ 6799 w 130219"/>
                <a:gd name="connsiteY11" fmla="*/ 69701 h 130549"/>
                <a:gd name="connsiteX12" fmla="*/ 61116 w 130219"/>
                <a:gd name="connsiteY12" fmla="*/ 69701 h 130549"/>
                <a:gd name="connsiteX13" fmla="*/ 61116 w 130219"/>
                <a:gd name="connsiteY13" fmla="*/ 124082 h 130549"/>
                <a:gd name="connsiteX14" fmla="*/ 65363 w 130219"/>
                <a:gd name="connsiteY14" fmla="*/ 130636 h 130549"/>
                <a:gd name="connsiteX15" fmla="*/ 69786 w 130219"/>
                <a:gd name="connsiteY15" fmla="*/ 124082 h 130549"/>
                <a:gd name="connsiteX16" fmla="*/ 69786 w 130219"/>
                <a:gd name="connsiteY16" fmla="*/ 6970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219" h="130549">
                  <a:moveTo>
                    <a:pt x="69786" y="69701"/>
                  </a:moveTo>
                  <a:lnTo>
                    <a:pt x="123926" y="69701"/>
                  </a:lnTo>
                  <a:cubicBezTo>
                    <a:pt x="126226" y="69701"/>
                    <a:pt x="130472" y="69701"/>
                    <a:pt x="130472" y="65450"/>
                  </a:cubicBezTo>
                  <a:cubicBezTo>
                    <a:pt x="130472" y="61022"/>
                    <a:pt x="126403" y="61022"/>
                    <a:pt x="123926" y="61022"/>
                  </a:cubicBezTo>
                  <a:lnTo>
                    <a:pt x="69786" y="61022"/>
                  </a:lnTo>
                  <a:lnTo>
                    <a:pt x="69786" y="6641"/>
                  </a:lnTo>
                  <a:cubicBezTo>
                    <a:pt x="69786" y="4338"/>
                    <a:pt x="69786" y="87"/>
                    <a:pt x="65540" y="87"/>
                  </a:cubicBezTo>
                  <a:cubicBezTo>
                    <a:pt x="61116" y="87"/>
                    <a:pt x="61116" y="4161"/>
                    <a:pt x="61116" y="6641"/>
                  </a:cubicBezTo>
                  <a:lnTo>
                    <a:pt x="61116" y="61022"/>
                  </a:lnTo>
                  <a:lnTo>
                    <a:pt x="6799" y="61022"/>
                  </a:lnTo>
                  <a:cubicBezTo>
                    <a:pt x="4499" y="61022"/>
                    <a:pt x="253" y="61022"/>
                    <a:pt x="253" y="65273"/>
                  </a:cubicBezTo>
                  <a:cubicBezTo>
                    <a:pt x="253" y="69701"/>
                    <a:pt x="4322" y="69701"/>
                    <a:pt x="6799" y="69701"/>
                  </a:cubicBezTo>
                  <a:lnTo>
                    <a:pt x="61116" y="69701"/>
                  </a:lnTo>
                  <a:lnTo>
                    <a:pt x="61116" y="124082"/>
                  </a:lnTo>
                  <a:cubicBezTo>
                    <a:pt x="61116" y="126385"/>
                    <a:pt x="61116" y="130636"/>
                    <a:pt x="65363" y="130636"/>
                  </a:cubicBezTo>
                  <a:cubicBezTo>
                    <a:pt x="69786" y="130636"/>
                    <a:pt x="69786" y="126562"/>
                    <a:pt x="69786" y="124082"/>
                  </a:cubicBezTo>
                  <a:lnTo>
                    <a:pt x="69786" y="69701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85BD5134-99EB-2D0E-BDDD-D6DC91C31E00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043496" y="7583581"/>
              <a:ext cx="10110" cy="253051"/>
            </a:xfrm>
            <a:custGeom>
              <a:avLst/>
              <a:gdLst>
                <a:gd name="connsiteX0" fmla="*/ 10370 w 10110"/>
                <a:gd name="connsiteY0" fmla="*/ 9195 h 253051"/>
                <a:gd name="connsiteX1" fmla="*/ 5315 w 10110"/>
                <a:gd name="connsiteY1" fmla="*/ 85 h 253051"/>
                <a:gd name="connsiteX2" fmla="*/ 259 w 10110"/>
                <a:gd name="connsiteY2" fmla="*/ 9195 h 253051"/>
                <a:gd name="connsiteX3" fmla="*/ 259 w 10110"/>
                <a:gd name="connsiteY3" fmla="*/ 244027 h 253051"/>
                <a:gd name="connsiteX4" fmla="*/ 5315 w 10110"/>
                <a:gd name="connsiteY4" fmla="*/ 253137 h 253051"/>
                <a:gd name="connsiteX5" fmla="*/ 10370 w 10110"/>
                <a:gd name="connsiteY5" fmla="*/ 244027 h 253051"/>
                <a:gd name="connsiteX6" fmla="*/ 10370 w 10110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0" h="253051">
                  <a:moveTo>
                    <a:pt x="10370" y="9195"/>
                  </a:moveTo>
                  <a:cubicBezTo>
                    <a:pt x="10370" y="4640"/>
                    <a:pt x="10370" y="85"/>
                    <a:pt x="5315" y="85"/>
                  </a:cubicBezTo>
                  <a:cubicBezTo>
                    <a:pt x="259" y="85"/>
                    <a:pt x="259" y="4640"/>
                    <a:pt x="259" y="9195"/>
                  </a:cubicBezTo>
                  <a:lnTo>
                    <a:pt x="259" y="244027"/>
                  </a:lnTo>
                  <a:cubicBezTo>
                    <a:pt x="259" y="248582"/>
                    <a:pt x="259" y="253137"/>
                    <a:pt x="5315" y="253137"/>
                  </a:cubicBezTo>
                  <a:cubicBezTo>
                    <a:pt x="10370" y="253137"/>
                    <a:pt x="10370" y="248582"/>
                    <a:pt x="10370" y="244027"/>
                  </a:cubicBezTo>
                  <a:lnTo>
                    <a:pt x="10370" y="919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9017271F-EAF6-7A4F-2B58-4BBC4D4A497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7094775" y="7582647"/>
              <a:ext cx="78202" cy="117618"/>
            </a:xfrm>
            <a:custGeom>
              <a:avLst/>
              <a:gdLst>
                <a:gd name="connsiteX0" fmla="*/ 78465 w 78202"/>
                <a:gd name="connsiteY0" fmla="*/ 85462 h 117618"/>
                <a:gd name="connsiteX1" fmla="*/ 72449 w 78202"/>
                <a:gd name="connsiteY1" fmla="*/ 85462 h 117618"/>
                <a:gd name="connsiteX2" fmla="*/ 67849 w 78202"/>
                <a:gd name="connsiteY2" fmla="*/ 101581 h 117618"/>
                <a:gd name="connsiteX3" fmla="*/ 50333 w 78202"/>
                <a:gd name="connsiteY3" fmla="*/ 102644 h 117618"/>
                <a:gd name="connsiteX4" fmla="*/ 17778 w 78202"/>
                <a:gd name="connsiteY4" fmla="*/ 102644 h 117618"/>
                <a:gd name="connsiteX5" fmla="*/ 53164 w 78202"/>
                <a:gd name="connsiteY5" fmla="*/ 72885 h 117618"/>
                <a:gd name="connsiteX6" fmla="*/ 78465 w 78202"/>
                <a:gd name="connsiteY6" fmla="*/ 34624 h 117618"/>
                <a:gd name="connsiteX7" fmla="*/ 37063 w 78202"/>
                <a:gd name="connsiteY7" fmla="*/ 83 h 117618"/>
                <a:gd name="connsiteX8" fmla="*/ 262 w 78202"/>
                <a:gd name="connsiteY8" fmla="*/ 31790 h 117618"/>
                <a:gd name="connsiteX9" fmla="*/ 9639 w 78202"/>
                <a:gd name="connsiteY9" fmla="*/ 41709 h 117618"/>
                <a:gd name="connsiteX10" fmla="*/ 19017 w 78202"/>
                <a:gd name="connsiteY10" fmla="*/ 32321 h 117618"/>
                <a:gd name="connsiteX11" fmla="*/ 8578 w 78202"/>
                <a:gd name="connsiteY11" fmla="*/ 22933 h 117618"/>
                <a:gd name="connsiteX12" fmla="*/ 34409 w 78202"/>
                <a:gd name="connsiteY12" fmla="*/ 6459 h 117618"/>
                <a:gd name="connsiteX13" fmla="*/ 61303 w 78202"/>
                <a:gd name="connsiteY13" fmla="*/ 34624 h 117618"/>
                <a:gd name="connsiteX14" fmla="*/ 44671 w 78202"/>
                <a:gd name="connsiteY14" fmla="*/ 68634 h 117618"/>
                <a:gd name="connsiteX15" fmla="*/ 2032 w 78202"/>
                <a:gd name="connsiteY15" fmla="*/ 110792 h 117618"/>
                <a:gd name="connsiteX16" fmla="*/ 262 w 78202"/>
                <a:gd name="connsiteY16" fmla="*/ 117701 h 117618"/>
                <a:gd name="connsiteX17" fmla="*/ 73157 w 78202"/>
                <a:gd name="connsiteY17" fmla="*/ 117701 h 117618"/>
                <a:gd name="connsiteX18" fmla="*/ 78465 w 78202"/>
                <a:gd name="connsiteY18" fmla="*/ 8546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02" h="117618">
                  <a:moveTo>
                    <a:pt x="78465" y="85462"/>
                  </a:moveTo>
                  <a:lnTo>
                    <a:pt x="72449" y="85462"/>
                  </a:lnTo>
                  <a:cubicBezTo>
                    <a:pt x="71918" y="89359"/>
                    <a:pt x="70149" y="99810"/>
                    <a:pt x="67849" y="101581"/>
                  </a:cubicBezTo>
                  <a:cubicBezTo>
                    <a:pt x="66434" y="102644"/>
                    <a:pt x="52810" y="102644"/>
                    <a:pt x="50333" y="102644"/>
                  </a:cubicBezTo>
                  <a:lnTo>
                    <a:pt x="17778" y="102644"/>
                  </a:lnTo>
                  <a:cubicBezTo>
                    <a:pt x="36356" y="86171"/>
                    <a:pt x="42548" y="81211"/>
                    <a:pt x="53164" y="72885"/>
                  </a:cubicBezTo>
                  <a:cubicBezTo>
                    <a:pt x="66257" y="62434"/>
                    <a:pt x="78465" y="51452"/>
                    <a:pt x="78465" y="34624"/>
                  </a:cubicBezTo>
                  <a:cubicBezTo>
                    <a:pt x="78465" y="13191"/>
                    <a:pt x="59710" y="83"/>
                    <a:pt x="37063" y="83"/>
                  </a:cubicBezTo>
                  <a:cubicBezTo>
                    <a:pt x="15124" y="83"/>
                    <a:pt x="262" y="15493"/>
                    <a:pt x="262" y="31790"/>
                  </a:cubicBezTo>
                  <a:cubicBezTo>
                    <a:pt x="262" y="40824"/>
                    <a:pt x="7870" y="41709"/>
                    <a:pt x="9639" y="41709"/>
                  </a:cubicBezTo>
                  <a:cubicBezTo>
                    <a:pt x="13886" y="41709"/>
                    <a:pt x="19017" y="38698"/>
                    <a:pt x="19017" y="32321"/>
                  </a:cubicBezTo>
                  <a:cubicBezTo>
                    <a:pt x="19017" y="29133"/>
                    <a:pt x="17778" y="22933"/>
                    <a:pt x="8578" y="22933"/>
                  </a:cubicBezTo>
                  <a:cubicBezTo>
                    <a:pt x="14063" y="10356"/>
                    <a:pt x="26094" y="6459"/>
                    <a:pt x="34409" y="6459"/>
                  </a:cubicBezTo>
                  <a:cubicBezTo>
                    <a:pt x="52102" y="6459"/>
                    <a:pt x="61303" y="20276"/>
                    <a:pt x="61303" y="34624"/>
                  </a:cubicBezTo>
                  <a:cubicBezTo>
                    <a:pt x="61303" y="50035"/>
                    <a:pt x="50333" y="62257"/>
                    <a:pt x="44671" y="68634"/>
                  </a:cubicBezTo>
                  <a:lnTo>
                    <a:pt x="2032" y="110792"/>
                  </a:lnTo>
                  <a:cubicBezTo>
                    <a:pt x="262" y="112387"/>
                    <a:pt x="262" y="112741"/>
                    <a:pt x="262" y="117701"/>
                  </a:cubicBezTo>
                  <a:lnTo>
                    <a:pt x="73157" y="117701"/>
                  </a:lnTo>
                  <a:lnTo>
                    <a:pt x="78465" y="8546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37701A72-A432-58BB-D2F7-3B31F1FE129B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7297669" y="7452260"/>
              <a:ext cx="168082" cy="168531"/>
            </a:xfrm>
            <a:custGeom>
              <a:avLst/>
              <a:gdLst>
                <a:gd name="connsiteX0" fmla="*/ 89493 w 168082"/>
                <a:gd name="connsiteY0" fmla="*/ 89406 h 168531"/>
                <a:gd name="connsiteX1" fmla="*/ 160012 w 168082"/>
                <a:gd name="connsiteY1" fmla="*/ 89406 h 168531"/>
                <a:gd name="connsiteX2" fmla="*/ 168353 w 168082"/>
                <a:gd name="connsiteY2" fmla="*/ 84345 h 168531"/>
                <a:gd name="connsiteX3" fmla="*/ 160012 w 168082"/>
                <a:gd name="connsiteY3" fmla="*/ 79284 h 168531"/>
                <a:gd name="connsiteX4" fmla="*/ 89493 w 168082"/>
                <a:gd name="connsiteY4" fmla="*/ 79284 h 168531"/>
                <a:gd name="connsiteX5" fmla="*/ 89493 w 168082"/>
                <a:gd name="connsiteY5" fmla="*/ 8429 h 168531"/>
                <a:gd name="connsiteX6" fmla="*/ 84438 w 168082"/>
                <a:gd name="connsiteY6" fmla="*/ 79 h 168531"/>
                <a:gd name="connsiteX7" fmla="*/ 79383 w 168082"/>
                <a:gd name="connsiteY7" fmla="*/ 8429 h 168531"/>
                <a:gd name="connsiteX8" fmla="*/ 79383 w 168082"/>
                <a:gd name="connsiteY8" fmla="*/ 79284 h 168531"/>
                <a:gd name="connsiteX9" fmla="*/ 8611 w 168082"/>
                <a:gd name="connsiteY9" fmla="*/ 79284 h 168531"/>
                <a:gd name="connsiteX10" fmla="*/ 270 w 168082"/>
                <a:gd name="connsiteY10" fmla="*/ 84345 h 168531"/>
                <a:gd name="connsiteX11" fmla="*/ 8611 w 168082"/>
                <a:gd name="connsiteY11" fmla="*/ 89406 h 168531"/>
                <a:gd name="connsiteX12" fmla="*/ 79383 w 168082"/>
                <a:gd name="connsiteY12" fmla="*/ 89406 h 168531"/>
                <a:gd name="connsiteX13" fmla="*/ 79383 w 168082"/>
                <a:gd name="connsiteY13" fmla="*/ 160260 h 168531"/>
                <a:gd name="connsiteX14" fmla="*/ 84438 w 168082"/>
                <a:gd name="connsiteY14" fmla="*/ 168611 h 168531"/>
                <a:gd name="connsiteX15" fmla="*/ 89493 w 168082"/>
                <a:gd name="connsiteY15" fmla="*/ 160260 h 168531"/>
                <a:gd name="connsiteX16" fmla="*/ 89493 w 168082"/>
                <a:gd name="connsiteY16" fmla="*/ 89406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082" h="168531">
                  <a:moveTo>
                    <a:pt x="89493" y="89406"/>
                  </a:moveTo>
                  <a:lnTo>
                    <a:pt x="160012" y="89406"/>
                  </a:lnTo>
                  <a:cubicBezTo>
                    <a:pt x="163550" y="89406"/>
                    <a:pt x="168353" y="89406"/>
                    <a:pt x="168353" y="84345"/>
                  </a:cubicBezTo>
                  <a:cubicBezTo>
                    <a:pt x="168353" y="79284"/>
                    <a:pt x="163550" y="79284"/>
                    <a:pt x="160012" y="79284"/>
                  </a:cubicBezTo>
                  <a:lnTo>
                    <a:pt x="89493" y="79284"/>
                  </a:lnTo>
                  <a:lnTo>
                    <a:pt x="89493" y="8429"/>
                  </a:lnTo>
                  <a:cubicBezTo>
                    <a:pt x="89493" y="4887"/>
                    <a:pt x="89493" y="79"/>
                    <a:pt x="84438" y="79"/>
                  </a:cubicBezTo>
                  <a:cubicBezTo>
                    <a:pt x="79383" y="79"/>
                    <a:pt x="79383" y="4887"/>
                    <a:pt x="79383" y="8429"/>
                  </a:cubicBezTo>
                  <a:lnTo>
                    <a:pt x="79383" y="79284"/>
                  </a:lnTo>
                  <a:lnTo>
                    <a:pt x="8611" y="79284"/>
                  </a:lnTo>
                  <a:cubicBezTo>
                    <a:pt x="5072" y="79284"/>
                    <a:pt x="270" y="79284"/>
                    <a:pt x="270" y="84345"/>
                  </a:cubicBezTo>
                  <a:cubicBezTo>
                    <a:pt x="270" y="89406"/>
                    <a:pt x="5072" y="89406"/>
                    <a:pt x="8611" y="89406"/>
                  </a:cubicBezTo>
                  <a:lnTo>
                    <a:pt x="79383" y="89406"/>
                  </a:lnTo>
                  <a:lnTo>
                    <a:pt x="79383" y="160260"/>
                  </a:lnTo>
                  <a:cubicBezTo>
                    <a:pt x="79383" y="163803"/>
                    <a:pt x="79383" y="168611"/>
                    <a:pt x="84438" y="168611"/>
                  </a:cubicBezTo>
                  <a:cubicBezTo>
                    <a:pt x="89493" y="168611"/>
                    <a:pt x="89493" y="163803"/>
                    <a:pt x="89493" y="160260"/>
                  </a:cubicBezTo>
                  <a:lnTo>
                    <a:pt x="89493" y="89406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9E4829A4-9D55-076C-16DA-98C0F477B828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7550676" y="7421388"/>
              <a:ext cx="181983" cy="183968"/>
            </a:xfrm>
            <a:custGeom>
              <a:avLst/>
              <a:gdLst>
                <a:gd name="connsiteX0" fmla="*/ 182264 w 181983"/>
                <a:gd name="connsiteY0" fmla="*/ 56509 h 183968"/>
                <a:gd name="connsiteX1" fmla="*/ 137274 w 181983"/>
                <a:gd name="connsiteY1" fmla="*/ 79 h 183968"/>
                <a:gd name="connsiteX2" fmla="*/ 86975 w 181983"/>
                <a:gd name="connsiteY2" fmla="*/ 22853 h 183968"/>
                <a:gd name="connsiteX3" fmla="*/ 59172 w 181983"/>
                <a:gd name="connsiteY3" fmla="*/ 66125 h 183968"/>
                <a:gd name="connsiteX4" fmla="*/ 61700 w 181983"/>
                <a:gd name="connsiteY4" fmla="*/ 67896 h 183968"/>
                <a:gd name="connsiteX5" fmla="*/ 74337 w 181983"/>
                <a:gd name="connsiteY5" fmla="*/ 62582 h 183968"/>
                <a:gd name="connsiteX6" fmla="*/ 81920 w 181983"/>
                <a:gd name="connsiteY6" fmla="*/ 52713 h 183968"/>
                <a:gd name="connsiteX7" fmla="*/ 99360 w 181983"/>
                <a:gd name="connsiteY7" fmla="*/ 24625 h 183968"/>
                <a:gd name="connsiteX8" fmla="*/ 120592 w 181983"/>
                <a:gd name="connsiteY8" fmla="*/ 13996 h 183968"/>
                <a:gd name="connsiteX9" fmla="*/ 160780 w 181983"/>
                <a:gd name="connsiteY9" fmla="*/ 67390 h 183968"/>
                <a:gd name="connsiteX10" fmla="*/ 77371 w 181983"/>
                <a:gd name="connsiteY10" fmla="*/ 170129 h 183968"/>
                <a:gd name="connsiteX11" fmla="*/ 21764 w 181983"/>
                <a:gd name="connsiteY11" fmla="*/ 105348 h 183968"/>
                <a:gd name="connsiteX12" fmla="*/ 76359 w 181983"/>
                <a:gd name="connsiteY12" fmla="*/ 11213 h 183968"/>
                <a:gd name="connsiteX13" fmla="*/ 86470 w 181983"/>
                <a:gd name="connsiteY13" fmla="*/ 1850 h 183968"/>
                <a:gd name="connsiteX14" fmla="*/ 83942 w 181983"/>
                <a:gd name="connsiteY14" fmla="*/ 79 h 183968"/>
                <a:gd name="connsiteX15" fmla="*/ 280 w 181983"/>
                <a:gd name="connsiteY15" fmla="*/ 116229 h 183968"/>
                <a:gd name="connsiteX16" fmla="*/ 60689 w 181983"/>
                <a:gd name="connsiteY16" fmla="*/ 184047 h 183968"/>
                <a:gd name="connsiteX17" fmla="*/ 182264 w 181983"/>
                <a:gd name="connsiteY17" fmla="*/ 56509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983" h="183968">
                  <a:moveTo>
                    <a:pt x="182264" y="56509"/>
                  </a:moveTo>
                  <a:cubicBezTo>
                    <a:pt x="182264" y="24372"/>
                    <a:pt x="168110" y="79"/>
                    <a:pt x="137274" y="79"/>
                  </a:cubicBezTo>
                  <a:cubicBezTo>
                    <a:pt x="110987" y="79"/>
                    <a:pt x="88744" y="21335"/>
                    <a:pt x="86975" y="22853"/>
                  </a:cubicBezTo>
                  <a:cubicBezTo>
                    <a:pt x="66755" y="42844"/>
                    <a:pt x="59172" y="65619"/>
                    <a:pt x="59172" y="66125"/>
                  </a:cubicBezTo>
                  <a:cubicBezTo>
                    <a:pt x="59172" y="67643"/>
                    <a:pt x="60436" y="67896"/>
                    <a:pt x="61700" y="67896"/>
                  </a:cubicBezTo>
                  <a:cubicBezTo>
                    <a:pt x="66502" y="67896"/>
                    <a:pt x="70546" y="65366"/>
                    <a:pt x="74337" y="62582"/>
                  </a:cubicBezTo>
                  <a:cubicBezTo>
                    <a:pt x="78887" y="59293"/>
                    <a:pt x="79140" y="58533"/>
                    <a:pt x="81920" y="52713"/>
                  </a:cubicBezTo>
                  <a:cubicBezTo>
                    <a:pt x="84195" y="47652"/>
                    <a:pt x="90008" y="35253"/>
                    <a:pt x="99360" y="24625"/>
                  </a:cubicBezTo>
                  <a:cubicBezTo>
                    <a:pt x="105426" y="17792"/>
                    <a:pt x="110481" y="13996"/>
                    <a:pt x="120592" y="13996"/>
                  </a:cubicBezTo>
                  <a:cubicBezTo>
                    <a:pt x="145109" y="13996"/>
                    <a:pt x="160780" y="34240"/>
                    <a:pt x="160780" y="67390"/>
                  </a:cubicBezTo>
                  <a:cubicBezTo>
                    <a:pt x="160780" y="119013"/>
                    <a:pt x="124130" y="170129"/>
                    <a:pt x="77371" y="170129"/>
                  </a:cubicBezTo>
                  <a:cubicBezTo>
                    <a:pt x="41479" y="170129"/>
                    <a:pt x="21764" y="141534"/>
                    <a:pt x="21764" y="105348"/>
                  </a:cubicBezTo>
                  <a:cubicBezTo>
                    <a:pt x="21764" y="70933"/>
                    <a:pt x="39457" y="32975"/>
                    <a:pt x="76359" y="11213"/>
                  </a:cubicBezTo>
                  <a:cubicBezTo>
                    <a:pt x="78887" y="9695"/>
                    <a:pt x="86470" y="5140"/>
                    <a:pt x="86470" y="1850"/>
                  </a:cubicBezTo>
                  <a:cubicBezTo>
                    <a:pt x="86470" y="79"/>
                    <a:pt x="84448" y="79"/>
                    <a:pt x="83942" y="79"/>
                  </a:cubicBezTo>
                  <a:cubicBezTo>
                    <a:pt x="75096" y="79"/>
                    <a:pt x="280" y="40314"/>
                    <a:pt x="280" y="116229"/>
                  </a:cubicBezTo>
                  <a:cubicBezTo>
                    <a:pt x="280" y="151656"/>
                    <a:pt x="18731" y="184047"/>
                    <a:pt x="60689" y="184047"/>
                  </a:cubicBezTo>
                  <a:cubicBezTo>
                    <a:pt x="109976" y="184047"/>
                    <a:pt x="182264" y="134449"/>
                    <a:pt x="182264" y="5650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AF7A8C09-CE36-39DE-144D-990F3A17D972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7839211" y="7232861"/>
              <a:ext cx="124355" cy="607069"/>
            </a:xfrm>
            <a:custGeom>
              <a:avLst/>
              <a:gdLst>
                <a:gd name="connsiteX0" fmla="*/ 124646 w 124355"/>
                <a:gd name="connsiteY0" fmla="*/ 604604 h 607069"/>
                <a:gd name="connsiteX1" fmla="*/ 123635 w 124355"/>
                <a:gd name="connsiteY1" fmla="*/ 602326 h 607069"/>
                <a:gd name="connsiteX2" fmla="*/ 80413 w 124355"/>
                <a:gd name="connsiteY2" fmla="*/ 548679 h 607069"/>
                <a:gd name="connsiteX3" fmla="*/ 21269 w 124355"/>
                <a:gd name="connsiteY3" fmla="*/ 303726 h 607069"/>
                <a:gd name="connsiteX4" fmla="*/ 72072 w 124355"/>
                <a:gd name="connsiteY4" fmla="*/ 72437 h 607069"/>
                <a:gd name="connsiteX5" fmla="*/ 123887 w 124355"/>
                <a:gd name="connsiteY5" fmla="*/ 4619 h 607069"/>
                <a:gd name="connsiteX6" fmla="*/ 124646 w 124355"/>
                <a:gd name="connsiteY6" fmla="*/ 2595 h 607069"/>
                <a:gd name="connsiteX7" fmla="*/ 119338 w 124355"/>
                <a:gd name="connsiteY7" fmla="*/ 65 h 607069"/>
                <a:gd name="connsiteX8" fmla="*/ 111502 w 124355"/>
                <a:gd name="connsiteY8" fmla="*/ 3860 h 607069"/>
                <a:gd name="connsiteX9" fmla="*/ 290 w 124355"/>
                <a:gd name="connsiteY9" fmla="*/ 303473 h 607069"/>
                <a:gd name="connsiteX10" fmla="*/ 87238 w 124355"/>
                <a:gd name="connsiteY10" fmla="*/ 578792 h 607069"/>
                <a:gd name="connsiteX11" fmla="*/ 112261 w 124355"/>
                <a:gd name="connsiteY11" fmla="*/ 604097 h 607069"/>
                <a:gd name="connsiteX12" fmla="*/ 119338 w 124355"/>
                <a:gd name="connsiteY12" fmla="*/ 607134 h 607069"/>
                <a:gd name="connsiteX13" fmla="*/ 124646 w 124355"/>
                <a:gd name="connsiteY13" fmla="*/ 604604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355" h="607069">
                  <a:moveTo>
                    <a:pt x="124646" y="604604"/>
                  </a:moveTo>
                  <a:cubicBezTo>
                    <a:pt x="124646" y="603591"/>
                    <a:pt x="124140" y="603085"/>
                    <a:pt x="123635" y="602326"/>
                  </a:cubicBezTo>
                  <a:cubicBezTo>
                    <a:pt x="114283" y="592963"/>
                    <a:pt x="97348" y="576009"/>
                    <a:pt x="80413" y="548679"/>
                  </a:cubicBezTo>
                  <a:cubicBezTo>
                    <a:pt x="39720" y="483392"/>
                    <a:pt x="21269" y="401151"/>
                    <a:pt x="21269" y="303726"/>
                  </a:cubicBezTo>
                  <a:cubicBezTo>
                    <a:pt x="21269" y="235655"/>
                    <a:pt x="30368" y="147846"/>
                    <a:pt x="72072" y="72437"/>
                  </a:cubicBezTo>
                  <a:cubicBezTo>
                    <a:pt x="92040" y="36504"/>
                    <a:pt x="112766" y="15754"/>
                    <a:pt x="123887" y="4619"/>
                  </a:cubicBezTo>
                  <a:cubicBezTo>
                    <a:pt x="124646" y="3860"/>
                    <a:pt x="124646" y="3354"/>
                    <a:pt x="124646" y="2595"/>
                  </a:cubicBezTo>
                  <a:cubicBezTo>
                    <a:pt x="124646" y="65"/>
                    <a:pt x="122876" y="65"/>
                    <a:pt x="119338" y="65"/>
                  </a:cubicBezTo>
                  <a:cubicBezTo>
                    <a:pt x="115799" y="65"/>
                    <a:pt x="115294" y="65"/>
                    <a:pt x="111502" y="3860"/>
                  </a:cubicBezTo>
                  <a:cubicBezTo>
                    <a:pt x="26829" y="81041"/>
                    <a:pt x="290" y="196938"/>
                    <a:pt x="290" y="303473"/>
                  </a:cubicBezTo>
                  <a:cubicBezTo>
                    <a:pt x="290" y="402922"/>
                    <a:pt x="23038" y="503130"/>
                    <a:pt x="87238" y="578792"/>
                  </a:cubicBezTo>
                  <a:cubicBezTo>
                    <a:pt x="92293" y="584613"/>
                    <a:pt x="101898" y="594988"/>
                    <a:pt x="112261" y="604097"/>
                  </a:cubicBezTo>
                  <a:cubicBezTo>
                    <a:pt x="115294" y="607134"/>
                    <a:pt x="115799" y="607134"/>
                    <a:pt x="119338" y="607134"/>
                  </a:cubicBezTo>
                  <a:cubicBezTo>
                    <a:pt x="122876" y="607134"/>
                    <a:pt x="124646" y="607134"/>
                    <a:pt x="124646" y="604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D94F8EE-51D4-8597-ED64-C3EC321B6A4A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388446" y="7260066"/>
              <a:ext cx="83409" cy="168531"/>
            </a:xfrm>
            <a:custGeom>
              <a:avLst/>
              <a:gdLst>
                <a:gd name="connsiteX0" fmla="*/ 52128 w 83409"/>
                <a:gd name="connsiteY0" fmla="*/ 6651 h 168531"/>
                <a:gd name="connsiteX1" fmla="*/ 46314 w 83409"/>
                <a:gd name="connsiteY1" fmla="*/ 72 h 168531"/>
                <a:gd name="connsiteX2" fmla="*/ 313 w 83409"/>
                <a:gd name="connsiteY2" fmla="*/ 16267 h 168531"/>
                <a:gd name="connsiteX3" fmla="*/ 313 w 83409"/>
                <a:gd name="connsiteY3" fmla="*/ 24112 h 168531"/>
                <a:gd name="connsiteX4" fmla="*/ 33424 w 83409"/>
                <a:gd name="connsiteY4" fmla="*/ 17532 h 168531"/>
                <a:gd name="connsiteX5" fmla="*/ 33424 w 83409"/>
                <a:gd name="connsiteY5" fmla="*/ 148613 h 168531"/>
                <a:gd name="connsiteX6" fmla="*/ 9917 w 83409"/>
                <a:gd name="connsiteY6" fmla="*/ 160759 h 168531"/>
                <a:gd name="connsiteX7" fmla="*/ 1829 w 83409"/>
                <a:gd name="connsiteY7" fmla="*/ 160759 h 168531"/>
                <a:gd name="connsiteX8" fmla="*/ 1829 w 83409"/>
                <a:gd name="connsiteY8" fmla="*/ 168604 h 168531"/>
                <a:gd name="connsiteX9" fmla="*/ 42776 w 83409"/>
                <a:gd name="connsiteY9" fmla="*/ 167845 h 168531"/>
                <a:gd name="connsiteX10" fmla="*/ 83722 w 83409"/>
                <a:gd name="connsiteY10" fmla="*/ 168604 h 168531"/>
                <a:gd name="connsiteX11" fmla="*/ 83722 w 83409"/>
                <a:gd name="connsiteY11" fmla="*/ 160759 h 168531"/>
                <a:gd name="connsiteX12" fmla="*/ 75634 w 83409"/>
                <a:gd name="connsiteY12" fmla="*/ 160759 h 168531"/>
                <a:gd name="connsiteX13" fmla="*/ 52128 w 83409"/>
                <a:gd name="connsiteY13" fmla="*/ 148613 h 168531"/>
                <a:gd name="connsiteX14" fmla="*/ 52128 w 83409"/>
                <a:gd name="connsiteY14" fmla="*/ 6651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09" h="168531">
                  <a:moveTo>
                    <a:pt x="52128" y="6651"/>
                  </a:moveTo>
                  <a:cubicBezTo>
                    <a:pt x="52128" y="578"/>
                    <a:pt x="52128" y="72"/>
                    <a:pt x="46314" y="72"/>
                  </a:cubicBezTo>
                  <a:cubicBezTo>
                    <a:pt x="30643" y="16267"/>
                    <a:pt x="8401" y="16267"/>
                    <a:pt x="313" y="16267"/>
                  </a:cubicBezTo>
                  <a:lnTo>
                    <a:pt x="313" y="24112"/>
                  </a:lnTo>
                  <a:cubicBezTo>
                    <a:pt x="5368" y="24112"/>
                    <a:pt x="20280" y="24112"/>
                    <a:pt x="33424" y="17532"/>
                  </a:cubicBezTo>
                  <a:lnTo>
                    <a:pt x="33424" y="148613"/>
                  </a:lnTo>
                  <a:cubicBezTo>
                    <a:pt x="33424" y="157723"/>
                    <a:pt x="32665" y="160759"/>
                    <a:pt x="9917" y="160759"/>
                  </a:cubicBezTo>
                  <a:lnTo>
                    <a:pt x="1829" y="160759"/>
                  </a:lnTo>
                  <a:lnTo>
                    <a:pt x="1829" y="168604"/>
                  </a:lnTo>
                  <a:cubicBezTo>
                    <a:pt x="10676" y="167845"/>
                    <a:pt x="32665" y="167845"/>
                    <a:pt x="42776" y="167845"/>
                  </a:cubicBezTo>
                  <a:cubicBezTo>
                    <a:pt x="52886" y="167845"/>
                    <a:pt x="74876" y="167845"/>
                    <a:pt x="83722" y="168604"/>
                  </a:cubicBezTo>
                  <a:lnTo>
                    <a:pt x="83722" y="160759"/>
                  </a:lnTo>
                  <a:lnTo>
                    <a:pt x="75634" y="160759"/>
                  </a:lnTo>
                  <a:cubicBezTo>
                    <a:pt x="52886" y="160759"/>
                    <a:pt x="52128" y="157976"/>
                    <a:pt x="52128" y="148613"/>
                  </a:cubicBezTo>
                  <a:lnTo>
                    <a:pt x="52128" y="6651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1F575FC-6198-D79A-88E8-CD9E1E152C0F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003025" y="7531465"/>
              <a:ext cx="852230" cy="10121"/>
            </a:xfrm>
            <a:custGeom>
              <a:avLst/>
              <a:gdLst>
                <a:gd name="connsiteX0" fmla="*/ 0 w 852230"/>
                <a:gd name="connsiteY0" fmla="*/ 0 h 10121"/>
                <a:gd name="connsiteX1" fmla="*/ 852230 w 852230"/>
                <a:gd name="connsiteY1" fmla="*/ 0 h 10121"/>
                <a:gd name="connsiteX2" fmla="*/ 852230 w 852230"/>
                <a:gd name="connsiteY2" fmla="*/ 10122 h 10121"/>
                <a:gd name="connsiteX3" fmla="*/ 0 w 852230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2230" h="10121">
                  <a:moveTo>
                    <a:pt x="0" y="0"/>
                  </a:moveTo>
                  <a:lnTo>
                    <a:pt x="852230" y="0"/>
                  </a:lnTo>
                  <a:lnTo>
                    <a:pt x="852230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8E46FFBF-6C97-3CFE-34A6-1D793C60FBD8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033103" y="7583581"/>
              <a:ext cx="10110" cy="253051"/>
            </a:xfrm>
            <a:custGeom>
              <a:avLst/>
              <a:gdLst>
                <a:gd name="connsiteX0" fmla="*/ 10409 w 10110"/>
                <a:gd name="connsiteY0" fmla="*/ 9195 h 253051"/>
                <a:gd name="connsiteX1" fmla="*/ 5354 w 10110"/>
                <a:gd name="connsiteY1" fmla="*/ 85 h 253051"/>
                <a:gd name="connsiteX2" fmla="*/ 298 w 10110"/>
                <a:gd name="connsiteY2" fmla="*/ 9195 h 253051"/>
                <a:gd name="connsiteX3" fmla="*/ 298 w 10110"/>
                <a:gd name="connsiteY3" fmla="*/ 244027 h 253051"/>
                <a:gd name="connsiteX4" fmla="*/ 5354 w 10110"/>
                <a:gd name="connsiteY4" fmla="*/ 253137 h 253051"/>
                <a:gd name="connsiteX5" fmla="*/ 10409 w 10110"/>
                <a:gd name="connsiteY5" fmla="*/ 244027 h 253051"/>
                <a:gd name="connsiteX6" fmla="*/ 10409 w 10110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0" h="253051">
                  <a:moveTo>
                    <a:pt x="10409" y="9195"/>
                  </a:moveTo>
                  <a:cubicBezTo>
                    <a:pt x="10409" y="4640"/>
                    <a:pt x="10409" y="85"/>
                    <a:pt x="5354" y="85"/>
                  </a:cubicBezTo>
                  <a:cubicBezTo>
                    <a:pt x="298" y="85"/>
                    <a:pt x="298" y="4640"/>
                    <a:pt x="298" y="9195"/>
                  </a:cubicBezTo>
                  <a:lnTo>
                    <a:pt x="298" y="244027"/>
                  </a:lnTo>
                  <a:cubicBezTo>
                    <a:pt x="298" y="248582"/>
                    <a:pt x="298" y="253137"/>
                    <a:pt x="5354" y="253137"/>
                  </a:cubicBezTo>
                  <a:cubicBezTo>
                    <a:pt x="10409" y="253137"/>
                    <a:pt x="10409" y="248582"/>
                    <a:pt x="10409" y="244027"/>
                  </a:cubicBezTo>
                  <a:lnTo>
                    <a:pt x="10409" y="919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56CE976C-EEC3-EF29-226C-976AE5477CA4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8080565" y="7661520"/>
              <a:ext cx="102871" cy="114632"/>
            </a:xfrm>
            <a:custGeom>
              <a:avLst/>
              <a:gdLst>
                <a:gd name="connsiteX0" fmla="*/ 15214 w 102871"/>
                <a:gd name="connsiteY0" fmla="*/ 97004 h 114632"/>
                <a:gd name="connsiteX1" fmla="*/ 12939 w 102871"/>
                <a:gd name="connsiteY1" fmla="*/ 107885 h 114632"/>
                <a:gd name="connsiteX2" fmla="*/ 20269 w 102871"/>
                <a:gd name="connsiteY2" fmla="*/ 114718 h 114632"/>
                <a:gd name="connsiteX3" fmla="*/ 29621 w 102871"/>
                <a:gd name="connsiteY3" fmla="*/ 107632 h 114632"/>
                <a:gd name="connsiteX4" fmla="*/ 39731 w 102871"/>
                <a:gd name="connsiteY4" fmla="*/ 67650 h 114632"/>
                <a:gd name="connsiteX5" fmla="*/ 47819 w 102871"/>
                <a:gd name="connsiteY5" fmla="*/ 34753 h 114632"/>
                <a:gd name="connsiteX6" fmla="*/ 61974 w 102871"/>
                <a:gd name="connsiteY6" fmla="*/ 14003 h 114632"/>
                <a:gd name="connsiteX7" fmla="*/ 82194 w 102871"/>
                <a:gd name="connsiteY7" fmla="*/ 5653 h 114632"/>
                <a:gd name="connsiteX8" fmla="*/ 92810 w 102871"/>
                <a:gd name="connsiteY8" fmla="*/ 8689 h 114632"/>
                <a:gd name="connsiteX9" fmla="*/ 79666 w 102871"/>
                <a:gd name="connsiteY9" fmla="*/ 22607 h 114632"/>
                <a:gd name="connsiteX10" fmla="*/ 89271 w 102871"/>
                <a:gd name="connsiteY10" fmla="*/ 31464 h 114632"/>
                <a:gd name="connsiteX11" fmla="*/ 103173 w 102871"/>
                <a:gd name="connsiteY11" fmla="*/ 16534 h 114632"/>
                <a:gd name="connsiteX12" fmla="*/ 82194 w 102871"/>
                <a:gd name="connsiteY12" fmla="*/ 85 h 114632"/>
                <a:gd name="connsiteX13" fmla="*/ 49841 w 102871"/>
                <a:gd name="connsiteY13" fmla="*/ 19570 h 114632"/>
                <a:gd name="connsiteX14" fmla="*/ 26841 w 102871"/>
                <a:gd name="connsiteY14" fmla="*/ 85 h 114632"/>
                <a:gd name="connsiteX15" fmla="*/ 8137 w 102871"/>
                <a:gd name="connsiteY15" fmla="*/ 14509 h 114632"/>
                <a:gd name="connsiteX16" fmla="*/ 301 w 102871"/>
                <a:gd name="connsiteY16" fmla="*/ 39055 h 114632"/>
                <a:gd name="connsiteX17" fmla="*/ 3334 w 102871"/>
                <a:gd name="connsiteY17" fmla="*/ 41586 h 114632"/>
                <a:gd name="connsiteX18" fmla="*/ 7631 w 102871"/>
                <a:gd name="connsiteY18" fmla="*/ 35766 h 114632"/>
                <a:gd name="connsiteX19" fmla="*/ 26082 w 102871"/>
                <a:gd name="connsiteY19" fmla="*/ 5653 h 114632"/>
                <a:gd name="connsiteX20" fmla="*/ 33918 w 102871"/>
                <a:gd name="connsiteY20" fmla="*/ 17293 h 114632"/>
                <a:gd name="connsiteX21" fmla="*/ 29874 w 102871"/>
                <a:gd name="connsiteY21" fmla="*/ 38549 h 114632"/>
                <a:gd name="connsiteX22" fmla="*/ 15214 w 10287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214" y="97004"/>
                  </a:moveTo>
                  <a:cubicBezTo>
                    <a:pt x="14456" y="100800"/>
                    <a:pt x="12939" y="106620"/>
                    <a:pt x="12939" y="107885"/>
                  </a:cubicBezTo>
                  <a:cubicBezTo>
                    <a:pt x="12939" y="112440"/>
                    <a:pt x="16478" y="114718"/>
                    <a:pt x="20269" y="114718"/>
                  </a:cubicBezTo>
                  <a:cubicBezTo>
                    <a:pt x="23302" y="114718"/>
                    <a:pt x="27852" y="112693"/>
                    <a:pt x="29621" y="107632"/>
                  </a:cubicBezTo>
                  <a:cubicBezTo>
                    <a:pt x="30126" y="106620"/>
                    <a:pt x="38720" y="72205"/>
                    <a:pt x="39731" y="67650"/>
                  </a:cubicBezTo>
                  <a:cubicBezTo>
                    <a:pt x="41753" y="59299"/>
                    <a:pt x="46303" y="41586"/>
                    <a:pt x="47819" y="34753"/>
                  </a:cubicBezTo>
                  <a:cubicBezTo>
                    <a:pt x="48830" y="31464"/>
                    <a:pt x="55907" y="19570"/>
                    <a:pt x="61974" y="14003"/>
                  </a:cubicBezTo>
                  <a:cubicBezTo>
                    <a:pt x="63996" y="12232"/>
                    <a:pt x="71325" y="5653"/>
                    <a:pt x="82194" y="5653"/>
                  </a:cubicBezTo>
                  <a:cubicBezTo>
                    <a:pt x="88766" y="5653"/>
                    <a:pt x="92557" y="8689"/>
                    <a:pt x="92810" y="8689"/>
                  </a:cubicBezTo>
                  <a:cubicBezTo>
                    <a:pt x="85227" y="9954"/>
                    <a:pt x="79666" y="16028"/>
                    <a:pt x="79666" y="22607"/>
                  </a:cubicBezTo>
                  <a:cubicBezTo>
                    <a:pt x="79666" y="26656"/>
                    <a:pt x="82447" y="31464"/>
                    <a:pt x="89271" y="31464"/>
                  </a:cubicBezTo>
                  <a:cubicBezTo>
                    <a:pt x="96096" y="31464"/>
                    <a:pt x="103173" y="25644"/>
                    <a:pt x="103173" y="16534"/>
                  </a:cubicBezTo>
                  <a:cubicBezTo>
                    <a:pt x="103173" y="7677"/>
                    <a:pt x="95085" y="85"/>
                    <a:pt x="82194" y="85"/>
                  </a:cubicBezTo>
                  <a:cubicBezTo>
                    <a:pt x="65765" y="85"/>
                    <a:pt x="54644" y="12485"/>
                    <a:pt x="49841" y="19570"/>
                  </a:cubicBezTo>
                  <a:cubicBezTo>
                    <a:pt x="47819" y="8183"/>
                    <a:pt x="38720" y="85"/>
                    <a:pt x="26841" y="85"/>
                  </a:cubicBezTo>
                  <a:cubicBezTo>
                    <a:pt x="15214" y="85"/>
                    <a:pt x="10411" y="9954"/>
                    <a:pt x="8137" y="14509"/>
                  </a:cubicBezTo>
                  <a:cubicBezTo>
                    <a:pt x="3587" y="23113"/>
                    <a:pt x="301" y="38296"/>
                    <a:pt x="301" y="39055"/>
                  </a:cubicBezTo>
                  <a:cubicBezTo>
                    <a:pt x="301" y="41586"/>
                    <a:pt x="2829" y="41586"/>
                    <a:pt x="3334" y="41586"/>
                  </a:cubicBezTo>
                  <a:cubicBezTo>
                    <a:pt x="5862" y="41586"/>
                    <a:pt x="6115" y="41333"/>
                    <a:pt x="7631" y="35766"/>
                  </a:cubicBezTo>
                  <a:cubicBezTo>
                    <a:pt x="11928" y="17799"/>
                    <a:pt x="16983" y="5653"/>
                    <a:pt x="26082" y="5653"/>
                  </a:cubicBezTo>
                  <a:cubicBezTo>
                    <a:pt x="30379" y="5653"/>
                    <a:pt x="33918" y="7677"/>
                    <a:pt x="33918" y="17293"/>
                  </a:cubicBezTo>
                  <a:cubicBezTo>
                    <a:pt x="33918" y="22607"/>
                    <a:pt x="33159" y="25391"/>
                    <a:pt x="29874" y="38549"/>
                  </a:cubicBezTo>
                  <a:lnTo>
                    <a:pt x="15214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02EC79ED-269C-5104-285B-6BB43EB83DE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271435" y="7705045"/>
              <a:ext cx="154433" cy="10122"/>
            </a:xfrm>
            <a:custGeom>
              <a:avLst/>
              <a:gdLst>
                <a:gd name="connsiteX0" fmla="*/ 145895 w 154433"/>
                <a:gd name="connsiteY0" fmla="*/ 10207 h 10122"/>
                <a:gd name="connsiteX1" fmla="*/ 154742 w 154433"/>
                <a:gd name="connsiteY1" fmla="*/ 5146 h 10122"/>
                <a:gd name="connsiteX2" fmla="*/ 145895 w 154433"/>
                <a:gd name="connsiteY2" fmla="*/ 85 h 10122"/>
                <a:gd name="connsiteX3" fmla="*/ 9155 w 154433"/>
                <a:gd name="connsiteY3" fmla="*/ 85 h 10122"/>
                <a:gd name="connsiteX4" fmla="*/ 308 w 154433"/>
                <a:gd name="connsiteY4" fmla="*/ 5146 h 10122"/>
                <a:gd name="connsiteX5" fmla="*/ 9155 w 154433"/>
                <a:gd name="connsiteY5" fmla="*/ 10207 h 10122"/>
                <a:gd name="connsiteX6" fmla="*/ 145895 w 154433"/>
                <a:gd name="connsiteY6" fmla="*/ 1020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33" h="10122">
                  <a:moveTo>
                    <a:pt x="145895" y="10207"/>
                  </a:moveTo>
                  <a:cubicBezTo>
                    <a:pt x="150192" y="10207"/>
                    <a:pt x="154742" y="10207"/>
                    <a:pt x="154742" y="5146"/>
                  </a:cubicBezTo>
                  <a:cubicBezTo>
                    <a:pt x="154742" y="85"/>
                    <a:pt x="150192" y="85"/>
                    <a:pt x="145895" y="85"/>
                  </a:cubicBezTo>
                  <a:lnTo>
                    <a:pt x="9155" y="85"/>
                  </a:lnTo>
                  <a:cubicBezTo>
                    <a:pt x="4858" y="85"/>
                    <a:pt x="308" y="85"/>
                    <a:pt x="308" y="5146"/>
                  </a:cubicBezTo>
                  <a:cubicBezTo>
                    <a:pt x="308" y="10207"/>
                    <a:pt x="4858" y="10207"/>
                    <a:pt x="9155" y="10207"/>
                  </a:cubicBezTo>
                  <a:lnTo>
                    <a:pt x="145895" y="1020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DFB829A9-5111-490A-1EEC-553A2423E046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510541" y="7661520"/>
              <a:ext cx="102871" cy="114632"/>
            </a:xfrm>
            <a:custGeom>
              <a:avLst/>
              <a:gdLst>
                <a:gd name="connsiteX0" fmla="*/ 15231 w 102871"/>
                <a:gd name="connsiteY0" fmla="*/ 97004 h 114632"/>
                <a:gd name="connsiteX1" fmla="*/ 12956 w 102871"/>
                <a:gd name="connsiteY1" fmla="*/ 107885 h 114632"/>
                <a:gd name="connsiteX2" fmla="*/ 20286 w 102871"/>
                <a:gd name="connsiteY2" fmla="*/ 114718 h 114632"/>
                <a:gd name="connsiteX3" fmla="*/ 29638 w 102871"/>
                <a:gd name="connsiteY3" fmla="*/ 107632 h 114632"/>
                <a:gd name="connsiteX4" fmla="*/ 39748 w 102871"/>
                <a:gd name="connsiteY4" fmla="*/ 67650 h 114632"/>
                <a:gd name="connsiteX5" fmla="*/ 47836 w 102871"/>
                <a:gd name="connsiteY5" fmla="*/ 34753 h 114632"/>
                <a:gd name="connsiteX6" fmla="*/ 61991 w 102871"/>
                <a:gd name="connsiteY6" fmla="*/ 14003 h 114632"/>
                <a:gd name="connsiteX7" fmla="*/ 82211 w 102871"/>
                <a:gd name="connsiteY7" fmla="*/ 5653 h 114632"/>
                <a:gd name="connsiteX8" fmla="*/ 92827 w 102871"/>
                <a:gd name="connsiteY8" fmla="*/ 8689 h 114632"/>
                <a:gd name="connsiteX9" fmla="*/ 79683 w 102871"/>
                <a:gd name="connsiteY9" fmla="*/ 22607 h 114632"/>
                <a:gd name="connsiteX10" fmla="*/ 89288 w 102871"/>
                <a:gd name="connsiteY10" fmla="*/ 31464 h 114632"/>
                <a:gd name="connsiteX11" fmla="*/ 103190 w 102871"/>
                <a:gd name="connsiteY11" fmla="*/ 16534 h 114632"/>
                <a:gd name="connsiteX12" fmla="*/ 82211 w 102871"/>
                <a:gd name="connsiteY12" fmla="*/ 85 h 114632"/>
                <a:gd name="connsiteX13" fmla="*/ 49858 w 102871"/>
                <a:gd name="connsiteY13" fmla="*/ 19570 h 114632"/>
                <a:gd name="connsiteX14" fmla="*/ 26857 w 102871"/>
                <a:gd name="connsiteY14" fmla="*/ 85 h 114632"/>
                <a:gd name="connsiteX15" fmla="*/ 8154 w 102871"/>
                <a:gd name="connsiteY15" fmla="*/ 14509 h 114632"/>
                <a:gd name="connsiteX16" fmla="*/ 318 w 102871"/>
                <a:gd name="connsiteY16" fmla="*/ 39055 h 114632"/>
                <a:gd name="connsiteX17" fmla="*/ 3351 w 102871"/>
                <a:gd name="connsiteY17" fmla="*/ 41586 h 114632"/>
                <a:gd name="connsiteX18" fmla="*/ 7648 w 102871"/>
                <a:gd name="connsiteY18" fmla="*/ 35766 h 114632"/>
                <a:gd name="connsiteX19" fmla="*/ 26099 w 102871"/>
                <a:gd name="connsiteY19" fmla="*/ 5653 h 114632"/>
                <a:gd name="connsiteX20" fmla="*/ 33935 w 102871"/>
                <a:gd name="connsiteY20" fmla="*/ 17293 h 114632"/>
                <a:gd name="connsiteX21" fmla="*/ 29891 w 102871"/>
                <a:gd name="connsiteY21" fmla="*/ 38549 h 114632"/>
                <a:gd name="connsiteX22" fmla="*/ 15231 w 10287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71" h="114632">
                  <a:moveTo>
                    <a:pt x="15231" y="97004"/>
                  </a:moveTo>
                  <a:cubicBezTo>
                    <a:pt x="14472" y="100800"/>
                    <a:pt x="12956" y="106620"/>
                    <a:pt x="12956" y="107885"/>
                  </a:cubicBezTo>
                  <a:cubicBezTo>
                    <a:pt x="12956" y="112440"/>
                    <a:pt x="16495" y="114718"/>
                    <a:pt x="20286" y="114718"/>
                  </a:cubicBezTo>
                  <a:cubicBezTo>
                    <a:pt x="23319" y="114718"/>
                    <a:pt x="27868" y="112693"/>
                    <a:pt x="29638" y="107632"/>
                  </a:cubicBezTo>
                  <a:cubicBezTo>
                    <a:pt x="30143" y="106620"/>
                    <a:pt x="38737" y="72205"/>
                    <a:pt x="39748" y="67650"/>
                  </a:cubicBezTo>
                  <a:cubicBezTo>
                    <a:pt x="41770" y="59299"/>
                    <a:pt x="46320" y="41586"/>
                    <a:pt x="47836" y="34753"/>
                  </a:cubicBezTo>
                  <a:cubicBezTo>
                    <a:pt x="48847" y="31464"/>
                    <a:pt x="55924" y="19570"/>
                    <a:pt x="61991" y="14003"/>
                  </a:cubicBezTo>
                  <a:cubicBezTo>
                    <a:pt x="64013" y="12232"/>
                    <a:pt x="71342" y="5653"/>
                    <a:pt x="82211" y="5653"/>
                  </a:cubicBezTo>
                  <a:cubicBezTo>
                    <a:pt x="88783" y="5653"/>
                    <a:pt x="92574" y="8689"/>
                    <a:pt x="92827" y="8689"/>
                  </a:cubicBezTo>
                  <a:cubicBezTo>
                    <a:pt x="85244" y="9954"/>
                    <a:pt x="79683" y="16028"/>
                    <a:pt x="79683" y="22607"/>
                  </a:cubicBezTo>
                  <a:cubicBezTo>
                    <a:pt x="79683" y="26656"/>
                    <a:pt x="82464" y="31464"/>
                    <a:pt x="89288" y="31464"/>
                  </a:cubicBezTo>
                  <a:cubicBezTo>
                    <a:pt x="96112" y="31464"/>
                    <a:pt x="103190" y="25644"/>
                    <a:pt x="103190" y="16534"/>
                  </a:cubicBezTo>
                  <a:cubicBezTo>
                    <a:pt x="103190" y="7677"/>
                    <a:pt x="95101" y="85"/>
                    <a:pt x="82211" y="85"/>
                  </a:cubicBezTo>
                  <a:cubicBezTo>
                    <a:pt x="65782" y="85"/>
                    <a:pt x="54661" y="12485"/>
                    <a:pt x="49858" y="19570"/>
                  </a:cubicBezTo>
                  <a:cubicBezTo>
                    <a:pt x="47836" y="8183"/>
                    <a:pt x="38737" y="85"/>
                    <a:pt x="26857" y="85"/>
                  </a:cubicBezTo>
                  <a:cubicBezTo>
                    <a:pt x="15231" y="85"/>
                    <a:pt x="10428" y="9954"/>
                    <a:pt x="8154" y="14509"/>
                  </a:cubicBezTo>
                  <a:cubicBezTo>
                    <a:pt x="3604" y="23113"/>
                    <a:pt x="318" y="38296"/>
                    <a:pt x="318" y="39055"/>
                  </a:cubicBezTo>
                  <a:cubicBezTo>
                    <a:pt x="318" y="41586"/>
                    <a:pt x="2846" y="41586"/>
                    <a:pt x="3351" y="41586"/>
                  </a:cubicBezTo>
                  <a:cubicBezTo>
                    <a:pt x="5879" y="41586"/>
                    <a:pt x="6132" y="41333"/>
                    <a:pt x="7648" y="35766"/>
                  </a:cubicBezTo>
                  <a:cubicBezTo>
                    <a:pt x="11945" y="17799"/>
                    <a:pt x="17000" y="5653"/>
                    <a:pt x="26099" y="5653"/>
                  </a:cubicBezTo>
                  <a:cubicBezTo>
                    <a:pt x="30396" y="5653"/>
                    <a:pt x="33935" y="7677"/>
                    <a:pt x="33935" y="17293"/>
                  </a:cubicBezTo>
                  <a:cubicBezTo>
                    <a:pt x="33935" y="22607"/>
                    <a:pt x="33176" y="25391"/>
                    <a:pt x="29891" y="38549"/>
                  </a:cubicBezTo>
                  <a:lnTo>
                    <a:pt x="15231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B63A6BC4-9607-6CF2-2181-06D3D38FD8A9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629629" y="7701679"/>
              <a:ext cx="130219" cy="130549"/>
            </a:xfrm>
            <a:custGeom>
              <a:avLst/>
              <a:gdLst>
                <a:gd name="connsiteX0" fmla="*/ 69856 w 130219"/>
                <a:gd name="connsiteY0" fmla="*/ 69701 h 130549"/>
                <a:gd name="connsiteX1" fmla="*/ 123996 w 130219"/>
                <a:gd name="connsiteY1" fmla="*/ 69701 h 130549"/>
                <a:gd name="connsiteX2" fmla="*/ 130542 w 130219"/>
                <a:gd name="connsiteY2" fmla="*/ 65450 h 130549"/>
                <a:gd name="connsiteX3" fmla="*/ 123996 w 130219"/>
                <a:gd name="connsiteY3" fmla="*/ 61022 h 130549"/>
                <a:gd name="connsiteX4" fmla="*/ 69856 w 130219"/>
                <a:gd name="connsiteY4" fmla="*/ 61022 h 130549"/>
                <a:gd name="connsiteX5" fmla="*/ 69856 w 130219"/>
                <a:gd name="connsiteY5" fmla="*/ 6641 h 130549"/>
                <a:gd name="connsiteX6" fmla="*/ 65609 w 130219"/>
                <a:gd name="connsiteY6" fmla="*/ 87 h 130549"/>
                <a:gd name="connsiteX7" fmla="*/ 61186 w 130219"/>
                <a:gd name="connsiteY7" fmla="*/ 6641 h 130549"/>
                <a:gd name="connsiteX8" fmla="*/ 61186 w 130219"/>
                <a:gd name="connsiteY8" fmla="*/ 61022 h 130549"/>
                <a:gd name="connsiteX9" fmla="*/ 6869 w 130219"/>
                <a:gd name="connsiteY9" fmla="*/ 61022 h 130549"/>
                <a:gd name="connsiteX10" fmla="*/ 323 w 130219"/>
                <a:gd name="connsiteY10" fmla="*/ 65273 h 130549"/>
                <a:gd name="connsiteX11" fmla="*/ 6869 w 130219"/>
                <a:gd name="connsiteY11" fmla="*/ 69701 h 130549"/>
                <a:gd name="connsiteX12" fmla="*/ 61186 w 130219"/>
                <a:gd name="connsiteY12" fmla="*/ 69701 h 130549"/>
                <a:gd name="connsiteX13" fmla="*/ 61186 w 130219"/>
                <a:gd name="connsiteY13" fmla="*/ 124082 h 130549"/>
                <a:gd name="connsiteX14" fmla="*/ 65432 w 130219"/>
                <a:gd name="connsiteY14" fmla="*/ 130636 h 130549"/>
                <a:gd name="connsiteX15" fmla="*/ 69856 w 130219"/>
                <a:gd name="connsiteY15" fmla="*/ 124082 h 130549"/>
                <a:gd name="connsiteX16" fmla="*/ 69856 w 130219"/>
                <a:gd name="connsiteY16" fmla="*/ 6970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219" h="130549">
                  <a:moveTo>
                    <a:pt x="69856" y="69701"/>
                  </a:moveTo>
                  <a:lnTo>
                    <a:pt x="123996" y="69701"/>
                  </a:lnTo>
                  <a:cubicBezTo>
                    <a:pt x="126296" y="69701"/>
                    <a:pt x="130542" y="69701"/>
                    <a:pt x="130542" y="65450"/>
                  </a:cubicBezTo>
                  <a:cubicBezTo>
                    <a:pt x="130542" y="61022"/>
                    <a:pt x="126473" y="61022"/>
                    <a:pt x="123996" y="61022"/>
                  </a:cubicBezTo>
                  <a:lnTo>
                    <a:pt x="69856" y="61022"/>
                  </a:lnTo>
                  <a:lnTo>
                    <a:pt x="69856" y="6641"/>
                  </a:lnTo>
                  <a:cubicBezTo>
                    <a:pt x="69856" y="4338"/>
                    <a:pt x="69856" y="87"/>
                    <a:pt x="65609" y="87"/>
                  </a:cubicBezTo>
                  <a:cubicBezTo>
                    <a:pt x="61186" y="87"/>
                    <a:pt x="61186" y="4161"/>
                    <a:pt x="61186" y="6641"/>
                  </a:cubicBezTo>
                  <a:lnTo>
                    <a:pt x="61186" y="61022"/>
                  </a:lnTo>
                  <a:lnTo>
                    <a:pt x="6869" y="61022"/>
                  </a:lnTo>
                  <a:cubicBezTo>
                    <a:pt x="4569" y="61022"/>
                    <a:pt x="323" y="61022"/>
                    <a:pt x="323" y="65273"/>
                  </a:cubicBezTo>
                  <a:cubicBezTo>
                    <a:pt x="323" y="69701"/>
                    <a:pt x="4392" y="69701"/>
                    <a:pt x="6869" y="69701"/>
                  </a:cubicBezTo>
                  <a:lnTo>
                    <a:pt x="61186" y="69701"/>
                  </a:lnTo>
                  <a:lnTo>
                    <a:pt x="61186" y="124082"/>
                  </a:lnTo>
                  <a:cubicBezTo>
                    <a:pt x="61186" y="126385"/>
                    <a:pt x="61186" y="130636"/>
                    <a:pt x="65432" y="130636"/>
                  </a:cubicBezTo>
                  <a:cubicBezTo>
                    <a:pt x="69856" y="130636"/>
                    <a:pt x="69856" y="126562"/>
                    <a:pt x="69856" y="124082"/>
                  </a:cubicBezTo>
                  <a:lnTo>
                    <a:pt x="69856" y="69701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DBB4BAD5-169D-B8E8-57F0-039F6CCD16B6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815124" y="7583581"/>
              <a:ext cx="10110" cy="253051"/>
            </a:xfrm>
            <a:custGeom>
              <a:avLst/>
              <a:gdLst>
                <a:gd name="connsiteX0" fmla="*/ 10440 w 10110"/>
                <a:gd name="connsiteY0" fmla="*/ 9195 h 253051"/>
                <a:gd name="connsiteX1" fmla="*/ 5384 w 10110"/>
                <a:gd name="connsiteY1" fmla="*/ 85 h 253051"/>
                <a:gd name="connsiteX2" fmla="*/ 329 w 10110"/>
                <a:gd name="connsiteY2" fmla="*/ 9195 h 253051"/>
                <a:gd name="connsiteX3" fmla="*/ 329 w 10110"/>
                <a:gd name="connsiteY3" fmla="*/ 244027 h 253051"/>
                <a:gd name="connsiteX4" fmla="*/ 5384 w 10110"/>
                <a:gd name="connsiteY4" fmla="*/ 253137 h 253051"/>
                <a:gd name="connsiteX5" fmla="*/ 10440 w 10110"/>
                <a:gd name="connsiteY5" fmla="*/ 244027 h 253051"/>
                <a:gd name="connsiteX6" fmla="*/ 10440 w 10110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0" h="253051">
                  <a:moveTo>
                    <a:pt x="10440" y="9195"/>
                  </a:moveTo>
                  <a:cubicBezTo>
                    <a:pt x="10440" y="4640"/>
                    <a:pt x="10440" y="85"/>
                    <a:pt x="5384" y="85"/>
                  </a:cubicBezTo>
                  <a:cubicBezTo>
                    <a:pt x="329" y="85"/>
                    <a:pt x="329" y="4640"/>
                    <a:pt x="329" y="9195"/>
                  </a:cubicBezTo>
                  <a:lnTo>
                    <a:pt x="329" y="244027"/>
                  </a:lnTo>
                  <a:cubicBezTo>
                    <a:pt x="329" y="248582"/>
                    <a:pt x="329" y="253137"/>
                    <a:pt x="5384" y="253137"/>
                  </a:cubicBezTo>
                  <a:cubicBezTo>
                    <a:pt x="10440" y="253137"/>
                    <a:pt x="10440" y="248582"/>
                    <a:pt x="10440" y="244027"/>
                  </a:cubicBezTo>
                  <a:lnTo>
                    <a:pt x="10440" y="919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1949D0D9-DB9C-B323-6A96-9899C16BDFF6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894432" y="7232861"/>
              <a:ext cx="124355" cy="607069"/>
            </a:xfrm>
            <a:custGeom>
              <a:avLst/>
              <a:gdLst>
                <a:gd name="connsiteX0" fmla="*/ 124689 w 124355"/>
                <a:gd name="connsiteY0" fmla="*/ 303726 h 607069"/>
                <a:gd name="connsiteX1" fmla="*/ 37741 w 124355"/>
                <a:gd name="connsiteY1" fmla="*/ 28406 h 607069"/>
                <a:gd name="connsiteX2" fmla="*/ 12718 w 124355"/>
                <a:gd name="connsiteY2" fmla="*/ 3101 h 607069"/>
                <a:gd name="connsiteX3" fmla="*/ 5641 w 124355"/>
                <a:gd name="connsiteY3" fmla="*/ 65 h 607069"/>
                <a:gd name="connsiteX4" fmla="*/ 333 w 124355"/>
                <a:gd name="connsiteY4" fmla="*/ 2595 h 607069"/>
                <a:gd name="connsiteX5" fmla="*/ 1850 w 124355"/>
                <a:gd name="connsiteY5" fmla="*/ 5126 h 607069"/>
                <a:gd name="connsiteX6" fmla="*/ 44565 w 124355"/>
                <a:gd name="connsiteY6" fmla="*/ 58519 h 607069"/>
                <a:gd name="connsiteX7" fmla="*/ 103710 w 124355"/>
                <a:gd name="connsiteY7" fmla="*/ 303473 h 607069"/>
                <a:gd name="connsiteX8" fmla="*/ 52906 w 124355"/>
                <a:gd name="connsiteY8" fmla="*/ 534762 h 607069"/>
                <a:gd name="connsiteX9" fmla="*/ 1344 w 124355"/>
                <a:gd name="connsiteY9" fmla="*/ 602326 h 607069"/>
                <a:gd name="connsiteX10" fmla="*/ 333 w 124355"/>
                <a:gd name="connsiteY10" fmla="*/ 604604 h 607069"/>
                <a:gd name="connsiteX11" fmla="*/ 5641 w 124355"/>
                <a:gd name="connsiteY11" fmla="*/ 607134 h 607069"/>
                <a:gd name="connsiteX12" fmla="*/ 13477 w 124355"/>
                <a:gd name="connsiteY12" fmla="*/ 603338 h 607069"/>
                <a:gd name="connsiteX13" fmla="*/ 124689 w 124355"/>
                <a:gd name="connsiteY13" fmla="*/ 303726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355" h="607069">
                  <a:moveTo>
                    <a:pt x="124689" y="303726"/>
                  </a:moveTo>
                  <a:cubicBezTo>
                    <a:pt x="124689" y="204277"/>
                    <a:pt x="101941" y="104069"/>
                    <a:pt x="37741" y="28406"/>
                  </a:cubicBezTo>
                  <a:cubicBezTo>
                    <a:pt x="32686" y="22586"/>
                    <a:pt x="23081" y="12211"/>
                    <a:pt x="12718" y="3101"/>
                  </a:cubicBezTo>
                  <a:cubicBezTo>
                    <a:pt x="9685" y="65"/>
                    <a:pt x="9180" y="65"/>
                    <a:pt x="5641" y="65"/>
                  </a:cubicBezTo>
                  <a:cubicBezTo>
                    <a:pt x="2608" y="65"/>
                    <a:pt x="333" y="65"/>
                    <a:pt x="333" y="2595"/>
                  </a:cubicBezTo>
                  <a:cubicBezTo>
                    <a:pt x="333" y="3607"/>
                    <a:pt x="1344" y="4619"/>
                    <a:pt x="1850" y="5126"/>
                  </a:cubicBezTo>
                  <a:cubicBezTo>
                    <a:pt x="10696" y="14235"/>
                    <a:pt x="27631" y="31190"/>
                    <a:pt x="44565" y="58519"/>
                  </a:cubicBezTo>
                  <a:cubicBezTo>
                    <a:pt x="85259" y="123807"/>
                    <a:pt x="103710" y="206048"/>
                    <a:pt x="103710" y="303473"/>
                  </a:cubicBezTo>
                  <a:cubicBezTo>
                    <a:pt x="103710" y="371544"/>
                    <a:pt x="94611" y="459352"/>
                    <a:pt x="52906" y="534762"/>
                  </a:cubicBezTo>
                  <a:cubicBezTo>
                    <a:pt x="32939" y="570695"/>
                    <a:pt x="11960" y="591698"/>
                    <a:pt x="1344" y="602326"/>
                  </a:cubicBezTo>
                  <a:cubicBezTo>
                    <a:pt x="839" y="603085"/>
                    <a:pt x="333" y="603844"/>
                    <a:pt x="333" y="604604"/>
                  </a:cubicBezTo>
                  <a:cubicBezTo>
                    <a:pt x="333" y="607134"/>
                    <a:pt x="2608" y="607134"/>
                    <a:pt x="5641" y="607134"/>
                  </a:cubicBezTo>
                  <a:cubicBezTo>
                    <a:pt x="9180" y="607134"/>
                    <a:pt x="9685" y="607134"/>
                    <a:pt x="13477" y="603338"/>
                  </a:cubicBezTo>
                  <a:cubicBezTo>
                    <a:pt x="98150" y="526158"/>
                    <a:pt x="124689" y="410260"/>
                    <a:pt x="124689" y="30372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384" name="Graphic 383" descr="Arrow Right with solid fill">
            <a:extLst>
              <a:ext uri="{FF2B5EF4-FFF2-40B4-BE49-F238E27FC236}">
                <a16:creationId xmlns:a16="http://schemas.microsoft.com/office/drawing/2014/main" id="{741AA711-1B28-598F-AEB2-D88259E0E191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6161615" y="5455816"/>
            <a:ext cx="914400" cy="914400"/>
          </a:xfrm>
          <a:prstGeom prst="rect">
            <a:avLst/>
          </a:prstGeom>
        </p:spPr>
      </p:pic>
      <p:sp>
        <p:nvSpPr>
          <p:cNvPr id="385" name="TextBox 384">
            <a:extLst>
              <a:ext uri="{FF2B5EF4-FFF2-40B4-BE49-F238E27FC236}">
                <a16:creationId xmlns:a16="http://schemas.microsoft.com/office/drawing/2014/main" id="{5FA89C9E-6647-54CE-059B-CA4B6065C307}"/>
              </a:ext>
            </a:extLst>
          </p:cNvPr>
          <p:cNvSpPr txBox="1"/>
          <p:nvPr/>
        </p:nvSpPr>
        <p:spPr>
          <a:xfrm>
            <a:off x="7407917" y="5470852"/>
            <a:ext cx="3382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Until the spaceship reaches </a:t>
            </a:r>
            <a:endParaRPr lang="en-AU" sz="2200" dirty="0"/>
          </a:p>
        </p:txBody>
      </p:sp>
      <p:grpSp>
        <p:nvGrpSpPr>
          <p:cNvPr id="386" name="Group 385" descr="\documentclass{article}&#10;\usepackage{amsmath}&#10;\pagestyle{empty}&#10;\begin{document}&#10;&#10;$$\dot{r}=-\sqrt{-f}$$&#10;&#10;&#10;\end{document}" title="IguanaTex Vector Display">
            <a:extLst>
              <a:ext uri="{FF2B5EF4-FFF2-40B4-BE49-F238E27FC236}">
                <a16:creationId xmlns:a16="http://schemas.microsoft.com/office/drawing/2014/main" id="{F305968C-729A-E937-258C-96AB059DFB3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397320" y="5972242"/>
            <a:ext cx="1261818" cy="303661"/>
            <a:chOff x="12482351" y="7240360"/>
            <a:chExt cx="1261818" cy="303661"/>
          </a:xfrm>
        </p:grpSpPr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25B60CFA-9B13-DF62-5F4E-3156E0BC7F7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536581" y="7309905"/>
              <a:ext cx="27352" cy="26823"/>
            </a:xfrm>
            <a:custGeom>
              <a:avLst/>
              <a:gdLst>
                <a:gd name="connsiteX0" fmla="*/ 27563 w 27352"/>
                <a:gd name="connsiteY0" fmla="*/ 13486 h 26823"/>
                <a:gd name="connsiteX1" fmla="*/ 14015 w 27352"/>
                <a:gd name="connsiteY1" fmla="*/ 75 h 26823"/>
                <a:gd name="connsiteX2" fmla="*/ 210 w 27352"/>
                <a:gd name="connsiteY2" fmla="*/ 13486 h 26823"/>
                <a:gd name="connsiteX3" fmla="*/ 13759 w 27352"/>
                <a:gd name="connsiteY3" fmla="*/ 26898 h 26823"/>
                <a:gd name="connsiteX4" fmla="*/ 27563 w 27352"/>
                <a:gd name="connsiteY4" fmla="*/ 13486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" h="26823">
                  <a:moveTo>
                    <a:pt x="27563" y="13486"/>
                  </a:moveTo>
                  <a:cubicBezTo>
                    <a:pt x="27563" y="6654"/>
                    <a:pt x="21684" y="75"/>
                    <a:pt x="14015" y="75"/>
                  </a:cubicBezTo>
                  <a:cubicBezTo>
                    <a:pt x="5323" y="75"/>
                    <a:pt x="210" y="7160"/>
                    <a:pt x="210" y="13486"/>
                  </a:cubicBezTo>
                  <a:cubicBezTo>
                    <a:pt x="210" y="20319"/>
                    <a:pt x="6090" y="26898"/>
                    <a:pt x="13759" y="26898"/>
                  </a:cubicBezTo>
                  <a:cubicBezTo>
                    <a:pt x="22451" y="26898"/>
                    <a:pt x="27563" y="19813"/>
                    <a:pt x="27563" y="13486"/>
                  </a:cubicBez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57FC9FBE-DEC6-DE6C-1963-1FD8AED9B91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482351" y="7367348"/>
              <a:ext cx="104042" cy="114632"/>
            </a:xfrm>
            <a:custGeom>
              <a:avLst/>
              <a:gdLst>
                <a:gd name="connsiteX0" fmla="*/ 15291 w 104042"/>
                <a:gd name="connsiteY0" fmla="*/ 96993 h 114632"/>
                <a:gd name="connsiteX1" fmla="*/ 12991 w 104042"/>
                <a:gd name="connsiteY1" fmla="*/ 107874 h 114632"/>
                <a:gd name="connsiteX2" fmla="*/ 20404 w 104042"/>
                <a:gd name="connsiteY2" fmla="*/ 114707 h 114632"/>
                <a:gd name="connsiteX3" fmla="*/ 29862 w 104042"/>
                <a:gd name="connsiteY3" fmla="*/ 107621 h 114632"/>
                <a:gd name="connsiteX4" fmla="*/ 40088 w 104042"/>
                <a:gd name="connsiteY4" fmla="*/ 67639 h 114632"/>
                <a:gd name="connsiteX5" fmla="*/ 48268 w 104042"/>
                <a:gd name="connsiteY5" fmla="*/ 34743 h 114632"/>
                <a:gd name="connsiteX6" fmla="*/ 62583 w 104042"/>
                <a:gd name="connsiteY6" fmla="*/ 13993 h 114632"/>
                <a:gd name="connsiteX7" fmla="*/ 83034 w 104042"/>
                <a:gd name="connsiteY7" fmla="*/ 5642 h 114632"/>
                <a:gd name="connsiteX8" fmla="*/ 93771 w 104042"/>
                <a:gd name="connsiteY8" fmla="*/ 8678 h 114632"/>
                <a:gd name="connsiteX9" fmla="*/ 80478 w 104042"/>
                <a:gd name="connsiteY9" fmla="*/ 22596 h 114632"/>
                <a:gd name="connsiteX10" fmla="*/ 90192 w 104042"/>
                <a:gd name="connsiteY10" fmla="*/ 31453 h 114632"/>
                <a:gd name="connsiteX11" fmla="*/ 104252 w 104042"/>
                <a:gd name="connsiteY11" fmla="*/ 16523 h 114632"/>
                <a:gd name="connsiteX12" fmla="*/ 83034 w 104042"/>
                <a:gd name="connsiteY12" fmla="*/ 75 h 114632"/>
                <a:gd name="connsiteX13" fmla="*/ 50313 w 104042"/>
                <a:gd name="connsiteY13" fmla="*/ 19560 h 114632"/>
                <a:gd name="connsiteX14" fmla="*/ 27050 w 104042"/>
                <a:gd name="connsiteY14" fmla="*/ 75 h 114632"/>
                <a:gd name="connsiteX15" fmla="*/ 8133 w 104042"/>
                <a:gd name="connsiteY15" fmla="*/ 14499 h 114632"/>
                <a:gd name="connsiteX16" fmla="*/ 209 w 104042"/>
                <a:gd name="connsiteY16" fmla="*/ 39045 h 114632"/>
                <a:gd name="connsiteX17" fmla="*/ 3276 w 104042"/>
                <a:gd name="connsiteY17" fmla="*/ 41575 h 114632"/>
                <a:gd name="connsiteX18" fmla="*/ 7622 w 104042"/>
                <a:gd name="connsiteY18" fmla="*/ 35755 h 114632"/>
                <a:gd name="connsiteX19" fmla="*/ 26283 w 104042"/>
                <a:gd name="connsiteY19" fmla="*/ 5642 h 114632"/>
                <a:gd name="connsiteX20" fmla="*/ 34208 w 104042"/>
                <a:gd name="connsiteY20" fmla="*/ 17282 h 114632"/>
                <a:gd name="connsiteX21" fmla="*/ 30118 w 104042"/>
                <a:gd name="connsiteY21" fmla="*/ 38538 h 114632"/>
                <a:gd name="connsiteX22" fmla="*/ 15291 w 104042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042" h="114632">
                  <a:moveTo>
                    <a:pt x="15291" y="96993"/>
                  </a:moveTo>
                  <a:cubicBezTo>
                    <a:pt x="14524" y="100789"/>
                    <a:pt x="12991" y="106609"/>
                    <a:pt x="12991" y="107874"/>
                  </a:cubicBezTo>
                  <a:cubicBezTo>
                    <a:pt x="12991" y="112429"/>
                    <a:pt x="16569" y="114707"/>
                    <a:pt x="20404" y="114707"/>
                  </a:cubicBezTo>
                  <a:cubicBezTo>
                    <a:pt x="23472" y="114707"/>
                    <a:pt x="28073" y="112682"/>
                    <a:pt x="29862" y="107621"/>
                  </a:cubicBezTo>
                  <a:cubicBezTo>
                    <a:pt x="30374" y="106609"/>
                    <a:pt x="39065" y="72194"/>
                    <a:pt x="40088" y="67639"/>
                  </a:cubicBezTo>
                  <a:cubicBezTo>
                    <a:pt x="42133" y="59289"/>
                    <a:pt x="46734" y="41575"/>
                    <a:pt x="48268" y="34743"/>
                  </a:cubicBezTo>
                  <a:cubicBezTo>
                    <a:pt x="49290" y="31453"/>
                    <a:pt x="56448" y="19560"/>
                    <a:pt x="62583" y="13993"/>
                  </a:cubicBezTo>
                  <a:cubicBezTo>
                    <a:pt x="64628" y="12221"/>
                    <a:pt x="72042" y="5642"/>
                    <a:pt x="83034" y="5642"/>
                  </a:cubicBezTo>
                  <a:cubicBezTo>
                    <a:pt x="89681" y="5642"/>
                    <a:pt x="93515" y="8678"/>
                    <a:pt x="93771" y="8678"/>
                  </a:cubicBezTo>
                  <a:cubicBezTo>
                    <a:pt x="86102" y="9944"/>
                    <a:pt x="80478" y="16017"/>
                    <a:pt x="80478" y="22596"/>
                  </a:cubicBezTo>
                  <a:cubicBezTo>
                    <a:pt x="80478" y="26645"/>
                    <a:pt x="83290" y="31453"/>
                    <a:pt x="90192" y="31453"/>
                  </a:cubicBezTo>
                  <a:cubicBezTo>
                    <a:pt x="97094" y="31453"/>
                    <a:pt x="104252" y="25633"/>
                    <a:pt x="104252" y="16523"/>
                  </a:cubicBezTo>
                  <a:cubicBezTo>
                    <a:pt x="104252" y="7666"/>
                    <a:pt x="96071" y="75"/>
                    <a:pt x="83034" y="75"/>
                  </a:cubicBezTo>
                  <a:cubicBezTo>
                    <a:pt x="66418" y="75"/>
                    <a:pt x="55170" y="12474"/>
                    <a:pt x="50313" y="19560"/>
                  </a:cubicBezTo>
                  <a:cubicBezTo>
                    <a:pt x="48268" y="8172"/>
                    <a:pt x="39065" y="75"/>
                    <a:pt x="27050" y="75"/>
                  </a:cubicBezTo>
                  <a:cubicBezTo>
                    <a:pt x="15291" y="75"/>
                    <a:pt x="10434" y="9944"/>
                    <a:pt x="8133" y="14499"/>
                  </a:cubicBezTo>
                  <a:cubicBezTo>
                    <a:pt x="3532" y="23102"/>
                    <a:pt x="209" y="38285"/>
                    <a:pt x="209" y="39045"/>
                  </a:cubicBezTo>
                  <a:cubicBezTo>
                    <a:pt x="209" y="41575"/>
                    <a:pt x="2765" y="41575"/>
                    <a:pt x="3276" y="41575"/>
                  </a:cubicBezTo>
                  <a:cubicBezTo>
                    <a:pt x="5833" y="41575"/>
                    <a:pt x="6088" y="41322"/>
                    <a:pt x="7622" y="35755"/>
                  </a:cubicBezTo>
                  <a:cubicBezTo>
                    <a:pt x="11968" y="17788"/>
                    <a:pt x="17081" y="5642"/>
                    <a:pt x="26283" y="5642"/>
                  </a:cubicBezTo>
                  <a:cubicBezTo>
                    <a:pt x="30629" y="5642"/>
                    <a:pt x="34208" y="7666"/>
                    <a:pt x="34208" y="17282"/>
                  </a:cubicBezTo>
                  <a:cubicBezTo>
                    <a:pt x="34208" y="22596"/>
                    <a:pt x="33441" y="25380"/>
                    <a:pt x="30118" y="38538"/>
                  </a:cubicBezTo>
                  <a:lnTo>
                    <a:pt x="15291" y="96993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EC37038C-EDD1-365D-ABA7-D2E5106527C7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682693" y="7386327"/>
              <a:ext cx="169996" cy="59213"/>
            </a:xfrm>
            <a:custGeom>
              <a:avLst/>
              <a:gdLst>
                <a:gd name="connsiteX0" fmla="*/ 161521 w 169996"/>
                <a:gd name="connsiteY0" fmla="*/ 10197 h 59213"/>
                <a:gd name="connsiteX1" fmla="*/ 170213 w 169996"/>
                <a:gd name="connsiteY1" fmla="*/ 5136 h 59213"/>
                <a:gd name="connsiteX2" fmla="*/ 161777 w 169996"/>
                <a:gd name="connsiteY2" fmla="*/ 75 h 59213"/>
                <a:gd name="connsiteX3" fmla="*/ 8652 w 169996"/>
                <a:gd name="connsiteY3" fmla="*/ 75 h 59213"/>
                <a:gd name="connsiteX4" fmla="*/ 216 w 169996"/>
                <a:gd name="connsiteY4" fmla="*/ 5136 h 59213"/>
                <a:gd name="connsiteX5" fmla="*/ 8908 w 169996"/>
                <a:gd name="connsiteY5" fmla="*/ 10197 h 59213"/>
                <a:gd name="connsiteX6" fmla="*/ 161521 w 169996"/>
                <a:gd name="connsiteY6" fmla="*/ 10197 h 59213"/>
                <a:gd name="connsiteX7" fmla="*/ 161777 w 169996"/>
                <a:gd name="connsiteY7" fmla="*/ 59289 h 59213"/>
                <a:gd name="connsiteX8" fmla="*/ 170213 w 169996"/>
                <a:gd name="connsiteY8" fmla="*/ 54228 h 59213"/>
                <a:gd name="connsiteX9" fmla="*/ 161521 w 169996"/>
                <a:gd name="connsiteY9" fmla="*/ 49167 h 59213"/>
                <a:gd name="connsiteX10" fmla="*/ 8908 w 169996"/>
                <a:gd name="connsiteY10" fmla="*/ 49167 h 59213"/>
                <a:gd name="connsiteX11" fmla="*/ 216 w 169996"/>
                <a:gd name="connsiteY11" fmla="*/ 54228 h 59213"/>
                <a:gd name="connsiteX12" fmla="*/ 8652 w 169996"/>
                <a:gd name="connsiteY12" fmla="*/ 59289 h 59213"/>
                <a:gd name="connsiteX13" fmla="*/ 161777 w 169996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996" h="59213">
                  <a:moveTo>
                    <a:pt x="161521" y="10197"/>
                  </a:moveTo>
                  <a:cubicBezTo>
                    <a:pt x="165355" y="10197"/>
                    <a:pt x="170213" y="10197"/>
                    <a:pt x="170213" y="5136"/>
                  </a:cubicBezTo>
                  <a:cubicBezTo>
                    <a:pt x="170213" y="75"/>
                    <a:pt x="165355" y="75"/>
                    <a:pt x="161777" y="75"/>
                  </a:cubicBezTo>
                  <a:lnTo>
                    <a:pt x="8652" y="75"/>
                  </a:lnTo>
                  <a:cubicBezTo>
                    <a:pt x="5073" y="75"/>
                    <a:pt x="216" y="75"/>
                    <a:pt x="216" y="5136"/>
                  </a:cubicBezTo>
                  <a:cubicBezTo>
                    <a:pt x="216" y="10197"/>
                    <a:pt x="5073" y="10197"/>
                    <a:pt x="8908" y="10197"/>
                  </a:cubicBezTo>
                  <a:lnTo>
                    <a:pt x="161521" y="10197"/>
                  </a:lnTo>
                  <a:close/>
                  <a:moveTo>
                    <a:pt x="161777" y="59289"/>
                  </a:moveTo>
                  <a:cubicBezTo>
                    <a:pt x="165355" y="59289"/>
                    <a:pt x="170213" y="59289"/>
                    <a:pt x="170213" y="54228"/>
                  </a:cubicBezTo>
                  <a:cubicBezTo>
                    <a:pt x="170213" y="49167"/>
                    <a:pt x="165355" y="49167"/>
                    <a:pt x="161521" y="49167"/>
                  </a:cubicBezTo>
                  <a:lnTo>
                    <a:pt x="8908" y="49167"/>
                  </a:lnTo>
                  <a:cubicBezTo>
                    <a:pt x="5073" y="49167"/>
                    <a:pt x="216" y="49167"/>
                    <a:pt x="216" y="54228"/>
                  </a:cubicBezTo>
                  <a:cubicBezTo>
                    <a:pt x="216" y="59289"/>
                    <a:pt x="5073" y="59289"/>
                    <a:pt x="8652" y="59289"/>
                  </a:cubicBezTo>
                  <a:lnTo>
                    <a:pt x="161777" y="59289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C5E0FD50-1B30-B844-3D36-9AE4CD57BBB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959429" y="7410873"/>
              <a:ext cx="156191" cy="10122"/>
            </a:xfrm>
            <a:custGeom>
              <a:avLst/>
              <a:gdLst>
                <a:gd name="connsiteX0" fmla="*/ 147472 w 156191"/>
                <a:gd name="connsiteY0" fmla="*/ 10197 h 10122"/>
                <a:gd name="connsiteX1" fmla="*/ 156419 w 156191"/>
                <a:gd name="connsiteY1" fmla="*/ 5136 h 10122"/>
                <a:gd name="connsiteX2" fmla="*/ 147472 w 156191"/>
                <a:gd name="connsiteY2" fmla="*/ 75 h 10122"/>
                <a:gd name="connsiteX3" fmla="*/ 9174 w 156191"/>
                <a:gd name="connsiteY3" fmla="*/ 75 h 10122"/>
                <a:gd name="connsiteX4" fmla="*/ 227 w 156191"/>
                <a:gd name="connsiteY4" fmla="*/ 5136 h 10122"/>
                <a:gd name="connsiteX5" fmla="*/ 9174 w 156191"/>
                <a:gd name="connsiteY5" fmla="*/ 10197 h 10122"/>
                <a:gd name="connsiteX6" fmla="*/ 147472 w 156191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91" h="10122">
                  <a:moveTo>
                    <a:pt x="147472" y="10197"/>
                  </a:moveTo>
                  <a:cubicBezTo>
                    <a:pt x="151817" y="10197"/>
                    <a:pt x="156419" y="10197"/>
                    <a:pt x="156419" y="5136"/>
                  </a:cubicBezTo>
                  <a:cubicBezTo>
                    <a:pt x="156419" y="75"/>
                    <a:pt x="151817" y="75"/>
                    <a:pt x="147472" y="75"/>
                  </a:cubicBezTo>
                  <a:lnTo>
                    <a:pt x="9174" y="75"/>
                  </a:lnTo>
                  <a:cubicBezTo>
                    <a:pt x="4828" y="75"/>
                    <a:pt x="227" y="75"/>
                    <a:pt x="227" y="5136"/>
                  </a:cubicBezTo>
                  <a:cubicBezTo>
                    <a:pt x="227" y="10197"/>
                    <a:pt x="4828" y="10197"/>
                    <a:pt x="9174" y="10197"/>
                  </a:cubicBezTo>
                  <a:lnTo>
                    <a:pt x="147472" y="1019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964FA623-B641-D481-236B-ABAA98DDF9A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3165158" y="7240360"/>
              <a:ext cx="232626" cy="303661"/>
            </a:xfrm>
            <a:custGeom>
              <a:avLst/>
              <a:gdLst>
                <a:gd name="connsiteX0" fmla="*/ 80504 w 232626"/>
                <a:gd name="connsiteY0" fmla="*/ 303727 h 303661"/>
                <a:gd name="connsiteX1" fmla="*/ 91240 w 232626"/>
                <a:gd name="connsiteY1" fmla="*/ 298666 h 303661"/>
                <a:gd name="connsiteX2" fmla="*/ 231071 w 232626"/>
                <a:gd name="connsiteY2" fmla="*/ 9682 h 303661"/>
                <a:gd name="connsiteX3" fmla="*/ 232861 w 232626"/>
                <a:gd name="connsiteY3" fmla="*/ 5127 h 303661"/>
                <a:gd name="connsiteX4" fmla="*/ 227748 w 232626"/>
                <a:gd name="connsiteY4" fmla="*/ 66 h 303661"/>
                <a:gd name="connsiteX5" fmla="*/ 222124 w 232626"/>
                <a:gd name="connsiteY5" fmla="*/ 5127 h 303661"/>
                <a:gd name="connsiteX6" fmla="*/ 90218 w 232626"/>
                <a:gd name="connsiteY6" fmla="*/ 277410 h 303661"/>
                <a:gd name="connsiteX7" fmla="*/ 35768 w 232626"/>
                <a:gd name="connsiteY7" fmla="*/ 151896 h 303661"/>
                <a:gd name="connsiteX8" fmla="*/ 235 w 232626"/>
                <a:gd name="connsiteY8" fmla="*/ 178973 h 303661"/>
                <a:gd name="connsiteX9" fmla="*/ 4069 w 232626"/>
                <a:gd name="connsiteY9" fmla="*/ 183022 h 303661"/>
                <a:gd name="connsiteX10" fmla="*/ 22219 w 232626"/>
                <a:gd name="connsiteY10" fmla="*/ 169357 h 303661"/>
                <a:gd name="connsiteX11" fmla="*/ 80504 w 232626"/>
                <a:gd name="connsiteY11" fmla="*/ 303727 h 3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626" h="303661">
                  <a:moveTo>
                    <a:pt x="80504" y="303727"/>
                  </a:moveTo>
                  <a:cubicBezTo>
                    <a:pt x="88428" y="303727"/>
                    <a:pt x="88684" y="303474"/>
                    <a:pt x="91240" y="298666"/>
                  </a:cubicBezTo>
                  <a:lnTo>
                    <a:pt x="231071" y="9682"/>
                  </a:lnTo>
                  <a:cubicBezTo>
                    <a:pt x="232861" y="6392"/>
                    <a:pt x="232861" y="5886"/>
                    <a:pt x="232861" y="5127"/>
                  </a:cubicBezTo>
                  <a:cubicBezTo>
                    <a:pt x="232861" y="2343"/>
                    <a:pt x="230816" y="66"/>
                    <a:pt x="227748" y="66"/>
                  </a:cubicBezTo>
                  <a:cubicBezTo>
                    <a:pt x="224425" y="66"/>
                    <a:pt x="223402" y="2343"/>
                    <a:pt x="222124" y="5127"/>
                  </a:cubicBezTo>
                  <a:lnTo>
                    <a:pt x="90218" y="277410"/>
                  </a:lnTo>
                  <a:lnTo>
                    <a:pt x="35768" y="151896"/>
                  </a:lnTo>
                  <a:lnTo>
                    <a:pt x="235" y="178973"/>
                  </a:lnTo>
                  <a:lnTo>
                    <a:pt x="4069" y="183022"/>
                  </a:lnTo>
                  <a:lnTo>
                    <a:pt x="22219" y="169357"/>
                  </a:lnTo>
                  <a:lnTo>
                    <a:pt x="80504" y="30372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8A60DC2-2B9F-B852-CA0F-A1A7DCE3AED2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392672" y="7240361"/>
              <a:ext cx="351497" cy="10121"/>
            </a:xfrm>
            <a:custGeom>
              <a:avLst/>
              <a:gdLst>
                <a:gd name="connsiteX0" fmla="*/ 0 w 351497"/>
                <a:gd name="connsiteY0" fmla="*/ 0 h 10121"/>
                <a:gd name="connsiteX1" fmla="*/ 351497 w 351497"/>
                <a:gd name="connsiteY1" fmla="*/ 0 h 10121"/>
                <a:gd name="connsiteX2" fmla="*/ 351497 w 351497"/>
                <a:gd name="connsiteY2" fmla="*/ 10121 h 10121"/>
                <a:gd name="connsiteX3" fmla="*/ 0 w 35149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497" h="10121">
                  <a:moveTo>
                    <a:pt x="0" y="0"/>
                  </a:moveTo>
                  <a:lnTo>
                    <a:pt x="351497" y="0"/>
                  </a:lnTo>
                  <a:lnTo>
                    <a:pt x="351497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54F8C14-A0D2-8BF7-9A24-BA64A2F75B7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413889" y="7410873"/>
              <a:ext cx="156191" cy="10122"/>
            </a:xfrm>
            <a:custGeom>
              <a:avLst/>
              <a:gdLst>
                <a:gd name="connsiteX0" fmla="*/ 147489 w 156191"/>
                <a:gd name="connsiteY0" fmla="*/ 10197 h 10122"/>
                <a:gd name="connsiteX1" fmla="*/ 156437 w 156191"/>
                <a:gd name="connsiteY1" fmla="*/ 5136 h 10122"/>
                <a:gd name="connsiteX2" fmla="*/ 147489 w 156191"/>
                <a:gd name="connsiteY2" fmla="*/ 75 h 10122"/>
                <a:gd name="connsiteX3" fmla="*/ 9192 w 156191"/>
                <a:gd name="connsiteY3" fmla="*/ 75 h 10122"/>
                <a:gd name="connsiteX4" fmla="*/ 245 w 156191"/>
                <a:gd name="connsiteY4" fmla="*/ 5136 h 10122"/>
                <a:gd name="connsiteX5" fmla="*/ 9192 w 156191"/>
                <a:gd name="connsiteY5" fmla="*/ 10197 h 10122"/>
                <a:gd name="connsiteX6" fmla="*/ 147489 w 156191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91" h="10122">
                  <a:moveTo>
                    <a:pt x="147489" y="10197"/>
                  </a:moveTo>
                  <a:cubicBezTo>
                    <a:pt x="151835" y="10197"/>
                    <a:pt x="156437" y="10197"/>
                    <a:pt x="156437" y="5136"/>
                  </a:cubicBezTo>
                  <a:cubicBezTo>
                    <a:pt x="156437" y="75"/>
                    <a:pt x="151835" y="75"/>
                    <a:pt x="147489" y="75"/>
                  </a:cubicBezTo>
                  <a:lnTo>
                    <a:pt x="9192" y="75"/>
                  </a:lnTo>
                  <a:cubicBezTo>
                    <a:pt x="4846" y="75"/>
                    <a:pt x="245" y="75"/>
                    <a:pt x="245" y="5136"/>
                  </a:cubicBezTo>
                  <a:cubicBezTo>
                    <a:pt x="245" y="10197"/>
                    <a:pt x="4846" y="10197"/>
                    <a:pt x="9192" y="10197"/>
                  </a:cubicBezTo>
                  <a:lnTo>
                    <a:pt x="147489" y="1019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C4594D33-8CBE-7B15-9E0C-04C96959F8C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605047" y="7300795"/>
              <a:ext cx="127560" cy="230276"/>
            </a:xfrm>
            <a:custGeom>
              <a:avLst/>
              <a:gdLst>
                <a:gd name="connsiteX0" fmla="*/ 80521 w 127560"/>
                <a:gd name="connsiteY0" fmla="*/ 77255 h 230276"/>
                <a:gd name="connsiteX1" fmla="*/ 102506 w 127560"/>
                <a:gd name="connsiteY1" fmla="*/ 77255 h 230276"/>
                <a:gd name="connsiteX2" fmla="*/ 110175 w 127560"/>
                <a:gd name="connsiteY2" fmla="*/ 72194 h 230276"/>
                <a:gd name="connsiteX3" fmla="*/ 103273 w 127560"/>
                <a:gd name="connsiteY3" fmla="*/ 69411 h 230276"/>
                <a:gd name="connsiteX4" fmla="*/ 82055 w 127560"/>
                <a:gd name="connsiteY4" fmla="*/ 69411 h 230276"/>
                <a:gd name="connsiteX5" fmla="*/ 87423 w 127560"/>
                <a:gd name="connsiteY5" fmla="*/ 40563 h 230276"/>
                <a:gd name="connsiteX6" fmla="*/ 93559 w 127560"/>
                <a:gd name="connsiteY6" fmla="*/ 14246 h 230276"/>
                <a:gd name="connsiteX7" fmla="*/ 105573 w 127560"/>
                <a:gd name="connsiteY7" fmla="*/ 5642 h 230276"/>
                <a:gd name="connsiteX8" fmla="*/ 118099 w 127560"/>
                <a:gd name="connsiteY8" fmla="*/ 10197 h 230276"/>
                <a:gd name="connsiteX9" fmla="*/ 104295 w 127560"/>
                <a:gd name="connsiteY9" fmla="*/ 23862 h 230276"/>
                <a:gd name="connsiteX10" fmla="*/ 113754 w 127560"/>
                <a:gd name="connsiteY10" fmla="*/ 32718 h 230276"/>
                <a:gd name="connsiteX11" fmla="*/ 127813 w 127560"/>
                <a:gd name="connsiteY11" fmla="*/ 17535 h 230276"/>
                <a:gd name="connsiteX12" fmla="*/ 105573 w 127560"/>
                <a:gd name="connsiteY12" fmla="*/ 75 h 230276"/>
                <a:gd name="connsiteX13" fmla="*/ 73108 w 127560"/>
                <a:gd name="connsiteY13" fmla="*/ 29682 h 230276"/>
                <a:gd name="connsiteX14" fmla="*/ 64672 w 127560"/>
                <a:gd name="connsiteY14" fmla="*/ 69411 h 230276"/>
                <a:gd name="connsiteX15" fmla="*/ 47033 w 127560"/>
                <a:gd name="connsiteY15" fmla="*/ 69411 h 230276"/>
                <a:gd name="connsiteX16" fmla="*/ 39364 w 127560"/>
                <a:gd name="connsiteY16" fmla="*/ 74219 h 230276"/>
                <a:gd name="connsiteX17" fmla="*/ 46522 w 127560"/>
                <a:gd name="connsiteY17" fmla="*/ 77255 h 230276"/>
                <a:gd name="connsiteX18" fmla="*/ 63394 w 127560"/>
                <a:gd name="connsiteY18" fmla="*/ 77255 h 230276"/>
                <a:gd name="connsiteX19" fmla="*/ 44221 w 127560"/>
                <a:gd name="connsiteY19" fmla="*/ 177210 h 230276"/>
                <a:gd name="connsiteX20" fmla="*/ 21981 w 127560"/>
                <a:gd name="connsiteY20" fmla="*/ 224784 h 230276"/>
                <a:gd name="connsiteX21" fmla="*/ 9711 w 127560"/>
                <a:gd name="connsiteY21" fmla="*/ 220229 h 230276"/>
                <a:gd name="connsiteX22" fmla="*/ 23771 w 127560"/>
                <a:gd name="connsiteY22" fmla="*/ 206564 h 230276"/>
                <a:gd name="connsiteX23" fmla="*/ 14312 w 127560"/>
                <a:gd name="connsiteY23" fmla="*/ 197708 h 230276"/>
                <a:gd name="connsiteX24" fmla="*/ 252 w 127560"/>
                <a:gd name="connsiteY24" fmla="*/ 212891 h 230276"/>
                <a:gd name="connsiteX25" fmla="*/ 21981 w 127560"/>
                <a:gd name="connsiteY25" fmla="*/ 230351 h 230276"/>
                <a:gd name="connsiteX26" fmla="*/ 50868 w 127560"/>
                <a:gd name="connsiteY26" fmla="*/ 205805 h 230276"/>
                <a:gd name="connsiteX27" fmla="*/ 65183 w 127560"/>
                <a:gd name="connsiteY27" fmla="*/ 157472 h 230276"/>
                <a:gd name="connsiteX28" fmla="*/ 80521 w 127560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560" h="230276">
                  <a:moveTo>
                    <a:pt x="80521" y="77255"/>
                  </a:moveTo>
                  <a:lnTo>
                    <a:pt x="102506" y="77255"/>
                  </a:lnTo>
                  <a:cubicBezTo>
                    <a:pt x="107618" y="77255"/>
                    <a:pt x="110175" y="77255"/>
                    <a:pt x="110175" y="72194"/>
                  </a:cubicBezTo>
                  <a:cubicBezTo>
                    <a:pt x="110175" y="69411"/>
                    <a:pt x="107618" y="69411"/>
                    <a:pt x="103273" y="69411"/>
                  </a:cubicBezTo>
                  <a:lnTo>
                    <a:pt x="82055" y="69411"/>
                  </a:lnTo>
                  <a:lnTo>
                    <a:pt x="87423" y="40563"/>
                  </a:lnTo>
                  <a:cubicBezTo>
                    <a:pt x="88446" y="35249"/>
                    <a:pt x="92025" y="17282"/>
                    <a:pt x="93559" y="14246"/>
                  </a:cubicBezTo>
                  <a:cubicBezTo>
                    <a:pt x="95859" y="9438"/>
                    <a:pt x="100205" y="5642"/>
                    <a:pt x="105573" y="5642"/>
                  </a:cubicBezTo>
                  <a:cubicBezTo>
                    <a:pt x="106596" y="5642"/>
                    <a:pt x="113242" y="5642"/>
                    <a:pt x="118099" y="10197"/>
                  </a:cubicBezTo>
                  <a:cubicBezTo>
                    <a:pt x="106851" y="11209"/>
                    <a:pt x="104295" y="20066"/>
                    <a:pt x="104295" y="23862"/>
                  </a:cubicBezTo>
                  <a:cubicBezTo>
                    <a:pt x="104295" y="29682"/>
                    <a:pt x="108897" y="32718"/>
                    <a:pt x="113754" y="32718"/>
                  </a:cubicBezTo>
                  <a:cubicBezTo>
                    <a:pt x="120400" y="32718"/>
                    <a:pt x="127813" y="27151"/>
                    <a:pt x="127813" y="17535"/>
                  </a:cubicBezTo>
                  <a:cubicBezTo>
                    <a:pt x="127813" y="5895"/>
                    <a:pt x="116054" y="75"/>
                    <a:pt x="105573" y="75"/>
                  </a:cubicBezTo>
                  <a:cubicBezTo>
                    <a:pt x="96882" y="75"/>
                    <a:pt x="80777" y="4630"/>
                    <a:pt x="73108" y="29682"/>
                  </a:cubicBezTo>
                  <a:cubicBezTo>
                    <a:pt x="71574" y="34996"/>
                    <a:pt x="70807" y="37526"/>
                    <a:pt x="64672" y="69411"/>
                  </a:cubicBezTo>
                  <a:lnTo>
                    <a:pt x="47033" y="69411"/>
                  </a:lnTo>
                  <a:cubicBezTo>
                    <a:pt x="42176" y="69411"/>
                    <a:pt x="39364" y="69411"/>
                    <a:pt x="39364" y="74219"/>
                  </a:cubicBezTo>
                  <a:cubicBezTo>
                    <a:pt x="39364" y="77255"/>
                    <a:pt x="41665" y="77255"/>
                    <a:pt x="46522" y="77255"/>
                  </a:cubicBezTo>
                  <a:lnTo>
                    <a:pt x="63394" y="77255"/>
                  </a:lnTo>
                  <a:lnTo>
                    <a:pt x="44221" y="177210"/>
                  </a:lnTo>
                  <a:cubicBezTo>
                    <a:pt x="39620" y="201756"/>
                    <a:pt x="35274" y="224784"/>
                    <a:pt x="21981" y="224784"/>
                  </a:cubicBezTo>
                  <a:cubicBezTo>
                    <a:pt x="20959" y="224784"/>
                    <a:pt x="14568" y="224784"/>
                    <a:pt x="9711" y="220229"/>
                  </a:cubicBezTo>
                  <a:cubicBezTo>
                    <a:pt x="21470" y="219470"/>
                    <a:pt x="23771" y="210360"/>
                    <a:pt x="23771" y="206564"/>
                  </a:cubicBezTo>
                  <a:cubicBezTo>
                    <a:pt x="23771" y="200744"/>
                    <a:pt x="19169" y="197708"/>
                    <a:pt x="14312" y="197708"/>
                  </a:cubicBezTo>
                  <a:cubicBezTo>
                    <a:pt x="7666" y="197708"/>
                    <a:pt x="252" y="203275"/>
                    <a:pt x="252" y="212891"/>
                  </a:cubicBezTo>
                  <a:cubicBezTo>
                    <a:pt x="252" y="224278"/>
                    <a:pt x="11500" y="230351"/>
                    <a:pt x="21981" y="230351"/>
                  </a:cubicBezTo>
                  <a:cubicBezTo>
                    <a:pt x="36041" y="230351"/>
                    <a:pt x="46266" y="215421"/>
                    <a:pt x="50868" y="205805"/>
                  </a:cubicBezTo>
                  <a:cubicBezTo>
                    <a:pt x="59048" y="189863"/>
                    <a:pt x="64928" y="159244"/>
                    <a:pt x="65183" y="157472"/>
                  </a:cubicBezTo>
                  <a:lnTo>
                    <a:pt x="80521" y="77255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1" name="TextBox 20">
            <a:hlinkClick r:id="rId97"/>
            <a:extLst>
              <a:ext uri="{FF2B5EF4-FFF2-40B4-BE49-F238E27FC236}">
                <a16:creationId xmlns:a16="http://schemas.microsoft.com/office/drawing/2014/main" id="{3BE213F7-D0AD-6A30-A344-E7D584A69EE2}"/>
              </a:ext>
            </a:extLst>
          </p:cNvPr>
          <p:cNvSpPr txBox="1"/>
          <p:nvPr/>
        </p:nvSpPr>
        <p:spPr>
          <a:xfrm>
            <a:off x="8382521" y="1186627"/>
            <a:ext cx="376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Soranidis,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2209.10766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2" name="Group 91" descr="\documentclass{article}&#10;\usepackage{amsmath}&#10;\pagestyle{empty}&#10;\begin{document}&#10;&#10;$$\dot{v}=\frac{\dot{r}-\sqrt{\dot{r}^2+f}}{f}, \quad \dot{r}&lt;0$$&#10;&#10;&#10;\end{document}" title="IguanaTex Vector Display">
            <a:extLst>
              <a:ext uri="{FF2B5EF4-FFF2-40B4-BE49-F238E27FC236}">
                <a16:creationId xmlns:a16="http://schemas.microsoft.com/office/drawing/2014/main" id="{0BD4A3C9-FACC-FDAF-C58C-4CA3CE18F55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66800" y="5054600"/>
            <a:ext cx="2829128" cy="622603"/>
            <a:chOff x="5558636" y="6667950"/>
            <a:chExt cx="2829128" cy="62260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FF06C90-547F-C9A1-CF6A-A69AFDA56FC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10330" y="6899754"/>
              <a:ext cx="26956" cy="26555"/>
            </a:xfrm>
            <a:custGeom>
              <a:avLst/>
              <a:gdLst>
                <a:gd name="connsiteX0" fmla="*/ 27135 w 26956"/>
                <a:gd name="connsiteY0" fmla="*/ 13358 h 26555"/>
                <a:gd name="connsiteX1" fmla="*/ 13783 w 26956"/>
                <a:gd name="connsiteY1" fmla="*/ 80 h 26555"/>
                <a:gd name="connsiteX2" fmla="*/ 179 w 26956"/>
                <a:gd name="connsiteY2" fmla="*/ 13358 h 26555"/>
                <a:gd name="connsiteX3" fmla="*/ 13531 w 26956"/>
                <a:gd name="connsiteY3" fmla="*/ 26635 h 26555"/>
                <a:gd name="connsiteX4" fmla="*/ 2713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35" y="13358"/>
                  </a:moveTo>
                  <a:cubicBezTo>
                    <a:pt x="27135" y="6594"/>
                    <a:pt x="21341" y="80"/>
                    <a:pt x="13783" y="80"/>
                  </a:cubicBezTo>
                  <a:cubicBezTo>
                    <a:pt x="5217" y="80"/>
                    <a:pt x="179" y="7095"/>
                    <a:pt x="179" y="13358"/>
                  </a:cubicBezTo>
                  <a:cubicBezTo>
                    <a:pt x="179" y="20122"/>
                    <a:pt x="5973" y="26635"/>
                    <a:pt x="13531" y="26635"/>
                  </a:cubicBezTo>
                  <a:cubicBezTo>
                    <a:pt x="22097" y="26635"/>
                    <a:pt x="27135" y="19621"/>
                    <a:pt x="2713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CB4FD6-928F-BDF1-B544-369152A8DAC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558636" y="6956622"/>
              <a:ext cx="110597" cy="113485"/>
            </a:xfrm>
            <a:custGeom>
              <a:avLst/>
              <a:gdLst>
                <a:gd name="connsiteX0" fmla="*/ 110775 w 110597"/>
                <a:gd name="connsiteY0" fmla="*/ 17616 h 113485"/>
                <a:gd name="connsiteX1" fmla="*/ 99690 w 110597"/>
                <a:gd name="connsiteY1" fmla="*/ 80 h 113485"/>
                <a:gd name="connsiteX2" fmla="*/ 87346 w 110597"/>
                <a:gd name="connsiteY2" fmla="*/ 12105 h 113485"/>
                <a:gd name="connsiteX3" fmla="*/ 91376 w 110597"/>
                <a:gd name="connsiteY3" fmla="*/ 19621 h 113485"/>
                <a:gd name="connsiteX4" fmla="*/ 99942 w 110597"/>
                <a:gd name="connsiteY4" fmla="*/ 40163 h 113485"/>
                <a:gd name="connsiteX5" fmla="*/ 55098 w 110597"/>
                <a:gd name="connsiteY5" fmla="*/ 108054 h 113485"/>
                <a:gd name="connsiteX6" fmla="*/ 36455 w 110597"/>
                <a:gd name="connsiteY6" fmla="*/ 86259 h 113485"/>
                <a:gd name="connsiteX7" fmla="*/ 51067 w 110597"/>
                <a:gd name="connsiteY7" fmla="*/ 33149 h 113485"/>
                <a:gd name="connsiteX8" fmla="*/ 54091 w 110597"/>
                <a:gd name="connsiteY8" fmla="*/ 20623 h 113485"/>
                <a:gd name="connsiteX9" fmla="*/ 33432 w 110597"/>
                <a:gd name="connsiteY9" fmla="*/ 80 h 113485"/>
                <a:gd name="connsiteX10" fmla="*/ 177 w 110597"/>
                <a:gd name="connsiteY10" fmla="*/ 38660 h 113485"/>
                <a:gd name="connsiteX11" fmla="*/ 3200 w 110597"/>
                <a:gd name="connsiteY11" fmla="*/ 41165 h 113485"/>
                <a:gd name="connsiteX12" fmla="*/ 7231 w 110597"/>
                <a:gd name="connsiteY12" fmla="*/ 36656 h 113485"/>
                <a:gd name="connsiteX13" fmla="*/ 32676 w 110597"/>
                <a:gd name="connsiteY13" fmla="*/ 5591 h 113485"/>
                <a:gd name="connsiteX14" fmla="*/ 38975 w 110597"/>
                <a:gd name="connsiteY14" fmla="*/ 13608 h 113485"/>
                <a:gd name="connsiteX15" fmla="*/ 34692 w 110597"/>
                <a:gd name="connsiteY15" fmla="*/ 31145 h 113485"/>
                <a:gd name="connsiteX16" fmla="*/ 20332 w 110597"/>
                <a:gd name="connsiteY16" fmla="*/ 82501 h 113485"/>
                <a:gd name="connsiteX17" fmla="*/ 54091 w 110597"/>
                <a:gd name="connsiteY17" fmla="*/ 113566 h 113485"/>
                <a:gd name="connsiteX18" fmla="*/ 110775 w 110597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597" h="113485">
                  <a:moveTo>
                    <a:pt x="110775" y="17616"/>
                  </a:moveTo>
                  <a:cubicBezTo>
                    <a:pt x="110775" y="4088"/>
                    <a:pt x="104225" y="80"/>
                    <a:pt x="99690" y="80"/>
                  </a:cubicBezTo>
                  <a:cubicBezTo>
                    <a:pt x="93392" y="80"/>
                    <a:pt x="87346" y="6594"/>
                    <a:pt x="87346" y="12105"/>
                  </a:cubicBezTo>
                  <a:cubicBezTo>
                    <a:pt x="87346" y="15362"/>
                    <a:pt x="88605" y="16865"/>
                    <a:pt x="91376" y="19621"/>
                  </a:cubicBezTo>
                  <a:cubicBezTo>
                    <a:pt x="96667" y="24631"/>
                    <a:pt x="99942" y="31145"/>
                    <a:pt x="99942" y="40163"/>
                  </a:cubicBezTo>
                  <a:cubicBezTo>
                    <a:pt x="99942" y="50685"/>
                    <a:pt x="84574" y="108054"/>
                    <a:pt x="55098" y="108054"/>
                  </a:cubicBezTo>
                  <a:cubicBezTo>
                    <a:pt x="42250" y="108054"/>
                    <a:pt x="36455" y="99286"/>
                    <a:pt x="36455" y="86259"/>
                  </a:cubicBezTo>
                  <a:cubicBezTo>
                    <a:pt x="36455" y="72230"/>
                    <a:pt x="43258" y="53942"/>
                    <a:pt x="51067" y="33149"/>
                  </a:cubicBezTo>
                  <a:cubicBezTo>
                    <a:pt x="52831" y="28890"/>
                    <a:pt x="54091" y="25383"/>
                    <a:pt x="54091" y="20623"/>
                  </a:cubicBezTo>
                  <a:cubicBezTo>
                    <a:pt x="54091" y="9349"/>
                    <a:pt x="46029" y="80"/>
                    <a:pt x="33432" y="80"/>
                  </a:cubicBezTo>
                  <a:cubicBezTo>
                    <a:pt x="9751" y="80"/>
                    <a:pt x="177" y="36406"/>
                    <a:pt x="177" y="38660"/>
                  </a:cubicBezTo>
                  <a:cubicBezTo>
                    <a:pt x="177" y="41165"/>
                    <a:pt x="2697" y="41165"/>
                    <a:pt x="3200" y="41165"/>
                  </a:cubicBezTo>
                  <a:cubicBezTo>
                    <a:pt x="5720" y="41165"/>
                    <a:pt x="5972" y="40664"/>
                    <a:pt x="7231" y="36656"/>
                  </a:cubicBezTo>
                  <a:cubicBezTo>
                    <a:pt x="14537" y="11353"/>
                    <a:pt x="25370" y="5591"/>
                    <a:pt x="32676" y="5591"/>
                  </a:cubicBezTo>
                  <a:cubicBezTo>
                    <a:pt x="34692" y="5591"/>
                    <a:pt x="38975" y="5591"/>
                    <a:pt x="38975" y="13608"/>
                  </a:cubicBezTo>
                  <a:cubicBezTo>
                    <a:pt x="38975" y="19871"/>
                    <a:pt x="36455" y="26635"/>
                    <a:pt x="34692" y="31145"/>
                  </a:cubicBezTo>
                  <a:cubicBezTo>
                    <a:pt x="23607" y="60205"/>
                    <a:pt x="20332" y="71729"/>
                    <a:pt x="20332" y="82501"/>
                  </a:cubicBezTo>
                  <a:cubicBezTo>
                    <a:pt x="20332" y="109558"/>
                    <a:pt x="42502" y="113566"/>
                    <a:pt x="54091" y="113566"/>
                  </a:cubicBezTo>
                  <a:cubicBezTo>
                    <a:pt x="96415" y="113566"/>
                    <a:pt x="110775" y="30644"/>
                    <a:pt x="110775" y="17616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268C654-F703-948C-715F-5711C3CE400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766573" y="6975411"/>
              <a:ext cx="167534" cy="58621"/>
            </a:xfrm>
            <a:custGeom>
              <a:avLst/>
              <a:gdLst>
                <a:gd name="connsiteX0" fmla="*/ 159154 w 167534"/>
                <a:gd name="connsiteY0" fmla="*/ 10101 h 58621"/>
                <a:gd name="connsiteX1" fmla="*/ 167720 w 167534"/>
                <a:gd name="connsiteY1" fmla="*/ 5090 h 58621"/>
                <a:gd name="connsiteX2" fmla="*/ 159406 w 167534"/>
                <a:gd name="connsiteY2" fmla="*/ 80 h 58621"/>
                <a:gd name="connsiteX3" fmla="*/ 8499 w 167534"/>
                <a:gd name="connsiteY3" fmla="*/ 80 h 58621"/>
                <a:gd name="connsiteX4" fmla="*/ 185 w 167534"/>
                <a:gd name="connsiteY4" fmla="*/ 5090 h 58621"/>
                <a:gd name="connsiteX5" fmla="*/ 8751 w 167534"/>
                <a:gd name="connsiteY5" fmla="*/ 10101 h 58621"/>
                <a:gd name="connsiteX6" fmla="*/ 159154 w 167534"/>
                <a:gd name="connsiteY6" fmla="*/ 10101 h 58621"/>
                <a:gd name="connsiteX7" fmla="*/ 159406 w 167534"/>
                <a:gd name="connsiteY7" fmla="*/ 58702 h 58621"/>
                <a:gd name="connsiteX8" fmla="*/ 167720 w 167534"/>
                <a:gd name="connsiteY8" fmla="*/ 53691 h 58621"/>
                <a:gd name="connsiteX9" fmla="*/ 159154 w 167534"/>
                <a:gd name="connsiteY9" fmla="*/ 48681 h 58621"/>
                <a:gd name="connsiteX10" fmla="*/ 8751 w 167534"/>
                <a:gd name="connsiteY10" fmla="*/ 48681 h 58621"/>
                <a:gd name="connsiteX11" fmla="*/ 185 w 167534"/>
                <a:gd name="connsiteY11" fmla="*/ 53691 h 58621"/>
                <a:gd name="connsiteX12" fmla="*/ 8499 w 167534"/>
                <a:gd name="connsiteY12" fmla="*/ 58702 h 58621"/>
                <a:gd name="connsiteX13" fmla="*/ 159406 w 167534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34" h="58621">
                  <a:moveTo>
                    <a:pt x="159154" y="10101"/>
                  </a:moveTo>
                  <a:cubicBezTo>
                    <a:pt x="162933" y="10101"/>
                    <a:pt x="167720" y="10101"/>
                    <a:pt x="167720" y="5090"/>
                  </a:cubicBezTo>
                  <a:cubicBezTo>
                    <a:pt x="167720" y="80"/>
                    <a:pt x="162933" y="80"/>
                    <a:pt x="159406" y="80"/>
                  </a:cubicBezTo>
                  <a:lnTo>
                    <a:pt x="8499" y="80"/>
                  </a:lnTo>
                  <a:cubicBezTo>
                    <a:pt x="4972" y="80"/>
                    <a:pt x="185" y="80"/>
                    <a:pt x="185" y="5090"/>
                  </a:cubicBezTo>
                  <a:cubicBezTo>
                    <a:pt x="185" y="10101"/>
                    <a:pt x="4972" y="10101"/>
                    <a:pt x="8751" y="10101"/>
                  </a:cubicBezTo>
                  <a:lnTo>
                    <a:pt x="159154" y="10101"/>
                  </a:lnTo>
                  <a:close/>
                  <a:moveTo>
                    <a:pt x="159406" y="58702"/>
                  </a:moveTo>
                  <a:cubicBezTo>
                    <a:pt x="162933" y="58702"/>
                    <a:pt x="167720" y="58702"/>
                    <a:pt x="167720" y="53691"/>
                  </a:cubicBezTo>
                  <a:cubicBezTo>
                    <a:pt x="167720" y="48681"/>
                    <a:pt x="162933" y="48681"/>
                    <a:pt x="159154" y="48681"/>
                  </a:cubicBezTo>
                  <a:lnTo>
                    <a:pt x="8751" y="48681"/>
                  </a:lnTo>
                  <a:cubicBezTo>
                    <a:pt x="4972" y="48681"/>
                    <a:pt x="185" y="48681"/>
                    <a:pt x="185" y="53691"/>
                  </a:cubicBezTo>
                  <a:cubicBezTo>
                    <a:pt x="185" y="58702"/>
                    <a:pt x="4972" y="58702"/>
                    <a:pt x="8499" y="58702"/>
                  </a:cubicBezTo>
                  <a:lnTo>
                    <a:pt x="159406" y="587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BEE689E-FA65-5EE5-4444-0449408810F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109373" y="6730275"/>
              <a:ext cx="26956" cy="26555"/>
            </a:xfrm>
            <a:custGeom>
              <a:avLst/>
              <a:gdLst>
                <a:gd name="connsiteX0" fmla="*/ 27155 w 26956"/>
                <a:gd name="connsiteY0" fmla="*/ 13351 h 26555"/>
                <a:gd name="connsiteX1" fmla="*/ 13803 w 26956"/>
                <a:gd name="connsiteY1" fmla="*/ 73 h 26555"/>
                <a:gd name="connsiteX2" fmla="*/ 199 w 26956"/>
                <a:gd name="connsiteY2" fmla="*/ 13351 h 26555"/>
                <a:gd name="connsiteX3" fmla="*/ 13551 w 26956"/>
                <a:gd name="connsiteY3" fmla="*/ 26628 h 26555"/>
                <a:gd name="connsiteX4" fmla="*/ 27155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55" y="13351"/>
                  </a:moveTo>
                  <a:cubicBezTo>
                    <a:pt x="27155" y="6587"/>
                    <a:pt x="21361" y="73"/>
                    <a:pt x="13803" y="73"/>
                  </a:cubicBezTo>
                  <a:cubicBezTo>
                    <a:pt x="5237" y="73"/>
                    <a:pt x="199" y="7088"/>
                    <a:pt x="199" y="13351"/>
                  </a:cubicBezTo>
                  <a:cubicBezTo>
                    <a:pt x="199" y="20115"/>
                    <a:pt x="5993" y="26628"/>
                    <a:pt x="13551" y="26628"/>
                  </a:cubicBezTo>
                  <a:cubicBezTo>
                    <a:pt x="22117" y="26628"/>
                    <a:pt x="27155" y="19614"/>
                    <a:pt x="27155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05B9A46-8305-D01A-55AA-68E9EBC55F1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055929" y="6787143"/>
              <a:ext cx="102535" cy="113485"/>
            </a:xfrm>
            <a:custGeom>
              <a:avLst/>
              <a:gdLst>
                <a:gd name="connsiteX0" fmla="*/ 15061 w 102535"/>
                <a:gd name="connsiteY0" fmla="*/ 96023 h 113485"/>
                <a:gd name="connsiteX1" fmla="*/ 12794 w 102535"/>
                <a:gd name="connsiteY1" fmla="*/ 106795 h 113485"/>
                <a:gd name="connsiteX2" fmla="*/ 20100 w 102535"/>
                <a:gd name="connsiteY2" fmla="*/ 113559 h 113485"/>
                <a:gd name="connsiteX3" fmla="*/ 29421 w 102535"/>
                <a:gd name="connsiteY3" fmla="*/ 106545 h 113485"/>
                <a:gd name="connsiteX4" fmla="*/ 39498 w 102535"/>
                <a:gd name="connsiteY4" fmla="*/ 66962 h 113485"/>
                <a:gd name="connsiteX5" fmla="*/ 47560 w 102535"/>
                <a:gd name="connsiteY5" fmla="*/ 34395 h 113485"/>
                <a:gd name="connsiteX6" fmla="*/ 61668 w 102535"/>
                <a:gd name="connsiteY6" fmla="*/ 13852 h 113485"/>
                <a:gd name="connsiteX7" fmla="*/ 81823 w 102535"/>
                <a:gd name="connsiteY7" fmla="*/ 5585 h 113485"/>
                <a:gd name="connsiteX8" fmla="*/ 92404 w 102535"/>
                <a:gd name="connsiteY8" fmla="*/ 8591 h 113485"/>
                <a:gd name="connsiteX9" fmla="*/ 79303 w 102535"/>
                <a:gd name="connsiteY9" fmla="*/ 22370 h 113485"/>
                <a:gd name="connsiteX10" fmla="*/ 88877 w 102535"/>
                <a:gd name="connsiteY10" fmla="*/ 31138 h 113485"/>
                <a:gd name="connsiteX11" fmla="*/ 102733 w 102535"/>
                <a:gd name="connsiteY11" fmla="*/ 16357 h 113485"/>
                <a:gd name="connsiteX12" fmla="*/ 81823 w 102535"/>
                <a:gd name="connsiteY12" fmla="*/ 73 h 113485"/>
                <a:gd name="connsiteX13" fmla="*/ 49576 w 102535"/>
                <a:gd name="connsiteY13" fmla="*/ 19363 h 113485"/>
                <a:gd name="connsiteX14" fmla="*/ 26650 w 102535"/>
                <a:gd name="connsiteY14" fmla="*/ 73 h 113485"/>
                <a:gd name="connsiteX15" fmla="*/ 8007 w 102535"/>
                <a:gd name="connsiteY15" fmla="*/ 14353 h 113485"/>
                <a:gd name="connsiteX16" fmla="*/ 197 w 102535"/>
                <a:gd name="connsiteY16" fmla="*/ 38653 h 113485"/>
                <a:gd name="connsiteX17" fmla="*/ 3220 w 102535"/>
                <a:gd name="connsiteY17" fmla="*/ 41159 h 113485"/>
                <a:gd name="connsiteX18" fmla="*/ 7503 w 102535"/>
                <a:gd name="connsiteY18" fmla="*/ 35397 h 113485"/>
                <a:gd name="connsiteX19" fmla="*/ 25894 w 102535"/>
                <a:gd name="connsiteY19" fmla="*/ 5585 h 113485"/>
                <a:gd name="connsiteX20" fmla="*/ 33704 w 102535"/>
                <a:gd name="connsiteY20" fmla="*/ 17109 h 113485"/>
                <a:gd name="connsiteX21" fmla="*/ 29673 w 102535"/>
                <a:gd name="connsiteY21" fmla="*/ 38152 h 113485"/>
                <a:gd name="connsiteX22" fmla="*/ 15061 w 102535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061" y="96023"/>
                  </a:moveTo>
                  <a:cubicBezTo>
                    <a:pt x="14305" y="99780"/>
                    <a:pt x="12794" y="105542"/>
                    <a:pt x="12794" y="106795"/>
                  </a:cubicBezTo>
                  <a:cubicBezTo>
                    <a:pt x="12794" y="111304"/>
                    <a:pt x="16321" y="113559"/>
                    <a:pt x="20100" y="113559"/>
                  </a:cubicBezTo>
                  <a:cubicBezTo>
                    <a:pt x="23123" y="113559"/>
                    <a:pt x="27657" y="111555"/>
                    <a:pt x="29421" y="106545"/>
                  </a:cubicBezTo>
                  <a:cubicBezTo>
                    <a:pt x="29925" y="105542"/>
                    <a:pt x="38491" y="71472"/>
                    <a:pt x="39498" y="66962"/>
                  </a:cubicBezTo>
                  <a:cubicBezTo>
                    <a:pt x="41514" y="58695"/>
                    <a:pt x="46048" y="41159"/>
                    <a:pt x="47560" y="34395"/>
                  </a:cubicBezTo>
                  <a:cubicBezTo>
                    <a:pt x="48568" y="31138"/>
                    <a:pt x="55622" y="19363"/>
                    <a:pt x="61668" y="13852"/>
                  </a:cubicBezTo>
                  <a:cubicBezTo>
                    <a:pt x="63684" y="12098"/>
                    <a:pt x="70990" y="5585"/>
                    <a:pt x="81823" y="5585"/>
                  </a:cubicBezTo>
                  <a:cubicBezTo>
                    <a:pt x="88373" y="5585"/>
                    <a:pt x="92152" y="8591"/>
                    <a:pt x="92404" y="8591"/>
                  </a:cubicBezTo>
                  <a:cubicBezTo>
                    <a:pt x="84846" y="9844"/>
                    <a:pt x="79303" y="15856"/>
                    <a:pt x="79303" y="22370"/>
                  </a:cubicBezTo>
                  <a:cubicBezTo>
                    <a:pt x="79303" y="26378"/>
                    <a:pt x="82075" y="31138"/>
                    <a:pt x="88877" y="31138"/>
                  </a:cubicBezTo>
                  <a:cubicBezTo>
                    <a:pt x="95679" y="31138"/>
                    <a:pt x="102733" y="25376"/>
                    <a:pt x="102733" y="16357"/>
                  </a:cubicBezTo>
                  <a:cubicBezTo>
                    <a:pt x="102733" y="7589"/>
                    <a:pt x="94671" y="73"/>
                    <a:pt x="81823" y="73"/>
                  </a:cubicBezTo>
                  <a:cubicBezTo>
                    <a:pt x="65447" y="73"/>
                    <a:pt x="54362" y="12349"/>
                    <a:pt x="49576" y="19363"/>
                  </a:cubicBezTo>
                  <a:cubicBezTo>
                    <a:pt x="47560" y="8090"/>
                    <a:pt x="38491" y="73"/>
                    <a:pt x="26650" y="73"/>
                  </a:cubicBezTo>
                  <a:cubicBezTo>
                    <a:pt x="15061" y="73"/>
                    <a:pt x="10274" y="9844"/>
                    <a:pt x="8007" y="14353"/>
                  </a:cubicBezTo>
                  <a:cubicBezTo>
                    <a:pt x="3472" y="22871"/>
                    <a:pt x="197" y="37902"/>
                    <a:pt x="197" y="38653"/>
                  </a:cubicBezTo>
                  <a:cubicBezTo>
                    <a:pt x="197" y="41159"/>
                    <a:pt x="2716" y="41159"/>
                    <a:pt x="3220" y="41159"/>
                  </a:cubicBezTo>
                  <a:cubicBezTo>
                    <a:pt x="5739" y="41159"/>
                    <a:pt x="5991" y="40908"/>
                    <a:pt x="7503" y="35397"/>
                  </a:cubicBezTo>
                  <a:cubicBezTo>
                    <a:pt x="11786" y="17610"/>
                    <a:pt x="16824" y="5585"/>
                    <a:pt x="25894" y="5585"/>
                  </a:cubicBezTo>
                  <a:cubicBezTo>
                    <a:pt x="30177" y="5585"/>
                    <a:pt x="33704" y="7589"/>
                    <a:pt x="33704" y="17109"/>
                  </a:cubicBezTo>
                  <a:cubicBezTo>
                    <a:pt x="33704" y="22370"/>
                    <a:pt x="32948" y="25125"/>
                    <a:pt x="29673" y="38152"/>
                  </a:cubicBezTo>
                  <a:lnTo>
                    <a:pt x="15061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DE78B5B-66CF-4F28-D8A3-79CCB89A058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246175" y="6830233"/>
              <a:ext cx="153929" cy="10020"/>
            </a:xfrm>
            <a:custGeom>
              <a:avLst/>
              <a:gdLst>
                <a:gd name="connsiteX0" fmla="*/ 145316 w 153929"/>
                <a:gd name="connsiteY0" fmla="*/ 10094 h 10020"/>
                <a:gd name="connsiteX1" fmla="*/ 154134 w 153929"/>
                <a:gd name="connsiteY1" fmla="*/ 5084 h 10020"/>
                <a:gd name="connsiteX2" fmla="*/ 145316 w 153929"/>
                <a:gd name="connsiteY2" fmla="*/ 73 h 10020"/>
                <a:gd name="connsiteX3" fmla="*/ 9022 w 153929"/>
                <a:gd name="connsiteY3" fmla="*/ 73 h 10020"/>
                <a:gd name="connsiteX4" fmla="*/ 204 w 153929"/>
                <a:gd name="connsiteY4" fmla="*/ 5084 h 10020"/>
                <a:gd name="connsiteX5" fmla="*/ 9022 w 153929"/>
                <a:gd name="connsiteY5" fmla="*/ 10094 h 10020"/>
                <a:gd name="connsiteX6" fmla="*/ 145316 w 153929"/>
                <a:gd name="connsiteY6" fmla="*/ 10094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929" h="10020">
                  <a:moveTo>
                    <a:pt x="145316" y="10094"/>
                  </a:moveTo>
                  <a:cubicBezTo>
                    <a:pt x="149599" y="10094"/>
                    <a:pt x="154134" y="10094"/>
                    <a:pt x="154134" y="5084"/>
                  </a:cubicBezTo>
                  <a:cubicBezTo>
                    <a:pt x="154134" y="73"/>
                    <a:pt x="149599" y="73"/>
                    <a:pt x="145316" y="73"/>
                  </a:cubicBezTo>
                  <a:lnTo>
                    <a:pt x="9022" y="73"/>
                  </a:lnTo>
                  <a:cubicBezTo>
                    <a:pt x="4739" y="73"/>
                    <a:pt x="204" y="73"/>
                    <a:pt x="204" y="5084"/>
                  </a:cubicBezTo>
                  <a:cubicBezTo>
                    <a:pt x="204" y="10094"/>
                    <a:pt x="4739" y="10094"/>
                    <a:pt x="9022" y="10094"/>
                  </a:cubicBezTo>
                  <a:lnTo>
                    <a:pt x="145316" y="10094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915C517-D384-2A9B-FCBB-A0A8C16E027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504908" y="6667950"/>
              <a:ext cx="229257" cy="300624"/>
            </a:xfrm>
            <a:custGeom>
              <a:avLst/>
              <a:gdLst>
                <a:gd name="connsiteX0" fmla="*/ 79320 w 229257"/>
                <a:gd name="connsiteY0" fmla="*/ 300689 h 300624"/>
                <a:gd name="connsiteX1" fmla="*/ 89901 w 229257"/>
                <a:gd name="connsiteY1" fmla="*/ 295679 h 300624"/>
                <a:gd name="connsiteX2" fmla="*/ 227708 w 229257"/>
                <a:gd name="connsiteY2" fmla="*/ 9584 h 300624"/>
                <a:gd name="connsiteX3" fmla="*/ 229471 w 229257"/>
                <a:gd name="connsiteY3" fmla="*/ 5075 h 300624"/>
                <a:gd name="connsiteX4" fmla="*/ 224433 w 229257"/>
                <a:gd name="connsiteY4" fmla="*/ 65 h 300624"/>
                <a:gd name="connsiteX5" fmla="*/ 218890 w 229257"/>
                <a:gd name="connsiteY5" fmla="*/ 5075 h 300624"/>
                <a:gd name="connsiteX6" fmla="*/ 88894 w 229257"/>
                <a:gd name="connsiteY6" fmla="*/ 274635 h 300624"/>
                <a:gd name="connsiteX7" fmla="*/ 35232 w 229257"/>
                <a:gd name="connsiteY7" fmla="*/ 150377 h 300624"/>
                <a:gd name="connsiteX8" fmla="*/ 214 w 229257"/>
                <a:gd name="connsiteY8" fmla="*/ 177183 h 300624"/>
                <a:gd name="connsiteX9" fmla="*/ 3993 w 229257"/>
                <a:gd name="connsiteY9" fmla="*/ 181191 h 300624"/>
                <a:gd name="connsiteX10" fmla="*/ 21880 w 229257"/>
                <a:gd name="connsiteY10" fmla="*/ 167663 h 300624"/>
                <a:gd name="connsiteX11" fmla="*/ 79320 w 229257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257" h="300624">
                  <a:moveTo>
                    <a:pt x="79320" y="300689"/>
                  </a:moveTo>
                  <a:cubicBezTo>
                    <a:pt x="87130" y="300689"/>
                    <a:pt x="87382" y="300439"/>
                    <a:pt x="89901" y="295679"/>
                  </a:cubicBezTo>
                  <a:lnTo>
                    <a:pt x="227708" y="9584"/>
                  </a:lnTo>
                  <a:cubicBezTo>
                    <a:pt x="229471" y="6328"/>
                    <a:pt x="229471" y="5827"/>
                    <a:pt x="229471" y="5075"/>
                  </a:cubicBezTo>
                  <a:cubicBezTo>
                    <a:pt x="229471" y="2319"/>
                    <a:pt x="227456" y="65"/>
                    <a:pt x="224433" y="65"/>
                  </a:cubicBezTo>
                  <a:cubicBezTo>
                    <a:pt x="221158" y="65"/>
                    <a:pt x="220150" y="2319"/>
                    <a:pt x="218890" y="5075"/>
                  </a:cubicBezTo>
                  <a:lnTo>
                    <a:pt x="88894" y="274635"/>
                  </a:lnTo>
                  <a:lnTo>
                    <a:pt x="35232" y="150377"/>
                  </a:lnTo>
                  <a:lnTo>
                    <a:pt x="214" y="177183"/>
                  </a:lnTo>
                  <a:lnTo>
                    <a:pt x="3993" y="181191"/>
                  </a:lnTo>
                  <a:lnTo>
                    <a:pt x="21880" y="167663"/>
                  </a:lnTo>
                  <a:lnTo>
                    <a:pt x="79320" y="30068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8CA536E-C378-B1DC-24F5-0614EAC4BCC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729127" y="6667950"/>
              <a:ext cx="692052" cy="10020"/>
            </a:xfrm>
            <a:custGeom>
              <a:avLst/>
              <a:gdLst>
                <a:gd name="connsiteX0" fmla="*/ 0 w 692052"/>
                <a:gd name="connsiteY0" fmla="*/ 0 h 10020"/>
                <a:gd name="connsiteX1" fmla="*/ 692052 w 692052"/>
                <a:gd name="connsiteY1" fmla="*/ 0 h 10020"/>
                <a:gd name="connsiteX2" fmla="*/ 692052 w 692052"/>
                <a:gd name="connsiteY2" fmla="*/ 10020 h 10020"/>
                <a:gd name="connsiteX3" fmla="*/ 0 w 692052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052" h="10020">
                  <a:moveTo>
                    <a:pt x="0" y="0"/>
                  </a:moveTo>
                  <a:lnTo>
                    <a:pt x="692052" y="0"/>
                  </a:lnTo>
                  <a:lnTo>
                    <a:pt x="692052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FA7F4B1-9AAC-2E58-3034-8CEB95DD64F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789877" y="6730275"/>
              <a:ext cx="26956" cy="26555"/>
            </a:xfrm>
            <a:custGeom>
              <a:avLst/>
              <a:gdLst>
                <a:gd name="connsiteX0" fmla="*/ 27182 w 26956"/>
                <a:gd name="connsiteY0" fmla="*/ 13351 h 26555"/>
                <a:gd name="connsiteX1" fmla="*/ 13830 w 26956"/>
                <a:gd name="connsiteY1" fmla="*/ 73 h 26555"/>
                <a:gd name="connsiteX2" fmla="*/ 225 w 26956"/>
                <a:gd name="connsiteY2" fmla="*/ 13351 h 26555"/>
                <a:gd name="connsiteX3" fmla="*/ 13578 w 26956"/>
                <a:gd name="connsiteY3" fmla="*/ 26628 h 26555"/>
                <a:gd name="connsiteX4" fmla="*/ 27182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82" y="13351"/>
                  </a:moveTo>
                  <a:cubicBezTo>
                    <a:pt x="27182" y="6587"/>
                    <a:pt x="21388" y="73"/>
                    <a:pt x="13830" y="73"/>
                  </a:cubicBezTo>
                  <a:cubicBezTo>
                    <a:pt x="5264" y="73"/>
                    <a:pt x="225" y="7088"/>
                    <a:pt x="225" y="13351"/>
                  </a:cubicBezTo>
                  <a:cubicBezTo>
                    <a:pt x="225" y="20115"/>
                    <a:pt x="6020" y="26628"/>
                    <a:pt x="13578" y="26628"/>
                  </a:cubicBezTo>
                  <a:cubicBezTo>
                    <a:pt x="22143" y="26628"/>
                    <a:pt x="27182" y="19614"/>
                    <a:pt x="27182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764FAA4-29E2-59EB-1FE6-D4C44D6DA07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736433" y="6787143"/>
              <a:ext cx="102535" cy="113485"/>
            </a:xfrm>
            <a:custGeom>
              <a:avLst/>
              <a:gdLst>
                <a:gd name="connsiteX0" fmla="*/ 15088 w 102535"/>
                <a:gd name="connsiteY0" fmla="*/ 96023 h 113485"/>
                <a:gd name="connsiteX1" fmla="*/ 12820 w 102535"/>
                <a:gd name="connsiteY1" fmla="*/ 106795 h 113485"/>
                <a:gd name="connsiteX2" fmla="*/ 20126 w 102535"/>
                <a:gd name="connsiteY2" fmla="*/ 113559 h 113485"/>
                <a:gd name="connsiteX3" fmla="*/ 29448 w 102535"/>
                <a:gd name="connsiteY3" fmla="*/ 106545 h 113485"/>
                <a:gd name="connsiteX4" fmla="*/ 39525 w 102535"/>
                <a:gd name="connsiteY4" fmla="*/ 66962 h 113485"/>
                <a:gd name="connsiteX5" fmla="*/ 47587 w 102535"/>
                <a:gd name="connsiteY5" fmla="*/ 34395 h 113485"/>
                <a:gd name="connsiteX6" fmla="*/ 61695 w 102535"/>
                <a:gd name="connsiteY6" fmla="*/ 13852 h 113485"/>
                <a:gd name="connsiteX7" fmla="*/ 81850 w 102535"/>
                <a:gd name="connsiteY7" fmla="*/ 5585 h 113485"/>
                <a:gd name="connsiteX8" fmla="*/ 92431 w 102535"/>
                <a:gd name="connsiteY8" fmla="*/ 8591 h 113485"/>
                <a:gd name="connsiteX9" fmla="*/ 79330 w 102535"/>
                <a:gd name="connsiteY9" fmla="*/ 22370 h 113485"/>
                <a:gd name="connsiteX10" fmla="*/ 88904 w 102535"/>
                <a:gd name="connsiteY10" fmla="*/ 31138 h 113485"/>
                <a:gd name="connsiteX11" fmla="*/ 102760 w 102535"/>
                <a:gd name="connsiteY11" fmla="*/ 16357 h 113485"/>
                <a:gd name="connsiteX12" fmla="*/ 81850 w 102535"/>
                <a:gd name="connsiteY12" fmla="*/ 73 h 113485"/>
                <a:gd name="connsiteX13" fmla="*/ 49602 w 102535"/>
                <a:gd name="connsiteY13" fmla="*/ 19363 h 113485"/>
                <a:gd name="connsiteX14" fmla="*/ 26677 w 102535"/>
                <a:gd name="connsiteY14" fmla="*/ 73 h 113485"/>
                <a:gd name="connsiteX15" fmla="*/ 8034 w 102535"/>
                <a:gd name="connsiteY15" fmla="*/ 14353 h 113485"/>
                <a:gd name="connsiteX16" fmla="*/ 224 w 102535"/>
                <a:gd name="connsiteY16" fmla="*/ 38653 h 113485"/>
                <a:gd name="connsiteX17" fmla="*/ 3247 w 102535"/>
                <a:gd name="connsiteY17" fmla="*/ 41159 h 113485"/>
                <a:gd name="connsiteX18" fmla="*/ 7530 w 102535"/>
                <a:gd name="connsiteY18" fmla="*/ 35397 h 113485"/>
                <a:gd name="connsiteX19" fmla="*/ 25921 w 102535"/>
                <a:gd name="connsiteY19" fmla="*/ 5585 h 113485"/>
                <a:gd name="connsiteX20" fmla="*/ 33731 w 102535"/>
                <a:gd name="connsiteY20" fmla="*/ 17109 h 113485"/>
                <a:gd name="connsiteX21" fmla="*/ 29700 w 102535"/>
                <a:gd name="connsiteY21" fmla="*/ 38152 h 113485"/>
                <a:gd name="connsiteX22" fmla="*/ 15088 w 102535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088" y="96023"/>
                  </a:moveTo>
                  <a:cubicBezTo>
                    <a:pt x="14332" y="99780"/>
                    <a:pt x="12820" y="105542"/>
                    <a:pt x="12820" y="106795"/>
                  </a:cubicBezTo>
                  <a:cubicBezTo>
                    <a:pt x="12820" y="111304"/>
                    <a:pt x="16348" y="113559"/>
                    <a:pt x="20126" y="113559"/>
                  </a:cubicBezTo>
                  <a:cubicBezTo>
                    <a:pt x="23150" y="113559"/>
                    <a:pt x="27684" y="111555"/>
                    <a:pt x="29448" y="106545"/>
                  </a:cubicBezTo>
                  <a:cubicBezTo>
                    <a:pt x="29952" y="105542"/>
                    <a:pt x="38517" y="71472"/>
                    <a:pt x="39525" y="66962"/>
                  </a:cubicBezTo>
                  <a:cubicBezTo>
                    <a:pt x="41541" y="58695"/>
                    <a:pt x="46075" y="41159"/>
                    <a:pt x="47587" y="34395"/>
                  </a:cubicBezTo>
                  <a:cubicBezTo>
                    <a:pt x="48595" y="31138"/>
                    <a:pt x="55649" y="19363"/>
                    <a:pt x="61695" y="13852"/>
                  </a:cubicBezTo>
                  <a:cubicBezTo>
                    <a:pt x="63711" y="12098"/>
                    <a:pt x="71017" y="5585"/>
                    <a:pt x="81850" y="5585"/>
                  </a:cubicBezTo>
                  <a:cubicBezTo>
                    <a:pt x="88400" y="5585"/>
                    <a:pt x="92179" y="8591"/>
                    <a:pt x="92431" y="8591"/>
                  </a:cubicBezTo>
                  <a:cubicBezTo>
                    <a:pt x="84873" y="9844"/>
                    <a:pt x="79330" y="15856"/>
                    <a:pt x="79330" y="22370"/>
                  </a:cubicBezTo>
                  <a:cubicBezTo>
                    <a:pt x="79330" y="26378"/>
                    <a:pt x="82102" y="31138"/>
                    <a:pt x="88904" y="31138"/>
                  </a:cubicBezTo>
                  <a:cubicBezTo>
                    <a:pt x="95706" y="31138"/>
                    <a:pt x="102760" y="25376"/>
                    <a:pt x="102760" y="16357"/>
                  </a:cubicBezTo>
                  <a:cubicBezTo>
                    <a:pt x="102760" y="7589"/>
                    <a:pt x="94698" y="73"/>
                    <a:pt x="81850" y="73"/>
                  </a:cubicBezTo>
                  <a:cubicBezTo>
                    <a:pt x="65474" y="73"/>
                    <a:pt x="54389" y="12349"/>
                    <a:pt x="49602" y="19363"/>
                  </a:cubicBezTo>
                  <a:cubicBezTo>
                    <a:pt x="47587" y="8090"/>
                    <a:pt x="38517" y="73"/>
                    <a:pt x="26677" y="73"/>
                  </a:cubicBezTo>
                  <a:cubicBezTo>
                    <a:pt x="15088" y="73"/>
                    <a:pt x="10301" y="9844"/>
                    <a:pt x="8034" y="14353"/>
                  </a:cubicBezTo>
                  <a:cubicBezTo>
                    <a:pt x="3499" y="22871"/>
                    <a:pt x="224" y="37902"/>
                    <a:pt x="224" y="38653"/>
                  </a:cubicBezTo>
                  <a:cubicBezTo>
                    <a:pt x="224" y="41159"/>
                    <a:pt x="2743" y="41159"/>
                    <a:pt x="3247" y="41159"/>
                  </a:cubicBezTo>
                  <a:cubicBezTo>
                    <a:pt x="5766" y="41159"/>
                    <a:pt x="6018" y="40908"/>
                    <a:pt x="7530" y="35397"/>
                  </a:cubicBezTo>
                  <a:cubicBezTo>
                    <a:pt x="11813" y="17610"/>
                    <a:pt x="16851" y="5585"/>
                    <a:pt x="25921" y="5585"/>
                  </a:cubicBezTo>
                  <a:cubicBezTo>
                    <a:pt x="30204" y="5585"/>
                    <a:pt x="33731" y="7589"/>
                    <a:pt x="33731" y="17109"/>
                  </a:cubicBezTo>
                  <a:cubicBezTo>
                    <a:pt x="33731" y="22370"/>
                    <a:pt x="32975" y="25125"/>
                    <a:pt x="29700" y="38152"/>
                  </a:cubicBezTo>
                  <a:lnTo>
                    <a:pt x="15088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F4B279-5BCD-31D2-7B75-7ACF6884F10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860897" y="6709059"/>
              <a:ext cx="77947" cy="116441"/>
            </a:xfrm>
            <a:custGeom>
              <a:avLst/>
              <a:gdLst>
                <a:gd name="connsiteX0" fmla="*/ 78176 w 77947"/>
                <a:gd name="connsiteY0" fmla="*/ 84596 h 116441"/>
                <a:gd name="connsiteX1" fmla="*/ 72180 w 77947"/>
                <a:gd name="connsiteY1" fmla="*/ 84596 h 116441"/>
                <a:gd name="connsiteX2" fmla="*/ 67595 w 77947"/>
                <a:gd name="connsiteY2" fmla="*/ 100554 h 116441"/>
                <a:gd name="connsiteX3" fmla="*/ 50136 w 77947"/>
                <a:gd name="connsiteY3" fmla="*/ 101606 h 116441"/>
                <a:gd name="connsiteX4" fmla="*/ 17688 w 77947"/>
                <a:gd name="connsiteY4" fmla="*/ 101606 h 116441"/>
                <a:gd name="connsiteX5" fmla="*/ 52958 w 77947"/>
                <a:gd name="connsiteY5" fmla="*/ 72145 h 116441"/>
                <a:gd name="connsiteX6" fmla="*/ 78176 w 77947"/>
                <a:gd name="connsiteY6" fmla="*/ 34266 h 116441"/>
                <a:gd name="connsiteX7" fmla="*/ 36910 w 77947"/>
                <a:gd name="connsiteY7" fmla="*/ 70 h 116441"/>
                <a:gd name="connsiteX8" fmla="*/ 229 w 77947"/>
                <a:gd name="connsiteY8" fmla="*/ 31461 h 116441"/>
                <a:gd name="connsiteX9" fmla="*/ 9575 w 77947"/>
                <a:gd name="connsiteY9" fmla="*/ 41281 h 116441"/>
                <a:gd name="connsiteX10" fmla="*/ 18922 w 77947"/>
                <a:gd name="connsiteY10" fmla="*/ 31987 h 116441"/>
                <a:gd name="connsiteX11" fmla="*/ 8517 w 77947"/>
                <a:gd name="connsiteY11" fmla="*/ 22692 h 116441"/>
                <a:gd name="connsiteX12" fmla="*/ 34265 w 77947"/>
                <a:gd name="connsiteY12" fmla="*/ 6384 h 116441"/>
                <a:gd name="connsiteX13" fmla="*/ 61070 w 77947"/>
                <a:gd name="connsiteY13" fmla="*/ 34266 h 116441"/>
                <a:gd name="connsiteX14" fmla="*/ 44493 w 77947"/>
                <a:gd name="connsiteY14" fmla="*/ 67936 h 116441"/>
                <a:gd name="connsiteX15" fmla="*/ 1992 w 77947"/>
                <a:gd name="connsiteY15" fmla="*/ 109673 h 116441"/>
                <a:gd name="connsiteX16" fmla="*/ 229 w 77947"/>
                <a:gd name="connsiteY16" fmla="*/ 116512 h 116441"/>
                <a:gd name="connsiteX17" fmla="*/ 72886 w 77947"/>
                <a:gd name="connsiteY17" fmla="*/ 116512 h 116441"/>
                <a:gd name="connsiteX18" fmla="*/ 78176 w 77947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947" h="116441">
                  <a:moveTo>
                    <a:pt x="78176" y="84596"/>
                  </a:moveTo>
                  <a:lnTo>
                    <a:pt x="72180" y="84596"/>
                  </a:lnTo>
                  <a:cubicBezTo>
                    <a:pt x="71651" y="88454"/>
                    <a:pt x="69888" y="98801"/>
                    <a:pt x="67595" y="100554"/>
                  </a:cubicBezTo>
                  <a:cubicBezTo>
                    <a:pt x="66184" y="101606"/>
                    <a:pt x="52605" y="101606"/>
                    <a:pt x="50136" y="101606"/>
                  </a:cubicBezTo>
                  <a:lnTo>
                    <a:pt x="17688" y="101606"/>
                  </a:lnTo>
                  <a:cubicBezTo>
                    <a:pt x="36204" y="85298"/>
                    <a:pt x="42377" y="80387"/>
                    <a:pt x="52958" y="72145"/>
                  </a:cubicBezTo>
                  <a:cubicBezTo>
                    <a:pt x="66008" y="61799"/>
                    <a:pt x="78176" y="50926"/>
                    <a:pt x="78176" y="34266"/>
                  </a:cubicBezTo>
                  <a:cubicBezTo>
                    <a:pt x="78176" y="13047"/>
                    <a:pt x="59483" y="70"/>
                    <a:pt x="36910" y="70"/>
                  </a:cubicBezTo>
                  <a:cubicBezTo>
                    <a:pt x="15042" y="70"/>
                    <a:pt x="229" y="15327"/>
                    <a:pt x="229" y="31461"/>
                  </a:cubicBezTo>
                  <a:cubicBezTo>
                    <a:pt x="229" y="40404"/>
                    <a:pt x="7812" y="41281"/>
                    <a:pt x="9575" y="41281"/>
                  </a:cubicBezTo>
                  <a:cubicBezTo>
                    <a:pt x="13808" y="41281"/>
                    <a:pt x="18922" y="38300"/>
                    <a:pt x="18922" y="31987"/>
                  </a:cubicBezTo>
                  <a:cubicBezTo>
                    <a:pt x="18922" y="28830"/>
                    <a:pt x="17688" y="22692"/>
                    <a:pt x="8517" y="22692"/>
                  </a:cubicBezTo>
                  <a:cubicBezTo>
                    <a:pt x="13984" y="10242"/>
                    <a:pt x="25976" y="6384"/>
                    <a:pt x="34265" y="6384"/>
                  </a:cubicBezTo>
                  <a:cubicBezTo>
                    <a:pt x="51900" y="6384"/>
                    <a:pt x="61070" y="20062"/>
                    <a:pt x="61070" y="34266"/>
                  </a:cubicBezTo>
                  <a:cubicBezTo>
                    <a:pt x="61070" y="49523"/>
                    <a:pt x="50136" y="61623"/>
                    <a:pt x="44493" y="67936"/>
                  </a:cubicBezTo>
                  <a:lnTo>
                    <a:pt x="1992" y="109673"/>
                  </a:lnTo>
                  <a:cubicBezTo>
                    <a:pt x="229" y="111251"/>
                    <a:pt x="229" y="111602"/>
                    <a:pt x="229" y="116512"/>
                  </a:cubicBezTo>
                  <a:lnTo>
                    <a:pt x="72886" y="116512"/>
                  </a:lnTo>
                  <a:lnTo>
                    <a:pt x="78176" y="845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B5B80B1-61FE-251C-0299-02CF96E7846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032897" y="6751820"/>
              <a:ext cx="167534" cy="166846"/>
            </a:xfrm>
            <a:custGeom>
              <a:avLst/>
              <a:gdLst>
                <a:gd name="connsiteX0" fmla="*/ 89167 w 167534"/>
                <a:gd name="connsiteY0" fmla="*/ 88507 h 166846"/>
                <a:gd name="connsiteX1" fmla="*/ 159456 w 167534"/>
                <a:gd name="connsiteY1" fmla="*/ 88507 h 166846"/>
                <a:gd name="connsiteX2" fmla="*/ 167770 w 167534"/>
                <a:gd name="connsiteY2" fmla="*/ 83497 h 166846"/>
                <a:gd name="connsiteX3" fmla="*/ 159456 w 167534"/>
                <a:gd name="connsiteY3" fmla="*/ 78486 h 166846"/>
                <a:gd name="connsiteX4" fmla="*/ 89167 w 167534"/>
                <a:gd name="connsiteY4" fmla="*/ 78486 h 166846"/>
                <a:gd name="connsiteX5" fmla="*/ 89167 w 167534"/>
                <a:gd name="connsiteY5" fmla="*/ 8340 h 166846"/>
                <a:gd name="connsiteX6" fmla="*/ 84128 w 167534"/>
                <a:gd name="connsiteY6" fmla="*/ 73 h 166846"/>
                <a:gd name="connsiteX7" fmla="*/ 79090 w 167534"/>
                <a:gd name="connsiteY7" fmla="*/ 8340 h 166846"/>
                <a:gd name="connsiteX8" fmla="*/ 79090 w 167534"/>
                <a:gd name="connsiteY8" fmla="*/ 78486 h 166846"/>
                <a:gd name="connsiteX9" fmla="*/ 8549 w 167534"/>
                <a:gd name="connsiteY9" fmla="*/ 78486 h 166846"/>
                <a:gd name="connsiteX10" fmla="*/ 235 w 167534"/>
                <a:gd name="connsiteY10" fmla="*/ 83497 h 166846"/>
                <a:gd name="connsiteX11" fmla="*/ 8549 w 167534"/>
                <a:gd name="connsiteY11" fmla="*/ 88507 h 166846"/>
                <a:gd name="connsiteX12" fmla="*/ 79090 w 167534"/>
                <a:gd name="connsiteY12" fmla="*/ 88507 h 166846"/>
                <a:gd name="connsiteX13" fmla="*/ 79090 w 167534"/>
                <a:gd name="connsiteY13" fmla="*/ 158653 h 166846"/>
                <a:gd name="connsiteX14" fmla="*/ 84128 w 167534"/>
                <a:gd name="connsiteY14" fmla="*/ 166920 h 166846"/>
                <a:gd name="connsiteX15" fmla="*/ 89167 w 167534"/>
                <a:gd name="connsiteY15" fmla="*/ 158653 h 166846"/>
                <a:gd name="connsiteX16" fmla="*/ 89167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67" y="88507"/>
                  </a:moveTo>
                  <a:lnTo>
                    <a:pt x="159456" y="88507"/>
                  </a:lnTo>
                  <a:cubicBezTo>
                    <a:pt x="162983" y="88507"/>
                    <a:pt x="167770" y="88507"/>
                    <a:pt x="167770" y="83497"/>
                  </a:cubicBezTo>
                  <a:cubicBezTo>
                    <a:pt x="167770" y="78486"/>
                    <a:pt x="162983" y="78486"/>
                    <a:pt x="159456" y="78486"/>
                  </a:cubicBezTo>
                  <a:lnTo>
                    <a:pt x="89167" y="78486"/>
                  </a:lnTo>
                  <a:lnTo>
                    <a:pt x="89167" y="8340"/>
                  </a:lnTo>
                  <a:cubicBezTo>
                    <a:pt x="89167" y="4833"/>
                    <a:pt x="89167" y="73"/>
                    <a:pt x="84128" y="73"/>
                  </a:cubicBezTo>
                  <a:cubicBezTo>
                    <a:pt x="79090" y="73"/>
                    <a:pt x="79090" y="4833"/>
                    <a:pt x="79090" y="8340"/>
                  </a:cubicBezTo>
                  <a:lnTo>
                    <a:pt x="79090" y="78486"/>
                  </a:lnTo>
                  <a:lnTo>
                    <a:pt x="8549" y="78486"/>
                  </a:lnTo>
                  <a:cubicBezTo>
                    <a:pt x="5022" y="78486"/>
                    <a:pt x="235" y="78486"/>
                    <a:pt x="235" y="83497"/>
                  </a:cubicBezTo>
                  <a:cubicBezTo>
                    <a:pt x="235" y="88507"/>
                    <a:pt x="5022" y="88507"/>
                    <a:pt x="8549" y="88507"/>
                  </a:cubicBezTo>
                  <a:lnTo>
                    <a:pt x="79090" y="88507"/>
                  </a:lnTo>
                  <a:lnTo>
                    <a:pt x="79090" y="158653"/>
                  </a:lnTo>
                  <a:cubicBezTo>
                    <a:pt x="79090" y="162160"/>
                    <a:pt x="79090" y="166920"/>
                    <a:pt x="84128" y="166920"/>
                  </a:cubicBezTo>
                  <a:cubicBezTo>
                    <a:pt x="89167" y="166920"/>
                    <a:pt x="89167" y="162160"/>
                    <a:pt x="89167" y="158653"/>
                  </a:cubicBezTo>
                  <a:lnTo>
                    <a:pt x="89167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83D4E53-BFF5-DE6E-7271-51B070F2EB1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284072" y="6721256"/>
              <a:ext cx="125713" cy="227973"/>
            </a:xfrm>
            <a:custGeom>
              <a:avLst/>
              <a:gdLst>
                <a:gd name="connsiteX0" fmla="*/ 79352 w 125713"/>
                <a:gd name="connsiteY0" fmla="*/ 76482 h 227973"/>
                <a:gd name="connsiteX1" fmla="*/ 101018 w 125713"/>
                <a:gd name="connsiteY1" fmla="*/ 76482 h 227973"/>
                <a:gd name="connsiteX2" fmla="*/ 108576 w 125713"/>
                <a:gd name="connsiteY2" fmla="*/ 71472 h 227973"/>
                <a:gd name="connsiteX3" fmla="*/ 101774 w 125713"/>
                <a:gd name="connsiteY3" fmla="*/ 68716 h 227973"/>
                <a:gd name="connsiteX4" fmla="*/ 80863 w 125713"/>
                <a:gd name="connsiteY4" fmla="*/ 68716 h 227973"/>
                <a:gd name="connsiteX5" fmla="*/ 86154 w 125713"/>
                <a:gd name="connsiteY5" fmla="*/ 40157 h 227973"/>
                <a:gd name="connsiteX6" fmla="*/ 92200 w 125713"/>
                <a:gd name="connsiteY6" fmla="*/ 14102 h 227973"/>
                <a:gd name="connsiteX7" fmla="*/ 104041 w 125713"/>
                <a:gd name="connsiteY7" fmla="*/ 5585 h 227973"/>
                <a:gd name="connsiteX8" fmla="*/ 116386 w 125713"/>
                <a:gd name="connsiteY8" fmla="*/ 10094 h 227973"/>
                <a:gd name="connsiteX9" fmla="*/ 102781 w 125713"/>
                <a:gd name="connsiteY9" fmla="*/ 23622 h 227973"/>
                <a:gd name="connsiteX10" fmla="*/ 112103 w 125713"/>
                <a:gd name="connsiteY10" fmla="*/ 32390 h 227973"/>
                <a:gd name="connsiteX11" fmla="*/ 125959 w 125713"/>
                <a:gd name="connsiteY11" fmla="*/ 17359 h 227973"/>
                <a:gd name="connsiteX12" fmla="*/ 104041 w 125713"/>
                <a:gd name="connsiteY12" fmla="*/ 73 h 227973"/>
                <a:gd name="connsiteX13" fmla="*/ 72046 w 125713"/>
                <a:gd name="connsiteY13" fmla="*/ 29384 h 227973"/>
                <a:gd name="connsiteX14" fmla="*/ 63732 w 125713"/>
                <a:gd name="connsiteY14" fmla="*/ 68716 h 227973"/>
                <a:gd name="connsiteX15" fmla="*/ 46349 w 125713"/>
                <a:gd name="connsiteY15" fmla="*/ 68716 h 227973"/>
                <a:gd name="connsiteX16" fmla="*/ 38791 w 125713"/>
                <a:gd name="connsiteY16" fmla="*/ 73476 h 227973"/>
                <a:gd name="connsiteX17" fmla="*/ 45845 w 125713"/>
                <a:gd name="connsiteY17" fmla="*/ 76482 h 227973"/>
                <a:gd name="connsiteX18" fmla="*/ 62472 w 125713"/>
                <a:gd name="connsiteY18" fmla="*/ 76482 h 227973"/>
                <a:gd name="connsiteX19" fmla="*/ 43577 w 125713"/>
                <a:gd name="connsiteY19" fmla="*/ 175438 h 227973"/>
                <a:gd name="connsiteX20" fmla="*/ 21659 w 125713"/>
                <a:gd name="connsiteY20" fmla="*/ 222536 h 227973"/>
                <a:gd name="connsiteX21" fmla="*/ 9567 w 125713"/>
                <a:gd name="connsiteY21" fmla="*/ 218026 h 227973"/>
                <a:gd name="connsiteX22" fmla="*/ 23423 w 125713"/>
                <a:gd name="connsiteY22" fmla="*/ 204498 h 227973"/>
                <a:gd name="connsiteX23" fmla="*/ 14102 w 125713"/>
                <a:gd name="connsiteY23" fmla="*/ 195730 h 227973"/>
                <a:gd name="connsiteX24" fmla="*/ 245 w 125713"/>
                <a:gd name="connsiteY24" fmla="*/ 210761 h 227973"/>
                <a:gd name="connsiteX25" fmla="*/ 21659 w 125713"/>
                <a:gd name="connsiteY25" fmla="*/ 228047 h 227973"/>
                <a:gd name="connsiteX26" fmla="*/ 50128 w 125713"/>
                <a:gd name="connsiteY26" fmla="*/ 203747 h 227973"/>
                <a:gd name="connsiteX27" fmla="*/ 64236 w 125713"/>
                <a:gd name="connsiteY27" fmla="*/ 155897 h 227973"/>
                <a:gd name="connsiteX28" fmla="*/ 79352 w 125713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52" y="76482"/>
                  </a:moveTo>
                  <a:lnTo>
                    <a:pt x="101018" y="76482"/>
                  </a:lnTo>
                  <a:cubicBezTo>
                    <a:pt x="106056" y="76482"/>
                    <a:pt x="108576" y="76482"/>
                    <a:pt x="108576" y="71472"/>
                  </a:cubicBezTo>
                  <a:cubicBezTo>
                    <a:pt x="108576" y="68716"/>
                    <a:pt x="106056" y="68716"/>
                    <a:pt x="101774" y="68716"/>
                  </a:cubicBezTo>
                  <a:lnTo>
                    <a:pt x="80863" y="68716"/>
                  </a:lnTo>
                  <a:lnTo>
                    <a:pt x="86154" y="40157"/>
                  </a:lnTo>
                  <a:cubicBezTo>
                    <a:pt x="87162" y="34896"/>
                    <a:pt x="90689" y="17109"/>
                    <a:pt x="92200" y="14102"/>
                  </a:cubicBezTo>
                  <a:cubicBezTo>
                    <a:pt x="94468" y="9343"/>
                    <a:pt x="98750" y="5585"/>
                    <a:pt x="104041" y="5585"/>
                  </a:cubicBezTo>
                  <a:cubicBezTo>
                    <a:pt x="105049" y="5585"/>
                    <a:pt x="111599" y="5585"/>
                    <a:pt x="116386" y="10094"/>
                  </a:cubicBezTo>
                  <a:cubicBezTo>
                    <a:pt x="105301" y="11096"/>
                    <a:pt x="102781" y="19864"/>
                    <a:pt x="102781" y="23622"/>
                  </a:cubicBezTo>
                  <a:cubicBezTo>
                    <a:pt x="102781" y="29384"/>
                    <a:pt x="107316" y="32390"/>
                    <a:pt x="112103" y="32390"/>
                  </a:cubicBezTo>
                  <a:cubicBezTo>
                    <a:pt x="118653" y="32390"/>
                    <a:pt x="125959" y="26879"/>
                    <a:pt x="125959" y="17359"/>
                  </a:cubicBezTo>
                  <a:cubicBezTo>
                    <a:pt x="125959" y="5835"/>
                    <a:pt x="114370" y="73"/>
                    <a:pt x="104041" y="73"/>
                  </a:cubicBezTo>
                  <a:cubicBezTo>
                    <a:pt x="95475" y="73"/>
                    <a:pt x="79604" y="4583"/>
                    <a:pt x="72046" y="29384"/>
                  </a:cubicBezTo>
                  <a:cubicBezTo>
                    <a:pt x="70534" y="34645"/>
                    <a:pt x="69778" y="37150"/>
                    <a:pt x="63732" y="68716"/>
                  </a:cubicBezTo>
                  <a:lnTo>
                    <a:pt x="46349" y="68716"/>
                  </a:lnTo>
                  <a:cubicBezTo>
                    <a:pt x="41562" y="68716"/>
                    <a:pt x="38791" y="68716"/>
                    <a:pt x="38791" y="73476"/>
                  </a:cubicBezTo>
                  <a:cubicBezTo>
                    <a:pt x="38791" y="76482"/>
                    <a:pt x="41058" y="76482"/>
                    <a:pt x="45845" y="76482"/>
                  </a:cubicBezTo>
                  <a:lnTo>
                    <a:pt x="62472" y="76482"/>
                  </a:lnTo>
                  <a:lnTo>
                    <a:pt x="43577" y="175438"/>
                  </a:lnTo>
                  <a:cubicBezTo>
                    <a:pt x="39043" y="199738"/>
                    <a:pt x="34760" y="222536"/>
                    <a:pt x="21659" y="222536"/>
                  </a:cubicBezTo>
                  <a:cubicBezTo>
                    <a:pt x="20652" y="222536"/>
                    <a:pt x="14353" y="222536"/>
                    <a:pt x="9567" y="218026"/>
                  </a:cubicBezTo>
                  <a:cubicBezTo>
                    <a:pt x="21156" y="217275"/>
                    <a:pt x="23423" y="208256"/>
                    <a:pt x="23423" y="204498"/>
                  </a:cubicBezTo>
                  <a:cubicBezTo>
                    <a:pt x="23423" y="198736"/>
                    <a:pt x="18888" y="195730"/>
                    <a:pt x="14102" y="195730"/>
                  </a:cubicBezTo>
                  <a:cubicBezTo>
                    <a:pt x="7551" y="195730"/>
                    <a:pt x="245" y="201241"/>
                    <a:pt x="245" y="210761"/>
                  </a:cubicBezTo>
                  <a:cubicBezTo>
                    <a:pt x="245" y="222035"/>
                    <a:pt x="11330" y="228047"/>
                    <a:pt x="21659" y="228047"/>
                  </a:cubicBezTo>
                  <a:cubicBezTo>
                    <a:pt x="35516" y="228047"/>
                    <a:pt x="45593" y="213266"/>
                    <a:pt x="50128" y="203747"/>
                  </a:cubicBezTo>
                  <a:cubicBezTo>
                    <a:pt x="58190" y="187964"/>
                    <a:pt x="63984" y="157651"/>
                    <a:pt x="64236" y="155897"/>
                  </a:cubicBezTo>
                  <a:lnTo>
                    <a:pt x="79352" y="7648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2DCC21B-48A9-3E9D-DA36-9CCBE97D6F8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048623" y="6999712"/>
              <a:ext cx="1372556" cy="10020"/>
            </a:xfrm>
            <a:custGeom>
              <a:avLst/>
              <a:gdLst>
                <a:gd name="connsiteX0" fmla="*/ 0 w 1372556"/>
                <a:gd name="connsiteY0" fmla="*/ 0 h 10020"/>
                <a:gd name="connsiteX1" fmla="*/ 1372557 w 1372556"/>
                <a:gd name="connsiteY1" fmla="*/ 0 h 10020"/>
                <a:gd name="connsiteX2" fmla="*/ 1372557 w 1372556"/>
                <a:gd name="connsiteY2" fmla="*/ 10020 h 10020"/>
                <a:gd name="connsiteX3" fmla="*/ 0 w 1372556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2556" h="10020">
                  <a:moveTo>
                    <a:pt x="0" y="0"/>
                  </a:moveTo>
                  <a:lnTo>
                    <a:pt x="1372557" y="0"/>
                  </a:lnTo>
                  <a:lnTo>
                    <a:pt x="1372557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6A78DAA-C7FE-C637-E5DB-ACED7E1C2A3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673024" y="7062580"/>
              <a:ext cx="125713" cy="227973"/>
            </a:xfrm>
            <a:custGeom>
              <a:avLst/>
              <a:gdLst>
                <a:gd name="connsiteX0" fmla="*/ 79328 w 125713"/>
                <a:gd name="connsiteY0" fmla="*/ 76496 h 227973"/>
                <a:gd name="connsiteX1" fmla="*/ 100994 w 125713"/>
                <a:gd name="connsiteY1" fmla="*/ 76496 h 227973"/>
                <a:gd name="connsiteX2" fmla="*/ 108552 w 125713"/>
                <a:gd name="connsiteY2" fmla="*/ 71485 h 227973"/>
                <a:gd name="connsiteX3" fmla="*/ 101749 w 125713"/>
                <a:gd name="connsiteY3" fmla="*/ 68730 h 227973"/>
                <a:gd name="connsiteX4" fmla="*/ 80839 w 125713"/>
                <a:gd name="connsiteY4" fmla="*/ 68730 h 227973"/>
                <a:gd name="connsiteX5" fmla="*/ 86130 w 125713"/>
                <a:gd name="connsiteY5" fmla="*/ 40170 h 227973"/>
                <a:gd name="connsiteX6" fmla="*/ 92176 w 125713"/>
                <a:gd name="connsiteY6" fmla="*/ 14116 h 227973"/>
                <a:gd name="connsiteX7" fmla="*/ 104017 w 125713"/>
                <a:gd name="connsiteY7" fmla="*/ 5598 h 227973"/>
                <a:gd name="connsiteX8" fmla="*/ 116361 w 125713"/>
                <a:gd name="connsiteY8" fmla="*/ 10108 h 227973"/>
                <a:gd name="connsiteX9" fmla="*/ 102757 w 125713"/>
                <a:gd name="connsiteY9" fmla="*/ 23636 h 227973"/>
                <a:gd name="connsiteX10" fmla="*/ 112079 w 125713"/>
                <a:gd name="connsiteY10" fmla="*/ 32404 h 227973"/>
                <a:gd name="connsiteX11" fmla="*/ 125935 w 125713"/>
                <a:gd name="connsiteY11" fmla="*/ 17373 h 227973"/>
                <a:gd name="connsiteX12" fmla="*/ 104017 w 125713"/>
                <a:gd name="connsiteY12" fmla="*/ 87 h 227973"/>
                <a:gd name="connsiteX13" fmla="*/ 72022 w 125713"/>
                <a:gd name="connsiteY13" fmla="*/ 29398 h 227973"/>
                <a:gd name="connsiteX14" fmla="*/ 63708 w 125713"/>
                <a:gd name="connsiteY14" fmla="*/ 68730 h 227973"/>
                <a:gd name="connsiteX15" fmla="*/ 46325 w 125713"/>
                <a:gd name="connsiteY15" fmla="*/ 68730 h 227973"/>
                <a:gd name="connsiteX16" fmla="*/ 38767 w 125713"/>
                <a:gd name="connsiteY16" fmla="*/ 73489 h 227973"/>
                <a:gd name="connsiteX17" fmla="*/ 45821 w 125713"/>
                <a:gd name="connsiteY17" fmla="*/ 76496 h 227973"/>
                <a:gd name="connsiteX18" fmla="*/ 62448 w 125713"/>
                <a:gd name="connsiteY18" fmla="*/ 76496 h 227973"/>
                <a:gd name="connsiteX19" fmla="*/ 43553 w 125713"/>
                <a:gd name="connsiteY19" fmla="*/ 175451 h 227973"/>
                <a:gd name="connsiteX20" fmla="*/ 21635 w 125713"/>
                <a:gd name="connsiteY20" fmla="*/ 222549 h 227973"/>
                <a:gd name="connsiteX21" fmla="*/ 9543 w 125713"/>
                <a:gd name="connsiteY21" fmla="*/ 218040 h 227973"/>
                <a:gd name="connsiteX22" fmla="*/ 23399 w 125713"/>
                <a:gd name="connsiteY22" fmla="*/ 204512 h 227973"/>
                <a:gd name="connsiteX23" fmla="*/ 14077 w 125713"/>
                <a:gd name="connsiteY23" fmla="*/ 195743 h 227973"/>
                <a:gd name="connsiteX24" fmla="*/ 221 w 125713"/>
                <a:gd name="connsiteY24" fmla="*/ 210775 h 227973"/>
                <a:gd name="connsiteX25" fmla="*/ 21635 w 125713"/>
                <a:gd name="connsiteY25" fmla="*/ 228061 h 227973"/>
                <a:gd name="connsiteX26" fmla="*/ 50104 w 125713"/>
                <a:gd name="connsiteY26" fmla="*/ 203760 h 227973"/>
                <a:gd name="connsiteX27" fmla="*/ 64212 w 125713"/>
                <a:gd name="connsiteY27" fmla="*/ 155911 h 227973"/>
                <a:gd name="connsiteX28" fmla="*/ 79328 w 125713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28" y="76496"/>
                  </a:moveTo>
                  <a:lnTo>
                    <a:pt x="100994" y="76496"/>
                  </a:lnTo>
                  <a:cubicBezTo>
                    <a:pt x="106032" y="76496"/>
                    <a:pt x="108552" y="76496"/>
                    <a:pt x="108552" y="71485"/>
                  </a:cubicBezTo>
                  <a:cubicBezTo>
                    <a:pt x="108552" y="68730"/>
                    <a:pt x="106032" y="68730"/>
                    <a:pt x="101749" y="68730"/>
                  </a:cubicBezTo>
                  <a:lnTo>
                    <a:pt x="80839" y="68730"/>
                  </a:lnTo>
                  <a:lnTo>
                    <a:pt x="86130" y="40170"/>
                  </a:lnTo>
                  <a:cubicBezTo>
                    <a:pt x="87137" y="34909"/>
                    <a:pt x="90664" y="17122"/>
                    <a:pt x="92176" y="14116"/>
                  </a:cubicBezTo>
                  <a:cubicBezTo>
                    <a:pt x="94443" y="9356"/>
                    <a:pt x="98726" y="5598"/>
                    <a:pt x="104017" y="5598"/>
                  </a:cubicBezTo>
                  <a:cubicBezTo>
                    <a:pt x="105025" y="5598"/>
                    <a:pt x="111575" y="5598"/>
                    <a:pt x="116361" y="10108"/>
                  </a:cubicBezTo>
                  <a:cubicBezTo>
                    <a:pt x="105276" y="11110"/>
                    <a:pt x="102757" y="19878"/>
                    <a:pt x="102757" y="23636"/>
                  </a:cubicBezTo>
                  <a:cubicBezTo>
                    <a:pt x="102757" y="29398"/>
                    <a:pt x="107292" y="32404"/>
                    <a:pt x="112079" y="32404"/>
                  </a:cubicBezTo>
                  <a:cubicBezTo>
                    <a:pt x="118629" y="32404"/>
                    <a:pt x="125935" y="26893"/>
                    <a:pt x="125935" y="17373"/>
                  </a:cubicBezTo>
                  <a:cubicBezTo>
                    <a:pt x="125935" y="5849"/>
                    <a:pt x="114346" y="87"/>
                    <a:pt x="104017" y="87"/>
                  </a:cubicBezTo>
                  <a:cubicBezTo>
                    <a:pt x="95451" y="87"/>
                    <a:pt x="79580" y="4596"/>
                    <a:pt x="72022" y="29398"/>
                  </a:cubicBezTo>
                  <a:cubicBezTo>
                    <a:pt x="70510" y="34659"/>
                    <a:pt x="69754" y="37164"/>
                    <a:pt x="63708" y="68730"/>
                  </a:cubicBezTo>
                  <a:lnTo>
                    <a:pt x="46325" y="68730"/>
                  </a:lnTo>
                  <a:cubicBezTo>
                    <a:pt x="41538" y="68730"/>
                    <a:pt x="38767" y="68730"/>
                    <a:pt x="38767" y="73489"/>
                  </a:cubicBezTo>
                  <a:cubicBezTo>
                    <a:pt x="38767" y="76496"/>
                    <a:pt x="41034" y="76496"/>
                    <a:pt x="45821" y="76496"/>
                  </a:cubicBezTo>
                  <a:lnTo>
                    <a:pt x="62448" y="76496"/>
                  </a:lnTo>
                  <a:lnTo>
                    <a:pt x="43553" y="175451"/>
                  </a:lnTo>
                  <a:cubicBezTo>
                    <a:pt x="39019" y="199752"/>
                    <a:pt x="34736" y="222549"/>
                    <a:pt x="21635" y="222549"/>
                  </a:cubicBezTo>
                  <a:cubicBezTo>
                    <a:pt x="20628" y="222549"/>
                    <a:pt x="14329" y="222549"/>
                    <a:pt x="9543" y="218040"/>
                  </a:cubicBezTo>
                  <a:cubicBezTo>
                    <a:pt x="21131" y="217288"/>
                    <a:pt x="23399" y="208269"/>
                    <a:pt x="23399" y="204512"/>
                  </a:cubicBezTo>
                  <a:cubicBezTo>
                    <a:pt x="23399" y="198750"/>
                    <a:pt x="18864" y="195743"/>
                    <a:pt x="14077" y="195743"/>
                  </a:cubicBezTo>
                  <a:cubicBezTo>
                    <a:pt x="7527" y="195743"/>
                    <a:pt x="221" y="201255"/>
                    <a:pt x="221" y="210775"/>
                  </a:cubicBezTo>
                  <a:cubicBezTo>
                    <a:pt x="221" y="222048"/>
                    <a:pt x="11306" y="228061"/>
                    <a:pt x="21635" y="228061"/>
                  </a:cubicBezTo>
                  <a:cubicBezTo>
                    <a:pt x="35492" y="228061"/>
                    <a:pt x="45569" y="213280"/>
                    <a:pt x="50104" y="203760"/>
                  </a:cubicBezTo>
                  <a:cubicBezTo>
                    <a:pt x="58165" y="187977"/>
                    <a:pt x="63960" y="157664"/>
                    <a:pt x="64212" y="155911"/>
                  </a:cubicBezTo>
                  <a:lnTo>
                    <a:pt x="79328" y="764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4A8130C-5C3E-E717-E890-6A6F9951AC1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473077" y="7040797"/>
              <a:ext cx="29475" cy="74905"/>
            </a:xfrm>
            <a:custGeom>
              <a:avLst/>
              <a:gdLst>
                <a:gd name="connsiteX0" fmla="*/ 29728 w 29475"/>
                <a:gd name="connsiteY0" fmla="*/ 26385 h 74905"/>
                <a:gd name="connsiteX1" fmla="*/ 13605 w 29475"/>
                <a:gd name="connsiteY1" fmla="*/ 80 h 74905"/>
                <a:gd name="connsiteX2" fmla="*/ 252 w 29475"/>
                <a:gd name="connsiteY2" fmla="*/ 13358 h 74905"/>
                <a:gd name="connsiteX3" fmla="*/ 13605 w 29475"/>
                <a:gd name="connsiteY3" fmla="*/ 26635 h 74905"/>
                <a:gd name="connsiteX4" fmla="*/ 22422 w 29475"/>
                <a:gd name="connsiteY4" fmla="*/ 23378 h 74905"/>
                <a:gd name="connsiteX5" fmla="*/ 23682 w 29475"/>
                <a:gd name="connsiteY5" fmla="*/ 22627 h 74905"/>
                <a:gd name="connsiteX6" fmla="*/ 24186 w 29475"/>
                <a:gd name="connsiteY6" fmla="*/ 26385 h 74905"/>
                <a:gd name="connsiteX7" fmla="*/ 7055 w 29475"/>
                <a:gd name="connsiteY7" fmla="*/ 68222 h 74905"/>
                <a:gd name="connsiteX8" fmla="*/ 4283 w 29475"/>
                <a:gd name="connsiteY8" fmla="*/ 72230 h 74905"/>
                <a:gd name="connsiteX9" fmla="*/ 6803 w 29475"/>
                <a:gd name="connsiteY9" fmla="*/ 74986 h 74905"/>
                <a:gd name="connsiteX10" fmla="*/ 29728 w 29475"/>
                <a:gd name="connsiteY10" fmla="*/ 26385 h 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75" h="74905">
                  <a:moveTo>
                    <a:pt x="29728" y="26385"/>
                  </a:moveTo>
                  <a:cubicBezTo>
                    <a:pt x="29728" y="9850"/>
                    <a:pt x="23430" y="80"/>
                    <a:pt x="13605" y="80"/>
                  </a:cubicBezTo>
                  <a:cubicBezTo>
                    <a:pt x="5291" y="80"/>
                    <a:pt x="252" y="6343"/>
                    <a:pt x="252" y="13358"/>
                  </a:cubicBezTo>
                  <a:cubicBezTo>
                    <a:pt x="252" y="20122"/>
                    <a:pt x="5291" y="26635"/>
                    <a:pt x="13605" y="26635"/>
                  </a:cubicBezTo>
                  <a:cubicBezTo>
                    <a:pt x="16628" y="26635"/>
                    <a:pt x="19903" y="25633"/>
                    <a:pt x="22422" y="23378"/>
                  </a:cubicBezTo>
                  <a:cubicBezTo>
                    <a:pt x="23178" y="22877"/>
                    <a:pt x="23430" y="22627"/>
                    <a:pt x="23682" y="22627"/>
                  </a:cubicBezTo>
                  <a:cubicBezTo>
                    <a:pt x="23934" y="22627"/>
                    <a:pt x="24186" y="22877"/>
                    <a:pt x="24186" y="26385"/>
                  </a:cubicBezTo>
                  <a:cubicBezTo>
                    <a:pt x="24186" y="44923"/>
                    <a:pt x="15368" y="59954"/>
                    <a:pt x="7055" y="68222"/>
                  </a:cubicBezTo>
                  <a:cubicBezTo>
                    <a:pt x="4283" y="70977"/>
                    <a:pt x="4283" y="71478"/>
                    <a:pt x="4283" y="72230"/>
                  </a:cubicBezTo>
                  <a:cubicBezTo>
                    <a:pt x="4283" y="73984"/>
                    <a:pt x="5543" y="74986"/>
                    <a:pt x="6803" y="74986"/>
                  </a:cubicBezTo>
                  <a:cubicBezTo>
                    <a:pt x="9574" y="74986"/>
                    <a:pt x="29728" y="55696"/>
                    <a:pt x="29728" y="26385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F6F3161-F5AC-9FE7-464D-CB276891C33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876061" y="6899754"/>
              <a:ext cx="26956" cy="26555"/>
            </a:xfrm>
            <a:custGeom>
              <a:avLst/>
              <a:gdLst>
                <a:gd name="connsiteX0" fmla="*/ 27225 w 26956"/>
                <a:gd name="connsiteY0" fmla="*/ 13358 h 26555"/>
                <a:gd name="connsiteX1" fmla="*/ 13873 w 26956"/>
                <a:gd name="connsiteY1" fmla="*/ 80 h 26555"/>
                <a:gd name="connsiteX2" fmla="*/ 268 w 26956"/>
                <a:gd name="connsiteY2" fmla="*/ 13358 h 26555"/>
                <a:gd name="connsiteX3" fmla="*/ 13621 w 26956"/>
                <a:gd name="connsiteY3" fmla="*/ 26635 h 26555"/>
                <a:gd name="connsiteX4" fmla="*/ 2722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225" y="13358"/>
                  </a:moveTo>
                  <a:cubicBezTo>
                    <a:pt x="27225" y="6594"/>
                    <a:pt x="21431" y="80"/>
                    <a:pt x="13873" y="80"/>
                  </a:cubicBezTo>
                  <a:cubicBezTo>
                    <a:pt x="5307" y="80"/>
                    <a:pt x="268" y="7095"/>
                    <a:pt x="268" y="13358"/>
                  </a:cubicBezTo>
                  <a:cubicBezTo>
                    <a:pt x="268" y="20122"/>
                    <a:pt x="6063" y="26635"/>
                    <a:pt x="13621" y="26635"/>
                  </a:cubicBezTo>
                  <a:cubicBezTo>
                    <a:pt x="22186" y="26635"/>
                    <a:pt x="27225" y="19621"/>
                    <a:pt x="2722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0998736-193C-6931-E233-9DFC43D555D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822617" y="6956622"/>
              <a:ext cx="102535" cy="113485"/>
            </a:xfrm>
            <a:custGeom>
              <a:avLst/>
              <a:gdLst>
                <a:gd name="connsiteX0" fmla="*/ 15131 w 102535"/>
                <a:gd name="connsiteY0" fmla="*/ 96029 h 113485"/>
                <a:gd name="connsiteX1" fmla="*/ 12863 w 102535"/>
                <a:gd name="connsiteY1" fmla="*/ 106802 h 113485"/>
                <a:gd name="connsiteX2" fmla="*/ 20169 w 102535"/>
                <a:gd name="connsiteY2" fmla="*/ 113566 h 113485"/>
                <a:gd name="connsiteX3" fmla="*/ 29491 w 102535"/>
                <a:gd name="connsiteY3" fmla="*/ 106551 h 113485"/>
                <a:gd name="connsiteX4" fmla="*/ 39568 w 102535"/>
                <a:gd name="connsiteY4" fmla="*/ 66969 h 113485"/>
                <a:gd name="connsiteX5" fmla="*/ 47630 w 102535"/>
                <a:gd name="connsiteY5" fmla="*/ 34401 h 113485"/>
                <a:gd name="connsiteX6" fmla="*/ 61738 w 102535"/>
                <a:gd name="connsiteY6" fmla="*/ 13859 h 113485"/>
                <a:gd name="connsiteX7" fmla="*/ 81893 w 102535"/>
                <a:gd name="connsiteY7" fmla="*/ 5591 h 113485"/>
                <a:gd name="connsiteX8" fmla="*/ 92474 w 102535"/>
                <a:gd name="connsiteY8" fmla="*/ 8598 h 113485"/>
                <a:gd name="connsiteX9" fmla="*/ 79373 w 102535"/>
                <a:gd name="connsiteY9" fmla="*/ 22376 h 113485"/>
                <a:gd name="connsiteX10" fmla="*/ 88947 w 102535"/>
                <a:gd name="connsiteY10" fmla="*/ 31145 h 113485"/>
                <a:gd name="connsiteX11" fmla="*/ 102803 w 102535"/>
                <a:gd name="connsiteY11" fmla="*/ 16364 h 113485"/>
                <a:gd name="connsiteX12" fmla="*/ 81893 w 102535"/>
                <a:gd name="connsiteY12" fmla="*/ 80 h 113485"/>
                <a:gd name="connsiteX13" fmla="*/ 49645 w 102535"/>
                <a:gd name="connsiteY13" fmla="*/ 19370 h 113485"/>
                <a:gd name="connsiteX14" fmla="*/ 26720 w 102535"/>
                <a:gd name="connsiteY14" fmla="*/ 80 h 113485"/>
                <a:gd name="connsiteX15" fmla="*/ 8077 w 102535"/>
                <a:gd name="connsiteY15" fmla="*/ 14360 h 113485"/>
                <a:gd name="connsiteX16" fmla="*/ 267 w 102535"/>
                <a:gd name="connsiteY16" fmla="*/ 38660 h 113485"/>
                <a:gd name="connsiteX17" fmla="*/ 3290 w 102535"/>
                <a:gd name="connsiteY17" fmla="*/ 41165 h 113485"/>
                <a:gd name="connsiteX18" fmla="*/ 7573 w 102535"/>
                <a:gd name="connsiteY18" fmla="*/ 35403 h 113485"/>
                <a:gd name="connsiteX19" fmla="*/ 25964 w 102535"/>
                <a:gd name="connsiteY19" fmla="*/ 5591 h 113485"/>
                <a:gd name="connsiteX20" fmla="*/ 33774 w 102535"/>
                <a:gd name="connsiteY20" fmla="*/ 17115 h 113485"/>
                <a:gd name="connsiteX21" fmla="*/ 29743 w 102535"/>
                <a:gd name="connsiteY21" fmla="*/ 38159 h 113485"/>
                <a:gd name="connsiteX22" fmla="*/ 15131 w 102535"/>
                <a:gd name="connsiteY22" fmla="*/ 96029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131" y="96029"/>
                  </a:moveTo>
                  <a:cubicBezTo>
                    <a:pt x="14375" y="99787"/>
                    <a:pt x="12863" y="105549"/>
                    <a:pt x="12863" y="106802"/>
                  </a:cubicBezTo>
                  <a:cubicBezTo>
                    <a:pt x="12863" y="111311"/>
                    <a:pt x="16390" y="113566"/>
                    <a:pt x="20169" y="113566"/>
                  </a:cubicBezTo>
                  <a:cubicBezTo>
                    <a:pt x="23193" y="113566"/>
                    <a:pt x="27727" y="111562"/>
                    <a:pt x="29491" y="106551"/>
                  </a:cubicBezTo>
                  <a:cubicBezTo>
                    <a:pt x="29995" y="105549"/>
                    <a:pt x="38560" y="71478"/>
                    <a:pt x="39568" y="66969"/>
                  </a:cubicBezTo>
                  <a:cubicBezTo>
                    <a:pt x="41584" y="58702"/>
                    <a:pt x="46118" y="41165"/>
                    <a:pt x="47630" y="34401"/>
                  </a:cubicBezTo>
                  <a:cubicBezTo>
                    <a:pt x="48638" y="31145"/>
                    <a:pt x="55692" y="19370"/>
                    <a:pt x="61738" y="13859"/>
                  </a:cubicBezTo>
                  <a:cubicBezTo>
                    <a:pt x="63754" y="12105"/>
                    <a:pt x="71060" y="5591"/>
                    <a:pt x="81893" y="5591"/>
                  </a:cubicBezTo>
                  <a:cubicBezTo>
                    <a:pt x="88443" y="5591"/>
                    <a:pt x="92222" y="8598"/>
                    <a:pt x="92474" y="8598"/>
                  </a:cubicBezTo>
                  <a:cubicBezTo>
                    <a:pt x="84916" y="9850"/>
                    <a:pt x="79373" y="15863"/>
                    <a:pt x="79373" y="22376"/>
                  </a:cubicBezTo>
                  <a:cubicBezTo>
                    <a:pt x="79373" y="26385"/>
                    <a:pt x="82145" y="31145"/>
                    <a:pt x="88947" y="31145"/>
                  </a:cubicBezTo>
                  <a:cubicBezTo>
                    <a:pt x="95749" y="31145"/>
                    <a:pt x="102803" y="25383"/>
                    <a:pt x="102803" y="16364"/>
                  </a:cubicBezTo>
                  <a:cubicBezTo>
                    <a:pt x="102803" y="7596"/>
                    <a:pt x="94741" y="80"/>
                    <a:pt x="81893" y="80"/>
                  </a:cubicBezTo>
                  <a:cubicBezTo>
                    <a:pt x="65517" y="80"/>
                    <a:pt x="54432" y="12356"/>
                    <a:pt x="49645" y="19370"/>
                  </a:cubicBezTo>
                  <a:cubicBezTo>
                    <a:pt x="47630" y="8097"/>
                    <a:pt x="38560" y="80"/>
                    <a:pt x="26720" y="80"/>
                  </a:cubicBezTo>
                  <a:cubicBezTo>
                    <a:pt x="15131" y="80"/>
                    <a:pt x="10344" y="9850"/>
                    <a:pt x="8077" y="14360"/>
                  </a:cubicBezTo>
                  <a:cubicBezTo>
                    <a:pt x="3542" y="22877"/>
                    <a:pt x="267" y="37909"/>
                    <a:pt x="267" y="38660"/>
                  </a:cubicBezTo>
                  <a:cubicBezTo>
                    <a:pt x="267" y="41165"/>
                    <a:pt x="2786" y="41165"/>
                    <a:pt x="3290" y="41165"/>
                  </a:cubicBezTo>
                  <a:cubicBezTo>
                    <a:pt x="5809" y="41165"/>
                    <a:pt x="6061" y="40915"/>
                    <a:pt x="7573" y="35403"/>
                  </a:cubicBezTo>
                  <a:cubicBezTo>
                    <a:pt x="11856" y="17616"/>
                    <a:pt x="16894" y="5591"/>
                    <a:pt x="25964" y="5591"/>
                  </a:cubicBezTo>
                  <a:cubicBezTo>
                    <a:pt x="30247" y="5591"/>
                    <a:pt x="33774" y="7596"/>
                    <a:pt x="33774" y="17115"/>
                  </a:cubicBezTo>
                  <a:cubicBezTo>
                    <a:pt x="33774" y="22376"/>
                    <a:pt x="33018" y="25132"/>
                    <a:pt x="29743" y="38159"/>
                  </a:cubicBezTo>
                  <a:lnTo>
                    <a:pt x="15131" y="9602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8C8BC44-1C87-2633-E8AF-A186B379DE6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026860" y="6932071"/>
              <a:ext cx="153929" cy="145301"/>
            </a:xfrm>
            <a:custGeom>
              <a:avLst/>
              <a:gdLst>
                <a:gd name="connsiteX0" fmla="*/ 149418 w 153929"/>
                <a:gd name="connsiteY0" fmla="*/ 10602 h 145301"/>
                <a:gd name="connsiteX1" fmla="*/ 154204 w 153929"/>
                <a:gd name="connsiteY1" fmla="*/ 5090 h 145301"/>
                <a:gd name="connsiteX2" fmla="*/ 149166 w 153929"/>
                <a:gd name="connsiteY2" fmla="*/ 80 h 145301"/>
                <a:gd name="connsiteX3" fmla="*/ 144631 w 153929"/>
                <a:gd name="connsiteY3" fmla="*/ 1834 h 145301"/>
                <a:gd name="connsiteX4" fmla="*/ 5061 w 153929"/>
                <a:gd name="connsiteY4" fmla="*/ 67220 h 145301"/>
                <a:gd name="connsiteX5" fmla="*/ 274 w 153929"/>
                <a:gd name="connsiteY5" fmla="*/ 72731 h 145301"/>
                <a:gd name="connsiteX6" fmla="*/ 5061 w 153929"/>
                <a:gd name="connsiteY6" fmla="*/ 78242 h 145301"/>
                <a:gd name="connsiteX7" fmla="*/ 144631 w 153929"/>
                <a:gd name="connsiteY7" fmla="*/ 143628 h 145301"/>
                <a:gd name="connsiteX8" fmla="*/ 149166 w 153929"/>
                <a:gd name="connsiteY8" fmla="*/ 145382 h 145301"/>
                <a:gd name="connsiteX9" fmla="*/ 154204 w 153929"/>
                <a:gd name="connsiteY9" fmla="*/ 140372 h 145301"/>
                <a:gd name="connsiteX10" fmla="*/ 149418 w 153929"/>
                <a:gd name="connsiteY10" fmla="*/ 134860 h 145301"/>
                <a:gd name="connsiteX11" fmla="*/ 17154 w 153929"/>
                <a:gd name="connsiteY11" fmla="*/ 72731 h 145301"/>
                <a:gd name="connsiteX12" fmla="*/ 149418 w 153929"/>
                <a:gd name="connsiteY12" fmla="*/ 10602 h 1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929" h="145301">
                  <a:moveTo>
                    <a:pt x="149418" y="10602"/>
                  </a:moveTo>
                  <a:cubicBezTo>
                    <a:pt x="152441" y="9099"/>
                    <a:pt x="154204" y="7846"/>
                    <a:pt x="154204" y="5090"/>
                  </a:cubicBezTo>
                  <a:cubicBezTo>
                    <a:pt x="154204" y="2335"/>
                    <a:pt x="151937" y="80"/>
                    <a:pt x="149166" y="80"/>
                  </a:cubicBezTo>
                  <a:cubicBezTo>
                    <a:pt x="148410" y="80"/>
                    <a:pt x="147906" y="80"/>
                    <a:pt x="144631" y="1834"/>
                  </a:cubicBezTo>
                  <a:lnTo>
                    <a:pt x="5061" y="67220"/>
                  </a:lnTo>
                  <a:cubicBezTo>
                    <a:pt x="2290" y="68472"/>
                    <a:pt x="274" y="69725"/>
                    <a:pt x="274" y="72731"/>
                  </a:cubicBezTo>
                  <a:cubicBezTo>
                    <a:pt x="274" y="75737"/>
                    <a:pt x="2290" y="76990"/>
                    <a:pt x="5061" y="78242"/>
                  </a:cubicBezTo>
                  <a:lnTo>
                    <a:pt x="144631" y="143628"/>
                  </a:lnTo>
                  <a:cubicBezTo>
                    <a:pt x="147906" y="145382"/>
                    <a:pt x="148410" y="145382"/>
                    <a:pt x="149166" y="145382"/>
                  </a:cubicBezTo>
                  <a:cubicBezTo>
                    <a:pt x="151937" y="145382"/>
                    <a:pt x="154204" y="143127"/>
                    <a:pt x="154204" y="140372"/>
                  </a:cubicBezTo>
                  <a:cubicBezTo>
                    <a:pt x="154204" y="137616"/>
                    <a:pt x="152441" y="136363"/>
                    <a:pt x="149418" y="134860"/>
                  </a:cubicBezTo>
                  <a:lnTo>
                    <a:pt x="17154" y="72731"/>
                  </a:lnTo>
                  <a:lnTo>
                    <a:pt x="149418" y="106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DB332DA-A54F-FE65-37CD-2685A68105E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281701" y="6900506"/>
              <a:ext cx="106063" cy="172358"/>
            </a:xfrm>
            <a:custGeom>
              <a:avLst/>
              <a:gdLst>
                <a:gd name="connsiteX0" fmla="*/ 106348 w 106063"/>
                <a:gd name="connsiteY0" fmla="*/ 86760 h 172358"/>
                <a:gd name="connsiteX1" fmla="*/ 96271 w 106063"/>
                <a:gd name="connsiteY1" fmla="*/ 28138 h 172358"/>
                <a:gd name="connsiteX2" fmla="*/ 53442 w 106063"/>
                <a:gd name="connsiteY2" fmla="*/ 80 h 172358"/>
                <a:gd name="connsiteX3" fmla="*/ 9606 w 106063"/>
                <a:gd name="connsiteY3" fmla="*/ 29892 h 172358"/>
                <a:gd name="connsiteX4" fmla="*/ 285 w 106063"/>
                <a:gd name="connsiteY4" fmla="*/ 86760 h 172358"/>
                <a:gd name="connsiteX5" fmla="*/ 11622 w 106063"/>
                <a:gd name="connsiteY5" fmla="*/ 147136 h 172358"/>
                <a:gd name="connsiteX6" fmla="*/ 53190 w 106063"/>
                <a:gd name="connsiteY6" fmla="*/ 172438 h 172358"/>
                <a:gd name="connsiteX7" fmla="*/ 97027 w 106063"/>
                <a:gd name="connsiteY7" fmla="*/ 143378 h 172358"/>
                <a:gd name="connsiteX8" fmla="*/ 106348 w 106063"/>
                <a:gd name="connsiteY8" fmla="*/ 86760 h 172358"/>
                <a:gd name="connsiteX9" fmla="*/ 53190 w 106063"/>
                <a:gd name="connsiteY9" fmla="*/ 166927 h 172358"/>
                <a:gd name="connsiteX10" fmla="*/ 23966 w 106063"/>
                <a:gd name="connsiteY10" fmla="*/ 136614 h 172358"/>
                <a:gd name="connsiteX11" fmla="*/ 21195 w 106063"/>
                <a:gd name="connsiteY11" fmla="*/ 83754 h 172358"/>
                <a:gd name="connsiteX12" fmla="*/ 23211 w 106063"/>
                <a:gd name="connsiteY12" fmla="*/ 37658 h 172358"/>
                <a:gd name="connsiteX13" fmla="*/ 53190 w 106063"/>
                <a:gd name="connsiteY13" fmla="*/ 5591 h 172358"/>
                <a:gd name="connsiteX14" fmla="*/ 82918 w 106063"/>
                <a:gd name="connsiteY14" fmla="*/ 34902 h 172358"/>
                <a:gd name="connsiteX15" fmla="*/ 85438 w 106063"/>
                <a:gd name="connsiteY15" fmla="*/ 83754 h 172358"/>
                <a:gd name="connsiteX16" fmla="*/ 82666 w 106063"/>
                <a:gd name="connsiteY16" fmla="*/ 135612 h 172358"/>
                <a:gd name="connsiteX17" fmla="*/ 53190 w 106063"/>
                <a:gd name="connsiteY17" fmla="*/ 166927 h 17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63" h="172358">
                  <a:moveTo>
                    <a:pt x="106348" y="86760"/>
                  </a:moveTo>
                  <a:cubicBezTo>
                    <a:pt x="106348" y="66719"/>
                    <a:pt x="105088" y="46677"/>
                    <a:pt x="96271" y="28138"/>
                  </a:cubicBezTo>
                  <a:cubicBezTo>
                    <a:pt x="84682" y="4088"/>
                    <a:pt x="64024" y="80"/>
                    <a:pt x="53442" y="80"/>
                  </a:cubicBezTo>
                  <a:cubicBezTo>
                    <a:pt x="38327" y="80"/>
                    <a:pt x="19936" y="6594"/>
                    <a:pt x="9606" y="29892"/>
                  </a:cubicBezTo>
                  <a:cubicBezTo>
                    <a:pt x="1545" y="47178"/>
                    <a:pt x="285" y="66719"/>
                    <a:pt x="285" y="86760"/>
                  </a:cubicBezTo>
                  <a:cubicBezTo>
                    <a:pt x="285" y="105549"/>
                    <a:pt x="1293" y="128096"/>
                    <a:pt x="11622" y="147136"/>
                  </a:cubicBezTo>
                  <a:cubicBezTo>
                    <a:pt x="22455" y="167428"/>
                    <a:pt x="40846" y="172438"/>
                    <a:pt x="53190" y="172438"/>
                  </a:cubicBezTo>
                  <a:cubicBezTo>
                    <a:pt x="66795" y="172438"/>
                    <a:pt x="85942" y="167177"/>
                    <a:pt x="97027" y="143378"/>
                  </a:cubicBezTo>
                  <a:cubicBezTo>
                    <a:pt x="105088" y="126092"/>
                    <a:pt x="106348" y="106551"/>
                    <a:pt x="106348" y="86760"/>
                  </a:cubicBezTo>
                  <a:close/>
                  <a:moveTo>
                    <a:pt x="53190" y="166927"/>
                  </a:moveTo>
                  <a:cubicBezTo>
                    <a:pt x="43365" y="166927"/>
                    <a:pt x="28501" y="160664"/>
                    <a:pt x="23966" y="136614"/>
                  </a:cubicBezTo>
                  <a:cubicBezTo>
                    <a:pt x="21195" y="121583"/>
                    <a:pt x="21195" y="98535"/>
                    <a:pt x="21195" y="83754"/>
                  </a:cubicBezTo>
                  <a:cubicBezTo>
                    <a:pt x="21195" y="67721"/>
                    <a:pt x="21195" y="51186"/>
                    <a:pt x="23211" y="37658"/>
                  </a:cubicBezTo>
                  <a:cubicBezTo>
                    <a:pt x="27997" y="7846"/>
                    <a:pt x="46892" y="5591"/>
                    <a:pt x="53190" y="5591"/>
                  </a:cubicBezTo>
                  <a:cubicBezTo>
                    <a:pt x="61504" y="5591"/>
                    <a:pt x="78132" y="10101"/>
                    <a:pt x="82918" y="34902"/>
                  </a:cubicBezTo>
                  <a:cubicBezTo>
                    <a:pt x="85438" y="48932"/>
                    <a:pt x="85438" y="67971"/>
                    <a:pt x="85438" y="83754"/>
                  </a:cubicBezTo>
                  <a:cubicBezTo>
                    <a:pt x="85438" y="102543"/>
                    <a:pt x="85438" y="119578"/>
                    <a:pt x="82666" y="135612"/>
                  </a:cubicBezTo>
                  <a:cubicBezTo>
                    <a:pt x="78887" y="159411"/>
                    <a:pt x="64527" y="166927"/>
                    <a:pt x="53190" y="166927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163695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35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Can we escape and how?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3C9FB-448A-72BF-323A-4E5EE0472DF8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0" y="1272064"/>
            <a:ext cx="11872214" cy="3710067"/>
          </a:xfrm>
          <a:prstGeom prst="rect">
            <a:avLst/>
          </a:prstGeom>
        </p:spPr>
      </p:pic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1CDA3A8A-0C45-BAD0-59F6-9A7F7FF7D788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8026700" y="1186627"/>
            <a:ext cx="369333" cy="369333"/>
          </a:xfrm>
          <a:prstGeom prst="rect">
            <a:avLst/>
          </a:prstGeom>
        </p:spPr>
      </p:pic>
      <p:sp>
        <p:nvSpPr>
          <p:cNvPr id="11" name="TextBox 10">
            <a:hlinkClick r:id="rId87"/>
            <a:extLst>
              <a:ext uri="{FF2B5EF4-FFF2-40B4-BE49-F238E27FC236}">
                <a16:creationId xmlns:a16="http://schemas.microsoft.com/office/drawing/2014/main" id="{58EE21D5-8E3F-700E-ABA0-70012BC36FA4}"/>
              </a:ext>
            </a:extLst>
          </p:cNvPr>
          <p:cNvSpPr txBox="1"/>
          <p:nvPr/>
        </p:nvSpPr>
        <p:spPr>
          <a:xfrm>
            <a:off x="8382521" y="1569099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Graphic 12" descr="Signature with solid fill">
            <a:extLst>
              <a:ext uri="{FF2B5EF4-FFF2-40B4-BE49-F238E27FC236}">
                <a16:creationId xmlns:a16="http://schemas.microsoft.com/office/drawing/2014/main" id="{E9375AE3-92F0-9D80-45B5-2EDCCC5CC991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8026700" y="1569099"/>
            <a:ext cx="369333" cy="369333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D519DA2-D64A-0F67-EB24-BDF7EEBF124C}"/>
              </a:ext>
            </a:extLst>
          </p:cNvPr>
          <p:cNvSpPr/>
          <p:nvPr/>
        </p:nvSpPr>
        <p:spPr>
          <a:xfrm rot="16200000">
            <a:off x="2679413" y="2315061"/>
            <a:ext cx="121785" cy="816016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74D31-C6C6-5E52-2767-8DACEAE7DD27}"/>
              </a:ext>
            </a:extLst>
          </p:cNvPr>
          <p:cNvSpPr txBox="1"/>
          <p:nvPr/>
        </p:nvSpPr>
        <p:spPr>
          <a:xfrm>
            <a:off x="3513468" y="2197651"/>
            <a:ext cx="758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Ingoing</a:t>
            </a:r>
            <a:endParaRPr lang="en-AU" sz="1500" dirty="0">
              <a:solidFill>
                <a:srgbClr val="0000CB"/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FFF029E-1DB6-CB1F-B9FB-BB6647C36DB6}"/>
              </a:ext>
            </a:extLst>
          </p:cNvPr>
          <p:cNvSpPr/>
          <p:nvPr/>
        </p:nvSpPr>
        <p:spPr>
          <a:xfrm rot="5400000">
            <a:off x="1588213" y="2764420"/>
            <a:ext cx="142633" cy="1329159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AF7A7-6674-64BB-008C-A8E9DD588BE1}"/>
              </a:ext>
            </a:extLst>
          </p:cNvPr>
          <p:cNvSpPr txBox="1"/>
          <p:nvPr/>
        </p:nvSpPr>
        <p:spPr>
          <a:xfrm>
            <a:off x="1191824" y="345916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Outgoing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2FD3078-B2D9-5754-C0C1-F223D67EF723}"/>
              </a:ext>
            </a:extLst>
          </p:cNvPr>
          <p:cNvSpPr/>
          <p:nvPr/>
        </p:nvSpPr>
        <p:spPr>
          <a:xfrm rot="5400000">
            <a:off x="3478596" y="2834620"/>
            <a:ext cx="121785" cy="617219"/>
          </a:xfrm>
          <a:prstGeom prst="rightBrace">
            <a:avLst/>
          </a:prstGeom>
          <a:ln w="25400">
            <a:solidFill>
              <a:srgbClr val="FF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37AEB-831A-3249-BD6D-19235CDEF856}"/>
              </a:ext>
            </a:extLst>
          </p:cNvPr>
          <p:cNvSpPr txBox="1"/>
          <p:nvPr/>
        </p:nvSpPr>
        <p:spPr>
          <a:xfrm>
            <a:off x="3134345" y="3433869"/>
            <a:ext cx="810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A54C"/>
                </a:solidFill>
              </a:rPr>
              <a:t>Outgoing</a:t>
            </a:r>
            <a:endParaRPr lang="en-AU" sz="1300" dirty="0">
              <a:solidFill>
                <a:srgbClr val="FFA54C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62282E7-5B64-44DC-C989-26601E310E23}"/>
              </a:ext>
            </a:extLst>
          </p:cNvPr>
          <p:cNvSpPr/>
          <p:nvPr/>
        </p:nvSpPr>
        <p:spPr>
          <a:xfrm rot="16200000">
            <a:off x="3742131" y="2617408"/>
            <a:ext cx="301473" cy="89536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9442C-6B26-9A0E-BE2D-EA65C6162209}"/>
              </a:ext>
            </a:extLst>
          </p:cNvPr>
          <p:cNvSpPr txBox="1"/>
          <p:nvPr/>
        </p:nvSpPr>
        <p:spPr>
          <a:xfrm>
            <a:off x="2301723" y="23361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Ingoing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369ECE7-5C33-F304-743A-08CA5F679C55}"/>
              </a:ext>
            </a:extLst>
          </p:cNvPr>
          <p:cNvSpPr/>
          <p:nvPr/>
        </p:nvSpPr>
        <p:spPr>
          <a:xfrm rot="5400000">
            <a:off x="4553600" y="2437300"/>
            <a:ext cx="301473" cy="1533645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4FB49E-75BB-B245-1F53-B9F01C2CE41E}"/>
              </a:ext>
            </a:extLst>
          </p:cNvPr>
          <p:cNvSpPr txBox="1"/>
          <p:nvPr/>
        </p:nvSpPr>
        <p:spPr>
          <a:xfrm>
            <a:off x="4558125" y="3286369"/>
            <a:ext cx="9014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Outgoing</a:t>
            </a:r>
            <a:endParaRPr lang="en-AU" sz="1500" dirty="0">
              <a:solidFill>
                <a:srgbClr val="0000CB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625356-CB69-9A0C-3E83-ECE1F5783625}"/>
              </a:ext>
            </a:extLst>
          </p:cNvPr>
          <p:cNvCxnSpPr>
            <a:cxnSpLocks/>
          </p:cNvCxnSpPr>
          <p:nvPr/>
        </p:nvCxnSpPr>
        <p:spPr>
          <a:xfrm>
            <a:off x="3217544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4128B2-CCE0-3D60-1D24-0D2F9AF0FF85}"/>
              </a:ext>
            </a:extLst>
          </p:cNvPr>
          <p:cNvCxnSpPr>
            <a:cxnSpLocks/>
          </p:cNvCxnSpPr>
          <p:nvPr/>
        </p:nvCxnSpPr>
        <p:spPr>
          <a:xfrm>
            <a:off x="3867148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0D6C60-E540-AC50-AC1F-A9EE9DF4BCA4}"/>
              </a:ext>
            </a:extLst>
          </p:cNvPr>
          <p:cNvCxnSpPr>
            <a:cxnSpLocks/>
          </p:cNvCxnSpPr>
          <p:nvPr/>
        </p:nvCxnSpPr>
        <p:spPr>
          <a:xfrm>
            <a:off x="1102501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DB672E-8027-E6A7-1D76-BEEB27209026}"/>
              </a:ext>
            </a:extLst>
          </p:cNvPr>
          <p:cNvCxnSpPr>
            <a:cxnSpLocks/>
          </p:cNvCxnSpPr>
          <p:nvPr/>
        </p:nvCxnSpPr>
        <p:spPr>
          <a:xfrm>
            <a:off x="716167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 descr="\documentclass{article}&#10;\usepackage{amsmath}&#10;\pagestyle{empty}&#10;\begin{document}&#10;&#10;$$\dot{r}=0$$&#10;&#10;&#10;\end{document}" title="IguanaTex Vector Display">
            <a:extLst>
              <a:ext uri="{FF2B5EF4-FFF2-40B4-BE49-F238E27FC236}">
                <a16:creationId xmlns:a16="http://schemas.microsoft.com/office/drawing/2014/main" id="{92F52D66-4B07-3FCB-4E5F-AA61670EDE9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65475" y="3101233"/>
            <a:ext cx="573829" cy="168613"/>
            <a:chOff x="8250225" y="4206855"/>
            <a:chExt cx="573829" cy="16861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EBD507-3606-92BA-C7BD-B34FA95EFB74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304490" y="4206855"/>
              <a:ext cx="27370" cy="25865"/>
            </a:xfrm>
            <a:custGeom>
              <a:avLst/>
              <a:gdLst>
                <a:gd name="connsiteX0" fmla="*/ 27594 w 27370"/>
                <a:gd name="connsiteY0" fmla="*/ 13007 h 25865"/>
                <a:gd name="connsiteX1" fmla="*/ 14037 w 27370"/>
                <a:gd name="connsiteY1" fmla="*/ 75 h 25865"/>
                <a:gd name="connsiteX2" fmla="*/ 224 w 27370"/>
                <a:gd name="connsiteY2" fmla="*/ 13007 h 25865"/>
                <a:gd name="connsiteX3" fmla="*/ 13781 w 27370"/>
                <a:gd name="connsiteY3" fmla="*/ 25940 h 25865"/>
                <a:gd name="connsiteX4" fmla="*/ 27594 w 27370"/>
                <a:gd name="connsiteY4" fmla="*/ 13007 h 2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0" h="25865">
                  <a:moveTo>
                    <a:pt x="27594" y="13007"/>
                  </a:moveTo>
                  <a:cubicBezTo>
                    <a:pt x="27594" y="6419"/>
                    <a:pt x="21711" y="75"/>
                    <a:pt x="14037" y="75"/>
                  </a:cubicBezTo>
                  <a:cubicBezTo>
                    <a:pt x="5340" y="75"/>
                    <a:pt x="224" y="6907"/>
                    <a:pt x="224" y="13007"/>
                  </a:cubicBezTo>
                  <a:cubicBezTo>
                    <a:pt x="224" y="19596"/>
                    <a:pt x="6107" y="25940"/>
                    <a:pt x="13781" y="25940"/>
                  </a:cubicBezTo>
                  <a:cubicBezTo>
                    <a:pt x="22478" y="25940"/>
                    <a:pt x="27594" y="19108"/>
                    <a:pt x="27594" y="13007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82FB4E4-75A4-9DE3-740A-58602744C49C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250225" y="4262246"/>
              <a:ext cx="104111" cy="110538"/>
            </a:xfrm>
            <a:custGeom>
              <a:avLst/>
              <a:gdLst>
                <a:gd name="connsiteX0" fmla="*/ 15314 w 104111"/>
                <a:gd name="connsiteY0" fmla="*/ 93532 h 110538"/>
                <a:gd name="connsiteX1" fmla="*/ 13012 w 104111"/>
                <a:gd name="connsiteY1" fmla="*/ 104024 h 110538"/>
                <a:gd name="connsiteX2" fmla="*/ 20430 w 104111"/>
                <a:gd name="connsiteY2" fmla="*/ 110613 h 110538"/>
                <a:gd name="connsiteX3" fmla="*/ 29895 w 104111"/>
                <a:gd name="connsiteY3" fmla="*/ 103780 h 110538"/>
                <a:gd name="connsiteX4" fmla="*/ 40127 w 104111"/>
                <a:gd name="connsiteY4" fmla="*/ 65226 h 110538"/>
                <a:gd name="connsiteX5" fmla="*/ 48313 w 104111"/>
                <a:gd name="connsiteY5" fmla="*/ 33505 h 110538"/>
                <a:gd name="connsiteX6" fmla="*/ 62638 w 104111"/>
                <a:gd name="connsiteY6" fmla="*/ 13495 h 110538"/>
                <a:gd name="connsiteX7" fmla="*/ 83102 w 104111"/>
                <a:gd name="connsiteY7" fmla="*/ 5443 h 110538"/>
                <a:gd name="connsiteX8" fmla="*/ 93845 w 104111"/>
                <a:gd name="connsiteY8" fmla="*/ 8371 h 110538"/>
                <a:gd name="connsiteX9" fmla="*/ 80544 w 104111"/>
                <a:gd name="connsiteY9" fmla="*/ 21792 h 110538"/>
                <a:gd name="connsiteX10" fmla="*/ 90264 w 104111"/>
                <a:gd name="connsiteY10" fmla="*/ 30332 h 110538"/>
                <a:gd name="connsiteX11" fmla="*/ 104333 w 104111"/>
                <a:gd name="connsiteY11" fmla="*/ 15936 h 110538"/>
                <a:gd name="connsiteX12" fmla="*/ 83102 w 104111"/>
                <a:gd name="connsiteY12" fmla="*/ 75 h 110538"/>
                <a:gd name="connsiteX13" fmla="*/ 50359 w 104111"/>
                <a:gd name="connsiteY13" fmla="*/ 18864 h 110538"/>
                <a:gd name="connsiteX14" fmla="*/ 27081 w 104111"/>
                <a:gd name="connsiteY14" fmla="*/ 75 h 110538"/>
                <a:gd name="connsiteX15" fmla="*/ 8152 w 104111"/>
                <a:gd name="connsiteY15" fmla="*/ 13984 h 110538"/>
                <a:gd name="connsiteX16" fmla="*/ 222 w 104111"/>
                <a:gd name="connsiteY16" fmla="*/ 37653 h 110538"/>
                <a:gd name="connsiteX17" fmla="*/ 3292 w 104111"/>
                <a:gd name="connsiteY17" fmla="*/ 40093 h 110538"/>
                <a:gd name="connsiteX18" fmla="*/ 7640 w 104111"/>
                <a:gd name="connsiteY18" fmla="*/ 34481 h 110538"/>
                <a:gd name="connsiteX19" fmla="*/ 26314 w 104111"/>
                <a:gd name="connsiteY19" fmla="*/ 5443 h 110538"/>
                <a:gd name="connsiteX20" fmla="*/ 34244 w 104111"/>
                <a:gd name="connsiteY20" fmla="*/ 16668 h 110538"/>
                <a:gd name="connsiteX21" fmla="*/ 30151 w 104111"/>
                <a:gd name="connsiteY21" fmla="*/ 37165 h 110538"/>
                <a:gd name="connsiteX22" fmla="*/ 15314 w 104111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111" h="110538">
                  <a:moveTo>
                    <a:pt x="15314" y="93532"/>
                  </a:moveTo>
                  <a:cubicBezTo>
                    <a:pt x="14547" y="97192"/>
                    <a:pt x="13012" y="102804"/>
                    <a:pt x="13012" y="104024"/>
                  </a:cubicBezTo>
                  <a:cubicBezTo>
                    <a:pt x="13012" y="108417"/>
                    <a:pt x="16593" y="110613"/>
                    <a:pt x="20430" y="110613"/>
                  </a:cubicBezTo>
                  <a:cubicBezTo>
                    <a:pt x="23500" y="110613"/>
                    <a:pt x="28104" y="108661"/>
                    <a:pt x="29895" y="103780"/>
                  </a:cubicBezTo>
                  <a:cubicBezTo>
                    <a:pt x="30407" y="102804"/>
                    <a:pt x="39104" y="69619"/>
                    <a:pt x="40127" y="65226"/>
                  </a:cubicBezTo>
                  <a:cubicBezTo>
                    <a:pt x="42174" y="57174"/>
                    <a:pt x="46778" y="40093"/>
                    <a:pt x="48313" y="33505"/>
                  </a:cubicBezTo>
                  <a:cubicBezTo>
                    <a:pt x="49336" y="30332"/>
                    <a:pt x="56498" y="18864"/>
                    <a:pt x="62638" y="13495"/>
                  </a:cubicBezTo>
                  <a:cubicBezTo>
                    <a:pt x="64684" y="11787"/>
                    <a:pt x="72102" y="5443"/>
                    <a:pt x="83102" y="5443"/>
                  </a:cubicBezTo>
                  <a:cubicBezTo>
                    <a:pt x="89753" y="5443"/>
                    <a:pt x="93590" y="8371"/>
                    <a:pt x="93845" y="8371"/>
                  </a:cubicBezTo>
                  <a:cubicBezTo>
                    <a:pt x="86171" y="9591"/>
                    <a:pt x="80544" y="15448"/>
                    <a:pt x="80544" y="21792"/>
                  </a:cubicBezTo>
                  <a:cubicBezTo>
                    <a:pt x="80544" y="25696"/>
                    <a:pt x="83358" y="30332"/>
                    <a:pt x="90264" y="30332"/>
                  </a:cubicBezTo>
                  <a:cubicBezTo>
                    <a:pt x="97171" y="30332"/>
                    <a:pt x="104333" y="24720"/>
                    <a:pt x="104333" y="15936"/>
                  </a:cubicBezTo>
                  <a:cubicBezTo>
                    <a:pt x="104333" y="7395"/>
                    <a:pt x="96148" y="75"/>
                    <a:pt x="83102" y="75"/>
                  </a:cubicBezTo>
                  <a:cubicBezTo>
                    <a:pt x="66475" y="75"/>
                    <a:pt x="55219" y="12031"/>
                    <a:pt x="50359" y="18864"/>
                  </a:cubicBezTo>
                  <a:cubicBezTo>
                    <a:pt x="48313" y="7883"/>
                    <a:pt x="39104" y="75"/>
                    <a:pt x="27081" y="75"/>
                  </a:cubicBezTo>
                  <a:cubicBezTo>
                    <a:pt x="15314" y="75"/>
                    <a:pt x="10454" y="9591"/>
                    <a:pt x="8152" y="13984"/>
                  </a:cubicBezTo>
                  <a:cubicBezTo>
                    <a:pt x="3548" y="22280"/>
                    <a:pt x="222" y="36921"/>
                    <a:pt x="222" y="37653"/>
                  </a:cubicBezTo>
                  <a:cubicBezTo>
                    <a:pt x="222" y="40093"/>
                    <a:pt x="2780" y="40093"/>
                    <a:pt x="3292" y="40093"/>
                  </a:cubicBezTo>
                  <a:cubicBezTo>
                    <a:pt x="5850" y="40093"/>
                    <a:pt x="6106" y="39849"/>
                    <a:pt x="7640" y="34481"/>
                  </a:cubicBezTo>
                  <a:cubicBezTo>
                    <a:pt x="11989" y="17156"/>
                    <a:pt x="17105" y="5443"/>
                    <a:pt x="26314" y="5443"/>
                  </a:cubicBezTo>
                  <a:cubicBezTo>
                    <a:pt x="30662" y="5443"/>
                    <a:pt x="34244" y="7395"/>
                    <a:pt x="34244" y="16668"/>
                  </a:cubicBezTo>
                  <a:cubicBezTo>
                    <a:pt x="34244" y="21792"/>
                    <a:pt x="33476" y="24476"/>
                    <a:pt x="30151" y="37165"/>
                  </a:cubicBezTo>
                  <a:lnTo>
                    <a:pt x="15314" y="93532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6582B90-2797-E62C-177A-9C32433ADB8C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450699" y="4280547"/>
              <a:ext cx="170108" cy="57099"/>
            </a:xfrm>
            <a:custGeom>
              <a:avLst/>
              <a:gdLst>
                <a:gd name="connsiteX0" fmla="*/ 161640 w 170108"/>
                <a:gd name="connsiteY0" fmla="*/ 9835 h 57099"/>
                <a:gd name="connsiteX1" fmla="*/ 170338 w 170108"/>
                <a:gd name="connsiteY1" fmla="*/ 4955 h 57099"/>
                <a:gd name="connsiteX2" fmla="*/ 161896 w 170108"/>
                <a:gd name="connsiteY2" fmla="*/ 75 h 57099"/>
                <a:gd name="connsiteX3" fmla="*/ 8671 w 170108"/>
                <a:gd name="connsiteY3" fmla="*/ 75 h 57099"/>
                <a:gd name="connsiteX4" fmla="*/ 230 w 170108"/>
                <a:gd name="connsiteY4" fmla="*/ 4955 h 57099"/>
                <a:gd name="connsiteX5" fmla="*/ 8927 w 170108"/>
                <a:gd name="connsiteY5" fmla="*/ 9835 h 57099"/>
                <a:gd name="connsiteX6" fmla="*/ 161640 w 170108"/>
                <a:gd name="connsiteY6" fmla="*/ 9835 h 57099"/>
                <a:gd name="connsiteX7" fmla="*/ 161896 w 170108"/>
                <a:gd name="connsiteY7" fmla="*/ 57174 h 57099"/>
                <a:gd name="connsiteX8" fmla="*/ 170338 w 170108"/>
                <a:gd name="connsiteY8" fmla="*/ 52294 h 57099"/>
                <a:gd name="connsiteX9" fmla="*/ 161640 w 170108"/>
                <a:gd name="connsiteY9" fmla="*/ 47413 h 57099"/>
                <a:gd name="connsiteX10" fmla="*/ 8927 w 170108"/>
                <a:gd name="connsiteY10" fmla="*/ 47413 h 57099"/>
                <a:gd name="connsiteX11" fmla="*/ 230 w 170108"/>
                <a:gd name="connsiteY11" fmla="*/ 52294 h 57099"/>
                <a:gd name="connsiteX12" fmla="*/ 8671 w 170108"/>
                <a:gd name="connsiteY12" fmla="*/ 57174 h 57099"/>
                <a:gd name="connsiteX13" fmla="*/ 161896 w 170108"/>
                <a:gd name="connsiteY13" fmla="*/ 57174 h 5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108" h="57099">
                  <a:moveTo>
                    <a:pt x="161640" y="9835"/>
                  </a:moveTo>
                  <a:cubicBezTo>
                    <a:pt x="165477" y="9835"/>
                    <a:pt x="170338" y="9835"/>
                    <a:pt x="170338" y="4955"/>
                  </a:cubicBezTo>
                  <a:cubicBezTo>
                    <a:pt x="170338" y="75"/>
                    <a:pt x="165477" y="75"/>
                    <a:pt x="161896" y="75"/>
                  </a:cubicBezTo>
                  <a:lnTo>
                    <a:pt x="8671" y="75"/>
                  </a:lnTo>
                  <a:cubicBezTo>
                    <a:pt x="5090" y="75"/>
                    <a:pt x="230" y="75"/>
                    <a:pt x="230" y="4955"/>
                  </a:cubicBezTo>
                  <a:cubicBezTo>
                    <a:pt x="230" y="9835"/>
                    <a:pt x="5090" y="9835"/>
                    <a:pt x="8927" y="9835"/>
                  </a:cubicBezTo>
                  <a:lnTo>
                    <a:pt x="161640" y="9835"/>
                  </a:lnTo>
                  <a:close/>
                  <a:moveTo>
                    <a:pt x="161896" y="57174"/>
                  </a:moveTo>
                  <a:cubicBezTo>
                    <a:pt x="165477" y="57174"/>
                    <a:pt x="170338" y="57174"/>
                    <a:pt x="170338" y="52294"/>
                  </a:cubicBezTo>
                  <a:cubicBezTo>
                    <a:pt x="170338" y="47413"/>
                    <a:pt x="165477" y="47413"/>
                    <a:pt x="161640" y="47413"/>
                  </a:cubicBezTo>
                  <a:lnTo>
                    <a:pt x="8927" y="47413"/>
                  </a:lnTo>
                  <a:cubicBezTo>
                    <a:pt x="5090" y="47413"/>
                    <a:pt x="230" y="47413"/>
                    <a:pt x="230" y="52294"/>
                  </a:cubicBezTo>
                  <a:cubicBezTo>
                    <a:pt x="230" y="57174"/>
                    <a:pt x="5090" y="57174"/>
                    <a:pt x="8671" y="57174"/>
                  </a:cubicBezTo>
                  <a:lnTo>
                    <a:pt x="161896" y="57174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56CF7C-FA6A-7720-72B9-98C6E6F7C794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716362" y="4207587"/>
              <a:ext cx="107692" cy="167881"/>
            </a:xfrm>
            <a:custGeom>
              <a:avLst/>
              <a:gdLst>
                <a:gd name="connsiteX0" fmla="*/ 107933 w 107692"/>
                <a:gd name="connsiteY0" fmla="*/ 84503 h 167881"/>
                <a:gd name="connsiteX1" fmla="*/ 97701 w 107692"/>
                <a:gd name="connsiteY1" fmla="*/ 27404 h 167881"/>
                <a:gd name="connsiteX2" fmla="*/ 54214 w 107692"/>
                <a:gd name="connsiteY2" fmla="*/ 75 h 167881"/>
                <a:gd name="connsiteX3" fmla="*/ 9705 w 107692"/>
                <a:gd name="connsiteY3" fmla="*/ 29112 h 167881"/>
                <a:gd name="connsiteX4" fmla="*/ 240 w 107692"/>
                <a:gd name="connsiteY4" fmla="*/ 84503 h 167881"/>
                <a:gd name="connsiteX5" fmla="*/ 11751 w 107692"/>
                <a:gd name="connsiteY5" fmla="*/ 143311 h 167881"/>
                <a:gd name="connsiteX6" fmla="*/ 53958 w 107692"/>
                <a:gd name="connsiteY6" fmla="*/ 167956 h 167881"/>
                <a:gd name="connsiteX7" fmla="*/ 98468 w 107692"/>
                <a:gd name="connsiteY7" fmla="*/ 139650 h 167881"/>
                <a:gd name="connsiteX8" fmla="*/ 107933 w 107692"/>
                <a:gd name="connsiteY8" fmla="*/ 84503 h 167881"/>
                <a:gd name="connsiteX9" fmla="*/ 53958 w 107692"/>
                <a:gd name="connsiteY9" fmla="*/ 162588 h 167881"/>
                <a:gd name="connsiteX10" fmla="*/ 24286 w 107692"/>
                <a:gd name="connsiteY10" fmla="*/ 133062 h 167881"/>
                <a:gd name="connsiteX11" fmla="*/ 21472 w 107692"/>
                <a:gd name="connsiteY11" fmla="*/ 81575 h 167881"/>
                <a:gd name="connsiteX12" fmla="*/ 23518 w 107692"/>
                <a:gd name="connsiteY12" fmla="*/ 36677 h 167881"/>
                <a:gd name="connsiteX13" fmla="*/ 53958 w 107692"/>
                <a:gd name="connsiteY13" fmla="*/ 5443 h 167881"/>
                <a:gd name="connsiteX14" fmla="*/ 84143 w 107692"/>
                <a:gd name="connsiteY14" fmla="*/ 33993 h 167881"/>
                <a:gd name="connsiteX15" fmla="*/ 86701 w 107692"/>
                <a:gd name="connsiteY15" fmla="*/ 81575 h 167881"/>
                <a:gd name="connsiteX16" fmla="*/ 83887 w 107692"/>
                <a:gd name="connsiteY16" fmla="*/ 132086 h 167881"/>
                <a:gd name="connsiteX17" fmla="*/ 53958 w 107692"/>
                <a:gd name="connsiteY17" fmla="*/ 162588 h 1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692" h="167881">
                  <a:moveTo>
                    <a:pt x="107933" y="84503"/>
                  </a:moveTo>
                  <a:cubicBezTo>
                    <a:pt x="107933" y="64982"/>
                    <a:pt x="106654" y="45461"/>
                    <a:pt x="97701" y="27404"/>
                  </a:cubicBezTo>
                  <a:cubicBezTo>
                    <a:pt x="85934" y="3979"/>
                    <a:pt x="64958" y="75"/>
                    <a:pt x="54214" y="75"/>
                  </a:cubicBezTo>
                  <a:cubicBezTo>
                    <a:pt x="38866" y="75"/>
                    <a:pt x="20193" y="6419"/>
                    <a:pt x="9705" y="29112"/>
                  </a:cubicBezTo>
                  <a:cubicBezTo>
                    <a:pt x="1519" y="45949"/>
                    <a:pt x="240" y="64982"/>
                    <a:pt x="240" y="84503"/>
                  </a:cubicBezTo>
                  <a:cubicBezTo>
                    <a:pt x="240" y="102804"/>
                    <a:pt x="1263" y="124766"/>
                    <a:pt x="11751" y="143311"/>
                  </a:cubicBezTo>
                  <a:cubicBezTo>
                    <a:pt x="22751" y="163076"/>
                    <a:pt x="41424" y="167956"/>
                    <a:pt x="53958" y="167956"/>
                  </a:cubicBezTo>
                  <a:cubicBezTo>
                    <a:pt x="67772" y="167956"/>
                    <a:pt x="87213" y="162832"/>
                    <a:pt x="98468" y="139650"/>
                  </a:cubicBezTo>
                  <a:cubicBezTo>
                    <a:pt x="106654" y="122814"/>
                    <a:pt x="107933" y="103780"/>
                    <a:pt x="107933" y="84503"/>
                  </a:cubicBezTo>
                  <a:close/>
                  <a:moveTo>
                    <a:pt x="53958" y="162588"/>
                  </a:moveTo>
                  <a:cubicBezTo>
                    <a:pt x="43982" y="162588"/>
                    <a:pt x="28890" y="156487"/>
                    <a:pt x="24286" y="133062"/>
                  </a:cubicBezTo>
                  <a:cubicBezTo>
                    <a:pt x="21472" y="118421"/>
                    <a:pt x="21472" y="95972"/>
                    <a:pt x="21472" y="81575"/>
                  </a:cubicBezTo>
                  <a:cubicBezTo>
                    <a:pt x="21472" y="65958"/>
                    <a:pt x="21472" y="49853"/>
                    <a:pt x="23518" y="36677"/>
                  </a:cubicBezTo>
                  <a:cubicBezTo>
                    <a:pt x="28378" y="7639"/>
                    <a:pt x="47563" y="5443"/>
                    <a:pt x="53958" y="5443"/>
                  </a:cubicBezTo>
                  <a:cubicBezTo>
                    <a:pt x="62400" y="5443"/>
                    <a:pt x="79283" y="9835"/>
                    <a:pt x="84143" y="33993"/>
                  </a:cubicBezTo>
                  <a:cubicBezTo>
                    <a:pt x="86701" y="47657"/>
                    <a:pt x="86701" y="66202"/>
                    <a:pt x="86701" y="81575"/>
                  </a:cubicBezTo>
                  <a:cubicBezTo>
                    <a:pt x="86701" y="99876"/>
                    <a:pt x="86701" y="116469"/>
                    <a:pt x="83887" y="132086"/>
                  </a:cubicBezTo>
                  <a:cubicBezTo>
                    <a:pt x="80050" y="155267"/>
                    <a:pt x="65470" y="162588"/>
                    <a:pt x="53958" y="162588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48" name="Graphic 47" descr="Rocket outline">
            <a:extLst>
              <a:ext uri="{FF2B5EF4-FFF2-40B4-BE49-F238E27FC236}">
                <a16:creationId xmlns:a16="http://schemas.microsoft.com/office/drawing/2014/main" id="{BE02F7C1-BA8D-6595-A4FC-993D0A56450C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680621" y="2766821"/>
            <a:ext cx="345440" cy="345440"/>
          </a:xfrm>
          <a:prstGeom prst="rect">
            <a:avLst/>
          </a:prstGeom>
        </p:spPr>
      </p:pic>
      <p:grpSp>
        <p:nvGrpSpPr>
          <p:cNvPr id="440" name="Group 439" descr="\documentclass{article}&#10;\usepackage{amsmath}&#10;\pagestyle{empty}&#10;\begin{document}&#10;&#10;$$\ddot{r}=-\frac{1}{2}g(v,r_{+})(r_{+}-r_{-})^3\left(1+\frac{r'_{+}(v)}{4\dot{r}^2}\right)+\mathcal{O}\left(r-r_{+}\right)$$&#10;&#10;&#10;\end{document}" title="IguanaTex Vector Display">
            <a:extLst>
              <a:ext uri="{FF2B5EF4-FFF2-40B4-BE49-F238E27FC236}">
                <a16:creationId xmlns:a16="http://schemas.microsoft.com/office/drawing/2014/main" id="{993F9B3B-F412-4253-1A5A-0C76E2034B8E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42900" y="6032500"/>
            <a:ext cx="5841173" cy="613326"/>
            <a:chOff x="3347393" y="7651416"/>
            <a:chExt cx="5841173" cy="613326"/>
          </a:xfrm>
        </p:grpSpPr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8EB2EF59-E5A6-2D44-216F-9C3C73165A97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377513" y="7855309"/>
              <a:ext cx="74143" cy="25305"/>
            </a:xfrm>
            <a:custGeom>
              <a:avLst/>
              <a:gdLst>
                <a:gd name="connsiteX0" fmla="*/ 25424 w 74143"/>
                <a:gd name="connsiteY0" fmla="*/ 12731 h 25305"/>
                <a:gd name="connsiteX1" fmla="*/ 12771 w 74143"/>
                <a:gd name="connsiteY1" fmla="*/ 78 h 25305"/>
                <a:gd name="connsiteX2" fmla="*/ 118 w 74143"/>
                <a:gd name="connsiteY2" fmla="*/ 12731 h 25305"/>
                <a:gd name="connsiteX3" fmla="*/ 12771 w 74143"/>
                <a:gd name="connsiteY3" fmla="*/ 25384 h 25305"/>
                <a:gd name="connsiteX4" fmla="*/ 25424 w 74143"/>
                <a:gd name="connsiteY4" fmla="*/ 12731 h 25305"/>
                <a:gd name="connsiteX5" fmla="*/ 74262 w 74143"/>
                <a:gd name="connsiteY5" fmla="*/ 12731 h 25305"/>
                <a:gd name="connsiteX6" fmla="*/ 61610 w 74143"/>
                <a:gd name="connsiteY6" fmla="*/ 78 h 25305"/>
                <a:gd name="connsiteX7" fmla="*/ 48957 w 74143"/>
                <a:gd name="connsiteY7" fmla="*/ 12731 h 25305"/>
                <a:gd name="connsiteX8" fmla="*/ 61610 w 74143"/>
                <a:gd name="connsiteY8" fmla="*/ 25384 h 25305"/>
                <a:gd name="connsiteX9" fmla="*/ 74262 w 74143"/>
                <a:gd name="connsiteY9" fmla="*/ 12731 h 2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43" h="25305">
                  <a:moveTo>
                    <a:pt x="25424" y="12731"/>
                  </a:moveTo>
                  <a:cubicBezTo>
                    <a:pt x="25424" y="6658"/>
                    <a:pt x="20363" y="78"/>
                    <a:pt x="12771" y="78"/>
                  </a:cubicBezTo>
                  <a:cubicBezTo>
                    <a:pt x="5686" y="78"/>
                    <a:pt x="118" y="5646"/>
                    <a:pt x="118" y="12731"/>
                  </a:cubicBezTo>
                  <a:cubicBezTo>
                    <a:pt x="118" y="19816"/>
                    <a:pt x="5686" y="25384"/>
                    <a:pt x="12771" y="25384"/>
                  </a:cubicBezTo>
                  <a:cubicBezTo>
                    <a:pt x="20363" y="25384"/>
                    <a:pt x="25424" y="18804"/>
                    <a:pt x="25424" y="12731"/>
                  </a:cubicBezTo>
                  <a:close/>
                  <a:moveTo>
                    <a:pt x="74262" y="12731"/>
                  </a:moveTo>
                  <a:cubicBezTo>
                    <a:pt x="74262" y="5646"/>
                    <a:pt x="68695" y="78"/>
                    <a:pt x="61610" y="78"/>
                  </a:cubicBezTo>
                  <a:cubicBezTo>
                    <a:pt x="54018" y="78"/>
                    <a:pt x="48957" y="6658"/>
                    <a:pt x="48957" y="12731"/>
                  </a:cubicBezTo>
                  <a:cubicBezTo>
                    <a:pt x="48957" y="18804"/>
                    <a:pt x="54018" y="25384"/>
                    <a:pt x="61610" y="25384"/>
                  </a:cubicBezTo>
                  <a:cubicBezTo>
                    <a:pt x="68695" y="25384"/>
                    <a:pt x="74262" y="19816"/>
                    <a:pt x="74262" y="12731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A956650F-5B0C-636A-869B-4E14E7AFFC1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3347393" y="7912752"/>
              <a:ext cx="102991" cy="114632"/>
            </a:xfrm>
            <a:custGeom>
              <a:avLst/>
              <a:gdLst>
                <a:gd name="connsiteX0" fmla="*/ 15048 w 102991"/>
                <a:gd name="connsiteY0" fmla="*/ 96997 h 114632"/>
                <a:gd name="connsiteX1" fmla="*/ 12771 w 102991"/>
                <a:gd name="connsiteY1" fmla="*/ 107878 h 114632"/>
                <a:gd name="connsiteX2" fmla="*/ 20109 w 102991"/>
                <a:gd name="connsiteY2" fmla="*/ 114711 h 114632"/>
                <a:gd name="connsiteX3" fmla="*/ 29472 w 102991"/>
                <a:gd name="connsiteY3" fmla="*/ 107625 h 114632"/>
                <a:gd name="connsiteX4" fmla="*/ 39594 w 102991"/>
                <a:gd name="connsiteY4" fmla="*/ 67643 h 114632"/>
                <a:gd name="connsiteX5" fmla="*/ 47692 w 102991"/>
                <a:gd name="connsiteY5" fmla="*/ 34746 h 114632"/>
                <a:gd name="connsiteX6" fmla="*/ 61862 w 102991"/>
                <a:gd name="connsiteY6" fmla="*/ 13996 h 114632"/>
                <a:gd name="connsiteX7" fmla="*/ 82107 w 102991"/>
                <a:gd name="connsiteY7" fmla="*/ 5646 h 114632"/>
                <a:gd name="connsiteX8" fmla="*/ 92735 w 102991"/>
                <a:gd name="connsiteY8" fmla="*/ 8682 h 114632"/>
                <a:gd name="connsiteX9" fmla="*/ 79576 w 102991"/>
                <a:gd name="connsiteY9" fmla="*/ 22600 h 114632"/>
                <a:gd name="connsiteX10" fmla="*/ 89192 w 102991"/>
                <a:gd name="connsiteY10" fmla="*/ 31457 h 114632"/>
                <a:gd name="connsiteX11" fmla="*/ 103110 w 102991"/>
                <a:gd name="connsiteY11" fmla="*/ 16527 h 114632"/>
                <a:gd name="connsiteX12" fmla="*/ 82107 w 102991"/>
                <a:gd name="connsiteY12" fmla="*/ 78 h 114632"/>
                <a:gd name="connsiteX13" fmla="*/ 49716 w 102991"/>
                <a:gd name="connsiteY13" fmla="*/ 19563 h 114632"/>
                <a:gd name="connsiteX14" fmla="*/ 26688 w 102991"/>
                <a:gd name="connsiteY14" fmla="*/ 78 h 114632"/>
                <a:gd name="connsiteX15" fmla="*/ 7963 w 102991"/>
                <a:gd name="connsiteY15" fmla="*/ 14502 h 114632"/>
                <a:gd name="connsiteX16" fmla="*/ 118 w 102991"/>
                <a:gd name="connsiteY16" fmla="*/ 39048 h 114632"/>
                <a:gd name="connsiteX17" fmla="*/ 3155 w 102991"/>
                <a:gd name="connsiteY17" fmla="*/ 41579 h 114632"/>
                <a:gd name="connsiteX18" fmla="*/ 7456 w 102991"/>
                <a:gd name="connsiteY18" fmla="*/ 35759 h 114632"/>
                <a:gd name="connsiteX19" fmla="*/ 25929 w 102991"/>
                <a:gd name="connsiteY19" fmla="*/ 5646 h 114632"/>
                <a:gd name="connsiteX20" fmla="*/ 33774 w 102991"/>
                <a:gd name="connsiteY20" fmla="*/ 17286 h 114632"/>
                <a:gd name="connsiteX21" fmla="*/ 29725 w 102991"/>
                <a:gd name="connsiteY21" fmla="*/ 38542 h 114632"/>
                <a:gd name="connsiteX22" fmla="*/ 15048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048" y="96997"/>
                  </a:moveTo>
                  <a:cubicBezTo>
                    <a:pt x="14289" y="100793"/>
                    <a:pt x="12771" y="106613"/>
                    <a:pt x="12771" y="107878"/>
                  </a:cubicBezTo>
                  <a:cubicBezTo>
                    <a:pt x="12771" y="112433"/>
                    <a:pt x="16313" y="114711"/>
                    <a:pt x="20109" y="114711"/>
                  </a:cubicBezTo>
                  <a:cubicBezTo>
                    <a:pt x="23146" y="114711"/>
                    <a:pt x="27701" y="112686"/>
                    <a:pt x="29472" y="107625"/>
                  </a:cubicBezTo>
                  <a:cubicBezTo>
                    <a:pt x="29978" y="106613"/>
                    <a:pt x="38582" y="72198"/>
                    <a:pt x="39594" y="67643"/>
                  </a:cubicBezTo>
                  <a:cubicBezTo>
                    <a:pt x="41618" y="59292"/>
                    <a:pt x="46173" y="41579"/>
                    <a:pt x="47692" y="34746"/>
                  </a:cubicBezTo>
                  <a:cubicBezTo>
                    <a:pt x="48704" y="31457"/>
                    <a:pt x="55789" y="19563"/>
                    <a:pt x="61862" y="13996"/>
                  </a:cubicBezTo>
                  <a:cubicBezTo>
                    <a:pt x="63887" y="12225"/>
                    <a:pt x="71225" y="5646"/>
                    <a:pt x="82107" y="5646"/>
                  </a:cubicBezTo>
                  <a:cubicBezTo>
                    <a:pt x="88686" y="5646"/>
                    <a:pt x="92482" y="8682"/>
                    <a:pt x="92735" y="8682"/>
                  </a:cubicBezTo>
                  <a:cubicBezTo>
                    <a:pt x="85143" y="9947"/>
                    <a:pt x="79576" y="16021"/>
                    <a:pt x="79576" y="22600"/>
                  </a:cubicBezTo>
                  <a:cubicBezTo>
                    <a:pt x="79576" y="26649"/>
                    <a:pt x="82360" y="31457"/>
                    <a:pt x="89192" y="31457"/>
                  </a:cubicBezTo>
                  <a:cubicBezTo>
                    <a:pt x="96024" y="31457"/>
                    <a:pt x="103110" y="25637"/>
                    <a:pt x="103110" y="16527"/>
                  </a:cubicBezTo>
                  <a:cubicBezTo>
                    <a:pt x="103110" y="7670"/>
                    <a:pt x="95012" y="78"/>
                    <a:pt x="82107" y="78"/>
                  </a:cubicBezTo>
                  <a:cubicBezTo>
                    <a:pt x="65658" y="78"/>
                    <a:pt x="54524" y="12478"/>
                    <a:pt x="49716" y="19563"/>
                  </a:cubicBezTo>
                  <a:cubicBezTo>
                    <a:pt x="47692" y="8176"/>
                    <a:pt x="38582" y="78"/>
                    <a:pt x="26688" y="78"/>
                  </a:cubicBezTo>
                  <a:cubicBezTo>
                    <a:pt x="15048" y="78"/>
                    <a:pt x="10240" y="9947"/>
                    <a:pt x="7963" y="14502"/>
                  </a:cubicBezTo>
                  <a:cubicBezTo>
                    <a:pt x="3408" y="23106"/>
                    <a:pt x="118" y="38289"/>
                    <a:pt x="118" y="39048"/>
                  </a:cubicBezTo>
                  <a:cubicBezTo>
                    <a:pt x="118" y="41579"/>
                    <a:pt x="2648" y="41579"/>
                    <a:pt x="3155" y="41579"/>
                  </a:cubicBezTo>
                  <a:cubicBezTo>
                    <a:pt x="5685" y="41579"/>
                    <a:pt x="5938" y="41326"/>
                    <a:pt x="7456" y="35759"/>
                  </a:cubicBezTo>
                  <a:cubicBezTo>
                    <a:pt x="11758" y="17792"/>
                    <a:pt x="16819" y="5646"/>
                    <a:pt x="25929" y="5646"/>
                  </a:cubicBezTo>
                  <a:cubicBezTo>
                    <a:pt x="30231" y="5646"/>
                    <a:pt x="33774" y="7670"/>
                    <a:pt x="33774" y="17286"/>
                  </a:cubicBezTo>
                  <a:cubicBezTo>
                    <a:pt x="33774" y="22600"/>
                    <a:pt x="33015" y="25384"/>
                    <a:pt x="29725" y="38542"/>
                  </a:cubicBezTo>
                  <a:lnTo>
                    <a:pt x="15048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D5930F35-5F8E-CBBE-0EA7-5EB60B6002D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545711" y="7931730"/>
              <a:ext cx="168278" cy="59213"/>
            </a:xfrm>
            <a:custGeom>
              <a:avLst/>
              <a:gdLst>
                <a:gd name="connsiteX0" fmla="*/ 159801 w 168278"/>
                <a:gd name="connsiteY0" fmla="*/ 10200 h 59213"/>
                <a:gd name="connsiteX1" fmla="*/ 168405 w 168278"/>
                <a:gd name="connsiteY1" fmla="*/ 5139 h 59213"/>
                <a:gd name="connsiteX2" fmla="*/ 160054 w 168278"/>
                <a:gd name="connsiteY2" fmla="*/ 78 h 59213"/>
                <a:gd name="connsiteX3" fmla="*/ 8476 w 168278"/>
                <a:gd name="connsiteY3" fmla="*/ 78 h 59213"/>
                <a:gd name="connsiteX4" fmla="*/ 126 w 168278"/>
                <a:gd name="connsiteY4" fmla="*/ 5139 h 59213"/>
                <a:gd name="connsiteX5" fmla="*/ 8729 w 168278"/>
                <a:gd name="connsiteY5" fmla="*/ 10200 h 59213"/>
                <a:gd name="connsiteX6" fmla="*/ 159801 w 168278"/>
                <a:gd name="connsiteY6" fmla="*/ 10200 h 59213"/>
                <a:gd name="connsiteX7" fmla="*/ 160054 w 168278"/>
                <a:gd name="connsiteY7" fmla="*/ 59292 h 59213"/>
                <a:gd name="connsiteX8" fmla="*/ 168405 w 168278"/>
                <a:gd name="connsiteY8" fmla="*/ 54231 h 59213"/>
                <a:gd name="connsiteX9" fmla="*/ 159801 w 168278"/>
                <a:gd name="connsiteY9" fmla="*/ 49170 h 59213"/>
                <a:gd name="connsiteX10" fmla="*/ 8729 w 168278"/>
                <a:gd name="connsiteY10" fmla="*/ 49170 h 59213"/>
                <a:gd name="connsiteX11" fmla="*/ 126 w 168278"/>
                <a:gd name="connsiteY11" fmla="*/ 54231 h 59213"/>
                <a:gd name="connsiteX12" fmla="*/ 8476 w 168278"/>
                <a:gd name="connsiteY12" fmla="*/ 59292 h 59213"/>
                <a:gd name="connsiteX13" fmla="*/ 160054 w 168278"/>
                <a:gd name="connsiteY13" fmla="*/ 59292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01" y="10200"/>
                  </a:moveTo>
                  <a:cubicBezTo>
                    <a:pt x="163597" y="10200"/>
                    <a:pt x="168405" y="10200"/>
                    <a:pt x="168405" y="5139"/>
                  </a:cubicBezTo>
                  <a:cubicBezTo>
                    <a:pt x="168405" y="78"/>
                    <a:pt x="163597" y="78"/>
                    <a:pt x="160054" y="78"/>
                  </a:cubicBezTo>
                  <a:lnTo>
                    <a:pt x="8476" y="78"/>
                  </a:lnTo>
                  <a:cubicBezTo>
                    <a:pt x="4934" y="78"/>
                    <a:pt x="126" y="78"/>
                    <a:pt x="126" y="5139"/>
                  </a:cubicBezTo>
                  <a:cubicBezTo>
                    <a:pt x="126" y="10200"/>
                    <a:pt x="4934" y="10200"/>
                    <a:pt x="8729" y="10200"/>
                  </a:cubicBezTo>
                  <a:lnTo>
                    <a:pt x="159801" y="10200"/>
                  </a:lnTo>
                  <a:close/>
                  <a:moveTo>
                    <a:pt x="160054" y="59292"/>
                  </a:moveTo>
                  <a:cubicBezTo>
                    <a:pt x="163597" y="59292"/>
                    <a:pt x="168405" y="59292"/>
                    <a:pt x="168405" y="54231"/>
                  </a:cubicBezTo>
                  <a:cubicBezTo>
                    <a:pt x="168405" y="49170"/>
                    <a:pt x="163597" y="49170"/>
                    <a:pt x="159801" y="49170"/>
                  </a:cubicBezTo>
                  <a:lnTo>
                    <a:pt x="8729" y="49170"/>
                  </a:lnTo>
                  <a:cubicBezTo>
                    <a:pt x="4934" y="49170"/>
                    <a:pt x="126" y="49170"/>
                    <a:pt x="126" y="54231"/>
                  </a:cubicBezTo>
                  <a:cubicBezTo>
                    <a:pt x="126" y="59292"/>
                    <a:pt x="4934" y="59292"/>
                    <a:pt x="8476" y="59292"/>
                  </a:cubicBezTo>
                  <a:lnTo>
                    <a:pt x="160054" y="5929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ED4A1FA2-2692-1CE7-BA13-4C5FD1A0066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3819652" y="7956276"/>
              <a:ext cx="154614" cy="10122"/>
            </a:xfrm>
            <a:custGeom>
              <a:avLst/>
              <a:gdLst>
                <a:gd name="connsiteX0" fmla="*/ 145894 w 154614"/>
                <a:gd name="connsiteY0" fmla="*/ 10200 h 10122"/>
                <a:gd name="connsiteX1" fmla="*/ 154750 w 154614"/>
                <a:gd name="connsiteY1" fmla="*/ 5139 h 10122"/>
                <a:gd name="connsiteX2" fmla="*/ 145894 w 154614"/>
                <a:gd name="connsiteY2" fmla="*/ 78 h 10122"/>
                <a:gd name="connsiteX3" fmla="*/ 8993 w 154614"/>
                <a:gd name="connsiteY3" fmla="*/ 78 h 10122"/>
                <a:gd name="connsiteX4" fmla="*/ 136 w 154614"/>
                <a:gd name="connsiteY4" fmla="*/ 5139 h 10122"/>
                <a:gd name="connsiteX5" fmla="*/ 8993 w 154614"/>
                <a:gd name="connsiteY5" fmla="*/ 10200 h 10122"/>
                <a:gd name="connsiteX6" fmla="*/ 145894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894" y="10200"/>
                  </a:moveTo>
                  <a:cubicBezTo>
                    <a:pt x="150195" y="10200"/>
                    <a:pt x="154750" y="10200"/>
                    <a:pt x="154750" y="5139"/>
                  </a:cubicBezTo>
                  <a:cubicBezTo>
                    <a:pt x="154750" y="78"/>
                    <a:pt x="150195" y="78"/>
                    <a:pt x="145894" y="78"/>
                  </a:cubicBezTo>
                  <a:lnTo>
                    <a:pt x="8993" y="78"/>
                  </a:lnTo>
                  <a:cubicBezTo>
                    <a:pt x="4691" y="78"/>
                    <a:pt x="136" y="78"/>
                    <a:pt x="136" y="5139"/>
                  </a:cubicBezTo>
                  <a:cubicBezTo>
                    <a:pt x="136" y="10200"/>
                    <a:pt x="4691" y="10200"/>
                    <a:pt x="8993" y="10200"/>
                  </a:cubicBezTo>
                  <a:lnTo>
                    <a:pt x="145894" y="1020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8A23FFA2-8CA0-B190-E839-F8FE4845FDB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048355" y="7684877"/>
              <a:ext cx="83506" cy="168531"/>
            </a:xfrm>
            <a:custGeom>
              <a:avLst/>
              <a:gdLst>
                <a:gd name="connsiteX0" fmla="*/ 52020 w 83506"/>
                <a:gd name="connsiteY0" fmla="*/ 6651 h 168531"/>
                <a:gd name="connsiteX1" fmla="*/ 46200 w 83506"/>
                <a:gd name="connsiteY1" fmla="*/ 72 h 168531"/>
                <a:gd name="connsiteX2" fmla="*/ 145 w 83506"/>
                <a:gd name="connsiteY2" fmla="*/ 16267 h 168531"/>
                <a:gd name="connsiteX3" fmla="*/ 145 w 83506"/>
                <a:gd name="connsiteY3" fmla="*/ 24112 h 168531"/>
                <a:gd name="connsiteX4" fmla="*/ 33295 w 83506"/>
                <a:gd name="connsiteY4" fmla="*/ 17532 h 168531"/>
                <a:gd name="connsiteX5" fmla="*/ 33295 w 83506"/>
                <a:gd name="connsiteY5" fmla="*/ 148613 h 168531"/>
                <a:gd name="connsiteX6" fmla="*/ 9761 w 83506"/>
                <a:gd name="connsiteY6" fmla="*/ 160759 h 168531"/>
                <a:gd name="connsiteX7" fmla="*/ 1663 w 83506"/>
                <a:gd name="connsiteY7" fmla="*/ 160759 h 168531"/>
                <a:gd name="connsiteX8" fmla="*/ 1663 w 83506"/>
                <a:gd name="connsiteY8" fmla="*/ 168604 h 168531"/>
                <a:gd name="connsiteX9" fmla="*/ 42658 w 83506"/>
                <a:gd name="connsiteY9" fmla="*/ 167845 h 168531"/>
                <a:gd name="connsiteX10" fmla="*/ 83652 w 83506"/>
                <a:gd name="connsiteY10" fmla="*/ 168604 h 168531"/>
                <a:gd name="connsiteX11" fmla="*/ 83652 w 83506"/>
                <a:gd name="connsiteY11" fmla="*/ 160759 h 168531"/>
                <a:gd name="connsiteX12" fmla="*/ 75554 w 83506"/>
                <a:gd name="connsiteY12" fmla="*/ 160759 h 168531"/>
                <a:gd name="connsiteX13" fmla="*/ 52020 w 83506"/>
                <a:gd name="connsiteY13" fmla="*/ 148613 h 168531"/>
                <a:gd name="connsiteX14" fmla="*/ 52020 w 83506"/>
                <a:gd name="connsiteY14" fmla="*/ 6651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8531">
                  <a:moveTo>
                    <a:pt x="52020" y="6651"/>
                  </a:moveTo>
                  <a:cubicBezTo>
                    <a:pt x="52020" y="578"/>
                    <a:pt x="52020" y="72"/>
                    <a:pt x="46200" y="72"/>
                  </a:cubicBezTo>
                  <a:cubicBezTo>
                    <a:pt x="30511" y="16267"/>
                    <a:pt x="8243" y="16267"/>
                    <a:pt x="145" y="16267"/>
                  </a:cubicBezTo>
                  <a:lnTo>
                    <a:pt x="145" y="24112"/>
                  </a:lnTo>
                  <a:cubicBezTo>
                    <a:pt x="5206" y="24112"/>
                    <a:pt x="20136" y="24112"/>
                    <a:pt x="33295" y="17532"/>
                  </a:cubicBezTo>
                  <a:lnTo>
                    <a:pt x="33295" y="148613"/>
                  </a:lnTo>
                  <a:cubicBezTo>
                    <a:pt x="33295" y="157722"/>
                    <a:pt x="32536" y="160759"/>
                    <a:pt x="9761" y="160759"/>
                  </a:cubicBezTo>
                  <a:lnTo>
                    <a:pt x="1663" y="160759"/>
                  </a:lnTo>
                  <a:lnTo>
                    <a:pt x="1663" y="168604"/>
                  </a:lnTo>
                  <a:cubicBezTo>
                    <a:pt x="10520" y="167845"/>
                    <a:pt x="32536" y="167845"/>
                    <a:pt x="42658" y="167845"/>
                  </a:cubicBezTo>
                  <a:cubicBezTo>
                    <a:pt x="52780" y="167845"/>
                    <a:pt x="74795" y="167845"/>
                    <a:pt x="83652" y="168604"/>
                  </a:cubicBezTo>
                  <a:lnTo>
                    <a:pt x="83652" y="160759"/>
                  </a:lnTo>
                  <a:lnTo>
                    <a:pt x="75554" y="160759"/>
                  </a:lnTo>
                  <a:cubicBezTo>
                    <a:pt x="52780" y="160759"/>
                    <a:pt x="52020" y="157976"/>
                    <a:pt x="52020" y="148613"/>
                  </a:cubicBezTo>
                  <a:lnTo>
                    <a:pt x="52020" y="6651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89518D49-6F7B-E7A1-6975-ECC15B51A8E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025833" y="7956276"/>
              <a:ext cx="126525" cy="10121"/>
            </a:xfrm>
            <a:custGeom>
              <a:avLst/>
              <a:gdLst>
                <a:gd name="connsiteX0" fmla="*/ 0 w 126525"/>
                <a:gd name="connsiteY0" fmla="*/ 0 h 10121"/>
                <a:gd name="connsiteX1" fmla="*/ 126526 w 126525"/>
                <a:gd name="connsiteY1" fmla="*/ 0 h 10121"/>
                <a:gd name="connsiteX2" fmla="*/ 126526 w 126525"/>
                <a:gd name="connsiteY2" fmla="*/ 10122 h 10121"/>
                <a:gd name="connsiteX3" fmla="*/ 0 w 12652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525" h="10121">
                  <a:moveTo>
                    <a:pt x="0" y="0"/>
                  </a:moveTo>
                  <a:lnTo>
                    <a:pt x="126526" y="0"/>
                  </a:lnTo>
                  <a:lnTo>
                    <a:pt x="126526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C16CBB80-967C-F82B-D8A2-3A5E3B4EF6E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038486" y="8029648"/>
              <a:ext cx="100967" cy="168531"/>
            </a:xfrm>
            <a:custGeom>
              <a:avLst/>
              <a:gdLst>
                <a:gd name="connsiteX0" fmla="*/ 19630 w 100967"/>
                <a:gd name="connsiteY0" fmla="*/ 149132 h 168531"/>
                <a:gd name="connsiteX1" fmla="*/ 46453 w 100967"/>
                <a:gd name="connsiteY1" fmla="*/ 123068 h 168531"/>
                <a:gd name="connsiteX2" fmla="*/ 101112 w 100967"/>
                <a:gd name="connsiteY2" fmla="*/ 49177 h 168531"/>
                <a:gd name="connsiteX3" fmla="*/ 47466 w 100967"/>
                <a:gd name="connsiteY3" fmla="*/ 85 h 168531"/>
                <a:gd name="connsiteX4" fmla="*/ 145 w 100967"/>
                <a:gd name="connsiteY4" fmla="*/ 45888 h 168531"/>
                <a:gd name="connsiteX5" fmla="*/ 13557 w 100967"/>
                <a:gd name="connsiteY5" fmla="*/ 60058 h 168531"/>
                <a:gd name="connsiteX6" fmla="*/ 26715 w 100967"/>
                <a:gd name="connsiteY6" fmla="*/ 46647 h 168531"/>
                <a:gd name="connsiteX7" fmla="*/ 13304 w 100967"/>
                <a:gd name="connsiteY7" fmla="*/ 33488 h 168531"/>
                <a:gd name="connsiteX8" fmla="*/ 10014 w 100967"/>
                <a:gd name="connsiteY8" fmla="*/ 33741 h 168531"/>
                <a:gd name="connsiteX9" fmla="*/ 44176 w 100967"/>
                <a:gd name="connsiteY9" fmla="*/ 7930 h 168531"/>
                <a:gd name="connsiteX10" fmla="*/ 78085 w 100967"/>
                <a:gd name="connsiteY10" fmla="*/ 49177 h 168531"/>
                <a:gd name="connsiteX11" fmla="*/ 51514 w 100967"/>
                <a:gd name="connsiteY11" fmla="*/ 105101 h 168531"/>
                <a:gd name="connsiteX12" fmla="*/ 2929 w 100967"/>
                <a:gd name="connsiteY12" fmla="*/ 159254 h 168531"/>
                <a:gd name="connsiteX13" fmla="*/ 145 w 100967"/>
                <a:gd name="connsiteY13" fmla="*/ 168617 h 168531"/>
                <a:gd name="connsiteX14" fmla="*/ 94027 w 100967"/>
                <a:gd name="connsiteY14" fmla="*/ 168617 h 168531"/>
                <a:gd name="connsiteX15" fmla="*/ 101112 w 100967"/>
                <a:gd name="connsiteY15" fmla="*/ 124586 h 168531"/>
                <a:gd name="connsiteX16" fmla="*/ 94786 w 100967"/>
                <a:gd name="connsiteY16" fmla="*/ 124586 h 168531"/>
                <a:gd name="connsiteX17" fmla="*/ 89219 w 100967"/>
                <a:gd name="connsiteY17" fmla="*/ 147108 h 168531"/>
                <a:gd name="connsiteX18" fmla="*/ 65179 w 100967"/>
                <a:gd name="connsiteY18" fmla="*/ 149132 h 168531"/>
                <a:gd name="connsiteX19" fmla="*/ 19630 w 100967"/>
                <a:gd name="connsiteY19" fmla="*/ 14913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8531">
                  <a:moveTo>
                    <a:pt x="19630" y="149132"/>
                  </a:moveTo>
                  <a:lnTo>
                    <a:pt x="46453" y="123068"/>
                  </a:lnTo>
                  <a:cubicBezTo>
                    <a:pt x="85929" y="88147"/>
                    <a:pt x="101112" y="74482"/>
                    <a:pt x="101112" y="49177"/>
                  </a:cubicBezTo>
                  <a:cubicBezTo>
                    <a:pt x="101112" y="20329"/>
                    <a:pt x="78338" y="85"/>
                    <a:pt x="47466" y="85"/>
                  </a:cubicBezTo>
                  <a:cubicBezTo>
                    <a:pt x="18871" y="85"/>
                    <a:pt x="145" y="23366"/>
                    <a:pt x="145" y="45888"/>
                  </a:cubicBezTo>
                  <a:cubicBezTo>
                    <a:pt x="145" y="60058"/>
                    <a:pt x="12798" y="60058"/>
                    <a:pt x="13557" y="60058"/>
                  </a:cubicBezTo>
                  <a:cubicBezTo>
                    <a:pt x="17859" y="60058"/>
                    <a:pt x="26715" y="57022"/>
                    <a:pt x="26715" y="46647"/>
                  </a:cubicBezTo>
                  <a:cubicBezTo>
                    <a:pt x="26715" y="40067"/>
                    <a:pt x="22160" y="33488"/>
                    <a:pt x="13304" y="33488"/>
                  </a:cubicBezTo>
                  <a:cubicBezTo>
                    <a:pt x="11279" y="33488"/>
                    <a:pt x="10773" y="33488"/>
                    <a:pt x="10014" y="33741"/>
                  </a:cubicBezTo>
                  <a:cubicBezTo>
                    <a:pt x="15834" y="17293"/>
                    <a:pt x="29499" y="7930"/>
                    <a:pt x="44176" y="7930"/>
                  </a:cubicBezTo>
                  <a:cubicBezTo>
                    <a:pt x="67204" y="7930"/>
                    <a:pt x="78085" y="28427"/>
                    <a:pt x="78085" y="49177"/>
                  </a:cubicBezTo>
                  <a:cubicBezTo>
                    <a:pt x="78085" y="69421"/>
                    <a:pt x="65432" y="89412"/>
                    <a:pt x="51514" y="105101"/>
                  </a:cubicBezTo>
                  <a:lnTo>
                    <a:pt x="2929" y="159254"/>
                  </a:lnTo>
                  <a:cubicBezTo>
                    <a:pt x="145" y="162038"/>
                    <a:pt x="145" y="162544"/>
                    <a:pt x="145" y="168617"/>
                  </a:cubicBezTo>
                  <a:lnTo>
                    <a:pt x="94027" y="168617"/>
                  </a:lnTo>
                  <a:lnTo>
                    <a:pt x="101112" y="124586"/>
                  </a:lnTo>
                  <a:lnTo>
                    <a:pt x="94786" y="124586"/>
                  </a:lnTo>
                  <a:cubicBezTo>
                    <a:pt x="93521" y="132178"/>
                    <a:pt x="91750" y="143312"/>
                    <a:pt x="89219" y="147108"/>
                  </a:cubicBezTo>
                  <a:cubicBezTo>
                    <a:pt x="87448" y="149132"/>
                    <a:pt x="70746" y="149132"/>
                    <a:pt x="65179" y="149132"/>
                  </a:cubicBezTo>
                  <a:lnTo>
                    <a:pt x="19630" y="14913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7DA5D86D-DB9C-2C2E-0947-101C44CD2E2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186521" y="7912752"/>
              <a:ext cx="116150" cy="163724"/>
            </a:xfrm>
            <a:custGeom>
              <a:avLst/>
              <a:gdLst>
                <a:gd name="connsiteX0" fmla="*/ 115542 w 116150"/>
                <a:gd name="connsiteY0" fmla="*/ 16527 h 163724"/>
                <a:gd name="connsiteX1" fmla="*/ 116302 w 116150"/>
                <a:gd name="connsiteY1" fmla="*/ 11972 h 163724"/>
                <a:gd name="connsiteX2" fmla="*/ 108963 w 116150"/>
                <a:gd name="connsiteY2" fmla="*/ 5139 h 163724"/>
                <a:gd name="connsiteX3" fmla="*/ 98588 w 116150"/>
                <a:gd name="connsiteY3" fmla="*/ 16021 h 163724"/>
                <a:gd name="connsiteX4" fmla="*/ 75054 w 116150"/>
                <a:gd name="connsiteY4" fmla="*/ 78 h 163724"/>
                <a:gd name="connsiteX5" fmla="*/ 14828 w 116150"/>
                <a:gd name="connsiteY5" fmla="*/ 71945 h 163724"/>
                <a:gd name="connsiteX6" fmla="*/ 48484 w 116150"/>
                <a:gd name="connsiteY6" fmla="*/ 111927 h 163724"/>
                <a:gd name="connsiteX7" fmla="*/ 77838 w 116150"/>
                <a:gd name="connsiteY7" fmla="*/ 97250 h 163724"/>
                <a:gd name="connsiteX8" fmla="*/ 78091 w 116150"/>
                <a:gd name="connsiteY8" fmla="*/ 97503 h 163724"/>
                <a:gd name="connsiteX9" fmla="*/ 69740 w 116150"/>
                <a:gd name="connsiteY9" fmla="*/ 130906 h 163724"/>
                <a:gd name="connsiteX10" fmla="*/ 33301 w 116150"/>
                <a:gd name="connsiteY10" fmla="*/ 158235 h 163724"/>
                <a:gd name="connsiteX11" fmla="*/ 13057 w 116150"/>
                <a:gd name="connsiteY11" fmla="*/ 155705 h 163724"/>
                <a:gd name="connsiteX12" fmla="*/ 23432 w 116150"/>
                <a:gd name="connsiteY12" fmla="*/ 142546 h 163724"/>
                <a:gd name="connsiteX13" fmla="*/ 13816 w 116150"/>
                <a:gd name="connsiteY13" fmla="*/ 133689 h 163724"/>
                <a:gd name="connsiteX14" fmla="*/ 151 w 116150"/>
                <a:gd name="connsiteY14" fmla="*/ 148366 h 163724"/>
                <a:gd name="connsiteX15" fmla="*/ 33807 w 116150"/>
                <a:gd name="connsiteY15" fmla="*/ 163802 h 163724"/>
                <a:gd name="connsiteX16" fmla="*/ 87454 w 116150"/>
                <a:gd name="connsiteY16" fmla="*/ 128881 h 163724"/>
                <a:gd name="connsiteX17" fmla="*/ 115542 w 116150"/>
                <a:gd name="connsiteY17" fmla="*/ 16527 h 163724"/>
                <a:gd name="connsiteX18" fmla="*/ 82646 w 116150"/>
                <a:gd name="connsiteY18" fmla="*/ 79536 h 163724"/>
                <a:gd name="connsiteX19" fmla="*/ 69740 w 116150"/>
                <a:gd name="connsiteY19" fmla="*/ 97250 h 163724"/>
                <a:gd name="connsiteX20" fmla="*/ 49243 w 116150"/>
                <a:gd name="connsiteY20" fmla="*/ 106360 h 163724"/>
                <a:gd name="connsiteX21" fmla="*/ 32795 w 116150"/>
                <a:gd name="connsiteY21" fmla="*/ 83079 h 163724"/>
                <a:gd name="connsiteX22" fmla="*/ 46966 w 116150"/>
                <a:gd name="connsiteY22" fmla="*/ 28167 h 163724"/>
                <a:gd name="connsiteX23" fmla="*/ 75307 w 116150"/>
                <a:gd name="connsiteY23" fmla="*/ 5646 h 163724"/>
                <a:gd name="connsiteX24" fmla="*/ 95551 w 116150"/>
                <a:gd name="connsiteY24" fmla="*/ 27408 h 163724"/>
                <a:gd name="connsiteX25" fmla="*/ 94792 w 116150"/>
                <a:gd name="connsiteY25" fmla="*/ 31204 h 163724"/>
                <a:gd name="connsiteX26" fmla="*/ 82646 w 116150"/>
                <a:gd name="connsiteY26" fmla="*/ 79536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542" y="16527"/>
                  </a:moveTo>
                  <a:cubicBezTo>
                    <a:pt x="115796" y="15008"/>
                    <a:pt x="116302" y="13743"/>
                    <a:pt x="116302" y="11972"/>
                  </a:cubicBezTo>
                  <a:cubicBezTo>
                    <a:pt x="116302" y="7670"/>
                    <a:pt x="113265" y="5139"/>
                    <a:pt x="108963" y="5139"/>
                  </a:cubicBezTo>
                  <a:cubicBezTo>
                    <a:pt x="106433" y="5139"/>
                    <a:pt x="99600" y="6911"/>
                    <a:pt x="98588" y="16021"/>
                  </a:cubicBezTo>
                  <a:cubicBezTo>
                    <a:pt x="94033" y="6658"/>
                    <a:pt x="85176" y="78"/>
                    <a:pt x="75054" y="78"/>
                  </a:cubicBezTo>
                  <a:cubicBezTo>
                    <a:pt x="46206" y="78"/>
                    <a:pt x="14828" y="35506"/>
                    <a:pt x="14828" y="71945"/>
                  </a:cubicBezTo>
                  <a:cubicBezTo>
                    <a:pt x="14828" y="96997"/>
                    <a:pt x="30264" y="111927"/>
                    <a:pt x="48484" y="111927"/>
                  </a:cubicBezTo>
                  <a:cubicBezTo>
                    <a:pt x="63414" y="111927"/>
                    <a:pt x="75307" y="100034"/>
                    <a:pt x="77838" y="97250"/>
                  </a:cubicBezTo>
                  <a:lnTo>
                    <a:pt x="78091" y="97503"/>
                  </a:lnTo>
                  <a:cubicBezTo>
                    <a:pt x="72777" y="120025"/>
                    <a:pt x="69740" y="130400"/>
                    <a:pt x="69740" y="130906"/>
                  </a:cubicBezTo>
                  <a:cubicBezTo>
                    <a:pt x="68728" y="133183"/>
                    <a:pt x="60124" y="158235"/>
                    <a:pt x="33301" y="158235"/>
                  </a:cubicBezTo>
                  <a:cubicBezTo>
                    <a:pt x="28493" y="158235"/>
                    <a:pt x="20142" y="157982"/>
                    <a:pt x="13057" y="155705"/>
                  </a:cubicBezTo>
                  <a:cubicBezTo>
                    <a:pt x="20648" y="153427"/>
                    <a:pt x="23432" y="146848"/>
                    <a:pt x="23432" y="142546"/>
                  </a:cubicBezTo>
                  <a:cubicBezTo>
                    <a:pt x="23432" y="138497"/>
                    <a:pt x="20648" y="133689"/>
                    <a:pt x="13816" y="133689"/>
                  </a:cubicBezTo>
                  <a:cubicBezTo>
                    <a:pt x="8249" y="133689"/>
                    <a:pt x="151" y="138244"/>
                    <a:pt x="151" y="148366"/>
                  </a:cubicBezTo>
                  <a:cubicBezTo>
                    <a:pt x="151" y="158741"/>
                    <a:pt x="9514" y="163802"/>
                    <a:pt x="33807" y="163802"/>
                  </a:cubicBezTo>
                  <a:cubicBezTo>
                    <a:pt x="65438" y="163802"/>
                    <a:pt x="83658" y="144064"/>
                    <a:pt x="87454" y="128881"/>
                  </a:cubicBezTo>
                  <a:lnTo>
                    <a:pt x="115542" y="16527"/>
                  </a:lnTo>
                  <a:close/>
                  <a:moveTo>
                    <a:pt x="82646" y="79536"/>
                  </a:moveTo>
                  <a:cubicBezTo>
                    <a:pt x="81128" y="86116"/>
                    <a:pt x="75307" y="92442"/>
                    <a:pt x="69740" y="97250"/>
                  </a:cubicBezTo>
                  <a:cubicBezTo>
                    <a:pt x="64426" y="101805"/>
                    <a:pt x="56582" y="106360"/>
                    <a:pt x="49243" y="106360"/>
                  </a:cubicBezTo>
                  <a:cubicBezTo>
                    <a:pt x="36591" y="106360"/>
                    <a:pt x="32795" y="93201"/>
                    <a:pt x="32795" y="83079"/>
                  </a:cubicBezTo>
                  <a:cubicBezTo>
                    <a:pt x="32795" y="70933"/>
                    <a:pt x="40133" y="41073"/>
                    <a:pt x="46966" y="28167"/>
                  </a:cubicBezTo>
                  <a:cubicBezTo>
                    <a:pt x="53798" y="15768"/>
                    <a:pt x="64679" y="5646"/>
                    <a:pt x="75307" y="5646"/>
                  </a:cubicBezTo>
                  <a:cubicBezTo>
                    <a:pt x="92009" y="5646"/>
                    <a:pt x="95551" y="26143"/>
                    <a:pt x="95551" y="27408"/>
                  </a:cubicBezTo>
                  <a:cubicBezTo>
                    <a:pt x="95551" y="28673"/>
                    <a:pt x="95045" y="30192"/>
                    <a:pt x="94792" y="31204"/>
                  </a:cubicBezTo>
                  <a:lnTo>
                    <a:pt x="82646" y="79536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7BF41D9-AD9A-2D68-906F-D0C7576370C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337554" y="7834812"/>
              <a:ext cx="58707" cy="253051"/>
            </a:xfrm>
            <a:custGeom>
              <a:avLst/>
              <a:gdLst>
                <a:gd name="connsiteX0" fmla="*/ 58864 w 58707"/>
                <a:gd name="connsiteY0" fmla="*/ 250599 h 253051"/>
                <a:gd name="connsiteX1" fmla="*/ 54562 w 58707"/>
                <a:gd name="connsiteY1" fmla="*/ 245032 h 253051"/>
                <a:gd name="connsiteX2" fmla="*/ 14833 w 58707"/>
                <a:gd name="connsiteY2" fmla="*/ 126604 h 253051"/>
                <a:gd name="connsiteX3" fmla="*/ 55574 w 58707"/>
                <a:gd name="connsiteY3" fmla="*/ 6911 h 253051"/>
                <a:gd name="connsiteX4" fmla="*/ 58864 w 58707"/>
                <a:gd name="connsiteY4" fmla="*/ 2609 h 253051"/>
                <a:gd name="connsiteX5" fmla="*/ 56334 w 58707"/>
                <a:gd name="connsiteY5" fmla="*/ 78 h 253051"/>
                <a:gd name="connsiteX6" fmla="*/ 16099 w 58707"/>
                <a:gd name="connsiteY6" fmla="*/ 49423 h 253051"/>
                <a:gd name="connsiteX7" fmla="*/ 156 w 58707"/>
                <a:gd name="connsiteY7" fmla="*/ 126604 h 253051"/>
                <a:gd name="connsiteX8" fmla="*/ 16858 w 58707"/>
                <a:gd name="connsiteY8" fmla="*/ 205556 h 253051"/>
                <a:gd name="connsiteX9" fmla="*/ 56334 w 58707"/>
                <a:gd name="connsiteY9" fmla="*/ 253129 h 253051"/>
                <a:gd name="connsiteX10" fmla="*/ 58864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64" y="250599"/>
                  </a:moveTo>
                  <a:cubicBezTo>
                    <a:pt x="58864" y="249840"/>
                    <a:pt x="58864" y="249334"/>
                    <a:pt x="54562" y="245032"/>
                  </a:cubicBezTo>
                  <a:cubicBezTo>
                    <a:pt x="22931" y="213147"/>
                    <a:pt x="14833" y="165321"/>
                    <a:pt x="14833" y="126604"/>
                  </a:cubicBezTo>
                  <a:cubicBezTo>
                    <a:pt x="14833" y="82573"/>
                    <a:pt x="24449" y="38542"/>
                    <a:pt x="55574" y="6911"/>
                  </a:cubicBezTo>
                  <a:cubicBezTo>
                    <a:pt x="58864" y="3874"/>
                    <a:pt x="58864" y="3368"/>
                    <a:pt x="58864" y="2609"/>
                  </a:cubicBezTo>
                  <a:cubicBezTo>
                    <a:pt x="58864" y="838"/>
                    <a:pt x="57852" y="78"/>
                    <a:pt x="56334" y="78"/>
                  </a:cubicBezTo>
                  <a:cubicBezTo>
                    <a:pt x="53803" y="78"/>
                    <a:pt x="31029" y="17286"/>
                    <a:pt x="16099" y="49423"/>
                  </a:cubicBezTo>
                  <a:cubicBezTo>
                    <a:pt x="3193" y="77259"/>
                    <a:pt x="156" y="105348"/>
                    <a:pt x="156" y="126604"/>
                  </a:cubicBezTo>
                  <a:cubicBezTo>
                    <a:pt x="156" y="146342"/>
                    <a:pt x="2940" y="176961"/>
                    <a:pt x="16858" y="205556"/>
                  </a:cubicBezTo>
                  <a:cubicBezTo>
                    <a:pt x="32041" y="236681"/>
                    <a:pt x="53803" y="253129"/>
                    <a:pt x="56334" y="253129"/>
                  </a:cubicBezTo>
                  <a:cubicBezTo>
                    <a:pt x="57852" y="253129"/>
                    <a:pt x="58864" y="252370"/>
                    <a:pt x="58864" y="2505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8B6642D6-BD99-2370-DE0E-ED3571527E1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418249" y="7912752"/>
              <a:ext cx="111089" cy="114632"/>
            </a:xfrm>
            <a:custGeom>
              <a:avLst/>
              <a:gdLst>
                <a:gd name="connsiteX0" fmla="*/ 111250 w 111089"/>
                <a:gd name="connsiteY0" fmla="*/ 17792 h 114632"/>
                <a:gd name="connsiteX1" fmla="*/ 100115 w 111089"/>
                <a:gd name="connsiteY1" fmla="*/ 78 h 114632"/>
                <a:gd name="connsiteX2" fmla="*/ 87716 w 111089"/>
                <a:gd name="connsiteY2" fmla="*/ 12225 h 114632"/>
                <a:gd name="connsiteX3" fmla="*/ 91765 w 111089"/>
                <a:gd name="connsiteY3" fmla="*/ 19816 h 114632"/>
                <a:gd name="connsiteX4" fmla="*/ 100368 w 111089"/>
                <a:gd name="connsiteY4" fmla="*/ 40567 h 114632"/>
                <a:gd name="connsiteX5" fmla="*/ 55325 w 111089"/>
                <a:gd name="connsiteY5" fmla="*/ 109143 h 114632"/>
                <a:gd name="connsiteX6" fmla="*/ 36600 w 111089"/>
                <a:gd name="connsiteY6" fmla="*/ 87128 h 114632"/>
                <a:gd name="connsiteX7" fmla="*/ 51276 w 111089"/>
                <a:gd name="connsiteY7" fmla="*/ 33481 h 114632"/>
                <a:gd name="connsiteX8" fmla="*/ 54313 w 111089"/>
                <a:gd name="connsiteY8" fmla="*/ 20829 h 114632"/>
                <a:gd name="connsiteX9" fmla="*/ 33563 w 111089"/>
                <a:gd name="connsiteY9" fmla="*/ 78 h 114632"/>
                <a:gd name="connsiteX10" fmla="*/ 160 w 111089"/>
                <a:gd name="connsiteY10" fmla="*/ 39048 h 114632"/>
                <a:gd name="connsiteX11" fmla="*/ 3197 w 111089"/>
                <a:gd name="connsiteY11" fmla="*/ 41579 h 114632"/>
                <a:gd name="connsiteX12" fmla="*/ 7246 w 111089"/>
                <a:gd name="connsiteY12" fmla="*/ 37024 h 114632"/>
                <a:gd name="connsiteX13" fmla="*/ 32804 w 111089"/>
                <a:gd name="connsiteY13" fmla="*/ 5646 h 114632"/>
                <a:gd name="connsiteX14" fmla="*/ 39130 w 111089"/>
                <a:gd name="connsiteY14" fmla="*/ 13743 h 114632"/>
                <a:gd name="connsiteX15" fmla="*/ 34828 w 111089"/>
                <a:gd name="connsiteY15" fmla="*/ 31457 h 114632"/>
                <a:gd name="connsiteX16" fmla="*/ 20404 w 111089"/>
                <a:gd name="connsiteY16" fmla="*/ 83332 h 114632"/>
                <a:gd name="connsiteX17" fmla="*/ 54313 w 111089"/>
                <a:gd name="connsiteY17" fmla="*/ 114711 h 114632"/>
                <a:gd name="connsiteX18" fmla="*/ 111250 w 111089"/>
                <a:gd name="connsiteY18" fmla="*/ 17792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50" y="17792"/>
                  </a:moveTo>
                  <a:cubicBezTo>
                    <a:pt x="111250" y="4127"/>
                    <a:pt x="104670" y="78"/>
                    <a:pt x="100115" y="78"/>
                  </a:cubicBezTo>
                  <a:cubicBezTo>
                    <a:pt x="93789" y="78"/>
                    <a:pt x="87716" y="6658"/>
                    <a:pt x="87716" y="12225"/>
                  </a:cubicBezTo>
                  <a:cubicBezTo>
                    <a:pt x="87716" y="15515"/>
                    <a:pt x="88981" y="17033"/>
                    <a:pt x="91765" y="19816"/>
                  </a:cubicBezTo>
                  <a:cubicBezTo>
                    <a:pt x="97079" y="24877"/>
                    <a:pt x="100368" y="31457"/>
                    <a:pt x="100368" y="40567"/>
                  </a:cubicBezTo>
                  <a:cubicBezTo>
                    <a:pt x="100368" y="51195"/>
                    <a:pt x="84932" y="109143"/>
                    <a:pt x="55325" y="109143"/>
                  </a:cubicBezTo>
                  <a:cubicBezTo>
                    <a:pt x="42420" y="109143"/>
                    <a:pt x="36600" y="100287"/>
                    <a:pt x="36600" y="87128"/>
                  </a:cubicBezTo>
                  <a:cubicBezTo>
                    <a:pt x="36600" y="72957"/>
                    <a:pt x="43432" y="54484"/>
                    <a:pt x="51276" y="33481"/>
                  </a:cubicBezTo>
                  <a:cubicBezTo>
                    <a:pt x="53048" y="29179"/>
                    <a:pt x="54313" y="25637"/>
                    <a:pt x="54313" y="20829"/>
                  </a:cubicBezTo>
                  <a:cubicBezTo>
                    <a:pt x="54313" y="9441"/>
                    <a:pt x="46215" y="78"/>
                    <a:pt x="33563" y="78"/>
                  </a:cubicBezTo>
                  <a:cubicBezTo>
                    <a:pt x="9776" y="78"/>
                    <a:pt x="160" y="36771"/>
                    <a:pt x="160" y="39048"/>
                  </a:cubicBezTo>
                  <a:cubicBezTo>
                    <a:pt x="160" y="41579"/>
                    <a:pt x="2691" y="41579"/>
                    <a:pt x="3197" y="41579"/>
                  </a:cubicBezTo>
                  <a:cubicBezTo>
                    <a:pt x="5727" y="41579"/>
                    <a:pt x="5980" y="41073"/>
                    <a:pt x="7246" y="37024"/>
                  </a:cubicBezTo>
                  <a:cubicBezTo>
                    <a:pt x="14584" y="11466"/>
                    <a:pt x="25465" y="5646"/>
                    <a:pt x="32804" y="5646"/>
                  </a:cubicBezTo>
                  <a:cubicBezTo>
                    <a:pt x="34828" y="5646"/>
                    <a:pt x="39130" y="5646"/>
                    <a:pt x="39130" y="13743"/>
                  </a:cubicBezTo>
                  <a:cubicBezTo>
                    <a:pt x="39130" y="20069"/>
                    <a:pt x="36600" y="26902"/>
                    <a:pt x="34828" y="31457"/>
                  </a:cubicBezTo>
                  <a:cubicBezTo>
                    <a:pt x="23694" y="60811"/>
                    <a:pt x="20404" y="72451"/>
                    <a:pt x="20404" y="83332"/>
                  </a:cubicBezTo>
                  <a:cubicBezTo>
                    <a:pt x="20404" y="110662"/>
                    <a:pt x="42673" y="114711"/>
                    <a:pt x="54313" y="114711"/>
                  </a:cubicBezTo>
                  <a:cubicBezTo>
                    <a:pt x="96826" y="114711"/>
                    <a:pt x="111250" y="30951"/>
                    <a:pt x="111250" y="17792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5894A0D4-13F4-3A4C-8AFE-88F847FE83F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564412" y="7997777"/>
              <a:ext cx="29606" cy="75662"/>
            </a:xfrm>
            <a:custGeom>
              <a:avLst/>
              <a:gdLst>
                <a:gd name="connsiteX0" fmla="*/ 29772 w 29606"/>
                <a:gd name="connsiteY0" fmla="*/ 26649 h 75662"/>
                <a:gd name="connsiteX1" fmla="*/ 13577 w 29606"/>
                <a:gd name="connsiteY1" fmla="*/ 78 h 75662"/>
                <a:gd name="connsiteX2" fmla="*/ 165 w 29606"/>
                <a:gd name="connsiteY2" fmla="*/ 13490 h 75662"/>
                <a:gd name="connsiteX3" fmla="*/ 13577 w 29606"/>
                <a:gd name="connsiteY3" fmla="*/ 26902 h 75662"/>
                <a:gd name="connsiteX4" fmla="*/ 22434 w 29606"/>
                <a:gd name="connsiteY4" fmla="*/ 23612 h 75662"/>
                <a:gd name="connsiteX5" fmla="*/ 23699 w 29606"/>
                <a:gd name="connsiteY5" fmla="*/ 22853 h 75662"/>
                <a:gd name="connsiteX6" fmla="*/ 24205 w 29606"/>
                <a:gd name="connsiteY6" fmla="*/ 26649 h 75662"/>
                <a:gd name="connsiteX7" fmla="*/ 6998 w 29606"/>
                <a:gd name="connsiteY7" fmla="*/ 68908 h 75662"/>
                <a:gd name="connsiteX8" fmla="*/ 4214 w 29606"/>
                <a:gd name="connsiteY8" fmla="*/ 72957 h 75662"/>
                <a:gd name="connsiteX9" fmla="*/ 6745 w 29606"/>
                <a:gd name="connsiteY9" fmla="*/ 75741 h 75662"/>
                <a:gd name="connsiteX10" fmla="*/ 29772 w 29606"/>
                <a:gd name="connsiteY10" fmla="*/ 26649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72" y="26649"/>
                  </a:moveTo>
                  <a:cubicBezTo>
                    <a:pt x="29772" y="9947"/>
                    <a:pt x="23446" y="78"/>
                    <a:pt x="13577" y="78"/>
                  </a:cubicBezTo>
                  <a:cubicBezTo>
                    <a:pt x="5226" y="78"/>
                    <a:pt x="165" y="6405"/>
                    <a:pt x="165" y="13490"/>
                  </a:cubicBezTo>
                  <a:cubicBezTo>
                    <a:pt x="165" y="20323"/>
                    <a:pt x="5226" y="26902"/>
                    <a:pt x="13577" y="26902"/>
                  </a:cubicBezTo>
                  <a:cubicBezTo>
                    <a:pt x="16614" y="26902"/>
                    <a:pt x="19903" y="25890"/>
                    <a:pt x="22434" y="23612"/>
                  </a:cubicBezTo>
                  <a:cubicBezTo>
                    <a:pt x="23193" y="23106"/>
                    <a:pt x="23446" y="22853"/>
                    <a:pt x="23699" y="22853"/>
                  </a:cubicBezTo>
                  <a:cubicBezTo>
                    <a:pt x="23952" y="22853"/>
                    <a:pt x="24205" y="23106"/>
                    <a:pt x="24205" y="26649"/>
                  </a:cubicBezTo>
                  <a:cubicBezTo>
                    <a:pt x="24205" y="45375"/>
                    <a:pt x="15348" y="60558"/>
                    <a:pt x="6998" y="68908"/>
                  </a:cubicBezTo>
                  <a:cubicBezTo>
                    <a:pt x="4214" y="71692"/>
                    <a:pt x="4214" y="72198"/>
                    <a:pt x="4214" y="72957"/>
                  </a:cubicBezTo>
                  <a:cubicBezTo>
                    <a:pt x="4214" y="74729"/>
                    <a:pt x="5479" y="75741"/>
                    <a:pt x="6745" y="75741"/>
                  </a:cubicBezTo>
                  <a:cubicBezTo>
                    <a:pt x="9528" y="75741"/>
                    <a:pt x="29772" y="56256"/>
                    <a:pt x="29772" y="2664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3C8DFB71-E316-41E4-153E-6B11D9AC3D7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662454" y="7912752"/>
              <a:ext cx="102991" cy="114632"/>
            </a:xfrm>
            <a:custGeom>
              <a:avLst/>
              <a:gdLst>
                <a:gd name="connsiteX0" fmla="*/ 15100 w 102991"/>
                <a:gd name="connsiteY0" fmla="*/ 96997 h 114632"/>
                <a:gd name="connsiteX1" fmla="*/ 12822 w 102991"/>
                <a:gd name="connsiteY1" fmla="*/ 107878 h 114632"/>
                <a:gd name="connsiteX2" fmla="*/ 20161 w 102991"/>
                <a:gd name="connsiteY2" fmla="*/ 114711 h 114632"/>
                <a:gd name="connsiteX3" fmla="*/ 29524 w 102991"/>
                <a:gd name="connsiteY3" fmla="*/ 107625 h 114632"/>
                <a:gd name="connsiteX4" fmla="*/ 39646 w 102991"/>
                <a:gd name="connsiteY4" fmla="*/ 67643 h 114632"/>
                <a:gd name="connsiteX5" fmla="*/ 47743 w 102991"/>
                <a:gd name="connsiteY5" fmla="*/ 34746 h 114632"/>
                <a:gd name="connsiteX6" fmla="*/ 61914 w 102991"/>
                <a:gd name="connsiteY6" fmla="*/ 13996 h 114632"/>
                <a:gd name="connsiteX7" fmla="*/ 82158 w 102991"/>
                <a:gd name="connsiteY7" fmla="*/ 5646 h 114632"/>
                <a:gd name="connsiteX8" fmla="*/ 92786 w 102991"/>
                <a:gd name="connsiteY8" fmla="*/ 8682 h 114632"/>
                <a:gd name="connsiteX9" fmla="*/ 79628 w 102991"/>
                <a:gd name="connsiteY9" fmla="*/ 22600 h 114632"/>
                <a:gd name="connsiteX10" fmla="*/ 89244 w 102991"/>
                <a:gd name="connsiteY10" fmla="*/ 31457 h 114632"/>
                <a:gd name="connsiteX11" fmla="*/ 103162 w 102991"/>
                <a:gd name="connsiteY11" fmla="*/ 16527 h 114632"/>
                <a:gd name="connsiteX12" fmla="*/ 82158 w 102991"/>
                <a:gd name="connsiteY12" fmla="*/ 78 h 114632"/>
                <a:gd name="connsiteX13" fmla="*/ 49768 w 102991"/>
                <a:gd name="connsiteY13" fmla="*/ 19563 h 114632"/>
                <a:gd name="connsiteX14" fmla="*/ 26740 w 102991"/>
                <a:gd name="connsiteY14" fmla="*/ 78 h 114632"/>
                <a:gd name="connsiteX15" fmla="*/ 8014 w 102991"/>
                <a:gd name="connsiteY15" fmla="*/ 14502 h 114632"/>
                <a:gd name="connsiteX16" fmla="*/ 170 w 102991"/>
                <a:gd name="connsiteY16" fmla="*/ 39048 h 114632"/>
                <a:gd name="connsiteX17" fmla="*/ 3206 w 102991"/>
                <a:gd name="connsiteY17" fmla="*/ 41579 h 114632"/>
                <a:gd name="connsiteX18" fmla="*/ 7508 w 102991"/>
                <a:gd name="connsiteY18" fmla="*/ 35759 h 114632"/>
                <a:gd name="connsiteX19" fmla="*/ 25981 w 102991"/>
                <a:gd name="connsiteY19" fmla="*/ 5646 h 114632"/>
                <a:gd name="connsiteX20" fmla="*/ 33826 w 102991"/>
                <a:gd name="connsiteY20" fmla="*/ 17286 h 114632"/>
                <a:gd name="connsiteX21" fmla="*/ 29777 w 102991"/>
                <a:gd name="connsiteY21" fmla="*/ 38542 h 114632"/>
                <a:gd name="connsiteX22" fmla="*/ 15100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00" y="96997"/>
                  </a:moveTo>
                  <a:cubicBezTo>
                    <a:pt x="14341" y="100793"/>
                    <a:pt x="12822" y="106613"/>
                    <a:pt x="12822" y="107878"/>
                  </a:cubicBezTo>
                  <a:cubicBezTo>
                    <a:pt x="12822" y="112433"/>
                    <a:pt x="16365" y="114711"/>
                    <a:pt x="20161" y="114711"/>
                  </a:cubicBezTo>
                  <a:cubicBezTo>
                    <a:pt x="23197" y="114711"/>
                    <a:pt x="27752" y="112686"/>
                    <a:pt x="29524" y="107625"/>
                  </a:cubicBezTo>
                  <a:cubicBezTo>
                    <a:pt x="30030" y="106613"/>
                    <a:pt x="38634" y="72198"/>
                    <a:pt x="39646" y="67643"/>
                  </a:cubicBezTo>
                  <a:cubicBezTo>
                    <a:pt x="41670" y="59292"/>
                    <a:pt x="46225" y="41579"/>
                    <a:pt x="47743" y="34746"/>
                  </a:cubicBezTo>
                  <a:cubicBezTo>
                    <a:pt x="48756" y="31457"/>
                    <a:pt x="55841" y="19563"/>
                    <a:pt x="61914" y="13996"/>
                  </a:cubicBezTo>
                  <a:cubicBezTo>
                    <a:pt x="63939" y="12225"/>
                    <a:pt x="71277" y="5646"/>
                    <a:pt x="82158" y="5646"/>
                  </a:cubicBezTo>
                  <a:cubicBezTo>
                    <a:pt x="88738" y="5646"/>
                    <a:pt x="92533" y="8682"/>
                    <a:pt x="92786" y="8682"/>
                  </a:cubicBezTo>
                  <a:cubicBezTo>
                    <a:pt x="85195" y="9947"/>
                    <a:pt x="79628" y="16021"/>
                    <a:pt x="79628" y="22600"/>
                  </a:cubicBezTo>
                  <a:cubicBezTo>
                    <a:pt x="79628" y="26649"/>
                    <a:pt x="82411" y="31457"/>
                    <a:pt x="89244" y="31457"/>
                  </a:cubicBezTo>
                  <a:cubicBezTo>
                    <a:pt x="96076" y="31457"/>
                    <a:pt x="103162" y="25637"/>
                    <a:pt x="103162" y="16527"/>
                  </a:cubicBezTo>
                  <a:cubicBezTo>
                    <a:pt x="103162" y="7670"/>
                    <a:pt x="95064" y="78"/>
                    <a:pt x="82158" y="78"/>
                  </a:cubicBezTo>
                  <a:cubicBezTo>
                    <a:pt x="65710" y="78"/>
                    <a:pt x="54576" y="12478"/>
                    <a:pt x="49768" y="19563"/>
                  </a:cubicBezTo>
                  <a:cubicBezTo>
                    <a:pt x="47743" y="8176"/>
                    <a:pt x="38634" y="78"/>
                    <a:pt x="26740" y="78"/>
                  </a:cubicBezTo>
                  <a:cubicBezTo>
                    <a:pt x="15100" y="78"/>
                    <a:pt x="10292" y="9947"/>
                    <a:pt x="8014" y="14502"/>
                  </a:cubicBezTo>
                  <a:cubicBezTo>
                    <a:pt x="3459" y="23106"/>
                    <a:pt x="170" y="38289"/>
                    <a:pt x="170" y="39048"/>
                  </a:cubicBezTo>
                  <a:cubicBezTo>
                    <a:pt x="170" y="41579"/>
                    <a:pt x="2700" y="41579"/>
                    <a:pt x="3206" y="41579"/>
                  </a:cubicBezTo>
                  <a:cubicBezTo>
                    <a:pt x="5737" y="41579"/>
                    <a:pt x="5990" y="41326"/>
                    <a:pt x="7508" y="35759"/>
                  </a:cubicBezTo>
                  <a:cubicBezTo>
                    <a:pt x="11810" y="17792"/>
                    <a:pt x="16871" y="5646"/>
                    <a:pt x="25981" y="5646"/>
                  </a:cubicBezTo>
                  <a:cubicBezTo>
                    <a:pt x="30283" y="5646"/>
                    <a:pt x="33826" y="7670"/>
                    <a:pt x="33826" y="17286"/>
                  </a:cubicBezTo>
                  <a:cubicBezTo>
                    <a:pt x="33826" y="22600"/>
                    <a:pt x="33066" y="25384"/>
                    <a:pt x="29777" y="38542"/>
                  </a:cubicBezTo>
                  <a:lnTo>
                    <a:pt x="15100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B0E77E14-8DF0-CF3E-6318-76C570A806B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781682" y="7952910"/>
              <a:ext cx="130371" cy="130549"/>
            </a:xfrm>
            <a:custGeom>
              <a:avLst/>
              <a:gdLst>
                <a:gd name="connsiteX0" fmla="*/ 69789 w 130371"/>
                <a:gd name="connsiteY0" fmla="*/ 69694 h 130549"/>
                <a:gd name="connsiteX1" fmla="*/ 123992 w 130371"/>
                <a:gd name="connsiteY1" fmla="*/ 69694 h 130549"/>
                <a:gd name="connsiteX2" fmla="*/ 130546 w 130371"/>
                <a:gd name="connsiteY2" fmla="*/ 65443 h 130549"/>
                <a:gd name="connsiteX3" fmla="*/ 123992 w 130371"/>
                <a:gd name="connsiteY3" fmla="*/ 61015 h 130549"/>
                <a:gd name="connsiteX4" fmla="*/ 69789 w 130371"/>
                <a:gd name="connsiteY4" fmla="*/ 61015 h 130549"/>
                <a:gd name="connsiteX5" fmla="*/ 69789 w 130371"/>
                <a:gd name="connsiteY5" fmla="*/ 6634 h 130549"/>
                <a:gd name="connsiteX6" fmla="*/ 65537 w 130371"/>
                <a:gd name="connsiteY6" fmla="*/ 80 h 130549"/>
                <a:gd name="connsiteX7" fmla="*/ 61109 w 130371"/>
                <a:gd name="connsiteY7" fmla="*/ 6634 h 130549"/>
                <a:gd name="connsiteX8" fmla="*/ 61109 w 130371"/>
                <a:gd name="connsiteY8" fmla="*/ 61015 h 130549"/>
                <a:gd name="connsiteX9" fmla="*/ 6728 w 130371"/>
                <a:gd name="connsiteY9" fmla="*/ 61015 h 130549"/>
                <a:gd name="connsiteX10" fmla="*/ 174 w 130371"/>
                <a:gd name="connsiteY10" fmla="*/ 65266 h 130549"/>
                <a:gd name="connsiteX11" fmla="*/ 6728 w 130371"/>
                <a:gd name="connsiteY11" fmla="*/ 69694 h 130549"/>
                <a:gd name="connsiteX12" fmla="*/ 61109 w 130371"/>
                <a:gd name="connsiteY12" fmla="*/ 69694 h 130549"/>
                <a:gd name="connsiteX13" fmla="*/ 61109 w 130371"/>
                <a:gd name="connsiteY13" fmla="*/ 124075 h 130549"/>
                <a:gd name="connsiteX14" fmla="*/ 65360 w 130371"/>
                <a:gd name="connsiteY14" fmla="*/ 130629 h 130549"/>
                <a:gd name="connsiteX15" fmla="*/ 69789 w 130371"/>
                <a:gd name="connsiteY15" fmla="*/ 124075 h 130549"/>
                <a:gd name="connsiteX16" fmla="*/ 69789 w 130371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789" y="69694"/>
                  </a:moveTo>
                  <a:lnTo>
                    <a:pt x="123992" y="69694"/>
                  </a:lnTo>
                  <a:cubicBezTo>
                    <a:pt x="126295" y="69694"/>
                    <a:pt x="130546" y="69694"/>
                    <a:pt x="130546" y="65443"/>
                  </a:cubicBezTo>
                  <a:cubicBezTo>
                    <a:pt x="130546" y="61015"/>
                    <a:pt x="126472" y="61015"/>
                    <a:pt x="123992" y="61015"/>
                  </a:cubicBezTo>
                  <a:lnTo>
                    <a:pt x="69789" y="61015"/>
                  </a:lnTo>
                  <a:lnTo>
                    <a:pt x="69789" y="6634"/>
                  </a:lnTo>
                  <a:cubicBezTo>
                    <a:pt x="69789" y="4331"/>
                    <a:pt x="69789" y="80"/>
                    <a:pt x="65537" y="80"/>
                  </a:cubicBezTo>
                  <a:cubicBezTo>
                    <a:pt x="61109" y="80"/>
                    <a:pt x="61109" y="4154"/>
                    <a:pt x="61109" y="6634"/>
                  </a:cubicBezTo>
                  <a:lnTo>
                    <a:pt x="61109" y="61015"/>
                  </a:lnTo>
                  <a:lnTo>
                    <a:pt x="6728" y="61015"/>
                  </a:lnTo>
                  <a:cubicBezTo>
                    <a:pt x="4426" y="61015"/>
                    <a:pt x="174" y="61015"/>
                    <a:pt x="174" y="65266"/>
                  </a:cubicBezTo>
                  <a:cubicBezTo>
                    <a:pt x="174" y="69694"/>
                    <a:pt x="4248" y="69694"/>
                    <a:pt x="6728" y="69694"/>
                  </a:cubicBezTo>
                  <a:lnTo>
                    <a:pt x="61109" y="69694"/>
                  </a:lnTo>
                  <a:lnTo>
                    <a:pt x="61109" y="124075"/>
                  </a:lnTo>
                  <a:cubicBezTo>
                    <a:pt x="61109" y="126378"/>
                    <a:pt x="61109" y="130629"/>
                    <a:pt x="65360" y="130629"/>
                  </a:cubicBezTo>
                  <a:cubicBezTo>
                    <a:pt x="69789" y="130629"/>
                    <a:pt x="69789" y="126555"/>
                    <a:pt x="69789" y="124075"/>
                  </a:cubicBezTo>
                  <a:lnTo>
                    <a:pt x="69789" y="6969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97F47C5A-9665-64FA-59C8-A484297336D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951705" y="7834812"/>
              <a:ext cx="58707" cy="253051"/>
            </a:xfrm>
            <a:custGeom>
              <a:avLst/>
              <a:gdLst>
                <a:gd name="connsiteX0" fmla="*/ 58889 w 58707"/>
                <a:gd name="connsiteY0" fmla="*/ 126604 h 253051"/>
                <a:gd name="connsiteX1" fmla="*/ 42187 w 58707"/>
                <a:gd name="connsiteY1" fmla="*/ 47652 h 253051"/>
                <a:gd name="connsiteX2" fmla="*/ 2711 w 58707"/>
                <a:gd name="connsiteY2" fmla="*/ 78 h 253051"/>
                <a:gd name="connsiteX3" fmla="*/ 181 w 58707"/>
                <a:gd name="connsiteY3" fmla="*/ 2609 h 253051"/>
                <a:gd name="connsiteX4" fmla="*/ 4989 w 58707"/>
                <a:gd name="connsiteY4" fmla="*/ 8429 h 253051"/>
                <a:gd name="connsiteX5" fmla="*/ 44212 w 58707"/>
                <a:gd name="connsiteY5" fmla="*/ 126604 h 253051"/>
                <a:gd name="connsiteX6" fmla="*/ 3471 w 58707"/>
                <a:gd name="connsiteY6" fmla="*/ 246297 h 253051"/>
                <a:gd name="connsiteX7" fmla="*/ 181 w 58707"/>
                <a:gd name="connsiteY7" fmla="*/ 250599 h 253051"/>
                <a:gd name="connsiteX8" fmla="*/ 2711 w 58707"/>
                <a:gd name="connsiteY8" fmla="*/ 253129 h 253051"/>
                <a:gd name="connsiteX9" fmla="*/ 42947 w 58707"/>
                <a:gd name="connsiteY9" fmla="*/ 203785 h 253051"/>
                <a:gd name="connsiteX10" fmla="*/ 58889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89" y="126604"/>
                  </a:moveTo>
                  <a:cubicBezTo>
                    <a:pt x="58889" y="106866"/>
                    <a:pt x="56105" y="76247"/>
                    <a:pt x="42187" y="47652"/>
                  </a:cubicBezTo>
                  <a:cubicBezTo>
                    <a:pt x="27004" y="16527"/>
                    <a:pt x="5242" y="78"/>
                    <a:pt x="2711" y="78"/>
                  </a:cubicBezTo>
                  <a:cubicBezTo>
                    <a:pt x="1193" y="78"/>
                    <a:pt x="181" y="1091"/>
                    <a:pt x="181" y="2609"/>
                  </a:cubicBezTo>
                  <a:cubicBezTo>
                    <a:pt x="181" y="3368"/>
                    <a:pt x="181" y="3874"/>
                    <a:pt x="4989" y="8429"/>
                  </a:cubicBezTo>
                  <a:cubicBezTo>
                    <a:pt x="29788" y="33481"/>
                    <a:pt x="44212" y="73716"/>
                    <a:pt x="44212" y="126604"/>
                  </a:cubicBezTo>
                  <a:cubicBezTo>
                    <a:pt x="44212" y="169876"/>
                    <a:pt x="34849" y="214413"/>
                    <a:pt x="3471" y="246297"/>
                  </a:cubicBezTo>
                  <a:cubicBezTo>
                    <a:pt x="181" y="249334"/>
                    <a:pt x="181" y="249840"/>
                    <a:pt x="181" y="250599"/>
                  </a:cubicBezTo>
                  <a:cubicBezTo>
                    <a:pt x="181" y="252117"/>
                    <a:pt x="1193" y="253129"/>
                    <a:pt x="2711" y="253129"/>
                  </a:cubicBezTo>
                  <a:cubicBezTo>
                    <a:pt x="5242" y="253129"/>
                    <a:pt x="28017" y="235922"/>
                    <a:pt x="42947" y="203785"/>
                  </a:cubicBezTo>
                  <a:cubicBezTo>
                    <a:pt x="55852" y="175949"/>
                    <a:pt x="58889" y="147860"/>
                    <a:pt x="58889" y="126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5A14D736-66B7-B8BC-5C99-4A932C72304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060742" y="7834812"/>
              <a:ext cx="58707" cy="253051"/>
            </a:xfrm>
            <a:custGeom>
              <a:avLst/>
              <a:gdLst>
                <a:gd name="connsiteX0" fmla="*/ 58893 w 58707"/>
                <a:gd name="connsiteY0" fmla="*/ 250599 h 253051"/>
                <a:gd name="connsiteX1" fmla="*/ 54591 w 58707"/>
                <a:gd name="connsiteY1" fmla="*/ 245032 h 253051"/>
                <a:gd name="connsiteX2" fmla="*/ 14862 w 58707"/>
                <a:gd name="connsiteY2" fmla="*/ 126604 h 253051"/>
                <a:gd name="connsiteX3" fmla="*/ 55603 w 58707"/>
                <a:gd name="connsiteY3" fmla="*/ 6911 h 253051"/>
                <a:gd name="connsiteX4" fmla="*/ 58893 w 58707"/>
                <a:gd name="connsiteY4" fmla="*/ 2609 h 253051"/>
                <a:gd name="connsiteX5" fmla="*/ 56362 w 58707"/>
                <a:gd name="connsiteY5" fmla="*/ 78 h 253051"/>
                <a:gd name="connsiteX6" fmla="*/ 16127 w 58707"/>
                <a:gd name="connsiteY6" fmla="*/ 49423 h 253051"/>
                <a:gd name="connsiteX7" fmla="*/ 185 w 58707"/>
                <a:gd name="connsiteY7" fmla="*/ 126604 h 253051"/>
                <a:gd name="connsiteX8" fmla="*/ 16886 w 58707"/>
                <a:gd name="connsiteY8" fmla="*/ 205556 h 253051"/>
                <a:gd name="connsiteX9" fmla="*/ 56362 w 58707"/>
                <a:gd name="connsiteY9" fmla="*/ 253129 h 253051"/>
                <a:gd name="connsiteX10" fmla="*/ 58893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3" y="250599"/>
                  </a:moveTo>
                  <a:cubicBezTo>
                    <a:pt x="58893" y="249840"/>
                    <a:pt x="58893" y="249334"/>
                    <a:pt x="54591" y="245032"/>
                  </a:cubicBezTo>
                  <a:cubicBezTo>
                    <a:pt x="22959" y="213147"/>
                    <a:pt x="14862" y="165321"/>
                    <a:pt x="14862" y="126604"/>
                  </a:cubicBezTo>
                  <a:cubicBezTo>
                    <a:pt x="14862" y="82573"/>
                    <a:pt x="24478" y="38542"/>
                    <a:pt x="55603" y="6911"/>
                  </a:cubicBezTo>
                  <a:cubicBezTo>
                    <a:pt x="58893" y="3874"/>
                    <a:pt x="58893" y="3368"/>
                    <a:pt x="58893" y="2609"/>
                  </a:cubicBezTo>
                  <a:cubicBezTo>
                    <a:pt x="58893" y="838"/>
                    <a:pt x="57880" y="78"/>
                    <a:pt x="56362" y="78"/>
                  </a:cubicBezTo>
                  <a:cubicBezTo>
                    <a:pt x="53832" y="78"/>
                    <a:pt x="31057" y="17286"/>
                    <a:pt x="16127" y="49423"/>
                  </a:cubicBezTo>
                  <a:cubicBezTo>
                    <a:pt x="3221" y="77259"/>
                    <a:pt x="185" y="105348"/>
                    <a:pt x="185" y="126604"/>
                  </a:cubicBezTo>
                  <a:cubicBezTo>
                    <a:pt x="185" y="146342"/>
                    <a:pt x="2968" y="176961"/>
                    <a:pt x="16886" y="205556"/>
                  </a:cubicBezTo>
                  <a:cubicBezTo>
                    <a:pt x="32069" y="236681"/>
                    <a:pt x="53832" y="253129"/>
                    <a:pt x="56362" y="253129"/>
                  </a:cubicBezTo>
                  <a:cubicBezTo>
                    <a:pt x="57880" y="253129"/>
                    <a:pt x="58893" y="252370"/>
                    <a:pt x="58893" y="2505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129DFBBB-358B-2B12-D6CE-49A99F5AEC7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141437" y="7912752"/>
              <a:ext cx="102991" cy="114632"/>
            </a:xfrm>
            <a:custGeom>
              <a:avLst/>
              <a:gdLst>
                <a:gd name="connsiteX0" fmla="*/ 15119 w 102991"/>
                <a:gd name="connsiteY0" fmla="*/ 96997 h 114632"/>
                <a:gd name="connsiteX1" fmla="*/ 12841 w 102991"/>
                <a:gd name="connsiteY1" fmla="*/ 107878 h 114632"/>
                <a:gd name="connsiteX2" fmla="*/ 20180 w 102991"/>
                <a:gd name="connsiteY2" fmla="*/ 114711 h 114632"/>
                <a:gd name="connsiteX3" fmla="*/ 29543 w 102991"/>
                <a:gd name="connsiteY3" fmla="*/ 107625 h 114632"/>
                <a:gd name="connsiteX4" fmla="*/ 39665 w 102991"/>
                <a:gd name="connsiteY4" fmla="*/ 67643 h 114632"/>
                <a:gd name="connsiteX5" fmla="*/ 47762 w 102991"/>
                <a:gd name="connsiteY5" fmla="*/ 34746 h 114632"/>
                <a:gd name="connsiteX6" fmla="*/ 61933 w 102991"/>
                <a:gd name="connsiteY6" fmla="*/ 13996 h 114632"/>
                <a:gd name="connsiteX7" fmla="*/ 82177 w 102991"/>
                <a:gd name="connsiteY7" fmla="*/ 5646 h 114632"/>
                <a:gd name="connsiteX8" fmla="*/ 92805 w 102991"/>
                <a:gd name="connsiteY8" fmla="*/ 8682 h 114632"/>
                <a:gd name="connsiteX9" fmla="*/ 79647 w 102991"/>
                <a:gd name="connsiteY9" fmla="*/ 22600 h 114632"/>
                <a:gd name="connsiteX10" fmla="*/ 89263 w 102991"/>
                <a:gd name="connsiteY10" fmla="*/ 31457 h 114632"/>
                <a:gd name="connsiteX11" fmla="*/ 103180 w 102991"/>
                <a:gd name="connsiteY11" fmla="*/ 16527 h 114632"/>
                <a:gd name="connsiteX12" fmla="*/ 82177 w 102991"/>
                <a:gd name="connsiteY12" fmla="*/ 78 h 114632"/>
                <a:gd name="connsiteX13" fmla="*/ 49787 w 102991"/>
                <a:gd name="connsiteY13" fmla="*/ 19563 h 114632"/>
                <a:gd name="connsiteX14" fmla="*/ 26759 w 102991"/>
                <a:gd name="connsiteY14" fmla="*/ 78 h 114632"/>
                <a:gd name="connsiteX15" fmla="*/ 8033 w 102991"/>
                <a:gd name="connsiteY15" fmla="*/ 14502 h 114632"/>
                <a:gd name="connsiteX16" fmla="*/ 189 w 102991"/>
                <a:gd name="connsiteY16" fmla="*/ 39048 h 114632"/>
                <a:gd name="connsiteX17" fmla="*/ 3225 w 102991"/>
                <a:gd name="connsiteY17" fmla="*/ 41579 h 114632"/>
                <a:gd name="connsiteX18" fmla="*/ 7527 w 102991"/>
                <a:gd name="connsiteY18" fmla="*/ 35759 h 114632"/>
                <a:gd name="connsiteX19" fmla="*/ 26000 w 102991"/>
                <a:gd name="connsiteY19" fmla="*/ 5646 h 114632"/>
                <a:gd name="connsiteX20" fmla="*/ 33844 w 102991"/>
                <a:gd name="connsiteY20" fmla="*/ 17286 h 114632"/>
                <a:gd name="connsiteX21" fmla="*/ 29796 w 102991"/>
                <a:gd name="connsiteY21" fmla="*/ 38542 h 114632"/>
                <a:gd name="connsiteX22" fmla="*/ 15119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9" y="96997"/>
                  </a:moveTo>
                  <a:cubicBezTo>
                    <a:pt x="14359" y="100793"/>
                    <a:pt x="12841" y="106613"/>
                    <a:pt x="12841" y="107878"/>
                  </a:cubicBezTo>
                  <a:cubicBezTo>
                    <a:pt x="12841" y="112433"/>
                    <a:pt x="16384" y="114711"/>
                    <a:pt x="20180" y="114711"/>
                  </a:cubicBezTo>
                  <a:cubicBezTo>
                    <a:pt x="23216" y="114711"/>
                    <a:pt x="27771" y="112686"/>
                    <a:pt x="29543" y="107625"/>
                  </a:cubicBezTo>
                  <a:cubicBezTo>
                    <a:pt x="30049" y="106613"/>
                    <a:pt x="38652" y="72198"/>
                    <a:pt x="39665" y="67643"/>
                  </a:cubicBezTo>
                  <a:cubicBezTo>
                    <a:pt x="41689" y="59292"/>
                    <a:pt x="46244" y="41579"/>
                    <a:pt x="47762" y="34746"/>
                  </a:cubicBezTo>
                  <a:cubicBezTo>
                    <a:pt x="48774" y="31457"/>
                    <a:pt x="55860" y="19563"/>
                    <a:pt x="61933" y="13996"/>
                  </a:cubicBezTo>
                  <a:cubicBezTo>
                    <a:pt x="63957" y="12225"/>
                    <a:pt x="71296" y="5646"/>
                    <a:pt x="82177" y="5646"/>
                  </a:cubicBezTo>
                  <a:cubicBezTo>
                    <a:pt x="88757" y="5646"/>
                    <a:pt x="92552" y="8682"/>
                    <a:pt x="92805" y="8682"/>
                  </a:cubicBezTo>
                  <a:cubicBezTo>
                    <a:pt x="85214" y="9947"/>
                    <a:pt x="79647" y="16021"/>
                    <a:pt x="79647" y="22600"/>
                  </a:cubicBezTo>
                  <a:cubicBezTo>
                    <a:pt x="79647" y="26649"/>
                    <a:pt x="82430" y="31457"/>
                    <a:pt x="89263" y="31457"/>
                  </a:cubicBezTo>
                  <a:cubicBezTo>
                    <a:pt x="96095" y="31457"/>
                    <a:pt x="103180" y="25637"/>
                    <a:pt x="103180" y="16527"/>
                  </a:cubicBezTo>
                  <a:cubicBezTo>
                    <a:pt x="103180" y="7670"/>
                    <a:pt x="95083" y="78"/>
                    <a:pt x="82177" y="78"/>
                  </a:cubicBezTo>
                  <a:cubicBezTo>
                    <a:pt x="65729" y="78"/>
                    <a:pt x="54595" y="12478"/>
                    <a:pt x="49787" y="19563"/>
                  </a:cubicBezTo>
                  <a:cubicBezTo>
                    <a:pt x="47762" y="8176"/>
                    <a:pt x="38652" y="78"/>
                    <a:pt x="26759" y="78"/>
                  </a:cubicBezTo>
                  <a:cubicBezTo>
                    <a:pt x="15119" y="78"/>
                    <a:pt x="10311" y="9947"/>
                    <a:pt x="8033" y="14502"/>
                  </a:cubicBezTo>
                  <a:cubicBezTo>
                    <a:pt x="3478" y="23106"/>
                    <a:pt x="189" y="38289"/>
                    <a:pt x="189" y="39048"/>
                  </a:cubicBezTo>
                  <a:cubicBezTo>
                    <a:pt x="189" y="41579"/>
                    <a:pt x="2719" y="41579"/>
                    <a:pt x="3225" y="41579"/>
                  </a:cubicBezTo>
                  <a:cubicBezTo>
                    <a:pt x="5756" y="41579"/>
                    <a:pt x="6009" y="41326"/>
                    <a:pt x="7527" y="35759"/>
                  </a:cubicBezTo>
                  <a:cubicBezTo>
                    <a:pt x="11829" y="17792"/>
                    <a:pt x="16890" y="5646"/>
                    <a:pt x="26000" y="5646"/>
                  </a:cubicBezTo>
                  <a:cubicBezTo>
                    <a:pt x="30302" y="5646"/>
                    <a:pt x="33844" y="7670"/>
                    <a:pt x="33844" y="17286"/>
                  </a:cubicBezTo>
                  <a:cubicBezTo>
                    <a:pt x="33844" y="22600"/>
                    <a:pt x="33085" y="25384"/>
                    <a:pt x="29796" y="38542"/>
                  </a:cubicBezTo>
                  <a:lnTo>
                    <a:pt x="15119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11F5A33A-C22C-EED9-986F-D90CA81BBF4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260665" y="7952910"/>
              <a:ext cx="130371" cy="130549"/>
            </a:xfrm>
            <a:custGeom>
              <a:avLst/>
              <a:gdLst>
                <a:gd name="connsiteX0" fmla="*/ 69808 w 130371"/>
                <a:gd name="connsiteY0" fmla="*/ 69694 h 130549"/>
                <a:gd name="connsiteX1" fmla="*/ 124011 w 130371"/>
                <a:gd name="connsiteY1" fmla="*/ 69694 h 130549"/>
                <a:gd name="connsiteX2" fmla="*/ 130565 w 130371"/>
                <a:gd name="connsiteY2" fmla="*/ 65443 h 130549"/>
                <a:gd name="connsiteX3" fmla="*/ 124011 w 130371"/>
                <a:gd name="connsiteY3" fmla="*/ 61015 h 130549"/>
                <a:gd name="connsiteX4" fmla="*/ 69808 w 130371"/>
                <a:gd name="connsiteY4" fmla="*/ 61015 h 130549"/>
                <a:gd name="connsiteX5" fmla="*/ 69808 w 130371"/>
                <a:gd name="connsiteY5" fmla="*/ 6634 h 130549"/>
                <a:gd name="connsiteX6" fmla="*/ 65556 w 130371"/>
                <a:gd name="connsiteY6" fmla="*/ 80 h 130549"/>
                <a:gd name="connsiteX7" fmla="*/ 61128 w 130371"/>
                <a:gd name="connsiteY7" fmla="*/ 6634 h 130549"/>
                <a:gd name="connsiteX8" fmla="*/ 61128 w 130371"/>
                <a:gd name="connsiteY8" fmla="*/ 61015 h 130549"/>
                <a:gd name="connsiteX9" fmla="*/ 6747 w 130371"/>
                <a:gd name="connsiteY9" fmla="*/ 61015 h 130549"/>
                <a:gd name="connsiteX10" fmla="*/ 193 w 130371"/>
                <a:gd name="connsiteY10" fmla="*/ 65266 h 130549"/>
                <a:gd name="connsiteX11" fmla="*/ 6747 w 130371"/>
                <a:gd name="connsiteY11" fmla="*/ 69694 h 130549"/>
                <a:gd name="connsiteX12" fmla="*/ 61128 w 130371"/>
                <a:gd name="connsiteY12" fmla="*/ 69694 h 130549"/>
                <a:gd name="connsiteX13" fmla="*/ 61128 w 130371"/>
                <a:gd name="connsiteY13" fmla="*/ 124075 h 130549"/>
                <a:gd name="connsiteX14" fmla="*/ 65379 w 130371"/>
                <a:gd name="connsiteY14" fmla="*/ 130629 h 130549"/>
                <a:gd name="connsiteX15" fmla="*/ 69808 w 130371"/>
                <a:gd name="connsiteY15" fmla="*/ 124075 h 130549"/>
                <a:gd name="connsiteX16" fmla="*/ 69808 w 130371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808" y="69694"/>
                  </a:moveTo>
                  <a:lnTo>
                    <a:pt x="124011" y="69694"/>
                  </a:lnTo>
                  <a:cubicBezTo>
                    <a:pt x="126314" y="69694"/>
                    <a:pt x="130565" y="69694"/>
                    <a:pt x="130565" y="65443"/>
                  </a:cubicBezTo>
                  <a:cubicBezTo>
                    <a:pt x="130565" y="61015"/>
                    <a:pt x="126491" y="61015"/>
                    <a:pt x="124011" y="61015"/>
                  </a:cubicBezTo>
                  <a:lnTo>
                    <a:pt x="69808" y="61015"/>
                  </a:lnTo>
                  <a:lnTo>
                    <a:pt x="69808" y="6634"/>
                  </a:lnTo>
                  <a:cubicBezTo>
                    <a:pt x="69808" y="4331"/>
                    <a:pt x="69808" y="80"/>
                    <a:pt x="65556" y="80"/>
                  </a:cubicBezTo>
                  <a:cubicBezTo>
                    <a:pt x="61128" y="80"/>
                    <a:pt x="61128" y="4154"/>
                    <a:pt x="61128" y="6634"/>
                  </a:cubicBezTo>
                  <a:lnTo>
                    <a:pt x="61128" y="61015"/>
                  </a:lnTo>
                  <a:lnTo>
                    <a:pt x="6747" y="61015"/>
                  </a:lnTo>
                  <a:cubicBezTo>
                    <a:pt x="4444" y="61015"/>
                    <a:pt x="193" y="61015"/>
                    <a:pt x="193" y="65266"/>
                  </a:cubicBezTo>
                  <a:cubicBezTo>
                    <a:pt x="193" y="69694"/>
                    <a:pt x="4267" y="69694"/>
                    <a:pt x="6747" y="69694"/>
                  </a:cubicBezTo>
                  <a:lnTo>
                    <a:pt x="61128" y="69694"/>
                  </a:lnTo>
                  <a:lnTo>
                    <a:pt x="61128" y="124075"/>
                  </a:lnTo>
                  <a:cubicBezTo>
                    <a:pt x="61128" y="126378"/>
                    <a:pt x="61128" y="130629"/>
                    <a:pt x="65379" y="130629"/>
                  </a:cubicBezTo>
                  <a:cubicBezTo>
                    <a:pt x="69808" y="130629"/>
                    <a:pt x="69808" y="126555"/>
                    <a:pt x="69808" y="124075"/>
                  </a:cubicBezTo>
                  <a:lnTo>
                    <a:pt x="69808" y="6969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570F8C43-7290-D0F6-421F-24FB141B13AF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493499" y="7956276"/>
              <a:ext cx="154614" cy="10122"/>
            </a:xfrm>
            <a:custGeom>
              <a:avLst/>
              <a:gdLst>
                <a:gd name="connsiteX0" fmla="*/ 145959 w 154614"/>
                <a:gd name="connsiteY0" fmla="*/ 10200 h 10122"/>
                <a:gd name="connsiteX1" fmla="*/ 154816 w 154614"/>
                <a:gd name="connsiteY1" fmla="*/ 5139 h 10122"/>
                <a:gd name="connsiteX2" fmla="*/ 145959 w 154614"/>
                <a:gd name="connsiteY2" fmla="*/ 78 h 10122"/>
                <a:gd name="connsiteX3" fmla="*/ 9059 w 154614"/>
                <a:gd name="connsiteY3" fmla="*/ 78 h 10122"/>
                <a:gd name="connsiteX4" fmla="*/ 202 w 154614"/>
                <a:gd name="connsiteY4" fmla="*/ 5139 h 10122"/>
                <a:gd name="connsiteX5" fmla="*/ 9059 w 154614"/>
                <a:gd name="connsiteY5" fmla="*/ 10200 h 10122"/>
                <a:gd name="connsiteX6" fmla="*/ 145959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59" y="10200"/>
                  </a:moveTo>
                  <a:cubicBezTo>
                    <a:pt x="150261" y="10200"/>
                    <a:pt x="154816" y="10200"/>
                    <a:pt x="154816" y="5139"/>
                  </a:cubicBezTo>
                  <a:cubicBezTo>
                    <a:pt x="154816" y="78"/>
                    <a:pt x="150261" y="78"/>
                    <a:pt x="145959" y="78"/>
                  </a:cubicBezTo>
                  <a:lnTo>
                    <a:pt x="9059" y="78"/>
                  </a:lnTo>
                  <a:cubicBezTo>
                    <a:pt x="4757" y="78"/>
                    <a:pt x="202" y="78"/>
                    <a:pt x="202" y="5139"/>
                  </a:cubicBezTo>
                  <a:cubicBezTo>
                    <a:pt x="202" y="10200"/>
                    <a:pt x="4757" y="10200"/>
                    <a:pt x="9059" y="10200"/>
                  </a:cubicBezTo>
                  <a:lnTo>
                    <a:pt x="145959" y="1020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00DC3550-9334-5A4E-4172-6BE820B1D608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5732885" y="7912752"/>
              <a:ext cx="102991" cy="114632"/>
            </a:xfrm>
            <a:custGeom>
              <a:avLst/>
              <a:gdLst>
                <a:gd name="connsiteX0" fmla="*/ 15142 w 102991"/>
                <a:gd name="connsiteY0" fmla="*/ 96997 h 114632"/>
                <a:gd name="connsiteX1" fmla="*/ 12864 w 102991"/>
                <a:gd name="connsiteY1" fmla="*/ 107878 h 114632"/>
                <a:gd name="connsiteX2" fmla="*/ 20203 w 102991"/>
                <a:gd name="connsiteY2" fmla="*/ 114711 h 114632"/>
                <a:gd name="connsiteX3" fmla="*/ 29566 w 102991"/>
                <a:gd name="connsiteY3" fmla="*/ 107625 h 114632"/>
                <a:gd name="connsiteX4" fmla="*/ 39688 w 102991"/>
                <a:gd name="connsiteY4" fmla="*/ 67643 h 114632"/>
                <a:gd name="connsiteX5" fmla="*/ 47786 w 102991"/>
                <a:gd name="connsiteY5" fmla="*/ 34746 h 114632"/>
                <a:gd name="connsiteX6" fmla="*/ 61956 w 102991"/>
                <a:gd name="connsiteY6" fmla="*/ 13996 h 114632"/>
                <a:gd name="connsiteX7" fmla="*/ 82200 w 102991"/>
                <a:gd name="connsiteY7" fmla="*/ 5646 h 114632"/>
                <a:gd name="connsiteX8" fmla="*/ 92829 w 102991"/>
                <a:gd name="connsiteY8" fmla="*/ 8682 h 114632"/>
                <a:gd name="connsiteX9" fmla="*/ 79670 w 102991"/>
                <a:gd name="connsiteY9" fmla="*/ 22600 h 114632"/>
                <a:gd name="connsiteX10" fmla="*/ 89286 w 102991"/>
                <a:gd name="connsiteY10" fmla="*/ 31457 h 114632"/>
                <a:gd name="connsiteX11" fmla="*/ 103204 w 102991"/>
                <a:gd name="connsiteY11" fmla="*/ 16527 h 114632"/>
                <a:gd name="connsiteX12" fmla="*/ 82200 w 102991"/>
                <a:gd name="connsiteY12" fmla="*/ 78 h 114632"/>
                <a:gd name="connsiteX13" fmla="*/ 49810 w 102991"/>
                <a:gd name="connsiteY13" fmla="*/ 19563 h 114632"/>
                <a:gd name="connsiteX14" fmla="*/ 26782 w 102991"/>
                <a:gd name="connsiteY14" fmla="*/ 78 h 114632"/>
                <a:gd name="connsiteX15" fmla="*/ 8056 w 102991"/>
                <a:gd name="connsiteY15" fmla="*/ 14502 h 114632"/>
                <a:gd name="connsiteX16" fmla="*/ 212 w 102991"/>
                <a:gd name="connsiteY16" fmla="*/ 39048 h 114632"/>
                <a:gd name="connsiteX17" fmla="*/ 3249 w 102991"/>
                <a:gd name="connsiteY17" fmla="*/ 41579 h 114632"/>
                <a:gd name="connsiteX18" fmla="*/ 7550 w 102991"/>
                <a:gd name="connsiteY18" fmla="*/ 35759 h 114632"/>
                <a:gd name="connsiteX19" fmla="*/ 26023 w 102991"/>
                <a:gd name="connsiteY19" fmla="*/ 5646 h 114632"/>
                <a:gd name="connsiteX20" fmla="*/ 33868 w 102991"/>
                <a:gd name="connsiteY20" fmla="*/ 17286 h 114632"/>
                <a:gd name="connsiteX21" fmla="*/ 29819 w 102991"/>
                <a:gd name="connsiteY21" fmla="*/ 38542 h 114632"/>
                <a:gd name="connsiteX22" fmla="*/ 15142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42" y="96997"/>
                  </a:moveTo>
                  <a:cubicBezTo>
                    <a:pt x="14383" y="100793"/>
                    <a:pt x="12864" y="106613"/>
                    <a:pt x="12864" y="107878"/>
                  </a:cubicBezTo>
                  <a:cubicBezTo>
                    <a:pt x="12864" y="112433"/>
                    <a:pt x="16407" y="114711"/>
                    <a:pt x="20203" y="114711"/>
                  </a:cubicBezTo>
                  <a:cubicBezTo>
                    <a:pt x="23240" y="114711"/>
                    <a:pt x="27794" y="112686"/>
                    <a:pt x="29566" y="107625"/>
                  </a:cubicBezTo>
                  <a:cubicBezTo>
                    <a:pt x="30072" y="106613"/>
                    <a:pt x="38676" y="72198"/>
                    <a:pt x="39688" y="67643"/>
                  </a:cubicBezTo>
                  <a:cubicBezTo>
                    <a:pt x="41712" y="59292"/>
                    <a:pt x="46267" y="41579"/>
                    <a:pt x="47786" y="34746"/>
                  </a:cubicBezTo>
                  <a:cubicBezTo>
                    <a:pt x="48798" y="31457"/>
                    <a:pt x="55883" y="19563"/>
                    <a:pt x="61956" y="13996"/>
                  </a:cubicBezTo>
                  <a:cubicBezTo>
                    <a:pt x="63981" y="12225"/>
                    <a:pt x="71319" y="5646"/>
                    <a:pt x="82200" y="5646"/>
                  </a:cubicBezTo>
                  <a:cubicBezTo>
                    <a:pt x="88780" y="5646"/>
                    <a:pt x="92576" y="8682"/>
                    <a:pt x="92829" y="8682"/>
                  </a:cubicBezTo>
                  <a:cubicBezTo>
                    <a:pt x="85237" y="9947"/>
                    <a:pt x="79670" y="16021"/>
                    <a:pt x="79670" y="22600"/>
                  </a:cubicBezTo>
                  <a:cubicBezTo>
                    <a:pt x="79670" y="26649"/>
                    <a:pt x="82454" y="31457"/>
                    <a:pt x="89286" y="31457"/>
                  </a:cubicBezTo>
                  <a:cubicBezTo>
                    <a:pt x="96118" y="31457"/>
                    <a:pt x="103204" y="25637"/>
                    <a:pt x="103204" y="16527"/>
                  </a:cubicBezTo>
                  <a:cubicBezTo>
                    <a:pt x="103204" y="7670"/>
                    <a:pt x="95106" y="78"/>
                    <a:pt x="82200" y="78"/>
                  </a:cubicBezTo>
                  <a:cubicBezTo>
                    <a:pt x="65752" y="78"/>
                    <a:pt x="54618" y="12478"/>
                    <a:pt x="49810" y="19563"/>
                  </a:cubicBezTo>
                  <a:cubicBezTo>
                    <a:pt x="47786" y="8176"/>
                    <a:pt x="38676" y="78"/>
                    <a:pt x="26782" y="78"/>
                  </a:cubicBezTo>
                  <a:cubicBezTo>
                    <a:pt x="15142" y="78"/>
                    <a:pt x="10334" y="9947"/>
                    <a:pt x="8056" y="14502"/>
                  </a:cubicBezTo>
                  <a:cubicBezTo>
                    <a:pt x="3502" y="23106"/>
                    <a:pt x="212" y="38289"/>
                    <a:pt x="212" y="39048"/>
                  </a:cubicBezTo>
                  <a:cubicBezTo>
                    <a:pt x="212" y="41579"/>
                    <a:pt x="2742" y="41579"/>
                    <a:pt x="3249" y="41579"/>
                  </a:cubicBezTo>
                  <a:cubicBezTo>
                    <a:pt x="5779" y="41579"/>
                    <a:pt x="6032" y="41326"/>
                    <a:pt x="7550" y="35759"/>
                  </a:cubicBezTo>
                  <a:cubicBezTo>
                    <a:pt x="11852" y="17792"/>
                    <a:pt x="16913" y="5646"/>
                    <a:pt x="26023" y="5646"/>
                  </a:cubicBezTo>
                  <a:cubicBezTo>
                    <a:pt x="30325" y="5646"/>
                    <a:pt x="33868" y="7670"/>
                    <a:pt x="33868" y="17286"/>
                  </a:cubicBezTo>
                  <a:cubicBezTo>
                    <a:pt x="33868" y="22600"/>
                    <a:pt x="33109" y="25384"/>
                    <a:pt x="29819" y="38542"/>
                  </a:cubicBezTo>
                  <a:lnTo>
                    <a:pt x="15142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5892DAB-4108-5CCF-7662-92B7C0D663B6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5858844" y="8013845"/>
              <a:ext cx="119743" cy="8679"/>
            </a:xfrm>
            <a:custGeom>
              <a:avLst/>
              <a:gdLst>
                <a:gd name="connsiteX0" fmla="*/ 112875 w 119743"/>
                <a:gd name="connsiteY0" fmla="*/ 8760 h 8679"/>
                <a:gd name="connsiteX1" fmla="*/ 119960 w 119743"/>
                <a:gd name="connsiteY1" fmla="*/ 4508 h 8679"/>
                <a:gd name="connsiteX2" fmla="*/ 112875 w 119743"/>
                <a:gd name="connsiteY2" fmla="*/ 80 h 8679"/>
                <a:gd name="connsiteX3" fmla="*/ 7302 w 119743"/>
                <a:gd name="connsiteY3" fmla="*/ 80 h 8679"/>
                <a:gd name="connsiteX4" fmla="*/ 216 w 119743"/>
                <a:gd name="connsiteY4" fmla="*/ 4331 h 8679"/>
                <a:gd name="connsiteX5" fmla="*/ 7302 w 119743"/>
                <a:gd name="connsiteY5" fmla="*/ 8760 h 8679"/>
                <a:gd name="connsiteX6" fmla="*/ 112875 w 119743"/>
                <a:gd name="connsiteY6" fmla="*/ 8760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875" y="8760"/>
                  </a:moveTo>
                  <a:cubicBezTo>
                    <a:pt x="115709" y="8760"/>
                    <a:pt x="119960" y="8760"/>
                    <a:pt x="119960" y="4508"/>
                  </a:cubicBezTo>
                  <a:cubicBezTo>
                    <a:pt x="119960" y="80"/>
                    <a:pt x="115886" y="80"/>
                    <a:pt x="112875" y="80"/>
                  </a:cubicBezTo>
                  <a:lnTo>
                    <a:pt x="7302" y="80"/>
                  </a:lnTo>
                  <a:cubicBezTo>
                    <a:pt x="4468" y="80"/>
                    <a:pt x="216" y="80"/>
                    <a:pt x="216" y="4331"/>
                  </a:cubicBezTo>
                  <a:cubicBezTo>
                    <a:pt x="216" y="8760"/>
                    <a:pt x="4291" y="8760"/>
                    <a:pt x="7302" y="8760"/>
                  </a:cubicBezTo>
                  <a:lnTo>
                    <a:pt x="112875" y="876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B43848A6-2AFD-4ADE-E5C3-2C28AFEAA59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024947" y="7834812"/>
              <a:ext cx="58707" cy="253051"/>
            </a:xfrm>
            <a:custGeom>
              <a:avLst/>
              <a:gdLst>
                <a:gd name="connsiteX0" fmla="*/ 58931 w 58707"/>
                <a:gd name="connsiteY0" fmla="*/ 126604 h 253051"/>
                <a:gd name="connsiteX1" fmla="*/ 42230 w 58707"/>
                <a:gd name="connsiteY1" fmla="*/ 47652 h 253051"/>
                <a:gd name="connsiteX2" fmla="*/ 2754 w 58707"/>
                <a:gd name="connsiteY2" fmla="*/ 78 h 253051"/>
                <a:gd name="connsiteX3" fmla="*/ 223 w 58707"/>
                <a:gd name="connsiteY3" fmla="*/ 2609 h 253051"/>
                <a:gd name="connsiteX4" fmla="*/ 5031 w 58707"/>
                <a:gd name="connsiteY4" fmla="*/ 8429 h 253051"/>
                <a:gd name="connsiteX5" fmla="*/ 44254 w 58707"/>
                <a:gd name="connsiteY5" fmla="*/ 126604 h 253051"/>
                <a:gd name="connsiteX6" fmla="*/ 3513 w 58707"/>
                <a:gd name="connsiteY6" fmla="*/ 246297 h 253051"/>
                <a:gd name="connsiteX7" fmla="*/ 223 w 58707"/>
                <a:gd name="connsiteY7" fmla="*/ 250599 h 253051"/>
                <a:gd name="connsiteX8" fmla="*/ 2754 w 58707"/>
                <a:gd name="connsiteY8" fmla="*/ 253129 h 253051"/>
                <a:gd name="connsiteX9" fmla="*/ 42989 w 58707"/>
                <a:gd name="connsiteY9" fmla="*/ 203785 h 253051"/>
                <a:gd name="connsiteX10" fmla="*/ 58931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1" y="126604"/>
                  </a:moveTo>
                  <a:cubicBezTo>
                    <a:pt x="58931" y="106866"/>
                    <a:pt x="56147" y="76247"/>
                    <a:pt x="42230" y="47652"/>
                  </a:cubicBezTo>
                  <a:cubicBezTo>
                    <a:pt x="27047" y="16527"/>
                    <a:pt x="5284" y="78"/>
                    <a:pt x="2754" y="78"/>
                  </a:cubicBezTo>
                  <a:cubicBezTo>
                    <a:pt x="1235" y="78"/>
                    <a:pt x="223" y="1091"/>
                    <a:pt x="223" y="2609"/>
                  </a:cubicBezTo>
                  <a:cubicBezTo>
                    <a:pt x="223" y="3368"/>
                    <a:pt x="223" y="3874"/>
                    <a:pt x="5031" y="8429"/>
                  </a:cubicBezTo>
                  <a:cubicBezTo>
                    <a:pt x="29830" y="33481"/>
                    <a:pt x="44254" y="73716"/>
                    <a:pt x="44254" y="126604"/>
                  </a:cubicBezTo>
                  <a:cubicBezTo>
                    <a:pt x="44254" y="169876"/>
                    <a:pt x="34891" y="214413"/>
                    <a:pt x="3513" y="246297"/>
                  </a:cubicBezTo>
                  <a:cubicBezTo>
                    <a:pt x="223" y="249334"/>
                    <a:pt x="223" y="249840"/>
                    <a:pt x="223" y="250599"/>
                  </a:cubicBezTo>
                  <a:cubicBezTo>
                    <a:pt x="223" y="252117"/>
                    <a:pt x="1235" y="253129"/>
                    <a:pt x="2754" y="253129"/>
                  </a:cubicBezTo>
                  <a:cubicBezTo>
                    <a:pt x="5284" y="253129"/>
                    <a:pt x="28059" y="235922"/>
                    <a:pt x="42989" y="203785"/>
                  </a:cubicBezTo>
                  <a:cubicBezTo>
                    <a:pt x="55894" y="175949"/>
                    <a:pt x="58931" y="147860"/>
                    <a:pt x="58931" y="126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3EDAFE4A-F651-67A0-3269-DA69AC76E87F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118497" y="7802499"/>
              <a:ext cx="81482" cy="121160"/>
            </a:xfrm>
            <a:custGeom>
              <a:avLst/>
              <a:gdLst>
                <a:gd name="connsiteX0" fmla="*/ 39020 w 81482"/>
                <a:gd name="connsiteY0" fmla="*/ 58529 h 121160"/>
                <a:gd name="connsiteX1" fmla="*/ 62756 w 81482"/>
                <a:gd name="connsiteY1" fmla="*/ 87048 h 121160"/>
                <a:gd name="connsiteX2" fmla="*/ 39728 w 81482"/>
                <a:gd name="connsiteY2" fmla="*/ 115567 h 121160"/>
                <a:gd name="connsiteX3" fmla="*/ 9615 w 81482"/>
                <a:gd name="connsiteY3" fmla="*/ 103167 h 121160"/>
                <a:gd name="connsiteX4" fmla="*/ 19889 w 81482"/>
                <a:gd name="connsiteY4" fmla="*/ 93248 h 121160"/>
                <a:gd name="connsiteX5" fmla="*/ 10147 w 81482"/>
                <a:gd name="connsiteY5" fmla="*/ 83505 h 121160"/>
                <a:gd name="connsiteX6" fmla="*/ 227 w 81482"/>
                <a:gd name="connsiteY6" fmla="*/ 93779 h 121160"/>
                <a:gd name="connsiteX7" fmla="*/ 40083 w 81482"/>
                <a:gd name="connsiteY7" fmla="*/ 121235 h 121160"/>
                <a:gd name="connsiteX8" fmla="*/ 81709 w 81482"/>
                <a:gd name="connsiteY8" fmla="*/ 87048 h 121160"/>
                <a:gd name="connsiteX9" fmla="*/ 50888 w 81482"/>
                <a:gd name="connsiteY9" fmla="*/ 55341 h 121160"/>
                <a:gd name="connsiteX10" fmla="*/ 76218 w 81482"/>
                <a:gd name="connsiteY10" fmla="*/ 24519 h 121160"/>
                <a:gd name="connsiteX11" fmla="*/ 40437 w 81482"/>
                <a:gd name="connsiteY11" fmla="*/ 74 h 121160"/>
                <a:gd name="connsiteX12" fmla="*/ 5718 w 81482"/>
                <a:gd name="connsiteY12" fmla="*/ 23811 h 121160"/>
                <a:gd name="connsiteX13" fmla="*/ 14929 w 81482"/>
                <a:gd name="connsiteY13" fmla="*/ 33199 h 121160"/>
                <a:gd name="connsiteX14" fmla="*/ 23963 w 81482"/>
                <a:gd name="connsiteY14" fmla="*/ 24165 h 121160"/>
                <a:gd name="connsiteX15" fmla="*/ 14929 w 81482"/>
                <a:gd name="connsiteY15" fmla="*/ 14954 h 121160"/>
                <a:gd name="connsiteX16" fmla="*/ 39905 w 81482"/>
                <a:gd name="connsiteY16" fmla="*/ 5211 h 121160"/>
                <a:gd name="connsiteX17" fmla="*/ 59036 w 81482"/>
                <a:gd name="connsiteY17" fmla="*/ 24519 h 121160"/>
                <a:gd name="connsiteX18" fmla="*/ 51951 w 81482"/>
                <a:gd name="connsiteY18" fmla="*/ 45598 h 121160"/>
                <a:gd name="connsiteX19" fmla="*/ 32289 w 81482"/>
                <a:gd name="connsiteY19" fmla="*/ 53215 h 121160"/>
                <a:gd name="connsiteX20" fmla="*/ 26620 w 81482"/>
                <a:gd name="connsiteY20" fmla="*/ 53746 h 121160"/>
                <a:gd name="connsiteX21" fmla="*/ 24849 w 81482"/>
                <a:gd name="connsiteY21" fmla="*/ 56049 h 121160"/>
                <a:gd name="connsiteX22" fmla="*/ 29454 w 81482"/>
                <a:gd name="connsiteY22" fmla="*/ 58529 h 121160"/>
                <a:gd name="connsiteX23" fmla="*/ 39020 w 81482"/>
                <a:gd name="connsiteY23" fmla="*/ 58529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21160">
                  <a:moveTo>
                    <a:pt x="39020" y="58529"/>
                  </a:moveTo>
                  <a:cubicBezTo>
                    <a:pt x="52836" y="58529"/>
                    <a:pt x="62756" y="68094"/>
                    <a:pt x="62756" y="87048"/>
                  </a:cubicBezTo>
                  <a:cubicBezTo>
                    <a:pt x="62756" y="109013"/>
                    <a:pt x="50002" y="115567"/>
                    <a:pt x="39728" y="115567"/>
                  </a:cubicBezTo>
                  <a:cubicBezTo>
                    <a:pt x="32643" y="115567"/>
                    <a:pt x="17055" y="113618"/>
                    <a:pt x="9615" y="103167"/>
                  </a:cubicBezTo>
                  <a:cubicBezTo>
                    <a:pt x="17941" y="102813"/>
                    <a:pt x="19889" y="96968"/>
                    <a:pt x="19889" y="93248"/>
                  </a:cubicBezTo>
                  <a:cubicBezTo>
                    <a:pt x="19889" y="87579"/>
                    <a:pt x="15638" y="83505"/>
                    <a:pt x="10147" y="83505"/>
                  </a:cubicBezTo>
                  <a:cubicBezTo>
                    <a:pt x="5187" y="83505"/>
                    <a:pt x="227" y="86517"/>
                    <a:pt x="227" y="93779"/>
                  </a:cubicBezTo>
                  <a:cubicBezTo>
                    <a:pt x="227" y="110430"/>
                    <a:pt x="18649" y="121235"/>
                    <a:pt x="40083" y="121235"/>
                  </a:cubicBezTo>
                  <a:cubicBezTo>
                    <a:pt x="64704" y="121235"/>
                    <a:pt x="81709" y="104762"/>
                    <a:pt x="81709" y="87048"/>
                  </a:cubicBezTo>
                  <a:cubicBezTo>
                    <a:pt x="81709" y="73231"/>
                    <a:pt x="70373" y="59415"/>
                    <a:pt x="50888" y="55341"/>
                  </a:cubicBezTo>
                  <a:cubicBezTo>
                    <a:pt x="69487" y="48609"/>
                    <a:pt x="76218" y="35324"/>
                    <a:pt x="76218" y="24519"/>
                  </a:cubicBezTo>
                  <a:cubicBezTo>
                    <a:pt x="76218" y="10525"/>
                    <a:pt x="60099" y="74"/>
                    <a:pt x="40437" y="74"/>
                  </a:cubicBezTo>
                  <a:cubicBezTo>
                    <a:pt x="20775" y="74"/>
                    <a:pt x="5718" y="9640"/>
                    <a:pt x="5718" y="23811"/>
                  </a:cubicBezTo>
                  <a:cubicBezTo>
                    <a:pt x="5718" y="29833"/>
                    <a:pt x="9615" y="33199"/>
                    <a:pt x="14929" y="33199"/>
                  </a:cubicBezTo>
                  <a:cubicBezTo>
                    <a:pt x="20420" y="33199"/>
                    <a:pt x="23963" y="29125"/>
                    <a:pt x="23963" y="24165"/>
                  </a:cubicBezTo>
                  <a:cubicBezTo>
                    <a:pt x="23963" y="19028"/>
                    <a:pt x="20420" y="15308"/>
                    <a:pt x="14929" y="14954"/>
                  </a:cubicBezTo>
                  <a:cubicBezTo>
                    <a:pt x="21129" y="7160"/>
                    <a:pt x="33351" y="5211"/>
                    <a:pt x="39905" y="5211"/>
                  </a:cubicBezTo>
                  <a:cubicBezTo>
                    <a:pt x="47877" y="5211"/>
                    <a:pt x="59036" y="9108"/>
                    <a:pt x="59036" y="24519"/>
                  </a:cubicBezTo>
                  <a:cubicBezTo>
                    <a:pt x="59036" y="31959"/>
                    <a:pt x="56556" y="40107"/>
                    <a:pt x="51951" y="45598"/>
                  </a:cubicBezTo>
                  <a:cubicBezTo>
                    <a:pt x="46105" y="52329"/>
                    <a:pt x="41145" y="52684"/>
                    <a:pt x="32289" y="53215"/>
                  </a:cubicBezTo>
                  <a:cubicBezTo>
                    <a:pt x="27860" y="53569"/>
                    <a:pt x="27506" y="53569"/>
                    <a:pt x="26620" y="53746"/>
                  </a:cubicBezTo>
                  <a:cubicBezTo>
                    <a:pt x="26266" y="53746"/>
                    <a:pt x="24849" y="54101"/>
                    <a:pt x="24849" y="56049"/>
                  </a:cubicBezTo>
                  <a:cubicBezTo>
                    <a:pt x="24849" y="58529"/>
                    <a:pt x="26443" y="58529"/>
                    <a:pt x="29454" y="58529"/>
                  </a:cubicBezTo>
                  <a:lnTo>
                    <a:pt x="39020" y="58529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DF4E0AD9-E4A8-3AD0-CE0A-F4EBB3E4F19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317263" y="7657673"/>
              <a:ext cx="124501" cy="607069"/>
            </a:xfrm>
            <a:custGeom>
              <a:avLst/>
              <a:gdLst>
                <a:gd name="connsiteX0" fmla="*/ 124734 w 124501"/>
                <a:gd name="connsiteY0" fmla="*/ 604603 h 607069"/>
                <a:gd name="connsiteX1" fmla="*/ 123722 w 124501"/>
                <a:gd name="connsiteY1" fmla="*/ 602326 h 607069"/>
                <a:gd name="connsiteX2" fmla="*/ 80450 w 124501"/>
                <a:gd name="connsiteY2" fmla="*/ 548679 h 607069"/>
                <a:gd name="connsiteX3" fmla="*/ 21236 w 124501"/>
                <a:gd name="connsiteY3" fmla="*/ 303726 h 607069"/>
                <a:gd name="connsiteX4" fmla="*/ 72100 w 124501"/>
                <a:gd name="connsiteY4" fmla="*/ 72437 h 607069"/>
                <a:gd name="connsiteX5" fmla="*/ 123975 w 124501"/>
                <a:gd name="connsiteY5" fmla="*/ 4619 h 607069"/>
                <a:gd name="connsiteX6" fmla="*/ 124734 w 124501"/>
                <a:gd name="connsiteY6" fmla="*/ 2595 h 607069"/>
                <a:gd name="connsiteX7" fmla="*/ 119420 w 124501"/>
                <a:gd name="connsiteY7" fmla="*/ 64 h 607069"/>
                <a:gd name="connsiteX8" fmla="*/ 111576 w 124501"/>
                <a:gd name="connsiteY8" fmla="*/ 3860 h 607069"/>
                <a:gd name="connsiteX9" fmla="*/ 233 w 124501"/>
                <a:gd name="connsiteY9" fmla="*/ 303473 h 607069"/>
                <a:gd name="connsiteX10" fmla="*/ 87283 w 124501"/>
                <a:gd name="connsiteY10" fmla="*/ 578792 h 607069"/>
                <a:gd name="connsiteX11" fmla="*/ 112335 w 124501"/>
                <a:gd name="connsiteY11" fmla="*/ 604097 h 607069"/>
                <a:gd name="connsiteX12" fmla="*/ 119420 w 124501"/>
                <a:gd name="connsiteY12" fmla="*/ 607134 h 607069"/>
                <a:gd name="connsiteX13" fmla="*/ 124734 w 124501"/>
                <a:gd name="connsiteY13" fmla="*/ 604603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501" h="607069">
                  <a:moveTo>
                    <a:pt x="124734" y="604603"/>
                  </a:moveTo>
                  <a:cubicBezTo>
                    <a:pt x="124734" y="603591"/>
                    <a:pt x="124228" y="603085"/>
                    <a:pt x="123722" y="602326"/>
                  </a:cubicBezTo>
                  <a:cubicBezTo>
                    <a:pt x="114359" y="592963"/>
                    <a:pt x="97405" y="576009"/>
                    <a:pt x="80450" y="548679"/>
                  </a:cubicBezTo>
                  <a:cubicBezTo>
                    <a:pt x="39709" y="483392"/>
                    <a:pt x="21236" y="401150"/>
                    <a:pt x="21236" y="303726"/>
                  </a:cubicBezTo>
                  <a:cubicBezTo>
                    <a:pt x="21236" y="235655"/>
                    <a:pt x="30346" y="147846"/>
                    <a:pt x="72100" y="72437"/>
                  </a:cubicBezTo>
                  <a:cubicBezTo>
                    <a:pt x="92091" y="36504"/>
                    <a:pt x="112841" y="15754"/>
                    <a:pt x="123975" y="4619"/>
                  </a:cubicBezTo>
                  <a:cubicBezTo>
                    <a:pt x="124734" y="3860"/>
                    <a:pt x="124734" y="3354"/>
                    <a:pt x="124734" y="2595"/>
                  </a:cubicBezTo>
                  <a:cubicBezTo>
                    <a:pt x="124734" y="64"/>
                    <a:pt x="122963" y="64"/>
                    <a:pt x="119420" y="64"/>
                  </a:cubicBezTo>
                  <a:cubicBezTo>
                    <a:pt x="115878" y="64"/>
                    <a:pt x="115371" y="64"/>
                    <a:pt x="111576" y="3860"/>
                  </a:cubicBezTo>
                  <a:cubicBezTo>
                    <a:pt x="26804" y="81041"/>
                    <a:pt x="233" y="196938"/>
                    <a:pt x="233" y="303473"/>
                  </a:cubicBezTo>
                  <a:cubicBezTo>
                    <a:pt x="233" y="402922"/>
                    <a:pt x="23008" y="503130"/>
                    <a:pt x="87283" y="578792"/>
                  </a:cubicBezTo>
                  <a:cubicBezTo>
                    <a:pt x="92344" y="584612"/>
                    <a:pt x="101960" y="594987"/>
                    <a:pt x="112335" y="604097"/>
                  </a:cubicBezTo>
                  <a:cubicBezTo>
                    <a:pt x="115371" y="607134"/>
                    <a:pt x="115878" y="607134"/>
                    <a:pt x="119420" y="607134"/>
                  </a:cubicBezTo>
                  <a:cubicBezTo>
                    <a:pt x="122963" y="607134"/>
                    <a:pt x="124734" y="607134"/>
                    <a:pt x="124734" y="604603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3A7B1BA0-B387-BF2D-DE51-90BE5CD85B8D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473424" y="7856068"/>
              <a:ext cx="83506" cy="168531"/>
            </a:xfrm>
            <a:custGeom>
              <a:avLst/>
              <a:gdLst>
                <a:gd name="connsiteX0" fmla="*/ 52116 w 83506"/>
                <a:gd name="connsiteY0" fmla="*/ 6658 h 168531"/>
                <a:gd name="connsiteX1" fmla="*/ 46296 w 83506"/>
                <a:gd name="connsiteY1" fmla="*/ 78 h 168531"/>
                <a:gd name="connsiteX2" fmla="*/ 240 w 83506"/>
                <a:gd name="connsiteY2" fmla="*/ 16274 h 168531"/>
                <a:gd name="connsiteX3" fmla="*/ 240 w 83506"/>
                <a:gd name="connsiteY3" fmla="*/ 24118 h 168531"/>
                <a:gd name="connsiteX4" fmla="*/ 33390 w 83506"/>
                <a:gd name="connsiteY4" fmla="*/ 17539 h 168531"/>
                <a:gd name="connsiteX5" fmla="*/ 33390 w 83506"/>
                <a:gd name="connsiteY5" fmla="*/ 148619 h 168531"/>
                <a:gd name="connsiteX6" fmla="*/ 9856 w 83506"/>
                <a:gd name="connsiteY6" fmla="*/ 160766 h 168531"/>
                <a:gd name="connsiteX7" fmla="*/ 1759 w 83506"/>
                <a:gd name="connsiteY7" fmla="*/ 160766 h 168531"/>
                <a:gd name="connsiteX8" fmla="*/ 1759 w 83506"/>
                <a:gd name="connsiteY8" fmla="*/ 168610 h 168531"/>
                <a:gd name="connsiteX9" fmla="*/ 42753 w 83506"/>
                <a:gd name="connsiteY9" fmla="*/ 167851 h 168531"/>
                <a:gd name="connsiteX10" fmla="*/ 83747 w 83506"/>
                <a:gd name="connsiteY10" fmla="*/ 168610 h 168531"/>
                <a:gd name="connsiteX11" fmla="*/ 83747 w 83506"/>
                <a:gd name="connsiteY11" fmla="*/ 160766 h 168531"/>
                <a:gd name="connsiteX12" fmla="*/ 75650 w 83506"/>
                <a:gd name="connsiteY12" fmla="*/ 160766 h 168531"/>
                <a:gd name="connsiteX13" fmla="*/ 52116 w 83506"/>
                <a:gd name="connsiteY13" fmla="*/ 148619 h 168531"/>
                <a:gd name="connsiteX14" fmla="*/ 52116 w 83506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8531">
                  <a:moveTo>
                    <a:pt x="52116" y="6658"/>
                  </a:moveTo>
                  <a:cubicBezTo>
                    <a:pt x="52116" y="585"/>
                    <a:pt x="52116" y="78"/>
                    <a:pt x="46296" y="78"/>
                  </a:cubicBezTo>
                  <a:cubicBezTo>
                    <a:pt x="30607" y="16274"/>
                    <a:pt x="8338" y="16274"/>
                    <a:pt x="240" y="16274"/>
                  </a:cubicBezTo>
                  <a:lnTo>
                    <a:pt x="240" y="24118"/>
                  </a:lnTo>
                  <a:cubicBezTo>
                    <a:pt x="5301" y="24118"/>
                    <a:pt x="20232" y="24118"/>
                    <a:pt x="33390" y="17539"/>
                  </a:cubicBezTo>
                  <a:lnTo>
                    <a:pt x="33390" y="148619"/>
                  </a:lnTo>
                  <a:cubicBezTo>
                    <a:pt x="33390" y="157729"/>
                    <a:pt x="32631" y="160766"/>
                    <a:pt x="9856" y="160766"/>
                  </a:cubicBezTo>
                  <a:lnTo>
                    <a:pt x="1759" y="160766"/>
                  </a:lnTo>
                  <a:lnTo>
                    <a:pt x="1759" y="168610"/>
                  </a:lnTo>
                  <a:cubicBezTo>
                    <a:pt x="10616" y="167851"/>
                    <a:pt x="32631" y="167851"/>
                    <a:pt x="42753" y="167851"/>
                  </a:cubicBezTo>
                  <a:cubicBezTo>
                    <a:pt x="52875" y="167851"/>
                    <a:pt x="74891" y="167851"/>
                    <a:pt x="83747" y="168610"/>
                  </a:cubicBezTo>
                  <a:lnTo>
                    <a:pt x="83747" y="160766"/>
                  </a:lnTo>
                  <a:lnTo>
                    <a:pt x="75650" y="160766"/>
                  </a:lnTo>
                  <a:cubicBezTo>
                    <a:pt x="52875" y="160766"/>
                    <a:pt x="52116" y="157982"/>
                    <a:pt x="52116" y="148619"/>
                  </a:cubicBezTo>
                  <a:lnTo>
                    <a:pt x="52116" y="6658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2B09140E-A4CB-F985-2C50-ADB9F9A4284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647832" y="7877071"/>
              <a:ext cx="168278" cy="168531"/>
            </a:xfrm>
            <a:custGeom>
              <a:avLst/>
              <a:gdLst>
                <a:gd name="connsiteX0" fmla="*/ 89575 w 168278"/>
                <a:gd name="connsiteY0" fmla="*/ 89405 h 168531"/>
                <a:gd name="connsiteX1" fmla="*/ 160176 w 168278"/>
                <a:gd name="connsiteY1" fmla="*/ 89405 h 168531"/>
                <a:gd name="connsiteX2" fmla="*/ 168527 w 168278"/>
                <a:gd name="connsiteY2" fmla="*/ 84344 h 168531"/>
                <a:gd name="connsiteX3" fmla="*/ 160176 w 168278"/>
                <a:gd name="connsiteY3" fmla="*/ 79283 h 168531"/>
                <a:gd name="connsiteX4" fmla="*/ 89575 w 168278"/>
                <a:gd name="connsiteY4" fmla="*/ 79283 h 168531"/>
                <a:gd name="connsiteX5" fmla="*/ 89575 w 168278"/>
                <a:gd name="connsiteY5" fmla="*/ 8429 h 168531"/>
                <a:gd name="connsiteX6" fmla="*/ 84514 w 168278"/>
                <a:gd name="connsiteY6" fmla="*/ 78 h 168531"/>
                <a:gd name="connsiteX7" fmla="*/ 79453 w 168278"/>
                <a:gd name="connsiteY7" fmla="*/ 8429 h 168531"/>
                <a:gd name="connsiteX8" fmla="*/ 79453 w 168278"/>
                <a:gd name="connsiteY8" fmla="*/ 79283 h 168531"/>
                <a:gd name="connsiteX9" fmla="*/ 8598 w 168278"/>
                <a:gd name="connsiteY9" fmla="*/ 79283 h 168531"/>
                <a:gd name="connsiteX10" fmla="*/ 248 w 168278"/>
                <a:gd name="connsiteY10" fmla="*/ 84344 h 168531"/>
                <a:gd name="connsiteX11" fmla="*/ 8598 w 168278"/>
                <a:gd name="connsiteY11" fmla="*/ 89405 h 168531"/>
                <a:gd name="connsiteX12" fmla="*/ 79453 w 168278"/>
                <a:gd name="connsiteY12" fmla="*/ 89405 h 168531"/>
                <a:gd name="connsiteX13" fmla="*/ 79453 w 168278"/>
                <a:gd name="connsiteY13" fmla="*/ 160260 h 168531"/>
                <a:gd name="connsiteX14" fmla="*/ 84514 w 168278"/>
                <a:gd name="connsiteY14" fmla="*/ 168610 h 168531"/>
                <a:gd name="connsiteX15" fmla="*/ 89575 w 168278"/>
                <a:gd name="connsiteY15" fmla="*/ 160260 h 168531"/>
                <a:gd name="connsiteX16" fmla="*/ 89575 w 168278"/>
                <a:gd name="connsiteY16" fmla="*/ 89405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8531">
                  <a:moveTo>
                    <a:pt x="89575" y="89405"/>
                  </a:moveTo>
                  <a:lnTo>
                    <a:pt x="160176" y="89405"/>
                  </a:lnTo>
                  <a:cubicBezTo>
                    <a:pt x="163719" y="89405"/>
                    <a:pt x="168527" y="89405"/>
                    <a:pt x="168527" y="84344"/>
                  </a:cubicBezTo>
                  <a:cubicBezTo>
                    <a:pt x="168527" y="79283"/>
                    <a:pt x="163719" y="79283"/>
                    <a:pt x="160176" y="79283"/>
                  </a:cubicBezTo>
                  <a:lnTo>
                    <a:pt x="89575" y="79283"/>
                  </a:lnTo>
                  <a:lnTo>
                    <a:pt x="89575" y="8429"/>
                  </a:lnTo>
                  <a:cubicBezTo>
                    <a:pt x="89575" y="4886"/>
                    <a:pt x="89575" y="78"/>
                    <a:pt x="84514" y="78"/>
                  </a:cubicBezTo>
                  <a:cubicBezTo>
                    <a:pt x="79453" y="78"/>
                    <a:pt x="79453" y="4886"/>
                    <a:pt x="79453" y="8429"/>
                  </a:cubicBezTo>
                  <a:lnTo>
                    <a:pt x="79453" y="79283"/>
                  </a:lnTo>
                  <a:lnTo>
                    <a:pt x="8598" y="79283"/>
                  </a:lnTo>
                  <a:cubicBezTo>
                    <a:pt x="5056" y="79283"/>
                    <a:pt x="248" y="79283"/>
                    <a:pt x="248" y="84344"/>
                  </a:cubicBezTo>
                  <a:cubicBezTo>
                    <a:pt x="248" y="89405"/>
                    <a:pt x="5056" y="89405"/>
                    <a:pt x="8598" y="89405"/>
                  </a:cubicBezTo>
                  <a:lnTo>
                    <a:pt x="79453" y="89405"/>
                  </a:lnTo>
                  <a:lnTo>
                    <a:pt x="79453" y="160260"/>
                  </a:lnTo>
                  <a:cubicBezTo>
                    <a:pt x="79453" y="163802"/>
                    <a:pt x="79453" y="168610"/>
                    <a:pt x="84514" y="168610"/>
                  </a:cubicBezTo>
                  <a:cubicBezTo>
                    <a:pt x="89575" y="168610"/>
                    <a:pt x="89575" y="163802"/>
                    <a:pt x="89575" y="160260"/>
                  </a:cubicBezTo>
                  <a:lnTo>
                    <a:pt x="89575" y="8940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E7E4B09C-AC39-906F-8148-598F4093E04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924416" y="7730417"/>
              <a:ext cx="102991" cy="114632"/>
            </a:xfrm>
            <a:custGeom>
              <a:avLst/>
              <a:gdLst>
                <a:gd name="connsiteX0" fmla="*/ 15189 w 102991"/>
                <a:gd name="connsiteY0" fmla="*/ 96990 h 114632"/>
                <a:gd name="connsiteX1" fmla="*/ 12911 w 102991"/>
                <a:gd name="connsiteY1" fmla="*/ 107871 h 114632"/>
                <a:gd name="connsiteX2" fmla="*/ 20250 w 102991"/>
                <a:gd name="connsiteY2" fmla="*/ 114703 h 114632"/>
                <a:gd name="connsiteX3" fmla="*/ 29613 w 102991"/>
                <a:gd name="connsiteY3" fmla="*/ 107618 h 114632"/>
                <a:gd name="connsiteX4" fmla="*/ 39735 w 102991"/>
                <a:gd name="connsiteY4" fmla="*/ 67636 h 114632"/>
                <a:gd name="connsiteX5" fmla="*/ 47832 w 102991"/>
                <a:gd name="connsiteY5" fmla="*/ 34739 h 114632"/>
                <a:gd name="connsiteX6" fmla="*/ 62003 w 102991"/>
                <a:gd name="connsiteY6" fmla="*/ 13989 h 114632"/>
                <a:gd name="connsiteX7" fmla="*/ 82247 w 102991"/>
                <a:gd name="connsiteY7" fmla="*/ 5638 h 114632"/>
                <a:gd name="connsiteX8" fmla="*/ 92876 w 102991"/>
                <a:gd name="connsiteY8" fmla="*/ 8675 h 114632"/>
                <a:gd name="connsiteX9" fmla="*/ 79717 w 102991"/>
                <a:gd name="connsiteY9" fmla="*/ 22593 h 114632"/>
                <a:gd name="connsiteX10" fmla="*/ 89333 w 102991"/>
                <a:gd name="connsiteY10" fmla="*/ 31450 h 114632"/>
                <a:gd name="connsiteX11" fmla="*/ 103251 w 102991"/>
                <a:gd name="connsiteY11" fmla="*/ 16520 h 114632"/>
                <a:gd name="connsiteX12" fmla="*/ 82247 w 102991"/>
                <a:gd name="connsiteY12" fmla="*/ 71 h 114632"/>
                <a:gd name="connsiteX13" fmla="*/ 49857 w 102991"/>
                <a:gd name="connsiteY13" fmla="*/ 19556 h 114632"/>
                <a:gd name="connsiteX14" fmla="*/ 26829 w 102991"/>
                <a:gd name="connsiteY14" fmla="*/ 71 h 114632"/>
                <a:gd name="connsiteX15" fmla="*/ 8103 w 102991"/>
                <a:gd name="connsiteY15" fmla="*/ 14495 h 114632"/>
                <a:gd name="connsiteX16" fmla="*/ 259 w 102991"/>
                <a:gd name="connsiteY16" fmla="*/ 39041 h 114632"/>
                <a:gd name="connsiteX17" fmla="*/ 3295 w 102991"/>
                <a:gd name="connsiteY17" fmla="*/ 41572 h 114632"/>
                <a:gd name="connsiteX18" fmla="*/ 7597 w 102991"/>
                <a:gd name="connsiteY18" fmla="*/ 35751 h 114632"/>
                <a:gd name="connsiteX19" fmla="*/ 26070 w 102991"/>
                <a:gd name="connsiteY19" fmla="*/ 5638 h 114632"/>
                <a:gd name="connsiteX20" fmla="*/ 33915 w 102991"/>
                <a:gd name="connsiteY20" fmla="*/ 17279 h 114632"/>
                <a:gd name="connsiteX21" fmla="*/ 29866 w 102991"/>
                <a:gd name="connsiteY21" fmla="*/ 38535 h 114632"/>
                <a:gd name="connsiteX22" fmla="*/ 15189 w 10299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89" y="96990"/>
                  </a:moveTo>
                  <a:cubicBezTo>
                    <a:pt x="14430" y="100786"/>
                    <a:pt x="12911" y="106606"/>
                    <a:pt x="12911" y="107871"/>
                  </a:cubicBezTo>
                  <a:cubicBezTo>
                    <a:pt x="12911" y="112426"/>
                    <a:pt x="16454" y="114703"/>
                    <a:pt x="20250" y="114703"/>
                  </a:cubicBezTo>
                  <a:cubicBezTo>
                    <a:pt x="23286" y="114703"/>
                    <a:pt x="27841" y="112679"/>
                    <a:pt x="29613" y="107618"/>
                  </a:cubicBezTo>
                  <a:cubicBezTo>
                    <a:pt x="30119" y="106606"/>
                    <a:pt x="38723" y="72191"/>
                    <a:pt x="39735" y="67636"/>
                  </a:cubicBezTo>
                  <a:cubicBezTo>
                    <a:pt x="41759" y="59285"/>
                    <a:pt x="46314" y="41572"/>
                    <a:pt x="47832" y="34739"/>
                  </a:cubicBezTo>
                  <a:cubicBezTo>
                    <a:pt x="48845" y="31450"/>
                    <a:pt x="55930" y="19556"/>
                    <a:pt x="62003" y="13989"/>
                  </a:cubicBezTo>
                  <a:cubicBezTo>
                    <a:pt x="64028" y="12218"/>
                    <a:pt x="71366" y="5638"/>
                    <a:pt x="82247" y="5638"/>
                  </a:cubicBezTo>
                  <a:cubicBezTo>
                    <a:pt x="88827" y="5638"/>
                    <a:pt x="92622" y="8675"/>
                    <a:pt x="92876" y="8675"/>
                  </a:cubicBezTo>
                  <a:cubicBezTo>
                    <a:pt x="85284" y="9940"/>
                    <a:pt x="79717" y="16013"/>
                    <a:pt x="79717" y="22593"/>
                  </a:cubicBezTo>
                  <a:cubicBezTo>
                    <a:pt x="79717" y="26642"/>
                    <a:pt x="82500" y="31450"/>
                    <a:pt x="89333" y="31450"/>
                  </a:cubicBezTo>
                  <a:cubicBezTo>
                    <a:pt x="96165" y="31450"/>
                    <a:pt x="103251" y="25629"/>
                    <a:pt x="103251" y="16520"/>
                  </a:cubicBezTo>
                  <a:cubicBezTo>
                    <a:pt x="103251" y="7663"/>
                    <a:pt x="95153" y="71"/>
                    <a:pt x="82247" y="71"/>
                  </a:cubicBezTo>
                  <a:cubicBezTo>
                    <a:pt x="65799" y="71"/>
                    <a:pt x="54665" y="12471"/>
                    <a:pt x="49857" y="19556"/>
                  </a:cubicBezTo>
                  <a:cubicBezTo>
                    <a:pt x="47832" y="8169"/>
                    <a:pt x="38723" y="71"/>
                    <a:pt x="26829" y="71"/>
                  </a:cubicBezTo>
                  <a:cubicBezTo>
                    <a:pt x="15189" y="71"/>
                    <a:pt x="10381" y="9940"/>
                    <a:pt x="8103" y="14495"/>
                  </a:cubicBezTo>
                  <a:cubicBezTo>
                    <a:pt x="3548" y="23099"/>
                    <a:pt x="259" y="38282"/>
                    <a:pt x="259" y="39041"/>
                  </a:cubicBezTo>
                  <a:cubicBezTo>
                    <a:pt x="259" y="41572"/>
                    <a:pt x="2789" y="41572"/>
                    <a:pt x="3295" y="41572"/>
                  </a:cubicBezTo>
                  <a:cubicBezTo>
                    <a:pt x="5826" y="41572"/>
                    <a:pt x="6079" y="41319"/>
                    <a:pt x="7597" y="35751"/>
                  </a:cubicBezTo>
                  <a:cubicBezTo>
                    <a:pt x="11899" y="17785"/>
                    <a:pt x="16960" y="5638"/>
                    <a:pt x="26070" y="5638"/>
                  </a:cubicBezTo>
                  <a:cubicBezTo>
                    <a:pt x="30372" y="5638"/>
                    <a:pt x="33915" y="7663"/>
                    <a:pt x="33915" y="17279"/>
                  </a:cubicBezTo>
                  <a:cubicBezTo>
                    <a:pt x="33915" y="22593"/>
                    <a:pt x="33155" y="25376"/>
                    <a:pt x="29866" y="38535"/>
                  </a:cubicBezTo>
                  <a:lnTo>
                    <a:pt x="15189" y="9699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3D49D23E-76B4-05C2-36DA-011AE2A07D7C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046776" y="7651416"/>
              <a:ext cx="44461" cy="91756"/>
            </a:xfrm>
            <a:custGeom>
              <a:avLst/>
              <a:gdLst>
                <a:gd name="connsiteX0" fmla="*/ 43130 w 44461"/>
                <a:gd name="connsiteY0" fmla="*/ 15478 h 91756"/>
                <a:gd name="connsiteX1" fmla="*/ 44725 w 44461"/>
                <a:gd name="connsiteY1" fmla="*/ 9810 h 91756"/>
                <a:gd name="connsiteX2" fmla="*/ 34274 w 44461"/>
                <a:gd name="connsiteY2" fmla="*/ 68 h 91756"/>
                <a:gd name="connsiteX3" fmla="*/ 24531 w 44461"/>
                <a:gd name="connsiteY3" fmla="*/ 8393 h 91756"/>
                <a:gd name="connsiteX4" fmla="*/ 1149 w 44461"/>
                <a:gd name="connsiteY4" fmla="*/ 85093 h 91756"/>
                <a:gd name="connsiteX5" fmla="*/ 264 w 44461"/>
                <a:gd name="connsiteY5" fmla="*/ 87927 h 91756"/>
                <a:gd name="connsiteX6" fmla="*/ 7172 w 44461"/>
                <a:gd name="connsiteY6" fmla="*/ 91824 h 91756"/>
                <a:gd name="connsiteX7" fmla="*/ 9829 w 44461"/>
                <a:gd name="connsiteY7" fmla="*/ 88813 h 91756"/>
                <a:gd name="connsiteX8" fmla="*/ 43130 w 44461"/>
                <a:gd name="connsiteY8" fmla="*/ 15478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61" h="91756">
                  <a:moveTo>
                    <a:pt x="43130" y="15478"/>
                  </a:moveTo>
                  <a:cubicBezTo>
                    <a:pt x="44548" y="12467"/>
                    <a:pt x="44725" y="11050"/>
                    <a:pt x="44725" y="9810"/>
                  </a:cubicBezTo>
                  <a:cubicBezTo>
                    <a:pt x="44725" y="4319"/>
                    <a:pt x="39765" y="68"/>
                    <a:pt x="34274" y="68"/>
                  </a:cubicBezTo>
                  <a:cubicBezTo>
                    <a:pt x="27542" y="68"/>
                    <a:pt x="25417" y="5559"/>
                    <a:pt x="24531" y="8393"/>
                  </a:cubicBezTo>
                  <a:lnTo>
                    <a:pt x="1149" y="85093"/>
                  </a:lnTo>
                  <a:cubicBezTo>
                    <a:pt x="972" y="85447"/>
                    <a:pt x="264" y="87750"/>
                    <a:pt x="264" y="87927"/>
                  </a:cubicBezTo>
                  <a:cubicBezTo>
                    <a:pt x="264" y="90053"/>
                    <a:pt x="5755" y="91824"/>
                    <a:pt x="7172" y="91824"/>
                  </a:cubicBezTo>
                  <a:cubicBezTo>
                    <a:pt x="8412" y="91824"/>
                    <a:pt x="8589" y="91470"/>
                    <a:pt x="9829" y="88813"/>
                  </a:cubicBezTo>
                  <a:lnTo>
                    <a:pt x="43130" y="15478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9C559B55-5FE1-C022-6A8F-B048B3B6E299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043643" y="7795177"/>
              <a:ext cx="130371" cy="130549"/>
            </a:xfrm>
            <a:custGeom>
              <a:avLst/>
              <a:gdLst>
                <a:gd name="connsiteX0" fmla="*/ 69878 w 130371"/>
                <a:gd name="connsiteY0" fmla="*/ 69688 h 130549"/>
                <a:gd name="connsiteX1" fmla="*/ 124081 w 130371"/>
                <a:gd name="connsiteY1" fmla="*/ 69688 h 130549"/>
                <a:gd name="connsiteX2" fmla="*/ 130635 w 130371"/>
                <a:gd name="connsiteY2" fmla="*/ 65437 h 130549"/>
                <a:gd name="connsiteX3" fmla="*/ 124081 w 130371"/>
                <a:gd name="connsiteY3" fmla="*/ 61008 h 130549"/>
                <a:gd name="connsiteX4" fmla="*/ 69878 w 130371"/>
                <a:gd name="connsiteY4" fmla="*/ 61008 h 130549"/>
                <a:gd name="connsiteX5" fmla="*/ 69878 w 130371"/>
                <a:gd name="connsiteY5" fmla="*/ 6628 h 130549"/>
                <a:gd name="connsiteX6" fmla="*/ 65626 w 130371"/>
                <a:gd name="connsiteY6" fmla="*/ 74 h 130549"/>
                <a:gd name="connsiteX7" fmla="*/ 61198 w 130371"/>
                <a:gd name="connsiteY7" fmla="*/ 6628 h 130549"/>
                <a:gd name="connsiteX8" fmla="*/ 61198 w 130371"/>
                <a:gd name="connsiteY8" fmla="*/ 61008 h 130549"/>
                <a:gd name="connsiteX9" fmla="*/ 6817 w 130371"/>
                <a:gd name="connsiteY9" fmla="*/ 61008 h 130549"/>
                <a:gd name="connsiteX10" fmla="*/ 263 w 130371"/>
                <a:gd name="connsiteY10" fmla="*/ 65260 h 130549"/>
                <a:gd name="connsiteX11" fmla="*/ 6817 w 130371"/>
                <a:gd name="connsiteY11" fmla="*/ 69688 h 130549"/>
                <a:gd name="connsiteX12" fmla="*/ 61198 w 130371"/>
                <a:gd name="connsiteY12" fmla="*/ 69688 h 130549"/>
                <a:gd name="connsiteX13" fmla="*/ 61198 w 130371"/>
                <a:gd name="connsiteY13" fmla="*/ 124069 h 130549"/>
                <a:gd name="connsiteX14" fmla="*/ 65449 w 130371"/>
                <a:gd name="connsiteY14" fmla="*/ 130623 h 130549"/>
                <a:gd name="connsiteX15" fmla="*/ 69878 w 130371"/>
                <a:gd name="connsiteY15" fmla="*/ 124069 h 130549"/>
                <a:gd name="connsiteX16" fmla="*/ 69878 w 130371"/>
                <a:gd name="connsiteY16" fmla="*/ 69688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878" y="69688"/>
                  </a:moveTo>
                  <a:lnTo>
                    <a:pt x="124081" y="69688"/>
                  </a:lnTo>
                  <a:cubicBezTo>
                    <a:pt x="126384" y="69688"/>
                    <a:pt x="130635" y="69688"/>
                    <a:pt x="130635" y="65437"/>
                  </a:cubicBezTo>
                  <a:cubicBezTo>
                    <a:pt x="130635" y="61008"/>
                    <a:pt x="126561" y="61008"/>
                    <a:pt x="124081" y="61008"/>
                  </a:cubicBezTo>
                  <a:lnTo>
                    <a:pt x="69878" y="61008"/>
                  </a:lnTo>
                  <a:lnTo>
                    <a:pt x="69878" y="6628"/>
                  </a:lnTo>
                  <a:cubicBezTo>
                    <a:pt x="69878" y="4325"/>
                    <a:pt x="69878" y="74"/>
                    <a:pt x="65626" y="74"/>
                  </a:cubicBezTo>
                  <a:cubicBezTo>
                    <a:pt x="61198" y="74"/>
                    <a:pt x="61198" y="4148"/>
                    <a:pt x="61198" y="6628"/>
                  </a:cubicBezTo>
                  <a:lnTo>
                    <a:pt x="61198" y="61008"/>
                  </a:lnTo>
                  <a:lnTo>
                    <a:pt x="6817" y="61008"/>
                  </a:lnTo>
                  <a:cubicBezTo>
                    <a:pt x="4515" y="61008"/>
                    <a:pt x="263" y="61008"/>
                    <a:pt x="263" y="65260"/>
                  </a:cubicBezTo>
                  <a:cubicBezTo>
                    <a:pt x="263" y="69688"/>
                    <a:pt x="4337" y="69688"/>
                    <a:pt x="6817" y="69688"/>
                  </a:cubicBezTo>
                  <a:lnTo>
                    <a:pt x="61198" y="69688"/>
                  </a:lnTo>
                  <a:lnTo>
                    <a:pt x="61198" y="124069"/>
                  </a:lnTo>
                  <a:cubicBezTo>
                    <a:pt x="61198" y="126372"/>
                    <a:pt x="61198" y="130623"/>
                    <a:pt x="65449" y="130623"/>
                  </a:cubicBezTo>
                  <a:cubicBezTo>
                    <a:pt x="69878" y="130623"/>
                    <a:pt x="69878" y="126549"/>
                    <a:pt x="69878" y="124069"/>
                  </a:cubicBezTo>
                  <a:lnTo>
                    <a:pt x="69878" y="69688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8BC05C9E-2509-D830-1885-B753766B12DD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224294" y="7652477"/>
              <a:ext cx="58707" cy="253051"/>
            </a:xfrm>
            <a:custGeom>
              <a:avLst/>
              <a:gdLst>
                <a:gd name="connsiteX0" fmla="*/ 58978 w 58707"/>
                <a:gd name="connsiteY0" fmla="*/ 250592 h 253051"/>
                <a:gd name="connsiteX1" fmla="*/ 54676 w 58707"/>
                <a:gd name="connsiteY1" fmla="*/ 245025 h 253051"/>
                <a:gd name="connsiteX2" fmla="*/ 14947 w 58707"/>
                <a:gd name="connsiteY2" fmla="*/ 126597 h 253051"/>
                <a:gd name="connsiteX3" fmla="*/ 55688 w 58707"/>
                <a:gd name="connsiteY3" fmla="*/ 6904 h 253051"/>
                <a:gd name="connsiteX4" fmla="*/ 58978 w 58707"/>
                <a:gd name="connsiteY4" fmla="*/ 2602 h 253051"/>
                <a:gd name="connsiteX5" fmla="*/ 56447 w 58707"/>
                <a:gd name="connsiteY5" fmla="*/ 71 h 253051"/>
                <a:gd name="connsiteX6" fmla="*/ 16212 w 58707"/>
                <a:gd name="connsiteY6" fmla="*/ 49416 h 253051"/>
                <a:gd name="connsiteX7" fmla="*/ 270 w 58707"/>
                <a:gd name="connsiteY7" fmla="*/ 126597 h 253051"/>
                <a:gd name="connsiteX8" fmla="*/ 16971 w 58707"/>
                <a:gd name="connsiteY8" fmla="*/ 205549 h 253051"/>
                <a:gd name="connsiteX9" fmla="*/ 56447 w 58707"/>
                <a:gd name="connsiteY9" fmla="*/ 253122 h 253051"/>
                <a:gd name="connsiteX10" fmla="*/ 58978 w 58707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78" y="250592"/>
                  </a:moveTo>
                  <a:cubicBezTo>
                    <a:pt x="58978" y="249833"/>
                    <a:pt x="58978" y="249327"/>
                    <a:pt x="54676" y="245025"/>
                  </a:cubicBezTo>
                  <a:cubicBezTo>
                    <a:pt x="23045" y="213140"/>
                    <a:pt x="14947" y="165314"/>
                    <a:pt x="14947" y="126597"/>
                  </a:cubicBezTo>
                  <a:cubicBezTo>
                    <a:pt x="14947" y="82566"/>
                    <a:pt x="24563" y="38535"/>
                    <a:pt x="55688" y="6904"/>
                  </a:cubicBezTo>
                  <a:cubicBezTo>
                    <a:pt x="58978" y="3867"/>
                    <a:pt x="58978" y="3361"/>
                    <a:pt x="58978" y="2602"/>
                  </a:cubicBezTo>
                  <a:cubicBezTo>
                    <a:pt x="58978" y="830"/>
                    <a:pt x="57966" y="71"/>
                    <a:pt x="56447" y="71"/>
                  </a:cubicBezTo>
                  <a:cubicBezTo>
                    <a:pt x="53917" y="71"/>
                    <a:pt x="31142" y="17279"/>
                    <a:pt x="16212" y="49416"/>
                  </a:cubicBezTo>
                  <a:cubicBezTo>
                    <a:pt x="3307" y="77252"/>
                    <a:pt x="270" y="105340"/>
                    <a:pt x="270" y="126597"/>
                  </a:cubicBezTo>
                  <a:cubicBezTo>
                    <a:pt x="270" y="146335"/>
                    <a:pt x="3053" y="176954"/>
                    <a:pt x="16971" y="205549"/>
                  </a:cubicBezTo>
                  <a:cubicBezTo>
                    <a:pt x="32154" y="236674"/>
                    <a:pt x="53917" y="253122"/>
                    <a:pt x="56447" y="253122"/>
                  </a:cubicBezTo>
                  <a:cubicBezTo>
                    <a:pt x="57966" y="253122"/>
                    <a:pt x="58978" y="252363"/>
                    <a:pt x="58978" y="250592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6170F7DE-2EE8-3C8A-E5B7-D7B00D0C5412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304990" y="7730417"/>
              <a:ext cx="111089" cy="114632"/>
            </a:xfrm>
            <a:custGeom>
              <a:avLst/>
              <a:gdLst>
                <a:gd name="connsiteX0" fmla="*/ 111363 w 111089"/>
                <a:gd name="connsiteY0" fmla="*/ 17785 h 114632"/>
                <a:gd name="connsiteX1" fmla="*/ 100229 w 111089"/>
                <a:gd name="connsiteY1" fmla="*/ 71 h 114632"/>
                <a:gd name="connsiteX2" fmla="*/ 87829 w 111089"/>
                <a:gd name="connsiteY2" fmla="*/ 12218 h 114632"/>
                <a:gd name="connsiteX3" fmla="*/ 91878 w 111089"/>
                <a:gd name="connsiteY3" fmla="*/ 19809 h 114632"/>
                <a:gd name="connsiteX4" fmla="*/ 100482 w 111089"/>
                <a:gd name="connsiteY4" fmla="*/ 40559 h 114632"/>
                <a:gd name="connsiteX5" fmla="*/ 55439 w 111089"/>
                <a:gd name="connsiteY5" fmla="*/ 109136 h 114632"/>
                <a:gd name="connsiteX6" fmla="*/ 36713 w 111089"/>
                <a:gd name="connsiteY6" fmla="*/ 87121 h 114632"/>
                <a:gd name="connsiteX7" fmla="*/ 51390 w 111089"/>
                <a:gd name="connsiteY7" fmla="*/ 33474 h 114632"/>
                <a:gd name="connsiteX8" fmla="*/ 54427 w 111089"/>
                <a:gd name="connsiteY8" fmla="*/ 20821 h 114632"/>
                <a:gd name="connsiteX9" fmla="*/ 33677 w 111089"/>
                <a:gd name="connsiteY9" fmla="*/ 71 h 114632"/>
                <a:gd name="connsiteX10" fmla="*/ 274 w 111089"/>
                <a:gd name="connsiteY10" fmla="*/ 39041 h 114632"/>
                <a:gd name="connsiteX11" fmla="*/ 3310 w 111089"/>
                <a:gd name="connsiteY11" fmla="*/ 41572 h 114632"/>
                <a:gd name="connsiteX12" fmla="*/ 7359 w 111089"/>
                <a:gd name="connsiteY12" fmla="*/ 37017 h 114632"/>
                <a:gd name="connsiteX13" fmla="*/ 32917 w 111089"/>
                <a:gd name="connsiteY13" fmla="*/ 5638 h 114632"/>
                <a:gd name="connsiteX14" fmla="*/ 39244 w 111089"/>
                <a:gd name="connsiteY14" fmla="*/ 13736 h 114632"/>
                <a:gd name="connsiteX15" fmla="*/ 34942 w 111089"/>
                <a:gd name="connsiteY15" fmla="*/ 31450 h 114632"/>
                <a:gd name="connsiteX16" fmla="*/ 20518 w 111089"/>
                <a:gd name="connsiteY16" fmla="*/ 83325 h 114632"/>
                <a:gd name="connsiteX17" fmla="*/ 54427 w 111089"/>
                <a:gd name="connsiteY17" fmla="*/ 114703 h 114632"/>
                <a:gd name="connsiteX18" fmla="*/ 111363 w 111089"/>
                <a:gd name="connsiteY18" fmla="*/ 17785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63" y="17785"/>
                  </a:moveTo>
                  <a:cubicBezTo>
                    <a:pt x="111363" y="4120"/>
                    <a:pt x="104784" y="71"/>
                    <a:pt x="100229" y="71"/>
                  </a:cubicBezTo>
                  <a:cubicBezTo>
                    <a:pt x="93903" y="71"/>
                    <a:pt x="87829" y="6651"/>
                    <a:pt x="87829" y="12218"/>
                  </a:cubicBezTo>
                  <a:cubicBezTo>
                    <a:pt x="87829" y="15507"/>
                    <a:pt x="89095" y="17026"/>
                    <a:pt x="91878" y="19809"/>
                  </a:cubicBezTo>
                  <a:cubicBezTo>
                    <a:pt x="97192" y="24870"/>
                    <a:pt x="100482" y="31450"/>
                    <a:pt x="100482" y="40559"/>
                  </a:cubicBezTo>
                  <a:cubicBezTo>
                    <a:pt x="100482" y="51188"/>
                    <a:pt x="85046" y="109136"/>
                    <a:pt x="55439" y="109136"/>
                  </a:cubicBezTo>
                  <a:cubicBezTo>
                    <a:pt x="42533" y="109136"/>
                    <a:pt x="36713" y="100279"/>
                    <a:pt x="36713" y="87121"/>
                  </a:cubicBezTo>
                  <a:cubicBezTo>
                    <a:pt x="36713" y="72950"/>
                    <a:pt x="43546" y="54477"/>
                    <a:pt x="51390" y="33474"/>
                  </a:cubicBezTo>
                  <a:cubicBezTo>
                    <a:pt x="53161" y="29172"/>
                    <a:pt x="54427" y="25629"/>
                    <a:pt x="54427" y="20821"/>
                  </a:cubicBezTo>
                  <a:cubicBezTo>
                    <a:pt x="54427" y="9434"/>
                    <a:pt x="46329" y="71"/>
                    <a:pt x="33677" y="71"/>
                  </a:cubicBezTo>
                  <a:cubicBezTo>
                    <a:pt x="9890" y="71"/>
                    <a:pt x="274" y="36764"/>
                    <a:pt x="274" y="39041"/>
                  </a:cubicBezTo>
                  <a:cubicBezTo>
                    <a:pt x="274" y="41572"/>
                    <a:pt x="2804" y="41572"/>
                    <a:pt x="3310" y="41572"/>
                  </a:cubicBezTo>
                  <a:cubicBezTo>
                    <a:pt x="5841" y="41572"/>
                    <a:pt x="6094" y="41066"/>
                    <a:pt x="7359" y="37017"/>
                  </a:cubicBezTo>
                  <a:cubicBezTo>
                    <a:pt x="14698" y="11459"/>
                    <a:pt x="25579" y="5638"/>
                    <a:pt x="32917" y="5638"/>
                  </a:cubicBezTo>
                  <a:cubicBezTo>
                    <a:pt x="34942" y="5638"/>
                    <a:pt x="39244" y="5638"/>
                    <a:pt x="39244" y="13736"/>
                  </a:cubicBezTo>
                  <a:cubicBezTo>
                    <a:pt x="39244" y="20062"/>
                    <a:pt x="36713" y="26895"/>
                    <a:pt x="34942" y="31450"/>
                  </a:cubicBezTo>
                  <a:cubicBezTo>
                    <a:pt x="23808" y="60804"/>
                    <a:pt x="20518" y="72444"/>
                    <a:pt x="20518" y="83325"/>
                  </a:cubicBezTo>
                  <a:cubicBezTo>
                    <a:pt x="20518" y="110655"/>
                    <a:pt x="42786" y="114703"/>
                    <a:pt x="54427" y="114703"/>
                  </a:cubicBezTo>
                  <a:cubicBezTo>
                    <a:pt x="96939" y="114703"/>
                    <a:pt x="111363" y="30943"/>
                    <a:pt x="111363" y="17785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D64BDCB7-F5B2-6772-AA51-598410427139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443814" y="7652477"/>
              <a:ext cx="58707" cy="253051"/>
            </a:xfrm>
            <a:custGeom>
              <a:avLst/>
              <a:gdLst>
                <a:gd name="connsiteX0" fmla="*/ 58987 w 58707"/>
                <a:gd name="connsiteY0" fmla="*/ 126597 h 253051"/>
                <a:gd name="connsiteX1" fmla="*/ 42285 w 58707"/>
                <a:gd name="connsiteY1" fmla="*/ 47645 h 253051"/>
                <a:gd name="connsiteX2" fmla="*/ 2810 w 58707"/>
                <a:gd name="connsiteY2" fmla="*/ 71 h 253051"/>
                <a:gd name="connsiteX3" fmla="*/ 279 w 58707"/>
                <a:gd name="connsiteY3" fmla="*/ 2602 h 253051"/>
                <a:gd name="connsiteX4" fmla="*/ 5087 w 58707"/>
                <a:gd name="connsiteY4" fmla="*/ 8422 h 253051"/>
                <a:gd name="connsiteX5" fmla="*/ 44310 w 58707"/>
                <a:gd name="connsiteY5" fmla="*/ 126597 h 253051"/>
                <a:gd name="connsiteX6" fmla="*/ 3569 w 58707"/>
                <a:gd name="connsiteY6" fmla="*/ 246290 h 253051"/>
                <a:gd name="connsiteX7" fmla="*/ 279 w 58707"/>
                <a:gd name="connsiteY7" fmla="*/ 250592 h 253051"/>
                <a:gd name="connsiteX8" fmla="*/ 2810 w 58707"/>
                <a:gd name="connsiteY8" fmla="*/ 253122 h 253051"/>
                <a:gd name="connsiteX9" fmla="*/ 43045 w 58707"/>
                <a:gd name="connsiteY9" fmla="*/ 203777 h 253051"/>
                <a:gd name="connsiteX10" fmla="*/ 58987 w 58707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87" y="126597"/>
                  </a:moveTo>
                  <a:cubicBezTo>
                    <a:pt x="58987" y="106859"/>
                    <a:pt x="56203" y="76240"/>
                    <a:pt x="42285" y="47645"/>
                  </a:cubicBezTo>
                  <a:cubicBezTo>
                    <a:pt x="27102" y="16520"/>
                    <a:pt x="5340" y="71"/>
                    <a:pt x="2810" y="71"/>
                  </a:cubicBezTo>
                  <a:cubicBezTo>
                    <a:pt x="1291" y="71"/>
                    <a:pt x="279" y="1083"/>
                    <a:pt x="279" y="2602"/>
                  </a:cubicBezTo>
                  <a:cubicBezTo>
                    <a:pt x="279" y="3361"/>
                    <a:pt x="279" y="3867"/>
                    <a:pt x="5087" y="8422"/>
                  </a:cubicBezTo>
                  <a:cubicBezTo>
                    <a:pt x="29886" y="33474"/>
                    <a:pt x="44310" y="73709"/>
                    <a:pt x="44310" y="126597"/>
                  </a:cubicBezTo>
                  <a:cubicBezTo>
                    <a:pt x="44310" y="169869"/>
                    <a:pt x="34947" y="214406"/>
                    <a:pt x="3569" y="246290"/>
                  </a:cubicBezTo>
                  <a:cubicBezTo>
                    <a:pt x="279" y="249327"/>
                    <a:pt x="279" y="249833"/>
                    <a:pt x="279" y="250592"/>
                  </a:cubicBezTo>
                  <a:cubicBezTo>
                    <a:pt x="279" y="252110"/>
                    <a:pt x="1291" y="253122"/>
                    <a:pt x="2810" y="253122"/>
                  </a:cubicBezTo>
                  <a:cubicBezTo>
                    <a:pt x="5340" y="253122"/>
                    <a:pt x="28115" y="235915"/>
                    <a:pt x="43045" y="203777"/>
                  </a:cubicBezTo>
                  <a:cubicBezTo>
                    <a:pt x="55950" y="175942"/>
                    <a:pt x="58987" y="147853"/>
                    <a:pt x="58987" y="126597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11F08EAD-DF38-94D3-DADF-E3F1791AFE31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917077" y="7956276"/>
              <a:ext cx="610721" cy="10121"/>
            </a:xfrm>
            <a:custGeom>
              <a:avLst/>
              <a:gdLst>
                <a:gd name="connsiteX0" fmla="*/ 0 w 610721"/>
                <a:gd name="connsiteY0" fmla="*/ 0 h 10121"/>
                <a:gd name="connsiteX1" fmla="*/ 610721 w 610721"/>
                <a:gd name="connsiteY1" fmla="*/ 0 h 10121"/>
                <a:gd name="connsiteX2" fmla="*/ 610721 w 610721"/>
                <a:gd name="connsiteY2" fmla="*/ 10122 h 10121"/>
                <a:gd name="connsiteX3" fmla="*/ 0 w 610721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721" h="10121">
                  <a:moveTo>
                    <a:pt x="0" y="0"/>
                  </a:moveTo>
                  <a:lnTo>
                    <a:pt x="610721" y="0"/>
                  </a:lnTo>
                  <a:lnTo>
                    <a:pt x="610721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3709A0A0-B12F-C25E-270E-015F149DFEB7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048902" y="8026865"/>
              <a:ext cx="112101" cy="171315"/>
            </a:xfrm>
            <a:custGeom>
              <a:avLst/>
              <a:gdLst>
                <a:gd name="connsiteX0" fmla="*/ 67575 w 112101"/>
                <a:gd name="connsiteY0" fmla="*/ 129647 h 171315"/>
                <a:gd name="connsiteX1" fmla="*/ 67575 w 112101"/>
                <a:gd name="connsiteY1" fmla="*/ 151663 h 171315"/>
                <a:gd name="connsiteX2" fmla="*/ 48343 w 112101"/>
                <a:gd name="connsiteY2" fmla="*/ 163556 h 171315"/>
                <a:gd name="connsiteX3" fmla="*/ 43029 w 112101"/>
                <a:gd name="connsiteY3" fmla="*/ 163556 h 171315"/>
                <a:gd name="connsiteX4" fmla="*/ 43029 w 112101"/>
                <a:gd name="connsiteY4" fmla="*/ 171401 h 171315"/>
                <a:gd name="connsiteX5" fmla="*/ 77191 w 112101"/>
                <a:gd name="connsiteY5" fmla="*/ 170642 h 171315"/>
                <a:gd name="connsiteX6" fmla="*/ 111606 w 112101"/>
                <a:gd name="connsiteY6" fmla="*/ 171401 h 171315"/>
                <a:gd name="connsiteX7" fmla="*/ 111606 w 112101"/>
                <a:gd name="connsiteY7" fmla="*/ 163556 h 171315"/>
                <a:gd name="connsiteX8" fmla="*/ 106292 w 112101"/>
                <a:gd name="connsiteY8" fmla="*/ 163556 h 171315"/>
                <a:gd name="connsiteX9" fmla="*/ 87060 w 112101"/>
                <a:gd name="connsiteY9" fmla="*/ 151663 h 171315"/>
                <a:gd name="connsiteX10" fmla="*/ 87060 w 112101"/>
                <a:gd name="connsiteY10" fmla="*/ 129647 h 171315"/>
                <a:gd name="connsiteX11" fmla="*/ 112365 w 112101"/>
                <a:gd name="connsiteY11" fmla="*/ 129647 h 171315"/>
                <a:gd name="connsiteX12" fmla="*/ 112365 w 112101"/>
                <a:gd name="connsiteY12" fmla="*/ 121803 h 171315"/>
                <a:gd name="connsiteX13" fmla="*/ 87060 w 112101"/>
                <a:gd name="connsiteY13" fmla="*/ 121803 h 171315"/>
                <a:gd name="connsiteX14" fmla="*/ 87060 w 112101"/>
                <a:gd name="connsiteY14" fmla="*/ 6665 h 171315"/>
                <a:gd name="connsiteX15" fmla="*/ 83011 w 112101"/>
                <a:gd name="connsiteY15" fmla="*/ 85 h 171315"/>
                <a:gd name="connsiteX16" fmla="*/ 77950 w 112101"/>
                <a:gd name="connsiteY16" fmla="*/ 3122 h 171315"/>
                <a:gd name="connsiteX17" fmla="*/ 264 w 112101"/>
                <a:gd name="connsiteY17" fmla="*/ 121803 h 171315"/>
                <a:gd name="connsiteX18" fmla="*/ 264 w 112101"/>
                <a:gd name="connsiteY18" fmla="*/ 129647 h 171315"/>
                <a:gd name="connsiteX19" fmla="*/ 67575 w 112101"/>
                <a:gd name="connsiteY19" fmla="*/ 129647 h 171315"/>
                <a:gd name="connsiteX20" fmla="*/ 69094 w 112101"/>
                <a:gd name="connsiteY20" fmla="*/ 121803 h 171315"/>
                <a:gd name="connsiteX21" fmla="*/ 7349 w 112101"/>
                <a:gd name="connsiteY21" fmla="*/ 121803 h 171315"/>
                <a:gd name="connsiteX22" fmla="*/ 69094 w 112101"/>
                <a:gd name="connsiteY22" fmla="*/ 27415 h 171315"/>
                <a:gd name="connsiteX23" fmla="*/ 69094 w 112101"/>
                <a:gd name="connsiteY23" fmla="*/ 121803 h 17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101" h="171315">
                  <a:moveTo>
                    <a:pt x="67575" y="129647"/>
                  </a:moveTo>
                  <a:lnTo>
                    <a:pt x="67575" y="151663"/>
                  </a:lnTo>
                  <a:cubicBezTo>
                    <a:pt x="67575" y="160773"/>
                    <a:pt x="67069" y="163556"/>
                    <a:pt x="48343" y="163556"/>
                  </a:cubicBezTo>
                  <a:lnTo>
                    <a:pt x="43029" y="163556"/>
                  </a:lnTo>
                  <a:lnTo>
                    <a:pt x="43029" y="171401"/>
                  </a:lnTo>
                  <a:cubicBezTo>
                    <a:pt x="53404" y="170642"/>
                    <a:pt x="66563" y="170642"/>
                    <a:pt x="77191" y="170642"/>
                  </a:cubicBezTo>
                  <a:cubicBezTo>
                    <a:pt x="87819" y="170642"/>
                    <a:pt x="101231" y="170642"/>
                    <a:pt x="111606" y="171401"/>
                  </a:cubicBezTo>
                  <a:lnTo>
                    <a:pt x="111606" y="163556"/>
                  </a:lnTo>
                  <a:lnTo>
                    <a:pt x="106292" y="163556"/>
                  </a:lnTo>
                  <a:cubicBezTo>
                    <a:pt x="87566" y="163556"/>
                    <a:pt x="87060" y="160773"/>
                    <a:pt x="87060" y="151663"/>
                  </a:cubicBezTo>
                  <a:lnTo>
                    <a:pt x="87060" y="129647"/>
                  </a:lnTo>
                  <a:lnTo>
                    <a:pt x="112365" y="129647"/>
                  </a:lnTo>
                  <a:lnTo>
                    <a:pt x="112365" y="121803"/>
                  </a:lnTo>
                  <a:lnTo>
                    <a:pt x="87060" y="121803"/>
                  </a:lnTo>
                  <a:lnTo>
                    <a:pt x="87060" y="6665"/>
                  </a:lnTo>
                  <a:cubicBezTo>
                    <a:pt x="87060" y="1604"/>
                    <a:pt x="87060" y="85"/>
                    <a:pt x="83011" y="85"/>
                  </a:cubicBezTo>
                  <a:cubicBezTo>
                    <a:pt x="80734" y="85"/>
                    <a:pt x="79975" y="85"/>
                    <a:pt x="77950" y="3122"/>
                  </a:cubicBezTo>
                  <a:lnTo>
                    <a:pt x="264" y="121803"/>
                  </a:lnTo>
                  <a:lnTo>
                    <a:pt x="264" y="129647"/>
                  </a:lnTo>
                  <a:lnTo>
                    <a:pt x="67575" y="129647"/>
                  </a:lnTo>
                  <a:close/>
                  <a:moveTo>
                    <a:pt x="69094" y="121803"/>
                  </a:moveTo>
                  <a:lnTo>
                    <a:pt x="7349" y="121803"/>
                  </a:lnTo>
                  <a:lnTo>
                    <a:pt x="69094" y="27415"/>
                  </a:lnTo>
                  <a:lnTo>
                    <a:pt x="69094" y="121803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217C3AEC-C059-5EAD-8A2E-1413E7F23FDF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229362" y="8028889"/>
              <a:ext cx="27076" cy="26823"/>
            </a:xfrm>
            <a:custGeom>
              <a:avLst/>
              <a:gdLst>
                <a:gd name="connsiteX0" fmla="*/ 27347 w 27076"/>
                <a:gd name="connsiteY0" fmla="*/ 13497 h 26823"/>
                <a:gd name="connsiteX1" fmla="*/ 13935 w 27076"/>
                <a:gd name="connsiteY1" fmla="*/ 85 h 26823"/>
                <a:gd name="connsiteX2" fmla="*/ 270 w 27076"/>
                <a:gd name="connsiteY2" fmla="*/ 13497 h 26823"/>
                <a:gd name="connsiteX3" fmla="*/ 13682 w 27076"/>
                <a:gd name="connsiteY3" fmla="*/ 26909 h 26823"/>
                <a:gd name="connsiteX4" fmla="*/ 27347 w 27076"/>
                <a:gd name="connsiteY4" fmla="*/ 13497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76" h="26823">
                  <a:moveTo>
                    <a:pt x="27347" y="13497"/>
                  </a:moveTo>
                  <a:cubicBezTo>
                    <a:pt x="27347" y="6665"/>
                    <a:pt x="21527" y="85"/>
                    <a:pt x="13935" y="85"/>
                  </a:cubicBezTo>
                  <a:cubicBezTo>
                    <a:pt x="5331" y="85"/>
                    <a:pt x="270" y="7171"/>
                    <a:pt x="270" y="13497"/>
                  </a:cubicBezTo>
                  <a:cubicBezTo>
                    <a:pt x="270" y="20329"/>
                    <a:pt x="6090" y="26909"/>
                    <a:pt x="13682" y="26909"/>
                  </a:cubicBezTo>
                  <a:cubicBezTo>
                    <a:pt x="22286" y="26909"/>
                    <a:pt x="27347" y="19823"/>
                    <a:pt x="27347" y="13497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362F821B-EA57-E26A-E484-2203AED88023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7175681" y="8086332"/>
              <a:ext cx="102991" cy="114632"/>
            </a:xfrm>
            <a:custGeom>
              <a:avLst/>
              <a:gdLst>
                <a:gd name="connsiteX0" fmla="*/ 15199 w 102991"/>
                <a:gd name="connsiteY0" fmla="*/ 97004 h 114632"/>
                <a:gd name="connsiteX1" fmla="*/ 12921 w 102991"/>
                <a:gd name="connsiteY1" fmla="*/ 107885 h 114632"/>
                <a:gd name="connsiteX2" fmla="*/ 20260 w 102991"/>
                <a:gd name="connsiteY2" fmla="*/ 114717 h 114632"/>
                <a:gd name="connsiteX3" fmla="*/ 29623 w 102991"/>
                <a:gd name="connsiteY3" fmla="*/ 107632 h 114632"/>
                <a:gd name="connsiteX4" fmla="*/ 39745 w 102991"/>
                <a:gd name="connsiteY4" fmla="*/ 67650 h 114632"/>
                <a:gd name="connsiteX5" fmla="*/ 47842 w 102991"/>
                <a:gd name="connsiteY5" fmla="*/ 34753 h 114632"/>
                <a:gd name="connsiteX6" fmla="*/ 62013 w 102991"/>
                <a:gd name="connsiteY6" fmla="*/ 14003 h 114632"/>
                <a:gd name="connsiteX7" fmla="*/ 82257 w 102991"/>
                <a:gd name="connsiteY7" fmla="*/ 5652 h 114632"/>
                <a:gd name="connsiteX8" fmla="*/ 92885 w 102991"/>
                <a:gd name="connsiteY8" fmla="*/ 8689 h 114632"/>
                <a:gd name="connsiteX9" fmla="*/ 79727 w 102991"/>
                <a:gd name="connsiteY9" fmla="*/ 22607 h 114632"/>
                <a:gd name="connsiteX10" fmla="*/ 89343 w 102991"/>
                <a:gd name="connsiteY10" fmla="*/ 31464 h 114632"/>
                <a:gd name="connsiteX11" fmla="*/ 103261 w 102991"/>
                <a:gd name="connsiteY11" fmla="*/ 16534 h 114632"/>
                <a:gd name="connsiteX12" fmla="*/ 82257 w 102991"/>
                <a:gd name="connsiteY12" fmla="*/ 85 h 114632"/>
                <a:gd name="connsiteX13" fmla="*/ 49867 w 102991"/>
                <a:gd name="connsiteY13" fmla="*/ 19570 h 114632"/>
                <a:gd name="connsiteX14" fmla="*/ 26839 w 102991"/>
                <a:gd name="connsiteY14" fmla="*/ 85 h 114632"/>
                <a:gd name="connsiteX15" fmla="*/ 8113 w 102991"/>
                <a:gd name="connsiteY15" fmla="*/ 14509 h 114632"/>
                <a:gd name="connsiteX16" fmla="*/ 269 w 102991"/>
                <a:gd name="connsiteY16" fmla="*/ 39055 h 114632"/>
                <a:gd name="connsiteX17" fmla="*/ 3305 w 102991"/>
                <a:gd name="connsiteY17" fmla="*/ 41586 h 114632"/>
                <a:gd name="connsiteX18" fmla="*/ 7607 w 102991"/>
                <a:gd name="connsiteY18" fmla="*/ 35765 h 114632"/>
                <a:gd name="connsiteX19" fmla="*/ 26080 w 102991"/>
                <a:gd name="connsiteY19" fmla="*/ 5652 h 114632"/>
                <a:gd name="connsiteX20" fmla="*/ 33925 w 102991"/>
                <a:gd name="connsiteY20" fmla="*/ 17293 h 114632"/>
                <a:gd name="connsiteX21" fmla="*/ 29876 w 102991"/>
                <a:gd name="connsiteY21" fmla="*/ 38549 h 114632"/>
                <a:gd name="connsiteX22" fmla="*/ 15199 w 10299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99" y="97004"/>
                  </a:moveTo>
                  <a:cubicBezTo>
                    <a:pt x="14440" y="100800"/>
                    <a:pt x="12921" y="106620"/>
                    <a:pt x="12921" y="107885"/>
                  </a:cubicBezTo>
                  <a:cubicBezTo>
                    <a:pt x="12921" y="112440"/>
                    <a:pt x="16464" y="114717"/>
                    <a:pt x="20260" y="114717"/>
                  </a:cubicBezTo>
                  <a:cubicBezTo>
                    <a:pt x="23296" y="114717"/>
                    <a:pt x="27851" y="112693"/>
                    <a:pt x="29623" y="107632"/>
                  </a:cubicBezTo>
                  <a:cubicBezTo>
                    <a:pt x="30129" y="106620"/>
                    <a:pt x="38732" y="72205"/>
                    <a:pt x="39745" y="67650"/>
                  </a:cubicBezTo>
                  <a:cubicBezTo>
                    <a:pt x="41769" y="59299"/>
                    <a:pt x="46324" y="41586"/>
                    <a:pt x="47842" y="34753"/>
                  </a:cubicBezTo>
                  <a:cubicBezTo>
                    <a:pt x="48855" y="31464"/>
                    <a:pt x="55940" y="19570"/>
                    <a:pt x="62013" y="14003"/>
                  </a:cubicBezTo>
                  <a:cubicBezTo>
                    <a:pt x="64038" y="12232"/>
                    <a:pt x="71376" y="5652"/>
                    <a:pt x="82257" y="5652"/>
                  </a:cubicBezTo>
                  <a:cubicBezTo>
                    <a:pt x="88837" y="5652"/>
                    <a:pt x="92632" y="8689"/>
                    <a:pt x="92885" y="8689"/>
                  </a:cubicBezTo>
                  <a:cubicBezTo>
                    <a:pt x="85294" y="9954"/>
                    <a:pt x="79727" y="16027"/>
                    <a:pt x="79727" y="22607"/>
                  </a:cubicBezTo>
                  <a:cubicBezTo>
                    <a:pt x="79727" y="26656"/>
                    <a:pt x="82510" y="31464"/>
                    <a:pt x="89343" y="31464"/>
                  </a:cubicBezTo>
                  <a:cubicBezTo>
                    <a:pt x="96175" y="31464"/>
                    <a:pt x="103261" y="25643"/>
                    <a:pt x="103261" y="16534"/>
                  </a:cubicBezTo>
                  <a:cubicBezTo>
                    <a:pt x="103261" y="7677"/>
                    <a:pt x="95163" y="85"/>
                    <a:pt x="82257" y="85"/>
                  </a:cubicBezTo>
                  <a:cubicBezTo>
                    <a:pt x="65809" y="85"/>
                    <a:pt x="54675" y="12485"/>
                    <a:pt x="49867" y="19570"/>
                  </a:cubicBezTo>
                  <a:cubicBezTo>
                    <a:pt x="47842" y="8183"/>
                    <a:pt x="38732" y="85"/>
                    <a:pt x="26839" y="85"/>
                  </a:cubicBezTo>
                  <a:cubicBezTo>
                    <a:pt x="15199" y="85"/>
                    <a:pt x="10391" y="9954"/>
                    <a:pt x="8113" y="14509"/>
                  </a:cubicBezTo>
                  <a:cubicBezTo>
                    <a:pt x="3558" y="23113"/>
                    <a:pt x="269" y="38296"/>
                    <a:pt x="269" y="39055"/>
                  </a:cubicBezTo>
                  <a:cubicBezTo>
                    <a:pt x="269" y="41586"/>
                    <a:pt x="2799" y="41586"/>
                    <a:pt x="3305" y="41586"/>
                  </a:cubicBezTo>
                  <a:cubicBezTo>
                    <a:pt x="5836" y="41586"/>
                    <a:pt x="6089" y="41333"/>
                    <a:pt x="7607" y="35765"/>
                  </a:cubicBezTo>
                  <a:cubicBezTo>
                    <a:pt x="11909" y="17799"/>
                    <a:pt x="16970" y="5652"/>
                    <a:pt x="26080" y="5652"/>
                  </a:cubicBezTo>
                  <a:cubicBezTo>
                    <a:pt x="30382" y="5652"/>
                    <a:pt x="33925" y="7677"/>
                    <a:pt x="33925" y="17293"/>
                  </a:cubicBezTo>
                  <a:cubicBezTo>
                    <a:pt x="33925" y="22607"/>
                    <a:pt x="33165" y="25390"/>
                    <a:pt x="29876" y="38549"/>
                  </a:cubicBezTo>
                  <a:lnTo>
                    <a:pt x="15199" y="9700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BBA7A1AF-F734-1DFF-4A5A-2A288766604F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300698" y="8007459"/>
              <a:ext cx="78294" cy="117618"/>
            </a:xfrm>
            <a:custGeom>
              <a:avLst/>
              <a:gdLst>
                <a:gd name="connsiteX0" fmla="*/ 78568 w 78294"/>
                <a:gd name="connsiteY0" fmla="*/ 85462 h 117618"/>
                <a:gd name="connsiteX1" fmla="*/ 72545 w 78294"/>
                <a:gd name="connsiteY1" fmla="*/ 85462 h 117618"/>
                <a:gd name="connsiteX2" fmla="*/ 67939 w 78294"/>
                <a:gd name="connsiteY2" fmla="*/ 101581 h 117618"/>
                <a:gd name="connsiteX3" fmla="*/ 50403 w 78294"/>
                <a:gd name="connsiteY3" fmla="*/ 102644 h 117618"/>
                <a:gd name="connsiteX4" fmla="*/ 17810 w 78294"/>
                <a:gd name="connsiteY4" fmla="*/ 102644 h 117618"/>
                <a:gd name="connsiteX5" fmla="*/ 53237 w 78294"/>
                <a:gd name="connsiteY5" fmla="*/ 72885 h 117618"/>
                <a:gd name="connsiteX6" fmla="*/ 78568 w 78294"/>
                <a:gd name="connsiteY6" fmla="*/ 34624 h 117618"/>
                <a:gd name="connsiteX7" fmla="*/ 37118 w 78294"/>
                <a:gd name="connsiteY7" fmla="*/ 82 h 117618"/>
                <a:gd name="connsiteX8" fmla="*/ 273 w 78294"/>
                <a:gd name="connsiteY8" fmla="*/ 31790 h 117618"/>
                <a:gd name="connsiteX9" fmla="*/ 9662 w 78294"/>
                <a:gd name="connsiteY9" fmla="*/ 41709 h 117618"/>
                <a:gd name="connsiteX10" fmla="*/ 19050 w 78294"/>
                <a:gd name="connsiteY10" fmla="*/ 32321 h 117618"/>
                <a:gd name="connsiteX11" fmla="*/ 8599 w 78294"/>
                <a:gd name="connsiteY11" fmla="*/ 22933 h 117618"/>
                <a:gd name="connsiteX12" fmla="*/ 34461 w 78294"/>
                <a:gd name="connsiteY12" fmla="*/ 6459 h 117618"/>
                <a:gd name="connsiteX13" fmla="*/ 61385 w 78294"/>
                <a:gd name="connsiteY13" fmla="*/ 34624 h 117618"/>
                <a:gd name="connsiteX14" fmla="*/ 44735 w 78294"/>
                <a:gd name="connsiteY14" fmla="*/ 68634 h 117618"/>
                <a:gd name="connsiteX15" fmla="*/ 2045 w 78294"/>
                <a:gd name="connsiteY15" fmla="*/ 110792 h 117618"/>
                <a:gd name="connsiteX16" fmla="*/ 273 w 78294"/>
                <a:gd name="connsiteY16" fmla="*/ 117701 h 117618"/>
                <a:gd name="connsiteX17" fmla="*/ 73253 w 78294"/>
                <a:gd name="connsiteY17" fmla="*/ 117701 h 117618"/>
                <a:gd name="connsiteX18" fmla="*/ 78568 w 78294"/>
                <a:gd name="connsiteY18" fmla="*/ 8546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17618">
                  <a:moveTo>
                    <a:pt x="78568" y="85462"/>
                  </a:moveTo>
                  <a:lnTo>
                    <a:pt x="72545" y="85462"/>
                  </a:lnTo>
                  <a:cubicBezTo>
                    <a:pt x="72013" y="89359"/>
                    <a:pt x="70242" y="99810"/>
                    <a:pt x="67939" y="101581"/>
                  </a:cubicBezTo>
                  <a:cubicBezTo>
                    <a:pt x="66522" y="102644"/>
                    <a:pt x="52883" y="102644"/>
                    <a:pt x="50403" y="102644"/>
                  </a:cubicBezTo>
                  <a:lnTo>
                    <a:pt x="17810" y="102644"/>
                  </a:lnTo>
                  <a:cubicBezTo>
                    <a:pt x="36409" y="86170"/>
                    <a:pt x="42609" y="81211"/>
                    <a:pt x="53237" y="72885"/>
                  </a:cubicBezTo>
                  <a:cubicBezTo>
                    <a:pt x="66345" y="62434"/>
                    <a:pt x="78568" y="51452"/>
                    <a:pt x="78568" y="34624"/>
                  </a:cubicBezTo>
                  <a:cubicBezTo>
                    <a:pt x="78568" y="13190"/>
                    <a:pt x="59791" y="82"/>
                    <a:pt x="37118" y="82"/>
                  </a:cubicBezTo>
                  <a:cubicBezTo>
                    <a:pt x="15153" y="82"/>
                    <a:pt x="273" y="15493"/>
                    <a:pt x="273" y="31790"/>
                  </a:cubicBezTo>
                  <a:cubicBezTo>
                    <a:pt x="273" y="40824"/>
                    <a:pt x="7890" y="41709"/>
                    <a:pt x="9662" y="41709"/>
                  </a:cubicBezTo>
                  <a:cubicBezTo>
                    <a:pt x="13913" y="41709"/>
                    <a:pt x="19050" y="38698"/>
                    <a:pt x="19050" y="32321"/>
                  </a:cubicBezTo>
                  <a:cubicBezTo>
                    <a:pt x="19050" y="29133"/>
                    <a:pt x="17810" y="22933"/>
                    <a:pt x="8599" y="22933"/>
                  </a:cubicBezTo>
                  <a:cubicBezTo>
                    <a:pt x="14090" y="10356"/>
                    <a:pt x="26135" y="6459"/>
                    <a:pt x="34461" y="6459"/>
                  </a:cubicBezTo>
                  <a:cubicBezTo>
                    <a:pt x="52174" y="6459"/>
                    <a:pt x="61385" y="20276"/>
                    <a:pt x="61385" y="34624"/>
                  </a:cubicBezTo>
                  <a:cubicBezTo>
                    <a:pt x="61385" y="50035"/>
                    <a:pt x="50403" y="62257"/>
                    <a:pt x="44735" y="68634"/>
                  </a:cubicBezTo>
                  <a:lnTo>
                    <a:pt x="2045" y="110792"/>
                  </a:lnTo>
                  <a:cubicBezTo>
                    <a:pt x="273" y="112386"/>
                    <a:pt x="273" y="112741"/>
                    <a:pt x="273" y="117701"/>
                  </a:cubicBezTo>
                  <a:lnTo>
                    <a:pt x="73253" y="117701"/>
                  </a:lnTo>
                  <a:lnTo>
                    <a:pt x="78568" y="85462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04DAC82E-5A17-1E5C-BF68-3A70ACBB3E5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567022" y="7657673"/>
              <a:ext cx="124501" cy="607069"/>
            </a:xfrm>
            <a:custGeom>
              <a:avLst/>
              <a:gdLst>
                <a:gd name="connsiteX0" fmla="*/ 124785 w 124501"/>
                <a:gd name="connsiteY0" fmla="*/ 303726 h 607069"/>
                <a:gd name="connsiteX1" fmla="*/ 37736 w 124501"/>
                <a:gd name="connsiteY1" fmla="*/ 28406 h 607069"/>
                <a:gd name="connsiteX2" fmla="*/ 12684 w 124501"/>
                <a:gd name="connsiteY2" fmla="*/ 3101 h 607069"/>
                <a:gd name="connsiteX3" fmla="*/ 5598 w 124501"/>
                <a:gd name="connsiteY3" fmla="*/ 64 h 607069"/>
                <a:gd name="connsiteX4" fmla="*/ 284 w 124501"/>
                <a:gd name="connsiteY4" fmla="*/ 2595 h 607069"/>
                <a:gd name="connsiteX5" fmla="*/ 1802 w 124501"/>
                <a:gd name="connsiteY5" fmla="*/ 5125 h 607069"/>
                <a:gd name="connsiteX6" fmla="*/ 44568 w 124501"/>
                <a:gd name="connsiteY6" fmla="*/ 58519 h 607069"/>
                <a:gd name="connsiteX7" fmla="*/ 103782 w 124501"/>
                <a:gd name="connsiteY7" fmla="*/ 303473 h 607069"/>
                <a:gd name="connsiteX8" fmla="*/ 52919 w 124501"/>
                <a:gd name="connsiteY8" fmla="*/ 534761 h 607069"/>
                <a:gd name="connsiteX9" fmla="*/ 1296 w 124501"/>
                <a:gd name="connsiteY9" fmla="*/ 602326 h 607069"/>
                <a:gd name="connsiteX10" fmla="*/ 284 w 124501"/>
                <a:gd name="connsiteY10" fmla="*/ 604603 h 607069"/>
                <a:gd name="connsiteX11" fmla="*/ 5598 w 124501"/>
                <a:gd name="connsiteY11" fmla="*/ 607134 h 607069"/>
                <a:gd name="connsiteX12" fmla="*/ 13443 w 124501"/>
                <a:gd name="connsiteY12" fmla="*/ 603338 h 607069"/>
                <a:gd name="connsiteX13" fmla="*/ 124785 w 124501"/>
                <a:gd name="connsiteY13" fmla="*/ 303726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501" h="607069">
                  <a:moveTo>
                    <a:pt x="124785" y="303726"/>
                  </a:moveTo>
                  <a:cubicBezTo>
                    <a:pt x="124785" y="204277"/>
                    <a:pt x="102011" y="104068"/>
                    <a:pt x="37736" y="28406"/>
                  </a:cubicBezTo>
                  <a:cubicBezTo>
                    <a:pt x="32675" y="22586"/>
                    <a:pt x="23059" y="12211"/>
                    <a:pt x="12684" y="3101"/>
                  </a:cubicBezTo>
                  <a:cubicBezTo>
                    <a:pt x="9647" y="64"/>
                    <a:pt x="9141" y="64"/>
                    <a:pt x="5598" y="64"/>
                  </a:cubicBezTo>
                  <a:cubicBezTo>
                    <a:pt x="2562" y="64"/>
                    <a:pt x="284" y="64"/>
                    <a:pt x="284" y="2595"/>
                  </a:cubicBezTo>
                  <a:cubicBezTo>
                    <a:pt x="284" y="3607"/>
                    <a:pt x="1296" y="4619"/>
                    <a:pt x="1802" y="5125"/>
                  </a:cubicBezTo>
                  <a:cubicBezTo>
                    <a:pt x="10659" y="14235"/>
                    <a:pt x="27614" y="31190"/>
                    <a:pt x="44568" y="58519"/>
                  </a:cubicBezTo>
                  <a:cubicBezTo>
                    <a:pt x="85309" y="123806"/>
                    <a:pt x="103782" y="206048"/>
                    <a:pt x="103782" y="303473"/>
                  </a:cubicBezTo>
                  <a:cubicBezTo>
                    <a:pt x="103782" y="371543"/>
                    <a:pt x="94672" y="459352"/>
                    <a:pt x="52919" y="534761"/>
                  </a:cubicBezTo>
                  <a:cubicBezTo>
                    <a:pt x="32928" y="570695"/>
                    <a:pt x="11924" y="591698"/>
                    <a:pt x="1296" y="602326"/>
                  </a:cubicBezTo>
                  <a:cubicBezTo>
                    <a:pt x="790" y="603085"/>
                    <a:pt x="284" y="603844"/>
                    <a:pt x="284" y="604603"/>
                  </a:cubicBezTo>
                  <a:cubicBezTo>
                    <a:pt x="284" y="607134"/>
                    <a:pt x="2562" y="607134"/>
                    <a:pt x="5598" y="607134"/>
                  </a:cubicBezTo>
                  <a:cubicBezTo>
                    <a:pt x="9141" y="607134"/>
                    <a:pt x="9647" y="607134"/>
                    <a:pt x="13443" y="603338"/>
                  </a:cubicBezTo>
                  <a:cubicBezTo>
                    <a:pt x="98215" y="526158"/>
                    <a:pt x="124785" y="410260"/>
                    <a:pt x="124785" y="303726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DB335202-0938-2EA6-8B21-F47217771D3B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7814842" y="7877071"/>
              <a:ext cx="168278" cy="168531"/>
            </a:xfrm>
            <a:custGeom>
              <a:avLst/>
              <a:gdLst>
                <a:gd name="connsiteX0" fmla="*/ 89621 w 168278"/>
                <a:gd name="connsiteY0" fmla="*/ 89405 h 168531"/>
                <a:gd name="connsiteX1" fmla="*/ 160222 w 168278"/>
                <a:gd name="connsiteY1" fmla="*/ 89405 h 168531"/>
                <a:gd name="connsiteX2" fmla="*/ 168573 w 168278"/>
                <a:gd name="connsiteY2" fmla="*/ 84344 h 168531"/>
                <a:gd name="connsiteX3" fmla="*/ 160222 w 168278"/>
                <a:gd name="connsiteY3" fmla="*/ 79283 h 168531"/>
                <a:gd name="connsiteX4" fmla="*/ 89621 w 168278"/>
                <a:gd name="connsiteY4" fmla="*/ 79283 h 168531"/>
                <a:gd name="connsiteX5" fmla="*/ 89621 w 168278"/>
                <a:gd name="connsiteY5" fmla="*/ 8429 h 168531"/>
                <a:gd name="connsiteX6" fmla="*/ 84560 w 168278"/>
                <a:gd name="connsiteY6" fmla="*/ 78 h 168531"/>
                <a:gd name="connsiteX7" fmla="*/ 79499 w 168278"/>
                <a:gd name="connsiteY7" fmla="*/ 8429 h 168531"/>
                <a:gd name="connsiteX8" fmla="*/ 79499 w 168278"/>
                <a:gd name="connsiteY8" fmla="*/ 79283 h 168531"/>
                <a:gd name="connsiteX9" fmla="*/ 8644 w 168278"/>
                <a:gd name="connsiteY9" fmla="*/ 79283 h 168531"/>
                <a:gd name="connsiteX10" fmla="*/ 294 w 168278"/>
                <a:gd name="connsiteY10" fmla="*/ 84344 h 168531"/>
                <a:gd name="connsiteX11" fmla="*/ 8644 w 168278"/>
                <a:gd name="connsiteY11" fmla="*/ 89405 h 168531"/>
                <a:gd name="connsiteX12" fmla="*/ 79499 w 168278"/>
                <a:gd name="connsiteY12" fmla="*/ 89405 h 168531"/>
                <a:gd name="connsiteX13" fmla="*/ 79499 w 168278"/>
                <a:gd name="connsiteY13" fmla="*/ 160260 h 168531"/>
                <a:gd name="connsiteX14" fmla="*/ 84560 w 168278"/>
                <a:gd name="connsiteY14" fmla="*/ 168610 h 168531"/>
                <a:gd name="connsiteX15" fmla="*/ 89621 w 168278"/>
                <a:gd name="connsiteY15" fmla="*/ 160260 h 168531"/>
                <a:gd name="connsiteX16" fmla="*/ 89621 w 168278"/>
                <a:gd name="connsiteY16" fmla="*/ 89405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8531">
                  <a:moveTo>
                    <a:pt x="89621" y="89405"/>
                  </a:moveTo>
                  <a:lnTo>
                    <a:pt x="160222" y="89405"/>
                  </a:lnTo>
                  <a:cubicBezTo>
                    <a:pt x="163765" y="89405"/>
                    <a:pt x="168573" y="89405"/>
                    <a:pt x="168573" y="84344"/>
                  </a:cubicBezTo>
                  <a:cubicBezTo>
                    <a:pt x="168573" y="79283"/>
                    <a:pt x="163765" y="79283"/>
                    <a:pt x="160222" y="79283"/>
                  </a:cubicBezTo>
                  <a:lnTo>
                    <a:pt x="89621" y="79283"/>
                  </a:lnTo>
                  <a:lnTo>
                    <a:pt x="89621" y="8429"/>
                  </a:lnTo>
                  <a:cubicBezTo>
                    <a:pt x="89621" y="4886"/>
                    <a:pt x="89621" y="78"/>
                    <a:pt x="84560" y="78"/>
                  </a:cubicBezTo>
                  <a:cubicBezTo>
                    <a:pt x="79499" y="78"/>
                    <a:pt x="79499" y="4886"/>
                    <a:pt x="79499" y="8429"/>
                  </a:cubicBezTo>
                  <a:lnTo>
                    <a:pt x="79499" y="79283"/>
                  </a:lnTo>
                  <a:lnTo>
                    <a:pt x="8644" y="79283"/>
                  </a:lnTo>
                  <a:cubicBezTo>
                    <a:pt x="5102" y="79283"/>
                    <a:pt x="294" y="79283"/>
                    <a:pt x="294" y="84344"/>
                  </a:cubicBezTo>
                  <a:cubicBezTo>
                    <a:pt x="294" y="89405"/>
                    <a:pt x="5102" y="89405"/>
                    <a:pt x="8644" y="89405"/>
                  </a:cubicBezTo>
                  <a:lnTo>
                    <a:pt x="79499" y="89405"/>
                  </a:lnTo>
                  <a:lnTo>
                    <a:pt x="79499" y="160260"/>
                  </a:lnTo>
                  <a:cubicBezTo>
                    <a:pt x="79499" y="163802"/>
                    <a:pt x="79499" y="168610"/>
                    <a:pt x="84560" y="168610"/>
                  </a:cubicBezTo>
                  <a:cubicBezTo>
                    <a:pt x="89621" y="168610"/>
                    <a:pt x="89621" y="163802"/>
                    <a:pt x="89621" y="160260"/>
                  </a:cubicBezTo>
                  <a:lnTo>
                    <a:pt x="89621" y="89405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33487EF2-9164-AD84-4B6A-0F9DCD612846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068146" y="7846199"/>
              <a:ext cx="182196" cy="183968"/>
            </a:xfrm>
            <a:custGeom>
              <a:avLst/>
              <a:gdLst>
                <a:gd name="connsiteX0" fmla="*/ 182500 w 182196"/>
                <a:gd name="connsiteY0" fmla="*/ 56509 h 183968"/>
                <a:gd name="connsiteX1" fmla="*/ 137457 w 182196"/>
                <a:gd name="connsiteY1" fmla="*/ 78 h 183968"/>
                <a:gd name="connsiteX2" fmla="*/ 87100 w 182196"/>
                <a:gd name="connsiteY2" fmla="*/ 22853 h 183968"/>
                <a:gd name="connsiteX3" fmla="*/ 59265 w 182196"/>
                <a:gd name="connsiteY3" fmla="*/ 66125 h 183968"/>
                <a:gd name="connsiteX4" fmla="*/ 61795 w 182196"/>
                <a:gd name="connsiteY4" fmla="*/ 67896 h 183968"/>
                <a:gd name="connsiteX5" fmla="*/ 74448 w 182196"/>
                <a:gd name="connsiteY5" fmla="*/ 62582 h 183968"/>
                <a:gd name="connsiteX6" fmla="*/ 82039 w 182196"/>
                <a:gd name="connsiteY6" fmla="*/ 52713 h 183968"/>
                <a:gd name="connsiteX7" fmla="*/ 99500 w 182196"/>
                <a:gd name="connsiteY7" fmla="*/ 24624 h 183968"/>
                <a:gd name="connsiteX8" fmla="*/ 120756 w 182196"/>
                <a:gd name="connsiteY8" fmla="*/ 13996 h 183968"/>
                <a:gd name="connsiteX9" fmla="*/ 160991 w 182196"/>
                <a:gd name="connsiteY9" fmla="*/ 67390 h 183968"/>
                <a:gd name="connsiteX10" fmla="*/ 77484 w 182196"/>
                <a:gd name="connsiteY10" fmla="*/ 170129 h 183968"/>
                <a:gd name="connsiteX11" fmla="*/ 21813 w 182196"/>
                <a:gd name="connsiteY11" fmla="*/ 105348 h 183968"/>
                <a:gd name="connsiteX12" fmla="*/ 76472 w 182196"/>
                <a:gd name="connsiteY12" fmla="*/ 11213 h 183968"/>
                <a:gd name="connsiteX13" fmla="*/ 86594 w 182196"/>
                <a:gd name="connsiteY13" fmla="*/ 1850 h 183968"/>
                <a:gd name="connsiteX14" fmla="*/ 84063 w 182196"/>
                <a:gd name="connsiteY14" fmla="*/ 78 h 183968"/>
                <a:gd name="connsiteX15" fmla="*/ 304 w 182196"/>
                <a:gd name="connsiteY15" fmla="*/ 116229 h 183968"/>
                <a:gd name="connsiteX16" fmla="*/ 60783 w 182196"/>
                <a:gd name="connsiteY16" fmla="*/ 184047 h 183968"/>
                <a:gd name="connsiteX17" fmla="*/ 182500 w 182196"/>
                <a:gd name="connsiteY17" fmla="*/ 56509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83968">
                  <a:moveTo>
                    <a:pt x="182500" y="56509"/>
                  </a:moveTo>
                  <a:cubicBezTo>
                    <a:pt x="182500" y="24371"/>
                    <a:pt x="168330" y="78"/>
                    <a:pt x="137457" y="78"/>
                  </a:cubicBezTo>
                  <a:cubicBezTo>
                    <a:pt x="111140" y="78"/>
                    <a:pt x="88871" y="21335"/>
                    <a:pt x="87100" y="22853"/>
                  </a:cubicBezTo>
                  <a:cubicBezTo>
                    <a:pt x="66856" y="42844"/>
                    <a:pt x="59265" y="65619"/>
                    <a:pt x="59265" y="66125"/>
                  </a:cubicBezTo>
                  <a:cubicBezTo>
                    <a:pt x="59265" y="67643"/>
                    <a:pt x="60530" y="67896"/>
                    <a:pt x="61795" y="67896"/>
                  </a:cubicBezTo>
                  <a:cubicBezTo>
                    <a:pt x="66603" y="67896"/>
                    <a:pt x="70652" y="65366"/>
                    <a:pt x="74448" y="62582"/>
                  </a:cubicBezTo>
                  <a:cubicBezTo>
                    <a:pt x="79002" y="59292"/>
                    <a:pt x="79256" y="58533"/>
                    <a:pt x="82039" y="52713"/>
                  </a:cubicBezTo>
                  <a:cubicBezTo>
                    <a:pt x="84317" y="47652"/>
                    <a:pt x="90137" y="35253"/>
                    <a:pt x="99500" y="24624"/>
                  </a:cubicBezTo>
                  <a:cubicBezTo>
                    <a:pt x="105573" y="17792"/>
                    <a:pt x="110634" y="13996"/>
                    <a:pt x="120756" y="13996"/>
                  </a:cubicBezTo>
                  <a:cubicBezTo>
                    <a:pt x="145302" y="13996"/>
                    <a:pt x="160991" y="34240"/>
                    <a:pt x="160991" y="67390"/>
                  </a:cubicBezTo>
                  <a:cubicBezTo>
                    <a:pt x="160991" y="119012"/>
                    <a:pt x="124299" y="170129"/>
                    <a:pt x="77484" y="170129"/>
                  </a:cubicBezTo>
                  <a:cubicBezTo>
                    <a:pt x="41551" y="170129"/>
                    <a:pt x="21813" y="141534"/>
                    <a:pt x="21813" y="105348"/>
                  </a:cubicBezTo>
                  <a:cubicBezTo>
                    <a:pt x="21813" y="70933"/>
                    <a:pt x="39527" y="32975"/>
                    <a:pt x="76472" y="11213"/>
                  </a:cubicBezTo>
                  <a:cubicBezTo>
                    <a:pt x="79002" y="9694"/>
                    <a:pt x="86594" y="5139"/>
                    <a:pt x="86594" y="1850"/>
                  </a:cubicBezTo>
                  <a:cubicBezTo>
                    <a:pt x="86594" y="78"/>
                    <a:pt x="84570" y="78"/>
                    <a:pt x="84063" y="78"/>
                  </a:cubicBezTo>
                  <a:cubicBezTo>
                    <a:pt x="75207" y="78"/>
                    <a:pt x="304" y="40314"/>
                    <a:pt x="304" y="116229"/>
                  </a:cubicBezTo>
                  <a:cubicBezTo>
                    <a:pt x="304" y="151656"/>
                    <a:pt x="18776" y="184047"/>
                    <a:pt x="60783" y="184047"/>
                  </a:cubicBezTo>
                  <a:cubicBezTo>
                    <a:pt x="110128" y="184047"/>
                    <a:pt x="182500" y="134449"/>
                    <a:pt x="182500" y="5650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9775E6B1-8212-CC07-65C4-B51879D9A2E8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329435" y="7834812"/>
              <a:ext cx="58707" cy="253051"/>
            </a:xfrm>
            <a:custGeom>
              <a:avLst/>
              <a:gdLst>
                <a:gd name="connsiteX0" fmla="*/ 59021 w 58707"/>
                <a:gd name="connsiteY0" fmla="*/ 250599 h 253051"/>
                <a:gd name="connsiteX1" fmla="*/ 54719 w 58707"/>
                <a:gd name="connsiteY1" fmla="*/ 245032 h 253051"/>
                <a:gd name="connsiteX2" fmla="*/ 14990 w 58707"/>
                <a:gd name="connsiteY2" fmla="*/ 126604 h 253051"/>
                <a:gd name="connsiteX3" fmla="*/ 55732 w 58707"/>
                <a:gd name="connsiteY3" fmla="*/ 6911 h 253051"/>
                <a:gd name="connsiteX4" fmla="*/ 59021 w 58707"/>
                <a:gd name="connsiteY4" fmla="*/ 2609 h 253051"/>
                <a:gd name="connsiteX5" fmla="*/ 56491 w 58707"/>
                <a:gd name="connsiteY5" fmla="*/ 78 h 253051"/>
                <a:gd name="connsiteX6" fmla="*/ 16256 w 58707"/>
                <a:gd name="connsiteY6" fmla="*/ 49423 h 253051"/>
                <a:gd name="connsiteX7" fmla="*/ 313 w 58707"/>
                <a:gd name="connsiteY7" fmla="*/ 126604 h 253051"/>
                <a:gd name="connsiteX8" fmla="*/ 17015 w 58707"/>
                <a:gd name="connsiteY8" fmla="*/ 205556 h 253051"/>
                <a:gd name="connsiteX9" fmla="*/ 56491 w 58707"/>
                <a:gd name="connsiteY9" fmla="*/ 253129 h 253051"/>
                <a:gd name="connsiteX10" fmla="*/ 59021 w 58707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21" y="250599"/>
                  </a:moveTo>
                  <a:cubicBezTo>
                    <a:pt x="59021" y="249840"/>
                    <a:pt x="59021" y="249334"/>
                    <a:pt x="54719" y="245032"/>
                  </a:cubicBezTo>
                  <a:cubicBezTo>
                    <a:pt x="23088" y="213147"/>
                    <a:pt x="14990" y="165321"/>
                    <a:pt x="14990" y="126604"/>
                  </a:cubicBezTo>
                  <a:cubicBezTo>
                    <a:pt x="14990" y="82573"/>
                    <a:pt x="24606" y="38542"/>
                    <a:pt x="55732" y="6911"/>
                  </a:cubicBezTo>
                  <a:cubicBezTo>
                    <a:pt x="59021" y="3874"/>
                    <a:pt x="59021" y="3368"/>
                    <a:pt x="59021" y="2609"/>
                  </a:cubicBezTo>
                  <a:cubicBezTo>
                    <a:pt x="59021" y="838"/>
                    <a:pt x="58009" y="78"/>
                    <a:pt x="56491" y="78"/>
                  </a:cubicBezTo>
                  <a:cubicBezTo>
                    <a:pt x="53960" y="78"/>
                    <a:pt x="31186" y="17286"/>
                    <a:pt x="16256" y="49423"/>
                  </a:cubicBezTo>
                  <a:cubicBezTo>
                    <a:pt x="3350" y="77259"/>
                    <a:pt x="313" y="105348"/>
                    <a:pt x="313" y="126604"/>
                  </a:cubicBezTo>
                  <a:cubicBezTo>
                    <a:pt x="313" y="146342"/>
                    <a:pt x="3097" y="176961"/>
                    <a:pt x="17015" y="205556"/>
                  </a:cubicBezTo>
                  <a:cubicBezTo>
                    <a:pt x="32198" y="236681"/>
                    <a:pt x="53960" y="253129"/>
                    <a:pt x="56491" y="253129"/>
                  </a:cubicBezTo>
                  <a:cubicBezTo>
                    <a:pt x="58009" y="253129"/>
                    <a:pt x="59021" y="252370"/>
                    <a:pt x="59021" y="250599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386F2701-92B9-F780-492B-187136AB1F35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8410130" y="7912752"/>
              <a:ext cx="102991" cy="114632"/>
            </a:xfrm>
            <a:custGeom>
              <a:avLst/>
              <a:gdLst>
                <a:gd name="connsiteX0" fmla="*/ 15247 w 102991"/>
                <a:gd name="connsiteY0" fmla="*/ 96997 h 114632"/>
                <a:gd name="connsiteX1" fmla="*/ 12970 w 102991"/>
                <a:gd name="connsiteY1" fmla="*/ 107878 h 114632"/>
                <a:gd name="connsiteX2" fmla="*/ 20308 w 102991"/>
                <a:gd name="connsiteY2" fmla="*/ 114711 h 114632"/>
                <a:gd name="connsiteX3" fmla="*/ 29671 w 102991"/>
                <a:gd name="connsiteY3" fmla="*/ 107625 h 114632"/>
                <a:gd name="connsiteX4" fmla="*/ 39793 w 102991"/>
                <a:gd name="connsiteY4" fmla="*/ 67643 h 114632"/>
                <a:gd name="connsiteX5" fmla="*/ 47891 w 102991"/>
                <a:gd name="connsiteY5" fmla="*/ 34746 h 114632"/>
                <a:gd name="connsiteX6" fmla="*/ 62062 w 102991"/>
                <a:gd name="connsiteY6" fmla="*/ 13996 h 114632"/>
                <a:gd name="connsiteX7" fmla="*/ 82306 w 102991"/>
                <a:gd name="connsiteY7" fmla="*/ 5646 h 114632"/>
                <a:gd name="connsiteX8" fmla="*/ 92934 w 102991"/>
                <a:gd name="connsiteY8" fmla="*/ 8682 h 114632"/>
                <a:gd name="connsiteX9" fmla="*/ 79775 w 102991"/>
                <a:gd name="connsiteY9" fmla="*/ 22600 h 114632"/>
                <a:gd name="connsiteX10" fmla="*/ 89391 w 102991"/>
                <a:gd name="connsiteY10" fmla="*/ 31457 h 114632"/>
                <a:gd name="connsiteX11" fmla="*/ 103309 w 102991"/>
                <a:gd name="connsiteY11" fmla="*/ 16527 h 114632"/>
                <a:gd name="connsiteX12" fmla="*/ 82306 w 102991"/>
                <a:gd name="connsiteY12" fmla="*/ 78 h 114632"/>
                <a:gd name="connsiteX13" fmla="*/ 49915 w 102991"/>
                <a:gd name="connsiteY13" fmla="*/ 19563 h 114632"/>
                <a:gd name="connsiteX14" fmla="*/ 26888 w 102991"/>
                <a:gd name="connsiteY14" fmla="*/ 78 h 114632"/>
                <a:gd name="connsiteX15" fmla="*/ 8162 w 102991"/>
                <a:gd name="connsiteY15" fmla="*/ 14502 h 114632"/>
                <a:gd name="connsiteX16" fmla="*/ 317 w 102991"/>
                <a:gd name="connsiteY16" fmla="*/ 39048 h 114632"/>
                <a:gd name="connsiteX17" fmla="*/ 3354 w 102991"/>
                <a:gd name="connsiteY17" fmla="*/ 41579 h 114632"/>
                <a:gd name="connsiteX18" fmla="*/ 7656 w 102991"/>
                <a:gd name="connsiteY18" fmla="*/ 35759 h 114632"/>
                <a:gd name="connsiteX19" fmla="*/ 26129 w 102991"/>
                <a:gd name="connsiteY19" fmla="*/ 5646 h 114632"/>
                <a:gd name="connsiteX20" fmla="*/ 33973 w 102991"/>
                <a:gd name="connsiteY20" fmla="*/ 17286 h 114632"/>
                <a:gd name="connsiteX21" fmla="*/ 29924 w 102991"/>
                <a:gd name="connsiteY21" fmla="*/ 38542 h 114632"/>
                <a:gd name="connsiteX22" fmla="*/ 15247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47" y="96997"/>
                  </a:moveTo>
                  <a:cubicBezTo>
                    <a:pt x="14488" y="100793"/>
                    <a:pt x="12970" y="106613"/>
                    <a:pt x="12970" y="107878"/>
                  </a:cubicBezTo>
                  <a:cubicBezTo>
                    <a:pt x="12970" y="112433"/>
                    <a:pt x="16513" y="114711"/>
                    <a:pt x="20308" y="114711"/>
                  </a:cubicBezTo>
                  <a:cubicBezTo>
                    <a:pt x="23345" y="114711"/>
                    <a:pt x="27900" y="112686"/>
                    <a:pt x="29671" y="107625"/>
                  </a:cubicBezTo>
                  <a:cubicBezTo>
                    <a:pt x="30177" y="106613"/>
                    <a:pt x="38781" y="72198"/>
                    <a:pt x="39793" y="67643"/>
                  </a:cubicBezTo>
                  <a:cubicBezTo>
                    <a:pt x="41818" y="59292"/>
                    <a:pt x="46373" y="41579"/>
                    <a:pt x="47891" y="34746"/>
                  </a:cubicBezTo>
                  <a:cubicBezTo>
                    <a:pt x="48903" y="31457"/>
                    <a:pt x="55989" y="19563"/>
                    <a:pt x="62062" y="13996"/>
                  </a:cubicBezTo>
                  <a:cubicBezTo>
                    <a:pt x="64086" y="12225"/>
                    <a:pt x="71425" y="5646"/>
                    <a:pt x="82306" y="5646"/>
                  </a:cubicBezTo>
                  <a:cubicBezTo>
                    <a:pt x="88885" y="5646"/>
                    <a:pt x="92681" y="8682"/>
                    <a:pt x="92934" y="8682"/>
                  </a:cubicBezTo>
                  <a:cubicBezTo>
                    <a:pt x="85342" y="9947"/>
                    <a:pt x="79775" y="16021"/>
                    <a:pt x="79775" y="22600"/>
                  </a:cubicBezTo>
                  <a:cubicBezTo>
                    <a:pt x="79775" y="26649"/>
                    <a:pt x="82559" y="31457"/>
                    <a:pt x="89391" y="31457"/>
                  </a:cubicBezTo>
                  <a:cubicBezTo>
                    <a:pt x="96224" y="31457"/>
                    <a:pt x="103309" y="25637"/>
                    <a:pt x="103309" y="16527"/>
                  </a:cubicBezTo>
                  <a:cubicBezTo>
                    <a:pt x="103309" y="7670"/>
                    <a:pt x="95211" y="78"/>
                    <a:pt x="82306" y="78"/>
                  </a:cubicBezTo>
                  <a:cubicBezTo>
                    <a:pt x="65858" y="78"/>
                    <a:pt x="54723" y="12478"/>
                    <a:pt x="49915" y="19563"/>
                  </a:cubicBezTo>
                  <a:cubicBezTo>
                    <a:pt x="47891" y="8176"/>
                    <a:pt x="38781" y="78"/>
                    <a:pt x="26888" y="78"/>
                  </a:cubicBezTo>
                  <a:cubicBezTo>
                    <a:pt x="15247" y="78"/>
                    <a:pt x="10439" y="9947"/>
                    <a:pt x="8162" y="14502"/>
                  </a:cubicBezTo>
                  <a:cubicBezTo>
                    <a:pt x="3607" y="23106"/>
                    <a:pt x="317" y="38289"/>
                    <a:pt x="317" y="39048"/>
                  </a:cubicBezTo>
                  <a:cubicBezTo>
                    <a:pt x="317" y="41579"/>
                    <a:pt x="2848" y="41579"/>
                    <a:pt x="3354" y="41579"/>
                  </a:cubicBezTo>
                  <a:cubicBezTo>
                    <a:pt x="5884" y="41579"/>
                    <a:pt x="6137" y="41326"/>
                    <a:pt x="7656" y="35759"/>
                  </a:cubicBezTo>
                  <a:cubicBezTo>
                    <a:pt x="11958" y="17792"/>
                    <a:pt x="17019" y="5646"/>
                    <a:pt x="26129" y="5646"/>
                  </a:cubicBezTo>
                  <a:cubicBezTo>
                    <a:pt x="30430" y="5646"/>
                    <a:pt x="33973" y="7670"/>
                    <a:pt x="33973" y="17286"/>
                  </a:cubicBezTo>
                  <a:cubicBezTo>
                    <a:pt x="33973" y="22600"/>
                    <a:pt x="33214" y="25384"/>
                    <a:pt x="29924" y="38542"/>
                  </a:cubicBezTo>
                  <a:lnTo>
                    <a:pt x="15247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7DA046B3-B8B3-5DCE-A40F-58D90389403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601223" y="7956276"/>
              <a:ext cx="154614" cy="10122"/>
            </a:xfrm>
            <a:custGeom>
              <a:avLst/>
              <a:gdLst>
                <a:gd name="connsiteX0" fmla="*/ 146082 w 154614"/>
                <a:gd name="connsiteY0" fmla="*/ 10200 h 10122"/>
                <a:gd name="connsiteX1" fmla="*/ 154939 w 154614"/>
                <a:gd name="connsiteY1" fmla="*/ 5139 h 10122"/>
                <a:gd name="connsiteX2" fmla="*/ 146082 w 154614"/>
                <a:gd name="connsiteY2" fmla="*/ 78 h 10122"/>
                <a:gd name="connsiteX3" fmla="*/ 9181 w 154614"/>
                <a:gd name="connsiteY3" fmla="*/ 78 h 10122"/>
                <a:gd name="connsiteX4" fmla="*/ 324 w 154614"/>
                <a:gd name="connsiteY4" fmla="*/ 5139 h 10122"/>
                <a:gd name="connsiteX5" fmla="*/ 9181 w 154614"/>
                <a:gd name="connsiteY5" fmla="*/ 10200 h 10122"/>
                <a:gd name="connsiteX6" fmla="*/ 146082 w 154614"/>
                <a:gd name="connsiteY6" fmla="*/ 10200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6082" y="10200"/>
                  </a:moveTo>
                  <a:cubicBezTo>
                    <a:pt x="150384" y="10200"/>
                    <a:pt x="154939" y="10200"/>
                    <a:pt x="154939" y="5139"/>
                  </a:cubicBezTo>
                  <a:cubicBezTo>
                    <a:pt x="154939" y="78"/>
                    <a:pt x="150384" y="78"/>
                    <a:pt x="146082" y="78"/>
                  </a:cubicBezTo>
                  <a:lnTo>
                    <a:pt x="9181" y="78"/>
                  </a:lnTo>
                  <a:cubicBezTo>
                    <a:pt x="4879" y="78"/>
                    <a:pt x="324" y="78"/>
                    <a:pt x="324" y="5139"/>
                  </a:cubicBezTo>
                  <a:cubicBezTo>
                    <a:pt x="324" y="10200"/>
                    <a:pt x="4879" y="10200"/>
                    <a:pt x="9181" y="10200"/>
                  </a:cubicBezTo>
                  <a:lnTo>
                    <a:pt x="146082" y="10200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963F4368-5EDE-0B6E-ADA3-2690254E1BF7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840609" y="7912752"/>
              <a:ext cx="102991" cy="114632"/>
            </a:xfrm>
            <a:custGeom>
              <a:avLst/>
              <a:gdLst>
                <a:gd name="connsiteX0" fmla="*/ 15264 w 102991"/>
                <a:gd name="connsiteY0" fmla="*/ 96997 h 114632"/>
                <a:gd name="connsiteX1" fmla="*/ 12987 w 102991"/>
                <a:gd name="connsiteY1" fmla="*/ 107878 h 114632"/>
                <a:gd name="connsiteX2" fmla="*/ 20325 w 102991"/>
                <a:gd name="connsiteY2" fmla="*/ 114711 h 114632"/>
                <a:gd name="connsiteX3" fmla="*/ 29688 w 102991"/>
                <a:gd name="connsiteY3" fmla="*/ 107625 h 114632"/>
                <a:gd name="connsiteX4" fmla="*/ 39810 w 102991"/>
                <a:gd name="connsiteY4" fmla="*/ 67643 h 114632"/>
                <a:gd name="connsiteX5" fmla="*/ 47908 w 102991"/>
                <a:gd name="connsiteY5" fmla="*/ 34746 h 114632"/>
                <a:gd name="connsiteX6" fmla="*/ 62079 w 102991"/>
                <a:gd name="connsiteY6" fmla="*/ 13996 h 114632"/>
                <a:gd name="connsiteX7" fmla="*/ 82323 w 102991"/>
                <a:gd name="connsiteY7" fmla="*/ 5646 h 114632"/>
                <a:gd name="connsiteX8" fmla="*/ 92951 w 102991"/>
                <a:gd name="connsiteY8" fmla="*/ 8682 h 114632"/>
                <a:gd name="connsiteX9" fmla="*/ 79792 w 102991"/>
                <a:gd name="connsiteY9" fmla="*/ 22600 h 114632"/>
                <a:gd name="connsiteX10" fmla="*/ 89408 w 102991"/>
                <a:gd name="connsiteY10" fmla="*/ 31457 h 114632"/>
                <a:gd name="connsiteX11" fmla="*/ 103326 w 102991"/>
                <a:gd name="connsiteY11" fmla="*/ 16527 h 114632"/>
                <a:gd name="connsiteX12" fmla="*/ 82323 w 102991"/>
                <a:gd name="connsiteY12" fmla="*/ 78 h 114632"/>
                <a:gd name="connsiteX13" fmla="*/ 49932 w 102991"/>
                <a:gd name="connsiteY13" fmla="*/ 19563 h 114632"/>
                <a:gd name="connsiteX14" fmla="*/ 26905 w 102991"/>
                <a:gd name="connsiteY14" fmla="*/ 78 h 114632"/>
                <a:gd name="connsiteX15" fmla="*/ 8179 w 102991"/>
                <a:gd name="connsiteY15" fmla="*/ 14502 h 114632"/>
                <a:gd name="connsiteX16" fmla="*/ 334 w 102991"/>
                <a:gd name="connsiteY16" fmla="*/ 39048 h 114632"/>
                <a:gd name="connsiteX17" fmla="*/ 3371 w 102991"/>
                <a:gd name="connsiteY17" fmla="*/ 41579 h 114632"/>
                <a:gd name="connsiteX18" fmla="*/ 7673 w 102991"/>
                <a:gd name="connsiteY18" fmla="*/ 35759 h 114632"/>
                <a:gd name="connsiteX19" fmla="*/ 26145 w 102991"/>
                <a:gd name="connsiteY19" fmla="*/ 5646 h 114632"/>
                <a:gd name="connsiteX20" fmla="*/ 33990 w 102991"/>
                <a:gd name="connsiteY20" fmla="*/ 17286 h 114632"/>
                <a:gd name="connsiteX21" fmla="*/ 29941 w 102991"/>
                <a:gd name="connsiteY21" fmla="*/ 38542 h 114632"/>
                <a:gd name="connsiteX22" fmla="*/ 15264 w 10299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64" y="96997"/>
                  </a:moveTo>
                  <a:cubicBezTo>
                    <a:pt x="14505" y="100793"/>
                    <a:pt x="12987" y="106613"/>
                    <a:pt x="12987" y="107878"/>
                  </a:cubicBezTo>
                  <a:cubicBezTo>
                    <a:pt x="12987" y="112433"/>
                    <a:pt x="16530" y="114711"/>
                    <a:pt x="20325" y="114711"/>
                  </a:cubicBezTo>
                  <a:cubicBezTo>
                    <a:pt x="23362" y="114711"/>
                    <a:pt x="27917" y="112686"/>
                    <a:pt x="29688" y="107625"/>
                  </a:cubicBezTo>
                  <a:cubicBezTo>
                    <a:pt x="30194" y="106613"/>
                    <a:pt x="38798" y="72198"/>
                    <a:pt x="39810" y="67643"/>
                  </a:cubicBezTo>
                  <a:cubicBezTo>
                    <a:pt x="41835" y="59292"/>
                    <a:pt x="46390" y="41579"/>
                    <a:pt x="47908" y="34746"/>
                  </a:cubicBezTo>
                  <a:cubicBezTo>
                    <a:pt x="48920" y="31457"/>
                    <a:pt x="56005" y="19563"/>
                    <a:pt x="62079" y="13996"/>
                  </a:cubicBezTo>
                  <a:cubicBezTo>
                    <a:pt x="64103" y="12225"/>
                    <a:pt x="71442" y="5646"/>
                    <a:pt x="82323" y="5646"/>
                  </a:cubicBezTo>
                  <a:cubicBezTo>
                    <a:pt x="88902" y="5646"/>
                    <a:pt x="92698" y="8682"/>
                    <a:pt x="92951" y="8682"/>
                  </a:cubicBezTo>
                  <a:cubicBezTo>
                    <a:pt x="85359" y="9947"/>
                    <a:pt x="79792" y="16021"/>
                    <a:pt x="79792" y="22600"/>
                  </a:cubicBezTo>
                  <a:cubicBezTo>
                    <a:pt x="79792" y="26649"/>
                    <a:pt x="82576" y="31457"/>
                    <a:pt x="89408" y="31457"/>
                  </a:cubicBezTo>
                  <a:cubicBezTo>
                    <a:pt x="96241" y="31457"/>
                    <a:pt x="103326" y="25637"/>
                    <a:pt x="103326" y="16527"/>
                  </a:cubicBezTo>
                  <a:cubicBezTo>
                    <a:pt x="103326" y="7670"/>
                    <a:pt x="95228" y="78"/>
                    <a:pt x="82323" y="78"/>
                  </a:cubicBezTo>
                  <a:cubicBezTo>
                    <a:pt x="65874" y="78"/>
                    <a:pt x="54740" y="12478"/>
                    <a:pt x="49932" y="19563"/>
                  </a:cubicBezTo>
                  <a:cubicBezTo>
                    <a:pt x="47908" y="8176"/>
                    <a:pt x="38798" y="78"/>
                    <a:pt x="26905" y="78"/>
                  </a:cubicBezTo>
                  <a:cubicBezTo>
                    <a:pt x="15264" y="78"/>
                    <a:pt x="10456" y="9947"/>
                    <a:pt x="8179" y="14502"/>
                  </a:cubicBezTo>
                  <a:cubicBezTo>
                    <a:pt x="3624" y="23106"/>
                    <a:pt x="334" y="38289"/>
                    <a:pt x="334" y="39048"/>
                  </a:cubicBezTo>
                  <a:cubicBezTo>
                    <a:pt x="334" y="41579"/>
                    <a:pt x="2865" y="41579"/>
                    <a:pt x="3371" y="41579"/>
                  </a:cubicBezTo>
                  <a:cubicBezTo>
                    <a:pt x="5901" y="41579"/>
                    <a:pt x="6154" y="41326"/>
                    <a:pt x="7673" y="35759"/>
                  </a:cubicBezTo>
                  <a:cubicBezTo>
                    <a:pt x="11975" y="17792"/>
                    <a:pt x="17036" y="5646"/>
                    <a:pt x="26145" y="5646"/>
                  </a:cubicBezTo>
                  <a:cubicBezTo>
                    <a:pt x="30447" y="5646"/>
                    <a:pt x="33990" y="7670"/>
                    <a:pt x="33990" y="17286"/>
                  </a:cubicBezTo>
                  <a:cubicBezTo>
                    <a:pt x="33990" y="22600"/>
                    <a:pt x="33231" y="25384"/>
                    <a:pt x="29941" y="38542"/>
                  </a:cubicBezTo>
                  <a:lnTo>
                    <a:pt x="15264" y="96997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DE30B843-6227-B6AB-E40A-2E0600B36124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959836" y="7952910"/>
              <a:ext cx="130371" cy="130549"/>
            </a:xfrm>
            <a:custGeom>
              <a:avLst/>
              <a:gdLst>
                <a:gd name="connsiteX0" fmla="*/ 69953 w 130371"/>
                <a:gd name="connsiteY0" fmla="*/ 69694 h 130549"/>
                <a:gd name="connsiteX1" fmla="*/ 124157 w 130371"/>
                <a:gd name="connsiteY1" fmla="*/ 69694 h 130549"/>
                <a:gd name="connsiteX2" fmla="*/ 130711 w 130371"/>
                <a:gd name="connsiteY2" fmla="*/ 65443 h 130549"/>
                <a:gd name="connsiteX3" fmla="*/ 124157 w 130371"/>
                <a:gd name="connsiteY3" fmla="*/ 61015 h 130549"/>
                <a:gd name="connsiteX4" fmla="*/ 69953 w 130371"/>
                <a:gd name="connsiteY4" fmla="*/ 61015 h 130549"/>
                <a:gd name="connsiteX5" fmla="*/ 69953 w 130371"/>
                <a:gd name="connsiteY5" fmla="*/ 6634 h 130549"/>
                <a:gd name="connsiteX6" fmla="*/ 65702 w 130371"/>
                <a:gd name="connsiteY6" fmla="*/ 80 h 130549"/>
                <a:gd name="connsiteX7" fmla="*/ 61273 w 130371"/>
                <a:gd name="connsiteY7" fmla="*/ 6634 h 130549"/>
                <a:gd name="connsiteX8" fmla="*/ 61273 w 130371"/>
                <a:gd name="connsiteY8" fmla="*/ 61015 h 130549"/>
                <a:gd name="connsiteX9" fmla="*/ 6893 w 130371"/>
                <a:gd name="connsiteY9" fmla="*/ 61015 h 130549"/>
                <a:gd name="connsiteX10" fmla="*/ 339 w 130371"/>
                <a:gd name="connsiteY10" fmla="*/ 65266 h 130549"/>
                <a:gd name="connsiteX11" fmla="*/ 6893 w 130371"/>
                <a:gd name="connsiteY11" fmla="*/ 69694 h 130549"/>
                <a:gd name="connsiteX12" fmla="*/ 61273 w 130371"/>
                <a:gd name="connsiteY12" fmla="*/ 69694 h 130549"/>
                <a:gd name="connsiteX13" fmla="*/ 61273 w 130371"/>
                <a:gd name="connsiteY13" fmla="*/ 124075 h 130549"/>
                <a:gd name="connsiteX14" fmla="*/ 65525 w 130371"/>
                <a:gd name="connsiteY14" fmla="*/ 130629 h 130549"/>
                <a:gd name="connsiteX15" fmla="*/ 69953 w 130371"/>
                <a:gd name="connsiteY15" fmla="*/ 124075 h 130549"/>
                <a:gd name="connsiteX16" fmla="*/ 69953 w 130371"/>
                <a:gd name="connsiteY16" fmla="*/ 69694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953" y="69694"/>
                  </a:moveTo>
                  <a:lnTo>
                    <a:pt x="124157" y="69694"/>
                  </a:lnTo>
                  <a:cubicBezTo>
                    <a:pt x="126459" y="69694"/>
                    <a:pt x="130711" y="69694"/>
                    <a:pt x="130711" y="65443"/>
                  </a:cubicBezTo>
                  <a:cubicBezTo>
                    <a:pt x="130711" y="61015"/>
                    <a:pt x="126637" y="61015"/>
                    <a:pt x="124157" y="61015"/>
                  </a:cubicBezTo>
                  <a:lnTo>
                    <a:pt x="69953" y="61015"/>
                  </a:lnTo>
                  <a:lnTo>
                    <a:pt x="69953" y="6634"/>
                  </a:lnTo>
                  <a:cubicBezTo>
                    <a:pt x="69953" y="4331"/>
                    <a:pt x="69953" y="80"/>
                    <a:pt x="65702" y="80"/>
                  </a:cubicBezTo>
                  <a:cubicBezTo>
                    <a:pt x="61273" y="80"/>
                    <a:pt x="61273" y="4154"/>
                    <a:pt x="61273" y="6634"/>
                  </a:cubicBezTo>
                  <a:lnTo>
                    <a:pt x="61273" y="61015"/>
                  </a:lnTo>
                  <a:lnTo>
                    <a:pt x="6893" y="61015"/>
                  </a:lnTo>
                  <a:cubicBezTo>
                    <a:pt x="4590" y="61015"/>
                    <a:pt x="339" y="61015"/>
                    <a:pt x="339" y="65266"/>
                  </a:cubicBezTo>
                  <a:cubicBezTo>
                    <a:pt x="339" y="69694"/>
                    <a:pt x="4413" y="69694"/>
                    <a:pt x="6893" y="69694"/>
                  </a:cubicBezTo>
                  <a:lnTo>
                    <a:pt x="61273" y="69694"/>
                  </a:lnTo>
                  <a:lnTo>
                    <a:pt x="61273" y="124075"/>
                  </a:lnTo>
                  <a:cubicBezTo>
                    <a:pt x="61273" y="126378"/>
                    <a:pt x="61273" y="130629"/>
                    <a:pt x="65525" y="130629"/>
                  </a:cubicBezTo>
                  <a:cubicBezTo>
                    <a:pt x="69953" y="130629"/>
                    <a:pt x="69953" y="126555"/>
                    <a:pt x="69953" y="124075"/>
                  </a:cubicBezTo>
                  <a:lnTo>
                    <a:pt x="69953" y="69694"/>
                  </a:ln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CFB8078D-C630-C349-E26B-15055E0E0CFC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129859" y="7834812"/>
              <a:ext cx="58707" cy="253051"/>
            </a:xfrm>
            <a:custGeom>
              <a:avLst/>
              <a:gdLst>
                <a:gd name="connsiteX0" fmla="*/ 59053 w 58707"/>
                <a:gd name="connsiteY0" fmla="*/ 126604 h 253051"/>
                <a:gd name="connsiteX1" fmla="*/ 42352 w 58707"/>
                <a:gd name="connsiteY1" fmla="*/ 47652 h 253051"/>
                <a:gd name="connsiteX2" fmla="*/ 2876 w 58707"/>
                <a:gd name="connsiteY2" fmla="*/ 78 h 253051"/>
                <a:gd name="connsiteX3" fmla="*/ 345 w 58707"/>
                <a:gd name="connsiteY3" fmla="*/ 2609 h 253051"/>
                <a:gd name="connsiteX4" fmla="*/ 5153 w 58707"/>
                <a:gd name="connsiteY4" fmla="*/ 8429 h 253051"/>
                <a:gd name="connsiteX5" fmla="*/ 44376 w 58707"/>
                <a:gd name="connsiteY5" fmla="*/ 126604 h 253051"/>
                <a:gd name="connsiteX6" fmla="*/ 3635 w 58707"/>
                <a:gd name="connsiteY6" fmla="*/ 246297 h 253051"/>
                <a:gd name="connsiteX7" fmla="*/ 345 w 58707"/>
                <a:gd name="connsiteY7" fmla="*/ 250599 h 253051"/>
                <a:gd name="connsiteX8" fmla="*/ 2876 w 58707"/>
                <a:gd name="connsiteY8" fmla="*/ 253129 h 253051"/>
                <a:gd name="connsiteX9" fmla="*/ 43111 w 58707"/>
                <a:gd name="connsiteY9" fmla="*/ 203785 h 253051"/>
                <a:gd name="connsiteX10" fmla="*/ 59053 w 58707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53" y="126604"/>
                  </a:moveTo>
                  <a:cubicBezTo>
                    <a:pt x="59053" y="106866"/>
                    <a:pt x="56270" y="76247"/>
                    <a:pt x="42352" y="47652"/>
                  </a:cubicBezTo>
                  <a:cubicBezTo>
                    <a:pt x="27169" y="16527"/>
                    <a:pt x="5406" y="78"/>
                    <a:pt x="2876" y="78"/>
                  </a:cubicBezTo>
                  <a:cubicBezTo>
                    <a:pt x="1358" y="78"/>
                    <a:pt x="345" y="1091"/>
                    <a:pt x="345" y="2609"/>
                  </a:cubicBezTo>
                  <a:cubicBezTo>
                    <a:pt x="345" y="3368"/>
                    <a:pt x="345" y="3874"/>
                    <a:pt x="5153" y="8429"/>
                  </a:cubicBezTo>
                  <a:cubicBezTo>
                    <a:pt x="29952" y="33481"/>
                    <a:pt x="44376" y="73716"/>
                    <a:pt x="44376" y="126604"/>
                  </a:cubicBezTo>
                  <a:cubicBezTo>
                    <a:pt x="44376" y="169876"/>
                    <a:pt x="35013" y="214413"/>
                    <a:pt x="3635" y="246297"/>
                  </a:cubicBezTo>
                  <a:cubicBezTo>
                    <a:pt x="345" y="249334"/>
                    <a:pt x="345" y="249840"/>
                    <a:pt x="345" y="250599"/>
                  </a:cubicBezTo>
                  <a:cubicBezTo>
                    <a:pt x="345" y="252117"/>
                    <a:pt x="1358" y="253129"/>
                    <a:pt x="2876" y="253129"/>
                  </a:cubicBezTo>
                  <a:cubicBezTo>
                    <a:pt x="5406" y="253129"/>
                    <a:pt x="28181" y="235922"/>
                    <a:pt x="43111" y="203785"/>
                  </a:cubicBezTo>
                  <a:cubicBezTo>
                    <a:pt x="56017" y="175949"/>
                    <a:pt x="59053" y="147860"/>
                    <a:pt x="59053" y="126604"/>
                  </a:cubicBezTo>
                  <a:close/>
                </a:path>
              </a:pathLst>
            </a:custGeom>
            <a:solidFill>
              <a:srgbClr val="000000"/>
            </a:solidFill>
            <a:ln w="2536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384" name="Graphic 383" descr="Arrow Right with solid fill">
            <a:extLst>
              <a:ext uri="{FF2B5EF4-FFF2-40B4-BE49-F238E27FC236}">
                <a16:creationId xmlns:a16="http://schemas.microsoft.com/office/drawing/2014/main" id="{741AA711-1B28-598F-AEB2-D88259E0E191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6161615" y="5455816"/>
            <a:ext cx="914400" cy="914400"/>
          </a:xfrm>
          <a:prstGeom prst="rect">
            <a:avLst/>
          </a:prstGeom>
        </p:spPr>
      </p:pic>
      <p:sp>
        <p:nvSpPr>
          <p:cNvPr id="385" name="TextBox 384">
            <a:extLst>
              <a:ext uri="{FF2B5EF4-FFF2-40B4-BE49-F238E27FC236}">
                <a16:creationId xmlns:a16="http://schemas.microsoft.com/office/drawing/2014/main" id="{5FA89C9E-6647-54CE-059B-CA4B6065C307}"/>
              </a:ext>
            </a:extLst>
          </p:cNvPr>
          <p:cNvSpPr txBox="1"/>
          <p:nvPr/>
        </p:nvSpPr>
        <p:spPr>
          <a:xfrm>
            <a:off x="7407917" y="5470852"/>
            <a:ext cx="33827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Until the spaceship reaches </a:t>
            </a:r>
            <a:endParaRPr lang="en-AU" sz="2200" dirty="0"/>
          </a:p>
        </p:txBody>
      </p:sp>
      <p:grpSp>
        <p:nvGrpSpPr>
          <p:cNvPr id="386" name="Group 385" descr="\documentclass{article}&#10;\usepackage{amsmath}&#10;\pagestyle{empty}&#10;\begin{document}&#10;&#10;$$\dot{r}=-\sqrt{-f}$$&#10;&#10;&#10;\end{document}" title="IguanaTex Vector Display">
            <a:extLst>
              <a:ext uri="{FF2B5EF4-FFF2-40B4-BE49-F238E27FC236}">
                <a16:creationId xmlns:a16="http://schemas.microsoft.com/office/drawing/2014/main" id="{F305968C-729A-E937-258C-96AB059DFB3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397320" y="5972242"/>
            <a:ext cx="1261818" cy="303661"/>
            <a:chOff x="12482351" y="7240360"/>
            <a:chExt cx="1261818" cy="303661"/>
          </a:xfrm>
        </p:grpSpPr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25B60CFA-9B13-DF62-5F4E-3156E0BC7F7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536581" y="7309905"/>
              <a:ext cx="27352" cy="26823"/>
            </a:xfrm>
            <a:custGeom>
              <a:avLst/>
              <a:gdLst>
                <a:gd name="connsiteX0" fmla="*/ 27563 w 27352"/>
                <a:gd name="connsiteY0" fmla="*/ 13486 h 26823"/>
                <a:gd name="connsiteX1" fmla="*/ 14015 w 27352"/>
                <a:gd name="connsiteY1" fmla="*/ 75 h 26823"/>
                <a:gd name="connsiteX2" fmla="*/ 210 w 27352"/>
                <a:gd name="connsiteY2" fmla="*/ 13486 h 26823"/>
                <a:gd name="connsiteX3" fmla="*/ 13759 w 27352"/>
                <a:gd name="connsiteY3" fmla="*/ 26898 h 26823"/>
                <a:gd name="connsiteX4" fmla="*/ 27563 w 27352"/>
                <a:gd name="connsiteY4" fmla="*/ 13486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" h="26823">
                  <a:moveTo>
                    <a:pt x="27563" y="13486"/>
                  </a:moveTo>
                  <a:cubicBezTo>
                    <a:pt x="27563" y="6654"/>
                    <a:pt x="21684" y="75"/>
                    <a:pt x="14015" y="75"/>
                  </a:cubicBezTo>
                  <a:cubicBezTo>
                    <a:pt x="5323" y="75"/>
                    <a:pt x="210" y="7160"/>
                    <a:pt x="210" y="13486"/>
                  </a:cubicBezTo>
                  <a:cubicBezTo>
                    <a:pt x="210" y="20319"/>
                    <a:pt x="6090" y="26898"/>
                    <a:pt x="13759" y="26898"/>
                  </a:cubicBezTo>
                  <a:cubicBezTo>
                    <a:pt x="22451" y="26898"/>
                    <a:pt x="27563" y="19813"/>
                    <a:pt x="27563" y="13486"/>
                  </a:cubicBez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57FC9FBE-DEC6-DE6C-1963-1FD8AED9B91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482351" y="7367348"/>
              <a:ext cx="104042" cy="114632"/>
            </a:xfrm>
            <a:custGeom>
              <a:avLst/>
              <a:gdLst>
                <a:gd name="connsiteX0" fmla="*/ 15291 w 104042"/>
                <a:gd name="connsiteY0" fmla="*/ 96993 h 114632"/>
                <a:gd name="connsiteX1" fmla="*/ 12991 w 104042"/>
                <a:gd name="connsiteY1" fmla="*/ 107874 h 114632"/>
                <a:gd name="connsiteX2" fmla="*/ 20404 w 104042"/>
                <a:gd name="connsiteY2" fmla="*/ 114707 h 114632"/>
                <a:gd name="connsiteX3" fmla="*/ 29862 w 104042"/>
                <a:gd name="connsiteY3" fmla="*/ 107621 h 114632"/>
                <a:gd name="connsiteX4" fmla="*/ 40088 w 104042"/>
                <a:gd name="connsiteY4" fmla="*/ 67639 h 114632"/>
                <a:gd name="connsiteX5" fmla="*/ 48268 w 104042"/>
                <a:gd name="connsiteY5" fmla="*/ 34743 h 114632"/>
                <a:gd name="connsiteX6" fmla="*/ 62583 w 104042"/>
                <a:gd name="connsiteY6" fmla="*/ 13993 h 114632"/>
                <a:gd name="connsiteX7" fmla="*/ 83034 w 104042"/>
                <a:gd name="connsiteY7" fmla="*/ 5642 h 114632"/>
                <a:gd name="connsiteX8" fmla="*/ 93771 w 104042"/>
                <a:gd name="connsiteY8" fmla="*/ 8678 h 114632"/>
                <a:gd name="connsiteX9" fmla="*/ 80478 w 104042"/>
                <a:gd name="connsiteY9" fmla="*/ 22596 h 114632"/>
                <a:gd name="connsiteX10" fmla="*/ 90192 w 104042"/>
                <a:gd name="connsiteY10" fmla="*/ 31453 h 114632"/>
                <a:gd name="connsiteX11" fmla="*/ 104252 w 104042"/>
                <a:gd name="connsiteY11" fmla="*/ 16523 h 114632"/>
                <a:gd name="connsiteX12" fmla="*/ 83034 w 104042"/>
                <a:gd name="connsiteY12" fmla="*/ 75 h 114632"/>
                <a:gd name="connsiteX13" fmla="*/ 50313 w 104042"/>
                <a:gd name="connsiteY13" fmla="*/ 19560 h 114632"/>
                <a:gd name="connsiteX14" fmla="*/ 27050 w 104042"/>
                <a:gd name="connsiteY14" fmla="*/ 75 h 114632"/>
                <a:gd name="connsiteX15" fmla="*/ 8133 w 104042"/>
                <a:gd name="connsiteY15" fmla="*/ 14499 h 114632"/>
                <a:gd name="connsiteX16" fmla="*/ 209 w 104042"/>
                <a:gd name="connsiteY16" fmla="*/ 39045 h 114632"/>
                <a:gd name="connsiteX17" fmla="*/ 3276 w 104042"/>
                <a:gd name="connsiteY17" fmla="*/ 41575 h 114632"/>
                <a:gd name="connsiteX18" fmla="*/ 7622 w 104042"/>
                <a:gd name="connsiteY18" fmla="*/ 35755 h 114632"/>
                <a:gd name="connsiteX19" fmla="*/ 26283 w 104042"/>
                <a:gd name="connsiteY19" fmla="*/ 5642 h 114632"/>
                <a:gd name="connsiteX20" fmla="*/ 34208 w 104042"/>
                <a:gd name="connsiteY20" fmla="*/ 17282 h 114632"/>
                <a:gd name="connsiteX21" fmla="*/ 30118 w 104042"/>
                <a:gd name="connsiteY21" fmla="*/ 38538 h 114632"/>
                <a:gd name="connsiteX22" fmla="*/ 15291 w 104042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042" h="114632">
                  <a:moveTo>
                    <a:pt x="15291" y="96993"/>
                  </a:moveTo>
                  <a:cubicBezTo>
                    <a:pt x="14524" y="100789"/>
                    <a:pt x="12991" y="106609"/>
                    <a:pt x="12991" y="107874"/>
                  </a:cubicBezTo>
                  <a:cubicBezTo>
                    <a:pt x="12991" y="112429"/>
                    <a:pt x="16569" y="114707"/>
                    <a:pt x="20404" y="114707"/>
                  </a:cubicBezTo>
                  <a:cubicBezTo>
                    <a:pt x="23472" y="114707"/>
                    <a:pt x="28073" y="112682"/>
                    <a:pt x="29862" y="107621"/>
                  </a:cubicBezTo>
                  <a:cubicBezTo>
                    <a:pt x="30374" y="106609"/>
                    <a:pt x="39065" y="72194"/>
                    <a:pt x="40088" y="67639"/>
                  </a:cubicBezTo>
                  <a:cubicBezTo>
                    <a:pt x="42133" y="59289"/>
                    <a:pt x="46734" y="41575"/>
                    <a:pt x="48268" y="34743"/>
                  </a:cubicBezTo>
                  <a:cubicBezTo>
                    <a:pt x="49290" y="31453"/>
                    <a:pt x="56448" y="19560"/>
                    <a:pt x="62583" y="13993"/>
                  </a:cubicBezTo>
                  <a:cubicBezTo>
                    <a:pt x="64628" y="12221"/>
                    <a:pt x="72042" y="5642"/>
                    <a:pt x="83034" y="5642"/>
                  </a:cubicBezTo>
                  <a:cubicBezTo>
                    <a:pt x="89681" y="5642"/>
                    <a:pt x="93515" y="8678"/>
                    <a:pt x="93771" y="8678"/>
                  </a:cubicBezTo>
                  <a:cubicBezTo>
                    <a:pt x="86102" y="9944"/>
                    <a:pt x="80478" y="16017"/>
                    <a:pt x="80478" y="22596"/>
                  </a:cubicBezTo>
                  <a:cubicBezTo>
                    <a:pt x="80478" y="26645"/>
                    <a:pt x="83290" y="31453"/>
                    <a:pt x="90192" y="31453"/>
                  </a:cubicBezTo>
                  <a:cubicBezTo>
                    <a:pt x="97094" y="31453"/>
                    <a:pt x="104252" y="25633"/>
                    <a:pt x="104252" y="16523"/>
                  </a:cubicBezTo>
                  <a:cubicBezTo>
                    <a:pt x="104252" y="7666"/>
                    <a:pt x="96071" y="75"/>
                    <a:pt x="83034" y="75"/>
                  </a:cubicBezTo>
                  <a:cubicBezTo>
                    <a:pt x="66418" y="75"/>
                    <a:pt x="55170" y="12474"/>
                    <a:pt x="50313" y="19560"/>
                  </a:cubicBezTo>
                  <a:cubicBezTo>
                    <a:pt x="48268" y="8172"/>
                    <a:pt x="39065" y="75"/>
                    <a:pt x="27050" y="75"/>
                  </a:cubicBezTo>
                  <a:cubicBezTo>
                    <a:pt x="15291" y="75"/>
                    <a:pt x="10434" y="9944"/>
                    <a:pt x="8133" y="14499"/>
                  </a:cubicBezTo>
                  <a:cubicBezTo>
                    <a:pt x="3532" y="23102"/>
                    <a:pt x="209" y="38285"/>
                    <a:pt x="209" y="39045"/>
                  </a:cubicBezTo>
                  <a:cubicBezTo>
                    <a:pt x="209" y="41575"/>
                    <a:pt x="2765" y="41575"/>
                    <a:pt x="3276" y="41575"/>
                  </a:cubicBezTo>
                  <a:cubicBezTo>
                    <a:pt x="5833" y="41575"/>
                    <a:pt x="6088" y="41322"/>
                    <a:pt x="7622" y="35755"/>
                  </a:cubicBezTo>
                  <a:cubicBezTo>
                    <a:pt x="11968" y="17788"/>
                    <a:pt x="17081" y="5642"/>
                    <a:pt x="26283" y="5642"/>
                  </a:cubicBezTo>
                  <a:cubicBezTo>
                    <a:pt x="30629" y="5642"/>
                    <a:pt x="34208" y="7666"/>
                    <a:pt x="34208" y="17282"/>
                  </a:cubicBezTo>
                  <a:cubicBezTo>
                    <a:pt x="34208" y="22596"/>
                    <a:pt x="33441" y="25380"/>
                    <a:pt x="30118" y="38538"/>
                  </a:cubicBezTo>
                  <a:lnTo>
                    <a:pt x="15291" y="96993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EC37038C-EDD1-365D-ABA7-D2E5106527C7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682693" y="7386327"/>
              <a:ext cx="169996" cy="59213"/>
            </a:xfrm>
            <a:custGeom>
              <a:avLst/>
              <a:gdLst>
                <a:gd name="connsiteX0" fmla="*/ 161521 w 169996"/>
                <a:gd name="connsiteY0" fmla="*/ 10197 h 59213"/>
                <a:gd name="connsiteX1" fmla="*/ 170213 w 169996"/>
                <a:gd name="connsiteY1" fmla="*/ 5136 h 59213"/>
                <a:gd name="connsiteX2" fmla="*/ 161777 w 169996"/>
                <a:gd name="connsiteY2" fmla="*/ 75 h 59213"/>
                <a:gd name="connsiteX3" fmla="*/ 8652 w 169996"/>
                <a:gd name="connsiteY3" fmla="*/ 75 h 59213"/>
                <a:gd name="connsiteX4" fmla="*/ 216 w 169996"/>
                <a:gd name="connsiteY4" fmla="*/ 5136 h 59213"/>
                <a:gd name="connsiteX5" fmla="*/ 8908 w 169996"/>
                <a:gd name="connsiteY5" fmla="*/ 10197 h 59213"/>
                <a:gd name="connsiteX6" fmla="*/ 161521 w 169996"/>
                <a:gd name="connsiteY6" fmla="*/ 10197 h 59213"/>
                <a:gd name="connsiteX7" fmla="*/ 161777 w 169996"/>
                <a:gd name="connsiteY7" fmla="*/ 59289 h 59213"/>
                <a:gd name="connsiteX8" fmla="*/ 170213 w 169996"/>
                <a:gd name="connsiteY8" fmla="*/ 54228 h 59213"/>
                <a:gd name="connsiteX9" fmla="*/ 161521 w 169996"/>
                <a:gd name="connsiteY9" fmla="*/ 49167 h 59213"/>
                <a:gd name="connsiteX10" fmla="*/ 8908 w 169996"/>
                <a:gd name="connsiteY10" fmla="*/ 49167 h 59213"/>
                <a:gd name="connsiteX11" fmla="*/ 216 w 169996"/>
                <a:gd name="connsiteY11" fmla="*/ 54228 h 59213"/>
                <a:gd name="connsiteX12" fmla="*/ 8652 w 169996"/>
                <a:gd name="connsiteY12" fmla="*/ 59289 h 59213"/>
                <a:gd name="connsiteX13" fmla="*/ 161777 w 169996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996" h="59213">
                  <a:moveTo>
                    <a:pt x="161521" y="10197"/>
                  </a:moveTo>
                  <a:cubicBezTo>
                    <a:pt x="165355" y="10197"/>
                    <a:pt x="170213" y="10197"/>
                    <a:pt x="170213" y="5136"/>
                  </a:cubicBezTo>
                  <a:cubicBezTo>
                    <a:pt x="170213" y="75"/>
                    <a:pt x="165355" y="75"/>
                    <a:pt x="161777" y="75"/>
                  </a:cubicBezTo>
                  <a:lnTo>
                    <a:pt x="8652" y="75"/>
                  </a:lnTo>
                  <a:cubicBezTo>
                    <a:pt x="5073" y="75"/>
                    <a:pt x="216" y="75"/>
                    <a:pt x="216" y="5136"/>
                  </a:cubicBezTo>
                  <a:cubicBezTo>
                    <a:pt x="216" y="10197"/>
                    <a:pt x="5073" y="10197"/>
                    <a:pt x="8908" y="10197"/>
                  </a:cubicBezTo>
                  <a:lnTo>
                    <a:pt x="161521" y="10197"/>
                  </a:lnTo>
                  <a:close/>
                  <a:moveTo>
                    <a:pt x="161777" y="59289"/>
                  </a:moveTo>
                  <a:cubicBezTo>
                    <a:pt x="165355" y="59289"/>
                    <a:pt x="170213" y="59289"/>
                    <a:pt x="170213" y="54228"/>
                  </a:cubicBezTo>
                  <a:cubicBezTo>
                    <a:pt x="170213" y="49167"/>
                    <a:pt x="165355" y="49167"/>
                    <a:pt x="161521" y="49167"/>
                  </a:cubicBezTo>
                  <a:lnTo>
                    <a:pt x="8908" y="49167"/>
                  </a:lnTo>
                  <a:cubicBezTo>
                    <a:pt x="5073" y="49167"/>
                    <a:pt x="216" y="49167"/>
                    <a:pt x="216" y="54228"/>
                  </a:cubicBezTo>
                  <a:cubicBezTo>
                    <a:pt x="216" y="59289"/>
                    <a:pt x="5073" y="59289"/>
                    <a:pt x="8652" y="59289"/>
                  </a:cubicBezTo>
                  <a:lnTo>
                    <a:pt x="161777" y="59289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C5E0FD50-1B30-B844-3D36-9AE4CD57BBB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959429" y="7410873"/>
              <a:ext cx="156191" cy="10122"/>
            </a:xfrm>
            <a:custGeom>
              <a:avLst/>
              <a:gdLst>
                <a:gd name="connsiteX0" fmla="*/ 147472 w 156191"/>
                <a:gd name="connsiteY0" fmla="*/ 10197 h 10122"/>
                <a:gd name="connsiteX1" fmla="*/ 156419 w 156191"/>
                <a:gd name="connsiteY1" fmla="*/ 5136 h 10122"/>
                <a:gd name="connsiteX2" fmla="*/ 147472 w 156191"/>
                <a:gd name="connsiteY2" fmla="*/ 75 h 10122"/>
                <a:gd name="connsiteX3" fmla="*/ 9174 w 156191"/>
                <a:gd name="connsiteY3" fmla="*/ 75 h 10122"/>
                <a:gd name="connsiteX4" fmla="*/ 227 w 156191"/>
                <a:gd name="connsiteY4" fmla="*/ 5136 h 10122"/>
                <a:gd name="connsiteX5" fmla="*/ 9174 w 156191"/>
                <a:gd name="connsiteY5" fmla="*/ 10197 h 10122"/>
                <a:gd name="connsiteX6" fmla="*/ 147472 w 156191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91" h="10122">
                  <a:moveTo>
                    <a:pt x="147472" y="10197"/>
                  </a:moveTo>
                  <a:cubicBezTo>
                    <a:pt x="151817" y="10197"/>
                    <a:pt x="156419" y="10197"/>
                    <a:pt x="156419" y="5136"/>
                  </a:cubicBezTo>
                  <a:cubicBezTo>
                    <a:pt x="156419" y="75"/>
                    <a:pt x="151817" y="75"/>
                    <a:pt x="147472" y="75"/>
                  </a:cubicBezTo>
                  <a:lnTo>
                    <a:pt x="9174" y="75"/>
                  </a:lnTo>
                  <a:cubicBezTo>
                    <a:pt x="4828" y="75"/>
                    <a:pt x="227" y="75"/>
                    <a:pt x="227" y="5136"/>
                  </a:cubicBezTo>
                  <a:cubicBezTo>
                    <a:pt x="227" y="10197"/>
                    <a:pt x="4828" y="10197"/>
                    <a:pt x="9174" y="10197"/>
                  </a:cubicBezTo>
                  <a:lnTo>
                    <a:pt x="147472" y="1019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964FA623-B641-D481-236B-ABAA98DDF9A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3165158" y="7240360"/>
              <a:ext cx="232626" cy="303661"/>
            </a:xfrm>
            <a:custGeom>
              <a:avLst/>
              <a:gdLst>
                <a:gd name="connsiteX0" fmla="*/ 80504 w 232626"/>
                <a:gd name="connsiteY0" fmla="*/ 303727 h 303661"/>
                <a:gd name="connsiteX1" fmla="*/ 91240 w 232626"/>
                <a:gd name="connsiteY1" fmla="*/ 298666 h 303661"/>
                <a:gd name="connsiteX2" fmla="*/ 231071 w 232626"/>
                <a:gd name="connsiteY2" fmla="*/ 9682 h 303661"/>
                <a:gd name="connsiteX3" fmla="*/ 232861 w 232626"/>
                <a:gd name="connsiteY3" fmla="*/ 5127 h 303661"/>
                <a:gd name="connsiteX4" fmla="*/ 227748 w 232626"/>
                <a:gd name="connsiteY4" fmla="*/ 66 h 303661"/>
                <a:gd name="connsiteX5" fmla="*/ 222124 w 232626"/>
                <a:gd name="connsiteY5" fmla="*/ 5127 h 303661"/>
                <a:gd name="connsiteX6" fmla="*/ 90218 w 232626"/>
                <a:gd name="connsiteY6" fmla="*/ 277410 h 303661"/>
                <a:gd name="connsiteX7" fmla="*/ 35768 w 232626"/>
                <a:gd name="connsiteY7" fmla="*/ 151896 h 303661"/>
                <a:gd name="connsiteX8" fmla="*/ 235 w 232626"/>
                <a:gd name="connsiteY8" fmla="*/ 178973 h 303661"/>
                <a:gd name="connsiteX9" fmla="*/ 4069 w 232626"/>
                <a:gd name="connsiteY9" fmla="*/ 183022 h 303661"/>
                <a:gd name="connsiteX10" fmla="*/ 22219 w 232626"/>
                <a:gd name="connsiteY10" fmla="*/ 169357 h 303661"/>
                <a:gd name="connsiteX11" fmla="*/ 80504 w 232626"/>
                <a:gd name="connsiteY11" fmla="*/ 303727 h 3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2626" h="303661">
                  <a:moveTo>
                    <a:pt x="80504" y="303727"/>
                  </a:moveTo>
                  <a:cubicBezTo>
                    <a:pt x="88428" y="303727"/>
                    <a:pt x="88684" y="303474"/>
                    <a:pt x="91240" y="298666"/>
                  </a:cubicBezTo>
                  <a:lnTo>
                    <a:pt x="231071" y="9682"/>
                  </a:lnTo>
                  <a:cubicBezTo>
                    <a:pt x="232861" y="6392"/>
                    <a:pt x="232861" y="5886"/>
                    <a:pt x="232861" y="5127"/>
                  </a:cubicBezTo>
                  <a:cubicBezTo>
                    <a:pt x="232861" y="2343"/>
                    <a:pt x="230816" y="66"/>
                    <a:pt x="227748" y="66"/>
                  </a:cubicBezTo>
                  <a:cubicBezTo>
                    <a:pt x="224425" y="66"/>
                    <a:pt x="223402" y="2343"/>
                    <a:pt x="222124" y="5127"/>
                  </a:cubicBezTo>
                  <a:lnTo>
                    <a:pt x="90218" y="277410"/>
                  </a:lnTo>
                  <a:lnTo>
                    <a:pt x="35768" y="151896"/>
                  </a:lnTo>
                  <a:lnTo>
                    <a:pt x="235" y="178973"/>
                  </a:lnTo>
                  <a:lnTo>
                    <a:pt x="4069" y="183022"/>
                  </a:lnTo>
                  <a:lnTo>
                    <a:pt x="22219" y="169357"/>
                  </a:lnTo>
                  <a:lnTo>
                    <a:pt x="80504" y="30372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8A60DC2-2B9F-B852-CA0F-A1A7DCE3AED2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392672" y="7240361"/>
              <a:ext cx="351497" cy="10121"/>
            </a:xfrm>
            <a:custGeom>
              <a:avLst/>
              <a:gdLst>
                <a:gd name="connsiteX0" fmla="*/ 0 w 351497"/>
                <a:gd name="connsiteY0" fmla="*/ 0 h 10121"/>
                <a:gd name="connsiteX1" fmla="*/ 351497 w 351497"/>
                <a:gd name="connsiteY1" fmla="*/ 0 h 10121"/>
                <a:gd name="connsiteX2" fmla="*/ 351497 w 351497"/>
                <a:gd name="connsiteY2" fmla="*/ 10121 h 10121"/>
                <a:gd name="connsiteX3" fmla="*/ 0 w 35149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497" h="10121">
                  <a:moveTo>
                    <a:pt x="0" y="0"/>
                  </a:moveTo>
                  <a:lnTo>
                    <a:pt x="351497" y="0"/>
                  </a:lnTo>
                  <a:lnTo>
                    <a:pt x="351497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54F8C14-A0D2-8BF7-9A24-BA64A2F75B7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413889" y="7410873"/>
              <a:ext cx="156191" cy="10122"/>
            </a:xfrm>
            <a:custGeom>
              <a:avLst/>
              <a:gdLst>
                <a:gd name="connsiteX0" fmla="*/ 147489 w 156191"/>
                <a:gd name="connsiteY0" fmla="*/ 10197 h 10122"/>
                <a:gd name="connsiteX1" fmla="*/ 156437 w 156191"/>
                <a:gd name="connsiteY1" fmla="*/ 5136 h 10122"/>
                <a:gd name="connsiteX2" fmla="*/ 147489 w 156191"/>
                <a:gd name="connsiteY2" fmla="*/ 75 h 10122"/>
                <a:gd name="connsiteX3" fmla="*/ 9192 w 156191"/>
                <a:gd name="connsiteY3" fmla="*/ 75 h 10122"/>
                <a:gd name="connsiteX4" fmla="*/ 245 w 156191"/>
                <a:gd name="connsiteY4" fmla="*/ 5136 h 10122"/>
                <a:gd name="connsiteX5" fmla="*/ 9192 w 156191"/>
                <a:gd name="connsiteY5" fmla="*/ 10197 h 10122"/>
                <a:gd name="connsiteX6" fmla="*/ 147489 w 156191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91" h="10122">
                  <a:moveTo>
                    <a:pt x="147489" y="10197"/>
                  </a:moveTo>
                  <a:cubicBezTo>
                    <a:pt x="151835" y="10197"/>
                    <a:pt x="156437" y="10197"/>
                    <a:pt x="156437" y="5136"/>
                  </a:cubicBezTo>
                  <a:cubicBezTo>
                    <a:pt x="156437" y="75"/>
                    <a:pt x="151835" y="75"/>
                    <a:pt x="147489" y="75"/>
                  </a:cubicBezTo>
                  <a:lnTo>
                    <a:pt x="9192" y="75"/>
                  </a:lnTo>
                  <a:cubicBezTo>
                    <a:pt x="4846" y="75"/>
                    <a:pt x="245" y="75"/>
                    <a:pt x="245" y="5136"/>
                  </a:cubicBezTo>
                  <a:cubicBezTo>
                    <a:pt x="245" y="10197"/>
                    <a:pt x="4846" y="10197"/>
                    <a:pt x="9192" y="10197"/>
                  </a:cubicBezTo>
                  <a:lnTo>
                    <a:pt x="147489" y="10197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C4594D33-8CBE-7B15-9E0C-04C96959F8C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605047" y="7300795"/>
              <a:ext cx="127560" cy="230276"/>
            </a:xfrm>
            <a:custGeom>
              <a:avLst/>
              <a:gdLst>
                <a:gd name="connsiteX0" fmla="*/ 80521 w 127560"/>
                <a:gd name="connsiteY0" fmla="*/ 77255 h 230276"/>
                <a:gd name="connsiteX1" fmla="*/ 102506 w 127560"/>
                <a:gd name="connsiteY1" fmla="*/ 77255 h 230276"/>
                <a:gd name="connsiteX2" fmla="*/ 110175 w 127560"/>
                <a:gd name="connsiteY2" fmla="*/ 72194 h 230276"/>
                <a:gd name="connsiteX3" fmla="*/ 103273 w 127560"/>
                <a:gd name="connsiteY3" fmla="*/ 69411 h 230276"/>
                <a:gd name="connsiteX4" fmla="*/ 82055 w 127560"/>
                <a:gd name="connsiteY4" fmla="*/ 69411 h 230276"/>
                <a:gd name="connsiteX5" fmla="*/ 87423 w 127560"/>
                <a:gd name="connsiteY5" fmla="*/ 40563 h 230276"/>
                <a:gd name="connsiteX6" fmla="*/ 93559 w 127560"/>
                <a:gd name="connsiteY6" fmla="*/ 14246 h 230276"/>
                <a:gd name="connsiteX7" fmla="*/ 105573 w 127560"/>
                <a:gd name="connsiteY7" fmla="*/ 5642 h 230276"/>
                <a:gd name="connsiteX8" fmla="*/ 118099 w 127560"/>
                <a:gd name="connsiteY8" fmla="*/ 10197 h 230276"/>
                <a:gd name="connsiteX9" fmla="*/ 104295 w 127560"/>
                <a:gd name="connsiteY9" fmla="*/ 23862 h 230276"/>
                <a:gd name="connsiteX10" fmla="*/ 113754 w 127560"/>
                <a:gd name="connsiteY10" fmla="*/ 32718 h 230276"/>
                <a:gd name="connsiteX11" fmla="*/ 127813 w 127560"/>
                <a:gd name="connsiteY11" fmla="*/ 17535 h 230276"/>
                <a:gd name="connsiteX12" fmla="*/ 105573 w 127560"/>
                <a:gd name="connsiteY12" fmla="*/ 75 h 230276"/>
                <a:gd name="connsiteX13" fmla="*/ 73108 w 127560"/>
                <a:gd name="connsiteY13" fmla="*/ 29682 h 230276"/>
                <a:gd name="connsiteX14" fmla="*/ 64672 w 127560"/>
                <a:gd name="connsiteY14" fmla="*/ 69411 h 230276"/>
                <a:gd name="connsiteX15" fmla="*/ 47033 w 127560"/>
                <a:gd name="connsiteY15" fmla="*/ 69411 h 230276"/>
                <a:gd name="connsiteX16" fmla="*/ 39364 w 127560"/>
                <a:gd name="connsiteY16" fmla="*/ 74219 h 230276"/>
                <a:gd name="connsiteX17" fmla="*/ 46522 w 127560"/>
                <a:gd name="connsiteY17" fmla="*/ 77255 h 230276"/>
                <a:gd name="connsiteX18" fmla="*/ 63394 w 127560"/>
                <a:gd name="connsiteY18" fmla="*/ 77255 h 230276"/>
                <a:gd name="connsiteX19" fmla="*/ 44221 w 127560"/>
                <a:gd name="connsiteY19" fmla="*/ 177210 h 230276"/>
                <a:gd name="connsiteX20" fmla="*/ 21981 w 127560"/>
                <a:gd name="connsiteY20" fmla="*/ 224784 h 230276"/>
                <a:gd name="connsiteX21" fmla="*/ 9711 w 127560"/>
                <a:gd name="connsiteY21" fmla="*/ 220229 h 230276"/>
                <a:gd name="connsiteX22" fmla="*/ 23771 w 127560"/>
                <a:gd name="connsiteY22" fmla="*/ 206564 h 230276"/>
                <a:gd name="connsiteX23" fmla="*/ 14312 w 127560"/>
                <a:gd name="connsiteY23" fmla="*/ 197708 h 230276"/>
                <a:gd name="connsiteX24" fmla="*/ 252 w 127560"/>
                <a:gd name="connsiteY24" fmla="*/ 212891 h 230276"/>
                <a:gd name="connsiteX25" fmla="*/ 21981 w 127560"/>
                <a:gd name="connsiteY25" fmla="*/ 230351 h 230276"/>
                <a:gd name="connsiteX26" fmla="*/ 50868 w 127560"/>
                <a:gd name="connsiteY26" fmla="*/ 205805 h 230276"/>
                <a:gd name="connsiteX27" fmla="*/ 65183 w 127560"/>
                <a:gd name="connsiteY27" fmla="*/ 157472 h 230276"/>
                <a:gd name="connsiteX28" fmla="*/ 80521 w 127560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560" h="230276">
                  <a:moveTo>
                    <a:pt x="80521" y="77255"/>
                  </a:moveTo>
                  <a:lnTo>
                    <a:pt x="102506" y="77255"/>
                  </a:lnTo>
                  <a:cubicBezTo>
                    <a:pt x="107618" y="77255"/>
                    <a:pt x="110175" y="77255"/>
                    <a:pt x="110175" y="72194"/>
                  </a:cubicBezTo>
                  <a:cubicBezTo>
                    <a:pt x="110175" y="69411"/>
                    <a:pt x="107618" y="69411"/>
                    <a:pt x="103273" y="69411"/>
                  </a:cubicBezTo>
                  <a:lnTo>
                    <a:pt x="82055" y="69411"/>
                  </a:lnTo>
                  <a:lnTo>
                    <a:pt x="87423" y="40563"/>
                  </a:lnTo>
                  <a:cubicBezTo>
                    <a:pt x="88446" y="35249"/>
                    <a:pt x="92025" y="17282"/>
                    <a:pt x="93559" y="14246"/>
                  </a:cubicBezTo>
                  <a:cubicBezTo>
                    <a:pt x="95859" y="9438"/>
                    <a:pt x="100205" y="5642"/>
                    <a:pt x="105573" y="5642"/>
                  </a:cubicBezTo>
                  <a:cubicBezTo>
                    <a:pt x="106596" y="5642"/>
                    <a:pt x="113242" y="5642"/>
                    <a:pt x="118099" y="10197"/>
                  </a:cubicBezTo>
                  <a:cubicBezTo>
                    <a:pt x="106851" y="11209"/>
                    <a:pt x="104295" y="20066"/>
                    <a:pt x="104295" y="23862"/>
                  </a:cubicBezTo>
                  <a:cubicBezTo>
                    <a:pt x="104295" y="29682"/>
                    <a:pt x="108897" y="32718"/>
                    <a:pt x="113754" y="32718"/>
                  </a:cubicBezTo>
                  <a:cubicBezTo>
                    <a:pt x="120400" y="32718"/>
                    <a:pt x="127813" y="27151"/>
                    <a:pt x="127813" y="17535"/>
                  </a:cubicBezTo>
                  <a:cubicBezTo>
                    <a:pt x="127813" y="5895"/>
                    <a:pt x="116054" y="75"/>
                    <a:pt x="105573" y="75"/>
                  </a:cubicBezTo>
                  <a:cubicBezTo>
                    <a:pt x="96882" y="75"/>
                    <a:pt x="80777" y="4630"/>
                    <a:pt x="73108" y="29682"/>
                  </a:cubicBezTo>
                  <a:cubicBezTo>
                    <a:pt x="71574" y="34996"/>
                    <a:pt x="70807" y="37526"/>
                    <a:pt x="64672" y="69411"/>
                  </a:cubicBezTo>
                  <a:lnTo>
                    <a:pt x="47033" y="69411"/>
                  </a:lnTo>
                  <a:cubicBezTo>
                    <a:pt x="42176" y="69411"/>
                    <a:pt x="39364" y="69411"/>
                    <a:pt x="39364" y="74219"/>
                  </a:cubicBezTo>
                  <a:cubicBezTo>
                    <a:pt x="39364" y="77255"/>
                    <a:pt x="41665" y="77255"/>
                    <a:pt x="46522" y="77255"/>
                  </a:cubicBezTo>
                  <a:lnTo>
                    <a:pt x="63394" y="77255"/>
                  </a:lnTo>
                  <a:lnTo>
                    <a:pt x="44221" y="177210"/>
                  </a:lnTo>
                  <a:cubicBezTo>
                    <a:pt x="39620" y="201756"/>
                    <a:pt x="35274" y="224784"/>
                    <a:pt x="21981" y="224784"/>
                  </a:cubicBezTo>
                  <a:cubicBezTo>
                    <a:pt x="20959" y="224784"/>
                    <a:pt x="14568" y="224784"/>
                    <a:pt x="9711" y="220229"/>
                  </a:cubicBezTo>
                  <a:cubicBezTo>
                    <a:pt x="21470" y="219470"/>
                    <a:pt x="23771" y="210360"/>
                    <a:pt x="23771" y="206564"/>
                  </a:cubicBezTo>
                  <a:cubicBezTo>
                    <a:pt x="23771" y="200744"/>
                    <a:pt x="19169" y="197708"/>
                    <a:pt x="14312" y="197708"/>
                  </a:cubicBezTo>
                  <a:cubicBezTo>
                    <a:pt x="7666" y="197708"/>
                    <a:pt x="252" y="203275"/>
                    <a:pt x="252" y="212891"/>
                  </a:cubicBezTo>
                  <a:cubicBezTo>
                    <a:pt x="252" y="224278"/>
                    <a:pt x="11500" y="230351"/>
                    <a:pt x="21981" y="230351"/>
                  </a:cubicBezTo>
                  <a:cubicBezTo>
                    <a:pt x="36041" y="230351"/>
                    <a:pt x="46266" y="215421"/>
                    <a:pt x="50868" y="205805"/>
                  </a:cubicBezTo>
                  <a:cubicBezTo>
                    <a:pt x="59048" y="189863"/>
                    <a:pt x="64928" y="159244"/>
                    <a:pt x="65183" y="157472"/>
                  </a:cubicBezTo>
                  <a:lnTo>
                    <a:pt x="80521" y="77255"/>
                  </a:lnTo>
                  <a:close/>
                </a:path>
              </a:pathLst>
            </a:custGeom>
            <a:solidFill>
              <a:srgbClr val="000000"/>
            </a:solidFill>
            <a:ln w="25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1" name="TextBox 20">
            <a:hlinkClick r:id="rId92"/>
            <a:extLst>
              <a:ext uri="{FF2B5EF4-FFF2-40B4-BE49-F238E27FC236}">
                <a16:creationId xmlns:a16="http://schemas.microsoft.com/office/drawing/2014/main" id="{3BE213F7-D0AD-6A30-A344-E7D584A69EE2}"/>
              </a:ext>
            </a:extLst>
          </p:cNvPr>
          <p:cNvSpPr txBox="1"/>
          <p:nvPr/>
        </p:nvSpPr>
        <p:spPr>
          <a:xfrm>
            <a:off x="8382521" y="1186627"/>
            <a:ext cx="376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Soranidis,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2209.10766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4" name="Group 53" descr="\documentclass{article}&#10;\usepackage{amsmath}&#10;\pagestyle{empty}&#10;\begin{document}&#10;&#10;$$\dot{v}=\frac{\dot{r}+\sqrt{\dot{r}^2+f}}{f}, \quad \dot{r}&lt;0$$&#10;&#10;&#10;\end{document}" title="IguanaTex Vector Display">
            <a:extLst>
              <a:ext uri="{FF2B5EF4-FFF2-40B4-BE49-F238E27FC236}">
                <a16:creationId xmlns:a16="http://schemas.microsoft.com/office/drawing/2014/main" id="{6F8868F0-B276-AF5D-6F2F-7F146EE9F124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66800" y="5054600"/>
            <a:ext cx="2829127" cy="622603"/>
            <a:chOff x="5558634" y="6667950"/>
            <a:chExt cx="2829127" cy="62260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02D247-FBBA-DD86-D393-DD7EB77863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10328" y="6899754"/>
              <a:ext cx="26956" cy="26555"/>
            </a:xfrm>
            <a:custGeom>
              <a:avLst/>
              <a:gdLst>
                <a:gd name="connsiteX0" fmla="*/ 27135 w 26956"/>
                <a:gd name="connsiteY0" fmla="*/ 13358 h 26555"/>
                <a:gd name="connsiteX1" fmla="*/ 13783 w 26956"/>
                <a:gd name="connsiteY1" fmla="*/ 80 h 26555"/>
                <a:gd name="connsiteX2" fmla="*/ 179 w 26956"/>
                <a:gd name="connsiteY2" fmla="*/ 13358 h 26555"/>
                <a:gd name="connsiteX3" fmla="*/ 13531 w 26956"/>
                <a:gd name="connsiteY3" fmla="*/ 26635 h 26555"/>
                <a:gd name="connsiteX4" fmla="*/ 2713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35" y="13358"/>
                  </a:moveTo>
                  <a:cubicBezTo>
                    <a:pt x="27135" y="6594"/>
                    <a:pt x="21341" y="80"/>
                    <a:pt x="13783" y="80"/>
                  </a:cubicBezTo>
                  <a:cubicBezTo>
                    <a:pt x="5217" y="80"/>
                    <a:pt x="179" y="7095"/>
                    <a:pt x="179" y="13358"/>
                  </a:cubicBezTo>
                  <a:cubicBezTo>
                    <a:pt x="179" y="20122"/>
                    <a:pt x="5973" y="26635"/>
                    <a:pt x="13531" y="26635"/>
                  </a:cubicBezTo>
                  <a:cubicBezTo>
                    <a:pt x="22097" y="26635"/>
                    <a:pt x="27135" y="19621"/>
                    <a:pt x="2713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E747DA2-8EEB-7E1A-D9BE-BAB5F4400AD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558634" y="6956622"/>
              <a:ext cx="110597" cy="113485"/>
            </a:xfrm>
            <a:custGeom>
              <a:avLst/>
              <a:gdLst>
                <a:gd name="connsiteX0" fmla="*/ 110775 w 110597"/>
                <a:gd name="connsiteY0" fmla="*/ 17616 h 113485"/>
                <a:gd name="connsiteX1" fmla="*/ 99690 w 110597"/>
                <a:gd name="connsiteY1" fmla="*/ 80 h 113485"/>
                <a:gd name="connsiteX2" fmla="*/ 87345 w 110597"/>
                <a:gd name="connsiteY2" fmla="*/ 12105 h 113485"/>
                <a:gd name="connsiteX3" fmla="*/ 91376 w 110597"/>
                <a:gd name="connsiteY3" fmla="*/ 19621 h 113485"/>
                <a:gd name="connsiteX4" fmla="*/ 99942 w 110597"/>
                <a:gd name="connsiteY4" fmla="*/ 40163 h 113485"/>
                <a:gd name="connsiteX5" fmla="*/ 55098 w 110597"/>
                <a:gd name="connsiteY5" fmla="*/ 108054 h 113485"/>
                <a:gd name="connsiteX6" fmla="*/ 36455 w 110597"/>
                <a:gd name="connsiteY6" fmla="*/ 86259 h 113485"/>
                <a:gd name="connsiteX7" fmla="*/ 51067 w 110597"/>
                <a:gd name="connsiteY7" fmla="*/ 33149 h 113485"/>
                <a:gd name="connsiteX8" fmla="*/ 54091 w 110597"/>
                <a:gd name="connsiteY8" fmla="*/ 20623 h 113485"/>
                <a:gd name="connsiteX9" fmla="*/ 33432 w 110597"/>
                <a:gd name="connsiteY9" fmla="*/ 80 h 113485"/>
                <a:gd name="connsiteX10" fmla="*/ 177 w 110597"/>
                <a:gd name="connsiteY10" fmla="*/ 38660 h 113485"/>
                <a:gd name="connsiteX11" fmla="*/ 3200 w 110597"/>
                <a:gd name="connsiteY11" fmla="*/ 41165 h 113485"/>
                <a:gd name="connsiteX12" fmla="*/ 7231 w 110597"/>
                <a:gd name="connsiteY12" fmla="*/ 36656 h 113485"/>
                <a:gd name="connsiteX13" fmla="*/ 32676 w 110597"/>
                <a:gd name="connsiteY13" fmla="*/ 5591 h 113485"/>
                <a:gd name="connsiteX14" fmla="*/ 38975 w 110597"/>
                <a:gd name="connsiteY14" fmla="*/ 13608 h 113485"/>
                <a:gd name="connsiteX15" fmla="*/ 34692 w 110597"/>
                <a:gd name="connsiteY15" fmla="*/ 31145 h 113485"/>
                <a:gd name="connsiteX16" fmla="*/ 20332 w 110597"/>
                <a:gd name="connsiteY16" fmla="*/ 82501 h 113485"/>
                <a:gd name="connsiteX17" fmla="*/ 54091 w 110597"/>
                <a:gd name="connsiteY17" fmla="*/ 113566 h 113485"/>
                <a:gd name="connsiteX18" fmla="*/ 110775 w 110597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597" h="113485">
                  <a:moveTo>
                    <a:pt x="110775" y="17616"/>
                  </a:moveTo>
                  <a:cubicBezTo>
                    <a:pt x="110775" y="4088"/>
                    <a:pt x="104225" y="80"/>
                    <a:pt x="99690" y="80"/>
                  </a:cubicBezTo>
                  <a:cubicBezTo>
                    <a:pt x="93392" y="80"/>
                    <a:pt x="87345" y="6594"/>
                    <a:pt x="87345" y="12105"/>
                  </a:cubicBezTo>
                  <a:cubicBezTo>
                    <a:pt x="87345" y="15362"/>
                    <a:pt x="88605" y="16865"/>
                    <a:pt x="91376" y="19621"/>
                  </a:cubicBezTo>
                  <a:cubicBezTo>
                    <a:pt x="96667" y="24631"/>
                    <a:pt x="99942" y="31145"/>
                    <a:pt x="99942" y="40163"/>
                  </a:cubicBezTo>
                  <a:cubicBezTo>
                    <a:pt x="99942" y="50685"/>
                    <a:pt x="84574" y="108054"/>
                    <a:pt x="55098" y="108054"/>
                  </a:cubicBezTo>
                  <a:cubicBezTo>
                    <a:pt x="42250" y="108054"/>
                    <a:pt x="36455" y="99286"/>
                    <a:pt x="36455" y="86259"/>
                  </a:cubicBezTo>
                  <a:cubicBezTo>
                    <a:pt x="36455" y="72230"/>
                    <a:pt x="43258" y="53942"/>
                    <a:pt x="51067" y="33149"/>
                  </a:cubicBezTo>
                  <a:cubicBezTo>
                    <a:pt x="52831" y="28890"/>
                    <a:pt x="54091" y="25383"/>
                    <a:pt x="54091" y="20623"/>
                  </a:cubicBezTo>
                  <a:cubicBezTo>
                    <a:pt x="54091" y="9349"/>
                    <a:pt x="46029" y="80"/>
                    <a:pt x="33432" y="80"/>
                  </a:cubicBezTo>
                  <a:cubicBezTo>
                    <a:pt x="9751" y="80"/>
                    <a:pt x="177" y="36406"/>
                    <a:pt x="177" y="38660"/>
                  </a:cubicBezTo>
                  <a:cubicBezTo>
                    <a:pt x="177" y="41165"/>
                    <a:pt x="2697" y="41165"/>
                    <a:pt x="3200" y="41165"/>
                  </a:cubicBezTo>
                  <a:cubicBezTo>
                    <a:pt x="5720" y="41165"/>
                    <a:pt x="5972" y="40664"/>
                    <a:pt x="7231" y="36656"/>
                  </a:cubicBezTo>
                  <a:cubicBezTo>
                    <a:pt x="14537" y="11353"/>
                    <a:pt x="25370" y="5591"/>
                    <a:pt x="32676" y="5591"/>
                  </a:cubicBezTo>
                  <a:cubicBezTo>
                    <a:pt x="34692" y="5591"/>
                    <a:pt x="38975" y="5591"/>
                    <a:pt x="38975" y="13608"/>
                  </a:cubicBezTo>
                  <a:cubicBezTo>
                    <a:pt x="38975" y="19871"/>
                    <a:pt x="36455" y="26635"/>
                    <a:pt x="34692" y="31145"/>
                  </a:cubicBezTo>
                  <a:cubicBezTo>
                    <a:pt x="23607" y="60205"/>
                    <a:pt x="20332" y="71729"/>
                    <a:pt x="20332" y="82501"/>
                  </a:cubicBezTo>
                  <a:cubicBezTo>
                    <a:pt x="20332" y="109558"/>
                    <a:pt x="42502" y="113566"/>
                    <a:pt x="54091" y="113566"/>
                  </a:cubicBezTo>
                  <a:cubicBezTo>
                    <a:pt x="96415" y="113566"/>
                    <a:pt x="110775" y="30644"/>
                    <a:pt x="110775" y="17616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AA5C765-E822-DC03-C2E2-48E579158CA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766571" y="6975411"/>
              <a:ext cx="167534" cy="58621"/>
            </a:xfrm>
            <a:custGeom>
              <a:avLst/>
              <a:gdLst>
                <a:gd name="connsiteX0" fmla="*/ 159154 w 167534"/>
                <a:gd name="connsiteY0" fmla="*/ 10101 h 58621"/>
                <a:gd name="connsiteX1" fmla="*/ 167719 w 167534"/>
                <a:gd name="connsiteY1" fmla="*/ 5090 h 58621"/>
                <a:gd name="connsiteX2" fmla="*/ 159406 w 167534"/>
                <a:gd name="connsiteY2" fmla="*/ 80 h 58621"/>
                <a:gd name="connsiteX3" fmla="*/ 8499 w 167534"/>
                <a:gd name="connsiteY3" fmla="*/ 80 h 58621"/>
                <a:gd name="connsiteX4" fmla="*/ 185 w 167534"/>
                <a:gd name="connsiteY4" fmla="*/ 5090 h 58621"/>
                <a:gd name="connsiteX5" fmla="*/ 8751 w 167534"/>
                <a:gd name="connsiteY5" fmla="*/ 10101 h 58621"/>
                <a:gd name="connsiteX6" fmla="*/ 159154 w 167534"/>
                <a:gd name="connsiteY6" fmla="*/ 10101 h 58621"/>
                <a:gd name="connsiteX7" fmla="*/ 159406 w 167534"/>
                <a:gd name="connsiteY7" fmla="*/ 58702 h 58621"/>
                <a:gd name="connsiteX8" fmla="*/ 167719 w 167534"/>
                <a:gd name="connsiteY8" fmla="*/ 53691 h 58621"/>
                <a:gd name="connsiteX9" fmla="*/ 159154 w 167534"/>
                <a:gd name="connsiteY9" fmla="*/ 48681 h 58621"/>
                <a:gd name="connsiteX10" fmla="*/ 8751 w 167534"/>
                <a:gd name="connsiteY10" fmla="*/ 48681 h 58621"/>
                <a:gd name="connsiteX11" fmla="*/ 185 w 167534"/>
                <a:gd name="connsiteY11" fmla="*/ 53691 h 58621"/>
                <a:gd name="connsiteX12" fmla="*/ 8499 w 167534"/>
                <a:gd name="connsiteY12" fmla="*/ 58702 h 58621"/>
                <a:gd name="connsiteX13" fmla="*/ 159406 w 167534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34" h="58621">
                  <a:moveTo>
                    <a:pt x="159154" y="10101"/>
                  </a:moveTo>
                  <a:cubicBezTo>
                    <a:pt x="162933" y="10101"/>
                    <a:pt x="167719" y="10101"/>
                    <a:pt x="167719" y="5090"/>
                  </a:cubicBezTo>
                  <a:cubicBezTo>
                    <a:pt x="167719" y="80"/>
                    <a:pt x="162933" y="80"/>
                    <a:pt x="159406" y="80"/>
                  </a:cubicBezTo>
                  <a:lnTo>
                    <a:pt x="8499" y="80"/>
                  </a:lnTo>
                  <a:cubicBezTo>
                    <a:pt x="4972" y="80"/>
                    <a:pt x="185" y="80"/>
                    <a:pt x="185" y="5090"/>
                  </a:cubicBezTo>
                  <a:cubicBezTo>
                    <a:pt x="185" y="10101"/>
                    <a:pt x="4972" y="10101"/>
                    <a:pt x="8751" y="10101"/>
                  </a:cubicBezTo>
                  <a:lnTo>
                    <a:pt x="159154" y="10101"/>
                  </a:lnTo>
                  <a:close/>
                  <a:moveTo>
                    <a:pt x="159406" y="58702"/>
                  </a:moveTo>
                  <a:cubicBezTo>
                    <a:pt x="162933" y="58702"/>
                    <a:pt x="167719" y="58702"/>
                    <a:pt x="167719" y="53691"/>
                  </a:cubicBezTo>
                  <a:cubicBezTo>
                    <a:pt x="167719" y="48681"/>
                    <a:pt x="162933" y="48681"/>
                    <a:pt x="159154" y="48681"/>
                  </a:cubicBezTo>
                  <a:lnTo>
                    <a:pt x="8751" y="48681"/>
                  </a:lnTo>
                  <a:cubicBezTo>
                    <a:pt x="4972" y="48681"/>
                    <a:pt x="185" y="48681"/>
                    <a:pt x="185" y="53691"/>
                  </a:cubicBezTo>
                  <a:cubicBezTo>
                    <a:pt x="185" y="58702"/>
                    <a:pt x="4972" y="58702"/>
                    <a:pt x="8499" y="58702"/>
                  </a:cubicBezTo>
                  <a:lnTo>
                    <a:pt x="159406" y="587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BED9B3B-4FFA-1143-6EF5-F93D723CF78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109371" y="6730275"/>
              <a:ext cx="26956" cy="26555"/>
            </a:xfrm>
            <a:custGeom>
              <a:avLst/>
              <a:gdLst>
                <a:gd name="connsiteX0" fmla="*/ 27155 w 26956"/>
                <a:gd name="connsiteY0" fmla="*/ 13351 h 26555"/>
                <a:gd name="connsiteX1" fmla="*/ 13803 w 26956"/>
                <a:gd name="connsiteY1" fmla="*/ 73 h 26555"/>
                <a:gd name="connsiteX2" fmla="*/ 199 w 26956"/>
                <a:gd name="connsiteY2" fmla="*/ 13351 h 26555"/>
                <a:gd name="connsiteX3" fmla="*/ 13551 w 26956"/>
                <a:gd name="connsiteY3" fmla="*/ 26628 h 26555"/>
                <a:gd name="connsiteX4" fmla="*/ 27155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55" y="13351"/>
                  </a:moveTo>
                  <a:cubicBezTo>
                    <a:pt x="27155" y="6587"/>
                    <a:pt x="21361" y="73"/>
                    <a:pt x="13803" y="73"/>
                  </a:cubicBezTo>
                  <a:cubicBezTo>
                    <a:pt x="5237" y="73"/>
                    <a:pt x="199" y="7088"/>
                    <a:pt x="199" y="13351"/>
                  </a:cubicBezTo>
                  <a:cubicBezTo>
                    <a:pt x="199" y="20115"/>
                    <a:pt x="5993" y="26628"/>
                    <a:pt x="13551" y="26628"/>
                  </a:cubicBezTo>
                  <a:cubicBezTo>
                    <a:pt x="22117" y="26628"/>
                    <a:pt x="27155" y="19614"/>
                    <a:pt x="27155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BA14B4-D016-7C64-BF9F-308544ABDB8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055927" y="6787143"/>
              <a:ext cx="102535" cy="113485"/>
            </a:xfrm>
            <a:custGeom>
              <a:avLst/>
              <a:gdLst>
                <a:gd name="connsiteX0" fmla="*/ 15061 w 102535"/>
                <a:gd name="connsiteY0" fmla="*/ 96023 h 113485"/>
                <a:gd name="connsiteX1" fmla="*/ 12794 w 102535"/>
                <a:gd name="connsiteY1" fmla="*/ 106795 h 113485"/>
                <a:gd name="connsiteX2" fmla="*/ 20100 w 102535"/>
                <a:gd name="connsiteY2" fmla="*/ 113559 h 113485"/>
                <a:gd name="connsiteX3" fmla="*/ 29421 w 102535"/>
                <a:gd name="connsiteY3" fmla="*/ 106545 h 113485"/>
                <a:gd name="connsiteX4" fmla="*/ 39498 w 102535"/>
                <a:gd name="connsiteY4" fmla="*/ 66962 h 113485"/>
                <a:gd name="connsiteX5" fmla="*/ 47560 w 102535"/>
                <a:gd name="connsiteY5" fmla="*/ 34395 h 113485"/>
                <a:gd name="connsiteX6" fmla="*/ 61668 w 102535"/>
                <a:gd name="connsiteY6" fmla="*/ 13852 h 113485"/>
                <a:gd name="connsiteX7" fmla="*/ 81823 w 102535"/>
                <a:gd name="connsiteY7" fmla="*/ 5585 h 113485"/>
                <a:gd name="connsiteX8" fmla="*/ 92404 w 102535"/>
                <a:gd name="connsiteY8" fmla="*/ 8591 h 113485"/>
                <a:gd name="connsiteX9" fmla="*/ 79303 w 102535"/>
                <a:gd name="connsiteY9" fmla="*/ 22370 h 113485"/>
                <a:gd name="connsiteX10" fmla="*/ 88877 w 102535"/>
                <a:gd name="connsiteY10" fmla="*/ 31138 h 113485"/>
                <a:gd name="connsiteX11" fmla="*/ 102733 w 102535"/>
                <a:gd name="connsiteY11" fmla="*/ 16357 h 113485"/>
                <a:gd name="connsiteX12" fmla="*/ 81823 w 102535"/>
                <a:gd name="connsiteY12" fmla="*/ 73 h 113485"/>
                <a:gd name="connsiteX13" fmla="*/ 49575 w 102535"/>
                <a:gd name="connsiteY13" fmla="*/ 19363 h 113485"/>
                <a:gd name="connsiteX14" fmla="*/ 26650 w 102535"/>
                <a:gd name="connsiteY14" fmla="*/ 73 h 113485"/>
                <a:gd name="connsiteX15" fmla="*/ 8007 w 102535"/>
                <a:gd name="connsiteY15" fmla="*/ 14353 h 113485"/>
                <a:gd name="connsiteX16" fmla="*/ 197 w 102535"/>
                <a:gd name="connsiteY16" fmla="*/ 38653 h 113485"/>
                <a:gd name="connsiteX17" fmla="*/ 3220 w 102535"/>
                <a:gd name="connsiteY17" fmla="*/ 41159 h 113485"/>
                <a:gd name="connsiteX18" fmla="*/ 7503 w 102535"/>
                <a:gd name="connsiteY18" fmla="*/ 35397 h 113485"/>
                <a:gd name="connsiteX19" fmla="*/ 25894 w 102535"/>
                <a:gd name="connsiteY19" fmla="*/ 5585 h 113485"/>
                <a:gd name="connsiteX20" fmla="*/ 33704 w 102535"/>
                <a:gd name="connsiteY20" fmla="*/ 17109 h 113485"/>
                <a:gd name="connsiteX21" fmla="*/ 29673 w 102535"/>
                <a:gd name="connsiteY21" fmla="*/ 38152 h 113485"/>
                <a:gd name="connsiteX22" fmla="*/ 15061 w 102535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061" y="96023"/>
                  </a:moveTo>
                  <a:cubicBezTo>
                    <a:pt x="14305" y="99780"/>
                    <a:pt x="12794" y="105542"/>
                    <a:pt x="12794" y="106795"/>
                  </a:cubicBezTo>
                  <a:cubicBezTo>
                    <a:pt x="12794" y="111304"/>
                    <a:pt x="16321" y="113559"/>
                    <a:pt x="20100" y="113559"/>
                  </a:cubicBezTo>
                  <a:cubicBezTo>
                    <a:pt x="23123" y="113559"/>
                    <a:pt x="27657" y="111555"/>
                    <a:pt x="29421" y="106545"/>
                  </a:cubicBezTo>
                  <a:cubicBezTo>
                    <a:pt x="29925" y="105542"/>
                    <a:pt x="38491" y="71472"/>
                    <a:pt x="39498" y="66962"/>
                  </a:cubicBezTo>
                  <a:cubicBezTo>
                    <a:pt x="41514" y="58695"/>
                    <a:pt x="46048" y="41159"/>
                    <a:pt x="47560" y="34395"/>
                  </a:cubicBezTo>
                  <a:cubicBezTo>
                    <a:pt x="48568" y="31138"/>
                    <a:pt x="55622" y="19363"/>
                    <a:pt x="61668" y="13852"/>
                  </a:cubicBezTo>
                  <a:cubicBezTo>
                    <a:pt x="63684" y="12098"/>
                    <a:pt x="70990" y="5585"/>
                    <a:pt x="81823" y="5585"/>
                  </a:cubicBezTo>
                  <a:cubicBezTo>
                    <a:pt x="88373" y="5585"/>
                    <a:pt x="92152" y="8591"/>
                    <a:pt x="92404" y="8591"/>
                  </a:cubicBezTo>
                  <a:cubicBezTo>
                    <a:pt x="84846" y="9844"/>
                    <a:pt x="79303" y="15856"/>
                    <a:pt x="79303" y="22370"/>
                  </a:cubicBezTo>
                  <a:cubicBezTo>
                    <a:pt x="79303" y="26378"/>
                    <a:pt x="82075" y="31138"/>
                    <a:pt x="88877" y="31138"/>
                  </a:cubicBezTo>
                  <a:cubicBezTo>
                    <a:pt x="95679" y="31138"/>
                    <a:pt x="102733" y="25376"/>
                    <a:pt x="102733" y="16357"/>
                  </a:cubicBezTo>
                  <a:cubicBezTo>
                    <a:pt x="102733" y="7589"/>
                    <a:pt x="94671" y="73"/>
                    <a:pt x="81823" y="73"/>
                  </a:cubicBezTo>
                  <a:cubicBezTo>
                    <a:pt x="65447" y="73"/>
                    <a:pt x="54362" y="12349"/>
                    <a:pt x="49575" y="19363"/>
                  </a:cubicBezTo>
                  <a:cubicBezTo>
                    <a:pt x="47560" y="8090"/>
                    <a:pt x="38491" y="73"/>
                    <a:pt x="26650" y="73"/>
                  </a:cubicBezTo>
                  <a:cubicBezTo>
                    <a:pt x="15061" y="73"/>
                    <a:pt x="10274" y="9844"/>
                    <a:pt x="8007" y="14353"/>
                  </a:cubicBezTo>
                  <a:cubicBezTo>
                    <a:pt x="3472" y="22871"/>
                    <a:pt x="197" y="37902"/>
                    <a:pt x="197" y="38653"/>
                  </a:cubicBezTo>
                  <a:cubicBezTo>
                    <a:pt x="197" y="41159"/>
                    <a:pt x="2716" y="41159"/>
                    <a:pt x="3220" y="41159"/>
                  </a:cubicBezTo>
                  <a:cubicBezTo>
                    <a:pt x="5739" y="41159"/>
                    <a:pt x="5991" y="40908"/>
                    <a:pt x="7503" y="35397"/>
                  </a:cubicBezTo>
                  <a:cubicBezTo>
                    <a:pt x="11786" y="17610"/>
                    <a:pt x="16824" y="5585"/>
                    <a:pt x="25894" y="5585"/>
                  </a:cubicBezTo>
                  <a:cubicBezTo>
                    <a:pt x="30177" y="5585"/>
                    <a:pt x="33704" y="7589"/>
                    <a:pt x="33704" y="17109"/>
                  </a:cubicBezTo>
                  <a:cubicBezTo>
                    <a:pt x="33704" y="22370"/>
                    <a:pt x="32948" y="25125"/>
                    <a:pt x="29673" y="38152"/>
                  </a:cubicBezTo>
                  <a:lnTo>
                    <a:pt x="15061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4FEEDA9-4223-155D-2C01-7620D7CC253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239372" y="6751820"/>
              <a:ext cx="167534" cy="166846"/>
            </a:xfrm>
            <a:custGeom>
              <a:avLst/>
              <a:gdLst>
                <a:gd name="connsiteX0" fmla="*/ 89136 w 167534"/>
                <a:gd name="connsiteY0" fmla="*/ 88507 h 166846"/>
                <a:gd name="connsiteX1" fmla="*/ 159424 w 167534"/>
                <a:gd name="connsiteY1" fmla="*/ 88507 h 166846"/>
                <a:gd name="connsiteX2" fmla="*/ 167738 w 167534"/>
                <a:gd name="connsiteY2" fmla="*/ 83497 h 166846"/>
                <a:gd name="connsiteX3" fmla="*/ 159424 w 167534"/>
                <a:gd name="connsiteY3" fmla="*/ 78486 h 166846"/>
                <a:gd name="connsiteX4" fmla="*/ 89136 w 167534"/>
                <a:gd name="connsiteY4" fmla="*/ 78486 h 166846"/>
                <a:gd name="connsiteX5" fmla="*/ 89136 w 167534"/>
                <a:gd name="connsiteY5" fmla="*/ 8340 h 166846"/>
                <a:gd name="connsiteX6" fmla="*/ 84097 w 167534"/>
                <a:gd name="connsiteY6" fmla="*/ 73 h 166846"/>
                <a:gd name="connsiteX7" fmla="*/ 79058 w 167534"/>
                <a:gd name="connsiteY7" fmla="*/ 8340 h 166846"/>
                <a:gd name="connsiteX8" fmla="*/ 79058 w 167534"/>
                <a:gd name="connsiteY8" fmla="*/ 78486 h 166846"/>
                <a:gd name="connsiteX9" fmla="*/ 8518 w 167534"/>
                <a:gd name="connsiteY9" fmla="*/ 78486 h 166846"/>
                <a:gd name="connsiteX10" fmla="*/ 204 w 167534"/>
                <a:gd name="connsiteY10" fmla="*/ 83497 h 166846"/>
                <a:gd name="connsiteX11" fmla="*/ 8518 w 167534"/>
                <a:gd name="connsiteY11" fmla="*/ 88507 h 166846"/>
                <a:gd name="connsiteX12" fmla="*/ 79058 w 167534"/>
                <a:gd name="connsiteY12" fmla="*/ 88507 h 166846"/>
                <a:gd name="connsiteX13" fmla="*/ 79058 w 167534"/>
                <a:gd name="connsiteY13" fmla="*/ 158653 h 166846"/>
                <a:gd name="connsiteX14" fmla="*/ 84097 w 167534"/>
                <a:gd name="connsiteY14" fmla="*/ 166920 h 166846"/>
                <a:gd name="connsiteX15" fmla="*/ 89136 w 167534"/>
                <a:gd name="connsiteY15" fmla="*/ 158653 h 166846"/>
                <a:gd name="connsiteX16" fmla="*/ 89136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36" y="88507"/>
                  </a:moveTo>
                  <a:lnTo>
                    <a:pt x="159424" y="88507"/>
                  </a:lnTo>
                  <a:cubicBezTo>
                    <a:pt x="162951" y="88507"/>
                    <a:pt x="167738" y="88507"/>
                    <a:pt x="167738" y="83497"/>
                  </a:cubicBezTo>
                  <a:cubicBezTo>
                    <a:pt x="167738" y="78486"/>
                    <a:pt x="162951" y="78486"/>
                    <a:pt x="159424" y="78486"/>
                  </a:cubicBezTo>
                  <a:lnTo>
                    <a:pt x="89136" y="78486"/>
                  </a:lnTo>
                  <a:lnTo>
                    <a:pt x="89136" y="8340"/>
                  </a:lnTo>
                  <a:cubicBezTo>
                    <a:pt x="89136" y="4833"/>
                    <a:pt x="89136" y="73"/>
                    <a:pt x="84097" y="73"/>
                  </a:cubicBezTo>
                  <a:cubicBezTo>
                    <a:pt x="79058" y="73"/>
                    <a:pt x="79058" y="4833"/>
                    <a:pt x="79058" y="8340"/>
                  </a:cubicBezTo>
                  <a:lnTo>
                    <a:pt x="79058" y="78486"/>
                  </a:lnTo>
                  <a:lnTo>
                    <a:pt x="8518" y="78486"/>
                  </a:lnTo>
                  <a:cubicBezTo>
                    <a:pt x="4991" y="78486"/>
                    <a:pt x="204" y="78486"/>
                    <a:pt x="204" y="83497"/>
                  </a:cubicBezTo>
                  <a:cubicBezTo>
                    <a:pt x="204" y="88507"/>
                    <a:pt x="4991" y="88507"/>
                    <a:pt x="8518" y="88507"/>
                  </a:cubicBezTo>
                  <a:lnTo>
                    <a:pt x="79058" y="88507"/>
                  </a:lnTo>
                  <a:lnTo>
                    <a:pt x="79058" y="158653"/>
                  </a:lnTo>
                  <a:cubicBezTo>
                    <a:pt x="79058" y="162160"/>
                    <a:pt x="79058" y="166920"/>
                    <a:pt x="84097" y="166920"/>
                  </a:cubicBezTo>
                  <a:cubicBezTo>
                    <a:pt x="89136" y="166920"/>
                    <a:pt x="89136" y="162160"/>
                    <a:pt x="89136" y="158653"/>
                  </a:cubicBezTo>
                  <a:lnTo>
                    <a:pt x="89136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C95DD1B-00EF-4A44-008B-EFAD91F1BD1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504906" y="6667950"/>
              <a:ext cx="229257" cy="300624"/>
            </a:xfrm>
            <a:custGeom>
              <a:avLst/>
              <a:gdLst>
                <a:gd name="connsiteX0" fmla="*/ 79320 w 229257"/>
                <a:gd name="connsiteY0" fmla="*/ 300689 h 300624"/>
                <a:gd name="connsiteX1" fmla="*/ 89901 w 229257"/>
                <a:gd name="connsiteY1" fmla="*/ 295679 h 300624"/>
                <a:gd name="connsiteX2" fmla="*/ 227708 w 229257"/>
                <a:gd name="connsiteY2" fmla="*/ 9584 h 300624"/>
                <a:gd name="connsiteX3" fmla="*/ 229471 w 229257"/>
                <a:gd name="connsiteY3" fmla="*/ 5075 h 300624"/>
                <a:gd name="connsiteX4" fmla="*/ 224433 w 229257"/>
                <a:gd name="connsiteY4" fmla="*/ 65 h 300624"/>
                <a:gd name="connsiteX5" fmla="*/ 218890 w 229257"/>
                <a:gd name="connsiteY5" fmla="*/ 5075 h 300624"/>
                <a:gd name="connsiteX6" fmla="*/ 88894 w 229257"/>
                <a:gd name="connsiteY6" fmla="*/ 274635 h 300624"/>
                <a:gd name="connsiteX7" fmla="*/ 35232 w 229257"/>
                <a:gd name="connsiteY7" fmla="*/ 150377 h 300624"/>
                <a:gd name="connsiteX8" fmla="*/ 214 w 229257"/>
                <a:gd name="connsiteY8" fmla="*/ 177183 h 300624"/>
                <a:gd name="connsiteX9" fmla="*/ 3993 w 229257"/>
                <a:gd name="connsiteY9" fmla="*/ 181191 h 300624"/>
                <a:gd name="connsiteX10" fmla="*/ 21880 w 229257"/>
                <a:gd name="connsiteY10" fmla="*/ 167663 h 300624"/>
                <a:gd name="connsiteX11" fmla="*/ 79320 w 229257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257" h="300624">
                  <a:moveTo>
                    <a:pt x="79320" y="300689"/>
                  </a:moveTo>
                  <a:cubicBezTo>
                    <a:pt x="87130" y="300689"/>
                    <a:pt x="87382" y="300439"/>
                    <a:pt x="89901" y="295679"/>
                  </a:cubicBezTo>
                  <a:lnTo>
                    <a:pt x="227708" y="9584"/>
                  </a:lnTo>
                  <a:cubicBezTo>
                    <a:pt x="229471" y="6328"/>
                    <a:pt x="229471" y="5827"/>
                    <a:pt x="229471" y="5075"/>
                  </a:cubicBezTo>
                  <a:cubicBezTo>
                    <a:pt x="229471" y="2319"/>
                    <a:pt x="227456" y="65"/>
                    <a:pt x="224433" y="65"/>
                  </a:cubicBezTo>
                  <a:cubicBezTo>
                    <a:pt x="221158" y="65"/>
                    <a:pt x="220150" y="2319"/>
                    <a:pt x="218890" y="5075"/>
                  </a:cubicBezTo>
                  <a:lnTo>
                    <a:pt x="88894" y="274635"/>
                  </a:lnTo>
                  <a:lnTo>
                    <a:pt x="35232" y="150377"/>
                  </a:lnTo>
                  <a:lnTo>
                    <a:pt x="214" y="177183"/>
                  </a:lnTo>
                  <a:lnTo>
                    <a:pt x="3993" y="181191"/>
                  </a:lnTo>
                  <a:lnTo>
                    <a:pt x="21880" y="167663"/>
                  </a:lnTo>
                  <a:lnTo>
                    <a:pt x="79320" y="30068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DA27C3-240D-8FA7-6018-884788323E0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729125" y="6667950"/>
              <a:ext cx="692052" cy="10020"/>
            </a:xfrm>
            <a:custGeom>
              <a:avLst/>
              <a:gdLst>
                <a:gd name="connsiteX0" fmla="*/ 0 w 692052"/>
                <a:gd name="connsiteY0" fmla="*/ 0 h 10020"/>
                <a:gd name="connsiteX1" fmla="*/ 692052 w 692052"/>
                <a:gd name="connsiteY1" fmla="*/ 0 h 10020"/>
                <a:gd name="connsiteX2" fmla="*/ 692052 w 692052"/>
                <a:gd name="connsiteY2" fmla="*/ 10020 h 10020"/>
                <a:gd name="connsiteX3" fmla="*/ 0 w 692052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052" h="10020">
                  <a:moveTo>
                    <a:pt x="0" y="0"/>
                  </a:moveTo>
                  <a:lnTo>
                    <a:pt x="692052" y="0"/>
                  </a:lnTo>
                  <a:lnTo>
                    <a:pt x="692052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B6CABAC-D4C0-C0F9-90ED-796FFF06E17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789875" y="6730275"/>
              <a:ext cx="26956" cy="26555"/>
            </a:xfrm>
            <a:custGeom>
              <a:avLst/>
              <a:gdLst>
                <a:gd name="connsiteX0" fmla="*/ 27182 w 26956"/>
                <a:gd name="connsiteY0" fmla="*/ 13351 h 26555"/>
                <a:gd name="connsiteX1" fmla="*/ 13830 w 26956"/>
                <a:gd name="connsiteY1" fmla="*/ 73 h 26555"/>
                <a:gd name="connsiteX2" fmla="*/ 225 w 26956"/>
                <a:gd name="connsiteY2" fmla="*/ 13351 h 26555"/>
                <a:gd name="connsiteX3" fmla="*/ 13578 w 26956"/>
                <a:gd name="connsiteY3" fmla="*/ 26628 h 26555"/>
                <a:gd name="connsiteX4" fmla="*/ 27182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82" y="13351"/>
                  </a:moveTo>
                  <a:cubicBezTo>
                    <a:pt x="27182" y="6587"/>
                    <a:pt x="21388" y="73"/>
                    <a:pt x="13830" y="73"/>
                  </a:cubicBezTo>
                  <a:cubicBezTo>
                    <a:pt x="5264" y="73"/>
                    <a:pt x="225" y="7088"/>
                    <a:pt x="225" y="13351"/>
                  </a:cubicBezTo>
                  <a:cubicBezTo>
                    <a:pt x="225" y="20115"/>
                    <a:pt x="6020" y="26628"/>
                    <a:pt x="13578" y="26628"/>
                  </a:cubicBezTo>
                  <a:cubicBezTo>
                    <a:pt x="22143" y="26628"/>
                    <a:pt x="27182" y="19614"/>
                    <a:pt x="27182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25E53CA-3610-0E64-E7E5-30068394CDD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736431" y="6787143"/>
              <a:ext cx="102535" cy="113485"/>
            </a:xfrm>
            <a:custGeom>
              <a:avLst/>
              <a:gdLst>
                <a:gd name="connsiteX0" fmla="*/ 15088 w 102535"/>
                <a:gd name="connsiteY0" fmla="*/ 96023 h 113485"/>
                <a:gd name="connsiteX1" fmla="*/ 12820 w 102535"/>
                <a:gd name="connsiteY1" fmla="*/ 106795 h 113485"/>
                <a:gd name="connsiteX2" fmla="*/ 20126 w 102535"/>
                <a:gd name="connsiteY2" fmla="*/ 113559 h 113485"/>
                <a:gd name="connsiteX3" fmla="*/ 29448 w 102535"/>
                <a:gd name="connsiteY3" fmla="*/ 106545 h 113485"/>
                <a:gd name="connsiteX4" fmla="*/ 39525 w 102535"/>
                <a:gd name="connsiteY4" fmla="*/ 66962 h 113485"/>
                <a:gd name="connsiteX5" fmla="*/ 47587 w 102535"/>
                <a:gd name="connsiteY5" fmla="*/ 34395 h 113485"/>
                <a:gd name="connsiteX6" fmla="*/ 61695 w 102535"/>
                <a:gd name="connsiteY6" fmla="*/ 13852 h 113485"/>
                <a:gd name="connsiteX7" fmla="*/ 81850 w 102535"/>
                <a:gd name="connsiteY7" fmla="*/ 5585 h 113485"/>
                <a:gd name="connsiteX8" fmla="*/ 92431 w 102535"/>
                <a:gd name="connsiteY8" fmla="*/ 8591 h 113485"/>
                <a:gd name="connsiteX9" fmla="*/ 79330 w 102535"/>
                <a:gd name="connsiteY9" fmla="*/ 22370 h 113485"/>
                <a:gd name="connsiteX10" fmla="*/ 88904 w 102535"/>
                <a:gd name="connsiteY10" fmla="*/ 31138 h 113485"/>
                <a:gd name="connsiteX11" fmla="*/ 102760 w 102535"/>
                <a:gd name="connsiteY11" fmla="*/ 16357 h 113485"/>
                <a:gd name="connsiteX12" fmla="*/ 81850 w 102535"/>
                <a:gd name="connsiteY12" fmla="*/ 73 h 113485"/>
                <a:gd name="connsiteX13" fmla="*/ 49602 w 102535"/>
                <a:gd name="connsiteY13" fmla="*/ 19363 h 113485"/>
                <a:gd name="connsiteX14" fmla="*/ 26677 w 102535"/>
                <a:gd name="connsiteY14" fmla="*/ 73 h 113485"/>
                <a:gd name="connsiteX15" fmla="*/ 8034 w 102535"/>
                <a:gd name="connsiteY15" fmla="*/ 14353 h 113485"/>
                <a:gd name="connsiteX16" fmla="*/ 224 w 102535"/>
                <a:gd name="connsiteY16" fmla="*/ 38653 h 113485"/>
                <a:gd name="connsiteX17" fmla="*/ 3247 w 102535"/>
                <a:gd name="connsiteY17" fmla="*/ 41159 h 113485"/>
                <a:gd name="connsiteX18" fmla="*/ 7530 w 102535"/>
                <a:gd name="connsiteY18" fmla="*/ 35397 h 113485"/>
                <a:gd name="connsiteX19" fmla="*/ 25921 w 102535"/>
                <a:gd name="connsiteY19" fmla="*/ 5585 h 113485"/>
                <a:gd name="connsiteX20" fmla="*/ 33731 w 102535"/>
                <a:gd name="connsiteY20" fmla="*/ 17109 h 113485"/>
                <a:gd name="connsiteX21" fmla="*/ 29700 w 102535"/>
                <a:gd name="connsiteY21" fmla="*/ 38152 h 113485"/>
                <a:gd name="connsiteX22" fmla="*/ 15088 w 102535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088" y="96023"/>
                  </a:moveTo>
                  <a:cubicBezTo>
                    <a:pt x="14332" y="99780"/>
                    <a:pt x="12820" y="105542"/>
                    <a:pt x="12820" y="106795"/>
                  </a:cubicBezTo>
                  <a:cubicBezTo>
                    <a:pt x="12820" y="111304"/>
                    <a:pt x="16348" y="113559"/>
                    <a:pt x="20126" y="113559"/>
                  </a:cubicBezTo>
                  <a:cubicBezTo>
                    <a:pt x="23150" y="113559"/>
                    <a:pt x="27684" y="111555"/>
                    <a:pt x="29448" y="106545"/>
                  </a:cubicBezTo>
                  <a:cubicBezTo>
                    <a:pt x="29952" y="105542"/>
                    <a:pt x="38517" y="71472"/>
                    <a:pt x="39525" y="66962"/>
                  </a:cubicBezTo>
                  <a:cubicBezTo>
                    <a:pt x="41541" y="58695"/>
                    <a:pt x="46075" y="41159"/>
                    <a:pt x="47587" y="34395"/>
                  </a:cubicBezTo>
                  <a:cubicBezTo>
                    <a:pt x="48595" y="31138"/>
                    <a:pt x="55649" y="19363"/>
                    <a:pt x="61695" y="13852"/>
                  </a:cubicBezTo>
                  <a:cubicBezTo>
                    <a:pt x="63711" y="12098"/>
                    <a:pt x="71017" y="5585"/>
                    <a:pt x="81850" y="5585"/>
                  </a:cubicBezTo>
                  <a:cubicBezTo>
                    <a:pt x="88400" y="5585"/>
                    <a:pt x="92179" y="8591"/>
                    <a:pt x="92431" y="8591"/>
                  </a:cubicBezTo>
                  <a:cubicBezTo>
                    <a:pt x="84873" y="9844"/>
                    <a:pt x="79330" y="15856"/>
                    <a:pt x="79330" y="22370"/>
                  </a:cubicBezTo>
                  <a:cubicBezTo>
                    <a:pt x="79330" y="26378"/>
                    <a:pt x="82102" y="31138"/>
                    <a:pt x="88904" y="31138"/>
                  </a:cubicBezTo>
                  <a:cubicBezTo>
                    <a:pt x="95706" y="31138"/>
                    <a:pt x="102760" y="25376"/>
                    <a:pt x="102760" y="16357"/>
                  </a:cubicBezTo>
                  <a:cubicBezTo>
                    <a:pt x="102760" y="7589"/>
                    <a:pt x="94698" y="73"/>
                    <a:pt x="81850" y="73"/>
                  </a:cubicBezTo>
                  <a:cubicBezTo>
                    <a:pt x="65474" y="73"/>
                    <a:pt x="54389" y="12349"/>
                    <a:pt x="49602" y="19363"/>
                  </a:cubicBezTo>
                  <a:cubicBezTo>
                    <a:pt x="47587" y="8090"/>
                    <a:pt x="38517" y="73"/>
                    <a:pt x="26677" y="73"/>
                  </a:cubicBezTo>
                  <a:cubicBezTo>
                    <a:pt x="15088" y="73"/>
                    <a:pt x="10301" y="9844"/>
                    <a:pt x="8034" y="14353"/>
                  </a:cubicBezTo>
                  <a:cubicBezTo>
                    <a:pt x="3499" y="22871"/>
                    <a:pt x="224" y="37902"/>
                    <a:pt x="224" y="38653"/>
                  </a:cubicBezTo>
                  <a:cubicBezTo>
                    <a:pt x="224" y="41159"/>
                    <a:pt x="2743" y="41159"/>
                    <a:pt x="3247" y="41159"/>
                  </a:cubicBezTo>
                  <a:cubicBezTo>
                    <a:pt x="5766" y="41159"/>
                    <a:pt x="6018" y="40908"/>
                    <a:pt x="7530" y="35397"/>
                  </a:cubicBezTo>
                  <a:cubicBezTo>
                    <a:pt x="11813" y="17610"/>
                    <a:pt x="16851" y="5585"/>
                    <a:pt x="25921" y="5585"/>
                  </a:cubicBezTo>
                  <a:cubicBezTo>
                    <a:pt x="30204" y="5585"/>
                    <a:pt x="33731" y="7589"/>
                    <a:pt x="33731" y="17109"/>
                  </a:cubicBezTo>
                  <a:cubicBezTo>
                    <a:pt x="33731" y="22370"/>
                    <a:pt x="32975" y="25125"/>
                    <a:pt x="29700" y="38152"/>
                  </a:cubicBezTo>
                  <a:lnTo>
                    <a:pt x="15088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8B6856-A236-6281-9DE3-705A83C9448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860895" y="6709059"/>
              <a:ext cx="77947" cy="116441"/>
            </a:xfrm>
            <a:custGeom>
              <a:avLst/>
              <a:gdLst>
                <a:gd name="connsiteX0" fmla="*/ 78176 w 77947"/>
                <a:gd name="connsiteY0" fmla="*/ 84596 h 116441"/>
                <a:gd name="connsiteX1" fmla="*/ 72180 w 77947"/>
                <a:gd name="connsiteY1" fmla="*/ 84596 h 116441"/>
                <a:gd name="connsiteX2" fmla="*/ 67595 w 77947"/>
                <a:gd name="connsiteY2" fmla="*/ 100554 h 116441"/>
                <a:gd name="connsiteX3" fmla="*/ 50136 w 77947"/>
                <a:gd name="connsiteY3" fmla="*/ 101606 h 116441"/>
                <a:gd name="connsiteX4" fmla="*/ 17688 w 77947"/>
                <a:gd name="connsiteY4" fmla="*/ 101606 h 116441"/>
                <a:gd name="connsiteX5" fmla="*/ 52958 w 77947"/>
                <a:gd name="connsiteY5" fmla="*/ 72145 h 116441"/>
                <a:gd name="connsiteX6" fmla="*/ 78176 w 77947"/>
                <a:gd name="connsiteY6" fmla="*/ 34266 h 116441"/>
                <a:gd name="connsiteX7" fmla="*/ 36910 w 77947"/>
                <a:gd name="connsiteY7" fmla="*/ 70 h 116441"/>
                <a:gd name="connsiteX8" fmla="*/ 229 w 77947"/>
                <a:gd name="connsiteY8" fmla="*/ 31461 h 116441"/>
                <a:gd name="connsiteX9" fmla="*/ 9575 w 77947"/>
                <a:gd name="connsiteY9" fmla="*/ 41281 h 116441"/>
                <a:gd name="connsiteX10" fmla="*/ 18922 w 77947"/>
                <a:gd name="connsiteY10" fmla="*/ 31987 h 116441"/>
                <a:gd name="connsiteX11" fmla="*/ 8517 w 77947"/>
                <a:gd name="connsiteY11" fmla="*/ 22692 h 116441"/>
                <a:gd name="connsiteX12" fmla="*/ 34265 w 77947"/>
                <a:gd name="connsiteY12" fmla="*/ 6384 h 116441"/>
                <a:gd name="connsiteX13" fmla="*/ 61070 w 77947"/>
                <a:gd name="connsiteY13" fmla="*/ 34266 h 116441"/>
                <a:gd name="connsiteX14" fmla="*/ 44493 w 77947"/>
                <a:gd name="connsiteY14" fmla="*/ 67936 h 116441"/>
                <a:gd name="connsiteX15" fmla="*/ 1992 w 77947"/>
                <a:gd name="connsiteY15" fmla="*/ 109673 h 116441"/>
                <a:gd name="connsiteX16" fmla="*/ 229 w 77947"/>
                <a:gd name="connsiteY16" fmla="*/ 116512 h 116441"/>
                <a:gd name="connsiteX17" fmla="*/ 72886 w 77947"/>
                <a:gd name="connsiteY17" fmla="*/ 116512 h 116441"/>
                <a:gd name="connsiteX18" fmla="*/ 78176 w 77947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947" h="116441">
                  <a:moveTo>
                    <a:pt x="78176" y="84596"/>
                  </a:moveTo>
                  <a:lnTo>
                    <a:pt x="72180" y="84596"/>
                  </a:lnTo>
                  <a:cubicBezTo>
                    <a:pt x="71651" y="88454"/>
                    <a:pt x="69888" y="98801"/>
                    <a:pt x="67595" y="100554"/>
                  </a:cubicBezTo>
                  <a:cubicBezTo>
                    <a:pt x="66184" y="101606"/>
                    <a:pt x="52605" y="101606"/>
                    <a:pt x="50136" y="101606"/>
                  </a:cubicBezTo>
                  <a:lnTo>
                    <a:pt x="17688" y="101606"/>
                  </a:lnTo>
                  <a:cubicBezTo>
                    <a:pt x="36204" y="85298"/>
                    <a:pt x="42377" y="80387"/>
                    <a:pt x="52958" y="72145"/>
                  </a:cubicBezTo>
                  <a:cubicBezTo>
                    <a:pt x="66008" y="61799"/>
                    <a:pt x="78176" y="50926"/>
                    <a:pt x="78176" y="34266"/>
                  </a:cubicBezTo>
                  <a:cubicBezTo>
                    <a:pt x="78176" y="13047"/>
                    <a:pt x="59483" y="70"/>
                    <a:pt x="36910" y="70"/>
                  </a:cubicBezTo>
                  <a:cubicBezTo>
                    <a:pt x="15042" y="70"/>
                    <a:pt x="229" y="15327"/>
                    <a:pt x="229" y="31461"/>
                  </a:cubicBezTo>
                  <a:cubicBezTo>
                    <a:pt x="229" y="40404"/>
                    <a:pt x="7812" y="41281"/>
                    <a:pt x="9575" y="41281"/>
                  </a:cubicBezTo>
                  <a:cubicBezTo>
                    <a:pt x="13808" y="41281"/>
                    <a:pt x="18922" y="38300"/>
                    <a:pt x="18922" y="31987"/>
                  </a:cubicBezTo>
                  <a:cubicBezTo>
                    <a:pt x="18922" y="28830"/>
                    <a:pt x="17688" y="22692"/>
                    <a:pt x="8517" y="22692"/>
                  </a:cubicBezTo>
                  <a:cubicBezTo>
                    <a:pt x="13984" y="10242"/>
                    <a:pt x="25976" y="6384"/>
                    <a:pt x="34265" y="6384"/>
                  </a:cubicBezTo>
                  <a:cubicBezTo>
                    <a:pt x="51900" y="6384"/>
                    <a:pt x="61070" y="20062"/>
                    <a:pt x="61070" y="34266"/>
                  </a:cubicBezTo>
                  <a:cubicBezTo>
                    <a:pt x="61070" y="49523"/>
                    <a:pt x="50136" y="61623"/>
                    <a:pt x="44493" y="67936"/>
                  </a:cubicBezTo>
                  <a:lnTo>
                    <a:pt x="1992" y="109673"/>
                  </a:lnTo>
                  <a:cubicBezTo>
                    <a:pt x="229" y="111251"/>
                    <a:pt x="229" y="111602"/>
                    <a:pt x="229" y="116512"/>
                  </a:cubicBezTo>
                  <a:lnTo>
                    <a:pt x="72886" y="116512"/>
                  </a:lnTo>
                  <a:lnTo>
                    <a:pt x="78176" y="845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E783E23-8E52-3345-367D-CA585FDAF2A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032895" y="6751820"/>
              <a:ext cx="167534" cy="166846"/>
            </a:xfrm>
            <a:custGeom>
              <a:avLst/>
              <a:gdLst>
                <a:gd name="connsiteX0" fmla="*/ 89167 w 167534"/>
                <a:gd name="connsiteY0" fmla="*/ 88507 h 166846"/>
                <a:gd name="connsiteX1" fmla="*/ 159456 w 167534"/>
                <a:gd name="connsiteY1" fmla="*/ 88507 h 166846"/>
                <a:gd name="connsiteX2" fmla="*/ 167770 w 167534"/>
                <a:gd name="connsiteY2" fmla="*/ 83497 h 166846"/>
                <a:gd name="connsiteX3" fmla="*/ 159456 w 167534"/>
                <a:gd name="connsiteY3" fmla="*/ 78486 h 166846"/>
                <a:gd name="connsiteX4" fmla="*/ 89167 w 167534"/>
                <a:gd name="connsiteY4" fmla="*/ 78486 h 166846"/>
                <a:gd name="connsiteX5" fmla="*/ 89167 w 167534"/>
                <a:gd name="connsiteY5" fmla="*/ 8340 h 166846"/>
                <a:gd name="connsiteX6" fmla="*/ 84128 w 167534"/>
                <a:gd name="connsiteY6" fmla="*/ 73 h 166846"/>
                <a:gd name="connsiteX7" fmla="*/ 79090 w 167534"/>
                <a:gd name="connsiteY7" fmla="*/ 8340 h 166846"/>
                <a:gd name="connsiteX8" fmla="*/ 79090 w 167534"/>
                <a:gd name="connsiteY8" fmla="*/ 78486 h 166846"/>
                <a:gd name="connsiteX9" fmla="*/ 8549 w 167534"/>
                <a:gd name="connsiteY9" fmla="*/ 78486 h 166846"/>
                <a:gd name="connsiteX10" fmla="*/ 235 w 167534"/>
                <a:gd name="connsiteY10" fmla="*/ 83497 h 166846"/>
                <a:gd name="connsiteX11" fmla="*/ 8549 w 167534"/>
                <a:gd name="connsiteY11" fmla="*/ 88507 h 166846"/>
                <a:gd name="connsiteX12" fmla="*/ 79090 w 167534"/>
                <a:gd name="connsiteY12" fmla="*/ 88507 h 166846"/>
                <a:gd name="connsiteX13" fmla="*/ 79090 w 167534"/>
                <a:gd name="connsiteY13" fmla="*/ 158653 h 166846"/>
                <a:gd name="connsiteX14" fmla="*/ 84128 w 167534"/>
                <a:gd name="connsiteY14" fmla="*/ 166920 h 166846"/>
                <a:gd name="connsiteX15" fmla="*/ 89167 w 167534"/>
                <a:gd name="connsiteY15" fmla="*/ 158653 h 166846"/>
                <a:gd name="connsiteX16" fmla="*/ 89167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67" y="88507"/>
                  </a:moveTo>
                  <a:lnTo>
                    <a:pt x="159456" y="88507"/>
                  </a:lnTo>
                  <a:cubicBezTo>
                    <a:pt x="162983" y="88507"/>
                    <a:pt x="167770" y="88507"/>
                    <a:pt x="167770" y="83497"/>
                  </a:cubicBezTo>
                  <a:cubicBezTo>
                    <a:pt x="167770" y="78486"/>
                    <a:pt x="162983" y="78486"/>
                    <a:pt x="159456" y="78486"/>
                  </a:cubicBezTo>
                  <a:lnTo>
                    <a:pt x="89167" y="78486"/>
                  </a:lnTo>
                  <a:lnTo>
                    <a:pt x="89167" y="8340"/>
                  </a:lnTo>
                  <a:cubicBezTo>
                    <a:pt x="89167" y="4833"/>
                    <a:pt x="89167" y="73"/>
                    <a:pt x="84128" y="73"/>
                  </a:cubicBezTo>
                  <a:cubicBezTo>
                    <a:pt x="79090" y="73"/>
                    <a:pt x="79090" y="4833"/>
                    <a:pt x="79090" y="8340"/>
                  </a:cubicBezTo>
                  <a:lnTo>
                    <a:pt x="79090" y="78486"/>
                  </a:lnTo>
                  <a:lnTo>
                    <a:pt x="8549" y="78486"/>
                  </a:lnTo>
                  <a:cubicBezTo>
                    <a:pt x="5022" y="78486"/>
                    <a:pt x="235" y="78486"/>
                    <a:pt x="235" y="83497"/>
                  </a:cubicBezTo>
                  <a:cubicBezTo>
                    <a:pt x="235" y="88507"/>
                    <a:pt x="5022" y="88507"/>
                    <a:pt x="8549" y="88507"/>
                  </a:cubicBezTo>
                  <a:lnTo>
                    <a:pt x="79090" y="88507"/>
                  </a:lnTo>
                  <a:lnTo>
                    <a:pt x="79090" y="158653"/>
                  </a:lnTo>
                  <a:cubicBezTo>
                    <a:pt x="79090" y="162160"/>
                    <a:pt x="79090" y="166920"/>
                    <a:pt x="84128" y="166920"/>
                  </a:cubicBezTo>
                  <a:cubicBezTo>
                    <a:pt x="89167" y="166920"/>
                    <a:pt x="89167" y="162160"/>
                    <a:pt x="89167" y="158653"/>
                  </a:cubicBezTo>
                  <a:lnTo>
                    <a:pt x="89167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1904F9D-8847-1288-C4C1-0A2734181D8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284070" y="6721256"/>
              <a:ext cx="125713" cy="227973"/>
            </a:xfrm>
            <a:custGeom>
              <a:avLst/>
              <a:gdLst>
                <a:gd name="connsiteX0" fmla="*/ 79352 w 125713"/>
                <a:gd name="connsiteY0" fmla="*/ 76482 h 227973"/>
                <a:gd name="connsiteX1" fmla="*/ 101018 w 125713"/>
                <a:gd name="connsiteY1" fmla="*/ 76482 h 227973"/>
                <a:gd name="connsiteX2" fmla="*/ 108576 w 125713"/>
                <a:gd name="connsiteY2" fmla="*/ 71472 h 227973"/>
                <a:gd name="connsiteX3" fmla="*/ 101774 w 125713"/>
                <a:gd name="connsiteY3" fmla="*/ 68716 h 227973"/>
                <a:gd name="connsiteX4" fmla="*/ 80863 w 125713"/>
                <a:gd name="connsiteY4" fmla="*/ 68716 h 227973"/>
                <a:gd name="connsiteX5" fmla="*/ 86154 w 125713"/>
                <a:gd name="connsiteY5" fmla="*/ 40157 h 227973"/>
                <a:gd name="connsiteX6" fmla="*/ 92200 w 125713"/>
                <a:gd name="connsiteY6" fmla="*/ 14102 h 227973"/>
                <a:gd name="connsiteX7" fmla="*/ 104041 w 125713"/>
                <a:gd name="connsiteY7" fmla="*/ 5585 h 227973"/>
                <a:gd name="connsiteX8" fmla="*/ 116386 w 125713"/>
                <a:gd name="connsiteY8" fmla="*/ 10094 h 227973"/>
                <a:gd name="connsiteX9" fmla="*/ 102781 w 125713"/>
                <a:gd name="connsiteY9" fmla="*/ 23622 h 227973"/>
                <a:gd name="connsiteX10" fmla="*/ 112103 w 125713"/>
                <a:gd name="connsiteY10" fmla="*/ 32390 h 227973"/>
                <a:gd name="connsiteX11" fmla="*/ 125959 w 125713"/>
                <a:gd name="connsiteY11" fmla="*/ 17359 h 227973"/>
                <a:gd name="connsiteX12" fmla="*/ 104041 w 125713"/>
                <a:gd name="connsiteY12" fmla="*/ 73 h 227973"/>
                <a:gd name="connsiteX13" fmla="*/ 72046 w 125713"/>
                <a:gd name="connsiteY13" fmla="*/ 29384 h 227973"/>
                <a:gd name="connsiteX14" fmla="*/ 63732 w 125713"/>
                <a:gd name="connsiteY14" fmla="*/ 68716 h 227973"/>
                <a:gd name="connsiteX15" fmla="*/ 46349 w 125713"/>
                <a:gd name="connsiteY15" fmla="*/ 68716 h 227973"/>
                <a:gd name="connsiteX16" fmla="*/ 38791 w 125713"/>
                <a:gd name="connsiteY16" fmla="*/ 73476 h 227973"/>
                <a:gd name="connsiteX17" fmla="*/ 45845 w 125713"/>
                <a:gd name="connsiteY17" fmla="*/ 76482 h 227973"/>
                <a:gd name="connsiteX18" fmla="*/ 62472 w 125713"/>
                <a:gd name="connsiteY18" fmla="*/ 76482 h 227973"/>
                <a:gd name="connsiteX19" fmla="*/ 43577 w 125713"/>
                <a:gd name="connsiteY19" fmla="*/ 175438 h 227973"/>
                <a:gd name="connsiteX20" fmla="*/ 21659 w 125713"/>
                <a:gd name="connsiteY20" fmla="*/ 222536 h 227973"/>
                <a:gd name="connsiteX21" fmla="*/ 9567 w 125713"/>
                <a:gd name="connsiteY21" fmla="*/ 218026 h 227973"/>
                <a:gd name="connsiteX22" fmla="*/ 23423 w 125713"/>
                <a:gd name="connsiteY22" fmla="*/ 204498 h 227973"/>
                <a:gd name="connsiteX23" fmla="*/ 14102 w 125713"/>
                <a:gd name="connsiteY23" fmla="*/ 195730 h 227973"/>
                <a:gd name="connsiteX24" fmla="*/ 245 w 125713"/>
                <a:gd name="connsiteY24" fmla="*/ 210761 h 227973"/>
                <a:gd name="connsiteX25" fmla="*/ 21659 w 125713"/>
                <a:gd name="connsiteY25" fmla="*/ 228047 h 227973"/>
                <a:gd name="connsiteX26" fmla="*/ 50128 w 125713"/>
                <a:gd name="connsiteY26" fmla="*/ 203747 h 227973"/>
                <a:gd name="connsiteX27" fmla="*/ 64236 w 125713"/>
                <a:gd name="connsiteY27" fmla="*/ 155897 h 227973"/>
                <a:gd name="connsiteX28" fmla="*/ 79352 w 125713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52" y="76482"/>
                  </a:moveTo>
                  <a:lnTo>
                    <a:pt x="101018" y="76482"/>
                  </a:lnTo>
                  <a:cubicBezTo>
                    <a:pt x="106056" y="76482"/>
                    <a:pt x="108576" y="76482"/>
                    <a:pt x="108576" y="71472"/>
                  </a:cubicBezTo>
                  <a:cubicBezTo>
                    <a:pt x="108576" y="68716"/>
                    <a:pt x="106056" y="68716"/>
                    <a:pt x="101774" y="68716"/>
                  </a:cubicBezTo>
                  <a:lnTo>
                    <a:pt x="80863" y="68716"/>
                  </a:lnTo>
                  <a:lnTo>
                    <a:pt x="86154" y="40157"/>
                  </a:lnTo>
                  <a:cubicBezTo>
                    <a:pt x="87162" y="34896"/>
                    <a:pt x="90689" y="17109"/>
                    <a:pt x="92200" y="14102"/>
                  </a:cubicBezTo>
                  <a:cubicBezTo>
                    <a:pt x="94468" y="9343"/>
                    <a:pt x="98750" y="5585"/>
                    <a:pt x="104041" y="5585"/>
                  </a:cubicBezTo>
                  <a:cubicBezTo>
                    <a:pt x="105049" y="5585"/>
                    <a:pt x="111599" y="5585"/>
                    <a:pt x="116386" y="10094"/>
                  </a:cubicBezTo>
                  <a:cubicBezTo>
                    <a:pt x="105301" y="11096"/>
                    <a:pt x="102781" y="19864"/>
                    <a:pt x="102781" y="23622"/>
                  </a:cubicBezTo>
                  <a:cubicBezTo>
                    <a:pt x="102781" y="29384"/>
                    <a:pt x="107316" y="32390"/>
                    <a:pt x="112103" y="32390"/>
                  </a:cubicBezTo>
                  <a:cubicBezTo>
                    <a:pt x="118653" y="32390"/>
                    <a:pt x="125959" y="26879"/>
                    <a:pt x="125959" y="17359"/>
                  </a:cubicBezTo>
                  <a:cubicBezTo>
                    <a:pt x="125959" y="5835"/>
                    <a:pt x="114370" y="73"/>
                    <a:pt x="104041" y="73"/>
                  </a:cubicBezTo>
                  <a:cubicBezTo>
                    <a:pt x="95475" y="73"/>
                    <a:pt x="79604" y="4583"/>
                    <a:pt x="72046" y="29384"/>
                  </a:cubicBezTo>
                  <a:cubicBezTo>
                    <a:pt x="70534" y="34645"/>
                    <a:pt x="69778" y="37150"/>
                    <a:pt x="63732" y="68716"/>
                  </a:cubicBezTo>
                  <a:lnTo>
                    <a:pt x="46349" y="68716"/>
                  </a:lnTo>
                  <a:cubicBezTo>
                    <a:pt x="41562" y="68716"/>
                    <a:pt x="38791" y="68716"/>
                    <a:pt x="38791" y="73476"/>
                  </a:cubicBezTo>
                  <a:cubicBezTo>
                    <a:pt x="38791" y="76482"/>
                    <a:pt x="41058" y="76482"/>
                    <a:pt x="45845" y="76482"/>
                  </a:cubicBezTo>
                  <a:lnTo>
                    <a:pt x="62472" y="76482"/>
                  </a:lnTo>
                  <a:lnTo>
                    <a:pt x="43577" y="175438"/>
                  </a:lnTo>
                  <a:cubicBezTo>
                    <a:pt x="39043" y="199738"/>
                    <a:pt x="34760" y="222536"/>
                    <a:pt x="21659" y="222536"/>
                  </a:cubicBezTo>
                  <a:cubicBezTo>
                    <a:pt x="20652" y="222536"/>
                    <a:pt x="14353" y="222536"/>
                    <a:pt x="9567" y="218026"/>
                  </a:cubicBezTo>
                  <a:cubicBezTo>
                    <a:pt x="21156" y="217275"/>
                    <a:pt x="23423" y="208256"/>
                    <a:pt x="23423" y="204498"/>
                  </a:cubicBezTo>
                  <a:cubicBezTo>
                    <a:pt x="23423" y="198736"/>
                    <a:pt x="18888" y="195730"/>
                    <a:pt x="14102" y="195730"/>
                  </a:cubicBezTo>
                  <a:cubicBezTo>
                    <a:pt x="7551" y="195730"/>
                    <a:pt x="245" y="201241"/>
                    <a:pt x="245" y="210761"/>
                  </a:cubicBezTo>
                  <a:cubicBezTo>
                    <a:pt x="245" y="222035"/>
                    <a:pt x="11330" y="228047"/>
                    <a:pt x="21659" y="228047"/>
                  </a:cubicBezTo>
                  <a:cubicBezTo>
                    <a:pt x="35516" y="228047"/>
                    <a:pt x="45593" y="213266"/>
                    <a:pt x="50128" y="203747"/>
                  </a:cubicBezTo>
                  <a:cubicBezTo>
                    <a:pt x="58189" y="187964"/>
                    <a:pt x="63984" y="157651"/>
                    <a:pt x="64236" y="155897"/>
                  </a:cubicBezTo>
                  <a:lnTo>
                    <a:pt x="79352" y="7648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E49753E-6D08-3124-6C95-53A1F22E27D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048621" y="6999712"/>
              <a:ext cx="1372556" cy="10020"/>
            </a:xfrm>
            <a:custGeom>
              <a:avLst/>
              <a:gdLst>
                <a:gd name="connsiteX0" fmla="*/ 0 w 1372556"/>
                <a:gd name="connsiteY0" fmla="*/ 0 h 10020"/>
                <a:gd name="connsiteX1" fmla="*/ 1372556 w 1372556"/>
                <a:gd name="connsiteY1" fmla="*/ 0 h 10020"/>
                <a:gd name="connsiteX2" fmla="*/ 1372556 w 1372556"/>
                <a:gd name="connsiteY2" fmla="*/ 10020 h 10020"/>
                <a:gd name="connsiteX3" fmla="*/ 0 w 1372556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2556" h="10020">
                  <a:moveTo>
                    <a:pt x="0" y="0"/>
                  </a:moveTo>
                  <a:lnTo>
                    <a:pt x="1372556" y="0"/>
                  </a:lnTo>
                  <a:lnTo>
                    <a:pt x="1372556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279527D-422F-3AE8-EAB2-7E5FC791227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673022" y="7062580"/>
              <a:ext cx="125713" cy="227973"/>
            </a:xfrm>
            <a:custGeom>
              <a:avLst/>
              <a:gdLst>
                <a:gd name="connsiteX0" fmla="*/ 79328 w 125713"/>
                <a:gd name="connsiteY0" fmla="*/ 76496 h 227973"/>
                <a:gd name="connsiteX1" fmla="*/ 100994 w 125713"/>
                <a:gd name="connsiteY1" fmla="*/ 76496 h 227973"/>
                <a:gd name="connsiteX2" fmla="*/ 108552 w 125713"/>
                <a:gd name="connsiteY2" fmla="*/ 71485 h 227973"/>
                <a:gd name="connsiteX3" fmla="*/ 101749 w 125713"/>
                <a:gd name="connsiteY3" fmla="*/ 68730 h 227973"/>
                <a:gd name="connsiteX4" fmla="*/ 80839 w 125713"/>
                <a:gd name="connsiteY4" fmla="*/ 68730 h 227973"/>
                <a:gd name="connsiteX5" fmla="*/ 86130 w 125713"/>
                <a:gd name="connsiteY5" fmla="*/ 40170 h 227973"/>
                <a:gd name="connsiteX6" fmla="*/ 92176 w 125713"/>
                <a:gd name="connsiteY6" fmla="*/ 14116 h 227973"/>
                <a:gd name="connsiteX7" fmla="*/ 104017 w 125713"/>
                <a:gd name="connsiteY7" fmla="*/ 5598 h 227973"/>
                <a:gd name="connsiteX8" fmla="*/ 116361 w 125713"/>
                <a:gd name="connsiteY8" fmla="*/ 10108 h 227973"/>
                <a:gd name="connsiteX9" fmla="*/ 102757 w 125713"/>
                <a:gd name="connsiteY9" fmla="*/ 23636 h 227973"/>
                <a:gd name="connsiteX10" fmla="*/ 112079 w 125713"/>
                <a:gd name="connsiteY10" fmla="*/ 32404 h 227973"/>
                <a:gd name="connsiteX11" fmla="*/ 125935 w 125713"/>
                <a:gd name="connsiteY11" fmla="*/ 17373 h 227973"/>
                <a:gd name="connsiteX12" fmla="*/ 104017 w 125713"/>
                <a:gd name="connsiteY12" fmla="*/ 87 h 227973"/>
                <a:gd name="connsiteX13" fmla="*/ 72022 w 125713"/>
                <a:gd name="connsiteY13" fmla="*/ 29398 h 227973"/>
                <a:gd name="connsiteX14" fmla="*/ 63708 w 125713"/>
                <a:gd name="connsiteY14" fmla="*/ 68730 h 227973"/>
                <a:gd name="connsiteX15" fmla="*/ 46325 w 125713"/>
                <a:gd name="connsiteY15" fmla="*/ 68730 h 227973"/>
                <a:gd name="connsiteX16" fmla="*/ 38767 w 125713"/>
                <a:gd name="connsiteY16" fmla="*/ 73489 h 227973"/>
                <a:gd name="connsiteX17" fmla="*/ 45821 w 125713"/>
                <a:gd name="connsiteY17" fmla="*/ 76496 h 227973"/>
                <a:gd name="connsiteX18" fmla="*/ 62448 w 125713"/>
                <a:gd name="connsiteY18" fmla="*/ 76496 h 227973"/>
                <a:gd name="connsiteX19" fmla="*/ 43553 w 125713"/>
                <a:gd name="connsiteY19" fmla="*/ 175451 h 227973"/>
                <a:gd name="connsiteX20" fmla="*/ 21635 w 125713"/>
                <a:gd name="connsiteY20" fmla="*/ 222549 h 227973"/>
                <a:gd name="connsiteX21" fmla="*/ 9543 w 125713"/>
                <a:gd name="connsiteY21" fmla="*/ 218040 h 227973"/>
                <a:gd name="connsiteX22" fmla="*/ 23399 w 125713"/>
                <a:gd name="connsiteY22" fmla="*/ 204512 h 227973"/>
                <a:gd name="connsiteX23" fmla="*/ 14077 w 125713"/>
                <a:gd name="connsiteY23" fmla="*/ 195743 h 227973"/>
                <a:gd name="connsiteX24" fmla="*/ 221 w 125713"/>
                <a:gd name="connsiteY24" fmla="*/ 210775 h 227973"/>
                <a:gd name="connsiteX25" fmla="*/ 21635 w 125713"/>
                <a:gd name="connsiteY25" fmla="*/ 228061 h 227973"/>
                <a:gd name="connsiteX26" fmla="*/ 50104 w 125713"/>
                <a:gd name="connsiteY26" fmla="*/ 203760 h 227973"/>
                <a:gd name="connsiteX27" fmla="*/ 64212 w 125713"/>
                <a:gd name="connsiteY27" fmla="*/ 155911 h 227973"/>
                <a:gd name="connsiteX28" fmla="*/ 79328 w 125713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28" y="76496"/>
                  </a:moveTo>
                  <a:lnTo>
                    <a:pt x="100994" y="76496"/>
                  </a:lnTo>
                  <a:cubicBezTo>
                    <a:pt x="106032" y="76496"/>
                    <a:pt x="108552" y="76496"/>
                    <a:pt x="108552" y="71485"/>
                  </a:cubicBezTo>
                  <a:cubicBezTo>
                    <a:pt x="108552" y="68730"/>
                    <a:pt x="106032" y="68730"/>
                    <a:pt x="101749" y="68730"/>
                  </a:cubicBezTo>
                  <a:lnTo>
                    <a:pt x="80839" y="68730"/>
                  </a:lnTo>
                  <a:lnTo>
                    <a:pt x="86130" y="40170"/>
                  </a:lnTo>
                  <a:cubicBezTo>
                    <a:pt x="87137" y="34909"/>
                    <a:pt x="90664" y="17122"/>
                    <a:pt x="92176" y="14116"/>
                  </a:cubicBezTo>
                  <a:cubicBezTo>
                    <a:pt x="94443" y="9356"/>
                    <a:pt x="98726" y="5598"/>
                    <a:pt x="104017" y="5598"/>
                  </a:cubicBezTo>
                  <a:cubicBezTo>
                    <a:pt x="105025" y="5598"/>
                    <a:pt x="111575" y="5598"/>
                    <a:pt x="116361" y="10108"/>
                  </a:cubicBezTo>
                  <a:cubicBezTo>
                    <a:pt x="105276" y="11110"/>
                    <a:pt x="102757" y="19878"/>
                    <a:pt x="102757" y="23636"/>
                  </a:cubicBezTo>
                  <a:cubicBezTo>
                    <a:pt x="102757" y="29398"/>
                    <a:pt x="107292" y="32404"/>
                    <a:pt x="112079" y="32404"/>
                  </a:cubicBezTo>
                  <a:cubicBezTo>
                    <a:pt x="118629" y="32404"/>
                    <a:pt x="125935" y="26893"/>
                    <a:pt x="125935" y="17373"/>
                  </a:cubicBezTo>
                  <a:cubicBezTo>
                    <a:pt x="125935" y="5849"/>
                    <a:pt x="114346" y="87"/>
                    <a:pt x="104017" y="87"/>
                  </a:cubicBezTo>
                  <a:cubicBezTo>
                    <a:pt x="95451" y="87"/>
                    <a:pt x="79579" y="4596"/>
                    <a:pt x="72022" y="29398"/>
                  </a:cubicBezTo>
                  <a:cubicBezTo>
                    <a:pt x="70510" y="34659"/>
                    <a:pt x="69754" y="37164"/>
                    <a:pt x="63708" y="68730"/>
                  </a:cubicBezTo>
                  <a:lnTo>
                    <a:pt x="46325" y="68730"/>
                  </a:lnTo>
                  <a:cubicBezTo>
                    <a:pt x="41538" y="68730"/>
                    <a:pt x="38767" y="68730"/>
                    <a:pt x="38767" y="73489"/>
                  </a:cubicBezTo>
                  <a:cubicBezTo>
                    <a:pt x="38767" y="76496"/>
                    <a:pt x="41034" y="76496"/>
                    <a:pt x="45821" y="76496"/>
                  </a:cubicBezTo>
                  <a:lnTo>
                    <a:pt x="62448" y="76496"/>
                  </a:lnTo>
                  <a:lnTo>
                    <a:pt x="43553" y="175451"/>
                  </a:lnTo>
                  <a:cubicBezTo>
                    <a:pt x="39019" y="199752"/>
                    <a:pt x="34736" y="222549"/>
                    <a:pt x="21635" y="222549"/>
                  </a:cubicBezTo>
                  <a:cubicBezTo>
                    <a:pt x="20628" y="222549"/>
                    <a:pt x="14329" y="222549"/>
                    <a:pt x="9543" y="218040"/>
                  </a:cubicBezTo>
                  <a:cubicBezTo>
                    <a:pt x="21131" y="217288"/>
                    <a:pt x="23399" y="208269"/>
                    <a:pt x="23399" y="204512"/>
                  </a:cubicBezTo>
                  <a:cubicBezTo>
                    <a:pt x="23399" y="198750"/>
                    <a:pt x="18864" y="195743"/>
                    <a:pt x="14077" y="195743"/>
                  </a:cubicBezTo>
                  <a:cubicBezTo>
                    <a:pt x="7527" y="195743"/>
                    <a:pt x="221" y="201255"/>
                    <a:pt x="221" y="210775"/>
                  </a:cubicBezTo>
                  <a:cubicBezTo>
                    <a:pt x="221" y="222048"/>
                    <a:pt x="11306" y="228061"/>
                    <a:pt x="21635" y="228061"/>
                  </a:cubicBezTo>
                  <a:cubicBezTo>
                    <a:pt x="35492" y="228061"/>
                    <a:pt x="45569" y="213280"/>
                    <a:pt x="50104" y="203760"/>
                  </a:cubicBezTo>
                  <a:cubicBezTo>
                    <a:pt x="58165" y="187977"/>
                    <a:pt x="63960" y="157664"/>
                    <a:pt x="64212" y="155911"/>
                  </a:cubicBezTo>
                  <a:lnTo>
                    <a:pt x="79328" y="764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25ED5FE-08EF-A3E1-77BC-69A2D35BB1E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473075" y="7040797"/>
              <a:ext cx="29475" cy="74905"/>
            </a:xfrm>
            <a:custGeom>
              <a:avLst/>
              <a:gdLst>
                <a:gd name="connsiteX0" fmla="*/ 29728 w 29475"/>
                <a:gd name="connsiteY0" fmla="*/ 26385 h 74905"/>
                <a:gd name="connsiteX1" fmla="*/ 13605 w 29475"/>
                <a:gd name="connsiteY1" fmla="*/ 80 h 74905"/>
                <a:gd name="connsiteX2" fmla="*/ 252 w 29475"/>
                <a:gd name="connsiteY2" fmla="*/ 13358 h 74905"/>
                <a:gd name="connsiteX3" fmla="*/ 13605 w 29475"/>
                <a:gd name="connsiteY3" fmla="*/ 26635 h 74905"/>
                <a:gd name="connsiteX4" fmla="*/ 22422 w 29475"/>
                <a:gd name="connsiteY4" fmla="*/ 23378 h 74905"/>
                <a:gd name="connsiteX5" fmla="*/ 23682 w 29475"/>
                <a:gd name="connsiteY5" fmla="*/ 22627 h 74905"/>
                <a:gd name="connsiteX6" fmla="*/ 24186 w 29475"/>
                <a:gd name="connsiteY6" fmla="*/ 26385 h 74905"/>
                <a:gd name="connsiteX7" fmla="*/ 7055 w 29475"/>
                <a:gd name="connsiteY7" fmla="*/ 68222 h 74905"/>
                <a:gd name="connsiteX8" fmla="*/ 4283 w 29475"/>
                <a:gd name="connsiteY8" fmla="*/ 72230 h 74905"/>
                <a:gd name="connsiteX9" fmla="*/ 6803 w 29475"/>
                <a:gd name="connsiteY9" fmla="*/ 74986 h 74905"/>
                <a:gd name="connsiteX10" fmla="*/ 29728 w 29475"/>
                <a:gd name="connsiteY10" fmla="*/ 26385 h 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75" h="74905">
                  <a:moveTo>
                    <a:pt x="29728" y="26385"/>
                  </a:moveTo>
                  <a:cubicBezTo>
                    <a:pt x="29728" y="9850"/>
                    <a:pt x="23430" y="80"/>
                    <a:pt x="13605" y="80"/>
                  </a:cubicBezTo>
                  <a:cubicBezTo>
                    <a:pt x="5291" y="80"/>
                    <a:pt x="252" y="6343"/>
                    <a:pt x="252" y="13358"/>
                  </a:cubicBezTo>
                  <a:cubicBezTo>
                    <a:pt x="252" y="20122"/>
                    <a:pt x="5291" y="26635"/>
                    <a:pt x="13605" y="26635"/>
                  </a:cubicBezTo>
                  <a:cubicBezTo>
                    <a:pt x="16628" y="26635"/>
                    <a:pt x="19903" y="25633"/>
                    <a:pt x="22422" y="23378"/>
                  </a:cubicBezTo>
                  <a:cubicBezTo>
                    <a:pt x="23178" y="22877"/>
                    <a:pt x="23430" y="22627"/>
                    <a:pt x="23682" y="22627"/>
                  </a:cubicBezTo>
                  <a:cubicBezTo>
                    <a:pt x="23934" y="22627"/>
                    <a:pt x="24186" y="22877"/>
                    <a:pt x="24186" y="26385"/>
                  </a:cubicBezTo>
                  <a:cubicBezTo>
                    <a:pt x="24186" y="44923"/>
                    <a:pt x="15368" y="59954"/>
                    <a:pt x="7055" y="68222"/>
                  </a:cubicBezTo>
                  <a:cubicBezTo>
                    <a:pt x="4283" y="70977"/>
                    <a:pt x="4283" y="71478"/>
                    <a:pt x="4283" y="72230"/>
                  </a:cubicBezTo>
                  <a:cubicBezTo>
                    <a:pt x="4283" y="73984"/>
                    <a:pt x="5543" y="74986"/>
                    <a:pt x="6803" y="74986"/>
                  </a:cubicBezTo>
                  <a:cubicBezTo>
                    <a:pt x="9574" y="74986"/>
                    <a:pt x="29728" y="55696"/>
                    <a:pt x="29728" y="26385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56810AE-A28B-53C3-4CB8-D166F1441BA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876059" y="6899754"/>
              <a:ext cx="26956" cy="26555"/>
            </a:xfrm>
            <a:custGeom>
              <a:avLst/>
              <a:gdLst>
                <a:gd name="connsiteX0" fmla="*/ 27225 w 26956"/>
                <a:gd name="connsiteY0" fmla="*/ 13358 h 26555"/>
                <a:gd name="connsiteX1" fmla="*/ 13873 w 26956"/>
                <a:gd name="connsiteY1" fmla="*/ 80 h 26555"/>
                <a:gd name="connsiteX2" fmla="*/ 268 w 26956"/>
                <a:gd name="connsiteY2" fmla="*/ 13358 h 26555"/>
                <a:gd name="connsiteX3" fmla="*/ 13621 w 26956"/>
                <a:gd name="connsiteY3" fmla="*/ 26635 h 26555"/>
                <a:gd name="connsiteX4" fmla="*/ 2722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225" y="13358"/>
                  </a:moveTo>
                  <a:cubicBezTo>
                    <a:pt x="27225" y="6594"/>
                    <a:pt x="21431" y="80"/>
                    <a:pt x="13873" y="80"/>
                  </a:cubicBezTo>
                  <a:cubicBezTo>
                    <a:pt x="5307" y="80"/>
                    <a:pt x="268" y="7095"/>
                    <a:pt x="268" y="13358"/>
                  </a:cubicBezTo>
                  <a:cubicBezTo>
                    <a:pt x="268" y="20122"/>
                    <a:pt x="6063" y="26635"/>
                    <a:pt x="13621" y="26635"/>
                  </a:cubicBezTo>
                  <a:cubicBezTo>
                    <a:pt x="22186" y="26635"/>
                    <a:pt x="27225" y="19621"/>
                    <a:pt x="2722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A041E91-4820-991D-C0B2-23BDF245163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822615" y="6956622"/>
              <a:ext cx="102535" cy="113485"/>
            </a:xfrm>
            <a:custGeom>
              <a:avLst/>
              <a:gdLst>
                <a:gd name="connsiteX0" fmla="*/ 15131 w 102535"/>
                <a:gd name="connsiteY0" fmla="*/ 96029 h 113485"/>
                <a:gd name="connsiteX1" fmla="*/ 12863 w 102535"/>
                <a:gd name="connsiteY1" fmla="*/ 106802 h 113485"/>
                <a:gd name="connsiteX2" fmla="*/ 20169 w 102535"/>
                <a:gd name="connsiteY2" fmla="*/ 113566 h 113485"/>
                <a:gd name="connsiteX3" fmla="*/ 29491 w 102535"/>
                <a:gd name="connsiteY3" fmla="*/ 106551 h 113485"/>
                <a:gd name="connsiteX4" fmla="*/ 39568 w 102535"/>
                <a:gd name="connsiteY4" fmla="*/ 66969 h 113485"/>
                <a:gd name="connsiteX5" fmla="*/ 47630 w 102535"/>
                <a:gd name="connsiteY5" fmla="*/ 34401 h 113485"/>
                <a:gd name="connsiteX6" fmla="*/ 61738 w 102535"/>
                <a:gd name="connsiteY6" fmla="*/ 13859 h 113485"/>
                <a:gd name="connsiteX7" fmla="*/ 81893 w 102535"/>
                <a:gd name="connsiteY7" fmla="*/ 5591 h 113485"/>
                <a:gd name="connsiteX8" fmla="*/ 92474 w 102535"/>
                <a:gd name="connsiteY8" fmla="*/ 8598 h 113485"/>
                <a:gd name="connsiteX9" fmla="*/ 79373 w 102535"/>
                <a:gd name="connsiteY9" fmla="*/ 22376 h 113485"/>
                <a:gd name="connsiteX10" fmla="*/ 88947 w 102535"/>
                <a:gd name="connsiteY10" fmla="*/ 31145 h 113485"/>
                <a:gd name="connsiteX11" fmla="*/ 102803 w 102535"/>
                <a:gd name="connsiteY11" fmla="*/ 16364 h 113485"/>
                <a:gd name="connsiteX12" fmla="*/ 81893 w 102535"/>
                <a:gd name="connsiteY12" fmla="*/ 80 h 113485"/>
                <a:gd name="connsiteX13" fmla="*/ 49645 w 102535"/>
                <a:gd name="connsiteY13" fmla="*/ 19370 h 113485"/>
                <a:gd name="connsiteX14" fmla="*/ 26720 w 102535"/>
                <a:gd name="connsiteY14" fmla="*/ 80 h 113485"/>
                <a:gd name="connsiteX15" fmla="*/ 8077 w 102535"/>
                <a:gd name="connsiteY15" fmla="*/ 14360 h 113485"/>
                <a:gd name="connsiteX16" fmla="*/ 267 w 102535"/>
                <a:gd name="connsiteY16" fmla="*/ 38660 h 113485"/>
                <a:gd name="connsiteX17" fmla="*/ 3290 w 102535"/>
                <a:gd name="connsiteY17" fmla="*/ 41165 h 113485"/>
                <a:gd name="connsiteX18" fmla="*/ 7573 w 102535"/>
                <a:gd name="connsiteY18" fmla="*/ 35403 h 113485"/>
                <a:gd name="connsiteX19" fmla="*/ 25964 w 102535"/>
                <a:gd name="connsiteY19" fmla="*/ 5591 h 113485"/>
                <a:gd name="connsiteX20" fmla="*/ 33774 w 102535"/>
                <a:gd name="connsiteY20" fmla="*/ 17115 h 113485"/>
                <a:gd name="connsiteX21" fmla="*/ 29743 w 102535"/>
                <a:gd name="connsiteY21" fmla="*/ 38159 h 113485"/>
                <a:gd name="connsiteX22" fmla="*/ 15131 w 102535"/>
                <a:gd name="connsiteY22" fmla="*/ 96029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131" y="96029"/>
                  </a:moveTo>
                  <a:cubicBezTo>
                    <a:pt x="14375" y="99787"/>
                    <a:pt x="12863" y="105549"/>
                    <a:pt x="12863" y="106802"/>
                  </a:cubicBezTo>
                  <a:cubicBezTo>
                    <a:pt x="12863" y="111311"/>
                    <a:pt x="16390" y="113566"/>
                    <a:pt x="20169" y="113566"/>
                  </a:cubicBezTo>
                  <a:cubicBezTo>
                    <a:pt x="23193" y="113566"/>
                    <a:pt x="27727" y="111562"/>
                    <a:pt x="29491" y="106551"/>
                  </a:cubicBezTo>
                  <a:cubicBezTo>
                    <a:pt x="29995" y="105549"/>
                    <a:pt x="38560" y="71478"/>
                    <a:pt x="39568" y="66969"/>
                  </a:cubicBezTo>
                  <a:cubicBezTo>
                    <a:pt x="41584" y="58702"/>
                    <a:pt x="46118" y="41165"/>
                    <a:pt x="47630" y="34401"/>
                  </a:cubicBezTo>
                  <a:cubicBezTo>
                    <a:pt x="48638" y="31145"/>
                    <a:pt x="55692" y="19370"/>
                    <a:pt x="61738" y="13859"/>
                  </a:cubicBezTo>
                  <a:cubicBezTo>
                    <a:pt x="63753" y="12105"/>
                    <a:pt x="71059" y="5591"/>
                    <a:pt x="81893" y="5591"/>
                  </a:cubicBezTo>
                  <a:cubicBezTo>
                    <a:pt x="88443" y="5591"/>
                    <a:pt x="92222" y="8598"/>
                    <a:pt x="92474" y="8598"/>
                  </a:cubicBezTo>
                  <a:cubicBezTo>
                    <a:pt x="84916" y="9850"/>
                    <a:pt x="79373" y="15863"/>
                    <a:pt x="79373" y="22376"/>
                  </a:cubicBezTo>
                  <a:cubicBezTo>
                    <a:pt x="79373" y="26385"/>
                    <a:pt x="82144" y="31145"/>
                    <a:pt x="88947" y="31145"/>
                  </a:cubicBezTo>
                  <a:cubicBezTo>
                    <a:pt x="95749" y="31145"/>
                    <a:pt x="102803" y="25383"/>
                    <a:pt x="102803" y="16364"/>
                  </a:cubicBezTo>
                  <a:cubicBezTo>
                    <a:pt x="102803" y="7596"/>
                    <a:pt x="94741" y="80"/>
                    <a:pt x="81893" y="80"/>
                  </a:cubicBezTo>
                  <a:cubicBezTo>
                    <a:pt x="65517" y="80"/>
                    <a:pt x="54432" y="12356"/>
                    <a:pt x="49645" y="19370"/>
                  </a:cubicBezTo>
                  <a:cubicBezTo>
                    <a:pt x="47630" y="8097"/>
                    <a:pt x="38560" y="80"/>
                    <a:pt x="26720" y="80"/>
                  </a:cubicBezTo>
                  <a:cubicBezTo>
                    <a:pt x="15131" y="80"/>
                    <a:pt x="10344" y="9850"/>
                    <a:pt x="8077" y="14360"/>
                  </a:cubicBezTo>
                  <a:cubicBezTo>
                    <a:pt x="3542" y="22877"/>
                    <a:pt x="267" y="37909"/>
                    <a:pt x="267" y="38660"/>
                  </a:cubicBezTo>
                  <a:cubicBezTo>
                    <a:pt x="267" y="41165"/>
                    <a:pt x="2786" y="41165"/>
                    <a:pt x="3290" y="41165"/>
                  </a:cubicBezTo>
                  <a:cubicBezTo>
                    <a:pt x="5809" y="41165"/>
                    <a:pt x="6061" y="40915"/>
                    <a:pt x="7573" y="35403"/>
                  </a:cubicBezTo>
                  <a:cubicBezTo>
                    <a:pt x="11856" y="17616"/>
                    <a:pt x="16894" y="5591"/>
                    <a:pt x="25964" y="5591"/>
                  </a:cubicBezTo>
                  <a:cubicBezTo>
                    <a:pt x="30247" y="5591"/>
                    <a:pt x="33774" y="7596"/>
                    <a:pt x="33774" y="17115"/>
                  </a:cubicBezTo>
                  <a:cubicBezTo>
                    <a:pt x="33774" y="22376"/>
                    <a:pt x="33018" y="25132"/>
                    <a:pt x="29743" y="38159"/>
                  </a:cubicBezTo>
                  <a:lnTo>
                    <a:pt x="15131" y="9602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72E738B-CB53-09CE-58A1-065AFC6213D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026857" y="6932071"/>
              <a:ext cx="153929" cy="145301"/>
            </a:xfrm>
            <a:custGeom>
              <a:avLst/>
              <a:gdLst>
                <a:gd name="connsiteX0" fmla="*/ 149418 w 153929"/>
                <a:gd name="connsiteY0" fmla="*/ 10602 h 145301"/>
                <a:gd name="connsiteX1" fmla="*/ 154204 w 153929"/>
                <a:gd name="connsiteY1" fmla="*/ 5090 h 145301"/>
                <a:gd name="connsiteX2" fmla="*/ 149166 w 153929"/>
                <a:gd name="connsiteY2" fmla="*/ 80 h 145301"/>
                <a:gd name="connsiteX3" fmla="*/ 144631 w 153929"/>
                <a:gd name="connsiteY3" fmla="*/ 1834 h 145301"/>
                <a:gd name="connsiteX4" fmla="*/ 5061 w 153929"/>
                <a:gd name="connsiteY4" fmla="*/ 67220 h 145301"/>
                <a:gd name="connsiteX5" fmla="*/ 274 w 153929"/>
                <a:gd name="connsiteY5" fmla="*/ 72731 h 145301"/>
                <a:gd name="connsiteX6" fmla="*/ 5061 w 153929"/>
                <a:gd name="connsiteY6" fmla="*/ 78242 h 145301"/>
                <a:gd name="connsiteX7" fmla="*/ 144631 w 153929"/>
                <a:gd name="connsiteY7" fmla="*/ 143628 h 145301"/>
                <a:gd name="connsiteX8" fmla="*/ 149166 w 153929"/>
                <a:gd name="connsiteY8" fmla="*/ 145382 h 145301"/>
                <a:gd name="connsiteX9" fmla="*/ 154204 w 153929"/>
                <a:gd name="connsiteY9" fmla="*/ 140372 h 145301"/>
                <a:gd name="connsiteX10" fmla="*/ 149418 w 153929"/>
                <a:gd name="connsiteY10" fmla="*/ 134860 h 145301"/>
                <a:gd name="connsiteX11" fmla="*/ 17154 w 153929"/>
                <a:gd name="connsiteY11" fmla="*/ 72731 h 145301"/>
                <a:gd name="connsiteX12" fmla="*/ 149418 w 153929"/>
                <a:gd name="connsiteY12" fmla="*/ 10602 h 1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929" h="145301">
                  <a:moveTo>
                    <a:pt x="149418" y="10602"/>
                  </a:moveTo>
                  <a:cubicBezTo>
                    <a:pt x="152441" y="9099"/>
                    <a:pt x="154204" y="7846"/>
                    <a:pt x="154204" y="5090"/>
                  </a:cubicBezTo>
                  <a:cubicBezTo>
                    <a:pt x="154204" y="2335"/>
                    <a:pt x="151937" y="80"/>
                    <a:pt x="149166" y="80"/>
                  </a:cubicBezTo>
                  <a:cubicBezTo>
                    <a:pt x="148410" y="80"/>
                    <a:pt x="147906" y="80"/>
                    <a:pt x="144631" y="1834"/>
                  </a:cubicBezTo>
                  <a:lnTo>
                    <a:pt x="5061" y="67220"/>
                  </a:lnTo>
                  <a:cubicBezTo>
                    <a:pt x="2290" y="68472"/>
                    <a:pt x="274" y="69725"/>
                    <a:pt x="274" y="72731"/>
                  </a:cubicBezTo>
                  <a:cubicBezTo>
                    <a:pt x="274" y="75737"/>
                    <a:pt x="2290" y="76990"/>
                    <a:pt x="5061" y="78242"/>
                  </a:cubicBezTo>
                  <a:lnTo>
                    <a:pt x="144631" y="143628"/>
                  </a:lnTo>
                  <a:cubicBezTo>
                    <a:pt x="147906" y="145382"/>
                    <a:pt x="148410" y="145382"/>
                    <a:pt x="149166" y="145382"/>
                  </a:cubicBezTo>
                  <a:cubicBezTo>
                    <a:pt x="151937" y="145382"/>
                    <a:pt x="154204" y="143127"/>
                    <a:pt x="154204" y="140372"/>
                  </a:cubicBezTo>
                  <a:cubicBezTo>
                    <a:pt x="154204" y="137616"/>
                    <a:pt x="152441" y="136363"/>
                    <a:pt x="149418" y="134860"/>
                  </a:cubicBezTo>
                  <a:lnTo>
                    <a:pt x="17154" y="72731"/>
                  </a:lnTo>
                  <a:lnTo>
                    <a:pt x="149418" y="106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4CC2FE5-3056-EDB5-781E-8DA0317BEFC9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281699" y="6900506"/>
              <a:ext cx="106062" cy="172358"/>
            </a:xfrm>
            <a:custGeom>
              <a:avLst/>
              <a:gdLst>
                <a:gd name="connsiteX0" fmla="*/ 106348 w 106062"/>
                <a:gd name="connsiteY0" fmla="*/ 86760 h 172358"/>
                <a:gd name="connsiteX1" fmla="*/ 96271 w 106062"/>
                <a:gd name="connsiteY1" fmla="*/ 28138 h 172358"/>
                <a:gd name="connsiteX2" fmla="*/ 53442 w 106062"/>
                <a:gd name="connsiteY2" fmla="*/ 80 h 172358"/>
                <a:gd name="connsiteX3" fmla="*/ 9606 w 106062"/>
                <a:gd name="connsiteY3" fmla="*/ 29892 h 172358"/>
                <a:gd name="connsiteX4" fmla="*/ 285 w 106062"/>
                <a:gd name="connsiteY4" fmla="*/ 86760 h 172358"/>
                <a:gd name="connsiteX5" fmla="*/ 11622 w 106062"/>
                <a:gd name="connsiteY5" fmla="*/ 147136 h 172358"/>
                <a:gd name="connsiteX6" fmla="*/ 53190 w 106062"/>
                <a:gd name="connsiteY6" fmla="*/ 172438 h 172358"/>
                <a:gd name="connsiteX7" fmla="*/ 97026 w 106062"/>
                <a:gd name="connsiteY7" fmla="*/ 143378 h 172358"/>
                <a:gd name="connsiteX8" fmla="*/ 106348 w 106062"/>
                <a:gd name="connsiteY8" fmla="*/ 86760 h 172358"/>
                <a:gd name="connsiteX9" fmla="*/ 53190 w 106062"/>
                <a:gd name="connsiteY9" fmla="*/ 166927 h 172358"/>
                <a:gd name="connsiteX10" fmla="*/ 23966 w 106062"/>
                <a:gd name="connsiteY10" fmla="*/ 136614 h 172358"/>
                <a:gd name="connsiteX11" fmla="*/ 21195 w 106062"/>
                <a:gd name="connsiteY11" fmla="*/ 83754 h 172358"/>
                <a:gd name="connsiteX12" fmla="*/ 23211 w 106062"/>
                <a:gd name="connsiteY12" fmla="*/ 37658 h 172358"/>
                <a:gd name="connsiteX13" fmla="*/ 53190 w 106062"/>
                <a:gd name="connsiteY13" fmla="*/ 5591 h 172358"/>
                <a:gd name="connsiteX14" fmla="*/ 82918 w 106062"/>
                <a:gd name="connsiteY14" fmla="*/ 34902 h 172358"/>
                <a:gd name="connsiteX15" fmla="*/ 85438 w 106062"/>
                <a:gd name="connsiteY15" fmla="*/ 83754 h 172358"/>
                <a:gd name="connsiteX16" fmla="*/ 82666 w 106062"/>
                <a:gd name="connsiteY16" fmla="*/ 135612 h 172358"/>
                <a:gd name="connsiteX17" fmla="*/ 53190 w 106062"/>
                <a:gd name="connsiteY17" fmla="*/ 166927 h 17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62" h="172358">
                  <a:moveTo>
                    <a:pt x="106348" y="86760"/>
                  </a:moveTo>
                  <a:cubicBezTo>
                    <a:pt x="106348" y="66719"/>
                    <a:pt x="105088" y="46677"/>
                    <a:pt x="96271" y="28138"/>
                  </a:cubicBezTo>
                  <a:cubicBezTo>
                    <a:pt x="84682" y="4088"/>
                    <a:pt x="64023" y="80"/>
                    <a:pt x="53442" y="80"/>
                  </a:cubicBezTo>
                  <a:cubicBezTo>
                    <a:pt x="38327" y="80"/>
                    <a:pt x="19936" y="6594"/>
                    <a:pt x="9606" y="29892"/>
                  </a:cubicBezTo>
                  <a:cubicBezTo>
                    <a:pt x="1545" y="47178"/>
                    <a:pt x="285" y="66719"/>
                    <a:pt x="285" y="86760"/>
                  </a:cubicBezTo>
                  <a:cubicBezTo>
                    <a:pt x="285" y="105549"/>
                    <a:pt x="1293" y="128096"/>
                    <a:pt x="11622" y="147136"/>
                  </a:cubicBezTo>
                  <a:cubicBezTo>
                    <a:pt x="22455" y="167428"/>
                    <a:pt x="40846" y="172438"/>
                    <a:pt x="53190" y="172438"/>
                  </a:cubicBezTo>
                  <a:cubicBezTo>
                    <a:pt x="66795" y="172438"/>
                    <a:pt x="85942" y="167177"/>
                    <a:pt x="97026" y="143378"/>
                  </a:cubicBezTo>
                  <a:cubicBezTo>
                    <a:pt x="105088" y="126092"/>
                    <a:pt x="106348" y="106551"/>
                    <a:pt x="106348" y="86760"/>
                  </a:cubicBezTo>
                  <a:close/>
                  <a:moveTo>
                    <a:pt x="53190" y="166927"/>
                  </a:moveTo>
                  <a:cubicBezTo>
                    <a:pt x="43365" y="166927"/>
                    <a:pt x="28501" y="160664"/>
                    <a:pt x="23966" y="136614"/>
                  </a:cubicBezTo>
                  <a:cubicBezTo>
                    <a:pt x="21195" y="121583"/>
                    <a:pt x="21195" y="98535"/>
                    <a:pt x="21195" y="83754"/>
                  </a:cubicBezTo>
                  <a:cubicBezTo>
                    <a:pt x="21195" y="67721"/>
                    <a:pt x="21195" y="51186"/>
                    <a:pt x="23211" y="37658"/>
                  </a:cubicBezTo>
                  <a:cubicBezTo>
                    <a:pt x="27997" y="7846"/>
                    <a:pt x="46892" y="5591"/>
                    <a:pt x="53190" y="5591"/>
                  </a:cubicBezTo>
                  <a:cubicBezTo>
                    <a:pt x="61504" y="5591"/>
                    <a:pt x="78132" y="10101"/>
                    <a:pt x="82918" y="34902"/>
                  </a:cubicBezTo>
                  <a:cubicBezTo>
                    <a:pt x="85438" y="48932"/>
                    <a:pt x="85438" y="67971"/>
                    <a:pt x="85438" y="83754"/>
                  </a:cubicBezTo>
                  <a:cubicBezTo>
                    <a:pt x="85438" y="102543"/>
                    <a:pt x="85438" y="119578"/>
                    <a:pt x="82666" y="135612"/>
                  </a:cubicBezTo>
                  <a:cubicBezTo>
                    <a:pt x="78887" y="159411"/>
                    <a:pt x="64527" y="166927"/>
                    <a:pt x="53190" y="166927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994241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36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Can we escape and how?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3C9FB-448A-72BF-323A-4E5EE0472DF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1272064"/>
            <a:ext cx="11872214" cy="3710067"/>
          </a:xfrm>
          <a:prstGeom prst="rect">
            <a:avLst/>
          </a:prstGeom>
        </p:spPr>
      </p:pic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1CDA3A8A-0C45-BAD0-59F6-9A7F7FF7D78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26700" y="1186627"/>
            <a:ext cx="369333" cy="369333"/>
          </a:xfrm>
          <a:prstGeom prst="rect">
            <a:avLst/>
          </a:prstGeom>
        </p:spPr>
      </p:pic>
      <p:sp>
        <p:nvSpPr>
          <p:cNvPr id="11" name="TextBox 10">
            <a:hlinkClick r:id="rId32"/>
            <a:extLst>
              <a:ext uri="{FF2B5EF4-FFF2-40B4-BE49-F238E27FC236}">
                <a16:creationId xmlns:a16="http://schemas.microsoft.com/office/drawing/2014/main" id="{58EE21D5-8E3F-700E-ABA0-70012BC36FA4}"/>
              </a:ext>
            </a:extLst>
          </p:cNvPr>
          <p:cNvSpPr txBox="1"/>
          <p:nvPr/>
        </p:nvSpPr>
        <p:spPr>
          <a:xfrm>
            <a:off x="8382521" y="1569099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Graphic 12" descr="Signature with solid fill">
            <a:extLst>
              <a:ext uri="{FF2B5EF4-FFF2-40B4-BE49-F238E27FC236}">
                <a16:creationId xmlns:a16="http://schemas.microsoft.com/office/drawing/2014/main" id="{E9375AE3-92F0-9D80-45B5-2EDCCC5CC99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26700" y="1569099"/>
            <a:ext cx="369333" cy="369333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D519DA2-D64A-0F67-EB24-BDF7EEBF124C}"/>
              </a:ext>
            </a:extLst>
          </p:cNvPr>
          <p:cNvSpPr/>
          <p:nvPr/>
        </p:nvSpPr>
        <p:spPr>
          <a:xfrm rot="16200000">
            <a:off x="2679413" y="2315061"/>
            <a:ext cx="121785" cy="816016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74D31-C6C6-5E52-2767-8DACEAE7DD27}"/>
              </a:ext>
            </a:extLst>
          </p:cNvPr>
          <p:cNvSpPr txBox="1"/>
          <p:nvPr/>
        </p:nvSpPr>
        <p:spPr>
          <a:xfrm>
            <a:off x="3513468" y="2197651"/>
            <a:ext cx="758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Ingoing</a:t>
            </a:r>
            <a:endParaRPr lang="en-AU" sz="1500" dirty="0">
              <a:solidFill>
                <a:srgbClr val="0000CB"/>
              </a:solidFill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FFF029E-1DB6-CB1F-B9FB-BB6647C36DB6}"/>
              </a:ext>
            </a:extLst>
          </p:cNvPr>
          <p:cNvSpPr/>
          <p:nvPr/>
        </p:nvSpPr>
        <p:spPr>
          <a:xfrm rot="5400000">
            <a:off x="1588213" y="2764420"/>
            <a:ext cx="142633" cy="1329159"/>
          </a:xfrm>
          <a:prstGeom prst="rightBrace">
            <a:avLst/>
          </a:prstGeom>
          <a:ln w="25400">
            <a:solidFill>
              <a:srgbClr val="CF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AF7A7-6674-64BB-008C-A8E9DD588BE1}"/>
              </a:ext>
            </a:extLst>
          </p:cNvPr>
          <p:cNvSpPr txBox="1"/>
          <p:nvPr/>
        </p:nvSpPr>
        <p:spPr>
          <a:xfrm>
            <a:off x="1191824" y="345916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Outgoing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2FD3078-B2D9-5754-C0C1-F223D67EF723}"/>
              </a:ext>
            </a:extLst>
          </p:cNvPr>
          <p:cNvSpPr/>
          <p:nvPr/>
        </p:nvSpPr>
        <p:spPr>
          <a:xfrm rot="5400000">
            <a:off x="3478596" y="2834620"/>
            <a:ext cx="121785" cy="617219"/>
          </a:xfrm>
          <a:prstGeom prst="rightBrace">
            <a:avLst/>
          </a:prstGeom>
          <a:ln w="25400">
            <a:solidFill>
              <a:srgbClr val="FFA5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37AEB-831A-3249-BD6D-19235CDEF856}"/>
              </a:ext>
            </a:extLst>
          </p:cNvPr>
          <p:cNvSpPr txBox="1"/>
          <p:nvPr/>
        </p:nvSpPr>
        <p:spPr>
          <a:xfrm>
            <a:off x="3134345" y="3433869"/>
            <a:ext cx="810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A54C"/>
                </a:solidFill>
              </a:rPr>
              <a:t>Outgoing</a:t>
            </a:r>
            <a:endParaRPr lang="en-AU" sz="1300" dirty="0">
              <a:solidFill>
                <a:srgbClr val="FFA54C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62282E7-5B64-44DC-C989-26601E310E23}"/>
              </a:ext>
            </a:extLst>
          </p:cNvPr>
          <p:cNvSpPr/>
          <p:nvPr/>
        </p:nvSpPr>
        <p:spPr>
          <a:xfrm rot="16200000">
            <a:off x="3742131" y="2617408"/>
            <a:ext cx="301473" cy="89536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C9442C-6B26-9A0E-BE2D-EA65C6162209}"/>
              </a:ext>
            </a:extLst>
          </p:cNvPr>
          <p:cNvSpPr txBox="1"/>
          <p:nvPr/>
        </p:nvSpPr>
        <p:spPr>
          <a:xfrm>
            <a:off x="2301723" y="23361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F1010"/>
                </a:solidFill>
              </a:rPr>
              <a:t>Ingoing</a:t>
            </a:r>
            <a:endParaRPr lang="en-AU" dirty="0">
              <a:solidFill>
                <a:srgbClr val="CF1010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369ECE7-5C33-F304-743A-08CA5F679C55}"/>
              </a:ext>
            </a:extLst>
          </p:cNvPr>
          <p:cNvSpPr/>
          <p:nvPr/>
        </p:nvSpPr>
        <p:spPr>
          <a:xfrm rot="5400000">
            <a:off x="4553600" y="2437300"/>
            <a:ext cx="301473" cy="1533645"/>
          </a:xfrm>
          <a:prstGeom prst="rightBrace">
            <a:avLst>
              <a:gd name="adj1" fmla="val 25000"/>
              <a:gd name="adj2" fmla="val 50000"/>
            </a:avLst>
          </a:prstGeom>
          <a:ln w="25400">
            <a:solidFill>
              <a:srgbClr val="000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4FB49E-75BB-B245-1F53-B9F01C2CE41E}"/>
              </a:ext>
            </a:extLst>
          </p:cNvPr>
          <p:cNvSpPr txBox="1"/>
          <p:nvPr/>
        </p:nvSpPr>
        <p:spPr>
          <a:xfrm>
            <a:off x="4558125" y="3286369"/>
            <a:ext cx="9014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CB"/>
                </a:solidFill>
              </a:rPr>
              <a:t>Outgoing</a:t>
            </a:r>
            <a:endParaRPr lang="en-AU" sz="1500" dirty="0">
              <a:solidFill>
                <a:srgbClr val="0000CB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625356-CB69-9A0C-3E83-ECE1F5783625}"/>
              </a:ext>
            </a:extLst>
          </p:cNvPr>
          <p:cNvCxnSpPr>
            <a:cxnSpLocks/>
          </p:cNvCxnSpPr>
          <p:nvPr/>
        </p:nvCxnSpPr>
        <p:spPr>
          <a:xfrm>
            <a:off x="3217544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4128B2-CCE0-3D60-1D24-0D2F9AF0FF85}"/>
              </a:ext>
            </a:extLst>
          </p:cNvPr>
          <p:cNvCxnSpPr>
            <a:cxnSpLocks/>
          </p:cNvCxnSpPr>
          <p:nvPr/>
        </p:nvCxnSpPr>
        <p:spPr>
          <a:xfrm>
            <a:off x="3867148" y="2974906"/>
            <a:ext cx="0" cy="1414214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0D6C60-E540-AC50-AC1F-A9EE9DF4BCA4}"/>
              </a:ext>
            </a:extLst>
          </p:cNvPr>
          <p:cNvCxnSpPr>
            <a:cxnSpLocks/>
          </p:cNvCxnSpPr>
          <p:nvPr/>
        </p:nvCxnSpPr>
        <p:spPr>
          <a:xfrm>
            <a:off x="1102501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DB672E-8027-E6A7-1D76-BEEB27209026}"/>
              </a:ext>
            </a:extLst>
          </p:cNvPr>
          <p:cNvCxnSpPr>
            <a:cxnSpLocks/>
          </p:cNvCxnSpPr>
          <p:nvPr/>
        </p:nvCxnSpPr>
        <p:spPr>
          <a:xfrm>
            <a:off x="7161671" y="2398053"/>
            <a:ext cx="0" cy="2190188"/>
          </a:xfrm>
          <a:prstGeom prst="line">
            <a:avLst/>
          </a:prstGeom>
          <a:ln w="15875">
            <a:solidFill>
              <a:srgbClr val="FFA54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 descr="\documentclass{article}&#10;\usepackage{amsmath}&#10;\pagestyle{empty}&#10;\begin{document}&#10;&#10;$$\dot{r}=0$$&#10;&#10;&#10;\end{document}" title="IguanaTex Vector Display">
            <a:extLst>
              <a:ext uri="{FF2B5EF4-FFF2-40B4-BE49-F238E27FC236}">
                <a16:creationId xmlns:a16="http://schemas.microsoft.com/office/drawing/2014/main" id="{92F52D66-4B07-3FCB-4E5F-AA61670EDE9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65475" y="3101233"/>
            <a:ext cx="573829" cy="168613"/>
            <a:chOff x="8250225" y="4206855"/>
            <a:chExt cx="573829" cy="16861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EBD507-3606-92BA-C7BD-B34FA95EFB74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304490" y="4206855"/>
              <a:ext cx="27370" cy="25865"/>
            </a:xfrm>
            <a:custGeom>
              <a:avLst/>
              <a:gdLst>
                <a:gd name="connsiteX0" fmla="*/ 27594 w 27370"/>
                <a:gd name="connsiteY0" fmla="*/ 13007 h 25865"/>
                <a:gd name="connsiteX1" fmla="*/ 14037 w 27370"/>
                <a:gd name="connsiteY1" fmla="*/ 75 h 25865"/>
                <a:gd name="connsiteX2" fmla="*/ 224 w 27370"/>
                <a:gd name="connsiteY2" fmla="*/ 13007 h 25865"/>
                <a:gd name="connsiteX3" fmla="*/ 13781 w 27370"/>
                <a:gd name="connsiteY3" fmla="*/ 25940 h 25865"/>
                <a:gd name="connsiteX4" fmla="*/ 27594 w 27370"/>
                <a:gd name="connsiteY4" fmla="*/ 13007 h 2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0" h="25865">
                  <a:moveTo>
                    <a:pt x="27594" y="13007"/>
                  </a:moveTo>
                  <a:cubicBezTo>
                    <a:pt x="27594" y="6419"/>
                    <a:pt x="21711" y="75"/>
                    <a:pt x="14037" y="75"/>
                  </a:cubicBezTo>
                  <a:cubicBezTo>
                    <a:pt x="5340" y="75"/>
                    <a:pt x="224" y="6907"/>
                    <a:pt x="224" y="13007"/>
                  </a:cubicBezTo>
                  <a:cubicBezTo>
                    <a:pt x="224" y="19596"/>
                    <a:pt x="6107" y="25940"/>
                    <a:pt x="13781" y="25940"/>
                  </a:cubicBezTo>
                  <a:cubicBezTo>
                    <a:pt x="22478" y="25940"/>
                    <a:pt x="27594" y="19108"/>
                    <a:pt x="27594" y="13007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82FB4E4-75A4-9DE3-740A-58602744C49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250225" y="4262246"/>
              <a:ext cx="104111" cy="110538"/>
            </a:xfrm>
            <a:custGeom>
              <a:avLst/>
              <a:gdLst>
                <a:gd name="connsiteX0" fmla="*/ 15314 w 104111"/>
                <a:gd name="connsiteY0" fmla="*/ 93532 h 110538"/>
                <a:gd name="connsiteX1" fmla="*/ 13012 w 104111"/>
                <a:gd name="connsiteY1" fmla="*/ 104024 h 110538"/>
                <a:gd name="connsiteX2" fmla="*/ 20430 w 104111"/>
                <a:gd name="connsiteY2" fmla="*/ 110613 h 110538"/>
                <a:gd name="connsiteX3" fmla="*/ 29895 w 104111"/>
                <a:gd name="connsiteY3" fmla="*/ 103780 h 110538"/>
                <a:gd name="connsiteX4" fmla="*/ 40127 w 104111"/>
                <a:gd name="connsiteY4" fmla="*/ 65226 h 110538"/>
                <a:gd name="connsiteX5" fmla="*/ 48313 w 104111"/>
                <a:gd name="connsiteY5" fmla="*/ 33505 h 110538"/>
                <a:gd name="connsiteX6" fmla="*/ 62638 w 104111"/>
                <a:gd name="connsiteY6" fmla="*/ 13495 h 110538"/>
                <a:gd name="connsiteX7" fmla="*/ 83102 w 104111"/>
                <a:gd name="connsiteY7" fmla="*/ 5443 h 110538"/>
                <a:gd name="connsiteX8" fmla="*/ 93845 w 104111"/>
                <a:gd name="connsiteY8" fmla="*/ 8371 h 110538"/>
                <a:gd name="connsiteX9" fmla="*/ 80544 w 104111"/>
                <a:gd name="connsiteY9" fmla="*/ 21792 h 110538"/>
                <a:gd name="connsiteX10" fmla="*/ 90264 w 104111"/>
                <a:gd name="connsiteY10" fmla="*/ 30332 h 110538"/>
                <a:gd name="connsiteX11" fmla="*/ 104333 w 104111"/>
                <a:gd name="connsiteY11" fmla="*/ 15936 h 110538"/>
                <a:gd name="connsiteX12" fmla="*/ 83102 w 104111"/>
                <a:gd name="connsiteY12" fmla="*/ 75 h 110538"/>
                <a:gd name="connsiteX13" fmla="*/ 50359 w 104111"/>
                <a:gd name="connsiteY13" fmla="*/ 18864 h 110538"/>
                <a:gd name="connsiteX14" fmla="*/ 27081 w 104111"/>
                <a:gd name="connsiteY14" fmla="*/ 75 h 110538"/>
                <a:gd name="connsiteX15" fmla="*/ 8152 w 104111"/>
                <a:gd name="connsiteY15" fmla="*/ 13984 h 110538"/>
                <a:gd name="connsiteX16" fmla="*/ 222 w 104111"/>
                <a:gd name="connsiteY16" fmla="*/ 37653 h 110538"/>
                <a:gd name="connsiteX17" fmla="*/ 3292 w 104111"/>
                <a:gd name="connsiteY17" fmla="*/ 40093 h 110538"/>
                <a:gd name="connsiteX18" fmla="*/ 7640 w 104111"/>
                <a:gd name="connsiteY18" fmla="*/ 34481 h 110538"/>
                <a:gd name="connsiteX19" fmla="*/ 26314 w 104111"/>
                <a:gd name="connsiteY19" fmla="*/ 5443 h 110538"/>
                <a:gd name="connsiteX20" fmla="*/ 34244 w 104111"/>
                <a:gd name="connsiteY20" fmla="*/ 16668 h 110538"/>
                <a:gd name="connsiteX21" fmla="*/ 30151 w 104111"/>
                <a:gd name="connsiteY21" fmla="*/ 37165 h 110538"/>
                <a:gd name="connsiteX22" fmla="*/ 15314 w 104111"/>
                <a:gd name="connsiteY22" fmla="*/ 93532 h 1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111" h="110538">
                  <a:moveTo>
                    <a:pt x="15314" y="93532"/>
                  </a:moveTo>
                  <a:cubicBezTo>
                    <a:pt x="14547" y="97192"/>
                    <a:pt x="13012" y="102804"/>
                    <a:pt x="13012" y="104024"/>
                  </a:cubicBezTo>
                  <a:cubicBezTo>
                    <a:pt x="13012" y="108417"/>
                    <a:pt x="16593" y="110613"/>
                    <a:pt x="20430" y="110613"/>
                  </a:cubicBezTo>
                  <a:cubicBezTo>
                    <a:pt x="23500" y="110613"/>
                    <a:pt x="28104" y="108661"/>
                    <a:pt x="29895" y="103780"/>
                  </a:cubicBezTo>
                  <a:cubicBezTo>
                    <a:pt x="30407" y="102804"/>
                    <a:pt x="39104" y="69619"/>
                    <a:pt x="40127" y="65226"/>
                  </a:cubicBezTo>
                  <a:cubicBezTo>
                    <a:pt x="42174" y="57174"/>
                    <a:pt x="46778" y="40093"/>
                    <a:pt x="48313" y="33505"/>
                  </a:cubicBezTo>
                  <a:cubicBezTo>
                    <a:pt x="49336" y="30332"/>
                    <a:pt x="56498" y="18864"/>
                    <a:pt x="62638" y="13495"/>
                  </a:cubicBezTo>
                  <a:cubicBezTo>
                    <a:pt x="64684" y="11787"/>
                    <a:pt x="72102" y="5443"/>
                    <a:pt x="83102" y="5443"/>
                  </a:cubicBezTo>
                  <a:cubicBezTo>
                    <a:pt x="89753" y="5443"/>
                    <a:pt x="93590" y="8371"/>
                    <a:pt x="93845" y="8371"/>
                  </a:cubicBezTo>
                  <a:cubicBezTo>
                    <a:pt x="86171" y="9591"/>
                    <a:pt x="80544" y="15448"/>
                    <a:pt x="80544" y="21792"/>
                  </a:cubicBezTo>
                  <a:cubicBezTo>
                    <a:pt x="80544" y="25696"/>
                    <a:pt x="83358" y="30332"/>
                    <a:pt x="90264" y="30332"/>
                  </a:cubicBezTo>
                  <a:cubicBezTo>
                    <a:pt x="97171" y="30332"/>
                    <a:pt x="104333" y="24720"/>
                    <a:pt x="104333" y="15936"/>
                  </a:cubicBezTo>
                  <a:cubicBezTo>
                    <a:pt x="104333" y="7395"/>
                    <a:pt x="96148" y="75"/>
                    <a:pt x="83102" y="75"/>
                  </a:cubicBezTo>
                  <a:cubicBezTo>
                    <a:pt x="66475" y="75"/>
                    <a:pt x="55219" y="12031"/>
                    <a:pt x="50359" y="18864"/>
                  </a:cubicBezTo>
                  <a:cubicBezTo>
                    <a:pt x="48313" y="7883"/>
                    <a:pt x="39104" y="75"/>
                    <a:pt x="27081" y="75"/>
                  </a:cubicBezTo>
                  <a:cubicBezTo>
                    <a:pt x="15314" y="75"/>
                    <a:pt x="10454" y="9591"/>
                    <a:pt x="8152" y="13984"/>
                  </a:cubicBezTo>
                  <a:cubicBezTo>
                    <a:pt x="3548" y="22280"/>
                    <a:pt x="222" y="36921"/>
                    <a:pt x="222" y="37653"/>
                  </a:cubicBezTo>
                  <a:cubicBezTo>
                    <a:pt x="222" y="40093"/>
                    <a:pt x="2780" y="40093"/>
                    <a:pt x="3292" y="40093"/>
                  </a:cubicBezTo>
                  <a:cubicBezTo>
                    <a:pt x="5850" y="40093"/>
                    <a:pt x="6106" y="39849"/>
                    <a:pt x="7640" y="34481"/>
                  </a:cubicBezTo>
                  <a:cubicBezTo>
                    <a:pt x="11989" y="17156"/>
                    <a:pt x="17105" y="5443"/>
                    <a:pt x="26314" y="5443"/>
                  </a:cubicBezTo>
                  <a:cubicBezTo>
                    <a:pt x="30662" y="5443"/>
                    <a:pt x="34244" y="7395"/>
                    <a:pt x="34244" y="16668"/>
                  </a:cubicBezTo>
                  <a:cubicBezTo>
                    <a:pt x="34244" y="21792"/>
                    <a:pt x="33476" y="24476"/>
                    <a:pt x="30151" y="37165"/>
                  </a:cubicBezTo>
                  <a:lnTo>
                    <a:pt x="15314" y="93532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6582B90-2797-E62C-177A-9C32433ADB8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450699" y="4280547"/>
              <a:ext cx="170108" cy="57099"/>
            </a:xfrm>
            <a:custGeom>
              <a:avLst/>
              <a:gdLst>
                <a:gd name="connsiteX0" fmla="*/ 161640 w 170108"/>
                <a:gd name="connsiteY0" fmla="*/ 9835 h 57099"/>
                <a:gd name="connsiteX1" fmla="*/ 170338 w 170108"/>
                <a:gd name="connsiteY1" fmla="*/ 4955 h 57099"/>
                <a:gd name="connsiteX2" fmla="*/ 161896 w 170108"/>
                <a:gd name="connsiteY2" fmla="*/ 75 h 57099"/>
                <a:gd name="connsiteX3" fmla="*/ 8671 w 170108"/>
                <a:gd name="connsiteY3" fmla="*/ 75 h 57099"/>
                <a:gd name="connsiteX4" fmla="*/ 230 w 170108"/>
                <a:gd name="connsiteY4" fmla="*/ 4955 h 57099"/>
                <a:gd name="connsiteX5" fmla="*/ 8927 w 170108"/>
                <a:gd name="connsiteY5" fmla="*/ 9835 h 57099"/>
                <a:gd name="connsiteX6" fmla="*/ 161640 w 170108"/>
                <a:gd name="connsiteY6" fmla="*/ 9835 h 57099"/>
                <a:gd name="connsiteX7" fmla="*/ 161896 w 170108"/>
                <a:gd name="connsiteY7" fmla="*/ 57174 h 57099"/>
                <a:gd name="connsiteX8" fmla="*/ 170338 w 170108"/>
                <a:gd name="connsiteY8" fmla="*/ 52294 h 57099"/>
                <a:gd name="connsiteX9" fmla="*/ 161640 w 170108"/>
                <a:gd name="connsiteY9" fmla="*/ 47413 h 57099"/>
                <a:gd name="connsiteX10" fmla="*/ 8927 w 170108"/>
                <a:gd name="connsiteY10" fmla="*/ 47413 h 57099"/>
                <a:gd name="connsiteX11" fmla="*/ 230 w 170108"/>
                <a:gd name="connsiteY11" fmla="*/ 52294 h 57099"/>
                <a:gd name="connsiteX12" fmla="*/ 8671 w 170108"/>
                <a:gd name="connsiteY12" fmla="*/ 57174 h 57099"/>
                <a:gd name="connsiteX13" fmla="*/ 161896 w 170108"/>
                <a:gd name="connsiteY13" fmla="*/ 57174 h 5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108" h="57099">
                  <a:moveTo>
                    <a:pt x="161640" y="9835"/>
                  </a:moveTo>
                  <a:cubicBezTo>
                    <a:pt x="165477" y="9835"/>
                    <a:pt x="170338" y="9835"/>
                    <a:pt x="170338" y="4955"/>
                  </a:cubicBezTo>
                  <a:cubicBezTo>
                    <a:pt x="170338" y="75"/>
                    <a:pt x="165477" y="75"/>
                    <a:pt x="161896" y="75"/>
                  </a:cubicBezTo>
                  <a:lnTo>
                    <a:pt x="8671" y="75"/>
                  </a:lnTo>
                  <a:cubicBezTo>
                    <a:pt x="5090" y="75"/>
                    <a:pt x="230" y="75"/>
                    <a:pt x="230" y="4955"/>
                  </a:cubicBezTo>
                  <a:cubicBezTo>
                    <a:pt x="230" y="9835"/>
                    <a:pt x="5090" y="9835"/>
                    <a:pt x="8927" y="9835"/>
                  </a:cubicBezTo>
                  <a:lnTo>
                    <a:pt x="161640" y="9835"/>
                  </a:lnTo>
                  <a:close/>
                  <a:moveTo>
                    <a:pt x="161896" y="57174"/>
                  </a:moveTo>
                  <a:cubicBezTo>
                    <a:pt x="165477" y="57174"/>
                    <a:pt x="170338" y="57174"/>
                    <a:pt x="170338" y="52294"/>
                  </a:cubicBezTo>
                  <a:cubicBezTo>
                    <a:pt x="170338" y="47413"/>
                    <a:pt x="165477" y="47413"/>
                    <a:pt x="161640" y="47413"/>
                  </a:cubicBezTo>
                  <a:lnTo>
                    <a:pt x="8927" y="47413"/>
                  </a:lnTo>
                  <a:cubicBezTo>
                    <a:pt x="5090" y="47413"/>
                    <a:pt x="230" y="47413"/>
                    <a:pt x="230" y="52294"/>
                  </a:cubicBezTo>
                  <a:cubicBezTo>
                    <a:pt x="230" y="57174"/>
                    <a:pt x="5090" y="57174"/>
                    <a:pt x="8671" y="57174"/>
                  </a:cubicBezTo>
                  <a:lnTo>
                    <a:pt x="161896" y="57174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56CF7C-FA6A-7720-72B9-98C6E6F7C79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716362" y="4207587"/>
              <a:ext cx="107692" cy="167881"/>
            </a:xfrm>
            <a:custGeom>
              <a:avLst/>
              <a:gdLst>
                <a:gd name="connsiteX0" fmla="*/ 107933 w 107692"/>
                <a:gd name="connsiteY0" fmla="*/ 84503 h 167881"/>
                <a:gd name="connsiteX1" fmla="*/ 97701 w 107692"/>
                <a:gd name="connsiteY1" fmla="*/ 27404 h 167881"/>
                <a:gd name="connsiteX2" fmla="*/ 54214 w 107692"/>
                <a:gd name="connsiteY2" fmla="*/ 75 h 167881"/>
                <a:gd name="connsiteX3" fmla="*/ 9705 w 107692"/>
                <a:gd name="connsiteY3" fmla="*/ 29112 h 167881"/>
                <a:gd name="connsiteX4" fmla="*/ 240 w 107692"/>
                <a:gd name="connsiteY4" fmla="*/ 84503 h 167881"/>
                <a:gd name="connsiteX5" fmla="*/ 11751 w 107692"/>
                <a:gd name="connsiteY5" fmla="*/ 143311 h 167881"/>
                <a:gd name="connsiteX6" fmla="*/ 53958 w 107692"/>
                <a:gd name="connsiteY6" fmla="*/ 167956 h 167881"/>
                <a:gd name="connsiteX7" fmla="*/ 98468 w 107692"/>
                <a:gd name="connsiteY7" fmla="*/ 139650 h 167881"/>
                <a:gd name="connsiteX8" fmla="*/ 107933 w 107692"/>
                <a:gd name="connsiteY8" fmla="*/ 84503 h 167881"/>
                <a:gd name="connsiteX9" fmla="*/ 53958 w 107692"/>
                <a:gd name="connsiteY9" fmla="*/ 162588 h 167881"/>
                <a:gd name="connsiteX10" fmla="*/ 24286 w 107692"/>
                <a:gd name="connsiteY10" fmla="*/ 133062 h 167881"/>
                <a:gd name="connsiteX11" fmla="*/ 21472 w 107692"/>
                <a:gd name="connsiteY11" fmla="*/ 81575 h 167881"/>
                <a:gd name="connsiteX12" fmla="*/ 23518 w 107692"/>
                <a:gd name="connsiteY12" fmla="*/ 36677 h 167881"/>
                <a:gd name="connsiteX13" fmla="*/ 53958 w 107692"/>
                <a:gd name="connsiteY13" fmla="*/ 5443 h 167881"/>
                <a:gd name="connsiteX14" fmla="*/ 84143 w 107692"/>
                <a:gd name="connsiteY14" fmla="*/ 33993 h 167881"/>
                <a:gd name="connsiteX15" fmla="*/ 86701 w 107692"/>
                <a:gd name="connsiteY15" fmla="*/ 81575 h 167881"/>
                <a:gd name="connsiteX16" fmla="*/ 83887 w 107692"/>
                <a:gd name="connsiteY16" fmla="*/ 132086 h 167881"/>
                <a:gd name="connsiteX17" fmla="*/ 53958 w 107692"/>
                <a:gd name="connsiteY17" fmla="*/ 162588 h 1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692" h="167881">
                  <a:moveTo>
                    <a:pt x="107933" y="84503"/>
                  </a:moveTo>
                  <a:cubicBezTo>
                    <a:pt x="107933" y="64982"/>
                    <a:pt x="106654" y="45461"/>
                    <a:pt x="97701" y="27404"/>
                  </a:cubicBezTo>
                  <a:cubicBezTo>
                    <a:pt x="85934" y="3979"/>
                    <a:pt x="64958" y="75"/>
                    <a:pt x="54214" y="75"/>
                  </a:cubicBezTo>
                  <a:cubicBezTo>
                    <a:pt x="38866" y="75"/>
                    <a:pt x="20193" y="6419"/>
                    <a:pt x="9705" y="29112"/>
                  </a:cubicBezTo>
                  <a:cubicBezTo>
                    <a:pt x="1519" y="45949"/>
                    <a:pt x="240" y="64982"/>
                    <a:pt x="240" y="84503"/>
                  </a:cubicBezTo>
                  <a:cubicBezTo>
                    <a:pt x="240" y="102804"/>
                    <a:pt x="1263" y="124766"/>
                    <a:pt x="11751" y="143311"/>
                  </a:cubicBezTo>
                  <a:cubicBezTo>
                    <a:pt x="22751" y="163076"/>
                    <a:pt x="41424" y="167956"/>
                    <a:pt x="53958" y="167956"/>
                  </a:cubicBezTo>
                  <a:cubicBezTo>
                    <a:pt x="67772" y="167956"/>
                    <a:pt x="87213" y="162832"/>
                    <a:pt x="98468" y="139650"/>
                  </a:cubicBezTo>
                  <a:cubicBezTo>
                    <a:pt x="106654" y="122814"/>
                    <a:pt x="107933" y="103780"/>
                    <a:pt x="107933" y="84503"/>
                  </a:cubicBezTo>
                  <a:close/>
                  <a:moveTo>
                    <a:pt x="53958" y="162588"/>
                  </a:moveTo>
                  <a:cubicBezTo>
                    <a:pt x="43982" y="162588"/>
                    <a:pt x="28890" y="156487"/>
                    <a:pt x="24286" y="133062"/>
                  </a:cubicBezTo>
                  <a:cubicBezTo>
                    <a:pt x="21472" y="118421"/>
                    <a:pt x="21472" y="95972"/>
                    <a:pt x="21472" y="81575"/>
                  </a:cubicBezTo>
                  <a:cubicBezTo>
                    <a:pt x="21472" y="65958"/>
                    <a:pt x="21472" y="49853"/>
                    <a:pt x="23518" y="36677"/>
                  </a:cubicBezTo>
                  <a:cubicBezTo>
                    <a:pt x="28378" y="7639"/>
                    <a:pt x="47563" y="5443"/>
                    <a:pt x="53958" y="5443"/>
                  </a:cubicBezTo>
                  <a:cubicBezTo>
                    <a:pt x="62400" y="5443"/>
                    <a:pt x="79283" y="9835"/>
                    <a:pt x="84143" y="33993"/>
                  </a:cubicBezTo>
                  <a:cubicBezTo>
                    <a:pt x="86701" y="47657"/>
                    <a:pt x="86701" y="66202"/>
                    <a:pt x="86701" y="81575"/>
                  </a:cubicBezTo>
                  <a:cubicBezTo>
                    <a:pt x="86701" y="99876"/>
                    <a:pt x="86701" y="116469"/>
                    <a:pt x="83887" y="132086"/>
                  </a:cubicBezTo>
                  <a:cubicBezTo>
                    <a:pt x="80050" y="155267"/>
                    <a:pt x="65470" y="162588"/>
                    <a:pt x="53958" y="162588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49" name="Graphic 48" descr="Rocket outline">
            <a:extLst>
              <a:ext uri="{FF2B5EF4-FFF2-40B4-BE49-F238E27FC236}">
                <a16:creationId xmlns:a16="http://schemas.microsoft.com/office/drawing/2014/main" id="{A6C1CE1B-7629-6D59-9EEA-9D41C9CA28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rot="2137079">
            <a:off x="4684890" y="2628938"/>
            <a:ext cx="345437" cy="3454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04F19A-588D-F4A7-6705-850DCD46EF4D}"/>
              </a:ext>
            </a:extLst>
          </p:cNvPr>
          <p:cNvSpPr txBox="1"/>
          <p:nvPr/>
        </p:nvSpPr>
        <p:spPr>
          <a:xfrm>
            <a:off x="1100770" y="6090826"/>
            <a:ext cx="2654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 spaceship is free!</a:t>
            </a:r>
            <a:endParaRPr lang="en-AU" sz="2200" dirty="0"/>
          </a:p>
        </p:txBody>
      </p:sp>
      <p:pic>
        <p:nvPicPr>
          <p:cNvPr id="23" name="Graphic 22" descr="Arrow Right with solid fill">
            <a:extLst>
              <a:ext uri="{FF2B5EF4-FFF2-40B4-BE49-F238E27FC236}">
                <a16:creationId xmlns:a16="http://schemas.microsoft.com/office/drawing/2014/main" id="{72E1475E-5FC8-C546-0361-D87EDA237C1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349445" y="5849068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81CB9E-5B7B-231A-FA88-93D994EB269B}"/>
              </a:ext>
            </a:extLst>
          </p:cNvPr>
          <p:cNvSpPr txBox="1"/>
          <p:nvPr/>
        </p:nvSpPr>
        <p:spPr>
          <a:xfrm>
            <a:off x="5804043" y="6090825"/>
            <a:ext cx="54527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Horizon crossing ONLY on ingoing trajectories!</a:t>
            </a:r>
            <a:endParaRPr lang="en-AU" sz="22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CC02DD7-7F03-111D-FEBC-B284E6B297D6}"/>
              </a:ext>
            </a:extLst>
          </p:cNvPr>
          <p:cNvSpPr/>
          <p:nvPr/>
        </p:nvSpPr>
        <p:spPr>
          <a:xfrm>
            <a:off x="899867" y="5829191"/>
            <a:ext cx="10356951" cy="914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>
            <a:hlinkClick r:id="rId37"/>
            <a:extLst>
              <a:ext uri="{FF2B5EF4-FFF2-40B4-BE49-F238E27FC236}">
                <a16:creationId xmlns:a16="http://schemas.microsoft.com/office/drawing/2014/main" id="{B7D1774F-D716-7DC5-CF20-83A2ED61F20D}"/>
              </a:ext>
            </a:extLst>
          </p:cNvPr>
          <p:cNvSpPr txBox="1"/>
          <p:nvPr/>
        </p:nvSpPr>
        <p:spPr>
          <a:xfrm>
            <a:off x="8382521" y="1186627"/>
            <a:ext cx="376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Dahal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Soranidis,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Terno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2209.10766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26" name="Group 225" descr="\documentclass{article}&#10;\usepackage{amsmath}&#10;\pagestyle{empty}&#10;\begin{document}&#10;&#10;$$\dot{v}=\frac{\dot{r}+\sqrt{\dot{r}^2+f}}{f}, \quad \dot{r}&gt;0$$&#10;&#10;&#10;\end{document}" title="IguanaTex Vector Display">
            <a:extLst>
              <a:ext uri="{FF2B5EF4-FFF2-40B4-BE49-F238E27FC236}">
                <a16:creationId xmlns:a16="http://schemas.microsoft.com/office/drawing/2014/main" id="{ABCE4315-3E8B-6BF6-D5C0-9C850C4525A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066800" y="5054600"/>
            <a:ext cx="2829125" cy="622603"/>
            <a:chOff x="5558633" y="6667950"/>
            <a:chExt cx="2829125" cy="622603"/>
          </a:xfrm>
        </p:grpSpPr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EF1E2C2-5899-2318-EC8B-603F38AB79E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610326" y="6899754"/>
              <a:ext cx="26956" cy="26555"/>
            </a:xfrm>
            <a:custGeom>
              <a:avLst/>
              <a:gdLst>
                <a:gd name="connsiteX0" fmla="*/ 27135 w 26956"/>
                <a:gd name="connsiteY0" fmla="*/ 13358 h 26555"/>
                <a:gd name="connsiteX1" fmla="*/ 13783 w 26956"/>
                <a:gd name="connsiteY1" fmla="*/ 80 h 26555"/>
                <a:gd name="connsiteX2" fmla="*/ 179 w 26956"/>
                <a:gd name="connsiteY2" fmla="*/ 13358 h 26555"/>
                <a:gd name="connsiteX3" fmla="*/ 13531 w 26956"/>
                <a:gd name="connsiteY3" fmla="*/ 26635 h 26555"/>
                <a:gd name="connsiteX4" fmla="*/ 2713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35" y="13358"/>
                  </a:moveTo>
                  <a:cubicBezTo>
                    <a:pt x="27135" y="6594"/>
                    <a:pt x="21341" y="80"/>
                    <a:pt x="13783" y="80"/>
                  </a:cubicBezTo>
                  <a:cubicBezTo>
                    <a:pt x="5217" y="80"/>
                    <a:pt x="179" y="7095"/>
                    <a:pt x="179" y="13358"/>
                  </a:cubicBezTo>
                  <a:cubicBezTo>
                    <a:pt x="179" y="20122"/>
                    <a:pt x="5973" y="26635"/>
                    <a:pt x="13531" y="26635"/>
                  </a:cubicBezTo>
                  <a:cubicBezTo>
                    <a:pt x="22097" y="26635"/>
                    <a:pt x="27135" y="19621"/>
                    <a:pt x="2713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56C3F00C-63CC-4069-FA2D-789B986B753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58633" y="6956622"/>
              <a:ext cx="110597" cy="113485"/>
            </a:xfrm>
            <a:custGeom>
              <a:avLst/>
              <a:gdLst>
                <a:gd name="connsiteX0" fmla="*/ 110775 w 110597"/>
                <a:gd name="connsiteY0" fmla="*/ 17616 h 113485"/>
                <a:gd name="connsiteX1" fmla="*/ 99690 w 110597"/>
                <a:gd name="connsiteY1" fmla="*/ 80 h 113485"/>
                <a:gd name="connsiteX2" fmla="*/ 87345 w 110597"/>
                <a:gd name="connsiteY2" fmla="*/ 12105 h 113485"/>
                <a:gd name="connsiteX3" fmla="*/ 91376 w 110597"/>
                <a:gd name="connsiteY3" fmla="*/ 19621 h 113485"/>
                <a:gd name="connsiteX4" fmla="*/ 99942 w 110597"/>
                <a:gd name="connsiteY4" fmla="*/ 40163 h 113485"/>
                <a:gd name="connsiteX5" fmla="*/ 55098 w 110597"/>
                <a:gd name="connsiteY5" fmla="*/ 108054 h 113485"/>
                <a:gd name="connsiteX6" fmla="*/ 36455 w 110597"/>
                <a:gd name="connsiteY6" fmla="*/ 86259 h 113485"/>
                <a:gd name="connsiteX7" fmla="*/ 51067 w 110597"/>
                <a:gd name="connsiteY7" fmla="*/ 33149 h 113485"/>
                <a:gd name="connsiteX8" fmla="*/ 54091 w 110597"/>
                <a:gd name="connsiteY8" fmla="*/ 20623 h 113485"/>
                <a:gd name="connsiteX9" fmla="*/ 33432 w 110597"/>
                <a:gd name="connsiteY9" fmla="*/ 80 h 113485"/>
                <a:gd name="connsiteX10" fmla="*/ 177 w 110597"/>
                <a:gd name="connsiteY10" fmla="*/ 38660 h 113485"/>
                <a:gd name="connsiteX11" fmla="*/ 3200 w 110597"/>
                <a:gd name="connsiteY11" fmla="*/ 41165 h 113485"/>
                <a:gd name="connsiteX12" fmla="*/ 7231 w 110597"/>
                <a:gd name="connsiteY12" fmla="*/ 36656 h 113485"/>
                <a:gd name="connsiteX13" fmla="*/ 32676 w 110597"/>
                <a:gd name="connsiteY13" fmla="*/ 5591 h 113485"/>
                <a:gd name="connsiteX14" fmla="*/ 38975 w 110597"/>
                <a:gd name="connsiteY14" fmla="*/ 13608 h 113485"/>
                <a:gd name="connsiteX15" fmla="*/ 34692 w 110597"/>
                <a:gd name="connsiteY15" fmla="*/ 31145 h 113485"/>
                <a:gd name="connsiteX16" fmla="*/ 20332 w 110597"/>
                <a:gd name="connsiteY16" fmla="*/ 82501 h 113485"/>
                <a:gd name="connsiteX17" fmla="*/ 54091 w 110597"/>
                <a:gd name="connsiteY17" fmla="*/ 113566 h 113485"/>
                <a:gd name="connsiteX18" fmla="*/ 110775 w 110597"/>
                <a:gd name="connsiteY18" fmla="*/ 17616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597" h="113485">
                  <a:moveTo>
                    <a:pt x="110775" y="17616"/>
                  </a:moveTo>
                  <a:cubicBezTo>
                    <a:pt x="110775" y="4088"/>
                    <a:pt x="104225" y="80"/>
                    <a:pt x="99690" y="80"/>
                  </a:cubicBezTo>
                  <a:cubicBezTo>
                    <a:pt x="93392" y="80"/>
                    <a:pt x="87345" y="6594"/>
                    <a:pt x="87345" y="12105"/>
                  </a:cubicBezTo>
                  <a:cubicBezTo>
                    <a:pt x="87345" y="15362"/>
                    <a:pt x="88605" y="16865"/>
                    <a:pt x="91376" y="19621"/>
                  </a:cubicBezTo>
                  <a:cubicBezTo>
                    <a:pt x="96667" y="24631"/>
                    <a:pt x="99942" y="31145"/>
                    <a:pt x="99942" y="40163"/>
                  </a:cubicBezTo>
                  <a:cubicBezTo>
                    <a:pt x="99942" y="50685"/>
                    <a:pt x="84574" y="108054"/>
                    <a:pt x="55098" y="108054"/>
                  </a:cubicBezTo>
                  <a:cubicBezTo>
                    <a:pt x="42250" y="108054"/>
                    <a:pt x="36455" y="99286"/>
                    <a:pt x="36455" y="86259"/>
                  </a:cubicBezTo>
                  <a:cubicBezTo>
                    <a:pt x="36455" y="72230"/>
                    <a:pt x="43258" y="53942"/>
                    <a:pt x="51067" y="33149"/>
                  </a:cubicBezTo>
                  <a:cubicBezTo>
                    <a:pt x="52831" y="28890"/>
                    <a:pt x="54091" y="25383"/>
                    <a:pt x="54091" y="20623"/>
                  </a:cubicBezTo>
                  <a:cubicBezTo>
                    <a:pt x="54091" y="9349"/>
                    <a:pt x="46029" y="80"/>
                    <a:pt x="33432" y="80"/>
                  </a:cubicBezTo>
                  <a:cubicBezTo>
                    <a:pt x="9751" y="80"/>
                    <a:pt x="177" y="36406"/>
                    <a:pt x="177" y="38660"/>
                  </a:cubicBezTo>
                  <a:cubicBezTo>
                    <a:pt x="177" y="41165"/>
                    <a:pt x="2697" y="41165"/>
                    <a:pt x="3200" y="41165"/>
                  </a:cubicBezTo>
                  <a:cubicBezTo>
                    <a:pt x="5720" y="41165"/>
                    <a:pt x="5972" y="40664"/>
                    <a:pt x="7231" y="36656"/>
                  </a:cubicBezTo>
                  <a:cubicBezTo>
                    <a:pt x="14537" y="11353"/>
                    <a:pt x="25370" y="5591"/>
                    <a:pt x="32676" y="5591"/>
                  </a:cubicBezTo>
                  <a:cubicBezTo>
                    <a:pt x="34692" y="5591"/>
                    <a:pt x="38975" y="5591"/>
                    <a:pt x="38975" y="13608"/>
                  </a:cubicBezTo>
                  <a:cubicBezTo>
                    <a:pt x="38975" y="19871"/>
                    <a:pt x="36455" y="26635"/>
                    <a:pt x="34692" y="31145"/>
                  </a:cubicBezTo>
                  <a:cubicBezTo>
                    <a:pt x="23607" y="60205"/>
                    <a:pt x="20332" y="71729"/>
                    <a:pt x="20332" y="82501"/>
                  </a:cubicBezTo>
                  <a:cubicBezTo>
                    <a:pt x="20332" y="109558"/>
                    <a:pt x="42502" y="113566"/>
                    <a:pt x="54091" y="113566"/>
                  </a:cubicBezTo>
                  <a:cubicBezTo>
                    <a:pt x="96415" y="113566"/>
                    <a:pt x="110775" y="30644"/>
                    <a:pt x="110775" y="17616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EAA11BA-7C9A-9EB5-95C0-EBE8A917242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766570" y="6975411"/>
              <a:ext cx="167534" cy="58621"/>
            </a:xfrm>
            <a:custGeom>
              <a:avLst/>
              <a:gdLst>
                <a:gd name="connsiteX0" fmla="*/ 159154 w 167534"/>
                <a:gd name="connsiteY0" fmla="*/ 10101 h 58621"/>
                <a:gd name="connsiteX1" fmla="*/ 167719 w 167534"/>
                <a:gd name="connsiteY1" fmla="*/ 5090 h 58621"/>
                <a:gd name="connsiteX2" fmla="*/ 159406 w 167534"/>
                <a:gd name="connsiteY2" fmla="*/ 80 h 58621"/>
                <a:gd name="connsiteX3" fmla="*/ 8499 w 167534"/>
                <a:gd name="connsiteY3" fmla="*/ 80 h 58621"/>
                <a:gd name="connsiteX4" fmla="*/ 185 w 167534"/>
                <a:gd name="connsiteY4" fmla="*/ 5090 h 58621"/>
                <a:gd name="connsiteX5" fmla="*/ 8751 w 167534"/>
                <a:gd name="connsiteY5" fmla="*/ 10101 h 58621"/>
                <a:gd name="connsiteX6" fmla="*/ 159154 w 167534"/>
                <a:gd name="connsiteY6" fmla="*/ 10101 h 58621"/>
                <a:gd name="connsiteX7" fmla="*/ 159406 w 167534"/>
                <a:gd name="connsiteY7" fmla="*/ 58702 h 58621"/>
                <a:gd name="connsiteX8" fmla="*/ 167719 w 167534"/>
                <a:gd name="connsiteY8" fmla="*/ 53691 h 58621"/>
                <a:gd name="connsiteX9" fmla="*/ 159154 w 167534"/>
                <a:gd name="connsiteY9" fmla="*/ 48681 h 58621"/>
                <a:gd name="connsiteX10" fmla="*/ 8751 w 167534"/>
                <a:gd name="connsiteY10" fmla="*/ 48681 h 58621"/>
                <a:gd name="connsiteX11" fmla="*/ 185 w 167534"/>
                <a:gd name="connsiteY11" fmla="*/ 53691 h 58621"/>
                <a:gd name="connsiteX12" fmla="*/ 8499 w 167534"/>
                <a:gd name="connsiteY12" fmla="*/ 58702 h 58621"/>
                <a:gd name="connsiteX13" fmla="*/ 159406 w 167534"/>
                <a:gd name="connsiteY13" fmla="*/ 58702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34" h="58621">
                  <a:moveTo>
                    <a:pt x="159154" y="10101"/>
                  </a:moveTo>
                  <a:cubicBezTo>
                    <a:pt x="162933" y="10101"/>
                    <a:pt x="167719" y="10101"/>
                    <a:pt x="167719" y="5090"/>
                  </a:cubicBezTo>
                  <a:cubicBezTo>
                    <a:pt x="167719" y="80"/>
                    <a:pt x="162933" y="80"/>
                    <a:pt x="159406" y="80"/>
                  </a:cubicBezTo>
                  <a:lnTo>
                    <a:pt x="8499" y="80"/>
                  </a:lnTo>
                  <a:cubicBezTo>
                    <a:pt x="4972" y="80"/>
                    <a:pt x="185" y="80"/>
                    <a:pt x="185" y="5090"/>
                  </a:cubicBezTo>
                  <a:cubicBezTo>
                    <a:pt x="185" y="10101"/>
                    <a:pt x="4972" y="10101"/>
                    <a:pt x="8751" y="10101"/>
                  </a:cubicBezTo>
                  <a:lnTo>
                    <a:pt x="159154" y="10101"/>
                  </a:lnTo>
                  <a:close/>
                  <a:moveTo>
                    <a:pt x="159406" y="58702"/>
                  </a:moveTo>
                  <a:cubicBezTo>
                    <a:pt x="162933" y="58702"/>
                    <a:pt x="167719" y="58702"/>
                    <a:pt x="167719" y="53691"/>
                  </a:cubicBezTo>
                  <a:cubicBezTo>
                    <a:pt x="167719" y="48681"/>
                    <a:pt x="162933" y="48681"/>
                    <a:pt x="159154" y="48681"/>
                  </a:cubicBezTo>
                  <a:lnTo>
                    <a:pt x="8751" y="48681"/>
                  </a:lnTo>
                  <a:cubicBezTo>
                    <a:pt x="4972" y="48681"/>
                    <a:pt x="185" y="48681"/>
                    <a:pt x="185" y="53691"/>
                  </a:cubicBezTo>
                  <a:cubicBezTo>
                    <a:pt x="185" y="58702"/>
                    <a:pt x="4972" y="58702"/>
                    <a:pt x="8499" y="58702"/>
                  </a:cubicBezTo>
                  <a:lnTo>
                    <a:pt x="159406" y="5870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4BEC6F0-56E8-C471-7832-9EBEA3ADB57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109369" y="6730275"/>
              <a:ext cx="26956" cy="26555"/>
            </a:xfrm>
            <a:custGeom>
              <a:avLst/>
              <a:gdLst>
                <a:gd name="connsiteX0" fmla="*/ 27155 w 26956"/>
                <a:gd name="connsiteY0" fmla="*/ 13351 h 26555"/>
                <a:gd name="connsiteX1" fmla="*/ 13803 w 26956"/>
                <a:gd name="connsiteY1" fmla="*/ 73 h 26555"/>
                <a:gd name="connsiteX2" fmla="*/ 199 w 26956"/>
                <a:gd name="connsiteY2" fmla="*/ 13351 h 26555"/>
                <a:gd name="connsiteX3" fmla="*/ 13551 w 26956"/>
                <a:gd name="connsiteY3" fmla="*/ 26628 h 26555"/>
                <a:gd name="connsiteX4" fmla="*/ 27155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55" y="13351"/>
                  </a:moveTo>
                  <a:cubicBezTo>
                    <a:pt x="27155" y="6587"/>
                    <a:pt x="21361" y="73"/>
                    <a:pt x="13803" y="73"/>
                  </a:cubicBezTo>
                  <a:cubicBezTo>
                    <a:pt x="5237" y="73"/>
                    <a:pt x="199" y="7088"/>
                    <a:pt x="199" y="13351"/>
                  </a:cubicBezTo>
                  <a:cubicBezTo>
                    <a:pt x="199" y="20115"/>
                    <a:pt x="5993" y="26628"/>
                    <a:pt x="13551" y="26628"/>
                  </a:cubicBezTo>
                  <a:cubicBezTo>
                    <a:pt x="22117" y="26628"/>
                    <a:pt x="27155" y="19614"/>
                    <a:pt x="27155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15EF8B1-67EB-F09F-9271-A75CE59792E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055925" y="6787143"/>
              <a:ext cx="102535" cy="113485"/>
            </a:xfrm>
            <a:custGeom>
              <a:avLst/>
              <a:gdLst>
                <a:gd name="connsiteX0" fmla="*/ 15061 w 102535"/>
                <a:gd name="connsiteY0" fmla="*/ 96023 h 113485"/>
                <a:gd name="connsiteX1" fmla="*/ 12794 w 102535"/>
                <a:gd name="connsiteY1" fmla="*/ 106795 h 113485"/>
                <a:gd name="connsiteX2" fmla="*/ 20100 w 102535"/>
                <a:gd name="connsiteY2" fmla="*/ 113559 h 113485"/>
                <a:gd name="connsiteX3" fmla="*/ 29421 w 102535"/>
                <a:gd name="connsiteY3" fmla="*/ 106545 h 113485"/>
                <a:gd name="connsiteX4" fmla="*/ 39498 w 102535"/>
                <a:gd name="connsiteY4" fmla="*/ 66962 h 113485"/>
                <a:gd name="connsiteX5" fmla="*/ 47560 w 102535"/>
                <a:gd name="connsiteY5" fmla="*/ 34395 h 113485"/>
                <a:gd name="connsiteX6" fmla="*/ 61668 w 102535"/>
                <a:gd name="connsiteY6" fmla="*/ 13852 h 113485"/>
                <a:gd name="connsiteX7" fmla="*/ 81823 w 102535"/>
                <a:gd name="connsiteY7" fmla="*/ 5585 h 113485"/>
                <a:gd name="connsiteX8" fmla="*/ 92404 w 102535"/>
                <a:gd name="connsiteY8" fmla="*/ 8591 h 113485"/>
                <a:gd name="connsiteX9" fmla="*/ 79303 w 102535"/>
                <a:gd name="connsiteY9" fmla="*/ 22370 h 113485"/>
                <a:gd name="connsiteX10" fmla="*/ 88877 w 102535"/>
                <a:gd name="connsiteY10" fmla="*/ 31138 h 113485"/>
                <a:gd name="connsiteX11" fmla="*/ 102733 w 102535"/>
                <a:gd name="connsiteY11" fmla="*/ 16357 h 113485"/>
                <a:gd name="connsiteX12" fmla="*/ 81823 w 102535"/>
                <a:gd name="connsiteY12" fmla="*/ 73 h 113485"/>
                <a:gd name="connsiteX13" fmla="*/ 49575 w 102535"/>
                <a:gd name="connsiteY13" fmla="*/ 19363 h 113485"/>
                <a:gd name="connsiteX14" fmla="*/ 26650 w 102535"/>
                <a:gd name="connsiteY14" fmla="*/ 73 h 113485"/>
                <a:gd name="connsiteX15" fmla="*/ 8007 w 102535"/>
                <a:gd name="connsiteY15" fmla="*/ 14353 h 113485"/>
                <a:gd name="connsiteX16" fmla="*/ 197 w 102535"/>
                <a:gd name="connsiteY16" fmla="*/ 38653 h 113485"/>
                <a:gd name="connsiteX17" fmla="*/ 3220 w 102535"/>
                <a:gd name="connsiteY17" fmla="*/ 41159 h 113485"/>
                <a:gd name="connsiteX18" fmla="*/ 7503 w 102535"/>
                <a:gd name="connsiteY18" fmla="*/ 35397 h 113485"/>
                <a:gd name="connsiteX19" fmla="*/ 25894 w 102535"/>
                <a:gd name="connsiteY19" fmla="*/ 5585 h 113485"/>
                <a:gd name="connsiteX20" fmla="*/ 33704 w 102535"/>
                <a:gd name="connsiteY20" fmla="*/ 17109 h 113485"/>
                <a:gd name="connsiteX21" fmla="*/ 29673 w 102535"/>
                <a:gd name="connsiteY21" fmla="*/ 38152 h 113485"/>
                <a:gd name="connsiteX22" fmla="*/ 15061 w 102535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061" y="96023"/>
                  </a:moveTo>
                  <a:cubicBezTo>
                    <a:pt x="14305" y="99780"/>
                    <a:pt x="12794" y="105542"/>
                    <a:pt x="12794" y="106795"/>
                  </a:cubicBezTo>
                  <a:cubicBezTo>
                    <a:pt x="12794" y="111304"/>
                    <a:pt x="16321" y="113559"/>
                    <a:pt x="20100" y="113559"/>
                  </a:cubicBezTo>
                  <a:cubicBezTo>
                    <a:pt x="23123" y="113559"/>
                    <a:pt x="27657" y="111555"/>
                    <a:pt x="29421" y="106545"/>
                  </a:cubicBezTo>
                  <a:cubicBezTo>
                    <a:pt x="29925" y="105542"/>
                    <a:pt x="38491" y="71472"/>
                    <a:pt x="39498" y="66962"/>
                  </a:cubicBezTo>
                  <a:cubicBezTo>
                    <a:pt x="41514" y="58695"/>
                    <a:pt x="46048" y="41159"/>
                    <a:pt x="47560" y="34395"/>
                  </a:cubicBezTo>
                  <a:cubicBezTo>
                    <a:pt x="48568" y="31138"/>
                    <a:pt x="55622" y="19363"/>
                    <a:pt x="61668" y="13852"/>
                  </a:cubicBezTo>
                  <a:cubicBezTo>
                    <a:pt x="63684" y="12098"/>
                    <a:pt x="70990" y="5585"/>
                    <a:pt x="81823" y="5585"/>
                  </a:cubicBezTo>
                  <a:cubicBezTo>
                    <a:pt x="88373" y="5585"/>
                    <a:pt x="92152" y="8591"/>
                    <a:pt x="92404" y="8591"/>
                  </a:cubicBezTo>
                  <a:cubicBezTo>
                    <a:pt x="84846" y="9844"/>
                    <a:pt x="79303" y="15856"/>
                    <a:pt x="79303" y="22370"/>
                  </a:cubicBezTo>
                  <a:cubicBezTo>
                    <a:pt x="79303" y="26378"/>
                    <a:pt x="82075" y="31138"/>
                    <a:pt x="88877" y="31138"/>
                  </a:cubicBezTo>
                  <a:cubicBezTo>
                    <a:pt x="95679" y="31138"/>
                    <a:pt x="102733" y="25376"/>
                    <a:pt x="102733" y="16357"/>
                  </a:cubicBezTo>
                  <a:cubicBezTo>
                    <a:pt x="102733" y="7589"/>
                    <a:pt x="94671" y="73"/>
                    <a:pt x="81823" y="73"/>
                  </a:cubicBezTo>
                  <a:cubicBezTo>
                    <a:pt x="65447" y="73"/>
                    <a:pt x="54362" y="12349"/>
                    <a:pt x="49575" y="19363"/>
                  </a:cubicBezTo>
                  <a:cubicBezTo>
                    <a:pt x="47560" y="8090"/>
                    <a:pt x="38491" y="73"/>
                    <a:pt x="26650" y="73"/>
                  </a:cubicBezTo>
                  <a:cubicBezTo>
                    <a:pt x="15061" y="73"/>
                    <a:pt x="10274" y="9844"/>
                    <a:pt x="8007" y="14353"/>
                  </a:cubicBezTo>
                  <a:cubicBezTo>
                    <a:pt x="3472" y="22871"/>
                    <a:pt x="197" y="37902"/>
                    <a:pt x="197" y="38653"/>
                  </a:cubicBezTo>
                  <a:cubicBezTo>
                    <a:pt x="197" y="41159"/>
                    <a:pt x="2716" y="41159"/>
                    <a:pt x="3220" y="41159"/>
                  </a:cubicBezTo>
                  <a:cubicBezTo>
                    <a:pt x="5739" y="41159"/>
                    <a:pt x="5991" y="40908"/>
                    <a:pt x="7503" y="35397"/>
                  </a:cubicBezTo>
                  <a:cubicBezTo>
                    <a:pt x="11786" y="17610"/>
                    <a:pt x="16824" y="5585"/>
                    <a:pt x="25894" y="5585"/>
                  </a:cubicBezTo>
                  <a:cubicBezTo>
                    <a:pt x="30177" y="5585"/>
                    <a:pt x="33704" y="7589"/>
                    <a:pt x="33704" y="17109"/>
                  </a:cubicBezTo>
                  <a:cubicBezTo>
                    <a:pt x="33704" y="22370"/>
                    <a:pt x="32948" y="25125"/>
                    <a:pt x="29673" y="38152"/>
                  </a:cubicBezTo>
                  <a:lnTo>
                    <a:pt x="15061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D66B424-1682-22B2-C014-078678F95FA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239370" y="6751820"/>
              <a:ext cx="167534" cy="166846"/>
            </a:xfrm>
            <a:custGeom>
              <a:avLst/>
              <a:gdLst>
                <a:gd name="connsiteX0" fmla="*/ 89136 w 167534"/>
                <a:gd name="connsiteY0" fmla="*/ 88507 h 166846"/>
                <a:gd name="connsiteX1" fmla="*/ 159424 w 167534"/>
                <a:gd name="connsiteY1" fmla="*/ 88507 h 166846"/>
                <a:gd name="connsiteX2" fmla="*/ 167738 w 167534"/>
                <a:gd name="connsiteY2" fmla="*/ 83497 h 166846"/>
                <a:gd name="connsiteX3" fmla="*/ 159424 w 167534"/>
                <a:gd name="connsiteY3" fmla="*/ 78486 h 166846"/>
                <a:gd name="connsiteX4" fmla="*/ 89136 w 167534"/>
                <a:gd name="connsiteY4" fmla="*/ 78486 h 166846"/>
                <a:gd name="connsiteX5" fmla="*/ 89136 w 167534"/>
                <a:gd name="connsiteY5" fmla="*/ 8340 h 166846"/>
                <a:gd name="connsiteX6" fmla="*/ 84097 w 167534"/>
                <a:gd name="connsiteY6" fmla="*/ 73 h 166846"/>
                <a:gd name="connsiteX7" fmla="*/ 79058 w 167534"/>
                <a:gd name="connsiteY7" fmla="*/ 8340 h 166846"/>
                <a:gd name="connsiteX8" fmla="*/ 79058 w 167534"/>
                <a:gd name="connsiteY8" fmla="*/ 78486 h 166846"/>
                <a:gd name="connsiteX9" fmla="*/ 8518 w 167534"/>
                <a:gd name="connsiteY9" fmla="*/ 78486 h 166846"/>
                <a:gd name="connsiteX10" fmla="*/ 204 w 167534"/>
                <a:gd name="connsiteY10" fmla="*/ 83497 h 166846"/>
                <a:gd name="connsiteX11" fmla="*/ 8518 w 167534"/>
                <a:gd name="connsiteY11" fmla="*/ 88507 h 166846"/>
                <a:gd name="connsiteX12" fmla="*/ 79058 w 167534"/>
                <a:gd name="connsiteY12" fmla="*/ 88507 h 166846"/>
                <a:gd name="connsiteX13" fmla="*/ 79058 w 167534"/>
                <a:gd name="connsiteY13" fmla="*/ 158653 h 166846"/>
                <a:gd name="connsiteX14" fmla="*/ 84097 w 167534"/>
                <a:gd name="connsiteY14" fmla="*/ 166920 h 166846"/>
                <a:gd name="connsiteX15" fmla="*/ 89136 w 167534"/>
                <a:gd name="connsiteY15" fmla="*/ 158653 h 166846"/>
                <a:gd name="connsiteX16" fmla="*/ 89136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36" y="88507"/>
                  </a:moveTo>
                  <a:lnTo>
                    <a:pt x="159424" y="88507"/>
                  </a:lnTo>
                  <a:cubicBezTo>
                    <a:pt x="162951" y="88507"/>
                    <a:pt x="167738" y="88507"/>
                    <a:pt x="167738" y="83497"/>
                  </a:cubicBezTo>
                  <a:cubicBezTo>
                    <a:pt x="167738" y="78486"/>
                    <a:pt x="162951" y="78486"/>
                    <a:pt x="159424" y="78486"/>
                  </a:cubicBezTo>
                  <a:lnTo>
                    <a:pt x="89136" y="78486"/>
                  </a:lnTo>
                  <a:lnTo>
                    <a:pt x="89136" y="8340"/>
                  </a:lnTo>
                  <a:cubicBezTo>
                    <a:pt x="89136" y="4833"/>
                    <a:pt x="89136" y="73"/>
                    <a:pt x="84097" y="73"/>
                  </a:cubicBezTo>
                  <a:cubicBezTo>
                    <a:pt x="79058" y="73"/>
                    <a:pt x="79058" y="4833"/>
                    <a:pt x="79058" y="8340"/>
                  </a:cubicBezTo>
                  <a:lnTo>
                    <a:pt x="79058" y="78486"/>
                  </a:lnTo>
                  <a:lnTo>
                    <a:pt x="8518" y="78486"/>
                  </a:lnTo>
                  <a:cubicBezTo>
                    <a:pt x="4991" y="78486"/>
                    <a:pt x="204" y="78486"/>
                    <a:pt x="204" y="83497"/>
                  </a:cubicBezTo>
                  <a:cubicBezTo>
                    <a:pt x="204" y="88507"/>
                    <a:pt x="4991" y="88507"/>
                    <a:pt x="8518" y="88507"/>
                  </a:cubicBezTo>
                  <a:lnTo>
                    <a:pt x="79058" y="88507"/>
                  </a:lnTo>
                  <a:lnTo>
                    <a:pt x="79058" y="158653"/>
                  </a:lnTo>
                  <a:cubicBezTo>
                    <a:pt x="79058" y="162160"/>
                    <a:pt x="79058" y="166920"/>
                    <a:pt x="84097" y="166920"/>
                  </a:cubicBezTo>
                  <a:cubicBezTo>
                    <a:pt x="89136" y="166920"/>
                    <a:pt x="89136" y="162160"/>
                    <a:pt x="89136" y="158653"/>
                  </a:cubicBezTo>
                  <a:lnTo>
                    <a:pt x="89136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AE84C4D-6B77-3C64-B67A-C9FB5E73C1C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504904" y="6667950"/>
              <a:ext cx="229257" cy="300624"/>
            </a:xfrm>
            <a:custGeom>
              <a:avLst/>
              <a:gdLst>
                <a:gd name="connsiteX0" fmla="*/ 79320 w 229257"/>
                <a:gd name="connsiteY0" fmla="*/ 300689 h 300624"/>
                <a:gd name="connsiteX1" fmla="*/ 89901 w 229257"/>
                <a:gd name="connsiteY1" fmla="*/ 295679 h 300624"/>
                <a:gd name="connsiteX2" fmla="*/ 227708 w 229257"/>
                <a:gd name="connsiteY2" fmla="*/ 9584 h 300624"/>
                <a:gd name="connsiteX3" fmla="*/ 229471 w 229257"/>
                <a:gd name="connsiteY3" fmla="*/ 5075 h 300624"/>
                <a:gd name="connsiteX4" fmla="*/ 224433 w 229257"/>
                <a:gd name="connsiteY4" fmla="*/ 65 h 300624"/>
                <a:gd name="connsiteX5" fmla="*/ 218890 w 229257"/>
                <a:gd name="connsiteY5" fmla="*/ 5075 h 300624"/>
                <a:gd name="connsiteX6" fmla="*/ 88894 w 229257"/>
                <a:gd name="connsiteY6" fmla="*/ 274635 h 300624"/>
                <a:gd name="connsiteX7" fmla="*/ 35232 w 229257"/>
                <a:gd name="connsiteY7" fmla="*/ 150377 h 300624"/>
                <a:gd name="connsiteX8" fmla="*/ 214 w 229257"/>
                <a:gd name="connsiteY8" fmla="*/ 177183 h 300624"/>
                <a:gd name="connsiteX9" fmla="*/ 3993 w 229257"/>
                <a:gd name="connsiteY9" fmla="*/ 181191 h 300624"/>
                <a:gd name="connsiteX10" fmla="*/ 21880 w 229257"/>
                <a:gd name="connsiteY10" fmla="*/ 167663 h 300624"/>
                <a:gd name="connsiteX11" fmla="*/ 79320 w 229257"/>
                <a:gd name="connsiteY11" fmla="*/ 300689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257" h="300624">
                  <a:moveTo>
                    <a:pt x="79320" y="300689"/>
                  </a:moveTo>
                  <a:cubicBezTo>
                    <a:pt x="87130" y="300689"/>
                    <a:pt x="87382" y="300439"/>
                    <a:pt x="89901" y="295679"/>
                  </a:cubicBezTo>
                  <a:lnTo>
                    <a:pt x="227708" y="9584"/>
                  </a:lnTo>
                  <a:cubicBezTo>
                    <a:pt x="229471" y="6328"/>
                    <a:pt x="229471" y="5827"/>
                    <a:pt x="229471" y="5075"/>
                  </a:cubicBezTo>
                  <a:cubicBezTo>
                    <a:pt x="229471" y="2319"/>
                    <a:pt x="227456" y="65"/>
                    <a:pt x="224433" y="65"/>
                  </a:cubicBezTo>
                  <a:cubicBezTo>
                    <a:pt x="221157" y="65"/>
                    <a:pt x="220150" y="2319"/>
                    <a:pt x="218890" y="5075"/>
                  </a:cubicBezTo>
                  <a:lnTo>
                    <a:pt x="88894" y="274635"/>
                  </a:lnTo>
                  <a:lnTo>
                    <a:pt x="35232" y="150377"/>
                  </a:lnTo>
                  <a:lnTo>
                    <a:pt x="214" y="177183"/>
                  </a:lnTo>
                  <a:lnTo>
                    <a:pt x="3993" y="181191"/>
                  </a:lnTo>
                  <a:lnTo>
                    <a:pt x="21880" y="167663"/>
                  </a:lnTo>
                  <a:lnTo>
                    <a:pt x="79320" y="30068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F64BF899-91E0-2E56-4637-B1939029B6E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729123" y="6667950"/>
              <a:ext cx="692051" cy="10020"/>
            </a:xfrm>
            <a:custGeom>
              <a:avLst/>
              <a:gdLst>
                <a:gd name="connsiteX0" fmla="*/ 0 w 692051"/>
                <a:gd name="connsiteY0" fmla="*/ 0 h 10020"/>
                <a:gd name="connsiteX1" fmla="*/ 692052 w 692051"/>
                <a:gd name="connsiteY1" fmla="*/ 0 h 10020"/>
                <a:gd name="connsiteX2" fmla="*/ 692052 w 692051"/>
                <a:gd name="connsiteY2" fmla="*/ 10020 h 10020"/>
                <a:gd name="connsiteX3" fmla="*/ 0 w 692051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051" h="10020">
                  <a:moveTo>
                    <a:pt x="0" y="0"/>
                  </a:moveTo>
                  <a:lnTo>
                    <a:pt x="692052" y="0"/>
                  </a:lnTo>
                  <a:lnTo>
                    <a:pt x="692052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AC6A27A-ADC7-362D-1A61-E0248F4F001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789873" y="6730275"/>
              <a:ext cx="26956" cy="26555"/>
            </a:xfrm>
            <a:custGeom>
              <a:avLst/>
              <a:gdLst>
                <a:gd name="connsiteX0" fmla="*/ 27182 w 26956"/>
                <a:gd name="connsiteY0" fmla="*/ 13351 h 26555"/>
                <a:gd name="connsiteX1" fmla="*/ 13830 w 26956"/>
                <a:gd name="connsiteY1" fmla="*/ 73 h 26555"/>
                <a:gd name="connsiteX2" fmla="*/ 225 w 26956"/>
                <a:gd name="connsiteY2" fmla="*/ 13351 h 26555"/>
                <a:gd name="connsiteX3" fmla="*/ 13578 w 26956"/>
                <a:gd name="connsiteY3" fmla="*/ 26628 h 26555"/>
                <a:gd name="connsiteX4" fmla="*/ 27182 w 26956"/>
                <a:gd name="connsiteY4" fmla="*/ 13351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182" y="13351"/>
                  </a:moveTo>
                  <a:cubicBezTo>
                    <a:pt x="27182" y="6587"/>
                    <a:pt x="21388" y="73"/>
                    <a:pt x="13830" y="73"/>
                  </a:cubicBezTo>
                  <a:cubicBezTo>
                    <a:pt x="5264" y="73"/>
                    <a:pt x="225" y="7088"/>
                    <a:pt x="225" y="13351"/>
                  </a:cubicBezTo>
                  <a:cubicBezTo>
                    <a:pt x="225" y="20115"/>
                    <a:pt x="6020" y="26628"/>
                    <a:pt x="13578" y="26628"/>
                  </a:cubicBezTo>
                  <a:cubicBezTo>
                    <a:pt x="22143" y="26628"/>
                    <a:pt x="27182" y="19614"/>
                    <a:pt x="27182" y="13351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19A242E-8EEF-AA90-22D4-6A3CEBA6124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736429" y="6787143"/>
              <a:ext cx="102535" cy="113485"/>
            </a:xfrm>
            <a:custGeom>
              <a:avLst/>
              <a:gdLst>
                <a:gd name="connsiteX0" fmla="*/ 15088 w 102535"/>
                <a:gd name="connsiteY0" fmla="*/ 96023 h 113485"/>
                <a:gd name="connsiteX1" fmla="*/ 12820 w 102535"/>
                <a:gd name="connsiteY1" fmla="*/ 106795 h 113485"/>
                <a:gd name="connsiteX2" fmla="*/ 20126 w 102535"/>
                <a:gd name="connsiteY2" fmla="*/ 113559 h 113485"/>
                <a:gd name="connsiteX3" fmla="*/ 29448 w 102535"/>
                <a:gd name="connsiteY3" fmla="*/ 106545 h 113485"/>
                <a:gd name="connsiteX4" fmla="*/ 39525 w 102535"/>
                <a:gd name="connsiteY4" fmla="*/ 66962 h 113485"/>
                <a:gd name="connsiteX5" fmla="*/ 47587 w 102535"/>
                <a:gd name="connsiteY5" fmla="*/ 34395 h 113485"/>
                <a:gd name="connsiteX6" fmla="*/ 61695 w 102535"/>
                <a:gd name="connsiteY6" fmla="*/ 13852 h 113485"/>
                <a:gd name="connsiteX7" fmla="*/ 81850 w 102535"/>
                <a:gd name="connsiteY7" fmla="*/ 5585 h 113485"/>
                <a:gd name="connsiteX8" fmla="*/ 92431 w 102535"/>
                <a:gd name="connsiteY8" fmla="*/ 8591 h 113485"/>
                <a:gd name="connsiteX9" fmla="*/ 79330 w 102535"/>
                <a:gd name="connsiteY9" fmla="*/ 22370 h 113485"/>
                <a:gd name="connsiteX10" fmla="*/ 88904 w 102535"/>
                <a:gd name="connsiteY10" fmla="*/ 31138 h 113485"/>
                <a:gd name="connsiteX11" fmla="*/ 102760 w 102535"/>
                <a:gd name="connsiteY11" fmla="*/ 16357 h 113485"/>
                <a:gd name="connsiteX12" fmla="*/ 81850 w 102535"/>
                <a:gd name="connsiteY12" fmla="*/ 73 h 113485"/>
                <a:gd name="connsiteX13" fmla="*/ 49602 w 102535"/>
                <a:gd name="connsiteY13" fmla="*/ 19363 h 113485"/>
                <a:gd name="connsiteX14" fmla="*/ 26677 w 102535"/>
                <a:gd name="connsiteY14" fmla="*/ 73 h 113485"/>
                <a:gd name="connsiteX15" fmla="*/ 8034 w 102535"/>
                <a:gd name="connsiteY15" fmla="*/ 14353 h 113485"/>
                <a:gd name="connsiteX16" fmla="*/ 224 w 102535"/>
                <a:gd name="connsiteY16" fmla="*/ 38653 h 113485"/>
                <a:gd name="connsiteX17" fmla="*/ 3247 w 102535"/>
                <a:gd name="connsiteY17" fmla="*/ 41159 h 113485"/>
                <a:gd name="connsiteX18" fmla="*/ 7530 w 102535"/>
                <a:gd name="connsiteY18" fmla="*/ 35397 h 113485"/>
                <a:gd name="connsiteX19" fmla="*/ 25921 w 102535"/>
                <a:gd name="connsiteY19" fmla="*/ 5585 h 113485"/>
                <a:gd name="connsiteX20" fmla="*/ 33731 w 102535"/>
                <a:gd name="connsiteY20" fmla="*/ 17109 h 113485"/>
                <a:gd name="connsiteX21" fmla="*/ 29700 w 102535"/>
                <a:gd name="connsiteY21" fmla="*/ 38152 h 113485"/>
                <a:gd name="connsiteX22" fmla="*/ 15088 w 102535"/>
                <a:gd name="connsiteY22" fmla="*/ 96023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088" y="96023"/>
                  </a:moveTo>
                  <a:cubicBezTo>
                    <a:pt x="14332" y="99780"/>
                    <a:pt x="12820" y="105542"/>
                    <a:pt x="12820" y="106795"/>
                  </a:cubicBezTo>
                  <a:cubicBezTo>
                    <a:pt x="12820" y="111304"/>
                    <a:pt x="16348" y="113559"/>
                    <a:pt x="20126" y="113559"/>
                  </a:cubicBezTo>
                  <a:cubicBezTo>
                    <a:pt x="23150" y="113559"/>
                    <a:pt x="27684" y="111555"/>
                    <a:pt x="29448" y="106545"/>
                  </a:cubicBezTo>
                  <a:cubicBezTo>
                    <a:pt x="29952" y="105542"/>
                    <a:pt x="38517" y="71472"/>
                    <a:pt x="39525" y="66962"/>
                  </a:cubicBezTo>
                  <a:cubicBezTo>
                    <a:pt x="41541" y="58695"/>
                    <a:pt x="46075" y="41159"/>
                    <a:pt x="47587" y="34395"/>
                  </a:cubicBezTo>
                  <a:cubicBezTo>
                    <a:pt x="48595" y="31138"/>
                    <a:pt x="55649" y="19363"/>
                    <a:pt x="61695" y="13852"/>
                  </a:cubicBezTo>
                  <a:cubicBezTo>
                    <a:pt x="63711" y="12098"/>
                    <a:pt x="71017" y="5585"/>
                    <a:pt x="81850" y="5585"/>
                  </a:cubicBezTo>
                  <a:cubicBezTo>
                    <a:pt x="88400" y="5585"/>
                    <a:pt x="92179" y="8591"/>
                    <a:pt x="92431" y="8591"/>
                  </a:cubicBezTo>
                  <a:cubicBezTo>
                    <a:pt x="84873" y="9844"/>
                    <a:pt x="79330" y="15856"/>
                    <a:pt x="79330" y="22370"/>
                  </a:cubicBezTo>
                  <a:cubicBezTo>
                    <a:pt x="79330" y="26378"/>
                    <a:pt x="82101" y="31138"/>
                    <a:pt x="88904" y="31138"/>
                  </a:cubicBezTo>
                  <a:cubicBezTo>
                    <a:pt x="95706" y="31138"/>
                    <a:pt x="102760" y="25376"/>
                    <a:pt x="102760" y="16357"/>
                  </a:cubicBezTo>
                  <a:cubicBezTo>
                    <a:pt x="102760" y="7589"/>
                    <a:pt x="94698" y="73"/>
                    <a:pt x="81850" y="73"/>
                  </a:cubicBezTo>
                  <a:cubicBezTo>
                    <a:pt x="65474" y="73"/>
                    <a:pt x="54389" y="12349"/>
                    <a:pt x="49602" y="19363"/>
                  </a:cubicBezTo>
                  <a:cubicBezTo>
                    <a:pt x="47587" y="8090"/>
                    <a:pt x="38517" y="73"/>
                    <a:pt x="26677" y="73"/>
                  </a:cubicBezTo>
                  <a:cubicBezTo>
                    <a:pt x="15088" y="73"/>
                    <a:pt x="10301" y="9844"/>
                    <a:pt x="8034" y="14353"/>
                  </a:cubicBezTo>
                  <a:cubicBezTo>
                    <a:pt x="3499" y="22871"/>
                    <a:pt x="224" y="37902"/>
                    <a:pt x="224" y="38653"/>
                  </a:cubicBezTo>
                  <a:cubicBezTo>
                    <a:pt x="224" y="41159"/>
                    <a:pt x="2743" y="41159"/>
                    <a:pt x="3247" y="41159"/>
                  </a:cubicBezTo>
                  <a:cubicBezTo>
                    <a:pt x="5766" y="41159"/>
                    <a:pt x="6018" y="40908"/>
                    <a:pt x="7530" y="35397"/>
                  </a:cubicBezTo>
                  <a:cubicBezTo>
                    <a:pt x="11813" y="17610"/>
                    <a:pt x="16851" y="5585"/>
                    <a:pt x="25921" y="5585"/>
                  </a:cubicBezTo>
                  <a:cubicBezTo>
                    <a:pt x="30204" y="5585"/>
                    <a:pt x="33731" y="7589"/>
                    <a:pt x="33731" y="17109"/>
                  </a:cubicBezTo>
                  <a:cubicBezTo>
                    <a:pt x="33731" y="22370"/>
                    <a:pt x="32975" y="25125"/>
                    <a:pt x="29700" y="38152"/>
                  </a:cubicBezTo>
                  <a:lnTo>
                    <a:pt x="15088" y="96023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62442FB-7D0B-54C7-0D08-2E1F73D0B70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860893" y="6709059"/>
              <a:ext cx="77947" cy="116441"/>
            </a:xfrm>
            <a:custGeom>
              <a:avLst/>
              <a:gdLst>
                <a:gd name="connsiteX0" fmla="*/ 78176 w 77947"/>
                <a:gd name="connsiteY0" fmla="*/ 84596 h 116441"/>
                <a:gd name="connsiteX1" fmla="*/ 72180 w 77947"/>
                <a:gd name="connsiteY1" fmla="*/ 84596 h 116441"/>
                <a:gd name="connsiteX2" fmla="*/ 67595 w 77947"/>
                <a:gd name="connsiteY2" fmla="*/ 100554 h 116441"/>
                <a:gd name="connsiteX3" fmla="*/ 50136 w 77947"/>
                <a:gd name="connsiteY3" fmla="*/ 101606 h 116441"/>
                <a:gd name="connsiteX4" fmla="*/ 17688 w 77947"/>
                <a:gd name="connsiteY4" fmla="*/ 101606 h 116441"/>
                <a:gd name="connsiteX5" fmla="*/ 52958 w 77947"/>
                <a:gd name="connsiteY5" fmla="*/ 72145 h 116441"/>
                <a:gd name="connsiteX6" fmla="*/ 78176 w 77947"/>
                <a:gd name="connsiteY6" fmla="*/ 34266 h 116441"/>
                <a:gd name="connsiteX7" fmla="*/ 36910 w 77947"/>
                <a:gd name="connsiteY7" fmla="*/ 70 h 116441"/>
                <a:gd name="connsiteX8" fmla="*/ 229 w 77947"/>
                <a:gd name="connsiteY8" fmla="*/ 31461 h 116441"/>
                <a:gd name="connsiteX9" fmla="*/ 9575 w 77947"/>
                <a:gd name="connsiteY9" fmla="*/ 41281 h 116441"/>
                <a:gd name="connsiteX10" fmla="*/ 18922 w 77947"/>
                <a:gd name="connsiteY10" fmla="*/ 31987 h 116441"/>
                <a:gd name="connsiteX11" fmla="*/ 8517 w 77947"/>
                <a:gd name="connsiteY11" fmla="*/ 22692 h 116441"/>
                <a:gd name="connsiteX12" fmla="*/ 34265 w 77947"/>
                <a:gd name="connsiteY12" fmla="*/ 6384 h 116441"/>
                <a:gd name="connsiteX13" fmla="*/ 61070 w 77947"/>
                <a:gd name="connsiteY13" fmla="*/ 34266 h 116441"/>
                <a:gd name="connsiteX14" fmla="*/ 44493 w 77947"/>
                <a:gd name="connsiteY14" fmla="*/ 67936 h 116441"/>
                <a:gd name="connsiteX15" fmla="*/ 1992 w 77947"/>
                <a:gd name="connsiteY15" fmla="*/ 109673 h 116441"/>
                <a:gd name="connsiteX16" fmla="*/ 229 w 77947"/>
                <a:gd name="connsiteY16" fmla="*/ 116512 h 116441"/>
                <a:gd name="connsiteX17" fmla="*/ 72886 w 77947"/>
                <a:gd name="connsiteY17" fmla="*/ 116512 h 116441"/>
                <a:gd name="connsiteX18" fmla="*/ 78176 w 77947"/>
                <a:gd name="connsiteY18" fmla="*/ 84596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947" h="116441">
                  <a:moveTo>
                    <a:pt x="78176" y="84596"/>
                  </a:moveTo>
                  <a:lnTo>
                    <a:pt x="72180" y="84596"/>
                  </a:lnTo>
                  <a:cubicBezTo>
                    <a:pt x="71651" y="88454"/>
                    <a:pt x="69888" y="98801"/>
                    <a:pt x="67595" y="100554"/>
                  </a:cubicBezTo>
                  <a:cubicBezTo>
                    <a:pt x="66184" y="101606"/>
                    <a:pt x="52605" y="101606"/>
                    <a:pt x="50136" y="101606"/>
                  </a:cubicBezTo>
                  <a:lnTo>
                    <a:pt x="17688" y="101606"/>
                  </a:lnTo>
                  <a:cubicBezTo>
                    <a:pt x="36204" y="85298"/>
                    <a:pt x="42377" y="80387"/>
                    <a:pt x="52958" y="72145"/>
                  </a:cubicBezTo>
                  <a:cubicBezTo>
                    <a:pt x="66008" y="61799"/>
                    <a:pt x="78176" y="50926"/>
                    <a:pt x="78176" y="34266"/>
                  </a:cubicBezTo>
                  <a:cubicBezTo>
                    <a:pt x="78176" y="13047"/>
                    <a:pt x="59483" y="70"/>
                    <a:pt x="36910" y="70"/>
                  </a:cubicBezTo>
                  <a:cubicBezTo>
                    <a:pt x="15042" y="70"/>
                    <a:pt x="229" y="15327"/>
                    <a:pt x="229" y="31461"/>
                  </a:cubicBezTo>
                  <a:cubicBezTo>
                    <a:pt x="229" y="40404"/>
                    <a:pt x="7812" y="41281"/>
                    <a:pt x="9575" y="41281"/>
                  </a:cubicBezTo>
                  <a:cubicBezTo>
                    <a:pt x="13808" y="41281"/>
                    <a:pt x="18922" y="38300"/>
                    <a:pt x="18922" y="31987"/>
                  </a:cubicBezTo>
                  <a:cubicBezTo>
                    <a:pt x="18922" y="28830"/>
                    <a:pt x="17688" y="22692"/>
                    <a:pt x="8517" y="22692"/>
                  </a:cubicBezTo>
                  <a:cubicBezTo>
                    <a:pt x="13984" y="10242"/>
                    <a:pt x="25976" y="6384"/>
                    <a:pt x="34265" y="6384"/>
                  </a:cubicBezTo>
                  <a:cubicBezTo>
                    <a:pt x="51900" y="6384"/>
                    <a:pt x="61070" y="20062"/>
                    <a:pt x="61070" y="34266"/>
                  </a:cubicBezTo>
                  <a:cubicBezTo>
                    <a:pt x="61070" y="49523"/>
                    <a:pt x="50136" y="61623"/>
                    <a:pt x="44493" y="67936"/>
                  </a:cubicBezTo>
                  <a:lnTo>
                    <a:pt x="1992" y="109673"/>
                  </a:lnTo>
                  <a:cubicBezTo>
                    <a:pt x="229" y="111251"/>
                    <a:pt x="229" y="111602"/>
                    <a:pt x="229" y="116512"/>
                  </a:cubicBezTo>
                  <a:lnTo>
                    <a:pt x="72886" y="116512"/>
                  </a:lnTo>
                  <a:lnTo>
                    <a:pt x="78176" y="845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CFBD4610-928B-194C-8036-4CBABD05A7B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32893" y="6751820"/>
              <a:ext cx="167534" cy="166846"/>
            </a:xfrm>
            <a:custGeom>
              <a:avLst/>
              <a:gdLst>
                <a:gd name="connsiteX0" fmla="*/ 89167 w 167534"/>
                <a:gd name="connsiteY0" fmla="*/ 88507 h 166846"/>
                <a:gd name="connsiteX1" fmla="*/ 159456 w 167534"/>
                <a:gd name="connsiteY1" fmla="*/ 88507 h 166846"/>
                <a:gd name="connsiteX2" fmla="*/ 167770 w 167534"/>
                <a:gd name="connsiteY2" fmla="*/ 83497 h 166846"/>
                <a:gd name="connsiteX3" fmla="*/ 159456 w 167534"/>
                <a:gd name="connsiteY3" fmla="*/ 78486 h 166846"/>
                <a:gd name="connsiteX4" fmla="*/ 89167 w 167534"/>
                <a:gd name="connsiteY4" fmla="*/ 78486 h 166846"/>
                <a:gd name="connsiteX5" fmla="*/ 89167 w 167534"/>
                <a:gd name="connsiteY5" fmla="*/ 8340 h 166846"/>
                <a:gd name="connsiteX6" fmla="*/ 84128 w 167534"/>
                <a:gd name="connsiteY6" fmla="*/ 73 h 166846"/>
                <a:gd name="connsiteX7" fmla="*/ 79090 w 167534"/>
                <a:gd name="connsiteY7" fmla="*/ 8340 h 166846"/>
                <a:gd name="connsiteX8" fmla="*/ 79090 w 167534"/>
                <a:gd name="connsiteY8" fmla="*/ 78486 h 166846"/>
                <a:gd name="connsiteX9" fmla="*/ 8549 w 167534"/>
                <a:gd name="connsiteY9" fmla="*/ 78486 h 166846"/>
                <a:gd name="connsiteX10" fmla="*/ 235 w 167534"/>
                <a:gd name="connsiteY10" fmla="*/ 83497 h 166846"/>
                <a:gd name="connsiteX11" fmla="*/ 8549 w 167534"/>
                <a:gd name="connsiteY11" fmla="*/ 88507 h 166846"/>
                <a:gd name="connsiteX12" fmla="*/ 79090 w 167534"/>
                <a:gd name="connsiteY12" fmla="*/ 88507 h 166846"/>
                <a:gd name="connsiteX13" fmla="*/ 79090 w 167534"/>
                <a:gd name="connsiteY13" fmla="*/ 158653 h 166846"/>
                <a:gd name="connsiteX14" fmla="*/ 84128 w 167534"/>
                <a:gd name="connsiteY14" fmla="*/ 166920 h 166846"/>
                <a:gd name="connsiteX15" fmla="*/ 89167 w 167534"/>
                <a:gd name="connsiteY15" fmla="*/ 158653 h 166846"/>
                <a:gd name="connsiteX16" fmla="*/ 89167 w 167534"/>
                <a:gd name="connsiteY16" fmla="*/ 88507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534" h="166846">
                  <a:moveTo>
                    <a:pt x="89167" y="88507"/>
                  </a:moveTo>
                  <a:lnTo>
                    <a:pt x="159456" y="88507"/>
                  </a:lnTo>
                  <a:cubicBezTo>
                    <a:pt x="162983" y="88507"/>
                    <a:pt x="167770" y="88507"/>
                    <a:pt x="167770" y="83497"/>
                  </a:cubicBezTo>
                  <a:cubicBezTo>
                    <a:pt x="167770" y="78486"/>
                    <a:pt x="162983" y="78486"/>
                    <a:pt x="159456" y="78486"/>
                  </a:cubicBezTo>
                  <a:lnTo>
                    <a:pt x="89167" y="78486"/>
                  </a:lnTo>
                  <a:lnTo>
                    <a:pt x="89167" y="8340"/>
                  </a:lnTo>
                  <a:cubicBezTo>
                    <a:pt x="89167" y="4833"/>
                    <a:pt x="89167" y="73"/>
                    <a:pt x="84128" y="73"/>
                  </a:cubicBezTo>
                  <a:cubicBezTo>
                    <a:pt x="79090" y="73"/>
                    <a:pt x="79090" y="4833"/>
                    <a:pt x="79090" y="8340"/>
                  </a:cubicBezTo>
                  <a:lnTo>
                    <a:pt x="79090" y="78486"/>
                  </a:lnTo>
                  <a:lnTo>
                    <a:pt x="8549" y="78486"/>
                  </a:lnTo>
                  <a:cubicBezTo>
                    <a:pt x="5022" y="78486"/>
                    <a:pt x="235" y="78486"/>
                    <a:pt x="235" y="83497"/>
                  </a:cubicBezTo>
                  <a:cubicBezTo>
                    <a:pt x="235" y="88507"/>
                    <a:pt x="5022" y="88507"/>
                    <a:pt x="8549" y="88507"/>
                  </a:cubicBezTo>
                  <a:lnTo>
                    <a:pt x="79090" y="88507"/>
                  </a:lnTo>
                  <a:lnTo>
                    <a:pt x="79090" y="158653"/>
                  </a:lnTo>
                  <a:cubicBezTo>
                    <a:pt x="79090" y="162160"/>
                    <a:pt x="79090" y="166920"/>
                    <a:pt x="84128" y="166920"/>
                  </a:cubicBezTo>
                  <a:cubicBezTo>
                    <a:pt x="89167" y="166920"/>
                    <a:pt x="89167" y="162160"/>
                    <a:pt x="89167" y="158653"/>
                  </a:cubicBezTo>
                  <a:lnTo>
                    <a:pt x="89167" y="88507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650D42B-49AA-1124-016C-6437254CBCE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284068" y="6721256"/>
              <a:ext cx="125713" cy="227973"/>
            </a:xfrm>
            <a:custGeom>
              <a:avLst/>
              <a:gdLst>
                <a:gd name="connsiteX0" fmla="*/ 79352 w 125713"/>
                <a:gd name="connsiteY0" fmla="*/ 76482 h 227973"/>
                <a:gd name="connsiteX1" fmla="*/ 101018 w 125713"/>
                <a:gd name="connsiteY1" fmla="*/ 76482 h 227973"/>
                <a:gd name="connsiteX2" fmla="*/ 108576 w 125713"/>
                <a:gd name="connsiteY2" fmla="*/ 71472 h 227973"/>
                <a:gd name="connsiteX3" fmla="*/ 101774 w 125713"/>
                <a:gd name="connsiteY3" fmla="*/ 68716 h 227973"/>
                <a:gd name="connsiteX4" fmla="*/ 80863 w 125713"/>
                <a:gd name="connsiteY4" fmla="*/ 68716 h 227973"/>
                <a:gd name="connsiteX5" fmla="*/ 86154 w 125713"/>
                <a:gd name="connsiteY5" fmla="*/ 40157 h 227973"/>
                <a:gd name="connsiteX6" fmla="*/ 92200 w 125713"/>
                <a:gd name="connsiteY6" fmla="*/ 14102 h 227973"/>
                <a:gd name="connsiteX7" fmla="*/ 104041 w 125713"/>
                <a:gd name="connsiteY7" fmla="*/ 5585 h 227973"/>
                <a:gd name="connsiteX8" fmla="*/ 116386 w 125713"/>
                <a:gd name="connsiteY8" fmla="*/ 10094 h 227973"/>
                <a:gd name="connsiteX9" fmla="*/ 102781 w 125713"/>
                <a:gd name="connsiteY9" fmla="*/ 23622 h 227973"/>
                <a:gd name="connsiteX10" fmla="*/ 112103 w 125713"/>
                <a:gd name="connsiteY10" fmla="*/ 32390 h 227973"/>
                <a:gd name="connsiteX11" fmla="*/ 125959 w 125713"/>
                <a:gd name="connsiteY11" fmla="*/ 17359 h 227973"/>
                <a:gd name="connsiteX12" fmla="*/ 104041 w 125713"/>
                <a:gd name="connsiteY12" fmla="*/ 73 h 227973"/>
                <a:gd name="connsiteX13" fmla="*/ 72046 w 125713"/>
                <a:gd name="connsiteY13" fmla="*/ 29384 h 227973"/>
                <a:gd name="connsiteX14" fmla="*/ 63732 w 125713"/>
                <a:gd name="connsiteY14" fmla="*/ 68716 h 227973"/>
                <a:gd name="connsiteX15" fmla="*/ 46349 w 125713"/>
                <a:gd name="connsiteY15" fmla="*/ 68716 h 227973"/>
                <a:gd name="connsiteX16" fmla="*/ 38791 w 125713"/>
                <a:gd name="connsiteY16" fmla="*/ 73476 h 227973"/>
                <a:gd name="connsiteX17" fmla="*/ 45845 w 125713"/>
                <a:gd name="connsiteY17" fmla="*/ 76482 h 227973"/>
                <a:gd name="connsiteX18" fmla="*/ 62472 w 125713"/>
                <a:gd name="connsiteY18" fmla="*/ 76482 h 227973"/>
                <a:gd name="connsiteX19" fmla="*/ 43577 w 125713"/>
                <a:gd name="connsiteY19" fmla="*/ 175438 h 227973"/>
                <a:gd name="connsiteX20" fmla="*/ 21659 w 125713"/>
                <a:gd name="connsiteY20" fmla="*/ 222536 h 227973"/>
                <a:gd name="connsiteX21" fmla="*/ 9567 w 125713"/>
                <a:gd name="connsiteY21" fmla="*/ 218026 h 227973"/>
                <a:gd name="connsiteX22" fmla="*/ 23423 w 125713"/>
                <a:gd name="connsiteY22" fmla="*/ 204498 h 227973"/>
                <a:gd name="connsiteX23" fmla="*/ 14102 w 125713"/>
                <a:gd name="connsiteY23" fmla="*/ 195730 h 227973"/>
                <a:gd name="connsiteX24" fmla="*/ 245 w 125713"/>
                <a:gd name="connsiteY24" fmla="*/ 210761 h 227973"/>
                <a:gd name="connsiteX25" fmla="*/ 21659 w 125713"/>
                <a:gd name="connsiteY25" fmla="*/ 228047 h 227973"/>
                <a:gd name="connsiteX26" fmla="*/ 50128 w 125713"/>
                <a:gd name="connsiteY26" fmla="*/ 203747 h 227973"/>
                <a:gd name="connsiteX27" fmla="*/ 64236 w 125713"/>
                <a:gd name="connsiteY27" fmla="*/ 155897 h 227973"/>
                <a:gd name="connsiteX28" fmla="*/ 79352 w 125713"/>
                <a:gd name="connsiteY28" fmla="*/ 76482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52" y="76482"/>
                  </a:moveTo>
                  <a:lnTo>
                    <a:pt x="101018" y="76482"/>
                  </a:lnTo>
                  <a:cubicBezTo>
                    <a:pt x="106056" y="76482"/>
                    <a:pt x="108576" y="76482"/>
                    <a:pt x="108576" y="71472"/>
                  </a:cubicBezTo>
                  <a:cubicBezTo>
                    <a:pt x="108576" y="68716"/>
                    <a:pt x="106056" y="68716"/>
                    <a:pt x="101774" y="68716"/>
                  </a:cubicBezTo>
                  <a:lnTo>
                    <a:pt x="80863" y="68716"/>
                  </a:lnTo>
                  <a:lnTo>
                    <a:pt x="86154" y="40157"/>
                  </a:lnTo>
                  <a:cubicBezTo>
                    <a:pt x="87162" y="34896"/>
                    <a:pt x="90689" y="17109"/>
                    <a:pt x="92200" y="14102"/>
                  </a:cubicBezTo>
                  <a:cubicBezTo>
                    <a:pt x="94468" y="9343"/>
                    <a:pt x="98750" y="5585"/>
                    <a:pt x="104041" y="5585"/>
                  </a:cubicBezTo>
                  <a:cubicBezTo>
                    <a:pt x="105049" y="5585"/>
                    <a:pt x="111599" y="5585"/>
                    <a:pt x="116386" y="10094"/>
                  </a:cubicBezTo>
                  <a:cubicBezTo>
                    <a:pt x="105301" y="11096"/>
                    <a:pt x="102781" y="19864"/>
                    <a:pt x="102781" y="23622"/>
                  </a:cubicBezTo>
                  <a:cubicBezTo>
                    <a:pt x="102781" y="29384"/>
                    <a:pt x="107316" y="32390"/>
                    <a:pt x="112103" y="32390"/>
                  </a:cubicBezTo>
                  <a:cubicBezTo>
                    <a:pt x="118653" y="32390"/>
                    <a:pt x="125959" y="26879"/>
                    <a:pt x="125959" y="17359"/>
                  </a:cubicBezTo>
                  <a:cubicBezTo>
                    <a:pt x="125959" y="5835"/>
                    <a:pt x="114370" y="73"/>
                    <a:pt x="104041" y="73"/>
                  </a:cubicBezTo>
                  <a:cubicBezTo>
                    <a:pt x="95475" y="73"/>
                    <a:pt x="79604" y="4583"/>
                    <a:pt x="72046" y="29384"/>
                  </a:cubicBezTo>
                  <a:cubicBezTo>
                    <a:pt x="70534" y="34645"/>
                    <a:pt x="69778" y="37150"/>
                    <a:pt x="63732" y="68716"/>
                  </a:cubicBezTo>
                  <a:lnTo>
                    <a:pt x="46349" y="68716"/>
                  </a:lnTo>
                  <a:cubicBezTo>
                    <a:pt x="41562" y="68716"/>
                    <a:pt x="38791" y="68716"/>
                    <a:pt x="38791" y="73476"/>
                  </a:cubicBezTo>
                  <a:cubicBezTo>
                    <a:pt x="38791" y="76482"/>
                    <a:pt x="41058" y="76482"/>
                    <a:pt x="45845" y="76482"/>
                  </a:cubicBezTo>
                  <a:lnTo>
                    <a:pt x="62472" y="76482"/>
                  </a:lnTo>
                  <a:lnTo>
                    <a:pt x="43577" y="175438"/>
                  </a:lnTo>
                  <a:cubicBezTo>
                    <a:pt x="39043" y="199738"/>
                    <a:pt x="34760" y="222536"/>
                    <a:pt x="21659" y="222536"/>
                  </a:cubicBezTo>
                  <a:cubicBezTo>
                    <a:pt x="20652" y="222536"/>
                    <a:pt x="14353" y="222536"/>
                    <a:pt x="9567" y="218026"/>
                  </a:cubicBezTo>
                  <a:cubicBezTo>
                    <a:pt x="21156" y="217275"/>
                    <a:pt x="23423" y="208256"/>
                    <a:pt x="23423" y="204498"/>
                  </a:cubicBezTo>
                  <a:cubicBezTo>
                    <a:pt x="23423" y="198736"/>
                    <a:pt x="18888" y="195730"/>
                    <a:pt x="14102" y="195730"/>
                  </a:cubicBezTo>
                  <a:cubicBezTo>
                    <a:pt x="7551" y="195730"/>
                    <a:pt x="245" y="201241"/>
                    <a:pt x="245" y="210761"/>
                  </a:cubicBezTo>
                  <a:cubicBezTo>
                    <a:pt x="245" y="222035"/>
                    <a:pt x="11330" y="228047"/>
                    <a:pt x="21659" y="228047"/>
                  </a:cubicBezTo>
                  <a:cubicBezTo>
                    <a:pt x="35516" y="228047"/>
                    <a:pt x="45593" y="213266"/>
                    <a:pt x="50128" y="203747"/>
                  </a:cubicBezTo>
                  <a:cubicBezTo>
                    <a:pt x="58189" y="187964"/>
                    <a:pt x="63984" y="157651"/>
                    <a:pt x="64236" y="155897"/>
                  </a:cubicBezTo>
                  <a:lnTo>
                    <a:pt x="79352" y="7648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E10959C-BF2B-EC7B-0725-62FC856DB70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048619" y="6999712"/>
              <a:ext cx="1372555" cy="10020"/>
            </a:xfrm>
            <a:custGeom>
              <a:avLst/>
              <a:gdLst>
                <a:gd name="connsiteX0" fmla="*/ 0 w 1372555"/>
                <a:gd name="connsiteY0" fmla="*/ 0 h 10020"/>
                <a:gd name="connsiteX1" fmla="*/ 1372556 w 1372555"/>
                <a:gd name="connsiteY1" fmla="*/ 0 h 10020"/>
                <a:gd name="connsiteX2" fmla="*/ 1372556 w 1372555"/>
                <a:gd name="connsiteY2" fmla="*/ 10020 h 10020"/>
                <a:gd name="connsiteX3" fmla="*/ 0 w 1372555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2555" h="10020">
                  <a:moveTo>
                    <a:pt x="0" y="0"/>
                  </a:moveTo>
                  <a:lnTo>
                    <a:pt x="1372556" y="0"/>
                  </a:lnTo>
                  <a:lnTo>
                    <a:pt x="1372556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C4F252C-E96F-27FE-4FA8-CACF710274F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673020" y="7062580"/>
              <a:ext cx="125713" cy="227973"/>
            </a:xfrm>
            <a:custGeom>
              <a:avLst/>
              <a:gdLst>
                <a:gd name="connsiteX0" fmla="*/ 79328 w 125713"/>
                <a:gd name="connsiteY0" fmla="*/ 76496 h 227973"/>
                <a:gd name="connsiteX1" fmla="*/ 100994 w 125713"/>
                <a:gd name="connsiteY1" fmla="*/ 76496 h 227973"/>
                <a:gd name="connsiteX2" fmla="*/ 108552 w 125713"/>
                <a:gd name="connsiteY2" fmla="*/ 71485 h 227973"/>
                <a:gd name="connsiteX3" fmla="*/ 101749 w 125713"/>
                <a:gd name="connsiteY3" fmla="*/ 68730 h 227973"/>
                <a:gd name="connsiteX4" fmla="*/ 80839 w 125713"/>
                <a:gd name="connsiteY4" fmla="*/ 68730 h 227973"/>
                <a:gd name="connsiteX5" fmla="*/ 86130 w 125713"/>
                <a:gd name="connsiteY5" fmla="*/ 40170 h 227973"/>
                <a:gd name="connsiteX6" fmla="*/ 92176 w 125713"/>
                <a:gd name="connsiteY6" fmla="*/ 14116 h 227973"/>
                <a:gd name="connsiteX7" fmla="*/ 104017 w 125713"/>
                <a:gd name="connsiteY7" fmla="*/ 5598 h 227973"/>
                <a:gd name="connsiteX8" fmla="*/ 116361 w 125713"/>
                <a:gd name="connsiteY8" fmla="*/ 10108 h 227973"/>
                <a:gd name="connsiteX9" fmla="*/ 102757 w 125713"/>
                <a:gd name="connsiteY9" fmla="*/ 23636 h 227973"/>
                <a:gd name="connsiteX10" fmla="*/ 112079 w 125713"/>
                <a:gd name="connsiteY10" fmla="*/ 32404 h 227973"/>
                <a:gd name="connsiteX11" fmla="*/ 125935 w 125713"/>
                <a:gd name="connsiteY11" fmla="*/ 17373 h 227973"/>
                <a:gd name="connsiteX12" fmla="*/ 104017 w 125713"/>
                <a:gd name="connsiteY12" fmla="*/ 87 h 227973"/>
                <a:gd name="connsiteX13" fmla="*/ 72022 w 125713"/>
                <a:gd name="connsiteY13" fmla="*/ 29398 h 227973"/>
                <a:gd name="connsiteX14" fmla="*/ 63708 w 125713"/>
                <a:gd name="connsiteY14" fmla="*/ 68730 h 227973"/>
                <a:gd name="connsiteX15" fmla="*/ 46325 w 125713"/>
                <a:gd name="connsiteY15" fmla="*/ 68730 h 227973"/>
                <a:gd name="connsiteX16" fmla="*/ 38767 w 125713"/>
                <a:gd name="connsiteY16" fmla="*/ 73489 h 227973"/>
                <a:gd name="connsiteX17" fmla="*/ 45821 w 125713"/>
                <a:gd name="connsiteY17" fmla="*/ 76496 h 227973"/>
                <a:gd name="connsiteX18" fmla="*/ 62448 w 125713"/>
                <a:gd name="connsiteY18" fmla="*/ 76496 h 227973"/>
                <a:gd name="connsiteX19" fmla="*/ 43553 w 125713"/>
                <a:gd name="connsiteY19" fmla="*/ 175451 h 227973"/>
                <a:gd name="connsiteX20" fmla="*/ 21635 w 125713"/>
                <a:gd name="connsiteY20" fmla="*/ 222549 h 227973"/>
                <a:gd name="connsiteX21" fmla="*/ 9543 w 125713"/>
                <a:gd name="connsiteY21" fmla="*/ 218040 h 227973"/>
                <a:gd name="connsiteX22" fmla="*/ 23399 w 125713"/>
                <a:gd name="connsiteY22" fmla="*/ 204512 h 227973"/>
                <a:gd name="connsiteX23" fmla="*/ 14077 w 125713"/>
                <a:gd name="connsiteY23" fmla="*/ 195743 h 227973"/>
                <a:gd name="connsiteX24" fmla="*/ 221 w 125713"/>
                <a:gd name="connsiteY24" fmla="*/ 210775 h 227973"/>
                <a:gd name="connsiteX25" fmla="*/ 21635 w 125713"/>
                <a:gd name="connsiteY25" fmla="*/ 228061 h 227973"/>
                <a:gd name="connsiteX26" fmla="*/ 50104 w 125713"/>
                <a:gd name="connsiteY26" fmla="*/ 203760 h 227973"/>
                <a:gd name="connsiteX27" fmla="*/ 64212 w 125713"/>
                <a:gd name="connsiteY27" fmla="*/ 155911 h 227973"/>
                <a:gd name="connsiteX28" fmla="*/ 79328 w 125713"/>
                <a:gd name="connsiteY28" fmla="*/ 76496 h 22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713" h="227973">
                  <a:moveTo>
                    <a:pt x="79328" y="76496"/>
                  </a:moveTo>
                  <a:lnTo>
                    <a:pt x="100994" y="76496"/>
                  </a:lnTo>
                  <a:cubicBezTo>
                    <a:pt x="106032" y="76496"/>
                    <a:pt x="108552" y="76496"/>
                    <a:pt x="108552" y="71485"/>
                  </a:cubicBezTo>
                  <a:cubicBezTo>
                    <a:pt x="108552" y="68730"/>
                    <a:pt x="106032" y="68730"/>
                    <a:pt x="101749" y="68730"/>
                  </a:cubicBezTo>
                  <a:lnTo>
                    <a:pt x="80839" y="68730"/>
                  </a:lnTo>
                  <a:lnTo>
                    <a:pt x="86130" y="40170"/>
                  </a:lnTo>
                  <a:cubicBezTo>
                    <a:pt x="87137" y="34909"/>
                    <a:pt x="90664" y="17122"/>
                    <a:pt x="92176" y="14116"/>
                  </a:cubicBezTo>
                  <a:cubicBezTo>
                    <a:pt x="94443" y="9356"/>
                    <a:pt x="98726" y="5598"/>
                    <a:pt x="104017" y="5598"/>
                  </a:cubicBezTo>
                  <a:cubicBezTo>
                    <a:pt x="105024" y="5598"/>
                    <a:pt x="111575" y="5598"/>
                    <a:pt x="116361" y="10108"/>
                  </a:cubicBezTo>
                  <a:cubicBezTo>
                    <a:pt x="105276" y="11110"/>
                    <a:pt x="102757" y="19878"/>
                    <a:pt x="102757" y="23636"/>
                  </a:cubicBezTo>
                  <a:cubicBezTo>
                    <a:pt x="102757" y="29398"/>
                    <a:pt x="107292" y="32404"/>
                    <a:pt x="112079" y="32404"/>
                  </a:cubicBezTo>
                  <a:cubicBezTo>
                    <a:pt x="118629" y="32404"/>
                    <a:pt x="125935" y="26893"/>
                    <a:pt x="125935" y="17373"/>
                  </a:cubicBezTo>
                  <a:cubicBezTo>
                    <a:pt x="125935" y="5849"/>
                    <a:pt x="114346" y="87"/>
                    <a:pt x="104017" y="87"/>
                  </a:cubicBezTo>
                  <a:cubicBezTo>
                    <a:pt x="95451" y="87"/>
                    <a:pt x="79579" y="4596"/>
                    <a:pt x="72022" y="29398"/>
                  </a:cubicBezTo>
                  <a:cubicBezTo>
                    <a:pt x="70510" y="34659"/>
                    <a:pt x="69754" y="37164"/>
                    <a:pt x="63708" y="68730"/>
                  </a:cubicBezTo>
                  <a:lnTo>
                    <a:pt x="46325" y="68730"/>
                  </a:lnTo>
                  <a:cubicBezTo>
                    <a:pt x="41538" y="68730"/>
                    <a:pt x="38767" y="68730"/>
                    <a:pt x="38767" y="73489"/>
                  </a:cubicBezTo>
                  <a:cubicBezTo>
                    <a:pt x="38767" y="76496"/>
                    <a:pt x="41034" y="76496"/>
                    <a:pt x="45821" y="76496"/>
                  </a:cubicBezTo>
                  <a:lnTo>
                    <a:pt x="62448" y="76496"/>
                  </a:lnTo>
                  <a:lnTo>
                    <a:pt x="43553" y="175451"/>
                  </a:lnTo>
                  <a:cubicBezTo>
                    <a:pt x="39019" y="199752"/>
                    <a:pt x="34736" y="222549"/>
                    <a:pt x="21635" y="222549"/>
                  </a:cubicBezTo>
                  <a:cubicBezTo>
                    <a:pt x="20628" y="222549"/>
                    <a:pt x="14329" y="222549"/>
                    <a:pt x="9543" y="218040"/>
                  </a:cubicBezTo>
                  <a:cubicBezTo>
                    <a:pt x="21131" y="217288"/>
                    <a:pt x="23399" y="208269"/>
                    <a:pt x="23399" y="204512"/>
                  </a:cubicBezTo>
                  <a:cubicBezTo>
                    <a:pt x="23399" y="198750"/>
                    <a:pt x="18864" y="195743"/>
                    <a:pt x="14077" y="195743"/>
                  </a:cubicBezTo>
                  <a:cubicBezTo>
                    <a:pt x="7527" y="195743"/>
                    <a:pt x="221" y="201255"/>
                    <a:pt x="221" y="210775"/>
                  </a:cubicBezTo>
                  <a:cubicBezTo>
                    <a:pt x="221" y="222048"/>
                    <a:pt x="11306" y="228061"/>
                    <a:pt x="21635" y="228061"/>
                  </a:cubicBezTo>
                  <a:cubicBezTo>
                    <a:pt x="35492" y="228061"/>
                    <a:pt x="45569" y="213280"/>
                    <a:pt x="50104" y="203760"/>
                  </a:cubicBezTo>
                  <a:cubicBezTo>
                    <a:pt x="58165" y="187977"/>
                    <a:pt x="63960" y="157664"/>
                    <a:pt x="64212" y="155911"/>
                  </a:cubicBezTo>
                  <a:lnTo>
                    <a:pt x="79328" y="76496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AC18FE18-F466-5631-3255-F21F6F57027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473073" y="7040797"/>
              <a:ext cx="29475" cy="74905"/>
            </a:xfrm>
            <a:custGeom>
              <a:avLst/>
              <a:gdLst>
                <a:gd name="connsiteX0" fmla="*/ 29728 w 29475"/>
                <a:gd name="connsiteY0" fmla="*/ 26385 h 74905"/>
                <a:gd name="connsiteX1" fmla="*/ 13605 w 29475"/>
                <a:gd name="connsiteY1" fmla="*/ 80 h 74905"/>
                <a:gd name="connsiteX2" fmla="*/ 252 w 29475"/>
                <a:gd name="connsiteY2" fmla="*/ 13358 h 74905"/>
                <a:gd name="connsiteX3" fmla="*/ 13605 w 29475"/>
                <a:gd name="connsiteY3" fmla="*/ 26635 h 74905"/>
                <a:gd name="connsiteX4" fmla="*/ 22422 w 29475"/>
                <a:gd name="connsiteY4" fmla="*/ 23378 h 74905"/>
                <a:gd name="connsiteX5" fmla="*/ 23682 w 29475"/>
                <a:gd name="connsiteY5" fmla="*/ 22627 h 74905"/>
                <a:gd name="connsiteX6" fmla="*/ 24186 w 29475"/>
                <a:gd name="connsiteY6" fmla="*/ 26385 h 74905"/>
                <a:gd name="connsiteX7" fmla="*/ 7055 w 29475"/>
                <a:gd name="connsiteY7" fmla="*/ 68222 h 74905"/>
                <a:gd name="connsiteX8" fmla="*/ 4283 w 29475"/>
                <a:gd name="connsiteY8" fmla="*/ 72230 h 74905"/>
                <a:gd name="connsiteX9" fmla="*/ 6803 w 29475"/>
                <a:gd name="connsiteY9" fmla="*/ 74986 h 74905"/>
                <a:gd name="connsiteX10" fmla="*/ 29728 w 29475"/>
                <a:gd name="connsiteY10" fmla="*/ 26385 h 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75" h="74905">
                  <a:moveTo>
                    <a:pt x="29728" y="26385"/>
                  </a:moveTo>
                  <a:cubicBezTo>
                    <a:pt x="29728" y="9850"/>
                    <a:pt x="23430" y="80"/>
                    <a:pt x="13605" y="80"/>
                  </a:cubicBezTo>
                  <a:cubicBezTo>
                    <a:pt x="5291" y="80"/>
                    <a:pt x="252" y="6343"/>
                    <a:pt x="252" y="13358"/>
                  </a:cubicBezTo>
                  <a:cubicBezTo>
                    <a:pt x="252" y="20122"/>
                    <a:pt x="5291" y="26635"/>
                    <a:pt x="13605" y="26635"/>
                  </a:cubicBezTo>
                  <a:cubicBezTo>
                    <a:pt x="16628" y="26635"/>
                    <a:pt x="19903" y="25633"/>
                    <a:pt x="22422" y="23378"/>
                  </a:cubicBezTo>
                  <a:cubicBezTo>
                    <a:pt x="23178" y="22877"/>
                    <a:pt x="23430" y="22627"/>
                    <a:pt x="23682" y="22627"/>
                  </a:cubicBezTo>
                  <a:cubicBezTo>
                    <a:pt x="23934" y="22627"/>
                    <a:pt x="24186" y="22877"/>
                    <a:pt x="24186" y="26385"/>
                  </a:cubicBezTo>
                  <a:cubicBezTo>
                    <a:pt x="24186" y="44923"/>
                    <a:pt x="15368" y="59954"/>
                    <a:pt x="7055" y="68222"/>
                  </a:cubicBezTo>
                  <a:cubicBezTo>
                    <a:pt x="4283" y="70977"/>
                    <a:pt x="4283" y="71478"/>
                    <a:pt x="4283" y="72230"/>
                  </a:cubicBezTo>
                  <a:cubicBezTo>
                    <a:pt x="4283" y="73984"/>
                    <a:pt x="5543" y="74986"/>
                    <a:pt x="6803" y="74986"/>
                  </a:cubicBezTo>
                  <a:cubicBezTo>
                    <a:pt x="9574" y="74986"/>
                    <a:pt x="29728" y="55696"/>
                    <a:pt x="29728" y="26385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12A8B70-70E2-E5E6-DF0E-C6F57287743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876056" y="6899754"/>
              <a:ext cx="26956" cy="26555"/>
            </a:xfrm>
            <a:custGeom>
              <a:avLst/>
              <a:gdLst>
                <a:gd name="connsiteX0" fmla="*/ 27225 w 26956"/>
                <a:gd name="connsiteY0" fmla="*/ 13358 h 26555"/>
                <a:gd name="connsiteX1" fmla="*/ 13873 w 26956"/>
                <a:gd name="connsiteY1" fmla="*/ 80 h 26555"/>
                <a:gd name="connsiteX2" fmla="*/ 268 w 26956"/>
                <a:gd name="connsiteY2" fmla="*/ 13358 h 26555"/>
                <a:gd name="connsiteX3" fmla="*/ 13621 w 26956"/>
                <a:gd name="connsiteY3" fmla="*/ 26635 h 26555"/>
                <a:gd name="connsiteX4" fmla="*/ 27225 w 26956"/>
                <a:gd name="connsiteY4" fmla="*/ 13358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6" h="26555">
                  <a:moveTo>
                    <a:pt x="27225" y="13358"/>
                  </a:moveTo>
                  <a:cubicBezTo>
                    <a:pt x="27225" y="6594"/>
                    <a:pt x="21431" y="80"/>
                    <a:pt x="13873" y="80"/>
                  </a:cubicBezTo>
                  <a:cubicBezTo>
                    <a:pt x="5307" y="80"/>
                    <a:pt x="268" y="7095"/>
                    <a:pt x="268" y="13358"/>
                  </a:cubicBezTo>
                  <a:cubicBezTo>
                    <a:pt x="268" y="20122"/>
                    <a:pt x="6063" y="26635"/>
                    <a:pt x="13621" y="26635"/>
                  </a:cubicBezTo>
                  <a:cubicBezTo>
                    <a:pt x="22186" y="26635"/>
                    <a:pt x="27225" y="19621"/>
                    <a:pt x="27225" y="13358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652FB1F-968D-C08A-6814-4650480DFE1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822613" y="6956622"/>
              <a:ext cx="102535" cy="113485"/>
            </a:xfrm>
            <a:custGeom>
              <a:avLst/>
              <a:gdLst>
                <a:gd name="connsiteX0" fmla="*/ 15131 w 102535"/>
                <a:gd name="connsiteY0" fmla="*/ 96029 h 113485"/>
                <a:gd name="connsiteX1" fmla="*/ 12863 w 102535"/>
                <a:gd name="connsiteY1" fmla="*/ 106802 h 113485"/>
                <a:gd name="connsiteX2" fmla="*/ 20169 w 102535"/>
                <a:gd name="connsiteY2" fmla="*/ 113566 h 113485"/>
                <a:gd name="connsiteX3" fmla="*/ 29491 w 102535"/>
                <a:gd name="connsiteY3" fmla="*/ 106551 h 113485"/>
                <a:gd name="connsiteX4" fmla="*/ 39568 w 102535"/>
                <a:gd name="connsiteY4" fmla="*/ 66969 h 113485"/>
                <a:gd name="connsiteX5" fmla="*/ 47630 w 102535"/>
                <a:gd name="connsiteY5" fmla="*/ 34401 h 113485"/>
                <a:gd name="connsiteX6" fmla="*/ 61738 w 102535"/>
                <a:gd name="connsiteY6" fmla="*/ 13859 h 113485"/>
                <a:gd name="connsiteX7" fmla="*/ 81893 w 102535"/>
                <a:gd name="connsiteY7" fmla="*/ 5591 h 113485"/>
                <a:gd name="connsiteX8" fmla="*/ 92474 w 102535"/>
                <a:gd name="connsiteY8" fmla="*/ 8598 h 113485"/>
                <a:gd name="connsiteX9" fmla="*/ 79373 w 102535"/>
                <a:gd name="connsiteY9" fmla="*/ 22376 h 113485"/>
                <a:gd name="connsiteX10" fmla="*/ 88947 w 102535"/>
                <a:gd name="connsiteY10" fmla="*/ 31145 h 113485"/>
                <a:gd name="connsiteX11" fmla="*/ 102803 w 102535"/>
                <a:gd name="connsiteY11" fmla="*/ 16364 h 113485"/>
                <a:gd name="connsiteX12" fmla="*/ 81893 w 102535"/>
                <a:gd name="connsiteY12" fmla="*/ 80 h 113485"/>
                <a:gd name="connsiteX13" fmla="*/ 49645 w 102535"/>
                <a:gd name="connsiteY13" fmla="*/ 19370 h 113485"/>
                <a:gd name="connsiteX14" fmla="*/ 26720 w 102535"/>
                <a:gd name="connsiteY14" fmla="*/ 80 h 113485"/>
                <a:gd name="connsiteX15" fmla="*/ 8077 w 102535"/>
                <a:gd name="connsiteY15" fmla="*/ 14360 h 113485"/>
                <a:gd name="connsiteX16" fmla="*/ 267 w 102535"/>
                <a:gd name="connsiteY16" fmla="*/ 38660 h 113485"/>
                <a:gd name="connsiteX17" fmla="*/ 3290 w 102535"/>
                <a:gd name="connsiteY17" fmla="*/ 41165 h 113485"/>
                <a:gd name="connsiteX18" fmla="*/ 7573 w 102535"/>
                <a:gd name="connsiteY18" fmla="*/ 35403 h 113485"/>
                <a:gd name="connsiteX19" fmla="*/ 25964 w 102535"/>
                <a:gd name="connsiteY19" fmla="*/ 5591 h 113485"/>
                <a:gd name="connsiteX20" fmla="*/ 33774 w 102535"/>
                <a:gd name="connsiteY20" fmla="*/ 17115 h 113485"/>
                <a:gd name="connsiteX21" fmla="*/ 29743 w 102535"/>
                <a:gd name="connsiteY21" fmla="*/ 38159 h 113485"/>
                <a:gd name="connsiteX22" fmla="*/ 15131 w 102535"/>
                <a:gd name="connsiteY22" fmla="*/ 96029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535" h="113485">
                  <a:moveTo>
                    <a:pt x="15131" y="96029"/>
                  </a:moveTo>
                  <a:cubicBezTo>
                    <a:pt x="14375" y="99787"/>
                    <a:pt x="12863" y="105549"/>
                    <a:pt x="12863" y="106802"/>
                  </a:cubicBezTo>
                  <a:cubicBezTo>
                    <a:pt x="12863" y="111311"/>
                    <a:pt x="16390" y="113566"/>
                    <a:pt x="20169" y="113566"/>
                  </a:cubicBezTo>
                  <a:cubicBezTo>
                    <a:pt x="23193" y="113566"/>
                    <a:pt x="27727" y="111562"/>
                    <a:pt x="29491" y="106551"/>
                  </a:cubicBezTo>
                  <a:cubicBezTo>
                    <a:pt x="29995" y="105549"/>
                    <a:pt x="38560" y="71478"/>
                    <a:pt x="39568" y="66969"/>
                  </a:cubicBezTo>
                  <a:cubicBezTo>
                    <a:pt x="41584" y="58702"/>
                    <a:pt x="46118" y="41165"/>
                    <a:pt x="47630" y="34401"/>
                  </a:cubicBezTo>
                  <a:cubicBezTo>
                    <a:pt x="48638" y="31145"/>
                    <a:pt x="55692" y="19370"/>
                    <a:pt x="61738" y="13859"/>
                  </a:cubicBezTo>
                  <a:cubicBezTo>
                    <a:pt x="63753" y="12105"/>
                    <a:pt x="71059" y="5591"/>
                    <a:pt x="81893" y="5591"/>
                  </a:cubicBezTo>
                  <a:cubicBezTo>
                    <a:pt x="88443" y="5591"/>
                    <a:pt x="92222" y="8598"/>
                    <a:pt x="92474" y="8598"/>
                  </a:cubicBezTo>
                  <a:cubicBezTo>
                    <a:pt x="84916" y="9850"/>
                    <a:pt x="79373" y="15863"/>
                    <a:pt x="79373" y="22376"/>
                  </a:cubicBezTo>
                  <a:cubicBezTo>
                    <a:pt x="79373" y="26385"/>
                    <a:pt x="82144" y="31145"/>
                    <a:pt x="88947" y="31145"/>
                  </a:cubicBezTo>
                  <a:cubicBezTo>
                    <a:pt x="95749" y="31145"/>
                    <a:pt x="102803" y="25383"/>
                    <a:pt x="102803" y="16364"/>
                  </a:cubicBezTo>
                  <a:cubicBezTo>
                    <a:pt x="102803" y="7596"/>
                    <a:pt x="94741" y="80"/>
                    <a:pt x="81893" y="80"/>
                  </a:cubicBezTo>
                  <a:cubicBezTo>
                    <a:pt x="65517" y="80"/>
                    <a:pt x="54432" y="12356"/>
                    <a:pt x="49645" y="19370"/>
                  </a:cubicBezTo>
                  <a:cubicBezTo>
                    <a:pt x="47630" y="8097"/>
                    <a:pt x="38560" y="80"/>
                    <a:pt x="26720" y="80"/>
                  </a:cubicBezTo>
                  <a:cubicBezTo>
                    <a:pt x="15131" y="80"/>
                    <a:pt x="10344" y="9850"/>
                    <a:pt x="8077" y="14360"/>
                  </a:cubicBezTo>
                  <a:cubicBezTo>
                    <a:pt x="3542" y="22877"/>
                    <a:pt x="267" y="37909"/>
                    <a:pt x="267" y="38660"/>
                  </a:cubicBezTo>
                  <a:cubicBezTo>
                    <a:pt x="267" y="41165"/>
                    <a:pt x="2786" y="41165"/>
                    <a:pt x="3290" y="41165"/>
                  </a:cubicBezTo>
                  <a:cubicBezTo>
                    <a:pt x="5809" y="41165"/>
                    <a:pt x="6061" y="40915"/>
                    <a:pt x="7573" y="35403"/>
                  </a:cubicBezTo>
                  <a:cubicBezTo>
                    <a:pt x="11856" y="17616"/>
                    <a:pt x="16894" y="5591"/>
                    <a:pt x="25964" y="5591"/>
                  </a:cubicBezTo>
                  <a:cubicBezTo>
                    <a:pt x="30247" y="5591"/>
                    <a:pt x="33774" y="7596"/>
                    <a:pt x="33774" y="17115"/>
                  </a:cubicBezTo>
                  <a:cubicBezTo>
                    <a:pt x="33774" y="22376"/>
                    <a:pt x="33018" y="25132"/>
                    <a:pt x="29743" y="38159"/>
                  </a:cubicBezTo>
                  <a:lnTo>
                    <a:pt x="15131" y="96029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8CB759F7-E47E-90FD-1348-F0633812A41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026855" y="6932071"/>
              <a:ext cx="153929" cy="145301"/>
            </a:xfrm>
            <a:custGeom>
              <a:avLst/>
              <a:gdLst>
                <a:gd name="connsiteX0" fmla="*/ 149418 w 153929"/>
                <a:gd name="connsiteY0" fmla="*/ 78242 h 145301"/>
                <a:gd name="connsiteX1" fmla="*/ 154204 w 153929"/>
                <a:gd name="connsiteY1" fmla="*/ 72731 h 145301"/>
                <a:gd name="connsiteX2" fmla="*/ 149418 w 153929"/>
                <a:gd name="connsiteY2" fmla="*/ 67220 h 145301"/>
                <a:gd name="connsiteX3" fmla="*/ 9848 w 153929"/>
                <a:gd name="connsiteY3" fmla="*/ 1834 h 145301"/>
                <a:gd name="connsiteX4" fmla="*/ 5313 w 153929"/>
                <a:gd name="connsiteY4" fmla="*/ 80 h 145301"/>
                <a:gd name="connsiteX5" fmla="*/ 274 w 153929"/>
                <a:gd name="connsiteY5" fmla="*/ 5090 h 145301"/>
                <a:gd name="connsiteX6" fmla="*/ 5061 w 153929"/>
                <a:gd name="connsiteY6" fmla="*/ 10602 h 145301"/>
                <a:gd name="connsiteX7" fmla="*/ 137325 w 153929"/>
                <a:gd name="connsiteY7" fmla="*/ 72731 h 145301"/>
                <a:gd name="connsiteX8" fmla="*/ 5061 w 153929"/>
                <a:gd name="connsiteY8" fmla="*/ 134860 h 145301"/>
                <a:gd name="connsiteX9" fmla="*/ 274 w 153929"/>
                <a:gd name="connsiteY9" fmla="*/ 140372 h 145301"/>
                <a:gd name="connsiteX10" fmla="*/ 5313 w 153929"/>
                <a:gd name="connsiteY10" fmla="*/ 145382 h 145301"/>
                <a:gd name="connsiteX11" fmla="*/ 9848 w 153929"/>
                <a:gd name="connsiteY11" fmla="*/ 143628 h 145301"/>
                <a:gd name="connsiteX12" fmla="*/ 149418 w 153929"/>
                <a:gd name="connsiteY12" fmla="*/ 78242 h 14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3929" h="145301">
                  <a:moveTo>
                    <a:pt x="149418" y="78242"/>
                  </a:moveTo>
                  <a:cubicBezTo>
                    <a:pt x="152189" y="76990"/>
                    <a:pt x="154204" y="75737"/>
                    <a:pt x="154204" y="72731"/>
                  </a:cubicBezTo>
                  <a:cubicBezTo>
                    <a:pt x="154204" y="69725"/>
                    <a:pt x="152189" y="68472"/>
                    <a:pt x="149418" y="67220"/>
                  </a:cubicBezTo>
                  <a:lnTo>
                    <a:pt x="9848" y="1834"/>
                  </a:lnTo>
                  <a:cubicBezTo>
                    <a:pt x="6573" y="80"/>
                    <a:pt x="6069" y="80"/>
                    <a:pt x="5313" y="80"/>
                  </a:cubicBezTo>
                  <a:cubicBezTo>
                    <a:pt x="2542" y="80"/>
                    <a:pt x="274" y="2335"/>
                    <a:pt x="274" y="5090"/>
                  </a:cubicBezTo>
                  <a:cubicBezTo>
                    <a:pt x="274" y="7345"/>
                    <a:pt x="1534" y="8848"/>
                    <a:pt x="5061" y="10602"/>
                  </a:cubicBezTo>
                  <a:lnTo>
                    <a:pt x="137325" y="72731"/>
                  </a:lnTo>
                  <a:lnTo>
                    <a:pt x="5061" y="134860"/>
                  </a:lnTo>
                  <a:cubicBezTo>
                    <a:pt x="1534" y="136614"/>
                    <a:pt x="274" y="138117"/>
                    <a:pt x="274" y="140372"/>
                  </a:cubicBezTo>
                  <a:cubicBezTo>
                    <a:pt x="274" y="143127"/>
                    <a:pt x="2542" y="145382"/>
                    <a:pt x="5313" y="145382"/>
                  </a:cubicBezTo>
                  <a:cubicBezTo>
                    <a:pt x="6069" y="145382"/>
                    <a:pt x="6573" y="145382"/>
                    <a:pt x="9848" y="143628"/>
                  </a:cubicBezTo>
                  <a:lnTo>
                    <a:pt x="149418" y="78242"/>
                  </a:ln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E42DCB52-9D7E-AD58-EA78-033D1BCB904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81696" y="6900506"/>
              <a:ext cx="106062" cy="172358"/>
            </a:xfrm>
            <a:custGeom>
              <a:avLst/>
              <a:gdLst>
                <a:gd name="connsiteX0" fmla="*/ 106348 w 106062"/>
                <a:gd name="connsiteY0" fmla="*/ 86760 h 172358"/>
                <a:gd name="connsiteX1" fmla="*/ 96271 w 106062"/>
                <a:gd name="connsiteY1" fmla="*/ 28138 h 172358"/>
                <a:gd name="connsiteX2" fmla="*/ 53442 w 106062"/>
                <a:gd name="connsiteY2" fmla="*/ 80 h 172358"/>
                <a:gd name="connsiteX3" fmla="*/ 9606 w 106062"/>
                <a:gd name="connsiteY3" fmla="*/ 29892 h 172358"/>
                <a:gd name="connsiteX4" fmla="*/ 285 w 106062"/>
                <a:gd name="connsiteY4" fmla="*/ 86760 h 172358"/>
                <a:gd name="connsiteX5" fmla="*/ 11622 w 106062"/>
                <a:gd name="connsiteY5" fmla="*/ 147136 h 172358"/>
                <a:gd name="connsiteX6" fmla="*/ 53190 w 106062"/>
                <a:gd name="connsiteY6" fmla="*/ 172438 h 172358"/>
                <a:gd name="connsiteX7" fmla="*/ 97026 w 106062"/>
                <a:gd name="connsiteY7" fmla="*/ 143378 h 172358"/>
                <a:gd name="connsiteX8" fmla="*/ 106348 w 106062"/>
                <a:gd name="connsiteY8" fmla="*/ 86760 h 172358"/>
                <a:gd name="connsiteX9" fmla="*/ 53190 w 106062"/>
                <a:gd name="connsiteY9" fmla="*/ 166927 h 172358"/>
                <a:gd name="connsiteX10" fmla="*/ 23966 w 106062"/>
                <a:gd name="connsiteY10" fmla="*/ 136614 h 172358"/>
                <a:gd name="connsiteX11" fmla="*/ 21195 w 106062"/>
                <a:gd name="connsiteY11" fmla="*/ 83754 h 172358"/>
                <a:gd name="connsiteX12" fmla="*/ 23211 w 106062"/>
                <a:gd name="connsiteY12" fmla="*/ 37658 h 172358"/>
                <a:gd name="connsiteX13" fmla="*/ 53190 w 106062"/>
                <a:gd name="connsiteY13" fmla="*/ 5591 h 172358"/>
                <a:gd name="connsiteX14" fmla="*/ 82918 w 106062"/>
                <a:gd name="connsiteY14" fmla="*/ 34902 h 172358"/>
                <a:gd name="connsiteX15" fmla="*/ 85438 w 106062"/>
                <a:gd name="connsiteY15" fmla="*/ 83754 h 172358"/>
                <a:gd name="connsiteX16" fmla="*/ 82666 w 106062"/>
                <a:gd name="connsiteY16" fmla="*/ 135612 h 172358"/>
                <a:gd name="connsiteX17" fmla="*/ 53190 w 106062"/>
                <a:gd name="connsiteY17" fmla="*/ 166927 h 17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62" h="172358">
                  <a:moveTo>
                    <a:pt x="106348" y="86760"/>
                  </a:moveTo>
                  <a:cubicBezTo>
                    <a:pt x="106348" y="66719"/>
                    <a:pt x="105088" y="46677"/>
                    <a:pt x="96271" y="28138"/>
                  </a:cubicBezTo>
                  <a:cubicBezTo>
                    <a:pt x="84682" y="4088"/>
                    <a:pt x="64023" y="80"/>
                    <a:pt x="53442" y="80"/>
                  </a:cubicBezTo>
                  <a:cubicBezTo>
                    <a:pt x="38327" y="80"/>
                    <a:pt x="19936" y="6594"/>
                    <a:pt x="9606" y="29892"/>
                  </a:cubicBezTo>
                  <a:cubicBezTo>
                    <a:pt x="1545" y="47178"/>
                    <a:pt x="285" y="66719"/>
                    <a:pt x="285" y="86760"/>
                  </a:cubicBezTo>
                  <a:cubicBezTo>
                    <a:pt x="285" y="105549"/>
                    <a:pt x="1293" y="128096"/>
                    <a:pt x="11622" y="147136"/>
                  </a:cubicBezTo>
                  <a:cubicBezTo>
                    <a:pt x="22455" y="167428"/>
                    <a:pt x="40846" y="172438"/>
                    <a:pt x="53190" y="172438"/>
                  </a:cubicBezTo>
                  <a:cubicBezTo>
                    <a:pt x="66795" y="172438"/>
                    <a:pt x="85941" y="167177"/>
                    <a:pt x="97026" y="143378"/>
                  </a:cubicBezTo>
                  <a:cubicBezTo>
                    <a:pt x="105088" y="126092"/>
                    <a:pt x="106348" y="106551"/>
                    <a:pt x="106348" y="86760"/>
                  </a:cubicBezTo>
                  <a:close/>
                  <a:moveTo>
                    <a:pt x="53190" y="166927"/>
                  </a:moveTo>
                  <a:cubicBezTo>
                    <a:pt x="43365" y="166927"/>
                    <a:pt x="28501" y="160664"/>
                    <a:pt x="23966" y="136614"/>
                  </a:cubicBezTo>
                  <a:cubicBezTo>
                    <a:pt x="21195" y="121583"/>
                    <a:pt x="21195" y="98535"/>
                    <a:pt x="21195" y="83754"/>
                  </a:cubicBezTo>
                  <a:cubicBezTo>
                    <a:pt x="21195" y="67721"/>
                    <a:pt x="21195" y="51186"/>
                    <a:pt x="23211" y="37658"/>
                  </a:cubicBezTo>
                  <a:cubicBezTo>
                    <a:pt x="27997" y="7846"/>
                    <a:pt x="46892" y="5591"/>
                    <a:pt x="53190" y="5591"/>
                  </a:cubicBezTo>
                  <a:cubicBezTo>
                    <a:pt x="61504" y="5591"/>
                    <a:pt x="78132" y="10101"/>
                    <a:pt x="82918" y="34902"/>
                  </a:cubicBezTo>
                  <a:cubicBezTo>
                    <a:pt x="85438" y="48932"/>
                    <a:pt x="85438" y="67971"/>
                    <a:pt x="85438" y="83754"/>
                  </a:cubicBezTo>
                  <a:cubicBezTo>
                    <a:pt x="85438" y="102543"/>
                    <a:pt x="85438" y="119578"/>
                    <a:pt x="82666" y="135612"/>
                  </a:cubicBezTo>
                  <a:cubicBezTo>
                    <a:pt x="78887" y="159411"/>
                    <a:pt x="64527" y="166927"/>
                    <a:pt x="53190" y="166927"/>
                  </a:cubicBezTo>
                  <a:close/>
                </a:path>
              </a:pathLst>
            </a:custGeom>
            <a:solidFill>
              <a:srgbClr val="000000"/>
            </a:solidFill>
            <a:ln w="254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157271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37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Firewalls?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F0784-9A91-F360-B0A6-6D3B71C258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62" y="1374753"/>
            <a:ext cx="7639369" cy="4845340"/>
          </a:xfrm>
          <a:prstGeom prst="rect">
            <a:avLst/>
          </a:prstGeom>
        </p:spPr>
      </p:pic>
      <p:sp>
        <p:nvSpPr>
          <p:cNvPr id="6" name="TextBox 5">
            <a:hlinkClick r:id="rId14"/>
            <a:extLst>
              <a:ext uri="{FF2B5EF4-FFF2-40B4-BE49-F238E27FC236}">
                <a16:creationId xmlns:a16="http://schemas.microsoft.com/office/drawing/2014/main" id="{F3AEE030-4058-9168-FD1A-5B3A1BB85A0E}"/>
              </a:ext>
            </a:extLst>
          </p:cNvPr>
          <p:cNvSpPr txBox="1"/>
          <p:nvPr/>
        </p:nvSpPr>
        <p:spPr>
          <a:xfrm>
            <a:off x="8815341" y="1266037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EF883C6F-EDD8-6D0C-BF8A-9314496402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59520" y="1266037"/>
            <a:ext cx="369333" cy="369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CAFBD2-3490-0B70-7715-09A7B87BB559}"/>
              </a:ext>
            </a:extLst>
          </p:cNvPr>
          <p:cNvSpPr txBox="1"/>
          <p:nvPr/>
        </p:nvSpPr>
        <p:spPr>
          <a:xfrm>
            <a:off x="8459520" y="3586517"/>
            <a:ext cx="30029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500" dirty="0"/>
              <a:t>Finite energy density!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771A34-DA02-688E-F226-8159365B15C4}"/>
              </a:ext>
            </a:extLst>
          </p:cNvPr>
          <p:cNvSpPr/>
          <p:nvPr/>
        </p:nvSpPr>
        <p:spPr>
          <a:xfrm>
            <a:off x="8361482" y="3205155"/>
            <a:ext cx="3199014" cy="12731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C6D3F6-2E4B-5E7B-6CDC-20CF79EA8954}"/>
              </a:ext>
            </a:extLst>
          </p:cNvPr>
          <p:cNvSpPr/>
          <p:nvPr/>
        </p:nvSpPr>
        <p:spPr>
          <a:xfrm>
            <a:off x="5289526" y="4973110"/>
            <a:ext cx="1781834" cy="1153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Graphic 13" descr="Arrow Right outline">
            <a:extLst>
              <a:ext uri="{FF2B5EF4-FFF2-40B4-BE49-F238E27FC236}">
                <a16:creationId xmlns:a16="http://schemas.microsoft.com/office/drawing/2014/main" id="{D218D605-919C-C1D6-44C1-D338C272F9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921612">
            <a:off x="7008974" y="527773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EBD3EF-AA4C-E861-47AF-CBA32A957A58}"/>
              </a:ext>
            </a:extLst>
          </p:cNvPr>
          <p:cNvSpPr txBox="1"/>
          <p:nvPr/>
        </p:nvSpPr>
        <p:spPr>
          <a:xfrm>
            <a:off x="7642877" y="5488348"/>
            <a:ext cx="3830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 dirty="0"/>
              <a:t>Negative near the outer apparent horizon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269E7-B02D-709D-593D-9D903403FE5C}"/>
              </a:ext>
            </a:extLst>
          </p:cNvPr>
          <p:cNvSpPr/>
          <p:nvPr/>
        </p:nvSpPr>
        <p:spPr>
          <a:xfrm>
            <a:off x="8028149" y="5445551"/>
            <a:ext cx="3158011" cy="82550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8" name="Group 27" descr="\documentclass{article}&#10;\usepackage{amsmath}&#10;\usepackage{tensor}&#10;\pagestyle{empty}&#10;\begin{document}&#10;&#10;$$\rho_{A}=T_{\mu\nu}u^{\mu}u^{\nu}$$&#10;&#10;&#10;\end{document}" title="IguanaTex Vector Display">
            <a:extLst>
              <a:ext uri="{FF2B5EF4-FFF2-40B4-BE49-F238E27FC236}">
                <a16:creationId xmlns:a16="http://schemas.microsoft.com/office/drawing/2014/main" id="{54904028-9F3D-98C2-769D-A9E81F2A8EE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644186" y="2237955"/>
            <a:ext cx="2008894" cy="328905"/>
            <a:chOff x="7649487" y="4212400"/>
            <a:chExt cx="1539184" cy="25200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AB2DE1B-4A26-9F1D-A634-582661B7B68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649487" y="4281382"/>
              <a:ext cx="118476" cy="162344"/>
            </a:xfrm>
            <a:custGeom>
              <a:avLst/>
              <a:gdLst>
                <a:gd name="connsiteX0" fmla="*/ 956 w 118476"/>
                <a:gd name="connsiteY0" fmla="*/ 151810 h 162344"/>
                <a:gd name="connsiteX1" fmla="*/ 202 w 118476"/>
                <a:gd name="connsiteY1" fmla="*/ 155758 h 162344"/>
                <a:gd name="connsiteX2" fmla="*/ 7231 w 118476"/>
                <a:gd name="connsiteY2" fmla="*/ 162420 h 162344"/>
                <a:gd name="connsiteX3" fmla="*/ 16016 w 118476"/>
                <a:gd name="connsiteY3" fmla="*/ 157238 h 162344"/>
                <a:gd name="connsiteX4" fmla="*/ 32081 w 118476"/>
                <a:gd name="connsiteY4" fmla="*/ 95310 h 162344"/>
                <a:gd name="connsiteX5" fmla="*/ 56931 w 118476"/>
                <a:gd name="connsiteY5" fmla="*/ 111841 h 162344"/>
                <a:gd name="connsiteX6" fmla="*/ 118679 w 118476"/>
                <a:gd name="connsiteY6" fmla="*/ 40291 h 162344"/>
                <a:gd name="connsiteX7" fmla="*/ 83789 w 118476"/>
                <a:gd name="connsiteY7" fmla="*/ 75 h 162344"/>
                <a:gd name="connsiteX8" fmla="*/ 25555 w 118476"/>
                <a:gd name="connsiteY8" fmla="*/ 54848 h 162344"/>
                <a:gd name="connsiteX9" fmla="*/ 956 w 118476"/>
                <a:gd name="connsiteY9" fmla="*/ 151810 h 162344"/>
                <a:gd name="connsiteX10" fmla="*/ 56680 w 118476"/>
                <a:gd name="connsiteY10" fmla="*/ 106413 h 162344"/>
                <a:gd name="connsiteX11" fmla="*/ 35093 w 118476"/>
                <a:gd name="connsiteY11" fmla="*/ 84455 h 162344"/>
                <a:gd name="connsiteX12" fmla="*/ 37101 w 118476"/>
                <a:gd name="connsiteY12" fmla="*/ 75326 h 162344"/>
                <a:gd name="connsiteX13" fmla="*/ 52162 w 118476"/>
                <a:gd name="connsiteY13" fmla="*/ 28942 h 162344"/>
                <a:gd name="connsiteX14" fmla="*/ 83287 w 118476"/>
                <a:gd name="connsiteY14" fmla="*/ 5503 h 162344"/>
                <a:gd name="connsiteX15" fmla="*/ 100607 w 118476"/>
                <a:gd name="connsiteY15" fmla="*/ 29682 h 162344"/>
                <a:gd name="connsiteX16" fmla="*/ 86550 w 118476"/>
                <a:gd name="connsiteY16" fmla="*/ 82974 h 162344"/>
                <a:gd name="connsiteX17" fmla="*/ 56680 w 118476"/>
                <a:gd name="connsiteY17" fmla="*/ 106413 h 1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476" h="162344">
                  <a:moveTo>
                    <a:pt x="956" y="151810"/>
                  </a:moveTo>
                  <a:cubicBezTo>
                    <a:pt x="202" y="154771"/>
                    <a:pt x="202" y="155265"/>
                    <a:pt x="202" y="155758"/>
                  </a:cubicBezTo>
                  <a:cubicBezTo>
                    <a:pt x="202" y="159459"/>
                    <a:pt x="2964" y="162420"/>
                    <a:pt x="7231" y="162420"/>
                  </a:cubicBezTo>
                  <a:cubicBezTo>
                    <a:pt x="12502" y="162420"/>
                    <a:pt x="15514" y="157979"/>
                    <a:pt x="16016" y="157238"/>
                  </a:cubicBezTo>
                  <a:cubicBezTo>
                    <a:pt x="17271" y="155018"/>
                    <a:pt x="25304" y="121957"/>
                    <a:pt x="32081" y="95310"/>
                  </a:cubicBezTo>
                  <a:cubicBezTo>
                    <a:pt x="37101" y="105179"/>
                    <a:pt x="45133" y="111841"/>
                    <a:pt x="56931" y="111841"/>
                  </a:cubicBezTo>
                  <a:cubicBezTo>
                    <a:pt x="86299" y="111841"/>
                    <a:pt x="118679" y="77053"/>
                    <a:pt x="118679" y="40291"/>
                  </a:cubicBezTo>
                  <a:cubicBezTo>
                    <a:pt x="118679" y="14138"/>
                    <a:pt x="102113" y="75"/>
                    <a:pt x="83789" y="75"/>
                  </a:cubicBezTo>
                  <a:cubicBezTo>
                    <a:pt x="59441" y="75"/>
                    <a:pt x="33085" y="24747"/>
                    <a:pt x="25555" y="54848"/>
                  </a:cubicBezTo>
                  <a:lnTo>
                    <a:pt x="956" y="151810"/>
                  </a:lnTo>
                  <a:close/>
                  <a:moveTo>
                    <a:pt x="56680" y="106413"/>
                  </a:moveTo>
                  <a:cubicBezTo>
                    <a:pt x="39109" y="106413"/>
                    <a:pt x="35093" y="86675"/>
                    <a:pt x="35093" y="84455"/>
                  </a:cubicBezTo>
                  <a:cubicBezTo>
                    <a:pt x="35093" y="83468"/>
                    <a:pt x="36348" y="78533"/>
                    <a:pt x="37101" y="75326"/>
                  </a:cubicBezTo>
                  <a:cubicBezTo>
                    <a:pt x="44129" y="47693"/>
                    <a:pt x="46639" y="38811"/>
                    <a:pt x="52162" y="28942"/>
                  </a:cubicBezTo>
                  <a:cubicBezTo>
                    <a:pt x="62955" y="10931"/>
                    <a:pt x="75506" y="5503"/>
                    <a:pt x="83287" y="5503"/>
                  </a:cubicBezTo>
                  <a:cubicBezTo>
                    <a:pt x="92574" y="5503"/>
                    <a:pt x="100607" y="12658"/>
                    <a:pt x="100607" y="29682"/>
                  </a:cubicBezTo>
                  <a:cubicBezTo>
                    <a:pt x="100607" y="43252"/>
                    <a:pt x="93327" y="70885"/>
                    <a:pt x="86550" y="82974"/>
                  </a:cubicBezTo>
                  <a:cubicBezTo>
                    <a:pt x="78267" y="98518"/>
                    <a:pt x="66218" y="106413"/>
                    <a:pt x="56680" y="106413"/>
                  </a:cubicBez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8A3D057-D89F-FA7A-13EF-6FEF938139B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781748" y="4304302"/>
              <a:ext cx="132307" cy="123140"/>
            </a:xfrm>
            <a:custGeom>
              <a:avLst/>
              <a:gdLst>
                <a:gd name="connsiteX0" fmla="*/ 26388 w 132307"/>
                <a:gd name="connsiteY0" fmla="*/ 102492 h 123140"/>
                <a:gd name="connsiteX1" fmla="*/ 4249 w 132307"/>
                <a:gd name="connsiteY1" fmla="*/ 116999 h 123140"/>
                <a:gd name="connsiteX2" fmla="*/ 208 w 132307"/>
                <a:gd name="connsiteY2" fmla="*/ 120626 h 123140"/>
                <a:gd name="connsiteX3" fmla="*/ 2668 w 132307"/>
                <a:gd name="connsiteY3" fmla="*/ 123217 h 123140"/>
                <a:gd name="connsiteX4" fmla="*/ 17778 w 132307"/>
                <a:gd name="connsiteY4" fmla="*/ 122526 h 123140"/>
                <a:gd name="connsiteX5" fmla="*/ 35876 w 132307"/>
                <a:gd name="connsiteY5" fmla="*/ 123217 h 123140"/>
                <a:gd name="connsiteX6" fmla="*/ 39390 w 132307"/>
                <a:gd name="connsiteY6" fmla="*/ 119417 h 123140"/>
                <a:gd name="connsiteX7" fmla="*/ 36403 w 132307"/>
                <a:gd name="connsiteY7" fmla="*/ 116999 h 123140"/>
                <a:gd name="connsiteX8" fmla="*/ 28672 w 132307"/>
                <a:gd name="connsiteY8" fmla="*/ 111818 h 123140"/>
                <a:gd name="connsiteX9" fmla="*/ 31308 w 132307"/>
                <a:gd name="connsiteY9" fmla="*/ 105255 h 123140"/>
                <a:gd name="connsiteX10" fmla="*/ 45364 w 132307"/>
                <a:gd name="connsiteY10" fmla="*/ 83839 h 123140"/>
                <a:gd name="connsiteX11" fmla="*/ 95617 w 132307"/>
                <a:gd name="connsiteY11" fmla="*/ 83839 h 123140"/>
                <a:gd name="connsiteX12" fmla="*/ 99834 w 132307"/>
                <a:gd name="connsiteY12" fmla="*/ 112509 h 123140"/>
                <a:gd name="connsiteX13" fmla="*/ 87710 w 132307"/>
                <a:gd name="connsiteY13" fmla="*/ 116999 h 123140"/>
                <a:gd name="connsiteX14" fmla="*/ 83141 w 132307"/>
                <a:gd name="connsiteY14" fmla="*/ 120799 h 123140"/>
                <a:gd name="connsiteX15" fmla="*/ 85953 w 132307"/>
                <a:gd name="connsiteY15" fmla="*/ 123217 h 123140"/>
                <a:gd name="connsiteX16" fmla="*/ 108619 w 132307"/>
                <a:gd name="connsiteY16" fmla="*/ 122526 h 123140"/>
                <a:gd name="connsiteX17" fmla="*/ 118986 w 132307"/>
                <a:gd name="connsiteY17" fmla="*/ 122698 h 123140"/>
                <a:gd name="connsiteX18" fmla="*/ 129001 w 132307"/>
                <a:gd name="connsiteY18" fmla="*/ 123217 h 123140"/>
                <a:gd name="connsiteX19" fmla="*/ 132515 w 132307"/>
                <a:gd name="connsiteY19" fmla="*/ 119590 h 123140"/>
                <a:gd name="connsiteX20" fmla="*/ 127595 w 132307"/>
                <a:gd name="connsiteY20" fmla="*/ 116999 h 123140"/>
                <a:gd name="connsiteX21" fmla="*/ 116526 w 132307"/>
                <a:gd name="connsiteY21" fmla="*/ 111472 h 123140"/>
                <a:gd name="connsiteX22" fmla="*/ 101064 w 132307"/>
                <a:gd name="connsiteY22" fmla="*/ 4912 h 123140"/>
                <a:gd name="connsiteX23" fmla="*/ 96847 w 132307"/>
                <a:gd name="connsiteY23" fmla="*/ 76 h 123140"/>
                <a:gd name="connsiteX24" fmla="*/ 90873 w 132307"/>
                <a:gd name="connsiteY24" fmla="*/ 4048 h 123140"/>
                <a:gd name="connsiteX25" fmla="*/ 26388 w 132307"/>
                <a:gd name="connsiteY25" fmla="*/ 102492 h 123140"/>
                <a:gd name="connsiteX26" fmla="*/ 49581 w 132307"/>
                <a:gd name="connsiteY26" fmla="*/ 77622 h 123140"/>
                <a:gd name="connsiteX27" fmla="*/ 86480 w 132307"/>
                <a:gd name="connsiteY27" fmla="*/ 21147 h 123140"/>
                <a:gd name="connsiteX28" fmla="*/ 94738 w 132307"/>
                <a:gd name="connsiteY28" fmla="*/ 77622 h 123140"/>
                <a:gd name="connsiteX29" fmla="*/ 49581 w 132307"/>
                <a:gd name="connsiteY29" fmla="*/ 77622 h 1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307" h="123140">
                  <a:moveTo>
                    <a:pt x="26388" y="102492"/>
                  </a:moveTo>
                  <a:cubicBezTo>
                    <a:pt x="20238" y="111818"/>
                    <a:pt x="14616" y="116308"/>
                    <a:pt x="4249" y="116999"/>
                  </a:cubicBezTo>
                  <a:cubicBezTo>
                    <a:pt x="2492" y="117172"/>
                    <a:pt x="208" y="117172"/>
                    <a:pt x="208" y="120626"/>
                  </a:cubicBezTo>
                  <a:cubicBezTo>
                    <a:pt x="208" y="122526"/>
                    <a:pt x="1789" y="123217"/>
                    <a:pt x="2668" y="123217"/>
                  </a:cubicBezTo>
                  <a:cubicBezTo>
                    <a:pt x="7236" y="123217"/>
                    <a:pt x="13034" y="122526"/>
                    <a:pt x="17778" y="122526"/>
                  </a:cubicBezTo>
                  <a:cubicBezTo>
                    <a:pt x="23401" y="122526"/>
                    <a:pt x="30605" y="123217"/>
                    <a:pt x="35876" y="123217"/>
                  </a:cubicBezTo>
                  <a:cubicBezTo>
                    <a:pt x="36755" y="123217"/>
                    <a:pt x="39390" y="123217"/>
                    <a:pt x="39390" y="119417"/>
                  </a:cubicBezTo>
                  <a:cubicBezTo>
                    <a:pt x="39390" y="117172"/>
                    <a:pt x="37106" y="116999"/>
                    <a:pt x="36403" y="116999"/>
                  </a:cubicBezTo>
                  <a:cubicBezTo>
                    <a:pt x="34998" y="116826"/>
                    <a:pt x="28672" y="116481"/>
                    <a:pt x="28672" y="111818"/>
                  </a:cubicBezTo>
                  <a:cubicBezTo>
                    <a:pt x="28672" y="109745"/>
                    <a:pt x="30429" y="106809"/>
                    <a:pt x="31308" y="105255"/>
                  </a:cubicBezTo>
                  <a:lnTo>
                    <a:pt x="45364" y="83839"/>
                  </a:lnTo>
                  <a:lnTo>
                    <a:pt x="95617" y="83839"/>
                  </a:lnTo>
                  <a:lnTo>
                    <a:pt x="99834" y="112509"/>
                  </a:lnTo>
                  <a:cubicBezTo>
                    <a:pt x="99131" y="114236"/>
                    <a:pt x="98077" y="116999"/>
                    <a:pt x="87710" y="116999"/>
                  </a:cubicBezTo>
                  <a:cubicBezTo>
                    <a:pt x="85601" y="116999"/>
                    <a:pt x="83141" y="116999"/>
                    <a:pt x="83141" y="120799"/>
                  </a:cubicBezTo>
                  <a:cubicBezTo>
                    <a:pt x="83141" y="121490"/>
                    <a:pt x="83669" y="123217"/>
                    <a:pt x="85953" y="123217"/>
                  </a:cubicBezTo>
                  <a:cubicBezTo>
                    <a:pt x="91048" y="123217"/>
                    <a:pt x="103524" y="122526"/>
                    <a:pt x="108619" y="122526"/>
                  </a:cubicBezTo>
                  <a:cubicBezTo>
                    <a:pt x="111782" y="122526"/>
                    <a:pt x="115823" y="122698"/>
                    <a:pt x="118986" y="122698"/>
                  </a:cubicBezTo>
                  <a:cubicBezTo>
                    <a:pt x="122148" y="122871"/>
                    <a:pt x="125838" y="123217"/>
                    <a:pt x="129001" y="123217"/>
                  </a:cubicBezTo>
                  <a:cubicBezTo>
                    <a:pt x="131285" y="123217"/>
                    <a:pt x="132515" y="121835"/>
                    <a:pt x="132515" y="119590"/>
                  </a:cubicBezTo>
                  <a:cubicBezTo>
                    <a:pt x="132515" y="116999"/>
                    <a:pt x="130407" y="116999"/>
                    <a:pt x="127595" y="116999"/>
                  </a:cubicBezTo>
                  <a:cubicBezTo>
                    <a:pt x="117404" y="116999"/>
                    <a:pt x="117053" y="115617"/>
                    <a:pt x="116526" y="111472"/>
                  </a:cubicBezTo>
                  <a:lnTo>
                    <a:pt x="101064" y="4912"/>
                  </a:lnTo>
                  <a:cubicBezTo>
                    <a:pt x="100537" y="1285"/>
                    <a:pt x="100185" y="76"/>
                    <a:pt x="96847" y="76"/>
                  </a:cubicBezTo>
                  <a:cubicBezTo>
                    <a:pt x="93508" y="76"/>
                    <a:pt x="92454" y="1631"/>
                    <a:pt x="90873" y="4048"/>
                  </a:cubicBezTo>
                  <a:lnTo>
                    <a:pt x="26388" y="102492"/>
                  </a:lnTo>
                  <a:close/>
                  <a:moveTo>
                    <a:pt x="49581" y="77622"/>
                  </a:moveTo>
                  <a:lnTo>
                    <a:pt x="86480" y="21147"/>
                  </a:lnTo>
                  <a:lnTo>
                    <a:pt x="94738" y="77622"/>
                  </a:lnTo>
                  <a:lnTo>
                    <a:pt x="49581" y="77622"/>
                  </a:ln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060B42B-D9DD-0EB7-8F7C-008C8C866E8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019019" y="4299886"/>
              <a:ext cx="166921" cy="57733"/>
            </a:xfrm>
            <a:custGeom>
              <a:avLst/>
              <a:gdLst>
                <a:gd name="connsiteX0" fmla="*/ 158604 w 166921"/>
                <a:gd name="connsiteY0" fmla="*/ 9944 h 57733"/>
                <a:gd name="connsiteX1" fmla="*/ 167139 w 166921"/>
                <a:gd name="connsiteY1" fmla="*/ 5009 h 57733"/>
                <a:gd name="connsiteX2" fmla="*/ 158855 w 166921"/>
                <a:gd name="connsiteY2" fmla="*/ 75 h 57733"/>
                <a:gd name="connsiteX3" fmla="*/ 8500 w 166921"/>
                <a:gd name="connsiteY3" fmla="*/ 75 h 57733"/>
                <a:gd name="connsiteX4" fmla="*/ 217 w 166921"/>
                <a:gd name="connsiteY4" fmla="*/ 5009 h 57733"/>
                <a:gd name="connsiteX5" fmla="*/ 8751 w 166921"/>
                <a:gd name="connsiteY5" fmla="*/ 9944 h 57733"/>
                <a:gd name="connsiteX6" fmla="*/ 158604 w 166921"/>
                <a:gd name="connsiteY6" fmla="*/ 9944 h 57733"/>
                <a:gd name="connsiteX7" fmla="*/ 158855 w 166921"/>
                <a:gd name="connsiteY7" fmla="*/ 57808 h 57733"/>
                <a:gd name="connsiteX8" fmla="*/ 167139 w 166921"/>
                <a:gd name="connsiteY8" fmla="*/ 52874 h 57733"/>
                <a:gd name="connsiteX9" fmla="*/ 158604 w 166921"/>
                <a:gd name="connsiteY9" fmla="*/ 47939 h 57733"/>
                <a:gd name="connsiteX10" fmla="*/ 8751 w 166921"/>
                <a:gd name="connsiteY10" fmla="*/ 47939 h 57733"/>
                <a:gd name="connsiteX11" fmla="*/ 217 w 166921"/>
                <a:gd name="connsiteY11" fmla="*/ 52874 h 57733"/>
                <a:gd name="connsiteX12" fmla="*/ 8500 w 166921"/>
                <a:gd name="connsiteY12" fmla="*/ 57808 h 57733"/>
                <a:gd name="connsiteX13" fmla="*/ 158855 w 166921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921" h="57733">
                  <a:moveTo>
                    <a:pt x="158604" y="9944"/>
                  </a:moveTo>
                  <a:cubicBezTo>
                    <a:pt x="162370" y="9944"/>
                    <a:pt x="167139" y="9944"/>
                    <a:pt x="167139" y="5009"/>
                  </a:cubicBezTo>
                  <a:cubicBezTo>
                    <a:pt x="167139" y="75"/>
                    <a:pt x="162370" y="75"/>
                    <a:pt x="158855" y="75"/>
                  </a:cubicBezTo>
                  <a:lnTo>
                    <a:pt x="8500" y="75"/>
                  </a:lnTo>
                  <a:cubicBezTo>
                    <a:pt x="4986" y="75"/>
                    <a:pt x="217" y="75"/>
                    <a:pt x="217" y="5009"/>
                  </a:cubicBezTo>
                  <a:cubicBezTo>
                    <a:pt x="217" y="9944"/>
                    <a:pt x="4986" y="9944"/>
                    <a:pt x="8751" y="9944"/>
                  </a:cubicBezTo>
                  <a:lnTo>
                    <a:pt x="158604" y="9944"/>
                  </a:lnTo>
                  <a:close/>
                  <a:moveTo>
                    <a:pt x="158855" y="57808"/>
                  </a:moveTo>
                  <a:cubicBezTo>
                    <a:pt x="162370" y="57808"/>
                    <a:pt x="167139" y="57808"/>
                    <a:pt x="167139" y="52874"/>
                  </a:cubicBezTo>
                  <a:cubicBezTo>
                    <a:pt x="167139" y="47939"/>
                    <a:pt x="162370" y="47939"/>
                    <a:pt x="158604" y="47939"/>
                  </a:cubicBezTo>
                  <a:lnTo>
                    <a:pt x="8751" y="47939"/>
                  </a:lnTo>
                  <a:cubicBezTo>
                    <a:pt x="4986" y="47939"/>
                    <a:pt x="217" y="47939"/>
                    <a:pt x="217" y="52874"/>
                  </a:cubicBezTo>
                  <a:cubicBezTo>
                    <a:pt x="217" y="57808"/>
                    <a:pt x="4986" y="57808"/>
                    <a:pt x="8500" y="57808"/>
                  </a:cubicBezTo>
                  <a:lnTo>
                    <a:pt x="158855" y="57808"/>
                  </a:ln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E7C2094-37E3-E749-BFF7-4A18B9733CE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275941" y="4223402"/>
              <a:ext cx="170687" cy="167032"/>
            </a:xfrm>
            <a:custGeom>
              <a:avLst/>
              <a:gdLst>
                <a:gd name="connsiteX0" fmla="*/ 101385 w 170687"/>
                <a:gd name="connsiteY0" fmla="*/ 17345 h 167032"/>
                <a:gd name="connsiteX1" fmla="*/ 107158 w 170687"/>
                <a:gd name="connsiteY1" fmla="*/ 8217 h 167032"/>
                <a:gd name="connsiteX2" fmla="*/ 122971 w 170687"/>
                <a:gd name="connsiteY2" fmla="*/ 7723 h 167032"/>
                <a:gd name="connsiteX3" fmla="*/ 159619 w 170687"/>
                <a:gd name="connsiteY3" fmla="*/ 27955 h 167032"/>
                <a:gd name="connsiteX4" fmla="*/ 157611 w 170687"/>
                <a:gd name="connsiteY4" fmla="*/ 47693 h 167032"/>
                <a:gd name="connsiteX5" fmla="*/ 156858 w 170687"/>
                <a:gd name="connsiteY5" fmla="*/ 52380 h 167032"/>
                <a:gd name="connsiteX6" fmla="*/ 159870 w 170687"/>
                <a:gd name="connsiteY6" fmla="*/ 55588 h 167032"/>
                <a:gd name="connsiteX7" fmla="*/ 163635 w 170687"/>
                <a:gd name="connsiteY7" fmla="*/ 49913 h 167032"/>
                <a:gd name="connsiteX8" fmla="*/ 170412 w 170687"/>
                <a:gd name="connsiteY8" fmla="*/ 6983 h 167032"/>
                <a:gd name="connsiteX9" fmla="*/ 170914 w 170687"/>
                <a:gd name="connsiteY9" fmla="*/ 2789 h 167032"/>
                <a:gd name="connsiteX10" fmla="*/ 164137 w 170687"/>
                <a:gd name="connsiteY10" fmla="*/ 75 h 167032"/>
                <a:gd name="connsiteX11" fmla="*/ 24826 w 170687"/>
                <a:gd name="connsiteY11" fmla="*/ 75 h 167032"/>
                <a:gd name="connsiteX12" fmla="*/ 16794 w 170687"/>
                <a:gd name="connsiteY12" fmla="*/ 5009 h 167032"/>
                <a:gd name="connsiteX13" fmla="*/ 1733 w 170687"/>
                <a:gd name="connsiteY13" fmla="*/ 48433 h 167032"/>
                <a:gd name="connsiteX14" fmla="*/ 227 w 170687"/>
                <a:gd name="connsiteY14" fmla="*/ 52874 h 167032"/>
                <a:gd name="connsiteX15" fmla="*/ 3240 w 170687"/>
                <a:gd name="connsiteY15" fmla="*/ 55588 h 167032"/>
                <a:gd name="connsiteX16" fmla="*/ 7507 w 170687"/>
                <a:gd name="connsiteY16" fmla="*/ 50407 h 167032"/>
                <a:gd name="connsiteX17" fmla="*/ 64737 w 170687"/>
                <a:gd name="connsiteY17" fmla="*/ 7723 h 167032"/>
                <a:gd name="connsiteX18" fmla="*/ 74526 w 170687"/>
                <a:gd name="connsiteY18" fmla="*/ 7723 h 167032"/>
                <a:gd name="connsiteX19" fmla="*/ 81555 w 170687"/>
                <a:gd name="connsiteY19" fmla="*/ 10684 h 167032"/>
                <a:gd name="connsiteX20" fmla="*/ 80551 w 170687"/>
                <a:gd name="connsiteY20" fmla="*/ 15865 h 167032"/>
                <a:gd name="connsiteX21" fmla="*/ 46915 w 170687"/>
                <a:gd name="connsiteY21" fmla="*/ 147616 h 167032"/>
                <a:gd name="connsiteX22" fmla="*/ 17045 w 170687"/>
                <a:gd name="connsiteY22" fmla="*/ 159459 h 167032"/>
                <a:gd name="connsiteX23" fmla="*/ 6503 w 170687"/>
                <a:gd name="connsiteY23" fmla="*/ 164147 h 167032"/>
                <a:gd name="connsiteX24" fmla="*/ 10770 w 170687"/>
                <a:gd name="connsiteY24" fmla="*/ 167107 h 167032"/>
                <a:gd name="connsiteX25" fmla="*/ 31353 w 170687"/>
                <a:gd name="connsiteY25" fmla="*/ 166614 h 167032"/>
                <a:gd name="connsiteX26" fmla="*/ 52689 w 170687"/>
                <a:gd name="connsiteY26" fmla="*/ 166367 h 167032"/>
                <a:gd name="connsiteX27" fmla="*/ 73522 w 170687"/>
                <a:gd name="connsiteY27" fmla="*/ 166614 h 167032"/>
                <a:gd name="connsiteX28" fmla="*/ 95360 w 170687"/>
                <a:gd name="connsiteY28" fmla="*/ 167107 h 167032"/>
                <a:gd name="connsiteX29" fmla="*/ 100883 w 170687"/>
                <a:gd name="connsiteY29" fmla="*/ 162173 h 167032"/>
                <a:gd name="connsiteX30" fmla="*/ 92348 w 170687"/>
                <a:gd name="connsiteY30" fmla="*/ 159459 h 167032"/>
                <a:gd name="connsiteX31" fmla="*/ 76284 w 170687"/>
                <a:gd name="connsiteY31" fmla="*/ 158965 h 167032"/>
                <a:gd name="connsiteX32" fmla="*/ 66996 w 170687"/>
                <a:gd name="connsiteY32" fmla="*/ 153538 h 167032"/>
                <a:gd name="connsiteX33" fmla="*/ 68000 w 170687"/>
                <a:gd name="connsiteY33" fmla="*/ 148356 h 167032"/>
                <a:gd name="connsiteX34" fmla="*/ 101385 w 170687"/>
                <a:gd name="connsiteY34" fmla="*/ 17345 h 16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687" h="167032">
                  <a:moveTo>
                    <a:pt x="101385" y="17345"/>
                  </a:moveTo>
                  <a:cubicBezTo>
                    <a:pt x="103142" y="10437"/>
                    <a:pt x="104146" y="8957"/>
                    <a:pt x="107158" y="8217"/>
                  </a:cubicBezTo>
                  <a:cubicBezTo>
                    <a:pt x="109417" y="7723"/>
                    <a:pt x="117700" y="7723"/>
                    <a:pt x="122971" y="7723"/>
                  </a:cubicBezTo>
                  <a:cubicBezTo>
                    <a:pt x="148324" y="7723"/>
                    <a:pt x="159619" y="8710"/>
                    <a:pt x="159619" y="27955"/>
                  </a:cubicBezTo>
                  <a:cubicBezTo>
                    <a:pt x="159619" y="31655"/>
                    <a:pt x="158615" y="41278"/>
                    <a:pt x="157611" y="47693"/>
                  </a:cubicBezTo>
                  <a:cubicBezTo>
                    <a:pt x="157360" y="48680"/>
                    <a:pt x="156858" y="51640"/>
                    <a:pt x="156858" y="52380"/>
                  </a:cubicBezTo>
                  <a:cubicBezTo>
                    <a:pt x="156858" y="53861"/>
                    <a:pt x="157611" y="55588"/>
                    <a:pt x="159870" y="55588"/>
                  </a:cubicBezTo>
                  <a:cubicBezTo>
                    <a:pt x="162631" y="55588"/>
                    <a:pt x="163133" y="53614"/>
                    <a:pt x="163635" y="49913"/>
                  </a:cubicBezTo>
                  <a:lnTo>
                    <a:pt x="170412" y="6983"/>
                  </a:lnTo>
                  <a:cubicBezTo>
                    <a:pt x="170663" y="5996"/>
                    <a:pt x="170914" y="3529"/>
                    <a:pt x="170914" y="2789"/>
                  </a:cubicBezTo>
                  <a:cubicBezTo>
                    <a:pt x="170914" y="75"/>
                    <a:pt x="168404" y="75"/>
                    <a:pt x="164137" y="75"/>
                  </a:cubicBezTo>
                  <a:lnTo>
                    <a:pt x="24826" y="75"/>
                  </a:lnTo>
                  <a:cubicBezTo>
                    <a:pt x="18802" y="75"/>
                    <a:pt x="18551" y="321"/>
                    <a:pt x="16794" y="5009"/>
                  </a:cubicBezTo>
                  <a:lnTo>
                    <a:pt x="1733" y="48433"/>
                  </a:lnTo>
                  <a:cubicBezTo>
                    <a:pt x="1482" y="48926"/>
                    <a:pt x="227" y="52380"/>
                    <a:pt x="227" y="52874"/>
                  </a:cubicBezTo>
                  <a:cubicBezTo>
                    <a:pt x="227" y="54354"/>
                    <a:pt x="1482" y="55588"/>
                    <a:pt x="3240" y="55588"/>
                  </a:cubicBezTo>
                  <a:cubicBezTo>
                    <a:pt x="5750" y="55588"/>
                    <a:pt x="6001" y="54354"/>
                    <a:pt x="7507" y="50407"/>
                  </a:cubicBezTo>
                  <a:cubicBezTo>
                    <a:pt x="21061" y="12164"/>
                    <a:pt x="27588" y="7723"/>
                    <a:pt x="64737" y="7723"/>
                  </a:cubicBezTo>
                  <a:lnTo>
                    <a:pt x="74526" y="7723"/>
                  </a:lnTo>
                  <a:cubicBezTo>
                    <a:pt x="81555" y="7723"/>
                    <a:pt x="81555" y="8710"/>
                    <a:pt x="81555" y="10684"/>
                  </a:cubicBezTo>
                  <a:cubicBezTo>
                    <a:pt x="81555" y="12164"/>
                    <a:pt x="80802" y="15125"/>
                    <a:pt x="80551" y="15865"/>
                  </a:cubicBezTo>
                  <a:lnTo>
                    <a:pt x="46915" y="147616"/>
                  </a:lnTo>
                  <a:cubicBezTo>
                    <a:pt x="44656" y="156745"/>
                    <a:pt x="43903" y="159459"/>
                    <a:pt x="17045" y="159459"/>
                  </a:cubicBezTo>
                  <a:cubicBezTo>
                    <a:pt x="8009" y="159459"/>
                    <a:pt x="6503" y="159459"/>
                    <a:pt x="6503" y="164147"/>
                  </a:cubicBezTo>
                  <a:cubicBezTo>
                    <a:pt x="6503" y="167107"/>
                    <a:pt x="9264" y="167107"/>
                    <a:pt x="10770" y="167107"/>
                  </a:cubicBezTo>
                  <a:cubicBezTo>
                    <a:pt x="17547" y="167107"/>
                    <a:pt x="24575" y="166614"/>
                    <a:pt x="31353" y="166614"/>
                  </a:cubicBezTo>
                  <a:cubicBezTo>
                    <a:pt x="38381" y="166614"/>
                    <a:pt x="45660" y="166367"/>
                    <a:pt x="52689" y="166367"/>
                  </a:cubicBezTo>
                  <a:cubicBezTo>
                    <a:pt x="59717" y="166367"/>
                    <a:pt x="66745" y="166614"/>
                    <a:pt x="73522" y="166614"/>
                  </a:cubicBezTo>
                  <a:cubicBezTo>
                    <a:pt x="80802" y="166614"/>
                    <a:pt x="88332" y="167107"/>
                    <a:pt x="95360" y="167107"/>
                  </a:cubicBezTo>
                  <a:cubicBezTo>
                    <a:pt x="97870" y="167107"/>
                    <a:pt x="100883" y="167107"/>
                    <a:pt x="100883" y="162173"/>
                  </a:cubicBezTo>
                  <a:cubicBezTo>
                    <a:pt x="100883" y="159459"/>
                    <a:pt x="98874" y="159459"/>
                    <a:pt x="92348" y="159459"/>
                  </a:cubicBezTo>
                  <a:cubicBezTo>
                    <a:pt x="86073" y="159459"/>
                    <a:pt x="82810" y="159459"/>
                    <a:pt x="76284" y="158965"/>
                  </a:cubicBezTo>
                  <a:cubicBezTo>
                    <a:pt x="69004" y="158225"/>
                    <a:pt x="66996" y="157485"/>
                    <a:pt x="66996" y="153538"/>
                  </a:cubicBezTo>
                  <a:cubicBezTo>
                    <a:pt x="66996" y="153291"/>
                    <a:pt x="66996" y="152057"/>
                    <a:pt x="68000" y="148356"/>
                  </a:cubicBezTo>
                  <a:lnTo>
                    <a:pt x="101385" y="17345"/>
                  </a:ln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D9D65A-5B0F-9D62-CB1A-136312B3799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425386" y="4351279"/>
              <a:ext cx="104721" cy="113123"/>
            </a:xfrm>
            <a:custGeom>
              <a:avLst/>
              <a:gdLst>
                <a:gd name="connsiteX0" fmla="*/ 936 w 104721"/>
                <a:gd name="connsiteY0" fmla="*/ 104046 h 113123"/>
                <a:gd name="connsiteX1" fmla="*/ 233 w 104721"/>
                <a:gd name="connsiteY1" fmla="*/ 107673 h 113123"/>
                <a:gd name="connsiteX2" fmla="*/ 6207 w 104721"/>
                <a:gd name="connsiteY2" fmla="*/ 113200 h 113123"/>
                <a:gd name="connsiteX3" fmla="*/ 14641 w 104721"/>
                <a:gd name="connsiteY3" fmla="*/ 104564 h 113123"/>
                <a:gd name="connsiteX4" fmla="*/ 22724 w 104721"/>
                <a:gd name="connsiteY4" fmla="*/ 72959 h 113123"/>
                <a:gd name="connsiteX5" fmla="*/ 41524 w 104721"/>
                <a:gd name="connsiteY5" fmla="*/ 77967 h 113123"/>
                <a:gd name="connsiteX6" fmla="*/ 66826 w 104721"/>
                <a:gd name="connsiteY6" fmla="*/ 65532 h 113123"/>
                <a:gd name="connsiteX7" fmla="*/ 84924 w 104721"/>
                <a:gd name="connsiteY7" fmla="*/ 77967 h 113123"/>
                <a:gd name="connsiteX8" fmla="*/ 98805 w 104721"/>
                <a:gd name="connsiteY8" fmla="*/ 68814 h 113123"/>
                <a:gd name="connsiteX9" fmla="*/ 104955 w 104721"/>
                <a:gd name="connsiteY9" fmla="*/ 51543 h 113123"/>
                <a:gd name="connsiteX10" fmla="*/ 102143 w 104721"/>
                <a:gd name="connsiteY10" fmla="*/ 49298 h 113123"/>
                <a:gd name="connsiteX11" fmla="*/ 98278 w 104721"/>
                <a:gd name="connsiteY11" fmla="*/ 54652 h 113123"/>
                <a:gd name="connsiteX12" fmla="*/ 85451 w 104721"/>
                <a:gd name="connsiteY12" fmla="*/ 73131 h 113123"/>
                <a:gd name="connsiteX13" fmla="*/ 79653 w 104721"/>
                <a:gd name="connsiteY13" fmla="*/ 64669 h 113123"/>
                <a:gd name="connsiteX14" fmla="*/ 82289 w 104721"/>
                <a:gd name="connsiteY14" fmla="*/ 51025 h 113123"/>
                <a:gd name="connsiteX15" fmla="*/ 86154 w 104721"/>
                <a:gd name="connsiteY15" fmla="*/ 35481 h 113123"/>
                <a:gd name="connsiteX16" fmla="*/ 90195 w 104721"/>
                <a:gd name="connsiteY16" fmla="*/ 20110 h 113123"/>
                <a:gd name="connsiteX17" fmla="*/ 93182 w 104721"/>
                <a:gd name="connsiteY17" fmla="*/ 7330 h 113123"/>
                <a:gd name="connsiteX18" fmla="*/ 87384 w 104721"/>
                <a:gd name="connsiteY18" fmla="*/ 1803 h 113123"/>
                <a:gd name="connsiteX19" fmla="*/ 80180 w 104721"/>
                <a:gd name="connsiteY19" fmla="*/ 5948 h 113123"/>
                <a:gd name="connsiteX20" fmla="*/ 77369 w 104721"/>
                <a:gd name="connsiteY20" fmla="*/ 15965 h 113123"/>
                <a:gd name="connsiteX21" fmla="*/ 73679 w 104721"/>
                <a:gd name="connsiteY21" fmla="*/ 30300 h 113123"/>
                <a:gd name="connsiteX22" fmla="*/ 68232 w 104721"/>
                <a:gd name="connsiteY22" fmla="*/ 51888 h 113123"/>
                <a:gd name="connsiteX23" fmla="*/ 65421 w 104721"/>
                <a:gd name="connsiteY23" fmla="*/ 58797 h 113123"/>
                <a:gd name="connsiteX24" fmla="*/ 42227 w 104721"/>
                <a:gd name="connsiteY24" fmla="*/ 73131 h 113123"/>
                <a:gd name="connsiteX25" fmla="*/ 27819 w 104721"/>
                <a:gd name="connsiteY25" fmla="*/ 57760 h 113123"/>
                <a:gd name="connsiteX26" fmla="*/ 30806 w 104721"/>
                <a:gd name="connsiteY26" fmla="*/ 41699 h 113123"/>
                <a:gd name="connsiteX27" fmla="*/ 34672 w 104721"/>
                <a:gd name="connsiteY27" fmla="*/ 26155 h 113123"/>
                <a:gd name="connsiteX28" fmla="*/ 37132 w 104721"/>
                <a:gd name="connsiteY28" fmla="*/ 16483 h 113123"/>
                <a:gd name="connsiteX29" fmla="*/ 39767 w 104721"/>
                <a:gd name="connsiteY29" fmla="*/ 5603 h 113123"/>
                <a:gd name="connsiteX30" fmla="*/ 33793 w 104721"/>
                <a:gd name="connsiteY30" fmla="*/ 76 h 113123"/>
                <a:gd name="connsiteX31" fmla="*/ 25359 w 104721"/>
                <a:gd name="connsiteY31" fmla="*/ 8193 h 113123"/>
                <a:gd name="connsiteX32" fmla="*/ 936 w 104721"/>
                <a:gd name="connsiteY32" fmla="*/ 104046 h 1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4721" h="113123">
                  <a:moveTo>
                    <a:pt x="936" y="104046"/>
                  </a:moveTo>
                  <a:cubicBezTo>
                    <a:pt x="233" y="106637"/>
                    <a:pt x="233" y="107500"/>
                    <a:pt x="233" y="107673"/>
                  </a:cubicBezTo>
                  <a:cubicBezTo>
                    <a:pt x="233" y="111472"/>
                    <a:pt x="3396" y="113200"/>
                    <a:pt x="6207" y="113200"/>
                  </a:cubicBezTo>
                  <a:cubicBezTo>
                    <a:pt x="12533" y="113200"/>
                    <a:pt x="13938" y="107500"/>
                    <a:pt x="14641" y="104564"/>
                  </a:cubicBezTo>
                  <a:cubicBezTo>
                    <a:pt x="14993" y="103701"/>
                    <a:pt x="18507" y="89884"/>
                    <a:pt x="22724" y="72959"/>
                  </a:cubicBezTo>
                  <a:cubicBezTo>
                    <a:pt x="28171" y="76586"/>
                    <a:pt x="35199" y="77967"/>
                    <a:pt x="41524" y="77967"/>
                  </a:cubicBezTo>
                  <a:cubicBezTo>
                    <a:pt x="56635" y="77967"/>
                    <a:pt x="66475" y="65878"/>
                    <a:pt x="66826" y="65532"/>
                  </a:cubicBezTo>
                  <a:cubicBezTo>
                    <a:pt x="70165" y="77449"/>
                    <a:pt x="82289" y="77967"/>
                    <a:pt x="84924" y="77967"/>
                  </a:cubicBezTo>
                  <a:cubicBezTo>
                    <a:pt x="91250" y="77967"/>
                    <a:pt x="95642" y="74168"/>
                    <a:pt x="98805" y="68814"/>
                  </a:cubicBezTo>
                  <a:cubicBezTo>
                    <a:pt x="102671" y="62078"/>
                    <a:pt x="104955" y="52234"/>
                    <a:pt x="104955" y="51543"/>
                  </a:cubicBezTo>
                  <a:cubicBezTo>
                    <a:pt x="104955" y="49298"/>
                    <a:pt x="102671" y="49298"/>
                    <a:pt x="102143" y="49298"/>
                  </a:cubicBezTo>
                  <a:cubicBezTo>
                    <a:pt x="99684" y="49298"/>
                    <a:pt x="99508" y="49989"/>
                    <a:pt x="98278" y="54652"/>
                  </a:cubicBezTo>
                  <a:cubicBezTo>
                    <a:pt x="96169" y="62942"/>
                    <a:pt x="92831" y="73131"/>
                    <a:pt x="85451" y="73131"/>
                  </a:cubicBezTo>
                  <a:cubicBezTo>
                    <a:pt x="80883" y="73131"/>
                    <a:pt x="79653" y="69332"/>
                    <a:pt x="79653" y="64669"/>
                  </a:cubicBezTo>
                  <a:cubicBezTo>
                    <a:pt x="79653" y="61733"/>
                    <a:pt x="81059" y="55515"/>
                    <a:pt x="82289" y="51025"/>
                  </a:cubicBezTo>
                  <a:cubicBezTo>
                    <a:pt x="83518" y="46362"/>
                    <a:pt x="85276" y="39281"/>
                    <a:pt x="86154" y="35481"/>
                  </a:cubicBezTo>
                  <a:lnTo>
                    <a:pt x="90195" y="20110"/>
                  </a:lnTo>
                  <a:cubicBezTo>
                    <a:pt x="91250" y="15793"/>
                    <a:pt x="93182" y="8193"/>
                    <a:pt x="93182" y="7330"/>
                  </a:cubicBezTo>
                  <a:cubicBezTo>
                    <a:pt x="93182" y="3876"/>
                    <a:pt x="90371" y="1803"/>
                    <a:pt x="87384" y="1803"/>
                  </a:cubicBezTo>
                  <a:cubicBezTo>
                    <a:pt x="85451" y="1803"/>
                    <a:pt x="82113" y="2667"/>
                    <a:pt x="80180" y="5948"/>
                  </a:cubicBezTo>
                  <a:cubicBezTo>
                    <a:pt x="79653" y="6985"/>
                    <a:pt x="78247" y="12511"/>
                    <a:pt x="77369" y="15965"/>
                  </a:cubicBezTo>
                  <a:lnTo>
                    <a:pt x="73679" y="30300"/>
                  </a:lnTo>
                  <a:lnTo>
                    <a:pt x="68232" y="51888"/>
                  </a:lnTo>
                  <a:cubicBezTo>
                    <a:pt x="67002" y="56206"/>
                    <a:pt x="67002" y="56552"/>
                    <a:pt x="65421" y="58797"/>
                  </a:cubicBezTo>
                  <a:cubicBezTo>
                    <a:pt x="59974" y="66396"/>
                    <a:pt x="52243" y="73131"/>
                    <a:pt x="42227" y="73131"/>
                  </a:cubicBezTo>
                  <a:cubicBezTo>
                    <a:pt x="27819" y="73131"/>
                    <a:pt x="27819" y="60869"/>
                    <a:pt x="27819" y="57760"/>
                  </a:cubicBezTo>
                  <a:cubicBezTo>
                    <a:pt x="27819" y="53270"/>
                    <a:pt x="28346" y="51025"/>
                    <a:pt x="30806" y="41699"/>
                  </a:cubicBezTo>
                  <a:cubicBezTo>
                    <a:pt x="32563" y="34100"/>
                    <a:pt x="32915" y="32891"/>
                    <a:pt x="34672" y="26155"/>
                  </a:cubicBezTo>
                  <a:lnTo>
                    <a:pt x="37132" y="16483"/>
                  </a:lnTo>
                  <a:cubicBezTo>
                    <a:pt x="38010" y="12857"/>
                    <a:pt x="39767" y="6294"/>
                    <a:pt x="39767" y="5603"/>
                  </a:cubicBezTo>
                  <a:cubicBezTo>
                    <a:pt x="39767" y="2494"/>
                    <a:pt x="37307" y="76"/>
                    <a:pt x="33793" y="76"/>
                  </a:cubicBezTo>
                  <a:cubicBezTo>
                    <a:pt x="27468" y="76"/>
                    <a:pt x="25887" y="6121"/>
                    <a:pt x="25359" y="8193"/>
                  </a:cubicBezTo>
                  <a:lnTo>
                    <a:pt x="936" y="104046"/>
                  </a:ln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D4A1FF0-12F8-D783-2440-DBB3BC7972F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551477" y="4351279"/>
              <a:ext cx="90313" cy="76163"/>
            </a:xfrm>
            <a:custGeom>
              <a:avLst/>
              <a:gdLst>
                <a:gd name="connsiteX0" fmla="*/ 31514 w 90313"/>
                <a:gd name="connsiteY0" fmla="*/ 5085 h 76163"/>
                <a:gd name="connsiteX1" fmla="*/ 31865 w 90313"/>
                <a:gd name="connsiteY1" fmla="*/ 2494 h 76163"/>
                <a:gd name="connsiteX2" fmla="*/ 29054 w 90313"/>
                <a:gd name="connsiteY2" fmla="*/ 76 h 76163"/>
                <a:gd name="connsiteX3" fmla="*/ 17633 w 90313"/>
                <a:gd name="connsiteY3" fmla="*/ 940 h 76163"/>
                <a:gd name="connsiteX4" fmla="*/ 7793 w 90313"/>
                <a:gd name="connsiteY4" fmla="*/ 1803 h 76163"/>
                <a:gd name="connsiteX5" fmla="*/ 2874 w 90313"/>
                <a:gd name="connsiteY5" fmla="*/ 5776 h 76163"/>
                <a:gd name="connsiteX6" fmla="*/ 7442 w 90313"/>
                <a:gd name="connsiteY6" fmla="*/ 8193 h 76163"/>
                <a:gd name="connsiteX7" fmla="*/ 15876 w 90313"/>
                <a:gd name="connsiteY7" fmla="*/ 10784 h 76163"/>
                <a:gd name="connsiteX8" fmla="*/ 14295 w 90313"/>
                <a:gd name="connsiteY8" fmla="*/ 17520 h 76163"/>
                <a:gd name="connsiteX9" fmla="*/ 5509 w 90313"/>
                <a:gd name="connsiteY9" fmla="*/ 52407 h 76163"/>
                <a:gd name="connsiteX10" fmla="*/ 238 w 90313"/>
                <a:gd name="connsiteY10" fmla="*/ 73822 h 76163"/>
                <a:gd name="connsiteX11" fmla="*/ 3577 w 90313"/>
                <a:gd name="connsiteY11" fmla="*/ 76240 h 76163"/>
                <a:gd name="connsiteX12" fmla="*/ 6388 w 90313"/>
                <a:gd name="connsiteY12" fmla="*/ 76240 h 76163"/>
                <a:gd name="connsiteX13" fmla="*/ 63141 w 90313"/>
                <a:gd name="connsiteY13" fmla="*/ 49298 h 76163"/>
                <a:gd name="connsiteX14" fmla="*/ 90552 w 90313"/>
                <a:gd name="connsiteY14" fmla="*/ 5603 h 76163"/>
                <a:gd name="connsiteX15" fmla="*/ 84578 w 90313"/>
                <a:gd name="connsiteY15" fmla="*/ 76 h 76163"/>
                <a:gd name="connsiteX16" fmla="*/ 75616 w 90313"/>
                <a:gd name="connsiteY16" fmla="*/ 9748 h 76163"/>
                <a:gd name="connsiteX17" fmla="*/ 15173 w 90313"/>
                <a:gd name="connsiteY17" fmla="*/ 69332 h 76163"/>
                <a:gd name="connsiteX18" fmla="*/ 31514 w 90313"/>
                <a:gd name="connsiteY18" fmla="*/ 5085 h 7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313" h="76163">
                  <a:moveTo>
                    <a:pt x="31514" y="5085"/>
                  </a:moveTo>
                  <a:cubicBezTo>
                    <a:pt x="31690" y="4394"/>
                    <a:pt x="31865" y="3358"/>
                    <a:pt x="31865" y="2494"/>
                  </a:cubicBezTo>
                  <a:cubicBezTo>
                    <a:pt x="31865" y="2321"/>
                    <a:pt x="31865" y="76"/>
                    <a:pt x="29054" y="76"/>
                  </a:cubicBezTo>
                  <a:cubicBezTo>
                    <a:pt x="28878" y="76"/>
                    <a:pt x="18863" y="940"/>
                    <a:pt x="17633" y="940"/>
                  </a:cubicBezTo>
                  <a:cubicBezTo>
                    <a:pt x="14295" y="1285"/>
                    <a:pt x="11132" y="1458"/>
                    <a:pt x="7793" y="1803"/>
                  </a:cubicBezTo>
                  <a:cubicBezTo>
                    <a:pt x="4982" y="1976"/>
                    <a:pt x="2874" y="2149"/>
                    <a:pt x="2874" y="5776"/>
                  </a:cubicBezTo>
                  <a:cubicBezTo>
                    <a:pt x="2874" y="8193"/>
                    <a:pt x="5334" y="8193"/>
                    <a:pt x="7442" y="8193"/>
                  </a:cubicBezTo>
                  <a:cubicBezTo>
                    <a:pt x="15876" y="8193"/>
                    <a:pt x="15876" y="9230"/>
                    <a:pt x="15876" y="10784"/>
                  </a:cubicBezTo>
                  <a:cubicBezTo>
                    <a:pt x="15876" y="11820"/>
                    <a:pt x="14997" y="15274"/>
                    <a:pt x="14295" y="17520"/>
                  </a:cubicBezTo>
                  <a:lnTo>
                    <a:pt x="5509" y="52407"/>
                  </a:lnTo>
                  <a:cubicBezTo>
                    <a:pt x="1117" y="69677"/>
                    <a:pt x="238" y="73131"/>
                    <a:pt x="238" y="73822"/>
                  </a:cubicBezTo>
                  <a:cubicBezTo>
                    <a:pt x="238" y="76240"/>
                    <a:pt x="2874" y="76240"/>
                    <a:pt x="3577" y="76240"/>
                  </a:cubicBezTo>
                  <a:lnTo>
                    <a:pt x="6388" y="76240"/>
                  </a:lnTo>
                  <a:cubicBezTo>
                    <a:pt x="22026" y="73822"/>
                    <a:pt x="44341" y="65705"/>
                    <a:pt x="63141" y="49298"/>
                  </a:cubicBezTo>
                  <a:cubicBezTo>
                    <a:pt x="87037" y="28400"/>
                    <a:pt x="90552" y="5948"/>
                    <a:pt x="90552" y="5603"/>
                  </a:cubicBezTo>
                  <a:cubicBezTo>
                    <a:pt x="90552" y="2494"/>
                    <a:pt x="88092" y="76"/>
                    <a:pt x="84578" y="76"/>
                  </a:cubicBezTo>
                  <a:cubicBezTo>
                    <a:pt x="78428" y="76"/>
                    <a:pt x="77198" y="4912"/>
                    <a:pt x="75616" y="9748"/>
                  </a:cubicBezTo>
                  <a:cubicBezTo>
                    <a:pt x="68588" y="34272"/>
                    <a:pt x="45043" y="60697"/>
                    <a:pt x="15173" y="69332"/>
                  </a:cubicBezTo>
                  <a:lnTo>
                    <a:pt x="31514" y="5085"/>
                  </a:ln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C67927-B3BA-BF9A-1D7D-E05B177CC8B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670825" y="4281382"/>
              <a:ext cx="129019" cy="111766"/>
            </a:xfrm>
            <a:custGeom>
              <a:avLst/>
              <a:gdLst>
                <a:gd name="connsiteX0" fmla="*/ 80817 w 129019"/>
                <a:gd name="connsiteY0" fmla="*/ 95310 h 111766"/>
                <a:gd name="connsiteX1" fmla="*/ 103157 w 129019"/>
                <a:gd name="connsiteY1" fmla="*/ 111841 h 111766"/>
                <a:gd name="connsiteX2" fmla="*/ 121732 w 129019"/>
                <a:gd name="connsiteY2" fmla="*/ 98271 h 111766"/>
                <a:gd name="connsiteX3" fmla="*/ 129262 w 129019"/>
                <a:gd name="connsiteY3" fmla="*/ 73845 h 111766"/>
                <a:gd name="connsiteX4" fmla="*/ 126250 w 129019"/>
                <a:gd name="connsiteY4" fmla="*/ 71378 h 111766"/>
                <a:gd name="connsiteX5" fmla="*/ 122736 w 129019"/>
                <a:gd name="connsiteY5" fmla="*/ 75819 h 111766"/>
                <a:gd name="connsiteX6" fmla="*/ 103910 w 129019"/>
                <a:gd name="connsiteY6" fmla="*/ 106413 h 111766"/>
                <a:gd name="connsiteX7" fmla="*/ 96129 w 129019"/>
                <a:gd name="connsiteY7" fmla="*/ 95064 h 111766"/>
                <a:gd name="connsiteX8" fmla="*/ 101149 w 129019"/>
                <a:gd name="connsiteY8" fmla="*/ 69404 h 111766"/>
                <a:gd name="connsiteX9" fmla="*/ 108177 w 129019"/>
                <a:gd name="connsiteY9" fmla="*/ 42758 h 111766"/>
                <a:gd name="connsiteX10" fmla="*/ 112445 w 129019"/>
                <a:gd name="connsiteY10" fmla="*/ 25981 h 111766"/>
                <a:gd name="connsiteX11" fmla="*/ 116210 w 129019"/>
                <a:gd name="connsiteY11" fmla="*/ 9450 h 111766"/>
                <a:gd name="connsiteX12" fmla="*/ 108931 w 129019"/>
                <a:gd name="connsiteY12" fmla="*/ 2789 h 111766"/>
                <a:gd name="connsiteX13" fmla="*/ 99141 w 129019"/>
                <a:gd name="connsiteY13" fmla="*/ 11424 h 111766"/>
                <a:gd name="connsiteX14" fmla="*/ 80315 w 129019"/>
                <a:gd name="connsiteY14" fmla="*/ 85688 h 111766"/>
                <a:gd name="connsiteX15" fmla="*/ 51700 w 129019"/>
                <a:gd name="connsiteY15" fmla="*/ 106413 h 111766"/>
                <a:gd name="connsiteX16" fmla="*/ 36138 w 129019"/>
                <a:gd name="connsiteY16" fmla="*/ 86182 h 111766"/>
                <a:gd name="connsiteX17" fmla="*/ 49692 w 129019"/>
                <a:gd name="connsiteY17" fmla="*/ 35850 h 111766"/>
                <a:gd name="connsiteX18" fmla="*/ 53959 w 129019"/>
                <a:gd name="connsiteY18" fmla="*/ 20306 h 111766"/>
                <a:gd name="connsiteX19" fmla="*/ 33376 w 129019"/>
                <a:gd name="connsiteY19" fmla="*/ 75 h 111766"/>
                <a:gd name="connsiteX20" fmla="*/ 243 w 129019"/>
                <a:gd name="connsiteY20" fmla="*/ 38070 h 111766"/>
                <a:gd name="connsiteX21" fmla="*/ 3255 w 129019"/>
                <a:gd name="connsiteY21" fmla="*/ 40538 h 111766"/>
                <a:gd name="connsiteX22" fmla="*/ 7271 w 129019"/>
                <a:gd name="connsiteY22" fmla="*/ 36097 h 111766"/>
                <a:gd name="connsiteX23" fmla="*/ 32623 w 129019"/>
                <a:gd name="connsiteY23" fmla="*/ 5503 h 111766"/>
                <a:gd name="connsiteX24" fmla="*/ 38899 w 129019"/>
                <a:gd name="connsiteY24" fmla="*/ 13645 h 111766"/>
                <a:gd name="connsiteX25" fmla="*/ 34631 w 129019"/>
                <a:gd name="connsiteY25" fmla="*/ 30422 h 111766"/>
                <a:gd name="connsiteX26" fmla="*/ 20073 w 129019"/>
                <a:gd name="connsiteY26" fmla="*/ 82234 h 111766"/>
                <a:gd name="connsiteX27" fmla="*/ 50947 w 129019"/>
                <a:gd name="connsiteY27" fmla="*/ 111841 h 111766"/>
                <a:gd name="connsiteX28" fmla="*/ 80817 w 129019"/>
                <a:gd name="connsiteY28" fmla="*/ 9531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019" h="111766">
                  <a:moveTo>
                    <a:pt x="80817" y="95310"/>
                  </a:moveTo>
                  <a:cubicBezTo>
                    <a:pt x="83578" y="105426"/>
                    <a:pt x="92364" y="111841"/>
                    <a:pt x="103157" y="111841"/>
                  </a:cubicBezTo>
                  <a:cubicBezTo>
                    <a:pt x="111943" y="111841"/>
                    <a:pt x="117716" y="106166"/>
                    <a:pt x="121732" y="98271"/>
                  </a:cubicBezTo>
                  <a:cubicBezTo>
                    <a:pt x="125999" y="89389"/>
                    <a:pt x="129262" y="74339"/>
                    <a:pt x="129262" y="73845"/>
                  </a:cubicBezTo>
                  <a:cubicBezTo>
                    <a:pt x="129262" y="71378"/>
                    <a:pt x="127003" y="71378"/>
                    <a:pt x="126250" y="71378"/>
                  </a:cubicBezTo>
                  <a:cubicBezTo>
                    <a:pt x="123740" y="71378"/>
                    <a:pt x="123489" y="72365"/>
                    <a:pt x="122736" y="75819"/>
                  </a:cubicBezTo>
                  <a:cubicBezTo>
                    <a:pt x="119222" y="89636"/>
                    <a:pt x="114453" y="106413"/>
                    <a:pt x="103910" y="106413"/>
                  </a:cubicBezTo>
                  <a:cubicBezTo>
                    <a:pt x="98639" y="106413"/>
                    <a:pt x="96129" y="103206"/>
                    <a:pt x="96129" y="95064"/>
                  </a:cubicBezTo>
                  <a:cubicBezTo>
                    <a:pt x="96129" y="89636"/>
                    <a:pt x="99141" y="78040"/>
                    <a:pt x="101149" y="69404"/>
                  </a:cubicBezTo>
                  <a:lnTo>
                    <a:pt x="108177" y="42758"/>
                  </a:lnTo>
                  <a:cubicBezTo>
                    <a:pt x="108931" y="39057"/>
                    <a:pt x="111441" y="29682"/>
                    <a:pt x="112445" y="25981"/>
                  </a:cubicBezTo>
                  <a:cubicBezTo>
                    <a:pt x="113700" y="20306"/>
                    <a:pt x="116210" y="10931"/>
                    <a:pt x="116210" y="9450"/>
                  </a:cubicBezTo>
                  <a:cubicBezTo>
                    <a:pt x="116210" y="5009"/>
                    <a:pt x="112696" y="2789"/>
                    <a:pt x="108931" y="2789"/>
                  </a:cubicBezTo>
                  <a:cubicBezTo>
                    <a:pt x="107675" y="2789"/>
                    <a:pt x="101149" y="3035"/>
                    <a:pt x="99141" y="11424"/>
                  </a:cubicBezTo>
                  <a:cubicBezTo>
                    <a:pt x="94372" y="29435"/>
                    <a:pt x="83327" y="72612"/>
                    <a:pt x="80315" y="85688"/>
                  </a:cubicBezTo>
                  <a:cubicBezTo>
                    <a:pt x="80064" y="86675"/>
                    <a:pt x="70024" y="106413"/>
                    <a:pt x="51700" y="106413"/>
                  </a:cubicBezTo>
                  <a:cubicBezTo>
                    <a:pt x="38648" y="106413"/>
                    <a:pt x="36138" y="95310"/>
                    <a:pt x="36138" y="86182"/>
                  </a:cubicBezTo>
                  <a:cubicBezTo>
                    <a:pt x="36138" y="72365"/>
                    <a:pt x="43166" y="52874"/>
                    <a:pt x="49692" y="35850"/>
                  </a:cubicBezTo>
                  <a:cubicBezTo>
                    <a:pt x="52704" y="28448"/>
                    <a:pt x="53959" y="24994"/>
                    <a:pt x="53959" y="20306"/>
                  </a:cubicBezTo>
                  <a:cubicBezTo>
                    <a:pt x="53959" y="9204"/>
                    <a:pt x="45927" y="75"/>
                    <a:pt x="33376" y="75"/>
                  </a:cubicBezTo>
                  <a:cubicBezTo>
                    <a:pt x="9530" y="75"/>
                    <a:pt x="243" y="35850"/>
                    <a:pt x="243" y="38070"/>
                  </a:cubicBezTo>
                  <a:cubicBezTo>
                    <a:pt x="243" y="40538"/>
                    <a:pt x="2753" y="40538"/>
                    <a:pt x="3255" y="40538"/>
                  </a:cubicBezTo>
                  <a:cubicBezTo>
                    <a:pt x="5765" y="40538"/>
                    <a:pt x="6016" y="40044"/>
                    <a:pt x="7271" y="36097"/>
                  </a:cubicBezTo>
                  <a:cubicBezTo>
                    <a:pt x="13547" y="14631"/>
                    <a:pt x="23085" y="5503"/>
                    <a:pt x="32623" y="5503"/>
                  </a:cubicBezTo>
                  <a:cubicBezTo>
                    <a:pt x="34882" y="5503"/>
                    <a:pt x="38899" y="5749"/>
                    <a:pt x="38899" y="13645"/>
                  </a:cubicBezTo>
                  <a:cubicBezTo>
                    <a:pt x="38899" y="19566"/>
                    <a:pt x="36138" y="26721"/>
                    <a:pt x="34631" y="30422"/>
                  </a:cubicBezTo>
                  <a:cubicBezTo>
                    <a:pt x="25344" y="54848"/>
                    <a:pt x="20073" y="70145"/>
                    <a:pt x="20073" y="82234"/>
                  </a:cubicBezTo>
                  <a:cubicBezTo>
                    <a:pt x="20073" y="105673"/>
                    <a:pt x="37393" y="111841"/>
                    <a:pt x="50947" y="111841"/>
                  </a:cubicBezTo>
                  <a:cubicBezTo>
                    <a:pt x="67514" y="111841"/>
                    <a:pt x="76550" y="100738"/>
                    <a:pt x="80817" y="95310"/>
                  </a:cubicBez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BFBE6A1-430B-8937-CDEC-E1AAB0F22E1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816024" y="4212400"/>
              <a:ext cx="104721" cy="113123"/>
            </a:xfrm>
            <a:custGeom>
              <a:avLst/>
              <a:gdLst>
                <a:gd name="connsiteX0" fmla="*/ 952 w 104721"/>
                <a:gd name="connsiteY0" fmla="*/ 104040 h 113123"/>
                <a:gd name="connsiteX1" fmla="*/ 249 w 104721"/>
                <a:gd name="connsiteY1" fmla="*/ 107667 h 113123"/>
                <a:gd name="connsiteX2" fmla="*/ 6223 w 104721"/>
                <a:gd name="connsiteY2" fmla="*/ 113194 h 113123"/>
                <a:gd name="connsiteX3" fmla="*/ 14657 w 104721"/>
                <a:gd name="connsiteY3" fmla="*/ 104559 h 113123"/>
                <a:gd name="connsiteX4" fmla="*/ 22739 w 104721"/>
                <a:gd name="connsiteY4" fmla="*/ 72953 h 113123"/>
                <a:gd name="connsiteX5" fmla="*/ 41540 w 104721"/>
                <a:gd name="connsiteY5" fmla="*/ 77962 h 113123"/>
                <a:gd name="connsiteX6" fmla="*/ 66842 w 104721"/>
                <a:gd name="connsiteY6" fmla="*/ 65527 h 113123"/>
                <a:gd name="connsiteX7" fmla="*/ 84940 w 104721"/>
                <a:gd name="connsiteY7" fmla="*/ 77962 h 113123"/>
                <a:gd name="connsiteX8" fmla="*/ 98821 w 104721"/>
                <a:gd name="connsiteY8" fmla="*/ 68808 h 113123"/>
                <a:gd name="connsiteX9" fmla="*/ 104970 w 104721"/>
                <a:gd name="connsiteY9" fmla="*/ 51537 h 113123"/>
                <a:gd name="connsiteX10" fmla="*/ 102159 w 104721"/>
                <a:gd name="connsiteY10" fmla="*/ 49292 h 113123"/>
                <a:gd name="connsiteX11" fmla="*/ 98293 w 104721"/>
                <a:gd name="connsiteY11" fmla="*/ 54646 h 113123"/>
                <a:gd name="connsiteX12" fmla="*/ 85467 w 104721"/>
                <a:gd name="connsiteY12" fmla="*/ 73126 h 113123"/>
                <a:gd name="connsiteX13" fmla="*/ 79668 w 104721"/>
                <a:gd name="connsiteY13" fmla="*/ 64663 h 113123"/>
                <a:gd name="connsiteX14" fmla="*/ 82304 w 104721"/>
                <a:gd name="connsiteY14" fmla="*/ 51019 h 113123"/>
                <a:gd name="connsiteX15" fmla="*/ 86170 w 104721"/>
                <a:gd name="connsiteY15" fmla="*/ 35476 h 113123"/>
                <a:gd name="connsiteX16" fmla="*/ 90211 w 104721"/>
                <a:gd name="connsiteY16" fmla="*/ 20105 h 113123"/>
                <a:gd name="connsiteX17" fmla="*/ 93198 w 104721"/>
                <a:gd name="connsiteY17" fmla="*/ 7324 h 113123"/>
                <a:gd name="connsiteX18" fmla="*/ 87400 w 104721"/>
                <a:gd name="connsiteY18" fmla="*/ 1798 h 113123"/>
                <a:gd name="connsiteX19" fmla="*/ 80196 w 104721"/>
                <a:gd name="connsiteY19" fmla="*/ 5943 h 113123"/>
                <a:gd name="connsiteX20" fmla="*/ 77384 w 104721"/>
                <a:gd name="connsiteY20" fmla="*/ 15960 h 113123"/>
                <a:gd name="connsiteX21" fmla="*/ 73694 w 104721"/>
                <a:gd name="connsiteY21" fmla="*/ 30294 h 113123"/>
                <a:gd name="connsiteX22" fmla="*/ 68247 w 104721"/>
                <a:gd name="connsiteY22" fmla="*/ 51883 h 113123"/>
                <a:gd name="connsiteX23" fmla="*/ 65436 w 104721"/>
                <a:gd name="connsiteY23" fmla="*/ 58791 h 113123"/>
                <a:gd name="connsiteX24" fmla="*/ 42243 w 104721"/>
                <a:gd name="connsiteY24" fmla="*/ 73126 h 113123"/>
                <a:gd name="connsiteX25" fmla="*/ 27835 w 104721"/>
                <a:gd name="connsiteY25" fmla="*/ 57755 h 113123"/>
                <a:gd name="connsiteX26" fmla="*/ 30822 w 104721"/>
                <a:gd name="connsiteY26" fmla="*/ 41693 h 113123"/>
                <a:gd name="connsiteX27" fmla="*/ 34687 w 104721"/>
                <a:gd name="connsiteY27" fmla="*/ 26149 h 113123"/>
                <a:gd name="connsiteX28" fmla="*/ 37147 w 104721"/>
                <a:gd name="connsiteY28" fmla="*/ 16478 h 113123"/>
                <a:gd name="connsiteX29" fmla="*/ 39783 w 104721"/>
                <a:gd name="connsiteY29" fmla="*/ 5597 h 113123"/>
                <a:gd name="connsiteX30" fmla="*/ 33809 w 104721"/>
                <a:gd name="connsiteY30" fmla="*/ 71 h 113123"/>
                <a:gd name="connsiteX31" fmla="*/ 25375 w 104721"/>
                <a:gd name="connsiteY31" fmla="*/ 8188 h 113123"/>
                <a:gd name="connsiteX32" fmla="*/ 952 w 104721"/>
                <a:gd name="connsiteY32" fmla="*/ 104040 h 1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4721" h="113123">
                  <a:moveTo>
                    <a:pt x="952" y="104040"/>
                  </a:moveTo>
                  <a:cubicBezTo>
                    <a:pt x="249" y="106631"/>
                    <a:pt x="249" y="107495"/>
                    <a:pt x="249" y="107667"/>
                  </a:cubicBezTo>
                  <a:cubicBezTo>
                    <a:pt x="249" y="111467"/>
                    <a:pt x="3411" y="113194"/>
                    <a:pt x="6223" y="113194"/>
                  </a:cubicBezTo>
                  <a:cubicBezTo>
                    <a:pt x="12548" y="113194"/>
                    <a:pt x="13954" y="107495"/>
                    <a:pt x="14657" y="104559"/>
                  </a:cubicBezTo>
                  <a:cubicBezTo>
                    <a:pt x="15008" y="103695"/>
                    <a:pt x="18522" y="89878"/>
                    <a:pt x="22739" y="72953"/>
                  </a:cubicBezTo>
                  <a:cubicBezTo>
                    <a:pt x="28186" y="76580"/>
                    <a:pt x="35214" y="77962"/>
                    <a:pt x="41540" y="77962"/>
                  </a:cubicBezTo>
                  <a:cubicBezTo>
                    <a:pt x="56651" y="77962"/>
                    <a:pt x="66490" y="65872"/>
                    <a:pt x="66842" y="65527"/>
                  </a:cubicBezTo>
                  <a:cubicBezTo>
                    <a:pt x="70180" y="77444"/>
                    <a:pt x="82304" y="77962"/>
                    <a:pt x="84940" y="77962"/>
                  </a:cubicBezTo>
                  <a:cubicBezTo>
                    <a:pt x="91265" y="77962"/>
                    <a:pt x="95658" y="74162"/>
                    <a:pt x="98821" y="68808"/>
                  </a:cubicBezTo>
                  <a:cubicBezTo>
                    <a:pt x="102686" y="62073"/>
                    <a:pt x="104970" y="52228"/>
                    <a:pt x="104970" y="51537"/>
                  </a:cubicBezTo>
                  <a:cubicBezTo>
                    <a:pt x="104970" y="49292"/>
                    <a:pt x="102686" y="49292"/>
                    <a:pt x="102159" y="49292"/>
                  </a:cubicBezTo>
                  <a:cubicBezTo>
                    <a:pt x="99699" y="49292"/>
                    <a:pt x="99523" y="49983"/>
                    <a:pt x="98293" y="54646"/>
                  </a:cubicBezTo>
                  <a:cubicBezTo>
                    <a:pt x="96185" y="62936"/>
                    <a:pt x="92846" y="73126"/>
                    <a:pt x="85467" y="73126"/>
                  </a:cubicBezTo>
                  <a:cubicBezTo>
                    <a:pt x="80898" y="73126"/>
                    <a:pt x="79668" y="69326"/>
                    <a:pt x="79668" y="64663"/>
                  </a:cubicBezTo>
                  <a:cubicBezTo>
                    <a:pt x="79668" y="61727"/>
                    <a:pt x="81074" y="55510"/>
                    <a:pt x="82304" y="51019"/>
                  </a:cubicBezTo>
                  <a:cubicBezTo>
                    <a:pt x="83534" y="46356"/>
                    <a:pt x="85291" y="39275"/>
                    <a:pt x="86170" y="35476"/>
                  </a:cubicBezTo>
                  <a:lnTo>
                    <a:pt x="90211" y="20105"/>
                  </a:lnTo>
                  <a:cubicBezTo>
                    <a:pt x="91265" y="15787"/>
                    <a:pt x="93198" y="8188"/>
                    <a:pt x="93198" y="7324"/>
                  </a:cubicBezTo>
                  <a:cubicBezTo>
                    <a:pt x="93198" y="3870"/>
                    <a:pt x="90387" y="1798"/>
                    <a:pt x="87400" y="1798"/>
                  </a:cubicBezTo>
                  <a:cubicBezTo>
                    <a:pt x="85467" y="1798"/>
                    <a:pt x="82128" y="2661"/>
                    <a:pt x="80196" y="5943"/>
                  </a:cubicBezTo>
                  <a:cubicBezTo>
                    <a:pt x="79668" y="6979"/>
                    <a:pt x="78263" y="12506"/>
                    <a:pt x="77384" y="15960"/>
                  </a:cubicBezTo>
                  <a:lnTo>
                    <a:pt x="73694" y="30294"/>
                  </a:lnTo>
                  <a:lnTo>
                    <a:pt x="68247" y="51883"/>
                  </a:lnTo>
                  <a:cubicBezTo>
                    <a:pt x="67018" y="56201"/>
                    <a:pt x="67018" y="56546"/>
                    <a:pt x="65436" y="58791"/>
                  </a:cubicBezTo>
                  <a:cubicBezTo>
                    <a:pt x="59989" y="66390"/>
                    <a:pt x="52258" y="73126"/>
                    <a:pt x="42243" y="73126"/>
                  </a:cubicBezTo>
                  <a:cubicBezTo>
                    <a:pt x="27835" y="73126"/>
                    <a:pt x="27835" y="60864"/>
                    <a:pt x="27835" y="57755"/>
                  </a:cubicBezTo>
                  <a:cubicBezTo>
                    <a:pt x="27835" y="53264"/>
                    <a:pt x="28362" y="51019"/>
                    <a:pt x="30822" y="41693"/>
                  </a:cubicBezTo>
                  <a:cubicBezTo>
                    <a:pt x="32579" y="34094"/>
                    <a:pt x="32930" y="32885"/>
                    <a:pt x="34687" y="26149"/>
                  </a:cubicBezTo>
                  <a:lnTo>
                    <a:pt x="37147" y="16478"/>
                  </a:lnTo>
                  <a:cubicBezTo>
                    <a:pt x="38026" y="12851"/>
                    <a:pt x="39783" y="6288"/>
                    <a:pt x="39783" y="5597"/>
                  </a:cubicBezTo>
                  <a:cubicBezTo>
                    <a:pt x="39783" y="2489"/>
                    <a:pt x="37323" y="71"/>
                    <a:pt x="33809" y="71"/>
                  </a:cubicBezTo>
                  <a:cubicBezTo>
                    <a:pt x="27483" y="71"/>
                    <a:pt x="25902" y="6115"/>
                    <a:pt x="25375" y="8188"/>
                  </a:cubicBezTo>
                  <a:lnTo>
                    <a:pt x="952" y="104040"/>
                  </a:ln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0DFE98B-E9E3-28CC-1A65-5D5947CC18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949118" y="4281382"/>
              <a:ext cx="129019" cy="111766"/>
            </a:xfrm>
            <a:custGeom>
              <a:avLst/>
              <a:gdLst>
                <a:gd name="connsiteX0" fmla="*/ 80828 w 129019"/>
                <a:gd name="connsiteY0" fmla="*/ 95310 h 111766"/>
                <a:gd name="connsiteX1" fmla="*/ 103168 w 129019"/>
                <a:gd name="connsiteY1" fmla="*/ 111841 h 111766"/>
                <a:gd name="connsiteX2" fmla="*/ 121743 w 129019"/>
                <a:gd name="connsiteY2" fmla="*/ 98271 h 111766"/>
                <a:gd name="connsiteX3" fmla="*/ 129273 w 129019"/>
                <a:gd name="connsiteY3" fmla="*/ 73845 h 111766"/>
                <a:gd name="connsiteX4" fmla="*/ 126261 w 129019"/>
                <a:gd name="connsiteY4" fmla="*/ 71378 h 111766"/>
                <a:gd name="connsiteX5" fmla="*/ 122747 w 129019"/>
                <a:gd name="connsiteY5" fmla="*/ 75819 h 111766"/>
                <a:gd name="connsiteX6" fmla="*/ 103921 w 129019"/>
                <a:gd name="connsiteY6" fmla="*/ 106413 h 111766"/>
                <a:gd name="connsiteX7" fmla="*/ 96140 w 129019"/>
                <a:gd name="connsiteY7" fmla="*/ 95064 h 111766"/>
                <a:gd name="connsiteX8" fmla="*/ 101160 w 129019"/>
                <a:gd name="connsiteY8" fmla="*/ 69404 h 111766"/>
                <a:gd name="connsiteX9" fmla="*/ 108189 w 129019"/>
                <a:gd name="connsiteY9" fmla="*/ 42758 h 111766"/>
                <a:gd name="connsiteX10" fmla="*/ 112456 w 129019"/>
                <a:gd name="connsiteY10" fmla="*/ 25981 h 111766"/>
                <a:gd name="connsiteX11" fmla="*/ 116221 w 129019"/>
                <a:gd name="connsiteY11" fmla="*/ 9450 h 111766"/>
                <a:gd name="connsiteX12" fmla="*/ 108942 w 129019"/>
                <a:gd name="connsiteY12" fmla="*/ 2789 h 111766"/>
                <a:gd name="connsiteX13" fmla="*/ 99152 w 129019"/>
                <a:gd name="connsiteY13" fmla="*/ 11424 h 111766"/>
                <a:gd name="connsiteX14" fmla="*/ 80326 w 129019"/>
                <a:gd name="connsiteY14" fmla="*/ 85688 h 111766"/>
                <a:gd name="connsiteX15" fmla="*/ 51711 w 129019"/>
                <a:gd name="connsiteY15" fmla="*/ 106413 h 111766"/>
                <a:gd name="connsiteX16" fmla="*/ 36149 w 129019"/>
                <a:gd name="connsiteY16" fmla="*/ 86182 h 111766"/>
                <a:gd name="connsiteX17" fmla="*/ 49703 w 129019"/>
                <a:gd name="connsiteY17" fmla="*/ 35850 h 111766"/>
                <a:gd name="connsiteX18" fmla="*/ 53970 w 129019"/>
                <a:gd name="connsiteY18" fmla="*/ 20306 h 111766"/>
                <a:gd name="connsiteX19" fmla="*/ 33387 w 129019"/>
                <a:gd name="connsiteY19" fmla="*/ 75 h 111766"/>
                <a:gd name="connsiteX20" fmla="*/ 254 w 129019"/>
                <a:gd name="connsiteY20" fmla="*/ 38070 h 111766"/>
                <a:gd name="connsiteX21" fmla="*/ 3266 w 129019"/>
                <a:gd name="connsiteY21" fmla="*/ 40538 h 111766"/>
                <a:gd name="connsiteX22" fmla="*/ 7282 w 129019"/>
                <a:gd name="connsiteY22" fmla="*/ 36097 h 111766"/>
                <a:gd name="connsiteX23" fmla="*/ 32634 w 129019"/>
                <a:gd name="connsiteY23" fmla="*/ 5503 h 111766"/>
                <a:gd name="connsiteX24" fmla="*/ 38910 w 129019"/>
                <a:gd name="connsiteY24" fmla="*/ 13645 h 111766"/>
                <a:gd name="connsiteX25" fmla="*/ 34642 w 129019"/>
                <a:gd name="connsiteY25" fmla="*/ 30422 h 111766"/>
                <a:gd name="connsiteX26" fmla="*/ 20084 w 129019"/>
                <a:gd name="connsiteY26" fmla="*/ 82234 h 111766"/>
                <a:gd name="connsiteX27" fmla="*/ 50958 w 129019"/>
                <a:gd name="connsiteY27" fmla="*/ 111841 h 111766"/>
                <a:gd name="connsiteX28" fmla="*/ 80828 w 129019"/>
                <a:gd name="connsiteY28" fmla="*/ 95310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9019" h="111766">
                  <a:moveTo>
                    <a:pt x="80828" y="95310"/>
                  </a:moveTo>
                  <a:cubicBezTo>
                    <a:pt x="83590" y="105426"/>
                    <a:pt x="92375" y="111841"/>
                    <a:pt x="103168" y="111841"/>
                  </a:cubicBezTo>
                  <a:cubicBezTo>
                    <a:pt x="111954" y="111841"/>
                    <a:pt x="117727" y="106166"/>
                    <a:pt x="121743" y="98271"/>
                  </a:cubicBezTo>
                  <a:cubicBezTo>
                    <a:pt x="126010" y="89389"/>
                    <a:pt x="129273" y="74339"/>
                    <a:pt x="129273" y="73845"/>
                  </a:cubicBezTo>
                  <a:cubicBezTo>
                    <a:pt x="129273" y="71378"/>
                    <a:pt x="127014" y="71378"/>
                    <a:pt x="126261" y="71378"/>
                  </a:cubicBezTo>
                  <a:cubicBezTo>
                    <a:pt x="123751" y="71378"/>
                    <a:pt x="123500" y="72365"/>
                    <a:pt x="122747" y="75819"/>
                  </a:cubicBezTo>
                  <a:cubicBezTo>
                    <a:pt x="119233" y="89636"/>
                    <a:pt x="114464" y="106413"/>
                    <a:pt x="103921" y="106413"/>
                  </a:cubicBezTo>
                  <a:cubicBezTo>
                    <a:pt x="98650" y="106413"/>
                    <a:pt x="96140" y="103206"/>
                    <a:pt x="96140" y="95064"/>
                  </a:cubicBezTo>
                  <a:cubicBezTo>
                    <a:pt x="96140" y="89636"/>
                    <a:pt x="99152" y="78040"/>
                    <a:pt x="101160" y="69404"/>
                  </a:cubicBezTo>
                  <a:lnTo>
                    <a:pt x="108189" y="42758"/>
                  </a:lnTo>
                  <a:cubicBezTo>
                    <a:pt x="108942" y="39057"/>
                    <a:pt x="111452" y="29682"/>
                    <a:pt x="112456" y="25981"/>
                  </a:cubicBezTo>
                  <a:cubicBezTo>
                    <a:pt x="113711" y="20306"/>
                    <a:pt x="116221" y="10931"/>
                    <a:pt x="116221" y="9450"/>
                  </a:cubicBezTo>
                  <a:cubicBezTo>
                    <a:pt x="116221" y="5009"/>
                    <a:pt x="112707" y="2789"/>
                    <a:pt x="108942" y="2789"/>
                  </a:cubicBezTo>
                  <a:cubicBezTo>
                    <a:pt x="107687" y="2789"/>
                    <a:pt x="101160" y="3035"/>
                    <a:pt x="99152" y="11424"/>
                  </a:cubicBezTo>
                  <a:cubicBezTo>
                    <a:pt x="94383" y="29435"/>
                    <a:pt x="83338" y="72612"/>
                    <a:pt x="80326" y="85688"/>
                  </a:cubicBezTo>
                  <a:cubicBezTo>
                    <a:pt x="80075" y="86675"/>
                    <a:pt x="70035" y="106413"/>
                    <a:pt x="51711" y="106413"/>
                  </a:cubicBezTo>
                  <a:cubicBezTo>
                    <a:pt x="38659" y="106413"/>
                    <a:pt x="36149" y="95310"/>
                    <a:pt x="36149" y="86182"/>
                  </a:cubicBezTo>
                  <a:cubicBezTo>
                    <a:pt x="36149" y="72365"/>
                    <a:pt x="43177" y="52874"/>
                    <a:pt x="49703" y="35850"/>
                  </a:cubicBezTo>
                  <a:cubicBezTo>
                    <a:pt x="52715" y="28448"/>
                    <a:pt x="53970" y="24994"/>
                    <a:pt x="53970" y="20306"/>
                  </a:cubicBezTo>
                  <a:cubicBezTo>
                    <a:pt x="53970" y="9204"/>
                    <a:pt x="45938" y="75"/>
                    <a:pt x="33387" y="75"/>
                  </a:cubicBezTo>
                  <a:cubicBezTo>
                    <a:pt x="9541" y="75"/>
                    <a:pt x="254" y="35850"/>
                    <a:pt x="254" y="38070"/>
                  </a:cubicBezTo>
                  <a:cubicBezTo>
                    <a:pt x="254" y="40538"/>
                    <a:pt x="2764" y="40538"/>
                    <a:pt x="3266" y="40538"/>
                  </a:cubicBezTo>
                  <a:cubicBezTo>
                    <a:pt x="5776" y="40538"/>
                    <a:pt x="6027" y="40044"/>
                    <a:pt x="7282" y="36097"/>
                  </a:cubicBezTo>
                  <a:cubicBezTo>
                    <a:pt x="13558" y="14631"/>
                    <a:pt x="23096" y="5503"/>
                    <a:pt x="32634" y="5503"/>
                  </a:cubicBezTo>
                  <a:cubicBezTo>
                    <a:pt x="34894" y="5503"/>
                    <a:pt x="38910" y="5749"/>
                    <a:pt x="38910" y="13645"/>
                  </a:cubicBezTo>
                  <a:cubicBezTo>
                    <a:pt x="38910" y="19566"/>
                    <a:pt x="36149" y="26721"/>
                    <a:pt x="34642" y="30422"/>
                  </a:cubicBezTo>
                  <a:cubicBezTo>
                    <a:pt x="25355" y="54848"/>
                    <a:pt x="20084" y="70145"/>
                    <a:pt x="20084" y="82234"/>
                  </a:cubicBezTo>
                  <a:cubicBezTo>
                    <a:pt x="20084" y="105673"/>
                    <a:pt x="37404" y="111841"/>
                    <a:pt x="50958" y="111841"/>
                  </a:cubicBezTo>
                  <a:cubicBezTo>
                    <a:pt x="67525" y="111841"/>
                    <a:pt x="76561" y="100738"/>
                    <a:pt x="80828" y="95310"/>
                  </a:cubicBez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B7940-3A41-3847-F7BB-787D1D87700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098358" y="4212400"/>
              <a:ext cx="90313" cy="76163"/>
            </a:xfrm>
            <a:custGeom>
              <a:avLst/>
              <a:gdLst>
                <a:gd name="connsiteX0" fmla="*/ 31536 w 90313"/>
                <a:gd name="connsiteY0" fmla="*/ 5079 h 76163"/>
                <a:gd name="connsiteX1" fmla="*/ 31887 w 90313"/>
                <a:gd name="connsiteY1" fmla="*/ 2489 h 76163"/>
                <a:gd name="connsiteX2" fmla="*/ 29076 w 90313"/>
                <a:gd name="connsiteY2" fmla="*/ 71 h 76163"/>
                <a:gd name="connsiteX3" fmla="*/ 17655 w 90313"/>
                <a:gd name="connsiteY3" fmla="*/ 934 h 76163"/>
                <a:gd name="connsiteX4" fmla="*/ 7815 w 90313"/>
                <a:gd name="connsiteY4" fmla="*/ 1798 h 76163"/>
                <a:gd name="connsiteX5" fmla="*/ 2895 w 90313"/>
                <a:gd name="connsiteY5" fmla="*/ 5770 h 76163"/>
                <a:gd name="connsiteX6" fmla="*/ 7464 w 90313"/>
                <a:gd name="connsiteY6" fmla="*/ 8188 h 76163"/>
                <a:gd name="connsiteX7" fmla="*/ 15898 w 90313"/>
                <a:gd name="connsiteY7" fmla="*/ 10778 h 76163"/>
                <a:gd name="connsiteX8" fmla="*/ 14316 w 90313"/>
                <a:gd name="connsiteY8" fmla="*/ 17514 h 76163"/>
                <a:gd name="connsiteX9" fmla="*/ 5531 w 90313"/>
                <a:gd name="connsiteY9" fmla="*/ 52401 h 76163"/>
                <a:gd name="connsiteX10" fmla="*/ 260 w 90313"/>
                <a:gd name="connsiteY10" fmla="*/ 73817 h 76163"/>
                <a:gd name="connsiteX11" fmla="*/ 3598 w 90313"/>
                <a:gd name="connsiteY11" fmla="*/ 76235 h 76163"/>
                <a:gd name="connsiteX12" fmla="*/ 6410 w 90313"/>
                <a:gd name="connsiteY12" fmla="*/ 76235 h 76163"/>
                <a:gd name="connsiteX13" fmla="*/ 63163 w 90313"/>
                <a:gd name="connsiteY13" fmla="*/ 49292 h 76163"/>
                <a:gd name="connsiteX14" fmla="*/ 90573 w 90313"/>
                <a:gd name="connsiteY14" fmla="*/ 5597 h 76163"/>
                <a:gd name="connsiteX15" fmla="*/ 84599 w 90313"/>
                <a:gd name="connsiteY15" fmla="*/ 71 h 76163"/>
                <a:gd name="connsiteX16" fmla="*/ 75638 w 90313"/>
                <a:gd name="connsiteY16" fmla="*/ 9742 h 76163"/>
                <a:gd name="connsiteX17" fmla="*/ 15195 w 90313"/>
                <a:gd name="connsiteY17" fmla="*/ 69326 h 76163"/>
                <a:gd name="connsiteX18" fmla="*/ 31536 w 90313"/>
                <a:gd name="connsiteY18" fmla="*/ 5079 h 7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313" h="76163">
                  <a:moveTo>
                    <a:pt x="31536" y="5079"/>
                  </a:moveTo>
                  <a:cubicBezTo>
                    <a:pt x="31711" y="4388"/>
                    <a:pt x="31887" y="3352"/>
                    <a:pt x="31887" y="2489"/>
                  </a:cubicBezTo>
                  <a:cubicBezTo>
                    <a:pt x="31887" y="2316"/>
                    <a:pt x="31887" y="71"/>
                    <a:pt x="29076" y="71"/>
                  </a:cubicBezTo>
                  <a:cubicBezTo>
                    <a:pt x="28900" y="71"/>
                    <a:pt x="18885" y="934"/>
                    <a:pt x="17655" y="934"/>
                  </a:cubicBezTo>
                  <a:cubicBezTo>
                    <a:pt x="14316" y="1280"/>
                    <a:pt x="11154" y="1452"/>
                    <a:pt x="7815" y="1798"/>
                  </a:cubicBezTo>
                  <a:cubicBezTo>
                    <a:pt x="5004" y="1970"/>
                    <a:pt x="2895" y="2143"/>
                    <a:pt x="2895" y="5770"/>
                  </a:cubicBezTo>
                  <a:cubicBezTo>
                    <a:pt x="2895" y="8188"/>
                    <a:pt x="5355" y="8188"/>
                    <a:pt x="7464" y="8188"/>
                  </a:cubicBezTo>
                  <a:cubicBezTo>
                    <a:pt x="15898" y="8188"/>
                    <a:pt x="15898" y="9224"/>
                    <a:pt x="15898" y="10778"/>
                  </a:cubicBezTo>
                  <a:cubicBezTo>
                    <a:pt x="15898" y="11815"/>
                    <a:pt x="15019" y="15269"/>
                    <a:pt x="14316" y="17514"/>
                  </a:cubicBezTo>
                  <a:lnTo>
                    <a:pt x="5531" y="52401"/>
                  </a:lnTo>
                  <a:cubicBezTo>
                    <a:pt x="1138" y="69672"/>
                    <a:pt x="260" y="73126"/>
                    <a:pt x="260" y="73817"/>
                  </a:cubicBezTo>
                  <a:cubicBezTo>
                    <a:pt x="260" y="76235"/>
                    <a:pt x="2895" y="76235"/>
                    <a:pt x="3598" y="76235"/>
                  </a:cubicBezTo>
                  <a:lnTo>
                    <a:pt x="6410" y="76235"/>
                  </a:lnTo>
                  <a:cubicBezTo>
                    <a:pt x="22047" y="73817"/>
                    <a:pt x="44362" y="65699"/>
                    <a:pt x="63163" y="49292"/>
                  </a:cubicBezTo>
                  <a:cubicBezTo>
                    <a:pt x="87059" y="28395"/>
                    <a:pt x="90573" y="5943"/>
                    <a:pt x="90573" y="5597"/>
                  </a:cubicBezTo>
                  <a:cubicBezTo>
                    <a:pt x="90573" y="2489"/>
                    <a:pt x="88113" y="71"/>
                    <a:pt x="84599" y="71"/>
                  </a:cubicBezTo>
                  <a:cubicBezTo>
                    <a:pt x="78450" y="71"/>
                    <a:pt x="77220" y="4906"/>
                    <a:pt x="75638" y="9742"/>
                  </a:cubicBezTo>
                  <a:cubicBezTo>
                    <a:pt x="68610" y="34267"/>
                    <a:pt x="45065" y="60691"/>
                    <a:pt x="15195" y="69326"/>
                  </a:cubicBezTo>
                  <a:lnTo>
                    <a:pt x="31536" y="5079"/>
                  </a:lnTo>
                  <a:close/>
                </a:path>
              </a:pathLst>
            </a:custGeom>
            <a:solidFill>
              <a:srgbClr val="000000"/>
            </a:solidFill>
            <a:ln w="25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779734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19E578-D1B4-5164-C578-28692FC2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4848225"/>
            <a:ext cx="2438400" cy="663575"/>
          </a:xfrm>
        </p:spPr>
        <p:txBody>
          <a:bodyPr>
            <a:noAutofit/>
          </a:bodyPr>
          <a:lstStyle/>
          <a:p>
            <a:r>
              <a:rPr lang="en-AU" sz="5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  <a:cs typeface="Aldhabi" panose="020F0502020204030204" pitchFamily="2" charset="-78"/>
              </a:rPr>
              <a:t>Part III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E6435-44B8-A3F5-9D4F-581AC0A66084}"/>
              </a:ext>
            </a:extLst>
          </p:cNvPr>
          <p:cNvSpPr txBox="1"/>
          <p:nvPr/>
        </p:nvSpPr>
        <p:spPr>
          <a:xfrm>
            <a:off x="88900" y="5511800"/>
            <a:ext cx="6007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AU" sz="5400" dirty="0" err="1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onclusions</a:t>
            </a:r>
            <a:endParaRPr lang="en-AU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98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39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Summary of Results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63CFD0-4BBE-0DAC-E14C-3EF57467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017" y="1278274"/>
            <a:ext cx="3469188" cy="351770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39EE4-E663-3CCA-9805-05350A4FBCCF}"/>
              </a:ext>
            </a:extLst>
          </p:cNvPr>
          <p:cNvSpPr txBox="1"/>
          <p:nvPr/>
        </p:nvSpPr>
        <p:spPr>
          <a:xfrm>
            <a:off x="116795" y="1257946"/>
            <a:ext cx="842837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/>
              <a:t>NEC is violated in the vicinity of the outer apparent horizon and satisfied near the inner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/>
              <a:t> Maximal violation of the NEC near the endpoint of evaporation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/>
              <a:t>Massive particles can escape on ingoing geodesic trajectories</a:t>
            </a:r>
          </a:p>
          <a:p>
            <a:endParaRPr lang="en-US" sz="2500" dirty="0"/>
          </a:p>
          <a:p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500" dirty="0"/>
              <a:t>Finite energy density at horizon crossing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23992F-AAA8-064F-6180-FB625EA12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369" y="4958959"/>
            <a:ext cx="3351836" cy="807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3B085-3437-F1F3-B41C-7C5C50F5EEF1}"/>
              </a:ext>
            </a:extLst>
          </p:cNvPr>
          <p:cNvSpPr txBox="1"/>
          <p:nvPr/>
        </p:nvSpPr>
        <p:spPr>
          <a:xfrm>
            <a:off x="4027339" y="5843246"/>
            <a:ext cx="39434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Thank you!</a:t>
            </a:r>
            <a:endParaRPr lang="en-AU" sz="5000" dirty="0"/>
          </a:p>
        </p:txBody>
      </p:sp>
    </p:spTree>
    <p:extLst>
      <p:ext uri="{BB962C8B-B14F-4D97-AF65-F5344CB8AC3E}">
        <p14:creationId xmlns:p14="http://schemas.microsoft.com/office/powerpoint/2010/main" val="265900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Ultracompact Objects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37595A-8D15-3D56-6762-A899BD2A8224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68A87-2FA8-62D6-50E6-DB019C28E42C}"/>
              </a:ext>
            </a:extLst>
          </p:cNvPr>
          <p:cNvSpPr txBox="1"/>
          <p:nvPr/>
        </p:nvSpPr>
        <p:spPr>
          <a:xfrm>
            <a:off x="622957" y="1539252"/>
            <a:ext cx="4408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Compact enough to have a light ring!</a:t>
            </a:r>
            <a:endParaRPr lang="en-AU" sz="2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61095D-4267-126C-E542-5956CE3B6FDC}"/>
              </a:ext>
            </a:extLst>
          </p:cNvPr>
          <p:cNvSpPr/>
          <p:nvPr/>
        </p:nvSpPr>
        <p:spPr>
          <a:xfrm>
            <a:off x="436418" y="1297496"/>
            <a:ext cx="4932219" cy="914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Graphic 13" descr="Arrow Down with solid fill">
            <a:extLst>
              <a:ext uri="{FF2B5EF4-FFF2-40B4-BE49-F238E27FC236}">
                <a16:creationId xmlns:a16="http://schemas.microsoft.com/office/drawing/2014/main" id="{4F18BCF5-034E-3670-34FB-D185398E0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0046" y="236492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72478-1A2C-BC3D-CA80-CEB15C481C46}"/>
              </a:ext>
            </a:extLst>
          </p:cNvPr>
          <p:cNvSpPr txBox="1"/>
          <p:nvPr/>
        </p:nvSpPr>
        <p:spPr>
          <a:xfrm>
            <a:off x="3185891" y="2704615"/>
            <a:ext cx="164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True nature?</a:t>
            </a:r>
            <a:endParaRPr lang="en-AU" sz="22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DF8A8-3F21-3DD2-87D0-DC703DCC2D8E}"/>
              </a:ext>
            </a:extLst>
          </p:cNvPr>
          <p:cNvSpPr txBox="1"/>
          <p:nvPr/>
        </p:nvSpPr>
        <p:spPr>
          <a:xfrm>
            <a:off x="1669990" y="4937379"/>
            <a:ext cx="317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en-AU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3F3EC8A-DE0E-A34E-C767-051014622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7470">
            <a:off x="6420749" y="2248715"/>
            <a:ext cx="5072571" cy="4034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Graphic 15" descr="Signature with solid fill">
            <a:extLst>
              <a:ext uri="{FF2B5EF4-FFF2-40B4-BE49-F238E27FC236}">
                <a16:creationId xmlns:a16="http://schemas.microsoft.com/office/drawing/2014/main" id="{1342F2B2-50CC-E506-8E36-A614E604A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4945" y="1169920"/>
            <a:ext cx="369333" cy="369333"/>
          </a:xfrm>
          <a:prstGeom prst="rect">
            <a:avLst/>
          </a:prstGeom>
        </p:spPr>
      </p:pic>
      <p:pic>
        <p:nvPicPr>
          <p:cNvPr id="18" name="Graphic 17" descr="Signature with solid fill">
            <a:extLst>
              <a:ext uri="{FF2B5EF4-FFF2-40B4-BE49-F238E27FC236}">
                <a16:creationId xmlns:a16="http://schemas.microsoft.com/office/drawing/2014/main" id="{61B53E77-CE6E-EC8B-63C0-559575ED6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4944" y="1627147"/>
            <a:ext cx="369333" cy="369333"/>
          </a:xfrm>
          <a:prstGeom prst="rect">
            <a:avLst/>
          </a:prstGeom>
        </p:spPr>
      </p:pic>
      <p:sp>
        <p:nvSpPr>
          <p:cNvPr id="5" name="TextBox 4">
            <a:hlinkClick r:id="rId8"/>
            <a:extLst>
              <a:ext uri="{FF2B5EF4-FFF2-40B4-BE49-F238E27FC236}">
                <a16:creationId xmlns:a16="http://schemas.microsoft.com/office/drawing/2014/main" id="{84AB3BDA-D93C-BEDC-7E59-48E73AACAEEF}"/>
              </a:ext>
            </a:extLst>
          </p:cNvPr>
          <p:cNvSpPr txBox="1"/>
          <p:nvPr/>
        </p:nvSpPr>
        <p:spPr>
          <a:xfrm>
            <a:off x="9354277" y="1627147"/>
            <a:ext cx="225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Murk: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2210.03750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  <p:sp>
        <p:nvSpPr>
          <p:cNvPr id="10" name="TextBox 9">
            <a:hlinkClick r:id="rId9"/>
            <a:extLst>
              <a:ext uri="{FF2B5EF4-FFF2-40B4-BE49-F238E27FC236}">
                <a16:creationId xmlns:a16="http://schemas.microsoft.com/office/drawing/2014/main" id="{931E93FE-8B8E-4E1E-BCEA-D5E2393B6429}"/>
              </a:ext>
            </a:extLst>
          </p:cNvPr>
          <p:cNvSpPr txBox="1"/>
          <p:nvPr/>
        </p:nvSpPr>
        <p:spPr>
          <a:xfrm>
            <a:off x="9354277" y="1169920"/>
            <a:ext cx="3311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Cardoso, </a:t>
            </a:r>
            <a:r>
              <a:rPr lang="en-AU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Pani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1904.05363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541574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19E578-D1B4-5164-C578-28692FC2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4848225"/>
            <a:ext cx="2997200" cy="663575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  <a:cs typeface="Aldhabi" panose="020F0502020204030204" pitchFamily="2" charset="-78"/>
              </a:rPr>
              <a:t>Back-up</a:t>
            </a:r>
            <a:endParaRPr lang="en-AU" sz="5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  <a:cs typeface="Aldhabi" panose="020F05020202040302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E6435-44B8-A3F5-9D4F-581AC0A66084}"/>
              </a:ext>
            </a:extLst>
          </p:cNvPr>
          <p:cNvSpPr txBox="1"/>
          <p:nvPr/>
        </p:nvSpPr>
        <p:spPr>
          <a:xfrm>
            <a:off x="88900" y="5511800"/>
            <a:ext cx="6007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Slides</a:t>
            </a:r>
            <a:endParaRPr lang="en-AU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66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41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Equations of motion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61" name="Group 60" descr="\documentclass{article}&#10;\usepackage{amsmath}&#10;\pagestyle{empty}&#10;\begin{document}&#10;&#10;$$\ddot{r}=\frac{(-1)^{a+b}2a\dot{r}^2}{g(v,r_{-})}\frac{r'_{-}(v)}{|r-r_{-}|^{a+1}}+\mathcal{O}\left(\frac{1}{|r-r_{-}|^a}\right)$$&#10;&#10;&#10;\end{document}" title="IguanaTex Vector Display">
            <a:extLst>
              <a:ext uri="{FF2B5EF4-FFF2-40B4-BE49-F238E27FC236}">
                <a16:creationId xmlns:a16="http://schemas.microsoft.com/office/drawing/2014/main" id="{431B8C44-D3D4-F46A-4EB0-E3CBEF2D3CF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70248" y="4321898"/>
            <a:ext cx="5114363" cy="619834"/>
            <a:chOff x="5901355" y="4143408"/>
            <a:chExt cx="5114363" cy="61983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F3C6F8A-15AD-011C-1E40-7A96926D301A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5931512" y="4357903"/>
              <a:ext cx="74235" cy="25052"/>
            </a:xfrm>
            <a:custGeom>
              <a:avLst/>
              <a:gdLst>
                <a:gd name="connsiteX0" fmla="*/ 25469 w 74235"/>
                <a:gd name="connsiteY0" fmla="*/ 12605 h 25052"/>
                <a:gd name="connsiteX1" fmla="*/ 12800 w 74235"/>
                <a:gd name="connsiteY1" fmla="*/ 79 h 25052"/>
                <a:gd name="connsiteX2" fmla="*/ 132 w 74235"/>
                <a:gd name="connsiteY2" fmla="*/ 12605 h 25052"/>
                <a:gd name="connsiteX3" fmla="*/ 12800 w 74235"/>
                <a:gd name="connsiteY3" fmla="*/ 25131 h 25052"/>
                <a:gd name="connsiteX4" fmla="*/ 25469 w 74235"/>
                <a:gd name="connsiteY4" fmla="*/ 12605 h 25052"/>
                <a:gd name="connsiteX5" fmla="*/ 74368 w 74235"/>
                <a:gd name="connsiteY5" fmla="*/ 12605 h 25052"/>
                <a:gd name="connsiteX6" fmla="*/ 61699 w 74235"/>
                <a:gd name="connsiteY6" fmla="*/ 79 h 25052"/>
                <a:gd name="connsiteX7" fmla="*/ 49031 w 74235"/>
                <a:gd name="connsiteY7" fmla="*/ 12605 h 25052"/>
                <a:gd name="connsiteX8" fmla="*/ 61699 w 74235"/>
                <a:gd name="connsiteY8" fmla="*/ 25131 h 25052"/>
                <a:gd name="connsiteX9" fmla="*/ 74368 w 74235"/>
                <a:gd name="connsiteY9" fmla="*/ 12605 h 2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235" h="25052">
                  <a:moveTo>
                    <a:pt x="25469" y="12605"/>
                  </a:moveTo>
                  <a:cubicBezTo>
                    <a:pt x="25469" y="6592"/>
                    <a:pt x="20401" y="79"/>
                    <a:pt x="12800" y="79"/>
                  </a:cubicBezTo>
                  <a:cubicBezTo>
                    <a:pt x="5706" y="79"/>
                    <a:pt x="132" y="5590"/>
                    <a:pt x="132" y="12605"/>
                  </a:cubicBezTo>
                  <a:cubicBezTo>
                    <a:pt x="132" y="19620"/>
                    <a:pt x="5706" y="25131"/>
                    <a:pt x="12800" y="25131"/>
                  </a:cubicBezTo>
                  <a:cubicBezTo>
                    <a:pt x="20401" y="25131"/>
                    <a:pt x="25469" y="18617"/>
                    <a:pt x="25469" y="12605"/>
                  </a:cubicBezTo>
                  <a:close/>
                  <a:moveTo>
                    <a:pt x="74368" y="12605"/>
                  </a:moveTo>
                  <a:cubicBezTo>
                    <a:pt x="74368" y="5590"/>
                    <a:pt x="68794" y="79"/>
                    <a:pt x="61699" y="79"/>
                  </a:cubicBezTo>
                  <a:cubicBezTo>
                    <a:pt x="54099" y="79"/>
                    <a:pt x="49031" y="6592"/>
                    <a:pt x="49031" y="12605"/>
                  </a:cubicBezTo>
                  <a:cubicBezTo>
                    <a:pt x="49031" y="18617"/>
                    <a:pt x="54099" y="25131"/>
                    <a:pt x="61699" y="25131"/>
                  </a:cubicBezTo>
                  <a:cubicBezTo>
                    <a:pt x="68794" y="25131"/>
                    <a:pt x="74368" y="19620"/>
                    <a:pt x="74368" y="12605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ACF5A7-59A7-CC1D-3BC4-D5E3CA2C8AB1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5901355" y="4414771"/>
              <a:ext cx="103118" cy="113485"/>
            </a:xfrm>
            <a:custGeom>
              <a:avLst/>
              <a:gdLst>
                <a:gd name="connsiteX0" fmla="*/ 15080 w 103118"/>
                <a:gd name="connsiteY0" fmla="*/ 96028 h 113485"/>
                <a:gd name="connsiteX1" fmla="*/ 12800 w 103118"/>
                <a:gd name="connsiteY1" fmla="*/ 106801 h 113485"/>
                <a:gd name="connsiteX2" fmla="*/ 20148 w 103118"/>
                <a:gd name="connsiteY2" fmla="*/ 113565 h 113485"/>
                <a:gd name="connsiteX3" fmla="*/ 29522 w 103118"/>
                <a:gd name="connsiteY3" fmla="*/ 106550 h 113485"/>
                <a:gd name="connsiteX4" fmla="*/ 39656 w 103118"/>
                <a:gd name="connsiteY4" fmla="*/ 66968 h 113485"/>
                <a:gd name="connsiteX5" fmla="*/ 47764 w 103118"/>
                <a:gd name="connsiteY5" fmla="*/ 34400 h 113485"/>
                <a:gd name="connsiteX6" fmla="*/ 61952 w 103118"/>
                <a:gd name="connsiteY6" fmla="*/ 13858 h 113485"/>
                <a:gd name="connsiteX7" fmla="*/ 82221 w 103118"/>
                <a:gd name="connsiteY7" fmla="*/ 5590 h 113485"/>
                <a:gd name="connsiteX8" fmla="*/ 92863 w 103118"/>
                <a:gd name="connsiteY8" fmla="*/ 8597 h 113485"/>
                <a:gd name="connsiteX9" fmla="*/ 79688 w 103118"/>
                <a:gd name="connsiteY9" fmla="*/ 22375 h 113485"/>
                <a:gd name="connsiteX10" fmla="*/ 89316 w 103118"/>
                <a:gd name="connsiteY10" fmla="*/ 31144 h 113485"/>
                <a:gd name="connsiteX11" fmla="*/ 103250 w 103118"/>
                <a:gd name="connsiteY11" fmla="*/ 16363 h 113485"/>
                <a:gd name="connsiteX12" fmla="*/ 82221 w 103118"/>
                <a:gd name="connsiteY12" fmla="*/ 79 h 113485"/>
                <a:gd name="connsiteX13" fmla="*/ 49791 w 103118"/>
                <a:gd name="connsiteY13" fmla="*/ 19369 h 113485"/>
                <a:gd name="connsiteX14" fmla="*/ 26735 w 103118"/>
                <a:gd name="connsiteY14" fmla="*/ 79 h 113485"/>
                <a:gd name="connsiteX15" fmla="*/ 7986 w 103118"/>
                <a:gd name="connsiteY15" fmla="*/ 14359 h 113485"/>
                <a:gd name="connsiteX16" fmla="*/ 132 w 103118"/>
                <a:gd name="connsiteY16" fmla="*/ 38659 h 113485"/>
                <a:gd name="connsiteX17" fmla="*/ 3172 w 103118"/>
                <a:gd name="connsiteY17" fmla="*/ 41164 h 113485"/>
                <a:gd name="connsiteX18" fmla="*/ 7479 w 103118"/>
                <a:gd name="connsiteY18" fmla="*/ 35402 h 113485"/>
                <a:gd name="connsiteX19" fmla="*/ 25975 w 103118"/>
                <a:gd name="connsiteY19" fmla="*/ 5590 h 113485"/>
                <a:gd name="connsiteX20" fmla="*/ 33829 w 103118"/>
                <a:gd name="connsiteY20" fmla="*/ 17114 h 113485"/>
                <a:gd name="connsiteX21" fmla="*/ 29775 w 103118"/>
                <a:gd name="connsiteY21" fmla="*/ 38158 h 113485"/>
                <a:gd name="connsiteX22" fmla="*/ 15080 w 103118"/>
                <a:gd name="connsiteY22" fmla="*/ 96028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18" h="113485">
                  <a:moveTo>
                    <a:pt x="15080" y="96028"/>
                  </a:moveTo>
                  <a:cubicBezTo>
                    <a:pt x="14320" y="99786"/>
                    <a:pt x="12800" y="105548"/>
                    <a:pt x="12800" y="106801"/>
                  </a:cubicBezTo>
                  <a:cubicBezTo>
                    <a:pt x="12800" y="111310"/>
                    <a:pt x="16347" y="113565"/>
                    <a:pt x="20148" y="113565"/>
                  </a:cubicBezTo>
                  <a:cubicBezTo>
                    <a:pt x="23188" y="113565"/>
                    <a:pt x="27748" y="111561"/>
                    <a:pt x="29522" y="106550"/>
                  </a:cubicBezTo>
                  <a:cubicBezTo>
                    <a:pt x="30029" y="105548"/>
                    <a:pt x="38643" y="71477"/>
                    <a:pt x="39656" y="66968"/>
                  </a:cubicBezTo>
                  <a:cubicBezTo>
                    <a:pt x="41683" y="58701"/>
                    <a:pt x="46244" y="41164"/>
                    <a:pt x="47764" y="34400"/>
                  </a:cubicBezTo>
                  <a:cubicBezTo>
                    <a:pt x="48777" y="31144"/>
                    <a:pt x="55872" y="19369"/>
                    <a:pt x="61952" y="13858"/>
                  </a:cubicBezTo>
                  <a:cubicBezTo>
                    <a:pt x="63979" y="12104"/>
                    <a:pt x="71327" y="5590"/>
                    <a:pt x="82221" y="5590"/>
                  </a:cubicBezTo>
                  <a:cubicBezTo>
                    <a:pt x="88809" y="5590"/>
                    <a:pt x="92609" y="8597"/>
                    <a:pt x="92863" y="8597"/>
                  </a:cubicBezTo>
                  <a:cubicBezTo>
                    <a:pt x="85262" y="9849"/>
                    <a:pt x="79688" y="15862"/>
                    <a:pt x="79688" y="22375"/>
                  </a:cubicBezTo>
                  <a:cubicBezTo>
                    <a:pt x="79688" y="26384"/>
                    <a:pt x="82475" y="31144"/>
                    <a:pt x="89316" y="31144"/>
                  </a:cubicBezTo>
                  <a:cubicBezTo>
                    <a:pt x="96156" y="31144"/>
                    <a:pt x="103250" y="25382"/>
                    <a:pt x="103250" y="16363"/>
                  </a:cubicBezTo>
                  <a:cubicBezTo>
                    <a:pt x="103250" y="7595"/>
                    <a:pt x="95143" y="79"/>
                    <a:pt x="82221" y="79"/>
                  </a:cubicBezTo>
                  <a:cubicBezTo>
                    <a:pt x="65753" y="79"/>
                    <a:pt x="54605" y="12354"/>
                    <a:pt x="49791" y="19369"/>
                  </a:cubicBezTo>
                  <a:cubicBezTo>
                    <a:pt x="47764" y="8096"/>
                    <a:pt x="38643" y="79"/>
                    <a:pt x="26735" y="79"/>
                  </a:cubicBezTo>
                  <a:cubicBezTo>
                    <a:pt x="15080" y="79"/>
                    <a:pt x="10266" y="9849"/>
                    <a:pt x="7986" y="14359"/>
                  </a:cubicBezTo>
                  <a:cubicBezTo>
                    <a:pt x="3426" y="22876"/>
                    <a:pt x="132" y="37908"/>
                    <a:pt x="132" y="38659"/>
                  </a:cubicBezTo>
                  <a:cubicBezTo>
                    <a:pt x="132" y="41164"/>
                    <a:pt x="2666" y="41164"/>
                    <a:pt x="3172" y="41164"/>
                  </a:cubicBezTo>
                  <a:cubicBezTo>
                    <a:pt x="5706" y="41164"/>
                    <a:pt x="5959" y="40914"/>
                    <a:pt x="7479" y="35402"/>
                  </a:cubicBezTo>
                  <a:cubicBezTo>
                    <a:pt x="11787" y="17615"/>
                    <a:pt x="16854" y="5590"/>
                    <a:pt x="25975" y="5590"/>
                  </a:cubicBezTo>
                  <a:cubicBezTo>
                    <a:pt x="30282" y="5590"/>
                    <a:pt x="33829" y="7595"/>
                    <a:pt x="33829" y="17114"/>
                  </a:cubicBezTo>
                  <a:cubicBezTo>
                    <a:pt x="33829" y="22375"/>
                    <a:pt x="33069" y="25131"/>
                    <a:pt x="29775" y="38158"/>
                  </a:cubicBezTo>
                  <a:lnTo>
                    <a:pt x="15080" y="9602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36C57F-6362-47FB-74F6-AB316D272005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6099918" y="4433560"/>
              <a:ext cx="168486" cy="58621"/>
            </a:xfrm>
            <a:custGeom>
              <a:avLst/>
              <a:gdLst>
                <a:gd name="connsiteX0" fmla="*/ 160011 w 168486"/>
                <a:gd name="connsiteY0" fmla="*/ 10100 h 58621"/>
                <a:gd name="connsiteX1" fmla="*/ 168626 w 168486"/>
                <a:gd name="connsiteY1" fmla="*/ 5089 h 58621"/>
                <a:gd name="connsiteX2" fmla="*/ 160265 w 168486"/>
                <a:gd name="connsiteY2" fmla="*/ 79 h 58621"/>
                <a:gd name="connsiteX3" fmla="*/ 8500 w 168486"/>
                <a:gd name="connsiteY3" fmla="*/ 79 h 58621"/>
                <a:gd name="connsiteX4" fmla="*/ 139 w 168486"/>
                <a:gd name="connsiteY4" fmla="*/ 5089 h 58621"/>
                <a:gd name="connsiteX5" fmla="*/ 8754 w 168486"/>
                <a:gd name="connsiteY5" fmla="*/ 10100 h 58621"/>
                <a:gd name="connsiteX6" fmla="*/ 160011 w 168486"/>
                <a:gd name="connsiteY6" fmla="*/ 10100 h 58621"/>
                <a:gd name="connsiteX7" fmla="*/ 160265 w 168486"/>
                <a:gd name="connsiteY7" fmla="*/ 58701 h 58621"/>
                <a:gd name="connsiteX8" fmla="*/ 168626 w 168486"/>
                <a:gd name="connsiteY8" fmla="*/ 53690 h 58621"/>
                <a:gd name="connsiteX9" fmla="*/ 160011 w 168486"/>
                <a:gd name="connsiteY9" fmla="*/ 48680 h 58621"/>
                <a:gd name="connsiteX10" fmla="*/ 8754 w 168486"/>
                <a:gd name="connsiteY10" fmla="*/ 48680 h 58621"/>
                <a:gd name="connsiteX11" fmla="*/ 139 w 168486"/>
                <a:gd name="connsiteY11" fmla="*/ 53690 h 58621"/>
                <a:gd name="connsiteX12" fmla="*/ 8500 w 168486"/>
                <a:gd name="connsiteY12" fmla="*/ 58701 h 58621"/>
                <a:gd name="connsiteX13" fmla="*/ 160265 w 168486"/>
                <a:gd name="connsiteY13" fmla="*/ 58701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486" h="58621">
                  <a:moveTo>
                    <a:pt x="160011" y="10100"/>
                  </a:moveTo>
                  <a:cubicBezTo>
                    <a:pt x="163812" y="10100"/>
                    <a:pt x="168626" y="10100"/>
                    <a:pt x="168626" y="5089"/>
                  </a:cubicBezTo>
                  <a:cubicBezTo>
                    <a:pt x="168626" y="79"/>
                    <a:pt x="163812" y="79"/>
                    <a:pt x="160265" y="79"/>
                  </a:cubicBezTo>
                  <a:lnTo>
                    <a:pt x="8500" y="79"/>
                  </a:lnTo>
                  <a:cubicBezTo>
                    <a:pt x="4953" y="79"/>
                    <a:pt x="139" y="79"/>
                    <a:pt x="139" y="5089"/>
                  </a:cubicBezTo>
                  <a:cubicBezTo>
                    <a:pt x="139" y="10100"/>
                    <a:pt x="4953" y="10100"/>
                    <a:pt x="8754" y="10100"/>
                  </a:cubicBezTo>
                  <a:lnTo>
                    <a:pt x="160011" y="10100"/>
                  </a:lnTo>
                  <a:close/>
                  <a:moveTo>
                    <a:pt x="160265" y="58701"/>
                  </a:moveTo>
                  <a:cubicBezTo>
                    <a:pt x="163812" y="58701"/>
                    <a:pt x="168626" y="58701"/>
                    <a:pt x="168626" y="53690"/>
                  </a:cubicBezTo>
                  <a:cubicBezTo>
                    <a:pt x="168626" y="48680"/>
                    <a:pt x="163812" y="48680"/>
                    <a:pt x="160011" y="48680"/>
                  </a:cubicBezTo>
                  <a:lnTo>
                    <a:pt x="8754" y="48680"/>
                  </a:lnTo>
                  <a:cubicBezTo>
                    <a:pt x="4953" y="48680"/>
                    <a:pt x="139" y="48680"/>
                    <a:pt x="139" y="53690"/>
                  </a:cubicBezTo>
                  <a:cubicBezTo>
                    <a:pt x="139" y="58701"/>
                    <a:pt x="4953" y="58701"/>
                    <a:pt x="8500" y="58701"/>
                  </a:cubicBezTo>
                  <a:lnTo>
                    <a:pt x="160265" y="5870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D50DBF-5035-CA51-F30A-95BF2EAC12D8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6408653" y="4168132"/>
              <a:ext cx="58780" cy="250520"/>
            </a:xfrm>
            <a:custGeom>
              <a:avLst/>
              <a:gdLst>
                <a:gd name="connsiteX0" fmla="*/ 58931 w 58780"/>
                <a:gd name="connsiteY0" fmla="*/ 248088 h 250520"/>
                <a:gd name="connsiteX1" fmla="*/ 54624 w 58780"/>
                <a:gd name="connsiteY1" fmla="*/ 242576 h 250520"/>
                <a:gd name="connsiteX2" fmla="*/ 14846 w 58780"/>
                <a:gd name="connsiteY2" fmla="*/ 125332 h 250520"/>
                <a:gd name="connsiteX3" fmla="*/ 55638 w 58780"/>
                <a:gd name="connsiteY3" fmla="*/ 6836 h 250520"/>
                <a:gd name="connsiteX4" fmla="*/ 58931 w 58780"/>
                <a:gd name="connsiteY4" fmla="*/ 2577 h 250520"/>
                <a:gd name="connsiteX5" fmla="*/ 56398 w 58780"/>
                <a:gd name="connsiteY5" fmla="*/ 72 h 250520"/>
                <a:gd name="connsiteX6" fmla="*/ 16113 w 58780"/>
                <a:gd name="connsiteY6" fmla="*/ 48924 h 250520"/>
                <a:gd name="connsiteX7" fmla="*/ 151 w 58780"/>
                <a:gd name="connsiteY7" fmla="*/ 125332 h 250520"/>
                <a:gd name="connsiteX8" fmla="*/ 16873 w 58780"/>
                <a:gd name="connsiteY8" fmla="*/ 203495 h 250520"/>
                <a:gd name="connsiteX9" fmla="*/ 56398 w 58780"/>
                <a:gd name="connsiteY9" fmla="*/ 250593 h 250520"/>
                <a:gd name="connsiteX10" fmla="*/ 58931 w 58780"/>
                <a:gd name="connsiteY10" fmla="*/ 248088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0" h="250520">
                  <a:moveTo>
                    <a:pt x="58931" y="248088"/>
                  </a:moveTo>
                  <a:cubicBezTo>
                    <a:pt x="58931" y="247336"/>
                    <a:pt x="58931" y="246835"/>
                    <a:pt x="54624" y="242576"/>
                  </a:cubicBezTo>
                  <a:cubicBezTo>
                    <a:pt x="22954" y="211011"/>
                    <a:pt x="14846" y="163662"/>
                    <a:pt x="14846" y="125332"/>
                  </a:cubicBezTo>
                  <a:cubicBezTo>
                    <a:pt x="14846" y="81742"/>
                    <a:pt x="24474" y="38151"/>
                    <a:pt x="55638" y="6836"/>
                  </a:cubicBezTo>
                  <a:cubicBezTo>
                    <a:pt x="58931" y="3830"/>
                    <a:pt x="58931" y="3329"/>
                    <a:pt x="58931" y="2577"/>
                  </a:cubicBezTo>
                  <a:cubicBezTo>
                    <a:pt x="58931" y="824"/>
                    <a:pt x="57918" y="72"/>
                    <a:pt x="56398" y="72"/>
                  </a:cubicBezTo>
                  <a:cubicBezTo>
                    <a:pt x="53864" y="72"/>
                    <a:pt x="31061" y="17108"/>
                    <a:pt x="16113" y="48924"/>
                  </a:cubicBezTo>
                  <a:cubicBezTo>
                    <a:pt x="3191" y="76481"/>
                    <a:pt x="151" y="104289"/>
                    <a:pt x="151" y="125332"/>
                  </a:cubicBezTo>
                  <a:cubicBezTo>
                    <a:pt x="151" y="144873"/>
                    <a:pt x="2938" y="175186"/>
                    <a:pt x="16873" y="203495"/>
                  </a:cubicBezTo>
                  <a:cubicBezTo>
                    <a:pt x="32075" y="234309"/>
                    <a:pt x="53864" y="250593"/>
                    <a:pt x="56398" y="250593"/>
                  </a:cubicBezTo>
                  <a:cubicBezTo>
                    <a:pt x="57918" y="250593"/>
                    <a:pt x="58931" y="249841"/>
                    <a:pt x="58931" y="24808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6DAFE4B-3F41-AC42-CFA0-48FC5B647AA0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6503130" y="4288382"/>
              <a:ext cx="154804" cy="10020"/>
            </a:xfrm>
            <a:custGeom>
              <a:avLst/>
              <a:gdLst>
                <a:gd name="connsiteX0" fmla="*/ 146092 w 154804"/>
                <a:gd name="connsiteY0" fmla="*/ 10093 h 10020"/>
                <a:gd name="connsiteX1" fmla="*/ 154960 w 154804"/>
                <a:gd name="connsiteY1" fmla="*/ 5083 h 10020"/>
                <a:gd name="connsiteX2" fmla="*/ 146092 w 154804"/>
                <a:gd name="connsiteY2" fmla="*/ 72 h 10020"/>
                <a:gd name="connsiteX3" fmla="*/ 9023 w 154804"/>
                <a:gd name="connsiteY3" fmla="*/ 72 h 10020"/>
                <a:gd name="connsiteX4" fmla="*/ 155 w 154804"/>
                <a:gd name="connsiteY4" fmla="*/ 5083 h 10020"/>
                <a:gd name="connsiteX5" fmla="*/ 9023 w 154804"/>
                <a:gd name="connsiteY5" fmla="*/ 10093 h 10020"/>
                <a:gd name="connsiteX6" fmla="*/ 146092 w 154804"/>
                <a:gd name="connsiteY6" fmla="*/ 10093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804" h="10020">
                  <a:moveTo>
                    <a:pt x="146092" y="10093"/>
                  </a:moveTo>
                  <a:cubicBezTo>
                    <a:pt x="150399" y="10093"/>
                    <a:pt x="154960" y="10093"/>
                    <a:pt x="154960" y="5083"/>
                  </a:cubicBezTo>
                  <a:cubicBezTo>
                    <a:pt x="154960" y="72"/>
                    <a:pt x="150399" y="72"/>
                    <a:pt x="146092" y="72"/>
                  </a:cubicBezTo>
                  <a:lnTo>
                    <a:pt x="9023" y="72"/>
                  </a:lnTo>
                  <a:cubicBezTo>
                    <a:pt x="4716" y="72"/>
                    <a:pt x="155" y="72"/>
                    <a:pt x="155" y="5083"/>
                  </a:cubicBezTo>
                  <a:cubicBezTo>
                    <a:pt x="155" y="10093"/>
                    <a:pt x="4716" y="10093"/>
                    <a:pt x="9023" y="10093"/>
                  </a:cubicBezTo>
                  <a:lnTo>
                    <a:pt x="146092" y="1009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2AD5CDD-FD77-9412-A176-9F7E90EACE1A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6701710" y="4189176"/>
              <a:ext cx="83609" cy="166846"/>
            </a:xfrm>
            <a:custGeom>
              <a:avLst/>
              <a:gdLst>
                <a:gd name="connsiteX0" fmla="*/ 52102 w 83609"/>
                <a:gd name="connsiteY0" fmla="*/ 6586 h 166846"/>
                <a:gd name="connsiteX1" fmla="*/ 46275 w 83609"/>
                <a:gd name="connsiteY1" fmla="*/ 72 h 166846"/>
                <a:gd name="connsiteX2" fmla="*/ 163 w 83609"/>
                <a:gd name="connsiteY2" fmla="*/ 16106 h 166846"/>
                <a:gd name="connsiteX3" fmla="*/ 163 w 83609"/>
                <a:gd name="connsiteY3" fmla="*/ 23872 h 166846"/>
                <a:gd name="connsiteX4" fmla="*/ 33353 w 83609"/>
                <a:gd name="connsiteY4" fmla="*/ 17358 h 166846"/>
                <a:gd name="connsiteX5" fmla="*/ 33353 w 83609"/>
                <a:gd name="connsiteY5" fmla="*/ 147128 h 166846"/>
                <a:gd name="connsiteX6" fmla="*/ 9791 w 83609"/>
                <a:gd name="connsiteY6" fmla="*/ 159153 h 166846"/>
                <a:gd name="connsiteX7" fmla="*/ 1683 w 83609"/>
                <a:gd name="connsiteY7" fmla="*/ 159153 h 166846"/>
                <a:gd name="connsiteX8" fmla="*/ 1683 w 83609"/>
                <a:gd name="connsiteY8" fmla="*/ 166919 h 166846"/>
                <a:gd name="connsiteX9" fmla="*/ 42728 w 83609"/>
                <a:gd name="connsiteY9" fmla="*/ 166167 h 166846"/>
                <a:gd name="connsiteX10" fmla="*/ 83772 w 83609"/>
                <a:gd name="connsiteY10" fmla="*/ 166919 h 166846"/>
                <a:gd name="connsiteX11" fmla="*/ 83772 w 83609"/>
                <a:gd name="connsiteY11" fmla="*/ 159153 h 166846"/>
                <a:gd name="connsiteX12" fmla="*/ 75665 w 83609"/>
                <a:gd name="connsiteY12" fmla="*/ 159153 h 166846"/>
                <a:gd name="connsiteX13" fmla="*/ 52102 w 83609"/>
                <a:gd name="connsiteY13" fmla="*/ 147128 h 166846"/>
                <a:gd name="connsiteX14" fmla="*/ 52102 w 83609"/>
                <a:gd name="connsiteY14" fmla="*/ 6586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609" h="166846">
                  <a:moveTo>
                    <a:pt x="52102" y="6586"/>
                  </a:moveTo>
                  <a:cubicBezTo>
                    <a:pt x="52102" y="573"/>
                    <a:pt x="52102" y="72"/>
                    <a:pt x="46275" y="72"/>
                  </a:cubicBezTo>
                  <a:cubicBezTo>
                    <a:pt x="30566" y="16106"/>
                    <a:pt x="8270" y="16106"/>
                    <a:pt x="163" y="16106"/>
                  </a:cubicBezTo>
                  <a:lnTo>
                    <a:pt x="163" y="23872"/>
                  </a:lnTo>
                  <a:cubicBezTo>
                    <a:pt x="5230" y="23872"/>
                    <a:pt x="20178" y="23872"/>
                    <a:pt x="33353" y="17358"/>
                  </a:cubicBezTo>
                  <a:lnTo>
                    <a:pt x="33353" y="147128"/>
                  </a:lnTo>
                  <a:cubicBezTo>
                    <a:pt x="33353" y="156147"/>
                    <a:pt x="32593" y="159153"/>
                    <a:pt x="9791" y="159153"/>
                  </a:cubicBezTo>
                  <a:lnTo>
                    <a:pt x="1683" y="159153"/>
                  </a:lnTo>
                  <a:lnTo>
                    <a:pt x="1683" y="166919"/>
                  </a:lnTo>
                  <a:cubicBezTo>
                    <a:pt x="10551" y="166167"/>
                    <a:pt x="32593" y="166167"/>
                    <a:pt x="42728" y="166167"/>
                  </a:cubicBezTo>
                  <a:cubicBezTo>
                    <a:pt x="52862" y="166167"/>
                    <a:pt x="74905" y="166167"/>
                    <a:pt x="83772" y="166919"/>
                  </a:cubicBezTo>
                  <a:lnTo>
                    <a:pt x="83772" y="159153"/>
                  </a:lnTo>
                  <a:lnTo>
                    <a:pt x="75665" y="159153"/>
                  </a:lnTo>
                  <a:cubicBezTo>
                    <a:pt x="52862" y="159153"/>
                    <a:pt x="52102" y="156397"/>
                    <a:pt x="52102" y="147128"/>
                  </a:cubicBezTo>
                  <a:lnTo>
                    <a:pt x="52102" y="658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6B2019-9AEE-FC24-E32E-E64CF7A8F057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6820285" y="4168132"/>
              <a:ext cx="58780" cy="250520"/>
            </a:xfrm>
            <a:custGeom>
              <a:avLst/>
              <a:gdLst>
                <a:gd name="connsiteX0" fmla="*/ 58948 w 58780"/>
                <a:gd name="connsiteY0" fmla="*/ 125332 h 250520"/>
                <a:gd name="connsiteX1" fmla="*/ 42226 w 58780"/>
                <a:gd name="connsiteY1" fmla="*/ 47170 h 250520"/>
                <a:gd name="connsiteX2" fmla="*/ 2701 w 58780"/>
                <a:gd name="connsiteY2" fmla="*/ 72 h 250520"/>
                <a:gd name="connsiteX3" fmla="*/ 168 w 58780"/>
                <a:gd name="connsiteY3" fmla="*/ 2577 h 250520"/>
                <a:gd name="connsiteX4" fmla="*/ 4982 w 58780"/>
                <a:gd name="connsiteY4" fmla="*/ 8339 h 250520"/>
                <a:gd name="connsiteX5" fmla="*/ 44253 w 58780"/>
                <a:gd name="connsiteY5" fmla="*/ 125332 h 250520"/>
                <a:gd name="connsiteX6" fmla="*/ 3461 w 58780"/>
                <a:gd name="connsiteY6" fmla="*/ 243829 h 250520"/>
                <a:gd name="connsiteX7" fmla="*/ 168 w 58780"/>
                <a:gd name="connsiteY7" fmla="*/ 248088 h 250520"/>
                <a:gd name="connsiteX8" fmla="*/ 2701 w 58780"/>
                <a:gd name="connsiteY8" fmla="*/ 250593 h 250520"/>
                <a:gd name="connsiteX9" fmla="*/ 42986 w 58780"/>
                <a:gd name="connsiteY9" fmla="*/ 201741 h 250520"/>
                <a:gd name="connsiteX10" fmla="*/ 58948 w 58780"/>
                <a:gd name="connsiteY10" fmla="*/ 125332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0" h="250520">
                  <a:moveTo>
                    <a:pt x="58948" y="125332"/>
                  </a:moveTo>
                  <a:cubicBezTo>
                    <a:pt x="58948" y="105792"/>
                    <a:pt x="56161" y="75479"/>
                    <a:pt x="42226" y="47170"/>
                  </a:cubicBezTo>
                  <a:cubicBezTo>
                    <a:pt x="27024" y="16356"/>
                    <a:pt x="5235" y="72"/>
                    <a:pt x="2701" y="72"/>
                  </a:cubicBezTo>
                  <a:cubicBezTo>
                    <a:pt x="1181" y="72"/>
                    <a:pt x="168" y="1074"/>
                    <a:pt x="168" y="2577"/>
                  </a:cubicBezTo>
                  <a:cubicBezTo>
                    <a:pt x="168" y="3329"/>
                    <a:pt x="168" y="3830"/>
                    <a:pt x="4982" y="8339"/>
                  </a:cubicBezTo>
                  <a:cubicBezTo>
                    <a:pt x="29811" y="33141"/>
                    <a:pt x="44253" y="72974"/>
                    <a:pt x="44253" y="125332"/>
                  </a:cubicBezTo>
                  <a:cubicBezTo>
                    <a:pt x="44253" y="168172"/>
                    <a:pt x="34878" y="212263"/>
                    <a:pt x="3461" y="243829"/>
                  </a:cubicBezTo>
                  <a:cubicBezTo>
                    <a:pt x="168" y="246835"/>
                    <a:pt x="168" y="247336"/>
                    <a:pt x="168" y="248088"/>
                  </a:cubicBezTo>
                  <a:cubicBezTo>
                    <a:pt x="168" y="249591"/>
                    <a:pt x="1181" y="250593"/>
                    <a:pt x="2701" y="250593"/>
                  </a:cubicBezTo>
                  <a:cubicBezTo>
                    <a:pt x="5235" y="250593"/>
                    <a:pt x="28038" y="233557"/>
                    <a:pt x="42986" y="201741"/>
                  </a:cubicBezTo>
                  <a:cubicBezTo>
                    <a:pt x="55908" y="174184"/>
                    <a:pt x="58948" y="146376"/>
                    <a:pt x="58948" y="125332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303A33A-98BB-A520-1156-4433F1B6C274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6915192" y="4187775"/>
              <a:ext cx="90450" cy="79089"/>
            </a:xfrm>
            <a:custGeom>
              <a:avLst/>
              <a:gdLst>
                <a:gd name="connsiteX0" fmla="*/ 64196 w 90450"/>
                <a:gd name="connsiteY0" fmla="*/ 10415 h 79089"/>
                <a:gd name="connsiteX1" fmla="*/ 45929 w 90450"/>
                <a:gd name="connsiteY1" fmla="*/ 69 h 79089"/>
                <a:gd name="connsiteX2" fmla="*/ 172 w 90450"/>
                <a:gd name="connsiteY2" fmla="*/ 50047 h 79089"/>
                <a:gd name="connsiteX3" fmla="*/ 26952 w 90450"/>
                <a:gd name="connsiteY3" fmla="*/ 79158 h 79089"/>
                <a:gd name="connsiteX4" fmla="*/ 52136 w 90450"/>
                <a:gd name="connsiteY4" fmla="*/ 66882 h 79089"/>
                <a:gd name="connsiteX5" fmla="*/ 70404 w 90450"/>
                <a:gd name="connsiteY5" fmla="*/ 79158 h 79089"/>
                <a:gd name="connsiteX6" fmla="*/ 84415 w 90450"/>
                <a:gd name="connsiteY6" fmla="*/ 69864 h 79089"/>
                <a:gd name="connsiteX7" fmla="*/ 90622 w 90450"/>
                <a:gd name="connsiteY7" fmla="*/ 52327 h 79089"/>
                <a:gd name="connsiteX8" fmla="*/ 87784 w 90450"/>
                <a:gd name="connsiteY8" fmla="*/ 50047 h 79089"/>
                <a:gd name="connsiteX9" fmla="*/ 83883 w 90450"/>
                <a:gd name="connsiteY9" fmla="*/ 55484 h 79089"/>
                <a:gd name="connsiteX10" fmla="*/ 70936 w 90450"/>
                <a:gd name="connsiteY10" fmla="*/ 74248 h 79089"/>
                <a:gd name="connsiteX11" fmla="*/ 65083 w 90450"/>
                <a:gd name="connsiteY11" fmla="*/ 65655 h 79089"/>
                <a:gd name="connsiteX12" fmla="*/ 67743 w 90450"/>
                <a:gd name="connsiteY12" fmla="*/ 51801 h 79089"/>
                <a:gd name="connsiteX13" fmla="*/ 71645 w 90450"/>
                <a:gd name="connsiteY13" fmla="*/ 36018 h 79089"/>
                <a:gd name="connsiteX14" fmla="*/ 75192 w 90450"/>
                <a:gd name="connsiteY14" fmla="*/ 22691 h 79089"/>
                <a:gd name="connsiteX15" fmla="*/ 78385 w 90450"/>
                <a:gd name="connsiteY15" fmla="*/ 9012 h 79089"/>
                <a:gd name="connsiteX16" fmla="*/ 72355 w 90450"/>
                <a:gd name="connsiteY16" fmla="*/ 3401 h 79089"/>
                <a:gd name="connsiteX17" fmla="*/ 64196 w 90450"/>
                <a:gd name="connsiteY17" fmla="*/ 10415 h 79089"/>
                <a:gd name="connsiteX18" fmla="*/ 52846 w 90450"/>
                <a:gd name="connsiteY18" fmla="*/ 55484 h 79089"/>
                <a:gd name="connsiteX19" fmla="*/ 43801 w 90450"/>
                <a:gd name="connsiteY19" fmla="*/ 67233 h 79089"/>
                <a:gd name="connsiteX20" fmla="*/ 27484 w 90450"/>
                <a:gd name="connsiteY20" fmla="*/ 74248 h 79089"/>
                <a:gd name="connsiteX21" fmla="*/ 14537 w 90450"/>
                <a:gd name="connsiteY21" fmla="*/ 57237 h 79089"/>
                <a:gd name="connsiteX22" fmla="*/ 23760 w 90450"/>
                <a:gd name="connsiteY22" fmla="*/ 21638 h 79089"/>
                <a:gd name="connsiteX23" fmla="*/ 45929 w 90450"/>
                <a:gd name="connsiteY23" fmla="*/ 4979 h 79089"/>
                <a:gd name="connsiteX24" fmla="*/ 61713 w 90450"/>
                <a:gd name="connsiteY24" fmla="*/ 20236 h 79089"/>
                <a:gd name="connsiteX25" fmla="*/ 61181 w 90450"/>
                <a:gd name="connsiteY25" fmla="*/ 22691 h 79089"/>
                <a:gd name="connsiteX26" fmla="*/ 52846 w 90450"/>
                <a:gd name="connsiteY26" fmla="*/ 55484 h 7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450" h="79089">
                  <a:moveTo>
                    <a:pt x="64196" y="10415"/>
                  </a:moveTo>
                  <a:cubicBezTo>
                    <a:pt x="60472" y="4628"/>
                    <a:pt x="54442" y="69"/>
                    <a:pt x="45929" y="69"/>
                  </a:cubicBezTo>
                  <a:cubicBezTo>
                    <a:pt x="23228" y="69"/>
                    <a:pt x="172" y="24795"/>
                    <a:pt x="172" y="50047"/>
                  </a:cubicBezTo>
                  <a:cubicBezTo>
                    <a:pt x="172" y="67058"/>
                    <a:pt x="11700" y="79158"/>
                    <a:pt x="26952" y="79158"/>
                  </a:cubicBezTo>
                  <a:cubicBezTo>
                    <a:pt x="36529" y="79158"/>
                    <a:pt x="45042" y="73722"/>
                    <a:pt x="52136" y="66882"/>
                  </a:cubicBezTo>
                  <a:cubicBezTo>
                    <a:pt x="55506" y="77404"/>
                    <a:pt x="65793" y="79158"/>
                    <a:pt x="70404" y="79158"/>
                  </a:cubicBezTo>
                  <a:cubicBezTo>
                    <a:pt x="76788" y="79158"/>
                    <a:pt x="81222" y="75300"/>
                    <a:pt x="84415" y="69864"/>
                  </a:cubicBezTo>
                  <a:cubicBezTo>
                    <a:pt x="88316" y="63024"/>
                    <a:pt x="90622" y="53029"/>
                    <a:pt x="90622" y="52327"/>
                  </a:cubicBezTo>
                  <a:cubicBezTo>
                    <a:pt x="90622" y="50047"/>
                    <a:pt x="88316" y="50047"/>
                    <a:pt x="87784" y="50047"/>
                  </a:cubicBezTo>
                  <a:cubicBezTo>
                    <a:pt x="85301" y="50047"/>
                    <a:pt x="85124" y="50749"/>
                    <a:pt x="83883" y="55484"/>
                  </a:cubicBezTo>
                  <a:cubicBezTo>
                    <a:pt x="81754" y="63901"/>
                    <a:pt x="78385" y="74248"/>
                    <a:pt x="70936" y="74248"/>
                  </a:cubicBezTo>
                  <a:cubicBezTo>
                    <a:pt x="66325" y="74248"/>
                    <a:pt x="65083" y="70390"/>
                    <a:pt x="65083" y="65655"/>
                  </a:cubicBezTo>
                  <a:cubicBezTo>
                    <a:pt x="65083" y="62674"/>
                    <a:pt x="66502" y="56361"/>
                    <a:pt x="67743" y="51801"/>
                  </a:cubicBezTo>
                  <a:cubicBezTo>
                    <a:pt x="68985" y="47066"/>
                    <a:pt x="70758" y="39876"/>
                    <a:pt x="71645" y="36018"/>
                  </a:cubicBezTo>
                  <a:lnTo>
                    <a:pt x="75192" y="22691"/>
                  </a:lnTo>
                  <a:cubicBezTo>
                    <a:pt x="76256" y="18131"/>
                    <a:pt x="78385" y="9889"/>
                    <a:pt x="78385" y="9012"/>
                  </a:cubicBezTo>
                  <a:cubicBezTo>
                    <a:pt x="78385" y="5154"/>
                    <a:pt x="75192" y="3401"/>
                    <a:pt x="72355" y="3401"/>
                  </a:cubicBezTo>
                  <a:cubicBezTo>
                    <a:pt x="69340" y="3401"/>
                    <a:pt x="65260" y="5505"/>
                    <a:pt x="64196" y="10415"/>
                  </a:cubicBezTo>
                  <a:close/>
                  <a:moveTo>
                    <a:pt x="52846" y="55484"/>
                  </a:moveTo>
                  <a:cubicBezTo>
                    <a:pt x="51604" y="60394"/>
                    <a:pt x="47702" y="63901"/>
                    <a:pt x="43801" y="67233"/>
                  </a:cubicBezTo>
                  <a:cubicBezTo>
                    <a:pt x="42204" y="68636"/>
                    <a:pt x="35110" y="74248"/>
                    <a:pt x="27484" y="74248"/>
                  </a:cubicBezTo>
                  <a:cubicBezTo>
                    <a:pt x="20922" y="74248"/>
                    <a:pt x="14537" y="69688"/>
                    <a:pt x="14537" y="57237"/>
                  </a:cubicBezTo>
                  <a:cubicBezTo>
                    <a:pt x="14537" y="47943"/>
                    <a:pt x="19681" y="28653"/>
                    <a:pt x="23760" y="21638"/>
                  </a:cubicBezTo>
                  <a:cubicBezTo>
                    <a:pt x="31918" y="7609"/>
                    <a:pt x="40963" y="4979"/>
                    <a:pt x="45929" y="4979"/>
                  </a:cubicBezTo>
                  <a:cubicBezTo>
                    <a:pt x="58344" y="4979"/>
                    <a:pt x="61713" y="18306"/>
                    <a:pt x="61713" y="20236"/>
                  </a:cubicBezTo>
                  <a:cubicBezTo>
                    <a:pt x="61713" y="20937"/>
                    <a:pt x="61359" y="22165"/>
                    <a:pt x="61181" y="22691"/>
                  </a:cubicBezTo>
                  <a:lnTo>
                    <a:pt x="52846" y="5548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BC1C421-EB8F-92E2-50D7-81DAF7968B1F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7026688" y="4156560"/>
              <a:ext cx="130532" cy="129243"/>
            </a:xfrm>
            <a:custGeom>
              <a:avLst/>
              <a:gdLst>
                <a:gd name="connsiteX0" fmla="*/ 69876 w 130532"/>
                <a:gd name="connsiteY0" fmla="*/ 68987 h 129243"/>
                <a:gd name="connsiteX1" fmla="*/ 124146 w 130532"/>
                <a:gd name="connsiteY1" fmla="*/ 68987 h 129243"/>
                <a:gd name="connsiteX2" fmla="*/ 130708 w 130532"/>
                <a:gd name="connsiteY2" fmla="*/ 64778 h 129243"/>
                <a:gd name="connsiteX3" fmla="*/ 124146 w 130532"/>
                <a:gd name="connsiteY3" fmla="*/ 60394 h 129243"/>
                <a:gd name="connsiteX4" fmla="*/ 69876 w 130532"/>
                <a:gd name="connsiteY4" fmla="*/ 60394 h 129243"/>
                <a:gd name="connsiteX5" fmla="*/ 69876 w 130532"/>
                <a:gd name="connsiteY5" fmla="*/ 6557 h 129243"/>
                <a:gd name="connsiteX6" fmla="*/ 65620 w 130532"/>
                <a:gd name="connsiteY6" fmla="*/ 69 h 129243"/>
                <a:gd name="connsiteX7" fmla="*/ 61186 w 130532"/>
                <a:gd name="connsiteY7" fmla="*/ 6557 h 129243"/>
                <a:gd name="connsiteX8" fmla="*/ 61186 w 130532"/>
                <a:gd name="connsiteY8" fmla="*/ 60394 h 129243"/>
                <a:gd name="connsiteX9" fmla="*/ 6738 w 130532"/>
                <a:gd name="connsiteY9" fmla="*/ 60394 h 129243"/>
                <a:gd name="connsiteX10" fmla="*/ 176 w 130532"/>
                <a:gd name="connsiteY10" fmla="*/ 64603 h 129243"/>
                <a:gd name="connsiteX11" fmla="*/ 6738 w 130532"/>
                <a:gd name="connsiteY11" fmla="*/ 68987 h 129243"/>
                <a:gd name="connsiteX12" fmla="*/ 61186 w 130532"/>
                <a:gd name="connsiteY12" fmla="*/ 68987 h 129243"/>
                <a:gd name="connsiteX13" fmla="*/ 61186 w 130532"/>
                <a:gd name="connsiteY13" fmla="*/ 122824 h 129243"/>
                <a:gd name="connsiteX14" fmla="*/ 65442 w 130532"/>
                <a:gd name="connsiteY14" fmla="*/ 129312 h 129243"/>
                <a:gd name="connsiteX15" fmla="*/ 69876 w 130532"/>
                <a:gd name="connsiteY15" fmla="*/ 122824 h 129243"/>
                <a:gd name="connsiteX16" fmla="*/ 69876 w 130532"/>
                <a:gd name="connsiteY16" fmla="*/ 68987 h 12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532" h="129243">
                  <a:moveTo>
                    <a:pt x="69876" y="68987"/>
                  </a:moveTo>
                  <a:lnTo>
                    <a:pt x="124146" y="68987"/>
                  </a:lnTo>
                  <a:cubicBezTo>
                    <a:pt x="126452" y="68987"/>
                    <a:pt x="130708" y="68987"/>
                    <a:pt x="130708" y="64778"/>
                  </a:cubicBezTo>
                  <a:cubicBezTo>
                    <a:pt x="130708" y="60394"/>
                    <a:pt x="126629" y="60394"/>
                    <a:pt x="124146" y="60394"/>
                  </a:cubicBezTo>
                  <a:lnTo>
                    <a:pt x="69876" y="60394"/>
                  </a:lnTo>
                  <a:lnTo>
                    <a:pt x="69876" y="6557"/>
                  </a:lnTo>
                  <a:cubicBezTo>
                    <a:pt x="69876" y="4277"/>
                    <a:pt x="69876" y="69"/>
                    <a:pt x="65620" y="69"/>
                  </a:cubicBezTo>
                  <a:cubicBezTo>
                    <a:pt x="61186" y="69"/>
                    <a:pt x="61186" y="4102"/>
                    <a:pt x="61186" y="6557"/>
                  </a:cubicBezTo>
                  <a:lnTo>
                    <a:pt x="61186" y="60394"/>
                  </a:lnTo>
                  <a:lnTo>
                    <a:pt x="6738" y="60394"/>
                  </a:lnTo>
                  <a:cubicBezTo>
                    <a:pt x="4432" y="60394"/>
                    <a:pt x="176" y="60394"/>
                    <a:pt x="176" y="64603"/>
                  </a:cubicBezTo>
                  <a:cubicBezTo>
                    <a:pt x="176" y="68987"/>
                    <a:pt x="4255" y="68987"/>
                    <a:pt x="6738" y="68987"/>
                  </a:cubicBezTo>
                  <a:lnTo>
                    <a:pt x="61186" y="68987"/>
                  </a:lnTo>
                  <a:lnTo>
                    <a:pt x="61186" y="122824"/>
                  </a:lnTo>
                  <a:cubicBezTo>
                    <a:pt x="61186" y="125103"/>
                    <a:pt x="61186" y="129312"/>
                    <a:pt x="65442" y="129312"/>
                  </a:cubicBezTo>
                  <a:cubicBezTo>
                    <a:pt x="69876" y="129312"/>
                    <a:pt x="69876" y="125279"/>
                    <a:pt x="69876" y="122824"/>
                  </a:cubicBezTo>
                  <a:lnTo>
                    <a:pt x="69876" y="6898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92000D-EE08-E4EF-AF2A-F28BE7CE5DC4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7181516" y="4143408"/>
              <a:ext cx="71828" cy="123456"/>
            </a:xfrm>
            <a:custGeom>
              <a:avLst/>
              <a:gdLst>
                <a:gd name="connsiteX0" fmla="*/ 35298 w 71828"/>
                <a:gd name="connsiteY0" fmla="*/ 5330 h 123456"/>
                <a:gd name="connsiteX1" fmla="*/ 36008 w 71828"/>
                <a:gd name="connsiteY1" fmla="*/ 2524 h 123456"/>
                <a:gd name="connsiteX2" fmla="*/ 33170 w 71828"/>
                <a:gd name="connsiteY2" fmla="*/ 69 h 123456"/>
                <a:gd name="connsiteX3" fmla="*/ 10469 w 71828"/>
                <a:gd name="connsiteY3" fmla="*/ 1822 h 123456"/>
                <a:gd name="connsiteX4" fmla="*/ 6567 w 71828"/>
                <a:gd name="connsiteY4" fmla="*/ 5856 h 123456"/>
                <a:gd name="connsiteX5" fmla="*/ 11178 w 71828"/>
                <a:gd name="connsiteY5" fmla="*/ 8311 h 123456"/>
                <a:gd name="connsiteX6" fmla="*/ 19691 w 71828"/>
                <a:gd name="connsiteY6" fmla="*/ 10941 h 123456"/>
                <a:gd name="connsiteX7" fmla="*/ 16853 w 71828"/>
                <a:gd name="connsiteY7" fmla="*/ 23217 h 123456"/>
                <a:gd name="connsiteX8" fmla="*/ 12774 w 71828"/>
                <a:gd name="connsiteY8" fmla="*/ 39350 h 123456"/>
                <a:gd name="connsiteX9" fmla="*/ 1069 w 71828"/>
                <a:gd name="connsiteY9" fmla="*/ 85997 h 123456"/>
                <a:gd name="connsiteX10" fmla="*/ 182 w 71828"/>
                <a:gd name="connsiteY10" fmla="*/ 94590 h 123456"/>
                <a:gd name="connsiteX11" fmla="*/ 26253 w 71828"/>
                <a:gd name="connsiteY11" fmla="*/ 123525 h 123456"/>
                <a:gd name="connsiteX12" fmla="*/ 72010 w 71828"/>
                <a:gd name="connsiteY12" fmla="*/ 73722 h 123456"/>
                <a:gd name="connsiteX13" fmla="*/ 45407 w 71828"/>
                <a:gd name="connsiteY13" fmla="*/ 44436 h 123456"/>
                <a:gd name="connsiteX14" fmla="*/ 23061 w 71828"/>
                <a:gd name="connsiteY14" fmla="*/ 54081 h 123456"/>
                <a:gd name="connsiteX15" fmla="*/ 35298 w 71828"/>
                <a:gd name="connsiteY15" fmla="*/ 5330 h 123456"/>
                <a:gd name="connsiteX16" fmla="*/ 26430 w 71828"/>
                <a:gd name="connsiteY16" fmla="*/ 118615 h 123456"/>
                <a:gd name="connsiteX17" fmla="*/ 12774 w 71828"/>
                <a:gd name="connsiteY17" fmla="*/ 100728 h 123456"/>
                <a:gd name="connsiteX18" fmla="*/ 19336 w 71828"/>
                <a:gd name="connsiteY18" fmla="*/ 68461 h 123456"/>
                <a:gd name="connsiteX19" fmla="*/ 23770 w 71828"/>
                <a:gd name="connsiteY19" fmla="*/ 60920 h 123456"/>
                <a:gd name="connsiteX20" fmla="*/ 44875 w 71828"/>
                <a:gd name="connsiteY20" fmla="*/ 49346 h 123456"/>
                <a:gd name="connsiteX21" fmla="*/ 57822 w 71828"/>
                <a:gd name="connsiteY21" fmla="*/ 66356 h 123456"/>
                <a:gd name="connsiteX22" fmla="*/ 48600 w 71828"/>
                <a:gd name="connsiteY22" fmla="*/ 101605 h 123456"/>
                <a:gd name="connsiteX23" fmla="*/ 26430 w 71828"/>
                <a:gd name="connsiteY23" fmla="*/ 118615 h 12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828" h="123456">
                  <a:moveTo>
                    <a:pt x="35298" y="5330"/>
                  </a:moveTo>
                  <a:cubicBezTo>
                    <a:pt x="35475" y="4979"/>
                    <a:pt x="36008" y="2699"/>
                    <a:pt x="36008" y="2524"/>
                  </a:cubicBezTo>
                  <a:cubicBezTo>
                    <a:pt x="36008" y="1647"/>
                    <a:pt x="35298" y="69"/>
                    <a:pt x="33170" y="69"/>
                  </a:cubicBezTo>
                  <a:cubicBezTo>
                    <a:pt x="29623" y="69"/>
                    <a:pt x="14902" y="1472"/>
                    <a:pt x="10469" y="1822"/>
                  </a:cubicBezTo>
                  <a:cubicBezTo>
                    <a:pt x="9050" y="1998"/>
                    <a:pt x="6567" y="2173"/>
                    <a:pt x="6567" y="5856"/>
                  </a:cubicBezTo>
                  <a:cubicBezTo>
                    <a:pt x="6567" y="8311"/>
                    <a:pt x="9050" y="8311"/>
                    <a:pt x="11178" y="8311"/>
                  </a:cubicBezTo>
                  <a:cubicBezTo>
                    <a:pt x="19691" y="8311"/>
                    <a:pt x="19691" y="9538"/>
                    <a:pt x="19691" y="10941"/>
                  </a:cubicBezTo>
                  <a:cubicBezTo>
                    <a:pt x="19691" y="12169"/>
                    <a:pt x="17917" y="19183"/>
                    <a:pt x="16853" y="23217"/>
                  </a:cubicBezTo>
                  <a:lnTo>
                    <a:pt x="12774" y="39350"/>
                  </a:lnTo>
                  <a:cubicBezTo>
                    <a:pt x="11178" y="45313"/>
                    <a:pt x="1424" y="83717"/>
                    <a:pt x="1069" y="85997"/>
                  </a:cubicBezTo>
                  <a:cubicBezTo>
                    <a:pt x="182" y="90206"/>
                    <a:pt x="182" y="92486"/>
                    <a:pt x="182" y="94590"/>
                  </a:cubicBezTo>
                  <a:cubicBezTo>
                    <a:pt x="182" y="112302"/>
                    <a:pt x="11533" y="123525"/>
                    <a:pt x="26253" y="123525"/>
                  </a:cubicBezTo>
                  <a:cubicBezTo>
                    <a:pt x="48422" y="123525"/>
                    <a:pt x="72010" y="99676"/>
                    <a:pt x="72010" y="73722"/>
                  </a:cubicBezTo>
                  <a:cubicBezTo>
                    <a:pt x="72010" y="53204"/>
                    <a:pt x="57645" y="44436"/>
                    <a:pt x="45407" y="44436"/>
                  </a:cubicBezTo>
                  <a:cubicBezTo>
                    <a:pt x="36185" y="44436"/>
                    <a:pt x="28381" y="49521"/>
                    <a:pt x="23061" y="54081"/>
                  </a:cubicBezTo>
                  <a:lnTo>
                    <a:pt x="35298" y="5330"/>
                  </a:lnTo>
                  <a:close/>
                  <a:moveTo>
                    <a:pt x="26430" y="118615"/>
                  </a:moveTo>
                  <a:cubicBezTo>
                    <a:pt x="17740" y="118615"/>
                    <a:pt x="12774" y="111074"/>
                    <a:pt x="12774" y="100728"/>
                  </a:cubicBezTo>
                  <a:cubicBezTo>
                    <a:pt x="12774" y="94239"/>
                    <a:pt x="14370" y="88277"/>
                    <a:pt x="19336" y="68461"/>
                  </a:cubicBezTo>
                  <a:cubicBezTo>
                    <a:pt x="20400" y="65129"/>
                    <a:pt x="20400" y="64778"/>
                    <a:pt x="23770" y="60920"/>
                  </a:cubicBezTo>
                  <a:cubicBezTo>
                    <a:pt x="30510" y="53204"/>
                    <a:pt x="38490" y="49346"/>
                    <a:pt x="44875" y="49346"/>
                  </a:cubicBezTo>
                  <a:cubicBezTo>
                    <a:pt x="51792" y="49346"/>
                    <a:pt x="57822" y="54432"/>
                    <a:pt x="57822" y="66356"/>
                  </a:cubicBezTo>
                  <a:cubicBezTo>
                    <a:pt x="57822" y="73546"/>
                    <a:pt x="53920" y="91433"/>
                    <a:pt x="48600" y="101605"/>
                  </a:cubicBezTo>
                  <a:cubicBezTo>
                    <a:pt x="44343" y="110197"/>
                    <a:pt x="35475" y="118615"/>
                    <a:pt x="26430" y="118615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160A3F-1921-2A54-BA3C-A45DCD13489D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7284246" y="4189176"/>
              <a:ext cx="101091" cy="166846"/>
            </a:xfrm>
            <a:custGeom>
              <a:avLst/>
              <a:gdLst>
                <a:gd name="connsiteX0" fmla="*/ 19695 w 101091"/>
                <a:gd name="connsiteY0" fmla="*/ 147629 h 166846"/>
                <a:gd name="connsiteX1" fmla="*/ 46551 w 101091"/>
                <a:gd name="connsiteY1" fmla="*/ 121825 h 166846"/>
                <a:gd name="connsiteX2" fmla="*/ 101278 w 101091"/>
                <a:gd name="connsiteY2" fmla="*/ 48673 h 166846"/>
                <a:gd name="connsiteX3" fmla="*/ 47565 w 101091"/>
                <a:gd name="connsiteY3" fmla="*/ 72 h 166846"/>
                <a:gd name="connsiteX4" fmla="*/ 186 w 101091"/>
                <a:gd name="connsiteY4" fmla="*/ 45416 h 166846"/>
                <a:gd name="connsiteX5" fmla="*/ 13614 w 101091"/>
                <a:gd name="connsiteY5" fmla="*/ 59446 h 166846"/>
                <a:gd name="connsiteX6" fmla="*/ 26789 w 101091"/>
                <a:gd name="connsiteY6" fmla="*/ 46168 h 166846"/>
                <a:gd name="connsiteX7" fmla="*/ 13361 w 101091"/>
                <a:gd name="connsiteY7" fmla="*/ 33141 h 166846"/>
                <a:gd name="connsiteX8" fmla="*/ 10067 w 101091"/>
                <a:gd name="connsiteY8" fmla="*/ 33391 h 166846"/>
                <a:gd name="connsiteX9" fmla="*/ 44271 w 101091"/>
                <a:gd name="connsiteY9" fmla="*/ 7838 h 166846"/>
                <a:gd name="connsiteX10" fmla="*/ 78222 w 101091"/>
                <a:gd name="connsiteY10" fmla="*/ 48673 h 166846"/>
                <a:gd name="connsiteX11" fmla="*/ 51619 w 101091"/>
                <a:gd name="connsiteY11" fmla="*/ 104038 h 166846"/>
                <a:gd name="connsiteX12" fmla="*/ 2973 w 101091"/>
                <a:gd name="connsiteY12" fmla="*/ 157650 h 166846"/>
                <a:gd name="connsiteX13" fmla="*/ 186 w 101091"/>
                <a:gd name="connsiteY13" fmla="*/ 166919 h 166846"/>
                <a:gd name="connsiteX14" fmla="*/ 94184 w 101091"/>
                <a:gd name="connsiteY14" fmla="*/ 166919 h 166846"/>
                <a:gd name="connsiteX15" fmla="*/ 101278 w 101091"/>
                <a:gd name="connsiteY15" fmla="*/ 123328 h 166846"/>
                <a:gd name="connsiteX16" fmla="*/ 94944 w 101091"/>
                <a:gd name="connsiteY16" fmla="*/ 123328 h 166846"/>
                <a:gd name="connsiteX17" fmla="*/ 89370 w 101091"/>
                <a:gd name="connsiteY17" fmla="*/ 145625 h 166846"/>
                <a:gd name="connsiteX18" fmla="*/ 65300 w 101091"/>
                <a:gd name="connsiteY18" fmla="*/ 147629 h 166846"/>
                <a:gd name="connsiteX19" fmla="*/ 19695 w 101091"/>
                <a:gd name="connsiteY19" fmla="*/ 147629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091" h="166846">
                  <a:moveTo>
                    <a:pt x="19695" y="147629"/>
                  </a:moveTo>
                  <a:lnTo>
                    <a:pt x="46551" y="121825"/>
                  </a:lnTo>
                  <a:cubicBezTo>
                    <a:pt x="86076" y="87253"/>
                    <a:pt x="101278" y="73725"/>
                    <a:pt x="101278" y="48673"/>
                  </a:cubicBezTo>
                  <a:cubicBezTo>
                    <a:pt x="101278" y="20114"/>
                    <a:pt x="78475" y="72"/>
                    <a:pt x="47565" y="72"/>
                  </a:cubicBezTo>
                  <a:cubicBezTo>
                    <a:pt x="18935" y="72"/>
                    <a:pt x="186" y="23120"/>
                    <a:pt x="186" y="45416"/>
                  </a:cubicBezTo>
                  <a:cubicBezTo>
                    <a:pt x="186" y="59446"/>
                    <a:pt x="12854" y="59446"/>
                    <a:pt x="13614" y="59446"/>
                  </a:cubicBezTo>
                  <a:cubicBezTo>
                    <a:pt x="17921" y="59446"/>
                    <a:pt x="26789" y="56439"/>
                    <a:pt x="26789" y="46168"/>
                  </a:cubicBezTo>
                  <a:cubicBezTo>
                    <a:pt x="26789" y="39654"/>
                    <a:pt x="22229" y="33141"/>
                    <a:pt x="13361" y="33141"/>
                  </a:cubicBezTo>
                  <a:cubicBezTo>
                    <a:pt x="11334" y="33141"/>
                    <a:pt x="10827" y="33141"/>
                    <a:pt x="10067" y="33391"/>
                  </a:cubicBezTo>
                  <a:cubicBezTo>
                    <a:pt x="15895" y="17108"/>
                    <a:pt x="29576" y="7838"/>
                    <a:pt x="44271" y="7838"/>
                  </a:cubicBezTo>
                  <a:cubicBezTo>
                    <a:pt x="67327" y="7838"/>
                    <a:pt x="78222" y="28131"/>
                    <a:pt x="78222" y="48673"/>
                  </a:cubicBezTo>
                  <a:cubicBezTo>
                    <a:pt x="78222" y="68715"/>
                    <a:pt x="65554" y="88506"/>
                    <a:pt x="51619" y="104038"/>
                  </a:cubicBezTo>
                  <a:lnTo>
                    <a:pt x="2973" y="157650"/>
                  </a:lnTo>
                  <a:cubicBezTo>
                    <a:pt x="186" y="160405"/>
                    <a:pt x="186" y="160906"/>
                    <a:pt x="186" y="166919"/>
                  </a:cubicBezTo>
                  <a:lnTo>
                    <a:pt x="94184" y="166919"/>
                  </a:lnTo>
                  <a:lnTo>
                    <a:pt x="101278" y="123328"/>
                  </a:lnTo>
                  <a:lnTo>
                    <a:pt x="94944" y="123328"/>
                  </a:lnTo>
                  <a:cubicBezTo>
                    <a:pt x="93677" y="130844"/>
                    <a:pt x="91903" y="141867"/>
                    <a:pt x="89370" y="145625"/>
                  </a:cubicBezTo>
                  <a:cubicBezTo>
                    <a:pt x="87596" y="147629"/>
                    <a:pt x="70874" y="147629"/>
                    <a:pt x="65300" y="147629"/>
                  </a:cubicBezTo>
                  <a:lnTo>
                    <a:pt x="19695" y="147629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AE94E40-1BBE-9E08-7063-B62973BBD0F8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7408394" y="4245292"/>
              <a:ext cx="116040" cy="113485"/>
            </a:xfrm>
            <a:custGeom>
              <a:avLst/>
              <a:gdLst>
                <a:gd name="connsiteX0" fmla="*/ 84561 w 116040"/>
                <a:gd name="connsiteY0" fmla="*/ 16106 h 113485"/>
                <a:gd name="connsiteX1" fmla="*/ 61251 w 116040"/>
                <a:gd name="connsiteY1" fmla="*/ 72 h 113485"/>
                <a:gd name="connsiteX2" fmla="*/ 191 w 116040"/>
                <a:gd name="connsiteY2" fmla="*/ 73475 h 113485"/>
                <a:gd name="connsiteX3" fmla="*/ 33888 w 116040"/>
                <a:gd name="connsiteY3" fmla="*/ 113558 h 113485"/>
                <a:gd name="connsiteX4" fmla="*/ 66825 w 116040"/>
                <a:gd name="connsiteY4" fmla="*/ 94769 h 113485"/>
                <a:gd name="connsiteX5" fmla="*/ 89881 w 116040"/>
                <a:gd name="connsiteY5" fmla="*/ 113558 h 113485"/>
                <a:gd name="connsiteX6" fmla="*/ 108630 w 116040"/>
                <a:gd name="connsiteY6" fmla="*/ 99779 h 113485"/>
                <a:gd name="connsiteX7" fmla="*/ 116231 w 116040"/>
                <a:gd name="connsiteY7" fmla="*/ 74978 h 113485"/>
                <a:gd name="connsiteX8" fmla="*/ 113191 w 116040"/>
                <a:gd name="connsiteY8" fmla="*/ 72473 h 113485"/>
                <a:gd name="connsiteX9" fmla="*/ 109644 w 116040"/>
                <a:gd name="connsiteY9" fmla="*/ 76982 h 113485"/>
                <a:gd name="connsiteX10" fmla="*/ 90388 w 116040"/>
                <a:gd name="connsiteY10" fmla="*/ 108047 h 113485"/>
                <a:gd name="connsiteX11" fmla="*/ 82787 w 116040"/>
                <a:gd name="connsiteY11" fmla="*/ 96523 h 113485"/>
                <a:gd name="connsiteX12" fmla="*/ 86081 w 116040"/>
                <a:gd name="connsiteY12" fmla="*/ 77984 h 113485"/>
                <a:gd name="connsiteX13" fmla="*/ 91655 w 116040"/>
                <a:gd name="connsiteY13" fmla="*/ 55437 h 113485"/>
                <a:gd name="connsiteX14" fmla="*/ 100776 w 116040"/>
                <a:gd name="connsiteY14" fmla="*/ 20364 h 113485"/>
                <a:gd name="connsiteX15" fmla="*/ 102550 w 116040"/>
                <a:gd name="connsiteY15" fmla="*/ 11847 h 113485"/>
                <a:gd name="connsiteX16" fmla="*/ 95202 w 116040"/>
                <a:gd name="connsiteY16" fmla="*/ 5083 h 113485"/>
                <a:gd name="connsiteX17" fmla="*/ 84561 w 116040"/>
                <a:gd name="connsiteY17" fmla="*/ 16106 h 113485"/>
                <a:gd name="connsiteX18" fmla="*/ 68092 w 116040"/>
                <a:gd name="connsiteY18" fmla="*/ 80990 h 113485"/>
                <a:gd name="connsiteX19" fmla="*/ 63025 w 116040"/>
                <a:gd name="connsiteY19" fmla="*/ 90260 h 113485"/>
                <a:gd name="connsiteX20" fmla="*/ 34395 w 116040"/>
                <a:gd name="connsiteY20" fmla="*/ 108047 h 113485"/>
                <a:gd name="connsiteX21" fmla="*/ 18180 w 116040"/>
                <a:gd name="connsiteY21" fmla="*/ 84498 h 113485"/>
                <a:gd name="connsiteX22" fmla="*/ 32115 w 116040"/>
                <a:gd name="connsiteY22" fmla="*/ 29634 h 113485"/>
                <a:gd name="connsiteX23" fmla="*/ 61505 w 116040"/>
                <a:gd name="connsiteY23" fmla="*/ 5584 h 113485"/>
                <a:gd name="connsiteX24" fmla="*/ 81520 w 116040"/>
                <a:gd name="connsiteY24" fmla="*/ 27629 h 113485"/>
                <a:gd name="connsiteX25" fmla="*/ 80760 w 116040"/>
                <a:gd name="connsiteY25" fmla="*/ 31888 h 113485"/>
                <a:gd name="connsiteX26" fmla="*/ 68092 w 116040"/>
                <a:gd name="connsiteY26" fmla="*/ 80990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040" h="113485">
                  <a:moveTo>
                    <a:pt x="84561" y="16106"/>
                  </a:moveTo>
                  <a:cubicBezTo>
                    <a:pt x="80000" y="6836"/>
                    <a:pt x="72653" y="72"/>
                    <a:pt x="61251" y="72"/>
                  </a:cubicBezTo>
                  <a:cubicBezTo>
                    <a:pt x="31608" y="72"/>
                    <a:pt x="191" y="36899"/>
                    <a:pt x="191" y="73475"/>
                  </a:cubicBezTo>
                  <a:cubicBezTo>
                    <a:pt x="191" y="97024"/>
                    <a:pt x="14126" y="113558"/>
                    <a:pt x="33888" y="113558"/>
                  </a:cubicBezTo>
                  <a:cubicBezTo>
                    <a:pt x="38956" y="113558"/>
                    <a:pt x="51624" y="112556"/>
                    <a:pt x="66825" y="94769"/>
                  </a:cubicBezTo>
                  <a:cubicBezTo>
                    <a:pt x="68852" y="105291"/>
                    <a:pt x="77720" y="113558"/>
                    <a:pt x="89881" y="113558"/>
                  </a:cubicBezTo>
                  <a:cubicBezTo>
                    <a:pt x="98749" y="113558"/>
                    <a:pt x="104576" y="107796"/>
                    <a:pt x="108630" y="99779"/>
                  </a:cubicBezTo>
                  <a:cubicBezTo>
                    <a:pt x="112937" y="90761"/>
                    <a:pt x="116231" y="75479"/>
                    <a:pt x="116231" y="74978"/>
                  </a:cubicBezTo>
                  <a:cubicBezTo>
                    <a:pt x="116231" y="72473"/>
                    <a:pt x="113951" y="72473"/>
                    <a:pt x="113191" y="72473"/>
                  </a:cubicBezTo>
                  <a:cubicBezTo>
                    <a:pt x="110657" y="72473"/>
                    <a:pt x="110404" y="73475"/>
                    <a:pt x="109644" y="76982"/>
                  </a:cubicBezTo>
                  <a:cubicBezTo>
                    <a:pt x="105337" y="93266"/>
                    <a:pt x="100776" y="108047"/>
                    <a:pt x="90388" y="108047"/>
                  </a:cubicBezTo>
                  <a:cubicBezTo>
                    <a:pt x="83547" y="108047"/>
                    <a:pt x="82787" y="101533"/>
                    <a:pt x="82787" y="96523"/>
                  </a:cubicBezTo>
                  <a:cubicBezTo>
                    <a:pt x="82787" y="91011"/>
                    <a:pt x="83294" y="89007"/>
                    <a:pt x="86081" y="77984"/>
                  </a:cubicBezTo>
                  <a:cubicBezTo>
                    <a:pt x="88868" y="67462"/>
                    <a:pt x="89375" y="64957"/>
                    <a:pt x="91655" y="55437"/>
                  </a:cubicBezTo>
                  <a:lnTo>
                    <a:pt x="100776" y="20364"/>
                  </a:lnTo>
                  <a:cubicBezTo>
                    <a:pt x="102550" y="13350"/>
                    <a:pt x="102550" y="12849"/>
                    <a:pt x="102550" y="11847"/>
                  </a:cubicBezTo>
                  <a:cubicBezTo>
                    <a:pt x="102550" y="7588"/>
                    <a:pt x="99509" y="5083"/>
                    <a:pt x="95202" y="5083"/>
                  </a:cubicBezTo>
                  <a:cubicBezTo>
                    <a:pt x="89121" y="5083"/>
                    <a:pt x="85321" y="10594"/>
                    <a:pt x="84561" y="16106"/>
                  </a:cubicBezTo>
                  <a:close/>
                  <a:moveTo>
                    <a:pt x="68092" y="80990"/>
                  </a:moveTo>
                  <a:cubicBezTo>
                    <a:pt x="66825" y="85500"/>
                    <a:pt x="66825" y="86001"/>
                    <a:pt x="63025" y="90260"/>
                  </a:cubicBezTo>
                  <a:cubicBezTo>
                    <a:pt x="51877" y="104038"/>
                    <a:pt x="41489" y="108047"/>
                    <a:pt x="34395" y="108047"/>
                  </a:cubicBezTo>
                  <a:cubicBezTo>
                    <a:pt x="21727" y="108047"/>
                    <a:pt x="18180" y="94268"/>
                    <a:pt x="18180" y="84498"/>
                  </a:cubicBezTo>
                  <a:cubicBezTo>
                    <a:pt x="18180" y="71972"/>
                    <a:pt x="26287" y="41158"/>
                    <a:pt x="32115" y="29634"/>
                  </a:cubicBezTo>
                  <a:cubicBezTo>
                    <a:pt x="39969" y="14853"/>
                    <a:pt x="51370" y="5584"/>
                    <a:pt x="61505" y="5584"/>
                  </a:cubicBezTo>
                  <a:cubicBezTo>
                    <a:pt x="77973" y="5584"/>
                    <a:pt x="81520" y="26126"/>
                    <a:pt x="81520" y="27629"/>
                  </a:cubicBezTo>
                  <a:cubicBezTo>
                    <a:pt x="81520" y="29133"/>
                    <a:pt x="81014" y="30636"/>
                    <a:pt x="80760" y="31888"/>
                  </a:cubicBezTo>
                  <a:lnTo>
                    <a:pt x="68092" y="8099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B6AB11-4D03-4B95-86AD-E5CF07B5E078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7593279" y="4188424"/>
              <a:ext cx="27109" cy="26555"/>
            </a:xfrm>
            <a:custGeom>
              <a:avLst/>
              <a:gdLst>
                <a:gd name="connsiteX0" fmla="*/ 27308 w 27109"/>
                <a:gd name="connsiteY0" fmla="*/ 13350 h 26555"/>
                <a:gd name="connsiteX1" fmla="*/ 13879 w 27109"/>
                <a:gd name="connsiteY1" fmla="*/ 72 h 26555"/>
                <a:gd name="connsiteX2" fmla="*/ 198 w 27109"/>
                <a:gd name="connsiteY2" fmla="*/ 13350 h 26555"/>
                <a:gd name="connsiteX3" fmla="*/ 13626 w 27109"/>
                <a:gd name="connsiteY3" fmla="*/ 26627 h 26555"/>
                <a:gd name="connsiteX4" fmla="*/ 27308 w 27109"/>
                <a:gd name="connsiteY4" fmla="*/ 13350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09" h="26555">
                  <a:moveTo>
                    <a:pt x="27308" y="13350"/>
                  </a:moveTo>
                  <a:cubicBezTo>
                    <a:pt x="27308" y="6586"/>
                    <a:pt x="21480" y="72"/>
                    <a:pt x="13879" y="72"/>
                  </a:cubicBezTo>
                  <a:cubicBezTo>
                    <a:pt x="5265" y="72"/>
                    <a:pt x="198" y="7087"/>
                    <a:pt x="198" y="13350"/>
                  </a:cubicBezTo>
                  <a:cubicBezTo>
                    <a:pt x="198" y="20114"/>
                    <a:pt x="6025" y="26627"/>
                    <a:pt x="13626" y="26627"/>
                  </a:cubicBezTo>
                  <a:cubicBezTo>
                    <a:pt x="22240" y="26627"/>
                    <a:pt x="27308" y="19613"/>
                    <a:pt x="27308" y="13350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AAB500F-8350-52A3-2271-3414417885F3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7539532" y="4245292"/>
              <a:ext cx="103118" cy="113485"/>
            </a:xfrm>
            <a:custGeom>
              <a:avLst/>
              <a:gdLst>
                <a:gd name="connsiteX0" fmla="*/ 15145 w 103118"/>
                <a:gd name="connsiteY0" fmla="*/ 96022 h 113485"/>
                <a:gd name="connsiteX1" fmla="*/ 12864 w 103118"/>
                <a:gd name="connsiteY1" fmla="*/ 106794 h 113485"/>
                <a:gd name="connsiteX2" fmla="*/ 20212 w 103118"/>
                <a:gd name="connsiteY2" fmla="*/ 113558 h 113485"/>
                <a:gd name="connsiteX3" fmla="*/ 29586 w 103118"/>
                <a:gd name="connsiteY3" fmla="*/ 106543 h 113485"/>
                <a:gd name="connsiteX4" fmla="*/ 39721 w 103118"/>
                <a:gd name="connsiteY4" fmla="*/ 66961 h 113485"/>
                <a:gd name="connsiteX5" fmla="*/ 47828 w 103118"/>
                <a:gd name="connsiteY5" fmla="*/ 34394 h 113485"/>
                <a:gd name="connsiteX6" fmla="*/ 62017 w 103118"/>
                <a:gd name="connsiteY6" fmla="*/ 13851 h 113485"/>
                <a:gd name="connsiteX7" fmla="*/ 82286 w 103118"/>
                <a:gd name="connsiteY7" fmla="*/ 5584 h 113485"/>
                <a:gd name="connsiteX8" fmla="*/ 92927 w 103118"/>
                <a:gd name="connsiteY8" fmla="*/ 8590 h 113485"/>
                <a:gd name="connsiteX9" fmla="*/ 79752 w 103118"/>
                <a:gd name="connsiteY9" fmla="*/ 22369 h 113485"/>
                <a:gd name="connsiteX10" fmla="*/ 89380 w 103118"/>
                <a:gd name="connsiteY10" fmla="*/ 31137 h 113485"/>
                <a:gd name="connsiteX11" fmla="*/ 103315 w 103118"/>
                <a:gd name="connsiteY11" fmla="*/ 16356 h 113485"/>
                <a:gd name="connsiteX12" fmla="*/ 82286 w 103118"/>
                <a:gd name="connsiteY12" fmla="*/ 72 h 113485"/>
                <a:gd name="connsiteX13" fmla="*/ 49855 w 103118"/>
                <a:gd name="connsiteY13" fmla="*/ 19362 h 113485"/>
                <a:gd name="connsiteX14" fmla="*/ 26799 w 103118"/>
                <a:gd name="connsiteY14" fmla="*/ 72 h 113485"/>
                <a:gd name="connsiteX15" fmla="*/ 8051 w 103118"/>
                <a:gd name="connsiteY15" fmla="*/ 14352 h 113485"/>
                <a:gd name="connsiteX16" fmla="*/ 196 w 103118"/>
                <a:gd name="connsiteY16" fmla="*/ 38652 h 113485"/>
                <a:gd name="connsiteX17" fmla="*/ 3237 w 103118"/>
                <a:gd name="connsiteY17" fmla="*/ 41158 h 113485"/>
                <a:gd name="connsiteX18" fmla="*/ 7544 w 103118"/>
                <a:gd name="connsiteY18" fmla="*/ 35396 h 113485"/>
                <a:gd name="connsiteX19" fmla="*/ 26039 w 103118"/>
                <a:gd name="connsiteY19" fmla="*/ 5584 h 113485"/>
                <a:gd name="connsiteX20" fmla="*/ 33894 w 103118"/>
                <a:gd name="connsiteY20" fmla="*/ 17108 h 113485"/>
                <a:gd name="connsiteX21" fmla="*/ 29840 w 103118"/>
                <a:gd name="connsiteY21" fmla="*/ 38151 h 113485"/>
                <a:gd name="connsiteX22" fmla="*/ 15145 w 103118"/>
                <a:gd name="connsiteY22" fmla="*/ 96022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18" h="113485">
                  <a:moveTo>
                    <a:pt x="15145" y="96022"/>
                  </a:moveTo>
                  <a:cubicBezTo>
                    <a:pt x="14385" y="99779"/>
                    <a:pt x="12864" y="105541"/>
                    <a:pt x="12864" y="106794"/>
                  </a:cubicBezTo>
                  <a:cubicBezTo>
                    <a:pt x="12864" y="111303"/>
                    <a:pt x="16412" y="113558"/>
                    <a:pt x="20212" y="113558"/>
                  </a:cubicBezTo>
                  <a:cubicBezTo>
                    <a:pt x="23252" y="113558"/>
                    <a:pt x="27813" y="111554"/>
                    <a:pt x="29586" y="106543"/>
                  </a:cubicBezTo>
                  <a:cubicBezTo>
                    <a:pt x="30093" y="105541"/>
                    <a:pt x="38707" y="71471"/>
                    <a:pt x="39721" y="66961"/>
                  </a:cubicBezTo>
                  <a:cubicBezTo>
                    <a:pt x="41748" y="58694"/>
                    <a:pt x="46308" y="41158"/>
                    <a:pt x="47828" y="34394"/>
                  </a:cubicBezTo>
                  <a:cubicBezTo>
                    <a:pt x="48842" y="31137"/>
                    <a:pt x="55936" y="19362"/>
                    <a:pt x="62017" y="13851"/>
                  </a:cubicBezTo>
                  <a:cubicBezTo>
                    <a:pt x="64044" y="12097"/>
                    <a:pt x="71391" y="5584"/>
                    <a:pt x="82286" y="5584"/>
                  </a:cubicBezTo>
                  <a:cubicBezTo>
                    <a:pt x="88873" y="5584"/>
                    <a:pt x="92674" y="8590"/>
                    <a:pt x="92927" y="8590"/>
                  </a:cubicBezTo>
                  <a:cubicBezTo>
                    <a:pt x="85326" y="9843"/>
                    <a:pt x="79752" y="15855"/>
                    <a:pt x="79752" y="22369"/>
                  </a:cubicBezTo>
                  <a:cubicBezTo>
                    <a:pt x="79752" y="26377"/>
                    <a:pt x="82539" y="31137"/>
                    <a:pt x="89380" y="31137"/>
                  </a:cubicBezTo>
                  <a:cubicBezTo>
                    <a:pt x="96221" y="31137"/>
                    <a:pt x="103315" y="25375"/>
                    <a:pt x="103315" y="16356"/>
                  </a:cubicBezTo>
                  <a:cubicBezTo>
                    <a:pt x="103315" y="7588"/>
                    <a:pt x="95207" y="72"/>
                    <a:pt x="82286" y="72"/>
                  </a:cubicBezTo>
                  <a:cubicBezTo>
                    <a:pt x="65817" y="72"/>
                    <a:pt x="54669" y="12348"/>
                    <a:pt x="49855" y="19362"/>
                  </a:cubicBezTo>
                  <a:cubicBezTo>
                    <a:pt x="47828" y="8089"/>
                    <a:pt x="38707" y="72"/>
                    <a:pt x="26799" y="72"/>
                  </a:cubicBezTo>
                  <a:cubicBezTo>
                    <a:pt x="15145" y="72"/>
                    <a:pt x="10331" y="9843"/>
                    <a:pt x="8051" y="14352"/>
                  </a:cubicBezTo>
                  <a:cubicBezTo>
                    <a:pt x="3490" y="22870"/>
                    <a:pt x="196" y="37901"/>
                    <a:pt x="196" y="38652"/>
                  </a:cubicBezTo>
                  <a:cubicBezTo>
                    <a:pt x="196" y="41158"/>
                    <a:pt x="2730" y="41158"/>
                    <a:pt x="3237" y="41158"/>
                  </a:cubicBezTo>
                  <a:cubicBezTo>
                    <a:pt x="5770" y="41158"/>
                    <a:pt x="6024" y="40907"/>
                    <a:pt x="7544" y="35396"/>
                  </a:cubicBezTo>
                  <a:cubicBezTo>
                    <a:pt x="11851" y="17609"/>
                    <a:pt x="16918" y="5584"/>
                    <a:pt x="26039" y="5584"/>
                  </a:cubicBezTo>
                  <a:cubicBezTo>
                    <a:pt x="30346" y="5584"/>
                    <a:pt x="33894" y="7588"/>
                    <a:pt x="33894" y="17108"/>
                  </a:cubicBezTo>
                  <a:cubicBezTo>
                    <a:pt x="33894" y="22369"/>
                    <a:pt x="33133" y="25124"/>
                    <a:pt x="29840" y="38151"/>
                  </a:cubicBezTo>
                  <a:lnTo>
                    <a:pt x="15145" y="9602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11B274-155C-FEBB-54B6-C9A36A212F07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664703" y="4148669"/>
              <a:ext cx="78390" cy="116441"/>
            </a:xfrm>
            <a:custGeom>
              <a:avLst/>
              <a:gdLst>
                <a:gd name="connsiteX0" fmla="*/ 78591 w 78390"/>
                <a:gd name="connsiteY0" fmla="*/ 84594 h 116441"/>
                <a:gd name="connsiteX1" fmla="*/ 72561 w 78390"/>
                <a:gd name="connsiteY1" fmla="*/ 84594 h 116441"/>
                <a:gd name="connsiteX2" fmla="*/ 67950 w 78390"/>
                <a:gd name="connsiteY2" fmla="*/ 100552 h 116441"/>
                <a:gd name="connsiteX3" fmla="*/ 50392 w 78390"/>
                <a:gd name="connsiteY3" fmla="*/ 101605 h 116441"/>
                <a:gd name="connsiteX4" fmla="*/ 17759 w 78390"/>
                <a:gd name="connsiteY4" fmla="*/ 101605 h 116441"/>
                <a:gd name="connsiteX5" fmla="*/ 53230 w 78390"/>
                <a:gd name="connsiteY5" fmla="*/ 72143 h 116441"/>
                <a:gd name="connsiteX6" fmla="*/ 78591 w 78390"/>
                <a:gd name="connsiteY6" fmla="*/ 34265 h 116441"/>
                <a:gd name="connsiteX7" fmla="*/ 37091 w 78390"/>
                <a:gd name="connsiteY7" fmla="*/ 69 h 116441"/>
                <a:gd name="connsiteX8" fmla="*/ 201 w 78390"/>
                <a:gd name="connsiteY8" fmla="*/ 31459 h 116441"/>
                <a:gd name="connsiteX9" fmla="*/ 9601 w 78390"/>
                <a:gd name="connsiteY9" fmla="*/ 41279 h 116441"/>
                <a:gd name="connsiteX10" fmla="*/ 19001 w 78390"/>
                <a:gd name="connsiteY10" fmla="*/ 31985 h 116441"/>
                <a:gd name="connsiteX11" fmla="*/ 8537 w 78390"/>
                <a:gd name="connsiteY11" fmla="*/ 22691 h 116441"/>
                <a:gd name="connsiteX12" fmla="*/ 34430 w 78390"/>
                <a:gd name="connsiteY12" fmla="*/ 6382 h 116441"/>
                <a:gd name="connsiteX13" fmla="*/ 61388 w 78390"/>
                <a:gd name="connsiteY13" fmla="*/ 34265 h 116441"/>
                <a:gd name="connsiteX14" fmla="*/ 44717 w 78390"/>
                <a:gd name="connsiteY14" fmla="*/ 67935 h 116441"/>
                <a:gd name="connsiteX15" fmla="*/ 1975 w 78390"/>
                <a:gd name="connsiteY15" fmla="*/ 109671 h 116441"/>
                <a:gd name="connsiteX16" fmla="*/ 201 w 78390"/>
                <a:gd name="connsiteY16" fmla="*/ 116511 h 116441"/>
                <a:gd name="connsiteX17" fmla="*/ 73271 w 78390"/>
                <a:gd name="connsiteY17" fmla="*/ 116511 h 116441"/>
                <a:gd name="connsiteX18" fmla="*/ 78591 w 78390"/>
                <a:gd name="connsiteY18" fmla="*/ 84594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390" h="116441">
                  <a:moveTo>
                    <a:pt x="78591" y="84594"/>
                  </a:moveTo>
                  <a:lnTo>
                    <a:pt x="72561" y="84594"/>
                  </a:lnTo>
                  <a:cubicBezTo>
                    <a:pt x="72029" y="88452"/>
                    <a:pt x="70256" y="98799"/>
                    <a:pt x="67950" y="100552"/>
                  </a:cubicBezTo>
                  <a:cubicBezTo>
                    <a:pt x="66531" y="101605"/>
                    <a:pt x="52875" y="101605"/>
                    <a:pt x="50392" y="101605"/>
                  </a:cubicBezTo>
                  <a:lnTo>
                    <a:pt x="17759" y="101605"/>
                  </a:lnTo>
                  <a:cubicBezTo>
                    <a:pt x="36381" y="85296"/>
                    <a:pt x="42589" y="80385"/>
                    <a:pt x="53230" y="72143"/>
                  </a:cubicBezTo>
                  <a:cubicBezTo>
                    <a:pt x="66354" y="61797"/>
                    <a:pt x="78591" y="50924"/>
                    <a:pt x="78591" y="34265"/>
                  </a:cubicBezTo>
                  <a:cubicBezTo>
                    <a:pt x="78591" y="13046"/>
                    <a:pt x="59792" y="69"/>
                    <a:pt x="37091" y="69"/>
                  </a:cubicBezTo>
                  <a:cubicBezTo>
                    <a:pt x="15099" y="69"/>
                    <a:pt x="201" y="15325"/>
                    <a:pt x="201" y="31459"/>
                  </a:cubicBezTo>
                  <a:cubicBezTo>
                    <a:pt x="201" y="40402"/>
                    <a:pt x="7827" y="41279"/>
                    <a:pt x="9601" y="41279"/>
                  </a:cubicBezTo>
                  <a:cubicBezTo>
                    <a:pt x="13857" y="41279"/>
                    <a:pt x="19001" y="38298"/>
                    <a:pt x="19001" y="31985"/>
                  </a:cubicBezTo>
                  <a:cubicBezTo>
                    <a:pt x="19001" y="28828"/>
                    <a:pt x="17759" y="22691"/>
                    <a:pt x="8537" y="22691"/>
                  </a:cubicBezTo>
                  <a:cubicBezTo>
                    <a:pt x="14035" y="10240"/>
                    <a:pt x="26095" y="6382"/>
                    <a:pt x="34430" y="6382"/>
                  </a:cubicBezTo>
                  <a:cubicBezTo>
                    <a:pt x="52166" y="6382"/>
                    <a:pt x="61388" y="20060"/>
                    <a:pt x="61388" y="34265"/>
                  </a:cubicBezTo>
                  <a:cubicBezTo>
                    <a:pt x="61388" y="49521"/>
                    <a:pt x="50392" y="61622"/>
                    <a:pt x="44717" y="67935"/>
                  </a:cubicBezTo>
                  <a:lnTo>
                    <a:pt x="1975" y="109671"/>
                  </a:lnTo>
                  <a:cubicBezTo>
                    <a:pt x="201" y="111250"/>
                    <a:pt x="201" y="111600"/>
                    <a:pt x="201" y="116511"/>
                  </a:cubicBezTo>
                  <a:lnTo>
                    <a:pt x="73271" y="116511"/>
                  </a:lnTo>
                  <a:lnTo>
                    <a:pt x="78591" y="8459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CE1A94-7D74-F4CC-54BF-55C393C84B36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6383570" y="4457861"/>
              <a:ext cx="1383619" cy="10020"/>
            </a:xfrm>
            <a:custGeom>
              <a:avLst/>
              <a:gdLst>
                <a:gd name="connsiteX0" fmla="*/ 0 w 1383619"/>
                <a:gd name="connsiteY0" fmla="*/ 0 h 10020"/>
                <a:gd name="connsiteX1" fmla="*/ 1383620 w 1383619"/>
                <a:gd name="connsiteY1" fmla="*/ 0 h 10020"/>
                <a:gd name="connsiteX2" fmla="*/ 1383620 w 1383619"/>
                <a:gd name="connsiteY2" fmla="*/ 10020 h 10020"/>
                <a:gd name="connsiteX3" fmla="*/ 0 w 1383619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3619" h="10020">
                  <a:moveTo>
                    <a:pt x="0" y="0"/>
                  </a:moveTo>
                  <a:lnTo>
                    <a:pt x="1383620" y="0"/>
                  </a:lnTo>
                  <a:lnTo>
                    <a:pt x="1383620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E2FFC3-C2E9-B1F5-0999-2C6252E58379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6650766" y="4586616"/>
              <a:ext cx="116293" cy="162086"/>
            </a:xfrm>
            <a:custGeom>
              <a:avLst/>
              <a:gdLst>
                <a:gd name="connsiteX0" fmla="*/ 115695 w 116293"/>
                <a:gd name="connsiteY0" fmla="*/ 16370 h 162086"/>
                <a:gd name="connsiteX1" fmla="*/ 116455 w 116293"/>
                <a:gd name="connsiteY1" fmla="*/ 11860 h 162086"/>
                <a:gd name="connsiteX2" fmla="*/ 109107 w 116293"/>
                <a:gd name="connsiteY2" fmla="*/ 5096 h 162086"/>
                <a:gd name="connsiteX3" fmla="*/ 98720 w 116293"/>
                <a:gd name="connsiteY3" fmla="*/ 15869 h 162086"/>
                <a:gd name="connsiteX4" fmla="*/ 75157 w 116293"/>
                <a:gd name="connsiteY4" fmla="*/ 86 h 162086"/>
                <a:gd name="connsiteX5" fmla="*/ 14857 w 116293"/>
                <a:gd name="connsiteY5" fmla="*/ 71234 h 162086"/>
                <a:gd name="connsiteX6" fmla="*/ 48554 w 116293"/>
                <a:gd name="connsiteY6" fmla="*/ 110816 h 162086"/>
                <a:gd name="connsiteX7" fmla="*/ 77944 w 116293"/>
                <a:gd name="connsiteY7" fmla="*/ 96286 h 162086"/>
                <a:gd name="connsiteX8" fmla="*/ 78197 w 116293"/>
                <a:gd name="connsiteY8" fmla="*/ 96536 h 162086"/>
                <a:gd name="connsiteX9" fmla="*/ 69836 w 116293"/>
                <a:gd name="connsiteY9" fmla="*/ 129605 h 162086"/>
                <a:gd name="connsiteX10" fmla="*/ 33352 w 116293"/>
                <a:gd name="connsiteY10" fmla="*/ 156661 h 162086"/>
                <a:gd name="connsiteX11" fmla="*/ 13083 w 116293"/>
                <a:gd name="connsiteY11" fmla="*/ 154156 h 162086"/>
                <a:gd name="connsiteX12" fmla="*/ 23471 w 116293"/>
                <a:gd name="connsiteY12" fmla="*/ 141129 h 162086"/>
                <a:gd name="connsiteX13" fmla="*/ 13843 w 116293"/>
                <a:gd name="connsiteY13" fmla="*/ 132361 h 162086"/>
                <a:gd name="connsiteX14" fmla="*/ 161 w 116293"/>
                <a:gd name="connsiteY14" fmla="*/ 146891 h 162086"/>
                <a:gd name="connsiteX15" fmla="*/ 33859 w 116293"/>
                <a:gd name="connsiteY15" fmla="*/ 162173 h 162086"/>
                <a:gd name="connsiteX16" fmla="*/ 87572 w 116293"/>
                <a:gd name="connsiteY16" fmla="*/ 127601 h 162086"/>
                <a:gd name="connsiteX17" fmla="*/ 115695 w 116293"/>
                <a:gd name="connsiteY17" fmla="*/ 16370 h 162086"/>
                <a:gd name="connsiteX18" fmla="*/ 82758 w 116293"/>
                <a:gd name="connsiteY18" fmla="*/ 78749 h 162086"/>
                <a:gd name="connsiteX19" fmla="*/ 69836 w 116293"/>
                <a:gd name="connsiteY19" fmla="*/ 96286 h 162086"/>
                <a:gd name="connsiteX20" fmla="*/ 49314 w 116293"/>
                <a:gd name="connsiteY20" fmla="*/ 105304 h 162086"/>
                <a:gd name="connsiteX21" fmla="*/ 32845 w 116293"/>
                <a:gd name="connsiteY21" fmla="*/ 82257 h 162086"/>
                <a:gd name="connsiteX22" fmla="*/ 47034 w 116293"/>
                <a:gd name="connsiteY22" fmla="*/ 27894 h 162086"/>
                <a:gd name="connsiteX23" fmla="*/ 75410 w 116293"/>
                <a:gd name="connsiteY23" fmla="*/ 5597 h 162086"/>
                <a:gd name="connsiteX24" fmla="*/ 95679 w 116293"/>
                <a:gd name="connsiteY24" fmla="*/ 27142 h 162086"/>
                <a:gd name="connsiteX25" fmla="*/ 94919 w 116293"/>
                <a:gd name="connsiteY25" fmla="*/ 30900 h 162086"/>
                <a:gd name="connsiteX26" fmla="*/ 82758 w 116293"/>
                <a:gd name="connsiteY26" fmla="*/ 78749 h 16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293" h="162086">
                  <a:moveTo>
                    <a:pt x="115695" y="16370"/>
                  </a:moveTo>
                  <a:cubicBezTo>
                    <a:pt x="115948" y="14867"/>
                    <a:pt x="116455" y="13614"/>
                    <a:pt x="116455" y="11860"/>
                  </a:cubicBezTo>
                  <a:cubicBezTo>
                    <a:pt x="116455" y="7601"/>
                    <a:pt x="113415" y="5096"/>
                    <a:pt x="109107" y="5096"/>
                  </a:cubicBezTo>
                  <a:cubicBezTo>
                    <a:pt x="106574" y="5096"/>
                    <a:pt x="99733" y="6850"/>
                    <a:pt x="98720" y="15869"/>
                  </a:cubicBezTo>
                  <a:cubicBezTo>
                    <a:pt x="94159" y="6599"/>
                    <a:pt x="85291" y="86"/>
                    <a:pt x="75157" y="86"/>
                  </a:cubicBezTo>
                  <a:cubicBezTo>
                    <a:pt x="46273" y="86"/>
                    <a:pt x="14857" y="35159"/>
                    <a:pt x="14857" y="71234"/>
                  </a:cubicBezTo>
                  <a:cubicBezTo>
                    <a:pt x="14857" y="96035"/>
                    <a:pt x="30312" y="110816"/>
                    <a:pt x="48554" y="110816"/>
                  </a:cubicBezTo>
                  <a:cubicBezTo>
                    <a:pt x="63502" y="110816"/>
                    <a:pt x="75410" y="99041"/>
                    <a:pt x="77944" y="96286"/>
                  </a:cubicBezTo>
                  <a:lnTo>
                    <a:pt x="78197" y="96536"/>
                  </a:lnTo>
                  <a:cubicBezTo>
                    <a:pt x="72877" y="118833"/>
                    <a:pt x="69836" y="129104"/>
                    <a:pt x="69836" y="129605"/>
                  </a:cubicBezTo>
                  <a:cubicBezTo>
                    <a:pt x="68823" y="131860"/>
                    <a:pt x="60208" y="156661"/>
                    <a:pt x="33352" y="156661"/>
                  </a:cubicBezTo>
                  <a:cubicBezTo>
                    <a:pt x="28538" y="156661"/>
                    <a:pt x="20177" y="156411"/>
                    <a:pt x="13083" y="154156"/>
                  </a:cubicBezTo>
                  <a:cubicBezTo>
                    <a:pt x="20684" y="151901"/>
                    <a:pt x="23471" y="145388"/>
                    <a:pt x="23471" y="141129"/>
                  </a:cubicBezTo>
                  <a:cubicBezTo>
                    <a:pt x="23471" y="137121"/>
                    <a:pt x="20684" y="132361"/>
                    <a:pt x="13843" y="132361"/>
                  </a:cubicBezTo>
                  <a:cubicBezTo>
                    <a:pt x="8269" y="132361"/>
                    <a:pt x="161" y="136870"/>
                    <a:pt x="161" y="146891"/>
                  </a:cubicBezTo>
                  <a:cubicBezTo>
                    <a:pt x="161" y="157162"/>
                    <a:pt x="9536" y="162173"/>
                    <a:pt x="33859" y="162173"/>
                  </a:cubicBezTo>
                  <a:cubicBezTo>
                    <a:pt x="65529" y="162173"/>
                    <a:pt x="83771" y="142632"/>
                    <a:pt x="87572" y="127601"/>
                  </a:cubicBezTo>
                  <a:lnTo>
                    <a:pt x="115695" y="16370"/>
                  </a:lnTo>
                  <a:close/>
                  <a:moveTo>
                    <a:pt x="82758" y="78749"/>
                  </a:moveTo>
                  <a:cubicBezTo>
                    <a:pt x="81238" y="85263"/>
                    <a:pt x="75410" y="91526"/>
                    <a:pt x="69836" y="96286"/>
                  </a:cubicBezTo>
                  <a:cubicBezTo>
                    <a:pt x="64516" y="100795"/>
                    <a:pt x="56661" y="105304"/>
                    <a:pt x="49314" y="105304"/>
                  </a:cubicBezTo>
                  <a:cubicBezTo>
                    <a:pt x="36646" y="105304"/>
                    <a:pt x="32845" y="92277"/>
                    <a:pt x="32845" y="82257"/>
                  </a:cubicBezTo>
                  <a:cubicBezTo>
                    <a:pt x="32845" y="70232"/>
                    <a:pt x="40193" y="40670"/>
                    <a:pt x="47034" y="27894"/>
                  </a:cubicBezTo>
                  <a:cubicBezTo>
                    <a:pt x="53874" y="15618"/>
                    <a:pt x="64769" y="5597"/>
                    <a:pt x="75410" y="5597"/>
                  </a:cubicBezTo>
                  <a:cubicBezTo>
                    <a:pt x="92132" y="5597"/>
                    <a:pt x="95679" y="25889"/>
                    <a:pt x="95679" y="27142"/>
                  </a:cubicBezTo>
                  <a:cubicBezTo>
                    <a:pt x="95679" y="28395"/>
                    <a:pt x="95173" y="29898"/>
                    <a:pt x="94919" y="30900"/>
                  </a:cubicBezTo>
                  <a:lnTo>
                    <a:pt x="82758" y="78749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797E61-7153-1010-53A1-47EAE750920F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6801985" y="4509456"/>
              <a:ext cx="58780" cy="250520"/>
            </a:xfrm>
            <a:custGeom>
              <a:avLst/>
              <a:gdLst>
                <a:gd name="connsiteX0" fmla="*/ 58947 w 58780"/>
                <a:gd name="connsiteY0" fmla="*/ 248101 h 250520"/>
                <a:gd name="connsiteX1" fmla="*/ 54640 w 58780"/>
                <a:gd name="connsiteY1" fmla="*/ 242590 h 250520"/>
                <a:gd name="connsiteX2" fmla="*/ 14862 w 58780"/>
                <a:gd name="connsiteY2" fmla="*/ 125346 h 250520"/>
                <a:gd name="connsiteX3" fmla="*/ 55653 w 58780"/>
                <a:gd name="connsiteY3" fmla="*/ 6850 h 250520"/>
                <a:gd name="connsiteX4" fmla="*/ 58947 w 58780"/>
                <a:gd name="connsiteY4" fmla="*/ 2591 h 250520"/>
                <a:gd name="connsiteX5" fmla="*/ 56413 w 58780"/>
                <a:gd name="connsiteY5" fmla="*/ 86 h 250520"/>
                <a:gd name="connsiteX6" fmla="*/ 16128 w 58780"/>
                <a:gd name="connsiteY6" fmla="*/ 48937 h 250520"/>
                <a:gd name="connsiteX7" fmla="*/ 167 w 58780"/>
                <a:gd name="connsiteY7" fmla="*/ 125346 h 250520"/>
                <a:gd name="connsiteX8" fmla="*/ 16889 w 58780"/>
                <a:gd name="connsiteY8" fmla="*/ 203508 h 250520"/>
                <a:gd name="connsiteX9" fmla="*/ 56413 w 58780"/>
                <a:gd name="connsiteY9" fmla="*/ 250606 h 250520"/>
                <a:gd name="connsiteX10" fmla="*/ 58947 w 58780"/>
                <a:gd name="connsiteY10" fmla="*/ 248101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0" h="250520">
                  <a:moveTo>
                    <a:pt x="58947" y="248101"/>
                  </a:moveTo>
                  <a:cubicBezTo>
                    <a:pt x="58947" y="247350"/>
                    <a:pt x="58947" y="246849"/>
                    <a:pt x="54640" y="242590"/>
                  </a:cubicBezTo>
                  <a:cubicBezTo>
                    <a:pt x="22969" y="211024"/>
                    <a:pt x="14862" y="163676"/>
                    <a:pt x="14862" y="125346"/>
                  </a:cubicBezTo>
                  <a:cubicBezTo>
                    <a:pt x="14862" y="81756"/>
                    <a:pt x="24489" y="38165"/>
                    <a:pt x="55653" y="6850"/>
                  </a:cubicBezTo>
                  <a:cubicBezTo>
                    <a:pt x="58947" y="3844"/>
                    <a:pt x="58947" y="3343"/>
                    <a:pt x="58947" y="2591"/>
                  </a:cubicBezTo>
                  <a:cubicBezTo>
                    <a:pt x="58947" y="837"/>
                    <a:pt x="57933" y="86"/>
                    <a:pt x="56413" y="86"/>
                  </a:cubicBezTo>
                  <a:cubicBezTo>
                    <a:pt x="53880" y="86"/>
                    <a:pt x="31077" y="17121"/>
                    <a:pt x="16128" y="48937"/>
                  </a:cubicBezTo>
                  <a:cubicBezTo>
                    <a:pt x="3207" y="76495"/>
                    <a:pt x="167" y="104302"/>
                    <a:pt x="167" y="125346"/>
                  </a:cubicBezTo>
                  <a:cubicBezTo>
                    <a:pt x="167" y="144887"/>
                    <a:pt x="2954" y="175200"/>
                    <a:pt x="16889" y="203508"/>
                  </a:cubicBezTo>
                  <a:cubicBezTo>
                    <a:pt x="32090" y="234323"/>
                    <a:pt x="53880" y="250606"/>
                    <a:pt x="56413" y="250606"/>
                  </a:cubicBezTo>
                  <a:cubicBezTo>
                    <a:pt x="57933" y="250606"/>
                    <a:pt x="58947" y="249855"/>
                    <a:pt x="58947" y="24810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841590-61D9-8F29-1124-1DFED73201C1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6882780" y="4586616"/>
              <a:ext cx="111226" cy="113485"/>
            </a:xfrm>
            <a:custGeom>
              <a:avLst/>
              <a:gdLst>
                <a:gd name="connsiteX0" fmla="*/ 111397 w 111226"/>
                <a:gd name="connsiteY0" fmla="*/ 17622 h 113485"/>
                <a:gd name="connsiteX1" fmla="*/ 100249 w 111226"/>
                <a:gd name="connsiteY1" fmla="*/ 86 h 113485"/>
                <a:gd name="connsiteX2" fmla="*/ 87834 w 111226"/>
                <a:gd name="connsiteY2" fmla="*/ 12111 h 113485"/>
                <a:gd name="connsiteX3" fmla="*/ 91888 w 111226"/>
                <a:gd name="connsiteY3" fmla="*/ 19626 h 113485"/>
                <a:gd name="connsiteX4" fmla="*/ 100502 w 111226"/>
                <a:gd name="connsiteY4" fmla="*/ 40169 h 113485"/>
                <a:gd name="connsiteX5" fmla="*/ 55404 w 111226"/>
                <a:gd name="connsiteY5" fmla="*/ 108060 h 113485"/>
                <a:gd name="connsiteX6" fmla="*/ 36655 w 111226"/>
                <a:gd name="connsiteY6" fmla="*/ 86265 h 113485"/>
                <a:gd name="connsiteX7" fmla="*/ 51350 w 111226"/>
                <a:gd name="connsiteY7" fmla="*/ 33155 h 113485"/>
                <a:gd name="connsiteX8" fmla="*/ 54390 w 111226"/>
                <a:gd name="connsiteY8" fmla="*/ 20628 h 113485"/>
                <a:gd name="connsiteX9" fmla="*/ 33614 w 111226"/>
                <a:gd name="connsiteY9" fmla="*/ 86 h 113485"/>
                <a:gd name="connsiteX10" fmla="*/ 170 w 111226"/>
                <a:gd name="connsiteY10" fmla="*/ 38666 h 113485"/>
                <a:gd name="connsiteX11" fmla="*/ 3211 w 111226"/>
                <a:gd name="connsiteY11" fmla="*/ 41171 h 113485"/>
                <a:gd name="connsiteX12" fmla="*/ 7265 w 111226"/>
                <a:gd name="connsiteY12" fmla="*/ 36662 h 113485"/>
                <a:gd name="connsiteX13" fmla="*/ 32854 w 111226"/>
                <a:gd name="connsiteY13" fmla="*/ 5597 h 113485"/>
                <a:gd name="connsiteX14" fmla="*/ 39188 w 111226"/>
                <a:gd name="connsiteY14" fmla="*/ 13614 h 113485"/>
                <a:gd name="connsiteX15" fmla="*/ 34881 w 111226"/>
                <a:gd name="connsiteY15" fmla="*/ 31150 h 113485"/>
                <a:gd name="connsiteX16" fmla="*/ 20439 w 111226"/>
                <a:gd name="connsiteY16" fmla="*/ 82507 h 113485"/>
                <a:gd name="connsiteX17" fmla="*/ 54390 w 111226"/>
                <a:gd name="connsiteY17" fmla="*/ 113572 h 113485"/>
                <a:gd name="connsiteX18" fmla="*/ 111397 w 111226"/>
                <a:gd name="connsiteY18" fmla="*/ 17622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226" h="113485">
                  <a:moveTo>
                    <a:pt x="111397" y="17622"/>
                  </a:moveTo>
                  <a:cubicBezTo>
                    <a:pt x="111397" y="4094"/>
                    <a:pt x="104809" y="86"/>
                    <a:pt x="100249" y="86"/>
                  </a:cubicBezTo>
                  <a:cubicBezTo>
                    <a:pt x="93915" y="86"/>
                    <a:pt x="87834" y="6599"/>
                    <a:pt x="87834" y="12111"/>
                  </a:cubicBezTo>
                  <a:cubicBezTo>
                    <a:pt x="87834" y="15368"/>
                    <a:pt x="89101" y="16871"/>
                    <a:pt x="91888" y="19626"/>
                  </a:cubicBezTo>
                  <a:cubicBezTo>
                    <a:pt x="97208" y="24637"/>
                    <a:pt x="100502" y="31150"/>
                    <a:pt x="100502" y="40169"/>
                  </a:cubicBezTo>
                  <a:cubicBezTo>
                    <a:pt x="100502" y="50691"/>
                    <a:pt x="85047" y="108060"/>
                    <a:pt x="55404" y="108060"/>
                  </a:cubicBezTo>
                  <a:cubicBezTo>
                    <a:pt x="42482" y="108060"/>
                    <a:pt x="36655" y="99292"/>
                    <a:pt x="36655" y="86265"/>
                  </a:cubicBezTo>
                  <a:cubicBezTo>
                    <a:pt x="36655" y="72236"/>
                    <a:pt x="43495" y="53948"/>
                    <a:pt x="51350" y="33155"/>
                  </a:cubicBezTo>
                  <a:cubicBezTo>
                    <a:pt x="53123" y="28896"/>
                    <a:pt x="54390" y="25388"/>
                    <a:pt x="54390" y="20628"/>
                  </a:cubicBezTo>
                  <a:cubicBezTo>
                    <a:pt x="54390" y="9355"/>
                    <a:pt x="46282" y="86"/>
                    <a:pt x="33614" y="86"/>
                  </a:cubicBezTo>
                  <a:cubicBezTo>
                    <a:pt x="9798" y="86"/>
                    <a:pt x="170" y="36411"/>
                    <a:pt x="170" y="38666"/>
                  </a:cubicBezTo>
                  <a:cubicBezTo>
                    <a:pt x="170" y="41171"/>
                    <a:pt x="2704" y="41171"/>
                    <a:pt x="3211" y="41171"/>
                  </a:cubicBezTo>
                  <a:cubicBezTo>
                    <a:pt x="5744" y="41171"/>
                    <a:pt x="5998" y="40670"/>
                    <a:pt x="7265" y="36662"/>
                  </a:cubicBezTo>
                  <a:cubicBezTo>
                    <a:pt x="14612" y="11359"/>
                    <a:pt x="25507" y="5597"/>
                    <a:pt x="32854" y="5597"/>
                  </a:cubicBezTo>
                  <a:cubicBezTo>
                    <a:pt x="34881" y="5597"/>
                    <a:pt x="39188" y="5597"/>
                    <a:pt x="39188" y="13614"/>
                  </a:cubicBezTo>
                  <a:cubicBezTo>
                    <a:pt x="39188" y="19877"/>
                    <a:pt x="36655" y="26641"/>
                    <a:pt x="34881" y="31150"/>
                  </a:cubicBezTo>
                  <a:cubicBezTo>
                    <a:pt x="23733" y="60211"/>
                    <a:pt x="20439" y="71735"/>
                    <a:pt x="20439" y="82507"/>
                  </a:cubicBezTo>
                  <a:cubicBezTo>
                    <a:pt x="20439" y="109563"/>
                    <a:pt x="42735" y="113572"/>
                    <a:pt x="54390" y="113572"/>
                  </a:cubicBezTo>
                  <a:cubicBezTo>
                    <a:pt x="96955" y="113572"/>
                    <a:pt x="111397" y="30649"/>
                    <a:pt x="111397" y="17622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EFB671-5DBA-E610-F990-51E36D3BADD3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7029122" y="4670791"/>
              <a:ext cx="29643" cy="74905"/>
            </a:xfrm>
            <a:custGeom>
              <a:avLst/>
              <a:gdLst>
                <a:gd name="connsiteX0" fmla="*/ 29819 w 29643"/>
                <a:gd name="connsiteY0" fmla="*/ 26390 h 74905"/>
                <a:gd name="connsiteX1" fmla="*/ 13604 w 29643"/>
                <a:gd name="connsiteY1" fmla="*/ 86 h 74905"/>
                <a:gd name="connsiteX2" fmla="*/ 176 w 29643"/>
                <a:gd name="connsiteY2" fmla="*/ 13363 h 74905"/>
                <a:gd name="connsiteX3" fmla="*/ 13604 w 29643"/>
                <a:gd name="connsiteY3" fmla="*/ 26641 h 74905"/>
                <a:gd name="connsiteX4" fmla="*/ 22472 w 29643"/>
                <a:gd name="connsiteY4" fmla="*/ 23384 h 74905"/>
                <a:gd name="connsiteX5" fmla="*/ 23738 w 29643"/>
                <a:gd name="connsiteY5" fmla="*/ 22633 h 74905"/>
                <a:gd name="connsiteX6" fmla="*/ 24245 w 29643"/>
                <a:gd name="connsiteY6" fmla="*/ 26390 h 74905"/>
                <a:gd name="connsiteX7" fmla="*/ 7016 w 29643"/>
                <a:gd name="connsiteY7" fmla="*/ 68227 h 74905"/>
                <a:gd name="connsiteX8" fmla="*/ 4229 w 29643"/>
                <a:gd name="connsiteY8" fmla="*/ 72236 h 74905"/>
                <a:gd name="connsiteX9" fmla="*/ 6763 w 29643"/>
                <a:gd name="connsiteY9" fmla="*/ 74991 h 74905"/>
                <a:gd name="connsiteX10" fmla="*/ 29819 w 29643"/>
                <a:gd name="connsiteY10" fmla="*/ 26390 h 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43" h="74905">
                  <a:moveTo>
                    <a:pt x="29819" y="26390"/>
                  </a:moveTo>
                  <a:cubicBezTo>
                    <a:pt x="29819" y="9856"/>
                    <a:pt x="23485" y="86"/>
                    <a:pt x="13604" y="86"/>
                  </a:cubicBezTo>
                  <a:cubicBezTo>
                    <a:pt x="5243" y="86"/>
                    <a:pt x="176" y="6349"/>
                    <a:pt x="176" y="13363"/>
                  </a:cubicBezTo>
                  <a:cubicBezTo>
                    <a:pt x="176" y="20127"/>
                    <a:pt x="5243" y="26641"/>
                    <a:pt x="13604" y="26641"/>
                  </a:cubicBezTo>
                  <a:cubicBezTo>
                    <a:pt x="16644" y="26641"/>
                    <a:pt x="19938" y="25639"/>
                    <a:pt x="22472" y="23384"/>
                  </a:cubicBezTo>
                  <a:cubicBezTo>
                    <a:pt x="23232" y="22883"/>
                    <a:pt x="23485" y="22633"/>
                    <a:pt x="23738" y="22633"/>
                  </a:cubicBezTo>
                  <a:cubicBezTo>
                    <a:pt x="23992" y="22633"/>
                    <a:pt x="24245" y="22883"/>
                    <a:pt x="24245" y="26390"/>
                  </a:cubicBezTo>
                  <a:cubicBezTo>
                    <a:pt x="24245" y="44929"/>
                    <a:pt x="15377" y="59960"/>
                    <a:pt x="7016" y="68227"/>
                  </a:cubicBezTo>
                  <a:cubicBezTo>
                    <a:pt x="4229" y="70983"/>
                    <a:pt x="4229" y="71484"/>
                    <a:pt x="4229" y="72236"/>
                  </a:cubicBezTo>
                  <a:cubicBezTo>
                    <a:pt x="4229" y="73989"/>
                    <a:pt x="5496" y="74991"/>
                    <a:pt x="6763" y="74991"/>
                  </a:cubicBezTo>
                  <a:cubicBezTo>
                    <a:pt x="9550" y="74991"/>
                    <a:pt x="29819" y="55701"/>
                    <a:pt x="29819" y="26390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4770D2-7285-5D7B-3C26-D2650503C2A3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7127286" y="4586616"/>
              <a:ext cx="103118" cy="113485"/>
            </a:xfrm>
            <a:custGeom>
              <a:avLst/>
              <a:gdLst>
                <a:gd name="connsiteX0" fmla="*/ 15128 w 103118"/>
                <a:gd name="connsiteY0" fmla="*/ 96035 h 113485"/>
                <a:gd name="connsiteX1" fmla="*/ 12848 w 103118"/>
                <a:gd name="connsiteY1" fmla="*/ 106808 h 113485"/>
                <a:gd name="connsiteX2" fmla="*/ 20196 w 103118"/>
                <a:gd name="connsiteY2" fmla="*/ 113572 h 113485"/>
                <a:gd name="connsiteX3" fmla="*/ 29570 w 103118"/>
                <a:gd name="connsiteY3" fmla="*/ 106557 h 113485"/>
                <a:gd name="connsiteX4" fmla="*/ 39705 w 103118"/>
                <a:gd name="connsiteY4" fmla="*/ 66975 h 113485"/>
                <a:gd name="connsiteX5" fmla="*/ 47812 w 103118"/>
                <a:gd name="connsiteY5" fmla="*/ 34407 h 113485"/>
                <a:gd name="connsiteX6" fmla="*/ 62001 w 103118"/>
                <a:gd name="connsiteY6" fmla="*/ 13864 h 113485"/>
                <a:gd name="connsiteX7" fmla="*/ 82270 w 103118"/>
                <a:gd name="connsiteY7" fmla="*/ 5597 h 113485"/>
                <a:gd name="connsiteX8" fmla="*/ 92911 w 103118"/>
                <a:gd name="connsiteY8" fmla="*/ 8604 h 113485"/>
                <a:gd name="connsiteX9" fmla="*/ 79736 w 103118"/>
                <a:gd name="connsiteY9" fmla="*/ 22382 h 113485"/>
                <a:gd name="connsiteX10" fmla="*/ 89364 w 103118"/>
                <a:gd name="connsiteY10" fmla="*/ 31150 h 113485"/>
                <a:gd name="connsiteX11" fmla="*/ 103299 w 103118"/>
                <a:gd name="connsiteY11" fmla="*/ 16370 h 113485"/>
                <a:gd name="connsiteX12" fmla="*/ 82270 w 103118"/>
                <a:gd name="connsiteY12" fmla="*/ 86 h 113485"/>
                <a:gd name="connsiteX13" fmla="*/ 49839 w 103118"/>
                <a:gd name="connsiteY13" fmla="*/ 19376 h 113485"/>
                <a:gd name="connsiteX14" fmla="*/ 26783 w 103118"/>
                <a:gd name="connsiteY14" fmla="*/ 86 h 113485"/>
                <a:gd name="connsiteX15" fmla="*/ 8034 w 103118"/>
                <a:gd name="connsiteY15" fmla="*/ 14365 h 113485"/>
                <a:gd name="connsiteX16" fmla="*/ 180 w 103118"/>
                <a:gd name="connsiteY16" fmla="*/ 38666 h 113485"/>
                <a:gd name="connsiteX17" fmla="*/ 3220 w 103118"/>
                <a:gd name="connsiteY17" fmla="*/ 41171 h 113485"/>
                <a:gd name="connsiteX18" fmla="*/ 7528 w 103118"/>
                <a:gd name="connsiteY18" fmla="*/ 35409 h 113485"/>
                <a:gd name="connsiteX19" fmla="*/ 26023 w 103118"/>
                <a:gd name="connsiteY19" fmla="*/ 5597 h 113485"/>
                <a:gd name="connsiteX20" fmla="*/ 33877 w 103118"/>
                <a:gd name="connsiteY20" fmla="*/ 17121 h 113485"/>
                <a:gd name="connsiteX21" fmla="*/ 29824 w 103118"/>
                <a:gd name="connsiteY21" fmla="*/ 38165 h 113485"/>
                <a:gd name="connsiteX22" fmla="*/ 15128 w 103118"/>
                <a:gd name="connsiteY22" fmla="*/ 96035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18" h="113485">
                  <a:moveTo>
                    <a:pt x="15128" y="96035"/>
                  </a:moveTo>
                  <a:cubicBezTo>
                    <a:pt x="14368" y="99793"/>
                    <a:pt x="12848" y="105555"/>
                    <a:pt x="12848" y="106808"/>
                  </a:cubicBezTo>
                  <a:cubicBezTo>
                    <a:pt x="12848" y="111317"/>
                    <a:pt x="16395" y="113572"/>
                    <a:pt x="20196" y="113572"/>
                  </a:cubicBezTo>
                  <a:cubicBezTo>
                    <a:pt x="23236" y="113572"/>
                    <a:pt x="27797" y="111567"/>
                    <a:pt x="29570" y="106557"/>
                  </a:cubicBezTo>
                  <a:cubicBezTo>
                    <a:pt x="30077" y="105555"/>
                    <a:pt x="38691" y="71484"/>
                    <a:pt x="39705" y="66975"/>
                  </a:cubicBezTo>
                  <a:cubicBezTo>
                    <a:pt x="41732" y="58708"/>
                    <a:pt x="46292" y="41171"/>
                    <a:pt x="47812" y="34407"/>
                  </a:cubicBezTo>
                  <a:cubicBezTo>
                    <a:pt x="48826" y="31150"/>
                    <a:pt x="55920" y="19376"/>
                    <a:pt x="62001" y="13864"/>
                  </a:cubicBezTo>
                  <a:cubicBezTo>
                    <a:pt x="64027" y="12111"/>
                    <a:pt x="71375" y="5597"/>
                    <a:pt x="82270" y="5597"/>
                  </a:cubicBezTo>
                  <a:cubicBezTo>
                    <a:pt x="88857" y="5597"/>
                    <a:pt x="92657" y="8604"/>
                    <a:pt x="92911" y="8604"/>
                  </a:cubicBezTo>
                  <a:cubicBezTo>
                    <a:pt x="85310" y="9856"/>
                    <a:pt x="79736" y="15869"/>
                    <a:pt x="79736" y="22382"/>
                  </a:cubicBezTo>
                  <a:cubicBezTo>
                    <a:pt x="79736" y="26390"/>
                    <a:pt x="82523" y="31150"/>
                    <a:pt x="89364" y="31150"/>
                  </a:cubicBezTo>
                  <a:cubicBezTo>
                    <a:pt x="96205" y="31150"/>
                    <a:pt x="103299" y="25388"/>
                    <a:pt x="103299" y="16370"/>
                  </a:cubicBezTo>
                  <a:cubicBezTo>
                    <a:pt x="103299" y="7601"/>
                    <a:pt x="95191" y="86"/>
                    <a:pt x="82270" y="86"/>
                  </a:cubicBezTo>
                  <a:cubicBezTo>
                    <a:pt x="65801" y="86"/>
                    <a:pt x="54653" y="12361"/>
                    <a:pt x="49839" y="19376"/>
                  </a:cubicBezTo>
                  <a:cubicBezTo>
                    <a:pt x="47812" y="8102"/>
                    <a:pt x="38691" y="86"/>
                    <a:pt x="26783" y="86"/>
                  </a:cubicBezTo>
                  <a:cubicBezTo>
                    <a:pt x="15128" y="86"/>
                    <a:pt x="10315" y="9856"/>
                    <a:pt x="8034" y="14365"/>
                  </a:cubicBezTo>
                  <a:cubicBezTo>
                    <a:pt x="3474" y="22883"/>
                    <a:pt x="180" y="37914"/>
                    <a:pt x="180" y="38666"/>
                  </a:cubicBezTo>
                  <a:cubicBezTo>
                    <a:pt x="180" y="41171"/>
                    <a:pt x="2714" y="41171"/>
                    <a:pt x="3220" y="41171"/>
                  </a:cubicBezTo>
                  <a:cubicBezTo>
                    <a:pt x="5754" y="41171"/>
                    <a:pt x="6007" y="40921"/>
                    <a:pt x="7528" y="35409"/>
                  </a:cubicBezTo>
                  <a:cubicBezTo>
                    <a:pt x="11835" y="17622"/>
                    <a:pt x="16902" y="5597"/>
                    <a:pt x="26023" y="5597"/>
                  </a:cubicBezTo>
                  <a:cubicBezTo>
                    <a:pt x="30330" y="5597"/>
                    <a:pt x="33877" y="7601"/>
                    <a:pt x="33877" y="17121"/>
                  </a:cubicBezTo>
                  <a:cubicBezTo>
                    <a:pt x="33877" y="22382"/>
                    <a:pt x="33117" y="25138"/>
                    <a:pt x="29824" y="38165"/>
                  </a:cubicBezTo>
                  <a:lnTo>
                    <a:pt x="15128" y="9603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7941B8-D58E-9823-9CD6-31B022726C72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7253399" y="4686699"/>
              <a:ext cx="119891" cy="8592"/>
            </a:xfrm>
            <a:custGeom>
              <a:avLst/>
              <a:gdLst>
                <a:gd name="connsiteX0" fmla="*/ 112982 w 119891"/>
                <a:gd name="connsiteY0" fmla="*/ 8680 h 8592"/>
                <a:gd name="connsiteX1" fmla="*/ 120076 w 119891"/>
                <a:gd name="connsiteY1" fmla="*/ 4471 h 8592"/>
                <a:gd name="connsiteX2" fmla="*/ 112982 w 119891"/>
                <a:gd name="connsiteY2" fmla="*/ 87 h 8592"/>
                <a:gd name="connsiteX3" fmla="*/ 7279 w 119891"/>
                <a:gd name="connsiteY3" fmla="*/ 87 h 8592"/>
                <a:gd name="connsiteX4" fmla="*/ 185 w 119891"/>
                <a:gd name="connsiteY4" fmla="*/ 4296 h 8592"/>
                <a:gd name="connsiteX5" fmla="*/ 7279 w 119891"/>
                <a:gd name="connsiteY5" fmla="*/ 8680 h 8592"/>
                <a:gd name="connsiteX6" fmla="*/ 112982 w 119891"/>
                <a:gd name="connsiteY6" fmla="*/ 8680 h 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91" h="8592">
                  <a:moveTo>
                    <a:pt x="112982" y="8680"/>
                  </a:moveTo>
                  <a:cubicBezTo>
                    <a:pt x="115819" y="8680"/>
                    <a:pt x="120076" y="8680"/>
                    <a:pt x="120076" y="4471"/>
                  </a:cubicBezTo>
                  <a:cubicBezTo>
                    <a:pt x="120076" y="87"/>
                    <a:pt x="115997" y="87"/>
                    <a:pt x="112982" y="87"/>
                  </a:cubicBezTo>
                  <a:lnTo>
                    <a:pt x="7279" y="87"/>
                  </a:lnTo>
                  <a:cubicBezTo>
                    <a:pt x="4441" y="87"/>
                    <a:pt x="185" y="87"/>
                    <a:pt x="185" y="4296"/>
                  </a:cubicBezTo>
                  <a:cubicBezTo>
                    <a:pt x="185" y="8680"/>
                    <a:pt x="4264" y="8680"/>
                    <a:pt x="7279" y="8680"/>
                  </a:cubicBezTo>
                  <a:lnTo>
                    <a:pt x="112982" y="868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9C632AE-15D4-4892-5CE3-F5712D4E8950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7419707" y="4509456"/>
              <a:ext cx="58780" cy="250520"/>
            </a:xfrm>
            <a:custGeom>
              <a:avLst/>
              <a:gdLst>
                <a:gd name="connsiteX0" fmla="*/ 58971 w 58780"/>
                <a:gd name="connsiteY0" fmla="*/ 125346 h 250520"/>
                <a:gd name="connsiteX1" fmla="*/ 42250 w 58780"/>
                <a:gd name="connsiteY1" fmla="*/ 47184 h 250520"/>
                <a:gd name="connsiteX2" fmla="*/ 2725 w 58780"/>
                <a:gd name="connsiteY2" fmla="*/ 86 h 250520"/>
                <a:gd name="connsiteX3" fmla="*/ 191 w 58780"/>
                <a:gd name="connsiteY3" fmla="*/ 2591 h 250520"/>
                <a:gd name="connsiteX4" fmla="*/ 5005 w 58780"/>
                <a:gd name="connsiteY4" fmla="*/ 8353 h 250520"/>
                <a:gd name="connsiteX5" fmla="*/ 44276 w 58780"/>
                <a:gd name="connsiteY5" fmla="*/ 125346 h 250520"/>
                <a:gd name="connsiteX6" fmla="*/ 3485 w 58780"/>
                <a:gd name="connsiteY6" fmla="*/ 243842 h 250520"/>
                <a:gd name="connsiteX7" fmla="*/ 191 w 58780"/>
                <a:gd name="connsiteY7" fmla="*/ 248101 h 250520"/>
                <a:gd name="connsiteX8" fmla="*/ 2725 w 58780"/>
                <a:gd name="connsiteY8" fmla="*/ 250606 h 250520"/>
                <a:gd name="connsiteX9" fmla="*/ 43010 w 58780"/>
                <a:gd name="connsiteY9" fmla="*/ 201755 h 250520"/>
                <a:gd name="connsiteX10" fmla="*/ 58971 w 58780"/>
                <a:gd name="connsiteY10" fmla="*/ 125346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0" h="250520">
                  <a:moveTo>
                    <a:pt x="58971" y="125346"/>
                  </a:moveTo>
                  <a:cubicBezTo>
                    <a:pt x="58971" y="105805"/>
                    <a:pt x="56184" y="75492"/>
                    <a:pt x="42250" y="47184"/>
                  </a:cubicBezTo>
                  <a:cubicBezTo>
                    <a:pt x="27048" y="16370"/>
                    <a:pt x="5259" y="86"/>
                    <a:pt x="2725" y="86"/>
                  </a:cubicBezTo>
                  <a:cubicBezTo>
                    <a:pt x="1205" y="86"/>
                    <a:pt x="191" y="1088"/>
                    <a:pt x="191" y="2591"/>
                  </a:cubicBezTo>
                  <a:cubicBezTo>
                    <a:pt x="191" y="3343"/>
                    <a:pt x="191" y="3844"/>
                    <a:pt x="5005" y="8353"/>
                  </a:cubicBezTo>
                  <a:cubicBezTo>
                    <a:pt x="29835" y="33155"/>
                    <a:pt x="44276" y="72987"/>
                    <a:pt x="44276" y="125346"/>
                  </a:cubicBezTo>
                  <a:cubicBezTo>
                    <a:pt x="44276" y="168185"/>
                    <a:pt x="34902" y="212277"/>
                    <a:pt x="3485" y="243842"/>
                  </a:cubicBezTo>
                  <a:cubicBezTo>
                    <a:pt x="191" y="246849"/>
                    <a:pt x="191" y="247350"/>
                    <a:pt x="191" y="248101"/>
                  </a:cubicBezTo>
                  <a:cubicBezTo>
                    <a:pt x="191" y="249604"/>
                    <a:pt x="1205" y="250606"/>
                    <a:pt x="2725" y="250606"/>
                  </a:cubicBezTo>
                  <a:cubicBezTo>
                    <a:pt x="5259" y="250606"/>
                    <a:pt x="28061" y="233571"/>
                    <a:pt x="43010" y="201755"/>
                  </a:cubicBezTo>
                  <a:cubicBezTo>
                    <a:pt x="55931" y="174198"/>
                    <a:pt x="58971" y="146390"/>
                    <a:pt x="58971" y="125346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1404C0-73E3-1B45-960F-EEACF30296D6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8146296" y="4234260"/>
              <a:ext cx="103118" cy="113485"/>
            </a:xfrm>
            <a:custGeom>
              <a:avLst/>
              <a:gdLst>
                <a:gd name="connsiteX0" fmla="*/ 15169 w 103118"/>
                <a:gd name="connsiteY0" fmla="*/ 96021 h 113485"/>
                <a:gd name="connsiteX1" fmla="*/ 12888 w 103118"/>
                <a:gd name="connsiteY1" fmla="*/ 106794 h 113485"/>
                <a:gd name="connsiteX2" fmla="*/ 20236 w 103118"/>
                <a:gd name="connsiteY2" fmla="*/ 113558 h 113485"/>
                <a:gd name="connsiteX3" fmla="*/ 29610 w 103118"/>
                <a:gd name="connsiteY3" fmla="*/ 106543 h 113485"/>
                <a:gd name="connsiteX4" fmla="*/ 39745 w 103118"/>
                <a:gd name="connsiteY4" fmla="*/ 66961 h 113485"/>
                <a:gd name="connsiteX5" fmla="*/ 47852 w 103118"/>
                <a:gd name="connsiteY5" fmla="*/ 34393 h 113485"/>
                <a:gd name="connsiteX6" fmla="*/ 62041 w 103118"/>
                <a:gd name="connsiteY6" fmla="*/ 13850 h 113485"/>
                <a:gd name="connsiteX7" fmla="*/ 82310 w 103118"/>
                <a:gd name="connsiteY7" fmla="*/ 5583 h 113485"/>
                <a:gd name="connsiteX8" fmla="*/ 92951 w 103118"/>
                <a:gd name="connsiteY8" fmla="*/ 8589 h 113485"/>
                <a:gd name="connsiteX9" fmla="*/ 79776 w 103118"/>
                <a:gd name="connsiteY9" fmla="*/ 22368 h 113485"/>
                <a:gd name="connsiteX10" fmla="*/ 89404 w 103118"/>
                <a:gd name="connsiteY10" fmla="*/ 31136 h 113485"/>
                <a:gd name="connsiteX11" fmla="*/ 103339 w 103118"/>
                <a:gd name="connsiteY11" fmla="*/ 16356 h 113485"/>
                <a:gd name="connsiteX12" fmla="*/ 82310 w 103118"/>
                <a:gd name="connsiteY12" fmla="*/ 72 h 113485"/>
                <a:gd name="connsiteX13" fmla="*/ 49879 w 103118"/>
                <a:gd name="connsiteY13" fmla="*/ 19362 h 113485"/>
                <a:gd name="connsiteX14" fmla="*/ 26823 w 103118"/>
                <a:gd name="connsiteY14" fmla="*/ 72 h 113485"/>
                <a:gd name="connsiteX15" fmla="*/ 8074 w 103118"/>
                <a:gd name="connsiteY15" fmla="*/ 14351 h 113485"/>
                <a:gd name="connsiteX16" fmla="*/ 220 w 103118"/>
                <a:gd name="connsiteY16" fmla="*/ 38652 h 113485"/>
                <a:gd name="connsiteX17" fmla="*/ 3260 w 103118"/>
                <a:gd name="connsiteY17" fmla="*/ 41157 h 113485"/>
                <a:gd name="connsiteX18" fmla="*/ 7568 w 103118"/>
                <a:gd name="connsiteY18" fmla="*/ 35395 h 113485"/>
                <a:gd name="connsiteX19" fmla="*/ 26063 w 103118"/>
                <a:gd name="connsiteY19" fmla="*/ 5583 h 113485"/>
                <a:gd name="connsiteX20" fmla="*/ 33917 w 103118"/>
                <a:gd name="connsiteY20" fmla="*/ 17107 h 113485"/>
                <a:gd name="connsiteX21" fmla="*/ 29864 w 103118"/>
                <a:gd name="connsiteY21" fmla="*/ 38151 h 113485"/>
                <a:gd name="connsiteX22" fmla="*/ 15169 w 103118"/>
                <a:gd name="connsiteY22" fmla="*/ 96021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18" h="113485">
                  <a:moveTo>
                    <a:pt x="15169" y="96021"/>
                  </a:moveTo>
                  <a:cubicBezTo>
                    <a:pt x="14408" y="99779"/>
                    <a:pt x="12888" y="105541"/>
                    <a:pt x="12888" y="106794"/>
                  </a:cubicBezTo>
                  <a:cubicBezTo>
                    <a:pt x="12888" y="111303"/>
                    <a:pt x="16435" y="113558"/>
                    <a:pt x="20236" y="113558"/>
                  </a:cubicBezTo>
                  <a:cubicBezTo>
                    <a:pt x="23276" y="113558"/>
                    <a:pt x="27837" y="111553"/>
                    <a:pt x="29610" y="106543"/>
                  </a:cubicBezTo>
                  <a:cubicBezTo>
                    <a:pt x="30117" y="105541"/>
                    <a:pt x="38731" y="71470"/>
                    <a:pt x="39745" y="66961"/>
                  </a:cubicBezTo>
                  <a:cubicBezTo>
                    <a:pt x="41772" y="58694"/>
                    <a:pt x="46332" y="41157"/>
                    <a:pt x="47852" y="34393"/>
                  </a:cubicBezTo>
                  <a:cubicBezTo>
                    <a:pt x="48866" y="31136"/>
                    <a:pt x="55960" y="19362"/>
                    <a:pt x="62041" y="13850"/>
                  </a:cubicBezTo>
                  <a:cubicBezTo>
                    <a:pt x="64068" y="12097"/>
                    <a:pt x="71415" y="5583"/>
                    <a:pt x="82310" y="5583"/>
                  </a:cubicBezTo>
                  <a:cubicBezTo>
                    <a:pt x="88897" y="5583"/>
                    <a:pt x="92698" y="8589"/>
                    <a:pt x="92951" y="8589"/>
                  </a:cubicBezTo>
                  <a:cubicBezTo>
                    <a:pt x="85350" y="9842"/>
                    <a:pt x="79776" y="15855"/>
                    <a:pt x="79776" y="22368"/>
                  </a:cubicBezTo>
                  <a:cubicBezTo>
                    <a:pt x="79776" y="26376"/>
                    <a:pt x="82563" y="31136"/>
                    <a:pt x="89404" y="31136"/>
                  </a:cubicBezTo>
                  <a:cubicBezTo>
                    <a:pt x="96245" y="31136"/>
                    <a:pt x="103339" y="25374"/>
                    <a:pt x="103339" y="16356"/>
                  </a:cubicBezTo>
                  <a:cubicBezTo>
                    <a:pt x="103339" y="7587"/>
                    <a:pt x="95231" y="72"/>
                    <a:pt x="82310" y="72"/>
                  </a:cubicBezTo>
                  <a:cubicBezTo>
                    <a:pt x="65841" y="72"/>
                    <a:pt x="54693" y="12347"/>
                    <a:pt x="49879" y="19362"/>
                  </a:cubicBezTo>
                  <a:cubicBezTo>
                    <a:pt x="47852" y="8088"/>
                    <a:pt x="38731" y="72"/>
                    <a:pt x="26823" y="72"/>
                  </a:cubicBezTo>
                  <a:cubicBezTo>
                    <a:pt x="15169" y="72"/>
                    <a:pt x="10355" y="9842"/>
                    <a:pt x="8074" y="14351"/>
                  </a:cubicBezTo>
                  <a:cubicBezTo>
                    <a:pt x="3514" y="22869"/>
                    <a:pt x="220" y="37900"/>
                    <a:pt x="220" y="38652"/>
                  </a:cubicBezTo>
                  <a:cubicBezTo>
                    <a:pt x="220" y="41157"/>
                    <a:pt x="2754" y="41157"/>
                    <a:pt x="3260" y="41157"/>
                  </a:cubicBezTo>
                  <a:cubicBezTo>
                    <a:pt x="5794" y="41157"/>
                    <a:pt x="6047" y="40907"/>
                    <a:pt x="7568" y="35395"/>
                  </a:cubicBezTo>
                  <a:cubicBezTo>
                    <a:pt x="11875" y="17608"/>
                    <a:pt x="16942" y="5583"/>
                    <a:pt x="26063" y="5583"/>
                  </a:cubicBezTo>
                  <a:cubicBezTo>
                    <a:pt x="30370" y="5583"/>
                    <a:pt x="33917" y="7587"/>
                    <a:pt x="33917" y="17107"/>
                  </a:cubicBezTo>
                  <a:cubicBezTo>
                    <a:pt x="33917" y="22368"/>
                    <a:pt x="33157" y="25124"/>
                    <a:pt x="29864" y="38151"/>
                  </a:cubicBezTo>
                  <a:lnTo>
                    <a:pt x="15169" y="9602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793DD4E-2F80-8443-F01B-B9FCFCFC474B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8268807" y="4156050"/>
              <a:ext cx="44515" cy="90838"/>
            </a:xfrm>
            <a:custGeom>
              <a:avLst/>
              <a:gdLst>
                <a:gd name="connsiteX0" fmla="*/ 43145 w 44515"/>
                <a:gd name="connsiteY0" fmla="*/ 15325 h 90838"/>
                <a:gd name="connsiteX1" fmla="*/ 44741 w 44515"/>
                <a:gd name="connsiteY1" fmla="*/ 9713 h 90838"/>
                <a:gd name="connsiteX2" fmla="*/ 34277 w 44515"/>
                <a:gd name="connsiteY2" fmla="*/ 68 h 90838"/>
                <a:gd name="connsiteX3" fmla="*/ 24522 w 44515"/>
                <a:gd name="connsiteY3" fmla="*/ 8310 h 90838"/>
                <a:gd name="connsiteX4" fmla="*/ 1112 w 44515"/>
                <a:gd name="connsiteY4" fmla="*/ 84243 h 90838"/>
                <a:gd name="connsiteX5" fmla="*/ 225 w 44515"/>
                <a:gd name="connsiteY5" fmla="*/ 87049 h 90838"/>
                <a:gd name="connsiteX6" fmla="*/ 7142 w 44515"/>
                <a:gd name="connsiteY6" fmla="*/ 90907 h 90838"/>
                <a:gd name="connsiteX7" fmla="*/ 9802 w 44515"/>
                <a:gd name="connsiteY7" fmla="*/ 87926 h 90838"/>
                <a:gd name="connsiteX8" fmla="*/ 43145 w 44515"/>
                <a:gd name="connsiteY8" fmla="*/ 15325 h 9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15" h="90838">
                  <a:moveTo>
                    <a:pt x="43145" y="15325"/>
                  </a:moveTo>
                  <a:cubicBezTo>
                    <a:pt x="44563" y="12344"/>
                    <a:pt x="44741" y="10941"/>
                    <a:pt x="44741" y="9713"/>
                  </a:cubicBezTo>
                  <a:cubicBezTo>
                    <a:pt x="44741" y="4277"/>
                    <a:pt x="39775" y="68"/>
                    <a:pt x="34277" y="68"/>
                  </a:cubicBezTo>
                  <a:cubicBezTo>
                    <a:pt x="27537" y="68"/>
                    <a:pt x="25409" y="5504"/>
                    <a:pt x="24522" y="8310"/>
                  </a:cubicBezTo>
                  <a:lnTo>
                    <a:pt x="1112" y="84243"/>
                  </a:lnTo>
                  <a:cubicBezTo>
                    <a:pt x="934" y="84594"/>
                    <a:pt x="225" y="86874"/>
                    <a:pt x="225" y="87049"/>
                  </a:cubicBezTo>
                  <a:cubicBezTo>
                    <a:pt x="225" y="89153"/>
                    <a:pt x="5723" y="90907"/>
                    <a:pt x="7142" y="90907"/>
                  </a:cubicBezTo>
                  <a:cubicBezTo>
                    <a:pt x="8383" y="90907"/>
                    <a:pt x="8561" y="90556"/>
                    <a:pt x="9802" y="87926"/>
                  </a:cubicBezTo>
                  <a:lnTo>
                    <a:pt x="43145" y="1532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5D101F9-0FE5-F829-A2BA-D6AA0141E25F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8272410" y="4358698"/>
              <a:ext cx="119891" cy="8592"/>
            </a:xfrm>
            <a:custGeom>
              <a:avLst/>
              <a:gdLst>
                <a:gd name="connsiteX0" fmla="*/ 113022 w 119891"/>
                <a:gd name="connsiteY0" fmla="*/ 8667 h 8592"/>
                <a:gd name="connsiteX1" fmla="*/ 120116 w 119891"/>
                <a:gd name="connsiteY1" fmla="*/ 4458 h 8592"/>
                <a:gd name="connsiteX2" fmla="*/ 113022 w 119891"/>
                <a:gd name="connsiteY2" fmla="*/ 74 h 8592"/>
                <a:gd name="connsiteX3" fmla="*/ 7319 w 119891"/>
                <a:gd name="connsiteY3" fmla="*/ 74 h 8592"/>
                <a:gd name="connsiteX4" fmla="*/ 225 w 119891"/>
                <a:gd name="connsiteY4" fmla="*/ 4283 h 8592"/>
                <a:gd name="connsiteX5" fmla="*/ 7319 w 119891"/>
                <a:gd name="connsiteY5" fmla="*/ 8667 h 8592"/>
                <a:gd name="connsiteX6" fmla="*/ 113022 w 119891"/>
                <a:gd name="connsiteY6" fmla="*/ 8667 h 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91" h="8592">
                  <a:moveTo>
                    <a:pt x="113022" y="8667"/>
                  </a:moveTo>
                  <a:cubicBezTo>
                    <a:pt x="115859" y="8667"/>
                    <a:pt x="120116" y="8667"/>
                    <a:pt x="120116" y="4458"/>
                  </a:cubicBezTo>
                  <a:cubicBezTo>
                    <a:pt x="120116" y="74"/>
                    <a:pt x="116037" y="74"/>
                    <a:pt x="113022" y="74"/>
                  </a:cubicBezTo>
                  <a:lnTo>
                    <a:pt x="7319" y="74"/>
                  </a:lnTo>
                  <a:cubicBezTo>
                    <a:pt x="4481" y="74"/>
                    <a:pt x="225" y="74"/>
                    <a:pt x="225" y="4283"/>
                  </a:cubicBezTo>
                  <a:cubicBezTo>
                    <a:pt x="225" y="8667"/>
                    <a:pt x="4304" y="8667"/>
                    <a:pt x="7319" y="8667"/>
                  </a:cubicBezTo>
                  <a:lnTo>
                    <a:pt x="113022" y="866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CB6908F-C463-EB91-C0D8-09D379870B50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8449359" y="4157100"/>
              <a:ext cx="58780" cy="250520"/>
            </a:xfrm>
            <a:custGeom>
              <a:avLst/>
              <a:gdLst>
                <a:gd name="connsiteX0" fmla="*/ 59012 w 58780"/>
                <a:gd name="connsiteY0" fmla="*/ 248087 h 250520"/>
                <a:gd name="connsiteX1" fmla="*/ 54704 w 58780"/>
                <a:gd name="connsiteY1" fmla="*/ 242576 h 250520"/>
                <a:gd name="connsiteX2" fmla="*/ 14926 w 58780"/>
                <a:gd name="connsiteY2" fmla="*/ 125332 h 250520"/>
                <a:gd name="connsiteX3" fmla="*/ 55718 w 58780"/>
                <a:gd name="connsiteY3" fmla="*/ 6836 h 250520"/>
                <a:gd name="connsiteX4" fmla="*/ 59012 w 58780"/>
                <a:gd name="connsiteY4" fmla="*/ 2577 h 250520"/>
                <a:gd name="connsiteX5" fmla="*/ 56478 w 58780"/>
                <a:gd name="connsiteY5" fmla="*/ 72 h 250520"/>
                <a:gd name="connsiteX6" fmla="*/ 16193 w 58780"/>
                <a:gd name="connsiteY6" fmla="*/ 48923 h 250520"/>
                <a:gd name="connsiteX7" fmla="*/ 231 w 58780"/>
                <a:gd name="connsiteY7" fmla="*/ 125332 h 250520"/>
                <a:gd name="connsiteX8" fmla="*/ 16953 w 58780"/>
                <a:gd name="connsiteY8" fmla="*/ 203494 h 250520"/>
                <a:gd name="connsiteX9" fmla="*/ 56478 w 58780"/>
                <a:gd name="connsiteY9" fmla="*/ 250592 h 250520"/>
                <a:gd name="connsiteX10" fmla="*/ 59012 w 58780"/>
                <a:gd name="connsiteY10" fmla="*/ 248087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0" h="250520">
                  <a:moveTo>
                    <a:pt x="59012" y="248087"/>
                  </a:moveTo>
                  <a:cubicBezTo>
                    <a:pt x="59012" y="247336"/>
                    <a:pt x="59012" y="246835"/>
                    <a:pt x="54704" y="242576"/>
                  </a:cubicBezTo>
                  <a:cubicBezTo>
                    <a:pt x="23034" y="211010"/>
                    <a:pt x="14926" y="163662"/>
                    <a:pt x="14926" y="125332"/>
                  </a:cubicBezTo>
                  <a:cubicBezTo>
                    <a:pt x="14926" y="81741"/>
                    <a:pt x="24554" y="38151"/>
                    <a:pt x="55718" y="6836"/>
                  </a:cubicBezTo>
                  <a:cubicBezTo>
                    <a:pt x="59012" y="3830"/>
                    <a:pt x="59012" y="3329"/>
                    <a:pt x="59012" y="2577"/>
                  </a:cubicBezTo>
                  <a:cubicBezTo>
                    <a:pt x="59012" y="823"/>
                    <a:pt x="57998" y="72"/>
                    <a:pt x="56478" y="72"/>
                  </a:cubicBezTo>
                  <a:cubicBezTo>
                    <a:pt x="53944" y="72"/>
                    <a:pt x="31142" y="17107"/>
                    <a:pt x="16193" y="48923"/>
                  </a:cubicBezTo>
                  <a:cubicBezTo>
                    <a:pt x="3272" y="76481"/>
                    <a:pt x="231" y="104288"/>
                    <a:pt x="231" y="125332"/>
                  </a:cubicBezTo>
                  <a:cubicBezTo>
                    <a:pt x="231" y="144873"/>
                    <a:pt x="3018" y="175186"/>
                    <a:pt x="16953" y="203494"/>
                  </a:cubicBezTo>
                  <a:cubicBezTo>
                    <a:pt x="32155" y="234308"/>
                    <a:pt x="53944" y="250592"/>
                    <a:pt x="56478" y="250592"/>
                  </a:cubicBezTo>
                  <a:cubicBezTo>
                    <a:pt x="57998" y="250592"/>
                    <a:pt x="59012" y="249841"/>
                    <a:pt x="59012" y="24808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1FBD0F1-FB25-2A63-D329-1E1DB7B532A0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8530154" y="4234260"/>
              <a:ext cx="111226" cy="113485"/>
            </a:xfrm>
            <a:custGeom>
              <a:avLst/>
              <a:gdLst>
                <a:gd name="connsiteX0" fmla="*/ 111461 w 111226"/>
                <a:gd name="connsiteY0" fmla="*/ 17608 h 113485"/>
                <a:gd name="connsiteX1" fmla="*/ 100313 w 111226"/>
                <a:gd name="connsiteY1" fmla="*/ 72 h 113485"/>
                <a:gd name="connsiteX2" fmla="*/ 87899 w 111226"/>
                <a:gd name="connsiteY2" fmla="*/ 12097 h 113485"/>
                <a:gd name="connsiteX3" fmla="*/ 91953 w 111226"/>
                <a:gd name="connsiteY3" fmla="*/ 19612 h 113485"/>
                <a:gd name="connsiteX4" fmla="*/ 100567 w 111226"/>
                <a:gd name="connsiteY4" fmla="*/ 40155 h 113485"/>
                <a:gd name="connsiteX5" fmla="*/ 55468 w 111226"/>
                <a:gd name="connsiteY5" fmla="*/ 108046 h 113485"/>
                <a:gd name="connsiteX6" fmla="*/ 36719 w 111226"/>
                <a:gd name="connsiteY6" fmla="*/ 86251 h 113485"/>
                <a:gd name="connsiteX7" fmla="*/ 51415 w 111226"/>
                <a:gd name="connsiteY7" fmla="*/ 33141 h 113485"/>
                <a:gd name="connsiteX8" fmla="*/ 54455 w 111226"/>
                <a:gd name="connsiteY8" fmla="*/ 20614 h 113485"/>
                <a:gd name="connsiteX9" fmla="*/ 33679 w 111226"/>
                <a:gd name="connsiteY9" fmla="*/ 72 h 113485"/>
                <a:gd name="connsiteX10" fmla="*/ 235 w 111226"/>
                <a:gd name="connsiteY10" fmla="*/ 38652 h 113485"/>
                <a:gd name="connsiteX11" fmla="*/ 3276 w 111226"/>
                <a:gd name="connsiteY11" fmla="*/ 41157 h 113485"/>
                <a:gd name="connsiteX12" fmla="*/ 7329 w 111226"/>
                <a:gd name="connsiteY12" fmla="*/ 36648 h 113485"/>
                <a:gd name="connsiteX13" fmla="*/ 32919 w 111226"/>
                <a:gd name="connsiteY13" fmla="*/ 5583 h 113485"/>
                <a:gd name="connsiteX14" fmla="*/ 39253 w 111226"/>
                <a:gd name="connsiteY14" fmla="*/ 13600 h 113485"/>
                <a:gd name="connsiteX15" fmla="*/ 34946 w 111226"/>
                <a:gd name="connsiteY15" fmla="*/ 31136 h 113485"/>
                <a:gd name="connsiteX16" fmla="*/ 20504 w 111226"/>
                <a:gd name="connsiteY16" fmla="*/ 82493 h 113485"/>
                <a:gd name="connsiteX17" fmla="*/ 54455 w 111226"/>
                <a:gd name="connsiteY17" fmla="*/ 113558 h 113485"/>
                <a:gd name="connsiteX18" fmla="*/ 111461 w 111226"/>
                <a:gd name="connsiteY18" fmla="*/ 17608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226" h="113485">
                  <a:moveTo>
                    <a:pt x="111461" y="17608"/>
                  </a:moveTo>
                  <a:cubicBezTo>
                    <a:pt x="111461" y="4080"/>
                    <a:pt x="104874" y="72"/>
                    <a:pt x="100313" y="72"/>
                  </a:cubicBezTo>
                  <a:cubicBezTo>
                    <a:pt x="93979" y="72"/>
                    <a:pt x="87899" y="6585"/>
                    <a:pt x="87899" y="12097"/>
                  </a:cubicBezTo>
                  <a:cubicBezTo>
                    <a:pt x="87899" y="15354"/>
                    <a:pt x="89166" y="16857"/>
                    <a:pt x="91953" y="19612"/>
                  </a:cubicBezTo>
                  <a:cubicBezTo>
                    <a:pt x="97273" y="24623"/>
                    <a:pt x="100567" y="31136"/>
                    <a:pt x="100567" y="40155"/>
                  </a:cubicBezTo>
                  <a:cubicBezTo>
                    <a:pt x="100567" y="50677"/>
                    <a:pt x="85112" y="108046"/>
                    <a:pt x="55468" y="108046"/>
                  </a:cubicBezTo>
                  <a:cubicBezTo>
                    <a:pt x="42547" y="108046"/>
                    <a:pt x="36719" y="99278"/>
                    <a:pt x="36719" y="86251"/>
                  </a:cubicBezTo>
                  <a:cubicBezTo>
                    <a:pt x="36719" y="72222"/>
                    <a:pt x="43560" y="53934"/>
                    <a:pt x="51415" y="33141"/>
                  </a:cubicBezTo>
                  <a:cubicBezTo>
                    <a:pt x="53188" y="28882"/>
                    <a:pt x="54455" y="25374"/>
                    <a:pt x="54455" y="20614"/>
                  </a:cubicBezTo>
                  <a:cubicBezTo>
                    <a:pt x="54455" y="9341"/>
                    <a:pt x="46347" y="72"/>
                    <a:pt x="33679" y="72"/>
                  </a:cubicBezTo>
                  <a:cubicBezTo>
                    <a:pt x="9863" y="72"/>
                    <a:pt x="235" y="36397"/>
                    <a:pt x="235" y="38652"/>
                  </a:cubicBezTo>
                  <a:cubicBezTo>
                    <a:pt x="235" y="41157"/>
                    <a:pt x="2769" y="41157"/>
                    <a:pt x="3276" y="41157"/>
                  </a:cubicBezTo>
                  <a:cubicBezTo>
                    <a:pt x="5809" y="41157"/>
                    <a:pt x="6063" y="40656"/>
                    <a:pt x="7329" y="36648"/>
                  </a:cubicBezTo>
                  <a:cubicBezTo>
                    <a:pt x="14677" y="11345"/>
                    <a:pt x="25572" y="5583"/>
                    <a:pt x="32919" y="5583"/>
                  </a:cubicBezTo>
                  <a:cubicBezTo>
                    <a:pt x="34946" y="5583"/>
                    <a:pt x="39253" y="5583"/>
                    <a:pt x="39253" y="13600"/>
                  </a:cubicBezTo>
                  <a:cubicBezTo>
                    <a:pt x="39253" y="19863"/>
                    <a:pt x="36719" y="26627"/>
                    <a:pt x="34946" y="31136"/>
                  </a:cubicBezTo>
                  <a:cubicBezTo>
                    <a:pt x="23798" y="60197"/>
                    <a:pt x="20504" y="71721"/>
                    <a:pt x="20504" y="82493"/>
                  </a:cubicBezTo>
                  <a:cubicBezTo>
                    <a:pt x="20504" y="109549"/>
                    <a:pt x="42800" y="113558"/>
                    <a:pt x="54455" y="113558"/>
                  </a:cubicBezTo>
                  <a:cubicBezTo>
                    <a:pt x="97020" y="113558"/>
                    <a:pt x="111461" y="30635"/>
                    <a:pt x="111461" y="1760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5D08AF8-7305-C241-C897-9CF7F6A4F35C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8669149" y="4157100"/>
              <a:ext cx="58780" cy="250520"/>
            </a:xfrm>
            <a:custGeom>
              <a:avLst/>
              <a:gdLst>
                <a:gd name="connsiteX0" fmla="*/ 59021 w 58780"/>
                <a:gd name="connsiteY0" fmla="*/ 125332 h 250520"/>
                <a:gd name="connsiteX1" fmla="*/ 42299 w 58780"/>
                <a:gd name="connsiteY1" fmla="*/ 47170 h 250520"/>
                <a:gd name="connsiteX2" fmla="*/ 2774 w 58780"/>
                <a:gd name="connsiteY2" fmla="*/ 72 h 250520"/>
                <a:gd name="connsiteX3" fmla="*/ 240 w 58780"/>
                <a:gd name="connsiteY3" fmla="*/ 2577 h 250520"/>
                <a:gd name="connsiteX4" fmla="*/ 5054 w 58780"/>
                <a:gd name="connsiteY4" fmla="*/ 8339 h 250520"/>
                <a:gd name="connsiteX5" fmla="*/ 44326 w 58780"/>
                <a:gd name="connsiteY5" fmla="*/ 125332 h 250520"/>
                <a:gd name="connsiteX6" fmla="*/ 3534 w 58780"/>
                <a:gd name="connsiteY6" fmla="*/ 243828 h 250520"/>
                <a:gd name="connsiteX7" fmla="*/ 240 w 58780"/>
                <a:gd name="connsiteY7" fmla="*/ 248087 h 250520"/>
                <a:gd name="connsiteX8" fmla="*/ 2774 w 58780"/>
                <a:gd name="connsiteY8" fmla="*/ 250592 h 250520"/>
                <a:gd name="connsiteX9" fmla="*/ 43059 w 58780"/>
                <a:gd name="connsiteY9" fmla="*/ 201741 h 250520"/>
                <a:gd name="connsiteX10" fmla="*/ 59021 w 58780"/>
                <a:gd name="connsiteY10" fmla="*/ 125332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0" h="250520">
                  <a:moveTo>
                    <a:pt x="59021" y="125332"/>
                  </a:moveTo>
                  <a:cubicBezTo>
                    <a:pt x="59021" y="105791"/>
                    <a:pt x="56234" y="75478"/>
                    <a:pt x="42299" y="47170"/>
                  </a:cubicBezTo>
                  <a:cubicBezTo>
                    <a:pt x="27097" y="16356"/>
                    <a:pt x="5308" y="72"/>
                    <a:pt x="2774" y="72"/>
                  </a:cubicBezTo>
                  <a:cubicBezTo>
                    <a:pt x="1254" y="72"/>
                    <a:pt x="240" y="1074"/>
                    <a:pt x="240" y="2577"/>
                  </a:cubicBezTo>
                  <a:cubicBezTo>
                    <a:pt x="240" y="3329"/>
                    <a:pt x="240" y="3830"/>
                    <a:pt x="5054" y="8339"/>
                  </a:cubicBezTo>
                  <a:cubicBezTo>
                    <a:pt x="29884" y="33140"/>
                    <a:pt x="44326" y="72973"/>
                    <a:pt x="44326" y="125332"/>
                  </a:cubicBezTo>
                  <a:cubicBezTo>
                    <a:pt x="44326" y="168171"/>
                    <a:pt x="34951" y="212263"/>
                    <a:pt x="3534" y="243828"/>
                  </a:cubicBezTo>
                  <a:cubicBezTo>
                    <a:pt x="240" y="246835"/>
                    <a:pt x="240" y="247336"/>
                    <a:pt x="240" y="248087"/>
                  </a:cubicBezTo>
                  <a:cubicBezTo>
                    <a:pt x="240" y="249590"/>
                    <a:pt x="1254" y="250592"/>
                    <a:pt x="2774" y="250592"/>
                  </a:cubicBezTo>
                  <a:cubicBezTo>
                    <a:pt x="5308" y="250592"/>
                    <a:pt x="28110" y="233557"/>
                    <a:pt x="43059" y="201741"/>
                  </a:cubicBezTo>
                  <a:cubicBezTo>
                    <a:pt x="55980" y="174184"/>
                    <a:pt x="59021" y="146376"/>
                    <a:pt x="59021" y="125332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28E745-8659-E4C0-5AF4-D8B46CF2B275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7827997" y="4457861"/>
              <a:ext cx="1236191" cy="10020"/>
            </a:xfrm>
            <a:custGeom>
              <a:avLst/>
              <a:gdLst>
                <a:gd name="connsiteX0" fmla="*/ 0 w 1236191"/>
                <a:gd name="connsiteY0" fmla="*/ 0 h 10020"/>
                <a:gd name="connsiteX1" fmla="*/ 1236191 w 1236191"/>
                <a:gd name="connsiteY1" fmla="*/ 0 h 10020"/>
                <a:gd name="connsiteX2" fmla="*/ 1236191 w 1236191"/>
                <a:gd name="connsiteY2" fmla="*/ 10020 h 10020"/>
                <a:gd name="connsiteX3" fmla="*/ 0 w 1236191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6191" h="10020">
                  <a:moveTo>
                    <a:pt x="0" y="0"/>
                  </a:moveTo>
                  <a:lnTo>
                    <a:pt x="1236191" y="0"/>
                  </a:lnTo>
                  <a:lnTo>
                    <a:pt x="1236191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5076D81-0524-2AE2-809F-FCADA58E0735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7858147" y="4509456"/>
              <a:ext cx="10134" cy="250520"/>
            </a:xfrm>
            <a:custGeom>
              <a:avLst/>
              <a:gdLst>
                <a:gd name="connsiteX0" fmla="*/ 10342 w 10134"/>
                <a:gd name="connsiteY0" fmla="*/ 9105 h 250520"/>
                <a:gd name="connsiteX1" fmla="*/ 5275 w 10134"/>
                <a:gd name="connsiteY1" fmla="*/ 86 h 250520"/>
                <a:gd name="connsiteX2" fmla="*/ 208 w 10134"/>
                <a:gd name="connsiteY2" fmla="*/ 9105 h 250520"/>
                <a:gd name="connsiteX3" fmla="*/ 208 w 10134"/>
                <a:gd name="connsiteY3" fmla="*/ 241588 h 250520"/>
                <a:gd name="connsiteX4" fmla="*/ 5275 w 10134"/>
                <a:gd name="connsiteY4" fmla="*/ 250606 h 250520"/>
                <a:gd name="connsiteX5" fmla="*/ 10342 w 10134"/>
                <a:gd name="connsiteY5" fmla="*/ 241588 h 250520"/>
                <a:gd name="connsiteX6" fmla="*/ 10342 w 10134"/>
                <a:gd name="connsiteY6" fmla="*/ 910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4" h="250520">
                  <a:moveTo>
                    <a:pt x="10342" y="9105"/>
                  </a:moveTo>
                  <a:cubicBezTo>
                    <a:pt x="10342" y="4595"/>
                    <a:pt x="10342" y="86"/>
                    <a:pt x="5275" y="86"/>
                  </a:cubicBezTo>
                  <a:cubicBezTo>
                    <a:pt x="208" y="86"/>
                    <a:pt x="208" y="4595"/>
                    <a:pt x="208" y="9105"/>
                  </a:cubicBezTo>
                  <a:lnTo>
                    <a:pt x="208" y="241588"/>
                  </a:lnTo>
                  <a:cubicBezTo>
                    <a:pt x="208" y="246097"/>
                    <a:pt x="208" y="250606"/>
                    <a:pt x="5275" y="250606"/>
                  </a:cubicBezTo>
                  <a:cubicBezTo>
                    <a:pt x="10342" y="250606"/>
                    <a:pt x="10342" y="246097"/>
                    <a:pt x="10342" y="241588"/>
                  </a:cubicBezTo>
                  <a:lnTo>
                    <a:pt x="10342" y="910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D7E765-52BE-766D-87FF-A8B42564A28C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7905723" y="4586616"/>
              <a:ext cx="103118" cy="113485"/>
            </a:xfrm>
            <a:custGeom>
              <a:avLst/>
              <a:gdLst>
                <a:gd name="connsiteX0" fmla="*/ 15159 w 103118"/>
                <a:gd name="connsiteY0" fmla="*/ 96035 h 113485"/>
                <a:gd name="connsiteX1" fmla="*/ 12879 w 103118"/>
                <a:gd name="connsiteY1" fmla="*/ 106808 h 113485"/>
                <a:gd name="connsiteX2" fmla="*/ 20226 w 103118"/>
                <a:gd name="connsiteY2" fmla="*/ 113572 h 113485"/>
                <a:gd name="connsiteX3" fmla="*/ 29601 w 103118"/>
                <a:gd name="connsiteY3" fmla="*/ 106557 h 113485"/>
                <a:gd name="connsiteX4" fmla="*/ 39735 w 103118"/>
                <a:gd name="connsiteY4" fmla="*/ 66975 h 113485"/>
                <a:gd name="connsiteX5" fmla="*/ 47843 w 103118"/>
                <a:gd name="connsiteY5" fmla="*/ 34407 h 113485"/>
                <a:gd name="connsiteX6" fmla="*/ 62031 w 103118"/>
                <a:gd name="connsiteY6" fmla="*/ 13864 h 113485"/>
                <a:gd name="connsiteX7" fmla="*/ 82300 w 103118"/>
                <a:gd name="connsiteY7" fmla="*/ 5597 h 113485"/>
                <a:gd name="connsiteX8" fmla="*/ 92941 w 103118"/>
                <a:gd name="connsiteY8" fmla="*/ 8604 h 113485"/>
                <a:gd name="connsiteX9" fmla="*/ 79767 w 103118"/>
                <a:gd name="connsiteY9" fmla="*/ 22382 h 113485"/>
                <a:gd name="connsiteX10" fmla="*/ 89394 w 103118"/>
                <a:gd name="connsiteY10" fmla="*/ 31150 h 113485"/>
                <a:gd name="connsiteX11" fmla="*/ 103329 w 103118"/>
                <a:gd name="connsiteY11" fmla="*/ 16370 h 113485"/>
                <a:gd name="connsiteX12" fmla="*/ 82300 w 103118"/>
                <a:gd name="connsiteY12" fmla="*/ 86 h 113485"/>
                <a:gd name="connsiteX13" fmla="*/ 49870 w 103118"/>
                <a:gd name="connsiteY13" fmla="*/ 19376 h 113485"/>
                <a:gd name="connsiteX14" fmla="*/ 26814 w 103118"/>
                <a:gd name="connsiteY14" fmla="*/ 86 h 113485"/>
                <a:gd name="connsiteX15" fmla="*/ 8065 w 103118"/>
                <a:gd name="connsiteY15" fmla="*/ 14365 h 113485"/>
                <a:gd name="connsiteX16" fmla="*/ 211 w 103118"/>
                <a:gd name="connsiteY16" fmla="*/ 38666 h 113485"/>
                <a:gd name="connsiteX17" fmla="*/ 3251 w 103118"/>
                <a:gd name="connsiteY17" fmla="*/ 41171 h 113485"/>
                <a:gd name="connsiteX18" fmla="*/ 7558 w 103118"/>
                <a:gd name="connsiteY18" fmla="*/ 35409 h 113485"/>
                <a:gd name="connsiteX19" fmla="*/ 26054 w 103118"/>
                <a:gd name="connsiteY19" fmla="*/ 5597 h 113485"/>
                <a:gd name="connsiteX20" fmla="*/ 33908 w 103118"/>
                <a:gd name="connsiteY20" fmla="*/ 17121 h 113485"/>
                <a:gd name="connsiteX21" fmla="*/ 29854 w 103118"/>
                <a:gd name="connsiteY21" fmla="*/ 38165 h 113485"/>
                <a:gd name="connsiteX22" fmla="*/ 15159 w 103118"/>
                <a:gd name="connsiteY22" fmla="*/ 96035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18" h="113485">
                  <a:moveTo>
                    <a:pt x="15159" y="96035"/>
                  </a:moveTo>
                  <a:cubicBezTo>
                    <a:pt x="14399" y="99793"/>
                    <a:pt x="12879" y="105555"/>
                    <a:pt x="12879" y="106808"/>
                  </a:cubicBezTo>
                  <a:cubicBezTo>
                    <a:pt x="12879" y="111317"/>
                    <a:pt x="16426" y="113572"/>
                    <a:pt x="20226" y="113572"/>
                  </a:cubicBezTo>
                  <a:cubicBezTo>
                    <a:pt x="23267" y="113572"/>
                    <a:pt x="27827" y="111567"/>
                    <a:pt x="29601" y="106557"/>
                  </a:cubicBezTo>
                  <a:cubicBezTo>
                    <a:pt x="30107" y="105555"/>
                    <a:pt x="38722" y="71484"/>
                    <a:pt x="39735" y="66975"/>
                  </a:cubicBezTo>
                  <a:cubicBezTo>
                    <a:pt x="41762" y="58708"/>
                    <a:pt x="46323" y="41171"/>
                    <a:pt x="47843" y="34407"/>
                  </a:cubicBezTo>
                  <a:cubicBezTo>
                    <a:pt x="48856" y="31150"/>
                    <a:pt x="55950" y="19376"/>
                    <a:pt x="62031" y="13864"/>
                  </a:cubicBezTo>
                  <a:cubicBezTo>
                    <a:pt x="64058" y="12111"/>
                    <a:pt x="71406" y="5597"/>
                    <a:pt x="82300" y="5597"/>
                  </a:cubicBezTo>
                  <a:cubicBezTo>
                    <a:pt x="88888" y="5597"/>
                    <a:pt x="92688" y="8604"/>
                    <a:pt x="92941" y="8604"/>
                  </a:cubicBezTo>
                  <a:cubicBezTo>
                    <a:pt x="85341" y="9856"/>
                    <a:pt x="79767" y="15869"/>
                    <a:pt x="79767" y="22382"/>
                  </a:cubicBezTo>
                  <a:cubicBezTo>
                    <a:pt x="79767" y="26390"/>
                    <a:pt x="82554" y="31150"/>
                    <a:pt x="89394" y="31150"/>
                  </a:cubicBezTo>
                  <a:cubicBezTo>
                    <a:pt x="96235" y="31150"/>
                    <a:pt x="103329" y="25388"/>
                    <a:pt x="103329" y="16370"/>
                  </a:cubicBezTo>
                  <a:cubicBezTo>
                    <a:pt x="103329" y="7601"/>
                    <a:pt x="95222" y="86"/>
                    <a:pt x="82300" y="86"/>
                  </a:cubicBezTo>
                  <a:cubicBezTo>
                    <a:pt x="65832" y="86"/>
                    <a:pt x="54684" y="12361"/>
                    <a:pt x="49870" y="19376"/>
                  </a:cubicBezTo>
                  <a:cubicBezTo>
                    <a:pt x="47843" y="8102"/>
                    <a:pt x="38722" y="86"/>
                    <a:pt x="26814" y="86"/>
                  </a:cubicBezTo>
                  <a:cubicBezTo>
                    <a:pt x="15159" y="86"/>
                    <a:pt x="10345" y="9856"/>
                    <a:pt x="8065" y="14365"/>
                  </a:cubicBezTo>
                  <a:cubicBezTo>
                    <a:pt x="3504" y="22883"/>
                    <a:pt x="211" y="37914"/>
                    <a:pt x="211" y="38666"/>
                  </a:cubicBezTo>
                  <a:cubicBezTo>
                    <a:pt x="211" y="41171"/>
                    <a:pt x="2744" y="41171"/>
                    <a:pt x="3251" y="41171"/>
                  </a:cubicBezTo>
                  <a:cubicBezTo>
                    <a:pt x="5785" y="41171"/>
                    <a:pt x="6038" y="40921"/>
                    <a:pt x="7558" y="35409"/>
                  </a:cubicBezTo>
                  <a:cubicBezTo>
                    <a:pt x="11865" y="17622"/>
                    <a:pt x="16933" y="5597"/>
                    <a:pt x="26054" y="5597"/>
                  </a:cubicBezTo>
                  <a:cubicBezTo>
                    <a:pt x="30361" y="5597"/>
                    <a:pt x="33908" y="7601"/>
                    <a:pt x="33908" y="17121"/>
                  </a:cubicBezTo>
                  <a:cubicBezTo>
                    <a:pt x="33908" y="22382"/>
                    <a:pt x="33148" y="25138"/>
                    <a:pt x="29854" y="38165"/>
                  </a:cubicBezTo>
                  <a:lnTo>
                    <a:pt x="15159" y="9603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CB27A39-2E7C-AF6F-A94C-15D12899BE97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8097051" y="4629705"/>
              <a:ext cx="154804" cy="10020"/>
            </a:xfrm>
            <a:custGeom>
              <a:avLst/>
              <a:gdLst>
                <a:gd name="connsiteX0" fmla="*/ 146155 w 154804"/>
                <a:gd name="connsiteY0" fmla="*/ 10107 h 10020"/>
                <a:gd name="connsiteX1" fmla="*/ 155022 w 154804"/>
                <a:gd name="connsiteY1" fmla="*/ 5096 h 10020"/>
                <a:gd name="connsiteX2" fmla="*/ 146155 w 154804"/>
                <a:gd name="connsiteY2" fmla="*/ 86 h 10020"/>
                <a:gd name="connsiteX3" fmla="*/ 9085 w 154804"/>
                <a:gd name="connsiteY3" fmla="*/ 86 h 10020"/>
                <a:gd name="connsiteX4" fmla="*/ 218 w 154804"/>
                <a:gd name="connsiteY4" fmla="*/ 5096 h 10020"/>
                <a:gd name="connsiteX5" fmla="*/ 9085 w 154804"/>
                <a:gd name="connsiteY5" fmla="*/ 10107 h 10020"/>
                <a:gd name="connsiteX6" fmla="*/ 146155 w 154804"/>
                <a:gd name="connsiteY6" fmla="*/ 10107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804" h="10020">
                  <a:moveTo>
                    <a:pt x="146155" y="10107"/>
                  </a:moveTo>
                  <a:cubicBezTo>
                    <a:pt x="150462" y="10107"/>
                    <a:pt x="155022" y="10107"/>
                    <a:pt x="155022" y="5096"/>
                  </a:cubicBezTo>
                  <a:cubicBezTo>
                    <a:pt x="155022" y="86"/>
                    <a:pt x="150462" y="86"/>
                    <a:pt x="146155" y="86"/>
                  </a:cubicBezTo>
                  <a:lnTo>
                    <a:pt x="9085" y="86"/>
                  </a:lnTo>
                  <a:cubicBezTo>
                    <a:pt x="4778" y="86"/>
                    <a:pt x="218" y="86"/>
                    <a:pt x="218" y="5096"/>
                  </a:cubicBezTo>
                  <a:cubicBezTo>
                    <a:pt x="218" y="10107"/>
                    <a:pt x="4778" y="10107"/>
                    <a:pt x="9085" y="10107"/>
                  </a:cubicBezTo>
                  <a:lnTo>
                    <a:pt x="146155" y="1010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FB70732-AF88-15BB-0A83-FE7DA2E06253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8336732" y="4586616"/>
              <a:ext cx="103118" cy="113485"/>
            </a:xfrm>
            <a:custGeom>
              <a:avLst/>
              <a:gdLst>
                <a:gd name="connsiteX0" fmla="*/ 15176 w 103118"/>
                <a:gd name="connsiteY0" fmla="*/ 96035 h 113485"/>
                <a:gd name="connsiteX1" fmla="*/ 12896 w 103118"/>
                <a:gd name="connsiteY1" fmla="*/ 106808 h 113485"/>
                <a:gd name="connsiteX2" fmla="*/ 20243 w 103118"/>
                <a:gd name="connsiteY2" fmla="*/ 113572 h 113485"/>
                <a:gd name="connsiteX3" fmla="*/ 29618 w 103118"/>
                <a:gd name="connsiteY3" fmla="*/ 106557 h 113485"/>
                <a:gd name="connsiteX4" fmla="*/ 39752 w 103118"/>
                <a:gd name="connsiteY4" fmla="*/ 66975 h 113485"/>
                <a:gd name="connsiteX5" fmla="*/ 47860 w 103118"/>
                <a:gd name="connsiteY5" fmla="*/ 34407 h 113485"/>
                <a:gd name="connsiteX6" fmla="*/ 62048 w 103118"/>
                <a:gd name="connsiteY6" fmla="*/ 13864 h 113485"/>
                <a:gd name="connsiteX7" fmla="*/ 82317 w 103118"/>
                <a:gd name="connsiteY7" fmla="*/ 5597 h 113485"/>
                <a:gd name="connsiteX8" fmla="*/ 92958 w 103118"/>
                <a:gd name="connsiteY8" fmla="*/ 8604 h 113485"/>
                <a:gd name="connsiteX9" fmla="*/ 79784 w 103118"/>
                <a:gd name="connsiteY9" fmla="*/ 22382 h 113485"/>
                <a:gd name="connsiteX10" fmla="*/ 89411 w 103118"/>
                <a:gd name="connsiteY10" fmla="*/ 31150 h 113485"/>
                <a:gd name="connsiteX11" fmla="*/ 103346 w 103118"/>
                <a:gd name="connsiteY11" fmla="*/ 16370 h 113485"/>
                <a:gd name="connsiteX12" fmla="*/ 82317 w 103118"/>
                <a:gd name="connsiteY12" fmla="*/ 86 h 113485"/>
                <a:gd name="connsiteX13" fmla="*/ 49887 w 103118"/>
                <a:gd name="connsiteY13" fmla="*/ 19376 h 113485"/>
                <a:gd name="connsiteX14" fmla="*/ 26831 w 103118"/>
                <a:gd name="connsiteY14" fmla="*/ 86 h 113485"/>
                <a:gd name="connsiteX15" fmla="*/ 8082 w 103118"/>
                <a:gd name="connsiteY15" fmla="*/ 14365 h 113485"/>
                <a:gd name="connsiteX16" fmla="*/ 228 w 103118"/>
                <a:gd name="connsiteY16" fmla="*/ 38666 h 113485"/>
                <a:gd name="connsiteX17" fmla="*/ 3268 w 103118"/>
                <a:gd name="connsiteY17" fmla="*/ 41171 h 113485"/>
                <a:gd name="connsiteX18" fmla="*/ 7575 w 103118"/>
                <a:gd name="connsiteY18" fmla="*/ 35409 h 113485"/>
                <a:gd name="connsiteX19" fmla="*/ 26071 w 103118"/>
                <a:gd name="connsiteY19" fmla="*/ 5597 h 113485"/>
                <a:gd name="connsiteX20" fmla="*/ 33925 w 103118"/>
                <a:gd name="connsiteY20" fmla="*/ 17121 h 113485"/>
                <a:gd name="connsiteX21" fmla="*/ 29871 w 103118"/>
                <a:gd name="connsiteY21" fmla="*/ 38165 h 113485"/>
                <a:gd name="connsiteX22" fmla="*/ 15176 w 103118"/>
                <a:gd name="connsiteY22" fmla="*/ 96035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18" h="113485">
                  <a:moveTo>
                    <a:pt x="15176" y="96035"/>
                  </a:moveTo>
                  <a:cubicBezTo>
                    <a:pt x="14416" y="99793"/>
                    <a:pt x="12896" y="105555"/>
                    <a:pt x="12896" y="106808"/>
                  </a:cubicBezTo>
                  <a:cubicBezTo>
                    <a:pt x="12896" y="111317"/>
                    <a:pt x="16443" y="113572"/>
                    <a:pt x="20243" y="113572"/>
                  </a:cubicBezTo>
                  <a:cubicBezTo>
                    <a:pt x="23284" y="113572"/>
                    <a:pt x="27844" y="111567"/>
                    <a:pt x="29618" y="106557"/>
                  </a:cubicBezTo>
                  <a:cubicBezTo>
                    <a:pt x="30124" y="105555"/>
                    <a:pt x="38739" y="71484"/>
                    <a:pt x="39752" y="66975"/>
                  </a:cubicBezTo>
                  <a:cubicBezTo>
                    <a:pt x="41779" y="58708"/>
                    <a:pt x="46340" y="41171"/>
                    <a:pt x="47860" y="34407"/>
                  </a:cubicBezTo>
                  <a:cubicBezTo>
                    <a:pt x="48873" y="31150"/>
                    <a:pt x="55967" y="19376"/>
                    <a:pt x="62048" y="13864"/>
                  </a:cubicBezTo>
                  <a:cubicBezTo>
                    <a:pt x="64075" y="12111"/>
                    <a:pt x="71423" y="5597"/>
                    <a:pt x="82317" y="5597"/>
                  </a:cubicBezTo>
                  <a:cubicBezTo>
                    <a:pt x="88905" y="5597"/>
                    <a:pt x="92705" y="8604"/>
                    <a:pt x="92958" y="8604"/>
                  </a:cubicBezTo>
                  <a:cubicBezTo>
                    <a:pt x="85358" y="9856"/>
                    <a:pt x="79784" y="15869"/>
                    <a:pt x="79784" y="22382"/>
                  </a:cubicBezTo>
                  <a:cubicBezTo>
                    <a:pt x="79784" y="26390"/>
                    <a:pt x="82571" y="31150"/>
                    <a:pt x="89411" y="31150"/>
                  </a:cubicBezTo>
                  <a:cubicBezTo>
                    <a:pt x="96252" y="31150"/>
                    <a:pt x="103346" y="25388"/>
                    <a:pt x="103346" y="16370"/>
                  </a:cubicBezTo>
                  <a:cubicBezTo>
                    <a:pt x="103346" y="7601"/>
                    <a:pt x="95239" y="86"/>
                    <a:pt x="82317" y="86"/>
                  </a:cubicBezTo>
                  <a:cubicBezTo>
                    <a:pt x="65849" y="86"/>
                    <a:pt x="54701" y="12361"/>
                    <a:pt x="49887" y="19376"/>
                  </a:cubicBezTo>
                  <a:cubicBezTo>
                    <a:pt x="47860" y="8102"/>
                    <a:pt x="38739" y="86"/>
                    <a:pt x="26831" y="86"/>
                  </a:cubicBezTo>
                  <a:cubicBezTo>
                    <a:pt x="15176" y="86"/>
                    <a:pt x="10362" y="9856"/>
                    <a:pt x="8082" y="14365"/>
                  </a:cubicBezTo>
                  <a:cubicBezTo>
                    <a:pt x="3521" y="22883"/>
                    <a:pt x="228" y="37914"/>
                    <a:pt x="228" y="38666"/>
                  </a:cubicBezTo>
                  <a:cubicBezTo>
                    <a:pt x="228" y="41171"/>
                    <a:pt x="2761" y="41171"/>
                    <a:pt x="3268" y="41171"/>
                  </a:cubicBezTo>
                  <a:cubicBezTo>
                    <a:pt x="5802" y="41171"/>
                    <a:pt x="6055" y="40921"/>
                    <a:pt x="7575" y="35409"/>
                  </a:cubicBezTo>
                  <a:cubicBezTo>
                    <a:pt x="11882" y="17622"/>
                    <a:pt x="16950" y="5597"/>
                    <a:pt x="26071" y="5597"/>
                  </a:cubicBezTo>
                  <a:cubicBezTo>
                    <a:pt x="30378" y="5597"/>
                    <a:pt x="33925" y="7601"/>
                    <a:pt x="33925" y="17121"/>
                  </a:cubicBezTo>
                  <a:cubicBezTo>
                    <a:pt x="33925" y="22382"/>
                    <a:pt x="33165" y="25138"/>
                    <a:pt x="29871" y="38165"/>
                  </a:cubicBezTo>
                  <a:lnTo>
                    <a:pt x="15176" y="9603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B834CC-770D-B42B-17CD-09DAECC7ABBD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8462845" y="4686699"/>
              <a:ext cx="119891" cy="8592"/>
            </a:xfrm>
            <a:custGeom>
              <a:avLst/>
              <a:gdLst>
                <a:gd name="connsiteX0" fmla="*/ 113029 w 119891"/>
                <a:gd name="connsiteY0" fmla="*/ 8680 h 8592"/>
                <a:gd name="connsiteX1" fmla="*/ 120123 w 119891"/>
                <a:gd name="connsiteY1" fmla="*/ 4471 h 8592"/>
                <a:gd name="connsiteX2" fmla="*/ 113029 w 119891"/>
                <a:gd name="connsiteY2" fmla="*/ 87 h 8592"/>
                <a:gd name="connsiteX3" fmla="*/ 7326 w 119891"/>
                <a:gd name="connsiteY3" fmla="*/ 87 h 8592"/>
                <a:gd name="connsiteX4" fmla="*/ 232 w 119891"/>
                <a:gd name="connsiteY4" fmla="*/ 4296 h 8592"/>
                <a:gd name="connsiteX5" fmla="*/ 7326 w 119891"/>
                <a:gd name="connsiteY5" fmla="*/ 8680 h 8592"/>
                <a:gd name="connsiteX6" fmla="*/ 113029 w 119891"/>
                <a:gd name="connsiteY6" fmla="*/ 8680 h 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91" h="8592">
                  <a:moveTo>
                    <a:pt x="113029" y="8680"/>
                  </a:moveTo>
                  <a:cubicBezTo>
                    <a:pt x="115867" y="8680"/>
                    <a:pt x="120123" y="8680"/>
                    <a:pt x="120123" y="4471"/>
                  </a:cubicBezTo>
                  <a:cubicBezTo>
                    <a:pt x="120123" y="87"/>
                    <a:pt x="116044" y="87"/>
                    <a:pt x="113029" y="87"/>
                  </a:cubicBezTo>
                  <a:lnTo>
                    <a:pt x="7326" y="87"/>
                  </a:lnTo>
                  <a:cubicBezTo>
                    <a:pt x="4489" y="87"/>
                    <a:pt x="232" y="87"/>
                    <a:pt x="232" y="4296"/>
                  </a:cubicBezTo>
                  <a:cubicBezTo>
                    <a:pt x="232" y="8680"/>
                    <a:pt x="4311" y="8680"/>
                    <a:pt x="7326" y="8680"/>
                  </a:cubicBezTo>
                  <a:lnTo>
                    <a:pt x="113029" y="868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EE677E-99C5-F4B8-DE20-B9FDFCBEF8E6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8644862" y="4509456"/>
              <a:ext cx="10134" cy="250520"/>
            </a:xfrm>
            <a:custGeom>
              <a:avLst/>
              <a:gdLst>
                <a:gd name="connsiteX0" fmla="*/ 10373 w 10134"/>
                <a:gd name="connsiteY0" fmla="*/ 9105 h 250520"/>
                <a:gd name="connsiteX1" fmla="*/ 5306 w 10134"/>
                <a:gd name="connsiteY1" fmla="*/ 86 h 250520"/>
                <a:gd name="connsiteX2" fmla="*/ 239 w 10134"/>
                <a:gd name="connsiteY2" fmla="*/ 9105 h 250520"/>
                <a:gd name="connsiteX3" fmla="*/ 239 w 10134"/>
                <a:gd name="connsiteY3" fmla="*/ 241588 h 250520"/>
                <a:gd name="connsiteX4" fmla="*/ 5306 w 10134"/>
                <a:gd name="connsiteY4" fmla="*/ 250606 h 250520"/>
                <a:gd name="connsiteX5" fmla="*/ 10373 w 10134"/>
                <a:gd name="connsiteY5" fmla="*/ 241588 h 250520"/>
                <a:gd name="connsiteX6" fmla="*/ 10373 w 10134"/>
                <a:gd name="connsiteY6" fmla="*/ 910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4" h="250520">
                  <a:moveTo>
                    <a:pt x="10373" y="9105"/>
                  </a:moveTo>
                  <a:cubicBezTo>
                    <a:pt x="10373" y="4595"/>
                    <a:pt x="10373" y="86"/>
                    <a:pt x="5306" y="86"/>
                  </a:cubicBezTo>
                  <a:cubicBezTo>
                    <a:pt x="239" y="86"/>
                    <a:pt x="239" y="4595"/>
                    <a:pt x="239" y="9105"/>
                  </a:cubicBezTo>
                  <a:lnTo>
                    <a:pt x="239" y="241588"/>
                  </a:lnTo>
                  <a:cubicBezTo>
                    <a:pt x="239" y="246097"/>
                    <a:pt x="239" y="250606"/>
                    <a:pt x="5306" y="250606"/>
                  </a:cubicBezTo>
                  <a:cubicBezTo>
                    <a:pt x="10373" y="250606"/>
                    <a:pt x="10373" y="246097"/>
                    <a:pt x="10373" y="241588"/>
                  </a:cubicBezTo>
                  <a:lnTo>
                    <a:pt x="10373" y="910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21CECF4-6B49-48FC-8D82-151303446772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8695909" y="4547638"/>
              <a:ext cx="90450" cy="79089"/>
            </a:xfrm>
            <a:custGeom>
              <a:avLst/>
              <a:gdLst>
                <a:gd name="connsiteX0" fmla="*/ 64266 w 90450"/>
                <a:gd name="connsiteY0" fmla="*/ 10429 h 79089"/>
                <a:gd name="connsiteX1" fmla="*/ 45999 w 90450"/>
                <a:gd name="connsiteY1" fmla="*/ 83 h 79089"/>
                <a:gd name="connsiteX2" fmla="*/ 242 w 90450"/>
                <a:gd name="connsiteY2" fmla="*/ 50062 h 79089"/>
                <a:gd name="connsiteX3" fmla="*/ 27022 w 90450"/>
                <a:gd name="connsiteY3" fmla="*/ 79172 h 79089"/>
                <a:gd name="connsiteX4" fmla="*/ 52206 w 90450"/>
                <a:gd name="connsiteY4" fmla="*/ 66897 h 79089"/>
                <a:gd name="connsiteX5" fmla="*/ 70474 w 90450"/>
                <a:gd name="connsiteY5" fmla="*/ 79172 h 79089"/>
                <a:gd name="connsiteX6" fmla="*/ 84485 w 90450"/>
                <a:gd name="connsiteY6" fmla="*/ 69878 h 79089"/>
                <a:gd name="connsiteX7" fmla="*/ 90692 w 90450"/>
                <a:gd name="connsiteY7" fmla="*/ 52342 h 79089"/>
                <a:gd name="connsiteX8" fmla="*/ 87854 w 90450"/>
                <a:gd name="connsiteY8" fmla="*/ 50062 h 79089"/>
                <a:gd name="connsiteX9" fmla="*/ 83953 w 90450"/>
                <a:gd name="connsiteY9" fmla="*/ 55498 h 79089"/>
                <a:gd name="connsiteX10" fmla="*/ 71006 w 90450"/>
                <a:gd name="connsiteY10" fmla="*/ 74262 h 79089"/>
                <a:gd name="connsiteX11" fmla="*/ 65153 w 90450"/>
                <a:gd name="connsiteY11" fmla="*/ 65669 h 79089"/>
                <a:gd name="connsiteX12" fmla="*/ 67813 w 90450"/>
                <a:gd name="connsiteY12" fmla="*/ 51815 h 79089"/>
                <a:gd name="connsiteX13" fmla="*/ 71715 w 90450"/>
                <a:gd name="connsiteY13" fmla="*/ 36033 h 79089"/>
                <a:gd name="connsiteX14" fmla="*/ 75262 w 90450"/>
                <a:gd name="connsiteY14" fmla="*/ 22705 h 79089"/>
                <a:gd name="connsiteX15" fmla="*/ 78455 w 90450"/>
                <a:gd name="connsiteY15" fmla="*/ 9026 h 79089"/>
                <a:gd name="connsiteX16" fmla="*/ 72425 w 90450"/>
                <a:gd name="connsiteY16" fmla="*/ 3415 h 79089"/>
                <a:gd name="connsiteX17" fmla="*/ 64266 w 90450"/>
                <a:gd name="connsiteY17" fmla="*/ 10429 h 79089"/>
                <a:gd name="connsiteX18" fmla="*/ 52916 w 90450"/>
                <a:gd name="connsiteY18" fmla="*/ 55498 h 79089"/>
                <a:gd name="connsiteX19" fmla="*/ 43871 w 90450"/>
                <a:gd name="connsiteY19" fmla="*/ 67247 h 79089"/>
                <a:gd name="connsiteX20" fmla="*/ 27554 w 90450"/>
                <a:gd name="connsiteY20" fmla="*/ 74262 h 79089"/>
                <a:gd name="connsiteX21" fmla="*/ 14607 w 90450"/>
                <a:gd name="connsiteY21" fmla="*/ 57252 h 79089"/>
                <a:gd name="connsiteX22" fmla="*/ 23830 w 90450"/>
                <a:gd name="connsiteY22" fmla="*/ 21653 h 79089"/>
                <a:gd name="connsiteX23" fmla="*/ 45999 w 90450"/>
                <a:gd name="connsiteY23" fmla="*/ 4993 h 79089"/>
                <a:gd name="connsiteX24" fmla="*/ 61783 w 90450"/>
                <a:gd name="connsiteY24" fmla="*/ 20250 h 79089"/>
                <a:gd name="connsiteX25" fmla="*/ 61251 w 90450"/>
                <a:gd name="connsiteY25" fmla="*/ 22705 h 79089"/>
                <a:gd name="connsiteX26" fmla="*/ 52916 w 90450"/>
                <a:gd name="connsiteY26" fmla="*/ 55498 h 7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450" h="79089">
                  <a:moveTo>
                    <a:pt x="64266" y="10429"/>
                  </a:moveTo>
                  <a:cubicBezTo>
                    <a:pt x="60542" y="4642"/>
                    <a:pt x="54512" y="83"/>
                    <a:pt x="45999" y="83"/>
                  </a:cubicBezTo>
                  <a:cubicBezTo>
                    <a:pt x="23298" y="83"/>
                    <a:pt x="242" y="24809"/>
                    <a:pt x="242" y="50062"/>
                  </a:cubicBezTo>
                  <a:cubicBezTo>
                    <a:pt x="242" y="67072"/>
                    <a:pt x="11770" y="79172"/>
                    <a:pt x="27022" y="79172"/>
                  </a:cubicBezTo>
                  <a:cubicBezTo>
                    <a:pt x="36599" y="79172"/>
                    <a:pt x="45112" y="73736"/>
                    <a:pt x="52206" y="66897"/>
                  </a:cubicBezTo>
                  <a:cubicBezTo>
                    <a:pt x="55576" y="77419"/>
                    <a:pt x="65863" y="79172"/>
                    <a:pt x="70474" y="79172"/>
                  </a:cubicBezTo>
                  <a:cubicBezTo>
                    <a:pt x="76859" y="79172"/>
                    <a:pt x="81292" y="75314"/>
                    <a:pt x="84485" y="69878"/>
                  </a:cubicBezTo>
                  <a:cubicBezTo>
                    <a:pt x="88387" y="63039"/>
                    <a:pt x="90692" y="53043"/>
                    <a:pt x="90692" y="52342"/>
                  </a:cubicBezTo>
                  <a:cubicBezTo>
                    <a:pt x="90692" y="50062"/>
                    <a:pt x="88387" y="50062"/>
                    <a:pt x="87854" y="50062"/>
                  </a:cubicBezTo>
                  <a:cubicBezTo>
                    <a:pt x="85372" y="50062"/>
                    <a:pt x="85194" y="50763"/>
                    <a:pt x="83953" y="55498"/>
                  </a:cubicBezTo>
                  <a:cubicBezTo>
                    <a:pt x="81824" y="63916"/>
                    <a:pt x="78455" y="74262"/>
                    <a:pt x="71006" y="74262"/>
                  </a:cubicBezTo>
                  <a:cubicBezTo>
                    <a:pt x="66395" y="74262"/>
                    <a:pt x="65153" y="70404"/>
                    <a:pt x="65153" y="65669"/>
                  </a:cubicBezTo>
                  <a:cubicBezTo>
                    <a:pt x="65153" y="62688"/>
                    <a:pt x="66572" y="56375"/>
                    <a:pt x="67813" y="51815"/>
                  </a:cubicBezTo>
                  <a:cubicBezTo>
                    <a:pt x="69055" y="47081"/>
                    <a:pt x="70828" y="39891"/>
                    <a:pt x="71715" y="36033"/>
                  </a:cubicBezTo>
                  <a:lnTo>
                    <a:pt x="75262" y="22705"/>
                  </a:lnTo>
                  <a:cubicBezTo>
                    <a:pt x="76326" y="18145"/>
                    <a:pt x="78455" y="9903"/>
                    <a:pt x="78455" y="9026"/>
                  </a:cubicBezTo>
                  <a:cubicBezTo>
                    <a:pt x="78455" y="5168"/>
                    <a:pt x="75262" y="3415"/>
                    <a:pt x="72425" y="3415"/>
                  </a:cubicBezTo>
                  <a:cubicBezTo>
                    <a:pt x="69410" y="3415"/>
                    <a:pt x="65331" y="5519"/>
                    <a:pt x="64266" y="10429"/>
                  </a:cubicBezTo>
                  <a:close/>
                  <a:moveTo>
                    <a:pt x="52916" y="55498"/>
                  </a:moveTo>
                  <a:cubicBezTo>
                    <a:pt x="51674" y="60408"/>
                    <a:pt x="47772" y="63916"/>
                    <a:pt x="43871" y="67247"/>
                  </a:cubicBezTo>
                  <a:cubicBezTo>
                    <a:pt x="42275" y="68650"/>
                    <a:pt x="35180" y="74262"/>
                    <a:pt x="27554" y="74262"/>
                  </a:cubicBezTo>
                  <a:cubicBezTo>
                    <a:pt x="20992" y="74262"/>
                    <a:pt x="14607" y="69703"/>
                    <a:pt x="14607" y="57252"/>
                  </a:cubicBezTo>
                  <a:cubicBezTo>
                    <a:pt x="14607" y="47957"/>
                    <a:pt x="19751" y="28667"/>
                    <a:pt x="23830" y="21653"/>
                  </a:cubicBezTo>
                  <a:cubicBezTo>
                    <a:pt x="31988" y="7624"/>
                    <a:pt x="41033" y="4993"/>
                    <a:pt x="45999" y="4993"/>
                  </a:cubicBezTo>
                  <a:cubicBezTo>
                    <a:pt x="58414" y="4993"/>
                    <a:pt x="61783" y="18321"/>
                    <a:pt x="61783" y="20250"/>
                  </a:cubicBezTo>
                  <a:cubicBezTo>
                    <a:pt x="61783" y="20951"/>
                    <a:pt x="61429" y="22179"/>
                    <a:pt x="61251" y="22705"/>
                  </a:cubicBezTo>
                  <a:lnTo>
                    <a:pt x="52916" y="5549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7FE7959-4CAB-FA36-ABCD-F687D85335E8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8807405" y="4516423"/>
              <a:ext cx="130532" cy="129243"/>
            </a:xfrm>
            <a:custGeom>
              <a:avLst/>
              <a:gdLst>
                <a:gd name="connsiteX0" fmla="*/ 69946 w 130532"/>
                <a:gd name="connsiteY0" fmla="*/ 69001 h 129243"/>
                <a:gd name="connsiteX1" fmla="*/ 124216 w 130532"/>
                <a:gd name="connsiteY1" fmla="*/ 69001 h 129243"/>
                <a:gd name="connsiteX2" fmla="*/ 130778 w 130532"/>
                <a:gd name="connsiteY2" fmla="*/ 64792 h 129243"/>
                <a:gd name="connsiteX3" fmla="*/ 124216 w 130532"/>
                <a:gd name="connsiteY3" fmla="*/ 60408 h 129243"/>
                <a:gd name="connsiteX4" fmla="*/ 69946 w 130532"/>
                <a:gd name="connsiteY4" fmla="*/ 60408 h 129243"/>
                <a:gd name="connsiteX5" fmla="*/ 69946 w 130532"/>
                <a:gd name="connsiteY5" fmla="*/ 6571 h 129243"/>
                <a:gd name="connsiteX6" fmla="*/ 65690 w 130532"/>
                <a:gd name="connsiteY6" fmla="*/ 83 h 129243"/>
                <a:gd name="connsiteX7" fmla="*/ 61256 w 130532"/>
                <a:gd name="connsiteY7" fmla="*/ 6571 h 129243"/>
                <a:gd name="connsiteX8" fmla="*/ 61256 w 130532"/>
                <a:gd name="connsiteY8" fmla="*/ 60408 h 129243"/>
                <a:gd name="connsiteX9" fmla="*/ 6808 w 130532"/>
                <a:gd name="connsiteY9" fmla="*/ 60408 h 129243"/>
                <a:gd name="connsiteX10" fmla="*/ 246 w 130532"/>
                <a:gd name="connsiteY10" fmla="*/ 64617 h 129243"/>
                <a:gd name="connsiteX11" fmla="*/ 6808 w 130532"/>
                <a:gd name="connsiteY11" fmla="*/ 69001 h 129243"/>
                <a:gd name="connsiteX12" fmla="*/ 61256 w 130532"/>
                <a:gd name="connsiteY12" fmla="*/ 69001 h 129243"/>
                <a:gd name="connsiteX13" fmla="*/ 61256 w 130532"/>
                <a:gd name="connsiteY13" fmla="*/ 122838 h 129243"/>
                <a:gd name="connsiteX14" fmla="*/ 65512 w 130532"/>
                <a:gd name="connsiteY14" fmla="*/ 129326 h 129243"/>
                <a:gd name="connsiteX15" fmla="*/ 69946 w 130532"/>
                <a:gd name="connsiteY15" fmla="*/ 122838 h 129243"/>
                <a:gd name="connsiteX16" fmla="*/ 69946 w 130532"/>
                <a:gd name="connsiteY16" fmla="*/ 69001 h 12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532" h="129243">
                  <a:moveTo>
                    <a:pt x="69946" y="69001"/>
                  </a:moveTo>
                  <a:lnTo>
                    <a:pt x="124216" y="69001"/>
                  </a:lnTo>
                  <a:cubicBezTo>
                    <a:pt x="126522" y="69001"/>
                    <a:pt x="130778" y="69001"/>
                    <a:pt x="130778" y="64792"/>
                  </a:cubicBezTo>
                  <a:cubicBezTo>
                    <a:pt x="130778" y="60408"/>
                    <a:pt x="126699" y="60408"/>
                    <a:pt x="124216" y="60408"/>
                  </a:cubicBezTo>
                  <a:lnTo>
                    <a:pt x="69946" y="60408"/>
                  </a:lnTo>
                  <a:lnTo>
                    <a:pt x="69946" y="6571"/>
                  </a:lnTo>
                  <a:cubicBezTo>
                    <a:pt x="69946" y="4292"/>
                    <a:pt x="69946" y="83"/>
                    <a:pt x="65690" y="83"/>
                  </a:cubicBezTo>
                  <a:cubicBezTo>
                    <a:pt x="61256" y="83"/>
                    <a:pt x="61256" y="4116"/>
                    <a:pt x="61256" y="6571"/>
                  </a:cubicBezTo>
                  <a:lnTo>
                    <a:pt x="61256" y="60408"/>
                  </a:lnTo>
                  <a:lnTo>
                    <a:pt x="6808" y="60408"/>
                  </a:lnTo>
                  <a:cubicBezTo>
                    <a:pt x="4502" y="60408"/>
                    <a:pt x="246" y="60408"/>
                    <a:pt x="246" y="64617"/>
                  </a:cubicBezTo>
                  <a:cubicBezTo>
                    <a:pt x="246" y="69001"/>
                    <a:pt x="4325" y="69001"/>
                    <a:pt x="6808" y="69001"/>
                  </a:cubicBezTo>
                  <a:lnTo>
                    <a:pt x="61256" y="69001"/>
                  </a:lnTo>
                  <a:lnTo>
                    <a:pt x="61256" y="122838"/>
                  </a:lnTo>
                  <a:cubicBezTo>
                    <a:pt x="61256" y="125118"/>
                    <a:pt x="61256" y="129326"/>
                    <a:pt x="65512" y="129326"/>
                  </a:cubicBezTo>
                  <a:cubicBezTo>
                    <a:pt x="69946" y="129326"/>
                    <a:pt x="69946" y="125293"/>
                    <a:pt x="69946" y="122838"/>
                  </a:cubicBezTo>
                  <a:lnTo>
                    <a:pt x="69946" y="6900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FC94680-547B-9C3B-5337-FDF1DA228FCA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8969859" y="4508532"/>
              <a:ext cx="64556" cy="116441"/>
            </a:xfrm>
            <a:custGeom>
              <a:avLst/>
              <a:gdLst>
                <a:gd name="connsiteX0" fmla="*/ 40334 w 64556"/>
                <a:gd name="connsiteY0" fmla="*/ 4993 h 116441"/>
                <a:gd name="connsiteX1" fmla="*/ 35013 w 64556"/>
                <a:gd name="connsiteY1" fmla="*/ 83 h 116441"/>
                <a:gd name="connsiteX2" fmla="*/ 252 w 64556"/>
                <a:gd name="connsiteY2" fmla="*/ 11306 h 116441"/>
                <a:gd name="connsiteX3" fmla="*/ 252 w 64556"/>
                <a:gd name="connsiteY3" fmla="*/ 17619 h 116441"/>
                <a:gd name="connsiteX4" fmla="*/ 25968 w 64556"/>
                <a:gd name="connsiteY4" fmla="*/ 12709 h 116441"/>
                <a:gd name="connsiteX5" fmla="*/ 25968 w 64556"/>
                <a:gd name="connsiteY5" fmla="*/ 102145 h 116441"/>
                <a:gd name="connsiteX6" fmla="*/ 8233 w 64556"/>
                <a:gd name="connsiteY6" fmla="*/ 110212 h 116441"/>
                <a:gd name="connsiteX7" fmla="*/ 1494 w 64556"/>
                <a:gd name="connsiteY7" fmla="*/ 110212 h 116441"/>
                <a:gd name="connsiteX8" fmla="*/ 1494 w 64556"/>
                <a:gd name="connsiteY8" fmla="*/ 116525 h 116441"/>
                <a:gd name="connsiteX9" fmla="*/ 33063 w 64556"/>
                <a:gd name="connsiteY9" fmla="*/ 115823 h 116441"/>
                <a:gd name="connsiteX10" fmla="*/ 64809 w 64556"/>
                <a:gd name="connsiteY10" fmla="*/ 116525 h 116441"/>
                <a:gd name="connsiteX11" fmla="*/ 64809 w 64556"/>
                <a:gd name="connsiteY11" fmla="*/ 110212 h 116441"/>
                <a:gd name="connsiteX12" fmla="*/ 58069 w 64556"/>
                <a:gd name="connsiteY12" fmla="*/ 110212 h 116441"/>
                <a:gd name="connsiteX13" fmla="*/ 40334 w 64556"/>
                <a:gd name="connsiteY13" fmla="*/ 102145 h 116441"/>
                <a:gd name="connsiteX14" fmla="*/ 40334 w 64556"/>
                <a:gd name="connsiteY14" fmla="*/ 4993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556" h="116441">
                  <a:moveTo>
                    <a:pt x="40334" y="4993"/>
                  </a:moveTo>
                  <a:cubicBezTo>
                    <a:pt x="40334" y="258"/>
                    <a:pt x="39979" y="83"/>
                    <a:pt x="35013" y="83"/>
                  </a:cubicBezTo>
                  <a:cubicBezTo>
                    <a:pt x="23663" y="11131"/>
                    <a:pt x="7524" y="11306"/>
                    <a:pt x="252" y="11306"/>
                  </a:cubicBezTo>
                  <a:lnTo>
                    <a:pt x="252" y="17619"/>
                  </a:lnTo>
                  <a:cubicBezTo>
                    <a:pt x="4509" y="17619"/>
                    <a:pt x="16214" y="17619"/>
                    <a:pt x="25968" y="12709"/>
                  </a:cubicBezTo>
                  <a:lnTo>
                    <a:pt x="25968" y="102145"/>
                  </a:lnTo>
                  <a:cubicBezTo>
                    <a:pt x="25968" y="107932"/>
                    <a:pt x="25968" y="110212"/>
                    <a:pt x="8233" y="110212"/>
                  </a:cubicBezTo>
                  <a:lnTo>
                    <a:pt x="1494" y="110212"/>
                  </a:lnTo>
                  <a:lnTo>
                    <a:pt x="1494" y="116525"/>
                  </a:lnTo>
                  <a:cubicBezTo>
                    <a:pt x="4686" y="116349"/>
                    <a:pt x="26500" y="115823"/>
                    <a:pt x="33063" y="115823"/>
                  </a:cubicBezTo>
                  <a:cubicBezTo>
                    <a:pt x="38561" y="115823"/>
                    <a:pt x="60907" y="116349"/>
                    <a:pt x="64809" y="116525"/>
                  </a:cubicBezTo>
                  <a:lnTo>
                    <a:pt x="64809" y="110212"/>
                  </a:lnTo>
                  <a:lnTo>
                    <a:pt x="58069" y="110212"/>
                  </a:lnTo>
                  <a:cubicBezTo>
                    <a:pt x="40334" y="110212"/>
                    <a:pt x="40334" y="107932"/>
                    <a:pt x="40334" y="102145"/>
                  </a:cubicBezTo>
                  <a:lnTo>
                    <a:pt x="40334" y="499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101B6-F7DF-C714-5016-CDC1BC7DCF15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9165081" y="4379448"/>
              <a:ext cx="168486" cy="166846"/>
            </a:xfrm>
            <a:custGeom>
              <a:avLst/>
              <a:gdLst>
                <a:gd name="connsiteX0" fmla="*/ 89697 w 168486"/>
                <a:gd name="connsiteY0" fmla="*/ 88513 h 166846"/>
                <a:gd name="connsiteX1" fmla="*/ 160385 w 168486"/>
                <a:gd name="connsiteY1" fmla="*/ 88513 h 166846"/>
                <a:gd name="connsiteX2" fmla="*/ 168746 w 168486"/>
                <a:gd name="connsiteY2" fmla="*/ 83502 h 166846"/>
                <a:gd name="connsiteX3" fmla="*/ 160385 w 168486"/>
                <a:gd name="connsiteY3" fmla="*/ 78492 h 166846"/>
                <a:gd name="connsiteX4" fmla="*/ 89697 w 168486"/>
                <a:gd name="connsiteY4" fmla="*/ 78492 h 166846"/>
                <a:gd name="connsiteX5" fmla="*/ 89697 w 168486"/>
                <a:gd name="connsiteY5" fmla="*/ 8346 h 166846"/>
                <a:gd name="connsiteX6" fmla="*/ 84630 w 168486"/>
                <a:gd name="connsiteY6" fmla="*/ 79 h 166846"/>
                <a:gd name="connsiteX7" fmla="*/ 79562 w 168486"/>
                <a:gd name="connsiteY7" fmla="*/ 8346 h 166846"/>
                <a:gd name="connsiteX8" fmla="*/ 79562 w 168486"/>
                <a:gd name="connsiteY8" fmla="*/ 78492 h 166846"/>
                <a:gd name="connsiteX9" fmla="*/ 8621 w 168486"/>
                <a:gd name="connsiteY9" fmla="*/ 78492 h 166846"/>
                <a:gd name="connsiteX10" fmla="*/ 260 w 168486"/>
                <a:gd name="connsiteY10" fmla="*/ 83502 h 166846"/>
                <a:gd name="connsiteX11" fmla="*/ 8621 w 168486"/>
                <a:gd name="connsiteY11" fmla="*/ 88513 h 166846"/>
                <a:gd name="connsiteX12" fmla="*/ 79562 w 168486"/>
                <a:gd name="connsiteY12" fmla="*/ 88513 h 166846"/>
                <a:gd name="connsiteX13" fmla="*/ 79562 w 168486"/>
                <a:gd name="connsiteY13" fmla="*/ 158658 h 166846"/>
                <a:gd name="connsiteX14" fmla="*/ 84630 w 168486"/>
                <a:gd name="connsiteY14" fmla="*/ 166926 h 166846"/>
                <a:gd name="connsiteX15" fmla="*/ 89697 w 168486"/>
                <a:gd name="connsiteY15" fmla="*/ 158658 h 166846"/>
                <a:gd name="connsiteX16" fmla="*/ 89697 w 168486"/>
                <a:gd name="connsiteY16" fmla="*/ 88513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486" h="166846">
                  <a:moveTo>
                    <a:pt x="89697" y="88513"/>
                  </a:moveTo>
                  <a:lnTo>
                    <a:pt x="160385" y="88513"/>
                  </a:lnTo>
                  <a:cubicBezTo>
                    <a:pt x="163932" y="88513"/>
                    <a:pt x="168746" y="88513"/>
                    <a:pt x="168746" y="83502"/>
                  </a:cubicBezTo>
                  <a:cubicBezTo>
                    <a:pt x="168746" y="78492"/>
                    <a:pt x="163932" y="78492"/>
                    <a:pt x="160385" y="78492"/>
                  </a:cubicBezTo>
                  <a:lnTo>
                    <a:pt x="89697" y="78492"/>
                  </a:lnTo>
                  <a:lnTo>
                    <a:pt x="89697" y="8346"/>
                  </a:lnTo>
                  <a:cubicBezTo>
                    <a:pt x="89697" y="4839"/>
                    <a:pt x="89697" y="79"/>
                    <a:pt x="84630" y="79"/>
                  </a:cubicBezTo>
                  <a:cubicBezTo>
                    <a:pt x="79562" y="79"/>
                    <a:pt x="79562" y="4839"/>
                    <a:pt x="79562" y="8346"/>
                  </a:cubicBezTo>
                  <a:lnTo>
                    <a:pt x="79562" y="78492"/>
                  </a:lnTo>
                  <a:lnTo>
                    <a:pt x="8621" y="78492"/>
                  </a:lnTo>
                  <a:cubicBezTo>
                    <a:pt x="5074" y="78492"/>
                    <a:pt x="260" y="78492"/>
                    <a:pt x="260" y="83502"/>
                  </a:cubicBezTo>
                  <a:cubicBezTo>
                    <a:pt x="260" y="88513"/>
                    <a:pt x="5074" y="88513"/>
                    <a:pt x="8621" y="88513"/>
                  </a:cubicBezTo>
                  <a:lnTo>
                    <a:pt x="79562" y="88513"/>
                  </a:lnTo>
                  <a:lnTo>
                    <a:pt x="79562" y="158658"/>
                  </a:lnTo>
                  <a:cubicBezTo>
                    <a:pt x="79562" y="162166"/>
                    <a:pt x="79562" y="166926"/>
                    <a:pt x="84630" y="166926"/>
                  </a:cubicBezTo>
                  <a:cubicBezTo>
                    <a:pt x="89697" y="166926"/>
                    <a:pt x="89697" y="162166"/>
                    <a:pt x="89697" y="158658"/>
                  </a:cubicBezTo>
                  <a:lnTo>
                    <a:pt x="89697" y="8851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1770DAB-9787-9C9B-F516-DFF9F0DD9CB9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9418697" y="4348885"/>
              <a:ext cx="182421" cy="182128"/>
            </a:xfrm>
            <a:custGeom>
              <a:avLst/>
              <a:gdLst>
                <a:gd name="connsiteX0" fmla="*/ 182691 w 182421"/>
                <a:gd name="connsiteY0" fmla="*/ 55945 h 182128"/>
                <a:gd name="connsiteX1" fmla="*/ 137593 w 182421"/>
                <a:gd name="connsiteY1" fmla="*/ 79 h 182128"/>
                <a:gd name="connsiteX2" fmla="*/ 87173 w 182421"/>
                <a:gd name="connsiteY2" fmla="*/ 22626 h 182128"/>
                <a:gd name="connsiteX3" fmla="*/ 59303 w 182421"/>
                <a:gd name="connsiteY3" fmla="*/ 65465 h 182128"/>
                <a:gd name="connsiteX4" fmla="*/ 61837 w 182421"/>
                <a:gd name="connsiteY4" fmla="*/ 67218 h 182128"/>
                <a:gd name="connsiteX5" fmla="*/ 74505 w 182421"/>
                <a:gd name="connsiteY5" fmla="*/ 61958 h 182128"/>
                <a:gd name="connsiteX6" fmla="*/ 82106 w 182421"/>
                <a:gd name="connsiteY6" fmla="*/ 52187 h 182128"/>
                <a:gd name="connsiteX7" fmla="*/ 99588 w 182421"/>
                <a:gd name="connsiteY7" fmla="*/ 24379 h 182128"/>
                <a:gd name="connsiteX8" fmla="*/ 120871 w 182421"/>
                <a:gd name="connsiteY8" fmla="*/ 13858 h 182128"/>
                <a:gd name="connsiteX9" fmla="*/ 161155 w 182421"/>
                <a:gd name="connsiteY9" fmla="*/ 66717 h 182128"/>
                <a:gd name="connsiteX10" fmla="*/ 77546 w 182421"/>
                <a:gd name="connsiteY10" fmla="*/ 168429 h 182128"/>
                <a:gd name="connsiteX11" fmla="*/ 21806 w 182421"/>
                <a:gd name="connsiteY11" fmla="*/ 104296 h 182128"/>
                <a:gd name="connsiteX12" fmla="*/ 76532 w 182421"/>
                <a:gd name="connsiteY12" fmla="*/ 11102 h 182128"/>
                <a:gd name="connsiteX13" fmla="*/ 86667 w 182421"/>
                <a:gd name="connsiteY13" fmla="*/ 1833 h 182128"/>
                <a:gd name="connsiteX14" fmla="*/ 84133 w 182421"/>
                <a:gd name="connsiteY14" fmla="*/ 79 h 182128"/>
                <a:gd name="connsiteX15" fmla="*/ 270 w 182421"/>
                <a:gd name="connsiteY15" fmla="*/ 115068 h 182128"/>
                <a:gd name="connsiteX16" fmla="*/ 60824 w 182421"/>
                <a:gd name="connsiteY16" fmla="*/ 182207 h 182128"/>
                <a:gd name="connsiteX17" fmla="*/ 182691 w 182421"/>
                <a:gd name="connsiteY17" fmla="*/ 55945 h 18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421" h="182128">
                  <a:moveTo>
                    <a:pt x="182691" y="55945"/>
                  </a:moveTo>
                  <a:cubicBezTo>
                    <a:pt x="182691" y="24129"/>
                    <a:pt x="168503" y="79"/>
                    <a:pt x="137593" y="79"/>
                  </a:cubicBezTo>
                  <a:cubicBezTo>
                    <a:pt x="111243" y="79"/>
                    <a:pt x="88947" y="21123"/>
                    <a:pt x="87173" y="22626"/>
                  </a:cubicBezTo>
                  <a:cubicBezTo>
                    <a:pt x="66904" y="42417"/>
                    <a:pt x="59303" y="64964"/>
                    <a:pt x="59303" y="65465"/>
                  </a:cubicBezTo>
                  <a:cubicBezTo>
                    <a:pt x="59303" y="66968"/>
                    <a:pt x="60570" y="67218"/>
                    <a:pt x="61837" y="67218"/>
                  </a:cubicBezTo>
                  <a:cubicBezTo>
                    <a:pt x="66651" y="67218"/>
                    <a:pt x="70705" y="64713"/>
                    <a:pt x="74505" y="61958"/>
                  </a:cubicBezTo>
                  <a:cubicBezTo>
                    <a:pt x="79066" y="58701"/>
                    <a:pt x="79319" y="57949"/>
                    <a:pt x="82106" y="52187"/>
                  </a:cubicBezTo>
                  <a:cubicBezTo>
                    <a:pt x="84386" y="47177"/>
                    <a:pt x="90214" y="34901"/>
                    <a:pt x="99588" y="24379"/>
                  </a:cubicBezTo>
                  <a:cubicBezTo>
                    <a:pt x="105669" y="17615"/>
                    <a:pt x="110736" y="13858"/>
                    <a:pt x="120871" y="13858"/>
                  </a:cubicBezTo>
                  <a:cubicBezTo>
                    <a:pt x="145447" y="13858"/>
                    <a:pt x="161155" y="33899"/>
                    <a:pt x="161155" y="66717"/>
                  </a:cubicBezTo>
                  <a:cubicBezTo>
                    <a:pt x="161155" y="117824"/>
                    <a:pt x="124418" y="168429"/>
                    <a:pt x="77546" y="168429"/>
                  </a:cubicBezTo>
                  <a:cubicBezTo>
                    <a:pt x="41568" y="168429"/>
                    <a:pt x="21806" y="140120"/>
                    <a:pt x="21806" y="104296"/>
                  </a:cubicBezTo>
                  <a:cubicBezTo>
                    <a:pt x="21806" y="70225"/>
                    <a:pt x="39541" y="32647"/>
                    <a:pt x="76532" y="11102"/>
                  </a:cubicBezTo>
                  <a:cubicBezTo>
                    <a:pt x="79066" y="9599"/>
                    <a:pt x="86667" y="5089"/>
                    <a:pt x="86667" y="1833"/>
                  </a:cubicBezTo>
                  <a:cubicBezTo>
                    <a:pt x="86667" y="79"/>
                    <a:pt x="84640" y="79"/>
                    <a:pt x="84133" y="79"/>
                  </a:cubicBezTo>
                  <a:cubicBezTo>
                    <a:pt x="75265" y="79"/>
                    <a:pt x="270" y="39912"/>
                    <a:pt x="270" y="115068"/>
                  </a:cubicBezTo>
                  <a:cubicBezTo>
                    <a:pt x="270" y="150141"/>
                    <a:pt x="18765" y="182207"/>
                    <a:pt x="60824" y="182207"/>
                  </a:cubicBezTo>
                  <a:cubicBezTo>
                    <a:pt x="110229" y="182207"/>
                    <a:pt x="182691" y="133105"/>
                    <a:pt x="182691" y="55945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A42D820-8F40-E1CE-560F-C4DF7D3F5BE2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9707924" y="4162244"/>
              <a:ext cx="124654" cy="600998"/>
            </a:xfrm>
            <a:custGeom>
              <a:avLst/>
              <a:gdLst>
                <a:gd name="connsiteX0" fmla="*/ 124934 w 124654"/>
                <a:gd name="connsiteY0" fmla="*/ 598559 h 600998"/>
                <a:gd name="connsiteX1" fmla="*/ 123921 w 124654"/>
                <a:gd name="connsiteY1" fmla="*/ 596304 h 600998"/>
                <a:gd name="connsiteX2" fmla="*/ 80596 w 124654"/>
                <a:gd name="connsiteY2" fmla="*/ 543194 h 600998"/>
                <a:gd name="connsiteX3" fmla="*/ 21309 w 124654"/>
                <a:gd name="connsiteY3" fmla="*/ 300690 h 600998"/>
                <a:gd name="connsiteX4" fmla="*/ 72235 w 124654"/>
                <a:gd name="connsiteY4" fmla="*/ 71714 h 600998"/>
                <a:gd name="connsiteX5" fmla="*/ 124174 w 124654"/>
                <a:gd name="connsiteY5" fmla="*/ 4574 h 600998"/>
                <a:gd name="connsiteX6" fmla="*/ 124934 w 124654"/>
                <a:gd name="connsiteY6" fmla="*/ 2570 h 600998"/>
                <a:gd name="connsiteX7" fmla="*/ 119614 w 124654"/>
                <a:gd name="connsiteY7" fmla="*/ 65 h 600998"/>
                <a:gd name="connsiteX8" fmla="*/ 111759 w 124654"/>
                <a:gd name="connsiteY8" fmla="*/ 3823 h 600998"/>
                <a:gd name="connsiteX9" fmla="*/ 280 w 124654"/>
                <a:gd name="connsiteY9" fmla="*/ 300439 h 600998"/>
                <a:gd name="connsiteX10" fmla="*/ 87437 w 124654"/>
                <a:gd name="connsiteY10" fmla="*/ 573005 h 600998"/>
                <a:gd name="connsiteX11" fmla="*/ 112519 w 124654"/>
                <a:gd name="connsiteY11" fmla="*/ 598058 h 600998"/>
                <a:gd name="connsiteX12" fmla="*/ 119614 w 124654"/>
                <a:gd name="connsiteY12" fmla="*/ 601064 h 600998"/>
                <a:gd name="connsiteX13" fmla="*/ 124934 w 124654"/>
                <a:gd name="connsiteY13" fmla="*/ 598559 h 60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654" h="600998">
                  <a:moveTo>
                    <a:pt x="124934" y="598559"/>
                  </a:moveTo>
                  <a:cubicBezTo>
                    <a:pt x="124934" y="597556"/>
                    <a:pt x="124428" y="597055"/>
                    <a:pt x="123921" y="596304"/>
                  </a:cubicBezTo>
                  <a:cubicBezTo>
                    <a:pt x="114546" y="587035"/>
                    <a:pt x="97571" y="570250"/>
                    <a:pt x="80596" y="543194"/>
                  </a:cubicBezTo>
                  <a:cubicBezTo>
                    <a:pt x="39804" y="478559"/>
                    <a:pt x="21309" y="397140"/>
                    <a:pt x="21309" y="300690"/>
                  </a:cubicBezTo>
                  <a:cubicBezTo>
                    <a:pt x="21309" y="233300"/>
                    <a:pt x="30430" y="146369"/>
                    <a:pt x="72235" y="71714"/>
                  </a:cubicBezTo>
                  <a:cubicBezTo>
                    <a:pt x="92250" y="36140"/>
                    <a:pt x="113026" y="15597"/>
                    <a:pt x="124174" y="4574"/>
                  </a:cubicBezTo>
                  <a:cubicBezTo>
                    <a:pt x="124934" y="3823"/>
                    <a:pt x="124934" y="3322"/>
                    <a:pt x="124934" y="2570"/>
                  </a:cubicBezTo>
                  <a:cubicBezTo>
                    <a:pt x="124934" y="65"/>
                    <a:pt x="123161" y="65"/>
                    <a:pt x="119614" y="65"/>
                  </a:cubicBezTo>
                  <a:cubicBezTo>
                    <a:pt x="116067" y="65"/>
                    <a:pt x="115560" y="65"/>
                    <a:pt x="111759" y="3823"/>
                  </a:cubicBezTo>
                  <a:cubicBezTo>
                    <a:pt x="26883" y="80231"/>
                    <a:pt x="280" y="194970"/>
                    <a:pt x="280" y="300439"/>
                  </a:cubicBezTo>
                  <a:cubicBezTo>
                    <a:pt x="280" y="398894"/>
                    <a:pt x="23082" y="498100"/>
                    <a:pt x="87437" y="573005"/>
                  </a:cubicBezTo>
                  <a:cubicBezTo>
                    <a:pt x="92504" y="578767"/>
                    <a:pt x="102132" y="589039"/>
                    <a:pt x="112519" y="598058"/>
                  </a:cubicBezTo>
                  <a:cubicBezTo>
                    <a:pt x="115560" y="601064"/>
                    <a:pt x="116067" y="601064"/>
                    <a:pt x="119614" y="601064"/>
                  </a:cubicBezTo>
                  <a:cubicBezTo>
                    <a:pt x="123161" y="601064"/>
                    <a:pt x="124934" y="601064"/>
                    <a:pt x="124934" y="598559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410A780-CF59-7217-8F9E-318ED9D2EF4E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10321171" y="4189176"/>
              <a:ext cx="83609" cy="166846"/>
            </a:xfrm>
            <a:custGeom>
              <a:avLst/>
              <a:gdLst>
                <a:gd name="connsiteX0" fmla="*/ 52244 w 83609"/>
                <a:gd name="connsiteY0" fmla="*/ 6586 h 166846"/>
                <a:gd name="connsiteX1" fmla="*/ 46417 w 83609"/>
                <a:gd name="connsiteY1" fmla="*/ 72 h 166846"/>
                <a:gd name="connsiteX2" fmla="*/ 305 w 83609"/>
                <a:gd name="connsiteY2" fmla="*/ 16106 h 166846"/>
                <a:gd name="connsiteX3" fmla="*/ 305 w 83609"/>
                <a:gd name="connsiteY3" fmla="*/ 23872 h 166846"/>
                <a:gd name="connsiteX4" fmla="*/ 33496 w 83609"/>
                <a:gd name="connsiteY4" fmla="*/ 17358 h 166846"/>
                <a:gd name="connsiteX5" fmla="*/ 33496 w 83609"/>
                <a:gd name="connsiteY5" fmla="*/ 147128 h 166846"/>
                <a:gd name="connsiteX6" fmla="*/ 9933 w 83609"/>
                <a:gd name="connsiteY6" fmla="*/ 159153 h 166846"/>
                <a:gd name="connsiteX7" fmla="*/ 1825 w 83609"/>
                <a:gd name="connsiteY7" fmla="*/ 159153 h 166846"/>
                <a:gd name="connsiteX8" fmla="*/ 1825 w 83609"/>
                <a:gd name="connsiteY8" fmla="*/ 166919 h 166846"/>
                <a:gd name="connsiteX9" fmla="*/ 42870 w 83609"/>
                <a:gd name="connsiteY9" fmla="*/ 166167 h 166846"/>
                <a:gd name="connsiteX10" fmla="*/ 83915 w 83609"/>
                <a:gd name="connsiteY10" fmla="*/ 166919 h 166846"/>
                <a:gd name="connsiteX11" fmla="*/ 83915 w 83609"/>
                <a:gd name="connsiteY11" fmla="*/ 159153 h 166846"/>
                <a:gd name="connsiteX12" fmla="*/ 75807 w 83609"/>
                <a:gd name="connsiteY12" fmla="*/ 159153 h 166846"/>
                <a:gd name="connsiteX13" fmla="*/ 52244 w 83609"/>
                <a:gd name="connsiteY13" fmla="*/ 147128 h 166846"/>
                <a:gd name="connsiteX14" fmla="*/ 52244 w 83609"/>
                <a:gd name="connsiteY14" fmla="*/ 6586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609" h="166846">
                  <a:moveTo>
                    <a:pt x="52244" y="6586"/>
                  </a:moveTo>
                  <a:cubicBezTo>
                    <a:pt x="52244" y="573"/>
                    <a:pt x="52244" y="72"/>
                    <a:pt x="46417" y="72"/>
                  </a:cubicBezTo>
                  <a:cubicBezTo>
                    <a:pt x="30709" y="16106"/>
                    <a:pt x="8413" y="16106"/>
                    <a:pt x="305" y="16106"/>
                  </a:cubicBezTo>
                  <a:lnTo>
                    <a:pt x="305" y="23872"/>
                  </a:lnTo>
                  <a:cubicBezTo>
                    <a:pt x="5372" y="23872"/>
                    <a:pt x="20321" y="23872"/>
                    <a:pt x="33496" y="17358"/>
                  </a:cubicBezTo>
                  <a:lnTo>
                    <a:pt x="33496" y="147128"/>
                  </a:lnTo>
                  <a:cubicBezTo>
                    <a:pt x="33496" y="156147"/>
                    <a:pt x="32736" y="159153"/>
                    <a:pt x="9933" y="159153"/>
                  </a:cubicBezTo>
                  <a:lnTo>
                    <a:pt x="1825" y="159153"/>
                  </a:lnTo>
                  <a:lnTo>
                    <a:pt x="1825" y="166919"/>
                  </a:lnTo>
                  <a:cubicBezTo>
                    <a:pt x="10693" y="166167"/>
                    <a:pt x="32736" y="166167"/>
                    <a:pt x="42870" y="166167"/>
                  </a:cubicBezTo>
                  <a:cubicBezTo>
                    <a:pt x="53005" y="166167"/>
                    <a:pt x="75047" y="166167"/>
                    <a:pt x="83915" y="166919"/>
                  </a:cubicBezTo>
                  <a:lnTo>
                    <a:pt x="83915" y="159153"/>
                  </a:lnTo>
                  <a:lnTo>
                    <a:pt x="75807" y="159153"/>
                  </a:lnTo>
                  <a:cubicBezTo>
                    <a:pt x="53005" y="159153"/>
                    <a:pt x="52244" y="156397"/>
                    <a:pt x="52244" y="147128"/>
                  </a:cubicBezTo>
                  <a:lnTo>
                    <a:pt x="52244" y="658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F49A7CB-ADD6-87C2-3A60-F934A7FCA7BE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9872132" y="4457861"/>
              <a:ext cx="979660" cy="10020"/>
            </a:xfrm>
            <a:custGeom>
              <a:avLst/>
              <a:gdLst>
                <a:gd name="connsiteX0" fmla="*/ 0 w 979660"/>
                <a:gd name="connsiteY0" fmla="*/ 0 h 10020"/>
                <a:gd name="connsiteX1" fmla="*/ 979660 w 979660"/>
                <a:gd name="connsiteY1" fmla="*/ 0 h 10020"/>
                <a:gd name="connsiteX2" fmla="*/ 979660 w 979660"/>
                <a:gd name="connsiteY2" fmla="*/ 10020 h 10020"/>
                <a:gd name="connsiteX3" fmla="*/ 0 w 979660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660" h="10020">
                  <a:moveTo>
                    <a:pt x="0" y="0"/>
                  </a:moveTo>
                  <a:lnTo>
                    <a:pt x="979660" y="0"/>
                  </a:lnTo>
                  <a:lnTo>
                    <a:pt x="979660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BA7ECB6-FD80-1C7A-7673-7EF30ACDDF50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9902282" y="4509456"/>
              <a:ext cx="10134" cy="250520"/>
            </a:xfrm>
            <a:custGeom>
              <a:avLst/>
              <a:gdLst>
                <a:gd name="connsiteX0" fmla="*/ 10423 w 10134"/>
                <a:gd name="connsiteY0" fmla="*/ 9105 h 250520"/>
                <a:gd name="connsiteX1" fmla="*/ 5356 w 10134"/>
                <a:gd name="connsiteY1" fmla="*/ 86 h 250520"/>
                <a:gd name="connsiteX2" fmla="*/ 288 w 10134"/>
                <a:gd name="connsiteY2" fmla="*/ 9105 h 250520"/>
                <a:gd name="connsiteX3" fmla="*/ 288 w 10134"/>
                <a:gd name="connsiteY3" fmla="*/ 241588 h 250520"/>
                <a:gd name="connsiteX4" fmla="*/ 5356 w 10134"/>
                <a:gd name="connsiteY4" fmla="*/ 250606 h 250520"/>
                <a:gd name="connsiteX5" fmla="*/ 10423 w 10134"/>
                <a:gd name="connsiteY5" fmla="*/ 241588 h 250520"/>
                <a:gd name="connsiteX6" fmla="*/ 10423 w 10134"/>
                <a:gd name="connsiteY6" fmla="*/ 910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4" h="250520">
                  <a:moveTo>
                    <a:pt x="10423" y="9105"/>
                  </a:moveTo>
                  <a:cubicBezTo>
                    <a:pt x="10423" y="4595"/>
                    <a:pt x="10423" y="86"/>
                    <a:pt x="5356" y="86"/>
                  </a:cubicBezTo>
                  <a:cubicBezTo>
                    <a:pt x="288" y="86"/>
                    <a:pt x="288" y="4595"/>
                    <a:pt x="288" y="9105"/>
                  </a:cubicBezTo>
                  <a:lnTo>
                    <a:pt x="288" y="241588"/>
                  </a:lnTo>
                  <a:cubicBezTo>
                    <a:pt x="288" y="246097"/>
                    <a:pt x="288" y="250606"/>
                    <a:pt x="5356" y="250606"/>
                  </a:cubicBezTo>
                  <a:cubicBezTo>
                    <a:pt x="10423" y="250606"/>
                    <a:pt x="10423" y="246097"/>
                    <a:pt x="10423" y="241588"/>
                  </a:cubicBezTo>
                  <a:lnTo>
                    <a:pt x="10423" y="910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D8F3808-FA27-F3ED-1BA9-13268BA439A0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9949859" y="4586616"/>
              <a:ext cx="103118" cy="113485"/>
            </a:xfrm>
            <a:custGeom>
              <a:avLst/>
              <a:gdLst>
                <a:gd name="connsiteX0" fmla="*/ 15239 w 103118"/>
                <a:gd name="connsiteY0" fmla="*/ 96035 h 113485"/>
                <a:gd name="connsiteX1" fmla="*/ 12959 w 103118"/>
                <a:gd name="connsiteY1" fmla="*/ 106808 h 113485"/>
                <a:gd name="connsiteX2" fmla="*/ 20307 w 103118"/>
                <a:gd name="connsiteY2" fmla="*/ 113572 h 113485"/>
                <a:gd name="connsiteX3" fmla="*/ 29681 w 103118"/>
                <a:gd name="connsiteY3" fmla="*/ 106557 h 113485"/>
                <a:gd name="connsiteX4" fmla="*/ 39816 w 103118"/>
                <a:gd name="connsiteY4" fmla="*/ 66975 h 113485"/>
                <a:gd name="connsiteX5" fmla="*/ 47923 w 103118"/>
                <a:gd name="connsiteY5" fmla="*/ 34407 h 113485"/>
                <a:gd name="connsiteX6" fmla="*/ 62112 w 103118"/>
                <a:gd name="connsiteY6" fmla="*/ 13864 h 113485"/>
                <a:gd name="connsiteX7" fmla="*/ 82381 w 103118"/>
                <a:gd name="connsiteY7" fmla="*/ 5597 h 113485"/>
                <a:gd name="connsiteX8" fmla="*/ 93022 w 103118"/>
                <a:gd name="connsiteY8" fmla="*/ 8604 h 113485"/>
                <a:gd name="connsiteX9" fmla="*/ 79847 w 103118"/>
                <a:gd name="connsiteY9" fmla="*/ 22382 h 113485"/>
                <a:gd name="connsiteX10" fmla="*/ 89475 w 103118"/>
                <a:gd name="connsiteY10" fmla="*/ 31150 h 113485"/>
                <a:gd name="connsiteX11" fmla="*/ 103410 w 103118"/>
                <a:gd name="connsiteY11" fmla="*/ 16370 h 113485"/>
                <a:gd name="connsiteX12" fmla="*/ 82381 w 103118"/>
                <a:gd name="connsiteY12" fmla="*/ 86 h 113485"/>
                <a:gd name="connsiteX13" fmla="*/ 49950 w 103118"/>
                <a:gd name="connsiteY13" fmla="*/ 19376 h 113485"/>
                <a:gd name="connsiteX14" fmla="*/ 26894 w 103118"/>
                <a:gd name="connsiteY14" fmla="*/ 86 h 113485"/>
                <a:gd name="connsiteX15" fmla="*/ 8145 w 103118"/>
                <a:gd name="connsiteY15" fmla="*/ 14365 h 113485"/>
                <a:gd name="connsiteX16" fmla="*/ 291 w 103118"/>
                <a:gd name="connsiteY16" fmla="*/ 38666 h 113485"/>
                <a:gd name="connsiteX17" fmla="*/ 3331 w 103118"/>
                <a:gd name="connsiteY17" fmla="*/ 41171 h 113485"/>
                <a:gd name="connsiteX18" fmla="*/ 7639 w 103118"/>
                <a:gd name="connsiteY18" fmla="*/ 35409 h 113485"/>
                <a:gd name="connsiteX19" fmla="*/ 26134 w 103118"/>
                <a:gd name="connsiteY19" fmla="*/ 5597 h 113485"/>
                <a:gd name="connsiteX20" fmla="*/ 33988 w 103118"/>
                <a:gd name="connsiteY20" fmla="*/ 17121 h 113485"/>
                <a:gd name="connsiteX21" fmla="*/ 29934 w 103118"/>
                <a:gd name="connsiteY21" fmla="*/ 38165 h 113485"/>
                <a:gd name="connsiteX22" fmla="*/ 15239 w 103118"/>
                <a:gd name="connsiteY22" fmla="*/ 96035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18" h="113485">
                  <a:moveTo>
                    <a:pt x="15239" y="96035"/>
                  </a:moveTo>
                  <a:cubicBezTo>
                    <a:pt x="14479" y="99793"/>
                    <a:pt x="12959" y="105555"/>
                    <a:pt x="12959" y="106808"/>
                  </a:cubicBezTo>
                  <a:cubicBezTo>
                    <a:pt x="12959" y="111317"/>
                    <a:pt x="16506" y="113572"/>
                    <a:pt x="20307" y="113572"/>
                  </a:cubicBezTo>
                  <a:cubicBezTo>
                    <a:pt x="23347" y="113572"/>
                    <a:pt x="27908" y="111567"/>
                    <a:pt x="29681" y="106557"/>
                  </a:cubicBezTo>
                  <a:cubicBezTo>
                    <a:pt x="30188" y="105555"/>
                    <a:pt x="38802" y="71484"/>
                    <a:pt x="39816" y="66975"/>
                  </a:cubicBezTo>
                  <a:cubicBezTo>
                    <a:pt x="41843" y="58708"/>
                    <a:pt x="46403" y="41171"/>
                    <a:pt x="47923" y="34407"/>
                  </a:cubicBezTo>
                  <a:cubicBezTo>
                    <a:pt x="48937" y="31150"/>
                    <a:pt x="56031" y="19376"/>
                    <a:pt x="62112" y="13864"/>
                  </a:cubicBezTo>
                  <a:cubicBezTo>
                    <a:pt x="64138" y="12111"/>
                    <a:pt x="71486" y="5597"/>
                    <a:pt x="82381" y="5597"/>
                  </a:cubicBezTo>
                  <a:cubicBezTo>
                    <a:pt x="88968" y="5597"/>
                    <a:pt x="92768" y="8604"/>
                    <a:pt x="93022" y="8604"/>
                  </a:cubicBezTo>
                  <a:cubicBezTo>
                    <a:pt x="85421" y="9856"/>
                    <a:pt x="79847" y="15869"/>
                    <a:pt x="79847" y="22382"/>
                  </a:cubicBezTo>
                  <a:cubicBezTo>
                    <a:pt x="79847" y="26390"/>
                    <a:pt x="82634" y="31150"/>
                    <a:pt x="89475" y="31150"/>
                  </a:cubicBezTo>
                  <a:cubicBezTo>
                    <a:pt x="96316" y="31150"/>
                    <a:pt x="103410" y="25388"/>
                    <a:pt x="103410" y="16370"/>
                  </a:cubicBezTo>
                  <a:cubicBezTo>
                    <a:pt x="103410" y="7601"/>
                    <a:pt x="95302" y="86"/>
                    <a:pt x="82381" y="86"/>
                  </a:cubicBezTo>
                  <a:cubicBezTo>
                    <a:pt x="65912" y="86"/>
                    <a:pt x="54764" y="12361"/>
                    <a:pt x="49950" y="19376"/>
                  </a:cubicBezTo>
                  <a:cubicBezTo>
                    <a:pt x="47923" y="8102"/>
                    <a:pt x="38802" y="86"/>
                    <a:pt x="26894" y="86"/>
                  </a:cubicBezTo>
                  <a:cubicBezTo>
                    <a:pt x="15239" y="86"/>
                    <a:pt x="10426" y="9856"/>
                    <a:pt x="8145" y="14365"/>
                  </a:cubicBezTo>
                  <a:cubicBezTo>
                    <a:pt x="3585" y="22883"/>
                    <a:pt x="291" y="37914"/>
                    <a:pt x="291" y="38666"/>
                  </a:cubicBezTo>
                  <a:cubicBezTo>
                    <a:pt x="291" y="41171"/>
                    <a:pt x="2825" y="41171"/>
                    <a:pt x="3331" y="41171"/>
                  </a:cubicBezTo>
                  <a:cubicBezTo>
                    <a:pt x="5865" y="41171"/>
                    <a:pt x="6118" y="40921"/>
                    <a:pt x="7639" y="35409"/>
                  </a:cubicBezTo>
                  <a:cubicBezTo>
                    <a:pt x="11946" y="17622"/>
                    <a:pt x="17013" y="5597"/>
                    <a:pt x="26134" y="5597"/>
                  </a:cubicBezTo>
                  <a:cubicBezTo>
                    <a:pt x="30441" y="5597"/>
                    <a:pt x="33988" y="7601"/>
                    <a:pt x="33988" y="17121"/>
                  </a:cubicBezTo>
                  <a:cubicBezTo>
                    <a:pt x="33988" y="22382"/>
                    <a:pt x="33228" y="25138"/>
                    <a:pt x="29934" y="38165"/>
                  </a:cubicBezTo>
                  <a:lnTo>
                    <a:pt x="15239" y="9603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09C5138-973C-297A-5DB6-86F50D33AB9E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10141187" y="4629705"/>
              <a:ext cx="154804" cy="10020"/>
            </a:xfrm>
            <a:custGeom>
              <a:avLst/>
              <a:gdLst>
                <a:gd name="connsiteX0" fmla="*/ 146235 w 154804"/>
                <a:gd name="connsiteY0" fmla="*/ 10107 h 10020"/>
                <a:gd name="connsiteX1" fmla="*/ 155103 w 154804"/>
                <a:gd name="connsiteY1" fmla="*/ 5096 h 10020"/>
                <a:gd name="connsiteX2" fmla="*/ 146235 w 154804"/>
                <a:gd name="connsiteY2" fmla="*/ 86 h 10020"/>
                <a:gd name="connsiteX3" fmla="*/ 9166 w 154804"/>
                <a:gd name="connsiteY3" fmla="*/ 86 h 10020"/>
                <a:gd name="connsiteX4" fmla="*/ 298 w 154804"/>
                <a:gd name="connsiteY4" fmla="*/ 5096 h 10020"/>
                <a:gd name="connsiteX5" fmla="*/ 9166 w 154804"/>
                <a:gd name="connsiteY5" fmla="*/ 10107 h 10020"/>
                <a:gd name="connsiteX6" fmla="*/ 146235 w 154804"/>
                <a:gd name="connsiteY6" fmla="*/ 10107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804" h="10020">
                  <a:moveTo>
                    <a:pt x="146235" y="10107"/>
                  </a:moveTo>
                  <a:cubicBezTo>
                    <a:pt x="150542" y="10107"/>
                    <a:pt x="155103" y="10107"/>
                    <a:pt x="155103" y="5096"/>
                  </a:cubicBezTo>
                  <a:cubicBezTo>
                    <a:pt x="155103" y="86"/>
                    <a:pt x="150542" y="86"/>
                    <a:pt x="146235" y="86"/>
                  </a:cubicBezTo>
                  <a:lnTo>
                    <a:pt x="9166" y="86"/>
                  </a:lnTo>
                  <a:cubicBezTo>
                    <a:pt x="4859" y="86"/>
                    <a:pt x="298" y="86"/>
                    <a:pt x="298" y="5096"/>
                  </a:cubicBezTo>
                  <a:cubicBezTo>
                    <a:pt x="298" y="10107"/>
                    <a:pt x="4859" y="10107"/>
                    <a:pt x="9166" y="10107"/>
                  </a:cubicBezTo>
                  <a:lnTo>
                    <a:pt x="146235" y="1010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1C59DB1-AFDA-B5F5-851C-DF2F2937763C}"/>
                </a:ext>
              </a:extLst>
            </p:cNvPr>
            <p:cNvSpPr/>
            <p:nvPr>
              <p:custDataLst>
                <p:tags r:id="rId177"/>
              </p:custDataLst>
            </p:nvPr>
          </p:nvSpPr>
          <p:spPr>
            <a:xfrm>
              <a:off x="10380867" y="4586616"/>
              <a:ext cx="103118" cy="113485"/>
            </a:xfrm>
            <a:custGeom>
              <a:avLst/>
              <a:gdLst>
                <a:gd name="connsiteX0" fmla="*/ 15256 w 103118"/>
                <a:gd name="connsiteY0" fmla="*/ 96035 h 113485"/>
                <a:gd name="connsiteX1" fmla="*/ 12976 w 103118"/>
                <a:gd name="connsiteY1" fmla="*/ 106808 h 113485"/>
                <a:gd name="connsiteX2" fmla="*/ 20324 w 103118"/>
                <a:gd name="connsiteY2" fmla="*/ 113572 h 113485"/>
                <a:gd name="connsiteX3" fmla="*/ 29698 w 103118"/>
                <a:gd name="connsiteY3" fmla="*/ 106557 h 113485"/>
                <a:gd name="connsiteX4" fmla="*/ 39833 w 103118"/>
                <a:gd name="connsiteY4" fmla="*/ 66975 h 113485"/>
                <a:gd name="connsiteX5" fmla="*/ 47940 w 103118"/>
                <a:gd name="connsiteY5" fmla="*/ 34407 h 113485"/>
                <a:gd name="connsiteX6" fmla="*/ 62129 w 103118"/>
                <a:gd name="connsiteY6" fmla="*/ 13864 h 113485"/>
                <a:gd name="connsiteX7" fmla="*/ 82398 w 103118"/>
                <a:gd name="connsiteY7" fmla="*/ 5597 h 113485"/>
                <a:gd name="connsiteX8" fmla="*/ 93039 w 103118"/>
                <a:gd name="connsiteY8" fmla="*/ 8604 h 113485"/>
                <a:gd name="connsiteX9" fmla="*/ 79864 w 103118"/>
                <a:gd name="connsiteY9" fmla="*/ 22382 h 113485"/>
                <a:gd name="connsiteX10" fmla="*/ 89492 w 103118"/>
                <a:gd name="connsiteY10" fmla="*/ 31150 h 113485"/>
                <a:gd name="connsiteX11" fmla="*/ 103427 w 103118"/>
                <a:gd name="connsiteY11" fmla="*/ 16370 h 113485"/>
                <a:gd name="connsiteX12" fmla="*/ 82398 w 103118"/>
                <a:gd name="connsiteY12" fmla="*/ 86 h 113485"/>
                <a:gd name="connsiteX13" fmla="*/ 49967 w 103118"/>
                <a:gd name="connsiteY13" fmla="*/ 19376 h 113485"/>
                <a:gd name="connsiteX14" fmla="*/ 26911 w 103118"/>
                <a:gd name="connsiteY14" fmla="*/ 86 h 113485"/>
                <a:gd name="connsiteX15" fmla="*/ 8162 w 103118"/>
                <a:gd name="connsiteY15" fmla="*/ 14365 h 113485"/>
                <a:gd name="connsiteX16" fmla="*/ 308 w 103118"/>
                <a:gd name="connsiteY16" fmla="*/ 38666 h 113485"/>
                <a:gd name="connsiteX17" fmla="*/ 3348 w 103118"/>
                <a:gd name="connsiteY17" fmla="*/ 41171 h 113485"/>
                <a:gd name="connsiteX18" fmla="*/ 7656 w 103118"/>
                <a:gd name="connsiteY18" fmla="*/ 35409 h 113485"/>
                <a:gd name="connsiteX19" fmla="*/ 26151 w 103118"/>
                <a:gd name="connsiteY19" fmla="*/ 5597 h 113485"/>
                <a:gd name="connsiteX20" fmla="*/ 34005 w 103118"/>
                <a:gd name="connsiteY20" fmla="*/ 17121 h 113485"/>
                <a:gd name="connsiteX21" fmla="*/ 29951 w 103118"/>
                <a:gd name="connsiteY21" fmla="*/ 38165 h 113485"/>
                <a:gd name="connsiteX22" fmla="*/ 15256 w 103118"/>
                <a:gd name="connsiteY22" fmla="*/ 96035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18" h="113485">
                  <a:moveTo>
                    <a:pt x="15256" y="96035"/>
                  </a:moveTo>
                  <a:cubicBezTo>
                    <a:pt x="14496" y="99793"/>
                    <a:pt x="12976" y="105555"/>
                    <a:pt x="12976" y="106808"/>
                  </a:cubicBezTo>
                  <a:cubicBezTo>
                    <a:pt x="12976" y="111317"/>
                    <a:pt x="16523" y="113572"/>
                    <a:pt x="20324" y="113572"/>
                  </a:cubicBezTo>
                  <a:cubicBezTo>
                    <a:pt x="23364" y="113572"/>
                    <a:pt x="27925" y="111567"/>
                    <a:pt x="29698" y="106557"/>
                  </a:cubicBezTo>
                  <a:cubicBezTo>
                    <a:pt x="30205" y="105555"/>
                    <a:pt x="38819" y="71484"/>
                    <a:pt x="39833" y="66975"/>
                  </a:cubicBezTo>
                  <a:cubicBezTo>
                    <a:pt x="41860" y="58708"/>
                    <a:pt x="46420" y="41171"/>
                    <a:pt x="47940" y="34407"/>
                  </a:cubicBezTo>
                  <a:cubicBezTo>
                    <a:pt x="48954" y="31150"/>
                    <a:pt x="56048" y="19376"/>
                    <a:pt x="62129" y="13864"/>
                  </a:cubicBezTo>
                  <a:cubicBezTo>
                    <a:pt x="64155" y="12111"/>
                    <a:pt x="71503" y="5597"/>
                    <a:pt x="82398" y="5597"/>
                  </a:cubicBezTo>
                  <a:cubicBezTo>
                    <a:pt x="88985" y="5597"/>
                    <a:pt x="92785" y="8604"/>
                    <a:pt x="93039" y="8604"/>
                  </a:cubicBezTo>
                  <a:cubicBezTo>
                    <a:pt x="85438" y="9856"/>
                    <a:pt x="79864" y="15869"/>
                    <a:pt x="79864" y="22382"/>
                  </a:cubicBezTo>
                  <a:cubicBezTo>
                    <a:pt x="79864" y="26390"/>
                    <a:pt x="82651" y="31150"/>
                    <a:pt x="89492" y="31150"/>
                  </a:cubicBezTo>
                  <a:cubicBezTo>
                    <a:pt x="96332" y="31150"/>
                    <a:pt x="103427" y="25388"/>
                    <a:pt x="103427" y="16370"/>
                  </a:cubicBezTo>
                  <a:cubicBezTo>
                    <a:pt x="103427" y="7601"/>
                    <a:pt x="95319" y="86"/>
                    <a:pt x="82398" y="86"/>
                  </a:cubicBezTo>
                  <a:cubicBezTo>
                    <a:pt x="65929" y="86"/>
                    <a:pt x="54781" y="12361"/>
                    <a:pt x="49967" y="19376"/>
                  </a:cubicBezTo>
                  <a:cubicBezTo>
                    <a:pt x="47940" y="8102"/>
                    <a:pt x="38819" y="86"/>
                    <a:pt x="26911" y="86"/>
                  </a:cubicBezTo>
                  <a:cubicBezTo>
                    <a:pt x="15256" y="86"/>
                    <a:pt x="10443" y="9856"/>
                    <a:pt x="8162" y="14365"/>
                  </a:cubicBezTo>
                  <a:cubicBezTo>
                    <a:pt x="3602" y="22883"/>
                    <a:pt x="308" y="37914"/>
                    <a:pt x="308" y="38666"/>
                  </a:cubicBezTo>
                  <a:cubicBezTo>
                    <a:pt x="308" y="41171"/>
                    <a:pt x="2842" y="41171"/>
                    <a:pt x="3348" y="41171"/>
                  </a:cubicBezTo>
                  <a:cubicBezTo>
                    <a:pt x="5882" y="41171"/>
                    <a:pt x="6135" y="40921"/>
                    <a:pt x="7656" y="35409"/>
                  </a:cubicBezTo>
                  <a:cubicBezTo>
                    <a:pt x="11963" y="17622"/>
                    <a:pt x="17030" y="5597"/>
                    <a:pt x="26151" y="5597"/>
                  </a:cubicBezTo>
                  <a:cubicBezTo>
                    <a:pt x="30458" y="5597"/>
                    <a:pt x="34005" y="7601"/>
                    <a:pt x="34005" y="17121"/>
                  </a:cubicBezTo>
                  <a:cubicBezTo>
                    <a:pt x="34005" y="22382"/>
                    <a:pt x="33245" y="25138"/>
                    <a:pt x="29951" y="38165"/>
                  </a:cubicBezTo>
                  <a:lnTo>
                    <a:pt x="15256" y="9603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8320F9B-C62E-9B92-008C-0BBC2C6F6A1C}"/>
                </a:ext>
              </a:extLst>
            </p:cNvPr>
            <p:cNvSpPr/>
            <p:nvPr>
              <p:custDataLst>
                <p:tags r:id="rId178"/>
              </p:custDataLst>
            </p:nvPr>
          </p:nvSpPr>
          <p:spPr>
            <a:xfrm>
              <a:off x="10506981" y="4686699"/>
              <a:ext cx="119891" cy="8592"/>
            </a:xfrm>
            <a:custGeom>
              <a:avLst/>
              <a:gdLst>
                <a:gd name="connsiteX0" fmla="*/ 113110 w 119891"/>
                <a:gd name="connsiteY0" fmla="*/ 8680 h 8592"/>
                <a:gd name="connsiteX1" fmla="*/ 120204 w 119891"/>
                <a:gd name="connsiteY1" fmla="*/ 4471 h 8592"/>
                <a:gd name="connsiteX2" fmla="*/ 113110 w 119891"/>
                <a:gd name="connsiteY2" fmla="*/ 87 h 8592"/>
                <a:gd name="connsiteX3" fmla="*/ 7407 w 119891"/>
                <a:gd name="connsiteY3" fmla="*/ 87 h 8592"/>
                <a:gd name="connsiteX4" fmla="*/ 313 w 119891"/>
                <a:gd name="connsiteY4" fmla="*/ 4296 h 8592"/>
                <a:gd name="connsiteX5" fmla="*/ 7407 w 119891"/>
                <a:gd name="connsiteY5" fmla="*/ 8680 h 8592"/>
                <a:gd name="connsiteX6" fmla="*/ 113110 w 119891"/>
                <a:gd name="connsiteY6" fmla="*/ 8680 h 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91" h="8592">
                  <a:moveTo>
                    <a:pt x="113110" y="8680"/>
                  </a:moveTo>
                  <a:cubicBezTo>
                    <a:pt x="115947" y="8680"/>
                    <a:pt x="120204" y="8680"/>
                    <a:pt x="120204" y="4471"/>
                  </a:cubicBezTo>
                  <a:cubicBezTo>
                    <a:pt x="120204" y="87"/>
                    <a:pt x="116125" y="87"/>
                    <a:pt x="113110" y="87"/>
                  </a:cubicBezTo>
                  <a:lnTo>
                    <a:pt x="7407" y="87"/>
                  </a:lnTo>
                  <a:cubicBezTo>
                    <a:pt x="4569" y="87"/>
                    <a:pt x="313" y="87"/>
                    <a:pt x="313" y="4296"/>
                  </a:cubicBezTo>
                  <a:cubicBezTo>
                    <a:pt x="313" y="8680"/>
                    <a:pt x="4392" y="8680"/>
                    <a:pt x="7407" y="8680"/>
                  </a:cubicBezTo>
                  <a:lnTo>
                    <a:pt x="113110" y="868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C15100B-C23D-35A2-8B69-A7C518874D41}"/>
                </a:ext>
              </a:extLst>
            </p:cNvPr>
            <p:cNvSpPr/>
            <p:nvPr>
              <p:custDataLst>
                <p:tags r:id="rId179"/>
              </p:custDataLst>
            </p:nvPr>
          </p:nvSpPr>
          <p:spPr>
            <a:xfrm>
              <a:off x="10688997" y="4509456"/>
              <a:ext cx="10134" cy="250520"/>
            </a:xfrm>
            <a:custGeom>
              <a:avLst/>
              <a:gdLst>
                <a:gd name="connsiteX0" fmla="*/ 10454 w 10134"/>
                <a:gd name="connsiteY0" fmla="*/ 9105 h 250520"/>
                <a:gd name="connsiteX1" fmla="*/ 5387 w 10134"/>
                <a:gd name="connsiteY1" fmla="*/ 86 h 250520"/>
                <a:gd name="connsiteX2" fmla="*/ 319 w 10134"/>
                <a:gd name="connsiteY2" fmla="*/ 9105 h 250520"/>
                <a:gd name="connsiteX3" fmla="*/ 319 w 10134"/>
                <a:gd name="connsiteY3" fmla="*/ 241588 h 250520"/>
                <a:gd name="connsiteX4" fmla="*/ 5387 w 10134"/>
                <a:gd name="connsiteY4" fmla="*/ 250606 h 250520"/>
                <a:gd name="connsiteX5" fmla="*/ 10454 w 10134"/>
                <a:gd name="connsiteY5" fmla="*/ 241588 h 250520"/>
                <a:gd name="connsiteX6" fmla="*/ 10454 w 10134"/>
                <a:gd name="connsiteY6" fmla="*/ 910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34" h="250520">
                  <a:moveTo>
                    <a:pt x="10454" y="9105"/>
                  </a:moveTo>
                  <a:cubicBezTo>
                    <a:pt x="10454" y="4595"/>
                    <a:pt x="10454" y="86"/>
                    <a:pt x="5387" y="86"/>
                  </a:cubicBezTo>
                  <a:cubicBezTo>
                    <a:pt x="319" y="86"/>
                    <a:pt x="319" y="4595"/>
                    <a:pt x="319" y="9105"/>
                  </a:cubicBezTo>
                  <a:lnTo>
                    <a:pt x="319" y="241588"/>
                  </a:lnTo>
                  <a:cubicBezTo>
                    <a:pt x="319" y="246097"/>
                    <a:pt x="319" y="250606"/>
                    <a:pt x="5387" y="250606"/>
                  </a:cubicBezTo>
                  <a:cubicBezTo>
                    <a:pt x="10454" y="250606"/>
                    <a:pt x="10454" y="246097"/>
                    <a:pt x="10454" y="241588"/>
                  </a:cubicBezTo>
                  <a:lnTo>
                    <a:pt x="10454" y="910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9F6DD73-A620-545D-39F1-5A186A35E8C4}"/>
                </a:ext>
              </a:extLst>
            </p:cNvPr>
            <p:cNvSpPr/>
            <p:nvPr>
              <p:custDataLst>
                <p:tags r:id="rId180"/>
              </p:custDataLst>
            </p:nvPr>
          </p:nvSpPr>
          <p:spPr>
            <a:xfrm>
              <a:off x="10740044" y="4547638"/>
              <a:ext cx="90450" cy="79089"/>
            </a:xfrm>
            <a:custGeom>
              <a:avLst/>
              <a:gdLst>
                <a:gd name="connsiteX0" fmla="*/ 64347 w 90450"/>
                <a:gd name="connsiteY0" fmla="*/ 10429 h 79089"/>
                <a:gd name="connsiteX1" fmla="*/ 46079 w 90450"/>
                <a:gd name="connsiteY1" fmla="*/ 83 h 79089"/>
                <a:gd name="connsiteX2" fmla="*/ 322 w 90450"/>
                <a:gd name="connsiteY2" fmla="*/ 50062 h 79089"/>
                <a:gd name="connsiteX3" fmla="*/ 27102 w 90450"/>
                <a:gd name="connsiteY3" fmla="*/ 79172 h 79089"/>
                <a:gd name="connsiteX4" fmla="*/ 52287 w 90450"/>
                <a:gd name="connsiteY4" fmla="*/ 66897 h 79089"/>
                <a:gd name="connsiteX5" fmla="*/ 70554 w 90450"/>
                <a:gd name="connsiteY5" fmla="*/ 79172 h 79089"/>
                <a:gd name="connsiteX6" fmla="*/ 84565 w 90450"/>
                <a:gd name="connsiteY6" fmla="*/ 69878 h 79089"/>
                <a:gd name="connsiteX7" fmla="*/ 90772 w 90450"/>
                <a:gd name="connsiteY7" fmla="*/ 52342 h 79089"/>
                <a:gd name="connsiteX8" fmla="*/ 87935 w 90450"/>
                <a:gd name="connsiteY8" fmla="*/ 50062 h 79089"/>
                <a:gd name="connsiteX9" fmla="*/ 84033 w 90450"/>
                <a:gd name="connsiteY9" fmla="*/ 55498 h 79089"/>
                <a:gd name="connsiteX10" fmla="*/ 71086 w 90450"/>
                <a:gd name="connsiteY10" fmla="*/ 74262 h 79089"/>
                <a:gd name="connsiteX11" fmla="*/ 65234 w 90450"/>
                <a:gd name="connsiteY11" fmla="*/ 65669 h 79089"/>
                <a:gd name="connsiteX12" fmla="*/ 67894 w 90450"/>
                <a:gd name="connsiteY12" fmla="*/ 51815 h 79089"/>
                <a:gd name="connsiteX13" fmla="*/ 71796 w 90450"/>
                <a:gd name="connsiteY13" fmla="*/ 36033 h 79089"/>
                <a:gd name="connsiteX14" fmla="*/ 75343 w 90450"/>
                <a:gd name="connsiteY14" fmla="*/ 22705 h 79089"/>
                <a:gd name="connsiteX15" fmla="*/ 78535 w 90450"/>
                <a:gd name="connsiteY15" fmla="*/ 9026 h 79089"/>
                <a:gd name="connsiteX16" fmla="*/ 72505 w 90450"/>
                <a:gd name="connsiteY16" fmla="*/ 3415 h 79089"/>
                <a:gd name="connsiteX17" fmla="*/ 64347 w 90450"/>
                <a:gd name="connsiteY17" fmla="*/ 10429 h 79089"/>
                <a:gd name="connsiteX18" fmla="*/ 52996 w 90450"/>
                <a:gd name="connsiteY18" fmla="*/ 55498 h 79089"/>
                <a:gd name="connsiteX19" fmla="*/ 43951 w 90450"/>
                <a:gd name="connsiteY19" fmla="*/ 67247 h 79089"/>
                <a:gd name="connsiteX20" fmla="*/ 27634 w 90450"/>
                <a:gd name="connsiteY20" fmla="*/ 74262 h 79089"/>
                <a:gd name="connsiteX21" fmla="*/ 14688 w 90450"/>
                <a:gd name="connsiteY21" fmla="*/ 57252 h 79089"/>
                <a:gd name="connsiteX22" fmla="*/ 23910 w 90450"/>
                <a:gd name="connsiteY22" fmla="*/ 21653 h 79089"/>
                <a:gd name="connsiteX23" fmla="*/ 46079 w 90450"/>
                <a:gd name="connsiteY23" fmla="*/ 4993 h 79089"/>
                <a:gd name="connsiteX24" fmla="*/ 61864 w 90450"/>
                <a:gd name="connsiteY24" fmla="*/ 20250 h 79089"/>
                <a:gd name="connsiteX25" fmla="*/ 61332 w 90450"/>
                <a:gd name="connsiteY25" fmla="*/ 22705 h 79089"/>
                <a:gd name="connsiteX26" fmla="*/ 52996 w 90450"/>
                <a:gd name="connsiteY26" fmla="*/ 55498 h 7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450" h="79089">
                  <a:moveTo>
                    <a:pt x="64347" y="10429"/>
                  </a:moveTo>
                  <a:cubicBezTo>
                    <a:pt x="60622" y="4642"/>
                    <a:pt x="54592" y="83"/>
                    <a:pt x="46079" y="83"/>
                  </a:cubicBezTo>
                  <a:cubicBezTo>
                    <a:pt x="23378" y="83"/>
                    <a:pt x="322" y="24809"/>
                    <a:pt x="322" y="50062"/>
                  </a:cubicBezTo>
                  <a:cubicBezTo>
                    <a:pt x="322" y="67072"/>
                    <a:pt x="11850" y="79172"/>
                    <a:pt x="27102" y="79172"/>
                  </a:cubicBezTo>
                  <a:cubicBezTo>
                    <a:pt x="36680" y="79172"/>
                    <a:pt x="45193" y="73736"/>
                    <a:pt x="52287" y="66897"/>
                  </a:cubicBezTo>
                  <a:cubicBezTo>
                    <a:pt x="55656" y="77419"/>
                    <a:pt x="65943" y="79172"/>
                    <a:pt x="70554" y="79172"/>
                  </a:cubicBezTo>
                  <a:cubicBezTo>
                    <a:pt x="76939" y="79172"/>
                    <a:pt x="81373" y="75314"/>
                    <a:pt x="84565" y="69878"/>
                  </a:cubicBezTo>
                  <a:cubicBezTo>
                    <a:pt x="88467" y="63039"/>
                    <a:pt x="90772" y="53043"/>
                    <a:pt x="90772" y="52342"/>
                  </a:cubicBezTo>
                  <a:cubicBezTo>
                    <a:pt x="90772" y="50062"/>
                    <a:pt x="88467" y="50062"/>
                    <a:pt x="87935" y="50062"/>
                  </a:cubicBezTo>
                  <a:cubicBezTo>
                    <a:pt x="85452" y="50062"/>
                    <a:pt x="85275" y="50763"/>
                    <a:pt x="84033" y="55498"/>
                  </a:cubicBezTo>
                  <a:cubicBezTo>
                    <a:pt x="81905" y="63916"/>
                    <a:pt x="78535" y="74262"/>
                    <a:pt x="71086" y="74262"/>
                  </a:cubicBezTo>
                  <a:cubicBezTo>
                    <a:pt x="66475" y="74262"/>
                    <a:pt x="65234" y="70404"/>
                    <a:pt x="65234" y="65669"/>
                  </a:cubicBezTo>
                  <a:cubicBezTo>
                    <a:pt x="65234" y="62688"/>
                    <a:pt x="66652" y="56375"/>
                    <a:pt x="67894" y="51815"/>
                  </a:cubicBezTo>
                  <a:cubicBezTo>
                    <a:pt x="69135" y="47081"/>
                    <a:pt x="70909" y="39891"/>
                    <a:pt x="71796" y="36033"/>
                  </a:cubicBezTo>
                  <a:lnTo>
                    <a:pt x="75343" y="22705"/>
                  </a:lnTo>
                  <a:cubicBezTo>
                    <a:pt x="76407" y="18145"/>
                    <a:pt x="78535" y="9903"/>
                    <a:pt x="78535" y="9026"/>
                  </a:cubicBezTo>
                  <a:cubicBezTo>
                    <a:pt x="78535" y="5168"/>
                    <a:pt x="75343" y="3415"/>
                    <a:pt x="72505" y="3415"/>
                  </a:cubicBezTo>
                  <a:cubicBezTo>
                    <a:pt x="69490" y="3415"/>
                    <a:pt x="65411" y="5519"/>
                    <a:pt x="64347" y="10429"/>
                  </a:cubicBezTo>
                  <a:close/>
                  <a:moveTo>
                    <a:pt x="52996" y="55498"/>
                  </a:moveTo>
                  <a:cubicBezTo>
                    <a:pt x="51755" y="60408"/>
                    <a:pt x="47853" y="63916"/>
                    <a:pt x="43951" y="67247"/>
                  </a:cubicBezTo>
                  <a:cubicBezTo>
                    <a:pt x="42355" y="68650"/>
                    <a:pt x="35261" y="74262"/>
                    <a:pt x="27634" y="74262"/>
                  </a:cubicBezTo>
                  <a:cubicBezTo>
                    <a:pt x="21072" y="74262"/>
                    <a:pt x="14688" y="69703"/>
                    <a:pt x="14688" y="57252"/>
                  </a:cubicBezTo>
                  <a:cubicBezTo>
                    <a:pt x="14688" y="47957"/>
                    <a:pt x="19831" y="28667"/>
                    <a:pt x="23910" y="21653"/>
                  </a:cubicBezTo>
                  <a:cubicBezTo>
                    <a:pt x="32068" y="7624"/>
                    <a:pt x="41113" y="4993"/>
                    <a:pt x="46079" y="4993"/>
                  </a:cubicBezTo>
                  <a:cubicBezTo>
                    <a:pt x="58494" y="4993"/>
                    <a:pt x="61864" y="18321"/>
                    <a:pt x="61864" y="20250"/>
                  </a:cubicBezTo>
                  <a:cubicBezTo>
                    <a:pt x="61864" y="20951"/>
                    <a:pt x="61509" y="22179"/>
                    <a:pt x="61332" y="22705"/>
                  </a:cubicBezTo>
                  <a:lnTo>
                    <a:pt x="52996" y="5549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D1E039F-A547-160C-795F-71E4EB4F62D6}"/>
                </a:ext>
              </a:extLst>
            </p:cNvPr>
            <p:cNvSpPr/>
            <p:nvPr>
              <p:custDataLst>
                <p:tags r:id="rId181"/>
              </p:custDataLst>
            </p:nvPr>
          </p:nvSpPr>
          <p:spPr>
            <a:xfrm>
              <a:off x="10891064" y="4162244"/>
              <a:ext cx="124654" cy="600998"/>
            </a:xfrm>
            <a:custGeom>
              <a:avLst/>
              <a:gdLst>
                <a:gd name="connsiteX0" fmla="*/ 124982 w 124654"/>
                <a:gd name="connsiteY0" fmla="*/ 300690 h 600998"/>
                <a:gd name="connsiteX1" fmla="*/ 37826 w 124654"/>
                <a:gd name="connsiteY1" fmla="*/ 28123 h 600998"/>
                <a:gd name="connsiteX2" fmla="*/ 12743 w 124654"/>
                <a:gd name="connsiteY2" fmla="*/ 3071 h 600998"/>
                <a:gd name="connsiteX3" fmla="*/ 5649 w 124654"/>
                <a:gd name="connsiteY3" fmla="*/ 65 h 600998"/>
                <a:gd name="connsiteX4" fmla="*/ 328 w 124654"/>
                <a:gd name="connsiteY4" fmla="*/ 2570 h 600998"/>
                <a:gd name="connsiteX5" fmla="*/ 1848 w 124654"/>
                <a:gd name="connsiteY5" fmla="*/ 5075 h 600998"/>
                <a:gd name="connsiteX6" fmla="*/ 44667 w 124654"/>
                <a:gd name="connsiteY6" fmla="*/ 57935 h 600998"/>
                <a:gd name="connsiteX7" fmla="*/ 103953 w 124654"/>
                <a:gd name="connsiteY7" fmla="*/ 300439 h 600998"/>
                <a:gd name="connsiteX8" fmla="*/ 53027 w 124654"/>
                <a:gd name="connsiteY8" fmla="*/ 529415 h 600998"/>
                <a:gd name="connsiteX9" fmla="*/ 1341 w 124654"/>
                <a:gd name="connsiteY9" fmla="*/ 596304 h 600998"/>
                <a:gd name="connsiteX10" fmla="*/ 328 w 124654"/>
                <a:gd name="connsiteY10" fmla="*/ 598559 h 600998"/>
                <a:gd name="connsiteX11" fmla="*/ 5649 w 124654"/>
                <a:gd name="connsiteY11" fmla="*/ 601064 h 600998"/>
                <a:gd name="connsiteX12" fmla="*/ 13503 w 124654"/>
                <a:gd name="connsiteY12" fmla="*/ 597306 h 600998"/>
                <a:gd name="connsiteX13" fmla="*/ 124982 w 124654"/>
                <a:gd name="connsiteY13" fmla="*/ 300690 h 60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654" h="600998">
                  <a:moveTo>
                    <a:pt x="124982" y="300690"/>
                  </a:moveTo>
                  <a:cubicBezTo>
                    <a:pt x="124982" y="202235"/>
                    <a:pt x="102180" y="103029"/>
                    <a:pt x="37826" y="28123"/>
                  </a:cubicBezTo>
                  <a:cubicBezTo>
                    <a:pt x="32758" y="22361"/>
                    <a:pt x="23131" y="12090"/>
                    <a:pt x="12743" y="3071"/>
                  </a:cubicBezTo>
                  <a:cubicBezTo>
                    <a:pt x="9702" y="65"/>
                    <a:pt x="9196" y="65"/>
                    <a:pt x="5649" y="65"/>
                  </a:cubicBezTo>
                  <a:cubicBezTo>
                    <a:pt x="2608" y="65"/>
                    <a:pt x="328" y="65"/>
                    <a:pt x="328" y="2570"/>
                  </a:cubicBezTo>
                  <a:cubicBezTo>
                    <a:pt x="328" y="3572"/>
                    <a:pt x="1341" y="4574"/>
                    <a:pt x="1848" y="5075"/>
                  </a:cubicBezTo>
                  <a:cubicBezTo>
                    <a:pt x="10716" y="14094"/>
                    <a:pt x="27691" y="30879"/>
                    <a:pt x="44667" y="57935"/>
                  </a:cubicBezTo>
                  <a:cubicBezTo>
                    <a:pt x="85458" y="122569"/>
                    <a:pt x="103953" y="203989"/>
                    <a:pt x="103953" y="300439"/>
                  </a:cubicBezTo>
                  <a:cubicBezTo>
                    <a:pt x="103953" y="367829"/>
                    <a:pt x="94832" y="454760"/>
                    <a:pt x="53027" y="529415"/>
                  </a:cubicBezTo>
                  <a:cubicBezTo>
                    <a:pt x="33012" y="564989"/>
                    <a:pt x="11983" y="585782"/>
                    <a:pt x="1341" y="596304"/>
                  </a:cubicBezTo>
                  <a:cubicBezTo>
                    <a:pt x="835" y="597055"/>
                    <a:pt x="328" y="597807"/>
                    <a:pt x="328" y="598559"/>
                  </a:cubicBezTo>
                  <a:cubicBezTo>
                    <a:pt x="328" y="601064"/>
                    <a:pt x="2608" y="601064"/>
                    <a:pt x="5649" y="601064"/>
                  </a:cubicBezTo>
                  <a:cubicBezTo>
                    <a:pt x="9196" y="601064"/>
                    <a:pt x="9702" y="601064"/>
                    <a:pt x="13503" y="597306"/>
                  </a:cubicBezTo>
                  <a:cubicBezTo>
                    <a:pt x="98379" y="520897"/>
                    <a:pt x="124982" y="406159"/>
                    <a:pt x="124982" y="300690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12" name="Group 311" descr="\documentclass{article}&#10;\usepackage{amsmath}&#10;\pagestyle{empty}&#10;\begin{document}&#10;&#10;$$\ddot{r}=\frac{2b\dot{r}^2}{g(v,r_{+})}\frac{-r'_{+}(v)}{|r-r_{+}|^{b+1}}+\mathcal{O}\left(\frac{1}{|r-r_{+}|^b}\right)$$&#10;&#10;&#10;\end{document}" title="IguanaTex Vector Display">
            <a:extLst>
              <a:ext uri="{FF2B5EF4-FFF2-40B4-BE49-F238E27FC236}">
                <a16:creationId xmlns:a16="http://schemas.microsoft.com/office/drawing/2014/main" id="{AC6C40B9-923E-52D4-4006-1B5B38C90F79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91918" y="5492047"/>
            <a:ext cx="4525683" cy="620781"/>
            <a:chOff x="4072048" y="6691117"/>
            <a:chExt cx="4525683" cy="620781"/>
          </a:xfrm>
        </p:grpSpPr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9D85E52-137D-357B-D24B-60609BF7D971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4102126" y="6902465"/>
              <a:ext cx="74041" cy="25305"/>
            </a:xfrm>
            <a:custGeom>
              <a:avLst/>
              <a:gdLst>
                <a:gd name="connsiteX0" fmla="*/ 25414 w 74041"/>
                <a:gd name="connsiteY0" fmla="*/ 12731 h 25305"/>
                <a:gd name="connsiteX1" fmla="*/ 12779 w 74041"/>
                <a:gd name="connsiteY1" fmla="*/ 79 h 25305"/>
                <a:gd name="connsiteX2" fmla="*/ 144 w 74041"/>
                <a:gd name="connsiteY2" fmla="*/ 12731 h 25305"/>
                <a:gd name="connsiteX3" fmla="*/ 12779 w 74041"/>
                <a:gd name="connsiteY3" fmla="*/ 25384 h 25305"/>
                <a:gd name="connsiteX4" fmla="*/ 25414 w 74041"/>
                <a:gd name="connsiteY4" fmla="*/ 12731 h 25305"/>
                <a:gd name="connsiteX5" fmla="*/ 74185 w 74041"/>
                <a:gd name="connsiteY5" fmla="*/ 12731 h 25305"/>
                <a:gd name="connsiteX6" fmla="*/ 61550 w 74041"/>
                <a:gd name="connsiteY6" fmla="*/ 79 h 25305"/>
                <a:gd name="connsiteX7" fmla="*/ 48915 w 74041"/>
                <a:gd name="connsiteY7" fmla="*/ 12731 h 25305"/>
                <a:gd name="connsiteX8" fmla="*/ 61550 w 74041"/>
                <a:gd name="connsiteY8" fmla="*/ 25384 h 25305"/>
                <a:gd name="connsiteX9" fmla="*/ 74185 w 74041"/>
                <a:gd name="connsiteY9" fmla="*/ 12731 h 2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041" h="25305">
                  <a:moveTo>
                    <a:pt x="25414" y="12731"/>
                  </a:moveTo>
                  <a:cubicBezTo>
                    <a:pt x="25414" y="6658"/>
                    <a:pt x="20360" y="79"/>
                    <a:pt x="12779" y="79"/>
                  </a:cubicBezTo>
                  <a:cubicBezTo>
                    <a:pt x="5703" y="79"/>
                    <a:pt x="144" y="5646"/>
                    <a:pt x="144" y="12731"/>
                  </a:cubicBezTo>
                  <a:cubicBezTo>
                    <a:pt x="144" y="19817"/>
                    <a:pt x="5703" y="25384"/>
                    <a:pt x="12779" y="25384"/>
                  </a:cubicBezTo>
                  <a:cubicBezTo>
                    <a:pt x="20360" y="25384"/>
                    <a:pt x="25414" y="18804"/>
                    <a:pt x="25414" y="12731"/>
                  </a:cubicBezTo>
                  <a:close/>
                  <a:moveTo>
                    <a:pt x="74185" y="12731"/>
                  </a:moveTo>
                  <a:cubicBezTo>
                    <a:pt x="74185" y="5646"/>
                    <a:pt x="68626" y="79"/>
                    <a:pt x="61550" y="79"/>
                  </a:cubicBezTo>
                  <a:cubicBezTo>
                    <a:pt x="53969" y="79"/>
                    <a:pt x="48915" y="6658"/>
                    <a:pt x="48915" y="12731"/>
                  </a:cubicBezTo>
                  <a:cubicBezTo>
                    <a:pt x="48915" y="18804"/>
                    <a:pt x="53969" y="25384"/>
                    <a:pt x="61550" y="25384"/>
                  </a:cubicBezTo>
                  <a:cubicBezTo>
                    <a:pt x="68626" y="25384"/>
                    <a:pt x="74185" y="19817"/>
                    <a:pt x="74185" y="1273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DBAABAD5-6968-273A-9443-A6FD30045215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4072048" y="6959908"/>
              <a:ext cx="102849" cy="114632"/>
            </a:xfrm>
            <a:custGeom>
              <a:avLst/>
              <a:gdLst>
                <a:gd name="connsiteX0" fmla="*/ 15053 w 102849"/>
                <a:gd name="connsiteY0" fmla="*/ 96997 h 114632"/>
                <a:gd name="connsiteX1" fmla="*/ 12778 w 102849"/>
                <a:gd name="connsiteY1" fmla="*/ 107878 h 114632"/>
                <a:gd name="connsiteX2" fmla="*/ 20107 w 102849"/>
                <a:gd name="connsiteY2" fmla="*/ 114711 h 114632"/>
                <a:gd name="connsiteX3" fmla="*/ 29457 w 102849"/>
                <a:gd name="connsiteY3" fmla="*/ 107625 h 114632"/>
                <a:gd name="connsiteX4" fmla="*/ 39565 w 102849"/>
                <a:gd name="connsiteY4" fmla="*/ 67643 h 114632"/>
                <a:gd name="connsiteX5" fmla="*/ 47651 w 102849"/>
                <a:gd name="connsiteY5" fmla="*/ 34747 h 114632"/>
                <a:gd name="connsiteX6" fmla="*/ 61802 w 102849"/>
                <a:gd name="connsiteY6" fmla="*/ 13996 h 114632"/>
                <a:gd name="connsiteX7" fmla="*/ 82018 w 102849"/>
                <a:gd name="connsiteY7" fmla="*/ 5646 h 114632"/>
                <a:gd name="connsiteX8" fmla="*/ 92632 w 102849"/>
                <a:gd name="connsiteY8" fmla="*/ 8682 h 114632"/>
                <a:gd name="connsiteX9" fmla="*/ 79491 w 102849"/>
                <a:gd name="connsiteY9" fmla="*/ 22600 h 114632"/>
                <a:gd name="connsiteX10" fmla="*/ 89094 w 102849"/>
                <a:gd name="connsiteY10" fmla="*/ 31457 h 114632"/>
                <a:gd name="connsiteX11" fmla="*/ 102993 w 102849"/>
                <a:gd name="connsiteY11" fmla="*/ 16527 h 114632"/>
                <a:gd name="connsiteX12" fmla="*/ 82018 w 102849"/>
                <a:gd name="connsiteY12" fmla="*/ 79 h 114632"/>
                <a:gd name="connsiteX13" fmla="*/ 49673 w 102849"/>
                <a:gd name="connsiteY13" fmla="*/ 19564 h 114632"/>
                <a:gd name="connsiteX14" fmla="*/ 26677 w 102849"/>
                <a:gd name="connsiteY14" fmla="*/ 79 h 114632"/>
                <a:gd name="connsiteX15" fmla="*/ 7977 w 102849"/>
                <a:gd name="connsiteY15" fmla="*/ 14503 h 114632"/>
                <a:gd name="connsiteX16" fmla="*/ 143 w 102849"/>
                <a:gd name="connsiteY16" fmla="*/ 39048 h 114632"/>
                <a:gd name="connsiteX17" fmla="*/ 3176 w 102849"/>
                <a:gd name="connsiteY17" fmla="*/ 41579 h 114632"/>
                <a:gd name="connsiteX18" fmla="*/ 7472 w 102849"/>
                <a:gd name="connsiteY18" fmla="*/ 35759 h 114632"/>
                <a:gd name="connsiteX19" fmla="*/ 25919 w 102849"/>
                <a:gd name="connsiteY19" fmla="*/ 5646 h 114632"/>
                <a:gd name="connsiteX20" fmla="*/ 33753 w 102849"/>
                <a:gd name="connsiteY20" fmla="*/ 17286 h 114632"/>
                <a:gd name="connsiteX21" fmla="*/ 29709 w 102849"/>
                <a:gd name="connsiteY21" fmla="*/ 38542 h 114632"/>
                <a:gd name="connsiteX22" fmla="*/ 15053 w 102849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49" h="114632">
                  <a:moveTo>
                    <a:pt x="15053" y="96997"/>
                  </a:moveTo>
                  <a:cubicBezTo>
                    <a:pt x="14294" y="100793"/>
                    <a:pt x="12778" y="106613"/>
                    <a:pt x="12778" y="107878"/>
                  </a:cubicBezTo>
                  <a:cubicBezTo>
                    <a:pt x="12778" y="112433"/>
                    <a:pt x="16316" y="114711"/>
                    <a:pt x="20107" y="114711"/>
                  </a:cubicBezTo>
                  <a:cubicBezTo>
                    <a:pt x="23139" y="114711"/>
                    <a:pt x="27688" y="112686"/>
                    <a:pt x="29457" y="107625"/>
                  </a:cubicBezTo>
                  <a:cubicBezTo>
                    <a:pt x="29962" y="106613"/>
                    <a:pt x="38554" y="72198"/>
                    <a:pt x="39565" y="67643"/>
                  </a:cubicBezTo>
                  <a:cubicBezTo>
                    <a:pt x="41586" y="59293"/>
                    <a:pt x="46135" y="41579"/>
                    <a:pt x="47651" y="34747"/>
                  </a:cubicBezTo>
                  <a:cubicBezTo>
                    <a:pt x="48662" y="31457"/>
                    <a:pt x="55738" y="19564"/>
                    <a:pt x="61802" y="13996"/>
                  </a:cubicBezTo>
                  <a:cubicBezTo>
                    <a:pt x="63824" y="12225"/>
                    <a:pt x="71152" y="5646"/>
                    <a:pt x="82018" y="5646"/>
                  </a:cubicBezTo>
                  <a:cubicBezTo>
                    <a:pt x="88589" y="5646"/>
                    <a:pt x="92379" y="8682"/>
                    <a:pt x="92632" y="8682"/>
                  </a:cubicBezTo>
                  <a:cubicBezTo>
                    <a:pt x="85051" y="9948"/>
                    <a:pt x="79491" y="16021"/>
                    <a:pt x="79491" y="22600"/>
                  </a:cubicBezTo>
                  <a:cubicBezTo>
                    <a:pt x="79491" y="26649"/>
                    <a:pt x="82271" y="31457"/>
                    <a:pt x="89094" y="31457"/>
                  </a:cubicBezTo>
                  <a:cubicBezTo>
                    <a:pt x="95917" y="31457"/>
                    <a:pt x="102993" y="25637"/>
                    <a:pt x="102993" y="16527"/>
                  </a:cubicBezTo>
                  <a:cubicBezTo>
                    <a:pt x="102993" y="7670"/>
                    <a:pt x="94906" y="79"/>
                    <a:pt x="82018" y="79"/>
                  </a:cubicBezTo>
                  <a:cubicBezTo>
                    <a:pt x="65593" y="79"/>
                    <a:pt x="54474" y="12478"/>
                    <a:pt x="49673" y="19564"/>
                  </a:cubicBezTo>
                  <a:cubicBezTo>
                    <a:pt x="47651" y="8176"/>
                    <a:pt x="38554" y="79"/>
                    <a:pt x="26677" y="79"/>
                  </a:cubicBezTo>
                  <a:cubicBezTo>
                    <a:pt x="15053" y="79"/>
                    <a:pt x="10251" y="9948"/>
                    <a:pt x="7977" y="14503"/>
                  </a:cubicBezTo>
                  <a:cubicBezTo>
                    <a:pt x="3428" y="23106"/>
                    <a:pt x="143" y="38289"/>
                    <a:pt x="143" y="39048"/>
                  </a:cubicBezTo>
                  <a:cubicBezTo>
                    <a:pt x="143" y="41579"/>
                    <a:pt x="2670" y="41579"/>
                    <a:pt x="3176" y="41579"/>
                  </a:cubicBezTo>
                  <a:cubicBezTo>
                    <a:pt x="5703" y="41579"/>
                    <a:pt x="5955" y="41326"/>
                    <a:pt x="7472" y="35759"/>
                  </a:cubicBezTo>
                  <a:cubicBezTo>
                    <a:pt x="11767" y="17792"/>
                    <a:pt x="16822" y="5646"/>
                    <a:pt x="25919" y="5646"/>
                  </a:cubicBezTo>
                  <a:cubicBezTo>
                    <a:pt x="30215" y="5646"/>
                    <a:pt x="33753" y="7670"/>
                    <a:pt x="33753" y="17286"/>
                  </a:cubicBezTo>
                  <a:cubicBezTo>
                    <a:pt x="33753" y="22600"/>
                    <a:pt x="32994" y="25384"/>
                    <a:pt x="29709" y="38542"/>
                  </a:cubicBezTo>
                  <a:lnTo>
                    <a:pt x="15053" y="9699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08CBAB5E-4FD1-CFC1-18B4-72FD2A795D5B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4270092" y="6978887"/>
              <a:ext cx="168046" cy="59213"/>
            </a:xfrm>
            <a:custGeom>
              <a:avLst/>
              <a:gdLst>
                <a:gd name="connsiteX0" fmla="*/ 159605 w 168046"/>
                <a:gd name="connsiteY0" fmla="*/ 10201 h 59213"/>
                <a:gd name="connsiteX1" fmla="*/ 168197 w 168046"/>
                <a:gd name="connsiteY1" fmla="*/ 5140 h 59213"/>
                <a:gd name="connsiteX2" fmla="*/ 159858 w 168046"/>
                <a:gd name="connsiteY2" fmla="*/ 79 h 59213"/>
                <a:gd name="connsiteX3" fmla="*/ 8490 w 168046"/>
                <a:gd name="connsiteY3" fmla="*/ 79 h 59213"/>
                <a:gd name="connsiteX4" fmla="*/ 151 w 168046"/>
                <a:gd name="connsiteY4" fmla="*/ 5140 h 59213"/>
                <a:gd name="connsiteX5" fmla="*/ 8743 w 168046"/>
                <a:gd name="connsiteY5" fmla="*/ 10201 h 59213"/>
                <a:gd name="connsiteX6" fmla="*/ 159605 w 168046"/>
                <a:gd name="connsiteY6" fmla="*/ 10201 h 59213"/>
                <a:gd name="connsiteX7" fmla="*/ 159858 w 168046"/>
                <a:gd name="connsiteY7" fmla="*/ 59293 h 59213"/>
                <a:gd name="connsiteX8" fmla="*/ 168197 w 168046"/>
                <a:gd name="connsiteY8" fmla="*/ 54232 h 59213"/>
                <a:gd name="connsiteX9" fmla="*/ 159605 w 168046"/>
                <a:gd name="connsiteY9" fmla="*/ 49171 h 59213"/>
                <a:gd name="connsiteX10" fmla="*/ 8743 w 168046"/>
                <a:gd name="connsiteY10" fmla="*/ 49171 h 59213"/>
                <a:gd name="connsiteX11" fmla="*/ 151 w 168046"/>
                <a:gd name="connsiteY11" fmla="*/ 54232 h 59213"/>
                <a:gd name="connsiteX12" fmla="*/ 8490 w 168046"/>
                <a:gd name="connsiteY12" fmla="*/ 59293 h 59213"/>
                <a:gd name="connsiteX13" fmla="*/ 159858 w 168046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46" h="59213">
                  <a:moveTo>
                    <a:pt x="159605" y="10201"/>
                  </a:moveTo>
                  <a:cubicBezTo>
                    <a:pt x="163396" y="10201"/>
                    <a:pt x="168197" y="10201"/>
                    <a:pt x="168197" y="5140"/>
                  </a:cubicBezTo>
                  <a:cubicBezTo>
                    <a:pt x="168197" y="79"/>
                    <a:pt x="163396" y="79"/>
                    <a:pt x="159858" y="79"/>
                  </a:cubicBezTo>
                  <a:lnTo>
                    <a:pt x="8490" y="79"/>
                  </a:lnTo>
                  <a:cubicBezTo>
                    <a:pt x="4952" y="79"/>
                    <a:pt x="151" y="79"/>
                    <a:pt x="151" y="5140"/>
                  </a:cubicBezTo>
                  <a:cubicBezTo>
                    <a:pt x="151" y="10201"/>
                    <a:pt x="4952" y="10201"/>
                    <a:pt x="8743" y="10201"/>
                  </a:cubicBezTo>
                  <a:lnTo>
                    <a:pt x="159605" y="10201"/>
                  </a:lnTo>
                  <a:close/>
                  <a:moveTo>
                    <a:pt x="159858" y="59293"/>
                  </a:moveTo>
                  <a:cubicBezTo>
                    <a:pt x="163396" y="59293"/>
                    <a:pt x="168197" y="59293"/>
                    <a:pt x="168197" y="54232"/>
                  </a:cubicBezTo>
                  <a:cubicBezTo>
                    <a:pt x="168197" y="49171"/>
                    <a:pt x="163396" y="49171"/>
                    <a:pt x="159605" y="49171"/>
                  </a:cubicBezTo>
                  <a:lnTo>
                    <a:pt x="8743" y="49171"/>
                  </a:lnTo>
                  <a:cubicBezTo>
                    <a:pt x="4952" y="49171"/>
                    <a:pt x="151" y="49171"/>
                    <a:pt x="151" y="54232"/>
                  </a:cubicBezTo>
                  <a:cubicBezTo>
                    <a:pt x="151" y="59293"/>
                    <a:pt x="4952" y="59293"/>
                    <a:pt x="8490" y="59293"/>
                  </a:cubicBezTo>
                  <a:lnTo>
                    <a:pt x="159858" y="5929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1282282B-6DBF-04FA-7259-FF88F867FA72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4756935" y="6732034"/>
              <a:ext cx="100827" cy="168531"/>
            </a:xfrm>
            <a:custGeom>
              <a:avLst/>
              <a:gdLst>
                <a:gd name="connsiteX0" fmla="*/ 19628 w 100827"/>
                <a:gd name="connsiteY0" fmla="*/ 149119 h 168531"/>
                <a:gd name="connsiteX1" fmla="*/ 46414 w 100827"/>
                <a:gd name="connsiteY1" fmla="*/ 123055 h 168531"/>
                <a:gd name="connsiteX2" fmla="*/ 100998 w 100827"/>
                <a:gd name="connsiteY2" fmla="*/ 49164 h 168531"/>
                <a:gd name="connsiteX3" fmla="*/ 47425 w 100827"/>
                <a:gd name="connsiteY3" fmla="*/ 72 h 168531"/>
                <a:gd name="connsiteX4" fmla="*/ 170 w 100827"/>
                <a:gd name="connsiteY4" fmla="*/ 45874 h 168531"/>
                <a:gd name="connsiteX5" fmla="*/ 13563 w 100827"/>
                <a:gd name="connsiteY5" fmla="*/ 60045 h 168531"/>
                <a:gd name="connsiteX6" fmla="*/ 26704 w 100827"/>
                <a:gd name="connsiteY6" fmla="*/ 46633 h 168531"/>
                <a:gd name="connsiteX7" fmla="*/ 13310 w 100827"/>
                <a:gd name="connsiteY7" fmla="*/ 33475 h 168531"/>
                <a:gd name="connsiteX8" fmla="*/ 10025 w 100827"/>
                <a:gd name="connsiteY8" fmla="*/ 33728 h 168531"/>
                <a:gd name="connsiteX9" fmla="*/ 44140 w 100827"/>
                <a:gd name="connsiteY9" fmla="*/ 7916 h 168531"/>
                <a:gd name="connsiteX10" fmla="*/ 78002 w 100827"/>
                <a:gd name="connsiteY10" fmla="*/ 49164 h 168531"/>
                <a:gd name="connsiteX11" fmla="*/ 51468 w 100827"/>
                <a:gd name="connsiteY11" fmla="*/ 105088 h 168531"/>
                <a:gd name="connsiteX12" fmla="*/ 2950 w 100827"/>
                <a:gd name="connsiteY12" fmla="*/ 159241 h 168531"/>
                <a:gd name="connsiteX13" fmla="*/ 170 w 100827"/>
                <a:gd name="connsiteY13" fmla="*/ 168604 h 168531"/>
                <a:gd name="connsiteX14" fmla="*/ 93922 w 100827"/>
                <a:gd name="connsiteY14" fmla="*/ 168604 h 168531"/>
                <a:gd name="connsiteX15" fmla="*/ 100998 w 100827"/>
                <a:gd name="connsiteY15" fmla="*/ 124573 h 168531"/>
                <a:gd name="connsiteX16" fmla="*/ 94680 w 100827"/>
                <a:gd name="connsiteY16" fmla="*/ 124573 h 168531"/>
                <a:gd name="connsiteX17" fmla="*/ 89121 w 100827"/>
                <a:gd name="connsiteY17" fmla="*/ 147095 h 168531"/>
                <a:gd name="connsiteX18" fmla="*/ 65114 w 100827"/>
                <a:gd name="connsiteY18" fmla="*/ 149119 h 168531"/>
                <a:gd name="connsiteX19" fmla="*/ 19628 w 100827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27" h="168531">
                  <a:moveTo>
                    <a:pt x="19628" y="149119"/>
                  </a:moveTo>
                  <a:lnTo>
                    <a:pt x="46414" y="123055"/>
                  </a:lnTo>
                  <a:cubicBezTo>
                    <a:pt x="85836" y="88134"/>
                    <a:pt x="100998" y="74469"/>
                    <a:pt x="100998" y="49164"/>
                  </a:cubicBezTo>
                  <a:cubicBezTo>
                    <a:pt x="100998" y="20316"/>
                    <a:pt x="78255" y="72"/>
                    <a:pt x="47425" y="72"/>
                  </a:cubicBezTo>
                  <a:cubicBezTo>
                    <a:pt x="18870" y="72"/>
                    <a:pt x="170" y="23353"/>
                    <a:pt x="170" y="45874"/>
                  </a:cubicBezTo>
                  <a:cubicBezTo>
                    <a:pt x="170" y="60045"/>
                    <a:pt x="12805" y="60045"/>
                    <a:pt x="13563" y="60045"/>
                  </a:cubicBezTo>
                  <a:cubicBezTo>
                    <a:pt x="17859" y="60045"/>
                    <a:pt x="26704" y="57008"/>
                    <a:pt x="26704" y="46633"/>
                  </a:cubicBezTo>
                  <a:cubicBezTo>
                    <a:pt x="26704" y="40054"/>
                    <a:pt x="22155" y="33475"/>
                    <a:pt x="13310" y="33475"/>
                  </a:cubicBezTo>
                  <a:cubicBezTo>
                    <a:pt x="11289" y="33475"/>
                    <a:pt x="10783" y="33475"/>
                    <a:pt x="10025" y="33728"/>
                  </a:cubicBezTo>
                  <a:cubicBezTo>
                    <a:pt x="15838" y="17279"/>
                    <a:pt x="29483" y="7916"/>
                    <a:pt x="44140" y="7916"/>
                  </a:cubicBezTo>
                  <a:cubicBezTo>
                    <a:pt x="67136" y="7916"/>
                    <a:pt x="78002" y="28414"/>
                    <a:pt x="78002" y="49164"/>
                  </a:cubicBezTo>
                  <a:cubicBezTo>
                    <a:pt x="78002" y="69408"/>
                    <a:pt x="65367" y="89399"/>
                    <a:pt x="51468" y="105088"/>
                  </a:cubicBezTo>
                  <a:lnTo>
                    <a:pt x="2950" y="159241"/>
                  </a:lnTo>
                  <a:cubicBezTo>
                    <a:pt x="170" y="162025"/>
                    <a:pt x="170" y="162531"/>
                    <a:pt x="170" y="168604"/>
                  </a:cubicBezTo>
                  <a:lnTo>
                    <a:pt x="93922" y="168604"/>
                  </a:lnTo>
                  <a:lnTo>
                    <a:pt x="100998" y="124573"/>
                  </a:lnTo>
                  <a:lnTo>
                    <a:pt x="94680" y="124573"/>
                  </a:lnTo>
                  <a:cubicBezTo>
                    <a:pt x="93417" y="132165"/>
                    <a:pt x="91648" y="143299"/>
                    <a:pt x="89121" y="147095"/>
                  </a:cubicBezTo>
                  <a:cubicBezTo>
                    <a:pt x="87352" y="149119"/>
                    <a:pt x="70674" y="149119"/>
                    <a:pt x="65114" y="149119"/>
                  </a:cubicBezTo>
                  <a:lnTo>
                    <a:pt x="19628" y="149119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9C49B4BD-B9D2-72B8-F86B-D73E82517633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4882528" y="6724948"/>
              <a:ext cx="92994" cy="178400"/>
            </a:xfrm>
            <a:custGeom>
              <a:avLst/>
              <a:gdLst>
                <a:gd name="connsiteX0" fmla="*/ 48694 w 92994"/>
                <a:gd name="connsiteY0" fmla="*/ 2855 h 178400"/>
                <a:gd name="connsiteX1" fmla="*/ 45409 w 92994"/>
                <a:gd name="connsiteY1" fmla="*/ 72 h 178400"/>
                <a:gd name="connsiteX2" fmla="*/ 14579 w 92994"/>
                <a:gd name="connsiteY2" fmla="*/ 2602 h 178400"/>
                <a:gd name="connsiteX3" fmla="*/ 9778 w 92994"/>
                <a:gd name="connsiteY3" fmla="*/ 7663 h 178400"/>
                <a:gd name="connsiteX4" fmla="*/ 15842 w 92994"/>
                <a:gd name="connsiteY4" fmla="*/ 10700 h 178400"/>
                <a:gd name="connsiteX5" fmla="*/ 28478 w 92994"/>
                <a:gd name="connsiteY5" fmla="*/ 15002 h 178400"/>
                <a:gd name="connsiteX6" fmla="*/ 24940 w 92994"/>
                <a:gd name="connsiteY6" fmla="*/ 30691 h 178400"/>
                <a:gd name="connsiteX7" fmla="*/ 4218 w 92994"/>
                <a:gd name="connsiteY7" fmla="*/ 113186 h 178400"/>
                <a:gd name="connsiteX8" fmla="*/ 175 w 92994"/>
                <a:gd name="connsiteY8" fmla="*/ 138744 h 178400"/>
                <a:gd name="connsiteX9" fmla="*/ 32268 w 92994"/>
                <a:gd name="connsiteY9" fmla="*/ 178473 h 178400"/>
                <a:gd name="connsiteX10" fmla="*/ 93169 w 92994"/>
                <a:gd name="connsiteY10" fmla="*/ 104329 h 178400"/>
                <a:gd name="connsiteX11" fmla="*/ 59560 w 92994"/>
                <a:gd name="connsiteY11" fmla="*/ 63841 h 178400"/>
                <a:gd name="connsiteX12" fmla="*/ 29994 w 92994"/>
                <a:gd name="connsiteY12" fmla="*/ 79024 h 178400"/>
                <a:gd name="connsiteX13" fmla="*/ 48694 w 92994"/>
                <a:gd name="connsiteY13" fmla="*/ 2855 h 178400"/>
                <a:gd name="connsiteX14" fmla="*/ 24940 w 92994"/>
                <a:gd name="connsiteY14" fmla="*/ 98509 h 178400"/>
                <a:gd name="connsiteX15" fmla="*/ 28730 w 92994"/>
                <a:gd name="connsiteY15" fmla="*/ 89652 h 178400"/>
                <a:gd name="connsiteX16" fmla="*/ 59054 w 92994"/>
                <a:gd name="connsiteY16" fmla="*/ 69408 h 178400"/>
                <a:gd name="connsiteX17" fmla="*/ 74975 w 92994"/>
                <a:gd name="connsiteY17" fmla="*/ 93195 h 178400"/>
                <a:gd name="connsiteX18" fmla="*/ 62087 w 92994"/>
                <a:gd name="connsiteY18" fmla="*/ 146841 h 178400"/>
                <a:gd name="connsiteX19" fmla="*/ 32268 w 92994"/>
                <a:gd name="connsiteY19" fmla="*/ 172906 h 178400"/>
                <a:gd name="connsiteX20" fmla="*/ 15337 w 92994"/>
                <a:gd name="connsiteY20" fmla="*/ 147348 h 178400"/>
                <a:gd name="connsiteX21" fmla="*/ 19380 w 92994"/>
                <a:gd name="connsiteY21" fmla="*/ 121789 h 178400"/>
                <a:gd name="connsiteX22" fmla="*/ 24940 w 92994"/>
                <a:gd name="connsiteY22" fmla="*/ 98509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2994" h="178400">
                  <a:moveTo>
                    <a:pt x="48694" y="2855"/>
                  </a:moveTo>
                  <a:cubicBezTo>
                    <a:pt x="48694" y="2602"/>
                    <a:pt x="48694" y="72"/>
                    <a:pt x="45409" y="72"/>
                  </a:cubicBezTo>
                  <a:cubicBezTo>
                    <a:pt x="39596" y="72"/>
                    <a:pt x="21149" y="2096"/>
                    <a:pt x="14579" y="2602"/>
                  </a:cubicBezTo>
                  <a:cubicBezTo>
                    <a:pt x="12557" y="2855"/>
                    <a:pt x="9778" y="3108"/>
                    <a:pt x="9778" y="7663"/>
                  </a:cubicBezTo>
                  <a:cubicBezTo>
                    <a:pt x="9778" y="10700"/>
                    <a:pt x="12052" y="10700"/>
                    <a:pt x="15842" y="10700"/>
                  </a:cubicBezTo>
                  <a:cubicBezTo>
                    <a:pt x="27972" y="10700"/>
                    <a:pt x="28478" y="12471"/>
                    <a:pt x="28478" y="15002"/>
                  </a:cubicBezTo>
                  <a:cubicBezTo>
                    <a:pt x="28478" y="16773"/>
                    <a:pt x="26203" y="25377"/>
                    <a:pt x="24940" y="30691"/>
                  </a:cubicBezTo>
                  <a:lnTo>
                    <a:pt x="4218" y="113186"/>
                  </a:lnTo>
                  <a:cubicBezTo>
                    <a:pt x="1186" y="125838"/>
                    <a:pt x="175" y="129887"/>
                    <a:pt x="175" y="138744"/>
                  </a:cubicBezTo>
                  <a:cubicBezTo>
                    <a:pt x="175" y="162784"/>
                    <a:pt x="13568" y="178473"/>
                    <a:pt x="32268" y="178473"/>
                  </a:cubicBezTo>
                  <a:cubicBezTo>
                    <a:pt x="62087" y="178473"/>
                    <a:pt x="93169" y="140768"/>
                    <a:pt x="93169" y="104329"/>
                  </a:cubicBezTo>
                  <a:cubicBezTo>
                    <a:pt x="93169" y="81301"/>
                    <a:pt x="79776" y="63841"/>
                    <a:pt x="59560" y="63841"/>
                  </a:cubicBezTo>
                  <a:cubicBezTo>
                    <a:pt x="47936" y="63841"/>
                    <a:pt x="37575" y="71179"/>
                    <a:pt x="29994" y="79024"/>
                  </a:cubicBezTo>
                  <a:lnTo>
                    <a:pt x="48694" y="2855"/>
                  </a:lnTo>
                  <a:close/>
                  <a:moveTo>
                    <a:pt x="24940" y="98509"/>
                  </a:moveTo>
                  <a:cubicBezTo>
                    <a:pt x="26456" y="92942"/>
                    <a:pt x="26456" y="92435"/>
                    <a:pt x="28730" y="89652"/>
                  </a:cubicBezTo>
                  <a:cubicBezTo>
                    <a:pt x="41113" y="73204"/>
                    <a:pt x="52484" y="69408"/>
                    <a:pt x="59054" y="69408"/>
                  </a:cubicBezTo>
                  <a:cubicBezTo>
                    <a:pt x="68152" y="69408"/>
                    <a:pt x="74975" y="76999"/>
                    <a:pt x="74975" y="93195"/>
                  </a:cubicBezTo>
                  <a:cubicBezTo>
                    <a:pt x="74975" y="108125"/>
                    <a:pt x="66635" y="137226"/>
                    <a:pt x="62087" y="146841"/>
                  </a:cubicBezTo>
                  <a:cubicBezTo>
                    <a:pt x="53748" y="163796"/>
                    <a:pt x="42123" y="172906"/>
                    <a:pt x="32268" y="172906"/>
                  </a:cubicBezTo>
                  <a:cubicBezTo>
                    <a:pt x="23676" y="172906"/>
                    <a:pt x="15337" y="166073"/>
                    <a:pt x="15337" y="147348"/>
                  </a:cubicBezTo>
                  <a:cubicBezTo>
                    <a:pt x="15337" y="142540"/>
                    <a:pt x="15337" y="137732"/>
                    <a:pt x="19380" y="121789"/>
                  </a:cubicBezTo>
                  <a:lnTo>
                    <a:pt x="24940" y="98509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529247F6-4BD0-14B5-7C40-AFD45A741488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5040037" y="6731274"/>
              <a:ext cx="27039" cy="26823"/>
            </a:xfrm>
            <a:custGeom>
              <a:avLst/>
              <a:gdLst>
                <a:gd name="connsiteX0" fmla="*/ 27220 w 27039"/>
                <a:gd name="connsiteY0" fmla="*/ 13484 h 26823"/>
                <a:gd name="connsiteX1" fmla="*/ 13827 w 27039"/>
                <a:gd name="connsiteY1" fmla="*/ 72 h 26823"/>
                <a:gd name="connsiteX2" fmla="*/ 181 w 27039"/>
                <a:gd name="connsiteY2" fmla="*/ 13484 h 26823"/>
                <a:gd name="connsiteX3" fmla="*/ 13574 w 27039"/>
                <a:gd name="connsiteY3" fmla="*/ 26895 h 26823"/>
                <a:gd name="connsiteX4" fmla="*/ 27220 w 27039"/>
                <a:gd name="connsiteY4" fmla="*/ 13484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39" h="26823">
                  <a:moveTo>
                    <a:pt x="27220" y="13484"/>
                  </a:moveTo>
                  <a:cubicBezTo>
                    <a:pt x="27220" y="6651"/>
                    <a:pt x="21408" y="72"/>
                    <a:pt x="13827" y="72"/>
                  </a:cubicBezTo>
                  <a:cubicBezTo>
                    <a:pt x="5235" y="72"/>
                    <a:pt x="181" y="7157"/>
                    <a:pt x="181" y="13484"/>
                  </a:cubicBezTo>
                  <a:cubicBezTo>
                    <a:pt x="181" y="20316"/>
                    <a:pt x="5993" y="26895"/>
                    <a:pt x="13574" y="26895"/>
                  </a:cubicBezTo>
                  <a:cubicBezTo>
                    <a:pt x="22166" y="26895"/>
                    <a:pt x="27220" y="19810"/>
                    <a:pt x="27220" y="13484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8E6210D8-33E6-503C-433E-72382B5E179E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4986430" y="6788717"/>
              <a:ext cx="102849" cy="114632"/>
            </a:xfrm>
            <a:custGeom>
              <a:avLst/>
              <a:gdLst>
                <a:gd name="connsiteX0" fmla="*/ 15089 w 102849"/>
                <a:gd name="connsiteY0" fmla="*/ 96990 h 114632"/>
                <a:gd name="connsiteX1" fmla="*/ 12814 w 102849"/>
                <a:gd name="connsiteY1" fmla="*/ 107872 h 114632"/>
                <a:gd name="connsiteX2" fmla="*/ 20143 w 102849"/>
                <a:gd name="connsiteY2" fmla="*/ 114704 h 114632"/>
                <a:gd name="connsiteX3" fmla="*/ 29493 w 102849"/>
                <a:gd name="connsiteY3" fmla="*/ 107619 h 114632"/>
                <a:gd name="connsiteX4" fmla="*/ 39601 w 102849"/>
                <a:gd name="connsiteY4" fmla="*/ 67637 h 114632"/>
                <a:gd name="connsiteX5" fmla="*/ 47687 w 102849"/>
                <a:gd name="connsiteY5" fmla="*/ 34740 h 114632"/>
                <a:gd name="connsiteX6" fmla="*/ 61838 w 102849"/>
                <a:gd name="connsiteY6" fmla="*/ 13990 h 114632"/>
                <a:gd name="connsiteX7" fmla="*/ 82055 w 102849"/>
                <a:gd name="connsiteY7" fmla="*/ 5639 h 114632"/>
                <a:gd name="connsiteX8" fmla="*/ 92668 w 102849"/>
                <a:gd name="connsiteY8" fmla="*/ 8676 h 114632"/>
                <a:gd name="connsiteX9" fmla="*/ 79528 w 102849"/>
                <a:gd name="connsiteY9" fmla="*/ 22593 h 114632"/>
                <a:gd name="connsiteX10" fmla="*/ 89130 w 102849"/>
                <a:gd name="connsiteY10" fmla="*/ 31450 h 114632"/>
                <a:gd name="connsiteX11" fmla="*/ 103029 w 102849"/>
                <a:gd name="connsiteY11" fmla="*/ 16520 h 114632"/>
                <a:gd name="connsiteX12" fmla="*/ 82055 w 102849"/>
                <a:gd name="connsiteY12" fmla="*/ 72 h 114632"/>
                <a:gd name="connsiteX13" fmla="*/ 49709 w 102849"/>
                <a:gd name="connsiteY13" fmla="*/ 19557 h 114632"/>
                <a:gd name="connsiteX14" fmla="*/ 26713 w 102849"/>
                <a:gd name="connsiteY14" fmla="*/ 72 h 114632"/>
                <a:gd name="connsiteX15" fmla="*/ 8013 w 102849"/>
                <a:gd name="connsiteY15" fmla="*/ 14496 h 114632"/>
                <a:gd name="connsiteX16" fmla="*/ 179 w 102849"/>
                <a:gd name="connsiteY16" fmla="*/ 39042 h 114632"/>
                <a:gd name="connsiteX17" fmla="*/ 3212 w 102849"/>
                <a:gd name="connsiteY17" fmla="*/ 41572 h 114632"/>
                <a:gd name="connsiteX18" fmla="*/ 7508 w 102849"/>
                <a:gd name="connsiteY18" fmla="*/ 35752 h 114632"/>
                <a:gd name="connsiteX19" fmla="*/ 25955 w 102849"/>
                <a:gd name="connsiteY19" fmla="*/ 5639 h 114632"/>
                <a:gd name="connsiteX20" fmla="*/ 33789 w 102849"/>
                <a:gd name="connsiteY20" fmla="*/ 17279 h 114632"/>
                <a:gd name="connsiteX21" fmla="*/ 29745 w 102849"/>
                <a:gd name="connsiteY21" fmla="*/ 38536 h 114632"/>
                <a:gd name="connsiteX22" fmla="*/ 15089 w 102849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49" h="114632">
                  <a:moveTo>
                    <a:pt x="15089" y="96990"/>
                  </a:moveTo>
                  <a:cubicBezTo>
                    <a:pt x="14331" y="100786"/>
                    <a:pt x="12814" y="106606"/>
                    <a:pt x="12814" y="107872"/>
                  </a:cubicBezTo>
                  <a:cubicBezTo>
                    <a:pt x="12814" y="112427"/>
                    <a:pt x="16352" y="114704"/>
                    <a:pt x="20143" y="114704"/>
                  </a:cubicBezTo>
                  <a:cubicBezTo>
                    <a:pt x="23175" y="114704"/>
                    <a:pt x="27724" y="112680"/>
                    <a:pt x="29493" y="107619"/>
                  </a:cubicBezTo>
                  <a:cubicBezTo>
                    <a:pt x="29998" y="106606"/>
                    <a:pt x="38590" y="72191"/>
                    <a:pt x="39601" y="67637"/>
                  </a:cubicBezTo>
                  <a:cubicBezTo>
                    <a:pt x="41622" y="59286"/>
                    <a:pt x="46171" y="41572"/>
                    <a:pt x="47687" y="34740"/>
                  </a:cubicBezTo>
                  <a:cubicBezTo>
                    <a:pt x="48698" y="31450"/>
                    <a:pt x="55774" y="19557"/>
                    <a:pt x="61838" y="13990"/>
                  </a:cubicBezTo>
                  <a:cubicBezTo>
                    <a:pt x="63860" y="12218"/>
                    <a:pt x="71188" y="5639"/>
                    <a:pt x="82055" y="5639"/>
                  </a:cubicBezTo>
                  <a:cubicBezTo>
                    <a:pt x="88625" y="5639"/>
                    <a:pt x="92415" y="8676"/>
                    <a:pt x="92668" y="8676"/>
                  </a:cubicBezTo>
                  <a:cubicBezTo>
                    <a:pt x="85087" y="9941"/>
                    <a:pt x="79528" y="16014"/>
                    <a:pt x="79528" y="22593"/>
                  </a:cubicBezTo>
                  <a:cubicBezTo>
                    <a:pt x="79528" y="26642"/>
                    <a:pt x="82307" y="31450"/>
                    <a:pt x="89130" y="31450"/>
                  </a:cubicBezTo>
                  <a:cubicBezTo>
                    <a:pt x="95953" y="31450"/>
                    <a:pt x="103029" y="25630"/>
                    <a:pt x="103029" y="16520"/>
                  </a:cubicBezTo>
                  <a:cubicBezTo>
                    <a:pt x="103029" y="7663"/>
                    <a:pt x="94942" y="72"/>
                    <a:pt x="82055" y="72"/>
                  </a:cubicBezTo>
                  <a:cubicBezTo>
                    <a:pt x="65629" y="72"/>
                    <a:pt x="54510" y="12471"/>
                    <a:pt x="49709" y="19557"/>
                  </a:cubicBezTo>
                  <a:cubicBezTo>
                    <a:pt x="47687" y="8170"/>
                    <a:pt x="38590" y="72"/>
                    <a:pt x="26713" y="72"/>
                  </a:cubicBezTo>
                  <a:cubicBezTo>
                    <a:pt x="15089" y="72"/>
                    <a:pt x="10287" y="9941"/>
                    <a:pt x="8013" y="14496"/>
                  </a:cubicBezTo>
                  <a:cubicBezTo>
                    <a:pt x="3464" y="23100"/>
                    <a:pt x="179" y="38283"/>
                    <a:pt x="179" y="39042"/>
                  </a:cubicBezTo>
                  <a:cubicBezTo>
                    <a:pt x="179" y="41572"/>
                    <a:pt x="2706" y="41572"/>
                    <a:pt x="3212" y="41572"/>
                  </a:cubicBezTo>
                  <a:cubicBezTo>
                    <a:pt x="5739" y="41572"/>
                    <a:pt x="5991" y="41319"/>
                    <a:pt x="7508" y="35752"/>
                  </a:cubicBezTo>
                  <a:cubicBezTo>
                    <a:pt x="11804" y="17785"/>
                    <a:pt x="16858" y="5639"/>
                    <a:pt x="25955" y="5639"/>
                  </a:cubicBezTo>
                  <a:cubicBezTo>
                    <a:pt x="30251" y="5639"/>
                    <a:pt x="33789" y="7663"/>
                    <a:pt x="33789" y="17279"/>
                  </a:cubicBezTo>
                  <a:cubicBezTo>
                    <a:pt x="33789" y="22593"/>
                    <a:pt x="33030" y="25377"/>
                    <a:pt x="29745" y="38536"/>
                  </a:cubicBezTo>
                  <a:lnTo>
                    <a:pt x="15089" y="9699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84F816D3-6DE8-8597-583B-0944E282A3D4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5111274" y="6691117"/>
              <a:ext cx="78185" cy="117618"/>
            </a:xfrm>
            <a:custGeom>
              <a:avLst/>
              <a:gdLst>
                <a:gd name="connsiteX0" fmla="*/ 78370 w 78185"/>
                <a:gd name="connsiteY0" fmla="*/ 85448 h 117618"/>
                <a:gd name="connsiteX1" fmla="*/ 72356 w 78185"/>
                <a:gd name="connsiteY1" fmla="*/ 85448 h 117618"/>
                <a:gd name="connsiteX2" fmla="*/ 67756 w 78185"/>
                <a:gd name="connsiteY2" fmla="*/ 101567 h 117618"/>
                <a:gd name="connsiteX3" fmla="*/ 50244 w 78185"/>
                <a:gd name="connsiteY3" fmla="*/ 102630 h 117618"/>
                <a:gd name="connsiteX4" fmla="*/ 17696 w 78185"/>
                <a:gd name="connsiteY4" fmla="*/ 102630 h 117618"/>
                <a:gd name="connsiteX5" fmla="*/ 53074 w 78185"/>
                <a:gd name="connsiteY5" fmla="*/ 72871 h 117618"/>
                <a:gd name="connsiteX6" fmla="*/ 78370 w 78185"/>
                <a:gd name="connsiteY6" fmla="*/ 34610 h 117618"/>
                <a:gd name="connsiteX7" fmla="*/ 36977 w 78185"/>
                <a:gd name="connsiteY7" fmla="*/ 68 h 117618"/>
                <a:gd name="connsiteX8" fmla="*/ 184 w 78185"/>
                <a:gd name="connsiteY8" fmla="*/ 31776 h 117618"/>
                <a:gd name="connsiteX9" fmla="*/ 9559 w 78185"/>
                <a:gd name="connsiteY9" fmla="*/ 41695 h 117618"/>
                <a:gd name="connsiteX10" fmla="*/ 18934 w 78185"/>
                <a:gd name="connsiteY10" fmla="*/ 32307 h 117618"/>
                <a:gd name="connsiteX11" fmla="*/ 8498 w 78185"/>
                <a:gd name="connsiteY11" fmla="*/ 22919 h 117618"/>
                <a:gd name="connsiteX12" fmla="*/ 34324 w 78185"/>
                <a:gd name="connsiteY12" fmla="*/ 6445 h 117618"/>
                <a:gd name="connsiteX13" fmla="*/ 61211 w 78185"/>
                <a:gd name="connsiteY13" fmla="*/ 34610 h 117618"/>
                <a:gd name="connsiteX14" fmla="*/ 44584 w 78185"/>
                <a:gd name="connsiteY14" fmla="*/ 68620 h 117618"/>
                <a:gd name="connsiteX15" fmla="*/ 1953 w 78185"/>
                <a:gd name="connsiteY15" fmla="*/ 110778 h 117618"/>
                <a:gd name="connsiteX16" fmla="*/ 184 w 78185"/>
                <a:gd name="connsiteY16" fmla="*/ 117686 h 117618"/>
                <a:gd name="connsiteX17" fmla="*/ 73063 w 78185"/>
                <a:gd name="connsiteY17" fmla="*/ 117686 h 117618"/>
                <a:gd name="connsiteX18" fmla="*/ 78370 w 78185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185" h="117618">
                  <a:moveTo>
                    <a:pt x="78370" y="85448"/>
                  </a:moveTo>
                  <a:lnTo>
                    <a:pt x="72356" y="85448"/>
                  </a:lnTo>
                  <a:cubicBezTo>
                    <a:pt x="71825" y="89345"/>
                    <a:pt x="70056" y="99796"/>
                    <a:pt x="67756" y="101567"/>
                  </a:cubicBezTo>
                  <a:cubicBezTo>
                    <a:pt x="66341" y="102630"/>
                    <a:pt x="52721" y="102630"/>
                    <a:pt x="50244" y="102630"/>
                  </a:cubicBezTo>
                  <a:lnTo>
                    <a:pt x="17696" y="102630"/>
                  </a:lnTo>
                  <a:cubicBezTo>
                    <a:pt x="36270" y="86156"/>
                    <a:pt x="42461" y="81196"/>
                    <a:pt x="53074" y="72871"/>
                  </a:cubicBezTo>
                  <a:cubicBezTo>
                    <a:pt x="66164" y="62420"/>
                    <a:pt x="78370" y="51438"/>
                    <a:pt x="78370" y="34610"/>
                  </a:cubicBezTo>
                  <a:cubicBezTo>
                    <a:pt x="78370" y="13176"/>
                    <a:pt x="59619" y="68"/>
                    <a:pt x="36977" y="68"/>
                  </a:cubicBezTo>
                  <a:cubicBezTo>
                    <a:pt x="15043" y="68"/>
                    <a:pt x="184" y="15479"/>
                    <a:pt x="184" y="31776"/>
                  </a:cubicBezTo>
                  <a:cubicBezTo>
                    <a:pt x="184" y="40809"/>
                    <a:pt x="7790" y="41695"/>
                    <a:pt x="9559" y="41695"/>
                  </a:cubicBezTo>
                  <a:cubicBezTo>
                    <a:pt x="13805" y="41695"/>
                    <a:pt x="18934" y="38684"/>
                    <a:pt x="18934" y="32307"/>
                  </a:cubicBezTo>
                  <a:cubicBezTo>
                    <a:pt x="18934" y="29119"/>
                    <a:pt x="17696" y="22919"/>
                    <a:pt x="8498" y="22919"/>
                  </a:cubicBezTo>
                  <a:cubicBezTo>
                    <a:pt x="13982" y="10342"/>
                    <a:pt x="26010" y="6445"/>
                    <a:pt x="34324" y="6445"/>
                  </a:cubicBezTo>
                  <a:cubicBezTo>
                    <a:pt x="52013" y="6445"/>
                    <a:pt x="61211" y="20262"/>
                    <a:pt x="61211" y="34610"/>
                  </a:cubicBezTo>
                  <a:cubicBezTo>
                    <a:pt x="61211" y="50021"/>
                    <a:pt x="50244" y="62243"/>
                    <a:pt x="44584" y="68620"/>
                  </a:cubicBezTo>
                  <a:lnTo>
                    <a:pt x="1953" y="110778"/>
                  </a:lnTo>
                  <a:cubicBezTo>
                    <a:pt x="184" y="112372"/>
                    <a:pt x="184" y="112727"/>
                    <a:pt x="184" y="117686"/>
                  </a:cubicBezTo>
                  <a:lnTo>
                    <a:pt x="73063" y="117686"/>
                  </a:lnTo>
                  <a:lnTo>
                    <a:pt x="78370" y="8544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F9AF20DC-E27E-F850-8866-FFBBDE21BDE1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4553004" y="7003433"/>
              <a:ext cx="851785" cy="10121"/>
            </a:xfrm>
            <a:custGeom>
              <a:avLst/>
              <a:gdLst>
                <a:gd name="connsiteX0" fmla="*/ 0 w 851785"/>
                <a:gd name="connsiteY0" fmla="*/ 0 h 10121"/>
                <a:gd name="connsiteX1" fmla="*/ 851785 w 851785"/>
                <a:gd name="connsiteY1" fmla="*/ 0 h 10121"/>
                <a:gd name="connsiteX2" fmla="*/ 851785 w 851785"/>
                <a:gd name="connsiteY2" fmla="*/ 10122 h 10121"/>
                <a:gd name="connsiteX3" fmla="*/ 0 w 85178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1785" h="10121">
                  <a:moveTo>
                    <a:pt x="0" y="0"/>
                  </a:moveTo>
                  <a:lnTo>
                    <a:pt x="851785" y="0"/>
                  </a:lnTo>
                  <a:lnTo>
                    <a:pt x="851785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C27A65FB-9A21-CCC6-0B3B-AAA7C9CD86B8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4556795" y="7133488"/>
              <a:ext cx="115989" cy="163724"/>
            </a:xfrm>
            <a:custGeom>
              <a:avLst/>
              <a:gdLst>
                <a:gd name="connsiteX0" fmla="*/ 115394 w 115989"/>
                <a:gd name="connsiteY0" fmla="*/ 16534 h 163724"/>
                <a:gd name="connsiteX1" fmla="*/ 116152 w 115989"/>
                <a:gd name="connsiteY1" fmla="*/ 11979 h 163724"/>
                <a:gd name="connsiteX2" fmla="*/ 108824 w 115989"/>
                <a:gd name="connsiteY2" fmla="*/ 5146 h 163724"/>
                <a:gd name="connsiteX3" fmla="*/ 98463 w 115989"/>
                <a:gd name="connsiteY3" fmla="*/ 16028 h 163724"/>
                <a:gd name="connsiteX4" fmla="*/ 74962 w 115989"/>
                <a:gd name="connsiteY4" fmla="*/ 85 h 163724"/>
                <a:gd name="connsiteX5" fmla="*/ 14819 w 115989"/>
                <a:gd name="connsiteY5" fmla="*/ 71952 h 163724"/>
                <a:gd name="connsiteX6" fmla="*/ 48428 w 115989"/>
                <a:gd name="connsiteY6" fmla="*/ 111934 h 163724"/>
                <a:gd name="connsiteX7" fmla="*/ 77742 w 115989"/>
                <a:gd name="connsiteY7" fmla="*/ 97257 h 163724"/>
                <a:gd name="connsiteX8" fmla="*/ 77995 w 115989"/>
                <a:gd name="connsiteY8" fmla="*/ 97510 h 163724"/>
                <a:gd name="connsiteX9" fmla="*/ 69655 w 115989"/>
                <a:gd name="connsiteY9" fmla="*/ 130913 h 163724"/>
                <a:gd name="connsiteX10" fmla="*/ 33266 w 115989"/>
                <a:gd name="connsiteY10" fmla="*/ 158242 h 163724"/>
                <a:gd name="connsiteX11" fmla="*/ 13050 w 115989"/>
                <a:gd name="connsiteY11" fmla="*/ 155712 h 163724"/>
                <a:gd name="connsiteX12" fmla="*/ 23411 w 115989"/>
                <a:gd name="connsiteY12" fmla="*/ 142553 h 163724"/>
                <a:gd name="connsiteX13" fmla="*/ 13808 w 115989"/>
                <a:gd name="connsiteY13" fmla="*/ 133696 h 163724"/>
                <a:gd name="connsiteX14" fmla="*/ 162 w 115989"/>
                <a:gd name="connsiteY14" fmla="*/ 148373 h 163724"/>
                <a:gd name="connsiteX15" fmla="*/ 33772 w 115989"/>
                <a:gd name="connsiteY15" fmla="*/ 163809 h 163724"/>
                <a:gd name="connsiteX16" fmla="*/ 87344 w 115989"/>
                <a:gd name="connsiteY16" fmla="*/ 128888 h 163724"/>
                <a:gd name="connsiteX17" fmla="*/ 115394 w 115989"/>
                <a:gd name="connsiteY17" fmla="*/ 16534 h 163724"/>
                <a:gd name="connsiteX18" fmla="*/ 82543 w 115989"/>
                <a:gd name="connsiteY18" fmla="*/ 79543 h 163724"/>
                <a:gd name="connsiteX19" fmla="*/ 69655 w 115989"/>
                <a:gd name="connsiteY19" fmla="*/ 97257 h 163724"/>
                <a:gd name="connsiteX20" fmla="*/ 49187 w 115989"/>
                <a:gd name="connsiteY20" fmla="*/ 106367 h 163724"/>
                <a:gd name="connsiteX21" fmla="*/ 32761 w 115989"/>
                <a:gd name="connsiteY21" fmla="*/ 83086 h 163724"/>
                <a:gd name="connsiteX22" fmla="*/ 46912 w 115989"/>
                <a:gd name="connsiteY22" fmla="*/ 28174 h 163724"/>
                <a:gd name="connsiteX23" fmla="*/ 75215 w 115989"/>
                <a:gd name="connsiteY23" fmla="*/ 5653 h 163724"/>
                <a:gd name="connsiteX24" fmla="*/ 95431 w 115989"/>
                <a:gd name="connsiteY24" fmla="*/ 27415 h 163724"/>
                <a:gd name="connsiteX25" fmla="*/ 94673 w 115989"/>
                <a:gd name="connsiteY25" fmla="*/ 31211 h 163724"/>
                <a:gd name="connsiteX26" fmla="*/ 82543 w 115989"/>
                <a:gd name="connsiteY26" fmla="*/ 7954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989" h="163724">
                  <a:moveTo>
                    <a:pt x="115394" y="16534"/>
                  </a:moveTo>
                  <a:cubicBezTo>
                    <a:pt x="115647" y="15015"/>
                    <a:pt x="116152" y="13750"/>
                    <a:pt x="116152" y="11979"/>
                  </a:cubicBezTo>
                  <a:cubicBezTo>
                    <a:pt x="116152" y="7677"/>
                    <a:pt x="113120" y="5146"/>
                    <a:pt x="108824" y="5146"/>
                  </a:cubicBezTo>
                  <a:cubicBezTo>
                    <a:pt x="106297" y="5146"/>
                    <a:pt x="99474" y="6918"/>
                    <a:pt x="98463" y="16028"/>
                  </a:cubicBezTo>
                  <a:cubicBezTo>
                    <a:pt x="93915" y="6665"/>
                    <a:pt x="85070" y="85"/>
                    <a:pt x="74962" y="85"/>
                  </a:cubicBezTo>
                  <a:cubicBezTo>
                    <a:pt x="46154" y="85"/>
                    <a:pt x="14819" y="35513"/>
                    <a:pt x="14819" y="71952"/>
                  </a:cubicBezTo>
                  <a:cubicBezTo>
                    <a:pt x="14819" y="97004"/>
                    <a:pt x="30234" y="111934"/>
                    <a:pt x="48428" y="111934"/>
                  </a:cubicBezTo>
                  <a:cubicBezTo>
                    <a:pt x="63338" y="111934"/>
                    <a:pt x="75215" y="100041"/>
                    <a:pt x="77742" y="97257"/>
                  </a:cubicBezTo>
                  <a:lnTo>
                    <a:pt x="77995" y="97510"/>
                  </a:lnTo>
                  <a:cubicBezTo>
                    <a:pt x="72688" y="120032"/>
                    <a:pt x="69655" y="130407"/>
                    <a:pt x="69655" y="130913"/>
                  </a:cubicBezTo>
                  <a:cubicBezTo>
                    <a:pt x="68645" y="133190"/>
                    <a:pt x="60053" y="158242"/>
                    <a:pt x="33266" y="158242"/>
                  </a:cubicBezTo>
                  <a:cubicBezTo>
                    <a:pt x="28465" y="158242"/>
                    <a:pt x="20126" y="157989"/>
                    <a:pt x="13050" y="155712"/>
                  </a:cubicBezTo>
                  <a:cubicBezTo>
                    <a:pt x="20631" y="153434"/>
                    <a:pt x="23411" y="146855"/>
                    <a:pt x="23411" y="142553"/>
                  </a:cubicBezTo>
                  <a:cubicBezTo>
                    <a:pt x="23411" y="138504"/>
                    <a:pt x="20631" y="133696"/>
                    <a:pt x="13808" y="133696"/>
                  </a:cubicBezTo>
                  <a:cubicBezTo>
                    <a:pt x="8249" y="133696"/>
                    <a:pt x="162" y="138251"/>
                    <a:pt x="162" y="148373"/>
                  </a:cubicBezTo>
                  <a:cubicBezTo>
                    <a:pt x="162" y="158748"/>
                    <a:pt x="9512" y="163809"/>
                    <a:pt x="33772" y="163809"/>
                  </a:cubicBezTo>
                  <a:cubicBezTo>
                    <a:pt x="65359" y="163809"/>
                    <a:pt x="83554" y="144072"/>
                    <a:pt x="87344" y="128888"/>
                  </a:cubicBezTo>
                  <a:lnTo>
                    <a:pt x="115394" y="16534"/>
                  </a:lnTo>
                  <a:close/>
                  <a:moveTo>
                    <a:pt x="82543" y="79543"/>
                  </a:moveTo>
                  <a:cubicBezTo>
                    <a:pt x="81027" y="86123"/>
                    <a:pt x="75215" y="92449"/>
                    <a:pt x="69655" y="97257"/>
                  </a:cubicBezTo>
                  <a:cubicBezTo>
                    <a:pt x="64349" y="101812"/>
                    <a:pt x="56515" y="106367"/>
                    <a:pt x="49187" y="106367"/>
                  </a:cubicBezTo>
                  <a:cubicBezTo>
                    <a:pt x="36551" y="106367"/>
                    <a:pt x="32761" y="93208"/>
                    <a:pt x="32761" y="83086"/>
                  </a:cubicBezTo>
                  <a:cubicBezTo>
                    <a:pt x="32761" y="70940"/>
                    <a:pt x="40089" y="41080"/>
                    <a:pt x="46912" y="28174"/>
                  </a:cubicBezTo>
                  <a:cubicBezTo>
                    <a:pt x="53735" y="15775"/>
                    <a:pt x="64601" y="5653"/>
                    <a:pt x="75215" y="5653"/>
                  </a:cubicBezTo>
                  <a:cubicBezTo>
                    <a:pt x="91893" y="5653"/>
                    <a:pt x="95431" y="26150"/>
                    <a:pt x="95431" y="27415"/>
                  </a:cubicBezTo>
                  <a:cubicBezTo>
                    <a:pt x="95431" y="28680"/>
                    <a:pt x="94926" y="30199"/>
                    <a:pt x="94673" y="31211"/>
                  </a:cubicBezTo>
                  <a:lnTo>
                    <a:pt x="82543" y="7954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AF94D79F-0EE6-CB64-3C1F-EE555176A1FA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4707619" y="7055549"/>
              <a:ext cx="58626" cy="253051"/>
            </a:xfrm>
            <a:custGeom>
              <a:avLst/>
              <a:gdLst>
                <a:gd name="connsiteX0" fmla="*/ 58794 w 58626"/>
                <a:gd name="connsiteY0" fmla="*/ 250606 h 253051"/>
                <a:gd name="connsiteX1" fmla="*/ 54498 w 58626"/>
                <a:gd name="connsiteY1" fmla="*/ 245039 h 253051"/>
                <a:gd name="connsiteX2" fmla="*/ 14824 w 58626"/>
                <a:gd name="connsiteY2" fmla="*/ 126611 h 253051"/>
                <a:gd name="connsiteX3" fmla="*/ 55509 w 58626"/>
                <a:gd name="connsiteY3" fmla="*/ 6918 h 253051"/>
                <a:gd name="connsiteX4" fmla="*/ 58794 w 58626"/>
                <a:gd name="connsiteY4" fmla="*/ 2616 h 253051"/>
                <a:gd name="connsiteX5" fmla="*/ 56267 w 58626"/>
                <a:gd name="connsiteY5" fmla="*/ 85 h 253051"/>
                <a:gd name="connsiteX6" fmla="*/ 16088 w 58626"/>
                <a:gd name="connsiteY6" fmla="*/ 49430 h 253051"/>
                <a:gd name="connsiteX7" fmla="*/ 168 w 58626"/>
                <a:gd name="connsiteY7" fmla="*/ 126611 h 253051"/>
                <a:gd name="connsiteX8" fmla="*/ 16846 w 58626"/>
                <a:gd name="connsiteY8" fmla="*/ 205563 h 253051"/>
                <a:gd name="connsiteX9" fmla="*/ 56267 w 58626"/>
                <a:gd name="connsiteY9" fmla="*/ 253137 h 253051"/>
                <a:gd name="connsiteX10" fmla="*/ 58794 w 58626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26" h="253051">
                  <a:moveTo>
                    <a:pt x="58794" y="250606"/>
                  </a:moveTo>
                  <a:cubicBezTo>
                    <a:pt x="58794" y="249847"/>
                    <a:pt x="58794" y="249341"/>
                    <a:pt x="54498" y="245039"/>
                  </a:cubicBezTo>
                  <a:cubicBezTo>
                    <a:pt x="22911" y="213154"/>
                    <a:pt x="14824" y="165328"/>
                    <a:pt x="14824" y="126611"/>
                  </a:cubicBezTo>
                  <a:cubicBezTo>
                    <a:pt x="14824" y="82580"/>
                    <a:pt x="24427" y="38549"/>
                    <a:pt x="55509" y="6918"/>
                  </a:cubicBezTo>
                  <a:cubicBezTo>
                    <a:pt x="58794" y="3881"/>
                    <a:pt x="58794" y="3375"/>
                    <a:pt x="58794" y="2616"/>
                  </a:cubicBezTo>
                  <a:cubicBezTo>
                    <a:pt x="58794" y="845"/>
                    <a:pt x="57784" y="85"/>
                    <a:pt x="56267" y="85"/>
                  </a:cubicBezTo>
                  <a:cubicBezTo>
                    <a:pt x="53740" y="85"/>
                    <a:pt x="30997" y="17293"/>
                    <a:pt x="16088" y="49430"/>
                  </a:cubicBezTo>
                  <a:cubicBezTo>
                    <a:pt x="3200" y="77266"/>
                    <a:pt x="168" y="105355"/>
                    <a:pt x="168" y="126611"/>
                  </a:cubicBezTo>
                  <a:cubicBezTo>
                    <a:pt x="168" y="146349"/>
                    <a:pt x="2947" y="176968"/>
                    <a:pt x="16846" y="205563"/>
                  </a:cubicBezTo>
                  <a:cubicBezTo>
                    <a:pt x="32008" y="236688"/>
                    <a:pt x="53740" y="253137"/>
                    <a:pt x="56267" y="253137"/>
                  </a:cubicBezTo>
                  <a:cubicBezTo>
                    <a:pt x="57784" y="253137"/>
                    <a:pt x="58794" y="252377"/>
                    <a:pt x="58794" y="250606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2907C582-B648-C1E0-9A87-A0B79148756C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4788203" y="7133488"/>
              <a:ext cx="110935" cy="114632"/>
            </a:xfrm>
            <a:custGeom>
              <a:avLst/>
              <a:gdLst>
                <a:gd name="connsiteX0" fmla="*/ 111107 w 110935"/>
                <a:gd name="connsiteY0" fmla="*/ 17799 h 114632"/>
                <a:gd name="connsiteX1" fmla="*/ 99989 w 110935"/>
                <a:gd name="connsiteY1" fmla="*/ 85 h 114632"/>
                <a:gd name="connsiteX2" fmla="*/ 87606 w 110935"/>
                <a:gd name="connsiteY2" fmla="*/ 12232 h 114632"/>
                <a:gd name="connsiteX3" fmla="*/ 91649 w 110935"/>
                <a:gd name="connsiteY3" fmla="*/ 19823 h 114632"/>
                <a:gd name="connsiteX4" fmla="*/ 100241 w 110935"/>
                <a:gd name="connsiteY4" fmla="*/ 40574 h 114632"/>
                <a:gd name="connsiteX5" fmla="*/ 55260 w 110935"/>
                <a:gd name="connsiteY5" fmla="*/ 109150 h 114632"/>
                <a:gd name="connsiteX6" fmla="*/ 36560 w 110935"/>
                <a:gd name="connsiteY6" fmla="*/ 87135 h 114632"/>
                <a:gd name="connsiteX7" fmla="*/ 51217 w 110935"/>
                <a:gd name="connsiteY7" fmla="*/ 33488 h 114632"/>
                <a:gd name="connsiteX8" fmla="*/ 54250 w 110935"/>
                <a:gd name="connsiteY8" fmla="*/ 20836 h 114632"/>
                <a:gd name="connsiteX9" fmla="*/ 33528 w 110935"/>
                <a:gd name="connsiteY9" fmla="*/ 85 h 114632"/>
                <a:gd name="connsiteX10" fmla="*/ 171 w 110935"/>
                <a:gd name="connsiteY10" fmla="*/ 39055 h 114632"/>
                <a:gd name="connsiteX11" fmla="*/ 3204 w 110935"/>
                <a:gd name="connsiteY11" fmla="*/ 41586 h 114632"/>
                <a:gd name="connsiteX12" fmla="*/ 7247 w 110935"/>
                <a:gd name="connsiteY12" fmla="*/ 37031 h 114632"/>
                <a:gd name="connsiteX13" fmla="*/ 32770 w 110935"/>
                <a:gd name="connsiteY13" fmla="*/ 5653 h 114632"/>
                <a:gd name="connsiteX14" fmla="*/ 39087 w 110935"/>
                <a:gd name="connsiteY14" fmla="*/ 13750 h 114632"/>
                <a:gd name="connsiteX15" fmla="*/ 34792 w 110935"/>
                <a:gd name="connsiteY15" fmla="*/ 31464 h 114632"/>
                <a:gd name="connsiteX16" fmla="*/ 20388 w 110935"/>
                <a:gd name="connsiteY16" fmla="*/ 83339 h 114632"/>
                <a:gd name="connsiteX17" fmla="*/ 54250 w 110935"/>
                <a:gd name="connsiteY17" fmla="*/ 114718 h 114632"/>
                <a:gd name="connsiteX18" fmla="*/ 111107 w 110935"/>
                <a:gd name="connsiteY18" fmla="*/ 17799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935" h="114632">
                  <a:moveTo>
                    <a:pt x="111107" y="17799"/>
                  </a:moveTo>
                  <a:cubicBezTo>
                    <a:pt x="111107" y="4134"/>
                    <a:pt x="104537" y="85"/>
                    <a:pt x="99989" y="85"/>
                  </a:cubicBezTo>
                  <a:cubicBezTo>
                    <a:pt x="93671" y="85"/>
                    <a:pt x="87606" y="6665"/>
                    <a:pt x="87606" y="12232"/>
                  </a:cubicBezTo>
                  <a:cubicBezTo>
                    <a:pt x="87606" y="15522"/>
                    <a:pt x="88870" y="17040"/>
                    <a:pt x="91649" y="19823"/>
                  </a:cubicBezTo>
                  <a:cubicBezTo>
                    <a:pt x="96956" y="24884"/>
                    <a:pt x="100241" y="31464"/>
                    <a:pt x="100241" y="40574"/>
                  </a:cubicBezTo>
                  <a:cubicBezTo>
                    <a:pt x="100241" y="51202"/>
                    <a:pt x="84826" y="109150"/>
                    <a:pt x="55260" y="109150"/>
                  </a:cubicBezTo>
                  <a:cubicBezTo>
                    <a:pt x="42373" y="109150"/>
                    <a:pt x="36560" y="100294"/>
                    <a:pt x="36560" y="87135"/>
                  </a:cubicBezTo>
                  <a:cubicBezTo>
                    <a:pt x="36560" y="72964"/>
                    <a:pt x="43383" y="54491"/>
                    <a:pt x="51217" y="33488"/>
                  </a:cubicBezTo>
                  <a:cubicBezTo>
                    <a:pt x="52986" y="29186"/>
                    <a:pt x="54250" y="25644"/>
                    <a:pt x="54250" y="20836"/>
                  </a:cubicBezTo>
                  <a:cubicBezTo>
                    <a:pt x="54250" y="9448"/>
                    <a:pt x="46163" y="85"/>
                    <a:pt x="33528" y="85"/>
                  </a:cubicBezTo>
                  <a:cubicBezTo>
                    <a:pt x="9774" y="85"/>
                    <a:pt x="171" y="36778"/>
                    <a:pt x="171" y="39055"/>
                  </a:cubicBezTo>
                  <a:cubicBezTo>
                    <a:pt x="171" y="41586"/>
                    <a:pt x="2698" y="41586"/>
                    <a:pt x="3204" y="41586"/>
                  </a:cubicBezTo>
                  <a:cubicBezTo>
                    <a:pt x="5731" y="41586"/>
                    <a:pt x="5984" y="41080"/>
                    <a:pt x="7247" y="37031"/>
                  </a:cubicBezTo>
                  <a:cubicBezTo>
                    <a:pt x="14575" y="11473"/>
                    <a:pt x="25442" y="5653"/>
                    <a:pt x="32770" y="5653"/>
                  </a:cubicBezTo>
                  <a:cubicBezTo>
                    <a:pt x="34792" y="5653"/>
                    <a:pt x="39087" y="5653"/>
                    <a:pt x="39087" y="13750"/>
                  </a:cubicBezTo>
                  <a:cubicBezTo>
                    <a:pt x="39087" y="20076"/>
                    <a:pt x="36560" y="26909"/>
                    <a:pt x="34792" y="31464"/>
                  </a:cubicBezTo>
                  <a:cubicBezTo>
                    <a:pt x="23673" y="60818"/>
                    <a:pt x="20388" y="72458"/>
                    <a:pt x="20388" y="83339"/>
                  </a:cubicBezTo>
                  <a:cubicBezTo>
                    <a:pt x="20388" y="110669"/>
                    <a:pt x="42625" y="114718"/>
                    <a:pt x="54250" y="114718"/>
                  </a:cubicBezTo>
                  <a:cubicBezTo>
                    <a:pt x="96703" y="114718"/>
                    <a:pt x="111107" y="30958"/>
                    <a:pt x="111107" y="17799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517261D3-6BBF-E713-7297-1E4C2FA25696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4934164" y="7218513"/>
              <a:ext cx="29566" cy="75662"/>
            </a:xfrm>
            <a:custGeom>
              <a:avLst/>
              <a:gdLst>
                <a:gd name="connsiteX0" fmla="*/ 29743 w 29566"/>
                <a:gd name="connsiteY0" fmla="*/ 26656 h 75662"/>
                <a:gd name="connsiteX1" fmla="*/ 13570 w 29566"/>
                <a:gd name="connsiteY1" fmla="*/ 85 h 75662"/>
                <a:gd name="connsiteX2" fmla="*/ 177 w 29566"/>
                <a:gd name="connsiteY2" fmla="*/ 13497 h 75662"/>
                <a:gd name="connsiteX3" fmla="*/ 13570 w 29566"/>
                <a:gd name="connsiteY3" fmla="*/ 26909 h 75662"/>
                <a:gd name="connsiteX4" fmla="*/ 22414 w 29566"/>
                <a:gd name="connsiteY4" fmla="*/ 23619 h 75662"/>
                <a:gd name="connsiteX5" fmla="*/ 23678 w 29566"/>
                <a:gd name="connsiteY5" fmla="*/ 22860 h 75662"/>
                <a:gd name="connsiteX6" fmla="*/ 24183 w 29566"/>
                <a:gd name="connsiteY6" fmla="*/ 26656 h 75662"/>
                <a:gd name="connsiteX7" fmla="*/ 7000 w 29566"/>
                <a:gd name="connsiteY7" fmla="*/ 68915 h 75662"/>
                <a:gd name="connsiteX8" fmla="*/ 4220 w 29566"/>
                <a:gd name="connsiteY8" fmla="*/ 72964 h 75662"/>
                <a:gd name="connsiteX9" fmla="*/ 6747 w 29566"/>
                <a:gd name="connsiteY9" fmla="*/ 75748 h 75662"/>
                <a:gd name="connsiteX10" fmla="*/ 29743 w 29566"/>
                <a:gd name="connsiteY10" fmla="*/ 26656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66" h="75662">
                  <a:moveTo>
                    <a:pt x="29743" y="26656"/>
                  </a:moveTo>
                  <a:cubicBezTo>
                    <a:pt x="29743" y="9954"/>
                    <a:pt x="23425" y="85"/>
                    <a:pt x="13570" y="85"/>
                  </a:cubicBezTo>
                  <a:cubicBezTo>
                    <a:pt x="5231" y="85"/>
                    <a:pt x="177" y="6412"/>
                    <a:pt x="177" y="13497"/>
                  </a:cubicBezTo>
                  <a:cubicBezTo>
                    <a:pt x="177" y="20330"/>
                    <a:pt x="5231" y="26909"/>
                    <a:pt x="13570" y="26909"/>
                  </a:cubicBezTo>
                  <a:cubicBezTo>
                    <a:pt x="16602" y="26909"/>
                    <a:pt x="19887" y="25897"/>
                    <a:pt x="22414" y="23619"/>
                  </a:cubicBezTo>
                  <a:cubicBezTo>
                    <a:pt x="23172" y="23113"/>
                    <a:pt x="23425" y="22860"/>
                    <a:pt x="23678" y="22860"/>
                  </a:cubicBezTo>
                  <a:cubicBezTo>
                    <a:pt x="23931" y="22860"/>
                    <a:pt x="24183" y="23113"/>
                    <a:pt x="24183" y="26656"/>
                  </a:cubicBezTo>
                  <a:cubicBezTo>
                    <a:pt x="24183" y="45382"/>
                    <a:pt x="15339" y="60565"/>
                    <a:pt x="7000" y="68915"/>
                  </a:cubicBezTo>
                  <a:cubicBezTo>
                    <a:pt x="4220" y="71699"/>
                    <a:pt x="4220" y="72205"/>
                    <a:pt x="4220" y="72964"/>
                  </a:cubicBezTo>
                  <a:cubicBezTo>
                    <a:pt x="4220" y="74736"/>
                    <a:pt x="5483" y="75748"/>
                    <a:pt x="6747" y="75748"/>
                  </a:cubicBezTo>
                  <a:cubicBezTo>
                    <a:pt x="9527" y="75748"/>
                    <a:pt x="29743" y="56263"/>
                    <a:pt x="29743" y="26656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EDC43F30-C477-4D06-FF25-31436700EFF6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5032071" y="7133488"/>
              <a:ext cx="102849" cy="114632"/>
            </a:xfrm>
            <a:custGeom>
              <a:avLst/>
              <a:gdLst>
                <a:gd name="connsiteX0" fmla="*/ 15090 w 102849"/>
                <a:gd name="connsiteY0" fmla="*/ 97004 h 114632"/>
                <a:gd name="connsiteX1" fmla="*/ 12816 w 102849"/>
                <a:gd name="connsiteY1" fmla="*/ 107885 h 114632"/>
                <a:gd name="connsiteX2" fmla="*/ 20144 w 102849"/>
                <a:gd name="connsiteY2" fmla="*/ 114718 h 114632"/>
                <a:gd name="connsiteX3" fmla="*/ 29494 w 102849"/>
                <a:gd name="connsiteY3" fmla="*/ 107632 h 114632"/>
                <a:gd name="connsiteX4" fmla="*/ 39602 w 102849"/>
                <a:gd name="connsiteY4" fmla="*/ 67650 h 114632"/>
                <a:gd name="connsiteX5" fmla="*/ 47689 w 102849"/>
                <a:gd name="connsiteY5" fmla="*/ 34753 h 114632"/>
                <a:gd name="connsiteX6" fmla="*/ 61840 w 102849"/>
                <a:gd name="connsiteY6" fmla="*/ 14003 h 114632"/>
                <a:gd name="connsiteX7" fmla="*/ 82056 w 102849"/>
                <a:gd name="connsiteY7" fmla="*/ 5653 h 114632"/>
                <a:gd name="connsiteX8" fmla="*/ 92670 w 102849"/>
                <a:gd name="connsiteY8" fmla="*/ 8689 h 114632"/>
                <a:gd name="connsiteX9" fmla="*/ 79529 w 102849"/>
                <a:gd name="connsiteY9" fmla="*/ 22607 h 114632"/>
                <a:gd name="connsiteX10" fmla="*/ 89132 w 102849"/>
                <a:gd name="connsiteY10" fmla="*/ 31464 h 114632"/>
                <a:gd name="connsiteX11" fmla="*/ 103031 w 102849"/>
                <a:gd name="connsiteY11" fmla="*/ 16534 h 114632"/>
                <a:gd name="connsiteX12" fmla="*/ 82056 w 102849"/>
                <a:gd name="connsiteY12" fmla="*/ 85 h 114632"/>
                <a:gd name="connsiteX13" fmla="*/ 49711 w 102849"/>
                <a:gd name="connsiteY13" fmla="*/ 19570 h 114632"/>
                <a:gd name="connsiteX14" fmla="*/ 26715 w 102849"/>
                <a:gd name="connsiteY14" fmla="*/ 85 h 114632"/>
                <a:gd name="connsiteX15" fmla="*/ 8015 w 102849"/>
                <a:gd name="connsiteY15" fmla="*/ 14509 h 114632"/>
                <a:gd name="connsiteX16" fmla="*/ 181 w 102849"/>
                <a:gd name="connsiteY16" fmla="*/ 39055 h 114632"/>
                <a:gd name="connsiteX17" fmla="*/ 3213 w 102849"/>
                <a:gd name="connsiteY17" fmla="*/ 41586 h 114632"/>
                <a:gd name="connsiteX18" fmla="*/ 7509 w 102849"/>
                <a:gd name="connsiteY18" fmla="*/ 35766 h 114632"/>
                <a:gd name="connsiteX19" fmla="*/ 25957 w 102849"/>
                <a:gd name="connsiteY19" fmla="*/ 5653 h 114632"/>
                <a:gd name="connsiteX20" fmla="*/ 33790 w 102849"/>
                <a:gd name="connsiteY20" fmla="*/ 17293 h 114632"/>
                <a:gd name="connsiteX21" fmla="*/ 29747 w 102849"/>
                <a:gd name="connsiteY21" fmla="*/ 38549 h 114632"/>
                <a:gd name="connsiteX22" fmla="*/ 15090 w 102849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49" h="114632">
                  <a:moveTo>
                    <a:pt x="15090" y="97004"/>
                  </a:moveTo>
                  <a:cubicBezTo>
                    <a:pt x="14332" y="100800"/>
                    <a:pt x="12816" y="106620"/>
                    <a:pt x="12816" y="107885"/>
                  </a:cubicBezTo>
                  <a:cubicBezTo>
                    <a:pt x="12816" y="112440"/>
                    <a:pt x="16354" y="114718"/>
                    <a:pt x="20144" y="114718"/>
                  </a:cubicBezTo>
                  <a:cubicBezTo>
                    <a:pt x="23177" y="114718"/>
                    <a:pt x="27726" y="112693"/>
                    <a:pt x="29494" y="107632"/>
                  </a:cubicBezTo>
                  <a:cubicBezTo>
                    <a:pt x="30000" y="106620"/>
                    <a:pt x="38592" y="72205"/>
                    <a:pt x="39602" y="67650"/>
                  </a:cubicBezTo>
                  <a:cubicBezTo>
                    <a:pt x="41624" y="59299"/>
                    <a:pt x="46173" y="41586"/>
                    <a:pt x="47689" y="34753"/>
                  </a:cubicBezTo>
                  <a:cubicBezTo>
                    <a:pt x="48700" y="31464"/>
                    <a:pt x="55775" y="19570"/>
                    <a:pt x="61840" y="14003"/>
                  </a:cubicBezTo>
                  <a:cubicBezTo>
                    <a:pt x="63862" y="12232"/>
                    <a:pt x="71190" y="5653"/>
                    <a:pt x="82056" y="5653"/>
                  </a:cubicBezTo>
                  <a:cubicBezTo>
                    <a:pt x="88627" y="5653"/>
                    <a:pt x="92417" y="8689"/>
                    <a:pt x="92670" y="8689"/>
                  </a:cubicBezTo>
                  <a:cubicBezTo>
                    <a:pt x="85089" y="9954"/>
                    <a:pt x="79529" y="16028"/>
                    <a:pt x="79529" y="22607"/>
                  </a:cubicBezTo>
                  <a:cubicBezTo>
                    <a:pt x="79529" y="26656"/>
                    <a:pt x="82309" y="31464"/>
                    <a:pt x="89132" y="31464"/>
                  </a:cubicBezTo>
                  <a:cubicBezTo>
                    <a:pt x="95955" y="31464"/>
                    <a:pt x="103031" y="25644"/>
                    <a:pt x="103031" y="16534"/>
                  </a:cubicBezTo>
                  <a:cubicBezTo>
                    <a:pt x="103031" y="7677"/>
                    <a:pt x="94944" y="85"/>
                    <a:pt x="82056" y="85"/>
                  </a:cubicBezTo>
                  <a:cubicBezTo>
                    <a:pt x="65631" y="85"/>
                    <a:pt x="54512" y="12485"/>
                    <a:pt x="49711" y="19570"/>
                  </a:cubicBezTo>
                  <a:cubicBezTo>
                    <a:pt x="47689" y="8183"/>
                    <a:pt x="38592" y="85"/>
                    <a:pt x="26715" y="85"/>
                  </a:cubicBezTo>
                  <a:cubicBezTo>
                    <a:pt x="15090" y="85"/>
                    <a:pt x="10289" y="9954"/>
                    <a:pt x="8015" y="14509"/>
                  </a:cubicBezTo>
                  <a:cubicBezTo>
                    <a:pt x="3466" y="23113"/>
                    <a:pt x="181" y="38296"/>
                    <a:pt x="181" y="39055"/>
                  </a:cubicBezTo>
                  <a:cubicBezTo>
                    <a:pt x="181" y="41586"/>
                    <a:pt x="2708" y="41586"/>
                    <a:pt x="3213" y="41586"/>
                  </a:cubicBezTo>
                  <a:cubicBezTo>
                    <a:pt x="5741" y="41586"/>
                    <a:pt x="5993" y="41333"/>
                    <a:pt x="7509" y="35766"/>
                  </a:cubicBezTo>
                  <a:cubicBezTo>
                    <a:pt x="11805" y="17799"/>
                    <a:pt x="16859" y="5653"/>
                    <a:pt x="25957" y="5653"/>
                  </a:cubicBezTo>
                  <a:cubicBezTo>
                    <a:pt x="30253" y="5653"/>
                    <a:pt x="33790" y="7677"/>
                    <a:pt x="33790" y="17293"/>
                  </a:cubicBezTo>
                  <a:cubicBezTo>
                    <a:pt x="33790" y="22607"/>
                    <a:pt x="33032" y="25391"/>
                    <a:pt x="29747" y="38549"/>
                  </a:cubicBezTo>
                  <a:lnTo>
                    <a:pt x="15090" y="970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7972B4F6-AFAA-6126-9E62-DD61DD4EBFC4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5151133" y="7173647"/>
              <a:ext cx="130191" cy="130549"/>
            </a:xfrm>
            <a:custGeom>
              <a:avLst/>
              <a:gdLst>
                <a:gd name="connsiteX0" fmla="*/ 69704 w 130191"/>
                <a:gd name="connsiteY0" fmla="*/ 69701 h 130549"/>
                <a:gd name="connsiteX1" fmla="*/ 123832 w 130191"/>
                <a:gd name="connsiteY1" fmla="*/ 69701 h 130549"/>
                <a:gd name="connsiteX2" fmla="*/ 130377 w 130191"/>
                <a:gd name="connsiteY2" fmla="*/ 65450 h 130549"/>
                <a:gd name="connsiteX3" fmla="*/ 123832 w 130191"/>
                <a:gd name="connsiteY3" fmla="*/ 61022 h 130549"/>
                <a:gd name="connsiteX4" fmla="*/ 69704 w 130191"/>
                <a:gd name="connsiteY4" fmla="*/ 61022 h 130549"/>
                <a:gd name="connsiteX5" fmla="*/ 69704 w 130191"/>
                <a:gd name="connsiteY5" fmla="*/ 6641 h 130549"/>
                <a:gd name="connsiteX6" fmla="*/ 65458 w 130191"/>
                <a:gd name="connsiteY6" fmla="*/ 87 h 130549"/>
                <a:gd name="connsiteX7" fmla="*/ 61036 w 130191"/>
                <a:gd name="connsiteY7" fmla="*/ 6641 h 130549"/>
                <a:gd name="connsiteX8" fmla="*/ 61036 w 130191"/>
                <a:gd name="connsiteY8" fmla="*/ 61022 h 130549"/>
                <a:gd name="connsiteX9" fmla="*/ 6731 w 130191"/>
                <a:gd name="connsiteY9" fmla="*/ 61022 h 130549"/>
                <a:gd name="connsiteX10" fmla="*/ 186 w 130191"/>
                <a:gd name="connsiteY10" fmla="*/ 65273 h 130549"/>
                <a:gd name="connsiteX11" fmla="*/ 6731 w 130191"/>
                <a:gd name="connsiteY11" fmla="*/ 69701 h 130549"/>
                <a:gd name="connsiteX12" fmla="*/ 61036 w 130191"/>
                <a:gd name="connsiteY12" fmla="*/ 69701 h 130549"/>
                <a:gd name="connsiteX13" fmla="*/ 61036 w 130191"/>
                <a:gd name="connsiteY13" fmla="*/ 124082 h 130549"/>
                <a:gd name="connsiteX14" fmla="*/ 65281 w 130191"/>
                <a:gd name="connsiteY14" fmla="*/ 130636 h 130549"/>
                <a:gd name="connsiteX15" fmla="*/ 69704 w 130191"/>
                <a:gd name="connsiteY15" fmla="*/ 124082 h 130549"/>
                <a:gd name="connsiteX16" fmla="*/ 69704 w 130191"/>
                <a:gd name="connsiteY16" fmla="*/ 6970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91" h="130549">
                  <a:moveTo>
                    <a:pt x="69704" y="69701"/>
                  </a:moveTo>
                  <a:lnTo>
                    <a:pt x="123832" y="69701"/>
                  </a:lnTo>
                  <a:cubicBezTo>
                    <a:pt x="126132" y="69701"/>
                    <a:pt x="130377" y="69701"/>
                    <a:pt x="130377" y="65450"/>
                  </a:cubicBezTo>
                  <a:cubicBezTo>
                    <a:pt x="130377" y="61022"/>
                    <a:pt x="126309" y="61022"/>
                    <a:pt x="123832" y="61022"/>
                  </a:cubicBezTo>
                  <a:lnTo>
                    <a:pt x="69704" y="61022"/>
                  </a:lnTo>
                  <a:lnTo>
                    <a:pt x="69704" y="6641"/>
                  </a:lnTo>
                  <a:cubicBezTo>
                    <a:pt x="69704" y="4338"/>
                    <a:pt x="69704" y="87"/>
                    <a:pt x="65458" y="87"/>
                  </a:cubicBezTo>
                  <a:cubicBezTo>
                    <a:pt x="61036" y="87"/>
                    <a:pt x="61036" y="4161"/>
                    <a:pt x="61036" y="6641"/>
                  </a:cubicBezTo>
                  <a:lnTo>
                    <a:pt x="61036" y="61022"/>
                  </a:lnTo>
                  <a:lnTo>
                    <a:pt x="6731" y="61022"/>
                  </a:lnTo>
                  <a:cubicBezTo>
                    <a:pt x="4431" y="61022"/>
                    <a:pt x="186" y="61022"/>
                    <a:pt x="186" y="65273"/>
                  </a:cubicBezTo>
                  <a:cubicBezTo>
                    <a:pt x="186" y="69701"/>
                    <a:pt x="4254" y="69701"/>
                    <a:pt x="6731" y="69701"/>
                  </a:cubicBezTo>
                  <a:lnTo>
                    <a:pt x="61036" y="69701"/>
                  </a:lnTo>
                  <a:lnTo>
                    <a:pt x="61036" y="124082"/>
                  </a:lnTo>
                  <a:cubicBezTo>
                    <a:pt x="61036" y="126385"/>
                    <a:pt x="61036" y="130636"/>
                    <a:pt x="65281" y="130636"/>
                  </a:cubicBezTo>
                  <a:cubicBezTo>
                    <a:pt x="69704" y="130636"/>
                    <a:pt x="69704" y="126562"/>
                    <a:pt x="69704" y="124082"/>
                  </a:cubicBezTo>
                  <a:lnTo>
                    <a:pt x="69704" y="6970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303A1AA7-AA83-ABD5-A5FF-6201DD9A090F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5320921" y="7055549"/>
              <a:ext cx="58626" cy="253051"/>
            </a:xfrm>
            <a:custGeom>
              <a:avLst/>
              <a:gdLst>
                <a:gd name="connsiteX0" fmla="*/ 58819 w 58626"/>
                <a:gd name="connsiteY0" fmla="*/ 126611 h 253051"/>
                <a:gd name="connsiteX1" fmla="*/ 42141 w 58626"/>
                <a:gd name="connsiteY1" fmla="*/ 47659 h 253051"/>
                <a:gd name="connsiteX2" fmla="*/ 2719 w 58626"/>
                <a:gd name="connsiteY2" fmla="*/ 85 h 253051"/>
                <a:gd name="connsiteX3" fmla="*/ 192 w 58626"/>
                <a:gd name="connsiteY3" fmla="*/ 2616 h 253051"/>
                <a:gd name="connsiteX4" fmla="*/ 4994 w 58626"/>
                <a:gd name="connsiteY4" fmla="*/ 8436 h 253051"/>
                <a:gd name="connsiteX5" fmla="*/ 44162 w 58626"/>
                <a:gd name="connsiteY5" fmla="*/ 126611 h 253051"/>
                <a:gd name="connsiteX6" fmla="*/ 3477 w 58626"/>
                <a:gd name="connsiteY6" fmla="*/ 246304 h 253051"/>
                <a:gd name="connsiteX7" fmla="*/ 192 w 58626"/>
                <a:gd name="connsiteY7" fmla="*/ 250606 h 253051"/>
                <a:gd name="connsiteX8" fmla="*/ 2719 w 58626"/>
                <a:gd name="connsiteY8" fmla="*/ 253137 h 253051"/>
                <a:gd name="connsiteX9" fmla="*/ 42899 w 58626"/>
                <a:gd name="connsiteY9" fmla="*/ 203792 h 253051"/>
                <a:gd name="connsiteX10" fmla="*/ 58819 w 58626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26" h="253051">
                  <a:moveTo>
                    <a:pt x="58819" y="126611"/>
                  </a:moveTo>
                  <a:cubicBezTo>
                    <a:pt x="58819" y="106873"/>
                    <a:pt x="56039" y="76254"/>
                    <a:pt x="42141" y="47659"/>
                  </a:cubicBezTo>
                  <a:cubicBezTo>
                    <a:pt x="26979" y="16534"/>
                    <a:pt x="5246" y="85"/>
                    <a:pt x="2719" y="85"/>
                  </a:cubicBezTo>
                  <a:cubicBezTo>
                    <a:pt x="1203" y="85"/>
                    <a:pt x="192" y="1098"/>
                    <a:pt x="192" y="2616"/>
                  </a:cubicBezTo>
                  <a:cubicBezTo>
                    <a:pt x="192" y="3375"/>
                    <a:pt x="192" y="3881"/>
                    <a:pt x="4994" y="8436"/>
                  </a:cubicBezTo>
                  <a:cubicBezTo>
                    <a:pt x="29758" y="33488"/>
                    <a:pt x="44162" y="73723"/>
                    <a:pt x="44162" y="126611"/>
                  </a:cubicBezTo>
                  <a:cubicBezTo>
                    <a:pt x="44162" y="169883"/>
                    <a:pt x="34812" y="214420"/>
                    <a:pt x="3477" y="246304"/>
                  </a:cubicBezTo>
                  <a:cubicBezTo>
                    <a:pt x="192" y="249341"/>
                    <a:pt x="192" y="249847"/>
                    <a:pt x="192" y="250606"/>
                  </a:cubicBezTo>
                  <a:cubicBezTo>
                    <a:pt x="192" y="252124"/>
                    <a:pt x="1203" y="253137"/>
                    <a:pt x="2719" y="253137"/>
                  </a:cubicBezTo>
                  <a:cubicBezTo>
                    <a:pt x="5246" y="253137"/>
                    <a:pt x="27989" y="235929"/>
                    <a:pt x="42899" y="203792"/>
                  </a:cubicBezTo>
                  <a:cubicBezTo>
                    <a:pt x="55787" y="175956"/>
                    <a:pt x="58819" y="147867"/>
                    <a:pt x="58819" y="12661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B81AFDC6-134C-DE67-8D7D-D314DFB03686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5687906" y="6821098"/>
              <a:ext cx="154400" cy="10122"/>
            </a:xfrm>
            <a:custGeom>
              <a:avLst/>
              <a:gdLst>
                <a:gd name="connsiteX0" fmla="*/ 145762 w 154400"/>
                <a:gd name="connsiteY0" fmla="*/ 10193 h 10122"/>
                <a:gd name="connsiteX1" fmla="*/ 154607 w 154400"/>
                <a:gd name="connsiteY1" fmla="*/ 5132 h 10122"/>
                <a:gd name="connsiteX2" fmla="*/ 145762 w 154400"/>
                <a:gd name="connsiteY2" fmla="*/ 71 h 10122"/>
                <a:gd name="connsiteX3" fmla="*/ 9051 w 154400"/>
                <a:gd name="connsiteY3" fmla="*/ 71 h 10122"/>
                <a:gd name="connsiteX4" fmla="*/ 206 w 154400"/>
                <a:gd name="connsiteY4" fmla="*/ 5132 h 10122"/>
                <a:gd name="connsiteX5" fmla="*/ 9051 w 154400"/>
                <a:gd name="connsiteY5" fmla="*/ 10193 h 10122"/>
                <a:gd name="connsiteX6" fmla="*/ 145762 w 154400"/>
                <a:gd name="connsiteY6" fmla="*/ 10193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00" h="10122">
                  <a:moveTo>
                    <a:pt x="145762" y="10193"/>
                  </a:moveTo>
                  <a:cubicBezTo>
                    <a:pt x="150058" y="10193"/>
                    <a:pt x="154607" y="10193"/>
                    <a:pt x="154607" y="5132"/>
                  </a:cubicBezTo>
                  <a:cubicBezTo>
                    <a:pt x="154607" y="71"/>
                    <a:pt x="150058" y="71"/>
                    <a:pt x="145762" y="71"/>
                  </a:cubicBezTo>
                  <a:lnTo>
                    <a:pt x="9051" y="71"/>
                  </a:lnTo>
                  <a:cubicBezTo>
                    <a:pt x="4755" y="71"/>
                    <a:pt x="206" y="71"/>
                    <a:pt x="206" y="5132"/>
                  </a:cubicBezTo>
                  <a:cubicBezTo>
                    <a:pt x="206" y="10193"/>
                    <a:pt x="4755" y="10193"/>
                    <a:pt x="9051" y="10193"/>
                  </a:cubicBezTo>
                  <a:lnTo>
                    <a:pt x="145762" y="1019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EADE964F-A1D1-CE69-1588-E8A7541FE248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5870806" y="6777573"/>
              <a:ext cx="102849" cy="114632"/>
            </a:xfrm>
            <a:custGeom>
              <a:avLst/>
              <a:gdLst>
                <a:gd name="connsiteX0" fmla="*/ 15124 w 102849"/>
                <a:gd name="connsiteY0" fmla="*/ 96990 h 114632"/>
                <a:gd name="connsiteX1" fmla="*/ 12849 w 102849"/>
                <a:gd name="connsiteY1" fmla="*/ 107871 h 114632"/>
                <a:gd name="connsiteX2" fmla="*/ 20178 w 102849"/>
                <a:gd name="connsiteY2" fmla="*/ 114704 h 114632"/>
                <a:gd name="connsiteX3" fmla="*/ 29528 w 102849"/>
                <a:gd name="connsiteY3" fmla="*/ 107618 h 114632"/>
                <a:gd name="connsiteX4" fmla="*/ 39636 w 102849"/>
                <a:gd name="connsiteY4" fmla="*/ 67636 h 114632"/>
                <a:gd name="connsiteX5" fmla="*/ 47722 w 102849"/>
                <a:gd name="connsiteY5" fmla="*/ 34739 h 114632"/>
                <a:gd name="connsiteX6" fmla="*/ 61873 w 102849"/>
                <a:gd name="connsiteY6" fmla="*/ 13989 h 114632"/>
                <a:gd name="connsiteX7" fmla="*/ 82089 w 102849"/>
                <a:gd name="connsiteY7" fmla="*/ 5639 h 114632"/>
                <a:gd name="connsiteX8" fmla="*/ 92703 w 102849"/>
                <a:gd name="connsiteY8" fmla="*/ 8675 h 114632"/>
                <a:gd name="connsiteX9" fmla="*/ 79562 w 102849"/>
                <a:gd name="connsiteY9" fmla="*/ 22593 h 114632"/>
                <a:gd name="connsiteX10" fmla="*/ 89165 w 102849"/>
                <a:gd name="connsiteY10" fmla="*/ 31450 h 114632"/>
                <a:gd name="connsiteX11" fmla="*/ 103064 w 102849"/>
                <a:gd name="connsiteY11" fmla="*/ 16520 h 114632"/>
                <a:gd name="connsiteX12" fmla="*/ 82089 w 102849"/>
                <a:gd name="connsiteY12" fmla="*/ 71 h 114632"/>
                <a:gd name="connsiteX13" fmla="*/ 49744 w 102849"/>
                <a:gd name="connsiteY13" fmla="*/ 19556 h 114632"/>
                <a:gd name="connsiteX14" fmla="*/ 26748 w 102849"/>
                <a:gd name="connsiteY14" fmla="*/ 71 h 114632"/>
                <a:gd name="connsiteX15" fmla="*/ 8048 w 102849"/>
                <a:gd name="connsiteY15" fmla="*/ 14495 h 114632"/>
                <a:gd name="connsiteX16" fmla="*/ 214 w 102849"/>
                <a:gd name="connsiteY16" fmla="*/ 39041 h 114632"/>
                <a:gd name="connsiteX17" fmla="*/ 3247 w 102849"/>
                <a:gd name="connsiteY17" fmla="*/ 41572 h 114632"/>
                <a:gd name="connsiteX18" fmla="*/ 7542 w 102849"/>
                <a:gd name="connsiteY18" fmla="*/ 35752 h 114632"/>
                <a:gd name="connsiteX19" fmla="*/ 25990 w 102849"/>
                <a:gd name="connsiteY19" fmla="*/ 5639 h 114632"/>
                <a:gd name="connsiteX20" fmla="*/ 33823 w 102849"/>
                <a:gd name="connsiteY20" fmla="*/ 17279 h 114632"/>
                <a:gd name="connsiteX21" fmla="*/ 29780 w 102849"/>
                <a:gd name="connsiteY21" fmla="*/ 38535 h 114632"/>
                <a:gd name="connsiteX22" fmla="*/ 15124 w 102849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49" h="114632">
                  <a:moveTo>
                    <a:pt x="15124" y="96990"/>
                  </a:moveTo>
                  <a:cubicBezTo>
                    <a:pt x="14365" y="100786"/>
                    <a:pt x="12849" y="106606"/>
                    <a:pt x="12849" y="107871"/>
                  </a:cubicBezTo>
                  <a:cubicBezTo>
                    <a:pt x="12849" y="112426"/>
                    <a:pt x="16387" y="114704"/>
                    <a:pt x="20178" y="114704"/>
                  </a:cubicBezTo>
                  <a:cubicBezTo>
                    <a:pt x="23210" y="114704"/>
                    <a:pt x="27759" y="112679"/>
                    <a:pt x="29528" y="107618"/>
                  </a:cubicBezTo>
                  <a:cubicBezTo>
                    <a:pt x="30033" y="106606"/>
                    <a:pt x="38625" y="72191"/>
                    <a:pt x="39636" y="67636"/>
                  </a:cubicBezTo>
                  <a:cubicBezTo>
                    <a:pt x="41657" y="59285"/>
                    <a:pt x="46206" y="41572"/>
                    <a:pt x="47722" y="34739"/>
                  </a:cubicBezTo>
                  <a:cubicBezTo>
                    <a:pt x="48733" y="31450"/>
                    <a:pt x="55808" y="19556"/>
                    <a:pt x="61873" y="13989"/>
                  </a:cubicBezTo>
                  <a:cubicBezTo>
                    <a:pt x="63895" y="12218"/>
                    <a:pt x="71223" y="5639"/>
                    <a:pt x="82089" y="5639"/>
                  </a:cubicBezTo>
                  <a:cubicBezTo>
                    <a:pt x="88660" y="5639"/>
                    <a:pt x="92450" y="8675"/>
                    <a:pt x="92703" y="8675"/>
                  </a:cubicBezTo>
                  <a:cubicBezTo>
                    <a:pt x="85122" y="9940"/>
                    <a:pt x="79562" y="16014"/>
                    <a:pt x="79562" y="22593"/>
                  </a:cubicBezTo>
                  <a:cubicBezTo>
                    <a:pt x="79562" y="26642"/>
                    <a:pt x="82342" y="31450"/>
                    <a:pt x="89165" y="31450"/>
                  </a:cubicBezTo>
                  <a:cubicBezTo>
                    <a:pt x="95988" y="31450"/>
                    <a:pt x="103064" y="25630"/>
                    <a:pt x="103064" y="16520"/>
                  </a:cubicBezTo>
                  <a:cubicBezTo>
                    <a:pt x="103064" y="7663"/>
                    <a:pt x="94977" y="71"/>
                    <a:pt x="82089" y="71"/>
                  </a:cubicBezTo>
                  <a:cubicBezTo>
                    <a:pt x="65664" y="71"/>
                    <a:pt x="54545" y="12471"/>
                    <a:pt x="49744" y="19556"/>
                  </a:cubicBezTo>
                  <a:cubicBezTo>
                    <a:pt x="47722" y="8169"/>
                    <a:pt x="38625" y="71"/>
                    <a:pt x="26748" y="71"/>
                  </a:cubicBezTo>
                  <a:cubicBezTo>
                    <a:pt x="15124" y="71"/>
                    <a:pt x="10322" y="9940"/>
                    <a:pt x="8048" y="14495"/>
                  </a:cubicBezTo>
                  <a:cubicBezTo>
                    <a:pt x="3499" y="23099"/>
                    <a:pt x="214" y="38282"/>
                    <a:pt x="214" y="39041"/>
                  </a:cubicBezTo>
                  <a:cubicBezTo>
                    <a:pt x="214" y="41572"/>
                    <a:pt x="2741" y="41572"/>
                    <a:pt x="3247" y="41572"/>
                  </a:cubicBezTo>
                  <a:cubicBezTo>
                    <a:pt x="5774" y="41572"/>
                    <a:pt x="6026" y="41319"/>
                    <a:pt x="7542" y="35752"/>
                  </a:cubicBezTo>
                  <a:cubicBezTo>
                    <a:pt x="11838" y="17785"/>
                    <a:pt x="16892" y="5639"/>
                    <a:pt x="25990" y="5639"/>
                  </a:cubicBezTo>
                  <a:cubicBezTo>
                    <a:pt x="30286" y="5639"/>
                    <a:pt x="33823" y="7663"/>
                    <a:pt x="33823" y="17279"/>
                  </a:cubicBezTo>
                  <a:cubicBezTo>
                    <a:pt x="33823" y="22593"/>
                    <a:pt x="33065" y="25377"/>
                    <a:pt x="29780" y="38535"/>
                  </a:cubicBezTo>
                  <a:lnTo>
                    <a:pt x="15124" y="9699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05F38633-F2DA-0C14-0CED-5508B119DC28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5992997" y="6698573"/>
              <a:ext cx="44399" cy="91756"/>
            </a:xfrm>
            <a:custGeom>
              <a:avLst/>
              <a:gdLst>
                <a:gd name="connsiteX0" fmla="*/ 43027 w 44399"/>
                <a:gd name="connsiteY0" fmla="*/ 15479 h 91756"/>
                <a:gd name="connsiteX1" fmla="*/ 44619 w 44399"/>
                <a:gd name="connsiteY1" fmla="*/ 9810 h 91756"/>
                <a:gd name="connsiteX2" fmla="*/ 34182 w 44399"/>
                <a:gd name="connsiteY2" fmla="*/ 68 h 91756"/>
                <a:gd name="connsiteX3" fmla="*/ 24453 w 44399"/>
                <a:gd name="connsiteY3" fmla="*/ 8393 h 91756"/>
                <a:gd name="connsiteX4" fmla="*/ 1103 w 44399"/>
                <a:gd name="connsiteY4" fmla="*/ 85093 h 91756"/>
                <a:gd name="connsiteX5" fmla="*/ 219 w 44399"/>
                <a:gd name="connsiteY5" fmla="*/ 87927 h 91756"/>
                <a:gd name="connsiteX6" fmla="*/ 7118 w 44399"/>
                <a:gd name="connsiteY6" fmla="*/ 91824 h 91756"/>
                <a:gd name="connsiteX7" fmla="*/ 9771 w 44399"/>
                <a:gd name="connsiteY7" fmla="*/ 88813 h 91756"/>
                <a:gd name="connsiteX8" fmla="*/ 43027 w 44399"/>
                <a:gd name="connsiteY8" fmla="*/ 15479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9" h="91756">
                  <a:moveTo>
                    <a:pt x="43027" y="15479"/>
                  </a:moveTo>
                  <a:cubicBezTo>
                    <a:pt x="44442" y="12467"/>
                    <a:pt x="44619" y="11050"/>
                    <a:pt x="44619" y="9810"/>
                  </a:cubicBezTo>
                  <a:cubicBezTo>
                    <a:pt x="44619" y="4319"/>
                    <a:pt x="39666" y="68"/>
                    <a:pt x="34182" y="68"/>
                  </a:cubicBezTo>
                  <a:cubicBezTo>
                    <a:pt x="27460" y="68"/>
                    <a:pt x="25337" y="5559"/>
                    <a:pt x="24453" y="8393"/>
                  </a:cubicBezTo>
                  <a:lnTo>
                    <a:pt x="1103" y="85093"/>
                  </a:lnTo>
                  <a:cubicBezTo>
                    <a:pt x="926" y="85447"/>
                    <a:pt x="219" y="87750"/>
                    <a:pt x="219" y="87927"/>
                  </a:cubicBezTo>
                  <a:cubicBezTo>
                    <a:pt x="219" y="90053"/>
                    <a:pt x="5703" y="91824"/>
                    <a:pt x="7118" y="91824"/>
                  </a:cubicBezTo>
                  <a:cubicBezTo>
                    <a:pt x="8356" y="91824"/>
                    <a:pt x="8533" y="91470"/>
                    <a:pt x="9771" y="88813"/>
                  </a:cubicBezTo>
                  <a:lnTo>
                    <a:pt x="43027" y="15479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E465C7E0-ABF2-BE81-DFB9-B32EB69C6110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5989869" y="6842333"/>
              <a:ext cx="130191" cy="130549"/>
            </a:xfrm>
            <a:custGeom>
              <a:avLst/>
              <a:gdLst>
                <a:gd name="connsiteX0" fmla="*/ 69737 w 130191"/>
                <a:gd name="connsiteY0" fmla="*/ 69688 h 130549"/>
                <a:gd name="connsiteX1" fmla="*/ 123865 w 130191"/>
                <a:gd name="connsiteY1" fmla="*/ 69688 h 130549"/>
                <a:gd name="connsiteX2" fmla="*/ 130410 w 130191"/>
                <a:gd name="connsiteY2" fmla="*/ 65437 h 130549"/>
                <a:gd name="connsiteX3" fmla="*/ 123865 w 130191"/>
                <a:gd name="connsiteY3" fmla="*/ 61009 h 130549"/>
                <a:gd name="connsiteX4" fmla="*/ 69737 w 130191"/>
                <a:gd name="connsiteY4" fmla="*/ 61009 h 130549"/>
                <a:gd name="connsiteX5" fmla="*/ 69737 w 130191"/>
                <a:gd name="connsiteY5" fmla="*/ 6628 h 130549"/>
                <a:gd name="connsiteX6" fmla="*/ 65491 w 130191"/>
                <a:gd name="connsiteY6" fmla="*/ 74 h 130549"/>
                <a:gd name="connsiteX7" fmla="*/ 61069 w 130191"/>
                <a:gd name="connsiteY7" fmla="*/ 6628 h 130549"/>
                <a:gd name="connsiteX8" fmla="*/ 61069 w 130191"/>
                <a:gd name="connsiteY8" fmla="*/ 61009 h 130549"/>
                <a:gd name="connsiteX9" fmla="*/ 6764 w 130191"/>
                <a:gd name="connsiteY9" fmla="*/ 61009 h 130549"/>
                <a:gd name="connsiteX10" fmla="*/ 219 w 130191"/>
                <a:gd name="connsiteY10" fmla="*/ 65260 h 130549"/>
                <a:gd name="connsiteX11" fmla="*/ 6764 w 130191"/>
                <a:gd name="connsiteY11" fmla="*/ 69688 h 130549"/>
                <a:gd name="connsiteX12" fmla="*/ 61069 w 130191"/>
                <a:gd name="connsiteY12" fmla="*/ 69688 h 130549"/>
                <a:gd name="connsiteX13" fmla="*/ 61069 w 130191"/>
                <a:gd name="connsiteY13" fmla="*/ 124069 h 130549"/>
                <a:gd name="connsiteX14" fmla="*/ 65315 w 130191"/>
                <a:gd name="connsiteY14" fmla="*/ 130623 h 130549"/>
                <a:gd name="connsiteX15" fmla="*/ 69737 w 130191"/>
                <a:gd name="connsiteY15" fmla="*/ 124069 h 130549"/>
                <a:gd name="connsiteX16" fmla="*/ 69737 w 130191"/>
                <a:gd name="connsiteY16" fmla="*/ 69688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91" h="130549">
                  <a:moveTo>
                    <a:pt x="69737" y="69688"/>
                  </a:moveTo>
                  <a:lnTo>
                    <a:pt x="123865" y="69688"/>
                  </a:lnTo>
                  <a:cubicBezTo>
                    <a:pt x="126165" y="69688"/>
                    <a:pt x="130410" y="69688"/>
                    <a:pt x="130410" y="65437"/>
                  </a:cubicBezTo>
                  <a:cubicBezTo>
                    <a:pt x="130410" y="61009"/>
                    <a:pt x="126342" y="61009"/>
                    <a:pt x="123865" y="61009"/>
                  </a:cubicBezTo>
                  <a:lnTo>
                    <a:pt x="69737" y="61009"/>
                  </a:lnTo>
                  <a:lnTo>
                    <a:pt x="69737" y="6628"/>
                  </a:lnTo>
                  <a:cubicBezTo>
                    <a:pt x="69737" y="4325"/>
                    <a:pt x="69737" y="74"/>
                    <a:pt x="65491" y="74"/>
                  </a:cubicBezTo>
                  <a:cubicBezTo>
                    <a:pt x="61069" y="74"/>
                    <a:pt x="61069" y="4148"/>
                    <a:pt x="61069" y="6628"/>
                  </a:cubicBezTo>
                  <a:lnTo>
                    <a:pt x="61069" y="61009"/>
                  </a:lnTo>
                  <a:lnTo>
                    <a:pt x="6764" y="61009"/>
                  </a:lnTo>
                  <a:cubicBezTo>
                    <a:pt x="4464" y="61009"/>
                    <a:pt x="219" y="61009"/>
                    <a:pt x="219" y="65260"/>
                  </a:cubicBezTo>
                  <a:cubicBezTo>
                    <a:pt x="219" y="69688"/>
                    <a:pt x="4287" y="69688"/>
                    <a:pt x="6764" y="69688"/>
                  </a:cubicBezTo>
                  <a:lnTo>
                    <a:pt x="61069" y="69688"/>
                  </a:lnTo>
                  <a:lnTo>
                    <a:pt x="61069" y="124069"/>
                  </a:lnTo>
                  <a:cubicBezTo>
                    <a:pt x="61069" y="126372"/>
                    <a:pt x="61069" y="130623"/>
                    <a:pt x="65315" y="130623"/>
                  </a:cubicBezTo>
                  <a:cubicBezTo>
                    <a:pt x="69737" y="130623"/>
                    <a:pt x="69737" y="126549"/>
                    <a:pt x="69737" y="124069"/>
                  </a:cubicBezTo>
                  <a:lnTo>
                    <a:pt x="69737" y="6968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98F3AB4B-EFF8-12C4-55FA-50CD01ED3B6F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6170270" y="6699634"/>
              <a:ext cx="58626" cy="253051"/>
            </a:xfrm>
            <a:custGeom>
              <a:avLst/>
              <a:gdLst>
                <a:gd name="connsiteX0" fmla="*/ 58852 w 58626"/>
                <a:gd name="connsiteY0" fmla="*/ 250592 h 253051"/>
                <a:gd name="connsiteX1" fmla="*/ 54556 w 58626"/>
                <a:gd name="connsiteY1" fmla="*/ 245025 h 253051"/>
                <a:gd name="connsiteX2" fmla="*/ 14882 w 58626"/>
                <a:gd name="connsiteY2" fmla="*/ 126597 h 253051"/>
                <a:gd name="connsiteX3" fmla="*/ 55567 w 58626"/>
                <a:gd name="connsiteY3" fmla="*/ 6904 h 253051"/>
                <a:gd name="connsiteX4" fmla="*/ 58852 w 58626"/>
                <a:gd name="connsiteY4" fmla="*/ 2602 h 253051"/>
                <a:gd name="connsiteX5" fmla="*/ 56325 w 58626"/>
                <a:gd name="connsiteY5" fmla="*/ 71 h 253051"/>
                <a:gd name="connsiteX6" fmla="*/ 16145 w 58626"/>
                <a:gd name="connsiteY6" fmla="*/ 49416 h 253051"/>
                <a:gd name="connsiteX7" fmla="*/ 225 w 58626"/>
                <a:gd name="connsiteY7" fmla="*/ 126597 h 253051"/>
                <a:gd name="connsiteX8" fmla="*/ 16904 w 58626"/>
                <a:gd name="connsiteY8" fmla="*/ 205549 h 253051"/>
                <a:gd name="connsiteX9" fmla="*/ 56325 w 58626"/>
                <a:gd name="connsiteY9" fmla="*/ 253122 h 253051"/>
                <a:gd name="connsiteX10" fmla="*/ 58852 w 58626"/>
                <a:gd name="connsiteY10" fmla="*/ 250592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26" h="253051">
                  <a:moveTo>
                    <a:pt x="58852" y="250592"/>
                  </a:moveTo>
                  <a:cubicBezTo>
                    <a:pt x="58852" y="249833"/>
                    <a:pt x="58852" y="249327"/>
                    <a:pt x="54556" y="245025"/>
                  </a:cubicBezTo>
                  <a:cubicBezTo>
                    <a:pt x="22968" y="213140"/>
                    <a:pt x="14882" y="165314"/>
                    <a:pt x="14882" y="126597"/>
                  </a:cubicBezTo>
                  <a:cubicBezTo>
                    <a:pt x="14882" y="82566"/>
                    <a:pt x="24485" y="38535"/>
                    <a:pt x="55567" y="6904"/>
                  </a:cubicBezTo>
                  <a:cubicBezTo>
                    <a:pt x="58852" y="3867"/>
                    <a:pt x="58852" y="3361"/>
                    <a:pt x="58852" y="2602"/>
                  </a:cubicBezTo>
                  <a:cubicBezTo>
                    <a:pt x="58852" y="831"/>
                    <a:pt x="57841" y="71"/>
                    <a:pt x="56325" y="71"/>
                  </a:cubicBezTo>
                  <a:cubicBezTo>
                    <a:pt x="53798" y="71"/>
                    <a:pt x="31055" y="17279"/>
                    <a:pt x="16145" y="49416"/>
                  </a:cubicBezTo>
                  <a:cubicBezTo>
                    <a:pt x="3258" y="77252"/>
                    <a:pt x="225" y="105341"/>
                    <a:pt x="225" y="126597"/>
                  </a:cubicBezTo>
                  <a:cubicBezTo>
                    <a:pt x="225" y="146335"/>
                    <a:pt x="3005" y="176954"/>
                    <a:pt x="16904" y="205549"/>
                  </a:cubicBezTo>
                  <a:cubicBezTo>
                    <a:pt x="32066" y="236674"/>
                    <a:pt x="53798" y="253122"/>
                    <a:pt x="56325" y="253122"/>
                  </a:cubicBezTo>
                  <a:cubicBezTo>
                    <a:pt x="57841" y="253122"/>
                    <a:pt x="58852" y="252363"/>
                    <a:pt x="58852" y="250592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3E3ADF5-79D2-C447-D8A3-82CD0971A738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6250854" y="6777573"/>
              <a:ext cx="110935" cy="114632"/>
            </a:xfrm>
            <a:custGeom>
              <a:avLst/>
              <a:gdLst>
                <a:gd name="connsiteX0" fmla="*/ 111165 w 110935"/>
                <a:gd name="connsiteY0" fmla="*/ 17785 h 114632"/>
                <a:gd name="connsiteX1" fmla="*/ 100046 w 110935"/>
                <a:gd name="connsiteY1" fmla="*/ 71 h 114632"/>
                <a:gd name="connsiteX2" fmla="*/ 87664 w 110935"/>
                <a:gd name="connsiteY2" fmla="*/ 12218 h 114632"/>
                <a:gd name="connsiteX3" fmla="*/ 91707 w 110935"/>
                <a:gd name="connsiteY3" fmla="*/ 19809 h 114632"/>
                <a:gd name="connsiteX4" fmla="*/ 100299 w 110935"/>
                <a:gd name="connsiteY4" fmla="*/ 40560 h 114632"/>
                <a:gd name="connsiteX5" fmla="*/ 55318 w 110935"/>
                <a:gd name="connsiteY5" fmla="*/ 109136 h 114632"/>
                <a:gd name="connsiteX6" fmla="*/ 36618 w 110935"/>
                <a:gd name="connsiteY6" fmla="*/ 87121 h 114632"/>
                <a:gd name="connsiteX7" fmla="*/ 51275 w 110935"/>
                <a:gd name="connsiteY7" fmla="*/ 33474 h 114632"/>
                <a:gd name="connsiteX8" fmla="*/ 54307 w 110935"/>
                <a:gd name="connsiteY8" fmla="*/ 20822 h 114632"/>
                <a:gd name="connsiteX9" fmla="*/ 33586 w 110935"/>
                <a:gd name="connsiteY9" fmla="*/ 71 h 114632"/>
                <a:gd name="connsiteX10" fmla="*/ 229 w 110935"/>
                <a:gd name="connsiteY10" fmla="*/ 39041 h 114632"/>
                <a:gd name="connsiteX11" fmla="*/ 3262 w 110935"/>
                <a:gd name="connsiteY11" fmla="*/ 41572 h 114632"/>
                <a:gd name="connsiteX12" fmla="*/ 7305 w 110935"/>
                <a:gd name="connsiteY12" fmla="*/ 37017 h 114632"/>
                <a:gd name="connsiteX13" fmla="*/ 32828 w 110935"/>
                <a:gd name="connsiteY13" fmla="*/ 5639 h 114632"/>
                <a:gd name="connsiteX14" fmla="*/ 39145 w 110935"/>
                <a:gd name="connsiteY14" fmla="*/ 13736 h 114632"/>
                <a:gd name="connsiteX15" fmla="*/ 34849 w 110935"/>
                <a:gd name="connsiteY15" fmla="*/ 31450 h 114632"/>
                <a:gd name="connsiteX16" fmla="*/ 20445 w 110935"/>
                <a:gd name="connsiteY16" fmla="*/ 83325 h 114632"/>
                <a:gd name="connsiteX17" fmla="*/ 54307 w 110935"/>
                <a:gd name="connsiteY17" fmla="*/ 114704 h 114632"/>
                <a:gd name="connsiteX18" fmla="*/ 111165 w 110935"/>
                <a:gd name="connsiteY18" fmla="*/ 17785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935" h="114632">
                  <a:moveTo>
                    <a:pt x="111165" y="17785"/>
                  </a:moveTo>
                  <a:cubicBezTo>
                    <a:pt x="111165" y="4120"/>
                    <a:pt x="104595" y="71"/>
                    <a:pt x="100046" y="71"/>
                  </a:cubicBezTo>
                  <a:cubicBezTo>
                    <a:pt x="93729" y="71"/>
                    <a:pt x="87664" y="6651"/>
                    <a:pt x="87664" y="12218"/>
                  </a:cubicBezTo>
                  <a:cubicBezTo>
                    <a:pt x="87664" y="15508"/>
                    <a:pt x="88927" y="17026"/>
                    <a:pt x="91707" y="19809"/>
                  </a:cubicBezTo>
                  <a:cubicBezTo>
                    <a:pt x="97014" y="24870"/>
                    <a:pt x="100299" y="31450"/>
                    <a:pt x="100299" y="40560"/>
                  </a:cubicBezTo>
                  <a:cubicBezTo>
                    <a:pt x="100299" y="51188"/>
                    <a:pt x="84884" y="109136"/>
                    <a:pt x="55318" y="109136"/>
                  </a:cubicBezTo>
                  <a:cubicBezTo>
                    <a:pt x="42430" y="109136"/>
                    <a:pt x="36618" y="100280"/>
                    <a:pt x="36618" y="87121"/>
                  </a:cubicBezTo>
                  <a:cubicBezTo>
                    <a:pt x="36618" y="72950"/>
                    <a:pt x="43441" y="54477"/>
                    <a:pt x="51275" y="33474"/>
                  </a:cubicBezTo>
                  <a:cubicBezTo>
                    <a:pt x="53044" y="29172"/>
                    <a:pt x="54307" y="25630"/>
                    <a:pt x="54307" y="20822"/>
                  </a:cubicBezTo>
                  <a:cubicBezTo>
                    <a:pt x="54307" y="9434"/>
                    <a:pt x="46221" y="71"/>
                    <a:pt x="33586" y="71"/>
                  </a:cubicBezTo>
                  <a:cubicBezTo>
                    <a:pt x="9832" y="71"/>
                    <a:pt x="229" y="36764"/>
                    <a:pt x="229" y="39041"/>
                  </a:cubicBezTo>
                  <a:cubicBezTo>
                    <a:pt x="229" y="41572"/>
                    <a:pt x="2756" y="41572"/>
                    <a:pt x="3262" y="41572"/>
                  </a:cubicBezTo>
                  <a:cubicBezTo>
                    <a:pt x="5789" y="41572"/>
                    <a:pt x="6041" y="41066"/>
                    <a:pt x="7305" y="37017"/>
                  </a:cubicBezTo>
                  <a:cubicBezTo>
                    <a:pt x="14633" y="11459"/>
                    <a:pt x="25499" y="5639"/>
                    <a:pt x="32828" y="5639"/>
                  </a:cubicBezTo>
                  <a:cubicBezTo>
                    <a:pt x="34849" y="5639"/>
                    <a:pt x="39145" y="5639"/>
                    <a:pt x="39145" y="13736"/>
                  </a:cubicBezTo>
                  <a:cubicBezTo>
                    <a:pt x="39145" y="20062"/>
                    <a:pt x="36618" y="26895"/>
                    <a:pt x="34849" y="31450"/>
                  </a:cubicBezTo>
                  <a:cubicBezTo>
                    <a:pt x="23730" y="60804"/>
                    <a:pt x="20445" y="72444"/>
                    <a:pt x="20445" y="83325"/>
                  </a:cubicBezTo>
                  <a:cubicBezTo>
                    <a:pt x="20445" y="110655"/>
                    <a:pt x="42683" y="114704"/>
                    <a:pt x="54307" y="114704"/>
                  </a:cubicBezTo>
                  <a:cubicBezTo>
                    <a:pt x="96761" y="114704"/>
                    <a:pt x="111165" y="30944"/>
                    <a:pt x="111165" y="17785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E2221154-7A59-3063-7DAC-6EFB908931A6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6389487" y="6699634"/>
              <a:ext cx="58626" cy="253051"/>
            </a:xfrm>
            <a:custGeom>
              <a:avLst/>
              <a:gdLst>
                <a:gd name="connsiteX0" fmla="*/ 58861 w 58626"/>
                <a:gd name="connsiteY0" fmla="*/ 126597 h 253051"/>
                <a:gd name="connsiteX1" fmla="*/ 42183 w 58626"/>
                <a:gd name="connsiteY1" fmla="*/ 47645 h 253051"/>
                <a:gd name="connsiteX2" fmla="*/ 2761 w 58626"/>
                <a:gd name="connsiteY2" fmla="*/ 71 h 253051"/>
                <a:gd name="connsiteX3" fmla="*/ 234 w 58626"/>
                <a:gd name="connsiteY3" fmla="*/ 2602 h 253051"/>
                <a:gd name="connsiteX4" fmla="*/ 5036 w 58626"/>
                <a:gd name="connsiteY4" fmla="*/ 8422 h 253051"/>
                <a:gd name="connsiteX5" fmla="*/ 44204 w 58626"/>
                <a:gd name="connsiteY5" fmla="*/ 126597 h 253051"/>
                <a:gd name="connsiteX6" fmla="*/ 3519 w 58626"/>
                <a:gd name="connsiteY6" fmla="*/ 246290 h 253051"/>
                <a:gd name="connsiteX7" fmla="*/ 234 w 58626"/>
                <a:gd name="connsiteY7" fmla="*/ 250592 h 253051"/>
                <a:gd name="connsiteX8" fmla="*/ 2761 w 58626"/>
                <a:gd name="connsiteY8" fmla="*/ 253122 h 253051"/>
                <a:gd name="connsiteX9" fmla="*/ 42941 w 58626"/>
                <a:gd name="connsiteY9" fmla="*/ 203778 h 253051"/>
                <a:gd name="connsiteX10" fmla="*/ 58861 w 58626"/>
                <a:gd name="connsiteY10" fmla="*/ 126597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626" h="253051">
                  <a:moveTo>
                    <a:pt x="58861" y="126597"/>
                  </a:moveTo>
                  <a:cubicBezTo>
                    <a:pt x="58861" y="106859"/>
                    <a:pt x="56081" y="76240"/>
                    <a:pt x="42183" y="47645"/>
                  </a:cubicBezTo>
                  <a:cubicBezTo>
                    <a:pt x="27021" y="16520"/>
                    <a:pt x="5288" y="71"/>
                    <a:pt x="2761" y="71"/>
                  </a:cubicBezTo>
                  <a:cubicBezTo>
                    <a:pt x="1245" y="71"/>
                    <a:pt x="234" y="1084"/>
                    <a:pt x="234" y="2602"/>
                  </a:cubicBezTo>
                  <a:cubicBezTo>
                    <a:pt x="234" y="3361"/>
                    <a:pt x="234" y="3867"/>
                    <a:pt x="5036" y="8422"/>
                  </a:cubicBezTo>
                  <a:cubicBezTo>
                    <a:pt x="29800" y="33474"/>
                    <a:pt x="44204" y="73709"/>
                    <a:pt x="44204" y="126597"/>
                  </a:cubicBezTo>
                  <a:cubicBezTo>
                    <a:pt x="44204" y="169869"/>
                    <a:pt x="34854" y="214406"/>
                    <a:pt x="3519" y="246290"/>
                  </a:cubicBezTo>
                  <a:cubicBezTo>
                    <a:pt x="234" y="249327"/>
                    <a:pt x="234" y="249833"/>
                    <a:pt x="234" y="250592"/>
                  </a:cubicBezTo>
                  <a:cubicBezTo>
                    <a:pt x="234" y="252110"/>
                    <a:pt x="1245" y="253122"/>
                    <a:pt x="2761" y="253122"/>
                  </a:cubicBezTo>
                  <a:cubicBezTo>
                    <a:pt x="5288" y="253122"/>
                    <a:pt x="28031" y="235915"/>
                    <a:pt x="42941" y="203778"/>
                  </a:cubicBezTo>
                  <a:cubicBezTo>
                    <a:pt x="55829" y="175942"/>
                    <a:pt x="58861" y="147853"/>
                    <a:pt x="58861" y="12659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5EB2AB32-94A6-C33B-C86B-14A35F512C3B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5465438" y="7003433"/>
              <a:ext cx="1209410" cy="10121"/>
            </a:xfrm>
            <a:custGeom>
              <a:avLst/>
              <a:gdLst>
                <a:gd name="connsiteX0" fmla="*/ 0 w 1209410"/>
                <a:gd name="connsiteY0" fmla="*/ 0 h 10121"/>
                <a:gd name="connsiteX1" fmla="*/ 1209411 w 1209410"/>
                <a:gd name="connsiteY1" fmla="*/ 0 h 10121"/>
                <a:gd name="connsiteX2" fmla="*/ 1209411 w 1209410"/>
                <a:gd name="connsiteY2" fmla="*/ 10122 h 10121"/>
                <a:gd name="connsiteX3" fmla="*/ 0 w 1209410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10" h="10121">
                  <a:moveTo>
                    <a:pt x="0" y="0"/>
                  </a:moveTo>
                  <a:lnTo>
                    <a:pt x="1209411" y="0"/>
                  </a:lnTo>
                  <a:lnTo>
                    <a:pt x="1209411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252E3498-AEE7-C402-CCF6-D72917160273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5495509" y="7055549"/>
              <a:ext cx="10108" cy="253051"/>
            </a:xfrm>
            <a:custGeom>
              <a:avLst/>
              <a:gdLst>
                <a:gd name="connsiteX0" fmla="*/ 10307 w 10108"/>
                <a:gd name="connsiteY0" fmla="*/ 9195 h 253051"/>
                <a:gd name="connsiteX1" fmla="*/ 5252 w 10108"/>
                <a:gd name="connsiteY1" fmla="*/ 85 h 253051"/>
                <a:gd name="connsiteX2" fmla="*/ 198 w 10108"/>
                <a:gd name="connsiteY2" fmla="*/ 9195 h 253051"/>
                <a:gd name="connsiteX3" fmla="*/ 198 w 10108"/>
                <a:gd name="connsiteY3" fmla="*/ 244027 h 253051"/>
                <a:gd name="connsiteX4" fmla="*/ 5252 w 10108"/>
                <a:gd name="connsiteY4" fmla="*/ 253137 h 253051"/>
                <a:gd name="connsiteX5" fmla="*/ 10307 w 10108"/>
                <a:gd name="connsiteY5" fmla="*/ 244027 h 253051"/>
                <a:gd name="connsiteX6" fmla="*/ 10307 w 10108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" h="253051">
                  <a:moveTo>
                    <a:pt x="10307" y="9195"/>
                  </a:moveTo>
                  <a:cubicBezTo>
                    <a:pt x="10307" y="4640"/>
                    <a:pt x="10307" y="85"/>
                    <a:pt x="5252" y="85"/>
                  </a:cubicBezTo>
                  <a:cubicBezTo>
                    <a:pt x="198" y="85"/>
                    <a:pt x="198" y="4640"/>
                    <a:pt x="198" y="9195"/>
                  </a:cubicBezTo>
                  <a:lnTo>
                    <a:pt x="198" y="244027"/>
                  </a:lnTo>
                  <a:cubicBezTo>
                    <a:pt x="198" y="248582"/>
                    <a:pt x="198" y="253137"/>
                    <a:pt x="5252" y="253137"/>
                  </a:cubicBezTo>
                  <a:cubicBezTo>
                    <a:pt x="10307" y="253137"/>
                    <a:pt x="10307" y="248582"/>
                    <a:pt x="10307" y="244027"/>
                  </a:cubicBezTo>
                  <a:lnTo>
                    <a:pt x="10307" y="919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4CFCE60-8478-B435-933B-F797D2128F78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5542961" y="7133488"/>
              <a:ext cx="102849" cy="114632"/>
            </a:xfrm>
            <a:custGeom>
              <a:avLst/>
              <a:gdLst>
                <a:gd name="connsiteX0" fmla="*/ 15111 w 102849"/>
                <a:gd name="connsiteY0" fmla="*/ 97004 h 114632"/>
                <a:gd name="connsiteX1" fmla="*/ 12836 w 102849"/>
                <a:gd name="connsiteY1" fmla="*/ 107885 h 114632"/>
                <a:gd name="connsiteX2" fmla="*/ 20165 w 102849"/>
                <a:gd name="connsiteY2" fmla="*/ 114718 h 114632"/>
                <a:gd name="connsiteX3" fmla="*/ 29515 w 102849"/>
                <a:gd name="connsiteY3" fmla="*/ 107632 h 114632"/>
                <a:gd name="connsiteX4" fmla="*/ 39623 w 102849"/>
                <a:gd name="connsiteY4" fmla="*/ 67650 h 114632"/>
                <a:gd name="connsiteX5" fmla="*/ 47709 w 102849"/>
                <a:gd name="connsiteY5" fmla="*/ 34753 h 114632"/>
                <a:gd name="connsiteX6" fmla="*/ 61860 w 102849"/>
                <a:gd name="connsiteY6" fmla="*/ 14003 h 114632"/>
                <a:gd name="connsiteX7" fmla="*/ 82076 w 102849"/>
                <a:gd name="connsiteY7" fmla="*/ 5653 h 114632"/>
                <a:gd name="connsiteX8" fmla="*/ 92690 w 102849"/>
                <a:gd name="connsiteY8" fmla="*/ 8689 h 114632"/>
                <a:gd name="connsiteX9" fmla="*/ 79549 w 102849"/>
                <a:gd name="connsiteY9" fmla="*/ 22607 h 114632"/>
                <a:gd name="connsiteX10" fmla="*/ 89152 w 102849"/>
                <a:gd name="connsiteY10" fmla="*/ 31464 h 114632"/>
                <a:gd name="connsiteX11" fmla="*/ 103051 w 102849"/>
                <a:gd name="connsiteY11" fmla="*/ 16534 h 114632"/>
                <a:gd name="connsiteX12" fmla="*/ 82076 w 102849"/>
                <a:gd name="connsiteY12" fmla="*/ 85 h 114632"/>
                <a:gd name="connsiteX13" fmla="*/ 49731 w 102849"/>
                <a:gd name="connsiteY13" fmla="*/ 19570 h 114632"/>
                <a:gd name="connsiteX14" fmla="*/ 26735 w 102849"/>
                <a:gd name="connsiteY14" fmla="*/ 85 h 114632"/>
                <a:gd name="connsiteX15" fmla="*/ 8035 w 102849"/>
                <a:gd name="connsiteY15" fmla="*/ 14509 h 114632"/>
                <a:gd name="connsiteX16" fmla="*/ 201 w 102849"/>
                <a:gd name="connsiteY16" fmla="*/ 39055 h 114632"/>
                <a:gd name="connsiteX17" fmla="*/ 3234 w 102849"/>
                <a:gd name="connsiteY17" fmla="*/ 41586 h 114632"/>
                <a:gd name="connsiteX18" fmla="*/ 7530 w 102849"/>
                <a:gd name="connsiteY18" fmla="*/ 35766 h 114632"/>
                <a:gd name="connsiteX19" fmla="*/ 25977 w 102849"/>
                <a:gd name="connsiteY19" fmla="*/ 5653 h 114632"/>
                <a:gd name="connsiteX20" fmla="*/ 33811 w 102849"/>
                <a:gd name="connsiteY20" fmla="*/ 17293 h 114632"/>
                <a:gd name="connsiteX21" fmla="*/ 29767 w 102849"/>
                <a:gd name="connsiteY21" fmla="*/ 38549 h 114632"/>
                <a:gd name="connsiteX22" fmla="*/ 15111 w 102849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49" h="114632">
                  <a:moveTo>
                    <a:pt x="15111" y="97004"/>
                  </a:moveTo>
                  <a:cubicBezTo>
                    <a:pt x="14352" y="100800"/>
                    <a:pt x="12836" y="106620"/>
                    <a:pt x="12836" y="107885"/>
                  </a:cubicBezTo>
                  <a:cubicBezTo>
                    <a:pt x="12836" y="112440"/>
                    <a:pt x="16374" y="114718"/>
                    <a:pt x="20165" y="114718"/>
                  </a:cubicBezTo>
                  <a:cubicBezTo>
                    <a:pt x="23197" y="114718"/>
                    <a:pt x="27746" y="112693"/>
                    <a:pt x="29515" y="107632"/>
                  </a:cubicBezTo>
                  <a:cubicBezTo>
                    <a:pt x="30020" y="106620"/>
                    <a:pt x="38612" y="72205"/>
                    <a:pt x="39623" y="67650"/>
                  </a:cubicBezTo>
                  <a:cubicBezTo>
                    <a:pt x="41644" y="59299"/>
                    <a:pt x="46193" y="41586"/>
                    <a:pt x="47709" y="34753"/>
                  </a:cubicBezTo>
                  <a:cubicBezTo>
                    <a:pt x="48720" y="31464"/>
                    <a:pt x="55796" y="19570"/>
                    <a:pt x="61860" y="14003"/>
                  </a:cubicBezTo>
                  <a:cubicBezTo>
                    <a:pt x="63882" y="12232"/>
                    <a:pt x="71210" y="5653"/>
                    <a:pt x="82076" y="5653"/>
                  </a:cubicBezTo>
                  <a:cubicBezTo>
                    <a:pt x="88647" y="5653"/>
                    <a:pt x="92437" y="8689"/>
                    <a:pt x="92690" y="8689"/>
                  </a:cubicBezTo>
                  <a:cubicBezTo>
                    <a:pt x="85109" y="9954"/>
                    <a:pt x="79549" y="16028"/>
                    <a:pt x="79549" y="22607"/>
                  </a:cubicBezTo>
                  <a:cubicBezTo>
                    <a:pt x="79549" y="26656"/>
                    <a:pt x="82329" y="31464"/>
                    <a:pt x="89152" y="31464"/>
                  </a:cubicBezTo>
                  <a:cubicBezTo>
                    <a:pt x="95975" y="31464"/>
                    <a:pt x="103051" y="25644"/>
                    <a:pt x="103051" y="16534"/>
                  </a:cubicBezTo>
                  <a:cubicBezTo>
                    <a:pt x="103051" y="7677"/>
                    <a:pt x="94964" y="85"/>
                    <a:pt x="82076" y="85"/>
                  </a:cubicBezTo>
                  <a:cubicBezTo>
                    <a:pt x="65651" y="85"/>
                    <a:pt x="54532" y="12485"/>
                    <a:pt x="49731" y="19570"/>
                  </a:cubicBezTo>
                  <a:cubicBezTo>
                    <a:pt x="47709" y="8183"/>
                    <a:pt x="38612" y="85"/>
                    <a:pt x="26735" y="85"/>
                  </a:cubicBezTo>
                  <a:cubicBezTo>
                    <a:pt x="15111" y="85"/>
                    <a:pt x="10309" y="9954"/>
                    <a:pt x="8035" y="14509"/>
                  </a:cubicBezTo>
                  <a:cubicBezTo>
                    <a:pt x="3486" y="23113"/>
                    <a:pt x="201" y="38296"/>
                    <a:pt x="201" y="39055"/>
                  </a:cubicBezTo>
                  <a:cubicBezTo>
                    <a:pt x="201" y="41586"/>
                    <a:pt x="2728" y="41586"/>
                    <a:pt x="3234" y="41586"/>
                  </a:cubicBezTo>
                  <a:cubicBezTo>
                    <a:pt x="5761" y="41586"/>
                    <a:pt x="6013" y="41333"/>
                    <a:pt x="7530" y="35766"/>
                  </a:cubicBezTo>
                  <a:cubicBezTo>
                    <a:pt x="11825" y="17799"/>
                    <a:pt x="16880" y="5653"/>
                    <a:pt x="25977" y="5653"/>
                  </a:cubicBezTo>
                  <a:cubicBezTo>
                    <a:pt x="30273" y="5653"/>
                    <a:pt x="33811" y="7677"/>
                    <a:pt x="33811" y="17293"/>
                  </a:cubicBezTo>
                  <a:cubicBezTo>
                    <a:pt x="33811" y="22607"/>
                    <a:pt x="33052" y="25391"/>
                    <a:pt x="29767" y="38549"/>
                  </a:cubicBezTo>
                  <a:lnTo>
                    <a:pt x="15111" y="970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1887C340-548C-FBFD-1E92-2BA4B5342F45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5733790" y="7177013"/>
              <a:ext cx="154400" cy="10122"/>
            </a:xfrm>
            <a:custGeom>
              <a:avLst/>
              <a:gdLst>
                <a:gd name="connsiteX0" fmla="*/ 145764 w 154400"/>
                <a:gd name="connsiteY0" fmla="*/ 10207 h 10122"/>
                <a:gd name="connsiteX1" fmla="*/ 154609 w 154400"/>
                <a:gd name="connsiteY1" fmla="*/ 5146 h 10122"/>
                <a:gd name="connsiteX2" fmla="*/ 145764 w 154400"/>
                <a:gd name="connsiteY2" fmla="*/ 85 h 10122"/>
                <a:gd name="connsiteX3" fmla="*/ 9053 w 154400"/>
                <a:gd name="connsiteY3" fmla="*/ 85 h 10122"/>
                <a:gd name="connsiteX4" fmla="*/ 208 w 154400"/>
                <a:gd name="connsiteY4" fmla="*/ 5146 h 10122"/>
                <a:gd name="connsiteX5" fmla="*/ 9053 w 154400"/>
                <a:gd name="connsiteY5" fmla="*/ 10207 h 10122"/>
                <a:gd name="connsiteX6" fmla="*/ 145764 w 154400"/>
                <a:gd name="connsiteY6" fmla="*/ 1020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00" h="10122">
                  <a:moveTo>
                    <a:pt x="145764" y="10207"/>
                  </a:moveTo>
                  <a:cubicBezTo>
                    <a:pt x="150060" y="10207"/>
                    <a:pt x="154609" y="10207"/>
                    <a:pt x="154609" y="5146"/>
                  </a:cubicBezTo>
                  <a:cubicBezTo>
                    <a:pt x="154609" y="85"/>
                    <a:pt x="150060" y="85"/>
                    <a:pt x="145764" y="85"/>
                  </a:cubicBezTo>
                  <a:lnTo>
                    <a:pt x="9053" y="85"/>
                  </a:lnTo>
                  <a:cubicBezTo>
                    <a:pt x="4757" y="85"/>
                    <a:pt x="208" y="85"/>
                    <a:pt x="208" y="5146"/>
                  </a:cubicBezTo>
                  <a:cubicBezTo>
                    <a:pt x="208" y="10207"/>
                    <a:pt x="4757" y="10207"/>
                    <a:pt x="9053" y="10207"/>
                  </a:cubicBezTo>
                  <a:lnTo>
                    <a:pt x="145764" y="1020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62DF025D-D753-15BA-CA64-F8A29863D6EC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5972845" y="7133488"/>
              <a:ext cx="102849" cy="114632"/>
            </a:xfrm>
            <a:custGeom>
              <a:avLst/>
              <a:gdLst>
                <a:gd name="connsiteX0" fmla="*/ 15128 w 102849"/>
                <a:gd name="connsiteY0" fmla="*/ 97004 h 114632"/>
                <a:gd name="connsiteX1" fmla="*/ 12853 w 102849"/>
                <a:gd name="connsiteY1" fmla="*/ 107885 h 114632"/>
                <a:gd name="connsiteX2" fmla="*/ 20182 w 102849"/>
                <a:gd name="connsiteY2" fmla="*/ 114718 h 114632"/>
                <a:gd name="connsiteX3" fmla="*/ 29532 w 102849"/>
                <a:gd name="connsiteY3" fmla="*/ 107632 h 114632"/>
                <a:gd name="connsiteX4" fmla="*/ 39640 w 102849"/>
                <a:gd name="connsiteY4" fmla="*/ 67650 h 114632"/>
                <a:gd name="connsiteX5" fmla="*/ 47726 w 102849"/>
                <a:gd name="connsiteY5" fmla="*/ 34753 h 114632"/>
                <a:gd name="connsiteX6" fmla="*/ 61877 w 102849"/>
                <a:gd name="connsiteY6" fmla="*/ 14003 h 114632"/>
                <a:gd name="connsiteX7" fmla="*/ 82093 w 102849"/>
                <a:gd name="connsiteY7" fmla="*/ 5653 h 114632"/>
                <a:gd name="connsiteX8" fmla="*/ 92707 w 102849"/>
                <a:gd name="connsiteY8" fmla="*/ 8689 h 114632"/>
                <a:gd name="connsiteX9" fmla="*/ 79566 w 102849"/>
                <a:gd name="connsiteY9" fmla="*/ 22607 h 114632"/>
                <a:gd name="connsiteX10" fmla="*/ 89169 w 102849"/>
                <a:gd name="connsiteY10" fmla="*/ 31464 h 114632"/>
                <a:gd name="connsiteX11" fmla="*/ 103068 w 102849"/>
                <a:gd name="connsiteY11" fmla="*/ 16534 h 114632"/>
                <a:gd name="connsiteX12" fmla="*/ 82093 w 102849"/>
                <a:gd name="connsiteY12" fmla="*/ 85 h 114632"/>
                <a:gd name="connsiteX13" fmla="*/ 49748 w 102849"/>
                <a:gd name="connsiteY13" fmla="*/ 19570 h 114632"/>
                <a:gd name="connsiteX14" fmla="*/ 26752 w 102849"/>
                <a:gd name="connsiteY14" fmla="*/ 85 h 114632"/>
                <a:gd name="connsiteX15" fmla="*/ 8052 w 102849"/>
                <a:gd name="connsiteY15" fmla="*/ 14509 h 114632"/>
                <a:gd name="connsiteX16" fmla="*/ 218 w 102849"/>
                <a:gd name="connsiteY16" fmla="*/ 39055 h 114632"/>
                <a:gd name="connsiteX17" fmla="*/ 3251 w 102849"/>
                <a:gd name="connsiteY17" fmla="*/ 41586 h 114632"/>
                <a:gd name="connsiteX18" fmla="*/ 7546 w 102849"/>
                <a:gd name="connsiteY18" fmla="*/ 35766 h 114632"/>
                <a:gd name="connsiteX19" fmla="*/ 25994 w 102849"/>
                <a:gd name="connsiteY19" fmla="*/ 5653 h 114632"/>
                <a:gd name="connsiteX20" fmla="*/ 33827 w 102849"/>
                <a:gd name="connsiteY20" fmla="*/ 17293 h 114632"/>
                <a:gd name="connsiteX21" fmla="*/ 29784 w 102849"/>
                <a:gd name="connsiteY21" fmla="*/ 38549 h 114632"/>
                <a:gd name="connsiteX22" fmla="*/ 15128 w 102849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49" h="114632">
                  <a:moveTo>
                    <a:pt x="15128" y="97004"/>
                  </a:moveTo>
                  <a:cubicBezTo>
                    <a:pt x="14369" y="100800"/>
                    <a:pt x="12853" y="106620"/>
                    <a:pt x="12853" y="107885"/>
                  </a:cubicBezTo>
                  <a:cubicBezTo>
                    <a:pt x="12853" y="112440"/>
                    <a:pt x="16391" y="114718"/>
                    <a:pt x="20182" y="114718"/>
                  </a:cubicBezTo>
                  <a:cubicBezTo>
                    <a:pt x="23214" y="114718"/>
                    <a:pt x="27763" y="112693"/>
                    <a:pt x="29532" y="107632"/>
                  </a:cubicBezTo>
                  <a:cubicBezTo>
                    <a:pt x="30037" y="106620"/>
                    <a:pt x="38629" y="72205"/>
                    <a:pt x="39640" y="67650"/>
                  </a:cubicBezTo>
                  <a:cubicBezTo>
                    <a:pt x="41661" y="59299"/>
                    <a:pt x="46210" y="41586"/>
                    <a:pt x="47726" y="34753"/>
                  </a:cubicBezTo>
                  <a:cubicBezTo>
                    <a:pt x="48737" y="31464"/>
                    <a:pt x="55812" y="19570"/>
                    <a:pt x="61877" y="14003"/>
                  </a:cubicBezTo>
                  <a:cubicBezTo>
                    <a:pt x="63899" y="12232"/>
                    <a:pt x="71227" y="5653"/>
                    <a:pt x="82093" y="5653"/>
                  </a:cubicBezTo>
                  <a:cubicBezTo>
                    <a:pt x="88664" y="5653"/>
                    <a:pt x="92454" y="8689"/>
                    <a:pt x="92707" y="8689"/>
                  </a:cubicBezTo>
                  <a:cubicBezTo>
                    <a:pt x="85126" y="9954"/>
                    <a:pt x="79566" y="16028"/>
                    <a:pt x="79566" y="22607"/>
                  </a:cubicBezTo>
                  <a:cubicBezTo>
                    <a:pt x="79566" y="26656"/>
                    <a:pt x="82346" y="31464"/>
                    <a:pt x="89169" y="31464"/>
                  </a:cubicBezTo>
                  <a:cubicBezTo>
                    <a:pt x="95992" y="31464"/>
                    <a:pt x="103068" y="25644"/>
                    <a:pt x="103068" y="16534"/>
                  </a:cubicBezTo>
                  <a:cubicBezTo>
                    <a:pt x="103068" y="7677"/>
                    <a:pt x="94981" y="85"/>
                    <a:pt x="82093" y="85"/>
                  </a:cubicBezTo>
                  <a:cubicBezTo>
                    <a:pt x="65668" y="85"/>
                    <a:pt x="54549" y="12485"/>
                    <a:pt x="49748" y="19570"/>
                  </a:cubicBezTo>
                  <a:cubicBezTo>
                    <a:pt x="47726" y="8183"/>
                    <a:pt x="38629" y="85"/>
                    <a:pt x="26752" y="85"/>
                  </a:cubicBezTo>
                  <a:cubicBezTo>
                    <a:pt x="15128" y="85"/>
                    <a:pt x="10326" y="9954"/>
                    <a:pt x="8052" y="14509"/>
                  </a:cubicBezTo>
                  <a:cubicBezTo>
                    <a:pt x="3503" y="23113"/>
                    <a:pt x="218" y="38296"/>
                    <a:pt x="218" y="39055"/>
                  </a:cubicBezTo>
                  <a:cubicBezTo>
                    <a:pt x="218" y="41586"/>
                    <a:pt x="2745" y="41586"/>
                    <a:pt x="3251" y="41586"/>
                  </a:cubicBezTo>
                  <a:cubicBezTo>
                    <a:pt x="5778" y="41586"/>
                    <a:pt x="6030" y="41333"/>
                    <a:pt x="7546" y="35766"/>
                  </a:cubicBezTo>
                  <a:cubicBezTo>
                    <a:pt x="11842" y="17799"/>
                    <a:pt x="16896" y="5653"/>
                    <a:pt x="25994" y="5653"/>
                  </a:cubicBezTo>
                  <a:cubicBezTo>
                    <a:pt x="30290" y="5653"/>
                    <a:pt x="33827" y="7677"/>
                    <a:pt x="33827" y="17293"/>
                  </a:cubicBezTo>
                  <a:cubicBezTo>
                    <a:pt x="33827" y="22607"/>
                    <a:pt x="33069" y="25391"/>
                    <a:pt x="29784" y="38549"/>
                  </a:cubicBezTo>
                  <a:lnTo>
                    <a:pt x="15128" y="970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89379225-5395-3395-E5C9-0DE66B5E393F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6091908" y="7173647"/>
              <a:ext cx="130191" cy="130549"/>
            </a:xfrm>
            <a:custGeom>
              <a:avLst/>
              <a:gdLst>
                <a:gd name="connsiteX0" fmla="*/ 69741 w 130191"/>
                <a:gd name="connsiteY0" fmla="*/ 69701 h 130549"/>
                <a:gd name="connsiteX1" fmla="*/ 123869 w 130191"/>
                <a:gd name="connsiteY1" fmla="*/ 69701 h 130549"/>
                <a:gd name="connsiteX2" fmla="*/ 130414 w 130191"/>
                <a:gd name="connsiteY2" fmla="*/ 65450 h 130549"/>
                <a:gd name="connsiteX3" fmla="*/ 123869 w 130191"/>
                <a:gd name="connsiteY3" fmla="*/ 61022 h 130549"/>
                <a:gd name="connsiteX4" fmla="*/ 69741 w 130191"/>
                <a:gd name="connsiteY4" fmla="*/ 61022 h 130549"/>
                <a:gd name="connsiteX5" fmla="*/ 69741 w 130191"/>
                <a:gd name="connsiteY5" fmla="*/ 6641 h 130549"/>
                <a:gd name="connsiteX6" fmla="*/ 65495 w 130191"/>
                <a:gd name="connsiteY6" fmla="*/ 87 h 130549"/>
                <a:gd name="connsiteX7" fmla="*/ 61073 w 130191"/>
                <a:gd name="connsiteY7" fmla="*/ 6641 h 130549"/>
                <a:gd name="connsiteX8" fmla="*/ 61073 w 130191"/>
                <a:gd name="connsiteY8" fmla="*/ 61022 h 130549"/>
                <a:gd name="connsiteX9" fmla="*/ 6768 w 130191"/>
                <a:gd name="connsiteY9" fmla="*/ 61022 h 130549"/>
                <a:gd name="connsiteX10" fmla="*/ 223 w 130191"/>
                <a:gd name="connsiteY10" fmla="*/ 65273 h 130549"/>
                <a:gd name="connsiteX11" fmla="*/ 6768 w 130191"/>
                <a:gd name="connsiteY11" fmla="*/ 69701 h 130549"/>
                <a:gd name="connsiteX12" fmla="*/ 61073 w 130191"/>
                <a:gd name="connsiteY12" fmla="*/ 69701 h 130549"/>
                <a:gd name="connsiteX13" fmla="*/ 61073 w 130191"/>
                <a:gd name="connsiteY13" fmla="*/ 124082 h 130549"/>
                <a:gd name="connsiteX14" fmla="*/ 65319 w 130191"/>
                <a:gd name="connsiteY14" fmla="*/ 130636 h 130549"/>
                <a:gd name="connsiteX15" fmla="*/ 69741 w 130191"/>
                <a:gd name="connsiteY15" fmla="*/ 124082 h 130549"/>
                <a:gd name="connsiteX16" fmla="*/ 69741 w 130191"/>
                <a:gd name="connsiteY16" fmla="*/ 6970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91" h="130549">
                  <a:moveTo>
                    <a:pt x="69741" y="69701"/>
                  </a:moveTo>
                  <a:lnTo>
                    <a:pt x="123869" y="69701"/>
                  </a:lnTo>
                  <a:cubicBezTo>
                    <a:pt x="126169" y="69701"/>
                    <a:pt x="130414" y="69701"/>
                    <a:pt x="130414" y="65450"/>
                  </a:cubicBezTo>
                  <a:cubicBezTo>
                    <a:pt x="130414" y="61022"/>
                    <a:pt x="126346" y="61022"/>
                    <a:pt x="123869" y="61022"/>
                  </a:cubicBezTo>
                  <a:lnTo>
                    <a:pt x="69741" y="61022"/>
                  </a:lnTo>
                  <a:lnTo>
                    <a:pt x="69741" y="6641"/>
                  </a:lnTo>
                  <a:cubicBezTo>
                    <a:pt x="69741" y="4338"/>
                    <a:pt x="69741" y="87"/>
                    <a:pt x="65495" y="87"/>
                  </a:cubicBezTo>
                  <a:cubicBezTo>
                    <a:pt x="61073" y="87"/>
                    <a:pt x="61073" y="4161"/>
                    <a:pt x="61073" y="6641"/>
                  </a:cubicBezTo>
                  <a:lnTo>
                    <a:pt x="61073" y="61022"/>
                  </a:lnTo>
                  <a:lnTo>
                    <a:pt x="6768" y="61022"/>
                  </a:lnTo>
                  <a:cubicBezTo>
                    <a:pt x="4468" y="61022"/>
                    <a:pt x="223" y="61022"/>
                    <a:pt x="223" y="65273"/>
                  </a:cubicBezTo>
                  <a:cubicBezTo>
                    <a:pt x="223" y="69701"/>
                    <a:pt x="4291" y="69701"/>
                    <a:pt x="6768" y="69701"/>
                  </a:cubicBezTo>
                  <a:lnTo>
                    <a:pt x="61073" y="69701"/>
                  </a:lnTo>
                  <a:lnTo>
                    <a:pt x="61073" y="124082"/>
                  </a:lnTo>
                  <a:cubicBezTo>
                    <a:pt x="61073" y="126385"/>
                    <a:pt x="61073" y="130636"/>
                    <a:pt x="65319" y="130636"/>
                  </a:cubicBezTo>
                  <a:cubicBezTo>
                    <a:pt x="69741" y="130636"/>
                    <a:pt x="69741" y="126562"/>
                    <a:pt x="69741" y="124082"/>
                  </a:cubicBezTo>
                  <a:lnTo>
                    <a:pt x="69741" y="6970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63E71FFE-4F3F-2010-C589-8AC042192C14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6277363" y="7055549"/>
              <a:ext cx="10108" cy="253051"/>
            </a:xfrm>
            <a:custGeom>
              <a:avLst/>
              <a:gdLst>
                <a:gd name="connsiteX0" fmla="*/ 10337 w 10108"/>
                <a:gd name="connsiteY0" fmla="*/ 9195 h 253051"/>
                <a:gd name="connsiteX1" fmla="*/ 5283 w 10108"/>
                <a:gd name="connsiteY1" fmla="*/ 85 h 253051"/>
                <a:gd name="connsiteX2" fmla="*/ 229 w 10108"/>
                <a:gd name="connsiteY2" fmla="*/ 9195 h 253051"/>
                <a:gd name="connsiteX3" fmla="*/ 229 w 10108"/>
                <a:gd name="connsiteY3" fmla="*/ 244027 h 253051"/>
                <a:gd name="connsiteX4" fmla="*/ 5283 w 10108"/>
                <a:gd name="connsiteY4" fmla="*/ 253137 h 253051"/>
                <a:gd name="connsiteX5" fmla="*/ 10337 w 10108"/>
                <a:gd name="connsiteY5" fmla="*/ 244027 h 253051"/>
                <a:gd name="connsiteX6" fmla="*/ 10337 w 10108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" h="253051">
                  <a:moveTo>
                    <a:pt x="10337" y="9195"/>
                  </a:moveTo>
                  <a:cubicBezTo>
                    <a:pt x="10337" y="4640"/>
                    <a:pt x="10337" y="85"/>
                    <a:pt x="5283" y="85"/>
                  </a:cubicBezTo>
                  <a:cubicBezTo>
                    <a:pt x="229" y="85"/>
                    <a:pt x="229" y="4640"/>
                    <a:pt x="229" y="9195"/>
                  </a:cubicBezTo>
                  <a:lnTo>
                    <a:pt x="229" y="244027"/>
                  </a:lnTo>
                  <a:cubicBezTo>
                    <a:pt x="229" y="248582"/>
                    <a:pt x="229" y="253137"/>
                    <a:pt x="5283" y="253137"/>
                  </a:cubicBezTo>
                  <a:cubicBezTo>
                    <a:pt x="10337" y="253137"/>
                    <a:pt x="10337" y="248582"/>
                    <a:pt x="10337" y="244027"/>
                  </a:cubicBezTo>
                  <a:lnTo>
                    <a:pt x="10337" y="919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D391CEDC-2793-2F2F-7F6B-AAA2A17C2747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6329161" y="7049301"/>
              <a:ext cx="71640" cy="124703"/>
            </a:xfrm>
            <a:custGeom>
              <a:avLst/>
              <a:gdLst>
                <a:gd name="connsiteX0" fmla="*/ 35256 w 71640"/>
                <a:gd name="connsiteY0" fmla="*/ 5397 h 124703"/>
                <a:gd name="connsiteX1" fmla="*/ 35964 w 71640"/>
                <a:gd name="connsiteY1" fmla="*/ 2562 h 124703"/>
                <a:gd name="connsiteX2" fmla="*/ 33134 w 71640"/>
                <a:gd name="connsiteY2" fmla="*/ 83 h 124703"/>
                <a:gd name="connsiteX3" fmla="*/ 10492 w 71640"/>
                <a:gd name="connsiteY3" fmla="*/ 1854 h 124703"/>
                <a:gd name="connsiteX4" fmla="*/ 6600 w 71640"/>
                <a:gd name="connsiteY4" fmla="*/ 5928 h 124703"/>
                <a:gd name="connsiteX5" fmla="*/ 11199 w 71640"/>
                <a:gd name="connsiteY5" fmla="*/ 8408 h 124703"/>
                <a:gd name="connsiteX6" fmla="*/ 19690 w 71640"/>
                <a:gd name="connsiteY6" fmla="*/ 11065 h 124703"/>
                <a:gd name="connsiteX7" fmla="*/ 16860 w 71640"/>
                <a:gd name="connsiteY7" fmla="*/ 23464 h 124703"/>
                <a:gd name="connsiteX8" fmla="*/ 12791 w 71640"/>
                <a:gd name="connsiteY8" fmla="*/ 39761 h 124703"/>
                <a:gd name="connsiteX9" fmla="*/ 1116 w 71640"/>
                <a:gd name="connsiteY9" fmla="*/ 86879 h 124703"/>
                <a:gd name="connsiteX10" fmla="*/ 232 w 71640"/>
                <a:gd name="connsiteY10" fmla="*/ 95559 h 124703"/>
                <a:gd name="connsiteX11" fmla="*/ 26235 w 71640"/>
                <a:gd name="connsiteY11" fmla="*/ 124786 h 124703"/>
                <a:gd name="connsiteX12" fmla="*/ 71873 w 71640"/>
                <a:gd name="connsiteY12" fmla="*/ 74480 h 124703"/>
                <a:gd name="connsiteX13" fmla="*/ 45339 w 71640"/>
                <a:gd name="connsiteY13" fmla="*/ 44898 h 124703"/>
                <a:gd name="connsiteX14" fmla="*/ 23051 w 71640"/>
                <a:gd name="connsiteY14" fmla="*/ 54640 h 124703"/>
                <a:gd name="connsiteX15" fmla="*/ 35256 w 71640"/>
                <a:gd name="connsiteY15" fmla="*/ 5397 h 124703"/>
                <a:gd name="connsiteX16" fmla="*/ 26412 w 71640"/>
                <a:gd name="connsiteY16" fmla="*/ 119826 h 124703"/>
                <a:gd name="connsiteX17" fmla="*/ 12791 w 71640"/>
                <a:gd name="connsiteY17" fmla="*/ 101758 h 124703"/>
                <a:gd name="connsiteX18" fmla="*/ 19336 w 71640"/>
                <a:gd name="connsiteY18" fmla="*/ 69166 h 124703"/>
                <a:gd name="connsiteX19" fmla="*/ 23759 w 71640"/>
                <a:gd name="connsiteY19" fmla="*/ 61549 h 124703"/>
                <a:gd name="connsiteX20" fmla="*/ 44809 w 71640"/>
                <a:gd name="connsiteY20" fmla="*/ 49858 h 124703"/>
                <a:gd name="connsiteX21" fmla="*/ 57722 w 71640"/>
                <a:gd name="connsiteY21" fmla="*/ 67040 h 124703"/>
                <a:gd name="connsiteX22" fmla="*/ 48523 w 71640"/>
                <a:gd name="connsiteY22" fmla="*/ 102644 h 124703"/>
                <a:gd name="connsiteX23" fmla="*/ 26412 w 71640"/>
                <a:gd name="connsiteY23" fmla="*/ 119826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640" h="124703">
                  <a:moveTo>
                    <a:pt x="35256" y="5397"/>
                  </a:moveTo>
                  <a:cubicBezTo>
                    <a:pt x="35433" y="5042"/>
                    <a:pt x="35964" y="2740"/>
                    <a:pt x="35964" y="2562"/>
                  </a:cubicBezTo>
                  <a:cubicBezTo>
                    <a:pt x="35964" y="1677"/>
                    <a:pt x="35256" y="83"/>
                    <a:pt x="33134" y="83"/>
                  </a:cubicBezTo>
                  <a:cubicBezTo>
                    <a:pt x="29596" y="83"/>
                    <a:pt x="14914" y="1500"/>
                    <a:pt x="10492" y="1854"/>
                  </a:cubicBezTo>
                  <a:cubicBezTo>
                    <a:pt x="9077" y="2031"/>
                    <a:pt x="6600" y="2208"/>
                    <a:pt x="6600" y="5928"/>
                  </a:cubicBezTo>
                  <a:cubicBezTo>
                    <a:pt x="6600" y="8408"/>
                    <a:pt x="9077" y="8408"/>
                    <a:pt x="11199" y="8408"/>
                  </a:cubicBezTo>
                  <a:cubicBezTo>
                    <a:pt x="19690" y="8408"/>
                    <a:pt x="19690" y="9648"/>
                    <a:pt x="19690" y="11065"/>
                  </a:cubicBezTo>
                  <a:cubicBezTo>
                    <a:pt x="19690" y="12305"/>
                    <a:pt x="17921" y="19390"/>
                    <a:pt x="16860" y="23464"/>
                  </a:cubicBezTo>
                  <a:lnTo>
                    <a:pt x="12791" y="39761"/>
                  </a:lnTo>
                  <a:cubicBezTo>
                    <a:pt x="11199" y="45784"/>
                    <a:pt x="1470" y="84576"/>
                    <a:pt x="1116" y="86879"/>
                  </a:cubicBezTo>
                  <a:cubicBezTo>
                    <a:pt x="232" y="91130"/>
                    <a:pt x="232" y="93433"/>
                    <a:pt x="232" y="95559"/>
                  </a:cubicBezTo>
                  <a:cubicBezTo>
                    <a:pt x="232" y="113449"/>
                    <a:pt x="11553" y="124786"/>
                    <a:pt x="26235" y="124786"/>
                  </a:cubicBezTo>
                  <a:cubicBezTo>
                    <a:pt x="48346" y="124786"/>
                    <a:pt x="71873" y="100696"/>
                    <a:pt x="71873" y="74480"/>
                  </a:cubicBezTo>
                  <a:cubicBezTo>
                    <a:pt x="71873" y="53755"/>
                    <a:pt x="57545" y="44898"/>
                    <a:pt x="45339" y="44898"/>
                  </a:cubicBezTo>
                  <a:cubicBezTo>
                    <a:pt x="36141" y="44898"/>
                    <a:pt x="28358" y="50035"/>
                    <a:pt x="23051" y="54640"/>
                  </a:cubicBezTo>
                  <a:lnTo>
                    <a:pt x="35256" y="5397"/>
                  </a:lnTo>
                  <a:close/>
                  <a:moveTo>
                    <a:pt x="26412" y="119826"/>
                  </a:moveTo>
                  <a:cubicBezTo>
                    <a:pt x="17744" y="119826"/>
                    <a:pt x="12791" y="112209"/>
                    <a:pt x="12791" y="101758"/>
                  </a:cubicBezTo>
                  <a:cubicBezTo>
                    <a:pt x="12791" y="95204"/>
                    <a:pt x="14383" y="89182"/>
                    <a:pt x="19336" y="69166"/>
                  </a:cubicBezTo>
                  <a:cubicBezTo>
                    <a:pt x="20398" y="65800"/>
                    <a:pt x="20398" y="65446"/>
                    <a:pt x="23759" y="61549"/>
                  </a:cubicBezTo>
                  <a:cubicBezTo>
                    <a:pt x="30480" y="53755"/>
                    <a:pt x="38440" y="49858"/>
                    <a:pt x="44809" y="49858"/>
                  </a:cubicBezTo>
                  <a:cubicBezTo>
                    <a:pt x="51707" y="49858"/>
                    <a:pt x="57722" y="54995"/>
                    <a:pt x="57722" y="67040"/>
                  </a:cubicBezTo>
                  <a:cubicBezTo>
                    <a:pt x="57722" y="74302"/>
                    <a:pt x="53830" y="92370"/>
                    <a:pt x="48523" y="102644"/>
                  </a:cubicBezTo>
                  <a:cubicBezTo>
                    <a:pt x="44278" y="111324"/>
                    <a:pt x="35433" y="119826"/>
                    <a:pt x="26412" y="119826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A5A08492-CE72-A7B5-C053-6BD28A2BFA70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6418736" y="7062586"/>
              <a:ext cx="130191" cy="130549"/>
            </a:xfrm>
            <a:custGeom>
              <a:avLst/>
              <a:gdLst>
                <a:gd name="connsiteX0" fmla="*/ 69754 w 130191"/>
                <a:gd name="connsiteY0" fmla="*/ 69697 h 130549"/>
                <a:gd name="connsiteX1" fmla="*/ 123882 w 130191"/>
                <a:gd name="connsiteY1" fmla="*/ 69697 h 130549"/>
                <a:gd name="connsiteX2" fmla="*/ 130427 w 130191"/>
                <a:gd name="connsiteY2" fmla="*/ 65446 h 130549"/>
                <a:gd name="connsiteX3" fmla="*/ 123882 w 130191"/>
                <a:gd name="connsiteY3" fmla="*/ 61017 h 130549"/>
                <a:gd name="connsiteX4" fmla="*/ 69754 w 130191"/>
                <a:gd name="connsiteY4" fmla="*/ 61017 h 130549"/>
                <a:gd name="connsiteX5" fmla="*/ 69754 w 130191"/>
                <a:gd name="connsiteY5" fmla="*/ 6637 h 130549"/>
                <a:gd name="connsiteX6" fmla="*/ 65508 w 130191"/>
                <a:gd name="connsiteY6" fmla="*/ 83 h 130549"/>
                <a:gd name="connsiteX7" fmla="*/ 61086 w 130191"/>
                <a:gd name="connsiteY7" fmla="*/ 6637 h 130549"/>
                <a:gd name="connsiteX8" fmla="*/ 61086 w 130191"/>
                <a:gd name="connsiteY8" fmla="*/ 61017 h 130549"/>
                <a:gd name="connsiteX9" fmla="*/ 6781 w 130191"/>
                <a:gd name="connsiteY9" fmla="*/ 61017 h 130549"/>
                <a:gd name="connsiteX10" fmla="*/ 236 w 130191"/>
                <a:gd name="connsiteY10" fmla="*/ 65269 h 130549"/>
                <a:gd name="connsiteX11" fmla="*/ 6781 w 130191"/>
                <a:gd name="connsiteY11" fmla="*/ 69697 h 130549"/>
                <a:gd name="connsiteX12" fmla="*/ 61086 w 130191"/>
                <a:gd name="connsiteY12" fmla="*/ 69697 h 130549"/>
                <a:gd name="connsiteX13" fmla="*/ 61086 w 130191"/>
                <a:gd name="connsiteY13" fmla="*/ 124078 h 130549"/>
                <a:gd name="connsiteX14" fmla="*/ 65331 w 130191"/>
                <a:gd name="connsiteY14" fmla="*/ 130632 h 130549"/>
                <a:gd name="connsiteX15" fmla="*/ 69754 w 130191"/>
                <a:gd name="connsiteY15" fmla="*/ 124078 h 130549"/>
                <a:gd name="connsiteX16" fmla="*/ 69754 w 130191"/>
                <a:gd name="connsiteY16" fmla="*/ 69697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91" h="130549">
                  <a:moveTo>
                    <a:pt x="69754" y="69697"/>
                  </a:moveTo>
                  <a:lnTo>
                    <a:pt x="123882" y="69697"/>
                  </a:lnTo>
                  <a:cubicBezTo>
                    <a:pt x="126182" y="69697"/>
                    <a:pt x="130427" y="69697"/>
                    <a:pt x="130427" y="65446"/>
                  </a:cubicBezTo>
                  <a:cubicBezTo>
                    <a:pt x="130427" y="61017"/>
                    <a:pt x="126359" y="61017"/>
                    <a:pt x="123882" y="61017"/>
                  </a:cubicBezTo>
                  <a:lnTo>
                    <a:pt x="69754" y="61017"/>
                  </a:lnTo>
                  <a:lnTo>
                    <a:pt x="69754" y="6637"/>
                  </a:lnTo>
                  <a:cubicBezTo>
                    <a:pt x="69754" y="4334"/>
                    <a:pt x="69754" y="83"/>
                    <a:pt x="65508" y="83"/>
                  </a:cubicBezTo>
                  <a:cubicBezTo>
                    <a:pt x="61086" y="83"/>
                    <a:pt x="61086" y="4157"/>
                    <a:pt x="61086" y="6637"/>
                  </a:cubicBezTo>
                  <a:lnTo>
                    <a:pt x="61086" y="61017"/>
                  </a:lnTo>
                  <a:lnTo>
                    <a:pt x="6781" y="61017"/>
                  </a:lnTo>
                  <a:cubicBezTo>
                    <a:pt x="4481" y="61017"/>
                    <a:pt x="236" y="61017"/>
                    <a:pt x="236" y="65269"/>
                  </a:cubicBezTo>
                  <a:cubicBezTo>
                    <a:pt x="236" y="69697"/>
                    <a:pt x="4304" y="69697"/>
                    <a:pt x="6781" y="69697"/>
                  </a:cubicBezTo>
                  <a:lnTo>
                    <a:pt x="61086" y="69697"/>
                  </a:lnTo>
                  <a:lnTo>
                    <a:pt x="61086" y="124078"/>
                  </a:lnTo>
                  <a:cubicBezTo>
                    <a:pt x="61086" y="126380"/>
                    <a:pt x="61086" y="130632"/>
                    <a:pt x="65331" y="130632"/>
                  </a:cubicBezTo>
                  <a:cubicBezTo>
                    <a:pt x="69754" y="130632"/>
                    <a:pt x="69754" y="126558"/>
                    <a:pt x="69754" y="124078"/>
                  </a:cubicBezTo>
                  <a:lnTo>
                    <a:pt x="69754" y="6969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00E5A3B7-1766-EF53-11A0-8A539B1467C3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6580766" y="7054615"/>
              <a:ext cx="64388" cy="117618"/>
            </a:xfrm>
            <a:custGeom>
              <a:avLst/>
              <a:gdLst>
                <a:gd name="connsiteX0" fmla="*/ 40219 w 64388"/>
                <a:gd name="connsiteY0" fmla="*/ 5042 h 117618"/>
                <a:gd name="connsiteX1" fmla="*/ 34912 w 64388"/>
                <a:gd name="connsiteY1" fmla="*/ 83 h 117618"/>
                <a:gd name="connsiteX2" fmla="*/ 242 w 64388"/>
                <a:gd name="connsiteY2" fmla="*/ 11419 h 117618"/>
                <a:gd name="connsiteX3" fmla="*/ 242 w 64388"/>
                <a:gd name="connsiteY3" fmla="*/ 17796 h 117618"/>
                <a:gd name="connsiteX4" fmla="*/ 25891 w 64388"/>
                <a:gd name="connsiteY4" fmla="*/ 12836 h 117618"/>
                <a:gd name="connsiteX5" fmla="*/ 25891 w 64388"/>
                <a:gd name="connsiteY5" fmla="*/ 103176 h 117618"/>
                <a:gd name="connsiteX6" fmla="*/ 8202 w 64388"/>
                <a:gd name="connsiteY6" fmla="*/ 111324 h 117618"/>
                <a:gd name="connsiteX7" fmla="*/ 1480 w 64388"/>
                <a:gd name="connsiteY7" fmla="*/ 111324 h 117618"/>
                <a:gd name="connsiteX8" fmla="*/ 1480 w 64388"/>
                <a:gd name="connsiteY8" fmla="*/ 117701 h 117618"/>
                <a:gd name="connsiteX9" fmla="*/ 32967 w 64388"/>
                <a:gd name="connsiteY9" fmla="*/ 116992 h 117618"/>
                <a:gd name="connsiteX10" fmla="*/ 64630 w 64388"/>
                <a:gd name="connsiteY10" fmla="*/ 117701 h 117618"/>
                <a:gd name="connsiteX11" fmla="*/ 64630 w 64388"/>
                <a:gd name="connsiteY11" fmla="*/ 111324 h 117618"/>
                <a:gd name="connsiteX12" fmla="*/ 57908 w 64388"/>
                <a:gd name="connsiteY12" fmla="*/ 111324 h 117618"/>
                <a:gd name="connsiteX13" fmla="*/ 40219 w 64388"/>
                <a:gd name="connsiteY13" fmla="*/ 103176 h 117618"/>
                <a:gd name="connsiteX14" fmla="*/ 40219 w 64388"/>
                <a:gd name="connsiteY14" fmla="*/ 504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388" h="117618">
                  <a:moveTo>
                    <a:pt x="40219" y="5042"/>
                  </a:moveTo>
                  <a:cubicBezTo>
                    <a:pt x="40219" y="260"/>
                    <a:pt x="39865" y="83"/>
                    <a:pt x="34912" y="83"/>
                  </a:cubicBezTo>
                  <a:cubicBezTo>
                    <a:pt x="23591" y="11242"/>
                    <a:pt x="7494" y="11419"/>
                    <a:pt x="242" y="11419"/>
                  </a:cubicBezTo>
                  <a:lnTo>
                    <a:pt x="242" y="17796"/>
                  </a:lnTo>
                  <a:cubicBezTo>
                    <a:pt x="4487" y="17796"/>
                    <a:pt x="16162" y="17796"/>
                    <a:pt x="25891" y="12836"/>
                  </a:cubicBezTo>
                  <a:lnTo>
                    <a:pt x="25891" y="103176"/>
                  </a:lnTo>
                  <a:cubicBezTo>
                    <a:pt x="25891" y="109021"/>
                    <a:pt x="25891" y="111324"/>
                    <a:pt x="8202" y="111324"/>
                  </a:cubicBezTo>
                  <a:lnTo>
                    <a:pt x="1480" y="111324"/>
                  </a:lnTo>
                  <a:lnTo>
                    <a:pt x="1480" y="117701"/>
                  </a:lnTo>
                  <a:cubicBezTo>
                    <a:pt x="4664" y="117524"/>
                    <a:pt x="26422" y="116992"/>
                    <a:pt x="32967" y="116992"/>
                  </a:cubicBezTo>
                  <a:cubicBezTo>
                    <a:pt x="38450" y="116992"/>
                    <a:pt x="60738" y="117524"/>
                    <a:pt x="64630" y="117701"/>
                  </a:cubicBezTo>
                  <a:lnTo>
                    <a:pt x="64630" y="111324"/>
                  </a:lnTo>
                  <a:lnTo>
                    <a:pt x="57908" y="111324"/>
                  </a:lnTo>
                  <a:cubicBezTo>
                    <a:pt x="40219" y="111324"/>
                    <a:pt x="40219" y="109021"/>
                    <a:pt x="40219" y="103176"/>
                  </a:cubicBezTo>
                  <a:lnTo>
                    <a:pt x="40219" y="504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61B65206-5C96-0CC2-7FD0-89B4DA4E822B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6775479" y="6924228"/>
              <a:ext cx="168046" cy="168531"/>
            </a:xfrm>
            <a:custGeom>
              <a:avLst/>
              <a:gdLst>
                <a:gd name="connsiteX0" fmla="*/ 89453 w 168046"/>
                <a:gd name="connsiteY0" fmla="*/ 89406 h 168531"/>
                <a:gd name="connsiteX1" fmla="*/ 159957 w 168046"/>
                <a:gd name="connsiteY1" fmla="*/ 89406 h 168531"/>
                <a:gd name="connsiteX2" fmla="*/ 168296 w 168046"/>
                <a:gd name="connsiteY2" fmla="*/ 84345 h 168531"/>
                <a:gd name="connsiteX3" fmla="*/ 159957 w 168046"/>
                <a:gd name="connsiteY3" fmla="*/ 79284 h 168531"/>
                <a:gd name="connsiteX4" fmla="*/ 89453 w 168046"/>
                <a:gd name="connsiteY4" fmla="*/ 79284 h 168531"/>
                <a:gd name="connsiteX5" fmla="*/ 89453 w 168046"/>
                <a:gd name="connsiteY5" fmla="*/ 8429 h 168531"/>
                <a:gd name="connsiteX6" fmla="*/ 84399 w 168046"/>
                <a:gd name="connsiteY6" fmla="*/ 79 h 168531"/>
                <a:gd name="connsiteX7" fmla="*/ 79345 w 168046"/>
                <a:gd name="connsiteY7" fmla="*/ 8429 h 168531"/>
                <a:gd name="connsiteX8" fmla="*/ 79345 w 168046"/>
                <a:gd name="connsiteY8" fmla="*/ 79284 h 168531"/>
                <a:gd name="connsiteX9" fmla="*/ 8589 w 168046"/>
                <a:gd name="connsiteY9" fmla="*/ 79284 h 168531"/>
                <a:gd name="connsiteX10" fmla="*/ 250 w 168046"/>
                <a:gd name="connsiteY10" fmla="*/ 84345 h 168531"/>
                <a:gd name="connsiteX11" fmla="*/ 8589 w 168046"/>
                <a:gd name="connsiteY11" fmla="*/ 89406 h 168531"/>
                <a:gd name="connsiteX12" fmla="*/ 79345 w 168046"/>
                <a:gd name="connsiteY12" fmla="*/ 89406 h 168531"/>
                <a:gd name="connsiteX13" fmla="*/ 79345 w 168046"/>
                <a:gd name="connsiteY13" fmla="*/ 160260 h 168531"/>
                <a:gd name="connsiteX14" fmla="*/ 84399 w 168046"/>
                <a:gd name="connsiteY14" fmla="*/ 168611 h 168531"/>
                <a:gd name="connsiteX15" fmla="*/ 89453 w 168046"/>
                <a:gd name="connsiteY15" fmla="*/ 160260 h 168531"/>
                <a:gd name="connsiteX16" fmla="*/ 89453 w 168046"/>
                <a:gd name="connsiteY16" fmla="*/ 89406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046" h="168531">
                  <a:moveTo>
                    <a:pt x="89453" y="89406"/>
                  </a:moveTo>
                  <a:lnTo>
                    <a:pt x="159957" y="89406"/>
                  </a:lnTo>
                  <a:cubicBezTo>
                    <a:pt x="163495" y="89406"/>
                    <a:pt x="168296" y="89406"/>
                    <a:pt x="168296" y="84345"/>
                  </a:cubicBezTo>
                  <a:cubicBezTo>
                    <a:pt x="168296" y="79284"/>
                    <a:pt x="163495" y="79284"/>
                    <a:pt x="159957" y="79284"/>
                  </a:cubicBezTo>
                  <a:lnTo>
                    <a:pt x="89453" y="79284"/>
                  </a:lnTo>
                  <a:lnTo>
                    <a:pt x="89453" y="8429"/>
                  </a:lnTo>
                  <a:cubicBezTo>
                    <a:pt x="89453" y="4887"/>
                    <a:pt x="89453" y="79"/>
                    <a:pt x="84399" y="79"/>
                  </a:cubicBezTo>
                  <a:cubicBezTo>
                    <a:pt x="79345" y="79"/>
                    <a:pt x="79345" y="4887"/>
                    <a:pt x="79345" y="8429"/>
                  </a:cubicBezTo>
                  <a:lnTo>
                    <a:pt x="79345" y="79284"/>
                  </a:lnTo>
                  <a:lnTo>
                    <a:pt x="8589" y="79284"/>
                  </a:lnTo>
                  <a:cubicBezTo>
                    <a:pt x="5051" y="79284"/>
                    <a:pt x="250" y="79284"/>
                    <a:pt x="250" y="84345"/>
                  </a:cubicBezTo>
                  <a:cubicBezTo>
                    <a:pt x="250" y="89406"/>
                    <a:pt x="5051" y="89406"/>
                    <a:pt x="8589" y="89406"/>
                  </a:cubicBezTo>
                  <a:lnTo>
                    <a:pt x="79345" y="89406"/>
                  </a:lnTo>
                  <a:lnTo>
                    <a:pt x="79345" y="160260"/>
                  </a:lnTo>
                  <a:cubicBezTo>
                    <a:pt x="79345" y="163803"/>
                    <a:pt x="79345" y="168611"/>
                    <a:pt x="84399" y="168611"/>
                  </a:cubicBezTo>
                  <a:cubicBezTo>
                    <a:pt x="89453" y="168611"/>
                    <a:pt x="89453" y="163803"/>
                    <a:pt x="89453" y="160260"/>
                  </a:cubicBezTo>
                  <a:lnTo>
                    <a:pt x="89453" y="8940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1E84CAE3-7422-9FEC-E609-F68DB886623D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7028432" y="6893356"/>
              <a:ext cx="181945" cy="183968"/>
            </a:xfrm>
            <a:custGeom>
              <a:avLst/>
              <a:gdLst>
                <a:gd name="connsiteX0" fmla="*/ 182205 w 181945"/>
                <a:gd name="connsiteY0" fmla="*/ 56509 h 183968"/>
                <a:gd name="connsiteX1" fmla="*/ 137224 w 181945"/>
                <a:gd name="connsiteY1" fmla="*/ 79 h 183968"/>
                <a:gd name="connsiteX2" fmla="*/ 86936 w 181945"/>
                <a:gd name="connsiteY2" fmla="*/ 22853 h 183968"/>
                <a:gd name="connsiteX3" fmla="*/ 59139 w 181945"/>
                <a:gd name="connsiteY3" fmla="*/ 66125 h 183968"/>
                <a:gd name="connsiteX4" fmla="*/ 61666 w 181945"/>
                <a:gd name="connsiteY4" fmla="*/ 67896 h 183968"/>
                <a:gd name="connsiteX5" fmla="*/ 74301 w 181945"/>
                <a:gd name="connsiteY5" fmla="*/ 62582 h 183968"/>
                <a:gd name="connsiteX6" fmla="*/ 81882 w 181945"/>
                <a:gd name="connsiteY6" fmla="*/ 52713 h 183968"/>
                <a:gd name="connsiteX7" fmla="*/ 99318 w 181945"/>
                <a:gd name="connsiteY7" fmla="*/ 24625 h 183968"/>
                <a:gd name="connsiteX8" fmla="*/ 120545 w 181945"/>
                <a:gd name="connsiteY8" fmla="*/ 13996 h 183968"/>
                <a:gd name="connsiteX9" fmla="*/ 160725 w 181945"/>
                <a:gd name="connsiteY9" fmla="*/ 67390 h 183968"/>
                <a:gd name="connsiteX10" fmla="*/ 77333 w 181945"/>
                <a:gd name="connsiteY10" fmla="*/ 170129 h 183968"/>
                <a:gd name="connsiteX11" fmla="*/ 21739 w 181945"/>
                <a:gd name="connsiteY11" fmla="*/ 105348 h 183968"/>
                <a:gd name="connsiteX12" fmla="*/ 76323 w 181945"/>
                <a:gd name="connsiteY12" fmla="*/ 11213 h 183968"/>
                <a:gd name="connsiteX13" fmla="*/ 86431 w 181945"/>
                <a:gd name="connsiteY13" fmla="*/ 1850 h 183968"/>
                <a:gd name="connsiteX14" fmla="*/ 83904 w 181945"/>
                <a:gd name="connsiteY14" fmla="*/ 79 h 183968"/>
                <a:gd name="connsiteX15" fmla="*/ 260 w 181945"/>
                <a:gd name="connsiteY15" fmla="*/ 116229 h 183968"/>
                <a:gd name="connsiteX16" fmla="*/ 60655 w 181945"/>
                <a:gd name="connsiteY16" fmla="*/ 184047 h 183968"/>
                <a:gd name="connsiteX17" fmla="*/ 182205 w 181945"/>
                <a:gd name="connsiteY17" fmla="*/ 56509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945" h="183968">
                  <a:moveTo>
                    <a:pt x="182205" y="56509"/>
                  </a:moveTo>
                  <a:cubicBezTo>
                    <a:pt x="182205" y="24372"/>
                    <a:pt x="168053" y="79"/>
                    <a:pt x="137224" y="79"/>
                  </a:cubicBezTo>
                  <a:cubicBezTo>
                    <a:pt x="110943" y="79"/>
                    <a:pt x="88705" y="21335"/>
                    <a:pt x="86936" y="22853"/>
                  </a:cubicBezTo>
                  <a:cubicBezTo>
                    <a:pt x="66720" y="42844"/>
                    <a:pt x="59139" y="65619"/>
                    <a:pt x="59139" y="66125"/>
                  </a:cubicBezTo>
                  <a:cubicBezTo>
                    <a:pt x="59139" y="67643"/>
                    <a:pt x="60402" y="67896"/>
                    <a:pt x="61666" y="67896"/>
                  </a:cubicBezTo>
                  <a:cubicBezTo>
                    <a:pt x="66467" y="67896"/>
                    <a:pt x="70511" y="65366"/>
                    <a:pt x="74301" y="62582"/>
                  </a:cubicBezTo>
                  <a:cubicBezTo>
                    <a:pt x="78850" y="59293"/>
                    <a:pt x="79102" y="58533"/>
                    <a:pt x="81882" y="52713"/>
                  </a:cubicBezTo>
                  <a:cubicBezTo>
                    <a:pt x="84156" y="47652"/>
                    <a:pt x="89969" y="35253"/>
                    <a:pt x="99318" y="24625"/>
                  </a:cubicBezTo>
                  <a:cubicBezTo>
                    <a:pt x="105383" y="17792"/>
                    <a:pt x="110437" y="13996"/>
                    <a:pt x="120545" y="13996"/>
                  </a:cubicBezTo>
                  <a:cubicBezTo>
                    <a:pt x="145057" y="13996"/>
                    <a:pt x="160725" y="34240"/>
                    <a:pt x="160725" y="67390"/>
                  </a:cubicBezTo>
                  <a:cubicBezTo>
                    <a:pt x="160725" y="119013"/>
                    <a:pt x="124083" y="170129"/>
                    <a:pt x="77333" y="170129"/>
                  </a:cubicBezTo>
                  <a:cubicBezTo>
                    <a:pt x="41450" y="170129"/>
                    <a:pt x="21739" y="141534"/>
                    <a:pt x="21739" y="105348"/>
                  </a:cubicBezTo>
                  <a:cubicBezTo>
                    <a:pt x="21739" y="70933"/>
                    <a:pt x="39428" y="32975"/>
                    <a:pt x="76323" y="11213"/>
                  </a:cubicBezTo>
                  <a:cubicBezTo>
                    <a:pt x="78850" y="9695"/>
                    <a:pt x="86431" y="5140"/>
                    <a:pt x="86431" y="1850"/>
                  </a:cubicBezTo>
                  <a:cubicBezTo>
                    <a:pt x="86431" y="79"/>
                    <a:pt x="84409" y="79"/>
                    <a:pt x="83904" y="79"/>
                  </a:cubicBezTo>
                  <a:cubicBezTo>
                    <a:pt x="75059" y="79"/>
                    <a:pt x="260" y="40314"/>
                    <a:pt x="260" y="116229"/>
                  </a:cubicBezTo>
                  <a:cubicBezTo>
                    <a:pt x="260" y="151656"/>
                    <a:pt x="18707" y="184047"/>
                    <a:pt x="60655" y="184047"/>
                  </a:cubicBezTo>
                  <a:cubicBezTo>
                    <a:pt x="109932" y="184047"/>
                    <a:pt x="182205" y="134449"/>
                    <a:pt x="182205" y="56509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373B7848-F833-5743-E4AB-5BEFB9C88313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7316905" y="6704829"/>
              <a:ext cx="124329" cy="607069"/>
            </a:xfrm>
            <a:custGeom>
              <a:avLst/>
              <a:gdLst>
                <a:gd name="connsiteX0" fmla="*/ 124598 w 124329"/>
                <a:gd name="connsiteY0" fmla="*/ 604604 h 607069"/>
                <a:gd name="connsiteX1" fmla="*/ 123588 w 124329"/>
                <a:gd name="connsiteY1" fmla="*/ 602326 h 607069"/>
                <a:gd name="connsiteX2" fmla="*/ 80376 w 124329"/>
                <a:gd name="connsiteY2" fmla="*/ 548679 h 607069"/>
                <a:gd name="connsiteX3" fmla="*/ 21244 w 124329"/>
                <a:gd name="connsiteY3" fmla="*/ 303726 h 607069"/>
                <a:gd name="connsiteX4" fmla="*/ 72037 w 124329"/>
                <a:gd name="connsiteY4" fmla="*/ 72437 h 607069"/>
                <a:gd name="connsiteX5" fmla="*/ 123840 w 124329"/>
                <a:gd name="connsiteY5" fmla="*/ 4619 h 607069"/>
                <a:gd name="connsiteX6" fmla="*/ 124598 w 124329"/>
                <a:gd name="connsiteY6" fmla="*/ 2595 h 607069"/>
                <a:gd name="connsiteX7" fmla="*/ 119292 w 124329"/>
                <a:gd name="connsiteY7" fmla="*/ 65 h 607069"/>
                <a:gd name="connsiteX8" fmla="*/ 111458 w 124329"/>
                <a:gd name="connsiteY8" fmla="*/ 3860 h 607069"/>
                <a:gd name="connsiteX9" fmla="*/ 269 w 124329"/>
                <a:gd name="connsiteY9" fmla="*/ 303473 h 607069"/>
                <a:gd name="connsiteX10" fmla="*/ 87199 w 124329"/>
                <a:gd name="connsiteY10" fmla="*/ 578792 h 607069"/>
                <a:gd name="connsiteX11" fmla="*/ 112216 w 124329"/>
                <a:gd name="connsiteY11" fmla="*/ 604097 h 607069"/>
                <a:gd name="connsiteX12" fmla="*/ 119292 w 124329"/>
                <a:gd name="connsiteY12" fmla="*/ 607134 h 607069"/>
                <a:gd name="connsiteX13" fmla="*/ 124598 w 124329"/>
                <a:gd name="connsiteY13" fmla="*/ 604604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329" h="607069">
                  <a:moveTo>
                    <a:pt x="124598" y="604604"/>
                  </a:moveTo>
                  <a:cubicBezTo>
                    <a:pt x="124598" y="603591"/>
                    <a:pt x="124093" y="603085"/>
                    <a:pt x="123588" y="602326"/>
                  </a:cubicBezTo>
                  <a:cubicBezTo>
                    <a:pt x="114238" y="592963"/>
                    <a:pt x="97307" y="576009"/>
                    <a:pt x="80376" y="548679"/>
                  </a:cubicBezTo>
                  <a:cubicBezTo>
                    <a:pt x="39691" y="483392"/>
                    <a:pt x="21244" y="401151"/>
                    <a:pt x="21244" y="303726"/>
                  </a:cubicBezTo>
                  <a:cubicBezTo>
                    <a:pt x="21244" y="235655"/>
                    <a:pt x="30341" y="147846"/>
                    <a:pt x="72037" y="72437"/>
                  </a:cubicBezTo>
                  <a:cubicBezTo>
                    <a:pt x="92000" y="36504"/>
                    <a:pt x="112722" y="15754"/>
                    <a:pt x="123840" y="4619"/>
                  </a:cubicBezTo>
                  <a:cubicBezTo>
                    <a:pt x="124598" y="3860"/>
                    <a:pt x="124598" y="3354"/>
                    <a:pt x="124598" y="2595"/>
                  </a:cubicBezTo>
                  <a:cubicBezTo>
                    <a:pt x="124598" y="65"/>
                    <a:pt x="122830" y="65"/>
                    <a:pt x="119292" y="65"/>
                  </a:cubicBezTo>
                  <a:cubicBezTo>
                    <a:pt x="115754" y="65"/>
                    <a:pt x="115249" y="65"/>
                    <a:pt x="111458" y="3860"/>
                  </a:cubicBezTo>
                  <a:cubicBezTo>
                    <a:pt x="26803" y="81041"/>
                    <a:pt x="269" y="196938"/>
                    <a:pt x="269" y="303473"/>
                  </a:cubicBezTo>
                  <a:cubicBezTo>
                    <a:pt x="269" y="402922"/>
                    <a:pt x="23013" y="503130"/>
                    <a:pt x="87199" y="578792"/>
                  </a:cubicBezTo>
                  <a:cubicBezTo>
                    <a:pt x="92253" y="584613"/>
                    <a:pt x="101855" y="594988"/>
                    <a:pt x="112216" y="604097"/>
                  </a:cubicBezTo>
                  <a:cubicBezTo>
                    <a:pt x="115249" y="607134"/>
                    <a:pt x="115754" y="607134"/>
                    <a:pt x="119292" y="607134"/>
                  </a:cubicBezTo>
                  <a:cubicBezTo>
                    <a:pt x="122830" y="607134"/>
                    <a:pt x="124598" y="607134"/>
                    <a:pt x="124598" y="604604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D4681EF3-E007-97AC-4481-9B4815EE25EC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7916774" y="6732034"/>
              <a:ext cx="83391" cy="168531"/>
            </a:xfrm>
            <a:custGeom>
              <a:avLst/>
              <a:gdLst>
                <a:gd name="connsiteX0" fmla="*/ 52098 w 83391"/>
                <a:gd name="connsiteY0" fmla="*/ 6651 h 168531"/>
                <a:gd name="connsiteX1" fmla="*/ 46286 w 83391"/>
                <a:gd name="connsiteY1" fmla="*/ 72 h 168531"/>
                <a:gd name="connsiteX2" fmla="*/ 294 w 83391"/>
                <a:gd name="connsiteY2" fmla="*/ 16267 h 168531"/>
                <a:gd name="connsiteX3" fmla="*/ 294 w 83391"/>
                <a:gd name="connsiteY3" fmla="*/ 24112 h 168531"/>
                <a:gd name="connsiteX4" fmla="*/ 33398 w 83391"/>
                <a:gd name="connsiteY4" fmla="*/ 17532 h 168531"/>
                <a:gd name="connsiteX5" fmla="*/ 33398 w 83391"/>
                <a:gd name="connsiteY5" fmla="*/ 148613 h 168531"/>
                <a:gd name="connsiteX6" fmla="*/ 9897 w 83391"/>
                <a:gd name="connsiteY6" fmla="*/ 160759 h 168531"/>
                <a:gd name="connsiteX7" fmla="*/ 1810 w 83391"/>
                <a:gd name="connsiteY7" fmla="*/ 160759 h 168531"/>
                <a:gd name="connsiteX8" fmla="*/ 1810 w 83391"/>
                <a:gd name="connsiteY8" fmla="*/ 168604 h 168531"/>
                <a:gd name="connsiteX9" fmla="*/ 42748 w 83391"/>
                <a:gd name="connsiteY9" fmla="*/ 167845 h 168531"/>
                <a:gd name="connsiteX10" fmla="*/ 83686 w 83391"/>
                <a:gd name="connsiteY10" fmla="*/ 168604 h 168531"/>
                <a:gd name="connsiteX11" fmla="*/ 83686 w 83391"/>
                <a:gd name="connsiteY11" fmla="*/ 160759 h 168531"/>
                <a:gd name="connsiteX12" fmla="*/ 75599 w 83391"/>
                <a:gd name="connsiteY12" fmla="*/ 160759 h 168531"/>
                <a:gd name="connsiteX13" fmla="*/ 52098 w 83391"/>
                <a:gd name="connsiteY13" fmla="*/ 148613 h 168531"/>
                <a:gd name="connsiteX14" fmla="*/ 52098 w 83391"/>
                <a:gd name="connsiteY14" fmla="*/ 6651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391" h="168531">
                  <a:moveTo>
                    <a:pt x="52098" y="6651"/>
                  </a:moveTo>
                  <a:cubicBezTo>
                    <a:pt x="52098" y="578"/>
                    <a:pt x="52098" y="72"/>
                    <a:pt x="46286" y="72"/>
                  </a:cubicBezTo>
                  <a:cubicBezTo>
                    <a:pt x="30618" y="16267"/>
                    <a:pt x="8381" y="16267"/>
                    <a:pt x="294" y="16267"/>
                  </a:cubicBezTo>
                  <a:lnTo>
                    <a:pt x="294" y="24112"/>
                  </a:lnTo>
                  <a:cubicBezTo>
                    <a:pt x="5348" y="24112"/>
                    <a:pt x="20258" y="24112"/>
                    <a:pt x="33398" y="17532"/>
                  </a:cubicBezTo>
                  <a:lnTo>
                    <a:pt x="33398" y="148613"/>
                  </a:lnTo>
                  <a:cubicBezTo>
                    <a:pt x="33398" y="157723"/>
                    <a:pt x="32640" y="160759"/>
                    <a:pt x="9897" y="160759"/>
                  </a:cubicBezTo>
                  <a:lnTo>
                    <a:pt x="1810" y="160759"/>
                  </a:lnTo>
                  <a:lnTo>
                    <a:pt x="1810" y="168604"/>
                  </a:lnTo>
                  <a:cubicBezTo>
                    <a:pt x="10655" y="167845"/>
                    <a:pt x="32640" y="167845"/>
                    <a:pt x="42748" y="167845"/>
                  </a:cubicBezTo>
                  <a:cubicBezTo>
                    <a:pt x="52856" y="167845"/>
                    <a:pt x="74841" y="167845"/>
                    <a:pt x="83686" y="168604"/>
                  </a:cubicBezTo>
                  <a:lnTo>
                    <a:pt x="83686" y="160759"/>
                  </a:lnTo>
                  <a:lnTo>
                    <a:pt x="75599" y="160759"/>
                  </a:lnTo>
                  <a:cubicBezTo>
                    <a:pt x="52856" y="160759"/>
                    <a:pt x="52098" y="157976"/>
                    <a:pt x="52098" y="148613"/>
                  </a:cubicBezTo>
                  <a:lnTo>
                    <a:pt x="52098" y="665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65D9FAA-4562-D5D7-9511-8B0EBE2CFD59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7480684" y="7003433"/>
              <a:ext cx="953549" cy="10121"/>
            </a:xfrm>
            <a:custGeom>
              <a:avLst/>
              <a:gdLst>
                <a:gd name="connsiteX0" fmla="*/ 0 w 953549"/>
                <a:gd name="connsiteY0" fmla="*/ 0 h 10121"/>
                <a:gd name="connsiteX1" fmla="*/ 953549 w 953549"/>
                <a:gd name="connsiteY1" fmla="*/ 0 h 10121"/>
                <a:gd name="connsiteX2" fmla="*/ 953549 w 953549"/>
                <a:gd name="connsiteY2" fmla="*/ 10122 h 10121"/>
                <a:gd name="connsiteX3" fmla="*/ 0 w 953549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549" h="10121">
                  <a:moveTo>
                    <a:pt x="0" y="0"/>
                  </a:moveTo>
                  <a:lnTo>
                    <a:pt x="953549" y="0"/>
                  </a:lnTo>
                  <a:lnTo>
                    <a:pt x="953549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5646EA0C-F55D-860B-E885-C28906E76D9C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7510756" y="7055549"/>
              <a:ext cx="10108" cy="253051"/>
            </a:xfrm>
            <a:custGeom>
              <a:avLst/>
              <a:gdLst>
                <a:gd name="connsiteX0" fmla="*/ 10386 w 10108"/>
                <a:gd name="connsiteY0" fmla="*/ 9195 h 253051"/>
                <a:gd name="connsiteX1" fmla="*/ 5332 w 10108"/>
                <a:gd name="connsiteY1" fmla="*/ 85 h 253051"/>
                <a:gd name="connsiteX2" fmla="*/ 278 w 10108"/>
                <a:gd name="connsiteY2" fmla="*/ 9195 h 253051"/>
                <a:gd name="connsiteX3" fmla="*/ 278 w 10108"/>
                <a:gd name="connsiteY3" fmla="*/ 244027 h 253051"/>
                <a:gd name="connsiteX4" fmla="*/ 5332 w 10108"/>
                <a:gd name="connsiteY4" fmla="*/ 253137 h 253051"/>
                <a:gd name="connsiteX5" fmla="*/ 10386 w 10108"/>
                <a:gd name="connsiteY5" fmla="*/ 244027 h 253051"/>
                <a:gd name="connsiteX6" fmla="*/ 10386 w 10108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" h="253051">
                  <a:moveTo>
                    <a:pt x="10386" y="9195"/>
                  </a:moveTo>
                  <a:cubicBezTo>
                    <a:pt x="10386" y="4640"/>
                    <a:pt x="10386" y="85"/>
                    <a:pt x="5332" y="85"/>
                  </a:cubicBezTo>
                  <a:cubicBezTo>
                    <a:pt x="278" y="85"/>
                    <a:pt x="278" y="4640"/>
                    <a:pt x="278" y="9195"/>
                  </a:cubicBezTo>
                  <a:lnTo>
                    <a:pt x="278" y="244027"/>
                  </a:lnTo>
                  <a:cubicBezTo>
                    <a:pt x="278" y="248582"/>
                    <a:pt x="278" y="253137"/>
                    <a:pt x="5332" y="253137"/>
                  </a:cubicBezTo>
                  <a:cubicBezTo>
                    <a:pt x="10386" y="253137"/>
                    <a:pt x="10386" y="248582"/>
                    <a:pt x="10386" y="244027"/>
                  </a:cubicBezTo>
                  <a:lnTo>
                    <a:pt x="10386" y="919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640609DE-70EF-F34D-DDDF-C950BEA7AB8D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7558208" y="7133488"/>
              <a:ext cx="102849" cy="114632"/>
            </a:xfrm>
            <a:custGeom>
              <a:avLst/>
              <a:gdLst>
                <a:gd name="connsiteX0" fmla="*/ 15190 w 102849"/>
                <a:gd name="connsiteY0" fmla="*/ 97004 h 114632"/>
                <a:gd name="connsiteX1" fmla="*/ 12916 w 102849"/>
                <a:gd name="connsiteY1" fmla="*/ 107885 h 114632"/>
                <a:gd name="connsiteX2" fmla="*/ 20244 w 102849"/>
                <a:gd name="connsiteY2" fmla="*/ 114718 h 114632"/>
                <a:gd name="connsiteX3" fmla="*/ 29594 w 102849"/>
                <a:gd name="connsiteY3" fmla="*/ 107632 h 114632"/>
                <a:gd name="connsiteX4" fmla="*/ 39702 w 102849"/>
                <a:gd name="connsiteY4" fmla="*/ 67650 h 114632"/>
                <a:gd name="connsiteX5" fmla="*/ 47789 w 102849"/>
                <a:gd name="connsiteY5" fmla="*/ 34753 h 114632"/>
                <a:gd name="connsiteX6" fmla="*/ 61940 w 102849"/>
                <a:gd name="connsiteY6" fmla="*/ 14003 h 114632"/>
                <a:gd name="connsiteX7" fmla="*/ 82156 w 102849"/>
                <a:gd name="connsiteY7" fmla="*/ 5653 h 114632"/>
                <a:gd name="connsiteX8" fmla="*/ 92769 w 102849"/>
                <a:gd name="connsiteY8" fmla="*/ 8689 h 114632"/>
                <a:gd name="connsiteX9" fmla="*/ 79629 w 102849"/>
                <a:gd name="connsiteY9" fmla="*/ 22607 h 114632"/>
                <a:gd name="connsiteX10" fmla="*/ 89232 w 102849"/>
                <a:gd name="connsiteY10" fmla="*/ 31464 h 114632"/>
                <a:gd name="connsiteX11" fmla="*/ 103130 w 102849"/>
                <a:gd name="connsiteY11" fmla="*/ 16534 h 114632"/>
                <a:gd name="connsiteX12" fmla="*/ 82156 w 102849"/>
                <a:gd name="connsiteY12" fmla="*/ 85 h 114632"/>
                <a:gd name="connsiteX13" fmla="*/ 49810 w 102849"/>
                <a:gd name="connsiteY13" fmla="*/ 19570 h 114632"/>
                <a:gd name="connsiteX14" fmla="*/ 26814 w 102849"/>
                <a:gd name="connsiteY14" fmla="*/ 85 h 114632"/>
                <a:gd name="connsiteX15" fmla="*/ 8114 w 102849"/>
                <a:gd name="connsiteY15" fmla="*/ 14509 h 114632"/>
                <a:gd name="connsiteX16" fmla="*/ 281 w 102849"/>
                <a:gd name="connsiteY16" fmla="*/ 39055 h 114632"/>
                <a:gd name="connsiteX17" fmla="*/ 3313 w 102849"/>
                <a:gd name="connsiteY17" fmla="*/ 41586 h 114632"/>
                <a:gd name="connsiteX18" fmla="*/ 7609 w 102849"/>
                <a:gd name="connsiteY18" fmla="*/ 35766 h 114632"/>
                <a:gd name="connsiteX19" fmla="*/ 26056 w 102849"/>
                <a:gd name="connsiteY19" fmla="*/ 5653 h 114632"/>
                <a:gd name="connsiteX20" fmla="*/ 33890 w 102849"/>
                <a:gd name="connsiteY20" fmla="*/ 17293 h 114632"/>
                <a:gd name="connsiteX21" fmla="*/ 29847 w 102849"/>
                <a:gd name="connsiteY21" fmla="*/ 38549 h 114632"/>
                <a:gd name="connsiteX22" fmla="*/ 15190 w 102849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49" h="114632">
                  <a:moveTo>
                    <a:pt x="15190" y="97004"/>
                  </a:moveTo>
                  <a:cubicBezTo>
                    <a:pt x="14432" y="100800"/>
                    <a:pt x="12916" y="106620"/>
                    <a:pt x="12916" y="107885"/>
                  </a:cubicBezTo>
                  <a:cubicBezTo>
                    <a:pt x="12916" y="112440"/>
                    <a:pt x="16454" y="114718"/>
                    <a:pt x="20244" y="114718"/>
                  </a:cubicBezTo>
                  <a:cubicBezTo>
                    <a:pt x="23276" y="114718"/>
                    <a:pt x="27825" y="112693"/>
                    <a:pt x="29594" y="107632"/>
                  </a:cubicBezTo>
                  <a:cubicBezTo>
                    <a:pt x="30099" y="106620"/>
                    <a:pt x="38691" y="72205"/>
                    <a:pt x="39702" y="67650"/>
                  </a:cubicBezTo>
                  <a:cubicBezTo>
                    <a:pt x="41724" y="59299"/>
                    <a:pt x="46272" y="41586"/>
                    <a:pt x="47789" y="34753"/>
                  </a:cubicBezTo>
                  <a:cubicBezTo>
                    <a:pt x="48799" y="31464"/>
                    <a:pt x="55875" y="19570"/>
                    <a:pt x="61940" y="14003"/>
                  </a:cubicBezTo>
                  <a:cubicBezTo>
                    <a:pt x="63961" y="12232"/>
                    <a:pt x="71290" y="5653"/>
                    <a:pt x="82156" y="5653"/>
                  </a:cubicBezTo>
                  <a:cubicBezTo>
                    <a:pt x="88726" y="5653"/>
                    <a:pt x="92517" y="8689"/>
                    <a:pt x="92769" y="8689"/>
                  </a:cubicBezTo>
                  <a:cubicBezTo>
                    <a:pt x="85188" y="9954"/>
                    <a:pt x="79629" y="16028"/>
                    <a:pt x="79629" y="22607"/>
                  </a:cubicBezTo>
                  <a:cubicBezTo>
                    <a:pt x="79629" y="26656"/>
                    <a:pt x="82409" y="31464"/>
                    <a:pt x="89232" y="31464"/>
                  </a:cubicBezTo>
                  <a:cubicBezTo>
                    <a:pt x="96054" y="31464"/>
                    <a:pt x="103130" y="25644"/>
                    <a:pt x="103130" y="16534"/>
                  </a:cubicBezTo>
                  <a:cubicBezTo>
                    <a:pt x="103130" y="7677"/>
                    <a:pt x="95044" y="85"/>
                    <a:pt x="82156" y="85"/>
                  </a:cubicBezTo>
                  <a:cubicBezTo>
                    <a:pt x="65730" y="85"/>
                    <a:pt x="54611" y="12485"/>
                    <a:pt x="49810" y="19570"/>
                  </a:cubicBezTo>
                  <a:cubicBezTo>
                    <a:pt x="47789" y="8183"/>
                    <a:pt x="38691" y="85"/>
                    <a:pt x="26814" y="85"/>
                  </a:cubicBezTo>
                  <a:cubicBezTo>
                    <a:pt x="15190" y="85"/>
                    <a:pt x="10389" y="9954"/>
                    <a:pt x="8114" y="14509"/>
                  </a:cubicBezTo>
                  <a:cubicBezTo>
                    <a:pt x="3566" y="23113"/>
                    <a:pt x="281" y="38296"/>
                    <a:pt x="281" y="39055"/>
                  </a:cubicBezTo>
                  <a:cubicBezTo>
                    <a:pt x="281" y="41586"/>
                    <a:pt x="2808" y="41586"/>
                    <a:pt x="3313" y="41586"/>
                  </a:cubicBezTo>
                  <a:cubicBezTo>
                    <a:pt x="5840" y="41586"/>
                    <a:pt x="6093" y="41333"/>
                    <a:pt x="7609" y="35766"/>
                  </a:cubicBezTo>
                  <a:cubicBezTo>
                    <a:pt x="11905" y="17799"/>
                    <a:pt x="16959" y="5653"/>
                    <a:pt x="26056" y="5653"/>
                  </a:cubicBezTo>
                  <a:cubicBezTo>
                    <a:pt x="30352" y="5653"/>
                    <a:pt x="33890" y="7677"/>
                    <a:pt x="33890" y="17293"/>
                  </a:cubicBezTo>
                  <a:cubicBezTo>
                    <a:pt x="33890" y="22607"/>
                    <a:pt x="33132" y="25391"/>
                    <a:pt x="29847" y="38549"/>
                  </a:cubicBezTo>
                  <a:lnTo>
                    <a:pt x="15190" y="970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C6C419C3-8511-03A4-EAB7-31492557591F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7749036" y="7177013"/>
              <a:ext cx="154400" cy="10122"/>
            </a:xfrm>
            <a:custGeom>
              <a:avLst/>
              <a:gdLst>
                <a:gd name="connsiteX0" fmla="*/ 145844 w 154400"/>
                <a:gd name="connsiteY0" fmla="*/ 10207 h 10122"/>
                <a:gd name="connsiteX1" fmla="*/ 154688 w 154400"/>
                <a:gd name="connsiteY1" fmla="*/ 5146 h 10122"/>
                <a:gd name="connsiteX2" fmla="*/ 145844 w 154400"/>
                <a:gd name="connsiteY2" fmla="*/ 85 h 10122"/>
                <a:gd name="connsiteX3" fmla="*/ 9132 w 154400"/>
                <a:gd name="connsiteY3" fmla="*/ 85 h 10122"/>
                <a:gd name="connsiteX4" fmla="*/ 288 w 154400"/>
                <a:gd name="connsiteY4" fmla="*/ 5146 h 10122"/>
                <a:gd name="connsiteX5" fmla="*/ 9132 w 154400"/>
                <a:gd name="connsiteY5" fmla="*/ 10207 h 10122"/>
                <a:gd name="connsiteX6" fmla="*/ 145844 w 154400"/>
                <a:gd name="connsiteY6" fmla="*/ 1020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00" h="10122">
                  <a:moveTo>
                    <a:pt x="145844" y="10207"/>
                  </a:moveTo>
                  <a:cubicBezTo>
                    <a:pt x="150140" y="10207"/>
                    <a:pt x="154688" y="10207"/>
                    <a:pt x="154688" y="5146"/>
                  </a:cubicBezTo>
                  <a:cubicBezTo>
                    <a:pt x="154688" y="85"/>
                    <a:pt x="150140" y="85"/>
                    <a:pt x="145844" y="85"/>
                  </a:cubicBezTo>
                  <a:lnTo>
                    <a:pt x="9132" y="85"/>
                  </a:lnTo>
                  <a:cubicBezTo>
                    <a:pt x="4836" y="85"/>
                    <a:pt x="288" y="85"/>
                    <a:pt x="288" y="5146"/>
                  </a:cubicBezTo>
                  <a:cubicBezTo>
                    <a:pt x="288" y="10207"/>
                    <a:pt x="4836" y="10207"/>
                    <a:pt x="9132" y="10207"/>
                  </a:cubicBezTo>
                  <a:lnTo>
                    <a:pt x="145844" y="1020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8663EF93-48DE-4A2D-FD99-860BBCF7042D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7988091" y="7133488"/>
              <a:ext cx="102849" cy="114632"/>
            </a:xfrm>
            <a:custGeom>
              <a:avLst/>
              <a:gdLst>
                <a:gd name="connsiteX0" fmla="*/ 15207 w 102849"/>
                <a:gd name="connsiteY0" fmla="*/ 97004 h 114632"/>
                <a:gd name="connsiteX1" fmla="*/ 12933 w 102849"/>
                <a:gd name="connsiteY1" fmla="*/ 107885 h 114632"/>
                <a:gd name="connsiteX2" fmla="*/ 20261 w 102849"/>
                <a:gd name="connsiteY2" fmla="*/ 114718 h 114632"/>
                <a:gd name="connsiteX3" fmla="*/ 29611 w 102849"/>
                <a:gd name="connsiteY3" fmla="*/ 107632 h 114632"/>
                <a:gd name="connsiteX4" fmla="*/ 39719 w 102849"/>
                <a:gd name="connsiteY4" fmla="*/ 67650 h 114632"/>
                <a:gd name="connsiteX5" fmla="*/ 47805 w 102849"/>
                <a:gd name="connsiteY5" fmla="*/ 34753 h 114632"/>
                <a:gd name="connsiteX6" fmla="*/ 61957 w 102849"/>
                <a:gd name="connsiteY6" fmla="*/ 14003 h 114632"/>
                <a:gd name="connsiteX7" fmla="*/ 82173 w 102849"/>
                <a:gd name="connsiteY7" fmla="*/ 5653 h 114632"/>
                <a:gd name="connsiteX8" fmla="*/ 92786 w 102849"/>
                <a:gd name="connsiteY8" fmla="*/ 8689 h 114632"/>
                <a:gd name="connsiteX9" fmla="*/ 79646 w 102849"/>
                <a:gd name="connsiteY9" fmla="*/ 22607 h 114632"/>
                <a:gd name="connsiteX10" fmla="*/ 89249 w 102849"/>
                <a:gd name="connsiteY10" fmla="*/ 31464 h 114632"/>
                <a:gd name="connsiteX11" fmla="*/ 103147 w 102849"/>
                <a:gd name="connsiteY11" fmla="*/ 16534 h 114632"/>
                <a:gd name="connsiteX12" fmla="*/ 82173 w 102849"/>
                <a:gd name="connsiteY12" fmla="*/ 85 h 114632"/>
                <a:gd name="connsiteX13" fmla="*/ 49827 w 102849"/>
                <a:gd name="connsiteY13" fmla="*/ 19570 h 114632"/>
                <a:gd name="connsiteX14" fmla="*/ 26831 w 102849"/>
                <a:gd name="connsiteY14" fmla="*/ 85 h 114632"/>
                <a:gd name="connsiteX15" fmla="*/ 8131 w 102849"/>
                <a:gd name="connsiteY15" fmla="*/ 14509 h 114632"/>
                <a:gd name="connsiteX16" fmla="*/ 298 w 102849"/>
                <a:gd name="connsiteY16" fmla="*/ 39055 h 114632"/>
                <a:gd name="connsiteX17" fmla="*/ 3330 w 102849"/>
                <a:gd name="connsiteY17" fmla="*/ 41586 h 114632"/>
                <a:gd name="connsiteX18" fmla="*/ 7626 w 102849"/>
                <a:gd name="connsiteY18" fmla="*/ 35766 h 114632"/>
                <a:gd name="connsiteX19" fmla="*/ 26073 w 102849"/>
                <a:gd name="connsiteY19" fmla="*/ 5653 h 114632"/>
                <a:gd name="connsiteX20" fmla="*/ 33907 w 102849"/>
                <a:gd name="connsiteY20" fmla="*/ 17293 h 114632"/>
                <a:gd name="connsiteX21" fmla="*/ 29864 w 102849"/>
                <a:gd name="connsiteY21" fmla="*/ 38549 h 114632"/>
                <a:gd name="connsiteX22" fmla="*/ 15207 w 102849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49" h="114632">
                  <a:moveTo>
                    <a:pt x="15207" y="97004"/>
                  </a:moveTo>
                  <a:cubicBezTo>
                    <a:pt x="14449" y="100800"/>
                    <a:pt x="12933" y="106620"/>
                    <a:pt x="12933" y="107885"/>
                  </a:cubicBezTo>
                  <a:cubicBezTo>
                    <a:pt x="12933" y="112440"/>
                    <a:pt x="16471" y="114718"/>
                    <a:pt x="20261" y="114718"/>
                  </a:cubicBezTo>
                  <a:cubicBezTo>
                    <a:pt x="23293" y="114718"/>
                    <a:pt x="27842" y="112693"/>
                    <a:pt x="29611" y="107632"/>
                  </a:cubicBezTo>
                  <a:cubicBezTo>
                    <a:pt x="30116" y="106620"/>
                    <a:pt x="38708" y="72205"/>
                    <a:pt x="39719" y="67650"/>
                  </a:cubicBezTo>
                  <a:cubicBezTo>
                    <a:pt x="41741" y="59299"/>
                    <a:pt x="46289" y="41586"/>
                    <a:pt x="47805" y="34753"/>
                  </a:cubicBezTo>
                  <a:cubicBezTo>
                    <a:pt x="48816" y="31464"/>
                    <a:pt x="55892" y="19570"/>
                    <a:pt x="61957" y="14003"/>
                  </a:cubicBezTo>
                  <a:cubicBezTo>
                    <a:pt x="63978" y="12232"/>
                    <a:pt x="71307" y="5653"/>
                    <a:pt x="82173" y="5653"/>
                  </a:cubicBezTo>
                  <a:cubicBezTo>
                    <a:pt x="88743" y="5653"/>
                    <a:pt x="92534" y="8689"/>
                    <a:pt x="92786" y="8689"/>
                  </a:cubicBezTo>
                  <a:cubicBezTo>
                    <a:pt x="85205" y="9954"/>
                    <a:pt x="79646" y="16028"/>
                    <a:pt x="79646" y="22607"/>
                  </a:cubicBezTo>
                  <a:cubicBezTo>
                    <a:pt x="79646" y="26656"/>
                    <a:pt x="82426" y="31464"/>
                    <a:pt x="89249" y="31464"/>
                  </a:cubicBezTo>
                  <a:cubicBezTo>
                    <a:pt x="96071" y="31464"/>
                    <a:pt x="103147" y="25644"/>
                    <a:pt x="103147" y="16534"/>
                  </a:cubicBezTo>
                  <a:cubicBezTo>
                    <a:pt x="103147" y="7677"/>
                    <a:pt x="95061" y="85"/>
                    <a:pt x="82173" y="85"/>
                  </a:cubicBezTo>
                  <a:cubicBezTo>
                    <a:pt x="65747" y="85"/>
                    <a:pt x="54628" y="12485"/>
                    <a:pt x="49827" y="19570"/>
                  </a:cubicBezTo>
                  <a:cubicBezTo>
                    <a:pt x="47805" y="8183"/>
                    <a:pt x="38708" y="85"/>
                    <a:pt x="26831" y="85"/>
                  </a:cubicBezTo>
                  <a:cubicBezTo>
                    <a:pt x="15207" y="85"/>
                    <a:pt x="10406" y="9954"/>
                    <a:pt x="8131" y="14509"/>
                  </a:cubicBezTo>
                  <a:cubicBezTo>
                    <a:pt x="3583" y="23113"/>
                    <a:pt x="298" y="38296"/>
                    <a:pt x="298" y="39055"/>
                  </a:cubicBezTo>
                  <a:cubicBezTo>
                    <a:pt x="298" y="41586"/>
                    <a:pt x="2825" y="41586"/>
                    <a:pt x="3330" y="41586"/>
                  </a:cubicBezTo>
                  <a:cubicBezTo>
                    <a:pt x="5857" y="41586"/>
                    <a:pt x="6110" y="41333"/>
                    <a:pt x="7626" y="35766"/>
                  </a:cubicBezTo>
                  <a:cubicBezTo>
                    <a:pt x="11922" y="17799"/>
                    <a:pt x="16976" y="5653"/>
                    <a:pt x="26073" y="5653"/>
                  </a:cubicBezTo>
                  <a:cubicBezTo>
                    <a:pt x="30369" y="5653"/>
                    <a:pt x="33907" y="7677"/>
                    <a:pt x="33907" y="17293"/>
                  </a:cubicBezTo>
                  <a:cubicBezTo>
                    <a:pt x="33907" y="22607"/>
                    <a:pt x="33149" y="25391"/>
                    <a:pt x="29864" y="38549"/>
                  </a:cubicBezTo>
                  <a:lnTo>
                    <a:pt x="15207" y="970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490A00E3-9C36-328E-2769-4E426BADA5C1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8107154" y="7173647"/>
              <a:ext cx="130191" cy="130549"/>
            </a:xfrm>
            <a:custGeom>
              <a:avLst/>
              <a:gdLst>
                <a:gd name="connsiteX0" fmla="*/ 69820 w 130191"/>
                <a:gd name="connsiteY0" fmla="*/ 69701 h 130549"/>
                <a:gd name="connsiteX1" fmla="*/ 123949 w 130191"/>
                <a:gd name="connsiteY1" fmla="*/ 69701 h 130549"/>
                <a:gd name="connsiteX2" fmla="*/ 130494 w 130191"/>
                <a:gd name="connsiteY2" fmla="*/ 65450 h 130549"/>
                <a:gd name="connsiteX3" fmla="*/ 123949 w 130191"/>
                <a:gd name="connsiteY3" fmla="*/ 61022 h 130549"/>
                <a:gd name="connsiteX4" fmla="*/ 69820 w 130191"/>
                <a:gd name="connsiteY4" fmla="*/ 61022 h 130549"/>
                <a:gd name="connsiteX5" fmla="*/ 69820 w 130191"/>
                <a:gd name="connsiteY5" fmla="*/ 6641 h 130549"/>
                <a:gd name="connsiteX6" fmla="*/ 65575 w 130191"/>
                <a:gd name="connsiteY6" fmla="*/ 87 h 130549"/>
                <a:gd name="connsiteX7" fmla="*/ 61153 w 130191"/>
                <a:gd name="connsiteY7" fmla="*/ 6641 h 130549"/>
                <a:gd name="connsiteX8" fmla="*/ 61153 w 130191"/>
                <a:gd name="connsiteY8" fmla="*/ 61022 h 130549"/>
                <a:gd name="connsiteX9" fmla="*/ 6847 w 130191"/>
                <a:gd name="connsiteY9" fmla="*/ 61022 h 130549"/>
                <a:gd name="connsiteX10" fmla="*/ 302 w 130191"/>
                <a:gd name="connsiteY10" fmla="*/ 65273 h 130549"/>
                <a:gd name="connsiteX11" fmla="*/ 6847 w 130191"/>
                <a:gd name="connsiteY11" fmla="*/ 69701 h 130549"/>
                <a:gd name="connsiteX12" fmla="*/ 61153 w 130191"/>
                <a:gd name="connsiteY12" fmla="*/ 69701 h 130549"/>
                <a:gd name="connsiteX13" fmla="*/ 61153 w 130191"/>
                <a:gd name="connsiteY13" fmla="*/ 124082 h 130549"/>
                <a:gd name="connsiteX14" fmla="*/ 65398 w 130191"/>
                <a:gd name="connsiteY14" fmla="*/ 130636 h 130549"/>
                <a:gd name="connsiteX15" fmla="*/ 69820 w 130191"/>
                <a:gd name="connsiteY15" fmla="*/ 124082 h 130549"/>
                <a:gd name="connsiteX16" fmla="*/ 69820 w 130191"/>
                <a:gd name="connsiteY16" fmla="*/ 6970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91" h="130549">
                  <a:moveTo>
                    <a:pt x="69820" y="69701"/>
                  </a:moveTo>
                  <a:lnTo>
                    <a:pt x="123949" y="69701"/>
                  </a:lnTo>
                  <a:cubicBezTo>
                    <a:pt x="126249" y="69701"/>
                    <a:pt x="130494" y="69701"/>
                    <a:pt x="130494" y="65450"/>
                  </a:cubicBezTo>
                  <a:cubicBezTo>
                    <a:pt x="130494" y="61022"/>
                    <a:pt x="126425" y="61022"/>
                    <a:pt x="123949" y="61022"/>
                  </a:cubicBezTo>
                  <a:lnTo>
                    <a:pt x="69820" y="61022"/>
                  </a:lnTo>
                  <a:lnTo>
                    <a:pt x="69820" y="6641"/>
                  </a:lnTo>
                  <a:cubicBezTo>
                    <a:pt x="69820" y="4338"/>
                    <a:pt x="69820" y="87"/>
                    <a:pt x="65575" y="87"/>
                  </a:cubicBezTo>
                  <a:cubicBezTo>
                    <a:pt x="61153" y="87"/>
                    <a:pt x="61153" y="4161"/>
                    <a:pt x="61153" y="6641"/>
                  </a:cubicBezTo>
                  <a:lnTo>
                    <a:pt x="61153" y="61022"/>
                  </a:lnTo>
                  <a:lnTo>
                    <a:pt x="6847" y="61022"/>
                  </a:lnTo>
                  <a:cubicBezTo>
                    <a:pt x="4548" y="61022"/>
                    <a:pt x="302" y="61022"/>
                    <a:pt x="302" y="65273"/>
                  </a:cubicBezTo>
                  <a:cubicBezTo>
                    <a:pt x="302" y="69701"/>
                    <a:pt x="4371" y="69701"/>
                    <a:pt x="6847" y="69701"/>
                  </a:cubicBezTo>
                  <a:lnTo>
                    <a:pt x="61153" y="69701"/>
                  </a:lnTo>
                  <a:lnTo>
                    <a:pt x="61153" y="124082"/>
                  </a:lnTo>
                  <a:cubicBezTo>
                    <a:pt x="61153" y="126385"/>
                    <a:pt x="61153" y="130636"/>
                    <a:pt x="65398" y="130636"/>
                  </a:cubicBezTo>
                  <a:cubicBezTo>
                    <a:pt x="69820" y="130636"/>
                    <a:pt x="69820" y="126562"/>
                    <a:pt x="69820" y="124082"/>
                  </a:cubicBezTo>
                  <a:lnTo>
                    <a:pt x="69820" y="6970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10737AD0-8727-A1A1-83A5-D149ADAEA698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8292609" y="7055549"/>
              <a:ext cx="10108" cy="253051"/>
            </a:xfrm>
            <a:custGeom>
              <a:avLst/>
              <a:gdLst>
                <a:gd name="connsiteX0" fmla="*/ 10417 w 10108"/>
                <a:gd name="connsiteY0" fmla="*/ 9195 h 253051"/>
                <a:gd name="connsiteX1" fmla="*/ 5363 w 10108"/>
                <a:gd name="connsiteY1" fmla="*/ 85 h 253051"/>
                <a:gd name="connsiteX2" fmla="*/ 309 w 10108"/>
                <a:gd name="connsiteY2" fmla="*/ 9195 h 253051"/>
                <a:gd name="connsiteX3" fmla="*/ 309 w 10108"/>
                <a:gd name="connsiteY3" fmla="*/ 244027 h 253051"/>
                <a:gd name="connsiteX4" fmla="*/ 5363 w 10108"/>
                <a:gd name="connsiteY4" fmla="*/ 253137 h 253051"/>
                <a:gd name="connsiteX5" fmla="*/ 10417 w 10108"/>
                <a:gd name="connsiteY5" fmla="*/ 244027 h 253051"/>
                <a:gd name="connsiteX6" fmla="*/ 10417 w 10108"/>
                <a:gd name="connsiteY6" fmla="*/ 91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" h="253051">
                  <a:moveTo>
                    <a:pt x="10417" y="9195"/>
                  </a:moveTo>
                  <a:cubicBezTo>
                    <a:pt x="10417" y="4640"/>
                    <a:pt x="10417" y="85"/>
                    <a:pt x="5363" y="85"/>
                  </a:cubicBezTo>
                  <a:cubicBezTo>
                    <a:pt x="309" y="85"/>
                    <a:pt x="309" y="4640"/>
                    <a:pt x="309" y="9195"/>
                  </a:cubicBezTo>
                  <a:lnTo>
                    <a:pt x="309" y="244027"/>
                  </a:lnTo>
                  <a:cubicBezTo>
                    <a:pt x="309" y="248582"/>
                    <a:pt x="309" y="253137"/>
                    <a:pt x="5363" y="253137"/>
                  </a:cubicBezTo>
                  <a:cubicBezTo>
                    <a:pt x="10417" y="253137"/>
                    <a:pt x="10417" y="248582"/>
                    <a:pt x="10417" y="244027"/>
                  </a:cubicBezTo>
                  <a:lnTo>
                    <a:pt x="10417" y="9195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3C8BD017-8979-6695-C956-B2ECFBE97D42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8344408" y="7049301"/>
              <a:ext cx="71640" cy="124703"/>
            </a:xfrm>
            <a:custGeom>
              <a:avLst/>
              <a:gdLst>
                <a:gd name="connsiteX0" fmla="*/ 35336 w 71640"/>
                <a:gd name="connsiteY0" fmla="*/ 5397 h 124703"/>
                <a:gd name="connsiteX1" fmla="*/ 36043 w 71640"/>
                <a:gd name="connsiteY1" fmla="*/ 2562 h 124703"/>
                <a:gd name="connsiteX2" fmla="*/ 33213 w 71640"/>
                <a:gd name="connsiteY2" fmla="*/ 83 h 124703"/>
                <a:gd name="connsiteX3" fmla="*/ 10571 w 71640"/>
                <a:gd name="connsiteY3" fmla="*/ 1854 h 124703"/>
                <a:gd name="connsiteX4" fmla="*/ 6680 w 71640"/>
                <a:gd name="connsiteY4" fmla="*/ 5928 h 124703"/>
                <a:gd name="connsiteX5" fmla="*/ 11279 w 71640"/>
                <a:gd name="connsiteY5" fmla="*/ 8408 h 124703"/>
                <a:gd name="connsiteX6" fmla="*/ 19769 w 71640"/>
                <a:gd name="connsiteY6" fmla="*/ 11065 h 124703"/>
                <a:gd name="connsiteX7" fmla="*/ 16939 w 71640"/>
                <a:gd name="connsiteY7" fmla="*/ 23464 h 124703"/>
                <a:gd name="connsiteX8" fmla="*/ 12871 w 71640"/>
                <a:gd name="connsiteY8" fmla="*/ 39761 h 124703"/>
                <a:gd name="connsiteX9" fmla="*/ 1196 w 71640"/>
                <a:gd name="connsiteY9" fmla="*/ 86879 h 124703"/>
                <a:gd name="connsiteX10" fmla="*/ 311 w 71640"/>
                <a:gd name="connsiteY10" fmla="*/ 95559 h 124703"/>
                <a:gd name="connsiteX11" fmla="*/ 26314 w 71640"/>
                <a:gd name="connsiteY11" fmla="*/ 124786 h 124703"/>
                <a:gd name="connsiteX12" fmla="*/ 71952 w 71640"/>
                <a:gd name="connsiteY12" fmla="*/ 74480 h 124703"/>
                <a:gd name="connsiteX13" fmla="*/ 45419 w 71640"/>
                <a:gd name="connsiteY13" fmla="*/ 44898 h 124703"/>
                <a:gd name="connsiteX14" fmla="*/ 23130 w 71640"/>
                <a:gd name="connsiteY14" fmla="*/ 54640 h 124703"/>
                <a:gd name="connsiteX15" fmla="*/ 35336 w 71640"/>
                <a:gd name="connsiteY15" fmla="*/ 5397 h 124703"/>
                <a:gd name="connsiteX16" fmla="*/ 26491 w 71640"/>
                <a:gd name="connsiteY16" fmla="*/ 119826 h 124703"/>
                <a:gd name="connsiteX17" fmla="*/ 12871 w 71640"/>
                <a:gd name="connsiteY17" fmla="*/ 101758 h 124703"/>
                <a:gd name="connsiteX18" fmla="*/ 19416 w 71640"/>
                <a:gd name="connsiteY18" fmla="*/ 69166 h 124703"/>
                <a:gd name="connsiteX19" fmla="*/ 23838 w 71640"/>
                <a:gd name="connsiteY19" fmla="*/ 61549 h 124703"/>
                <a:gd name="connsiteX20" fmla="*/ 44888 w 71640"/>
                <a:gd name="connsiteY20" fmla="*/ 49858 h 124703"/>
                <a:gd name="connsiteX21" fmla="*/ 57801 w 71640"/>
                <a:gd name="connsiteY21" fmla="*/ 67040 h 124703"/>
                <a:gd name="connsiteX22" fmla="*/ 48603 w 71640"/>
                <a:gd name="connsiteY22" fmla="*/ 102644 h 124703"/>
                <a:gd name="connsiteX23" fmla="*/ 26491 w 71640"/>
                <a:gd name="connsiteY23" fmla="*/ 119826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640" h="124703">
                  <a:moveTo>
                    <a:pt x="35336" y="5397"/>
                  </a:moveTo>
                  <a:cubicBezTo>
                    <a:pt x="35513" y="5042"/>
                    <a:pt x="36043" y="2740"/>
                    <a:pt x="36043" y="2562"/>
                  </a:cubicBezTo>
                  <a:cubicBezTo>
                    <a:pt x="36043" y="1677"/>
                    <a:pt x="35336" y="83"/>
                    <a:pt x="33213" y="83"/>
                  </a:cubicBezTo>
                  <a:cubicBezTo>
                    <a:pt x="29675" y="83"/>
                    <a:pt x="14993" y="1500"/>
                    <a:pt x="10571" y="1854"/>
                  </a:cubicBezTo>
                  <a:cubicBezTo>
                    <a:pt x="9156" y="2031"/>
                    <a:pt x="6680" y="2208"/>
                    <a:pt x="6680" y="5928"/>
                  </a:cubicBezTo>
                  <a:cubicBezTo>
                    <a:pt x="6680" y="8408"/>
                    <a:pt x="9156" y="8408"/>
                    <a:pt x="11279" y="8408"/>
                  </a:cubicBezTo>
                  <a:cubicBezTo>
                    <a:pt x="19769" y="8408"/>
                    <a:pt x="19769" y="9648"/>
                    <a:pt x="19769" y="11065"/>
                  </a:cubicBezTo>
                  <a:cubicBezTo>
                    <a:pt x="19769" y="12305"/>
                    <a:pt x="18001" y="19390"/>
                    <a:pt x="16939" y="23464"/>
                  </a:cubicBezTo>
                  <a:lnTo>
                    <a:pt x="12871" y="39761"/>
                  </a:lnTo>
                  <a:cubicBezTo>
                    <a:pt x="11279" y="45784"/>
                    <a:pt x="1550" y="84576"/>
                    <a:pt x="1196" y="86879"/>
                  </a:cubicBezTo>
                  <a:cubicBezTo>
                    <a:pt x="311" y="91130"/>
                    <a:pt x="311" y="93433"/>
                    <a:pt x="311" y="95559"/>
                  </a:cubicBezTo>
                  <a:cubicBezTo>
                    <a:pt x="311" y="113449"/>
                    <a:pt x="11633" y="124786"/>
                    <a:pt x="26314" y="124786"/>
                  </a:cubicBezTo>
                  <a:cubicBezTo>
                    <a:pt x="48426" y="124786"/>
                    <a:pt x="71952" y="100696"/>
                    <a:pt x="71952" y="74480"/>
                  </a:cubicBezTo>
                  <a:cubicBezTo>
                    <a:pt x="71952" y="53755"/>
                    <a:pt x="57624" y="44898"/>
                    <a:pt x="45419" y="44898"/>
                  </a:cubicBezTo>
                  <a:cubicBezTo>
                    <a:pt x="36220" y="44898"/>
                    <a:pt x="28437" y="50035"/>
                    <a:pt x="23130" y="54640"/>
                  </a:cubicBezTo>
                  <a:lnTo>
                    <a:pt x="35336" y="5397"/>
                  </a:lnTo>
                  <a:close/>
                  <a:moveTo>
                    <a:pt x="26491" y="119826"/>
                  </a:moveTo>
                  <a:cubicBezTo>
                    <a:pt x="17824" y="119826"/>
                    <a:pt x="12871" y="112209"/>
                    <a:pt x="12871" y="101758"/>
                  </a:cubicBezTo>
                  <a:cubicBezTo>
                    <a:pt x="12871" y="95204"/>
                    <a:pt x="14463" y="89182"/>
                    <a:pt x="19416" y="69166"/>
                  </a:cubicBezTo>
                  <a:cubicBezTo>
                    <a:pt x="20477" y="65800"/>
                    <a:pt x="20477" y="65446"/>
                    <a:pt x="23838" y="61549"/>
                  </a:cubicBezTo>
                  <a:cubicBezTo>
                    <a:pt x="30560" y="53755"/>
                    <a:pt x="38520" y="49858"/>
                    <a:pt x="44888" y="49858"/>
                  </a:cubicBezTo>
                  <a:cubicBezTo>
                    <a:pt x="51787" y="49858"/>
                    <a:pt x="57801" y="54995"/>
                    <a:pt x="57801" y="67040"/>
                  </a:cubicBezTo>
                  <a:cubicBezTo>
                    <a:pt x="57801" y="74302"/>
                    <a:pt x="53909" y="92370"/>
                    <a:pt x="48603" y="102644"/>
                  </a:cubicBezTo>
                  <a:cubicBezTo>
                    <a:pt x="44357" y="111324"/>
                    <a:pt x="35513" y="119826"/>
                    <a:pt x="26491" y="119826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3EA3263F-A41A-8A77-2D2B-0D900D4187FA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8473402" y="6704829"/>
              <a:ext cx="124329" cy="607069"/>
            </a:xfrm>
            <a:custGeom>
              <a:avLst/>
              <a:gdLst>
                <a:gd name="connsiteX0" fmla="*/ 124646 w 124329"/>
                <a:gd name="connsiteY0" fmla="*/ 303726 h 607069"/>
                <a:gd name="connsiteX1" fmla="*/ 37717 w 124329"/>
                <a:gd name="connsiteY1" fmla="*/ 28406 h 607069"/>
                <a:gd name="connsiteX2" fmla="*/ 12699 w 124329"/>
                <a:gd name="connsiteY2" fmla="*/ 3101 h 607069"/>
                <a:gd name="connsiteX3" fmla="*/ 5623 w 124329"/>
                <a:gd name="connsiteY3" fmla="*/ 65 h 607069"/>
                <a:gd name="connsiteX4" fmla="*/ 317 w 124329"/>
                <a:gd name="connsiteY4" fmla="*/ 2595 h 607069"/>
                <a:gd name="connsiteX5" fmla="*/ 1833 w 124329"/>
                <a:gd name="connsiteY5" fmla="*/ 5126 h 607069"/>
                <a:gd name="connsiteX6" fmla="*/ 44539 w 124329"/>
                <a:gd name="connsiteY6" fmla="*/ 58519 h 607069"/>
                <a:gd name="connsiteX7" fmla="*/ 103672 w 124329"/>
                <a:gd name="connsiteY7" fmla="*/ 303473 h 607069"/>
                <a:gd name="connsiteX8" fmla="*/ 52879 w 124329"/>
                <a:gd name="connsiteY8" fmla="*/ 534762 h 607069"/>
                <a:gd name="connsiteX9" fmla="*/ 1328 w 124329"/>
                <a:gd name="connsiteY9" fmla="*/ 602326 h 607069"/>
                <a:gd name="connsiteX10" fmla="*/ 317 w 124329"/>
                <a:gd name="connsiteY10" fmla="*/ 604604 h 607069"/>
                <a:gd name="connsiteX11" fmla="*/ 5623 w 124329"/>
                <a:gd name="connsiteY11" fmla="*/ 607134 h 607069"/>
                <a:gd name="connsiteX12" fmla="*/ 13457 w 124329"/>
                <a:gd name="connsiteY12" fmla="*/ 603338 h 607069"/>
                <a:gd name="connsiteX13" fmla="*/ 124646 w 124329"/>
                <a:gd name="connsiteY13" fmla="*/ 303726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329" h="607069">
                  <a:moveTo>
                    <a:pt x="124646" y="303726"/>
                  </a:moveTo>
                  <a:cubicBezTo>
                    <a:pt x="124646" y="204277"/>
                    <a:pt x="101903" y="104069"/>
                    <a:pt x="37717" y="28406"/>
                  </a:cubicBezTo>
                  <a:cubicBezTo>
                    <a:pt x="32662" y="22586"/>
                    <a:pt x="23060" y="12211"/>
                    <a:pt x="12699" y="3101"/>
                  </a:cubicBezTo>
                  <a:cubicBezTo>
                    <a:pt x="9667" y="65"/>
                    <a:pt x="9161" y="65"/>
                    <a:pt x="5623" y="65"/>
                  </a:cubicBezTo>
                  <a:cubicBezTo>
                    <a:pt x="2591" y="65"/>
                    <a:pt x="317" y="65"/>
                    <a:pt x="317" y="2595"/>
                  </a:cubicBezTo>
                  <a:cubicBezTo>
                    <a:pt x="317" y="3607"/>
                    <a:pt x="1328" y="4619"/>
                    <a:pt x="1833" y="5126"/>
                  </a:cubicBezTo>
                  <a:cubicBezTo>
                    <a:pt x="10677" y="14235"/>
                    <a:pt x="27608" y="31190"/>
                    <a:pt x="44539" y="58519"/>
                  </a:cubicBezTo>
                  <a:cubicBezTo>
                    <a:pt x="85224" y="123807"/>
                    <a:pt x="103672" y="206048"/>
                    <a:pt x="103672" y="303473"/>
                  </a:cubicBezTo>
                  <a:cubicBezTo>
                    <a:pt x="103672" y="371544"/>
                    <a:pt x="94574" y="459352"/>
                    <a:pt x="52879" y="534762"/>
                  </a:cubicBezTo>
                  <a:cubicBezTo>
                    <a:pt x="32915" y="570695"/>
                    <a:pt x="11941" y="591698"/>
                    <a:pt x="1328" y="602326"/>
                  </a:cubicBezTo>
                  <a:cubicBezTo>
                    <a:pt x="822" y="603085"/>
                    <a:pt x="317" y="603844"/>
                    <a:pt x="317" y="604604"/>
                  </a:cubicBezTo>
                  <a:cubicBezTo>
                    <a:pt x="317" y="607134"/>
                    <a:pt x="2591" y="607134"/>
                    <a:pt x="5623" y="607134"/>
                  </a:cubicBezTo>
                  <a:cubicBezTo>
                    <a:pt x="9161" y="607134"/>
                    <a:pt x="9667" y="607134"/>
                    <a:pt x="13457" y="603338"/>
                  </a:cubicBezTo>
                  <a:cubicBezTo>
                    <a:pt x="98112" y="526158"/>
                    <a:pt x="124646" y="410260"/>
                    <a:pt x="124646" y="303726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218" name="Group 217" descr="\documentclass{article}&#10;\usepackage{amsmath}&#10;\pagestyle{empty}&#10;\begin{document}&#10;&#10;$$f(v,r)=g(v,r)\left(r-r_{-}(v)\right)^{a}\left(r-r_{+}(v)\right)^{b}, \quad g(v,r)&gt;0$$&#10;&#10;&#10;\end{document}" title="IguanaTex Vector Display">
            <a:extLst>
              <a:ext uri="{FF2B5EF4-FFF2-40B4-BE49-F238E27FC236}">
                <a16:creationId xmlns:a16="http://schemas.microsoft.com/office/drawing/2014/main" id="{6BA6A516-82B0-6DAA-33B5-8B7CA01EB76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77677" y="1382430"/>
            <a:ext cx="6070074" cy="313424"/>
            <a:chOff x="3337074" y="3349521"/>
            <a:chExt cx="6070074" cy="313424"/>
          </a:xfrm>
        </p:grpSpPr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792DF24-7367-BD4D-66F9-D4845BDFB69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3337074" y="3421281"/>
              <a:ext cx="126272" cy="230276"/>
            </a:xfrm>
            <a:custGeom>
              <a:avLst/>
              <a:gdLst>
                <a:gd name="connsiteX0" fmla="*/ 79572 w 126272"/>
                <a:gd name="connsiteY0" fmla="*/ 77255 h 230276"/>
                <a:gd name="connsiteX1" fmla="*/ 101334 w 126272"/>
                <a:gd name="connsiteY1" fmla="*/ 77255 h 230276"/>
                <a:gd name="connsiteX2" fmla="*/ 108926 w 126272"/>
                <a:gd name="connsiteY2" fmla="*/ 72194 h 230276"/>
                <a:gd name="connsiteX3" fmla="*/ 102093 w 126272"/>
                <a:gd name="connsiteY3" fmla="*/ 69411 h 230276"/>
                <a:gd name="connsiteX4" fmla="*/ 81090 w 126272"/>
                <a:gd name="connsiteY4" fmla="*/ 69411 h 230276"/>
                <a:gd name="connsiteX5" fmla="*/ 86404 w 126272"/>
                <a:gd name="connsiteY5" fmla="*/ 40563 h 230276"/>
                <a:gd name="connsiteX6" fmla="*/ 92477 w 126272"/>
                <a:gd name="connsiteY6" fmla="*/ 14246 h 230276"/>
                <a:gd name="connsiteX7" fmla="*/ 104371 w 126272"/>
                <a:gd name="connsiteY7" fmla="*/ 5642 h 230276"/>
                <a:gd name="connsiteX8" fmla="*/ 116770 w 126272"/>
                <a:gd name="connsiteY8" fmla="*/ 10197 h 230276"/>
                <a:gd name="connsiteX9" fmla="*/ 103105 w 126272"/>
                <a:gd name="connsiteY9" fmla="*/ 23862 h 230276"/>
                <a:gd name="connsiteX10" fmla="*/ 112468 w 126272"/>
                <a:gd name="connsiteY10" fmla="*/ 32718 h 230276"/>
                <a:gd name="connsiteX11" fmla="*/ 126386 w 126272"/>
                <a:gd name="connsiteY11" fmla="*/ 17535 h 230276"/>
                <a:gd name="connsiteX12" fmla="*/ 104371 w 126272"/>
                <a:gd name="connsiteY12" fmla="*/ 75 h 230276"/>
                <a:gd name="connsiteX13" fmla="*/ 72233 w 126272"/>
                <a:gd name="connsiteY13" fmla="*/ 29682 h 230276"/>
                <a:gd name="connsiteX14" fmla="*/ 63883 w 126272"/>
                <a:gd name="connsiteY14" fmla="*/ 69411 h 230276"/>
                <a:gd name="connsiteX15" fmla="*/ 46422 w 126272"/>
                <a:gd name="connsiteY15" fmla="*/ 69411 h 230276"/>
                <a:gd name="connsiteX16" fmla="*/ 38830 w 126272"/>
                <a:gd name="connsiteY16" fmla="*/ 74219 h 230276"/>
                <a:gd name="connsiteX17" fmla="*/ 45916 w 126272"/>
                <a:gd name="connsiteY17" fmla="*/ 77255 h 230276"/>
                <a:gd name="connsiteX18" fmla="*/ 62617 w 126272"/>
                <a:gd name="connsiteY18" fmla="*/ 77255 h 230276"/>
                <a:gd name="connsiteX19" fmla="*/ 43638 w 126272"/>
                <a:gd name="connsiteY19" fmla="*/ 177210 h 230276"/>
                <a:gd name="connsiteX20" fmla="*/ 21623 w 126272"/>
                <a:gd name="connsiteY20" fmla="*/ 224784 h 230276"/>
                <a:gd name="connsiteX21" fmla="*/ 9477 w 126272"/>
                <a:gd name="connsiteY21" fmla="*/ 220229 h 230276"/>
                <a:gd name="connsiteX22" fmla="*/ 23394 w 126272"/>
                <a:gd name="connsiteY22" fmla="*/ 206564 h 230276"/>
                <a:gd name="connsiteX23" fmla="*/ 14031 w 126272"/>
                <a:gd name="connsiteY23" fmla="*/ 197708 h 230276"/>
                <a:gd name="connsiteX24" fmla="*/ 114 w 126272"/>
                <a:gd name="connsiteY24" fmla="*/ 212891 h 230276"/>
                <a:gd name="connsiteX25" fmla="*/ 21623 w 126272"/>
                <a:gd name="connsiteY25" fmla="*/ 230351 h 230276"/>
                <a:gd name="connsiteX26" fmla="*/ 50218 w 126272"/>
                <a:gd name="connsiteY26" fmla="*/ 205805 h 230276"/>
                <a:gd name="connsiteX27" fmla="*/ 64389 w 126272"/>
                <a:gd name="connsiteY27" fmla="*/ 157472 h 230276"/>
                <a:gd name="connsiteX28" fmla="*/ 79572 w 126272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272" h="230276">
                  <a:moveTo>
                    <a:pt x="79572" y="77255"/>
                  </a:moveTo>
                  <a:lnTo>
                    <a:pt x="101334" y="77255"/>
                  </a:lnTo>
                  <a:cubicBezTo>
                    <a:pt x="106395" y="77255"/>
                    <a:pt x="108926" y="77255"/>
                    <a:pt x="108926" y="72194"/>
                  </a:cubicBezTo>
                  <a:cubicBezTo>
                    <a:pt x="108926" y="69411"/>
                    <a:pt x="106395" y="69411"/>
                    <a:pt x="102093" y="69411"/>
                  </a:cubicBezTo>
                  <a:lnTo>
                    <a:pt x="81090" y="69411"/>
                  </a:lnTo>
                  <a:lnTo>
                    <a:pt x="86404" y="40563"/>
                  </a:lnTo>
                  <a:cubicBezTo>
                    <a:pt x="87416" y="35249"/>
                    <a:pt x="90959" y="17282"/>
                    <a:pt x="92477" y="14246"/>
                  </a:cubicBezTo>
                  <a:cubicBezTo>
                    <a:pt x="94755" y="9438"/>
                    <a:pt x="99057" y="5642"/>
                    <a:pt x="104371" y="5642"/>
                  </a:cubicBezTo>
                  <a:cubicBezTo>
                    <a:pt x="105383" y="5642"/>
                    <a:pt x="111962" y="5642"/>
                    <a:pt x="116770" y="10197"/>
                  </a:cubicBezTo>
                  <a:cubicBezTo>
                    <a:pt x="105636" y="11209"/>
                    <a:pt x="103105" y="20066"/>
                    <a:pt x="103105" y="23862"/>
                  </a:cubicBezTo>
                  <a:cubicBezTo>
                    <a:pt x="103105" y="29682"/>
                    <a:pt x="107660" y="32718"/>
                    <a:pt x="112468" y="32718"/>
                  </a:cubicBezTo>
                  <a:cubicBezTo>
                    <a:pt x="119048" y="32718"/>
                    <a:pt x="126386" y="27151"/>
                    <a:pt x="126386" y="17535"/>
                  </a:cubicBezTo>
                  <a:cubicBezTo>
                    <a:pt x="126386" y="5895"/>
                    <a:pt x="114746" y="75"/>
                    <a:pt x="104371" y="75"/>
                  </a:cubicBezTo>
                  <a:cubicBezTo>
                    <a:pt x="95767" y="75"/>
                    <a:pt x="79825" y="4630"/>
                    <a:pt x="72233" y="29682"/>
                  </a:cubicBezTo>
                  <a:cubicBezTo>
                    <a:pt x="70715" y="34996"/>
                    <a:pt x="69956" y="37526"/>
                    <a:pt x="63883" y="69411"/>
                  </a:cubicBezTo>
                  <a:lnTo>
                    <a:pt x="46422" y="69411"/>
                  </a:lnTo>
                  <a:cubicBezTo>
                    <a:pt x="41614" y="69411"/>
                    <a:pt x="38830" y="69411"/>
                    <a:pt x="38830" y="74219"/>
                  </a:cubicBezTo>
                  <a:cubicBezTo>
                    <a:pt x="38830" y="77255"/>
                    <a:pt x="41108" y="77255"/>
                    <a:pt x="45916" y="77255"/>
                  </a:cubicBezTo>
                  <a:lnTo>
                    <a:pt x="62617" y="77255"/>
                  </a:lnTo>
                  <a:lnTo>
                    <a:pt x="43638" y="177210"/>
                  </a:lnTo>
                  <a:cubicBezTo>
                    <a:pt x="39084" y="201756"/>
                    <a:pt x="34782" y="224784"/>
                    <a:pt x="21623" y="224784"/>
                  </a:cubicBezTo>
                  <a:cubicBezTo>
                    <a:pt x="20611" y="224784"/>
                    <a:pt x="14285" y="224784"/>
                    <a:pt x="9477" y="220229"/>
                  </a:cubicBezTo>
                  <a:cubicBezTo>
                    <a:pt x="21117" y="219470"/>
                    <a:pt x="23394" y="210360"/>
                    <a:pt x="23394" y="206564"/>
                  </a:cubicBezTo>
                  <a:cubicBezTo>
                    <a:pt x="23394" y="200744"/>
                    <a:pt x="18839" y="197708"/>
                    <a:pt x="14031" y="197708"/>
                  </a:cubicBezTo>
                  <a:cubicBezTo>
                    <a:pt x="7452" y="197708"/>
                    <a:pt x="114" y="203275"/>
                    <a:pt x="114" y="212891"/>
                  </a:cubicBezTo>
                  <a:cubicBezTo>
                    <a:pt x="114" y="224278"/>
                    <a:pt x="11248" y="230351"/>
                    <a:pt x="21623" y="230351"/>
                  </a:cubicBezTo>
                  <a:cubicBezTo>
                    <a:pt x="35541" y="230351"/>
                    <a:pt x="45663" y="215421"/>
                    <a:pt x="50218" y="205805"/>
                  </a:cubicBezTo>
                  <a:cubicBezTo>
                    <a:pt x="58315" y="189863"/>
                    <a:pt x="64136" y="159244"/>
                    <a:pt x="64389" y="157472"/>
                  </a:cubicBezTo>
                  <a:lnTo>
                    <a:pt x="79572" y="7725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9F3843F-C510-928E-E373-2B9B541941D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3499843" y="3409894"/>
              <a:ext cx="58707" cy="253051"/>
            </a:xfrm>
            <a:custGeom>
              <a:avLst/>
              <a:gdLst>
                <a:gd name="connsiteX0" fmla="*/ 58827 w 58707"/>
                <a:gd name="connsiteY0" fmla="*/ 250595 h 253051"/>
                <a:gd name="connsiteX1" fmla="*/ 54526 w 58707"/>
                <a:gd name="connsiteY1" fmla="*/ 245028 h 253051"/>
                <a:gd name="connsiteX2" fmla="*/ 14797 w 58707"/>
                <a:gd name="connsiteY2" fmla="*/ 126600 h 253051"/>
                <a:gd name="connsiteX3" fmla="*/ 55538 w 58707"/>
                <a:gd name="connsiteY3" fmla="*/ 6907 h 253051"/>
                <a:gd name="connsiteX4" fmla="*/ 58827 w 58707"/>
                <a:gd name="connsiteY4" fmla="*/ 2605 h 253051"/>
                <a:gd name="connsiteX5" fmla="*/ 56297 w 58707"/>
                <a:gd name="connsiteY5" fmla="*/ 75 h 253051"/>
                <a:gd name="connsiteX6" fmla="*/ 16062 w 58707"/>
                <a:gd name="connsiteY6" fmla="*/ 49420 h 253051"/>
                <a:gd name="connsiteX7" fmla="*/ 120 w 58707"/>
                <a:gd name="connsiteY7" fmla="*/ 126600 h 253051"/>
                <a:gd name="connsiteX8" fmla="*/ 16821 w 58707"/>
                <a:gd name="connsiteY8" fmla="*/ 205552 h 253051"/>
                <a:gd name="connsiteX9" fmla="*/ 56297 w 58707"/>
                <a:gd name="connsiteY9" fmla="*/ 253126 h 253051"/>
                <a:gd name="connsiteX10" fmla="*/ 58827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27" y="250595"/>
                  </a:moveTo>
                  <a:cubicBezTo>
                    <a:pt x="58827" y="249836"/>
                    <a:pt x="58827" y="249330"/>
                    <a:pt x="54526" y="245028"/>
                  </a:cubicBezTo>
                  <a:cubicBezTo>
                    <a:pt x="22894" y="213144"/>
                    <a:pt x="14797" y="165317"/>
                    <a:pt x="14797" y="126600"/>
                  </a:cubicBezTo>
                  <a:cubicBezTo>
                    <a:pt x="14797" y="82569"/>
                    <a:pt x="24413" y="38538"/>
                    <a:pt x="55538" y="6907"/>
                  </a:cubicBezTo>
                  <a:cubicBezTo>
                    <a:pt x="58827" y="3871"/>
                    <a:pt x="58827" y="3364"/>
                    <a:pt x="58827" y="2605"/>
                  </a:cubicBezTo>
                  <a:cubicBezTo>
                    <a:pt x="58827" y="834"/>
                    <a:pt x="57815" y="75"/>
                    <a:pt x="56297" y="75"/>
                  </a:cubicBezTo>
                  <a:cubicBezTo>
                    <a:pt x="53766" y="75"/>
                    <a:pt x="30992" y="17282"/>
                    <a:pt x="16062" y="49420"/>
                  </a:cubicBezTo>
                  <a:cubicBezTo>
                    <a:pt x="3156" y="77255"/>
                    <a:pt x="120" y="105344"/>
                    <a:pt x="120" y="126600"/>
                  </a:cubicBezTo>
                  <a:cubicBezTo>
                    <a:pt x="120" y="146338"/>
                    <a:pt x="2903" y="176957"/>
                    <a:pt x="16821" y="205552"/>
                  </a:cubicBezTo>
                  <a:cubicBezTo>
                    <a:pt x="32004" y="236677"/>
                    <a:pt x="53766" y="253126"/>
                    <a:pt x="56297" y="253126"/>
                  </a:cubicBezTo>
                  <a:cubicBezTo>
                    <a:pt x="57815" y="253126"/>
                    <a:pt x="58827" y="252367"/>
                    <a:pt x="5882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72341E6A-D785-6525-FCEB-4DEF164D3DC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580539" y="3487834"/>
              <a:ext cx="111089" cy="114632"/>
            </a:xfrm>
            <a:custGeom>
              <a:avLst/>
              <a:gdLst>
                <a:gd name="connsiteX0" fmla="*/ 111213 w 111089"/>
                <a:gd name="connsiteY0" fmla="*/ 17788 h 114632"/>
                <a:gd name="connsiteX1" fmla="*/ 100079 w 111089"/>
                <a:gd name="connsiteY1" fmla="*/ 75 h 114632"/>
                <a:gd name="connsiteX2" fmla="*/ 87679 w 111089"/>
                <a:gd name="connsiteY2" fmla="*/ 12221 h 114632"/>
                <a:gd name="connsiteX3" fmla="*/ 91728 w 111089"/>
                <a:gd name="connsiteY3" fmla="*/ 19813 h 114632"/>
                <a:gd name="connsiteX4" fmla="*/ 100332 w 111089"/>
                <a:gd name="connsiteY4" fmla="*/ 40563 h 114632"/>
                <a:gd name="connsiteX5" fmla="*/ 55289 w 111089"/>
                <a:gd name="connsiteY5" fmla="*/ 109140 h 114632"/>
                <a:gd name="connsiteX6" fmla="*/ 36563 w 111089"/>
                <a:gd name="connsiteY6" fmla="*/ 87124 h 114632"/>
                <a:gd name="connsiteX7" fmla="*/ 51240 w 111089"/>
                <a:gd name="connsiteY7" fmla="*/ 33477 h 114632"/>
                <a:gd name="connsiteX8" fmla="*/ 54276 w 111089"/>
                <a:gd name="connsiteY8" fmla="*/ 20825 h 114632"/>
                <a:gd name="connsiteX9" fmla="*/ 33526 w 111089"/>
                <a:gd name="connsiteY9" fmla="*/ 75 h 114632"/>
                <a:gd name="connsiteX10" fmla="*/ 123 w 111089"/>
                <a:gd name="connsiteY10" fmla="*/ 39045 h 114632"/>
                <a:gd name="connsiteX11" fmla="*/ 3160 w 111089"/>
                <a:gd name="connsiteY11" fmla="*/ 41575 h 114632"/>
                <a:gd name="connsiteX12" fmla="*/ 7209 w 111089"/>
                <a:gd name="connsiteY12" fmla="*/ 37020 h 114632"/>
                <a:gd name="connsiteX13" fmla="*/ 32767 w 111089"/>
                <a:gd name="connsiteY13" fmla="*/ 5642 h 114632"/>
                <a:gd name="connsiteX14" fmla="*/ 39093 w 111089"/>
                <a:gd name="connsiteY14" fmla="*/ 13739 h 114632"/>
                <a:gd name="connsiteX15" fmla="*/ 34791 w 111089"/>
                <a:gd name="connsiteY15" fmla="*/ 31453 h 114632"/>
                <a:gd name="connsiteX16" fmla="*/ 20368 w 111089"/>
                <a:gd name="connsiteY16" fmla="*/ 83329 h 114632"/>
                <a:gd name="connsiteX17" fmla="*/ 54276 w 111089"/>
                <a:gd name="connsiteY17" fmla="*/ 114707 h 114632"/>
                <a:gd name="connsiteX18" fmla="*/ 111213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13" y="17788"/>
                  </a:moveTo>
                  <a:cubicBezTo>
                    <a:pt x="111213" y="4124"/>
                    <a:pt x="104634" y="75"/>
                    <a:pt x="100079" y="75"/>
                  </a:cubicBezTo>
                  <a:cubicBezTo>
                    <a:pt x="93752" y="75"/>
                    <a:pt x="87679" y="6654"/>
                    <a:pt x="87679" y="12221"/>
                  </a:cubicBezTo>
                  <a:cubicBezTo>
                    <a:pt x="87679" y="15511"/>
                    <a:pt x="88944" y="17029"/>
                    <a:pt x="91728" y="19813"/>
                  </a:cubicBezTo>
                  <a:cubicBezTo>
                    <a:pt x="97042" y="24874"/>
                    <a:pt x="100332" y="31453"/>
                    <a:pt x="100332" y="40563"/>
                  </a:cubicBezTo>
                  <a:cubicBezTo>
                    <a:pt x="100332" y="51191"/>
                    <a:pt x="84896" y="109140"/>
                    <a:pt x="55289" y="109140"/>
                  </a:cubicBezTo>
                  <a:cubicBezTo>
                    <a:pt x="42383" y="109140"/>
                    <a:pt x="36563" y="100283"/>
                    <a:pt x="36563" y="87124"/>
                  </a:cubicBezTo>
                  <a:cubicBezTo>
                    <a:pt x="36563" y="72953"/>
                    <a:pt x="43395" y="54481"/>
                    <a:pt x="51240" y="33477"/>
                  </a:cubicBezTo>
                  <a:cubicBezTo>
                    <a:pt x="53011" y="29176"/>
                    <a:pt x="54276" y="25633"/>
                    <a:pt x="54276" y="20825"/>
                  </a:cubicBezTo>
                  <a:cubicBezTo>
                    <a:pt x="54276" y="9438"/>
                    <a:pt x="46179" y="75"/>
                    <a:pt x="33526" y="75"/>
                  </a:cubicBezTo>
                  <a:cubicBezTo>
                    <a:pt x="9739" y="75"/>
                    <a:pt x="123" y="36767"/>
                    <a:pt x="123" y="39045"/>
                  </a:cubicBezTo>
                  <a:cubicBezTo>
                    <a:pt x="123" y="41575"/>
                    <a:pt x="2654" y="41575"/>
                    <a:pt x="3160" y="41575"/>
                  </a:cubicBezTo>
                  <a:cubicBezTo>
                    <a:pt x="5691" y="41575"/>
                    <a:pt x="5944" y="41069"/>
                    <a:pt x="7209" y="37020"/>
                  </a:cubicBezTo>
                  <a:cubicBezTo>
                    <a:pt x="14547" y="11462"/>
                    <a:pt x="25429" y="5642"/>
                    <a:pt x="32767" y="5642"/>
                  </a:cubicBezTo>
                  <a:cubicBezTo>
                    <a:pt x="34791" y="5642"/>
                    <a:pt x="39093" y="5642"/>
                    <a:pt x="39093" y="13739"/>
                  </a:cubicBezTo>
                  <a:cubicBezTo>
                    <a:pt x="39093" y="20066"/>
                    <a:pt x="36563" y="26898"/>
                    <a:pt x="34791" y="31453"/>
                  </a:cubicBezTo>
                  <a:cubicBezTo>
                    <a:pt x="23657" y="60807"/>
                    <a:pt x="20368" y="72447"/>
                    <a:pt x="20368" y="83329"/>
                  </a:cubicBezTo>
                  <a:cubicBezTo>
                    <a:pt x="20368" y="110658"/>
                    <a:pt x="42636" y="114707"/>
                    <a:pt x="54276" y="114707"/>
                  </a:cubicBezTo>
                  <a:cubicBezTo>
                    <a:pt x="96789" y="114707"/>
                    <a:pt x="111213" y="30947"/>
                    <a:pt x="111213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0918CD19-3731-6050-352F-88385EB4B10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3726702" y="3572859"/>
              <a:ext cx="29606" cy="75662"/>
            </a:xfrm>
            <a:custGeom>
              <a:avLst/>
              <a:gdLst>
                <a:gd name="connsiteX0" fmla="*/ 29736 w 29606"/>
                <a:gd name="connsiteY0" fmla="*/ 26645 h 75662"/>
                <a:gd name="connsiteX1" fmla="*/ 13540 w 29606"/>
                <a:gd name="connsiteY1" fmla="*/ 75 h 75662"/>
                <a:gd name="connsiteX2" fmla="*/ 129 w 29606"/>
                <a:gd name="connsiteY2" fmla="*/ 13486 h 75662"/>
                <a:gd name="connsiteX3" fmla="*/ 13540 w 29606"/>
                <a:gd name="connsiteY3" fmla="*/ 26898 h 75662"/>
                <a:gd name="connsiteX4" fmla="*/ 22397 w 29606"/>
                <a:gd name="connsiteY4" fmla="*/ 23608 h 75662"/>
                <a:gd name="connsiteX5" fmla="*/ 23662 w 29606"/>
                <a:gd name="connsiteY5" fmla="*/ 22849 h 75662"/>
                <a:gd name="connsiteX6" fmla="*/ 24169 w 29606"/>
                <a:gd name="connsiteY6" fmla="*/ 26645 h 75662"/>
                <a:gd name="connsiteX7" fmla="*/ 6961 w 29606"/>
                <a:gd name="connsiteY7" fmla="*/ 68905 h 75662"/>
                <a:gd name="connsiteX8" fmla="*/ 4177 w 29606"/>
                <a:gd name="connsiteY8" fmla="*/ 72953 h 75662"/>
                <a:gd name="connsiteX9" fmla="*/ 6708 w 29606"/>
                <a:gd name="connsiteY9" fmla="*/ 75737 h 75662"/>
                <a:gd name="connsiteX10" fmla="*/ 2973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36" y="26645"/>
                  </a:moveTo>
                  <a:cubicBezTo>
                    <a:pt x="29736" y="9944"/>
                    <a:pt x="23409" y="75"/>
                    <a:pt x="13540" y="75"/>
                  </a:cubicBezTo>
                  <a:cubicBezTo>
                    <a:pt x="5190" y="75"/>
                    <a:pt x="129" y="6401"/>
                    <a:pt x="129" y="13486"/>
                  </a:cubicBezTo>
                  <a:cubicBezTo>
                    <a:pt x="129" y="20319"/>
                    <a:pt x="5190" y="26898"/>
                    <a:pt x="13540" y="26898"/>
                  </a:cubicBezTo>
                  <a:cubicBezTo>
                    <a:pt x="16577" y="26898"/>
                    <a:pt x="19867" y="25886"/>
                    <a:pt x="22397" y="23608"/>
                  </a:cubicBezTo>
                  <a:cubicBezTo>
                    <a:pt x="23156" y="23102"/>
                    <a:pt x="23409" y="22849"/>
                    <a:pt x="23662" y="22849"/>
                  </a:cubicBezTo>
                  <a:cubicBezTo>
                    <a:pt x="23916" y="22849"/>
                    <a:pt x="24169" y="23102"/>
                    <a:pt x="24169" y="26645"/>
                  </a:cubicBezTo>
                  <a:cubicBezTo>
                    <a:pt x="24169" y="45371"/>
                    <a:pt x="15312" y="60554"/>
                    <a:pt x="6961" y="68905"/>
                  </a:cubicBezTo>
                  <a:cubicBezTo>
                    <a:pt x="4177" y="71688"/>
                    <a:pt x="4177" y="72194"/>
                    <a:pt x="4177" y="72953"/>
                  </a:cubicBezTo>
                  <a:cubicBezTo>
                    <a:pt x="4177" y="74725"/>
                    <a:pt x="5443" y="75737"/>
                    <a:pt x="6708" y="75737"/>
                  </a:cubicBezTo>
                  <a:cubicBezTo>
                    <a:pt x="9492" y="75737"/>
                    <a:pt x="29736" y="56252"/>
                    <a:pt x="2973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686B5750-E5CA-BF14-552C-1048821F2A39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3824744" y="3487834"/>
              <a:ext cx="102991" cy="114632"/>
            </a:xfrm>
            <a:custGeom>
              <a:avLst/>
              <a:gdLst>
                <a:gd name="connsiteX0" fmla="*/ 15063 w 102991"/>
                <a:gd name="connsiteY0" fmla="*/ 96993 h 114632"/>
                <a:gd name="connsiteX1" fmla="*/ 12786 w 102991"/>
                <a:gd name="connsiteY1" fmla="*/ 107874 h 114632"/>
                <a:gd name="connsiteX2" fmla="*/ 20124 w 102991"/>
                <a:gd name="connsiteY2" fmla="*/ 114707 h 114632"/>
                <a:gd name="connsiteX3" fmla="*/ 29487 w 102991"/>
                <a:gd name="connsiteY3" fmla="*/ 107621 h 114632"/>
                <a:gd name="connsiteX4" fmla="*/ 39609 w 102991"/>
                <a:gd name="connsiteY4" fmla="*/ 67639 h 114632"/>
                <a:gd name="connsiteX5" fmla="*/ 47707 w 102991"/>
                <a:gd name="connsiteY5" fmla="*/ 34743 h 114632"/>
                <a:gd name="connsiteX6" fmla="*/ 61878 w 102991"/>
                <a:gd name="connsiteY6" fmla="*/ 13993 h 114632"/>
                <a:gd name="connsiteX7" fmla="*/ 82122 w 102991"/>
                <a:gd name="connsiteY7" fmla="*/ 5642 h 114632"/>
                <a:gd name="connsiteX8" fmla="*/ 92750 w 102991"/>
                <a:gd name="connsiteY8" fmla="*/ 8678 h 114632"/>
                <a:gd name="connsiteX9" fmla="*/ 79591 w 102991"/>
                <a:gd name="connsiteY9" fmla="*/ 22596 h 114632"/>
                <a:gd name="connsiteX10" fmla="*/ 89207 w 102991"/>
                <a:gd name="connsiteY10" fmla="*/ 31453 h 114632"/>
                <a:gd name="connsiteX11" fmla="*/ 103125 w 102991"/>
                <a:gd name="connsiteY11" fmla="*/ 16523 h 114632"/>
                <a:gd name="connsiteX12" fmla="*/ 82122 w 102991"/>
                <a:gd name="connsiteY12" fmla="*/ 75 h 114632"/>
                <a:gd name="connsiteX13" fmla="*/ 49731 w 102991"/>
                <a:gd name="connsiteY13" fmla="*/ 19560 h 114632"/>
                <a:gd name="connsiteX14" fmla="*/ 26703 w 102991"/>
                <a:gd name="connsiteY14" fmla="*/ 75 h 114632"/>
                <a:gd name="connsiteX15" fmla="*/ 7978 w 102991"/>
                <a:gd name="connsiteY15" fmla="*/ 14499 h 114632"/>
                <a:gd name="connsiteX16" fmla="*/ 133 w 102991"/>
                <a:gd name="connsiteY16" fmla="*/ 39045 h 114632"/>
                <a:gd name="connsiteX17" fmla="*/ 3170 w 102991"/>
                <a:gd name="connsiteY17" fmla="*/ 41575 h 114632"/>
                <a:gd name="connsiteX18" fmla="*/ 7472 w 102991"/>
                <a:gd name="connsiteY18" fmla="*/ 35755 h 114632"/>
                <a:gd name="connsiteX19" fmla="*/ 25944 w 102991"/>
                <a:gd name="connsiteY19" fmla="*/ 5642 h 114632"/>
                <a:gd name="connsiteX20" fmla="*/ 33789 w 102991"/>
                <a:gd name="connsiteY20" fmla="*/ 17282 h 114632"/>
                <a:gd name="connsiteX21" fmla="*/ 29740 w 102991"/>
                <a:gd name="connsiteY21" fmla="*/ 38538 h 114632"/>
                <a:gd name="connsiteX22" fmla="*/ 15063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063" y="96993"/>
                  </a:moveTo>
                  <a:cubicBezTo>
                    <a:pt x="14304" y="100789"/>
                    <a:pt x="12786" y="106609"/>
                    <a:pt x="12786" y="107874"/>
                  </a:cubicBezTo>
                  <a:cubicBezTo>
                    <a:pt x="12786" y="112429"/>
                    <a:pt x="16328" y="114707"/>
                    <a:pt x="20124" y="114707"/>
                  </a:cubicBezTo>
                  <a:cubicBezTo>
                    <a:pt x="23161" y="114707"/>
                    <a:pt x="27716" y="112682"/>
                    <a:pt x="29487" y="107621"/>
                  </a:cubicBezTo>
                  <a:cubicBezTo>
                    <a:pt x="29993" y="106609"/>
                    <a:pt x="38597" y="72194"/>
                    <a:pt x="39609" y="67639"/>
                  </a:cubicBezTo>
                  <a:cubicBezTo>
                    <a:pt x="41633" y="59289"/>
                    <a:pt x="46188" y="41575"/>
                    <a:pt x="47707" y="34743"/>
                  </a:cubicBezTo>
                  <a:cubicBezTo>
                    <a:pt x="48719" y="31453"/>
                    <a:pt x="55804" y="19560"/>
                    <a:pt x="61878" y="13993"/>
                  </a:cubicBezTo>
                  <a:cubicBezTo>
                    <a:pt x="63902" y="12221"/>
                    <a:pt x="71240" y="5642"/>
                    <a:pt x="82122" y="5642"/>
                  </a:cubicBezTo>
                  <a:cubicBezTo>
                    <a:pt x="88701" y="5642"/>
                    <a:pt x="92497" y="8678"/>
                    <a:pt x="92750" y="8678"/>
                  </a:cubicBezTo>
                  <a:cubicBezTo>
                    <a:pt x="85158" y="9944"/>
                    <a:pt x="79591" y="16017"/>
                    <a:pt x="79591" y="22596"/>
                  </a:cubicBezTo>
                  <a:cubicBezTo>
                    <a:pt x="79591" y="26645"/>
                    <a:pt x="82375" y="31453"/>
                    <a:pt x="89207" y="31453"/>
                  </a:cubicBezTo>
                  <a:cubicBezTo>
                    <a:pt x="96039" y="31453"/>
                    <a:pt x="103125" y="25633"/>
                    <a:pt x="103125" y="16523"/>
                  </a:cubicBezTo>
                  <a:cubicBezTo>
                    <a:pt x="103125" y="7666"/>
                    <a:pt x="95027" y="75"/>
                    <a:pt x="82122" y="75"/>
                  </a:cubicBezTo>
                  <a:cubicBezTo>
                    <a:pt x="65673" y="75"/>
                    <a:pt x="54539" y="12474"/>
                    <a:pt x="49731" y="19560"/>
                  </a:cubicBezTo>
                  <a:cubicBezTo>
                    <a:pt x="47707" y="8172"/>
                    <a:pt x="38597" y="75"/>
                    <a:pt x="26703" y="75"/>
                  </a:cubicBezTo>
                  <a:cubicBezTo>
                    <a:pt x="15063" y="75"/>
                    <a:pt x="10255" y="9944"/>
                    <a:pt x="7978" y="14499"/>
                  </a:cubicBezTo>
                  <a:cubicBezTo>
                    <a:pt x="3423" y="23102"/>
                    <a:pt x="133" y="38285"/>
                    <a:pt x="133" y="39045"/>
                  </a:cubicBezTo>
                  <a:cubicBezTo>
                    <a:pt x="133" y="41575"/>
                    <a:pt x="2664" y="41575"/>
                    <a:pt x="3170" y="41575"/>
                  </a:cubicBezTo>
                  <a:cubicBezTo>
                    <a:pt x="5700" y="41575"/>
                    <a:pt x="5953" y="41322"/>
                    <a:pt x="7472" y="35755"/>
                  </a:cubicBezTo>
                  <a:cubicBezTo>
                    <a:pt x="11773" y="17788"/>
                    <a:pt x="16834" y="5642"/>
                    <a:pt x="25944" y="5642"/>
                  </a:cubicBezTo>
                  <a:cubicBezTo>
                    <a:pt x="30246" y="5642"/>
                    <a:pt x="33789" y="7666"/>
                    <a:pt x="33789" y="17282"/>
                  </a:cubicBezTo>
                  <a:cubicBezTo>
                    <a:pt x="33789" y="22596"/>
                    <a:pt x="33030" y="25380"/>
                    <a:pt x="29740" y="38538"/>
                  </a:cubicBezTo>
                  <a:lnTo>
                    <a:pt x="1506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A3DCA2E9-A851-B233-0D26-F18D5142437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3953026" y="3409894"/>
              <a:ext cx="58707" cy="253051"/>
            </a:xfrm>
            <a:custGeom>
              <a:avLst/>
              <a:gdLst>
                <a:gd name="connsiteX0" fmla="*/ 58846 w 58707"/>
                <a:gd name="connsiteY0" fmla="*/ 126600 h 253051"/>
                <a:gd name="connsiteX1" fmla="*/ 42144 w 58707"/>
                <a:gd name="connsiteY1" fmla="*/ 47648 h 253051"/>
                <a:gd name="connsiteX2" fmla="*/ 2668 w 58707"/>
                <a:gd name="connsiteY2" fmla="*/ 75 h 253051"/>
                <a:gd name="connsiteX3" fmla="*/ 138 w 58707"/>
                <a:gd name="connsiteY3" fmla="*/ 2605 h 253051"/>
                <a:gd name="connsiteX4" fmla="*/ 4946 w 58707"/>
                <a:gd name="connsiteY4" fmla="*/ 8425 h 253051"/>
                <a:gd name="connsiteX5" fmla="*/ 44169 w 58707"/>
                <a:gd name="connsiteY5" fmla="*/ 126600 h 253051"/>
                <a:gd name="connsiteX6" fmla="*/ 3428 w 58707"/>
                <a:gd name="connsiteY6" fmla="*/ 246293 h 253051"/>
                <a:gd name="connsiteX7" fmla="*/ 138 w 58707"/>
                <a:gd name="connsiteY7" fmla="*/ 250595 h 253051"/>
                <a:gd name="connsiteX8" fmla="*/ 2668 w 58707"/>
                <a:gd name="connsiteY8" fmla="*/ 253126 h 253051"/>
                <a:gd name="connsiteX9" fmla="*/ 42904 w 58707"/>
                <a:gd name="connsiteY9" fmla="*/ 203781 h 253051"/>
                <a:gd name="connsiteX10" fmla="*/ 58846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46" y="126600"/>
                  </a:moveTo>
                  <a:cubicBezTo>
                    <a:pt x="58846" y="106862"/>
                    <a:pt x="56062" y="76243"/>
                    <a:pt x="42144" y="47648"/>
                  </a:cubicBezTo>
                  <a:cubicBezTo>
                    <a:pt x="26961" y="16523"/>
                    <a:pt x="5199" y="75"/>
                    <a:pt x="2668" y="75"/>
                  </a:cubicBezTo>
                  <a:cubicBezTo>
                    <a:pt x="1150" y="75"/>
                    <a:pt x="138" y="1087"/>
                    <a:pt x="138" y="2605"/>
                  </a:cubicBezTo>
                  <a:cubicBezTo>
                    <a:pt x="138" y="3364"/>
                    <a:pt x="138" y="3871"/>
                    <a:pt x="4946" y="8425"/>
                  </a:cubicBezTo>
                  <a:cubicBezTo>
                    <a:pt x="29745" y="33477"/>
                    <a:pt x="44169" y="73713"/>
                    <a:pt x="44169" y="126600"/>
                  </a:cubicBezTo>
                  <a:cubicBezTo>
                    <a:pt x="44169" y="169872"/>
                    <a:pt x="34806" y="214409"/>
                    <a:pt x="3428" y="246293"/>
                  </a:cubicBezTo>
                  <a:cubicBezTo>
                    <a:pt x="138" y="249330"/>
                    <a:pt x="138" y="249836"/>
                    <a:pt x="138" y="250595"/>
                  </a:cubicBezTo>
                  <a:cubicBezTo>
                    <a:pt x="138" y="252114"/>
                    <a:pt x="1150" y="253126"/>
                    <a:pt x="2668" y="253126"/>
                  </a:cubicBezTo>
                  <a:cubicBezTo>
                    <a:pt x="5199" y="253126"/>
                    <a:pt x="27974" y="235918"/>
                    <a:pt x="42904" y="203781"/>
                  </a:cubicBezTo>
                  <a:cubicBezTo>
                    <a:pt x="55809" y="175945"/>
                    <a:pt x="58846" y="147857"/>
                    <a:pt x="5884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F2481686-ACCB-0916-BE0E-8073B79BB92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4121472" y="3506813"/>
              <a:ext cx="168278" cy="59213"/>
            </a:xfrm>
            <a:custGeom>
              <a:avLst/>
              <a:gdLst>
                <a:gd name="connsiteX0" fmla="*/ 159820 w 168278"/>
                <a:gd name="connsiteY0" fmla="*/ 10197 h 59213"/>
                <a:gd name="connsiteX1" fmla="*/ 168424 w 168278"/>
                <a:gd name="connsiteY1" fmla="*/ 5136 h 59213"/>
                <a:gd name="connsiteX2" fmla="*/ 160073 w 168278"/>
                <a:gd name="connsiteY2" fmla="*/ 75 h 59213"/>
                <a:gd name="connsiteX3" fmla="*/ 8495 w 168278"/>
                <a:gd name="connsiteY3" fmla="*/ 75 h 59213"/>
                <a:gd name="connsiteX4" fmla="*/ 145 w 168278"/>
                <a:gd name="connsiteY4" fmla="*/ 5136 h 59213"/>
                <a:gd name="connsiteX5" fmla="*/ 8748 w 168278"/>
                <a:gd name="connsiteY5" fmla="*/ 10197 h 59213"/>
                <a:gd name="connsiteX6" fmla="*/ 159820 w 168278"/>
                <a:gd name="connsiteY6" fmla="*/ 10197 h 59213"/>
                <a:gd name="connsiteX7" fmla="*/ 160073 w 168278"/>
                <a:gd name="connsiteY7" fmla="*/ 59289 h 59213"/>
                <a:gd name="connsiteX8" fmla="*/ 168424 w 168278"/>
                <a:gd name="connsiteY8" fmla="*/ 54228 h 59213"/>
                <a:gd name="connsiteX9" fmla="*/ 159820 w 168278"/>
                <a:gd name="connsiteY9" fmla="*/ 49167 h 59213"/>
                <a:gd name="connsiteX10" fmla="*/ 8748 w 168278"/>
                <a:gd name="connsiteY10" fmla="*/ 49167 h 59213"/>
                <a:gd name="connsiteX11" fmla="*/ 145 w 168278"/>
                <a:gd name="connsiteY11" fmla="*/ 54228 h 59213"/>
                <a:gd name="connsiteX12" fmla="*/ 8495 w 168278"/>
                <a:gd name="connsiteY12" fmla="*/ 59289 h 59213"/>
                <a:gd name="connsiteX13" fmla="*/ 160073 w 168278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20" y="10197"/>
                  </a:moveTo>
                  <a:cubicBezTo>
                    <a:pt x="163616" y="10197"/>
                    <a:pt x="168424" y="10197"/>
                    <a:pt x="168424" y="5136"/>
                  </a:cubicBezTo>
                  <a:cubicBezTo>
                    <a:pt x="168424" y="75"/>
                    <a:pt x="163616" y="75"/>
                    <a:pt x="160073" y="75"/>
                  </a:cubicBezTo>
                  <a:lnTo>
                    <a:pt x="8495" y="75"/>
                  </a:lnTo>
                  <a:cubicBezTo>
                    <a:pt x="4952" y="75"/>
                    <a:pt x="145" y="75"/>
                    <a:pt x="145" y="5136"/>
                  </a:cubicBezTo>
                  <a:cubicBezTo>
                    <a:pt x="145" y="10197"/>
                    <a:pt x="4952" y="10197"/>
                    <a:pt x="8748" y="10197"/>
                  </a:cubicBezTo>
                  <a:lnTo>
                    <a:pt x="159820" y="10197"/>
                  </a:lnTo>
                  <a:close/>
                  <a:moveTo>
                    <a:pt x="160073" y="59289"/>
                  </a:moveTo>
                  <a:cubicBezTo>
                    <a:pt x="163616" y="59289"/>
                    <a:pt x="168424" y="59289"/>
                    <a:pt x="168424" y="54228"/>
                  </a:cubicBezTo>
                  <a:cubicBezTo>
                    <a:pt x="168424" y="49167"/>
                    <a:pt x="163616" y="49167"/>
                    <a:pt x="159820" y="49167"/>
                  </a:cubicBezTo>
                  <a:lnTo>
                    <a:pt x="8748" y="49167"/>
                  </a:lnTo>
                  <a:cubicBezTo>
                    <a:pt x="4952" y="49167"/>
                    <a:pt x="145" y="49167"/>
                    <a:pt x="145" y="54228"/>
                  </a:cubicBezTo>
                  <a:cubicBezTo>
                    <a:pt x="145" y="59289"/>
                    <a:pt x="4952" y="59289"/>
                    <a:pt x="8495" y="59289"/>
                  </a:cubicBezTo>
                  <a:lnTo>
                    <a:pt x="160073" y="59289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5B46F31-C713-0B2E-20F8-ACA345ACAFF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4378205" y="3487834"/>
              <a:ext cx="116150" cy="163724"/>
            </a:xfrm>
            <a:custGeom>
              <a:avLst/>
              <a:gdLst>
                <a:gd name="connsiteX0" fmla="*/ 115546 w 116150"/>
                <a:gd name="connsiteY0" fmla="*/ 16523 h 163724"/>
                <a:gd name="connsiteX1" fmla="*/ 116305 w 116150"/>
                <a:gd name="connsiteY1" fmla="*/ 11968 h 163724"/>
                <a:gd name="connsiteX2" fmla="*/ 108967 w 116150"/>
                <a:gd name="connsiteY2" fmla="*/ 5136 h 163724"/>
                <a:gd name="connsiteX3" fmla="*/ 98592 w 116150"/>
                <a:gd name="connsiteY3" fmla="*/ 16017 h 163724"/>
                <a:gd name="connsiteX4" fmla="*/ 75058 w 116150"/>
                <a:gd name="connsiteY4" fmla="*/ 75 h 163724"/>
                <a:gd name="connsiteX5" fmla="*/ 14832 w 116150"/>
                <a:gd name="connsiteY5" fmla="*/ 71941 h 163724"/>
                <a:gd name="connsiteX6" fmla="*/ 48488 w 116150"/>
                <a:gd name="connsiteY6" fmla="*/ 111923 h 163724"/>
                <a:gd name="connsiteX7" fmla="*/ 77842 w 116150"/>
                <a:gd name="connsiteY7" fmla="*/ 97246 h 163724"/>
                <a:gd name="connsiteX8" fmla="*/ 78095 w 116150"/>
                <a:gd name="connsiteY8" fmla="*/ 97499 h 163724"/>
                <a:gd name="connsiteX9" fmla="*/ 69744 w 116150"/>
                <a:gd name="connsiteY9" fmla="*/ 130902 h 163724"/>
                <a:gd name="connsiteX10" fmla="*/ 33305 w 116150"/>
                <a:gd name="connsiteY10" fmla="*/ 158232 h 163724"/>
                <a:gd name="connsiteX11" fmla="*/ 13061 w 116150"/>
                <a:gd name="connsiteY11" fmla="*/ 155701 h 163724"/>
                <a:gd name="connsiteX12" fmla="*/ 23436 w 116150"/>
                <a:gd name="connsiteY12" fmla="*/ 142542 h 163724"/>
                <a:gd name="connsiteX13" fmla="*/ 13820 w 116150"/>
                <a:gd name="connsiteY13" fmla="*/ 133686 h 163724"/>
                <a:gd name="connsiteX14" fmla="*/ 155 w 116150"/>
                <a:gd name="connsiteY14" fmla="*/ 148363 h 163724"/>
                <a:gd name="connsiteX15" fmla="*/ 33811 w 116150"/>
                <a:gd name="connsiteY15" fmla="*/ 163799 h 163724"/>
                <a:gd name="connsiteX16" fmla="*/ 87458 w 116150"/>
                <a:gd name="connsiteY16" fmla="*/ 128878 h 163724"/>
                <a:gd name="connsiteX17" fmla="*/ 115546 w 116150"/>
                <a:gd name="connsiteY17" fmla="*/ 16523 h 163724"/>
                <a:gd name="connsiteX18" fmla="*/ 82650 w 116150"/>
                <a:gd name="connsiteY18" fmla="*/ 79533 h 163724"/>
                <a:gd name="connsiteX19" fmla="*/ 69744 w 116150"/>
                <a:gd name="connsiteY19" fmla="*/ 97246 h 163724"/>
                <a:gd name="connsiteX20" fmla="*/ 49247 w 116150"/>
                <a:gd name="connsiteY20" fmla="*/ 106356 h 163724"/>
                <a:gd name="connsiteX21" fmla="*/ 32799 w 116150"/>
                <a:gd name="connsiteY21" fmla="*/ 83075 h 163724"/>
                <a:gd name="connsiteX22" fmla="*/ 46969 w 116150"/>
                <a:gd name="connsiteY22" fmla="*/ 28163 h 163724"/>
                <a:gd name="connsiteX23" fmla="*/ 75311 w 116150"/>
                <a:gd name="connsiteY23" fmla="*/ 5642 h 163724"/>
                <a:gd name="connsiteX24" fmla="*/ 95555 w 116150"/>
                <a:gd name="connsiteY24" fmla="*/ 27404 h 163724"/>
                <a:gd name="connsiteX25" fmla="*/ 94796 w 116150"/>
                <a:gd name="connsiteY25" fmla="*/ 31200 h 163724"/>
                <a:gd name="connsiteX26" fmla="*/ 82650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546" y="16523"/>
                  </a:moveTo>
                  <a:cubicBezTo>
                    <a:pt x="115799" y="15005"/>
                    <a:pt x="116305" y="13739"/>
                    <a:pt x="116305" y="11968"/>
                  </a:cubicBezTo>
                  <a:cubicBezTo>
                    <a:pt x="116305" y="7666"/>
                    <a:pt x="113269" y="5136"/>
                    <a:pt x="108967" y="5136"/>
                  </a:cubicBezTo>
                  <a:cubicBezTo>
                    <a:pt x="106436" y="5136"/>
                    <a:pt x="99604" y="6907"/>
                    <a:pt x="98592" y="16017"/>
                  </a:cubicBezTo>
                  <a:cubicBezTo>
                    <a:pt x="94037" y="6654"/>
                    <a:pt x="85180" y="75"/>
                    <a:pt x="75058" y="75"/>
                  </a:cubicBezTo>
                  <a:cubicBezTo>
                    <a:pt x="46210" y="75"/>
                    <a:pt x="14832" y="35502"/>
                    <a:pt x="14832" y="71941"/>
                  </a:cubicBezTo>
                  <a:cubicBezTo>
                    <a:pt x="14832" y="96993"/>
                    <a:pt x="30268" y="111923"/>
                    <a:pt x="48488" y="111923"/>
                  </a:cubicBezTo>
                  <a:cubicBezTo>
                    <a:pt x="63418" y="111923"/>
                    <a:pt x="75311" y="100030"/>
                    <a:pt x="77842" y="97246"/>
                  </a:cubicBezTo>
                  <a:lnTo>
                    <a:pt x="78095" y="97499"/>
                  </a:lnTo>
                  <a:cubicBezTo>
                    <a:pt x="72781" y="120021"/>
                    <a:pt x="69744" y="130396"/>
                    <a:pt x="69744" y="130902"/>
                  </a:cubicBezTo>
                  <a:cubicBezTo>
                    <a:pt x="68732" y="133180"/>
                    <a:pt x="60128" y="158232"/>
                    <a:pt x="33305" y="158232"/>
                  </a:cubicBezTo>
                  <a:cubicBezTo>
                    <a:pt x="28497" y="158232"/>
                    <a:pt x="20146" y="157979"/>
                    <a:pt x="13061" y="155701"/>
                  </a:cubicBezTo>
                  <a:cubicBezTo>
                    <a:pt x="20652" y="153424"/>
                    <a:pt x="23436" y="146844"/>
                    <a:pt x="23436" y="142542"/>
                  </a:cubicBezTo>
                  <a:cubicBezTo>
                    <a:pt x="23436" y="138494"/>
                    <a:pt x="20652" y="133686"/>
                    <a:pt x="13820" y="133686"/>
                  </a:cubicBezTo>
                  <a:cubicBezTo>
                    <a:pt x="8253" y="133686"/>
                    <a:pt x="155" y="138241"/>
                    <a:pt x="155" y="148363"/>
                  </a:cubicBezTo>
                  <a:cubicBezTo>
                    <a:pt x="155" y="158738"/>
                    <a:pt x="9518" y="163799"/>
                    <a:pt x="33811" y="163799"/>
                  </a:cubicBezTo>
                  <a:cubicBezTo>
                    <a:pt x="65442" y="163799"/>
                    <a:pt x="83662" y="144061"/>
                    <a:pt x="87458" y="128878"/>
                  </a:cubicBezTo>
                  <a:lnTo>
                    <a:pt x="115546" y="16523"/>
                  </a:lnTo>
                  <a:close/>
                  <a:moveTo>
                    <a:pt x="82650" y="79533"/>
                  </a:moveTo>
                  <a:cubicBezTo>
                    <a:pt x="81131" y="86112"/>
                    <a:pt x="75311" y="92438"/>
                    <a:pt x="69744" y="97246"/>
                  </a:cubicBezTo>
                  <a:cubicBezTo>
                    <a:pt x="64430" y="101801"/>
                    <a:pt x="56585" y="106356"/>
                    <a:pt x="49247" y="106356"/>
                  </a:cubicBezTo>
                  <a:cubicBezTo>
                    <a:pt x="36594" y="106356"/>
                    <a:pt x="32799" y="93198"/>
                    <a:pt x="32799" y="83075"/>
                  </a:cubicBezTo>
                  <a:cubicBezTo>
                    <a:pt x="32799" y="70929"/>
                    <a:pt x="40137" y="41069"/>
                    <a:pt x="46969" y="28163"/>
                  </a:cubicBezTo>
                  <a:cubicBezTo>
                    <a:pt x="53802" y="15764"/>
                    <a:pt x="64683" y="5642"/>
                    <a:pt x="75311" y="5642"/>
                  </a:cubicBezTo>
                  <a:cubicBezTo>
                    <a:pt x="92013" y="5642"/>
                    <a:pt x="95555" y="26139"/>
                    <a:pt x="95555" y="27404"/>
                  </a:cubicBezTo>
                  <a:cubicBezTo>
                    <a:pt x="95555" y="28669"/>
                    <a:pt x="95049" y="30188"/>
                    <a:pt x="94796" y="31200"/>
                  </a:cubicBezTo>
                  <a:lnTo>
                    <a:pt x="82650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C4B4E306-DD93-02D5-3EFE-8B9E43C4A38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4529238" y="3409894"/>
              <a:ext cx="58707" cy="253051"/>
            </a:xfrm>
            <a:custGeom>
              <a:avLst/>
              <a:gdLst>
                <a:gd name="connsiteX0" fmla="*/ 58868 w 58707"/>
                <a:gd name="connsiteY0" fmla="*/ 250595 h 253051"/>
                <a:gd name="connsiteX1" fmla="*/ 54566 w 58707"/>
                <a:gd name="connsiteY1" fmla="*/ 245028 h 253051"/>
                <a:gd name="connsiteX2" fmla="*/ 14837 w 58707"/>
                <a:gd name="connsiteY2" fmla="*/ 126600 h 253051"/>
                <a:gd name="connsiteX3" fmla="*/ 55578 w 58707"/>
                <a:gd name="connsiteY3" fmla="*/ 6907 h 253051"/>
                <a:gd name="connsiteX4" fmla="*/ 58868 w 58707"/>
                <a:gd name="connsiteY4" fmla="*/ 2605 h 253051"/>
                <a:gd name="connsiteX5" fmla="*/ 56337 w 58707"/>
                <a:gd name="connsiteY5" fmla="*/ 75 h 253051"/>
                <a:gd name="connsiteX6" fmla="*/ 16102 w 58707"/>
                <a:gd name="connsiteY6" fmla="*/ 49420 h 253051"/>
                <a:gd name="connsiteX7" fmla="*/ 160 w 58707"/>
                <a:gd name="connsiteY7" fmla="*/ 126600 h 253051"/>
                <a:gd name="connsiteX8" fmla="*/ 16862 w 58707"/>
                <a:gd name="connsiteY8" fmla="*/ 205552 h 253051"/>
                <a:gd name="connsiteX9" fmla="*/ 56337 w 58707"/>
                <a:gd name="connsiteY9" fmla="*/ 253126 h 253051"/>
                <a:gd name="connsiteX10" fmla="*/ 58868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68" y="250595"/>
                  </a:moveTo>
                  <a:cubicBezTo>
                    <a:pt x="58868" y="249836"/>
                    <a:pt x="58868" y="249330"/>
                    <a:pt x="54566" y="245028"/>
                  </a:cubicBezTo>
                  <a:cubicBezTo>
                    <a:pt x="22935" y="213144"/>
                    <a:pt x="14837" y="165317"/>
                    <a:pt x="14837" y="126600"/>
                  </a:cubicBezTo>
                  <a:cubicBezTo>
                    <a:pt x="14837" y="82569"/>
                    <a:pt x="24453" y="38538"/>
                    <a:pt x="55578" y="6907"/>
                  </a:cubicBezTo>
                  <a:cubicBezTo>
                    <a:pt x="58868" y="3871"/>
                    <a:pt x="58868" y="3364"/>
                    <a:pt x="58868" y="2605"/>
                  </a:cubicBezTo>
                  <a:cubicBezTo>
                    <a:pt x="58868" y="834"/>
                    <a:pt x="57856" y="75"/>
                    <a:pt x="56337" y="75"/>
                  </a:cubicBezTo>
                  <a:cubicBezTo>
                    <a:pt x="53807" y="75"/>
                    <a:pt x="31032" y="17282"/>
                    <a:pt x="16102" y="49420"/>
                  </a:cubicBezTo>
                  <a:cubicBezTo>
                    <a:pt x="3197" y="77255"/>
                    <a:pt x="160" y="105344"/>
                    <a:pt x="160" y="126600"/>
                  </a:cubicBezTo>
                  <a:cubicBezTo>
                    <a:pt x="160" y="146338"/>
                    <a:pt x="2944" y="176957"/>
                    <a:pt x="16862" y="205552"/>
                  </a:cubicBezTo>
                  <a:cubicBezTo>
                    <a:pt x="32045" y="236677"/>
                    <a:pt x="53807" y="253126"/>
                    <a:pt x="56337" y="253126"/>
                  </a:cubicBezTo>
                  <a:cubicBezTo>
                    <a:pt x="57856" y="253126"/>
                    <a:pt x="58868" y="252367"/>
                    <a:pt x="58868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5D340F49-10F2-7FBE-8326-8CE2CC45554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4609933" y="3487834"/>
              <a:ext cx="111089" cy="114632"/>
            </a:xfrm>
            <a:custGeom>
              <a:avLst/>
              <a:gdLst>
                <a:gd name="connsiteX0" fmla="*/ 111253 w 111089"/>
                <a:gd name="connsiteY0" fmla="*/ 17788 h 114632"/>
                <a:gd name="connsiteX1" fmla="*/ 100119 w 111089"/>
                <a:gd name="connsiteY1" fmla="*/ 75 h 114632"/>
                <a:gd name="connsiteX2" fmla="*/ 87720 w 111089"/>
                <a:gd name="connsiteY2" fmla="*/ 12221 h 114632"/>
                <a:gd name="connsiteX3" fmla="*/ 91769 w 111089"/>
                <a:gd name="connsiteY3" fmla="*/ 19813 h 114632"/>
                <a:gd name="connsiteX4" fmla="*/ 100372 w 111089"/>
                <a:gd name="connsiteY4" fmla="*/ 40563 h 114632"/>
                <a:gd name="connsiteX5" fmla="*/ 55329 w 111089"/>
                <a:gd name="connsiteY5" fmla="*/ 109140 h 114632"/>
                <a:gd name="connsiteX6" fmla="*/ 36603 w 111089"/>
                <a:gd name="connsiteY6" fmla="*/ 87124 h 114632"/>
                <a:gd name="connsiteX7" fmla="*/ 51280 w 111089"/>
                <a:gd name="connsiteY7" fmla="*/ 33477 h 114632"/>
                <a:gd name="connsiteX8" fmla="*/ 54317 w 111089"/>
                <a:gd name="connsiteY8" fmla="*/ 20825 h 114632"/>
                <a:gd name="connsiteX9" fmla="*/ 33567 w 111089"/>
                <a:gd name="connsiteY9" fmla="*/ 75 h 114632"/>
                <a:gd name="connsiteX10" fmla="*/ 164 w 111089"/>
                <a:gd name="connsiteY10" fmla="*/ 39045 h 114632"/>
                <a:gd name="connsiteX11" fmla="*/ 3201 w 111089"/>
                <a:gd name="connsiteY11" fmla="*/ 41575 h 114632"/>
                <a:gd name="connsiteX12" fmla="*/ 7249 w 111089"/>
                <a:gd name="connsiteY12" fmla="*/ 37020 h 114632"/>
                <a:gd name="connsiteX13" fmla="*/ 32808 w 111089"/>
                <a:gd name="connsiteY13" fmla="*/ 5642 h 114632"/>
                <a:gd name="connsiteX14" fmla="*/ 39134 w 111089"/>
                <a:gd name="connsiteY14" fmla="*/ 13739 h 114632"/>
                <a:gd name="connsiteX15" fmla="*/ 34832 w 111089"/>
                <a:gd name="connsiteY15" fmla="*/ 31453 h 114632"/>
                <a:gd name="connsiteX16" fmla="*/ 20408 w 111089"/>
                <a:gd name="connsiteY16" fmla="*/ 83329 h 114632"/>
                <a:gd name="connsiteX17" fmla="*/ 54317 w 111089"/>
                <a:gd name="connsiteY17" fmla="*/ 114707 h 114632"/>
                <a:gd name="connsiteX18" fmla="*/ 111253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253" y="17788"/>
                  </a:moveTo>
                  <a:cubicBezTo>
                    <a:pt x="111253" y="4124"/>
                    <a:pt x="104674" y="75"/>
                    <a:pt x="100119" y="75"/>
                  </a:cubicBezTo>
                  <a:cubicBezTo>
                    <a:pt x="93793" y="75"/>
                    <a:pt x="87720" y="6654"/>
                    <a:pt x="87720" y="12221"/>
                  </a:cubicBezTo>
                  <a:cubicBezTo>
                    <a:pt x="87720" y="15511"/>
                    <a:pt x="88985" y="17029"/>
                    <a:pt x="91769" y="19813"/>
                  </a:cubicBezTo>
                  <a:cubicBezTo>
                    <a:pt x="97083" y="24874"/>
                    <a:pt x="100372" y="31453"/>
                    <a:pt x="100372" y="40563"/>
                  </a:cubicBezTo>
                  <a:cubicBezTo>
                    <a:pt x="100372" y="51191"/>
                    <a:pt x="84936" y="109140"/>
                    <a:pt x="55329" y="109140"/>
                  </a:cubicBezTo>
                  <a:cubicBezTo>
                    <a:pt x="42424" y="109140"/>
                    <a:pt x="36603" y="100283"/>
                    <a:pt x="36603" y="87124"/>
                  </a:cubicBezTo>
                  <a:cubicBezTo>
                    <a:pt x="36603" y="72953"/>
                    <a:pt x="43436" y="54481"/>
                    <a:pt x="51280" y="33477"/>
                  </a:cubicBezTo>
                  <a:cubicBezTo>
                    <a:pt x="53052" y="29176"/>
                    <a:pt x="54317" y="25633"/>
                    <a:pt x="54317" y="20825"/>
                  </a:cubicBezTo>
                  <a:cubicBezTo>
                    <a:pt x="54317" y="9438"/>
                    <a:pt x="46219" y="75"/>
                    <a:pt x="33567" y="75"/>
                  </a:cubicBezTo>
                  <a:cubicBezTo>
                    <a:pt x="9780" y="75"/>
                    <a:pt x="164" y="36767"/>
                    <a:pt x="164" y="39045"/>
                  </a:cubicBezTo>
                  <a:cubicBezTo>
                    <a:pt x="164" y="41575"/>
                    <a:pt x="2695" y="41575"/>
                    <a:pt x="3201" y="41575"/>
                  </a:cubicBezTo>
                  <a:cubicBezTo>
                    <a:pt x="5731" y="41575"/>
                    <a:pt x="5984" y="41069"/>
                    <a:pt x="7249" y="37020"/>
                  </a:cubicBezTo>
                  <a:cubicBezTo>
                    <a:pt x="14588" y="11462"/>
                    <a:pt x="25469" y="5642"/>
                    <a:pt x="32808" y="5642"/>
                  </a:cubicBezTo>
                  <a:cubicBezTo>
                    <a:pt x="34832" y="5642"/>
                    <a:pt x="39134" y="5642"/>
                    <a:pt x="39134" y="13739"/>
                  </a:cubicBezTo>
                  <a:cubicBezTo>
                    <a:pt x="39134" y="20066"/>
                    <a:pt x="36603" y="26898"/>
                    <a:pt x="34832" y="31453"/>
                  </a:cubicBezTo>
                  <a:cubicBezTo>
                    <a:pt x="23698" y="60807"/>
                    <a:pt x="20408" y="72447"/>
                    <a:pt x="20408" y="83329"/>
                  </a:cubicBezTo>
                  <a:cubicBezTo>
                    <a:pt x="20408" y="110658"/>
                    <a:pt x="42677" y="114707"/>
                    <a:pt x="54317" y="114707"/>
                  </a:cubicBezTo>
                  <a:cubicBezTo>
                    <a:pt x="96830" y="114707"/>
                    <a:pt x="111253" y="30947"/>
                    <a:pt x="111253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6C043CA1-E295-0465-22FD-AEFFEC3BA1EB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4756096" y="3572859"/>
              <a:ext cx="29606" cy="75662"/>
            </a:xfrm>
            <a:custGeom>
              <a:avLst/>
              <a:gdLst>
                <a:gd name="connsiteX0" fmla="*/ 29776 w 29606"/>
                <a:gd name="connsiteY0" fmla="*/ 26645 h 75662"/>
                <a:gd name="connsiteX1" fmla="*/ 13581 w 29606"/>
                <a:gd name="connsiteY1" fmla="*/ 75 h 75662"/>
                <a:gd name="connsiteX2" fmla="*/ 169 w 29606"/>
                <a:gd name="connsiteY2" fmla="*/ 13486 h 75662"/>
                <a:gd name="connsiteX3" fmla="*/ 13581 w 29606"/>
                <a:gd name="connsiteY3" fmla="*/ 26898 h 75662"/>
                <a:gd name="connsiteX4" fmla="*/ 22438 w 29606"/>
                <a:gd name="connsiteY4" fmla="*/ 23608 h 75662"/>
                <a:gd name="connsiteX5" fmla="*/ 23703 w 29606"/>
                <a:gd name="connsiteY5" fmla="*/ 22849 h 75662"/>
                <a:gd name="connsiteX6" fmla="*/ 24209 w 29606"/>
                <a:gd name="connsiteY6" fmla="*/ 26645 h 75662"/>
                <a:gd name="connsiteX7" fmla="*/ 7002 w 29606"/>
                <a:gd name="connsiteY7" fmla="*/ 68905 h 75662"/>
                <a:gd name="connsiteX8" fmla="*/ 4218 w 29606"/>
                <a:gd name="connsiteY8" fmla="*/ 72953 h 75662"/>
                <a:gd name="connsiteX9" fmla="*/ 6749 w 29606"/>
                <a:gd name="connsiteY9" fmla="*/ 75737 h 75662"/>
                <a:gd name="connsiteX10" fmla="*/ 2977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76" y="26645"/>
                  </a:moveTo>
                  <a:cubicBezTo>
                    <a:pt x="29776" y="9944"/>
                    <a:pt x="23450" y="75"/>
                    <a:pt x="13581" y="75"/>
                  </a:cubicBezTo>
                  <a:cubicBezTo>
                    <a:pt x="5230" y="75"/>
                    <a:pt x="169" y="6401"/>
                    <a:pt x="169" y="13486"/>
                  </a:cubicBezTo>
                  <a:cubicBezTo>
                    <a:pt x="169" y="20319"/>
                    <a:pt x="5230" y="26898"/>
                    <a:pt x="13581" y="26898"/>
                  </a:cubicBezTo>
                  <a:cubicBezTo>
                    <a:pt x="16618" y="26898"/>
                    <a:pt x="19907" y="25886"/>
                    <a:pt x="22438" y="23608"/>
                  </a:cubicBezTo>
                  <a:cubicBezTo>
                    <a:pt x="23197" y="23102"/>
                    <a:pt x="23450" y="22849"/>
                    <a:pt x="23703" y="22849"/>
                  </a:cubicBezTo>
                  <a:cubicBezTo>
                    <a:pt x="23956" y="22849"/>
                    <a:pt x="24209" y="23102"/>
                    <a:pt x="24209" y="26645"/>
                  </a:cubicBezTo>
                  <a:cubicBezTo>
                    <a:pt x="24209" y="45371"/>
                    <a:pt x="15352" y="60554"/>
                    <a:pt x="7002" y="68905"/>
                  </a:cubicBezTo>
                  <a:cubicBezTo>
                    <a:pt x="4218" y="71688"/>
                    <a:pt x="4218" y="72194"/>
                    <a:pt x="4218" y="72953"/>
                  </a:cubicBezTo>
                  <a:cubicBezTo>
                    <a:pt x="4218" y="74725"/>
                    <a:pt x="5483" y="75737"/>
                    <a:pt x="6749" y="75737"/>
                  </a:cubicBezTo>
                  <a:cubicBezTo>
                    <a:pt x="9532" y="75737"/>
                    <a:pt x="29776" y="56252"/>
                    <a:pt x="29776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A72C72C2-F29E-C537-03EF-F712DF69CE69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4854139" y="3487834"/>
              <a:ext cx="102991" cy="114632"/>
            </a:xfrm>
            <a:custGeom>
              <a:avLst/>
              <a:gdLst>
                <a:gd name="connsiteX0" fmla="*/ 15104 w 102991"/>
                <a:gd name="connsiteY0" fmla="*/ 96993 h 114632"/>
                <a:gd name="connsiteX1" fmla="*/ 12826 w 102991"/>
                <a:gd name="connsiteY1" fmla="*/ 107874 h 114632"/>
                <a:gd name="connsiteX2" fmla="*/ 20165 w 102991"/>
                <a:gd name="connsiteY2" fmla="*/ 114707 h 114632"/>
                <a:gd name="connsiteX3" fmla="*/ 29528 w 102991"/>
                <a:gd name="connsiteY3" fmla="*/ 107621 h 114632"/>
                <a:gd name="connsiteX4" fmla="*/ 39650 w 102991"/>
                <a:gd name="connsiteY4" fmla="*/ 67639 h 114632"/>
                <a:gd name="connsiteX5" fmla="*/ 47747 w 102991"/>
                <a:gd name="connsiteY5" fmla="*/ 34743 h 114632"/>
                <a:gd name="connsiteX6" fmla="*/ 61918 w 102991"/>
                <a:gd name="connsiteY6" fmla="*/ 13993 h 114632"/>
                <a:gd name="connsiteX7" fmla="*/ 82162 w 102991"/>
                <a:gd name="connsiteY7" fmla="*/ 5642 h 114632"/>
                <a:gd name="connsiteX8" fmla="*/ 92790 w 102991"/>
                <a:gd name="connsiteY8" fmla="*/ 8678 h 114632"/>
                <a:gd name="connsiteX9" fmla="*/ 79632 w 102991"/>
                <a:gd name="connsiteY9" fmla="*/ 22596 h 114632"/>
                <a:gd name="connsiteX10" fmla="*/ 89248 w 102991"/>
                <a:gd name="connsiteY10" fmla="*/ 31453 h 114632"/>
                <a:gd name="connsiteX11" fmla="*/ 103165 w 102991"/>
                <a:gd name="connsiteY11" fmla="*/ 16523 h 114632"/>
                <a:gd name="connsiteX12" fmla="*/ 82162 w 102991"/>
                <a:gd name="connsiteY12" fmla="*/ 75 h 114632"/>
                <a:gd name="connsiteX13" fmla="*/ 49772 w 102991"/>
                <a:gd name="connsiteY13" fmla="*/ 19560 h 114632"/>
                <a:gd name="connsiteX14" fmla="*/ 26744 w 102991"/>
                <a:gd name="connsiteY14" fmla="*/ 75 h 114632"/>
                <a:gd name="connsiteX15" fmla="*/ 8018 w 102991"/>
                <a:gd name="connsiteY15" fmla="*/ 14499 h 114632"/>
                <a:gd name="connsiteX16" fmla="*/ 174 w 102991"/>
                <a:gd name="connsiteY16" fmla="*/ 39045 h 114632"/>
                <a:gd name="connsiteX17" fmla="*/ 3210 w 102991"/>
                <a:gd name="connsiteY17" fmla="*/ 41575 h 114632"/>
                <a:gd name="connsiteX18" fmla="*/ 7512 w 102991"/>
                <a:gd name="connsiteY18" fmla="*/ 35755 h 114632"/>
                <a:gd name="connsiteX19" fmla="*/ 25985 w 102991"/>
                <a:gd name="connsiteY19" fmla="*/ 5642 h 114632"/>
                <a:gd name="connsiteX20" fmla="*/ 33829 w 102991"/>
                <a:gd name="connsiteY20" fmla="*/ 17282 h 114632"/>
                <a:gd name="connsiteX21" fmla="*/ 29781 w 102991"/>
                <a:gd name="connsiteY21" fmla="*/ 38538 h 114632"/>
                <a:gd name="connsiteX22" fmla="*/ 15104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04" y="96993"/>
                  </a:moveTo>
                  <a:cubicBezTo>
                    <a:pt x="14344" y="100789"/>
                    <a:pt x="12826" y="106609"/>
                    <a:pt x="12826" y="107874"/>
                  </a:cubicBezTo>
                  <a:cubicBezTo>
                    <a:pt x="12826" y="112429"/>
                    <a:pt x="16369" y="114707"/>
                    <a:pt x="20165" y="114707"/>
                  </a:cubicBezTo>
                  <a:cubicBezTo>
                    <a:pt x="23201" y="114707"/>
                    <a:pt x="27756" y="112682"/>
                    <a:pt x="29528" y="107621"/>
                  </a:cubicBezTo>
                  <a:cubicBezTo>
                    <a:pt x="30034" y="106609"/>
                    <a:pt x="38637" y="72194"/>
                    <a:pt x="39650" y="67639"/>
                  </a:cubicBezTo>
                  <a:cubicBezTo>
                    <a:pt x="41674" y="59289"/>
                    <a:pt x="46229" y="41575"/>
                    <a:pt x="47747" y="34743"/>
                  </a:cubicBezTo>
                  <a:cubicBezTo>
                    <a:pt x="48759" y="31453"/>
                    <a:pt x="55845" y="19560"/>
                    <a:pt x="61918" y="13993"/>
                  </a:cubicBezTo>
                  <a:cubicBezTo>
                    <a:pt x="63943" y="12221"/>
                    <a:pt x="71281" y="5642"/>
                    <a:pt x="82162" y="5642"/>
                  </a:cubicBezTo>
                  <a:cubicBezTo>
                    <a:pt x="88742" y="5642"/>
                    <a:pt x="92537" y="8678"/>
                    <a:pt x="92790" y="8678"/>
                  </a:cubicBezTo>
                  <a:cubicBezTo>
                    <a:pt x="85199" y="9944"/>
                    <a:pt x="79632" y="16017"/>
                    <a:pt x="79632" y="22596"/>
                  </a:cubicBezTo>
                  <a:cubicBezTo>
                    <a:pt x="79632" y="26645"/>
                    <a:pt x="82415" y="31453"/>
                    <a:pt x="89248" y="31453"/>
                  </a:cubicBezTo>
                  <a:cubicBezTo>
                    <a:pt x="96080" y="31453"/>
                    <a:pt x="103165" y="25633"/>
                    <a:pt x="103165" y="16523"/>
                  </a:cubicBezTo>
                  <a:cubicBezTo>
                    <a:pt x="103165" y="7666"/>
                    <a:pt x="95068" y="75"/>
                    <a:pt x="82162" y="75"/>
                  </a:cubicBezTo>
                  <a:cubicBezTo>
                    <a:pt x="65714" y="75"/>
                    <a:pt x="54580" y="12474"/>
                    <a:pt x="49772" y="19560"/>
                  </a:cubicBezTo>
                  <a:cubicBezTo>
                    <a:pt x="47747" y="8172"/>
                    <a:pt x="38637" y="75"/>
                    <a:pt x="26744" y="75"/>
                  </a:cubicBezTo>
                  <a:cubicBezTo>
                    <a:pt x="15104" y="75"/>
                    <a:pt x="10296" y="9944"/>
                    <a:pt x="8018" y="14499"/>
                  </a:cubicBezTo>
                  <a:cubicBezTo>
                    <a:pt x="3463" y="23102"/>
                    <a:pt x="174" y="38285"/>
                    <a:pt x="174" y="39045"/>
                  </a:cubicBezTo>
                  <a:cubicBezTo>
                    <a:pt x="174" y="41575"/>
                    <a:pt x="2704" y="41575"/>
                    <a:pt x="3210" y="41575"/>
                  </a:cubicBezTo>
                  <a:cubicBezTo>
                    <a:pt x="5741" y="41575"/>
                    <a:pt x="5994" y="41322"/>
                    <a:pt x="7512" y="35755"/>
                  </a:cubicBezTo>
                  <a:cubicBezTo>
                    <a:pt x="11814" y="17788"/>
                    <a:pt x="16875" y="5642"/>
                    <a:pt x="25985" y="5642"/>
                  </a:cubicBezTo>
                  <a:cubicBezTo>
                    <a:pt x="30287" y="5642"/>
                    <a:pt x="33829" y="7666"/>
                    <a:pt x="33829" y="17282"/>
                  </a:cubicBezTo>
                  <a:cubicBezTo>
                    <a:pt x="33829" y="22596"/>
                    <a:pt x="33070" y="25380"/>
                    <a:pt x="29781" y="38538"/>
                  </a:cubicBezTo>
                  <a:lnTo>
                    <a:pt x="15104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0E2D91F-622C-9223-1DB2-BF16C0568F9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4982420" y="3409894"/>
              <a:ext cx="58707" cy="253051"/>
            </a:xfrm>
            <a:custGeom>
              <a:avLst/>
              <a:gdLst>
                <a:gd name="connsiteX0" fmla="*/ 58886 w 58707"/>
                <a:gd name="connsiteY0" fmla="*/ 126600 h 253051"/>
                <a:gd name="connsiteX1" fmla="*/ 42185 w 58707"/>
                <a:gd name="connsiteY1" fmla="*/ 47648 h 253051"/>
                <a:gd name="connsiteX2" fmla="*/ 2709 w 58707"/>
                <a:gd name="connsiteY2" fmla="*/ 75 h 253051"/>
                <a:gd name="connsiteX3" fmla="*/ 178 w 58707"/>
                <a:gd name="connsiteY3" fmla="*/ 2605 h 253051"/>
                <a:gd name="connsiteX4" fmla="*/ 4986 w 58707"/>
                <a:gd name="connsiteY4" fmla="*/ 8425 h 253051"/>
                <a:gd name="connsiteX5" fmla="*/ 44209 w 58707"/>
                <a:gd name="connsiteY5" fmla="*/ 126600 h 253051"/>
                <a:gd name="connsiteX6" fmla="*/ 3468 w 58707"/>
                <a:gd name="connsiteY6" fmla="*/ 246293 h 253051"/>
                <a:gd name="connsiteX7" fmla="*/ 178 w 58707"/>
                <a:gd name="connsiteY7" fmla="*/ 250595 h 253051"/>
                <a:gd name="connsiteX8" fmla="*/ 2709 w 58707"/>
                <a:gd name="connsiteY8" fmla="*/ 253126 h 253051"/>
                <a:gd name="connsiteX9" fmla="*/ 42944 w 58707"/>
                <a:gd name="connsiteY9" fmla="*/ 203781 h 253051"/>
                <a:gd name="connsiteX10" fmla="*/ 58886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86" y="126600"/>
                  </a:moveTo>
                  <a:cubicBezTo>
                    <a:pt x="58886" y="106862"/>
                    <a:pt x="56103" y="76243"/>
                    <a:pt x="42185" y="47648"/>
                  </a:cubicBezTo>
                  <a:cubicBezTo>
                    <a:pt x="27002" y="16523"/>
                    <a:pt x="5239" y="75"/>
                    <a:pt x="2709" y="75"/>
                  </a:cubicBezTo>
                  <a:cubicBezTo>
                    <a:pt x="1191" y="75"/>
                    <a:pt x="178" y="1087"/>
                    <a:pt x="178" y="2605"/>
                  </a:cubicBezTo>
                  <a:cubicBezTo>
                    <a:pt x="178" y="3364"/>
                    <a:pt x="178" y="3871"/>
                    <a:pt x="4986" y="8425"/>
                  </a:cubicBezTo>
                  <a:cubicBezTo>
                    <a:pt x="29785" y="33477"/>
                    <a:pt x="44209" y="73713"/>
                    <a:pt x="44209" y="126600"/>
                  </a:cubicBezTo>
                  <a:cubicBezTo>
                    <a:pt x="44209" y="169872"/>
                    <a:pt x="34846" y="214409"/>
                    <a:pt x="3468" y="246293"/>
                  </a:cubicBezTo>
                  <a:cubicBezTo>
                    <a:pt x="178" y="249330"/>
                    <a:pt x="178" y="249836"/>
                    <a:pt x="178" y="250595"/>
                  </a:cubicBezTo>
                  <a:cubicBezTo>
                    <a:pt x="178" y="252114"/>
                    <a:pt x="1191" y="253126"/>
                    <a:pt x="2709" y="253126"/>
                  </a:cubicBezTo>
                  <a:cubicBezTo>
                    <a:pt x="5239" y="253126"/>
                    <a:pt x="28014" y="235918"/>
                    <a:pt x="42944" y="203781"/>
                  </a:cubicBezTo>
                  <a:cubicBezTo>
                    <a:pt x="55850" y="175945"/>
                    <a:pt x="58886" y="147857"/>
                    <a:pt x="58886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FBD3C4F7-4D77-A38F-632C-0203A7E7D08E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5133631" y="3409894"/>
              <a:ext cx="58707" cy="253051"/>
            </a:xfrm>
            <a:custGeom>
              <a:avLst/>
              <a:gdLst>
                <a:gd name="connsiteX0" fmla="*/ 58892 w 58707"/>
                <a:gd name="connsiteY0" fmla="*/ 250595 h 253051"/>
                <a:gd name="connsiteX1" fmla="*/ 54590 w 58707"/>
                <a:gd name="connsiteY1" fmla="*/ 245028 h 253051"/>
                <a:gd name="connsiteX2" fmla="*/ 14861 w 58707"/>
                <a:gd name="connsiteY2" fmla="*/ 126600 h 253051"/>
                <a:gd name="connsiteX3" fmla="*/ 55602 w 58707"/>
                <a:gd name="connsiteY3" fmla="*/ 6907 h 253051"/>
                <a:gd name="connsiteX4" fmla="*/ 58892 w 58707"/>
                <a:gd name="connsiteY4" fmla="*/ 2605 h 253051"/>
                <a:gd name="connsiteX5" fmla="*/ 56361 w 58707"/>
                <a:gd name="connsiteY5" fmla="*/ 75 h 253051"/>
                <a:gd name="connsiteX6" fmla="*/ 16126 w 58707"/>
                <a:gd name="connsiteY6" fmla="*/ 49420 h 253051"/>
                <a:gd name="connsiteX7" fmla="*/ 184 w 58707"/>
                <a:gd name="connsiteY7" fmla="*/ 126600 h 253051"/>
                <a:gd name="connsiteX8" fmla="*/ 16885 w 58707"/>
                <a:gd name="connsiteY8" fmla="*/ 205552 h 253051"/>
                <a:gd name="connsiteX9" fmla="*/ 56361 w 58707"/>
                <a:gd name="connsiteY9" fmla="*/ 253126 h 253051"/>
                <a:gd name="connsiteX10" fmla="*/ 58892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2" y="250595"/>
                  </a:moveTo>
                  <a:cubicBezTo>
                    <a:pt x="58892" y="249836"/>
                    <a:pt x="58892" y="249330"/>
                    <a:pt x="54590" y="245028"/>
                  </a:cubicBezTo>
                  <a:cubicBezTo>
                    <a:pt x="22959" y="213144"/>
                    <a:pt x="14861" y="165317"/>
                    <a:pt x="14861" y="126600"/>
                  </a:cubicBezTo>
                  <a:cubicBezTo>
                    <a:pt x="14861" y="82569"/>
                    <a:pt x="24477" y="38538"/>
                    <a:pt x="55602" y="6907"/>
                  </a:cubicBezTo>
                  <a:cubicBezTo>
                    <a:pt x="58892" y="3871"/>
                    <a:pt x="58892" y="3364"/>
                    <a:pt x="58892" y="2605"/>
                  </a:cubicBezTo>
                  <a:cubicBezTo>
                    <a:pt x="58892" y="834"/>
                    <a:pt x="57880" y="75"/>
                    <a:pt x="56361" y="75"/>
                  </a:cubicBezTo>
                  <a:cubicBezTo>
                    <a:pt x="53831" y="75"/>
                    <a:pt x="31056" y="17282"/>
                    <a:pt x="16126" y="49420"/>
                  </a:cubicBezTo>
                  <a:cubicBezTo>
                    <a:pt x="3221" y="77255"/>
                    <a:pt x="184" y="105344"/>
                    <a:pt x="184" y="126600"/>
                  </a:cubicBezTo>
                  <a:cubicBezTo>
                    <a:pt x="184" y="146338"/>
                    <a:pt x="2968" y="176957"/>
                    <a:pt x="16885" y="205552"/>
                  </a:cubicBezTo>
                  <a:cubicBezTo>
                    <a:pt x="32068" y="236677"/>
                    <a:pt x="53831" y="253126"/>
                    <a:pt x="56361" y="253126"/>
                  </a:cubicBezTo>
                  <a:cubicBezTo>
                    <a:pt x="57880" y="253126"/>
                    <a:pt x="58892" y="252367"/>
                    <a:pt x="58892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69F81A7-421E-F8BE-3113-74CBCAAC734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5214327" y="3487834"/>
              <a:ext cx="102991" cy="114632"/>
            </a:xfrm>
            <a:custGeom>
              <a:avLst/>
              <a:gdLst>
                <a:gd name="connsiteX0" fmla="*/ 15118 w 102991"/>
                <a:gd name="connsiteY0" fmla="*/ 96993 h 114632"/>
                <a:gd name="connsiteX1" fmla="*/ 12840 w 102991"/>
                <a:gd name="connsiteY1" fmla="*/ 107874 h 114632"/>
                <a:gd name="connsiteX2" fmla="*/ 20179 w 102991"/>
                <a:gd name="connsiteY2" fmla="*/ 114707 h 114632"/>
                <a:gd name="connsiteX3" fmla="*/ 29542 w 102991"/>
                <a:gd name="connsiteY3" fmla="*/ 107621 h 114632"/>
                <a:gd name="connsiteX4" fmla="*/ 39664 w 102991"/>
                <a:gd name="connsiteY4" fmla="*/ 67639 h 114632"/>
                <a:gd name="connsiteX5" fmla="*/ 47761 w 102991"/>
                <a:gd name="connsiteY5" fmla="*/ 34743 h 114632"/>
                <a:gd name="connsiteX6" fmla="*/ 61932 w 102991"/>
                <a:gd name="connsiteY6" fmla="*/ 13993 h 114632"/>
                <a:gd name="connsiteX7" fmla="*/ 82176 w 102991"/>
                <a:gd name="connsiteY7" fmla="*/ 5642 h 114632"/>
                <a:gd name="connsiteX8" fmla="*/ 92805 w 102991"/>
                <a:gd name="connsiteY8" fmla="*/ 8678 h 114632"/>
                <a:gd name="connsiteX9" fmla="*/ 79646 w 102991"/>
                <a:gd name="connsiteY9" fmla="*/ 22596 h 114632"/>
                <a:gd name="connsiteX10" fmla="*/ 89262 w 102991"/>
                <a:gd name="connsiteY10" fmla="*/ 31453 h 114632"/>
                <a:gd name="connsiteX11" fmla="*/ 103180 w 102991"/>
                <a:gd name="connsiteY11" fmla="*/ 16523 h 114632"/>
                <a:gd name="connsiteX12" fmla="*/ 82176 w 102991"/>
                <a:gd name="connsiteY12" fmla="*/ 75 h 114632"/>
                <a:gd name="connsiteX13" fmla="*/ 49786 w 102991"/>
                <a:gd name="connsiteY13" fmla="*/ 19560 h 114632"/>
                <a:gd name="connsiteX14" fmla="*/ 26758 w 102991"/>
                <a:gd name="connsiteY14" fmla="*/ 75 h 114632"/>
                <a:gd name="connsiteX15" fmla="*/ 8032 w 102991"/>
                <a:gd name="connsiteY15" fmla="*/ 14499 h 114632"/>
                <a:gd name="connsiteX16" fmla="*/ 188 w 102991"/>
                <a:gd name="connsiteY16" fmla="*/ 39045 h 114632"/>
                <a:gd name="connsiteX17" fmla="*/ 3224 w 102991"/>
                <a:gd name="connsiteY17" fmla="*/ 41575 h 114632"/>
                <a:gd name="connsiteX18" fmla="*/ 7526 w 102991"/>
                <a:gd name="connsiteY18" fmla="*/ 35755 h 114632"/>
                <a:gd name="connsiteX19" fmla="*/ 25999 w 102991"/>
                <a:gd name="connsiteY19" fmla="*/ 5642 h 114632"/>
                <a:gd name="connsiteX20" fmla="*/ 33844 w 102991"/>
                <a:gd name="connsiteY20" fmla="*/ 17282 h 114632"/>
                <a:gd name="connsiteX21" fmla="*/ 29795 w 102991"/>
                <a:gd name="connsiteY21" fmla="*/ 38538 h 114632"/>
                <a:gd name="connsiteX22" fmla="*/ 15118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18" y="96993"/>
                  </a:moveTo>
                  <a:cubicBezTo>
                    <a:pt x="14359" y="100789"/>
                    <a:pt x="12840" y="106609"/>
                    <a:pt x="12840" y="107874"/>
                  </a:cubicBezTo>
                  <a:cubicBezTo>
                    <a:pt x="12840" y="112429"/>
                    <a:pt x="16383" y="114707"/>
                    <a:pt x="20179" y="114707"/>
                  </a:cubicBezTo>
                  <a:cubicBezTo>
                    <a:pt x="23215" y="114707"/>
                    <a:pt x="27770" y="112682"/>
                    <a:pt x="29542" y="107621"/>
                  </a:cubicBezTo>
                  <a:cubicBezTo>
                    <a:pt x="30048" y="106609"/>
                    <a:pt x="38652" y="72194"/>
                    <a:pt x="39664" y="67639"/>
                  </a:cubicBezTo>
                  <a:cubicBezTo>
                    <a:pt x="41688" y="59289"/>
                    <a:pt x="46243" y="41575"/>
                    <a:pt x="47761" y="34743"/>
                  </a:cubicBezTo>
                  <a:cubicBezTo>
                    <a:pt x="48774" y="31453"/>
                    <a:pt x="55859" y="19560"/>
                    <a:pt x="61932" y="13993"/>
                  </a:cubicBezTo>
                  <a:cubicBezTo>
                    <a:pt x="63957" y="12221"/>
                    <a:pt x="71295" y="5642"/>
                    <a:pt x="82176" y="5642"/>
                  </a:cubicBezTo>
                  <a:cubicBezTo>
                    <a:pt x="88756" y="5642"/>
                    <a:pt x="92551" y="8678"/>
                    <a:pt x="92805" y="8678"/>
                  </a:cubicBezTo>
                  <a:cubicBezTo>
                    <a:pt x="85213" y="9944"/>
                    <a:pt x="79646" y="16017"/>
                    <a:pt x="79646" y="22596"/>
                  </a:cubicBezTo>
                  <a:cubicBezTo>
                    <a:pt x="79646" y="26645"/>
                    <a:pt x="82429" y="31453"/>
                    <a:pt x="89262" y="31453"/>
                  </a:cubicBezTo>
                  <a:cubicBezTo>
                    <a:pt x="96094" y="31453"/>
                    <a:pt x="103180" y="25633"/>
                    <a:pt x="103180" y="16523"/>
                  </a:cubicBezTo>
                  <a:cubicBezTo>
                    <a:pt x="103180" y="7666"/>
                    <a:pt x="95082" y="75"/>
                    <a:pt x="82176" y="75"/>
                  </a:cubicBezTo>
                  <a:cubicBezTo>
                    <a:pt x="65728" y="75"/>
                    <a:pt x="54594" y="12474"/>
                    <a:pt x="49786" y="19560"/>
                  </a:cubicBezTo>
                  <a:cubicBezTo>
                    <a:pt x="47761" y="8172"/>
                    <a:pt x="38652" y="75"/>
                    <a:pt x="26758" y="75"/>
                  </a:cubicBezTo>
                  <a:cubicBezTo>
                    <a:pt x="15118" y="75"/>
                    <a:pt x="10310" y="9944"/>
                    <a:pt x="8032" y="14499"/>
                  </a:cubicBezTo>
                  <a:cubicBezTo>
                    <a:pt x="3477" y="23102"/>
                    <a:pt x="188" y="38285"/>
                    <a:pt x="188" y="39045"/>
                  </a:cubicBezTo>
                  <a:cubicBezTo>
                    <a:pt x="188" y="41575"/>
                    <a:pt x="2718" y="41575"/>
                    <a:pt x="3224" y="41575"/>
                  </a:cubicBezTo>
                  <a:cubicBezTo>
                    <a:pt x="5755" y="41575"/>
                    <a:pt x="6008" y="41322"/>
                    <a:pt x="7526" y="35755"/>
                  </a:cubicBezTo>
                  <a:cubicBezTo>
                    <a:pt x="11828" y="17788"/>
                    <a:pt x="16889" y="5642"/>
                    <a:pt x="25999" y="5642"/>
                  </a:cubicBezTo>
                  <a:cubicBezTo>
                    <a:pt x="30301" y="5642"/>
                    <a:pt x="33844" y="7666"/>
                    <a:pt x="33844" y="17282"/>
                  </a:cubicBezTo>
                  <a:cubicBezTo>
                    <a:pt x="33844" y="22596"/>
                    <a:pt x="33084" y="25380"/>
                    <a:pt x="29795" y="38538"/>
                  </a:cubicBezTo>
                  <a:lnTo>
                    <a:pt x="15118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57D6EE01-C8F3-E628-D3AD-FA0A01B6C6AD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5405420" y="3531359"/>
              <a:ext cx="154614" cy="10122"/>
            </a:xfrm>
            <a:custGeom>
              <a:avLst/>
              <a:gdLst>
                <a:gd name="connsiteX0" fmla="*/ 145952 w 154614"/>
                <a:gd name="connsiteY0" fmla="*/ 10197 h 10122"/>
                <a:gd name="connsiteX1" fmla="*/ 154809 w 154614"/>
                <a:gd name="connsiteY1" fmla="*/ 5136 h 10122"/>
                <a:gd name="connsiteX2" fmla="*/ 145952 w 154614"/>
                <a:gd name="connsiteY2" fmla="*/ 75 h 10122"/>
                <a:gd name="connsiteX3" fmla="*/ 9052 w 154614"/>
                <a:gd name="connsiteY3" fmla="*/ 75 h 10122"/>
                <a:gd name="connsiteX4" fmla="*/ 195 w 154614"/>
                <a:gd name="connsiteY4" fmla="*/ 5136 h 10122"/>
                <a:gd name="connsiteX5" fmla="*/ 9052 w 154614"/>
                <a:gd name="connsiteY5" fmla="*/ 10197 h 10122"/>
                <a:gd name="connsiteX6" fmla="*/ 145952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52" y="10197"/>
                  </a:moveTo>
                  <a:cubicBezTo>
                    <a:pt x="150254" y="10197"/>
                    <a:pt x="154809" y="10197"/>
                    <a:pt x="154809" y="5136"/>
                  </a:cubicBezTo>
                  <a:cubicBezTo>
                    <a:pt x="154809" y="75"/>
                    <a:pt x="150254" y="75"/>
                    <a:pt x="145952" y="75"/>
                  </a:cubicBezTo>
                  <a:lnTo>
                    <a:pt x="9052" y="75"/>
                  </a:lnTo>
                  <a:cubicBezTo>
                    <a:pt x="4750" y="75"/>
                    <a:pt x="195" y="75"/>
                    <a:pt x="195" y="5136"/>
                  </a:cubicBezTo>
                  <a:cubicBezTo>
                    <a:pt x="195" y="10197"/>
                    <a:pt x="4750" y="10197"/>
                    <a:pt x="9052" y="10197"/>
                  </a:cubicBezTo>
                  <a:lnTo>
                    <a:pt x="145952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3E430C7-4DC0-C918-6159-7AC2F8FC51DF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5644805" y="3487834"/>
              <a:ext cx="102991" cy="114632"/>
            </a:xfrm>
            <a:custGeom>
              <a:avLst/>
              <a:gdLst>
                <a:gd name="connsiteX0" fmla="*/ 15135 w 102991"/>
                <a:gd name="connsiteY0" fmla="*/ 96993 h 114632"/>
                <a:gd name="connsiteX1" fmla="*/ 12857 w 102991"/>
                <a:gd name="connsiteY1" fmla="*/ 107874 h 114632"/>
                <a:gd name="connsiteX2" fmla="*/ 20196 w 102991"/>
                <a:gd name="connsiteY2" fmla="*/ 114707 h 114632"/>
                <a:gd name="connsiteX3" fmla="*/ 29559 w 102991"/>
                <a:gd name="connsiteY3" fmla="*/ 107621 h 114632"/>
                <a:gd name="connsiteX4" fmla="*/ 39681 w 102991"/>
                <a:gd name="connsiteY4" fmla="*/ 67639 h 114632"/>
                <a:gd name="connsiteX5" fmla="*/ 47778 w 102991"/>
                <a:gd name="connsiteY5" fmla="*/ 34743 h 114632"/>
                <a:gd name="connsiteX6" fmla="*/ 61949 w 102991"/>
                <a:gd name="connsiteY6" fmla="*/ 13993 h 114632"/>
                <a:gd name="connsiteX7" fmla="*/ 82193 w 102991"/>
                <a:gd name="connsiteY7" fmla="*/ 5642 h 114632"/>
                <a:gd name="connsiteX8" fmla="*/ 92821 w 102991"/>
                <a:gd name="connsiteY8" fmla="*/ 8678 h 114632"/>
                <a:gd name="connsiteX9" fmla="*/ 79663 w 102991"/>
                <a:gd name="connsiteY9" fmla="*/ 22596 h 114632"/>
                <a:gd name="connsiteX10" fmla="*/ 89279 w 102991"/>
                <a:gd name="connsiteY10" fmla="*/ 31453 h 114632"/>
                <a:gd name="connsiteX11" fmla="*/ 103197 w 102991"/>
                <a:gd name="connsiteY11" fmla="*/ 16523 h 114632"/>
                <a:gd name="connsiteX12" fmla="*/ 82193 w 102991"/>
                <a:gd name="connsiteY12" fmla="*/ 75 h 114632"/>
                <a:gd name="connsiteX13" fmla="*/ 49803 w 102991"/>
                <a:gd name="connsiteY13" fmla="*/ 19560 h 114632"/>
                <a:gd name="connsiteX14" fmla="*/ 26775 w 102991"/>
                <a:gd name="connsiteY14" fmla="*/ 75 h 114632"/>
                <a:gd name="connsiteX15" fmla="*/ 8049 w 102991"/>
                <a:gd name="connsiteY15" fmla="*/ 14499 h 114632"/>
                <a:gd name="connsiteX16" fmla="*/ 205 w 102991"/>
                <a:gd name="connsiteY16" fmla="*/ 39045 h 114632"/>
                <a:gd name="connsiteX17" fmla="*/ 3241 w 102991"/>
                <a:gd name="connsiteY17" fmla="*/ 41575 h 114632"/>
                <a:gd name="connsiteX18" fmla="*/ 7543 w 102991"/>
                <a:gd name="connsiteY18" fmla="*/ 35755 h 114632"/>
                <a:gd name="connsiteX19" fmla="*/ 26016 w 102991"/>
                <a:gd name="connsiteY19" fmla="*/ 5642 h 114632"/>
                <a:gd name="connsiteX20" fmla="*/ 33861 w 102991"/>
                <a:gd name="connsiteY20" fmla="*/ 17282 h 114632"/>
                <a:gd name="connsiteX21" fmla="*/ 29812 w 102991"/>
                <a:gd name="connsiteY21" fmla="*/ 38538 h 114632"/>
                <a:gd name="connsiteX22" fmla="*/ 15135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35" y="96993"/>
                  </a:moveTo>
                  <a:cubicBezTo>
                    <a:pt x="14376" y="100789"/>
                    <a:pt x="12857" y="106609"/>
                    <a:pt x="12857" y="107874"/>
                  </a:cubicBezTo>
                  <a:cubicBezTo>
                    <a:pt x="12857" y="112429"/>
                    <a:pt x="16400" y="114707"/>
                    <a:pt x="20196" y="114707"/>
                  </a:cubicBezTo>
                  <a:cubicBezTo>
                    <a:pt x="23232" y="114707"/>
                    <a:pt x="27787" y="112682"/>
                    <a:pt x="29559" y="107621"/>
                  </a:cubicBezTo>
                  <a:cubicBezTo>
                    <a:pt x="30065" y="106609"/>
                    <a:pt x="38669" y="72194"/>
                    <a:pt x="39681" y="67639"/>
                  </a:cubicBezTo>
                  <a:cubicBezTo>
                    <a:pt x="41705" y="59289"/>
                    <a:pt x="46260" y="41575"/>
                    <a:pt x="47778" y="34743"/>
                  </a:cubicBezTo>
                  <a:cubicBezTo>
                    <a:pt x="48791" y="31453"/>
                    <a:pt x="55876" y="19560"/>
                    <a:pt x="61949" y="13993"/>
                  </a:cubicBezTo>
                  <a:cubicBezTo>
                    <a:pt x="63974" y="12221"/>
                    <a:pt x="71312" y="5642"/>
                    <a:pt x="82193" y="5642"/>
                  </a:cubicBezTo>
                  <a:cubicBezTo>
                    <a:pt x="88773" y="5642"/>
                    <a:pt x="92568" y="8678"/>
                    <a:pt x="92821" y="8678"/>
                  </a:cubicBezTo>
                  <a:cubicBezTo>
                    <a:pt x="85230" y="9944"/>
                    <a:pt x="79663" y="16017"/>
                    <a:pt x="79663" y="22596"/>
                  </a:cubicBezTo>
                  <a:cubicBezTo>
                    <a:pt x="79663" y="26645"/>
                    <a:pt x="82446" y="31453"/>
                    <a:pt x="89279" y="31453"/>
                  </a:cubicBezTo>
                  <a:cubicBezTo>
                    <a:pt x="96111" y="31453"/>
                    <a:pt x="103197" y="25633"/>
                    <a:pt x="103197" y="16523"/>
                  </a:cubicBezTo>
                  <a:cubicBezTo>
                    <a:pt x="103197" y="7666"/>
                    <a:pt x="95099" y="75"/>
                    <a:pt x="82193" y="75"/>
                  </a:cubicBezTo>
                  <a:cubicBezTo>
                    <a:pt x="65745" y="75"/>
                    <a:pt x="54611" y="12474"/>
                    <a:pt x="49803" y="19560"/>
                  </a:cubicBezTo>
                  <a:cubicBezTo>
                    <a:pt x="47778" y="8172"/>
                    <a:pt x="38669" y="75"/>
                    <a:pt x="26775" y="75"/>
                  </a:cubicBezTo>
                  <a:cubicBezTo>
                    <a:pt x="15135" y="75"/>
                    <a:pt x="10327" y="9944"/>
                    <a:pt x="8049" y="14499"/>
                  </a:cubicBezTo>
                  <a:cubicBezTo>
                    <a:pt x="3494" y="23102"/>
                    <a:pt x="205" y="38285"/>
                    <a:pt x="205" y="39045"/>
                  </a:cubicBezTo>
                  <a:cubicBezTo>
                    <a:pt x="205" y="41575"/>
                    <a:pt x="2735" y="41575"/>
                    <a:pt x="3241" y="41575"/>
                  </a:cubicBezTo>
                  <a:cubicBezTo>
                    <a:pt x="5772" y="41575"/>
                    <a:pt x="6025" y="41322"/>
                    <a:pt x="7543" y="35755"/>
                  </a:cubicBezTo>
                  <a:cubicBezTo>
                    <a:pt x="11845" y="17788"/>
                    <a:pt x="16906" y="5642"/>
                    <a:pt x="26016" y="5642"/>
                  </a:cubicBezTo>
                  <a:cubicBezTo>
                    <a:pt x="30318" y="5642"/>
                    <a:pt x="33861" y="7666"/>
                    <a:pt x="33861" y="17282"/>
                  </a:cubicBezTo>
                  <a:cubicBezTo>
                    <a:pt x="33861" y="22596"/>
                    <a:pt x="33101" y="25380"/>
                    <a:pt x="29812" y="38538"/>
                  </a:cubicBezTo>
                  <a:lnTo>
                    <a:pt x="15135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8DDBED8C-E9AB-C0EF-258B-CC5F85C157A1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5770764" y="3588927"/>
              <a:ext cx="119743" cy="8679"/>
            </a:xfrm>
            <a:custGeom>
              <a:avLst/>
              <a:gdLst>
                <a:gd name="connsiteX0" fmla="*/ 112868 w 119743"/>
                <a:gd name="connsiteY0" fmla="*/ 8756 h 8679"/>
                <a:gd name="connsiteX1" fmla="*/ 119953 w 119743"/>
                <a:gd name="connsiteY1" fmla="*/ 4505 h 8679"/>
                <a:gd name="connsiteX2" fmla="*/ 112868 w 119743"/>
                <a:gd name="connsiteY2" fmla="*/ 76 h 8679"/>
                <a:gd name="connsiteX3" fmla="*/ 7295 w 119743"/>
                <a:gd name="connsiteY3" fmla="*/ 76 h 8679"/>
                <a:gd name="connsiteX4" fmla="*/ 209 w 119743"/>
                <a:gd name="connsiteY4" fmla="*/ 4327 h 8679"/>
                <a:gd name="connsiteX5" fmla="*/ 7295 w 119743"/>
                <a:gd name="connsiteY5" fmla="*/ 8756 h 8679"/>
                <a:gd name="connsiteX6" fmla="*/ 112868 w 119743"/>
                <a:gd name="connsiteY6" fmla="*/ 8756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679">
                  <a:moveTo>
                    <a:pt x="112868" y="8756"/>
                  </a:moveTo>
                  <a:cubicBezTo>
                    <a:pt x="115702" y="8756"/>
                    <a:pt x="119953" y="8756"/>
                    <a:pt x="119953" y="4505"/>
                  </a:cubicBezTo>
                  <a:cubicBezTo>
                    <a:pt x="119953" y="76"/>
                    <a:pt x="115879" y="76"/>
                    <a:pt x="112868" y="76"/>
                  </a:cubicBezTo>
                  <a:lnTo>
                    <a:pt x="7295" y="76"/>
                  </a:lnTo>
                  <a:cubicBezTo>
                    <a:pt x="4461" y="76"/>
                    <a:pt x="209" y="76"/>
                    <a:pt x="209" y="4327"/>
                  </a:cubicBezTo>
                  <a:cubicBezTo>
                    <a:pt x="209" y="8756"/>
                    <a:pt x="4283" y="8756"/>
                    <a:pt x="7295" y="8756"/>
                  </a:cubicBezTo>
                  <a:lnTo>
                    <a:pt x="112868" y="8756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31272ACD-DD5B-D98F-E5B9-0F089BF7BA9A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5947495" y="3409894"/>
              <a:ext cx="58707" cy="253051"/>
            </a:xfrm>
            <a:custGeom>
              <a:avLst/>
              <a:gdLst>
                <a:gd name="connsiteX0" fmla="*/ 58924 w 58707"/>
                <a:gd name="connsiteY0" fmla="*/ 250595 h 253051"/>
                <a:gd name="connsiteX1" fmla="*/ 54622 w 58707"/>
                <a:gd name="connsiteY1" fmla="*/ 245028 h 253051"/>
                <a:gd name="connsiteX2" fmla="*/ 14893 w 58707"/>
                <a:gd name="connsiteY2" fmla="*/ 126600 h 253051"/>
                <a:gd name="connsiteX3" fmla="*/ 55634 w 58707"/>
                <a:gd name="connsiteY3" fmla="*/ 6907 h 253051"/>
                <a:gd name="connsiteX4" fmla="*/ 58924 w 58707"/>
                <a:gd name="connsiteY4" fmla="*/ 2605 h 253051"/>
                <a:gd name="connsiteX5" fmla="*/ 56393 w 58707"/>
                <a:gd name="connsiteY5" fmla="*/ 75 h 253051"/>
                <a:gd name="connsiteX6" fmla="*/ 16158 w 58707"/>
                <a:gd name="connsiteY6" fmla="*/ 49420 h 253051"/>
                <a:gd name="connsiteX7" fmla="*/ 216 w 58707"/>
                <a:gd name="connsiteY7" fmla="*/ 126600 h 253051"/>
                <a:gd name="connsiteX8" fmla="*/ 16917 w 58707"/>
                <a:gd name="connsiteY8" fmla="*/ 205552 h 253051"/>
                <a:gd name="connsiteX9" fmla="*/ 56393 w 58707"/>
                <a:gd name="connsiteY9" fmla="*/ 253126 h 253051"/>
                <a:gd name="connsiteX10" fmla="*/ 58924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24" y="250595"/>
                  </a:moveTo>
                  <a:cubicBezTo>
                    <a:pt x="58924" y="249836"/>
                    <a:pt x="58924" y="249330"/>
                    <a:pt x="54622" y="245028"/>
                  </a:cubicBezTo>
                  <a:cubicBezTo>
                    <a:pt x="22991" y="213144"/>
                    <a:pt x="14893" y="165317"/>
                    <a:pt x="14893" y="126600"/>
                  </a:cubicBezTo>
                  <a:cubicBezTo>
                    <a:pt x="14893" y="82569"/>
                    <a:pt x="24509" y="38538"/>
                    <a:pt x="55634" y="6907"/>
                  </a:cubicBezTo>
                  <a:cubicBezTo>
                    <a:pt x="58924" y="3871"/>
                    <a:pt x="58924" y="3364"/>
                    <a:pt x="58924" y="2605"/>
                  </a:cubicBezTo>
                  <a:cubicBezTo>
                    <a:pt x="58924" y="834"/>
                    <a:pt x="57912" y="75"/>
                    <a:pt x="56393" y="75"/>
                  </a:cubicBezTo>
                  <a:cubicBezTo>
                    <a:pt x="53863" y="75"/>
                    <a:pt x="31088" y="17282"/>
                    <a:pt x="16158" y="49420"/>
                  </a:cubicBezTo>
                  <a:cubicBezTo>
                    <a:pt x="3253" y="77255"/>
                    <a:pt x="216" y="105344"/>
                    <a:pt x="216" y="126600"/>
                  </a:cubicBezTo>
                  <a:cubicBezTo>
                    <a:pt x="216" y="146338"/>
                    <a:pt x="3000" y="176957"/>
                    <a:pt x="16917" y="205552"/>
                  </a:cubicBezTo>
                  <a:cubicBezTo>
                    <a:pt x="32100" y="236677"/>
                    <a:pt x="53863" y="253126"/>
                    <a:pt x="56393" y="253126"/>
                  </a:cubicBezTo>
                  <a:cubicBezTo>
                    <a:pt x="57912" y="253126"/>
                    <a:pt x="58924" y="252367"/>
                    <a:pt x="58924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7B86CE9-B01E-E8A7-315C-64205ACB0088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028191" y="3487834"/>
              <a:ext cx="111089" cy="114632"/>
            </a:xfrm>
            <a:custGeom>
              <a:avLst/>
              <a:gdLst>
                <a:gd name="connsiteX0" fmla="*/ 111309 w 111089"/>
                <a:gd name="connsiteY0" fmla="*/ 17788 h 114632"/>
                <a:gd name="connsiteX1" fmla="*/ 100175 w 111089"/>
                <a:gd name="connsiteY1" fmla="*/ 75 h 114632"/>
                <a:gd name="connsiteX2" fmla="*/ 87776 w 111089"/>
                <a:gd name="connsiteY2" fmla="*/ 12221 h 114632"/>
                <a:gd name="connsiteX3" fmla="*/ 91824 w 111089"/>
                <a:gd name="connsiteY3" fmla="*/ 19813 h 114632"/>
                <a:gd name="connsiteX4" fmla="*/ 100428 w 111089"/>
                <a:gd name="connsiteY4" fmla="*/ 40563 h 114632"/>
                <a:gd name="connsiteX5" fmla="*/ 55385 w 111089"/>
                <a:gd name="connsiteY5" fmla="*/ 109140 h 114632"/>
                <a:gd name="connsiteX6" fmla="*/ 36659 w 111089"/>
                <a:gd name="connsiteY6" fmla="*/ 87124 h 114632"/>
                <a:gd name="connsiteX7" fmla="*/ 51336 w 111089"/>
                <a:gd name="connsiteY7" fmla="*/ 33477 h 114632"/>
                <a:gd name="connsiteX8" fmla="*/ 54373 w 111089"/>
                <a:gd name="connsiteY8" fmla="*/ 20825 h 114632"/>
                <a:gd name="connsiteX9" fmla="*/ 33623 w 111089"/>
                <a:gd name="connsiteY9" fmla="*/ 75 h 114632"/>
                <a:gd name="connsiteX10" fmla="*/ 220 w 111089"/>
                <a:gd name="connsiteY10" fmla="*/ 39045 h 114632"/>
                <a:gd name="connsiteX11" fmla="*/ 3256 w 111089"/>
                <a:gd name="connsiteY11" fmla="*/ 41575 h 114632"/>
                <a:gd name="connsiteX12" fmla="*/ 7305 w 111089"/>
                <a:gd name="connsiteY12" fmla="*/ 37020 h 114632"/>
                <a:gd name="connsiteX13" fmla="*/ 32863 w 111089"/>
                <a:gd name="connsiteY13" fmla="*/ 5642 h 114632"/>
                <a:gd name="connsiteX14" fmla="*/ 39190 w 111089"/>
                <a:gd name="connsiteY14" fmla="*/ 13739 h 114632"/>
                <a:gd name="connsiteX15" fmla="*/ 34888 w 111089"/>
                <a:gd name="connsiteY15" fmla="*/ 31453 h 114632"/>
                <a:gd name="connsiteX16" fmla="*/ 20464 w 111089"/>
                <a:gd name="connsiteY16" fmla="*/ 83329 h 114632"/>
                <a:gd name="connsiteX17" fmla="*/ 54373 w 111089"/>
                <a:gd name="connsiteY17" fmla="*/ 114707 h 114632"/>
                <a:gd name="connsiteX18" fmla="*/ 111309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09" y="17788"/>
                  </a:moveTo>
                  <a:cubicBezTo>
                    <a:pt x="111309" y="4124"/>
                    <a:pt x="104730" y="75"/>
                    <a:pt x="100175" y="75"/>
                  </a:cubicBezTo>
                  <a:cubicBezTo>
                    <a:pt x="93849" y="75"/>
                    <a:pt x="87776" y="6654"/>
                    <a:pt x="87776" y="12221"/>
                  </a:cubicBezTo>
                  <a:cubicBezTo>
                    <a:pt x="87776" y="15511"/>
                    <a:pt x="89041" y="17029"/>
                    <a:pt x="91824" y="19813"/>
                  </a:cubicBezTo>
                  <a:cubicBezTo>
                    <a:pt x="97138" y="24874"/>
                    <a:pt x="100428" y="31453"/>
                    <a:pt x="100428" y="40563"/>
                  </a:cubicBezTo>
                  <a:cubicBezTo>
                    <a:pt x="100428" y="51191"/>
                    <a:pt x="84992" y="109140"/>
                    <a:pt x="55385" y="109140"/>
                  </a:cubicBezTo>
                  <a:cubicBezTo>
                    <a:pt x="42479" y="109140"/>
                    <a:pt x="36659" y="100283"/>
                    <a:pt x="36659" y="87124"/>
                  </a:cubicBezTo>
                  <a:cubicBezTo>
                    <a:pt x="36659" y="72953"/>
                    <a:pt x="43492" y="54481"/>
                    <a:pt x="51336" y="33477"/>
                  </a:cubicBezTo>
                  <a:cubicBezTo>
                    <a:pt x="53108" y="29176"/>
                    <a:pt x="54373" y="25633"/>
                    <a:pt x="54373" y="20825"/>
                  </a:cubicBezTo>
                  <a:cubicBezTo>
                    <a:pt x="54373" y="9438"/>
                    <a:pt x="46275" y="75"/>
                    <a:pt x="33623" y="75"/>
                  </a:cubicBezTo>
                  <a:cubicBezTo>
                    <a:pt x="9836" y="75"/>
                    <a:pt x="220" y="36767"/>
                    <a:pt x="220" y="39045"/>
                  </a:cubicBezTo>
                  <a:cubicBezTo>
                    <a:pt x="220" y="41575"/>
                    <a:pt x="2750" y="41575"/>
                    <a:pt x="3256" y="41575"/>
                  </a:cubicBezTo>
                  <a:cubicBezTo>
                    <a:pt x="5787" y="41575"/>
                    <a:pt x="6040" y="41069"/>
                    <a:pt x="7305" y="37020"/>
                  </a:cubicBezTo>
                  <a:cubicBezTo>
                    <a:pt x="14644" y="11462"/>
                    <a:pt x="25525" y="5642"/>
                    <a:pt x="32863" y="5642"/>
                  </a:cubicBezTo>
                  <a:cubicBezTo>
                    <a:pt x="34888" y="5642"/>
                    <a:pt x="39190" y="5642"/>
                    <a:pt x="39190" y="13739"/>
                  </a:cubicBezTo>
                  <a:cubicBezTo>
                    <a:pt x="39190" y="20066"/>
                    <a:pt x="36659" y="26898"/>
                    <a:pt x="34888" y="31453"/>
                  </a:cubicBezTo>
                  <a:cubicBezTo>
                    <a:pt x="23754" y="60807"/>
                    <a:pt x="20464" y="72447"/>
                    <a:pt x="20464" y="83329"/>
                  </a:cubicBezTo>
                  <a:cubicBezTo>
                    <a:pt x="20464" y="110658"/>
                    <a:pt x="42732" y="114707"/>
                    <a:pt x="54373" y="114707"/>
                  </a:cubicBezTo>
                  <a:cubicBezTo>
                    <a:pt x="96885" y="114707"/>
                    <a:pt x="111309" y="30947"/>
                    <a:pt x="111309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58215D6-1ABA-DC69-D9B9-6672DF4C6EC0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6167015" y="3409894"/>
              <a:ext cx="58707" cy="253051"/>
            </a:xfrm>
            <a:custGeom>
              <a:avLst/>
              <a:gdLst>
                <a:gd name="connsiteX0" fmla="*/ 58933 w 58707"/>
                <a:gd name="connsiteY0" fmla="*/ 126600 h 253051"/>
                <a:gd name="connsiteX1" fmla="*/ 42232 w 58707"/>
                <a:gd name="connsiteY1" fmla="*/ 47648 h 253051"/>
                <a:gd name="connsiteX2" fmla="*/ 2756 w 58707"/>
                <a:gd name="connsiteY2" fmla="*/ 75 h 253051"/>
                <a:gd name="connsiteX3" fmla="*/ 225 w 58707"/>
                <a:gd name="connsiteY3" fmla="*/ 2605 h 253051"/>
                <a:gd name="connsiteX4" fmla="*/ 5033 w 58707"/>
                <a:gd name="connsiteY4" fmla="*/ 8425 h 253051"/>
                <a:gd name="connsiteX5" fmla="*/ 44256 w 58707"/>
                <a:gd name="connsiteY5" fmla="*/ 126600 h 253051"/>
                <a:gd name="connsiteX6" fmla="*/ 3515 w 58707"/>
                <a:gd name="connsiteY6" fmla="*/ 246293 h 253051"/>
                <a:gd name="connsiteX7" fmla="*/ 225 w 58707"/>
                <a:gd name="connsiteY7" fmla="*/ 250595 h 253051"/>
                <a:gd name="connsiteX8" fmla="*/ 2756 w 58707"/>
                <a:gd name="connsiteY8" fmla="*/ 253126 h 253051"/>
                <a:gd name="connsiteX9" fmla="*/ 42991 w 58707"/>
                <a:gd name="connsiteY9" fmla="*/ 203781 h 253051"/>
                <a:gd name="connsiteX10" fmla="*/ 58933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3" y="126600"/>
                  </a:moveTo>
                  <a:cubicBezTo>
                    <a:pt x="58933" y="106862"/>
                    <a:pt x="56149" y="76243"/>
                    <a:pt x="42232" y="47648"/>
                  </a:cubicBezTo>
                  <a:cubicBezTo>
                    <a:pt x="27048" y="16523"/>
                    <a:pt x="5286" y="75"/>
                    <a:pt x="2756" y="75"/>
                  </a:cubicBezTo>
                  <a:cubicBezTo>
                    <a:pt x="1237" y="75"/>
                    <a:pt x="225" y="1087"/>
                    <a:pt x="225" y="2605"/>
                  </a:cubicBezTo>
                  <a:cubicBezTo>
                    <a:pt x="225" y="3364"/>
                    <a:pt x="225" y="3871"/>
                    <a:pt x="5033" y="8425"/>
                  </a:cubicBezTo>
                  <a:cubicBezTo>
                    <a:pt x="29832" y="33477"/>
                    <a:pt x="44256" y="73713"/>
                    <a:pt x="44256" y="126600"/>
                  </a:cubicBezTo>
                  <a:cubicBezTo>
                    <a:pt x="44256" y="169872"/>
                    <a:pt x="34893" y="214409"/>
                    <a:pt x="3515" y="246293"/>
                  </a:cubicBezTo>
                  <a:cubicBezTo>
                    <a:pt x="225" y="249330"/>
                    <a:pt x="225" y="249836"/>
                    <a:pt x="225" y="250595"/>
                  </a:cubicBezTo>
                  <a:cubicBezTo>
                    <a:pt x="225" y="252114"/>
                    <a:pt x="1237" y="253126"/>
                    <a:pt x="2756" y="253126"/>
                  </a:cubicBezTo>
                  <a:cubicBezTo>
                    <a:pt x="5286" y="253126"/>
                    <a:pt x="28061" y="235918"/>
                    <a:pt x="42991" y="203781"/>
                  </a:cubicBezTo>
                  <a:cubicBezTo>
                    <a:pt x="55896" y="175945"/>
                    <a:pt x="58933" y="147857"/>
                    <a:pt x="58933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805B684-6B15-77BB-EA38-EF6E4CE0F782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265424" y="3409894"/>
              <a:ext cx="58707" cy="253051"/>
            </a:xfrm>
            <a:custGeom>
              <a:avLst/>
              <a:gdLst>
                <a:gd name="connsiteX0" fmla="*/ 58937 w 58707"/>
                <a:gd name="connsiteY0" fmla="*/ 126600 h 253051"/>
                <a:gd name="connsiteX1" fmla="*/ 42235 w 58707"/>
                <a:gd name="connsiteY1" fmla="*/ 47648 h 253051"/>
                <a:gd name="connsiteX2" fmla="*/ 2759 w 58707"/>
                <a:gd name="connsiteY2" fmla="*/ 75 h 253051"/>
                <a:gd name="connsiteX3" fmla="*/ 229 w 58707"/>
                <a:gd name="connsiteY3" fmla="*/ 2605 h 253051"/>
                <a:gd name="connsiteX4" fmla="*/ 5037 w 58707"/>
                <a:gd name="connsiteY4" fmla="*/ 8425 h 253051"/>
                <a:gd name="connsiteX5" fmla="*/ 44260 w 58707"/>
                <a:gd name="connsiteY5" fmla="*/ 126600 h 253051"/>
                <a:gd name="connsiteX6" fmla="*/ 3519 w 58707"/>
                <a:gd name="connsiteY6" fmla="*/ 246293 h 253051"/>
                <a:gd name="connsiteX7" fmla="*/ 229 w 58707"/>
                <a:gd name="connsiteY7" fmla="*/ 250595 h 253051"/>
                <a:gd name="connsiteX8" fmla="*/ 2759 w 58707"/>
                <a:gd name="connsiteY8" fmla="*/ 253126 h 253051"/>
                <a:gd name="connsiteX9" fmla="*/ 42995 w 58707"/>
                <a:gd name="connsiteY9" fmla="*/ 203781 h 253051"/>
                <a:gd name="connsiteX10" fmla="*/ 58937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7" y="126600"/>
                  </a:moveTo>
                  <a:cubicBezTo>
                    <a:pt x="58937" y="106862"/>
                    <a:pt x="56153" y="76243"/>
                    <a:pt x="42235" y="47648"/>
                  </a:cubicBezTo>
                  <a:cubicBezTo>
                    <a:pt x="27052" y="16523"/>
                    <a:pt x="5290" y="75"/>
                    <a:pt x="2759" y="75"/>
                  </a:cubicBezTo>
                  <a:cubicBezTo>
                    <a:pt x="1241" y="75"/>
                    <a:pt x="229" y="1087"/>
                    <a:pt x="229" y="2605"/>
                  </a:cubicBezTo>
                  <a:cubicBezTo>
                    <a:pt x="229" y="3364"/>
                    <a:pt x="229" y="3871"/>
                    <a:pt x="5037" y="8425"/>
                  </a:cubicBezTo>
                  <a:cubicBezTo>
                    <a:pt x="29836" y="33477"/>
                    <a:pt x="44260" y="73713"/>
                    <a:pt x="44260" y="126600"/>
                  </a:cubicBezTo>
                  <a:cubicBezTo>
                    <a:pt x="44260" y="169872"/>
                    <a:pt x="34897" y="214409"/>
                    <a:pt x="3519" y="246293"/>
                  </a:cubicBezTo>
                  <a:cubicBezTo>
                    <a:pt x="229" y="249330"/>
                    <a:pt x="229" y="249836"/>
                    <a:pt x="229" y="250595"/>
                  </a:cubicBezTo>
                  <a:cubicBezTo>
                    <a:pt x="229" y="252114"/>
                    <a:pt x="1241" y="253126"/>
                    <a:pt x="2759" y="253126"/>
                  </a:cubicBezTo>
                  <a:cubicBezTo>
                    <a:pt x="5290" y="253126"/>
                    <a:pt x="28065" y="235918"/>
                    <a:pt x="42995" y="203781"/>
                  </a:cubicBezTo>
                  <a:cubicBezTo>
                    <a:pt x="55900" y="175945"/>
                    <a:pt x="58937" y="147857"/>
                    <a:pt x="58937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3DF5080F-6B92-2D10-183E-6373163FCE78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360213" y="3394337"/>
              <a:ext cx="90339" cy="79888"/>
            </a:xfrm>
            <a:custGeom>
              <a:avLst/>
              <a:gdLst>
                <a:gd name="connsiteX0" fmla="*/ 64179 w 90339"/>
                <a:gd name="connsiteY0" fmla="*/ 10521 h 79888"/>
                <a:gd name="connsiteX1" fmla="*/ 45934 w 90339"/>
                <a:gd name="connsiteY1" fmla="*/ 70 h 79888"/>
                <a:gd name="connsiteX2" fmla="*/ 233 w 90339"/>
                <a:gd name="connsiteY2" fmla="*/ 50553 h 79888"/>
                <a:gd name="connsiteX3" fmla="*/ 26980 w 90339"/>
                <a:gd name="connsiteY3" fmla="*/ 79958 h 79888"/>
                <a:gd name="connsiteX4" fmla="*/ 52134 w 90339"/>
                <a:gd name="connsiteY4" fmla="*/ 67558 h 79888"/>
                <a:gd name="connsiteX5" fmla="*/ 70379 w 90339"/>
                <a:gd name="connsiteY5" fmla="*/ 79958 h 79888"/>
                <a:gd name="connsiteX6" fmla="*/ 84372 w 90339"/>
                <a:gd name="connsiteY6" fmla="*/ 70570 h 79888"/>
                <a:gd name="connsiteX7" fmla="*/ 90572 w 90339"/>
                <a:gd name="connsiteY7" fmla="*/ 52856 h 79888"/>
                <a:gd name="connsiteX8" fmla="*/ 87738 w 90339"/>
                <a:gd name="connsiteY8" fmla="*/ 50553 h 79888"/>
                <a:gd name="connsiteX9" fmla="*/ 83841 w 90339"/>
                <a:gd name="connsiteY9" fmla="*/ 56045 h 79888"/>
                <a:gd name="connsiteX10" fmla="*/ 70910 w 90339"/>
                <a:gd name="connsiteY10" fmla="*/ 74998 h 79888"/>
                <a:gd name="connsiteX11" fmla="*/ 65064 w 90339"/>
                <a:gd name="connsiteY11" fmla="*/ 66318 h 79888"/>
                <a:gd name="connsiteX12" fmla="*/ 67722 w 90339"/>
                <a:gd name="connsiteY12" fmla="*/ 52325 h 79888"/>
                <a:gd name="connsiteX13" fmla="*/ 71619 w 90339"/>
                <a:gd name="connsiteY13" fmla="*/ 36383 h 79888"/>
                <a:gd name="connsiteX14" fmla="*/ 75161 w 90339"/>
                <a:gd name="connsiteY14" fmla="*/ 22920 h 79888"/>
                <a:gd name="connsiteX15" fmla="*/ 78350 w 90339"/>
                <a:gd name="connsiteY15" fmla="*/ 9104 h 79888"/>
                <a:gd name="connsiteX16" fmla="*/ 72327 w 90339"/>
                <a:gd name="connsiteY16" fmla="*/ 3435 h 79888"/>
                <a:gd name="connsiteX17" fmla="*/ 64179 w 90339"/>
                <a:gd name="connsiteY17" fmla="*/ 10521 h 79888"/>
                <a:gd name="connsiteX18" fmla="*/ 52842 w 90339"/>
                <a:gd name="connsiteY18" fmla="*/ 56045 h 79888"/>
                <a:gd name="connsiteX19" fmla="*/ 43808 w 90339"/>
                <a:gd name="connsiteY19" fmla="*/ 67913 h 79888"/>
                <a:gd name="connsiteX20" fmla="*/ 27512 w 90339"/>
                <a:gd name="connsiteY20" fmla="*/ 74998 h 79888"/>
                <a:gd name="connsiteX21" fmla="*/ 14581 w 90339"/>
                <a:gd name="connsiteY21" fmla="*/ 57816 h 79888"/>
                <a:gd name="connsiteX22" fmla="*/ 23792 w 90339"/>
                <a:gd name="connsiteY22" fmla="*/ 21857 h 79888"/>
                <a:gd name="connsiteX23" fmla="*/ 45934 w 90339"/>
                <a:gd name="connsiteY23" fmla="*/ 5030 h 79888"/>
                <a:gd name="connsiteX24" fmla="*/ 61699 w 90339"/>
                <a:gd name="connsiteY24" fmla="*/ 20440 h 79888"/>
                <a:gd name="connsiteX25" fmla="*/ 61167 w 90339"/>
                <a:gd name="connsiteY25" fmla="*/ 22920 h 79888"/>
                <a:gd name="connsiteX26" fmla="*/ 52842 w 90339"/>
                <a:gd name="connsiteY26" fmla="*/ 5604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79888">
                  <a:moveTo>
                    <a:pt x="64179" y="10521"/>
                  </a:moveTo>
                  <a:cubicBezTo>
                    <a:pt x="60459" y="4675"/>
                    <a:pt x="54436" y="70"/>
                    <a:pt x="45934" y="70"/>
                  </a:cubicBezTo>
                  <a:cubicBezTo>
                    <a:pt x="23260" y="70"/>
                    <a:pt x="233" y="25046"/>
                    <a:pt x="233" y="50553"/>
                  </a:cubicBezTo>
                  <a:cubicBezTo>
                    <a:pt x="233" y="67736"/>
                    <a:pt x="11747" y="79958"/>
                    <a:pt x="26980" y="79958"/>
                  </a:cubicBezTo>
                  <a:cubicBezTo>
                    <a:pt x="36546" y="79958"/>
                    <a:pt x="45048" y="74467"/>
                    <a:pt x="52134" y="67558"/>
                  </a:cubicBezTo>
                  <a:cubicBezTo>
                    <a:pt x="55499" y="78187"/>
                    <a:pt x="65773" y="79958"/>
                    <a:pt x="70379" y="79958"/>
                  </a:cubicBezTo>
                  <a:cubicBezTo>
                    <a:pt x="76755" y="79958"/>
                    <a:pt x="81184" y="76061"/>
                    <a:pt x="84372" y="70570"/>
                  </a:cubicBezTo>
                  <a:cubicBezTo>
                    <a:pt x="88269" y="63661"/>
                    <a:pt x="90572" y="53565"/>
                    <a:pt x="90572" y="52856"/>
                  </a:cubicBezTo>
                  <a:cubicBezTo>
                    <a:pt x="90572" y="50553"/>
                    <a:pt x="88269" y="50553"/>
                    <a:pt x="87738" y="50553"/>
                  </a:cubicBezTo>
                  <a:cubicBezTo>
                    <a:pt x="85258" y="50553"/>
                    <a:pt x="85081" y="51262"/>
                    <a:pt x="83841" y="56045"/>
                  </a:cubicBezTo>
                  <a:cubicBezTo>
                    <a:pt x="81715" y="64547"/>
                    <a:pt x="78350" y="74998"/>
                    <a:pt x="70910" y="74998"/>
                  </a:cubicBezTo>
                  <a:cubicBezTo>
                    <a:pt x="66304" y="74998"/>
                    <a:pt x="65064" y="71101"/>
                    <a:pt x="65064" y="66318"/>
                  </a:cubicBezTo>
                  <a:cubicBezTo>
                    <a:pt x="65064" y="63307"/>
                    <a:pt x="66482" y="56930"/>
                    <a:pt x="67722" y="52325"/>
                  </a:cubicBezTo>
                  <a:cubicBezTo>
                    <a:pt x="68961" y="47542"/>
                    <a:pt x="70733" y="40280"/>
                    <a:pt x="71619" y="36383"/>
                  </a:cubicBezTo>
                  <a:lnTo>
                    <a:pt x="75161" y="22920"/>
                  </a:lnTo>
                  <a:cubicBezTo>
                    <a:pt x="76224" y="18315"/>
                    <a:pt x="78350" y="9989"/>
                    <a:pt x="78350" y="9104"/>
                  </a:cubicBezTo>
                  <a:cubicBezTo>
                    <a:pt x="78350" y="5207"/>
                    <a:pt x="75161" y="3435"/>
                    <a:pt x="72327" y="3435"/>
                  </a:cubicBezTo>
                  <a:cubicBezTo>
                    <a:pt x="69316" y="3435"/>
                    <a:pt x="65242" y="5561"/>
                    <a:pt x="64179" y="10521"/>
                  </a:cubicBezTo>
                  <a:close/>
                  <a:moveTo>
                    <a:pt x="52842" y="56045"/>
                  </a:moveTo>
                  <a:cubicBezTo>
                    <a:pt x="51602" y="61004"/>
                    <a:pt x="47705" y="64547"/>
                    <a:pt x="43808" y="67913"/>
                  </a:cubicBezTo>
                  <a:cubicBezTo>
                    <a:pt x="42214" y="69330"/>
                    <a:pt x="35129" y="74998"/>
                    <a:pt x="27512" y="74998"/>
                  </a:cubicBezTo>
                  <a:cubicBezTo>
                    <a:pt x="20958" y="74998"/>
                    <a:pt x="14581" y="70393"/>
                    <a:pt x="14581" y="57816"/>
                  </a:cubicBezTo>
                  <a:cubicBezTo>
                    <a:pt x="14581" y="48428"/>
                    <a:pt x="19718" y="28943"/>
                    <a:pt x="23792" y="21857"/>
                  </a:cubicBezTo>
                  <a:cubicBezTo>
                    <a:pt x="31940" y="7687"/>
                    <a:pt x="40974" y="5030"/>
                    <a:pt x="45934" y="5030"/>
                  </a:cubicBezTo>
                  <a:cubicBezTo>
                    <a:pt x="58333" y="5030"/>
                    <a:pt x="61699" y="18492"/>
                    <a:pt x="61699" y="20440"/>
                  </a:cubicBezTo>
                  <a:cubicBezTo>
                    <a:pt x="61699" y="21149"/>
                    <a:pt x="61345" y="22389"/>
                    <a:pt x="61167" y="22920"/>
                  </a:cubicBezTo>
                  <a:lnTo>
                    <a:pt x="52842" y="56045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3D8C28F-39D8-9D6D-D9C9-A8EB4266AE7B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539052" y="3409894"/>
              <a:ext cx="58707" cy="253051"/>
            </a:xfrm>
            <a:custGeom>
              <a:avLst/>
              <a:gdLst>
                <a:gd name="connsiteX0" fmla="*/ 58947 w 58707"/>
                <a:gd name="connsiteY0" fmla="*/ 250595 h 253051"/>
                <a:gd name="connsiteX1" fmla="*/ 54645 w 58707"/>
                <a:gd name="connsiteY1" fmla="*/ 245028 h 253051"/>
                <a:gd name="connsiteX2" fmla="*/ 14916 w 58707"/>
                <a:gd name="connsiteY2" fmla="*/ 126600 h 253051"/>
                <a:gd name="connsiteX3" fmla="*/ 55657 w 58707"/>
                <a:gd name="connsiteY3" fmla="*/ 6907 h 253051"/>
                <a:gd name="connsiteX4" fmla="*/ 58947 w 58707"/>
                <a:gd name="connsiteY4" fmla="*/ 2605 h 253051"/>
                <a:gd name="connsiteX5" fmla="*/ 56417 w 58707"/>
                <a:gd name="connsiteY5" fmla="*/ 75 h 253051"/>
                <a:gd name="connsiteX6" fmla="*/ 16182 w 58707"/>
                <a:gd name="connsiteY6" fmla="*/ 49420 h 253051"/>
                <a:gd name="connsiteX7" fmla="*/ 239 w 58707"/>
                <a:gd name="connsiteY7" fmla="*/ 126600 h 253051"/>
                <a:gd name="connsiteX8" fmla="*/ 16941 w 58707"/>
                <a:gd name="connsiteY8" fmla="*/ 205552 h 253051"/>
                <a:gd name="connsiteX9" fmla="*/ 56417 w 58707"/>
                <a:gd name="connsiteY9" fmla="*/ 253126 h 253051"/>
                <a:gd name="connsiteX10" fmla="*/ 58947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7" y="250595"/>
                  </a:moveTo>
                  <a:cubicBezTo>
                    <a:pt x="58947" y="249836"/>
                    <a:pt x="58947" y="249330"/>
                    <a:pt x="54645" y="245028"/>
                  </a:cubicBezTo>
                  <a:cubicBezTo>
                    <a:pt x="23014" y="213144"/>
                    <a:pt x="14916" y="165317"/>
                    <a:pt x="14916" y="126600"/>
                  </a:cubicBezTo>
                  <a:cubicBezTo>
                    <a:pt x="14916" y="82569"/>
                    <a:pt x="24532" y="38538"/>
                    <a:pt x="55657" y="6907"/>
                  </a:cubicBezTo>
                  <a:cubicBezTo>
                    <a:pt x="58947" y="3871"/>
                    <a:pt x="58947" y="3364"/>
                    <a:pt x="58947" y="2605"/>
                  </a:cubicBezTo>
                  <a:cubicBezTo>
                    <a:pt x="58947" y="834"/>
                    <a:pt x="57935" y="75"/>
                    <a:pt x="56417" y="75"/>
                  </a:cubicBezTo>
                  <a:cubicBezTo>
                    <a:pt x="53886" y="75"/>
                    <a:pt x="31112" y="17282"/>
                    <a:pt x="16182" y="49420"/>
                  </a:cubicBezTo>
                  <a:cubicBezTo>
                    <a:pt x="3276" y="77255"/>
                    <a:pt x="239" y="105344"/>
                    <a:pt x="239" y="126600"/>
                  </a:cubicBezTo>
                  <a:cubicBezTo>
                    <a:pt x="239" y="146338"/>
                    <a:pt x="3023" y="176957"/>
                    <a:pt x="16941" y="205552"/>
                  </a:cubicBezTo>
                  <a:cubicBezTo>
                    <a:pt x="32124" y="236677"/>
                    <a:pt x="53886" y="253126"/>
                    <a:pt x="56417" y="253126"/>
                  </a:cubicBezTo>
                  <a:cubicBezTo>
                    <a:pt x="57935" y="253126"/>
                    <a:pt x="58947" y="252367"/>
                    <a:pt x="58947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513D62FD-7899-187D-41C1-66229642B5B2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619747" y="3487834"/>
              <a:ext cx="102991" cy="114632"/>
            </a:xfrm>
            <a:custGeom>
              <a:avLst/>
              <a:gdLst>
                <a:gd name="connsiteX0" fmla="*/ 15173 w 102991"/>
                <a:gd name="connsiteY0" fmla="*/ 96993 h 114632"/>
                <a:gd name="connsiteX1" fmla="*/ 12896 w 102991"/>
                <a:gd name="connsiteY1" fmla="*/ 107874 h 114632"/>
                <a:gd name="connsiteX2" fmla="*/ 20234 w 102991"/>
                <a:gd name="connsiteY2" fmla="*/ 114707 h 114632"/>
                <a:gd name="connsiteX3" fmla="*/ 29597 w 102991"/>
                <a:gd name="connsiteY3" fmla="*/ 107621 h 114632"/>
                <a:gd name="connsiteX4" fmla="*/ 39719 w 102991"/>
                <a:gd name="connsiteY4" fmla="*/ 67639 h 114632"/>
                <a:gd name="connsiteX5" fmla="*/ 47817 w 102991"/>
                <a:gd name="connsiteY5" fmla="*/ 34743 h 114632"/>
                <a:gd name="connsiteX6" fmla="*/ 61988 w 102991"/>
                <a:gd name="connsiteY6" fmla="*/ 13993 h 114632"/>
                <a:gd name="connsiteX7" fmla="*/ 82232 w 102991"/>
                <a:gd name="connsiteY7" fmla="*/ 5642 h 114632"/>
                <a:gd name="connsiteX8" fmla="*/ 92860 w 102991"/>
                <a:gd name="connsiteY8" fmla="*/ 8678 h 114632"/>
                <a:gd name="connsiteX9" fmla="*/ 79701 w 102991"/>
                <a:gd name="connsiteY9" fmla="*/ 22596 h 114632"/>
                <a:gd name="connsiteX10" fmla="*/ 89317 w 102991"/>
                <a:gd name="connsiteY10" fmla="*/ 31453 h 114632"/>
                <a:gd name="connsiteX11" fmla="*/ 103235 w 102991"/>
                <a:gd name="connsiteY11" fmla="*/ 16523 h 114632"/>
                <a:gd name="connsiteX12" fmla="*/ 82232 w 102991"/>
                <a:gd name="connsiteY12" fmla="*/ 75 h 114632"/>
                <a:gd name="connsiteX13" fmla="*/ 49841 w 102991"/>
                <a:gd name="connsiteY13" fmla="*/ 19560 h 114632"/>
                <a:gd name="connsiteX14" fmla="*/ 26814 w 102991"/>
                <a:gd name="connsiteY14" fmla="*/ 75 h 114632"/>
                <a:gd name="connsiteX15" fmla="*/ 8088 w 102991"/>
                <a:gd name="connsiteY15" fmla="*/ 14499 h 114632"/>
                <a:gd name="connsiteX16" fmla="*/ 243 w 102991"/>
                <a:gd name="connsiteY16" fmla="*/ 39045 h 114632"/>
                <a:gd name="connsiteX17" fmla="*/ 3280 w 102991"/>
                <a:gd name="connsiteY17" fmla="*/ 41575 h 114632"/>
                <a:gd name="connsiteX18" fmla="*/ 7582 w 102991"/>
                <a:gd name="connsiteY18" fmla="*/ 35755 h 114632"/>
                <a:gd name="connsiteX19" fmla="*/ 26054 w 102991"/>
                <a:gd name="connsiteY19" fmla="*/ 5642 h 114632"/>
                <a:gd name="connsiteX20" fmla="*/ 33899 w 102991"/>
                <a:gd name="connsiteY20" fmla="*/ 17282 h 114632"/>
                <a:gd name="connsiteX21" fmla="*/ 29850 w 102991"/>
                <a:gd name="connsiteY21" fmla="*/ 38538 h 114632"/>
                <a:gd name="connsiteX22" fmla="*/ 15173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73" y="96993"/>
                  </a:moveTo>
                  <a:cubicBezTo>
                    <a:pt x="14414" y="100789"/>
                    <a:pt x="12896" y="106609"/>
                    <a:pt x="12896" y="107874"/>
                  </a:cubicBezTo>
                  <a:cubicBezTo>
                    <a:pt x="12896" y="112429"/>
                    <a:pt x="16438" y="114707"/>
                    <a:pt x="20234" y="114707"/>
                  </a:cubicBezTo>
                  <a:cubicBezTo>
                    <a:pt x="23271" y="114707"/>
                    <a:pt x="27826" y="112682"/>
                    <a:pt x="29597" y="107621"/>
                  </a:cubicBezTo>
                  <a:cubicBezTo>
                    <a:pt x="30103" y="106609"/>
                    <a:pt x="38707" y="72194"/>
                    <a:pt x="39719" y="67639"/>
                  </a:cubicBezTo>
                  <a:cubicBezTo>
                    <a:pt x="41744" y="59289"/>
                    <a:pt x="46298" y="41575"/>
                    <a:pt x="47817" y="34743"/>
                  </a:cubicBezTo>
                  <a:cubicBezTo>
                    <a:pt x="48829" y="31453"/>
                    <a:pt x="55914" y="19560"/>
                    <a:pt x="61988" y="13993"/>
                  </a:cubicBezTo>
                  <a:cubicBezTo>
                    <a:pt x="64012" y="12221"/>
                    <a:pt x="71350" y="5642"/>
                    <a:pt x="82232" y="5642"/>
                  </a:cubicBezTo>
                  <a:cubicBezTo>
                    <a:pt x="88811" y="5642"/>
                    <a:pt x="92607" y="8678"/>
                    <a:pt x="92860" y="8678"/>
                  </a:cubicBezTo>
                  <a:cubicBezTo>
                    <a:pt x="85268" y="9944"/>
                    <a:pt x="79701" y="16017"/>
                    <a:pt x="79701" y="22596"/>
                  </a:cubicBezTo>
                  <a:cubicBezTo>
                    <a:pt x="79701" y="26645"/>
                    <a:pt x="82485" y="31453"/>
                    <a:pt x="89317" y="31453"/>
                  </a:cubicBezTo>
                  <a:cubicBezTo>
                    <a:pt x="96150" y="31453"/>
                    <a:pt x="103235" y="25633"/>
                    <a:pt x="103235" y="16523"/>
                  </a:cubicBezTo>
                  <a:cubicBezTo>
                    <a:pt x="103235" y="7666"/>
                    <a:pt x="95137" y="75"/>
                    <a:pt x="82232" y="75"/>
                  </a:cubicBezTo>
                  <a:cubicBezTo>
                    <a:pt x="65783" y="75"/>
                    <a:pt x="54649" y="12474"/>
                    <a:pt x="49841" y="19560"/>
                  </a:cubicBezTo>
                  <a:cubicBezTo>
                    <a:pt x="47817" y="8172"/>
                    <a:pt x="38707" y="75"/>
                    <a:pt x="26814" y="75"/>
                  </a:cubicBezTo>
                  <a:cubicBezTo>
                    <a:pt x="15173" y="75"/>
                    <a:pt x="10365" y="9944"/>
                    <a:pt x="8088" y="14499"/>
                  </a:cubicBezTo>
                  <a:cubicBezTo>
                    <a:pt x="3533" y="23102"/>
                    <a:pt x="243" y="38285"/>
                    <a:pt x="243" y="39045"/>
                  </a:cubicBezTo>
                  <a:cubicBezTo>
                    <a:pt x="243" y="41575"/>
                    <a:pt x="2774" y="41575"/>
                    <a:pt x="3280" y="41575"/>
                  </a:cubicBezTo>
                  <a:cubicBezTo>
                    <a:pt x="5810" y="41575"/>
                    <a:pt x="6063" y="41322"/>
                    <a:pt x="7582" y="35755"/>
                  </a:cubicBezTo>
                  <a:cubicBezTo>
                    <a:pt x="11883" y="17788"/>
                    <a:pt x="16945" y="5642"/>
                    <a:pt x="26054" y="5642"/>
                  </a:cubicBezTo>
                  <a:cubicBezTo>
                    <a:pt x="30356" y="5642"/>
                    <a:pt x="33899" y="7666"/>
                    <a:pt x="33899" y="17282"/>
                  </a:cubicBezTo>
                  <a:cubicBezTo>
                    <a:pt x="33899" y="22596"/>
                    <a:pt x="33140" y="25380"/>
                    <a:pt x="29850" y="38538"/>
                  </a:cubicBezTo>
                  <a:lnTo>
                    <a:pt x="15173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BD663B36-B331-0DC1-59A0-348C6BC5DA01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810840" y="3531359"/>
              <a:ext cx="154614" cy="10122"/>
            </a:xfrm>
            <a:custGeom>
              <a:avLst/>
              <a:gdLst>
                <a:gd name="connsiteX0" fmla="*/ 146008 w 154614"/>
                <a:gd name="connsiteY0" fmla="*/ 10197 h 10122"/>
                <a:gd name="connsiteX1" fmla="*/ 154864 w 154614"/>
                <a:gd name="connsiteY1" fmla="*/ 5136 h 10122"/>
                <a:gd name="connsiteX2" fmla="*/ 146008 w 154614"/>
                <a:gd name="connsiteY2" fmla="*/ 75 h 10122"/>
                <a:gd name="connsiteX3" fmla="*/ 9107 w 154614"/>
                <a:gd name="connsiteY3" fmla="*/ 75 h 10122"/>
                <a:gd name="connsiteX4" fmla="*/ 250 w 154614"/>
                <a:gd name="connsiteY4" fmla="*/ 5136 h 10122"/>
                <a:gd name="connsiteX5" fmla="*/ 9107 w 154614"/>
                <a:gd name="connsiteY5" fmla="*/ 10197 h 10122"/>
                <a:gd name="connsiteX6" fmla="*/ 146008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6008" y="10197"/>
                  </a:moveTo>
                  <a:cubicBezTo>
                    <a:pt x="150309" y="10197"/>
                    <a:pt x="154864" y="10197"/>
                    <a:pt x="154864" y="5136"/>
                  </a:cubicBezTo>
                  <a:cubicBezTo>
                    <a:pt x="154864" y="75"/>
                    <a:pt x="150309" y="75"/>
                    <a:pt x="146008" y="75"/>
                  </a:cubicBezTo>
                  <a:lnTo>
                    <a:pt x="9107" y="75"/>
                  </a:lnTo>
                  <a:cubicBezTo>
                    <a:pt x="4805" y="75"/>
                    <a:pt x="250" y="75"/>
                    <a:pt x="250" y="5136"/>
                  </a:cubicBezTo>
                  <a:cubicBezTo>
                    <a:pt x="250" y="10197"/>
                    <a:pt x="4805" y="10197"/>
                    <a:pt x="9107" y="10197"/>
                  </a:cubicBezTo>
                  <a:lnTo>
                    <a:pt x="146008" y="1019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B81640B7-EBA7-4DA7-976E-7003A126A21E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050225" y="3487834"/>
              <a:ext cx="102991" cy="114632"/>
            </a:xfrm>
            <a:custGeom>
              <a:avLst/>
              <a:gdLst>
                <a:gd name="connsiteX0" fmla="*/ 15190 w 102991"/>
                <a:gd name="connsiteY0" fmla="*/ 96993 h 114632"/>
                <a:gd name="connsiteX1" fmla="*/ 12913 w 102991"/>
                <a:gd name="connsiteY1" fmla="*/ 107874 h 114632"/>
                <a:gd name="connsiteX2" fmla="*/ 20251 w 102991"/>
                <a:gd name="connsiteY2" fmla="*/ 114707 h 114632"/>
                <a:gd name="connsiteX3" fmla="*/ 29614 w 102991"/>
                <a:gd name="connsiteY3" fmla="*/ 107621 h 114632"/>
                <a:gd name="connsiteX4" fmla="*/ 39736 w 102991"/>
                <a:gd name="connsiteY4" fmla="*/ 67639 h 114632"/>
                <a:gd name="connsiteX5" fmla="*/ 47834 w 102991"/>
                <a:gd name="connsiteY5" fmla="*/ 34743 h 114632"/>
                <a:gd name="connsiteX6" fmla="*/ 62005 w 102991"/>
                <a:gd name="connsiteY6" fmla="*/ 13993 h 114632"/>
                <a:gd name="connsiteX7" fmla="*/ 82249 w 102991"/>
                <a:gd name="connsiteY7" fmla="*/ 5642 h 114632"/>
                <a:gd name="connsiteX8" fmla="*/ 92877 w 102991"/>
                <a:gd name="connsiteY8" fmla="*/ 8678 h 114632"/>
                <a:gd name="connsiteX9" fmla="*/ 79718 w 102991"/>
                <a:gd name="connsiteY9" fmla="*/ 22596 h 114632"/>
                <a:gd name="connsiteX10" fmla="*/ 89334 w 102991"/>
                <a:gd name="connsiteY10" fmla="*/ 31453 h 114632"/>
                <a:gd name="connsiteX11" fmla="*/ 103252 w 102991"/>
                <a:gd name="connsiteY11" fmla="*/ 16523 h 114632"/>
                <a:gd name="connsiteX12" fmla="*/ 82249 w 102991"/>
                <a:gd name="connsiteY12" fmla="*/ 75 h 114632"/>
                <a:gd name="connsiteX13" fmla="*/ 49858 w 102991"/>
                <a:gd name="connsiteY13" fmla="*/ 19560 h 114632"/>
                <a:gd name="connsiteX14" fmla="*/ 26830 w 102991"/>
                <a:gd name="connsiteY14" fmla="*/ 75 h 114632"/>
                <a:gd name="connsiteX15" fmla="*/ 8105 w 102991"/>
                <a:gd name="connsiteY15" fmla="*/ 14499 h 114632"/>
                <a:gd name="connsiteX16" fmla="*/ 260 w 102991"/>
                <a:gd name="connsiteY16" fmla="*/ 39045 h 114632"/>
                <a:gd name="connsiteX17" fmla="*/ 3297 w 102991"/>
                <a:gd name="connsiteY17" fmla="*/ 41575 h 114632"/>
                <a:gd name="connsiteX18" fmla="*/ 7599 w 102991"/>
                <a:gd name="connsiteY18" fmla="*/ 35755 h 114632"/>
                <a:gd name="connsiteX19" fmla="*/ 26071 w 102991"/>
                <a:gd name="connsiteY19" fmla="*/ 5642 h 114632"/>
                <a:gd name="connsiteX20" fmla="*/ 33916 w 102991"/>
                <a:gd name="connsiteY20" fmla="*/ 17282 h 114632"/>
                <a:gd name="connsiteX21" fmla="*/ 29867 w 102991"/>
                <a:gd name="connsiteY21" fmla="*/ 38538 h 114632"/>
                <a:gd name="connsiteX22" fmla="*/ 15190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190" y="96993"/>
                  </a:moveTo>
                  <a:cubicBezTo>
                    <a:pt x="14431" y="100789"/>
                    <a:pt x="12913" y="106609"/>
                    <a:pt x="12913" y="107874"/>
                  </a:cubicBezTo>
                  <a:cubicBezTo>
                    <a:pt x="12913" y="112429"/>
                    <a:pt x="16455" y="114707"/>
                    <a:pt x="20251" y="114707"/>
                  </a:cubicBezTo>
                  <a:cubicBezTo>
                    <a:pt x="23288" y="114707"/>
                    <a:pt x="27843" y="112682"/>
                    <a:pt x="29614" y="107621"/>
                  </a:cubicBezTo>
                  <a:cubicBezTo>
                    <a:pt x="30120" y="106609"/>
                    <a:pt x="38724" y="72194"/>
                    <a:pt x="39736" y="67639"/>
                  </a:cubicBezTo>
                  <a:cubicBezTo>
                    <a:pt x="41760" y="59289"/>
                    <a:pt x="46315" y="41575"/>
                    <a:pt x="47834" y="34743"/>
                  </a:cubicBezTo>
                  <a:cubicBezTo>
                    <a:pt x="48846" y="31453"/>
                    <a:pt x="55931" y="19560"/>
                    <a:pt x="62005" y="13993"/>
                  </a:cubicBezTo>
                  <a:cubicBezTo>
                    <a:pt x="64029" y="12221"/>
                    <a:pt x="71367" y="5642"/>
                    <a:pt x="82249" y="5642"/>
                  </a:cubicBezTo>
                  <a:cubicBezTo>
                    <a:pt x="88828" y="5642"/>
                    <a:pt x="92624" y="8678"/>
                    <a:pt x="92877" y="8678"/>
                  </a:cubicBezTo>
                  <a:cubicBezTo>
                    <a:pt x="85285" y="9944"/>
                    <a:pt x="79718" y="16017"/>
                    <a:pt x="79718" y="22596"/>
                  </a:cubicBezTo>
                  <a:cubicBezTo>
                    <a:pt x="79718" y="26645"/>
                    <a:pt x="82502" y="31453"/>
                    <a:pt x="89334" y="31453"/>
                  </a:cubicBezTo>
                  <a:cubicBezTo>
                    <a:pt x="96166" y="31453"/>
                    <a:pt x="103252" y="25633"/>
                    <a:pt x="103252" y="16523"/>
                  </a:cubicBezTo>
                  <a:cubicBezTo>
                    <a:pt x="103252" y="7666"/>
                    <a:pt x="95154" y="75"/>
                    <a:pt x="82249" y="75"/>
                  </a:cubicBezTo>
                  <a:cubicBezTo>
                    <a:pt x="65800" y="75"/>
                    <a:pt x="54666" y="12474"/>
                    <a:pt x="49858" y="19560"/>
                  </a:cubicBezTo>
                  <a:cubicBezTo>
                    <a:pt x="47834" y="8172"/>
                    <a:pt x="38724" y="75"/>
                    <a:pt x="26830" y="75"/>
                  </a:cubicBezTo>
                  <a:cubicBezTo>
                    <a:pt x="15190" y="75"/>
                    <a:pt x="10382" y="9944"/>
                    <a:pt x="8105" y="14499"/>
                  </a:cubicBezTo>
                  <a:cubicBezTo>
                    <a:pt x="3550" y="23102"/>
                    <a:pt x="260" y="38285"/>
                    <a:pt x="260" y="39045"/>
                  </a:cubicBezTo>
                  <a:cubicBezTo>
                    <a:pt x="260" y="41575"/>
                    <a:pt x="2791" y="41575"/>
                    <a:pt x="3297" y="41575"/>
                  </a:cubicBezTo>
                  <a:cubicBezTo>
                    <a:pt x="5827" y="41575"/>
                    <a:pt x="6080" y="41322"/>
                    <a:pt x="7599" y="35755"/>
                  </a:cubicBezTo>
                  <a:cubicBezTo>
                    <a:pt x="11900" y="17788"/>
                    <a:pt x="16961" y="5642"/>
                    <a:pt x="26071" y="5642"/>
                  </a:cubicBezTo>
                  <a:cubicBezTo>
                    <a:pt x="30373" y="5642"/>
                    <a:pt x="33916" y="7666"/>
                    <a:pt x="33916" y="17282"/>
                  </a:cubicBezTo>
                  <a:cubicBezTo>
                    <a:pt x="33916" y="22596"/>
                    <a:pt x="33157" y="25380"/>
                    <a:pt x="29867" y="38538"/>
                  </a:cubicBezTo>
                  <a:lnTo>
                    <a:pt x="15190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292A3144-7485-737E-3B76-75966B858AD1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169453" y="3527993"/>
              <a:ext cx="130371" cy="130549"/>
            </a:xfrm>
            <a:custGeom>
              <a:avLst/>
              <a:gdLst>
                <a:gd name="connsiteX0" fmla="*/ 69879 w 130371"/>
                <a:gd name="connsiteY0" fmla="*/ 69691 h 130549"/>
                <a:gd name="connsiteX1" fmla="*/ 124082 w 130371"/>
                <a:gd name="connsiteY1" fmla="*/ 69691 h 130549"/>
                <a:gd name="connsiteX2" fmla="*/ 130637 w 130371"/>
                <a:gd name="connsiteY2" fmla="*/ 65439 h 130549"/>
                <a:gd name="connsiteX3" fmla="*/ 124082 w 130371"/>
                <a:gd name="connsiteY3" fmla="*/ 61011 h 130549"/>
                <a:gd name="connsiteX4" fmla="*/ 69879 w 130371"/>
                <a:gd name="connsiteY4" fmla="*/ 61011 h 130549"/>
                <a:gd name="connsiteX5" fmla="*/ 69879 w 130371"/>
                <a:gd name="connsiteY5" fmla="*/ 6630 h 130549"/>
                <a:gd name="connsiteX6" fmla="*/ 65628 w 130371"/>
                <a:gd name="connsiteY6" fmla="*/ 76 h 130549"/>
                <a:gd name="connsiteX7" fmla="*/ 61199 w 130371"/>
                <a:gd name="connsiteY7" fmla="*/ 6630 h 130549"/>
                <a:gd name="connsiteX8" fmla="*/ 61199 w 130371"/>
                <a:gd name="connsiteY8" fmla="*/ 61011 h 130549"/>
                <a:gd name="connsiteX9" fmla="*/ 6819 w 130371"/>
                <a:gd name="connsiteY9" fmla="*/ 61011 h 130549"/>
                <a:gd name="connsiteX10" fmla="*/ 265 w 130371"/>
                <a:gd name="connsiteY10" fmla="*/ 65262 h 130549"/>
                <a:gd name="connsiteX11" fmla="*/ 6819 w 130371"/>
                <a:gd name="connsiteY11" fmla="*/ 69691 h 130549"/>
                <a:gd name="connsiteX12" fmla="*/ 61199 w 130371"/>
                <a:gd name="connsiteY12" fmla="*/ 69691 h 130549"/>
                <a:gd name="connsiteX13" fmla="*/ 61199 w 130371"/>
                <a:gd name="connsiteY13" fmla="*/ 124071 h 130549"/>
                <a:gd name="connsiteX14" fmla="*/ 65451 w 130371"/>
                <a:gd name="connsiteY14" fmla="*/ 130625 h 130549"/>
                <a:gd name="connsiteX15" fmla="*/ 69879 w 130371"/>
                <a:gd name="connsiteY15" fmla="*/ 124071 h 130549"/>
                <a:gd name="connsiteX16" fmla="*/ 69879 w 130371"/>
                <a:gd name="connsiteY16" fmla="*/ 69691 h 13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71" h="130549">
                  <a:moveTo>
                    <a:pt x="69879" y="69691"/>
                  </a:moveTo>
                  <a:lnTo>
                    <a:pt x="124082" y="69691"/>
                  </a:lnTo>
                  <a:cubicBezTo>
                    <a:pt x="126385" y="69691"/>
                    <a:pt x="130637" y="69691"/>
                    <a:pt x="130637" y="65439"/>
                  </a:cubicBezTo>
                  <a:cubicBezTo>
                    <a:pt x="130637" y="61011"/>
                    <a:pt x="126562" y="61011"/>
                    <a:pt x="124082" y="61011"/>
                  </a:cubicBezTo>
                  <a:lnTo>
                    <a:pt x="69879" y="61011"/>
                  </a:lnTo>
                  <a:lnTo>
                    <a:pt x="69879" y="6630"/>
                  </a:lnTo>
                  <a:cubicBezTo>
                    <a:pt x="69879" y="4327"/>
                    <a:pt x="69879" y="76"/>
                    <a:pt x="65628" y="76"/>
                  </a:cubicBezTo>
                  <a:cubicBezTo>
                    <a:pt x="61199" y="76"/>
                    <a:pt x="61199" y="4150"/>
                    <a:pt x="61199" y="6630"/>
                  </a:cubicBezTo>
                  <a:lnTo>
                    <a:pt x="61199" y="61011"/>
                  </a:lnTo>
                  <a:lnTo>
                    <a:pt x="6819" y="61011"/>
                  </a:lnTo>
                  <a:cubicBezTo>
                    <a:pt x="4516" y="61011"/>
                    <a:pt x="265" y="61011"/>
                    <a:pt x="265" y="65262"/>
                  </a:cubicBezTo>
                  <a:cubicBezTo>
                    <a:pt x="265" y="69691"/>
                    <a:pt x="4339" y="69691"/>
                    <a:pt x="6819" y="69691"/>
                  </a:cubicBezTo>
                  <a:lnTo>
                    <a:pt x="61199" y="69691"/>
                  </a:lnTo>
                  <a:lnTo>
                    <a:pt x="61199" y="124071"/>
                  </a:lnTo>
                  <a:cubicBezTo>
                    <a:pt x="61199" y="126374"/>
                    <a:pt x="61199" y="130625"/>
                    <a:pt x="65451" y="130625"/>
                  </a:cubicBezTo>
                  <a:cubicBezTo>
                    <a:pt x="69879" y="130625"/>
                    <a:pt x="69879" y="126551"/>
                    <a:pt x="69879" y="124071"/>
                  </a:cubicBezTo>
                  <a:lnTo>
                    <a:pt x="69879" y="69691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676A3B3C-E8C0-DB81-E069-837776744859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7350104" y="3409894"/>
              <a:ext cx="58707" cy="253051"/>
            </a:xfrm>
            <a:custGeom>
              <a:avLst/>
              <a:gdLst>
                <a:gd name="connsiteX0" fmla="*/ 58979 w 58707"/>
                <a:gd name="connsiteY0" fmla="*/ 250595 h 253051"/>
                <a:gd name="connsiteX1" fmla="*/ 54677 w 58707"/>
                <a:gd name="connsiteY1" fmla="*/ 245028 h 253051"/>
                <a:gd name="connsiteX2" fmla="*/ 14948 w 58707"/>
                <a:gd name="connsiteY2" fmla="*/ 126600 h 253051"/>
                <a:gd name="connsiteX3" fmla="*/ 55689 w 58707"/>
                <a:gd name="connsiteY3" fmla="*/ 6907 h 253051"/>
                <a:gd name="connsiteX4" fmla="*/ 58979 w 58707"/>
                <a:gd name="connsiteY4" fmla="*/ 2605 h 253051"/>
                <a:gd name="connsiteX5" fmla="*/ 56449 w 58707"/>
                <a:gd name="connsiteY5" fmla="*/ 75 h 253051"/>
                <a:gd name="connsiteX6" fmla="*/ 16213 w 58707"/>
                <a:gd name="connsiteY6" fmla="*/ 49420 h 253051"/>
                <a:gd name="connsiteX7" fmla="*/ 271 w 58707"/>
                <a:gd name="connsiteY7" fmla="*/ 126600 h 253051"/>
                <a:gd name="connsiteX8" fmla="*/ 16973 w 58707"/>
                <a:gd name="connsiteY8" fmla="*/ 205552 h 253051"/>
                <a:gd name="connsiteX9" fmla="*/ 56449 w 58707"/>
                <a:gd name="connsiteY9" fmla="*/ 253126 h 253051"/>
                <a:gd name="connsiteX10" fmla="*/ 58979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79" y="250595"/>
                  </a:moveTo>
                  <a:cubicBezTo>
                    <a:pt x="58979" y="249836"/>
                    <a:pt x="58979" y="249330"/>
                    <a:pt x="54677" y="245028"/>
                  </a:cubicBezTo>
                  <a:cubicBezTo>
                    <a:pt x="23046" y="213144"/>
                    <a:pt x="14948" y="165317"/>
                    <a:pt x="14948" y="126600"/>
                  </a:cubicBezTo>
                  <a:cubicBezTo>
                    <a:pt x="14948" y="82569"/>
                    <a:pt x="24564" y="38538"/>
                    <a:pt x="55689" y="6907"/>
                  </a:cubicBezTo>
                  <a:cubicBezTo>
                    <a:pt x="58979" y="3871"/>
                    <a:pt x="58979" y="3364"/>
                    <a:pt x="58979" y="2605"/>
                  </a:cubicBezTo>
                  <a:cubicBezTo>
                    <a:pt x="58979" y="834"/>
                    <a:pt x="57967" y="75"/>
                    <a:pt x="56449" y="75"/>
                  </a:cubicBezTo>
                  <a:cubicBezTo>
                    <a:pt x="53918" y="75"/>
                    <a:pt x="31143" y="17282"/>
                    <a:pt x="16213" y="49420"/>
                  </a:cubicBezTo>
                  <a:cubicBezTo>
                    <a:pt x="3308" y="77255"/>
                    <a:pt x="271" y="105344"/>
                    <a:pt x="271" y="126600"/>
                  </a:cubicBezTo>
                  <a:cubicBezTo>
                    <a:pt x="271" y="146338"/>
                    <a:pt x="3055" y="176957"/>
                    <a:pt x="16973" y="205552"/>
                  </a:cubicBezTo>
                  <a:cubicBezTo>
                    <a:pt x="32156" y="236677"/>
                    <a:pt x="53918" y="253126"/>
                    <a:pt x="56449" y="253126"/>
                  </a:cubicBezTo>
                  <a:cubicBezTo>
                    <a:pt x="57967" y="253126"/>
                    <a:pt x="58979" y="252367"/>
                    <a:pt x="58979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42FD654-D077-ECC5-D8D7-D54C32F6AE2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7430800" y="3487834"/>
              <a:ext cx="111089" cy="114632"/>
            </a:xfrm>
            <a:custGeom>
              <a:avLst/>
              <a:gdLst>
                <a:gd name="connsiteX0" fmla="*/ 111365 w 111089"/>
                <a:gd name="connsiteY0" fmla="*/ 17788 h 114632"/>
                <a:gd name="connsiteX1" fmla="*/ 100230 w 111089"/>
                <a:gd name="connsiteY1" fmla="*/ 75 h 114632"/>
                <a:gd name="connsiteX2" fmla="*/ 87831 w 111089"/>
                <a:gd name="connsiteY2" fmla="*/ 12221 h 114632"/>
                <a:gd name="connsiteX3" fmla="*/ 91880 w 111089"/>
                <a:gd name="connsiteY3" fmla="*/ 19813 h 114632"/>
                <a:gd name="connsiteX4" fmla="*/ 100483 w 111089"/>
                <a:gd name="connsiteY4" fmla="*/ 40563 h 114632"/>
                <a:gd name="connsiteX5" fmla="*/ 55440 w 111089"/>
                <a:gd name="connsiteY5" fmla="*/ 109140 h 114632"/>
                <a:gd name="connsiteX6" fmla="*/ 36714 w 111089"/>
                <a:gd name="connsiteY6" fmla="*/ 87124 h 114632"/>
                <a:gd name="connsiteX7" fmla="*/ 51391 w 111089"/>
                <a:gd name="connsiteY7" fmla="*/ 33477 h 114632"/>
                <a:gd name="connsiteX8" fmla="*/ 54428 w 111089"/>
                <a:gd name="connsiteY8" fmla="*/ 20825 h 114632"/>
                <a:gd name="connsiteX9" fmla="*/ 33678 w 111089"/>
                <a:gd name="connsiteY9" fmla="*/ 75 h 114632"/>
                <a:gd name="connsiteX10" fmla="*/ 275 w 111089"/>
                <a:gd name="connsiteY10" fmla="*/ 39045 h 114632"/>
                <a:gd name="connsiteX11" fmla="*/ 3312 w 111089"/>
                <a:gd name="connsiteY11" fmla="*/ 41575 h 114632"/>
                <a:gd name="connsiteX12" fmla="*/ 7360 w 111089"/>
                <a:gd name="connsiteY12" fmla="*/ 37020 h 114632"/>
                <a:gd name="connsiteX13" fmla="*/ 32919 w 111089"/>
                <a:gd name="connsiteY13" fmla="*/ 5642 h 114632"/>
                <a:gd name="connsiteX14" fmla="*/ 39245 w 111089"/>
                <a:gd name="connsiteY14" fmla="*/ 13739 h 114632"/>
                <a:gd name="connsiteX15" fmla="*/ 34943 w 111089"/>
                <a:gd name="connsiteY15" fmla="*/ 31453 h 114632"/>
                <a:gd name="connsiteX16" fmla="*/ 20519 w 111089"/>
                <a:gd name="connsiteY16" fmla="*/ 83329 h 114632"/>
                <a:gd name="connsiteX17" fmla="*/ 54428 w 111089"/>
                <a:gd name="connsiteY17" fmla="*/ 114707 h 114632"/>
                <a:gd name="connsiteX18" fmla="*/ 111365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365" y="17788"/>
                  </a:moveTo>
                  <a:cubicBezTo>
                    <a:pt x="111365" y="4124"/>
                    <a:pt x="104785" y="75"/>
                    <a:pt x="100230" y="75"/>
                  </a:cubicBezTo>
                  <a:cubicBezTo>
                    <a:pt x="93904" y="75"/>
                    <a:pt x="87831" y="6654"/>
                    <a:pt x="87831" y="12221"/>
                  </a:cubicBezTo>
                  <a:cubicBezTo>
                    <a:pt x="87831" y="15511"/>
                    <a:pt x="89096" y="17029"/>
                    <a:pt x="91880" y="19813"/>
                  </a:cubicBezTo>
                  <a:cubicBezTo>
                    <a:pt x="97194" y="24874"/>
                    <a:pt x="100483" y="31453"/>
                    <a:pt x="100483" y="40563"/>
                  </a:cubicBezTo>
                  <a:cubicBezTo>
                    <a:pt x="100483" y="51191"/>
                    <a:pt x="85047" y="109140"/>
                    <a:pt x="55440" y="109140"/>
                  </a:cubicBezTo>
                  <a:cubicBezTo>
                    <a:pt x="42535" y="109140"/>
                    <a:pt x="36714" y="100283"/>
                    <a:pt x="36714" y="87124"/>
                  </a:cubicBezTo>
                  <a:cubicBezTo>
                    <a:pt x="36714" y="72953"/>
                    <a:pt x="43547" y="54481"/>
                    <a:pt x="51391" y="33477"/>
                  </a:cubicBezTo>
                  <a:cubicBezTo>
                    <a:pt x="53163" y="29176"/>
                    <a:pt x="54428" y="25633"/>
                    <a:pt x="54428" y="20825"/>
                  </a:cubicBezTo>
                  <a:cubicBezTo>
                    <a:pt x="54428" y="9438"/>
                    <a:pt x="46330" y="75"/>
                    <a:pt x="33678" y="75"/>
                  </a:cubicBezTo>
                  <a:cubicBezTo>
                    <a:pt x="9891" y="75"/>
                    <a:pt x="275" y="36767"/>
                    <a:pt x="275" y="39045"/>
                  </a:cubicBezTo>
                  <a:cubicBezTo>
                    <a:pt x="275" y="41575"/>
                    <a:pt x="2806" y="41575"/>
                    <a:pt x="3312" y="41575"/>
                  </a:cubicBezTo>
                  <a:cubicBezTo>
                    <a:pt x="5842" y="41575"/>
                    <a:pt x="6095" y="41069"/>
                    <a:pt x="7360" y="37020"/>
                  </a:cubicBezTo>
                  <a:cubicBezTo>
                    <a:pt x="14699" y="11462"/>
                    <a:pt x="25580" y="5642"/>
                    <a:pt x="32919" y="5642"/>
                  </a:cubicBezTo>
                  <a:cubicBezTo>
                    <a:pt x="34943" y="5642"/>
                    <a:pt x="39245" y="5642"/>
                    <a:pt x="39245" y="13739"/>
                  </a:cubicBezTo>
                  <a:cubicBezTo>
                    <a:pt x="39245" y="20066"/>
                    <a:pt x="36714" y="26898"/>
                    <a:pt x="34943" y="31453"/>
                  </a:cubicBezTo>
                  <a:cubicBezTo>
                    <a:pt x="23809" y="60807"/>
                    <a:pt x="20519" y="72447"/>
                    <a:pt x="20519" y="83329"/>
                  </a:cubicBezTo>
                  <a:cubicBezTo>
                    <a:pt x="20519" y="110658"/>
                    <a:pt x="42788" y="114707"/>
                    <a:pt x="54428" y="114707"/>
                  </a:cubicBezTo>
                  <a:cubicBezTo>
                    <a:pt x="96941" y="114707"/>
                    <a:pt x="111365" y="30947"/>
                    <a:pt x="111365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31F1C3C1-0A69-6C37-9A5C-D12890402B47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7569624" y="3409894"/>
              <a:ext cx="58707" cy="253051"/>
            </a:xfrm>
            <a:custGeom>
              <a:avLst/>
              <a:gdLst>
                <a:gd name="connsiteX0" fmla="*/ 58988 w 58707"/>
                <a:gd name="connsiteY0" fmla="*/ 126600 h 253051"/>
                <a:gd name="connsiteX1" fmla="*/ 42287 w 58707"/>
                <a:gd name="connsiteY1" fmla="*/ 47648 h 253051"/>
                <a:gd name="connsiteX2" fmla="*/ 2811 w 58707"/>
                <a:gd name="connsiteY2" fmla="*/ 75 h 253051"/>
                <a:gd name="connsiteX3" fmla="*/ 280 w 58707"/>
                <a:gd name="connsiteY3" fmla="*/ 2605 h 253051"/>
                <a:gd name="connsiteX4" fmla="*/ 5088 w 58707"/>
                <a:gd name="connsiteY4" fmla="*/ 8425 h 253051"/>
                <a:gd name="connsiteX5" fmla="*/ 44311 w 58707"/>
                <a:gd name="connsiteY5" fmla="*/ 126600 h 253051"/>
                <a:gd name="connsiteX6" fmla="*/ 3570 w 58707"/>
                <a:gd name="connsiteY6" fmla="*/ 246293 h 253051"/>
                <a:gd name="connsiteX7" fmla="*/ 280 w 58707"/>
                <a:gd name="connsiteY7" fmla="*/ 250595 h 253051"/>
                <a:gd name="connsiteX8" fmla="*/ 2811 w 58707"/>
                <a:gd name="connsiteY8" fmla="*/ 253126 h 253051"/>
                <a:gd name="connsiteX9" fmla="*/ 43046 w 58707"/>
                <a:gd name="connsiteY9" fmla="*/ 203781 h 253051"/>
                <a:gd name="connsiteX10" fmla="*/ 58988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88" y="126600"/>
                  </a:moveTo>
                  <a:cubicBezTo>
                    <a:pt x="58988" y="106862"/>
                    <a:pt x="56205" y="76243"/>
                    <a:pt x="42287" y="47648"/>
                  </a:cubicBezTo>
                  <a:cubicBezTo>
                    <a:pt x="27104" y="16523"/>
                    <a:pt x="5341" y="75"/>
                    <a:pt x="2811" y="75"/>
                  </a:cubicBezTo>
                  <a:cubicBezTo>
                    <a:pt x="1292" y="75"/>
                    <a:pt x="280" y="1087"/>
                    <a:pt x="280" y="2605"/>
                  </a:cubicBezTo>
                  <a:cubicBezTo>
                    <a:pt x="280" y="3364"/>
                    <a:pt x="280" y="3871"/>
                    <a:pt x="5088" y="8425"/>
                  </a:cubicBezTo>
                  <a:cubicBezTo>
                    <a:pt x="29887" y="33477"/>
                    <a:pt x="44311" y="73713"/>
                    <a:pt x="44311" y="126600"/>
                  </a:cubicBezTo>
                  <a:cubicBezTo>
                    <a:pt x="44311" y="169872"/>
                    <a:pt x="34948" y="214409"/>
                    <a:pt x="3570" y="246293"/>
                  </a:cubicBezTo>
                  <a:cubicBezTo>
                    <a:pt x="280" y="249330"/>
                    <a:pt x="280" y="249836"/>
                    <a:pt x="280" y="250595"/>
                  </a:cubicBezTo>
                  <a:cubicBezTo>
                    <a:pt x="280" y="252114"/>
                    <a:pt x="1292" y="253126"/>
                    <a:pt x="2811" y="253126"/>
                  </a:cubicBezTo>
                  <a:cubicBezTo>
                    <a:pt x="5341" y="253126"/>
                    <a:pt x="28116" y="235918"/>
                    <a:pt x="43046" y="203781"/>
                  </a:cubicBezTo>
                  <a:cubicBezTo>
                    <a:pt x="55952" y="175945"/>
                    <a:pt x="58988" y="147857"/>
                    <a:pt x="58988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DFC5BB9-AADB-5BF3-0BA7-3EC73AAED86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7668033" y="3409894"/>
              <a:ext cx="58707" cy="253051"/>
            </a:xfrm>
            <a:custGeom>
              <a:avLst/>
              <a:gdLst>
                <a:gd name="connsiteX0" fmla="*/ 58992 w 58707"/>
                <a:gd name="connsiteY0" fmla="*/ 126600 h 253051"/>
                <a:gd name="connsiteX1" fmla="*/ 42291 w 58707"/>
                <a:gd name="connsiteY1" fmla="*/ 47648 h 253051"/>
                <a:gd name="connsiteX2" fmla="*/ 2815 w 58707"/>
                <a:gd name="connsiteY2" fmla="*/ 75 h 253051"/>
                <a:gd name="connsiteX3" fmla="*/ 284 w 58707"/>
                <a:gd name="connsiteY3" fmla="*/ 2605 h 253051"/>
                <a:gd name="connsiteX4" fmla="*/ 5092 w 58707"/>
                <a:gd name="connsiteY4" fmla="*/ 8425 h 253051"/>
                <a:gd name="connsiteX5" fmla="*/ 44315 w 58707"/>
                <a:gd name="connsiteY5" fmla="*/ 126600 h 253051"/>
                <a:gd name="connsiteX6" fmla="*/ 3574 w 58707"/>
                <a:gd name="connsiteY6" fmla="*/ 246293 h 253051"/>
                <a:gd name="connsiteX7" fmla="*/ 284 w 58707"/>
                <a:gd name="connsiteY7" fmla="*/ 250595 h 253051"/>
                <a:gd name="connsiteX8" fmla="*/ 2815 w 58707"/>
                <a:gd name="connsiteY8" fmla="*/ 253126 h 253051"/>
                <a:gd name="connsiteX9" fmla="*/ 43050 w 58707"/>
                <a:gd name="connsiteY9" fmla="*/ 203781 h 253051"/>
                <a:gd name="connsiteX10" fmla="*/ 58992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92" y="126600"/>
                  </a:moveTo>
                  <a:cubicBezTo>
                    <a:pt x="58992" y="106862"/>
                    <a:pt x="56208" y="76243"/>
                    <a:pt x="42291" y="47648"/>
                  </a:cubicBezTo>
                  <a:cubicBezTo>
                    <a:pt x="27108" y="16523"/>
                    <a:pt x="5345" y="75"/>
                    <a:pt x="2815" y="75"/>
                  </a:cubicBezTo>
                  <a:cubicBezTo>
                    <a:pt x="1296" y="75"/>
                    <a:pt x="284" y="1087"/>
                    <a:pt x="284" y="2605"/>
                  </a:cubicBezTo>
                  <a:cubicBezTo>
                    <a:pt x="284" y="3364"/>
                    <a:pt x="284" y="3871"/>
                    <a:pt x="5092" y="8425"/>
                  </a:cubicBezTo>
                  <a:cubicBezTo>
                    <a:pt x="29891" y="33477"/>
                    <a:pt x="44315" y="73713"/>
                    <a:pt x="44315" y="126600"/>
                  </a:cubicBezTo>
                  <a:cubicBezTo>
                    <a:pt x="44315" y="169872"/>
                    <a:pt x="34952" y="214409"/>
                    <a:pt x="3574" y="246293"/>
                  </a:cubicBezTo>
                  <a:cubicBezTo>
                    <a:pt x="284" y="249330"/>
                    <a:pt x="284" y="249836"/>
                    <a:pt x="284" y="250595"/>
                  </a:cubicBezTo>
                  <a:cubicBezTo>
                    <a:pt x="284" y="252114"/>
                    <a:pt x="1296" y="253126"/>
                    <a:pt x="2815" y="253126"/>
                  </a:cubicBezTo>
                  <a:cubicBezTo>
                    <a:pt x="5345" y="253126"/>
                    <a:pt x="28120" y="235918"/>
                    <a:pt x="43050" y="203781"/>
                  </a:cubicBezTo>
                  <a:cubicBezTo>
                    <a:pt x="55955" y="175945"/>
                    <a:pt x="58992" y="147857"/>
                    <a:pt x="58992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97021677-0FB0-C412-2EBB-934D85B30D97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7763708" y="3349521"/>
              <a:ext cx="71739" cy="124703"/>
            </a:xfrm>
            <a:custGeom>
              <a:avLst/>
              <a:gdLst>
                <a:gd name="connsiteX0" fmla="*/ 35361 w 71739"/>
                <a:gd name="connsiteY0" fmla="*/ 5384 h 124703"/>
                <a:gd name="connsiteX1" fmla="*/ 36069 w 71739"/>
                <a:gd name="connsiteY1" fmla="*/ 2550 h 124703"/>
                <a:gd name="connsiteX2" fmla="*/ 33235 w 71739"/>
                <a:gd name="connsiteY2" fmla="*/ 70 h 124703"/>
                <a:gd name="connsiteX3" fmla="*/ 10562 w 71739"/>
                <a:gd name="connsiteY3" fmla="*/ 1841 h 124703"/>
                <a:gd name="connsiteX4" fmla="*/ 6665 w 71739"/>
                <a:gd name="connsiteY4" fmla="*/ 5915 h 124703"/>
                <a:gd name="connsiteX5" fmla="*/ 11270 w 71739"/>
                <a:gd name="connsiteY5" fmla="*/ 8395 h 124703"/>
                <a:gd name="connsiteX6" fmla="*/ 19773 w 71739"/>
                <a:gd name="connsiteY6" fmla="*/ 11052 h 124703"/>
                <a:gd name="connsiteX7" fmla="*/ 16939 w 71739"/>
                <a:gd name="connsiteY7" fmla="*/ 23452 h 124703"/>
                <a:gd name="connsiteX8" fmla="*/ 12865 w 71739"/>
                <a:gd name="connsiteY8" fmla="*/ 39748 h 124703"/>
                <a:gd name="connsiteX9" fmla="*/ 1174 w 71739"/>
                <a:gd name="connsiteY9" fmla="*/ 86866 h 124703"/>
                <a:gd name="connsiteX10" fmla="*/ 288 w 71739"/>
                <a:gd name="connsiteY10" fmla="*/ 95546 h 124703"/>
                <a:gd name="connsiteX11" fmla="*/ 26327 w 71739"/>
                <a:gd name="connsiteY11" fmla="*/ 124773 h 124703"/>
                <a:gd name="connsiteX12" fmla="*/ 72028 w 71739"/>
                <a:gd name="connsiteY12" fmla="*/ 74467 h 124703"/>
                <a:gd name="connsiteX13" fmla="*/ 45458 w 71739"/>
                <a:gd name="connsiteY13" fmla="*/ 44885 h 124703"/>
                <a:gd name="connsiteX14" fmla="*/ 23139 w 71739"/>
                <a:gd name="connsiteY14" fmla="*/ 54628 h 124703"/>
                <a:gd name="connsiteX15" fmla="*/ 35361 w 71739"/>
                <a:gd name="connsiteY15" fmla="*/ 5384 h 124703"/>
                <a:gd name="connsiteX16" fmla="*/ 26504 w 71739"/>
                <a:gd name="connsiteY16" fmla="*/ 119813 h 124703"/>
                <a:gd name="connsiteX17" fmla="*/ 12865 w 71739"/>
                <a:gd name="connsiteY17" fmla="*/ 101746 h 124703"/>
                <a:gd name="connsiteX18" fmla="*/ 19419 w 71739"/>
                <a:gd name="connsiteY18" fmla="*/ 69153 h 124703"/>
                <a:gd name="connsiteX19" fmla="*/ 23847 w 71739"/>
                <a:gd name="connsiteY19" fmla="*/ 61536 h 124703"/>
                <a:gd name="connsiteX20" fmla="*/ 44926 w 71739"/>
                <a:gd name="connsiteY20" fmla="*/ 49845 h 124703"/>
                <a:gd name="connsiteX21" fmla="*/ 57857 w 71739"/>
                <a:gd name="connsiteY21" fmla="*/ 67027 h 124703"/>
                <a:gd name="connsiteX22" fmla="*/ 48646 w 71739"/>
                <a:gd name="connsiteY22" fmla="*/ 102631 h 124703"/>
                <a:gd name="connsiteX23" fmla="*/ 26504 w 71739"/>
                <a:gd name="connsiteY23" fmla="*/ 119813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39" h="124703">
                  <a:moveTo>
                    <a:pt x="35361" y="5384"/>
                  </a:moveTo>
                  <a:cubicBezTo>
                    <a:pt x="35538" y="5030"/>
                    <a:pt x="36069" y="2727"/>
                    <a:pt x="36069" y="2550"/>
                  </a:cubicBezTo>
                  <a:cubicBezTo>
                    <a:pt x="36069" y="1664"/>
                    <a:pt x="35361" y="70"/>
                    <a:pt x="33235" y="70"/>
                  </a:cubicBezTo>
                  <a:cubicBezTo>
                    <a:pt x="29693" y="70"/>
                    <a:pt x="14990" y="1487"/>
                    <a:pt x="10562" y="1841"/>
                  </a:cubicBezTo>
                  <a:cubicBezTo>
                    <a:pt x="9145" y="2018"/>
                    <a:pt x="6665" y="2195"/>
                    <a:pt x="6665" y="5915"/>
                  </a:cubicBezTo>
                  <a:cubicBezTo>
                    <a:pt x="6665" y="8395"/>
                    <a:pt x="9145" y="8395"/>
                    <a:pt x="11270" y="8395"/>
                  </a:cubicBezTo>
                  <a:cubicBezTo>
                    <a:pt x="19773" y="8395"/>
                    <a:pt x="19773" y="9635"/>
                    <a:pt x="19773" y="11052"/>
                  </a:cubicBezTo>
                  <a:cubicBezTo>
                    <a:pt x="19773" y="12292"/>
                    <a:pt x="18002" y="19378"/>
                    <a:pt x="16939" y="23452"/>
                  </a:cubicBezTo>
                  <a:lnTo>
                    <a:pt x="12865" y="39748"/>
                  </a:lnTo>
                  <a:cubicBezTo>
                    <a:pt x="11270" y="45771"/>
                    <a:pt x="1528" y="84563"/>
                    <a:pt x="1174" y="86866"/>
                  </a:cubicBezTo>
                  <a:cubicBezTo>
                    <a:pt x="288" y="91117"/>
                    <a:pt x="288" y="93420"/>
                    <a:pt x="288" y="95546"/>
                  </a:cubicBezTo>
                  <a:cubicBezTo>
                    <a:pt x="288" y="113437"/>
                    <a:pt x="11625" y="124773"/>
                    <a:pt x="26327" y="124773"/>
                  </a:cubicBezTo>
                  <a:cubicBezTo>
                    <a:pt x="48469" y="124773"/>
                    <a:pt x="72028" y="100683"/>
                    <a:pt x="72028" y="74467"/>
                  </a:cubicBezTo>
                  <a:cubicBezTo>
                    <a:pt x="72028" y="53742"/>
                    <a:pt x="57680" y="44885"/>
                    <a:pt x="45458" y="44885"/>
                  </a:cubicBezTo>
                  <a:cubicBezTo>
                    <a:pt x="36247" y="44885"/>
                    <a:pt x="28453" y="50022"/>
                    <a:pt x="23139" y="54628"/>
                  </a:cubicBezTo>
                  <a:lnTo>
                    <a:pt x="35361" y="5384"/>
                  </a:lnTo>
                  <a:close/>
                  <a:moveTo>
                    <a:pt x="26504" y="119813"/>
                  </a:moveTo>
                  <a:cubicBezTo>
                    <a:pt x="17824" y="119813"/>
                    <a:pt x="12865" y="112197"/>
                    <a:pt x="12865" y="101746"/>
                  </a:cubicBezTo>
                  <a:cubicBezTo>
                    <a:pt x="12865" y="95192"/>
                    <a:pt x="14459" y="89169"/>
                    <a:pt x="19419" y="69153"/>
                  </a:cubicBezTo>
                  <a:cubicBezTo>
                    <a:pt x="20482" y="65787"/>
                    <a:pt x="20482" y="65433"/>
                    <a:pt x="23847" y="61536"/>
                  </a:cubicBezTo>
                  <a:cubicBezTo>
                    <a:pt x="30578" y="53742"/>
                    <a:pt x="38549" y="49845"/>
                    <a:pt x="44926" y="49845"/>
                  </a:cubicBezTo>
                  <a:cubicBezTo>
                    <a:pt x="51835" y="49845"/>
                    <a:pt x="57857" y="54982"/>
                    <a:pt x="57857" y="67027"/>
                  </a:cubicBezTo>
                  <a:cubicBezTo>
                    <a:pt x="57857" y="74290"/>
                    <a:pt x="53960" y="92357"/>
                    <a:pt x="48646" y="102631"/>
                  </a:cubicBezTo>
                  <a:cubicBezTo>
                    <a:pt x="44395" y="111311"/>
                    <a:pt x="35538" y="119813"/>
                    <a:pt x="26504" y="119813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BB78C9B-C4D5-B531-5748-0D2C3C5D5881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917596" y="3572859"/>
              <a:ext cx="29606" cy="75662"/>
            </a:xfrm>
            <a:custGeom>
              <a:avLst/>
              <a:gdLst>
                <a:gd name="connsiteX0" fmla="*/ 29901 w 29606"/>
                <a:gd name="connsiteY0" fmla="*/ 26645 h 75662"/>
                <a:gd name="connsiteX1" fmla="*/ 13705 w 29606"/>
                <a:gd name="connsiteY1" fmla="*/ 75 h 75662"/>
                <a:gd name="connsiteX2" fmla="*/ 294 w 29606"/>
                <a:gd name="connsiteY2" fmla="*/ 13486 h 75662"/>
                <a:gd name="connsiteX3" fmla="*/ 13705 w 29606"/>
                <a:gd name="connsiteY3" fmla="*/ 26898 h 75662"/>
                <a:gd name="connsiteX4" fmla="*/ 22562 w 29606"/>
                <a:gd name="connsiteY4" fmla="*/ 23608 h 75662"/>
                <a:gd name="connsiteX5" fmla="*/ 23827 w 29606"/>
                <a:gd name="connsiteY5" fmla="*/ 22849 h 75662"/>
                <a:gd name="connsiteX6" fmla="*/ 24334 w 29606"/>
                <a:gd name="connsiteY6" fmla="*/ 26645 h 75662"/>
                <a:gd name="connsiteX7" fmla="*/ 7126 w 29606"/>
                <a:gd name="connsiteY7" fmla="*/ 68905 h 75662"/>
                <a:gd name="connsiteX8" fmla="*/ 4342 w 29606"/>
                <a:gd name="connsiteY8" fmla="*/ 72953 h 75662"/>
                <a:gd name="connsiteX9" fmla="*/ 6873 w 29606"/>
                <a:gd name="connsiteY9" fmla="*/ 75737 h 75662"/>
                <a:gd name="connsiteX10" fmla="*/ 29901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901" y="26645"/>
                  </a:moveTo>
                  <a:cubicBezTo>
                    <a:pt x="29901" y="9944"/>
                    <a:pt x="23574" y="75"/>
                    <a:pt x="13705" y="75"/>
                  </a:cubicBezTo>
                  <a:cubicBezTo>
                    <a:pt x="5355" y="75"/>
                    <a:pt x="294" y="6401"/>
                    <a:pt x="294" y="13486"/>
                  </a:cubicBezTo>
                  <a:cubicBezTo>
                    <a:pt x="294" y="20319"/>
                    <a:pt x="5355" y="26898"/>
                    <a:pt x="13705" y="26898"/>
                  </a:cubicBezTo>
                  <a:cubicBezTo>
                    <a:pt x="16742" y="26898"/>
                    <a:pt x="20032" y="25886"/>
                    <a:pt x="22562" y="23608"/>
                  </a:cubicBezTo>
                  <a:cubicBezTo>
                    <a:pt x="23321" y="23102"/>
                    <a:pt x="23574" y="22849"/>
                    <a:pt x="23827" y="22849"/>
                  </a:cubicBezTo>
                  <a:cubicBezTo>
                    <a:pt x="24081" y="22849"/>
                    <a:pt x="24334" y="23102"/>
                    <a:pt x="24334" y="26645"/>
                  </a:cubicBezTo>
                  <a:cubicBezTo>
                    <a:pt x="24334" y="45371"/>
                    <a:pt x="15477" y="60554"/>
                    <a:pt x="7126" y="68905"/>
                  </a:cubicBezTo>
                  <a:cubicBezTo>
                    <a:pt x="4342" y="71688"/>
                    <a:pt x="4342" y="72194"/>
                    <a:pt x="4342" y="72953"/>
                  </a:cubicBezTo>
                  <a:cubicBezTo>
                    <a:pt x="4342" y="74725"/>
                    <a:pt x="5608" y="75737"/>
                    <a:pt x="6873" y="75737"/>
                  </a:cubicBezTo>
                  <a:cubicBezTo>
                    <a:pt x="9657" y="75737"/>
                    <a:pt x="29901" y="56252"/>
                    <a:pt x="29901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7F5E729-BE05-8BD8-8103-C8EE3AD9289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265147" y="3487834"/>
              <a:ext cx="116150" cy="163724"/>
            </a:xfrm>
            <a:custGeom>
              <a:avLst/>
              <a:gdLst>
                <a:gd name="connsiteX0" fmla="*/ 115699 w 116150"/>
                <a:gd name="connsiteY0" fmla="*/ 16523 h 163724"/>
                <a:gd name="connsiteX1" fmla="*/ 116459 w 116150"/>
                <a:gd name="connsiteY1" fmla="*/ 11968 h 163724"/>
                <a:gd name="connsiteX2" fmla="*/ 109120 w 116150"/>
                <a:gd name="connsiteY2" fmla="*/ 5136 h 163724"/>
                <a:gd name="connsiteX3" fmla="*/ 98745 w 116150"/>
                <a:gd name="connsiteY3" fmla="*/ 16017 h 163724"/>
                <a:gd name="connsiteX4" fmla="*/ 75211 w 116150"/>
                <a:gd name="connsiteY4" fmla="*/ 75 h 163724"/>
                <a:gd name="connsiteX5" fmla="*/ 14985 w 116150"/>
                <a:gd name="connsiteY5" fmla="*/ 71941 h 163724"/>
                <a:gd name="connsiteX6" fmla="*/ 48641 w 116150"/>
                <a:gd name="connsiteY6" fmla="*/ 111923 h 163724"/>
                <a:gd name="connsiteX7" fmla="*/ 77995 w 116150"/>
                <a:gd name="connsiteY7" fmla="*/ 97246 h 163724"/>
                <a:gd name="connsiteX8" fmla="*/ 78248 w 116150"/>
                <a:gd name="connsiteY8" fmla="*/ 97499 h 163724"/>
                <a:gd name="connsiteX9" fmla="*/ 69897 w 116150"/>
                <a:gd name="connsiteY9" fmla="*/ 130902 h 163724"/>
                <a:gd name="connsiteX10" fmla="*/ 33458 w 116150"/>
                <a:gd name="connsiteY10" fmla="*/ 158232 h 163724"/>
                <a:gd name="connsiteX11" fmla="*/ 13214 w 116150"/>
                <a:gd name="connsiteY11" fmla="*/ 155701 h 163724"/>
                <a:gd name="connsiteX12" fmla="*/ 23589 w 116150"/>
                <a:gd name="connsiteY12" fmla="*/ 142542 h 163724"/>
                <a:gd name="connsiteX13" fmla="*/ 13973 w 116150"/>
                <a:gd name="connsiteY13" fmla="*/ 133686 h 163724"/>
                <a:gd name="connsiteX14" fmla="*/ 308 w 116150"/>
                <a:gd name="connsiteY14" fmla="*/ 148363 h 163724"/>
                <a:gd name="connsiteX15" fmla="*/ 33964 w 116150"/>
                <a:gd name="connsiteY15" fmla="*/ 163799 h 163724"/>
                <a:gd name="connsiteX16" fmla="*/ 87611 w 116150"/>
                <a:gd name="connsiteY16" fmla="*/ 128878 h 163724"/>
                <a:gd name="connsiteX17" fmla="*/ 115699 w 116150"/>
                <a:gd name="connsiteY17" fmla="*/ 16523 h 163724"/>
                <a:gd name="connsiteX18" fmla="*/ 82803 w 116150"/>
                <a:gd name="connsiteY18" fmla="*/ 79533 h 163724"/>
                <a:gd name="connsiteX19" fmla="*/ 69897 w 116150"/>
                <a:gd name="connsiteY19" fmla="*/ 97246 h 163724"/>
                <a:gd name="connsiteX20" fmla="*/ 49400 w 116150"/>
                <a:gd name="connsiteY20" fmla="*/ 106356 h 163724"/>
                <a:gd name="connsiteX21" fmla="*/ 32952 w 116150"/>
                <a:gd name="connsiteY21" fmla="*/ 83075 h 163724"/>
                <a:gd name="connsiteX22" fmla="*/ 47123 w 116150"/>
                <a:gd name="connsiteY22" fmla="*/ 28163 h 163724"/>
                <a:gd name="connsiteX23" fmla="*/ 75464 w 116150"/>
                <a:gd name="connsiteY23" fmla="*/ 5642 h 163724"/>
                <a:gd name="connsiteX24" fmla="*/ 95708 w 116150"/>
                <a:gd name="connsiteY24" fmla="*/ 27404 h 163724"/>
                <a:gd name="connsiteX25" fmla="*/ 94949 w 116150"/>
                <a:gd name="connsiteY25" fmla="*/ 31200 h 163724"/>
                <a:gd name="connsiteX26" fmla="*/ 82803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699" y="16523"/>
                  </a:moveTo>
                  <a:cubicBezTo>
                    <a:pt x="115952" y="15005"/>
                    <a:pt x="116459" y="13739"/>
                    <a:pt x="116459" y="11968"/>
                  </a:cubicBezTo>
                  <a:cubicBezTo>
                    <a:pt x="116459" y="7666"/>
                    <a:pt x="113422" y="5136"/>
                    <a:pt x="109120" y="5136"/>
                  </a:cubicBezTo>
                  <a:cubicBezTo>
                    <a:pt x="106590" y="5136"/>
                    <a:pt x="99757" y="6907"/>
                    <a:pt x="98745" y="16017"/>
                  </a:cubicBezTo>
                  <a:cubicBezTo>
                    <a:pt x="94190" y="6654"/>
                    <a:pt x="85333" y="75"/>
                    <a:pt x="75211" y="75"/>
                  </a:cubicBezTo>
                  <a:cubicBezTo>
                    <a:pt x="46363" y="75"/>
                    <a:pt x="14985" y="35502"/>
                    <a:pt x="14985" y="71941"/>
                  </a:cubicBezTo>
                  <a:cubicBezTo>
                    <a:pt x="14985" y="96993"/>
                    <a:pt x="30421" y="111923"/>
                    <a:pt x="48641" y="111923"/>
                  </a:cubicBezTo>
                  <a:cubicBezTo>
                    <a:pt x="63571" y="111923"/>
                    <a:pt x="75464" y="100030"/>
                    <a:pt x="77995" y="97246"/>
                  </a:cubicBezTo>
                  <a:lnTo>
                    <a:pt x="78248" y="97499"/>
                  </a:lnTo>
                  <a:cubicBezTo>
                    <a:pt x="72934" y="120021"/>
                    <a:pt x="69897" y="130396"/>
                    <a:pt x="69897" y="130902"/>
                  </a:cubicBezTo>
                  <a:cubicBezTo>
                    <a:pt x="68885" y="133180"/>
                    <a:pt x="60281" y="158232"/>
                    <a:pt x="33458" y="158232"/>
                  </a:cubicBezTo>
                  <a:cubicBezTo>
                    <a:pt x="28650" y="158232"/>
                    <a:pt x="20299" y="157979"/>
                    <a:pt x="13214" y="155701"/>
                  </a:cubicBezTo>
                  <a:cubicBezTo>
                    <a:pt x="20805" y="153424"/>
                    <a:pt x="23589" y="146844"/>
                    <a:pt x="23589" y="142542"/>
                  </a:cubicBezTo>
                  <a:cubicBezTo>
                    <a:pt x="23589" y="138494"/>
                    <a:pt x="20805" y="133686"/>
                    <a:pt x="13973" y="133686"/>
                  </a:cubicBezTo>
                  <a:cubicBezTo>
                    <a:pt x="8406" y="133686"/>
                    <a:pt x="308" y="138241"/>
                    <a:pt x="308" y="148363"/>
                  </a:cubicBezTo>
                  <a:cubicBezTo>
                    <a:pt x="308" y="158738"/>
                    <a:pt x="9671" y="163799"/>
                    <a:pt x="33964" y="163799"/>
                  </a:cubicBezTo>
                  <a:cubicBezTo>
                    <a:pt x="65595" y="163799"/>
                    <a:pt x="83815" y="144061"/>
                    <a:pt x="87611" y="128878"/>
                  </a:cubicBezTo>
                  <a:lnTo>
                    <a:pt x="115699" y="16523"/>
                  </a:lnTo>
                  <a:close/>
                  <a:moveTo>
                    <a:pt x="82803" y="79533"/>
                  </a:moveTo>
                  <a:cubicBezTo>
                    <a:pt x="81284" y="86112"/>
                    <a:pt x="75464" y="92438"/>
                    <a:pt x="69897" y="97246"/>
                  </a:cubicBezTo>
                  <a:cubicBezTo>
                    <a:pt x="64583" y="101801"/>
                    <a:pt x="56738" y="106356"/>
                    <a:pt x="49400" y="106356"/>
                  </a:cubicBezTo>
                  <a:cubicBezTo>
                    <a:pt x="36747" y="106356"/>
                    <a:pt x="32952" y="93198"/>
                    <a:pt x="32952" y="83075"/>
                  </a:cubicBezTo>
                  <a:cubicBezTo>
                    <a:pt x="32952" y="70929"/>
                    <a:pt x="40290" y="41069"/>
                    <a:pt x="47123" y="28163"/>
                  </a:cubicBezTo>
                  <a:cubicBezTo>
                    <a:pt x="53955" y="15764"/>
                    <a:pt x="64836" y="5642"/>
                    <a:pt x="75464" y="5642"/>
                  </a:cubicBezTo>
                  <a:cubicBezTo>
                    <a:pt x="92166" y="5642"/>
                    <a:pt x="95708" y="26139"/>
                    <a:pt x="95708" y="27404"/>
                  </a:cubicBezTo>
                  <a:cubicBezTo>
                    <a:pt x="95708" y="28669"/>
                    <a:pt x="95202" y="30188"/>
                    <a:pt x="94949" y="31200"/>
                  </a:cubicBezTo>
                  <a:lnTo>
                    <a:pt x="82803" y="7953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80FEAB1E-F209-48A2-DD37-F57B0905C9AA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8416179" y="3409894"/>
              <a:ext cx="58707" cy="253051"/>
            </a:xfrm>
            <a:custGeom>
              <a:avLst/>
              <a:gdLst>
                <a:gd name="connsiteX0" fmla="*/ 59021 w 58707"/>
                <a:gd name="connsiteY0" fmla="*/ 250595 h 253051"/>
                <a:gd name="connsiteX1" fmla="*/ 54719 w 58707"/>
                <a:gd name="connsiteY1" fmla="*/ 245028 h 253051"/>
                <a:gd name="connsiteX2" fmla="*/ 14990 w 58707"/>
                <a:gd name="connsiteY2" fmla="*/ 126600 h 253051"/>
                <a:gd name="connsiteX3" fmla="*/ 55731 w 58707"/>
                <a:gd name="connsiteY3" fmla="*/ 6907 h 253051"/>
                <a:gd name="connsiteX4" fmla="*/ 59021 w 58707"/>
                <a:gd name="connsiteY4" fmla="*/ 2605 h 253051"/>
                <a:gd name="connsiteX5" fmla="*/ 56491 w 58707"/>
                <a:gd name="connsiteY5" fmla="*/ 75 h 253051"/>
                <a:gd name="connsiteX6" fmla="*/ 16255 w 58707"/>
                <a:gd name="connsiteY6" fmla="*/ 49420 h 253051"/>
                <a:gd name="connsiteX7" fmla="*/ 313 w 58707"/>
                <a:gd name="connsiteY7" fmla="*/ 126600 h 253051"/>
                <a:gd name="connsiteX8" fmla="*/ 17015 w 58707"/>
                <a:gd name="connsiteY8" fmla="*/ 205552 h 253051"/>
                <a:gd name="connsiteX9" fmla="*/ 56491 w 58707"/>
                <a:gd name="connsiteY9" fmla="*/ 253126 h 253051"/>
                <a:gd name="connsiteX10" fmla="*/ 59021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21" y="250595"/>
                  </a:moveTo>
                  <a:cubicBezTo>
                    <a:pt x="59021" y="249836"/>
                    <a:pt x="59021" y="249330"/>
                    <a:pt x="54719" y="245028"/>
                  </a:cubicBezTo>
                  <a:cubicBezTo>
                    <a:pt x="23088" y="213144"/>
                    <a:pt x="14990" y="165317"/>
                    <a:pt x="14990" y="126600"/>
                  </a:cubicBezTo>
                  <a:cubicBezTo>
                    <a:pt x="14990" y="82569"/>
                    <a:pt x="24606" y="38538"/>
                    <a:pt x="55731" y="6907"/>
                  </a:cubicBezTo>
                  <a:cubicBezTo>
                    <a:pt x="59021" y="3871"/>
                    <a:pt x="59021" y="3364"/>
                    <a:pt x="59021" y="2605"/>
                  </a:cubicBezTo>
                  <a:cubicBezTo>
                    <a:pt x="59021" y="834"/>
                    <a:pt x="58009" y="75"/>
                    <a:pt x="56491" y="75"/>
                  </a:cubicBezTo>
                  <a:cubicBezTo>
                    <a:pt x="53960" y="75"/>
                    <a:pt x="31185" y="17282"/>
                    <a:pt x="16255" y="49420"/>
                  </a:cubicBezTo>
                  <a:cubicBezTo>
                    <a:pt x="3350" y="77255"/>
                    <a:pt x="313" y="105344"/>
                    <a:pt x="313" y="126600"/>
                  </a:cubicBezTo>
                  <a:cubicBezTo>
                    <a:pt x="313" y="146338"/>
                    <a:pt x="3097" y="176957"/>
                    <a:pt x="17015" y="205552"/>
                  </a:cubicBezTo>
                  <a:cubicBezTo>
                    <a:pt x="32198" y="236677"/>
                    <a:pt x="53960" y="253126"/>
                    <a:pt x="56491" y="253126"/>
                  </a:cubicBezTo>
                  <a:cubicBezTo>
                    <a:pt x="58009" y="253126"/>
                    <a:pt x="59021" y="252367"/>
                    <a:pt x="59021" y="25059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C5719D96-1E62-C84A-366A-D0324F81AF0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496875" y="3487834"/>
              <a:ext cx="111089" cy="114632"/>
            </a:xfrm>
            <a:custGeom>
              <a:avLst/>
              <a:gdLst>
                <a:gd name="connsiteX0" fmla="*/ 111406 w 111089"/>
                <a:gd name="connsiteY0" fmla="*/ 17788 h 114632"/>
                <a:gd name="connsiteX1" fmla="*/ 100272 w 111089"/>
                <a:gd name="connsiteY1" fmla="*/ 75 h 114632"/>
                <a:gd name="connsiteX2" fmla="*/ 87873 w 111089"/>
                <a:gd name="connsiteY2" fmla="*/ 12221 h 114632"/>
                <a:gd name="connsiteX3" fmla="*/ 91922 w 111089"/>
                <a:gd name="connsiteY3" fmla="*/ 19813 h 114632"/>
                <a:gd name="connsiteX4" fmla="*/ 100525 w 111089"/>
                <a:gd name="connsiteY4" fmla="*/ 40563 h 114632"/>
                <a:gd name="connsiteX5" fmla="*/ 55482 w 111089"/>
                <a:gd name="connsiteY5" fmla="*/ 109140 h 114632"/>
                <a:gd name="connsiteX6" fmla="*/ 36756 w 111089"/>
                <a:gd name="connsiteY6" fmla="*/ 87124 h 114632"/>
                <a:gd name="connsiteX7" fmla="*/ 51433 w 111089"/>
                <a:gd name="connsiteY7" fmla="*/ 33477 h 114632"/>
                <a:gd name="connsiteX8" fmla="*/ 54470 w 111089"/>
                <a:gd name="connsiteY8" fmla="*/ 20825 h 114632"/>
                <a:gd name="connsiteX9" fmla="*/ 33720 w 111089"/>
                <a:gd name="connsiteY9" fmla="*/ 75 h 114632"/>
                <a:gd name="connsiteX10" fmla="*/ 317 w 111089"/>
                <a:gd name="connsiteY10" fmla="*/ 39045 h 114632"/>
                <a:gd name="connsiteX11" fmla="*/ 3354 w 111089"/>
                <a:gd name="connsiteY11" fmla="*/ 41575 h 114632"/>
                <a:gd name="connsiteX12" fmla="*/ 7402 w 111089"/>
                <a:gd name="connsiteY12" fmla="*/ 37020 h 114632"/>
                <a:gd name="connsiteX13" fmla="*/ 32961 w 111089"/>
                <a:gd name="connsiteY13" fmla="*/ 5642 h 114632"/>
                <a:gd name="connsiteX14" fmla="*/ 39287 w 111089"/>
                <a:gd name="connsiteY14" fmla="*/ 13739 h 114632"/>
                <a:gd name="connsiteX15" fmla="*/ 34985 w 111089"/>
                <a:gd name="connsiteY15" fmla="*/ 31453 h 114632"/>
                <a:gd name="connsiteX16" fmla="*/ 20561 w 111089"/>
                <a:gd name="connsiteY16" fmla="*/ 83329 h 114632"/>
                <a:gd name="connsiteX17" fmla="*/ 54470 w 111089"/>
                <a:gd name="connsiteY17" fmla="*/ 114707 h 114632"/>
                <a:gd name="connsiteX18" fmla="*/ 111406 w 111089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14632">
                  <a:moveTo>
                    <a:pt x="111406" y="17788"/>
                  </a:moveTo>
                  <a:cubicBezTo>
                    <a:pt x="111406" y="4124"/>
                    <a:pt x="104827" y="75"/>
                    <a:pt x="100272" y="75"/>
                  </a:cubicBezTo>
                  <a:cubicBezTo>
                    <a:pt x="93946" y="75"/>
                    <a:pt x="87873" y="6654"/>
                    <a:pt x="87873" y="12221"/>
                  </a:cubicBezTo>
                  <a:cubicBezTo>
                    <a:pt x="87873" y="15511"/>
                    <a:pt x="89138" y="17029"/>
                    <a:pt x="91922" y="19813"/>
                  </a:cubicBezTo>
                  <a:cubicBezTo>
                    <a:pt x="97236" y="24874"/>
                    <a:pt x="100525" y="31453"/>
                    <a:pt x="100525" y="40563"/>
                  </a:cubicBezTo>
                  <a:cubicBezTo>
                    <a:pt x="100525" y="51191"/>
                    <a:pt x="85089" y="109140"/>
                    <a:pt x="55482" y="109140"/>
                  </a:cubicBezTo>
                  <a:cubicBezTo>
                    <a:pt x="42577" y="109140"/>
                    <a:pt x="36756" y="100283"/>
                    <a:pt x="36756" y="87124"/>
                  </a:cubicBezTo>
                  <a:cubicBezTo>
                    <a:pt x="36756" y="72953"/>
                    <a:pt x="43589" y="54481"/>
                    <a:pt x="51433" y="33477"/>
                  </a:cubicBezTo>
                  <a:cubicBezTo>
                    <a:pt x="53205" y="29176"/>
                    <a:pt x="54470" y="25633"/>
                    <a:pt x="54470" y="20825"/>
                  </a:cubicBezTo>
                  <a:cubicBezTo>
                    <a:pt x="54470" y="9438"/>
                    <a:pt x="46372" y="75"/>
                    <a:pt x="33720" y="75"/>
                  </a:cubicBezTo>
                  <a:cubicBezTo>
                    <a:pt x="9933" y="75"/>
                    <a:pt x="317" y="36767"/>
                    <a:pt x="317" y="39045"/>
                  </a:cubicBezTo>
                  <a:cubicBezTo>
                    <a:pt x="317" y="41575"/>
                    <a:pt x="2848" y="41575"/>
                    <a:pt x="3354" y="41575"/>
                  </a:cubicBezTo>
                  <a:cubicBezTo>
                    <a:pt x="5884" y="41575"/>
                    <a:pt x="6137" y="41069"/>
                    <a:pt x="7402" y="37020"/>
                  </a:cubicBezTo>
                  <a:cubicBezTo>
                    <a:pt x="14741" y="11462"/>
                    <a:pt x="25622" y="5642"/>
                    <a:pt x="32961" y="5642"/>
                  </a:cubicBezTo>
                  <a:cubicBezTo>
                    <a:pt x="34985" y="5642"/>
                    <a:pt x="39287" y="5642"/>
                    <a:pt x="39287" y="13739"/>
                  </a:cubicBezTo>
                  <a:cubicBezTo>
                    <a:pt x="39287" y="20066"/>
                    <a:pt x="36756" y="26898"/>
                    <a:pt x="34985" y="31453"/>
                  </a:cubicBezTo>
                  <a:cubicBezTo>
                    <a:pt x="23851" y="60807"/>
                    <a:pt x="20561" y="72447"/>
                    <a:pt x="20561" y="83329"/>
                  </a:cubicBezTo>
                  <a:cubicBezTo>
                    <a:pt x="20561" y="110658"/>
                    <a:pt x="42830" y="114707"/>
                    <a:pt x="54470" y="114707"/>
                  </a:cubicBezTo>
                  <a:cubicBezTo>
                    <a:pt x="96983" y="114707"/>
                    <a:pt x="111406" y="30947"/>
                    <a:pt x="111406" y="17788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A77E05C-8F23-3D57-F59B-EAE23A6240D3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643038" y="3572859"/>
              <a:ext cx="29606" cy="75662"/>
            </a:xfrm>
            <a:custGeom>
              <a:avLst/>
              <a:gdLst>
                <a:gd name="connsiteX0" fmla="*/ 29929 w 29606"/>
                <a:gd name="connsiteY0" fmla="*/ 26645 h 75662"/>
                <a:gd name="connsiteX1" fmla="*/ 13734 w 29606"/>
                <a:gd name="connsiteY1" fmla="*/ 75 h 75662"/>
                <a:gd name="connsiteX2" fmla="*/ 322 w 29606"/>
                <a:gd name="connsiteY2" fmla="*/ 13486 h 75662"/>
                <a:gd name="connsiteX3" fmla="*/ 13734 w 29606"/>
                <a:gd name="connsiteY3" fmla="*/ 26898 h 75662"/>
                <a:gd name="connsiteX4" fmla="*/ 22591 w 29606"/>
                <a:gd name="connsiteY4" fmla="*/ 23608 h 75662"/>
                <a:gd name="connsiteX5" fmla="*/ 23856 w 29606"/>
                <a:gd name="connsiteY5" fmla="*/ 22849 h 75662"/>
                <a:gd name="connsiteX6" fmla="*/ 24362 w 29606"/>
                <a:gd name="connsiteY6" fmla="*/ 26645 h 75662"/>
                <a:gd name="connsiteX7" fmla="*/ 7155 w 29606"/>
                <a:gd name="connsiteY7" fmla="*/ 68905 h 75662"/>
                <a:gd name="connsiteX8" fmla="*/ 4371 w 29606"/>
                <a:gd name="connsiteY8" fmla="*/ 72953 h 75662"/>
                <a:gd name="connsiteX9" fmla="*/ 6902 w 29606"/>
                <a:gd name="connsiteY9" fmla="*/ 75737 h 75662"/>
                <a:gd name="connsiteX10" fmla="*/ 29929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929" y="26645"/>
                  </a:moveTo>
                  <a:cubicBezTo>
                    <a:pt x="29929" y="9944"/>
                    <a:pt x="23603" y="75"/>
                    <a:pt x="13734" y="75"/>
                  </a:cubicBezTo>
                  <a:cubicBezTo>
                    <a:pt x="5383" y="75"/>
                    <a:pt x="322" y="6401"/>
                    <a:pt x="322" y="13486"/>
                  </a:cubicBezTo>
                  <a:cubicBezTo>
                    <a:pt x="322" y="20319"/>
                    <a:pt x="5383" y="26898"/>
                    <a:pt x="13734" y="26898"/>
                  </a:cubicBezTo>
                  <a:cubicBezTo>
                    <a:pt x="16771" y="26898"/>
                    <a:pt x="20060" y="25886"/>
                    <a:pt x="22591" y="23608"/>
                  </a:cubicBezTo>
                  <a:cubicBezTo>
                    <a:pt x="23350" y="23102"/>
                    <a:pt x="23603" y="22849"/>
                    <a:pt x="23856" y="22849"/>
                  </a:cubicBezTo>
                  <a:cubicBezTo>
                    <a:pt x="24109" y="22849"/>
                    <a:pt x="24362" y="23102"/>
                    <a:pt x="24362" y="26645"/>
                  </a:cubicBezTo>
                  <a:cubicBezTo>
                    <a:pt x="24362" y="45371"/>
                    <a:pt x="15505" y="60554"/>
                    <a:pt x="7155" y="68905"/>
                  </a:cubicBezTo>
                  <a:cubicBezTo>
                    <a:pt x="4371" y="71688"/>
                    <a:pt x="4371" y="72194"/>
                    <a:pt x="4371" y="72953"/>
                  </a:cubicBezTo>
                  <a:cubicBezTo>
                    <a:pt x="4371" y="74725"/>
                    <a:pt x="5636" y="75737"/>
                    <a:pt x="6902" y="75737"/>
                  </a:cubicBezTo>
                  <a:cubicBezTo>
                    <a:pt x="9685" y="75737"/>
                    <a:pt x="29929" y="56252"/>
                    <a:pt x="29929" y="26645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3995F06C-C239-0587-17F0-B1014CC1EDEC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741080" y="3487834"/>
              <a:ext cx="102991" cy="114632"/>
            </a:xfrm>
            <a:custGeom>
              <a:avLst/>
              <a:gdLst>
                <a:gd name="connsiteX0" fmla="*/ 15257 w 102991"/>
                <a:gd name="connsiteY0" fmla="*/ 96993 h 114632"/>
                <a:gd name="connsiteX1" fmla="*/ 12979 w 102991"/>
                <a:gd name="connsiteY1" fmla="*/ 107874 h 114632"/>
                <a:gd name="connsiteX2" fmla="*/ 20318 w 102991"/>
                <a:gd name="connsiteY2" fmla="*/ 114707 h 114632"/>
                <a:gd name="connsiteX3" fmla="*/ 29681 w 102991"/>
                <a:gd name="connsiteY3" fmla="*/ 107621 h 114632"/>
                <a:gd name="connsiteX4" fmla="*/ 39803 w 102991"/>
                <a:gd name="connsiteY4" fmla="*/ 67639 h 114632"/>
                <a:gd name="connsiteX5" fmla="*/ 47900 w 102991"/>
                <a:gd name="connsiteY5" fmla="*/ 34743 h 114632"/>
                <a:gd name="connsiteX6" fmla="*/ 62071 w 102991"/>
                <a:gd name="connsiteY6" fmla="*/ 13993 h 114632"/>
                <a:gd name="connsiteX7" fmla="*/ 82315 w 102991"/>
                <a:gd name="connsiteY7" fmla="*/ 5642 h 114632"/>
                <a:gd name="connsiteX8" fmla="*/ 92943 w 102991"/>
                <a:gd name="connsiteY8" fmla="*/ 8678 h 114632"/>
                <a:gd name="connsiteX9" fmla="*/ 79785 w 102991"/>
                <a:gd name="connsiteY9" fmla="*/ 22596 h 114632"/>
                <a:gd name="connsiteX10" fmla="*/ 89401 w 102991"/>
                <a:gd name="connsiteY10" fmla="*/ 31453 h 114632"/>
                <a:gd name="connsiteX11" fmla="*/ 103318 w 102991"/>
                <a:gd name="connsiteY11" fmla="*/ 16523 h 114632"/>
                <a:gd name="connsiteX12" fmla="*/ 82315 w 102991"/>
                <a:gd name="connsiteY12" fmla="*/ 75 h 114632"/>
                <a:gd name="connsiteX13" fmla="*/ 49925 w 102991"/>
                <a:gd name="connsiteY13" fmla="*/ 19560 h 114632"/>
                <a:gd name="connsiteX14" fmla="*/ 26897 w 102991"/>
                <a:gd name="connsiteY14" fmla="*/ 75 h 114632"/>
                <a:gd name="connsiteX15" fmla="*/ 8171 w 102991"/>
                <a:gd name="connsiteY15" fmla="*/ 14499 h 114632"/>
                <a:gd name="connsiteX16" fmla="*/ 327 w 102991"/>
                <a:gd name="connsiteY16" fmla="*/ 39045 h 114632"/>
                <a:gd name="connsiteX17" fmla="*/ 3363 w 102991"/>
                <a:gd name="connsiteY17" fmla="*/ 41575 h 114632"/>
                <a:gd name="connsiteX18" fmla="*/ 7665 w 102991"/>
                <a:gd name="connsiteY18" fmla="*/ 35755 h 114632"/>
                <a:gd name="connsiteX19" fmla="*/ 26138 w 102991"/>
                <a:gd name="connsiteY19" fmla="*/ 5642 h 114632"/>
                <a:gd name="connsiteX20" fmla="*/ 33982 w 102991"/>
                <a:gd name="connsiteY20" fmla="*/ 17282 h 114632"/>
                <a:gd name="connsiteX21" fmla="*/ 29934 w 102991"/>
                <a:gd name="connsiteY21" fmla="*/ 38538 h 114632"/>
                <a:gd name="connsiteX22" fmla="*/ 15257 w 102991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991" h="114632">
                  <a:moveTo>
                    <a:pt x="15257" y="96993"/>
                  </a:moveTo>
                  <a:cubicBezTo>
                    <a:pt x="14498" y="100789"/>
                    <a:pt x="12979" y="106609"/>
                    <a:pt x="12979" y="107874"/>
                  </a:cubicBezTo>
                  <a:cubicBezTo>
                    <a:pt x="12979" y="112429"/>
                    <a:pt x="16522" y="114707"/>
                    <a:pt x="20318" y="114707"/>
                  </a:cubicBezTo>
                  <a:cubicBezTo>
                    <a:pt x="23354" y="114707"/>
                    <a:pt x="27909" y="112682"/>
                    <a:pt x="29681" y="107621"/>
                  </a:cubicBezTo>
                  <a:cubicBezTo>
                    <a:pt x="30187" y="106609"/>
                    <a:pt x="38790" y="72194"/>
                    <a:pt x="39803" y="67639"/>
                  </a:cubicBezTo>
                  <a:cubicBezTo>
                    <a:pt x="41827" y="59289"/>
                    <a:pt x="46382" y="41575"/>
                    <a:pt x="47900" y="34743"/>
                  </a:cubicBezTo>
                  <a:cubicBezTo>
                    <a:pt x="48912" y="31453"/>
                    <a:pt x="55998" y="19560"/>
                    <a:pt x="62071" y="13993"/>
                  </a:cubicBezTo>
                  <a:cubicBezTo>
                    <a:pt x="64096" y="12221"/>
                    <a:pt x="71434" y="5642"/>
                    <a:pt x="82315" y="5642"/>
                  </a:cubicBezTo>
                  <a:cubicBezTo>
                    <a:pt x="88895" y="5642"/>
                    <a:pt x="92690" y="8678"/>
                    <a:pt x="92943" y="8678"/>
                  </a:cubicBezTo>
                  <a:cubicBezTo>
                    <a:pt x="85352" y="9944"/>
                    <a:pt x="79785" y="16017"/>
                    <a:pt x="79785" y="22596"/>
                  </a:cubicBezTo>
                  <a:cubicBezTo>
                    <a:pt x="79785" y="26645"/>
                    <a:pt x="82568" y="31453"/>
                    <a:pt x="89401" y="31453"/>
                  </a:cubicBezTo>
                  <a:cubicBezTo>
                    <a:pt x="96233" y="31453"/>
                    <a:pt x="103318" y="25633"/>
                    <a:pt x="103318" y="16523"/>
                  </a:cubicBezTo>
                  <a:cubicBezTo>
                    <a:pt x="103318" y="7666"/>
                    <a:pt x="95221" y="75"/>
                    <a:pt x="82315" y="75"/>
                  </a:cubicBezTo>
                  <a:cubicBezTo>
                    <a:pt x="65867" y="75"/>
                    <a:pt x="54733" y="12474"/>
                    <a:pt x="49925" y="19560"/>
                  </a:cubicBezTo>
                  <a:cubicBezTo>
                    <a:pt x="47900" y="8172"/>
                    <a:pt x="38790" y="75"/>
                    <a:pt x="26897" y="75"/>
                  </a:cubicBezTo>
                  <a:cubicBezTo>
                    <a:pt x="15257" y="75"/>
                    <a:pt x="10449" y="9944"/>
                    <a:pt x="8171" y="14499"/>
                  </a:cubicBezTo>
                  <a:cubicBezTo>
                    <a:pt x="3616" y="23102"/>
                    <a:pt x="327" y="38285"/>
                    <a:pt x="327" y="39045"/>
                  </a:cubicBezTo>
                  <a:cubicBezTo>
                    <a:pt x="327" y="41575"/>
                    <a:pt x="2857" y="41575"/>
                    <a:pt x="3363" y="41575"/>
                  </a:cubicBezTo>
                  <a:cubicBezTo>
                    <a:pt x="5894" y="41575"/>
                    <a:pt x="6147" y="41322"/>
                    <a:pt x="7665" y="35755"/>
                  </a:cubicBezTo>
                  <a:cubicBezTo>
                    <a:pt x="11967" y="17788"/>
                    <a:pt x="17028" y="5642"/>
                    <a:pt x="26138" y="5642"/>
                  </a:cubicBezTo>
                  <a:cubicBezTo>
                    <a:pt x="30440" y="5642"/>
                    <a:pt x="33982" y="7666"/>
                    <a:pt x="33982" y="17282"/>
                  </a:cubicBezTo>
                  <a:cubicBezTo>
                    <a:pt x="33982" y="22596"/>
                    <a:pt x="33223" y="25380"/>
                    <a:pt x="29934" y="38538"/>
                  </a:cubicBezTo>
                  <a:lnTo>
                    <a:pt x="15257" y="96993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8F0ADA43-153D-70FF-555F-DDDC24C98FC3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869362" y="3409894"/>
              <a:ext cx="58707" cy="253051"/>
            </a:xfrm>
            <a:custGeom>
              <a:avLst/>
              <a:gdLst>
                <a:gd name="connsiteX0" fmla="*/ 59039 w 58707"/>
                <a:gd name="connsiteY0" fmla="*/ 126600 h 253051"/>
                <a:gd name="connsiteX1" fmla="*/ 42338 w 58707"/>
                <a:gd name="connsiteY1" fmla="*/ 47648 h 253051"/>
                <a:gd name="connsiteX2" fmla="*/ 2862 w 58707"/>
                <a:gd name="connsiteY2" fmla="*/ 75 h 253051"/>
                <a:gd name="connsiteX3" fmla="*/ 331 w 58707"/>
                <a:gd name="connsiteY3" fmla="*/ 2605 h 253051"/>
                <a:gd name="connsiteX4" fmla="*/ 5139 w 58707"/>
                <a:gd name="connsiteY4" fmla="*/ 8425 h 253051"/>
                <a:gd name="connsiteX5" fmla="*/ 44362 w 58707"/>
                <a:gd name="connsiteY5" fmla="*/ 126600 h 253051"/>
                <a:gd name="connsiteX6" fmla="*/ 3621 w 58707"/>
                <a:gd name="connsiteY6" fmla="*/ 246293 h 253051"/>
                <a:gd name="connsiteX7" fmla="*/ 331 w 58707"/>
                <a:gd name="connsiteY7" fmla="*/ 250595 h 253051"/>
                <a:gd name="connsiteX8" fmla="*/ 2862 w 58707"/>
                <a:gd name="connsiteY8" fmla="*/ 253126 h 253051"/>
                <a:gd name="connsiteX9" fmla="*/ 43097 w 58707"/>
                <a:gd name="connsiteY9" fmla="*/ 203781 h 253051"/>
                <a:gd name="connsiteX10" fmla="*/ 59039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39" y="126600"/>
                  </a:moveTo>
                  <a:cubicBezTo>
                    <a:pt x="59039" y="106862"/>
                    <a:pt x="56256" y="76243"/>
                    <a:pt x="42338" y="47648"/>
                  </a:cubicBezTo>
                  <a:cubicBezTo>
                    <a:pt x="27155" y="16523"/>
                    <a:pt x="5392" y="75"/>
                    <a:pt x="2862" y="75"/>
                  </a:cubicBezTo>
                  <a:cubicBezTo>
                    <a:pt x="1344" y="75"/>
                    <a:pt x="331" y="1087"/>
                    <a:pt x="331" y="2605"/>
                  </a:cubicBezTo>
                  <a:cubicBezTo>
                    <a:pt x="331" y="3364"/>
                    <a:pt x="331" y="3871"/>
                    <a:pt x="5139" y="8425"/>
                  </a:cubicBezTo>
                  <a:cubicBezTo>
                    <a:pt x="29938" y="33477"/>
                    <a:pt x="44362" y="73713"/>
                    <a:pt x="44362" y="126600"/>
                  </a:cubicBezTo>
                  <a:cubicBezTo>
                    <a:pt x="44362" y="169872"/>
                    <a:pt x="34999" y="214409"/>
                    <a:pt x="3621" y="246293"/>
                  </a:cubicBezTo>
                  <a:cubicBezTo>
                    <a:pt x="331" y="249330"/>
                    <a:pt x="331" y="249836"/>
                    <a:pt x="331" y="250595"/>
                  </a:cubicBezTo>
                  <a:cubicBezTo>
                    <a:pt x="331" y="252114"/>
                    <a:pt x="1344" y="253126"/>
                    <a:pt x="2862" y="253126"/>
                  </a:cubicBezTo>
                  <a:cubicBezTo>
                    <a:pt x="5392" y="253126"/>
                    <a:pt x="28167" y="235918"/>
                    <a:pt x="43097" y="203781"/>
                  </a:cubicBezTo>
                  <a:cubicBezTo>
                    <a:pt x="56003" y="175945"/>
                    <a:pt x="59039" y="147857"/>
                    <a:pt x="59039" y="126600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B82C6674-2B4B-7FD3-DCE2-6154D2CD2965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9044640" y="3463035"/>
              <a:ext cx="154614" cy="146769"/>
            </a:xfrm>
            <a:custGeom>
              <a:avLst/>
              <a:gdLst>
                <a:gd name="connsiteX0" fmla="*/ 150144 w 154614"/>
                <a:gd name="connsiteY0" fmla="*/ 79027 h 146769"/>
                <a:gd name="connsiteX1" fmla="*/ 154952 w 154614"/>
                <a:gd name="connsiteY1" fmla="*/ 73460 h 146769"/>
                <a:gd name="connsiteX2" fmla="*/ 150144 w 154614"/>
                <a:gd name="connsiteY2" fmla="*/ 67892 h 146769"/>
                <a:gd name="connsiteX3" fmla="*/ 9954 w 154614"/>
                <a:gd name="connsiteY3" fmla="*/ 1846 h 146769"/>
                <a:gd name="connsiteX4" fmla="*/ 5399 w 154614"/>
                <a:gd name="connsiteY4" fmla="*/ 75 h 146769"/>
                <a:gd name="connsiteX5" fmla="*/ 338 w 154614"/>
                <a:gd name="connsiteY5" fmla="*/ 5136 h 146769"/>
                <a:gd name="connsiteX6" fmla="*/ 5146 w 154614"/>
                <a:gd name="connsiteY6" fmla="*/ 10703 h 146769"/>
                <a:gd name="connsiteX7" fmla="*/ 137998 w 154614"/>
                <a:gd name="connsiteY7" fmla="*/ 73460 h 146769"/>
                <a:gd name="connsiteX8" fmla="*/ 5146 w 154614"/>
                <a:gd name="connsiteY8" fmla="*/ 136216 h 146769"/>
                <a:gd name="connsiteX9" fmla="*/ 338 w 154614"/>
                <a:gd name="connsiteY9" fmla="*/ 141783 h 146769"/>
                <a:gd name="connsiteX10" fmla="*/ 5399 w 154614"/>
                <a:gd name="connsiteY10" fmla="*/ 146844 h 146769"/>
                <a:gd name="connsiteX11" fmla="*/ 9954 w 154614"/>
                <a:gd name="connsiteY11" fmla="*/ 145073 h 146769"/>
                <a:gd name="connsiteX12" fmla="*/ 150144 w 154614"/>
                <a:gd name="connsiteY12" fmla="*/ 79027 h 1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614" h="146769">
                  <a:moveTo>
                    <a:pt x="150144" y="79027"/>
                  </a:moveTo>
                  <a:cubicBezTo>
                    <a:pt x="152928" y="77761"/>
                    <a:pt x="154952" y="76496"/>
                    <a:pt x="154952" y="73460"/>
                  </a:cubicBezTo>
                  <a:cubicBezTo>
                    <a:pt x="154952" y="70423"/>
                    <a:pt x="152928" y="69158"/>
                    <a:pt x="150144" y="67892"/>
                  </a:cubicBezTo>
                  <a:lnTo>
                    <a:pt x="9954" y="1846"/>
                  </a:lnTo>
                  <a:cubicBezTo>
                    <a:pt x="6664" y="75"/>
                    <a:pt x="6158" y="75"/>
                    <a:pt x="5399" y="75"/>
                  </a:cubicBezTo>
                  <a:cubicBezTo>
                    <a:pt x="2616" y="75"/>
                    <a:pt x="338" y="2352"/>
                    <a:pt x="338" y="5136"/>
                  </a:cubicBezTo>
                  <a:cubicBezTo>
                    <a:pt x="338" y="7413"/>
                    <a:pt x="1603" y="8932"/>
                    <a:pt x="5146" y="10703"/>
                  </a:cubicBezTo>
                  <a:lnTo>
                    <a:pt x="137998" y="73460"/>
                  </a:lnTo>
                  <a:lnTo>
                    <a:pt x="5146" y="136216"/>
                  </a:lnTo>
                  <a:cubicBezTo>
                    <a:pt x="1603" y="137988"/>
                    <a:pt x="338" y="139506"/>
                    <a:pt x="338" y="141783"/>
                  </a:cubicBezTo>
                  <a:cubicBezTo>
                    <a:pt x="338" y="144567"/>
                    <a:pt x="2616" y="146844"/>
                    <a:pt x="5399" y="146844"/>
                  </a:cubicBezTo>
                  <a:cubicBezTo>
                    <a:pt x="6158" y="146844"/>
                    <a:pt x="6664" y="146844"/>
                    <a:pt x="9954" y="145073"/>
                  </a:cubicBezTo>
                  <a:lnTo>
                    <a:pt x="150144" y="79027"/>
                  </a:ln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3BFE764E-E982-8E35-C371-3F7AF274F487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9300614" y="3431150"/>
              <a:ext cx="106534" cy="174099"/>
            </a:xfrm>
            <a:custGeom>
              <a:avLst/>
              <a:gdLst>
                <a:gd name="connsiteX0" fmla="*/ 106883 w 106534"/>
                <a:gd name="connsiteY0" fmla="*/ 87630 h 174099"/>
                <a:gd name="connsiteX1" fmla="*/ 96761 w 106534"/>
                <a:gd name="connsiteY1" fmla="*/ 28416 h 174099"/>
                <a:gd name="connsiteX2" fmla="*/ 53742 w 106534"/>
                <a:gd name="connsiteY2" fmla="*/ 75 h 174099"/>
                <a:gd name="connsiteX3" fmla="*/ 9711 w 106534"/>
                <a:gd name="connsiteY3" fmla="*/ 30188 h 174099"/>
                <a:gd name="connsiteX4" fmla="*/ 349 w 106534"/>
                <a:gd name="connsiteY4" fmla="*/ 87630 h 174099"/>
                <a:gd name="connsiteX5" fmla="*/ 11736 w 106534"/>
                <a:gd name="connsiteY5" fmla="*/ 148616 h 174099"/>
                <a:gd name="connsiteX6" fmla="*/ 53489 w 106534"/>
                <a:gd name="connsiteY6" fmla="*/ 174174 h 174099"/>
                <a:gd name="connsiteX7" fmla="*/ 97520 w 106534"/>
                <a:gd name="connsiteY7" fmla="*/ 144820 h 174099"/>
                <a:gd name="connsiteX8" fmla="*/ 106883 w 106534"/>
                <a:gd name="connsiteY8" fmla="*/ 87630 h 174099"/>
                <a:gd name="connsiteX9" fmla="*/ 53489 w 106534"/>
                <a:gd name="connsiteY9" fmla="*/ 168607 h 174099"/>
                <a:gd name="connsiteX10" fmla="*/ 24135 w 106534"/>
                <a:gd name="connsiteY10" fmla="*/ 137988 h 174099"/>
                <a:gd name="connsiteX11" fmla="*/ 21352 w 106534"/>
                <a:gd name="connsiteY11" fmla="*/ 84594 h 174099"/>
                <a:gd name="connsiteX12" fmla="*/ 23376 w 106534"/>
                <a:gd name="connsiteY12" fmla="*/ 38032 h 174099"/>
                <a:gd name="connsiteX13" fmla="*/ 53489 w 106534"/>
                <a:gd name="connsiteY13" fmla="*/ 5642 h 174099"/>
                <a:gd name="connsiteX14" fmla="*/ 83349 w 106534"/>
                <a:gd name="connsiteY14" fmla="*/ 35249 h 174099"/>
                <a:gd name="connsiteX15" fmla="*/ 85880 w 106534"/>
                <a:gd name="connsiteY15" fmla="*/ 84594 h 174099"/>
                <a:gd name="connsiteX16" fmla="*/ 83096 w 106534"/>
                <a:gd name="connsiteY16" fmla="*/ 136975 h 174099"/>
                <a:gd name="connsiteX17" fmla="*/ 53489 w 106534"/>
                <a:gd name="connsiteY17" fmla="*/ 16860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74099">
                  <a:moveTo>
                    <a:pt x="106883" y="87630"/>
                  </a:moveTo>
                  <a:cubicBezTo>
                    <a:pt x="106883" y="67386"/>
                    <a:pt x="105618" y="47142"/>
                    <a:pt x="96761" y="28416"/>
                  </a:cubicBezTo>
                  <a:cubicBezTo>
                    <a:pt x="85121" y="4124"/>
                    <a:pt x="64371" y="75"/>
                    <a:pt x="53742" y="75"/>
                  </a:cubicBezTo>
                  <a:cubicBezTo>
                    <a:pt x="38559" y="75"/>
                    <a:pt x="20087" y="6654"/>
                    <a:pt x="9711" y="30188"/>
                  </a:cubicBezTo>
                  <a:cubicBezTo>
                    <a:pt x="1614" y="47648"/>
                    <a:pt x="349" y="67386"/>
                    <a:pt x="349" y="87630"/>
                  </a:cubicBezTo>
                  <a:cubicBezTo>
                    <a:pt x="349" y="106609"/>
                    <a:pt x="1361" y="129384"/>
                    <a:pt x="11736" y="148616"/>
                  </a:cubicBezTo>
                  <a:cubicBezTo>
                    <a:pt x="22617" y="169113"/>
                    <a:pt x="41090" y="174174"/>
                    <a:pt x="53489" y="174174"/>
                  </a:cubicBezTo>
                  <a:cubicBezTo>
                    <a:pt x="67154" y="174174"/>
                    <a:pt x="86386" y="168860"/>
                    <a:pt x="97520" y="144820"/>
                  </a:cubicBezTo>
                  <a:cubicBezTo>
                    <a:pt x="105618" y="127359"/>
                    <a:pt x="106883" y="107621"/>
                    <a:pt x="106883" y="87630"/>
                  </a:cubicBezTo>
                  <a:close/>
                  <a:moveTo>
                    <a:pt x="53489" y="168607"/>
                  </a:moveTo>
                  <a:cubicBezTo>
                    <a:pt x="43620" y="168607"/>
                    <a:pt x="28690" y="162280"/>
                    <a:pt x="24135" y="137988"/>
                  </a:cubicBezTo>
                  <a:cubicBezTo>
                    <a:pt x="21352" y="122804"/>
                    <a:pt x="21352" y="99524"/>
                    <a:pt x="21352" y="84594"/>
                  </a:cubicBezTo>
                  <a:cubicBezTo>
                    <a:pt x="21352" y="68399"/>
                    <a:pt x="21352" y="51697"/>
                    <a:pt x="23376" y="38032"/>
                  </a:cubicBezTo>
                  <a:cubicBezTo>
                    <a:pt x="28184" y="7919"/>
                    <a:pt x="47163" y="5642"/>
                    <a:pt x="53489" y="5642"/>
                  </a:cubicBezTo>
                  <a:cubicBezTo>
                    <a:pt x="61840" y="5642"/>
                    <a:pt x="78541" y="10197"/>
                    <a:pt x="83349" y="35249"/>
                  </a:cubicBezTo>
                  <a:cubicBezTo>
                    <a:pt x="85880" y="49420"/>
                    <a:pt x="85880" y="68652"/>
                    <a:pt x="85880" y="84594"/>
                  </a:cubicBezTo>
                  <a:cubicBezTo>
                    <a:pt x="85880" y="103573"/>
                    <a:pt x="85880" y="120780"/>
                    <a:pt x="83096" y="136975"/>
                  </a:cubicBezTo>
                  <a:cubicBezTo>
                    <a:pt x="79301" y="161015"/>
                    <a:pt x="64877" y="168607"/>
                    <a:pt x="53489" y="168607"/>
                  </a:cubicBezTo>
                  <a:close/>
                </a:path>
              </a:pathLst>
            </a:custGeom>
            <a:solidFill>
              <a:srgbClr val="000000"/>
            </a:solidFill>
            <a:ln w="2536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61" name="TextBox 260">
            <a:extLst>
              <a:ext uri="{FF2B5EF4-FFF2-40B4-BE49-F238E27FC236}">
                <a16:creationId xmlns:a16="http://schemas.microsoft.com/office/drawing/2014/main" id="{470313D2-C65F-83CF-A2CF-50D3A05ACF73}"/>
              </a:ext>
            </a:extLst>
          </p:cNvPr>
          <p:cNvSpPr txBox="1"/>
          <p:nvPr/>
        </p:nvSpPr>
        <p:spPr>
          <a:xfrm>
            <a:off x="6260788" y="4397959"/>
            <a:ext cx="58394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Approaching inner horizon on outgoing trajectory</a:t>
            </a:r>
            <a:endParaRPr lang="en-AU" sz="2200" dirty="0"/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5863F3FF-CF85-68B2-1B5B-28E58BC27903}"/>
              </a:ext>
            </a:extLst>
          </p:cNvPr>
          <p:cNvSpPr txBox="1"/>
          <p:nvPr/>
        </p:nvSpPr>
        <p:spPr>
          <a:xfrm>
            <a:off x="6260788" y="5613808"/>
            <a:ext cx="586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Approaching outer horizon on outgoing trajectory</a:t>
            </a:r>
            <a:endParaRPr lang="en-AU" sz="2200" dirty="0"/>
          </a:p>
        </p:txBody>
      </p:sp>
      <p:grpSp>
        <p:nvGrpSpPr>
          <p:cNvPr id="2" name="Group 1" descr="\documentclass{article}&#10;\usepackage{amsmath}&#10;\usepackage{tensor}&#10;\pagestyle{empty}&#10;\begin{document}&#10;&#10;$$\ddot{r}=\frac{1}{2}\left(\partial_{v}f\right)\dot{v}^2-\frac{1}{2}\partial_{r}f$$&#10;&#10;&#10;\end{document}" title="IguanaTex Vector Display">
            <a:extLst>
              <a:ext uri="{FF2B5EF4-FFF2-40B4-BE49-F238E27FC236}">
                <a16:creationId xmlns:a16="http://schemas.microsoft.com/office/drawing/2014/main" id="{B07A8B49-3CAC-DD85-FFD2-A03E8E61CC2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245484" y="2324247"/>
            <a:ext cx="2465918" cy="519719"/>
            <a:chOff x="7269612" y="4174246"/>
            <a:chExt cx="2465918" cy="51971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E0DF79F-651A-E631-0779-67896D7F9E7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299887" y="4346809"/>
              <a:ext cx="74526" cy="25621"/>
            </a:xfrm>
            <a:custGeom>
              <a:avLst/>
              <a:gdLst>
                <a:gd name="connsiteX0" fmla="*/ 25621 w 74526"/>
                <a:gd name="connsiteY0" fmla="*/ 12888 h 25621"/>
                <a:gd name="connsiteX1" fmla="*/ 12903 w 74526"/>
                <a:gd name="connsiteY1" fmla="*/ 77 h 25621"/>
                <a:gd name="connsiteX2" fmla="*/ 185 w 74526"/>
                <a:gd name="connsiteY2" fmla="*/ 12888 h 25621"/>
                <a:gd name="connsiteX3" fmla="*/ 12903 w 74526"/>
                <a:gd name="connsiteY3" fmla="*/ 25698 h 25621"/>
                <a:gd name="connsiteX4" fmla="*/ 25621 w 74526"/>
                <a:gd name="connsiteY4" fmla="*/ 12888 h 25621"/>
                <a:gd name="connsiteX5" fmla="*/ 74712 w 74526"/>
                <a:gd name="connsiteY5" fmla="*/ 12888 h 25621"/>
                <a:gd name="connsiteX6" fmla="*/ 61994 w 74526"/>
                <a:gd name="connsiteY6" fmla="*/ 77 h 25621"/>
                <a:gd name="connsiteX7" fmla="*/ 49276 w 74526"/>
                <a:gd name="connsiteY7" fmla="*/ 12888 h 25621"/>
                <a:gd name="connsiteX8" fmla="*/ 61994 w 74526"/>
                <a:gd name="connsiteY8" fmla="*/ 25698 h 25621"/>
                <a:gd name="connsiteX9" fmla="*/ 74712 w 74526"/>
                <a:gd name="connsiteY9" fmla="*/ 12888 h 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526" h="25621">
                  <a:moveTo>
                    <a:pt x="25621" y="12888"/>
                  </a:moveTo>
                  <a:cubicBezTo>
                    <a:pt x="25621" y="6738"/>
                    <a:pt x="20534" y="77"/>
                    <a:pt x="12903" y="77"/>
                  </a:cubicBezTo>
                  <a:cubicBezTo>
                    <a:pt x="5781" y="77"/>
                    <a:pt x="185" y="5714"/>
                    <a:pt x="185" y="12888"/>
                  </a:cubicBezTo>
                  <a:cubicBezTo>
                    <a:pt x="185" y="20062"/>
                    <a:pt x="5781" y="25698"/>
                    <a:pt x="12903" y="25698"/>
                  </a:cubicBezTo>
                  <a:cubicBezTo>
                    <a:pt x="20534" y="25698"/>
                    <a:pt x="25621" y="19037"/>
                    <a:pt x="25621" y="12888"/>
                  </a:cubicBezTo>
                  <a:close/>
                  <a:moveTo>
                    <a:pt x="74712" y="12888"/>
                  </a:moveTo>
                  <a:cubicBezTo>
                    <a:pt x="74712" y="5714"/>
                    <a:pt x="69116" y="77"/>
                    <a:pt x="61994" y="77"/>
                  </a:cubicBezTo>
                  <a:cubicBezTo>
                    <a:pt x="54363" y="77"/>
                    <a:pt x="49276" y="6738"/>
                    <a:pt x="49276" y="12888"/>
                  </a:cubicBezTo>
                  <a:cubicBezTo>
                    <a:pt x="49276" y="19037"/>
                    <a:pt x="54363" y="25698"/>
                    <a:pt x="61994" y="25698"/>
                  </a:cubicBezTo>
                  <a:cubicBezTo>
                    <a:pt x="69116" y="25698"/>
                    <a:pt x="74712" y="20062"/>
                    <a:pt x="74712" y="12888"/>
                  </a:cubicBez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CCD80E-6010-5B3C-2EE2-501DEC39F58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269612" y="4404969"/>
              <a:ext cx="103522" cy="116065"/>
            </a:xfrm>
            <a:custGeom>
              <a:avLst/>
              <a:gdLst>
                <a:gd name="connsiteX0" fmla="*/ 15192 w 103522"/>
                <a:gd name="connsiteY0" fmla="*/ 98207 h 116065"/>
                <a:gd name="connsiteX1" fmla="*/ 12903 w 103522"/>
                <a:gd name="connsiteY1" fmla="*/ 109224 h 116065"/>
                <a:gd name="connsiteX2" fmla="*/ 20279 w 103522"/>
                <a:gd name="connsiteY2" fmla="*/ 116142 h 116065"/>
                <a:gd name="connsiteX3" fmla="*/ 29690 w 103522"/>
                <a:gd name="connsiteY3" fmla="*/ 108968 h 116065"/>
                <a:gd name="connsiteX4" fmla="*/ 39864 w 103522"/>
                <a:gd name="connsiteY4" fmla="*/ 68486 h 116065"/>
                <a:gd name="connsiteX5" fmla="*/ 48004 w 103522"/>
                <a:gd name="connsiteY5" fmla="*/ 35178 h 116065"/>
                <a:gd name="connsiteX6" fmla="*/ 62248 w 103522"/>
                <a:gd name="connsiteY6" fmla="*/ 14169 h 116065"/>
                <a:gd name="connsiteX7" fmla="*/ 82596 w 103522"/>
                <a:gd name="connsiteY7" fmla="*/ 5714 h 116065"/>
                <a:gd name="connsiteX8" fmla="*/ 93279 w 103522"/>
                <a:gd name="connsiteY8" fmla="*/ 8788 h 116065"/>
                <a:gd name="connsiteX9" fmla="*/ 80053 w 103522"/>
                <a:gd name="connsiteY9" fmla="*/ 22880 h 116065"/>
                <a:gd name="connsiteX10" fmla="*/ 89718 w 103522"/>
                <a:gd name="connsiteY10" fmla="*/ 31847 h 116065"/>
                <a:gd name="connsiteX11" fmla="*/ 103708 w 103522"/>
                <a:gd name="connsiteY11" fmla="*/ 16731 h 116065"/>
                <a:gd name="connsiteX12" fmla="*/ 82596 w 103522"/>
                <a:gd name="connsiteY12" fmla="*/ 77 h 116065"/>
                <a:gd name="connsiteX13" fmla="*/ 50039 w 103522"/>
                <a:gd name="connsiteY13" fmla="*/ 19805 h 116065"/>
                <a:gd name="connsiteX14" fmla="*/ 26892 w 103522"/>
                <a:gd name="connsiteY14" fmla="*/ 77 h 116065"/>
                <a:gd name="connsiteX15" fmla="*/ 8070 w 103522"/>
                <a:gd name="connsiteY15" fmla="*/ 14681 h 116065"/>
                <a:gd name="connsiteX16" fmla="*/ 185 w 103522"/>
                <a:gd name="connsiteY16" fmla="*/ 39534 h 116065"/>
                <a:gd name="connsiteX17" fmla="*/ 3237 w 103522"/>
                <a:gd name="connsiteY17" fmla="*/ 42096 h 116065"/>
                <a:gd name="connsiteX18" fmla="*/ 7561 w 103522"/>
                <a:gd name="connsiteY18" fmla="*/ 36203 h 116065"/>
                <a:gd name="connsiteX19" fmla="*/ 26129 w 103522"/>
                <a:gd name="connsiteY19" fmla="*/ 5714 h 116065"/>
                <a:gd name="connsiteX20" fmla="*/ 34014 w 103522"/>
                <a:gd name="connsiteY20" fmla="*/ 17500 h 116065"/>
                <a:gd name="connsiteX21" fmla="*/ 29945 w 103522"/>
                <a:gd name="connsiteY21" fmla="*/ 39021 h 116065"/>
                <a:gd name="connsiteX22" fmla="*/ 15192 w 103522"/>
                <a:gd name="connsiteY22" fmla="*/ 98207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22" h="116065">
                  <a:moveTo>
                    <a:pt x="15192" y="98207"/>
                  </a:moveTo>
                  <a:cubicBezTo>
                    <a:pt x="14429" y="102050"/>
                    <a:pt x="12903" y="107943"/>
                    <a:pt x="12903" y="109224"/>
                  </a:cubicBezTo>
                  <a:cubicBezTo>
                    <a:pt x="12903" y="113836"/>
                    <a:pt x="16464" y="116142"/>
                    <a:pt x="20279" y="116142"/>
                  </a:cubicBezTo>
                  <a:cubicBezTo>
                    <a:pt x="23331" y="116142"/>
                    <a:pt x="27910" y="114092"/>
                    <a:pt x="29690" y="108968"/>
                  </a:cubicBezTo>
                  <a:cubicBezTo>
                    <a:pt x="30199" y="107943"/>
                    <a:pt x="38847" y="73098"/>
                    <a:pt x="39864" y="68486"/>
                  </a:cubicBezTo>
                  <a:cubicBezTo>
                    <a:pt x="41899" y="60031"/>
                    <a:pt x="46478" y="42096"/>
                    <a:pt x="48004" y="35178"/>
                  </a:cubicBezTo>
                  <a:cubicBezTo>
                    <a:pt x="49021" y="31847"/>
                    <a:pt x="56143" y="19805"/>
                    <a:pt x="62248" y="14169"/>
                  </a:cubicBezTo>
                  <a:cubicBezTo>
                    <a:pt x="64283" y="12375"/>
                    <a:pt x="71659" y="5714"/>
                    <a:pt x="82596" y="5714"/>
                  </a:cubicBezTo>
                  <a:cubicBezTo>
                    <a:pt x="89209" y="5714"/>
                    <a:pt x="93025" y="8788"/>
                    <a:pt x="93279" y="8788"/>
                  </a:cubicBezTo>
                  <a:cubicBezTo>
                    <a:pt x="85648" y="10069"/>
                    <a:pt x="80053" y="16218"/>
                    <a:pt x="80053" y="22880"/>
                  </a:cubicBezTo>
                  <a:cubicBezTo>
                    <a:pt x="80053" y="26979"/>
                    <a:pt x="82850" y="31847"/>
                    <a:pt x="89718" y="31847"/>
                  </a:cubicBezTo>
                  <a:cubicBezTo>
                    <a:pt x="96586" y="31847"/>
                    <a:pt x="103708" y="25955"/>
                    <a:pt x="103708" y="16731"/>
                  </a:cubicBezTo>
                  <a:cubicBezTo>
                    <a:pt x="103708" y="7763"/>
                    <a:pt x="95568" y="77"/>
                    <a:pt x="82596" y="77"/>
                  </a:cubicBezTo>
                  <a:cubicBezTo>
                    <a:pt x="66063" y="77"/>
                    <a:pt x="54871" y="12631"/>
                    <a:pt x="50039" y="19805"/>
                  </a:cubicBezTo>
                  <a:cubicBezTo>
                    <a:pt x="48004" y="8276"/>
                    <a:pt x="38847" y="77"/>
                    <a:pt x="26892" y="77"/>
                  </a:cubicBezTo>
                  <a:cubicBezTo>
                    <a:pt x="15192" y="77"/>
                    <a:pt x="10359" y="10069"/>
                    <a:pt x="8070" y="14681"/>
                  </a:cubicBezTo>
                  <a:cubicBezTo>
                    <a:pt x="3492" y="23392"/>
                    <a:pt x="185" y="38765"/>
                    <a:pt x="185" y="39534"/>
                  </a:cubicBezTo>
                  <a:cubicBezTo>
                    <a:pt x="185" y="42096"/>
                    <a:pt x="2729" y="42096"/>
                    <a:pt x="3237" y="42096"/>
                  </a:cubicBezTo>
                  <a:cubicBezTo>
                    <a:pt x="5781" y="42096"/>
                    <a:pt x="6035" y="41840"/>
                    <a:pt x="7561" y="36203"/>
                  </a:cubicBezTo>
                  <a:cubicBezTo>
                    <a:pt x="11885" y="18012"/>
                    <a:pt x="16972" y="5714"/>
                    <a:pt x="26129" y="5714"/>
                  </a:cubicBezTo>
                  <a:cubicBezTo>
                    <a:pt x="30453" y="5714"/>
                    <a:pt x="34014" y="7763"/>
                    <a:pt x="34014" y="17500"/>
                  </a:cubicBezTo>
                  <a:cubicBezTo>
                    <a:pt x="34014" y="22880"/>
                    <a:pt x="33251" y="25698"/>
                    <a:pt x="29945" y="39021"/>
                  </a:cubicBezTo>
                  <a:lnTo>
                    <a:pt x="15192" y="98207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723EE4-4A53-231D-69E9-AF2ACD6EB89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468953" y="4424185"/>
              <a:ext cx="169146" cy="59954"/>
            </a:xfrm>
            <a:custGeom>
              <a:avLst/>
              <a:gdLst>
                <a:gd name="connsiteX0" fmla="*/ 160691 w 169146"/>
                <a:gd name="connsiteY0" fmla="*/ 10326 h 59954"/>
                <a:gd name="connsiteX1" fmla="*/ 169339 w 169146"/>
                <a:gd name="connsiteY1" fmla="*/ 5201 h 59954"/>
                <a:gd name="connsiteX2" fmla="*/ 160945 w 169146"/>
                <a:gd name="connsiteY2" fmla="*/ 77 h 59954"/>
                <a:gd name="connsiteX3" fmla="*/ 8586 w 169146"/>
                <a:gd name="connsiteY3" fmla="*/ 77 h 59954"/>
                <a:gd name="connsiteX4" fmla="*/ 193 w 169146"/>
                <a:gd name="connsiteY4" fmla="*/ 5201 h 59954"/>
                <a:gd name="connsiteX5" fmla="*/ 8841 w 169146"/>
                <a:gd name="connsiteY5" fmla="*/ 10326 h 59954"/>
                <a:gd name="connsiteX6" fmla="*/ 160691 w 169146"/>
                <a:gd name="connsiteY6" fmla="*/ 10326 h 59954"/>
                <a:gd name="connsiteX7" fmla="*/ 160945 w 169146"/>
                <a:gd name="connsiteY7" fmla="*/ 60031 h 59954"/>
                <a:gd name="connsiteX8" fmla="*/ 169339 w 169146"/>
                <a:gd name="connsiteY8" fmla="*/ 54907 h 59954"/>
                <a:gd name="connsiteX9" fmla="*/ 160691 w 169146"/>
                <a:gd name="connsiteY9" fmla="*/ 49782 h 59954"/>
                <a:gd name="connsiteX10" fmla="*/ 8841 w 169146"/>
                <a:gd name="connsiteY10" fmla="*/ 49782 h 59954"/>
                <a:gd name="connsiteX11" fmla="*/ 193 w 169146"/>
                <a:gd name="connsiteY11" fmla="*/ 54907 h 59954"/>
                <a:gd name="connsiteX12" fmla="*/ 8586 w 169146"/>
                <a:gd name="connsiteY12" fmla="*/ 60031 h 59954"/>
                <a:gd name="connsiteX13" fmla="*/ 160945 w 169146"/>
                <a:gd name="connsiteY13" fmla="*/ 60031 h 5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46" h="59954">
                  <a:moveTo>
                    <a:pt x="160691" y="10326"/>
                  </a:moveTo>
                  <a:cubicBezTo>
                    <a:pt x="164506" y="10326"/>
                    <a:pt x="169339" y="10326"/>
                    <a:pt x="169339" y="5201"/>
                  </a:cubicBezTo>
                  <a:cubicBezTo>
                    <a:pt x="169339" y="77"/>
                    <a:pt x="164506" y="77"/>
                    <a:pt x="160945" y="77"/>
                  </a:cubicBezTo>
                  <a:lnTo>
                    <a:pt x="8586" y="77"/>
                  </a:lnTo>
                  <a:cubicBezTo>
                    <a:pt x="5025" y="77"/>
                    <a:pt x="193" y="77"/>
                    <a:pt x="193" y="5201"/>
                  </a:cubicBezTo>
                  <a:cubicBezTo>
                    <a:pt x="193" y="10326"/>
                    <a:pt x="5025" y="10326"/>
                    <a:pt x="8841" y="10326"/>
                  </a:cubicBezTo>
                  <a:lnTo>
                    <a:pt x="160691" y="10326"/>
                  </a:lnTo>
                  <a:close/>
                  <a:moveTo>
                    <a:pt x="160945" y="60031"/>
                  </a:moveTo>
                  <a:cubicBezTo>
                    <a:pt x="164506" y="60031"/>
                    <a:pt x="169339" y="60031"/>
                    <a:pt x="169339" y="54907"/>
                  </a:cubicBezTo>
                  <a:cubicBezTo>
                    <a:pt x="169339" y="49782"/>
                    <a:pt x="164506" y="49782"/>
                    <a:pt x="160691" y="49782"/>
                  </a:cubicBezTo>
                  <a:lnTo>
                    <a:pt x="8841" y="49782"/>
                  </a:lnTo>
                  <a:cubicBezTo>
                    <a:pt x="5025" y="49782"/>
                    <a:pt x="193" y="49782"/>
                    <a:pt x="193" y="54907"/>
                  </a:cubicBezTo>
                  <a:cubicBezTo>
                    <a:pt x="193" y="60031"/>
                    <a:pt x="5025" y="60031"/>
                    <a:pt x="8586" y="60031"/>
                  </a:cubicBezTo>
                  <a:lnTo>
                    <a:pt x="160945" y="60031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036EFD6-F7BC-DB46-6DF3-0A5C87F722B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776354" y="4174246"/>
              <a:ext cx="83937" cy="170638"/>
            </a:xfrm>
            <a:custGeom>
              <a:avLst/>
              <a:gdLst>
                <a:gd name="connsiteX0" fmla="*/ 52347 w 83937"/>
                <a:gd name="connsiteY0" fmla="*/ 6732 h 170638"/>
                <a:gd name="connsiteX1" fmla="*/ 46497 w 83937"/>
                <a:gd name="connsiteY1" fmla="*/ 70 h 170638"/>
                <a:gd name="connsiteX2" fmla="*/ 204 w 83937"/>
                <a:gd name="connsiteY2" fmla="*/ 16468 h 170638"/>
                <a:gd name="connsiteX3" fmla="*/ 204 w 83937"/>
                <a:gd name="connsiteY3" fmla="*/ 24411 h 170638"/>
                <a:gd name="connsiteX4" fmla="*/ 33525 w 83937"/>
                <a:gd name="connsiteY4" fmla="*/ 17749 h 170638"/>
                <a:gd name="connsiteX5" fmla="*/ 33525 w 83937"/>
                <a:gd name="connsiteY5" fmla="*/ 150468 h 170638"/>
                <a:gd name="connsiteX6" fmla="*/ 9870 w 83937"/>
                <a:gd name="connsiteY6" fmla="*/ 162766 h 170638"/>
                <a:gd name="connsiteX7" fmla="*/ 1730 w 83937"/>
                <a:gd name="connsiteY7" fmla="*/ 162766 h 170638"/>
                <a:gd name="connsiteX8" fmla="*/ 1730 w 83937"/>
                <a:gd name="connsiteY8" fmla="*/ 170709 h 170638"/>
                <a:gd name="connsiteX9" fmla="*/ 42936 w 83937"/>
                <a:gd name="connsiteY9" fmla="*/ 169940 h 170638"/>
                <a:gd name="connsiteX10" fmla="*/ 84142 w 83937"/>
                <a:gd name="connsiteY10" fmla="*/ 170709 h 170638"/>
                <a:gd name="connsiteX11" fmla="*/ 84142 w 83937"/>
                <a:gd name="connsiteY11" fmla="*/ 162766 h 170638"/>
                <a:gd name="connsiteX12" fmla="*/ 76002 w 83937"/>
                <a:gd name="connsiteY12" fmla="*/ 162766 h 170638"/>
                <a:gd name="connsiteX13" fmla="*/ 52347 w 83937"/>
                <a:gd name="connsiteY13" fmla="*/ 150468 h 170638"/>
                <a:gd name="connsiteX14" fmla="*/ 52347 w 83937"/>
                <a:gd name="connsiteY14" fmla="*/ 6732 h 1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937" h="170638">
                  <a:moveTo>
                    <a:pt x="52347" y="6732"/>
                  </a:moveTo>
                  <a:cubicBezTo>
                    <a:pt x="52347" y="583"/>
                    <a:pt x="52347" y="70"/>
                    <a:pt x="46497" y="70"/>
                  </a:cubicBezTo>
                  <a:cubicBezTo>
                    <a:pt x="30727" y="16468"/>
                    <a:pt x="8344" y="16468"/>
                    <a:pt x="204" y="16468"/>
                  </a:cubicBezTo>
                  <a:lnTo>
                    <a:pt x="204" y="24411"/>
                  </a:lnTo>
                  <a:cubicBezTo>
                    <a:pt x="5291" y="24411"/>
                    <a:pt x="20298" y="24411"/>
                    <a:pt x="33525" y="17749"/>
                  </a:cubicBezTo>
                  <a:lnTo>
                    <a:pt x="33525" y="150468"/>
                  </a:lnTo>
                  <a:cubicBezTo>
                    <a:pt x="33525" y="159692"/>
                    <a:pt x="32762" y="162766"/>
                    <a:pt x="9870" y="162766"/>
                  </a:cubicBezTo>
                  <a:lnTo>
                    <a:pt x="1730" y="162766"/>
                  </a:lnTo>
                  <a:lnTo>
                    <a:pt x="1730" y="170709"/>
                  </a:lnTo>
                  <a:cubicBezTo>
                    <a:pt x="10633" y="169940"/>
                    <a:pt x="32762" y="169940"/>
                    <a:pt x="42936" y="169940"/>
                  </a:cubicBezTo>
                  <a:cubicBezTo>
                    <a:pt x="53110" y="169940"/>
                    <a:pt x="75239" y="169940"/>
                    <a:pt x="84142" y="170709"/>
                  </a:cubicBezTo>
                  <a:lnTo>
                    <a:pt x="84142" y="162766"/>
                  </a:lnTo>
                  <a:lnTo>
                    <a:pt x="76002" y="162766"/>
                  </a:lnTo>
                  <a:cubicBezTo>
                    <a:pt x="53110" y="162766"/>
                    <a:pt x="52347" y="159948"/>
                    <a:pt x="52347" y="150468"/>
                  </a:cubicBezTo>
                  <a:lnTo>
                    <a:pt x="52347" y="6732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DB032C1-B682-A1E8-43C1-C46F5689938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753716" y="4449038"/>
              <a:ext cx="127178" cy="10248"/>
            </a:xfrm>
            <a:custGeom>
              <a:avLst/>
              <a:gdLst>
                <a:gd name="connsiteX0" fmla="*/ 0 w 127178"/>
                <a:gd name="connsiteY0" fmla="*/ 0 h 10248"/>
                <a:gd name="connsiteX1" fmla="*/ 127178 w 127178"/>
                <a:gd name="connsiteY1" fmla="*/ 0 h 10248"/>
                <a:gd name="connsiteX2" fmla="*/ 127178 w 127178"/>
                <a:gd name="connsiteY2" fmla="*/ 10248 h 10248"/>
                <a:gd name="connsiteX3" fmla="*/ 0 w 127178"/>
                <a:gd name="connsiteY3" fmla="*/ 10248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178" h="10248">
                  <a:moveTo>
                    <a:pt x="0" y="0"/>
                  </a:moveTo>
                  <a:lnTo>
                    <a:pt x="127178" y="0"/>
                  </a:lnTo>
                  <a:lnTo>
                    <a:pt x="127178" y="10248"/>
                  </a:lnTo>
                  <a:lnTo>
                    <a:pt x="0" y="10248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CC3CA93-5631-FD7E-F5B9-9E60395804E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766434" y="4523327"/>
              <a:ext cx="101487" cy="170638"/>
            </a:xfrm>
            <a:custGeom>
              <a:avLst/>
              <a:gdLst>
                <a:gd name="connsiteX0" fmla="*/ 19790 w 101487"/>
                <a:gd name="connsiteY0" fmla="*/ 150994 h 170638"/>
                <a:gd name="connsiteX1" fmla="*/ 46751 w 101487"/>
                <a:gd name="connsiteY1" fmla="*/ 124604 h 170638"/>
                <a:gd name="connsiteX2" fmla="*/ 101692 w 101487"/>
                <a:gd name="connsiteY2" fmla="*/ 49789 h 170638"/>
                <a:gd name="connsiteX3" fmla="*/ 47769 w 101487"/>
                <a:gd name="connsiteY3" fmla="*/ 84 h 170638"/>
                <a:gd name="connsiteX4" fmla="*/ 204 w 101487"/>
                <a:gd name="connsiteY4" fmla="*/ 46459 h 170638"/>
                <a:gd name="connsiteX5" fmla="*/ 13685 w 101487"/>
                <a:gd name="connsiteY5" fmla="*/ 60807 h 170638"/>
                <a:gd name="connsiteX6" fmla="*/ 26912 w 101487"/>
                <a:gd name="connsiteY6" fmla="*/ 47227 h 170638"/>
                <a:gd name="connsiteX7" fmla="*/ 13431 w 101487"/>
                <a:gd name="connsiteY7" fmla="*/ 33904 h 170638"/>
                <a:gd name="connsiteX8" fmla="*/ 10124 w 101487"/>
                <a:gd name="connsiteY8" fmla="*/ 34160 h 170638"/>
                <a:gd name="connsiteX9" fmla="*/ 44462 w 101487"/>
                <a:gd name="connsiteY9" fmla="*/ 8026 h 170638"/>
                <a:gd name="connsiteX10" fmla="*/ 78546 w 101487"/>
                <a:gd name="connsiteY10" fmla="*/ 49789 h 170638"/>
                <a:gd name="connsiteX11" fmla="*/ 51838 w 101487"/>
                <a:gd name="connsiteY11" fmla="*/ 106413 h 170638"/>
                <a:gd name="connsiteX12" fmla="*/ 3002 w 101487"/>
                <a:gd name="connsiteY12" fmla="*/ 161242 h 170638"/>
                <a:gd name="connsiteX13" fmla="*/ 204 w 101487"/>
                <a:gd name="connsiteY13" fmla="*/ 170722 h 170638"/>
                <a:gd name="connsiteX14" fmla="*/ 94570 w 101487"/>
                <a:gd name="connsiteY14" fmla="*/ 170722 h 170638"/>
                <a:gd name="connsiteX15" fmla="*/ 101692 w 101487"/>
                <a:gd name="connsiteY15" fmla="*/ 126141 h 170638"/>
                <a:gd name="connsiteX16" fmla="*/ 95333 w 101487"/>
                <a:gd name="connsiteY16" fmla="*/ 126141 h 170638"/>
                <a:gd name="connsiteX17" fmla="*/ 89737 w 101487"/>
                <a:gd name="connsiteY17" fmla="*/ 148944 h 170638"/>
                <a:gd name="connsiteX18" fmla="*/ 65574 w 101487"/>
                <a:gd name="connsiteY18" fmla="*/ 150994 h 170638"/>
                <a:gd name="connsiteX19" fmla="*/ 19790 w 101487"/>
                <a:gd name="connsiteY19" fmla="*/ 150994 h 1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487" h="170638">
                  <a:moveTo>
                    <a:pt x="19790" y="150994"/>
                  </a:moveTo>
                  <a:lnTo>
                    <a:pt x="46751" y="124604"/>
                  </a:lnTo>
                  <a:cubicBezTo>
                    <a:pt x="86431" y="89246"/>
                    <a:pt x="101692" y="75411"/>
                    <a:pt x="101692" y="49789"/>
                  </a:cubicBezTo>
                  <a:cubicBezTo>
                    <a:pt x="101692" y="20581"/>
                    <a:pt x="78800" y="84"/>
                    <a:pt x="47769" y="84"/>
                  </a:cubicBezTo>
                  <a:cubicBezTo>
                    <a:pt x="19027" y="84"/>
                    <a:pt x="204" y="23655"/>
                    <a:pt x="204" y="46459"/>
                  </a:cubicBezTo>
                  <a:cubicBezTo>
                    <a:pt x="204" y="60807"/>
                    <a:pt x="12922" y="60807"/>
                    <a:pt x="13685" y="60807"/>
                  </a:cubicBezTo>
                  <a:cubicBezTo>
                    <a:pt x="18009" y="60807"/>
                    <a:pt x="26912" y="57732"/>
                    <a:pt x="26912" y="47227"/>
                  </a:cubicBezTo>
                  <a:cubicBezTo>
                    <a:pt x="26912" y="40566"/>
                    <a:pt x="22333" y="33904"/>
                    <a:pt x="13431" y="33904"/>
                  </a:cubicBezTo>
                  <a:cubicBezTo>
                    <a:pt x="11396" y="33904"/>
                    <a:pt x="10887" y="33904"/>
                    <a:pt x="10124" y="34160"/>
                  </a:cubicBezTo>
                  <a:cubicBezTo>
                    <a:pt x="15974" y="17506"/>
                    <a:pt x="29709" y="8026"/>
                    <a:pt x="44462" y="8026"/>
                  </a:cubicBezTo>
                  <a:cubicBezTo>
                    <a:pt x="67608" y="8026"/>
                    <a:pt x="78546" y="28780"/>
                    <a:pt x="78546" y="49789"/>
                  </a:cubicBezTo>
                  <a:cubicBezTo>
                    <a:pt x="78546" y="70286"/>
                    <a:pt x="65828" y="90527"/>
                    <a:pt x="51838" y="106413"/>
                  </a:cubicBezTo>
                  <a:lnTo>
                    <a:pt x="3002" y="161242"/>
                  </a:lnTo>
                  <a:cubicBezTo>
                    <a:pt x="204" y="164061"/>
                    <a:pt x="204" y="164573"/>
                    <a:pt x="204" y="170722"/>
                  </a:cubicBezTo>
                  <a:lnTo>
                    <a:pt x="94570" y="170722"/>
                  </a:lnTo>
                  <a:lnTo>
                    <a:pt x="101692" y="126141"/>
                  </a:lnTo>
                  <a:lnTo>
                    <a:pt x="95333" y="126141"/>
                  </a:lnTo>
                  <a:cubicBezTo>
                    <a:pt x="94061" y="133828"/>
                    <a:pt x="92281" y="145101"/>
                    <a:pt x="89737" y="148944"/>
                  </a:cubicBezTo>
                  <a:cubicBezTo>
                    <a:pt x="87957" y="150994"/>
                    <a:pt x="71169" y="150994"/>
                    <a:pt x="65574" y="150994"/>
                  </a:cubicBezTo>
                  <a:lnTo>
                    <a:pt x="19790" y="150994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D242E40-7FEC-AC5E-1CB3-743846172AC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978990" y="4326055"/>
              <a:ext cx="59010" cy="256214"/>
            </a:xfrm>
            <a:custGeom>
              <a:avLst/>
              <a:gdLst>
                <a:gd name="connsiteX0" fmla="*/ 59223 w 59010"/>
                <a:gd name="connsiteY0" fmla="*/ 253729 h 256214"/>
                <a:gd name="connsiteX1" fmla="*/ 54898 w 59010"/>
                <a:gd name="connsiteY1" fmla="*/ 248092 h 256214"/>
                <a:gd name="connsiteX2" fmla="*/ 14965 w 59010"/>
                <a:gd name="connsiteY2" fmla="*/ 128184 h 256214"/>
                <a:gd name="connsiteX3" fmla="*/ 55916 w 59010"/>
                <a:gd name="connsiteY3" fmla="*/ 6995 h 256214"/>
                <a:gd name="connsiteX4" fmla="*/ 59223 w 59010"/>
                <a:gd name="connsiteY4" fmla="*/ 2639 h 256214"/>
                <a:gd name="connsiteX5" fmla="*/ 56679 w 59010"/>
                <a:gd name="connsiteY5" fmla="*/ 77 h 256214"/>
                <a:gd name="connsiteX6" fmla="*/ 16236 w 59010"/>
                <a:gd name="connsiteY6" fmla="*/ 50039 h 256214"/>
                <a:gd name="connsiteX7" fmla="*/ 212 w 59010"/>
                <a:gd name="connsiteY7" fmla="*/ 128184 h 256214"/>
                <a:gd name="connsiteX8" fmla="*/ 17000 w 59010"/>
                <a:gd name="connsiteY8" fmla="*/ 208123 h 256214"/>
                <a:gd name="connsiteX9" fmla="*/ 56679 w 59010"/>
                <a:gd name="connsiteY9" fmla="*/ 256291 h 256214"/>
                <a:gd name="connsiteX10" fmla="*/ 59223 w 59010"/>
                <a:gd name="connsiteY10" fmla="*/ 253729 h 25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10" h="256214">
                  <a:moveTo>
                    <a:pt x="59223" y="253729"/>
                  </a:moveTo>
                  <a:cubicBezTo>
                    <a:pt x="59223" y="252960"/>
                    <a:pt x="59223" y="252448"/>
                    <a:pt x="54898" y="248092"/>
                  </a:cubicBezTo>
                  <a:cubicBezTo>
                    <a:pt x="23104" y="215809"/>
                    <a:pt x="14965" y="167385"/>
                    <a:pt x="14965" y="128184"/>
                  </a:cubicBezTo>
                  <a:cubicBezTo>
                    <a:pt x="14965" y="83603"/>
                    <a:pt x="24630" y="39021"/>
                    <a:pt x="55916" y="6995"/>
                  </a:cubicBezTo>
                  <a:cubicBezTo>
                    <a:pt x="59223" y="3920"/>
                    <a:pt x="59223" y="3408"/>
                    <a:pt x="59223" y="2639"/>
                  </a:cubicBezTo>
                  <a:cubicBezTo>
                    <a:pt x="59223" y="846"/>
                    <a:pt x="58205" y="77"/>
                    <a:pt x="56679" y="77"/>
                  </a:cubicBezTo>
                  <a:cubicBezTo>
                    <a:pt x="54135" y="77"/>
                    <a:pt x="31243" y="17499"/>
                    <a:pt x="16236" y="50039"/>
                  </a:cubicBezTo>
                  <a:cubicBezTo>
                    <a:pt x="3264" y="78222"/>
                    <a:pt x="212" y="106662"/>
                    <a:pt x="212" y="128184"/>
                  </a:cubicBezTo>
                  <a:cubicBezTo>
                    <a:pt x="212" y="148169"/>
                    <a:pt x="3010" y="179171"/>
                    <a:pt x="17000" y="208123"/>
                  </a:cubicBezTo>
                  <a:cubicBezTo>
                    <a:pt x="32261" y="239637"/>
                    <a:pt x="54135" y="256291"/>
                    <a:pt x="56679" y="256291"/>
                  </a:cubicBezTo>
                  <a:cubicBezTo>
                    <a:pt x="58205" y="256291"/>
                    <a:pt x="59223" y="255522"/>
                    <a:pt x="59223" y="253729"/>
                  </a:cubicBez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05D9CCC-AB2B-96A3-2478-EE8A1FA640A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062899" y="4334767"/>
              <a:ext cx="133790" cy="189086"/>
            </a:xfrm>
            <a:custGeom>
              <a:avLst/>
              <a:gdLst>
                <a:gd name="connsiteX0" fmla="*/ 107808 w 133790"/>
                <a:gd name="connsiteY0" fmla="*/ 96670 h 189086"/>
                <a:gd name="connsiteX1" fmla="*/ 74996 w 133790"/>
                <a:gd name="connsiteY1" fmla="*/ 66436 h 189086"/>
                <a:gd name="connsiteX2" fmla="*/ 23108 w 133790"/>
                <a:gd name="connsiteY2" fmla="*/ 90521 h 189086"/>
                <a:gd name="connsiteX3" fmla="*/ 216 w 133790"/>
                <a:gd name="connsiteY3" fmla="*/ 143557 h 189086"/>
                <a:gd name="connsiteX4" fmla="*/ 47017 w 133790"/>
                <a:gd name="connsiteY4" fmla="*/ 189163 h 189086"/>
                <a:gd name="connsiteX5" fmla="*/ 134007 w 133790"/>
                <a:gd name="connsiteY5" fmla="*/ 66436 h 189086"/>
                <a:gd name="connsiteX6" fmla="*/ 79066 w 133790"/>
                <a:gd name="connsiteY6" fmla="*/ 77 h 189086"/>
                <a:gd name="connsiteX7" fmla="*/ 30484 w 133790"/>
                <a:gd name="connsiteY7" fmla="*/ 40559 h 189086"/>
                <a:gd name="connsiteX8" fmla="*/ 40150 w 133790"/>
                <a:gd name="connsiteY8" fmla="*/ 49526 h 189086"/>
                <a:gd name="connsiteX9" fmla="*/ 53885 w 133790"/>
                <a:gd name="connsiteY9" fmla="*/ 35947 h 189086"/>
                <a:gd name="connsiteX10" fmla="*/ 41930 w 133790"/>
                <a:gd name="connsiteY10" fmla="*/ 26979 h 189086"/>
                <a:gd name="connsiteX11" fmla="*/ 78557 w 133790"/>
                <a:gd name="connsiteY11" fmla="*/ 6482 h 189086"/>
                <a:gd name="connsiteX12" fmla="*/ 114930 w 133790"/>
                <a:gd name="connsiteY12" fmla="*/ 52857 h 189086"/>
                <a:gd name="connsiteX13" fmla="*/ 108063 w 133790"/>
                <a:gd name="connsiteY13" fmla="*/ 96670 h 189086"/>
                <a:gd name="connsiteX14" fmla="*/ 107808 w 133790"/>
                <a:gd name="connsiteY14" fmla="*/ 96670 h 189086"/>
                <a:gd name="connsiteX15" fmla="*/ 47780 w 133790"/>
                <a:gd name="connsiteY15" fmla="*/ 181989 h 189086"/>
                <a:gd name="connsiteX16" fmla="*/ 19801 w 133790"/>
                <a:gd name="connsiteY16" fmla="*/ 153037 h 189086"/>
                <a:gd name="connsiteX17" fmla="*/ 36589 w 133790"/>
                <a:gd name="connsiteY17" fmla="*/ 94876 h 189086"/>
                <a:gd name="connsiteX18" fmla="*/ 74996 w 133790"/>
                <a:gd name="connsiteY18" fmla="*/ 72073 h 189086"/>
                <a:gd name="connsiteX19" fmla="*/ 103230 w 133790"/>
                <a:gd name="connsiteY19" fmla="*/ 105893 h 189086"/>
                <a:gd name="connsiteX20" fmla="*/ 47780 w 133790"/>
                <a:gd name="connsiteY20" fmla="*/ 181989 h 18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790" h="189086">
                  <a:moveTo>
                    <a:pt x="107808" y="96670"/>
                  </a:moveTo>
                  <a:cubicBezTo>
                    <a:pt x="105265" y="80784"/>
                    <a:pt x="94836" y="66436"/>
                    <a:pt x="74996" y="66436"/>
                  </a:cubicBezTo>
                  <a:cubicBezTo>
                    <a:pt x="59481" y="66436"/>
                    <a:pt x="42948" y="70536"/>
                    <a:pt x="23108" y="90521"/>
                  </a:cubicBezTo>
                  <a:cubicBezTo>
                    <a:pt x="1996" y="111786"/>
                    <a:pt x="216" y="135614"/>
                    <a:pt x="216" y="143557"/>
                  </a:cubicBezTo>
                  <a:cubicBezTo>
                    <a:pt x="216" y="159442"/>
                    <a:pt x="11408" y="189163"/>
                    <a:pt x="47017" y="189163"/>
                  </a:cubicBezTo>
                  <a:cubicBezTo>
                    <a:pt x="107554" y="189163"/>
                    <a:pt x="134007" y="103075"/>
                    <a:pt x="134007" y="66436"/>
                  </a:cubicBezTo>
                  <a:cubicBezTo>
                    <a:pt x="134007" y="25698"/>
                    <a:pt x="110352" y="77"/>
                    <a:pt x="79066" y="77"/>
                  </a:cubicBezTo>
                  <a:cubicBezTo>
                    <a:pt x="42185" y="77"/>
                    <a:pt x="30484" y="33385"/>
                    <a:pt x="30484" y="40559"/>
                  </a:cubicBezTo>
                  <a:cubicBezTo>
                    <a:pt x="30484" y="44146"/>
                    <a:pt x="32519" y="49526"/>
                    <a:pt x="40150" y="49526"/>
                  </a:cubicBezTo>
                  <a:cubicBezTo>
                    <a:pt x="48543" y="49526"/>
                    <a:pt x="53885" y="41840"/>
                    <a:pt x="53885" y="35947"/>
                  </a:cubicBezTo>
                  <a:cubicBezTo>
                    <a:pt x="53885" y="26979"/>
                    <a:pt x="46000" y="26979"/>
                    <a:pt x="41930" y="26979"/>
                  </a:cubicBezTo>
                  <a:cubicBezTo>
                    <a:pt x="53122" y="8020"/>
                    <a:pt x="71181" y="6482"/>
                    <a:pt x="78557" y="6482"/>
                  </a:cubicBezTo>
                  <a:cubicBezTo>
                    <a:pt x="97125" y="6482"/>
                    <a:pt x="114930" y="19805"/>
                    <a:pt x="114930" y="52857"/>
                  </a:cubicBezTo>
                  <a:cubicBezTo>
                    <a:pt x="114930" y="62849"/>
                    <a:pt x="113404" y="75916"/>
                    <a:pt x="108063" y="96670"/>
                  </a:cubicBezTo>
                  <a:lnTo>
                    <a:pt x="107808" y="96670"/>
                  </a:lnTo>
                  <a:close/>
                  <a:moveTo>
                    <a:pt x="47780" y="181989"/>
                  </a:moveTo>
                  <a:cubicBezTo>
                    <a:pt x="19801" y="181989"/>
                    <a:pt x="19801" y="155599"/>
                    <a:pt x="19801" y="153037"/>
                  </a:cubicBezTo>
                  <a:cubicBezTo>
                    <a:pt x="19801" y="146119"/>
                    <a:pt x="26160" y="110249"/>
                    <a:pt x="36589" y="94876"/>
                  </a:cubicBezTo>
                  <a:cubicBezTo>
                    <a:pt x="46763" y="80272"/>
                    <a:pt x="59226" y="72073"/>
                    <a:pt x="74996" y="72073"/>
                  </a:cubicBezTo>
                  <a:cubicBezTo>
                    <a:pt x="102721" y="72073"/>
                    <a:pt x="103230" y="100769"/>
                    <a:pt x="103230" y="105893"/>
                  </a:cubicBezTo>
                  <a:cubicBezTo>
                    <a:pt x="103230" y="124341"/>
                    <a:pt x="86951" y="181989"/>
                    <a:pt x="47780" y="181989"/>
                  </a:cubicBez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18E006B-E35C-6A92-6767-BA92257E74B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196132" y="4477375"/>
              <a:ext cx="86709" cy="81066"/>
            </a:xfrm>
            <a:custGeom>
              <a:avLst/>
              <a:gdLst>
                <a:gd name="connsiteX0" fmla="*/ 86931 w 86709"/>
                <a:gd name="connsiteY0" fmla="*/ 14247 h 81066"/>
                <a:gd name="connsiteX1" fmla="*/ 78029 w 86709"/>
                <a:gd name="connsiteY1" fmla="*/ 78 h 81066"/>
                <a:gd name="connsiteX2" fmla="*/ 68414 w 86709"/>
                <a:gd name="connsiteY2" fmla="*/ 9584 h 81066"/>
                <a:gd name="connsiteX3" fmla="*/ 71441 w 86709"/>
                <a:gd name="connsiteY3" fmla="*/ 15144 h 81066"/>
                <a:gd name="connsiteX4" fmla="*/ 78029 w 86709"/>
                <a:gd name="connsiteY4" fmla="*/ 29492 h 81066"/>
                <a:gd name="connsiteX5" fmla="*/ 45090 w 86709"/>
                <a:gd name="connsiteY5" fmla="*/ 76123 h 81066"/>
                <a:gd name="connsiteX6" fmla="*/ 30668 w 86709"/>
                <a:gd name="connsiteY6" fmla="*/ 60161 h 81066"/>
                <a:gd name="connsiteX7" fmla="*/ 40460 w 86709"/>
                <a:gd name="connsiteY7" fmla="*/ 25187 h 81066"/>
                <a:gd name="connsiteX8" fmla="*/ 42953 w 86709"/>
                <a:gd name="connsiteY8" fmla="*/ 15682 h 81066"/>
                <a:gd name="connsiteX9" fmla="*/ 26038 w 86709"/>
                <a:gd name="connsiteY9" fmla="*/ 258 h 81066"/>
                <a:gd name="connsiteX10" fmla="*/ 221 w 86709"/>
                <a:gd name="connsiteY10" fmla="*/ 27698 h 81066"/>
                <a:gd name="connsiteX11" fmla="*/ 3248 w 86709"/>
                <a:gd name="connsiteY11" fmla="*/ 30030 h 81066"/>
                <a:gd name="connsiteX12" fmla="*/ 6453 w 86709"/>
                <a:gd name="connsiteY12" fmla="*/ 27160 h 81066"/>
                <a:gd name="connsiteX13" fmla="*/ 25504 w 86709"/>
                <a:gd name="connsiteY13" fmla="*/ 5280 h 81066"/>
                <a:gd name="connsiteX14" fmla="*/ 29955 w 86709"/>
                <a:gd name="connsiteY14" fmla="*/ 11557 h 81066"/>
                <a:gd name="connsiteX15" fmla="*/ 26750 w 86709"/>
                <a:gd name="connsiteY15" fmla="*/ 23573 h 81066"/>
                <a:gd name="connsiteX16" fmla="*/ 17136 w 86709"/>
                <a:gd name="connsiteY16" fmla="*/ 57650 h 81066"/>
                <a:gd name="connsiteX17" fmla="*/ 44555 w 86709"/>
                <a:gd name="connsiteY17" fmla="*/ 81145 h 81066"/>
                <a:gd name="connsiteX18" fmla="*/ 86931 w 86709"/>
                <a:gd name="connsiteY18" fmla="*/ 14247 h 8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709" h="81066">
                  <a:moveTo>
                    <a:pt x="86931" y="14247"/>
                  </a:moveTo>
                  <a:cubicBezTo>
                    <a:pt x="86931" y="258"/>
                    <a:pt x="78563" y="78"/>
                    <a:pt x="78029" y="78"/>
                  </a:cubicBezTo>
                  <a:cubicBezTo>
                    <a:pt x="73399" y="78"/>
                    <a:pt x="68414" y="4921"/>
                    <a:pt x="68414" y="9584"/>
                  </a:cubicBezTo>
                  <a:cubicBezTo>
                    <a:pt x="68414" y="12633"/>
                    <a:pt x="70194" y="14068"/>
                    <a:pt x="71441" y="15144"/>
                  </a:cubicBezTo>
                  <a:cubicBezTo>
                    <a:pt x="74468" y="17655"/>
                    <a:pt x="78029" y="22318"/>
                    <a:pt x="78029" y="29492"/>
                  </a:cubicBezTo>
                  <a:cubicBezTo>
                    <a:pt x="78029" y="37563"/>
                    <a:pt x="66277" y="76123"/>
                    <a:pt x="45090" y="76123"/>
                  </a:cubicBezTo>
                  <a:cubicBezTo>
                    <a:pt x="30668" y="76123"/>
                    <a:pt x="30668" y="63210"/>
                    <a:pt x="30668" y="60161"/>
                  </a:cubicBezTo>
                  <a:cubicBezTo>
                    <a:pt x="30668" y="51911"/>
                    <a:pt x="33872" y="41867"/>
                    <a:pt x="40460" y="25187"/>
                  </a:cubicBezTo>
                  <a:cubicBezTo>
                    <a:pt x="41885" y="21421"/>
                    <a:pt x="42953" y="18731"/>
                    <a:pt x="42953" y="15682"/>
                  </a:cubicBezTo>
                  <a:cubicBezTo>
                    <a:pt x="42953" y="6356"/>
                    <a:pt x="35119" y="258"/>
                    <a:pt x="26038" y="258"/>
                  </a:cubicBezTo>
                  <a:cubicBezTo>
                    <a:pt x="8233" y="258"/>
                    <a:pt x="221" y="24829"/>
                    <a:pt x="221" y="27698"/>
                  </a:cubicBezTo>
                  <a:cubicBezTo>
                    <a:pt x="221" y="30030"/>
                    <a:pt x="2714" y="30030"/>
                    <a:pt x="3248" y="30030"/>
                  </a:cubicBezTo>
                  <a:cubicBezTo>
                    <a:pt x="5741" y="30030"/>
                    <a:pt x="5919" y="29133"/>
                    <a:pt x="6453" y="27160"/>
                  </a:cubicBezTo>
                  <a:cubicBezTo>
                    <a:pt x="10726" y="12454"/>
                    <a:pt x="18382" y="5280"/>
                    <a:pt x="25504" y="5280"/>
                  </a:cubicBezTo>
                  <a:cubicBezTo>
                    <a:pt x="28531" y="5280"/>
                    <a:pt x="29955" y="7252"/>
                    <a:pt x="29955" y="11557"/>
                  </a:cubicBezTo>
                  <a:cubicBezTo>
                    <a:pt x="29955" y="15682"/>
                    <a:pt x="28531" y="19448"/>
                    <a:pt x="26750" y="23573"/>
                  </a:cubicBezTo>
                  <a:cubicBezTo>
                    <a:pt x="19094" y="43481"/>
                    <a:pt x="17136" y="51193"/>
                    <a:pt x="17136" y="57650"/>
                  </a:cubicBezTo>
                  <a:cubicBezTo>
                    <a:pt x="17136" y="75405"/>
                    <a:pt x="31024" y="81145"/>
                    <a:pt x="44555" y="81145"/>
                  </a:cubicBezTo>
                  <a:cubicBezTo>
                    <a:pt x="74468" y="81145"/>
                    <a:pt x="86931" y="28954"/>
                    <a:pt x="86931" y="14247"/>
                  </a:cubicBez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73BA-E3EC-D204-361C-F17BF11B740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322093" y="4337585"/>
              <a:ext cx="126923" cy="233154"/>
            </a:xfrm>
            <a:custGeom>
              <a:avLst/>
              <a:gdLst>
                <a:gd name="connsiteX0" fmla="*/ 80094 w 126923"/>
                <a:gd name="connsiteY0" fmla="*/ 78222 h 233154"/>
                <a:gd name="connsiteX1" fmla="*/ 101968 w 126923"/>
                <a:gd name="connsiteY1" fmla="*/ 78222 h 233154"/>
                <a:gd name="connsiteX2" fmla="*/ 109599 w 126923"/>
                <a:gd name="connsiteY2" fmla="*/ 73098 h 233154"/>
                <a:gd name="connsiteX3" fmla="*/ 102731 w 126923"/>
                <a:gd name="connsiteY3" fmla="*/ 70280 h 233154"/>
                <a:gd name="connsiteX4" fmla="*/ 81620 w 126923"/>
                <a:gd name="connsiteY4" fmla="*/ 70280 h 233154"/>
                <a:gd name="connsiteX5" fmla="*/ 86961 w 126923"/>
                <a:gd name="connsiteY5" fmla="*/ 41071 h 233154"/>
                <a:gd name="connsiteX6" fmla="*/ 93066 w 126923"/>
                <a:gd name="connsiteY6" fmla="*/ 14425 h 233154"/>
                <a:gd name="connsiteX7" fmla="*/ 105020 w 126923"/>
                <a:gd name="connsiteY7" fmla="*/ 5714 h 233154"/>
                <a:gd name="connsiteX8" fmla="*/ 117484 w 126923"/>
                <a:gd name="connsiteY8" fmla="*/ 10325 h 233154"/>
                <a:gd name="connsiteX9" fmla="*/ 103749 w 126923"/>
                <a:gd name="connsiteY9" fmla="*/ 24161 h 233154"/>
                <a:gd name="connsiteX10" fmla="*/ 113160 w 126923"/>
                <a:gd name="connsiteY10" fmla="*/ 33129 h 233154"/>
                <a:gd name="connsiteX11" fmla="*/ 127149 w 126923"/>
                <a:gd name="connsiteY11" fmla="*/ 17756 h 233154"/>
                <a:gd name="connsiteX12" fmla="*/ 105020 w 126923"/>
                <a:gd name="connsiteY12" fmla="*/ 77 h 233154"/>
                <a:gd name="connsiteX13" fmla="*/ 72717 w 126923"/>
                <a:gd name="connsiteY13" fmla="*/ 30054 h 233154"/>
                <a:gd name="connsiteX14" fmla="*/ 64324 w 126923"/>
                <a:gd name="connsiteY14" fmla="*/ 70280 h 233154"/>
                <a:gd name="connsiteX15" fmla="*/ 46773 w 126923"/>
                <a:gd name="connsiteY15" fmla="*/ 70280 h 233154"/>
                <a:gd name="connsiteX16" fmla="*/ 39142 w 126923"/>
                <a:gd name="connsiteY16" fmla="*/ 75148 h 233154"/>
                <a:gd name="connsiteX17" fmla="*/ 46264 w 126923"/>
                <a:gd name="connsiteY17" fmla="*/ 78222 h 233154"/>
                <a:gd name="connsiteX18" fmla="*/ 63052 w 126923"/>
                <a:gd name="connsiteY18" fmla="*/ 78222 h 233154"/>
                <a:gd name="connsiteX19" fmla="*/ 43975 w 126923"/>
                <a:gd name="connsiteY19" fmla="*/ 179427 h 233154"/>
                <a:gd name="connsiteX20" fmla="*/ 21846 w 126923"/>
                <a:gd name="connsiteY20" fmla="*/ 227595 h 233154"/>
                <a:gd name="connsiteX21" fmla="*/ 9637 w 126923"/>
                <a:gd name="connsiteY21" fmla="*/ 222983 h 233154"/>
                <a:gd name="connsiteX22" fmla="*/ 23627 w 126923"/>
                <a:gd name="connsiteY22" fmla="*/ 209148 h 233154"/>
                <a:gd name="connsiteX23" fmla="*/ 14215 w 126923"/>
                <a:gd name="connsiteY23" fmla="*/ 200180 h 233154"/>
                <a:gd name="connsiteX24" fmla="*/ 226 w 126923"/>
                <a:gd name="connsiteY24" fmla="*/ 215553 h 233154"/>
                <a:gd name="connsiteX25" fmla="*/ 21846 w 126923"/>
                <a:gd name="connsiteY25" fmla="*/ 233232 h 233154"/>
                <a:gd name="connsiteX26" fmla="*/ 50588 w 126923"/>
                <a:gd name="connsiteY26" fmla="*/ 208379 h 233154"/>
                <a:gd name="connsiteX27" fmla="*/ 64832 w 126923"/>
                <a:gd name="connsiteY27" fmla="*/ 159442 h 233154"/>
                <a:gd name="connsiteX28" fmla="*/ 80094 w 126923"/>
                <a:gd name="connsiteY28" fmla="*/ 78222 h 23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923" h="233154">
                  <a:moveTo>
                    <a:pt x="80094" y="78222"/>
                  </a:moveTo>
                  <a:lnTo>
                    <a:pt x="101968" y="78222"/>
                  </a:lnTo>
                  <a:cubicBezTo>
                    <a:pt x="107055" y="78222"/>
                    <a:pt x="109599" y="78222"/>
                    <a:pt x="109599" y="73098"/>
                  </a:cubicBezTo>
                  <a:cubicBezTo>
                    <a:pt x="109599" y="70280"/>
                    <a:pt x="107055" y="70280"/>
                    <a:pt x="102731" y="70280"/>
                  </a:cubicBezTo>
                  <a:lnTo>
                    <a:pt x="81620" y="70280"/>
                  </a:lnTo>
                  <a:lnTo>
                    <a:pt x="86961" y="41071"/>
                  </a:lnTo>
                  <a:cubicBezTo>
                    <a:pt x="87979" y="35691"/>
                    <a:pt x="91540" y="17499"/>
                    <a:pt x="93066" y="14425"/>
                  </a:cubicBezTo>
                  <a:cubicBezTo>
                    <a:pt x="95355" y="9557"/>
                    <a:pt x="99679" y="5714"/>
                    <a:pt x="105020" y="5714"/>
                  </a:cubicBezTo>
                  <a:cubicBezTo>
                    <a:pt x="106038" y="5714"/>
                    <a:pt x="112651" y="5714"/>
                    <a:pt x="117484" y="10325"/>
                  </a:cubicBezTo>
                  <a:cubicBezTo>
                    <a:pt x="106292" y="11350"/>
                    <a:pt x="103749" y="20318"/>
                    <a:pt x="103749" y="24161"/>
                  </a:cubicBezTo>
                  <a:cubicBezTo>
                    <a:pt x="103749" y="30054"/>
                    <a:pt x="108327" y="33129"/>
                    <a:pt x="113160" y="33129"/>
                  </a:cubicBezTo>
                  <a:cubicBezTo>
                    <a:pt x="119773" y="33129"/>
                    <a:pt x="127149" y="27492"/>
                    <a:pt x="127149" y="17756"/>
                  </a:cubicBezTo>
                  <a:cubicBezTo>
                    <a:pt x="127149" y="5970"/>
                    <a:pt x="115449" y="77"/>
                    <a:pt x="105020" y="77"/>
                  </a:cubicBezTo>
                  <a:cubicBezTo>
                    <a:pt x="96372" y="77"/>
                    <a:pt x="80348" y="4689"/>
                    <a:pt x="72717" y="30054"/>
                  </a:cubicBezTo>
                  <a:cubicBezTo>
                    <a:pt x="71191" y="35434"/>
                    <a:pt x="70428" y="37997"/>
                    <a:pt x="64324" y="70280"/>
                  </a:cubicBezTo>
                  <a:lnTo>
                    <a:pt x="46773" y="70280"/>
                  </a:lnTo>
                  <a:cubicBezTo>
                    <a:pt x="41940" y="70280"/>
                    <a:pt x="39142" y="70280"/>
                    <a:pt x="39142" y="75148"/>
                  </a:cubicBezTo>
                  <a:cubicBezTo>
                    <a:pt x="39142" y="78222"/>
                    <a:pt x="41432" y="78222"/>
                    <a:pt x="46264" y="78222"/>
                  </a:cubicBezTo>
                  <a:lnTo>
                    <a:pt x="63052" y="78222"/>
                  </a:lnTo>
                  <a:lnTo>
                    <a:pt x="43975" y="179427"/>
                  </a:lnTo>
                  <a:cubicBezTo>
                    <a:pt x="39397" y="204280"/>
                    <a:pt x="35073" y="227595"/>
                    <a:pt x="21846" y="227595"/>
                  </a:cubicBezTo>
                  <a:cubicBezTo>
                    <a:pt x="20829" y="227595"/>
                    <a:pt x="14470" y="227595"/>
                    <a:pt x="9637" y="222983"/>
                  </a:cubicBezTo>
                  <a:cubicBezTo>
                    <a:pt x="21337" y="222215"/>
                    <a:pt x="23627" y="212991"/>
                    <a:pt x="23627" y="209148"/>
                  </a:cubicBezTo>
                  <a:cubicBezTo>
                    <a:pt x="23627" y="203255"/>
                    <a:pt x="19048" y="200180"/>
                    <a:pt x="14215" y="200180"/>
                  </a:cubicBezTo>
                  <a:cubicBezTo>
                    <a:pt x="7602" y="200180"/>
                    <a:pt x="226" y="205817"/>
                    <a:pt x="226" y="215553"/>
                  </a:cubicBezTo>
                  <a:cubicBezTo>
                    <a:pt x="226" y="227083"/>
                    <a:pt x="11418" y="233232"/>
                    <a:pt x="21846" y="233232"/>
                  </a:cubicBezTo>
                  <a:cubicBezTo>
                    <a:pt x="35836" y="233232"/>
                    <a:pt x="46010" y="218115"/>
                    <a:pt x="50588" y="208379"/>
                  </a:cubicBezTo>
                  <a:cubicBezTo>
                    <a:pt x="58728" y="192238"/>
                    <a:pt x="64578" y="161236"/>
                    <a:pt x="64832" y="159442"/>
                  </a:cubicBezTo>
                  <a:lnTo>
                    <a:pt x="80094" y="78222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F9EF1B-E3E5-0296-3E92-3436EDE850C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475018" y="4326055"/>
              <a:ext cx="59010" cy="256214"/>
            </a:xfrm>
            <a:custGeom>
              <a:avLst/>
              <a:gdLst>
                <a:gd name="connsiteX0" fmla="*/ 59242 w 59010"/>
                <a:gd name="connsiteY0" fmla="*/ 128184 h 256214"/>
                <a:gd name="connsiteX1" fmla="*/ 42455 w 59010"/>
                <a:gd name="connsiteY1" fmla="*/ 48245 h 256214"/>
                <a:gd name="connsiteX2" fmla="*/ 2775 w 59010"/>
                <a:gd name="connsiteY2" fmla="*/ 77 h 256214"/>
                <a:gd name="connsiteX3" fmla="*/ 232 w 59010"/>
                <a:gd name="connsiteY3" fmla="*/ 2639 h 256214"/>
                <a:gd name="connsiteX4" fmla="*/ 5065 w 59010"/>
                <a:gd name="connsiteY4" fmla="*/ 8532 h 256214"/>
                <a:gd name="connsiteX5" fmla="*/ 44490 w 59010"/>
                <a:gd name="connsiteY5" fmla="*/ 128184 h 256214"/>
                <a:gd name="connsiteX6" fmla="*/ 3539 w 59010"/>
                <a:gd name="connsiteY6" fmla="*/ 249373 h 256214"/>
                <a:gd name="connsiteX7" fmla="*/ 232 w 59010"/>
                <a:gd name="connsiteY7" fmla="*/ 253729 h 256214"/>
                <a:gd name="connsiteX8" fmla="*/ 2775 w 59010"/>
                <a:gd name="connsiteY8" fmla="*/ 256291 h 256214"/>
                <a:gd name="connsiteX9" fmla="*/ 43218 w 59010"/>
                <a:gd name="connsiteY9" fmla="*/ 206329 h 256214"/>
                <a:gd name="connsiteX10" fmla="*/ 59242 w 59010"/>
                <a:gd name="connsiteY10" fmla="*/ 128184 h 25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10" h="256214">
                  <a:moveTo>
                    <a:pt x="59242" y="128184"/>
                  </a:moveTo>
                  <a:cubicBezTo>
                    <a:pt x="59242" y="108199"/>
                    <a:pt x="56444" y="77197"/>
                    <a:pt x="42455" y="48245"/>
                  </a:cubicBezTo>
                  <a:cubicBezTo>
                    <a:pt x="27194" y="16731"/>
                    <a:pt x="5319" y="77"/>
                    <a:pt x="2775" y="77"/>
                  </a:cubicBezTo>
                  <a:cubicBezTo>
                    <a:pt x="1249" y="77"/>
                    <a:pt x="232" y="1102"/>
                    <a:pt x="232" y="2639"/>
                  </a:cubicBezTo>
                  <a:cubicBezTo>
                    <a:pt x="232" y="3408"/>
                    <a:pt x="232" y="3920"/>
                    <a:pt x="5065" y="8532"/>
                  </a:cubicBezTo>
                  <a:cubicBezTo>
                    <a:pt x="29991" y="33897"/>
                    <a:pt x="44490" y="74635"/>
                    <a:pt x="44490" y="128184"/>
                  </a:cubicBezTo>
                  <a:cubicBezTo>
                    <a:pt x="44490" y="171997"/>
                    <a:pt x="35079" y="217090"/>
                    <a:pt x="3539" y="249373"/>
                  </a:cubicBezTo>
                  <a:cubicBezTo>
                    <a:pt x="232" y="252448"/>
                    <a:pt x="232" y="252960"/>
                    <a:pt x="232" y="253729"/>
                  </a:cubicBezTo>
                  <a:cubicBezTo>
                    <a:pt x="232" y="255266"/>
                    <a:pt x="1249" y="256291"/>
                    <a:pt x="2775" y="256291"/>
                  </a:cubicBezTo>
                  <a:cubicBezTo>
                    <a:pt x="5319" y="256291"/>
                    <a:pt x="28211" y="238869"/>
                    <a:pt x="43218" y="206329"/>
                  </a:cubicBezTo>
                  <a:cubicBezTo>
                    <a:pt x="56190" y="178146"/>
                    <a:pt x="59242" y="149706"/>
                    <a:pt x="59242" y="128184"/>
                  </a:cubicBez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5CFCA11-6475-99C2-8BCD-20CED8A2F12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661395" y="4346809"/>
              <a:ext cx="27216" cy="27158"/>
            </a:xfrm>
            <a:custGeom>
              <a:avLst/>
              <a:gdLst>
                <a:gd name="connsiteX0" fmla="*/ 27455 w 27216"/>
                <a:gd name="connsiteY0" fmla="*/ 13656 h 27158"/>
                <a:gd name="connsiteX1" fmla="*/ 13974 w 27216"/>
                <a:gd name="connsiteY1" fmla="*/ 77 h 27158"/>
                <a:gd name="connsiteX2" fmla="*/ 239 w 27216"/>
                <a:gd name="connsiteY2" fmla="*/ 13656 h 27158"/>
                <a:gd name="connsiteX3" fmla="*/ 13720 w 27216"/>
                <a:gd name="connsiteY3" fmla="*/ 27236 h 27158"/>
                <a:gd name="connsiteX4" fmla="*/ 27455 w 27216"/>
                <a:gd name="connsiteY4" fmla="*/ 13656 h 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16" h="27158">
                  <a:moveTo>
                    <a:pt x="27455" y="13656"/>
                  </a:moveTo>
                  <a:cubicBezTo>
                    <a:pt x="27455" y="6738"/>
                    <a:pt x="21605" y="77"/>
                    <a:pt x="13974" y="77"/>
                  </a:cubicBezTo>
                  <a:cubicBezTo>
                    <a:pt x="5326" y="77"/>
                    <a:pt x="239" y="7251"/>
                    <a:pt x="239" y="13656"/>
                  </a:cubicBezTo>
                  <a:cubicBezTo>
                    <a:pt x="239" y="20574"/>
                    <a:pt x="6089" y="27236"/>
                    <a:pt x="13720" y="27236"/>
                  </a:cubicBezTo>
                  <a:cubicBezTo>
                    <a:pt x="22368" y="27236"/>
                    <a:pt x="27455" y="20062"/>
                    <a:pt x="27455" y="13656"/>
                  </a:cubicBez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0569E82-195A-7CD3-B21A-992C4B8316F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609204" y="4404969"/>
              <a:ext cx="111662" cy="116065"/>
            </a:xfrm>
            <a:custGeom>
              <a:avLst/>
              <a:gdLst>
                <a:gd name="connsiteX0" fmla="*/ 111899 w 111662"/>
                <a:gd name="connsiteY0" fmla="*/ 18012 h 116065"/>
                <a:gd name="connsiteX1" fmla="*/ 100708 w 111662"/>
                <a:gd name="connsiteY1" fmla="*/ 77 h 116065"/>
                <a:gd name="connsiteX2" fmla="*/ 88244 w 111662"/>
                <a:gd name="connsiteY2" fmla="*/ 12375 h 116065"/>
                <a:gd name="connsiteX3" fmla="*/ 92314 w 111662"/>
                <a:gd name="connsiteY3" fmla="*/ 20062 h 116065"/>
                <a:gd name="connsiteX4" fmla="*/ 100962 w 111662"/>
                <a:gd name="connsiteY4" fmla="*/ 41071 h 116065"/>
                <a:gd name="connsiteX5" fmla="*/ 55687 w 111662"/>
                <a:gd name="connsiteY5" fmla="*/ 110505 h 116065"/>
                <a:gd name="connsiteX6" fmla="*/ 36865 w 111662"/>
                <a:gd name="connsiteY6" fmla="*/ 88215 h 116065"/>
                <a:gd name="connsiteX7" fmla="*/ 51617 w 111662"/>
                <a:gd name="connsiteY7" fmla="*/ 33897 h 116065"/>
                <a:gd name="connsiteX8" fmla="*/ 54669 w 111662"/>
                <a:gd name="connsiteY8" fmla="*/ 21087 h 116065"/>
                <a:gd name="connsiteX9" fmla="*/ 33812 w 111662"/>
                <a:gd name="connsiteY9" fmla="*/ 77 h 116065"/>
                <a:gd name="connsiteX10" fmla="*/ 237 w 111662"/>
                <a:gd name="connsiteY10" fmla="*/ 39534 h 116065"/>
                <a:gd name="connsiteX11" fmla="*/ 3290 w 111662"/>
                <a:gd name="connsiteY11" fmla="*/ 42096 h 116065"/>
                <a:gd name="connsiteX12" fmla="*/ 7359 w 111662"/>
                <a:gd name="connsiteY12" fmla="*/ 37484 h 116065"/>
                <a:gd name="connsiteX13" fmla="*/ 33049 w 111662"/>
                <a:gd name="connsiteY13" fmla="*/ 5714 h 116065"/>
                <a:gd name="connsiteX14" fmla="*/ 39408 w 111662"/>
                <a:gd name="connsiteY14" fmla="*/ 13913 h 116065"/>
                <a:gd name="connsiteX15" fmla="*/ 35084 w 111662"/>
                <a:gd name="connsiteY15" fmla="*/ 31847 h 116065"/>
                <a:gd name="connsiteX16" fmla="*/ 20586 w 111662"/>
                <a:gd name="connsiteY16" fmla="*/ 84371 h 116065"/>
                <a:gd name="connsiteX17" fmla="*/ 54669 w 111662"/>
                <a:gd name="connsiteY17" fmla="*/ 116142 h 116065"/>
                <a:gd name="connsiteX18" fmla="*/ 111899 w 111662"/>
                <a:gd name="connsiteY18" fmla="*/ 18012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62" h="116065">
                  <a:moveTo>
                    <a:pt x="111899" y="18012"/>
                  </a:moveTo>
                  <a:cubicBezTo>
                    <a:pt x="111899" y="4176"/>
                    <a:pt x="105286" y="77"/>
                    <a:pt x="100708" y="77"/>
                  </a:cubicBezTo>
                  <a:cubicBezTo>
                    <a:pt x="94349" y="77"/>
                    <a:pt x="88244" y="6739"/>
                    <a:pt x="88244" y="12375"/>
                  </a:cubicBezTo>
                  <a:cubicBezTo>
                    <a:pt x="88244" y="15706"/>
                    <a:pt x="89516" y="17243"/>
                    <a:pt x="92314" y="20062"/>
                  </a:cubicBezTo>
                  <a:cubicBezTo>
                    <a:pt x="97656" y="25186"/>
                    <a:pt x="100962" y="31847"/>
                    <a:pt x="100962" y="41071"/>
                  </a:cubicBezTo>
                  <a:cubicBezTo>
                    <a:pt x="100962" y="51832"/>
                    <a:pt x="85446" y="110505"/>
                    <a:pt x="55687" y="110505"/>
                  </a:cubicBezTo>
                  <a:cubicBezTo>
                    <a:pt x="42715" y="110505"/>
                    <a:pt x="36865" y="101538"/>
                    <a:pt x="36865" y="88215"/>
                  </a:cubicBezTo>
                  <a:cubicBezTo>
                    <a:pt x="36865" y="73867"/>
                    <a:pt x="43732" y="55163"/>
                    <a:pt x="51617" y="33897"/>
                  </a:cubicBezTo>
                  <a:cubicBezTo>
                    <a:pt x="53398" y="29542"/>
                    <a:pt x="54669" y="25955"/>
                    <a:pt x="54669" y="21087"/>
                  </a:cubicBezTo>
                  <a:cubicBezTo>
                    <a:pt x="54669" y="9557"/>
                    <a:pt x="46530" y="77"/>
                    <a:pt x="33812" y="77"/>
                  </a:cubicBezTo>
                  <a:cubicBezTo>
                    <a:pt x="9903" y="77"/>
                    <a:pt x="237" y="37228"/>
                    <a:pt x="237" y="39534"/>
                  </a:cubicBezTo>
                  <a:cubicBezTo>
                    <a:pt x="237" y="42096"/>
                    <a:pt x="2781" y="42096"/>
                    <a:pt x="3290" y="42096"/>
                  </a:cubicBezTo>
                  <a:cubicBezTo>
                    <a:pt x="5833" y="42096"/>
                    <a:pt x="6088" y="41584"/>
                    <a:pt x="7359" y="37484"/>
                  </a:cubicBezTo>
                  <a:cubicBezTo>
                    <a:pt x="14736" y="11607"/>
                    <a:pt x="25673" y="5714"/>
                    <a:pt x="33049" y="5714"/>
                  </a:cubicBezTo>
                  <a:cubicBezTo>
                    <a:pt x="35084" y="5714"/>
                    <a:pt x="39408" y="5714"/>
                    <a:pt x="39408" y="13913"/>
                  </a:cubicBezTo>
                  <a:cubicBezTo>
                    <a:pt x="39408" y="20318"/>
                    <a:pt x="36865" y="27236"/>
                    <a:pt x="35084" y="31847"/>
                  </a:cubicBezTo>
                  <a:cubicBezTo>
                    <a:pt x="23892" y="61568"/>
                    <a:pt x="20586" y="73354"/>
                    <a:pt x="20586" y="84371"/>
                  </a:cubicBezTo>
                  <a:cubicBezTo>
                    <a:pt x="20586" y="112043"/>
                    <a:pt x="42969" y="116142"/>
                    <a:pt x="54669" y="116142"/>
                  </a:cubicBezTo>
                  <a:cubicBezTo>
                    <a:pt x="97401" y="116142"/>
                    <a:pt x="111899" y="31335"/>
                    <a:pt x="111899" y="18012"/>
                  </a:cubicBez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7A44D11-C6DA-CA33-056B-BBD3821A1DA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745463" y="4293339"/>
              <a:ext cx="78697" cy="119088"/>
            </a:xfrm>
            <a:custGeom>
              <a:avLst/>
              <a:gdLst>
                <a:gd name="connsiteX0" fmla="*/ 78940 w 78697"/>
                <a:gd name="connsiteY0" fmla="*/ 86519 h 119088"/>
                <a:gd name="connsiteX1" fmla="*/ 72887 w 78697"/>
                <a:gd name="connsiteY1" fmla="*/ 86519 h 119088"/>
                <a:gd name="connsiteX2" fmla="*/ 68257 w 78697"/>
                <a:gd name="connsiteY2" fmla="*/ 102840 h 119088"/>
                <a:gd name="connsiteX3" fmla="*/ 50630 w 78697"/>
                <a:gd name="connsiteY3" fmla="*/ 103916 h 119088"/>
                <a:gd name="connsiteX4" fmla="*/ 17869 w 78697"/>
                <a:gd name="connsiteY4" fmla="*/ 103916 h 119088"/>
                <a:gd name="connsiteX5" fmla="*/ 53479 w 78697"/>
                <a:gd name="connsiteY5" fmla="*/ 73786 h 119088"/>
                <a:gd name="connsiteX6" fmla="*/ 78940 w 78697"/>
                <a:gd name="connsiteY6" fmla="*/ 35046 h 119088"/>
                <a:gd name="connsiteX7" fmla="*/ 37277 w 78697"/>
                <a:gd name="connsiteY7" fmla="*/ 73 h 119088"/>
                <a:gd name="connsiteX8" fmla="*/ 243 w 78697"/>
                <a:gd name="connsiteY8" fmla="*/ 32176 h 119088"/>
                <a:gd name="connsiteX9" fmla="*/ 9679 w 78697"/>
                <a:gd name="connsiteY9" fmla="*/ 42220 h 119088"/>
                <a:gd name="connsiteX10" fmla="*/ 19116 w 78697"/>
                <a:gd name="connsiteY10" fmla="*/ 32714 h 119088"/>
                <a:gd name="connsiteX11" fmla="*/ 8611 w 78697"/>
                <a:gd name="connsiteY11" fmla="*/ 23209 h 119088"/>
                <a:gd name="connsiteX12" fmla="*/ 34606 w 78697"/>
                <a:gd name="connsiteY12" fmla="*/ 6529 h 119088"/>
                <a:gd name="connsiteX13" fmla="*/ 61669 w 78697"/>
                <a:gd name="connsiteY13" fmla="*/ 35046 h 119088"/>
                <a:gd name="connsiteX14" fmla="*/ 44933 w 78697"/>
                <a:gd name="connsiteY14" fmla="*/ 69481 h 119088"/>
                <a:gd name="connsiteX15" fmla="*/ 2023 w 78697"/>
                <a:gd name="connsiteY15" fmla="*/ 112167 h 119088"/>
                <a:gd name="connsiteX16" fmla="*/ 243 w 78697"/>
                <a:gd name="connsiteY16" fmla="*/ 119161 h 119088"/>
                <a:gd name="connsiteX17" fmla="*/ 73599 w 78697"/>
                <a:gd name="connsiteY17" fmla="*/ 119161 h 119088"/>
                <a:gd name="connsiteX18" fmla="*/ 78940 w 78697"/>
                <a:gd name="connsiteY18" fmla="*/ 86519 h 1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697" h="119088">
                  <a:moveTo>
                    <a:pt x="78940" y="86519"/>
                  </a:moveTo>
                  <a:lnTo>
                    <a:pt x="72887" y="86519"/>
                  </a:lnTo>
                  <a:cubicBezTo>
                    <a:pt x="72352" y="90465"/>
                    <a:pt x="70572" y="101047"/>
                    <a:pt x="68257" y="102840"/>
                  </a:cubicBezTo>
                  <a:cubicBezTo>
                    <a:pt x="66833" y="103916"/>
                    <a:pt x="53123" y="103916"/>
                    <a:pt x="50630" y="103916"/>
                  </a:cubicBezTo>
                  <a:lnTo>
                    <a:pt x="17869" y="103916"/>
                  </a:lnTo>
                  <a:cubicBezTo>
                    <a:pt x="36565" y="87237"/>
                    <a:pt x="42796" y="82215"/>
                    <a:pt x="53479" y="73786"/>
                  </a:cubicBezTo>
                  <a:cubicBezTo>
                    <a:pt x="66655" y="63204"/>
                    <a:pt x="78940" y="52084"/>
                    <a:pt x="78940" y="35046"/>
                  </a:cubicBezTo>
                  <a:cubicBezTo>
                    <a:pt x="78940" y="13345"/>
                    <a:pt x="60067" y="73"/>
                    <a:pt x="37277" y="73"/>
                  </a:cubicBezTo>
                  <a:cubicBezTo>
                    <a:pt x="15199" y="73"/>
                    <a:pt x="243" y="15676"/>
                    <a:pt x="243" y="32176"/>
                  </a:cubicBezTo>
                  <a:cubicBezTo>
                    <a:pt x="243" y="41323"/>
                    <a:pt x="7899" y="42220"/>
                    <a:pt x="9679" y="42220"/>
                  </a:cubicBezTo>
                  <a:cubicBezTo>
                    <a:pt x="13952" y="42220"/>
                    <a:pt x="19116" y="39171"/>
                    <a:pt x="19116" y="32714"/>
                  </a:cubicBezTo>
                  <a:cubicBezTo>
                    <a:pt x="19116" y="29486"/>
                    <a:pt x="17869" y="23209"/>
                    <a:pt x="8611" y="23209"/>
                  </a:cubicBezTo>
                  <a:cubicBezTo>
                    <a:pt x="14130" y="10475"/>
                    <a:pt x="26238" y="6529"/>
                    <a:pt x="34606" y="6529"/>
                  </a:cubicBezTo>
                  <a:cubicBezTo>
                    <a:pt x="52411" y="6529"/>
                    <a:pt x="61669" y="20519"/>
                    <a:pt x="61669" y="35046"/>
                  </a:cubicBezTo>
                  <a:cubicBezTo>
                    <a:pt x="61669" y="50649"/>
                    <a:pt x="50630" y="63025"/>
                    <a:pt x="44933" y="69481"/>
                  </a:cubicBezTo>
                  <a:lnTo>
                    <a:pt x="2023" y="112167"/>
                  </a:lnTo>
                  <a:cubicBezTo>
                    <a:pt x="243" y="113781"/>
                    <a:pt x="243" y="114139"/>
                    <a:pt x="243" y="119161"/>
                  </a:cubicBezTo>
                  <a:lnTo>
                    <a:pt x="73599" y="119161"/>
                  </a:lnTo>
                  <a:lnTo>
                    <a:pt x="78940" y="86519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BDA86A1-5E20-ED1C-0FFC-4EA474353C1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925986" y="4449038"/>
              <a:ext cx="155411" cy="10248"/>
            </a:xfrm>
            <a:custGeom>
              <a:avLst/>
              <a:gdLst>
                <a:gd name="connsiteX0" fmla="*/ 146758 w 155411"/>
                <a:gd name="connsiteY0" fmla="*/ 10325 h 10248"/>
                <a:gd name="connsiteX1" fmla="*/ 155660 w 155411"/>
                <a:gd name="connsiteY1" fmla="*/ 5201 h 10248"/>
                <a:gd name="connsiteX2" fmla="*/ 146758 w 155411"/>
                <a:gd name="connsiteY2" fmla="*/ 77 h 10248"/>
                <a:gd name="connsiteX3" fmla="*/ 9152 w 155411"/>
                <a:gd name="connsiteY3" fmla="*/ 77 h 10248"/>
                <a:gd name="connsiteX4" fmla="*/ 249 w 155411"/>
                <a:gd name="connsiteY4" fmla="*/ 5201 h 10248"/>
                <a:gd name="connsiteX5" fmla="*/ 9152 w 155411"/>
                <a:gd name="connsiteY5" fmla="*/ 10325 h 10248"/>
                <a:gd name="connsiteX6" fmla="*/ 146758 w 155411"/>
                <a:gd name="connsiteY6" fmla="*/ 10325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411" h="10248">
                  <a:moveTo>
                    <a:pt x="146758" y="10325"/>
                  </a:moveTo>
                  <a:cubicBezTo>
                    <a:pt x="151082" y="10325"/>
                    <a:pt x="155660" y="10325"/>
                    <a:pt x="155660" y="5201"/>
                  </a:cubicBezTo>
                  <a:cubicBezTo>
                    <a:pt x="155660" y="77"/>
                    <a:pt x="151082" y="77"/>
                    <a:pt x="146758" y="77"/>
                  </a:cubicBezTo>
                  <a:lnTo>
                    <a:pt x="9152" y="77"/>
                  </a:lnTo>
                  <a:cubicBezTo>
                    <a:pt x="4828" y="77"/>
                    <a:pt x="249" y="77"/>
                    <a:pt x="249" y="5201"/>
                  </a:cubicBezTo>
                  <a:cubicBezTo>
                    <a:pt x="249" y="10325"/>
                    <a:pt x="4828" y="10325"/>
                    <a:pt x="9152" y="10325"/>
                  </a:cubicBezTo>
                  <a:lnTo>
                    <a:pt x="146758" y="10325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A57C6F-7079-55F6-4D96-A4593227587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212390" y="4174246"/>
              <a:ext cx="83937" cy="170638"/>
            </a:xfrm>
            <a:custGeom>
              <a:avLst/>
              <a:gdLst>
                <a:gd name="connsiteX0" fmla="*/ 52403 w 83937"/>
                <a:gd name="connsiteY0" fmla="*/ 6732 h 170638"/>
                <a:gd name="connsiteX1" fmla="*/ 46553 w 83937"/>
                <a:gd name="connsiteY1" fmla="*/ 70 h 170638"/>
                <a:gd name="connsiteX2" fmla="*/ 260 w 83937"/>
                <a:gd name="connsiteY2" fmla="*/ 16468 h 170638"/>
                <a:gd name="connsiteX3" fmla="*/ 260 w 83937"/>
                <a:gd name="connsiteY3" fmla="*/ 24411 h 170638"/>
                <a:gd name="connsiteX4" fmla="*/ 33581 w 83937"/>
                <a:gd name="connsiteY4" fmla="*/ 17749 h 170638"/>
                <a:gd name="connsiteX5" fmla="*/ 33581 w 83937"/>
                <a:gd name="connsiteY5" fmla="*/ 150468 h 170638"/>
                <a:gd name="connsiteX6" fmla="*/ 9926 w 83937"/>
                <a:gd name="connsiteY6" fmla="*/ 162766 h 170638"/>
                <a:gd name="connsiteX7" fmla="*/ 1787 w 83937"/>
                <a:gd name="connsiteY7" fmla="*/ 162766 h 170638"/>
                <a:gd name="connsiteX8" fmla="*/ 1787 w 83937"/>
                <a:gd name="connsiteY8" fmla="*/ 170709 h 170638"/>
                <a:gd name="connsiteX9" fmla="*/ 42992 w 83937"/>
                <a:gd name="connsiteY9" fmla="*/ 169940 h 170638"/>
                <a:gd name="connsiteX10" fmla="*/ 84198 w 83937"/>
                <a:gd name="connsiteY10" fmla="*/ 170709 h 170638"/>
                <a:gd name="connsiteX11" fmla="*/ 84198 w 83937"/>
                <a:gd name="connsiteY11" fmla="*/ 162766 h 170638"/>
                <a:gd name="connsiteX12" fmla="*/ 76058 w 83937"/>
                <a:gd name="connsiteY12" fmla="*/ 162766 h 170638"/>
                <a:gd name="connsiteX13" fmla="*/ 52403 w 83937"/>
                <a:gd name="connsiteY13" fmla="*/ 150468 h 170638"/>
                <a:gd name="connsiteX14" fmla="*/ 52403 w 83937"/>
                <a:gd name="connsiteY14" fmla="*/ 6732 h 1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937" h="170638">
                  <a:moveTo>
                    <a:pt x="52403" y="6732"/>
                  </a:moveTo>
                  <a:cubicBezTo>
                    <a:pt x="52403" y="583"/>
                    <a:pt x="52403" y="70"/>
                    <a:pt x="46553" y="70"/>
                  </a:cubicBezTo>
                  <a:cubicBezTo>
                    <a:pt x="30783" y="16468"/>
                    <a:pt x="8400" y="16468"/>
                    <a:pt x="260" y="16468"/>
                  </a:cubicBezTo>
                  <a:lnTo>
                    <a:pt x="260" y="24411"/>
                  </a:lnTo>
                  <a:cubicBezTo>
                    <a:pt x="5348" y="24411"/>
                    <a:pt x="20355" y="24411"/>
                    <a:pt x="33581" y="17749"/>
                  </a:cubicBezTo>
                  <a:lnTo>
                    <a:pt x="33581" y="150468"/>
                  </a:lnTo>
                  <a:cubicBezTo>
                    <a:pt x="33581" y="159692"/>
                    <a:pt x="32818" y="162766"/>
                    <a:pt x="9926" y="162766"/>
                  </a:cubicBezTo>
                  <a:lnTo>
                    <a:pt x="1787" y="162766"/>
                  </a:lnTo>
                  <a:lnTo>
                    <a:pt x="1787" y="170709"/>
                  </a:lnTo>
                  <a:cubicBezTo>
                    <a:pt x="10689" y="169940"/>
                    <a:pt x="32818" y="169940"/>
                    <a:pt x="42992" y="169940"/>
                  </a:cubicBezTo>
                  <a:cubicBezTo>
                    <a:pt x="53166" y="169940"/>
                    <a:pt x="75295" y="169940"/>
                    <a:pt x="84198" y="170709"/>
                  </a:cubicBezTo>
                  <a:lnTo>
                    <a:pt x="84198" y="162766"/>
                  </a:lnTo>
                  <a:lnTo>
                    <a:pt x="76058" y="162766"/>
                  </a:lnTo>
                  <a:cubicBezTo>
                    <a:pt x="53166" y="162766"/>
                    <a:pt x="52403" y="159948"/>
                    <a:pt x="52403" y="150468"/>
                  </a:cubicBezTo>
                  <a:lnTo>
                    <a:pt x="52403" y="6732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1F33BC7-762A-FB2E-5F79-AB90639AD69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189752" y="4449038"/>
              <a:ext cx="127178" cy="10248"/>
            </a:xfrm>
            <a:custGeom>
              <a:avLst/>
              <a:gdLst>
                <a:gd name="connsiteX0" fmla="*/ 0 w 127178"/>
                <a:gd name="connsiteY0" fmla="*/ 0 h 10248"/>
                <a:gd name="connsiteX1" fmla="*/ 127178 w 127178"/>
                <a:gd name="connsiteY1" fmla="*/ 0 h 10248"/>
                <a:gd name="connsiteX2" fmla="*/ 127178 w 127178"/>
                <a:gd name="connsiteY2" fmla="*/ 10248 h 10248"/>
                <a:gd name="connsiteX3" fmla="*/ 0 w 127178"/>
                <a:gd name="connsiteY3" fmla="*/ 10248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178" h="10248">
                  <a:moveTo>
                    <a:pt x="0" y="0"/>
                  </a:moveTo>
                  <a:lnTo>
                    <a:pt x="127178" y="0"/>
                  </a:lnTo>
                  <a:lnTo>
                    <a:pt x="127178" y="10248"/>
                  </a:lnTo>
                  <a:lnTo>
                    <a:pt x="0" y="10248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56978FA-F532-82AA-9D9B-8DBA36048BC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202470" y="4523327"/>
              <a:ext cx="101487" cy="170638"/>
            </a:xfrm>
            <a:custGeom>
              <a:avLst/>
              <a:gdLst>
                <a:gd name="connsiteX0" fmla="*/ 19846 w 101487"/>
                <a:gd name="connsiteY0" fmla="*/ 150994 h 170638"/>
                <a:gd name="connsiteX1" fmla="*/ 46808 w 101487"/>
                <a:gd name="connsiteY1" fmla="*/ 124604 h 170638"/>
                <a:gd name="connsiteX2" fmla="*/ 101748 w 101487"/>
                <a:gd name="connsiteY2" fmla="*/ 49789 h 170638"/>
                <a:gd name="connsiteX3" fmla="*/ 47825 w 101487"/>
                <a:gd name="connsiteY3" fmla="*/ 84 h 170638"/>
                <a:gd name="connsiteX4" fmla="*/ 260 w 101487"/>
                <a:gd name="connsiteY4" fmla="*/ 46459 h 170638"/>
                <a:gd name="connsiteX5" fmla="*/ 13741 w 101487"/>
                <a:gd name="connsiteY5" fmla="*/ 60807 h 170638"/>
                <a:gd name="connsiteX6" fmla="*/ 26968 w 101487"/>
                <a:gd name="connsiteY6" fmla="*/ 47227 h 170638"/>
                <a:gd name="connsiteX7" fmla="*/ 13487 w 101487"/>
                <a:gd name="connsiteY7" fmla="*/ 33904 h 170638"/>
                <a:gd name="connsiteX8" fmla="*/ 10180 w 101487"/>
                <a:gd name="connsiteY8" fmla="*/ 34160 h 170638"/>
                <a:gd name="connsiteX9" fmla="*/ 44518 w 101487"/>
                <a:gd name="connsiteY9" fmla="*/ 8026 h 170638"/>
                <a:gd name="connsiteX10" fmla="*/ 78602 w 101487"/>
                <a:gd name="connsiteY10" fmla="*/ 49789 h 170638"/>
                <a:gd name="connsiteX11" fmla="*/ 51895 w 101487"/>
                <a:gd name="connsiteY11" fmla="*/ 106413 h 170638"/>
                <a:gd name="connsiteX12" fmla="*/ 3058 w 101487"/>
                <a:gd name="connsiteY12" fmla="*/ 161242 h 170638"/>
                <a:gd name="connsiteX13" fmla="*/ 260 w 101487"/>
                <a:gd name="connsiteY13" fmla="*/ 170722 h 170638"/>
                <a:gd name="connsiteX14" fmla="*/ 94626 w 101487"/>
                <a:gd name="connsiteY14" fmla="*/ 170722 h 170638"/>
                <a:gd name="connsiteX15" fmla="*/ 101748 w 101487"/>
                <a:gd name="connsiteY15" fmla="*/ 126141 h 170638"/>
                <a:gd name="connsiteX16" fmla="*/ 95389 w 101487"/>
                <a:gd name="connsiteY16" fmla="*/ 126141 h 170638"/>
                <a:gd name="connsiteX17" fmla="*/ 89794 w 101487"/>
                <a:gd name="connsiteY17" fmla="*/ 148944 h 170638"/>
                <a:gd name="connsiteX18" fmla="*/ 65630 w 101487"/>
                <a:gd name="connsiteY18" fmla="*/ 150994 h 170638"/>
                <a:gd name="connsiteX19" fmla="*/ 19846 w 101487"/>
                <a:gd name="connsiteY19" fmla="*/ 150994 h 1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487" h="170638">
                  <a:moveTo>
                    <a:pt x="19846" y="150994"/>
                  </a:moveTo>
                  <a:lnTo>
                    <a:pt x="46808" y="124604"/>
                  </a:lnTo>
                  <a:cubicBezTo>
                    <a:pt x="86487" y="89246"/>
                    <a:pt x="101748" y="75411"/>
                    <a:pt x="101748" y="49789"/>
                  </a:cubicBezTo>
                  <a:cubicBezTo>
                    <a:pt x="101748" y="20581"/>
                    <a:pt x="78856" y="84"/>
                    <a:pt x="47825" y="84"/>
                  </a:cubicBezTo>
                  <a:cubicBezTo>
                    <a:pt x="19083" y="84"/>
                    <a:pt x="260" y="23655"/>
                    <a:pt x="260" y="46459"/>
                  </a:cubicBezTo>
                  <a:cubicBezTo>
                    <a:pt x="260" y="60807"/>
                    <a:pt x="12978" y="60807"/>
                    <a:pt x="13741" y="60807"/>
                  </a:cubicBezTo>
                  <a:cubicBezTo>
                    <a:pt x="18065" y="60807"/>
                    <a:pt x="26968" y="57732"/>
                    <a:pt x="26968" y="47227"/>
                  </a:cubicBezTo>
                  <a:cubicBezTo>
                    <a:pt x="26968" y="40566"/>
                    <a:pt x="22389" y="33904"/>
                    <a:pt x="13487" y="33904"/>
                  </a:cubicBezTo>
                  <a:cubicBezTo>
                    <a:pt x="11452" y="33904"/>
                    <a:pt x="10943" y="33904"/>
                    <a:pt x="10180" y="34160"/>
                  </a:cubicBezTo>
                  <a:cubicBezTo>
                    <a:pt x="16031" y="17506"/>
                    <a:pt x="29766" y="8026"/>
                    <a:pt x="44518" y="8026"/>
                  </a:cubicBezTo>
                  <a:cubicBezTo>
                    <a:pt x="67665" y="8026"/>
                    <a:pt x="78602" y="28780"/>
                    <a:pt x="78602" y="49789"/>
                  </a:cubicBezTo>
                  <a:cubicBezTo>
                    <a:pt x="78602" y="70286"/>
                    <a:pt x="65884" y="90527"/>
                    <a:pt x="51895" y="106413"/>
                  </a:cubicBezTo>
                  <a:lnTo>
                    <a:pt x="3058" y="161242"/>
                  </a:lnTo>
                  <a:cubicBezTo>
                    <a:pt x="260" y="164061"/>
                    <a:pt x="260" y="164573"/>
                    <a:pt x="260" y="170722"/>
                  </a:cubicBezTo>
                  <a:lnTo>
                    <a:pt x="94626" y="170722"/>
                  </a:lnTo>
                  <a:lnTo>
                    <a:pt x="101748" y="126141"/>
                  </a:lnTo>
                  <a:lnTo>
                    <a:pt x="95389" y="126141"/>
                  </a:lnTo>
                  <a:cubicBezTo>
                    <a:pt x="94118" y="133828"/>
                    <a:pt x="92337" y="145101"/>
                    <a:pt x="89794" y="148944"/>
                  </a:cubicBezTo>
                  <a:cubicBezTo>
                    <a:pt x="88013" y="150994"/>
                    <a:pt x="71226" y="150994"/>
                    <a:pt x="65630" y="150994"/>
                  </a:cubicBezTo>
                  <a:lnTo>
                    <a:pt x="19846" y="150994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8305E0A-F7CE-1156-C4B4-39C2FE85ED7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357627" y="4334767"/>
              <a:ext cx="133790" cy="189086"/>
            </a:xfrm>
            <a:custGeom>
              <a:avLst/>
              <a:gdLst>
                <a:gd name="connsiteX0" fmla="*/ 107859 w 133790"/>
                <a:gd name="connsiteY0" fmla="*/ 96670 h 189086"/>
                <a:gd name="connsiteX1" fmla="*/ 75047 w 133790"/>
                <a:gd name="connsiteY1" fmla="*/ 66436 h 189086"/>
                <a:gd name="connsiteX2" fmla="*/ 23159 w 133790"/>
                <a:gd name="connsiteY2" fmla="*/ 90521 h 189086"/>
                <a:gd name="connsiteX3" fmla="*/ 267 w 133790"/>
                <a:gd name="connsiteY3" fmla="*/ 143557 h 189086"/>
                <a:gd name="connsiteX4" fmla="*/ 47068 w 133790"/>
                <a:gd name="connsiteY4" fmla="*/ 189163 h 189086"/>
                <a:gd name="connsiteX5" fmla="*/ 134058 w 133790"/>
                <a:gd name="connsiteY5" fmla="*/ 66436 h 189086"/>
                <a:gd name="connsiteX6" fmla="*/ 79117 w 133790"/>
                <a:gd name="connsiteY6" fmla="*/ 77 h 189086"/>
                <a:gd name="connsiteX7" fmla="*/ 30535 w 133790"/>
                <a:gd name="connsiteY7" fmla="*/ 40559 h 189086"/>
                <a:gd name="connsiteX8" fmla="*/ 40200 w 133790"/>
                <a:gd name="connsiteY8" fmla="*/ 49526 h 189086"/>
                <a:gd name="connsiteX9" fmla="*/ 53936 w 133790"/>
                <a:gd name="connsiteY9" fmla="*/ 35947 h 189086"/>
                <a:gd name="connsiteX10" fmla="*/ 41981 w 133790"/>
                <a:gd name="connsiteY10" fmla="*/ 26979 h 189086"/>
                <a:gd name="connsiteX11" fmla="*/ 78608 w 133790"/>
                <a:gd name="connsiteY11" fmla="*/ 6482 h 189086"/>
                <a:gd name="connsiteX12" fmla="*/ 114981 w 133790"/>
                <a:gd name="connsiteY12" fmla="*/ 52857 h 189086"/>
                <a:gd name="connsiteX13" fmla="*/ 108113 w 133790"/>
                <a:gd name="connsiteY13" fmla="*/ 96670 h 189086"/>
                <a:gd name="connsiteX14" fmla="*/ 107859 w 133790"/>
                <a:gd name="connsiteY14" fmla="*/ 96670 h 189086"/>
                <a:gd name="connsiteX15" fmla="*/ 47831 w 133790"/>
                <a:gd name="connsiteY15" fmla="*/ 181989 h 189086"/>
                <a:gd name="connsiteX16" fmla="*/ 19852 w 133790"/>
                <a:gd name="connsiteY16" fmla="*/ 153037 h 189086"/>
                <a:gd name="connsiteX17" fmla="*/ 36639 w 133790"/>
                <a:gd name="connsiteY17" fmla="*/ 94876 h 189086"/>
                <a:gd name="connsiteX18" fmla="*/ 75047 w 133790"/>
                <a:gd name="connsiteY18" fmla="*/ 72073 h 189086"/>
                <a:gd name="connsiteX19" fmla="*/ 103281 w 133790"/>
                <a:gd name="connsiteY19" fmla="*/ 105893 h 189086"/>
                <a:gd name="connsiteX20" fmla="*/ 47831 w 133790"/>
                <a:gd name="connsiteY20" fmla="*/ 181989 h 18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790" h="189086">
                  <a:moveTo>
                    <a:pt x="107859" y="96670"/>
                  </a:moveTo>
                  <a:cubicBezTo>
                    <a:pt x="105315" y="80784"/>
                    <a:pt x="94887" y="66436"/>
                    <a:pt x="75047" y="66436"/>
                  </a:cubicBezTo>
                  <a:cubicBezTo>
                    <a:pt x="59531" y="66436"/>
                    <a:pt x="42998" y="70536"/>
                    <a:pt x="23159" y="90521"/>
                  </a:cubicBezTo>
                  <a:cubicBezTo>
                    <a:pt x="2047" y="111786"/>
                    <a:pt x="267" y="135614"/>
                    <a:pt x="267" y="143557"/>
                  </a:cubicBezTo>
                  <a:cubicBezTo>
                    <a:pt x="267" y="159442"/>
                    <a:pt x="11458" y="189163"/>
                    <a:pt x="47068" y="189163"/>
                  </a:cubicBezTo>
                  <a:cubicBezTo>
                    <a:pt x="107605" y="189163"/>
                    <a:pt x="134058" y="103075"/>
                    <a:pt x="134058" y="66436"/>
                  </a:cubicBezTo>
                  <a:cubicBezTo>
                    <a:pt x="134058" y="25698"/>
                    <a:pt x="110403" y="77"/>
                    <a:pt x="79117" y="77"/>
                  </a:cubicBezTo>
                  <a:cubicBezTo>
                    <a:pt x="42235" y="77"/>
                    <a:pt x="30535" y="33385"/>
                    <a:pt x="30535" y="40559"/>
                  </a:cubicBezTo>
                  <a:cubicBezTo>
                    <a:pt x="30535" y="44146"/>
                    <a:pt x="32570" y="49526"/>
                    <a:pt x="40200" y="49526"/>
                  </a:cubicBezTo>
                  <a:cubicBezTo>
                    <a:pt x="48594" y="49526"/>
                    <a:pt x="53936" y="41840"/>
                    <a:pt x="53936" y="35947"/>
                  </a:cubicBezTo>
                  <a:cubicBezTo>
                    <a:pt x="53936" y="26979"/>
                    <a:pt x="46051" y="26979"/>
                    <a:pt x="41981" y="26979"/>
                  </a:cubicBezTo>
                  <a:cubicBezTo>
                    <a:pt x="53173" y="8020"/>
                    <a:pt x="71232" y="6482"/>
                    <a:pt x="78608" y="6482"/>
                  </a:cubicBezTo>
                  <a:cubicBezTo>
                    <a:pt x="97176" y="6482"/>
                    <a:pt x="114981" y="19805"/>
                    <a:pt x="114981" y="52857"/>
                  </a:cubicBezTo>
                  <a:cubicBezTo>
                    <a:pt x="114981" y="62849"/>
                    <a:pt x="113455" y="75916"/>
                    <a:pt x="108113" y="96670"/>
                  </a:cubicBezTo>
                  <a:lnTo>
                    <a:pt x="107859" y="96670"/>
                  </a:lnTo>
                  <a:close/>
                  <a:moveTo>
                    <a:pt x="47831" y="181989"/>
                  </a:moveTo>
                  <a:cubicBezTo>
                    <a:pt x="19852" y="181989"/>
                    <a:pt x="19852" y="155599"/>
                    <a:pt x="19852" y="153037"/>
                  </a:cubicBezTo>
                  <a:cubicBezTo>
                    <a:pt x="19852" y="146119"/>
                    <a:pt x="26211" y="110249"/>
                    <a:pt x="36639" y="94876"/>
                  </a:cubicBezTo>
                  <a:cubicBezTo>
                    <a:pt x="46814" y="80272"/>
                    <a:pt x="59277" y="72073"/>
                    <a:pt x="75047" y="72073"/>
                  </a:cubicBezTo>
                  <a:cubicBezTo>
                    <a:pt x="102772" y="72073"/>
                    <a:pt x="103281" y="100769"/>
                    <a:pt x="103281" y="105893"/>
                  </a:cubicBezTo>
                  <a:cubicBezTo>
                    <a:pt x="103281" y="124341"/>
                    <a:pt x="87002" y="181989"/>
                    <a:pt x="47831" y="181989"/>
                  </a:cubicBez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F5501C0-7156-D60B-B2CB-5F53B762D1B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490859" y="4477554"/>
              <a:ext cx="82792" cy="80886"/>
            </a:xfrm>
            <a:custGeom>
              <a:avLst/>
              <a:gdLst>
                <a:gd name="connsiteX0" fmla="*/ 33745 w 82792"/>
                <a:gd name="connsiteY0" fmla="*/ 42943 h 80886"/>
                <a:gd name="connsiteX1" fmla="*/ 38374 w 82792"/>
                <a:gd name="connsiteY1" fmla="*/ 24829 h 80886"/>
                <a:gd name="connsiteX2" fmla="*/ 49591 w 82792"/>
                <a:gd name="connsiteY2" fmla="*/ 10122 h 80886"/>
                <a:gd name="connsiteX3" fmla="*/ 64013 w 82792"/>
                <a:gd name="connsiteY3" fmla="*/ 5100 h 80886"/>
                <a:gd name="connsiteX4" fmla="*/ 73806 w 82792"/>
                <a:gd name="connsiteY4" fmla="*/ 7611 h 80886"/>
                <a:gd name="connsiteX5" fmla="*/ 65972 w 82792"/>
                <a:gd name="connsiteY5" fmla="*/ 17475 h 80886"/>
                <a:gd name="connsiteX6" fmla="*/ 73094 w 82792"/>
                <a:gd name="connsiteY6" fmla="*/ 24111 h 80886"/>
                <a:gd name="connsiteX7" fmla="*/ 83065 w 82792"/>
                <a:gd name="connsiteY7" fmla="*/ 13171 h 80886"/>
                <a:gd name="connsiteX8" fmla="*/ 64191 w 82792"/>
                <a:gd name="connsiteY8" fmla="*/ 78 h 80886"/>
                <a:gd name="connsiteX9" fmla="*/ 39087 w 82792"/>
                <a:gd name="connsiteY9" fmla="*/ 12812 h 80886"/>
                <a:gd name="connsiteX10" fmla="*/ 20748 w 82792"/>
                <a:gd name="connsiteY10" fmla="*/ 78 h 80886"/>
                <a:gd name="connsiteX11" fmla="*/ 6860 w 82792"/>
                <a:gd name="connsiteY11" fmla="*/ 9225 h 80886"/>
                <a:gd name="connsiteX12" fmla="*/ 272 w 82792"/>
                <a:gd name="connsiteY12" fmla="*/ 27519 h 80886"/>
                <a:gd name="connsiteX13" fmla="*/ 3299 w 82792"/>
                <a:gd name="connsiteY13" fmla="*/ 29851 h 80886"/>
                <a:gd name="connsiteX14" fmla="*/ 7216 w 82792"/>
                <a:gd name="connsiteY14" fmla="*/ 24470 h 80886"/>
                <a:gd name="connsiteX15" fmla="*/ 20213 w 82792"/>
                <a:gd name="connsiteY15" fmla="*/ 5100 h 80886"/>
                <a:gd name="connsiteX16" fmla="*/ 26089 w 82792"/>
                <a:gd name="connsiteY16" fmla="*/ 13888 h 80886"/>
                <a:gd name="connsiteX17" fmla="*/ 23240 w 82792"/>
                <a:gd name="connsiteY17" fmla="*/ 28774 h 80886"/>
                <a:gd name="connsiteX18" fmla="*/ 19323 w 82792"/>
                <a:gd name="connsiteY18" fmla="*/ 44916 h 80886"/>
                <a:gd name="connsiteX19" fmla="*/ 13626 w 82792"/>
                <a:gd name="connsiteY19" fmla="*/ 67873 h 80886"/>
                <a:gd name="connsiteX20" fmla="*/ 11845 w 82792"/>
                <a:gd name="connsiteY20" fmla="*/ 75226 h 80886"/>
                <a:gd name="connsiteX21" fmla="*/ 17899 w 82792"/>
                <a:gd name="connsiteY21" fmla="*/ 80965 h 80886"/>
                <a:gd name="connsiteX22" fmla="*/ 25555 w 82792"/>
                <a:gd name="connsiteY22" fmla="*/ 75764 h 80886"/>
                <a:gd name="connsiteX23" fmla="*/ 28938 w 82792"/>
                <a:gd name="connsiteY23" fmla="*/ 62313 h 80886"/>
                <a:gd name="connsiteX24" fmla="*/ 33745 w 82792"/>
                <a:gd name="connsiteY24" fmla="*/ 42943 h 8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792" h="80886">
                  <a:moveTo>
                    <a:pt x="33745" y="42943"/>
                  </a:moveTo>
                  <a:cubicBezTo>
                    <a:pt x="33923" y="41867"/>
                    <a:pt x="38018" y="25725"/>
                    <a:pt x="38374" y="24829"/>
                  </a:cubicBezTo>
                  <a:cubicBezTo>
                    <a:pt x="38730" y="23394"/>
                    <a:pt x="43894" y="14426"/>
                    <a:pt x="49591" y="10122"/>
                  </a:cubicBezTo>
                  <a:cubicBezTo>
                    <a:pt x="51550" y="8687"/>
                    <a:pt x="56357" y="5100"/>
                    <a:pt x="64013" y="5100"/>
                  </a:cubicBezTo>
                  <a:cubicBezTo>
                    <a:pt x="65794" y="5100"/>
                    <a:pt x="70245" y="5280"/>
                    <a:pt x="73806" y="7611"/>
                  </a:cubicBezTo>
                  <a:cubicBezTo>
                    <a:pt x="68109" y="9225"/>
                    <a:pt x="65972" y="14247"/>
                    <a:pt x="65972" y="17475"/>
                  </a:cubicBezTo>
                  <a:cubicBezTo>
                    <a:pt x="65972" y="21421"/>
                    <a:pt x="68999" y="24111"/>
                    <a:pt x="73094" y="24111"/>
                  </a:cubicBezTo>
                  <a:cubicBezTo>
                    <a:pt x="77189" y="24111"/>
                    <a:pt x="83065" y="20704"/>
                    <a:pt x="83065" y="13171"/>
                  </a:cubicBezTo>
                  <a:cubicBezTo>
                    <a:pt x="83065" y="3845"/>
                    <a:pt x="73272" y="78"/>
                    <a:pt x="64191" y="78"/>
                  </a:cubicBezTo>
                  <a:cubicBezTo>
                    <a:pt x="54933" y="78"/>
                    <a:pt x="46921" y="3845"/>
                    <a:pt x="39087" y="12812"/>
                  </a:cubicBezTo>
                  <a:cubicBezTo>
                    <a:pt x="35882" y="1872"/>
                    <a:pt x="25021" y="78"/>
                    <a:pt x="20748" y="78"/>
                  </a:cubicBezTo>
                  <a:cubicBezTo>
                    <a:pt x="14160" y="78"/>
                    <a:pt x="9709" y="4203"/>
                    <a:pt x="6860" y="9225"/>
                  </a:cubicBezTo>
                  <a:cubicBezTo>
                    <a:pt x="2765" y="16220"/>
                    <a:pt x="272" y="26622"/>
                    <a:pt x="272" y="27519"/>
                  </a:cubicBezTo>
                  <a:cubicBezTo>
                    <a:pt x="272" y="29851"/>
                    <a:pt x="2765" y="29851"/>
                    <a:pt x="3299" y="29851"/>
                  </a:cubicBezTo>
                  <a:cubicBezTo>
                    <a:pt x="5791" y="29851"/>
                    <a:pt x="5969" y="29312"/>
                    <a:pt x="7216" y="24470"/>
                  </a:cubicBezTo>
                  <a:cubicBezTo>
                    <a:pt x="9887" y="13530"/>
                    <a:pt x="13269" y="5100"/>
                    <a:pt x="20213" y="5100"/>
                  </a:cubicBezTo>
                  <a:cubicBezTo>
                    <a:pt x="24843" y="5100"/>
                    <a:pt x="26089" y="9046"/>
                    <a:pt x="26089" y="13888"/>
                  </a:cubicBezTo>
                  <a:cubicBezTo>
                    <a:pt x="26089" y="17296"/>
                    <a:pt x="24487" y="23932"/>
                    <a:pt x="23240" y="28774"/>
                  </a:cubicBezTo>
                  <a:cubicBezTo>
                    <a:pt x="21994" y="33617"/>
                    <a:pt x="20213" y="40970"/>
                    <a:pt x="19323" y="44916"/>
                  </a:cubicBezTo>
                  <a:lnTo>
                    <a:pt x="13626" y="67873"/>
                  </a:lnTo>
                  <a:cubicBezTo>
                    <a:pt x="12913" y="70204"/>
                    <a:pt x="11845" y="74688"/>
                    <a:pt x="11845" y="75226"/>
                  </a:cubicBezTo>
                  <a:cubicBezTo>
                    <a:pt x="11845" y="79172"/>
                    <a:pt x="15050" y="80965"/>
                    <a:pt x="17899" y="80965"/>
                  </a:cubicBezTo>
                  <a:cubicBezTo>
                    <a:pt x="20569" y="80965"/>
                    <a:pt x="24130" y="79351"/>
                    <a:pt x="25555" y="75764"/>
                  </a:cubicBezTo>
                  <a:cubicBezTo>
                    <a:pt x="25911" y="74688"/>
                    <a:pt x="27869" y="66797"/>
                    <a:pt x="28938" y="62313"/>
                  </a:cubicBezTo>
                  <a:lnTo>
                    <a:pt x="33745" y="42943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D0DDCBE-34A9-11DE-C3E0-4D5693FEDBD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608607" y="4337585"/>
              <a:ext cx="126923" cy="233154"/>
            </a:xfrm>
            <a:custGeom>
              <a:avLst/>
              <a:gdLst>
                <a:gd name="connsiteX0" fmla="*/ 80144 w 126923"/>
                <a:gd name="connsiteY0" fmla="*/ 78222 h 233154"/>
                <a:gd name="connsiteX1" fmla="*/ 102019 w 126923"/>
                <a:gd name="connsiteY1" fmla="*/ 78222 h 233154"/>
                <a:gd name="connsiteX2" fmla="*/ 109649 w 126923"/>
                <a:gd name="connsiteY2" fmla="*/ 73098 h 233154"/>
                <a:gd name="connsiteX3" fmla="*/ 102782 w 126923"/>
                <a:gd name="connsiteY3" fmla="*/ 70280 h 233154"/>
                <a:gd name="connsiteX4" fmla="*/ 81670 w 126923"/>
                <a:gd name="connsiteY4" fmla="*/ 70280 h 233154"/>
                <a:gd name="connsiteX5" fmla="*/ 87012 w 126923"/>
                <a:gd name="connsiteY5" fmla="*/ 41071 h 233154"/>
                <a:gd name="connsiteX6" fmla="*/ 93116 w 126923"/>
                <a:gd name="connsiteY6" fmla="*/ 14425 h 233154"/>
                <a:gd name="connsiteX7" fmla="*/ 105071 w 126923"/>
                <a:gd name="connsiteY7" fmla="*/ 5714 h 233154"/>
                <a:gd name="connsiteX8" fmla="*/ 117534 w 126923"/>
                <a:gd name="connsiteY8" fmla="*/ 10325 h 233154"/>
                <a:gd name="connsiteX9" fmla="*/ 103799 w 126923"/>
                <a:gd name="connsiteY9" fmla="*/ 24161 h 233154"/>
                <a:gd name="connsiteX10" fmla="*/ 113210 w 126923"/>
                <a:gd name="connsiteY10" fmla="*/ 33129 h 233154"/>
                <a:gd name="connsiteX11" fmla="*/ 127200 w 126923"/>
                <a:gd name="connsiteY11" fmla="*/ 17756 h 233154"/>
                <a:gd name="connsiteX12" fmla="*/ 105071 w 126923"/>
                <a:gd name="connsiteY12" fmla="*/ 77 h 233154"/>
                <a:gd name="connsiteX13" fmla="*/ 72768 w 126923"/>
                <a:gd name="connsiteY13" fmla="*/ 30054 h 233154"/>
                <a:gd name="connsiteX14" fmla="*/ 64374 w 126923"/>
                <a:gd name="connsiteY14" fmla="*/ 70280 h 233154"/>
                <a:gd name="connsiteX15" fmla="*/ 46823 w 126923"/>
                <a:gd name="connsiteY15" fmla="*/ 70280 h 233154"/>
                <a:gd name="connsiteX16" fmla="*/ 39193 w 126923"/>
                <a:gd name="connsiteY16" fmla="*/ 75148 h 233154"/>
                <a:gd name="connsiteX17" fmla="*/ 46315 w 126923"/>
                <a:gd name="connsiteY17" fmla="*/ 78222 h 233154"/>
                <a:gd name="connsiteX18" fmla="*/ 63102 w 126923"/>
                <a:gd name="connsiteY18" fmla="*/ 78222 h 233154"/>
                <a:gd name="connsiteX19" fmla="*/ 44025 w 126923"/>
                <a:gd name="connsiteY19" fmla="*/ 179427 h 233154"/>
                <a:gd name="connsiteX20" fmla="*/ 21897 w 126923"/>
                <a:gd name="connsiteY20" fmla="*/ 227595 h 233154"/>
                <a:gd name="connsiteX21" fmla="*/ 9687 w 126923"/>
                <a:gd name="connsiteY21" fmla="*/ 222983 h 233154"/>
                <a:gd name="connsiteX22" fmla="*/ 23677 w 126923"/>
                <a:gd name="connsiteY22" fmla="*/ 209148 h 233154"/>
                <a:gd name="connsiteX23" fmla="*/ 14266 w 126923"/>
                <a:gd name="connsiteY23" fmla="*/ 200180 h 233154"/>
                <a:gd name="connsiteX24" fmla="*/ 276 w 126923"/>
                <a:gd name="connsiteY24" fmla="*/ 215553 h 233154"/>
                <a:gd name="connsiteX25" fmla="*/ 21897 w 126923"/>
                <a:gd name="connsiteY25" fmla="*/ 233232 h 233154"/>
                <a:gd name="connsiteX26" fmla="*/ 50639 w 126923"/>
                <a:gd name="connsiteY26" fmla="*/ 208379 h 233154"/>
                <a:gd name="connsiteX27" fmla="*/ 64883 w 126923"/>
                <a:gd name="connsiteY27" fmla="*/ 159442 h 233154"/>
                <a:gd name="connsiteX28" fmla="*/ 80144 w 126923"/>
                <a:gd name="connsiteY28" fmla="*/ 78222 h 23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923" h="233154">
                  <a:moveTo>
                    <a:pt x="80144" y="78222"/>
                  </a:moveTo>
                  <a:lnTo>
                    <a:pt x="102019" y="78222"/>
                  </a:lnTo>
                  <a:cubicBezTo>
                    <a:pt x="107106" y="78222"/>
                    <a:pt x="109649" y="78222"/>
                    <a:pt x="109649" y="73098"/>
                  </a:cubicBezTo>
                  <a:cubicBezTo>
                    <a:pt x="109649" y="70280"/>
                    <a:pt x="107106" y="70280"/>
                    <a:pt x="102782" y="70280"/>
                  </a:cubicBezTo>
                  <a:lnTo>
                    <a:pt x="81670" y="70280"/>
                  </a:lnTo>
                  <a:lnTo>
                    <a:pt x="87012" y="41071"/>
                  </a:lnTo>
                  <a:cubicBezTo>
                    <a:pt x="88029" y="35691"/>
                    <a:pt x="91590" y="17499"/>
                    <a:pt x="93116" y="14425"/>
                  </a:cubicBezTo>
                  <a:cubicBezTo>
                    <a:pt x="95405" y="9557"/>
                    <a:pt x="99729" y="5714"/>
                    <a:pt x="105071" y="5714"/>
                  </a:cubicBezTo>
                  <a:cubicBezTo>
                    <a:pt x="106088" y="5714"/>
                    <a:pt x="112701" y="5714"/>
                    <a:pt x="117534" y="10325"/>
                  </a:cubicBezTo>
                  <a:cubicBezTo>
                    <a:pt x="106343" y="11350"/>
                    <a:pt x="103799" y="20318"/>
                    <a:pt x="103799" y="24161"/>
                  </a:cubicBezTo>
                  <a:cubicBezTo>
                    <a:pt x="103799" y="30054"/>
                    <a:pt x="108377" y="33129"/>
                    <a:pt x="113210" y="33129"/>
                  </a:cubicBezTo>
                  <a:cubicBezTo>
                    <a:pt x="119823" y="33129"/>
                    <a:pt x="127200" y="27492"/>
                    <a:pt x="127200" y="17756"/>
                  </a:cubicBezTo>
                  <a:cubicBezTo>
                    <a:pt x="127200" y="5970"/>
                    <a:pt x="115499" y="77"/>
                    <a:pt x="105071" y="77"/>
                  </a:cubicBezTo>
                  <a:cubicBezTo>
                    <a:pt x="96423" y="77"/>
                    <a:pt x="80398" y="4689"/>
                    <a:pt x="72768" y="30054"/>
                  </a:cubicBezTo>
                  <a:cubicBezTo>
                    <a:pt x="71242" y="35434"/>
                    <a:pt x="70478" y="37997"/>
                    <a:pt x="64374" y="70280"/>
                  </a:cubicBezTo>
                  <a:lnTo>
                    <a:pt x="46823" y="70280"/>
                  </a:lnTo>
                  <a:cubicBezTo>
                    <a:pt x="41991" y="70280"/>
                    <a:pt x="39193" y="70280"/>
                    <a:pt x="39193" y="75148"/>
                  </a:cubicBezTo>
                  <a:cubicBezTo>
                    <a:pt x="39193" y="78222"/>
                    <a:pt x="41482" y="78222"/>
                    <a:pt x="46315" y="78222"/>
                  </a:cubicBezTo>
                  <a:lnTo>
                    <a:pt x="63102" y="78222"/>
                  </a:lnTo>
                  <a:lnTo>
                    <a:pt x="44025" y="179427"/>
                  </a:lnTo>
                  <a:cubicBezTo>
                    <a:pt x="39447" y="204280"/>
                    <a:pt x="35123" y="227595"/>
                    <a:pt x="21897" y="227595"/>
                  </a:cubicBezTo>
                  <a:cubicBezTo>
                    <a:pt x="20879" y="227595"/>
                    <a:pt x="14520" y="227595"/>
                    <a:pt x="9687" y="222983"/>
                  </a:cubicBezTo>
                  <a:cubicBezTo>
                    <a:pt x="21388" y="222215"/>
                    <a:pt x="23677" y="212991"/>
                    <a:pt x="23677" y="209148"/>
                  </a:cubicBezTo>
                  <a:cubicBezTo>
                    <a:pt x="23677" y="203255"/>
                    <a:pt x="19099" y="200180"/>
                    <a:pt x="14266" y="200180"/>
                  </a:cubicBezTo>
                  <a:cubicBezTo>
                    <a:pt x="7653" y="200180"/>
                    <a:pt x="276" y="205817"/>
                    <a:pt x="276" y="215553"/>
                  </a:cubicBezTo>
                  <a:cubicBezTo>
                    <a:pt x="276" y="227083"/>
                    <a:pt x="11468" y="233232"/>
                    <a:pt x="21897" y="233232"/>
                  </a:cubicBezTo>
                  <a:cubicBezTo>
                    <a:pt x="35886" y="233232"/>
                    <a:pt x="46060" y="218115"/>
                    <a:pt x="50639" y="208379"/>
                  </a:cubicBezTo>
                  <a:cubicBezTo>
                    <a:pt x="58778" y="192238"/>
                    <a:pt x="64628" y="161236"/>
                    <a:pt x="64883" y="159442"/>
                  </a:cubicBezTo>
                  <a:lnTo>
                    <a:pt x="80144" y="78222"/>
                  </a:lnTo>
                  <a:close/>
                </a:path>
              </a:pathLst>
            </a:custGeom>
            <a:solidFill>
              <a:srgbClr val="000000"/>
            </a:solidFill>
            <a:ln w="254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82" name="Group 81" descr="\documentclass{article}&#10;\usepackage{amsmath}&#10;\usepackage{tensor}&#10;\pagestyle{empty}&#10;\begin{document}&#10;&#10;$$\ddot{v}=-\frac{1}{2}\left(\partial_{r}f\right)\dot{v}^2$$&#10;&#10;&#10;\end{document}" title="IguanaTex Vector Display">
            <a:extLst>
              <a:ext uri="{FF2B5EF4-FFF2-40B4-BE49-F238E27FC236}">
                <a16:creationId xmlns:a16="http://schemas.microsoft.com/office/drawing/2014/main" id="{75A8F5E5-E8D1-6485-FC86-05863BACB5BC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304609" y="3264437"/>
            <a:ext cx="1764742" cy="519719"/>
            <a:chOff x="7647720" y="4174246"/>
            <a:chExt cx="1764742" cy="519719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004DB0D-7FBE-6534-B3BE-7E2D104F253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676390" y="4346809"/>
              <a:ext cx="74949" cy="25621"/>
            </a:xfrm>
            <a:custGeom>
              <a:avLst/>
              <a:gdLst>
                <a:gd name="connsiteX0" fmla="*/ 25779 w 74949"/>
                <a:gd name="connsiteY0" fmla="*/ 12888 h 25621"/>
                <a:gd name="connsiteX1" fmla="*/ 12989 w 74949"/>
                <a:gd name="connsiteY1" fmla="*/ 77 h 25621"/>
                <a:gd name="connsiteX2" fmla="*/ 199 w 74949"/>
                <a:gd name="connsiteY2" fmla="*/ 12888 h 25621"/>
                <a:gd name="connsiteX3" fmla="*/ 12989 w 74949"/>
                <a:gd name="connsiteY3" fmla="*/ 25698 h 25621"/>
                <a:gd name="connsiteX4" fmla="*/ 25779 w 74949"/>
                <a:gd name="connsiteY4" fmla="*/ 12888 h 25621"/>
                <a:gd name="connsiteX5" fmla="*/ 75149 w 74949"/>
                <a:gd name="connsiteY5" fmla="*/ 12888 h 25621"/>
                <a:gd name="connsiteX6" fmla="*/ 62359 w 74949"/>
                <a:gd name="connsiteY6" fmla="*/ 77 h 25621"/>
                <a:gd name="connsiteX7" fmla="*/ 49569 w 74949"/>
                <a:gd name="connsiteY7" fmla="*/ 12888 h 25621"/>
                <a:gd name="connsiteX8" fmla="*/ 62359 w 74949"/>
                <a:gd name="connsiteY8" fmla="*/ 25698 h 25621"/>
                <a:gd name="connsiteX9" fmla="*/ 75149 w 74949"/>
                <a:gd name="connsiteY9" fmla="*/ 12888 h 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49" h="25621">
                  <a:moveTo>
                    <a:pt x="25779" y="12888"/>
                  </a:moveTo>
                  <a:cubicBezTo>
                    <a:pt x="25779" y="6738"/>
                    <a:pt x="20663" y="77"/>
                    <a:pt x="12989" y="77"/>
                  </a:cubicBezTo>
                  <a:cubicBezTo>
                    <a:pt x="5827" y="77"/>
                    <a:pt x="199" y="5714"/>
                    <a:pt x="199" y="12888"/>
                  </a:cubicBezTo>
                  <a:cubicBezTo>
                    <a:pt x="199" y="20062"/>
                    <a:pt x="5827" y="25698"/>
                    <a:pt x="12989" y="25698"/>
                  </a:cubicBezTo>
                  <a:cubicBezTo>
                    <a:pt x="20663" y="25698"/>
                    <a:pt x="25779" y="19037"/>
                    <a:pt x="25779" y="12888"/>
                  </a:cubicBezTo>
                  <a:close/>
                  <a:moveTo>
                    <a:pt x="75149" y="12888"/>
                  </a:moveTo>
                  <a:cubicBezTo>
                    <a:pt x="75149" y="5714"/>
                    <a:pt x="69521" y="77"/>
                    <a:pt x="62359" y="77"/>
                  </a:cubicBezTo>
                  <a:cubicBezTo>
                    <a:pt x="54685" y="77"/>
                    <a:pt x="49569" y="6738"/>
                    <a:pt x="49569" y="12888"/>
                  </a:cubicBezTo>
                  <a:cubicBezTo>
                    <a:pt x="49569" y="19037"/>
                    <a:pt x="54685" y="25698"/>
                    <a:pt x="62359" y="25698"/>
                  </a:cubicBezTo>
                  <a:cubicBezTo>
                    <a:pt x="69521" y="25698"/>
                    <a:pt x="75149" y="20062"/>
                    <a:pt x="75149" y="12888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F097A31-BA8F-C6E6-C529-15B481941C0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647720" y="4404969"/>
              <a:ext cx="112296" cy="116065"/>
            </a:xfrm>
            <a:custGeom>
              <a:avLst/>
              <a:gdLst>
                <a:gd name="connsiteX0" fmla="*/ 112496 w 112296"/>
                <a:gd name="connsiteY0" fmla="*/ 18012 h 116065"/>
                <a:gd name="connsiteX1" fmla="*/ 101240 w 112296"/>
                <a:gd name="connsiteY1" fmla="*/ 77 h 116065"/>
                <a:gd name="connsiteX2" fmla="*/ 88706 w 112296"/>
                <a:gd name="connsiteY2" fmla="*/ 12375 h 116065"/>
                <a:gd name="connsiteX3" fmla="*/ 92799 w 112296"/>
                <a:gd name="connsiteY3" fmla="*/ 20062 h 116065"/>
                <a:gd name="connsiteX4" fmla="*/ 101496 w 112296"/>
                <a:gd name="connsiteY4" fmla="*/ 41071 h 116065"/>
                <a:gd name="connsiteX5" fmla="*/ 55963 w 112296"/>
                <a:gd name="connsiteY5" fmla="*/ 110505 h 116065"/>
                <a:gd name="connsiteX6" fmla="*/ 37034 w 112296"/>
                <a:gd name="connsiteY6" fmla="*/ 88215 h 116065"/>
                <a:gd name="connsiteX7" fmla="*/ 51871 w 112296"/>
                <a:gd name="connsiteY7" fmla="*/ 33897 h 116065"/>
                <a:gd name="connsiteX8" fmla="*/ 54940 w 112296"/>
                <a:gd name="connsiteY8" fmla="*/ 21087 h 116065"/>
                <a:gd name="connsiteX9" fmla="*/ 33964 w 112296"/>
                <a:gd name="connsiteY9" fmla="*/ 77 h 116065"/>
                <a:gd name="connsiteX10" fmla="*/ 199 w 112296"/>
                <a:gd name="connsiteY10" fmla="*/ 39534 h 116065"/>
                <a:gd name="connsiteX11" fmla="*/ 3268 w 112296"/>
                <a:gd name="connsiteY11" fmla="*/ 42096 h 116065"/>
                <a:gd name="connsiteX12" fmla="*/ 7361 w 112296"/>
                <a:gd name="connsiteY12" fmla="*/ 37484 h 116065"/>
                <a:gd name="connsiteX13" fmla="*/ 33197 w 112296"/>
                <a:gd name="connsiteY13" fmla="*/ 5714 h 116065"/>
                <a:gd name="connsiteX14" fmla="*/ 39592 w 112296"/>
                <a:gd name="connsiteY14" fmla="*/ 13913 h 116065"/>
                <a:gd name="connsiteX15" fmla="*/ 35243 w 112296"/>
                <a:gd name="connsiteY15" fmla="*/ 31847 h 116065"/>
                <a:gd name="connsiteX16" fmla="*/ 20663 w 112296"/>
                <a:gd name="connsiteY16" fmla="*/ 84371 h 116065"/>
                <a:gd name="connsiteX17" fmla="*/ 54940 w 112296"/>
                <a:gd name="connsiteY17" fmla="*/ 116142 h 116065"/>
                <a:gd name="connsiteX18" fmla="*/ 112496 w 112296"/>
                <a:gd name="connsiteY18" fmla="*/ 18012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296" h="116065">
                  <a:moveTo>
                    <a:pt x="112496" y="18012"/>
                  </a:moveTo>
                  <a:cubicBezTo>
                    <a:pt x="112496" y="4176"/>
                    <a:pt x="105845" y="77"/>
                    <a:pt x="101240" y="77"/>
                  </a:cubicBezTo>
                  <a:cubicBezTo>
                    <a:pt x="94845" y="77"/>
                    <a:pt x="88706" y="6739"/>
                    <a:pt x="88706" y="12375"/>
                  </a:cubicBezTo>
                  <a:cubicBezTo>
                    <a:pt x="88706" y="15706"/>
                    <a:pt x="89985" y="17243"/>
                    <a:pt x="92799" y="20062"/>
                  </a:cubicBezTo>
                  <a:cubicBezTo>
                    <a:pt x="98171" y="25186"/>
                    <a:pt x="101496" y="31847"/>
                    <a:pt x="101496" y="41071"/>
                  </a:cubicBezTo>
                  <a:cubicBezTo>
                    <a:pt x="101496" y="51832"/>
                    <a:pt x="85892" y="110505"/>
                    <a:pt x="55963" y="110505"/>
                  </a:cubicBezTo>
                  <a:cubicBezTo>
                    <a:pt x="42917" y="110505"/>
                    <a:pt x="37034" y="101538"/>
                    <a:pt x="37034" y="88215"/>
                  </a:cubicBezTo>
                  <a:cubicBezTo>
                    <a:pt x="37034" y="73867"/>
                    <a:pt x="43941" y="55163"/>
                    <a:pt x="51871" y="33897"/>
                  </a:cubicBezTo>
                  <a:cubicBezTo>
                    <a:pt x="53661" y="29542"/>
                    <a:pt x="54940" y="25955"/>
                    <a:pt x="54940" y="21087"/>
                  </a:cubicBezTo>
                  <a:cubicBezTo>
                    <a:pt x="54940" y="9557"/>
                    <a:pt x="46755" y="77"/>
                    <a:pt x="33964" y="77"/>
                  </a:cubicBezTo>
                  <a:cubicBezTo>
                    <a:pt x="9919" y="77"/>
                    <a:pt x="199" y="37228"/>
                    <a:pt x="199" y="39534"/>
                  </a:cubicBezTo>
                  <a:cubicBezTo>
                    <a:pt x="199" y="42096"/>
                    <a:pt x="2757" y="42096"/>
                    <a:pt x="3268" y="42096"/>
                  </a:cubicBezTo>
                  <a:cubicBezTo>
                    <a:pt x="5826" y="42096"/>
                    <a:pt x="6082" y="41584"/>
                    <a:pt x="7361" y="37484"/>
                  </a:cubicBezTo>
                  <a:cubicBezTo>
                    <a:pt x="14779" y="11607"/>
                    <a:pt x="25779" y="5714"/>
                    <a:pt x="33197" y="5714"/>
                  </a:cubicBezTo>
                  <a:cubicBezTo>
                    <a:pt x="35243" y="5714"/>
                    <a:pt x="39592" y="5714"/>
                    <a:pt x="39592" y="13913"/>
                  </a:cubicBezTo>
                  <a:cubicBezTo>
                    <a:pt x="39592" y="20318"/>
                    <a:pt x="37034" y="27236"/>
                    <a:pt x="35243" y="31847"/>
                  </a:cubicBezTo>
                  <a:cubicBezTo>
                    <a:pt x="23988" y="61568"/>
                    <a:pt x="20663" y="73354"/>
                    <a:pt x="20663" y="84371"/>
                  </a:cubicBezTo>
                  <a:cubicBezTo>
                    <a:pt x="20663" y="112043"/>
                    <a:pt x="43173" y="116142"/>
                    <a:pt x="54940" y="116142"/>
                  </a:cubicBezTo>
                  <a:cubicBezTo>
                    <a:pt x="97915" y="116142"/>
                    <a:pt x="112496" y="31335"/>
                    <a:pt x="112496" y="18012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26C0BCC-36FD-DD95-B6DE-E8DDEADA509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858852" y="4424185"/>
              <a:ext cx="170108" cy="59954"/>
            </a:xfrm>
            <a:custGeom>
              <a:avLst/>
              <a:gdLst>
                <a:gd name="connsiteX0" fmla="*/ 161617 w 170108"/>
                <a:gd name="connsiteY0" fmla="*/ 10326 h 59954"/>
                <a:gd name="connsiteX1" fmla="*/ 170315 w 170108"/>
                <a:gd name="connsiteY1" fmla="*/ 5201 h 59954"/>
                <a:gd name="connsiteX2" fmla="*/ 161873 w 170108"/>
                <a:gd name="connsiteY2" fmla="*/ 77 h 59954"/>
                <a:gd name="connsiteX3" fmla="*/ 8648 w 170108"/>
                <a:gd name="connsiteY3" fmla="*/ 77 h 59954"/>
                <a:gd name="connsiteX4" fmla="*/ 207 w 170108"/>
                <a:gd name="connsiteY4" fmla="*/ 5201 h 59954"/>
                <a:gd name="connsiteX5" fmla="*/ 8904 w 170108"/>
                <a:gd name="connsiteY5" fmla="*/ 10326 h 59954"/>
                <a:gd name="connsiteX6" fmla="*/ 161617 w 170108"/>
                <a:gd name="connsiteY6" fmla="*/ 10326 h 59954"/>
                <a:gd name="connsiteX7" fmla="*/ 161873 w 170108"/>
                <a:gd name="connsiteY7" fmla="*/ 60031 h 59954"/>
                <a:gd name="connsiteX8" fmla="*/ 170315 w 170108"/>
                <a:gd name="connsiteY8" fmla="*/ 54907 h 59954"/>
                <a:gd name="connsiteX9" fmla="*/ 161617 w 170108"/>
                <a:gd name="connsiteY9" fmla="*/ 49782 h 59954"/>
                <a:gd name="connsiteX10" fmla="*/ 8904 w 170108"/>
                <a:gd name="connsiteY10" fmla="*/ 49782 h 59954"/>
                <a:gd name="connsiteX11" fmla="*/ 207 w 170108"/>
                <a:gd name="connsiteY11" fmla="*/ 54907 h 59954"/>
                <a:gd name="connsiteX12" fmla="*/ 8648 w 170108"/>
                <a:gd name="connsiteY12" fmla="*/ 60031 h 59954"/>
                <a:gd name="connsiteX13" fmla="*/ 161873 w 170108"/>
                <a:gd name="connsiteY13" fmla="*/ 60031 h 5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0108" h="59954">
                  <a:moveTo>
                    <a:pt x="161617" y="10326"/>
                  </a:moveTo>
                  <a:cubicBezTo>
                    <a:pt x="165454" y="10326"/>
                    <a:pt x="170315" y="10326"/>
                    <a:pt x="170315" y="5201"/>
                  </a:cubicBezTo>
                  <a:cubicBezTo>
                    <a:pt x="170315" y="77"/>
                    <a:pt x="165454" y="77"/>
                    <a:pt x="161873" y="77"/>
                  </a:cubicBezTo>
                  <a:lnTo>
                    <a:pt x="8648" y="77"/>
                  </a:lnTo>
                  <a:cubicBezTo>
                    <a:pt x="5067" y="77"/>
                    <a:pt x="207" y="77"/>
                    <a:pt x="207" y="5201"/>
                  </a:cubicBezTo>
                  <a:cubicBezTo>
                    <a:pt x="207" y="10326"/>
                    <a:pt x="5067" y="10326"/>
                    <a:pt x="8904" y="10326"/>
                  </a:cubicBezTo>
                  <a:lnTo>
                    <a:pt x="161617" y="10326"/>
                  </a:lnTo>
                  <a:close/>
                  <a:moveTo>
                    <a:pt x="161873" y="60031"/>
                  </a:moveTo>
                  <a:cubicBezTo>
                    <a:pt x="165454" y="60031"/>
                    <a:pt x="170315" y="60031"/>
                    <a:pt x="170315" y="54907"/>
                  </a:cubicBezTo>
                  <a:cubicBezTo>
                    <a:pt x="170315" y="49782"/>
                    <a:pt x="165454" y="49782"/>
                    <a:pt x="161617" y="49782"/>
                  </a:cubicBezTo>
                  <a:lnTo>
                    <a:pt x="8904" y="49782"/>
                  </a:lnTo>
                  <a:cubicBezTo>
                    <a:pt x="5067" y="49782"/>
                    <a:pt x="207" y="49782"/>
                    <a:pt x="207" y="54907"/>
                  </a:cubicBezTo>
                  <a:cubicBezTo>
                    <a:pt x="207" y="60031"/>
                    <a:pt x="5067" y="60031"/>
                    <a:pt x="8648" y="60031"/>
                  </a:cubicBezTo>
                  <a:lnTo>
                    <a:pt x="161873" y="60031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3AF8052-367E-8EA1-3965-A96160D2A4E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135770" y="4449038"/>
              <a:ext cx="156294" cy="10248"/>
            </a:xfrm>
            <a:custGeom>
              <a:avLst/>
              <a:gdLst>
                <a:gd name="connsiteX0" fmla="*/ 147559 w 156294"/>
                <a:gd name="connsiteY0" fmla="*/ 10325 h 10248"/>
                <a:gd name="connsiteX1" fmla="*/ 156512 w 156294"/>
                <a:gd name="connsiteY1" fmla="*/ 5201 h 10248"/>
                <a:gd name="connsiteX2" fmla="*/ 147559 w 156294"/>
                <a:gd name="connsiteY2" fmla="*/ 77 h 10248"/>
                <a:gd name="connsiteX3" fmla="*/ 9170 w 156294"/>
                <a:gd name="connsiteY3" fmla="*/ 77 h 10248"/>
                <a:gd name="connsiteX4" fmla="*/ 217 w 156294"/>
                <a:gd name="connsiteY4" fmla="*/ 5201 h 10248"/>
                <a:gd name="connsiteX5" fmla="*/ 9170 w 156294"/>
                <a:gd name="connsiteY5" fmla="*/ 10325 h 10248"/>
                <a:gd name="connsiteX6" fmla="*/ 147559 w 156294"/>
                <a:gd name="connsiteY6" fmla="*/ 10325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94" h="10248">
                  <a:moveTo>
                    <a:pt x="147559" y="10325"/>
                  </a:moveTo>
                  <a:cubicBezTo>
                    <a:pt x="151907" y="10325"/>
                    <a:pt x="156512" y="10325"/>
                    <a:pt x="156512" y="5201"/>
                  </a:cubicBezTo>
                  <a:cubicBezTo>
                    <a:pt x="156512" y="77"/>
                    <a:pt x="151907" y="77"/>
                    <a:pt x="147559" y="77"/>
                  </a:cubicBezTo>
                  <a:lnTo>
                    <a:pt x="9170" y="77"/>
                  </a:lnTo>
                  <a:cubicBezTo>
                    <a:pt x="4822" y="77"/>
                    <a:pt x="217" y="77"/>
                    <a:pt x="217" y="5201"/>
                  </a:cubicBezTo>
                  <a:cubicBezTo>
                    <a:pt x="217" y="10325"/>
                    <a:pt x="4822" y="10325"/>
                    <a:pt x="9170" y="10325"/>
                  </a:cubicBezTo>
                  <a:lnTo>
                    <a:pt x="147559" y="10325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B7450F7-62B9-A194-AFDF-89CEC5EB6B2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366959" y="4174246"/>
              <a:ext cx="84414" cy="170638"/>
            </a:xfrm>
            <a:custGeom>
              <a:avLst/>
              <a:gdLst>
                <a:gd name="connsiteX0" fmla="*/ 52665 w 84414"/>
                <a:gd name="connsiteY0" fmla="*/ 6732 h 170638"/>
                <a:gd name="connsiteX1" fmla="*/ 46782 w 84414"/>
                <a:gd name="connsiteY1" fmla="*/ 70 h 170638"/>
                <a:gd name="connsiteX2" fmla="*/ 226 w 84414"/>
                <a:gd name="connsiteY2" fmla="*/ 16468 h 170638"/>
                <a:gd name="connsiteX3" fmla="*/ 226 w 84414"/>
                <a:gd name="connsiteY3" fmla="*/ 24411 h 170638"/>
                <a:gd name="connsiteX4" fmla="*/ 33736 w 84414"/>
                <a:gd name="connsiteY4" fmla="*/ 17749 h 170638"/>
                <a:gd name="connsiteX5" fmla="*/ 33736 w 84414"/>
                <a:gd name="connsiteY5" fmla="*/ 150468 h 170638"/>
                <a:gd name="connsiteX6" fmla="*/ 9947 w 84414"/>
                <a:gd name="connsiteY6" fmla="*/ 162766 h 170638"/>
                <a:gd name="connsiteX7" fmla="*/ 1761 w 84414"/>
                <a:gd name="connsiteY7" fmla="*/ 162766 h 170638"/>
                <a:gd name="connsiteX8" fmla="*/ 1761 w 84414"/>
                <a:gd name="connsiteY8" fmla="*/ 170709 h 170638"/>
                <a:gd name="connsiteX9" fmla="*/ 43201 w 84414"/>
                <a:gd name="connsiteY9" fmla="*/ 169940 h 170638"/>
                <a:gd name="connsiteX10" fmla="*/ 84641 w 84414"/>
                <a:gd name="connsiteY10" fmla="*/ 170709 h 170638"/>
                <a:gd name="connsiteX11" fmla="*/ 84641 w 84414"/>
                <a:gd name="connsiteY11" fmla="*/ 162766 h 170638"/>
                <a:gd name="connsiteX12" fmla="*/ 76455 w 84414"/>
                <a:gd name="connsiteY12" fmla="*/ 162766 h 170638"/>
                <a:gd name="connsiteX13" fmla="*/ 52665 w 84414"/>
                <a:gd name="connsiteY13" fmla="*/ 150468 h 170638"/>
                <a:gd name="connsiteX14" fmla="*/ 52665 w 84414"/>
                <a:gd name="connsiteY14" fmla="*/ 6732 h 1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414" h="170638">
                  <a:moveTo>
                    <a:pt x="52665" y="6732"/>
                  </a:moveTo>
                  <a:cubicBezTo>
                    <a:pt x="52665" y="583"/>
                    <a:pt x="52665" y="70"/>
                    <a:pt x="46782" y="70"/>
                  </a:cubicBezTo>
                  <a:cubicBezTo>
                    <a:pt x="30922" y="16468"/>
                    <a:pt x="8412" y="16468"/>
                    <a:pt x="226" y="16468"/>
                  </a:cubicBezTo>
                  <a:lnTo>
                    <a:pt x="226" y="24411"/>
                  </a:lnTo>
                  <a:cubicBezTo>
                    <a:pt x="5342" y="24411"/>
                    <a:pt x="20434" y="24411"/>
                    <a:pt x="33736" y="17749"/>
                  </a:cubicBezTo>
                  <a:lnTo>
                    <a:pt x="33736" y="150468"/>
                  </a:lnTo>
                  <a:cubicBezTo>
                    <a:pt x="33736" y="159692"/>
                    <a:pt x="32969" y="162766"/>
                    <a:pt x="9947" y="162766"/>
                  </a:cubicBezTo>
                  <a:lnTo>
                    <a:pt x="1761" y="162766"/>
                  </a:lnTo>
                  <a:lnTo>
                    <a:pt x="1761" y="170709"/>
                  </a:lnTo>
                  <a:cubicBezTo>
                    <a:pt x="10714" y="169940"/>
                    <a:pt x="32969" y="169940"/>
                    <a:pt x="43201" y="169940"/>
                  </a:cubicBezTo>
                  <a:cubicBezTo>
                    <a:pt x="53433" y="169940"/>
                    <a:pt x="75688" y="169940"/>
                    <a:pt x="84641" y="170709"/>
                  </a:cubicBezTo>
                  <a:lnTo>
                    <a:pt x="84641" y="162766"/>
                  </a:lnTo>
                  <a:lnTo>
                    <a:pt x="76455" y="162766"/>
                  </a:lnTo>
                  <a:cubicBezTo>
                    <a:pt x="53433" y="162766"/>
                    <a:pt x="52665" y="159948"/>
                    <a:pt x="52665" y="150468"/>
                  </a:cubicBezTo>
                  <a:lnTo>
                    <a:pt x="52665" y="6732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25E3A39-E32E-529E-929B-9009915C5AF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344192" y="4449038"/>
              <a:ext cx="127901" cy="10248"/>
            </a:xfrm>
            <a:custGeom>
              <a:avLst/>
              <a:gdLst>
                <a:gd name="connsiteX0" fmla="*/ 0 w 127901"/>
                <a:gd name="connsiteY0" fmla="*/ 0 h 10248"/>
                <a:gd name="connsiteX1" fmla="*/ 127901 w 127901"/>
                <a:gd name="connsiteY1" fmla="*/ 0 h 10248"/>
                <a:gd name="connsiteX2" fmla="*/ 127901 w 127901"/>
                <a:gd name="connsiteY2" fmla="*/ 10248 h 10248"/>
                <a:gd name="connsiteX3" fmla="*/ 0 w 127901"/>
                <a:gd name="connsiteY3" fmla="*/ 10248 h 1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1" h="10248">
                  <a:moveTo>
                    <a:pt x="0" y="0"/>
                  </a:moveTo>
                  <a:lnTo>
                    <a:pt x="127901" y="0"/>
                  </a:lnTo>
                  <a:lnTo>
                    <a:pt x="127901" y="10248"/>
                  </a:lnTo>
                  <a:lnTo>
                    <a:pt x="0" y="10248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B1A9F0-4089-06B5-C4DC-0222CD49DA4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356982" y="4523327"/>
              <a:ext cx="102064" cy="170638"/>
            </a:xfrm>
            <a:custGeom>
              <a:avLst/>
              <a:gdLst>
                <a:gd name="connsiteX0" fmla="*/ 19923 w 102064"/>
                <a:gd name="connsiteY0" fmla="*/ 150994 h 170638"/>
                <a:gd name="connsiteX1" fmla="*/ 47038 w 102064"/>
                <a:gd name="connsiteY1" fmla="*/ 124604 h 170638"/>
                <a:gd name="connsiteX2" fmla="*/ 102291 w 102064"/>
                <a:gd name="connsiteY2" fmla="*/ 49789 h 170638"/>
                <a:gd name="connsiteX3" fmla="*/ 48061 w 102064"/>
                <a:gd name="connsiteY3" fmla="*/ 84 h 170638"/>
                <a:gd name="connsiteX4" fmla="*/ 226 w 102064"/>
                <a:gd name="connsiteY4" fmla="*/ 46459 h 170638"/>
                <a:gd name="connsiteX5" fmla="*/ 13784 w 102064"/>
                <a:gd name="connsiteY5" fmla="*/ 60807 h 170638"/>
                <a:gd name="connsiteX6" fmla="*/ 27085 w 102064"/>
                <a:gd name="connsiteY6" fmla="*/ 47227 h 170638"/>
                <a:gd name="connsiteX7" fmla="*/ 13528 w 102064"/>
                <a:gd name="connsiteY7" fmla="*/ 33904 h 170638"/>
                <a:gd name="connsiteX8" fmla="*/ 10202 w 102064"/>
                <a:gd name="connsiteY8" fmla="*/ 34160 h 170638"/>
                <a:gd name="connsiteX9" fmla="*/ 44736 w 102064"/>
                <a:gd name="connsiteY9" fmla="*/ 8026 h 170638"/>
                <a:gd name="connsiteX10" fmla="*/ 79013 w 102064"/>
                <a:gd name="connsiteY10" fmla="*/ 49789 h 170638"/>
                <a:gd name="connsiteX11" fmla="*/ 52154 w 102064"/>
                <a:gd name="connsiteY11" fmla="*/ 106413 h 170638"/>
                <a:gd name="connsiteX12" fmla="*/ 3040 w 102064"/>
                <a:gd name="connsiteY12" fmla="*/ 161242 h 170638"/>
                <a:gd name="connsiteX13" fmla="*/ 226 w 102064"/>
                <a:gd name="connsiteY13" fmla="*/ 170722 h 170638"/>
                <a:gd name="connsiteX14" fmla="*/ 95128 w 102064"/>
                <a:gd name="connsiteY14" fmla="*/ 170722 h 170638"/>
                <a:gd name="connsiteX15" fmla="*/ 102291 w 102064"/>
                <a:gd name="connsiteY15" fmla="*/ 126141 h 170638"/>
                <a:gd name="connsiteX16" fmla="*/ 95896 w 102064"/>
                <a:gd name="connsiteY16" fmla="*/ 126141 h 170638"/>
                <a:gd name="connsiteX17" fmla="*/ 90268 w 102064"/>
                <a:gd name="connsiteY17" fmla="*/ 148944 h 170638"/>
                <a:gd name="connsiteX18" fmla="*/ 65967 w 102064"/>
                <a:gd name="connsiteY18" fmla="*/ 150994 h 170638"/>
                <a:gd name="connsiteX19" fmla="*/ 19923 w 102064"/>
                <a:gd name="connsiteY19" fmla="*/ 150994 h 1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064" h="170638">
                  <a:moveTo>
                    <a:pt x="19923" y="150994"/>
                  </a:moveTo>
                  <a:lnTo>
                    <a:pt x="47038" y="124604"/>
                  </a:lnTo>
                  <a:cubicBezTo>
                    <a:pt x="86943" y="89246"/>
                    <a:pt x="102291" y="75411"/>
                    <a:pt x="102291" y="49789"/>
                  </a:cubicBezTo>
                  <a:cubicBezTo>
                    <a:pt x="102291" y="20581"/>
                    <a:pt x="79269" y="84"/>
                    <a:pt x="48061" y="84"/>
                  </a:cubicBezTo>
                  <a:cubicBezTo>
                    <a:pt x="19155" y="84"/>
                    <a:pt x="226" y="23655"/>
                    <a:pt x="226" y="46459"/>
                  </a:cubicBezTo>
                  <a:cubicBezTo>
                    <a:pt x="226" y="60807"/>
                    <a:pt x="13016" y="60807"/>
                    <a:pt x="13784" y="60807"/>
                  </a:cubicBezTo>
                  <a:cubicBezTo>
                    <a:pt x="18132" y="60807"/>
                    <a:pt x="27085" y="57732"/>
                    <a:pt x="27085" y="47227"/>
                  </a:cubicBezTo>
                  <a:cubicBezTo>
                    <a:pt x="27085" y="40566"/>
                    <a:pt x="22481" y="33904"/>
                    <a:pt x="13528" y="33904"/>
                  </a:cubicBezTo>
                  <a:cubicBezTo>
                    <a:pt x="11481" y="33904"/>
                    <a:pt x="10970" y="33904"/>
                    <a:pt x="10202" y="34160"/>
                  </a:cubicBezTo>
                  <a:cubicBezTo>
                    <a:pt x="16086" y="17506"/>
                    <a:pt x="29899" y="8026"/>
                    <a:pt x="44736" y="8026"/>
                  </a:cubicBezTo>
                  <a:cubicBezTo>
                    <a:pt x="68013" y="8026"/>
                    <a:pt x="79013" y="28780"/>
                    <a:pt x="79013" y="49789"/>
                  </a:cubicBezTo>
                  <a:cubicBezTo>
                    <a:pt x="79013" y="70286"/>
                    <a:pt x="66223" y="90527"/>
                    <a:pt x="52154" y="106413"/>
                  </a:cubicBezTo>
                  <a:lnTo>
                    <a:pt x="3040" y="161242"/>
                  </a:lnTo>
                  <a:cubicBezTo>
                    <a:pt x="226" y="164061"/>
                    <a:pt x="226" y="164573"/>
                    <a:pt x="226" y="170722"/>
                  </a:cubicBezTo>
                  <a:lnTo>
                    <a:pt x="95128" y="170722"/>
                  </a:lnTo>
                  <a:lnTo>
                    <a:pt x="102291" y="126141"/>
                  </a:lnTo>
                  <a:lnTo>
                    <a:pt x="95896" y="126141"/>
                  </a:lnTo>
                  <a:cubicBezTo>
                    <a:pt x="94617" y="133828"/>
                    <a:pt x="92826" y="145101"/>
                    <a:pt x="90268" y="148944"/>
                  </a:cubicBezTo>
                  <a:cubicBezTo>
                    <a:pt x="88478" y="150994"/>
                    <a:pt x="71595" y="150994"/>
                    <a:pt x="65967" y="150994"/>
                  </a:cubicBezTo>
                  <a:lnTo>
                    <a:pt x="19923" y="150994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298AECD-0B96-FD7D-C4C7-532035292DB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570746" y="4326055"/>
              <a:ext cx="59345" cy="256214"/>
            </a:xfrm>
            <a:custGeom>
              <a:avLst/>
              <a:gdLst>
                <a:gd name="connsiteX0" fmla="*/ 59580 w 59345"/>
                <a:gd name="connsiteY0" fmla="*/ 253729 h 256214"/>
                <a:gd name="connsiteX1" fmla="*/ 55231 w 59345"/>
                <a:gd name="connsiteY1" fmla="*/ 248092 h 256214"/>
                <a:gd name="connsiteX2" fmla="*/ 15070 w 59345"/>
                <a:gd name="connsiteY2" fmla="*/ 128184 h 256214"/>
                <a:gd name="connsiteX3" fmla="*/ 56254 w 59345"/>
                <a:gd name="connsiteY3" fmla="*/ 6995 h 256214"/>
                <a:gd name="connsiteX4" fmla="*/ 59580 w 59345"/>
                <a:gd name="connsiteY4" fmla="*/ 2639 h 256214"/>
                <a:gd name="connsiteX5" fmla="*/ 57022 w 59345"/>
                <a:gd name="connsiteY5" fmla="*/ 77 h 256214"/>
                <a:gd name="connsiteX6" fmla="*/ 16349 w 59345"/>
                <a:gd name="connsiteY6" fmla="*/ 50039 h 256214"/>
                <a:gd name="connsiteX7" fmla="*/ 234 w 59345"/>
                <a:gd name="connsiteY7" fmla="*/ 128184 h 256214"/>
                <a:gd name="connsiteX8" fmla="*/ 17117 w 59345"/>
                <a:gd name="connsiteY8" fmla="*/ 208123 h 256214"/>
                <a:gd name="connsiteX9" fmla="*/ 57022 w 59345"/>
                <a:gd name="connsiteY9" fmla="*/ 256291 h 256214"/>
                <a:gd name="connsiteX10" fmla="*/ 59580 w 59345"/>
                <a:gd name="connsiteY10" fmla="*/ 253729 h 25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45" h="256214">
                  <a:moveTo>
                    <a:pt x="59580" y="253729"/>
                  </a:moveTo>
                  <a:cubicBezTo>
                    <a:pt x="59580" y="252960"/>
                    <a:pt x="59580" y="252448"/>
                    <a:pt x="55231" y="248092"/>
                  </a:cubicBezTo>
                  <a:cubicBezTo>
                    <a:pt x="23256" y="215809"/>
                    <a:pt x="15070" y="167385"/>
                    <a:pt x="15070" y="128184"/>
                  </a:cubicBezTo>
                  <a:cubicBezTo>
                    <a:pt x="15070" y="83603"/>
                    <a:pt x="24791" y="39021"/>
                    <a:pt x="56254" y="6995"/>
                  </a:cubicBezTo>
                  <a:cubicBezTo>
                    <a:pt x="59580" y="3920"/>
                    <a:pt x="59580" y="3408"/>
                    <a:pt x="59580" y="2639"/>
                  </a:cubicBezTo>
                  <a:cubicBezTo>
                    <a:pt x="59580" y="846"/>
                    <a:pt x="58557" y="77"/>
                    <a:pt x="57022" y="77"/>
                  </a:cubicBezTo>
                  <a:cubicBezTo>
                    <a:pt x="54464" y="77"/>
                    <a:pt x="31442" y="17499"/>
                    <a:pt x="16349" y="50039"/>
                  </a:cubicBezTo>
                  <a:cubicBezTo>
                    <a:pt x="3304" y="78222"/>
                    <a:pt x="234" y="106662"/>
                    <a:pt x="234" y="128184"/>
                  </a:cubicBezTo>
                  <a:cubicBezTo>
                    <a:pt x="234" y="148169"/>
                    <a:pt x="3048" y="179171"/>
                    <a:pt x="17117" y="208123"/>
                  </a:cubicBezTo>
                  <a:cubicBezTo>
                    <a:pt x="32465" y="239637"/>
                    <a:pt x="54464" y="256291"/>
                    <a:pt x="57022" y="256291"/>
                  </a:cubicBezTo>
                  <a:cubicBezTo>
                    <a:pt x="58557" y="256291"/>
                    <a:pt x="59580" y="255522"/>
                    <a:pt x="59580" y="253729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886A251-FFA1-950F-46CF-906E067A8D5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655133" y="4334767"/>
              <a:ext cx="134551" cy="189086"/>
            </a:xfrm>
            <a:custGeom>
              <a:avLst/>
              <a:gdLst>
                <a:gd name="connsiteX0" fmla="*/ 108442 w 134551"/>
                <a:gd name="connsiteY0" fmla="*/ 96670 h 189086"/>
                <a:gd name="connsiteX1" fmla="*/ 75443 w 134551"/>
                <a:gd name="connsiteY1" fmla="*/ 66436 h 189086"/>
                <a:gd name="connsiteX2" fmla="*/ 23260 w 134551"/>
                <a:gd name="connsiteY2" fmla="*/ 90521 h 189086"/>
                <a:gd name="connsiteX3" fmla="*/ 238 w 134551"/>
                <a:gd name="connsiteY3" fmla="*/ 143557 h 189086"/>
                <a:gd name="connsiteX4" fmla="*/ 47305 w 134551"/>
                <a:gd name="connsiteY4" fmla="*/ 189163 h 189086"/>
                <a:gd name="connsiteX5" fmla="*/ 134789 w 134551"/>
                <a:gd name="connsiteY5" fmla="*/ 66436 h 189086"/>
                <a:gd name="connsiteX6" fmla="*/ 79536 w 134551"/>
                <a:gd name="connsiteY6" fmla="*/ 77 h 189086"/>
                <a:gd name="connsiteX7" fmla="*/ 30678 w 134551"/>
                <a:gd name="connsiteY7" fmla="*/ 40559 h 189086"/>
                <a:gd name="connsiteX8" fmla="*/ 40399 w 134551"/>
                <a:gd name="connsiteY8" fmla="*/ 49526 h 189086"/>
                <a:gd name="connsiteX9" fmla="*/ 54212 w 134551"/>
                <a:gd name="connsiteY9" fmla="*/ 35947 h 189086"/>
                <a:gd name="connsiteX10" fmla="*/ 42189 w 134551"/>
                <a:gd name="connsiteY10" fmla="*/ 26979 h 189086"/>
                <a:gd name="connsiteX11" fmla="*/ 79025 w 134551"/>
                <a:gd name="connsiteY11" fmla="*/ 6482 h 189086"/>
                <a:gd name="connsiteX12" fmla="*/ 115604 w 134551"/>
                <a:gd name="connsiteY12" fmla="*/ 52857 h 189086"/>
                <a:gd name="connsiteX13" fmla="*/ 108698 w 134551"/>
                <a:gd name="connsiteY13" fmla="*/ 96670 h 189086"/>
                <a:gd name="connsiteX14" fmla="*/ 108442 w 134551"/>
                <a:gd name="connsiteY14" fmla="*/ 96670 h 189086"/>
                <a:gd name="connsiteX15" fmla="*/ 48073 w 134551"/>
                <a:gd name="connsiteY15" fmla="*/ 181989 h 189086"/>
                <a:gd name="connsiteX16" fmla="*/ 19934 w 134551"/>
                <a:gd name="connsiteY16" fmla="*/ 153037 h 189086"/>
                <a:gd name="connsiteX17" fmla="*/ 36817 w 134551"/>
                <a:gd name="connsiteY17" fmla="*/ 94876 h 189086"/>
                <a:gd name="connsiteX18" fmla="*/ 75443 w 134551"/>
                <a:gd name="connsiteY18" fmla="*/ 72073 h 189086"/>
                <a:gd name="connsiteX19" fmla="*/ 103837 w 134551"/>
                <a:gd name="connsiteY19" fmla="*/ 105893 h 189086"/>
                <a:gd name="connsiteX20" fmla="*/ 48073 w 134551"/>
                <a:gd name="connsiteY20" fmla="*/ 181989 h 18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551" h="189086">
                  <a:moveTo>
                    <a:pt x="108442" y="96670"/>
                  </a:moveTo>
                  <a:cubicBezTo>
                    <a:pt x="105884" y="80784"/>
                    <a:pt x="95396" y="66436"/>
                    <a:pt x="75443" y="66436"/>
                  </a:cubicBezTo>
                  <a:cubicBezTo>
                    <a:pt x="59840" y="66436"/>
                    <a:pt x="43212" y="70536"/>
                    <a:pt x="23260" y="90521"/>
                  </a:cubicBezTo>
                  <a:cubicBezTo>
                    <a:pt x="2028" y="111786"/>
                    <a:pt x="238" y="135614"/>
                    <a:pt x="238" y="143557"/>
                  </a:cubicBezTo>
                  <a:cubicBezTo>
                    <a:pt x="238" y="159442"/>
                    <a:pt x="11493" y="189163"/>
                    <a:pt x="47305" y="189163"/>
                  </a:cubicBezTo>
                  <a:cubicBezTo>
                    <a:pt x="108186" y="189163"/>
                    <a:pt x="134789" y="103075"/>
                    <a:pt x="134789" y="66436"/>
                  </a:cubicBezTo>
                  <a:cubicBezTo>
                    <a:pt x="134789" y="25698"/>
                    <a:pt x="111000" y="77"/>
                    <a:pt x="79536" y="77"/>
                  </a:cubicBezTo>
                  <a:cubicBezTo>
                    <a:pt x="42445" y="77"/>
                    <a:pt x="30678" y="33385"/>
                    <a:pt x="30678" y="40559"/>
                  </a:cubicBezTo>
                  <a:cubicBezTo>
                    <a:pt x="30678" y="44146"/>
                    <a:pt x="32725" y="49526"/>
                    <a:pt x="40399" y="49526"/>
                  </a:cubicBezTo>
                  <a:cubicBezTo>
                    <a:pt x="48840" y="49526"/>
                    <a:pt x="54212" y="41840"/>
                    <a:pt x="54212" y="35947"/>
                  </a:cubicBezTo>
                  <a:cubicBezTo>
                    <a:pt x="54212" y="26979"/>
                    <a:pt x="46282" y="26979"/>
                    <a:pt x="42189" y="26979"/>
                  </a:cubicBezTo>
                  <a:cubicBezTo>
                    <a:pt x="53445" y="8020"/>
                    <a:pt x="71606" y="6482"/>
                    <a:pt x="79025" y="6482"/>
                  </a:cubicBezTo>
                  <a:cubicBezTo>
                    <a:pt x="97698" y="6482"/>
                    <a:pt x="115604" y="19805"/>
                    <a:pt x="115604" y="52857"/>
                  </a:cubicBezTo>
                  <a:cubicBezTo>
                    <a:pt x="115604" y="62849"/>
                    <a:pt x="114069" y="75916"/>
                    <a:pt x="108698" y="96670"/>
                  </a:cubicBezTo>
                  <a:lnTo>
                    <a:pt x="108442" y="96670"/>
                  </a:lnTo>
                  <a:close/>
                  <a:moveTo>
                    <a:pt x="48073" y="181989"/>
                  </a:moveTo>
                  <a:cubicBezTo>
                    <a:pt x="19934" y="181989"/>
                    <a:pt x="19934" y="155599"/>
                    <a:pt x="19934" y="153037"/>
                  </a:cubicBezTo>
                  <a:cubicBezTo>
                    <a:pt x="19934" y="146119"/>
                    <a:pt x="26330" y="110249"/>
                    <a:pt x="36817" y="94876"/>
                  </a:cubicBezTo>
                  <a:cubicBezTo>
                    <a:pt x="47049" y="80272"/>
                    <a:pt x="59584" y="72073"/>
                    <a:pt x="75443" y="72073"/>
                  </a:cubicBezTo>
                  <a:cubicBezTo>
                    <a:pt x="103326" y="72073"/>
                    <a:pt x="103837" y="100769"/>
                    <a:pt x="103837" y="105893"/>
                  </a:cubicBezTo>
                  <a:cubicBezTo>
                    <a:pt x="103837" y="124341"/>
                    <a:pt x="87466" y="181989"/>
                    <a:pt x="48073" y="181989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7690A18-E07D-9771-FD57-53DF89DF9B2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789123" y="4477554"/>
              <a:ext cx="83263" cy="80886"/>
            </a:xfrm>
            <a:custGeom>
              <a:avLst/>
              <a:gdLst>
                <a:gd name="connsiteX0" fmla="*/ 33907 w 83263"/>
                <a:gd name="connsiteY0" fmla="*/ 42943 h 80886"/>
                <a:gd name="connsiteX1" fmla="*/ 38562 w 83263"/>
                <a:gd name="connsiteY1" fmla="*/ 24829 h 80886"/>
                <a:gd name="connsiteX2" fmla="*/ 49843 w 83263"/>
                <a:gd name="connsiteY2" fmla="*/ 10122 h 80886"/>
                <a:gd name="connsiteX3" fmla="*/ 64347 w 83263"/>
                <a:gd name="connsiteY3" fmla="*/ 5100 h 80886"/>
                <a:gd name="connsiteX4" fmla="*/ 74195 w 83263"/>
                <a:gd name="connsiteY4" fmla="*/ 7611 h 80886"/>
                <a:gd name="connsiteX5" fmla="*/ 66317 w 83263"/>
                <a:gd name="connsiteY5" fmla="*/ 17475 h 80886"/>
                <a:gd name="connsiteX6" fmla="*/ 73479 w 83263"/>
                <a:gd name="connsiteY6" fmla="*/ 24111 h 80886"/>
                <a:gd name="connsiteX7" fmla="*/ 83506 w 83263"/>
                <a:gd name="connsiteY7" fmla="*/ 13171 h 80886"/>
                <a:gd name="connsiteX8" fmla="*/ 64526 w 83263"/>
                <a:gd name="connsiteY8" fmla="*/ 78 h 80886"/>
                <a:gd name="connsiteX9" fmla="*/ 39278 w 83263"/>
                <a:gd name="connsiteY9" fmla="*/ 12812 h 80886"/>
                <a:gd name="connsiteX10" fmla="*/ 20835 w 83263"/>
                <a:gd name="connsiteY10" fmla="*/ 78 h 80886"/>
                <a:gd name="connsiteX11" fmla="*/ 6868 w 83263"/>
                <a:gd name="connsiteY11" fmla="*/ 9225 h 80886"/>
                <a:gd name="connsiteX12" fmla="*/ 243 w 83263"/>
                <a:gd name="connsiteY12" fmla="*/ 27519 h 80886"/>
                <a:gd name="connsiteX13" fmla="*/ 3287 w 83263"/>
                <a:gd name="connsiteY13" fmla="*/ 29851 h 80886"/>
                <a:gd name="connsiteX14" fmla="*/ 7226 w 83263"/>
                <a:gd name="connsiteY14" fmla="*/ 24470 h 80886"/>
                <a:gd name="connsiteX15" fmla="*/ 20298 w 83263"/>
                <a:gd name="connsiteY15" fmla="*/ 5100 h 80886"/>
                <a:gd name="connsiteX16" fmla="*/ 26207 w 83263"/>
                <a:gd name="connsiteY16" fmla="*/ 13888 h 80886"/>
                <a:gd name="connsiteX17" fmla="*/ 23342 w 83263"/>
                <a:gd name="connsiteY17" fmla="*/ 28774 h 80886"/>
                <a:gd name="connsiteX18" fmla="*/ 19403 w 83263"/>
                <a:gd name="connsiteY18" fmla="*/ 44916 h 80886"/>
                <a:gd name="connsiteX19" fmla="*/ 13673 w 83263"/>
                <a:gd name="connsiteY19" fmla="*/ 67873 h 80886"/>
                <a:gd name="connsiteX20" fmla="*/ 11882 w 83263"/>
                <a:gd name="connsiteY20" fmla="*/ 75226 h 80886"/>
                <a:gd name="connsiteX21" fmla="*/ 17970 w 83263"/>
                <a:gd name="connsiteY21" fmla="*/ 80965 h 80886"/>
                <a:gd name="connsiteX22" fmla="*/ 25670 w 83263"/>
                <a:gd name="connsiteY22" fmla="*/ 75764 h 80886"/>
                <a:gd name="connsiteX23" fmla="*/ 29072 w 83263"/>
                <a:gd name="connsiteY23" fmla="*/ 62313 h 80886"/>
                <a:gd name="connsiteX24" fmla="*/ 33907 w 83263"/>
                <a:gd name="connsiteY24" fmla="*/ 42943 h 8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3263" h="80886">
                  <a:moveTo>
                    <a:pt x="33907" y="42943"/>
                  </a:moveTo>
                  <a:cubicBezTo>
                    <a:pt x="34086" y="41867"/>
                    <a:pt x="38204" y="25725"/>
                    <a:pt x="38562" y="24829"/>
                  </a:cubicBezTo>
                  <a:cubicBezTo>
                    <a:pt x="38920" y="23394"/>
                    <a:pt x="44113" y="14426"/>
                    <a:pt x="49843" y="10122"/>
                  </a:cubicBezTo>
                  <a:cubicBezTo>
                    <a:pt x="51813" y="8687"/>
                    <a:pt x="56647" y="5100"/>
                    <a:pt x="64347" y="5100"/>
                  </a:cubicBezTo>
                  <a:cubicBezTo>
                    <a:pt x="66138" y="5100"/>
                    <a:pt x="70614" y="5280"/>
                    <a:pt x="74195" y="7611"/>
                  </a:cubicBezTo>
                  <a:cubicBezTo>
                    <a:pt x="68465" y="9225"/>
                    <a:pt x="66317" y="14247"/>
                    <a:pt x="66317" y="17475"/>
                  </a:cubicBezTo>
                  <a:cubicBezTo>
                    <a:pt x="66317" y="21421"/>
                    <a:pt x="69361" y="24111"/>
                    <a:pt x="73479" y="24111"/>
                  </a:cubicBezTo>
                  <a:cubicBezTo>
                    <a:pt x="77597" y="24111"/>
                    <a:pt x="83506" y="20704"/>
                    <a:pt x="83506" y="13171"/>
                  </a:cubicBezTo>
                  <a:cubicBezTo>
                    <a:pt x="83506" y="3845"/>
                    <a:pt x="73658" y="78"/>
                    <a:pt x="64526" y="78"/>
                  </a:cubicBezTo>
                  <a:cubicBezTo>
                    <a:pt x="55215" y="78"/>
                    <a:pt x="47157" y="3845"/>
                    <a:pt x="39278" y="12812"/>
                  </a:cubicBezTo>
                  <a:cubicBezTo>
                    <a:pt x="36055" y="1872"/>
                    <a:pt x="25133" y="78"/>
                    <a:pt x="20835" y="78"/>
                  </a:cubicBezTo>
                  <a:cubicBezTo>
                    <a:pt x="14210" y="78"/>
                    <a:pt x="9733" y="4203"/>
                    <a:pt x="6868" y="9225"/>
                  </a:cubicBezTo>
                  <a:cubicBezTo>
                    <a:pt x="2750" y="16220"/>
                    <a:pt x="243" y="26622"/>
                    <a:pt x="243" y="27519"/>
                  </a:cubicBezTo>
                  <a:cubicBezTo>
                    <a:pt x="243" y="29851"/>
                    <a:pt x="2750" y="29851"/>
                    <a:pt x="3287" y="29851"/>
                  </a:cubicBezTo>
                  <a:cubicBezTo>
                    <a:pt x="5794" y="29851"/>
                    <a:pt x="5973" y="29312"/>
                    <a:pt x="7226" y="24470"/>
                  </a:cubicBezTo>
                  <a:cubicBezTo>
                    <a:pt x="9912" y="13530"/>
                    <a:pt x="13315" y="5100"/>
                    <a:pt x="20298" y="5100"/>
                  </a:cubicBezTo>
                  <a:cubicBezTo>
                    <a:pt x="24953" y="5100"/>
                    <a:pt x="26207" y="9046"/>
                    <a:pt x="26207" y="13888"/>
                  </a:cubicBezTo>
                  <a:cubicBezTo>
                    <a:pt x="26207" y="17296"/>
                    <a:pt x="24595" y="23932"/>
                    <a:pt x="23342" y="28774"/>
                  </a:cubicBezTo>
                  <a:cubicBezTo>
                    <a:pt x="22089" y="33617"/>
                    <a:pt x="20298" y="40970"/>
                    <a:pt x="19403" y="44916"/>
                  </a:cubicBezTo>
                  <a:lnTo>
                    <a:pt x="13673" y="67873"/>
                  </a:lnTo>
                  <a:cubicBezTo>
                    <a:pt x="12956" y="70204"/>
                    <a:pt x="11882" y="74688"/>
                    <a:pt x="11882" y="75226"/>
                  </a:cubicBezTo>
                  <a:cubicBezTo>
                    <a:pt x="11882" y="79172"/>
                    <a:pt x="15105" y="80965"/>
                    <a:pt x="17970" y="80965"/>
                  </a:cubicBezTo>
                  <a:cubicBezTo>
                    <a:pt x="20656" y="80965"/>
                    <a:pt x="24237" y="79351"/>
                    <a:pt x="25670" y="75764"/>
                  </a:cubicBezTo>
                  <a:cubicBezTo>
                    <a:pt x="26028" y="74688"/>
                    <a:pt x="27998" y="66797"/>
                    <a:pt x="29072" y="62313"/>
                  </a:cubicBezTo>
                  <a:lnTo>
                    <a:pt x="33907" y="42943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2C24F88-E351-56CD-81FC-582CAA2842F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907540" y="4337585"/>
              <a:ext cx="127644" cy="233154"/>
            </a:xfrm>
            <a:custGeom>
              <a:avLst/>
              <a:gdLst>
                <a:gd name="connsiteX0" fmla="*/ 80569 w 127644"/>
                <a:gd name="connsiteY0" fmla="*/ 78222 h 233154"/>
                <a:gd name="connsiteX1" fmla="*/ 102568 w 127644"/>
                <a:gd name="connsiteY1" fmla="*/ 78222 h 233154"/>
                <a:gd name="connsiteX2" fmla="*/ 110242 w 127644"/>
                <a:gd name="connsiteY2" fmla="*/ 73098 h 233154"/>
                <a:gd name="connsiteX3" fmla="*/ 103336 w 127644"/>
                <a:gd name="connsiteY3" fmla="*/ 70280 h 233154"/>
                <a:gd name="connsiteX4" fmla="*/ 82104 w 127644"/>
                <a:gd name="connsiteY4" fmla="*/ 70280 h 233154"/>
                <a:gd name="connsiteX5" fmla="*/ 87476 w 127644"/>
                <a:gd name="connsiteY5" fmla="*/ 41071 h 233154"/>
                <a:gd name="connsiteX6" fmla="*/ 93615 w 127644"/>
                <a:gd name="connsiteY6" fmla="*/ 14425 h 233154"/>
                <a:gd name="connsiteX7" fmla="*/ 105638 w 127644"/>
                <a:gd name="connsiteY7" fmla="*/ 5714 h 233154"/>
                <a:gd name="connsiteX8" fmla="*/ 118172 w 127644"/>
                <a:gd name="connsiteY8" fmla="*/ 10325 h 233154"/>
                <a:gd name="connsiteX9" fmla="*/ 104359 w 127644"/>
                <a:gd name="connsiteY9" fmla="*/ 24161 h 233154"/>
                <a:gd name="connsiteX10" fmla="*/ 113823 w 127644"/>
                <a:gd name="connsiteY10" fmla="*/ 33129 h 233154"/>
                <a:gd name="connsiteX11" fmla="*/ 127892 w 127644"/>
                <a:gd name="connsiteY11" fmla="*/ 17756 h 233154"/>
                <a:gd name="connsiteX12" fmla="*/ 105638 w 127644"/>
                <a:gd name="connsiteY12" fmla="*/ 77 h 233154"/>
                <a:gd name="connsiteX13" fmla="*/ 73151 w 127644"/>
                <a:gd name="connsiteY13" fmla="*/ 30054 h 233154"/>
                <a:gd name="connsiteX14" fmla="*/ 64709 w 127644"/>
                <a:gd name="connsiteY14" fmla="*/ 70280 h 233154"/>
                <a:gd name="connsiteX15" fmla="*/ 47059 w 127644"/>
                <a:gd name="connsiteY15" fmla="*/ 70280 h 233154"/>
                <a:gd name="connsiteX16" fmla="*/ 39385 w 127644"/>
                <a:gd name="connsiteY16" fmla="*/ 75148 h 233154"/>
                <a:gd name="connsiteX17" fmla="*/ 46548 w 127644"/>
                <a:gd name="connsiteY17" fmla="*/ 78222 h 233154"/>
                <a:gd name="connsiteX18" fmla="*/ 63430 w 127644"/>
                <a:gd name="connsiteY18" fmla="*/ 78222 h 233154"/>
                <a:gd name="connsiteX19" fmla="*/ 44245 w 127644"/>
                <a:gd name="connsiteY19" fmla="*/ 179427 h 233154"/>
                <a:gd name="connsiteX20" fmla="*/ 21991 w 127644"/>
                <a:gd name="connsiteY20" fmla="*/ 227595 h 233154"/>
                <a:gd name="connsiteX21" fmla="*/ 9712 w 127644"/>
                <a:gd name="connsiteY21" fmla="*/ 222983 h 233154"/>
                <a:gd name="connsiteX22" fmla="*/ 23781 w 127644"/>
                <a:gd name="connsiteY22" fmla="*/ 209148 h 233154"/>
                <a:gd name="connsiteX23" fmla="*/ 14317 w 127644"/>
                <a:gd name="connsiteY23" fmla="*/ 200180 h 233154"/>
                <a:gd name="connsiteX24" fmla="*/ 247 w 127644"/>
                <a:gd name="connsiteY24" fmla="*/ 215553 h 233154"/>
                <a:gd name="connsiteX25" fmla="*/ 21991 w 127644"/>
                <a:gd name="connsiteY25" fmla="*/ 233232 h 233154"/>
                <a:gd name="connsiteX26" fmla="*/ 50896 w 127644"/>
                <a:gd name="connsiteY26" fmla="*/ 208379 h 233154"/>
                <a:gd name="connsiteX27" fmla="*/ 65221 w 127644"/>
                <a:gd name="connsiteY27" fmla="*/ 159442 h 233154"/>
                <a:gd name="connsiteX28" fmla="*/ 80569 w 127644"/>
                <a:gd name="connsiteY28" fmla="*/ 78222 h 23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7644" h="233154">
                  <a:moveTo>
                    <a:pt x="80569" y="78222"/>
                  </a:moveTo>
                  <a:lnTo>
                    <a:pt x="102568" y="78222"/>
                  </a:lnTo>
                  <a:cubicBezTo>
                    <a:pt x="107684" y="78222"/>
                    <a:pt x="110242" y="78222"/>
                    <a:pt x="110242" y="73098"/>
                  </a:cubicBezTo>
                  <a:cubicBezTo>
                    <a:pt x="110242" y="70280"/>
                    <a:pt x="107684" y="70280"/>
                    <a:pt x="103336" y="70280"/>
                  </a:cubicBezTo>
                  <a:lnTo>
                    <a:pt x="82104" y="70280"/>
                  </a:lnTo>
                  <a:lnTo>
                    <a:pt x="87476" y="41071"/>
                  </a:lnTo>
                  <a:cubicBezTo>
                    <a:pt x="88499" y="35691"/>
                    <a:pt x="92080" y="17499"/>
                    <a:pt x="93615" y="14425"/>
                  </a:cubicBezTo>
                  <a:cubicBezTo>
                    <a:pt x="95917" y="9557"/>
                    <a:pt x="100266" y="5714"/>
                    <a:pt x="105638" y="5714"/>
                  </a:cubicBezTo>
                  <a:cubicBezTo>
                    <a:pt x="106661" y="5714"/>
                    <a:pt x="113312" y="5714"/>
                    <a:pt x="118172" y="10325"/>
                  </a:cubicBezTo>
                  <a:cubicBezTo>
                    <a:pt x="106917" y="11350"/>
                    <a:pt x="104359" y="20318"/>
                    <a:pt x="104359" y="24161"/>
                  </a:cubicBezTo>
                  <a:cubicBezTo>
                    <a:pt x="104359" y="30054"/>
                    <a:pt x="108963" y="33129"/>
                    <a:pt x="113823" y="33129"/>
                  </a:cubicBezTo>
                  <a:cubicBezTo>
                    <a:pt x="120474" y="33129"/>
                    <a:pt x="127892" y="27492"/>
                    <a:pt x="127892" y="17756"/>
                  </a:cubicBezTo>
                  <a:cubicBezTo>
                    <a:pt x="127892" y="5970"/>
                    <a:pt x="116126" y="77"/>
                    <a:pt x="105638" y="77"/>
                  </a:cubicBezTo>
                  <a:cubicBezTo>
                    <a:pt x="96940" y="77"/>
                    <a:pt x="80825" y="4689"/>
                    <a:pt x="73151" y="30054"/>
                  </a:cubicBezTo>
                  <a:cubicBezTo>
                    <a:pt x="71616" y="35434"/>
                    <a:pt x="70849" y="37997"/>
                    <a:pt x="64709" y="70280"/>
                  </a:cubicBezTo>
                  <a:lnTo>
                    <a:pt x="47059" y="70280"/>
                  </a:lnTo>
                  <a:cubicBezTo>
                    <a:pt x="42199" y="70280"/>
                    <a:pt x="39385" y="70280"/>
                    <a:pt x="39385" y="75148"/>
                  </a:cubicBezTo>
                  <a:cubicBezTo>
                    <a:pt x="39385" y="78222"/>
                    <a:pt x="41687" y="78222"/>
                    <a:pt x="46548" y="78222"/>
                  </a:cubicBezTo>
                  <a:lnTo>
                    <a:pt x="63430" y="78222"/>
                  </a:lnTo>
                  <a:lnTo>
                    <a:pt x="44245" y="179427"/>
                  </a:lnTo>
                  <a:cubicBezTo>
                    <a:pt x="39641" y="204280"/>
                    <a:pt x="35292" y="227595"/>
                    <a:pt x="21991" y="227595"/>
                  </a:cubicBezTo>
                  <a:cubicBezTo>
                    <a:pt x="20967" y="227595"/>
                    <a:pt x="14572" y="227595"/>
                    <a:pt x="9712" y="222983"/>
                  </a:cubicBezTo>
                  <a:cubicBezTo>
                    <a:pt x="21479" y="222215"/>
                    <a:pt x="23781" y="212991"/>
                    <a:pt x="23781" y="209148"/>
                  </a:cubicBezTo>
                  <a:cubicBezTo>
                    <a:pt x="23781" y="203255"/>
                    <a:pt x="19177" y="200180"/>
                    <a:pt x="14317" y="200180"/>
                  </a:cubicBezTo>
                  <a:cubicBezTo>
                    <a:pt x="7666" y="200180"/>
                    <a:pt x="247" y="205817"/>
                    <a:pt x="247" y="215553"/>
                  </a:cubicBezTo>
                  <a:cubicBezTo>
                    <a:pt x="247" y="227083"/>
                    <a:pt x="11503" y="233232"/>
                    <a:pt x="21991" y="233232"/>
                  </a:cubicBezTo>
                  <a:cubicBezTo>
                    <a:pt x="36060" y="233232"/>
                    <a:pt x="46292" y="218115"/>
                    <a:pt x="50896" y="208379"/>
                  </a:cubicBezTo>
                  <a:cubicBezTo>
                    <a:pt x="59082" y="192238"/>
                    <a:pt x="64965" y="161236"/>
                    <a:pt x="65221" y="159442"/>
                  </a:cubicBezTo>
                  <a:lnTo>
                    <a:pt x="80569" y="78222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6DD732B-34AC-B58D-27A8-47025798DBD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061334" y="4326055"/>
              <a:ext cx="59345" cy="256214"/>
            </a:xfrm>
            <a:custGeom>
              <a:avLst/>
              <a:gdLst>
                <a:gd name="connsiteX0" fmla="*/ 59599 w 59345"/>
                <a:gd name="connsiteY0" fmla="*/ 128184 h 256214"/>
                <a:gd name="connsiteX1" fmla="*/ 42717 w 59345"/>
                <a:gd name="connsiteY1" fmla="*/ 48245 h 256214"/>
                <a:gd name="connsiteX2" fmla="*/ 2811 w 59345"/>
                <a:gd name="connsiteY2" fmla="*/ 77 h 256214"/>
                <a:gd name="connsiteX3" fmla="*/ 253 w 59345"/>
                <a:gd name="connsiteY3" fmla="*/ 2639 h 256214"/>
                <a:gd name="connsiteX4" fmla="*/ 5114 w 59345"/>
                <a:gd name="connsiteY4" fmla="*/ 8532 h 256214"/>
                <a:gd name="connsiteX5" fmla="*/ 44763 w 59345"/>
                <a:gd name="connsiteY5" fmla="*/ 128184 h 256214"/>
                <a:gd name="connsiteX6" fmla="*/ 3579 w 59345"/>
                <a:gd name="connsiteY6" fmla="*/ 249373 h 256214"/>
                <a:gd name="connsiteX7" fmla="*/ 253 w 59345"/>
                <a:gd name="connsiteY7" fmla="*/ 253729 h 256214"/>
                <a:gd name="connsiteX8" fmla="*/ 2811 w 59345"/>
                <a:gd name="connsiteY8" fmla="*/ 256291 h 256214"/>
                <a:gd name="connsiteX9" fmla="*/ 43484 w 59345"/>
                <a:gd name="connsiteY9" fmla="*/ 206329 h 256214"/>
                <a:gd name="connsiteX10" fmla="*/ 59599 w 59345"/>
                <a:gd name="connsiteY10" fmla="*/ 128184 h 25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45" h="256214">
                  <a:moveTo>
                    <a:pt x="59599" y="128184"/>
                  </a:moveTo>
                  <a:cubicBezTo>
                    <a:pt x="59599" y="108199"/>
                    <a:pt x="56786" y="77197"/>
                    <a:pt x="42717" y="48245"/>
                  </a:cubicBezTo>
                  <a:cubicBezTo>
                    <a:pt x="27368" y="16731"/>
                    <a:pt x="5369" y="77"/>
                    <a:pt x="2811" y="77"/>
                  </a:cubicBezTo>
                  <a:cubicBezTo>
                    <a:pt x="1277" y="77"/>
                    <a:pt x="253" y="1102"/>
                    <a:pt x="253" y="2639"/>
                  </a:cubicBezTo>
                  <a:cubicBezTo>
                    <a:pt x="253" y="3408"/>
                    <a:pt x="253" y="3920"/>
                    <a:pt x="5114" y="8532"/>
                  </a:cubicBezTo>
                  <a:cubicBezTo>
                    <a:pt x="30182" y="33897"/>
                    <a:pt x="44763" y="74635"/>
                    <a:pt x="44763" y="128184"/>
                  </a:cubicBezTo>
                  <a:cubicBezTo>
                    <a:pt x="44763" y="171997"/>
                    <a:pt x="35298" y="217090"/>
                    <a:pt x="3579" y="249373"/>
                  </a:cubicBezTo>
                  <a:cubicBezTo>
                    <a:pt x="253" y="252448"/>
                    <a:pt x="253" y="252960"/>
                    <a:pt x="253" y="253729"/>
                  </a:cubicBezTo>
                  <a:cubicBezTo>
                    <a:pt x="253" y="255266"/>
                    <a:pt x="1277" y="256291"/>
                    <a:pt x="2811" y="256291"/>
                  </a:cubicBezTo>
                  <a:cubicBezTo>
                    <a:pt x="5369" y="256291"/>
                    <a:pt x="28392" y="238869"/>
                    <a:pt x="43484" y="206329"/>
                  </a:cubicBezTo>
                  <a:cubicBezTo>
                    <a:pt x="56530" y="178146"/>
                    <a:pt x="59599" y="149706"/>
                    <a:pt x="59599" y="128184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159753B-2F74-18ED-4F44-2F0778712AB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248771" y="4346809"/>
              <a:ext cx="27370" cy="27158"/>
            </a:xfrm>
            <a:custGeom>
              <a:avLst/>
              <a:gdLst>
                <a:gd name="connsiteX0" fmla="*/ 27631 w 27370"/>
                <a:gd name="connsiteY0" fmla="*/ 13656 h 27158"/>
                <a:gd name="connsiteX1" fmla="*/ 14074 w 27370"/>
                <a:gd name="connsiteY1" fmla="*/ 77 h 27158"/>
                <a:gd name="connsiteX2" fmla="*/ 260 w 27370"/>
                <a:gd name="connsiteY2" fmla="*/ 13656 h 27158"/>
                <a:gd name="connsiteX3" fmla="*/ 13818 w 27370"/>
                <a:gd name="connsiteY3" fmla="*/ 27236 h 27158"/>
                <a:gd name="connsiteX4" fmla="*/ 27631 w 27370"/>
                <a:gd name="connsiteY4" fmla="*/ 13656 h 2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0" h="27158">
                  <a:moveTo>
                    <a:pt x="27631" y="13656"/>
                  </a:moveTo>
                  <a:cubicBezTo>
                    <a:pt x="27631" y="6738"/>
                    <a:pt x="21748" y="77"/>
                    <a:pt x="14074" y="77"/>
                  </a:cubicBezTo>
                  <a:cubicBezTo>
                    <a:pt x="5376" y="77"/>
                    <a:pt x="260" y="7251"/>
                    <a:pt x="260" y="13656"/>
                  </a:cubicBezTo>
                  <a:cubicBezTo>
                    <a:pt x="260" y="20574"/>
                    <a:pt x="6144" y="27236"/>
                    <a:pt x="13818" y="27236"/>
                  </a:cubicBezTo>
                  <a:cubicBezTo>
                    <a:pt x="22515" y="27236"/>
                    <a:pt x="27631" y="20062"/>
                    <a:pt x="27631" y="13656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AC2BECF-BF11-F020-16B8-83DF4A56FA2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196283" y="4404969"/>
              <a:ext cx="112296" cy="116065"/>
            </a:xfrm>
            <a:custGeom>
              <a:avLst/>
              <a:gdLst>
                <a:gd name="connsiteX0" fmla="*/ 112556 w 112296"/>
                <a:gd name="connsiteY0" fmla="*/ 18012 h 116065"/>
                <a:gd name="connsiteX1" fmla="*/ 101301 w 112296"/>
                <a:gd name="connsiteY1" fmla="*/ 77 h 116065"/>
                <a:gd name="connsiteX2" fmla="*/ 88766 w 112296"/>
                <a:gd name="connsiteY2" fmla="*/ 12375 h 116065"/>
                <a:gd name="connsiteX3" fmla="*/ 92859 w 112296"/>
                <a:gd name="connsiteY3" fmla="*/ 20062 h 116065"/>
                <a:gd name="connsiteX4" fmla="*/ 101556 w 112296"/>
                <a:gd name="connsiteY4" fmla="*/ 41071 h 116065"/>
                <a:gd name="connsiteX5" fmla="*/ 56024 w 112296"/>
                <a:gd name="connsiteY5" fmla="*/ 110505 h 116065"/>
                <a:gd name="connsiteX6" fmla="*/ 37094 w 112296"/>
                <a:gd name="connsiteY6" fmla="*/ 88215 h 116065"/>
                <a:gd name="connsiteX7" fmla="*/ 51931 w 112296"/>
                <a:gd name="connsiteY7" fmla="*/ 33897 h 116065"/>
                <a:gd name="connsiteX8" fmla="*/ 55001 w 112296"/>
                <a:gd name="connsiteY8" fmla="*/ 21087 h 116065"/>
                <a:gd name="connsiteX9" fmla="*/ 34025 w 112296"/>
                <a:gd name="connsiteY9" fmla="*/ 77 h 116065"/>
                <a:gd name="connsiteX10" fmla="*/ 259 w 112296"/>
                <a:gd name="connsiteY10" fmla="*/ 39534 h 116065"/>
                <a:gd name="connsiteX11" fmla="*/ 3329 w 112296"/>
                <a:gd name="connsiteY11" fmla="*/ 42096 h 116065"/>
                <a:gd name="connsiteX12" fmla="*/ 7421 w 112296"/>
                <a:gd name="connsiteY12" fmla="*/ 37484 h 116065"/>
                <a:gd name="connsiteX13" fmla="*/ 33257 w 112296"/>
                <a:gd name="connsiteY13" fmla="*/ 5714 h 116065"/>
                <a:gd name="connsiteX14" fmla="*/ 39652 w 112296"/>
                <a:gd name="connsiteY14" fmla="*/ 13913 h 116065"/>
                <a:gd name="connsiteX15" fmla="*/ 35304 w 112296"/>
                <a:gd name="connsiteY15" fmla="*/ 31847 h 116065"/>
                <a:gd name="connsiteX16" fmla="*/ 20723 w 112296"/>
                <a:gd name="connsiteY16" fmla="*/ 84371 h 116065"/>
                <a:gd name="connsiteX17" fmla="*/ 55001 w 112296"/>
                <a:gd name="connsiteY17" fmla="*/ 116142 h 116065"/>
                <a:gd name="connsiteX18" fmla="*/ 112556 w 112296"/>
                <a:gd name="connsiteY18" fmla="*/ 18012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296" h="116065">
                  <a:moveTo>
                    <a:pt x="112556" y="18012"/>
                  </a:moveTo>
                  <a:cubicBezTo>
                    <a:pt x="112556" y="4176"/>
                    <a:pt x="105905" y="77"/>
                    <a:pt x="101301" y="77"/>
                  </a:cubicBezTo>
                  <a:cubicBezTo>
                    <a:pt x="94906" y="77"/>
                    <a:pt x="88766" y="6739"/>
                    <a:pt x="88766" y="12375"/>
                  </a:cubicBezTo>
                  <a:cubicBezTo>
                    <a:pt x="88766" y="15706"/>
                    <a:pt x="90045" y="17243"/>
                    <a:pt x="92859" y="20062"/>
                  </a:cubicBezTo>
                  <a:cubicBezTo>
                    <a:pt x="98231" y="25186"/>
                    <a:pt x="101556" y="31847"/>
                    <a:pt x="101556" y="41071"/>
                  </a:cubicBezTo>
                  <a:cubicBezTo>
                    <a:pt x="101556" y="51832"/>
                    <a:pt x="85952" y="110505"/>
                    <a:pt x="56024" y="110505"/>
                  </a:cubicBezTo>
                  <a:cubicBezTo>
                    <a:pt x="42978" y="110505"/>
                    <a:pt x="37094" y="101538"/>
                    <a:pt x="37094" y="88215"/>
                  </a:cubicBezTo>
                  <a:cubicBezTo>
                    <a:pt x="37094" y="73867"/>
                    <a:pt x="44001" y="55163"/>
                    <a:pt x="51931" y="33897"/>
                  </a:cubicBezTo>
                  <a:cubicBezTo>
                    <a:pt x="53721" y="29542"/>
                    <a:pt x="55001" y="25955"/>
                    <a:pt x="55001" y="21087"/>
                  </a:cubicBezTo>
                  <a:cubicBezTo>
                    <a:pt x="55001" y="9557"/>
                    <a:pt x="46815" y="77"/>
                    <a:pt x="34025" y="77"/>
                  </a:cubicBezTo>
                  <a:cubicBezTo>
                    <a:pt x="9979" y="77"/>
                    <a:pt x="259" y="37228"/>
                    <a:pt x="259" y="39534"/>
                  </a:cubicBezTo>
                  <a:cubicBezTo>
                    <a:pt x="259" y="42096"/>
                    <a:pt x="2817" y="42096"/>
                    <a:pt x="3329" y="42096"/>
                  </a:cubicBezTo>
                  <a:cubicBezTo>
                    <a:pt x="5887" y="42096"/>
                    <a:pt x="6142" y="41584"/>
                    <a:pt x="7421" y="37484"/>
                  </a:cubicBezTo>
                  <a:cubicBezTo>
                    <a:pt x="14840" y="11607"/>
                    <a:pt x="25839" y="5714"/>
                    <a:pt x="33257" y="5714"/>
                  </a:cubicBezTo>
                  <a:cubicBezTo>
                    <a:pt x="35304" y="5714"/>
                    <a:pt x="39652" y="5714"/>
                    <a:pt x="39652" y="13913"/>
                  </a:cubicBezTo>
                  <a:cubicBezTo>
                    <a:pt x="39652" y="20318"/>
                    <a:pt x="37094" y="27236"/>
                    <a:pt x="35304" y="31847"/>
                  </a:cubicBezTo>
                  <a:cubicBezTo>
                    <a:pt x="24048" y="61568"/>
                    <a:pt x="20723" y="73354"/>
                    <a:pt x="20723" y="84371"/>
                  </a:cubicBezTo>
                  <a:cubicBezTo>
                    <a:pt x="20723" y="112043"/>
                    <a:pt x="43234" y="116142"/>
                    <a:pt x="55001" y="116142"/>
                  </a:cubicBezTo>
                  <a:cubicBezTo>
                    <a:pt x="97975" y="116142"/>
                    <a:pt x="112556" y="31335"/>
                    <a:pt x="112556" y="18012"/>
                  </a:cubicBez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8CB266F-952E-A0E7-CD64-7E844D35E14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333317" y="4293339"/>
              <a:ext cx="79145" cy="119088"/>
            </a:xfrm>
            <a:custGeom>
              <a:avLst/>
              <a:gdLst>
                <a:gd name="connsiteX0" fmla="*/ 79409 w 79145"/>
                <a:gd name="connsiteY0" fmla="*/ 86519 h 119088"/>
                <a:gd name="connsiteX1" fmla="*/ 73321 w 79145"/>
                <a:gd name="connsiteY1" fmla="*/ 86519 h 119088"/>
                <a:gd name="connsiteX2" fmla="*/ 68665 w 79145"/>
                <a:gd name="connsiteY2" fmla="*/ 102840 h 119088"/>
                <a:gd name="connsiteX3" fmla="*/ 50938 w 79145"/>
                <a:gd name="connsiteY3" fmla="*/ 103916 h 119088"/>
                <a:gd name="connsiteX4" fmla="*/ 17991 w 79145"/>
                <a:gd name="connsiteY4" fmla="*/ 103916 h 119088"/>
                <a:gd name="connsiteX5" fmla="*/ 53803 w 79145"/>
                <a:gd name="connsiteY5" fmla="*/ 73786 h 119088"/>
                <a:gd name="connsiteX6" fmla="*/ 79409 w 79145"/>
                <a:gd name="connsiteY6" fmla="*/ 35046 h 119088"/>
                <a:gd name="connsiteX7" fmla="*/ 37509 w 79145"/>
                <a:gd name="connsiteY7" fmla="*/ 73 h 119088"/>
                <a:gd name="connsiteX8" fmla="*/ 264 w 79145"/>
                <a:gd name="connsiteY8" fmla="*/ 32176 h 119088"/>
                <a:gd name="connsiteX9" fmla="*/ 9754 w 79145"/>
                <a:gd name="connsiteY9" fmla="*/ 42220 h 119088"/>
                <a:gd name="connsiteX10" fmla="*/ 19245 w 79145"/>
                <a:gd name="connsiteY10" fmla="*/ 32714 h 119088"/>
                <a:gd name="connsiteX11" fmla="*/ 8680 w 79145"/>
                <a:gd name="connsiteY11" fmla="*/ 23209 h 119088"/>
                <a:gd name="connsiteX12" fmla="*/ 34823 w 79145"/>
                <a:gd name="connsiteY12" fmla="*/ 6529 h 119088"/>
                <a:gd name="connsiteX13" fmla="*/ 62040 w 79145"/>
                <a:gd name="connsiteY13" fmla="*/ 35046 h 119088"/>
                <a:gd name="connsiteX14" fmla="*/ 45208 w 79145"/>
                <a:gd name="connsiteY14" fmla="*/ 69481 h 119088"/>
                <a:gd name="connsiteX15" fmla="*/ 2055 w 79145"/>
                <a:gd name="connsiteY15" fmla="*/ 112167 h 119088"/>
                <a:gd name="connsiteX16" fmla="*/ 264 w 79145"/>
                <a:gd name="connsiteY16" fmla="*/ 119161 h 119088"/>
                <a:gd name="connsiteX17" fmla="*/ 74037 w 79145"/>
                <a:gd name="connsiteY17" fmla="*/ 119161 h 119088"/>
                <a:gd name="connsiteX18" fmla="*/ 79409 w 79145"/>
                <a:gd name="connsiteY18" fmla="*/ 86519 h 1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145" h="119088">
                  <a:moveTo>
                    <a:pt x="79409" y="86519"/>
                  </a:moveTo>
                  <a:lnTo>
                    <a:pt x="73321" y="86519"/>
                  </a:lnTo>
                  <a:cubicBezTo>
                    <a:pt x="72784" y="90465"/>
                    <a:pt x="70993" y="101047"/>
                    <a:pt x="68665" y="102840"/>
                  </a:cubicBezTo>
                  <a:cubicBezTo>
                    <a:pt x="67233" y="103916"/>
                    <a:pt x="53445" y="103916"/>
                    <a:pt x="50938" y="103916"/>
                  </a:cubicBezTo>
                  <a:lnTo>
                    <a:pt x="17991" y="103916"/>
                  </a:lnTo>
                  <a:cubicBezTo>
                    <a:pt x="36793" y="87237"/>
                    <a:pt x="43060" y="82215"/>
                    <a:pt x="53803" y="73786"/>
                  </a:cubicBezTo>
                  <a:cubicBezTo>
                    <a:pt x="67054" y="63204"/>
                    <a:pt x="79409" y="52084"/>
                    <a:pt x="79409" y="35046"/>
                  </a:cubicBezTo>
                  <a:cubicBezTo>
                    <a:pt x="79409" y="13345"/>
                    <a:pt x="60429" y="73"/>
                    <a:pt x="37509" y="73"/>
                  </a:cubicBezTo>
                  <a:cubicBezTo>
                    <a:pt x="15305" y="73"/>
                    <a:pt x="264" y="15676"/>
                    <a:pt x="264" y="32176"/>
                  </a:cubicBezTo>
                  <a:cubicBezTo>
                    <a:pt x="264" y="41323"/>
                    <a:pt x="7964" y="42220"/>
                    <a:pt x="9754" y="42220"/>
                  </a:cubicBezTo>
                  <a:cubicBezTo>
                    <a:pt x="14052" y="42220"/>
                    <a:pt x="19245" y="39171"/>
                    <a:pt x="19245" y="32714"/>
                  </a:cubicBezTo>
                  <a:cubicBezTo>
                    <a:pt x="19245" y="29486"/>
                    <a:pt x="17991" y="23209"/>
                    <a:pt x="8680" y="23209"/>
                  </a:cubicBezTo>
                  <a:cubicBezTo>
                    <a:pt x="14231" y="10475"/>
                    <a:pt x="26407" y="6529"/>
                    <a:pt x="34823" y="6529"/>
                  </a:cubicBezTo>
                  <a:cubicBezTo>
                    <a:pt x="52729" y="6529"/>
                    <a:pt x="62040" y="20519"/>
                    <a:pt x="62040" y="35046"/>
                  </a:cubicBezTo>
                  <a:cubicBezTo>
                    <a:pt x="62040" y="50649"/>
                    <a:pt x="50938" y="63025"/>
                    <a:pt x="45208" y="69481"/>
                  </a:cubicBezTo>
                  <a:lnTo>
                    <a:pt x="2055" y="112167"/>
                  </a:lnTo>
                  <a:cubicBezTo>
                    <a:pt x="264" y="113781"/>
                    <a:pt x="264" y="114139"/>
                    <a:pt x="264" y="119161"/>
                  </a:cubicBezTo>
                  <a:lnTo>
                    <a:pt x="74037" y="119161"/>
                  </a:lnTo>
                  <a:lnTo>
                    <a:pt x="79409" y="86519"/>
                  </a:lnTo>
                  <a:close/>
                </a:path>
              </a:pathLst>
            </a:custGeom>
            <a:solidFill>
              <a:srgbClr val="000000"/>
            </a:solidFill>
            <a:ln w="256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226A4689-DEAB-83E3-B20D-456E932ED3D3}"/>
              </a:ext>
            </a:extLst>
          </p:cNvPr>
          <p:cNvSpPr txBox="1"/>
          <p:nvPr/>
        </p:nvSpPr>
        <p:spPr>
          <a:xfrm>
            <a:off x="5028201" y="2648232"/>
            <a:ext cx="2637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Equations of motion</a:t>
            </a:r>
            <a:endParaRPr lang="en-AU" sz="2400" dirty="0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07635FE-9F8E-FD19-66E6-77165ECF2340}"/>
              </a:ext>
            </a:extLst>
          </p:cNvPr>
          <p:cNvSpPr/>
          <p:nvPr/>
        </p:nvSpPr>
        <p:spPr>
          <a:xfrm>
            <a:off x="5299387" y="2090893"/>
            <a:ext cx="4830494" cy="182670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1" name="Graphic 100" descr="Line arrow: Counter-clockwise curve with solid fill">
            <a:extLst>
              <a:ext uri="{FF2B5EF4-FFF2-40B4-BE49-F238E27FC236}">
                <a16:creationId xmlns:a16="http://schemas.microsoft.com/office/drawing/2014/main" id="{18C873EC-4264-BA8A-D957-41905B01A732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96DAC541-7B7A-43D3-8B79-37D633B846F1}">
                <asvg:svgBlip xmlns:asvg="http://schemas.microsoft.com/office/drawing/2016/SVG/main" r:embed="rId184"/>
              </a:ext>
            </a:extLst>
          </a:blip>
          <a:stretch>
            <a:fillRect/>
          </a:stretch>
        </p:blipFill>
        <p:spPr>
          <a:xfrm rot="14980737">
            <a:off x="3737683" y="2511209"/>
            <a:ext cx="914400" cy="1186238"/>
          </a:xfrm>
          <a:prstGeom prst="rect">
            <a:avLst/>
          </a:prstGeom>
        </p:spPr>
      </p:pic>
      <p:sp>
        <p:nvSpPr>
          <p:cNvPr id="102" name="TextBox 101">
            <a:hlinkClick r:id="rId185"/>
            <a:extLst>
              <a:ext uri="{FF2B5EF4-FFF2-40B4-BE49-F238E27FC236}">
                <a16:creationId xmlns:a16="http://schemas.microsoft.com/office/drawing/2014/main" id="{EC6F953E-952B-570F-041E-C1C5FF192AFE}"/>
              </a:ext>
            </a:extLst>
          </p:cNvPr>
          <p:cNvSpPr txBox="1"/>
          <p:nvPr/>
        </p:nvSpPr>
        <p:spPr>
          <a:xfrm>
            <a:off x="8815341" y="1266037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2309.06002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" name="Graphic 102" descr="Signature with solid fill">
            <a:extLst>
              <a:ext uri="{FF2B5EF4-FFF2-40B4-BE49-F238E27FC236}">
                <a16:creationId xmlns:a16="http://schemas.microsoft.com/office/drawing/2014/main" id="{CEB3DB79-B2C5-4967-682D-CCC58B26E7F8}"/>
              </a:ext>
            </a:extLst>
      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8459520" y="1266037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41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42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Evolution of </a:t>
            </a:r>
            <a:endParaRPr lang="en-AU" sz="4000" b="1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4" name="Group 13" descr="\documentclass{article}&#10;\usepackage{amsmath}&#10;\pagestyle{empty}&#10;\begin{document}&#10;&#10;$$w_{1}(v)$$&#10;&#10;&#10;\end{document}" title="IguanaTex Vector Display">
            <a:extLst>
              <a:ext uri="{FF2B5EF4-FFF2-40B4-BE49-F238E27FC236}">
                <a16:creationId xmlns:a16="http://schemas.microsoft.com/office/drawing/2014/main" id="{B66EC552-FFBB-69DE-685C-1D413BED04E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400021" y="534341"/>
            <a:ext cx="1020619" cy="430652"/>
            <a:chOff x="8113466" y="4205391"/>
            <a:chExt cx="584720" cy="24672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1E576F2-B089-4F2F-122E-B9DB61EA265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113466" y="4281382"/>
              <a:ext cx="165844" cy="111766"/>
            </a:xfrm>
            <a:custGeom>
              <a:avLst/>
              <a:gdLst>
                <a:gd name="connsiteX0" fmla="*/ 108697 w 165844"/>
                <a:gd name="connsiteY0" fmla="*/ 25487 h 111766"/>
                <a:gd name="connsiteX1" fmla="*/ 112455 w 165844"/>
                <a:gd name="connsiteY1" fmla="*/ 9450 h 111766"/>
                <a:gd name="connsiteX2" fmla="*/ 105189 w 165844"/>
                <a:gd name="connsiteY2" fmla="*/ 2789 h 111766"/>
                <a:gd name="connsiteX3" fmla="*/ 95920 w 165844"/>
                <a:gd name="connsiteY3" fmla="*/ 9697 h 111766"/>
                <a:gd name="connsiteX4" fmla="*/ 81641 w 165844"/>
                <a:gd name="connsiteY4" fmla="*/ 64963 h 111766"/>
                <a:gd name="connsiteX5" fmla="*/ 79386 w 165844"/>
                <a:gd name="connsiteY5" fmla="*/ 81247 h 111766"/>
                <a:gd name="connsiteX6" fmla="*/ 79636 w 165844"/>
                <a:gd name="connsiteY6" fmla="*/ 85688 h 111766"/>
                <a:gd name="connsiteX7" fmla="*/ 56588 w 165844"/>
                <a:gd name="connsiteY7" fmla="*/ 106413 h 111766"/>
                <a:gd name="connsiteX8" fmla="*/ 36547 w 165844"/>
                <a:gd name="connsiteY8" fmla="*/ 83961 h 111766"/>
                <a:gd name="connsiteX9" fmla="*/ 49574 w 165844"/>
                <a:gd name="connsiteY9" fmla="*/ 36097 h 111766"/>
                <a:gd name="connsiteX10" fmla="*/ 53833 w 165844"/>
                <a:gd name="connsiteY10" fmla="*/ 20306 h 111766"/>
                <a:gd name="connsiteX11" fmla="*/ 33290 w 165844"/>
                <a:gd name="connsiteY11" fmla="*/ 75 h 111766"/>
                <a:gd name="connsiteX12" fmla="*/ 221 w 165844"/>
                <a:gd name="connsiteY12" fmla="*/ 38070 h 111766"/>
                <a:gd name="connsiteX13" fmla="*/ 3228 w 165844"/>
                <a:gd name="connsiteY13" fmla="*/ 40538 h 111766"/>
                <a:gd name="connsiteX14" fmla="*/ 7236 w 165844"/>
                <a:gd name="connsiteY14" fmla="*/ 36097 h 111766"/>
                <a:gd name="connsiteX15" fmla="*/ 32538 w 165844"/>
                <a:gd name="connsiteY15" fmla="*/ 5503 h 111766"/>
                <a:gd name="connsiteX16" fmla="*/ 38802 w 165844"/>
                <a:gd name="connsiteY16" fmla="*/ 13645 h 111766"/>
                <a:gd name="connsiteX17" fmla="*/ 34292 w 165844"/>
                <a:gd name="connsiteY17" fmla="*/ 30915 h 111766"/>
                <a:gd name="connsiteX18" fmla="*/ 20263 w 165844"/>
                <a:gd name="connsiteY18" fmla="*/ 80754 h 111766"/>
                <a:gd name="connsiteX19" fmla="*/ 55837 w 165844"/>
                <a:gd name="connsiteY19" fmla="*/ 111841 h 111766"/>
                <a:gd name="connsiteX20" fmla="*/ 81891 w 165844"/>
                <a:gd name="connsiteY20" fmla="*/ 94570 h 111766"/>
                <a:gd name="connsiteX21" fmla="*/ 113206 w 165844"/>
                <a:gd name="connsiteY21" fmla="*/ 111841 h 111766"/>
                <a:gd name="connsiteX22" fmla="*/ 149532 w 165844"/>
                <a:gd name="connsiteY22" fmla="*/ 81494 h 111766"/>
                <a:gd name="connsiteX23" fmla="*/ 166066 w 165844"/>
                <a:gd name="connsiteY23" fmla="*/ 17345 h 111766"/>
                <a:gd name="connsiteX24" fmla="*/ 155043 w 165844"/>
                <a:gd name="connsiteY24" fmla="*/ 75 h 111766"/>
                <a:gd name="connsiteX25" fmla="*/ 142517 w 165844"/>
                <a:gd name="connsiteY25" fmla="*/ 11918 h 111766"/>
                <a:gd name="connsiteX26" fmla="*/ 146275 w 165844"/>
                <a:gd name="connsiteY26" fmla="*/ 18579 h 111766"/>
                <a:gd name="connsiteX27" fmla="*/ 155294 w 165844"/>
                <a:gd name="connsiteY27" fmla="*/ 39551 h 111766"/>
                <a:gd name="connsiteX28" fmla="*/ 141515 w 165844"/>
                <a:gd name="connsiteY28" fmla="*/ 84701 h 111766"/>
                <a:gd name="connsiteX29" fmla="*/ 113958 w 165844"/>
                <a:gd name="connsiteY29" fmla="*/ 106413 h 111766"/>
                <a:gd name="connsiteX30" fmla="*/ 95419 w 165844"/>
                <a:gd name="connsiteY30" fmla="*/ 84948 h 111766"/>
                <a:gd name="connsiteX31" fmla="*/ 98175 w 165844"/>
                <a:gd name="connsiteY31" fmla="*/ 66937 h 111766"/>
                <a:gd name="connsiteX32" fmla="*/ 108697 w 165844"/>
                <a:gd name="connsiteY32" fmla="*/ 25487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5844" h="111766">
                  <a:moveTo>
                    <a:pt x="108697" y="25487"/>
                  </a:moveTo>
                  <a:cubicBezTo>
                    <a:pt x="109949" y="20059"/>
                    <a:pt x="112455" y="10931"/>
                    <a:pt x="112455" y="9450"/>
                  </a:cubicBezTo>
                  <a:cubicBezTo>
                    <a:pt x="112455" y="5009"/>
                    <a:pt x="108947" y="2789"/>
                    <a:pt x="105189" y="2789"/>
                  </a:cubicBezTo>
                  <a:cubicBezTo>
                    <a:pt x="102183" y="2789"/>
                    <a:pt x="97674" y="4762"/>
                    <a:pt x="95920" y="9697"/>
                  </a:cubicBezTo>
                  <a:cubicBezTo>
                    <a:pt x="95169" y="11424"/>
                    <a:pt x="83394" y="58549"/>
                    <a:pt x="81641" y="64963"/>
                  </a:cubicBezTo>
                  <a:cubicBezTo>
                    <a:pt x="79887" y="72365"/>
                    <a:pt x="79386" y="76806"/>
                    <a:pt x="79386" y="81247"/>
                  </a:cubicBezTo>
                  <a:cubicBezTo>
                    <a:pt x="79386" y="83961"/>
                    <a:pt x="79386" y="84455"/>
                    <a:pt x="79636" y="85688"/>
                  </a:cubicBezTo>
                  <a:cubicBezTo>
                    <a:pt x="73874" y="98765"/>
                    <a:pt x="66359" y="106413"/>
                    <a:pt x="56588" y="106413"/>
                  </a:cubicBezTo>
                  <a:cubicBezTo>
                    <a:pt x="36547" y="106413"/>
                    <a:pt x="36547" y="88155"/>
                    <a:pt x="36547" y="83961"/>
                  </a:cubicBezTo>
                  <a:cubicBezTo>
                    <a:pt x="36547" y="76066"/>
                    <a:pt x="37799" y="66444"/>
                    <a:pt x="49574" y="36097"/>
                  </a:cubicBezTo>
                  <a:cubicBezTo>
                    <a:pt x="52330" y="28695"/>
                    <a:pt x="53833" y="25241"/>
                    <a:pt x="53833" y="20306"/>
                  </a:cubicBezTo>
                  <a:cubicBezTo>
                    <a:pt x="53833" y="9204"/>
                    <a:pt x="45566" y="75"/>
                    <a:pt x="33290" y="75"/>
                  </a:cubicBezTo>
                  <a:cubicBezTo>
                    <a:pt x="9491" y="75"/>
                    <a:pt x="221" y="35850"/>
                    <a:pt x="221" y="38070"/>
                  </a:cubicBezTo>
                  <a:cubicBezTo>
                    <a:pt x="221" y="40538"/>
                    <a:pt x="2727" y="40538"/>
                    <a:pt x="3228" y="40538"/>
                  </a:cubicBezTo>
                  <a:cubicBezTo>
                    <a:pt x="5733" y="40538"/>
                    <a:pt x="5983" y="40044"/>
                    <a:pt x="7236" y="36097"/>
                  </a:cubicBezTo>
                  <a:cubicBezTo>
                    <a:pt x="14000" y="13151"/>
                    <a:pt x="23770" y="5503"/>
                    <a:pt x="32538" y="5503"/>
                  </a:cubicBezTo>
                  <a:cubicBezTo>
                    <a:pt x="34793" y="5503"/>
                    <a:pt x="38802" y="5749"/>
                    <a:pt x="38802" y="13645"/>
                  </a:cubicBezTo>
                  <a:cubicBezTo>
                    <a:pt x="38802" y="19813"/>
                    <a:pt x="36046" y="26721"/>
                    <a:pt x="34292" y="30915"/>
                  </a:cubicBezTo>
                  <a:cubicBezTo>
                    <a:pt x="23269" y="60029"/>
                    <a:pt x="20263" y="71378"/>
                    <a:pt x="20263" y="80754"/>
                  </a:cubicBezTo>
                  <a:cubicBezTo>
                    <a:pt x="20263" y="103206"/>
                    <a:pt x="37048" y="111841"/>
                    <a:pt x="55837" y="111841"/>
                  </a:cubicBezTo>
                  <a:cubicBezTo>
                    <a:pt x="60096" y="111841"/>
                    <a:pt x="71870" y="111841"/>
                    <a:pt x="81891" y="94570"/>
                  </a:cubicBezTo>
                  <a:cubicBezTo>
                    <a:pt x="88405" y="110361"/>
                    <a:pt x="105691" y="111841"/>
                    <a:pt x="113206" y="111841"/>
                  </a:cubicBezTo>
                  <a:cubicBezTo>
                    <a:pt x="131995" y="111841"/>
                    <a:pt x="143018" y="96297"/>
                    <a:pt x="149532" y="81494"/>
                  </a:cubicBezTo>
                  <a:cubicBezTo>
                    <a:pt x="158049" y="62249"/>
                    <a:pt x="166066" y="29188"/>
                    <a:pt x="166066" y="17345"/>
                  </a:cubicBezTo>
                  <a:cubicBezTo>
                    <a:pt x="166066" y="3776"/>
                    <a:pt x="159302" y="75"/>
                    <a:pt x="155043" y="75"/>
                  </a:cubicBezTo>
                  <a:cubicBezTo>
                    <a:pt x="148780" y="75"/>
                    <a:pt x="142517" y="6490"/>
                    <a:pt x="142517" y="11918"/>
                  </a:cubicBezTo>
                  <a:cubicBezTo>
                    <a:pt x="142517" y="15125"/>
                    <a:pt x="144020" y="16605"/>
                    <a:pt x="146275" y="18579"/>
                  </a:cubicBezTo>
                  <a:cubicBezTo>
                    <a:pt x="149031" y="21293"/>
                    <a:pt x="155294" y="27708"/>
                    <a:pt x="155294" y="39551"/>
                  </a:cubicBezTo>
                  <a:cubicBezTo>
                    <a:pt x="155294" y="47939"/>
                    <a:pt x="148028" y="72118"/>
                    <a:pt x="141515" y="84701"/>
                  </a:cubicBezTo>
                  <a:cubicBezTo>
                    <a:pt x="135001" y="97778"/>
                    <a:pt x="126233" y="106413"/>
                    <a:pt x="113958" y="106413"/>
                  </a:cubicBezTo>
                  <a:cubicBezTo>
                    <a:pt x="102183" y="106413"/>
                    <a:pt x="95419" y="99011"/>
                    <a:pt x="95419" y="84948"/>
                  </a:cubicBezTo>
                  <a:cubicBezTo>
                    <a:pt x="95419" y="78040"/>
                    <a:pt x="97173" y="70391"/>
                    <a:pt x="98175" y="66937"/>
                  </a:cubicBezTo>
                  <a:lnTo>
                    <a:pt x="108697" y="25487"/>
                  </a:lnTo>
                  <a:close/>
                </a:path>
              </a:pathLst>
            </a:custGeom>
            <a:solidFill>
              <a:srgbClr val="000000"/>
            </a:solidFill>
            <a:ln w="25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DA264D1-53F1-AD7F-0BEC-E63E0802B1D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304667" y="4312765"/>
              <a:ext cx="63832" cy="114677"/>
            </a:xfrm>
            <a:custGeom>
              <a:avLst/>
              <a:gdLst>
                <a:gd name="connsiteX0" fmla="*/ 39861 w 63832"/>
                <a:gd name="connsiteY0" fmla="*/ 4912 h 114677"/>
                <a:gd name="connsiteX1" fmla="*/ 34600 w 63832"/>
                <a:gd name="connsiteY1" fmla="*/ 76 h 114677"/>
                <a:gd name="connsiteX2" fmla="*/ 228 w 63832"/>
                <a:gd name="connsiteY2" fmla="*/ 11129 h 114677"/>
                <a:gd name="connsiteX3" fmla="*/ 228 w 63832"/>
                <a:gd name="connsiteY3" fmla="*/ 17347 h 114677"/>
                <a:gd name="connsiteX4" fmla="*/ 25656 w 63832"/>
                <a:gd name="connsiteY4" fmla="*/ 12511 h 114677"/>
                <a:gd name="connsiteX5" fmla="*/ 25656 w 63832"/>
                <a:gd name="connsiteY5" fmla="*/ 100592 h 114677"/>
                <a:gd name="connsiteX6" fmla="*/ 8120 w 63832"/>
                <a:gd name="connsiteY6" fmla="*/ 108536 h 114677"/>
                <a:gd name="connsiteX7" fmla="*/ 1456 w 63832"/>
                <a:gd name="connsiteY7" fmla="*/ 108536 h 114677"/>
                <a:gd name="connsiteX8" fmla="*/ 1456 w 63832"/>
                <a:gd name="connsiteY8" fmla="*/ 114754 h 114677"/>
                <a:gd name="connsiteX9" fmla="*/ 32671 w 63832"/>
                <a:gd name="connsiteY9" fmla="*/ 114063 h 114677"/>
                <a:gd name="connsiteX10" fmla="*/ 64061 w 63832"/>
                <a:gd name="connsiteY10" fmla="*/ 114754 h 114677"/>
                <a:gd name="connsiteX11" fmla="*/ 64061 w 63832"/>
                <a:gd name="connsiteY11" fmla="*/ 108536 h 114677"/>
                <a:gd name="connsiteX12" fmla="*/ 57397 w 63832"/>
                <a:gd name="connsiteY12" fmla="*/ 108536 h 114677"/>
                <a:gd name="connsiteX13" fmla="*/ 39861 w 63832"/>
                <a:gd name="connsiteY13" fmla="*/ 100592 h 114677"/>
                <a:gd name="connsiteX14" fmla="*/ 39861 w 63832"/>
                <a:gd name="connsiteY14" fmla="*/ 4912 h 11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832" h="114677">
                  <a:moveTo>
                    <a:pt x="39861" y="4912"/>
                  </a:moveTo>
                  <a:cubicBezTo>
                    <a:pt x="39861" y="249"/>
                    <a:pt x="39510" y="76"/>
                    <a:pt x="34600" y="76"/>
                  </a:cubicBezTo>
                  <a:cubicBezTo>
                    <a:pt x="23377" y="10957"/>
                    <a:pt x="7418" y="11129"/>
                    <a:pt x="228" y="11129"/>
                  </a:cubicBezTo>
                  <a:lnTo>
                    <a:pt x="228" y="17347"/>
                  </a:lnTo>
                  <a:cubicBezTo>
                    <a:pt x="4437" y="17347"/>
                    <a:pt x="16011" y="17347"/>
                    <a:pt x="25656" y="12511"/>
                  </a:cubicBezTo>
                  <a:lnTo>
                    <a:pt x="25656" y="100592"/>
                  </a:lnTo>
                  <a:cubicBezTo>
                    <a:pt x="25656" y="106291"/>
                    <a:pt x="25656" y="108536"/>
                    <a:pt x="8120" y="108536"/>
                  </a:cubicBezTo>
                  <a:lnTo>
                    <a:pt x="1456" y="108536"/>
                  </a:lnTo>
                  <a:lnTo>
                    <a:pt x="1456" y="114754"/>
                  </a:lnTo>
                  <a:cubicBezTo>
                    <a:pt x="4613" y="114581"/>
                    <a:pt x="26182" y="114063"/>
                    <a:pt x="32671" y="114063"/>
                  </a:cubicBezTo>
                  <a:cubicBezTo>
                    <a:pt x="38107" y="114063"/>
                    <a:pt x="60203" y="114581"/>
                    <a:pt x="64061" y="114754"/>
                  </a:cubicBezTo>
                  <a:lnTo>
                    <a:pt x="64061" y="108536"/>
                  </a:lnTo>
                  <a:lnTo>
                    <a:pt x="57397" y="108536"/>
                  </a:lnTo>
                  <a:cubicBezTo>
                    <a:pt x="39861" y="108536"/>
                    <a:pt x="39861" y="106291"/>
                    <a:pt x="39861" y="100592"/>
                  </a:cubicBezTo>
                  <a:lnTo>
                    <a:pt x="39861" y="4912"/>
                  </a:lnTo>
                  <a:close/>
                </a:path>
              </a:pathLst>
            </a:custGeom>
            <a:solidFill>
              <a:srgbClr val="000000"/>
            </a:solidFill>
            <a:ln w="25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382B7FF-F663-9629-8089-E9A2E0829AB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422741" y="4205391"/>
              <a:ext cx="58120" cy="246724"/>
            </a:xfrm>
            <a:custGeom>
              <a:avLst/>
              <a:gdLst>
                <a:gd name="connsiteX0" fmla="*/ 58354 w 58120"/>
                <a:gd name="connsiteY0" fmla="*/ 244332 h 246724"/>
                <a:gd name="connsiteX1" fmla="*/ 54095 w 58120"/>
                <a:gd name="connsiteY1" fmla="*/ 238904 h 246724"/>
                <a:gd name="connsiteX2" fmla="*/ 14763 w 58120"/>
                <a:gd name="connsiteY2" fmla="*/ 123437 h 246724"/>
                <a:gd name="connsiteX3" fmla="*/ 55097 w 58120"/>
                <a:gd name="connsiteY3" fmla="*/ 6736 h 246724"/>
                <a:gd name="connsiteX4" fmla="*/ 58354 w 58120"/>
                <a:gd name="connsiteY4" fmla="*/ 2542 h 246724"/>
                <a:gd name="connsiteX5" fmla="*/ 55849 w 58120"/>
                <a:gd name="connsiteY5" fmla="*/ 75 h 246724"/>
                <a:gd name="connsiteX6" fmla="*/ 16016 w 58120"/>
                <a:gd name="connsiteY6" fmla="*/ 48186 h 246724"/>
                <a:gd name="connsiteX7" fmla="*/ 233 w 58120"/>
                <a:gd name="connsiteY7" fmla="*/ 123437 h 246724"/>
                <a:gd name="connsiteX8" fmla="*/ 16767 w 58120"/>
                <a:gd name="connsiteY8" fmla="*/ 200415 h 246724"/>
                <a:gd name="connsiteX9" fmla="*/ 55849 w 58120"/>
                <a:gd name="connsiteY9" fmla="*/ 246800 h 246724"/>
                <a:gd name="connsiteX10" fmla="*/ 58354 w 58120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20" h="246724">
                  <a:moveTo>
                    <a:pt x="58354" y="244332"/>
                  </a:moveTo>
                  <a:cubicBezTo>
                    <a:pt x="58354" y="243592"/>
                    <a:pt x="58354" y="243099"/>
                    <a:pt x="54095" y="238904"/>
                  </a:cubicBezTo>
                  <a:cubicBezTo>
                    <a:pt x="22780" y="207817"/>
                    <a:pt x="14763" y="161186"/>
                    <a:pt x="14763" y="123437"/>
                  </a:cubicBezTo>
                  <a:cubicBezTo>
                    <a:pt x="14763" y="80507"/>
                    <a:pt x="24283" y="37577"/>
                    <a:pt x="55097" y="6736"/>
                  </a:cubicBezTo>
                  <a:cubicBezTo>
                    <a:pt x="58354" y="3776"/>
                    <a:pt x="58354" y="3282"/>
                    <a:pt x="58354" y="2542"/>
                  </a:cubicBezTo>
                  <a:cubicBezTo>
                    <a:pt x="58354" y="815"/>
                    <a:pt x="57352" y="75"/>
                    <a:pt x="55849" y="75"/>
                  </a:cubicBezTo>
                  <a:cubicBezTo>
                    <a:pt x="53343" y="75"/>
                    <a:pt x="30796" y="16852"/>
                    <a:pt x="16016" y="48186"/>
                  </a:cubicBezTo>
                  <a:cubicBezTo>
                    <a:pt x="3239" y="75326"/>
                    <a:pt x="233" y="102712"/>
                    <a:pt x="233" y="123437"/>
                  </a:cubicBezTo>
                  <a:cubicBezTo>
                    <a:pt x="233" y="142682"/>
                    <a:pt x="2989" y="172535"/>
                    <a:pt x="16767" y="200415"/>
                  </a:cubicBezTo>
                  <a:cubicBezTo>
                    <a:pt x="31799" y="230762"/>
                    <a:pt x="53343" y="246800"/>
                    <a:pt x="55849" y="246800"/>
                  </a:cubicBezTo>
                  <a:cubicBezTo>
                    <a:pt x="57352" y="246800"/>
                    <a:pt x="58354" y="246059"/>
                    <a:pt x="58354" y="244332"/>
                  </a:cubicBezTo>
                  <a:close/>
                </a:path>
              </a:pathLst>
            </a:custGeom>
            <a:solidFill>
              <a:srgbClr val="000000"/>
            </a:solidFill>
            <a:ln w="25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9DD9AE7-8C94-AEEA-689F-66CA9D41C44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502630" y="4281382"/>
              <a:ext cx="109978" cy="111766"/>
            </a:xfrm>
            <a:custGeom>
              <a:avLst/>
              <a:gdLst>
                <a:gd name="connsiteX0" fmla="*/ 110215 w 109978"/>
                <a:gd name="connsiteY0" fmla="*/ 17345 h 111766"/>
                <a:gd name="connsiteX1" fmla="*/ 99192 w 109978"/>
                <a:gd name="connsiteY1" fmla="*/ 75 h 111766"/>
                <a:gd name="connsiteX2" fmla="*/ 86917 w 109978"/>
                <a:gd name="connsiteY2" fmla="*/ 11918 h 111766"/>
                <a:gd name="connsiteX3" fmla="*/ 90925 w 109978"/>
                <a:gd name="connsiteY3" fmla="*/ 19319 h 111766"/>
                <a:gd name="connsiteX4" fmla="*/ 99443 w 109978"/>
                <a:gd name="connsiteY4" fmla="*/ 39551 h 111766"/>
                <a:gd name="connsiteX5" fmla="*/ 54850 w 109978"/>
                <a:gd name="connsiteY5" fmla="*/ 106413 h 111766"/>
                <a:gd name="connsiteX6" fmla="*/ 36312 w 109978"/>
                <a:gd name="connsiteY6" fmla="*/ 84948 h 111766"/>
                <a:gd name="connsiteX7" fmla="*/ 50842 w 109978"/>
                <a:gd name="connsiteY7" fmla="*/ 32642 h 111766"/>
                <a:gd name="connsiteX8" fmla="*/ 53848 w 109978"/>
                <a:gd name="connsiteY8" fmla="*/ 20306 h 111766"/>
                <a:gd name="connsiteX9" fmla="*/ 33306 w 109978"/>
                <a:gd name="connsiteY9" fmla="*/ 75 h 111766"/>
                <a:gd name="connsiteX10" fmla="*/ 237 w 109978"/>
                <a:gd name="connsiteY10" fmla="*/ 38070 h 111766"/>
                <a:gd name="connsiteX11" fmla="*/ 3243 w 109978"/>
                <a:gd name="connsiteY11" fmla="*/ 40538 h 111766"/>
                <a:gd name="connsiteX12" fmla="*/ 7251 w 109978"/>
                <a:gd name="connsiteY12" fmla="*/ 36097 h 111766"/>
                <a:gd name="connsiteX13" fmla="*/ 32554 w 109978"/>
                <a:gd name="connsiteY13" fmla="*/ 5503 h 111766"/>
                <a:gd name="connsiteX14" fmla="*/ 38817 w 109978"/>
                <a:gd name="connsiteY14" fmla="*/ 13398 h 111766"/>
                <a:gd name="connsiteX15" fmla="*/ 34558 w 109978"/>
                <a:gd name="connsiteY15" fmla="*/ 30669 h 111766"/>
                <a:gd name="connsiteX16" fmla="*/ 20278 w 109978"/>
                <a:gd name="connsiteY16" fmla="*/ 81247 h 111766"/>
                <a:gd name="connsiteX17" fmla="*/ 53848 w 109978"/>
                <a:gd name="connsiteY17" fmla="*/ 111841 h 111766"/>
                <a:gd name="connsiteX18" fmla="*/ 110215 w 109978"/>
                <a:gd name="connsiteY18" fmla="*/ 17345 h 1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978" h="111766">
                  <a:moveTo>
                    <a:pt x="110215" y="17345"/>
                  </a:moveTo>
                  <a:cubicBezTo>
                    <a:pt x="110215" y="4022"/>
                    <a:pt x="103702" y="75"/>
                    <a:pt x="99192" y="75"/>
                  </a:cubicBezTo>
                  <a:cubicBezTo>
                    <a:pt x="92929" y="75"/>
                    <a:pt x="86917" y="6490"/>
                    <a:pt x="86917" y="11918"/>
                  </a:cubicBezTo>
                  <a:cubicBezTo>
                    <a:pt x="86917" y="15125"/>
                    <a:pt x="88170" y="16605"/>
                    <a:pt x="90925" y="19319"/>
                  </a:cubicBezTo>
                  <a:cubicBezTo>
                    <a:pt x="96186" y="24254"/>
                    <a:pt x="99443" y="30669"/>
                    <a:pt x="99443" y="39551"/>
                  </a:cubicBezTo>
                  <a:cubicBezTo>
                    <a:pt x="99443" y="49913"/>
                    <a:pt x="84161" y="106413"/>
                    <a:pt x="54850" y="106413"/>
                  </a:cubicBezTo>
                  <a:cubicBezTo>
                    <a:pt x="42074" y="106413"/>
                    <a:pt x="36312" y="97778"/>
                    <a:pt x="36312" y="84948"/>
                  </a:cubicBezTo>
                  <a:cubicBezTo>
                    <a:pt x="36312" y="71131"/>
                    <a:pt x="43076" y="53121"/>
                    <a:pt x="50842" y="32642"/>
                  </a:cubicBezTo>
                  <a:cubicBezTo>
                    <a:pt x="52596" y="28448"/>
                    <a:pt x="53848" y="24994"/>
                    <a:pt x="53848" y="20306"/>
                  </a:cubicBezTo>
                  <a:cubicBezTo>
                    <a:pt x="53848" y="9204"/>
                    <a:pt x="45832" y="75"/>
                    <a:pt x="33306" y="75"/>
                  </a:cubicBezTo>
                  <a:cubicBezTo>
                    <a:pt x="9757" y="75"/>
                    <a:pt x="237" y="35850"/>
                    <a:pt x="237" y="38070"/>
                  </a:cubicBezTo>
                  <a:cubicBezTo>
                    <a:pt x="237" y="40538"/>
                    <a:pt x="2742" y="40538"/>
                    <a:pt x="3243" y="40538"/>
                  </a:cubicBezTo>
                  <a:cubicBezTo>
                    <a:pt x="5748" y="40538"/>
                    <a:pt x="5999" y="40044"/>
                    <a:pt x="7251" y="36097"/>
                  </a:cubicBezTo>
                  <a:cubicBezTo>
                    <a:pt x="14516" y="11177"/>
                    <a:pt x="25289" y="5503"/>
                    <a:pt x="32554" y="5503"/>
                  </a:cubicBezTo>
                  <a:cubicBezTo>
                    <a:pt x="34558" y="5503"/>
                    <a:pt x="38817" y="5503"/>
                    <a:pt x="38817" y="13398"/>
                  </a:cubicBezTo>
                  <a:cubicBezTo>
                    <a:pt x="38817" y="19566"/>
                    <a:pt x="36312" y="26228"/>
                    <a:pt x="34558" y="30669"/>
                  </a:cubicBezTo>
                  <a:cubicBezTo>
                    <a:pt x="23535" y="59289"/>
                    <a:pt x="20278" y="70638"/>
                    <a:pt x="20278" y="81247"/>
                  </a:cubicBezTo>
                  <a:cubicBezTo>
                    <a:pt x="20278" y="107893"/>
                    <a:pt x="42324" y="111841"/>
                    <a:pt x="53848" y="111841"/>
                  </a:cubicBezTo>
                  <a:cubicBezTo>
                    <a:pt x="95936" y="111841"/>
                    <a:pt x="110215" y="30175"/>
                    <a:pt x="110215" y="17345"/>
                  </a:cubicBezTo>
                  <a:close/>
                </a:path>
              </a:pathLst>
            </a:custGeom>
            <a:solidFill>
              <a:srgbClr val="000000"/>
            </a:solidFill>
            <a:ln w="25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1381BC-C30C-9CE6-2E02-9643EF066C4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640066" y="4205391"/>
              <a:ext cx="58120" cy="246724"/>
            </a:xfrm>
            <a:custGeom>
              <a:avLst/>
              <a:gdLst>
                <a:gd name="connsiteX0" fmla="*/ 58363 w 58120"/>
                <a:gd name="connsiteY0" fmla="*/ 123437 h 246724"/>
                <a:gd name="connsiteX1" fmla="*/ 41828 w 58120"/>
                <a:gd name="connsiteY1" fmla="*/ 46459 h 246724"/>
                <a:gd name="connsiteX2" fmla="*/ 2747 w 58120"/>
                <a:gd name="connsiteY2" fmla="*/ 75 h 246724"/>
                <a:gd name="connsiteX3" fmla="*/ 242 w 58120"/>
                <a:gd name="connsiteY3" fmla="*/ 2542 h 246724"/>
                <a:gd name="connsiteX4" fmla="*/ 5002 w 58120"/>
                <a:gd name="connsiteY4" fmla="*/ 8217 h 246724"/>
                <a:gd name="connsiteX5" fmla="*/ 43833 w 58120"/>
                <a:gd name="connsiteY5" fmla="*/ 123437 h 246724"/>
                <a:gd name="connsiteX6" fmla="*/ 3499 w 58120"/>
                <a:gd name="connsiteY6" fmla="*/ 240138 h 246724"/>
                <a:gd name="connsiteX7" fmla="*/ 242 w 58120"/>
                <a:gd name="connsiteY7" fmla="*/ 244332 h 246724"/>
                <a:gd name="connsiteX8" fmla="*/ 2747 w 58120"/>
                <a:gd name="connsiteY8" fmla="*/ 246800 h 246724"/>
                <a:gd name="connsiteX9" fmla="*/ 42580 w 58120"/>
                <a:gd name="connsiteY9" fmla="*/ 198688 h 246724"/>
                <a:gd name="connsiteX10" fmla="*/ 58363 w 58120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20" h="246724">
                  <a:moveTo>
                    <a:pt x="58363" y="123437"/>
                  </a:moveTo>
                  <a:cubicBezTo>
                    <a:pt x="58363" y="104193"/>
                    <a:pt x="55607" y="74339"/>
                    <a:pt x="41828" y="46459"/>
                  </a:cubicBezTo>
                  <a:cubicBezTo>
                    <a:pt x="26797" y="16112"/>
                    <a:pt x="5252" y="75"/>
                    <a:pt x="2747" y="75"/>
                  </a:cubicBezTo>
                  <a:cubicBezTo>
                    <a:pt x="1244" y="75"/>
                    <a:pt x="242" y="1062"/>
                    <a:pt x="242" y="2542"/>
                  </a:cubicBezTo>
                  <a:cubicBezTo>
                    <a:pt x="242" y="3282"/>
                    <a:pt x="242" y="3776"/>
                    <a:pt x="5002" y="8217"/>
                  </a:cubicBezTo>
                  <a:cubicBezTo>
                    <a:pt x="29553" y="32642"/>
                    <a:pt x="43833" y="71872"/>
                    <a:pt x="43833" y="123437"/>
                  </a:cubicBezTo>
                  <a:cubicBezTo>
                    <a:pt x="43833" y="165627"/>
                    <a:pt x="34563" y="209051"/>
                    <a:pt x="3499" y="240138"/>
                  </a:cubicBezTo>
                  <a:cubicBezTo>
                    <a:pt x="242" y="243099"/>
                    <a:pt x="242" y="243592"/>
                    <a:pt x="242" y="244332"/>
                  </a:cubicBezTo>
                  <a:cubicBezTo>
                    <a:pt x="242" y="245813"/>
                    <a:pt x="1244" y="246800"/>
                    <a:pt x="2747" y="246800"/>
                  </a:cubicBezTo>
                  <a:cubicBezTo>
                    <a:pt x="5252" y="246800"/>
                    <a:pt x="27799" y="230022"/>
                    <a:pt x="42580" y="198688"/>
                  </a:cubicBezTo>
                  <a:cubicBezTo>
                    <a:pt x="55357" y="171548"/>
                    <a:pt x="58363" y="144162"/>
                    <a:pt x="58363" y="123437"/>
                  </a:cubicBezTo>
                  <a:close/>
                </a:path>
              </a:pathLst>
            </a:custGeom>
            <a:solidFill>
              <a:srgbClr val="000000"/>
            </a:solidFill>
            <a:ln w="251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B88824-5812-7175-F311-7A64B9A11B0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7317" y="1496941"/>
            <a:ext cx="7887895" cy="48070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BBA43F4-7129-3E80-0842-0794A905CE04}"/>
              </a:ext>
            </a:extLst>
          </p:cNvPr>
          <p:cNvSpPr/>
          <p:nvPr/>
        </p:nvSpPr>
        <p:spPr>
          <a:xfrm>
            <a:off x="436418" y="2299855"/>
            <a:ext cx="1101437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D7312D-4FEB-59E4-497F-611EF5E99CF6}"/>
              </a:ext>
            </a:extLst>
          </p:cNvPr>
          <p:cNvSpPr/>
          <p:nvPr/>
        </p:nvSpPr>
        <p:spPr>
          <a:xfrm>
            <a:off x="6892636" y="2299855"/>
            <a:ext cx="1101437" cy="60960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02060"/>
              </a:solidFill>
            </a:endParaRPr>
          </a:p>
        </p:txBody>
      </p:sp>
      <p:pic>
        <p:nvPicPr>
          <p:cNvPr id="20" name="Graphic 19" descr="Line arrow: Clockwise curve with solid fill">
            <a:extLst>
              <a:ext uri="{FF2B5EF4-FFF2-40B4-BE49-F238E27FC236}">
                <a16:creationId xmlns:a16="http://schemas.microsoft.com/office/drawing/2014/main" id="{8CE67F50-CA00-796B-2F12-A8A6DE47B5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5145882">
            <a:off x="1288649" y="1629262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B9F97A-6FF0-B0C8-4751-D75A30176A10}"/>
              </a:ext>
            </a:extLst>
          </p:cNvPr>
          <p:cNvSpPr txBox="1"/>
          <p:nvPr/>
        </p:nvSpPr>
        <p:spPr>
          <a:xfrm>
            <a:off x="2156002" y="1666653"/>
            <a:ext cx="38774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Formation of trapped region</a:t>
            </a:r>
            <a:endParaRPr lang="en-AU" sz="2500" dirty="0"/>
          </a:p>
        </p:txBody>
      </p:sp>
      <p:pic>
        <p:nvPicPr>
          <p:cNvPr id="22" name="Graphic 21" descr="Line arrow: Clockwise curve with solid fill">
            <a:extLst>
              <a:ext uri="{FF2B5EF4-FFF2-40B4-BE49-F238E27FC236}">
                <a16:creationId xmlns:a16="http://schemas.microsoft.com/office/drawing/2014/main" id="{E0049459-345E-3FF2-D32D-CA39F2848B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5145882">
            <a:off x="7834183" y="1804219"/>
            <a:ext cx="808395" cy="8083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2F7887-C7B6-D53A-B567-1F9FA6096FC1}"/>
              </a:ext>
            </a:extLst>
          </p:cNvPr>
          <p:cNvSpPr txBox="1"/>
          <p:nvPr/>
        </p:nvSpPr>
        <p:spPr>
          <a:xfrm>
            <a:off x="8459520" y="1779587"/>
            <a:ext cx="29553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Disappearance of trapped region</a:t>
            </a:r>
            <a:endParaRPr lang="en-AU" sz="2500" dirty="0"/>
          </a:p>
        </p:txBody>
      </p:sp>
      <p:grpSp>
        <p:nvGrpSpPr>
          <p:cNvPr id="42" name="Group 41" descr="\documentclass{article}&#10;\usepackage{amsmath}&#10;\pagestyle{empty}&#10;\begin{document}&#10;&#10;$$w_{1}(v_f)=w_{1}(v_d)=1$$&#10;&#10;&#10;\end{document}" title="IguanaTex Vector Display">
            <a:extLst>
              <a:ext uri="{FF2B5EF4-FFF2-40B4-BE49-F238E27FC236}">
                <a16:creationId xmlns:a16="http://schemas.microsoft.com/office/drawing/2014/main" id="{5316FDAA-0368-0177-BD73-25F9D2C2E79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766650" y="3060538"/>
            <a:ext cx="2250992" cy="277075"/>
            <a:chOff x="8201993" y="2327840"/>
            <a:chExt cx="2250992" cy="27707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6B9E3D6-BE71-CA4A-7C29-076459B38C2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201993" y="2409677"/>
              <a:ext cx="167519" cy="120363"/>
            </a:xfrm>
            <a:custGeom>
              <a:avLst/>
              <a:gdLst>
                <a:gd name="connsiteX0" fmla="*/ 109760 w 167519"/>
                <a:gd name="connsiteY0" fmla="*/ 27442 h 120363"/>
                <a:gd name="connsiteX1" fmla="*/ 113556 w 167519"/>
                <a:gd name="connsiteY1" fmla="*/ 10171 h 120363"/>
                <a:gd name="connsiteX2" fmla="*/ 106217 w 167519"/>
                <a:gd name="connsiteY2" fmla="*/ 2997 h 120363"/>
                <a:gd name="connsiteX3" fmla="*/ 96854 w 167519"/>
                <a:gd name="connsiteY3" fmla="*/ 10437 h 120363"/>
                <a:gd name="connsiteX4" fmla="*/ 82430 w 167519"/>
                <a:gd name="connsiteY4" fmla="*/ 69955 h 120363"/>
                <a:gd name="connsiteX5" fmla="*/ 80153 w 167519"/>
                <a:gd name="connsiteY5" fmla="*/ 87491 h 120363"/>
                <a:gd name="connsiteX6" fmla="*/ 80406 w 167519"/>
                <a:gd name="connsiteY6" fmla="*/ 92274 h 120363"/>
                <a:gd name="connsiteX7" fmla="*/ 57125 w 167519"/>
                <a:gd name="connsiteY7" fmla="*/ 114593 h 120363"/>
                <a:gd name="connsiteX8" fmla="*/ 36881 w 167519"/>
                <a:gd name="connsiteY8" fmla="*/ 90414 h 120363"/>
                <a:gd name="connsiteX9" fmla="*/ 50040 w 167519"/>
                <a:gd name="connsiteY9" fmla="*/ 38867 h 120363"/>
                <a:gd name="connsiteX10" fmla="*/ 54342 w 167519"/>
                <a:gd name="connsiteY10" fmla="*/ 21862 h 120363"/>
                <a:gd name="connsiteX11" fmla="*/ 33591 w 167519"/>
                <a:gd name="connsiteY11" fmla="*/ 75 h 120363"/>
                <a:gd name="connsiteX12" fmla="*/ 189 w 167519"/>
                <a:gd name="connsiteY12" fmla="*/ 40993 h 120363"/>
                <a:gd name="connsiteX13" fmla="*/ 3225 w 167519"/>
                <a:gd name="connsiteY13" fmla="*/ 43650 h 120363"/>
                <a:gd name="connsiteX14" fmla="*/ 7274 w 167519"/>
                <a:gd name="connsiteY14" fmla="*/ 38867 h 120363"/>
                <a:gd name="connsiteX15" fmla="*/ 32832 w 167519"/>
                <a:gd name="connsiteY15" fmla="*/ 5920 h 120363"/>
                <a:gd name="connsiteX16" fmla="*/ 39159 w 167519"/>
                <a:gd name="connsiteY16" fmla="*/ 14688 h 120363"/>
                <a:gd name="connsiteX17" fmla="*/ 34604 w 167519"/>
                <a:gd name="connsiteY17" fmla="*/ 33288 h 120363"/>
                <a:gd name="connsiteX18" fmla="*/ 20433 w 167519"/>
                <a:gd name="connsiteY18" fmla="*/ 86960 h 120363"/>
                <a:gd name="connsiteX19" fmla="*/ 56366 w 167519"/>
                <a:gd name="connsiteY19" fmla="*/ 120438 h 120363"/>
                <a:gd name="connsiteX20" fmla="*/ 82683 w 167519"/>
                <a:gd name="connsiteY20" fmla="*/ 101839 h 120363"/>
                <a:gd name="connsiteX21" fmla="*/ 114315 w 167519"/>
                <a:gd name="connsiteY21" fmla="*/ 120438 h 120363"/>
                <a:gd name="connsiteX22" fmla="*/ 151007 w 167519"/>
                <a:gd name="connsiteY22" fmla="*/ 87757 h 120363"/>
                <a:gd name="connsiteX23" fmla="*/ 167709 w 167519"/>
                <a:gd name="connsiteY23" fmla="*/ 18674 h 120363"/>
                <a:gd name="connsiteX24" fmla="*/ 156574 w 167519"/>
                <a:gd name="connsiteY24" fmla="*/ 75 h 120363"/>
                <a:gd name="connsiteX25" fmla="*/ 143922 w 167519"/>
                <a:gd name="connsiteY25" fmla="*/ 12829 h 120363"/>
                <a:gd name="connsiteX26" fmla="*/ 147718 w 167519"/>
                <a:gd name="connsiteY26" fmla="*/ 20002 h 120363"/>
                <a:gd name="connsiteX27" fmla="*/ 156827 w 167519"/>
                <a:gd name="connsiteY27" fmla="*/ 42587 h 120363"/>
                <a:gd name="connsiteX28" fmla="*/ 142910 w 167519"/>
                <a:gd name="connsiteY28" fmla="*/ 91211 h 120363"/>
                <a:gd name="connsiteX29" fmla="*/ 115074 w 167519"/>
                <a:gd name="connsiteY29" fmla="*/ 114593 h 120363"/>
                <a:gd name="connsiteX30" fmla="*/ 96348 w 167519"/>
                <a:gd name="connsiteY30" fmla="*/ 91477 h 120363"/>
                <a:gd name="connsiteX31" fmla="*/ 99132 w 167519"/>
                <a:gd name="connsiteY31" fmla="*/ 72080 h 120363"/>
                <a:gd name="connsiteX32" fmla="*/ 109760 w 167519"/>
                <a:gd name="connsiteY32" fmla="*/ 27442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7519" h="120363">
                  <a:moveTo>
                    <a:pt x="109760" y="27442"/>
                  </a:moveTo>
                  <a:cubicBezTo>
                    <a:pt x="111025" y="21597"/>
                    <a:pt x="113556" y="11766"/>
                    <a:pt x="113556" y="10171"/>
                  </a:cubicBezTo>
                  <a:cubicBezTo>
                    <a:pt x="113556" y="5389"/>
                    <a:pt x="110013" y="2997"/>
                    <a:pt x="106217" y="2997"/>
                  </a:cubicBezTo>
                  <a:cubicBezTo>
                    <a:pt x="103181" y="2997"/>
                    <a:pt x="98626" y="5123"/>
                    <a:pt x="96854" y="10437"/>
                  </a:cubicBezTo>
                  <a:cubicBezTo>
                    <a:pt x="96095" y="12297"/>
                    <a:pt x="84202" y="63046"/>
                    <a:pt x="82430" y="69955"/>
                  </a:cubicBezTo>
                  <a:cubicBezTo>
                    <a:pt x="80659" y="77926"/>
                    <a:pt x="80153" y="82709"/>
                    <a:pt x="80153" y="87491"/>
                  </a:cubicBezTo>
                  <a:cubicBezTo>
                    <a:pt x="80153" y="90414"/>
                    <a:pt x="80153" y="90945"/>
                    <a:pt x="80406" y="92274"/>
                  </a:cubicBezTo>
                  <a:cubicBezTo>
                    <a:pt x="74586" y="106356"/>
                    <a:pt x="66994" y="114593"/>
                    <a:pt x="57125" y="114593"/>
                  </a:cubicBezTo>
                  <a:cubicBezTo>
                    <a:pt x="36881" y="114593"/>
                    <a:pt x="36881" y="94931"/>
                    <a:pt x="36881" y="90414"/>
                  </a:cubicBezTo>
                  <a:cubicBezTo>
                    <a:pt x="36881" y="81911"/>
                    <a:pt x="38146" y="71549"/>
                    <a:pt x="50040" y="38867"/>
                  </a:cubicBezTo>
                  <a:cubicBezTo>
                    <a:pt x="52823" y="30896"/>
                    <a:pt x="54342" y="27176"/>
                    <a:pt x="54342" y="21862"/>
                  </a:cubicBezTo>
                  <a:cubicBezTo>
                    <a:pt x="54342" y="9906"/>
                    <a:pt x="45991" y="75"/>
                    <a:pt x="33591" y="75"/>
                  </a:cubicBezTo>
                  <a:cubicBezTo>
                    <a:pt x="9552" y="75"/>
                    <a:pt x="189" y="38602"/>
                    <a:pt x="189" y="40993"/>
                  </a:cubicBezTo>
                  <a:cubicBezTo>
                    <a:pt x="189" y="43650"/>
                    <a:pt x="2719" y="43650"/>
                    <a:pt x="3225" y="43650"/>
                  </a:cubicBezTo>
                  <a:cubicBezTo>
                    <a:pt x="5756" y="43650"/>
                    <a:pt x="6009" y="43119"/>
                    <a:pt x="7274" y="38867"/>
                  </a:cubicBezTo>
                  <a:cubicBezTo>
                    <a:pt x="14107" y="14157"/>
                    <a:pt x="23976" y="5920"/>
                    <a:pt x="32832" y="5920"/>
                  </a:cubicBezTo>
                  <a:cubicBezTo>
                    <a:pt x="35110" y="5920"/>
                    <a:pt x="39159" y="6186"/>
                    <a:pt x="39159" y="14688"/>
                  </a:cubicBezTo>
                  <a:cubicBezTo>
                    <a:pt x="39159" y="21331"/>
                    <a:pt x="36375" y="28771"/>
                    <a:pt x="34604" y="33288"/>
                  </a:cubicBezTo>
                  <a:cubicBezTo>
                    <a:pt x="23469" y="64641"/>
                    <a:pt x="20433" y="76863"/>
                    <a:pt x="20433" y="86960"/>
                  </a:cubicBezTo>
                  <a:cubicBezTo>
                    <a:pt x="20433" y="111139"/>
                    <a:pt x="37387" y="120438"/>
                    <a:pt x="56366" y="120438"/>
                  </a:cubicBezTo>
                  <a:cubicBezTo>
                    <a:pt x="60668" y="120438"/>
                    <a:pt x="72561" y="120438"/>
                    <a:pt x="82683" y="101839"/>
                  </a:cubicBezTo>
                  <a:cubicBezTo>
                    <a:pt x="89263" y="118844"/>
                    <a:pt x="106723" y="120438"/>
                    <a:pt x="114315" y="120438"/>
                  </a:cubicBezTo>
                  <a:cubicBezTo>
                    <a:pt x="133294" y="120438"/>
                    <a:pt x="144428" y="103699"/>
                    <a:pt x="151007" y="87757"/>
                  </a:cubicBezTo>
                  <a:cubicBezTo>
                    <a:pt x="159611" y="67032"/>
                    <a:pt x="167709" y="31428"/>
                    <a:pt x="167709" y="18674"/>
                  </a:cubicBezTo>
                  <a:cubicBezTo>
                    <a:pt x="167709" y="4060"/>
                    <a:pt x="160876" y="75"/>
                    <a:pt x="156574" y="75"/>
                  </a:cubicBezTo>
                  <a:cubicBezTo>
                    <a:pt x="150248" y="75"/>
                    <a:pt x="143922" y="6983"/>
                    <a:pt x="143922" y="12829"/>
                  </a:cubicBezTo>
                  <a:cubicBezTo>
                    <a:pt x="143922" y="16283"/>
                    <a:pt x="145440" y="17877"/>
                    <a:pt x="147718" y="20002"/>
                  </a:cubicBezTo>
                  <a:cubicBezTo>
                    <a:pt x="150501" y="22925"/>
                    <a:pt x="156827" y="29834"/>
                    <a:pt x="156827" y="42587"/>
                  </a:cubicBezTo>
                  <a:cubicBezTo>
                    <a:pt x="156827" y="51621"/>
                    <a:pt x="149489" y="77660"/>
                    <a:pt x="142910" y="91211"/>
                  </a:cubicBezTo>
                  <a:cubicBezTo>
                    <a:pt x="136330" y="105293"/>
                    <a:pt x="127473" y="114593"/>
                    <a:pt x="115074" y="114593"/>
                  </a:cubicBezTo>
                  <a:cubicBezTo>
                    <a:pt x="103181" y="114593"/>
                    <a:pt x="96348" y="106622"/>
                    <a:pt x="96348" y="91477"/>
                  </a:cubicBezTo>
                  <a:cubicBezTo>
                    <a:pt x="96348" y="84037"/>
                    <a:pt x="98120" y="75800"/>
                    <a:pt x="99132" y="72080"/>
                  </a:cubicBezTo>
                  <a:lnTo>
                    <a:pt x="109760" y="2744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C7F2D95-4AD1-8BD5-3F50-588F611E580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395126" y="2443474"/>
              <a:ext cx="64477" cy="123499"/>
            </a:xfrm>
            <a:custGeom>
              <a:avLst/>
              <a:gdLst>
                <a:gd name="connsiteX0" fmla="*/ 40229 w 64477"/>
                <a:gd name="connsiteY0" fmla="*/ 5284 h 123499"/>
                <a:gd name="connsiteX1" fmla="*/ 34915 w 64477"/>
                <a:gd name="connsiteY1" fmla="*/ 76 h 123499"/>
                <a:gd name="connsiteX2" fmla="*/ 196 w 64477"/>
                <a:gd name="connsiteY2" fmla="*/ 11980 h 123499"/>
                <a:gd name="connsiteX3" fmla="*/ 196 w 64477"/>
                <a:gd name="connsiteY3" fmla="*/ 18675 h 123499"/>
                <a:gd name="connsiteX4" fmla="*/ 25881 w 64477"/>
                <a:gd name="connsiteY4" fmla="*/ 13468 h 123499"/>
                <a:gd name="connsiteX5" fmla="*/ 25881 w 64477"/>
                <a:gd name="connsiteY5" fmla="*/ 108324 h 123499"/>
                <a:gd name="connsiteX6" fmla="*/ 8167 w 64477"/>
                <a:gd name="connsiteY6" fmla="*/ 116880 h 123499"/>
                <a:gd name="connsiteX7" fmla="*/ 1436 w 64477"/>
                <a:gd name="connsiteY7" fmla="*/ 116880 h 123499"/>
                <a:gd name="connsiteX8" fmla="*/ 1436 w 64477"/>
                <a:gd name="connsiteY8" fmla="*/ 123575 h 123499"/>
                <a:gd name="connsiteX9" fmla="*/ 32966 w 64477"/>
                <a:gd name="connsiteY9" fmla="*/ 122831 h 123499"/>
                <a:gd name="connsiteX10" fmla="*/ 64673 w 64477"/>
                <a:gd name="connsiteY10" fmla="*/ 123575 h 123499"/>
                <a:gd name="connsiteX11" fmla="*/ 64673 w 64477"/>
                <a:gd name="connsiteY11" fmla="*/ 116880 h 123499"/>
                <a:gd name="connsiteX12" fmla="*/ 57942 w 64477"/>
                <a:gd name="connsiteY12" fmla="*/ 116880 h 123499"/>
                <a:gd name="connsiteX13" fmla="*/ 40229 w 64477"/>
                <a:gd name="connsiteY13" fmla="*/ 108324 h 123499"/>
                <a:gd name="connsiteX14" fmla="*/ 40229 w 64477"/>
                <a:gd name="connsiteY14" fmla="*/ 5284 h 1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3499">
                  <a:moveTo>
                    <a:pt x="40229" y="5284"/>
                  </a:moveTo>
                  <a:cubicBezTo>
                    <a:pt x="40229" y="262"/>
                    <a:pt x="39874" y="76"/>
                    <a:pt x="34915" y="76"/>
                  </a:cubicBezTo>
                  <a:cubicBezTo>
                    <a:pt x="23578" y="11794"/>
                    <a:pt x="7458" y="11980"/>
                    <a:pt x="196" y="11980"/>
                  </a:cubicBezTo>
                  <a:lnTo>
                    <a:pt x="196" y="18675"/>
                  </a:lnTo>
                  <a:cubicBezTo>
                    <a:pt x="4447" y="18675"/>
                    <a:pt x="16138" y="18675"/>
                    <a:pt x="25881" y="13468"/>
                  </a:cubicBezTo>
                  <a:lnTo>
                    <a:pt x="25881" y="108324"/>
                  </a:lnTo>
                  <a:cubicBezTo>
                    <a:pt x="25881" y="114462"/>
                    <a:pt x="25881" y="116880"/>
                    <a:pt x="8167" y="116880"/>
                  </a:cubicBezTo>
                  <a:lnTo>
                    <a:pt x="1436" y="116880"/>
                  </a:lnTo>
                  <a:lnTo>
                    <a:pt x="1436" y="123575"/>
                  </a:lnTo>
                  <a:cubicBezTo>
                    <a:pt x="4624" y="123389"/>
                    <a:pt x="26412" y="122831"/>
                    <a:pt x="32966" y="122831"/>
                  </a:cubicBezTo>
                  <a:cubicBezTo>
                    <a:pt x="38457" y="122831"/>
                    <a:pt x="60776" y="123389"/>
                    <a:pt x="64673" y="123575"/>
                  </a:cubicBezTo>
                  <a:lnTo>
                    <a:pt x="64673" y="116880"/>
                  </a:lnTo>
                  <a:lnTo>
                    <a:pt x="57942" y="116880"/>
                  </a:lnTo>
                  <a:cubicBezTo>
                    <a:pt x="40229" y="116880"/>
                    <a:pt x="40229" y="114462"/>
                    <a:pt x="40229" y="108324"/>
                  </a:cubicBezTo>
                  <a:lnTo>
                    <a:pt x="40229" y="52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56D3EF0-C8DA-2C33-0219-0D11FF589FA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514392" y="2327840"/>
              <a:ext cx="58707" cy="265703"/>
            </a:xfrm>
            <a:custGeom>
              <a:avLst/>
              <a:gdLst>
                <a:gd name="connsiteX0" fmla="*/ 58908 w 58707"/>
                <a:gd name="connsiteY0" fmla="*/ 263121 h 265703"/>
                <a:gd name="connsiteX1" fmla="*/ 54606 w 58707"/>
                <a:gd name="connsiteY1" fmla="*/ 257276 h 265703"/>
                <a:gd name="connsiteX2" fmla="*/ 14877 w 58707"/>
                <a:gd name="connsiteY2" fmla="*/ 132927 h 265703"/>
                <a:gd name="connsiteX3" fmla="*/ 55619 w 58707"/>
                <a:gd name="connsiteY3" fmla="*/ 7249 h 265703"/>
                <a:gd name="connsiteX4" fmla="*/ 58908 w 58707"/>
                <a:gd name="connsiteY4" fmla="*/ 2732 h 265703"/>
                <a:gd name="connsiteX5" fmla="*/ 56378 w 58707"/>
                <a:gd name="connsiteY5" fmla="*/ 75 h 265703"/>
                <a:gd name="connsiteX6" fmla="*/ 16143 w 58707"/>
                <a:gd name="connsiteY6" fmla="*/ 51887 h 265703"/>
                <a:gd name="connsiteX7" fmla="*/ 200 w 58707"/>
                <a:gd name="connsiteY7" fmla="*/ 132927 h 265703"/>
                <a:gd name="connsiteX8" fmla="*/ 16902 w 58707"/>
                <a:gd name="connsiteY8" fmla="*/ 215826 h 265703"/>
                <a:gd name="connsiteX9" fmla="*/ 56378 w 58707"/>
                <a:gd name="connsiteY9" fmla="*/ 265778 h 265703"/>
                <a:gd name="connsiteX10" fmla="*/ 58908 w 58707"/>
                <a:gd name="connsiteY10" fmla="*/ 263121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65703">
                  <a:moveTo>
                    <a:pt x="58908" y="263121"/>
                  </a:moveTo>
                  <a:cubicBezTo>
                    <a:pt x="58908" y="262324"/>
                    <a:pt x="58908" y="261793"/>
                    <a:pt x="54606" y="257276"/>
                  </a:cubicBezTo>
                  <a:cubicBezTo>
                    <a:pt x="22975" y="223797"/>
                    <a:pt x="14877" y="173579"/>
                    <a:pt x="14877" y="132927"/>
                  </a:cubicBezTo>
                  <a:cubicBezTo>
                    <a:pt x="14877" y="86694"/>
                    <a:pt x="24493" y="40462"/>
                    <a:pt x="55619" y="7249"/>
                  </a:cubicBezTo>
                  <a:cubicBezTo>
                    <a:pt x="58908" y="4060"/>
                    <a:pt x="58908" y="3529"/>
                    <a:pt x="58908" y="2732"/>
                  </a:cubicBezTo>
                  <a:cubicBezTo>
                    <a:pt x="58908" y="872"/>
                    <a:pt x="57896" y="75"/>
                    <a:pt x="56378" y="75"/>
                  </a:cubicBezTo>
                  <a:cubicBezTo>
                    <a:pt x="53847" y="75"/>
                    <a:pt x="31073" y="18143"/>
                    <a:pt x="16143" y="51887"/>
                  </a:cubicBezTo>
                  <a:cubicBezTo>
                    <a:pt x="3237" y="81114"/>
                    <a:pt x="200" y="110607"/>
                    <a:pt x="200" y="132927"/>
                  </a:cubicBezTo>
                  <a:cubicBezTo>
                    <a:pt x="200" y="153651"/>
                    <a:pt x="2984" y="185802"/>
                    <a:pt x="16902" y="215826"/>
                  </a:cubicBezTo>
                  <a:cubicBezTo>
                    <a:pt x="32085" y="248508"/>
                    <a:pt x="53847" y="265778"/>
                    <a:pt x="56378" y="265778"/>
                  </a:cubicBezTo>
                  <a:cubicBezTo>
                    <a:pt x="57896" y="265778"/>
                    <a:pt x="58908" y="264981"/>
                    <a:pt x="58908" y="26312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0BE9F59-5F64-CDBE-5025-B14D111AD0B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5088" y="2409677"/>
              <a:ext cx="111089" cy="120363"/>
            </a:xfrm>
            <a:custGeom>
              <a:avLst/>
              <a:gdLst>
                <a:gd name="connsiteX0" fmla="*/ 111294 w 111089"/>
                <a:gd name="connsiteY0" fmla="*/ 18674 h 120363"/>
                <a:gd name="connsiteX1" fmla="*/ 100159 w 111089"/>
                <a:gd name="connsiteY1" fmla="*/ 75 h 120363"/>
                <a:gd name="connsiteX2" fmla="*/ 87760 w 111089"/>
                <a:gd name="connsiteY2" fmla="*/ 12829 h 120363"/>
                <a:gd name="connsiteX3" fmla="*/ 91809 w 111089"/>
                <a:gd name="connsiteY3" fmla="*/ 20800 h 120363"/>
                <a:gd name="connsiteX4" fmla="*/ 100412 w 111089"/>
                <a:gd name="connsiteY4" fmla="*/ 42587 h 120363"/>
                <a:gd name="connsiteX5" fmla="*/ 55369 w 111089"/>
                <a:gd name="connsiteY5" fmla="*/ 114593 h 120363"/>
                <a:gd name="connsiteX6" fmla="*/ 36644 w 111089"/>
                <a:gd name="connsiteY6" fmla="*/ 91477 h 120363"/>
                <a:gd name="connsiteX7" fmla="*/ 51321 w 111089"/>
                <a:gd name="connsiteY7" fmla="*/ 35148 h 120363"/>
                <a:gd name="connsiteX8" fmla="*/ 54357 w 111089"/>
                <a:gd name="connsiteY8" fmla="*/ 21862 h 120363"/>
                <a:gd name="connsiteX9" fmla="*/ 33607 w 111089"/>
                <a:gd name="connsiteY9" fmla="*/ 75 h 120363"/>
                <a:gd name="connsiteX10" fmla="*/ 204 w 111089"/>
                <a:gd name="connsiteY10" fmla="*/ 40993 h 120363"/>
                <a:gd name="connsiteX11" fmla="*/ 3241 w 111089"/>
                <a:gd name="connsiteY11" fmla="*/ 43650 h 120363"/>
                <a:gd name="connsiteX12" fmla="*/ 7290 w 111089"/>
                <a:gd name="connsiteY12" fmla="*/ 38867 h 120363"/>
                <a:gd name="connsiteX13" fmla="*/ 32848 w 111089"/>
                <a:gd name="connsiteY13" fmla="*/ 5920 h 120363"/>
                <a:gd name="connsiteX14" fmla="*/ 39174 w 111089"/>
                <a:gd name="connsiteY14" fmla="*/ 14423 h 120363"/>
                <a:gd name="connsiteX15" fmla="*/ 34872 w 111089"/>
                <a:gd name="connsiteY15" fmla="*/ 33022 h 120363"/>
                <a:gd name="connsiteX16" fmla="*/ 20448 w 111089"/>
                <a:gd name="connsiteY16" fmla="*/ 87491 h 120363"/>
                <a:gd name="connsiteX17" fmla="*/ 54357 w 111089"/>
                <a:gd name="connsiteY17" fmla="*/ 120438 h 120363"/>
                <a:gd name="connsiteX18" fmla="*/ 111294 w 111089"/>
                <a:gd name="connsiteY18" fmla="*/ 18674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20363">
                  <a:moveTo>
                    <a:pt x="111294" y="18674"/>
                  </a:moveTo>
                  <a:cubicBezTo>
                    <a:pt x="111294" y="4326"/>
                    <a:pt x="104714" y="75"/>
                    <a:pt x="100159" y="75"/>
                  </a:cubicBezTo>
                  <a:cubicBezTo>
                    <a:pt x="93833" y="75"/>
                    <a:pt x="87760" y="6983"/>
                    <a:pt x="87760" y="12829"/>
                  </a:cubicBezTo>
                  <a:cubicBezTo>
                    <a:pt x="87760" y="16283"/>
                    <a:pt x="89025" y="17877"/>
                    <a:pt x="91809" y="20800"/>
                  </a:cubicBezTo>
                  <a:cubicBezTo>
                    <a:pt x="97123" y="26114"/>
                    <a:pt x="100412" y="33022"/>
                    <a:pt x="100412" y="42587"/>
                  </a:cubicBezTo>
                  <a:cubicBezTo>
                    <a:pt x="100412" y="53747"/>
                    <a:pt x="84976" y="114593"/>
                    <a:pt x="55369" y="114593"/>
                  </a:cubicBezTo>
                  <a:cubicBezTo>
                    <a:pt x="42464" y="114593"/>
                    <a:pt x="36644" y="105293"/>
                    <a:pt x="36644" y="91477"/>
                  </a:cubicBezTo>
                  <a:cubicBezTo>
                    <a:pt x="36644" y="76597"/>
                    <a:pt x="43476" y="57201"/>
                    <a:pt x="51321" y="35148"/>
                  </a:cubicBezTo>
                  <a:cubicBezTo>
                    <a:pt x="53092" y="30631"/>
                    <a:pt x="54357" y="26911"/>
                    <a:pt x="54357" y="21862"/>
                  </a:cubicBezTo>
                  <a:cubicBezTo>
                    <a:pt x="54357" y="9906"/>
                    <a:pt x="46260" y="75"/>
                    <a:pt x="33607" y="75"/>
                  </a:cubicBezTo>
                  <a:cubicBezTo>
                    <a:pt x="9820" y="75"/>
                    <a:pt x="204" y="38602"/>
                    <a:pt x="204" y="40993"/>
                  </a:cubicBezTo>
                  <a:cubicBezTo>
                    <a:pt x="204" y="43650"/>
                    <a:pt x="2735" y="43650"/>
                    <a:pt x="3241" y="43650"/>
                  </a:cubicBezTo>
                  <a:cubicBezTo>
                    <a:pt x="5771" y="43650"/>
                    <a:pt x="6024" y="43119"/>
                    <a:pt x="7290" y="38867"/>
                  </a:cubicBezTo>
                  <a:cubicBezTo>
                    <a:pt x="14628" y="12031"/>
                    <a:pt x="25509" y="5920"/>
                    <a:pt x="32848" y="5920"/>
                  </a:cubicBezTo>
                  <a:cubicBezTo>
                    <a:pt x="34872" y="5920"/>
                    <a:pt x="39174" y="5920"/>
                    <a:pt x="39174" y="14423"/>
                  </a:cubicBezTo>
                  <a:cubicBezTo>
                    <a:pt x="39174" y="21065"/>
                    <a:pt x="36644" y="28239"/>
                    <a:pt x="34872" y="33022"/>
                  </a:cubicBezTo>
                  <a:cubicBezTo>
                    <a:pt x="23738" y="63844"/>
                    <a:pt x="20448" y="76066"/>
                    <a:pt x="20448" y="87491"/>
                  </a:cubicBezTo>
                  <a:cubicBezTo>
                    <a:pt x="20448" y="116187"/>
                    <a:pt x="42717" y="120438"/>
                    <a:pt x="54357" y="120438"/>
                  </a:cubicBezTo>
                  <a:cubicBezTo>
                    <a:pt x="96870" y="120438"/>
                    <a:pt x="111294" y="32491"/>
                    <a:pt x="111294" y="1867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A973D10-D223-908F-4011-94FE3A87F5A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723340" y="2436034"/>
              <a:ext cx="94059" cy="168881"/>
            </a:xfrm>
            <a:custGeom>
              <a:avLst/>
              <a:gdLst>
                <a:gd name="connsiteX0" fmla="*/ 59372 w 94059"/>
                <a:gd name="connsiteY0" fmla="*/ 57548 h 168881"/>
                <a:gd name="connsiteX1" fmla="*/ 76732 w 94059"/>
                <a:gd name="connsiteY1" fmla="*/ 57548 h 168881"/>
                <a:gd name="connsiteX2" fmla="*/ 82577 w 94059"/>
                <a:gd name="connsiteY2" fmla="*/ 53456 h 168881"/>
                <a:gd name="connsiteX3" fmla="*/ 77086 w 94059"/>
                <a:gd name="connsiteY3" fmla="*/ 50852 h 168881"/>
                <a:gd name="connsiteX4" fmla="*/ 60612 w 94059"/>
                <a:gd name="connsiteY4" fmla="*/ 50852 h 168881"/>
                <a:gd name="connsiteX5" fmla="*/ 67521 w 94059"/>
                <a:gd name="connsiteY5" fmla="*/ 13282 h 168881"/>
                <a:gd name="connsiteX6" fmla="*/ 76555 w 94059"/>
                <a:gd name="connsiteY6" fmla="*/ 5284 h 168881"/>
                <a:gd name="connsiteX7" fmla="*/ 84880 w 94059"/>
                <a:gd name="connsiteY7" fmla="*/ 7516 h 168881"/>
                <a:gd name="connsiteX8" fmla="*/ 77086 w 94059"/>
                <a:gd name="connsiteY8" fmla="*/ 17746 h 168881"/>
                <a:gd name="connsiteX9" fmla="*/ 84171 w 94059"/>
                <a:gd name="connsiteY9" fmla="*/ 24627 h 168881"/>
                <a:gd name="connsiteX10" fmla="*/ 94268 w 94059"/>
                <a:gd name="connsiteY10" fmla="*/ 13282 h 168881"/>
                <a:gd name="connsiteX11" fmla="*/ 76555 w 94059"/>
                <a:gd name="connsiteY11" fmla="*/ 76 h 168881"/>
                <a:gd name="connsiteX12" fmla="*/ 55298 w 94059"/>
                <a:gd name="connsiteY12" fmla="*/ 14026 h 168881"/>
                <a:gd name="connsiteX13" fmla="*/ 46619 w 94059"/>
                <a:gd name="connsiteY13" fmla="*/ 50852 h 168881"/>
                <a:gd name="connsiteX14" fmla="*/ 32625 w 94059"/>
                <a:gd name="connsiteY14" fmla="*/ 50852 h 168881"/>
                <a:gd name="connsiteX15" fmla="*/ 26779 w 94059"/>
                <a:gd name="connsiteY15" fmla="*/ 54944 h 168881"/>
                <a:gd name="connsiteX16" fmla="*/ 32271 w 94059"/>
                <a:gd name="connsiteY16" fmla="*/ 57548 h 168881"/>
                <a:gd name="connsiteX17" fmla="*/ 45379 w 94059"/>
                <a:gd name="connsiteY17" fmla="*/ 57548 h 168881"/>
                <a:gd name="connsiteX18" fmla="*/ 29791 w 94059"/>
                <a:gd name="connsiteY18" fmla="*/ 145522 h 168881"/>
                <a:gd name="connsiteX19" fmla="*/ 17391 w 94059"/>
                <a:gd name="connsiteY19" fmla="*/ 163750 h 168881"/>
                <a:gd name="connsiteX20" fmla="*/ 9597 w 94059"/>
                <a:gd name="connsiteY20" fmla="*/ 161518 h 168881"/>
                <a:gd name="connsiteX21" fmla="*/ 17391 w 94059"/>
                <a:gd name="connsiteY21" fmla="*/ 151288 h 168881"/>
                <a:gd name="connsiteX22" fmla="*/ 10306 w 94059"/>
                <a:gd name="connsiteY22" fmla="*/ 144406 h 168881"/>
                <a:gd name="connsiteX23" fmla="*/ 209 w 94059"/>
                <a:gd name="connsiteY23" fmla="*/ 155752 h 168881"/>
                <a:gd name="connsiteX24" fmla="*/ 17391 w 94059"/>
                <a:gd name="connsiteY24" fmla="*/ 168957 h 168881"/>
                <a:gd name="connsiteX25" fmla="*/ 38648 w 94059"/>
                <a:gd name="connsiteY25" fmla="*/ 152590 h 168881"/>
                <a:gd name="connsiteX26" fmla="*/ 49453 w 94059"/>
                <a:gd name="connsiteY26" fmla="*/ 115020 h 168881"/>
                <a:gd name="connsiteX27" fmla="*/ 59372 w 94059"/>
                <a:gd name="connsiteY27" fmla="*/ 57548 h 16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059" h="168881">
                  <a:moveTo>
                    <a:pt x="59372" y="57548"/>
                  </a:moveTo>
                  <a:lnTo>
                    <a:pt x="76732" y="57548"/>
                  </a:lnTo>
                  <a:cubicBezTo>
                    <a:pt x="80274" y="57548"/>
                    <a:pt x="82577" y="57548"/>
                    <a:pt x="82577" y="53456"/>
                  </a:cubicBezTo>
                  <a:cubicBezTo>
                    <a:pt x="82577" y="50852"/>
                    <a:pt x="80274" y="50852"/>
                    <a:pt x="77086" y="50852"/>
                  </a:cubicBezTo>
                  <a:lnTo>
                    <a:pt x="60612" y="50852"/>
                  </a:lnTo>
                  <a:cubicBezTo>
                    <a:pt x="64686" y="27231"/>
                    <a:pt x="66104" y="18675"/>
                    <a:pt x="67521" y="13282"/>
                  </a:cubicBezTo>
                  <a:cubicBezTo>
                    <a:pt x="68406" y="9190"/>
                    <a:pt x="72303" y="5284"/>
                    <a:pt x="76555" y="5284"/>
                  </a:cubicBezTo>
                  <a:cubicBezTo>
                    <a:pt x="76732" y="5284"/>
                    <a:pt x="81514" y="5284"/>
                    <a:pt x="84880" y="7516"/>
                  </a:cubicBezTo>
                  <a:cubicBezTo>
                    <a:pt x="77617" y="9934"/>
                    <a:pt x="77086" y="16630"/>
                    <a:pt x="77086" y="17746"/>
                  </a:cubicBezTo>
                  <a:cubicBezTo>
                    <a:pt x="77086" y="21837"/>
                    <a:pt x="80097" y="24627"/>
                    <a:pt x="84171" y="24627"/>
                  </a:cubicBezTo>
                  <a:cubicBezTo>
                    <a:pt x="88954" y="24627"/>
                    <a:pt x="94268" y="20349"/>
                    <a:pt x="94268" y="13282"/>
                  </a:cubicBezTo>
                  <a:cubicBezTo>
                    <a:pt x="94268" y="4726"/>
                    <a:pt x="85589" y="76"/>
                    <a:pt x="76555" y="76"/>
                  </a:cubicBezTo>
                  <a:cubicBezTo>
                    <a:pt x="68761" y="76"/>
                    <a:pt x="60081" y="4726"/>
                    <a:pt x="55298" y="14026"/>
                  </a:cubicBezTo>
                  <a:cubicBezTo>
                    <a:pt x="51756" y="20907"/>
                    <a:pt x="50338" y="29277"/>
                    <a:pt x="46619" y="50852"/>
                  </a:cubicBezTo>
                  <a:lnTo>
                    <a:pt x="32625" y="50852"/>
                  </a:lnTo>
                  <a:cubicBezTo>
                    <a:pt x="29082" y="50852"/>
                    <a:pt x="26779" y="50852"/>
                    <a:pt x="26779" y="54944"/>
                  </a:cubicBezTo>
                  <a:cubicBezTo>
                    <a:pt x="26779" y="57548"/>
                    <a:pt x="29082" y="57548"/>
                    <a:pt x="32271" y="57548"/>
                  </a:cubicBezTo>
                  <a:lnTo>
                    <a:pt x="45379" y="57548"/>
                  </a:lnTo>
                  <a:cubicBezTo>
                    <a:pt x="45202" y="58664"/>
                    <a:pt x="34042" y="125621"/>
                    <a:pt x="29791" y="145522"/>
                  </a:cubicBezTo>
                  <a:cubicBezTo>
                    <a:pt x="28905" y="149614"/>
                    <a:pt x="25894" y="163750"/>
                    <a:pt x="17391" y="163750"/>
                  </a:cubicBezTo>
                  <a:cubicBezTo>
                    <a:pt x="17214" y="163750"/>
                    <a:pt x="12963" y="163750"/>
                    <a:pt x="9597" y="161518"/>
                  </a:cubicBezTo>
                  <a:cubicBezTo>
                    <a:pt x="16860" y="159100"/>
                    <a:pt x="17391" y="152404"/>
                    <a:pt x="17391" y="151288"/>
                  </a:cubicBezTo>
                  <a:cubicBezTo>
                    <a:pt x="17391" y="147196"/>
                    <a:pt x="14380" y="144406"/>
                    <a:pt x="10306" y="144406"/>
                  </a:cubicBezTo>
                  <a:cubicBezTo>
                    <a:pt x="5523" y="144406"/>
                    <a:pt x="209" y="148684"/>
                    <a:pt x="209" y="155752"/>
                  </a:cubicBezTo>
                  <a:cubicBezTo>
                    <a:pt x="209" y="164122"/>
                    <a:pt x="8534" y="168957"/>
                    <a:pt x="17391" y="168957"/>
                  </a:cubicBezTo>
                  <a:cubicBezTo>
                    <a:pt x="28728" y="168957"/>
                    <a:pt x="36522" y="156682"/>
                    <a:pt x="38648" y="152590"/>
                  </a:cubicBezTo>
                  <a:cubicBezTo>
                    <a:pt x="45024" y="140129"/>
                    <a:pt x="49099" y="117251"/>
                    <a:pt x="49453" y="115020"/>
                  </a:cubicBezTo>
                  <a:lnTo>
                    <a:pt x="59372" y="5754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C8B8223-B3B4-B807-93E4-F7AB4F3C5C1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856017" y="2327840"/>
              <a:ext cx="58707" cy="265703"/>
            </a:xfrm>
            <a:custGeom>
              <a:avLst/>
              <a:gdLst>
                <a:gd name="connsiteX0" fmla="*/ 58922 w 58707"/>
                <a:gd name="connsiteY0" fmla="*/ 132927 h 265703"/>
                <a:gd name="connsiteX1" fmla="*/ 42221 w 58707"/>
                <a:gd name="connsiteY1" fmla="*/ 50027 h 265703"/>
                <a:gd name="connsiteX2" fmla="*/ 2745 w 58707"/>
                <a:gd name="connsiteY2" fmla="*/ 75 h 265703"/>
                <a:gd name="connsiteX3" fmla="*/ 214 w 58707"/>
                <a:gd name="connsiteY3" fmla="*/ 2732 h 265703"/>
                <a:gd name="connsiteX4" fmla="*/ 5022 w 58707"/>
                <a:gd name="connsiteY4" fmla="*/ 8843 h 265703"/>
                <a:gd name="connsiteX5" fmla="*/ 44245 w 58707"/>
                <a:gd name="connsiteY5" fmla="*/ 132927 h 265703"/>
                <a:gd name="connsiteX6" fmla="*/ 3504 w 58707"/>
                <a:gd name="connsiteY6" fmla="*/ 258604 h 265703"/>
                <a:gd name="connsiteX7" fmla="*/ 214 w 58707"/>
                <a:gd name="connsiteY7" fmla="*/ 263121 h 265703"/>
                <a:gd name="connsiteX8" fmla="*/ 2745 w 58707"/>
                <a:gd name="connsiteY8" fmla="*/ 265778 h 265703"/>
                <a:gd name="connsiteX9" fmla="*/ 42980 w 58707"/>
                <a:gd name="connsiteY9" fmla="*/ 213966 h 265703"/>
                <a:gd name="connsiteX10" fmla="*/ 58922 w 58707"/>
                <a:gd name="connsiteY10" fmla="*/ 132927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65703">
                  <a:moveTo>
                    <a:pt x="58922" y="132927"/>
                  </a:moveTo>
                  <a:cubicBezTo>
                    <a:pt x="58922" y="112202"/>
                    <a:pt x="56139" y="80052"/>
                    <a:pt x="42221" y="50027"/>
                  </a:cubicBezTo>
                  <a:cubicBezTo>
                    <a:pt x="27038" y="17345"/>
                    <a:pt x="5275" y="75"/>
                    <a:pt x="2745" y="75"/>
                  </a:cubicBezTo>
                  <a:cubicBezTo>
                    <a:pt x="1226" y="75"/>
                    <a:pt x="214" y="1138"/>
                    <a:pt x="214" y="2732"/>
                  </a:cubicBezTo>
                  <a:cubicBezTo>
                    <a:pt x="214" y="3529"/>
                    <a:pt x="214" y="4060"/>
                    <a:pt x="5022" y="8843"/>
                  </a:cubicBezTo>
                  <a:cubicBezTo>
                    <a:pt x="29821" y="35148"/>
                    <a:pt x="44245" y="77394"/>
                    <a:pt x="44245" y="132927"/>
                  </a:cubicBezTo>
                  <a:cubicBezTo>
                    <a:pt x="44245" y="178362"/>
                    <a:pt x="34882" y="225126"/>
                    <a:pt x="3504" y="258604"/>
                  </a:cubicBezTo>
                  <a:cubicBezTo>
                    <a:pt x="214" y="261793"/>
                    <a:pt x="214" y="262324"/>
                    <a:pt x="214" y="263121"/>
                  </a:cubicBezTo>
                  <a:cubicBezTo>
                    <a:pt x="214" y="264716"/>
                    <a:pt x="1226" y="265778"/>
                    <a:pt x="2745" y="265778"/>
                  </a:cubicBezTo>
                  <a:cubicBezTo>
                    <a:pt x="5275" y="265778"/>
                    <a:pt x="28050" y="247710"/>
                    <a:pt x="42980" y="213966"/>
                  </a:cubicBezTo>
                  <a:cubicBezTo>
                    <a:pt x="55885" y="184739"/>
                    <a:pt x="58922" y="155246"/>
                    <a:pt x="58922" y="13292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AE27AEB-62B4-8B4B-771D-6377552AADA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024463" y="2429604"/>
              <a:ext cx="168278" cy="62174"/>
            </a:xfrm>
            <a:custGeom>
              <a:avLst/>
              <a:gdLst>
                <a:gd name="connsiteX0" fmla="*/ 159896 w 168278"/>
                <a:gd name="connsiteY0" fmla="*/ 10703 h 62174"/>
                <a:gd name="connsiteX1" fmla="*/ 168500 w 168278"/>
                <a:gd name="connsiteY1" fmla="*/ 5389 h 62174"/>
                <a:gd name="connsiteX2" fmla="*/ 160149 w 168278"/>
                <a:gd name="connsiteY2" fmla="*/ 75 h 62174"/>
                <a:gd name="connsiteX3" fmla="*/ 8572 w 168278"/>
                <a:gd name="connsiteY3" fmla="*/ 75 h 62174"/>
                <a:gd name="connsiteX4" fmla="*/ 221 w 168278"/>
                <a:gd name="connsiteY4" fmla="*/ 5389 h 62174"/>
                <a:gd name="connsiteX5" fmla="*/ 8825 w 168278"/>
                <a:gd name="connsiteY5" fmla="*/ 10703 h 62174"/>
                <a:gd name="connsiteX6" fmla="*/ 159896 w 168278"/>
                <a:gd name="connsiteY6" fmla="*/ 10703 h 62174"/>
                <a:gd name="connsiteX7" fmla="*/ 160149 w 168278"/>
                <a:gd name="connsiteY7" fmla="*/ 62249 h 62174"/>
                <a:gd name="connsiteX8" fmla="*/ 168500 w 168278"/>
                <a:gd name="connsiteY8" fmla="*/ 56935 h 62174"/>
                <a:gd name="connsiteX9" fmla="*/ 159896 w 168278"/>
                <a:gd name="connsiteY9" fmla="*/ 51621 h 62174"/>
                <a:gd name="connsiteX10" fmla="*/ 8825 w 168278"/>
                <a:gd name="connsiteY10" fmla="*/ 51621 h 62174"/>
                <a:gd name="connsiteX11" fmla="*/ 221 w 168278"/>
                <a:gd name="connsiteY11" fmla="*/ 56935 h 62174"/>
                <a:gd name="connsiteX12" fmla="*/ 8572 w 168278"/>
                <a:gd name="connsiteY12" fmla="*/ 62249 h 62174"/>
                <a:gd name="connsiteX13" fmla="*/ 160149 w 168278"/>
                <a:gd name="connsiteY13" fmla="*/ 62249 h 6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2174">
                  <a:moveTo>
                    <a:pt x="159896" y="10703"/>
                  </a:moveTo>
                  <a:cubicBezTo>
                    <a:pt x="163692" y="10703"/>
                    <a:pt x="168500" y="10703"/>
                    <a:pt x="168500" y="5389"/>
                  </a:cubicBezTo>
                  <a:cubicBezTo>
                    <a:pt x="168500" y="75"/>
                    <a:pt x="163692" y="75"/>
                    <a:pt x="160149" y="75"/>
                  </a:cubicBezTo>
                  <a:lnTo>
                    <a:pt x="8572" y="75"/>
                  </a:lnTo>
                  <a:cubicBezTo>
                    <a:pt x="5029" y="75"/>
                    <a:pt x="221" y="75"/>
                    <a:pt x="221" y="5389"/>
                  </a:cubicBezTo>
                  <a:cubicBezTo>
                    <a:pt x="221" y="10703"/>
                    <a:pt x="5029" y="10703"/>
                    <a:pt x="8825" y="10703"/>
                  </a:cubicBezTo>
                  <a:lnTo>
                    <a:pt x="159896" y="10703"/>
                  </a:lnTo>
                  <a:close/>
                  <a:moveTo>
                    <a:pt x="160149" y="62249"/>
                  </a:moveTo>
                  <a:cubicBezTo>
                    <a:pt x="163692" y="62249"/>
                    <a:pt x="168500" y="62249"/>
                    <a:pt x="168500" y="56935"/>
                  </a:cubicBezTo>
                  <a:cubicBezTo>
                    <a:pt x="168500" y="51621"/>
                    <a:pt x="163692" y="51621"/>
                    <a:pt x="159896" y="51621"/>
                  </a:cubicBezTo>
                  <a:lnTo>
                    <a:pt x="8825" y="51621"/>
                  </a:lnTo>
                  <a:cubicBezTo>
                    <a:pt x="5029" y="51621"/>
                    <a:pt x="221" y="51621"/>
                    <a:pt x="221" y="56935"/>
                  </a:cubicBezTo>
                  <a:cubicBezTo>
                    <a:pt x="221" y="62249"/>
                    <a:pt x="5029" y="62249"/>
                    <a:pt x="8572" y="62249"/>
                  </a:cubicBezTo>
                  <a:lnTo>
                    <a:pt x="160149" y="6224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3E9E740-4932-7F6D-BD25-97083AD9F5B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284739" y="2409677"/>
              <a:ext cx="167519" cy="120363"/>
            </a:xfrm>
            <a:custGeom>
              <a:avLst/>
              <a:gdLst>
                <a:gd name="connsiteX0" fmla="*/ 109802 w 167519"/>
                <a:gd name="connsiteY0" fmla="*/ 27442 h 120363"/>
                <a:gd name="connsiteX1" fmla="*/ 113598 w 167519"/>
                <a:gd name="connsiteY1" fmla="*/ 10171 h 120363"/>
                <a:gd name="connsiteX2" fmla="*/ 106260 w 167519"/>
                <a:gd name="connsiteY2" fmla="*/ 2997 h 120363"/>
                <a:gd name="connsiteX3" fmla="*/ 96897 w 167519"/>
                <a:gd name="connsiteY3" fmla="*/ 10437 h 120363"/>
                <a:gd name="connsiteX4" fmla="*/ 82473 w 167519"/>
                <a:gd name="connsiteY4" fmla="*/ 69955 h 120363"/>
                <a:gd name="connsiteX5" fmla="*/ 80196 w 167519"/>
                <a:gd name="connsiteY5" fmla="*/ 87491 h 120363"/>
                <a:gd name="connsiteX6" fmla="*/ 80449 w 167519"/>
                <a:gd name="connsiteY6" fmla="*/ 92274 h 120363"/>
                <a:gd name="connsiteX7" fmla="*/ 57168 w 167519"/>
                <a:gd name="connsiteY7" fmla="*/ 114593 h 120363"/>
                <a:gd name="connsiteX8" fmla="*/ 36924 w 167519"/>
                <a:gd name="connsiteY8" fmla="*/ 90414 h 120363"/>
                <a:gd name="connsiteX9" fmla="*/ 50082 w 167519"/>
                <a:gd name="connsiteY9" fmla="*/ 38867 h 120363"/>
                <a:gd name="connsiteX10" fmla="*/ 54384 w 167519"/>
                <a:gd name="connsiteY10" fmla="*/ 21862 h 120363"/>
                <a:gd name="connsiteX11" fmla="*/ 33634 w 167519"/>
                <a:gd name="connsiteY11" fmla="*/ 75 h 120363"/>
                <a:gd name="connsiteX12" fmla="*/ 231 w 167519"/>
                <a:gd name="connsiteY12" fmla="*/ 40993 h 120363"/>
                <a:gd name="connsiteX13" fmla="*/ 3268 w 167519"/>
                <a:gd name="connsiteY13" fmla="*/ 43650 h 120363"/>
                <a:gd name="connsiteX14" fmla="*/ 7317 w 167519"/>
                <a:gd name="connsiteY14" fmla="*/ 38867 h 120363"/>
                <a:gd name="connsiteX15" fmla="*/ 32875 w 167519"/>
                <a:gd name="connsiteY15" fmla="*/ 5920 h 120363"/>
                <a:gd name="connsiteX16" fmla="*/ 39201 w 167519"/>
                <a:gd name="connsiteY16" fmla="*/ 14688 h 120363"/>
                <a:gd name="connsiteX17" fmla="*/ 34646 w 167519"/>
                <a:gd name="connsiteY17" fmla="*/ 33288 h 120363"/>
                <a:gd name="connsiteX18" fmla="*/ 20475 w 167519"/>
                <a:gd name="connsiteY18" fmla="*/ 86960 h 120363"/>
                <a:gd name="connsiteX19" fmla="*/ 56409 w 167519"/>
                <a:gd name="connsiteY19" fmla="*/ 120438 h 120363"/>
                <a:gd name="connsiteX20" fmla="*/ 82726 w 167519"/>
                <a:gd name="connsiteY20" fmla="*/ 101839 h 120363"/>
                <a:gd name="connsiteX21" fmla="*/ 114357 w 167519"/>
                <a:gd name="connsiteY21" fmla="*/ 120438 h 120363"/>
                <a:gd name="connsiteX22" fmla="*/ 151050 w 167519"/>
                <a:gd name="connsiteY22" fmla="*/ 87757 h 120363"/>
                <a:gd name="connsiteX23" fmla="*/ 167751 w 167519"/>
                <a:gd name="connsiteY23" fmla="*/ 18674 h 120363"/>
                <a:gd name="connsiteX24" fmla="*/ 156617 w 167519"/>
                <a:gd name="connsiteY24" fmla="*/ 75 h 120363"/>
                <a:gd name="connsiteX25" fmla="*/ 143964 w 167519"/>
                <a:gd name="connsiteY25" fmla="*/ 12829 h 120363"/>
                <a:gd name="connsiteX26" fmla="*/ 147760 w 167519"/>
                <a:gd name="connsiteY26" fmla="*/ 20002 h 120363"/>
                <a:gd name="connsiteX27" fmla="*/ 156870 w 167519"/>
                <a:gd name="connsiteY27" fmla="*/ 42587 h 120363"/>
                <a:gd name="connsiteX28" fmla="*/ 142952 w 167519"/>
                <a:gd name="connsiteY28" fmla="*/ 91211 h 120363"/>
                <a:gd name="connsiteX29" fmla="*/ 115117 w 167519"/>
                <a:gd name="connsiteY29" fmla="*/ 114593 h 120363"/>
                <a:gd name="connsiteX30" fmla="*/ 96391 w 167519"/>
                <a:gd name="connsiteY30" fmla="*/ 91477 h 120363"/>
                <a:gd name="connsiteX31" fmla="*/ 99174 w 167519"/>
                <a:gd name="connsiteY31" fmla="*/ 72080 h 120363"/>
                <a:gd name="connsiteX32" fmla="*/ 109802 w 167519"/>
                <a:gd name="connsiteY32" fmla="*/ 27442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7519" h="120363">
                  <a:moveTo>
                    <a:pt x="109802" y="27442"/>
                  </a:moveTo>
                  <a:cubicBezTo>
                    <a:pt x="111068" y="21597"/>
                    <a:pt x="113598" y="11766"/>
                    <a:pt x="113598" y="10171"/>
                  </a:cubicBezTo>
                  <a:cubicBezTo>
                    <a:pt x="113598" y="5389"/>
                    <a:pt x="110056" y="2997"/>
                    <a:pt x="106260" y="2997"/>
                  </a:cubicBezTo>
                  <a:cubicBezTo>
                    <a:pt x="103223" y="2997"/>
                    <a:pt x="98668" y="5123"/>
                    <a:pt x="96897" y="10437"/>
                  </a:cubicBezTo>
                  <a:cubicBezTo>
                    <a:pt x="96138" y="12297"/>
                    <a:pt x="84244" y="63046"/>
                    <a:pt x="82473" y="69955"/>
                  </a:cubicBezTo>
                  <a:cubicBezTo>
                    <a:pt x="80702" y="77926"/>
                    <a:pt x="80196" y="82709"/>
                    <a:pt x="80196" y="87491"/>
                  </a:cubicBezTo>
                  <a:cubicBezTo>
                    <a:pt x="80196" y="90414"/>
                    <a:pt x="80196" y="90945"/>
                    <a:pt x="80449" y="92274"/>
                  </a:cubicBezTo>
                  <a:cubicBezTo>
                    <a:pt x="74628" y="106356"/>
                    <a:pt x="67037" y="114593"/>
                    <a:pt x="57168" y="114593"/>
                  </a:cubicBezTo>
                  <a:cubicBezTo>
                    <a:pt x="36924" y="114593"/>
                    <a:pt x="36924" y="94931"/>
                    <a:pt x="36924" y="90414"/>
                  </a:cubicBezTo>
                  <a:cubicBezTo>
                    <a:pt x="36924" y="81911"/>
                    <a:pt x="38189" y="71549"/>
                    <a:pt x="50082" y="38867"/>
                  </a:cubicBezTo>
                  <a:cubicBezTo>
                    <a:pt x="52866" y="30896"/>
                    <a:pt x="54384" y="27176"/>
                    <a:pt x="54384" y="21862"/>
                  </a:cubicBezTo>
                  <a:cubicBezTo>
                    <a:pt x="54384" y="9906"/>
                    <a:pt x="46034" y="75"/>
                    <a:pt x="33634" y="75"/>
                  </a:cubicBezTo>
                  <a:cubicBezTo>
                    <a:pt x="9594" y="75"/>
                    <a:pt x="231" y="38602"/>
                    <a:pt x="231" y="40993"/>
                  </a:cubicBezTo>
                  <a:cubicBezTo>
                    <a:pt x="231" y="43650"/>
                    <a:pt x="2762" y="43650"/>
                    <a:pt x="3268" y="43650"/>
                  </a:cubicBezTo>
                  <a:cubicBezTo>
                    <a:pt x="5799" y="43650"/>
                    <a:pt x="6052" y="43119"/>
                    <a:pt x="7317" y="38867"/>
                  </a:cubicBezTo>
                  <a:cubicBezTo>
                    <a:pt x="14149" y="14157"/>
                    <a:pt x="24018" y="5920"/>
                    <a:pt x="32875" y="5920"/>
                  </a:cubicBezTo>
                  <a:cubicBezTo>
                    <a:pt x="35152" y="5920"/>
                    <a:pt x="39201" y="6186"/>
                    <a:pt x="39201" y="14688"/>
                  </a:cubicBezTo>
                  <a:cubicBezTo>
                    <a:pt x="39201" y="21331"/>
                    <a:pt x="36418" y="28771"/>
                    <a:pt x="34646" y="33288"/>
                  </a:cubicBezTo>
                  <a:cubicBezTo>
                    <a:pt x="23512" y="64641"/>
                    <a:pt x="20475" y="76863"/>
                    <a:pt x="20475" y="86960"/>
                  </a:cubicBezTo>
                  <a:cubicBezTo>
                    <a:pt x="20475" y="111139"/>
                    <a:pt x="37430" y="120438"/>
                    <a:pt x="56409" y="120438"/>
                  </a:cubicBezTo>
                  <a:cubicBezTo>
                    <a:pt x="60711" y="120438"/>
                    <a:pt x="72604" y="120438"/>
                    <a:pt x="82726" y="101839"/>
                  </a:cubicBezTo>
                  <a:cubicBezTo>
                    <a:pt x="89305" y="118844"/>
                    <a:pt x="106766" y="120438"/>
                    <a:pt x="114357" y="120438"/>
                  </a:cubicBezTo>
                  <a:cubicBezTo>
                    <a:pt x="133336" y="120438"/>
                    <a:pt x="144470" y="103699"/>
                    <a:pt x="151050" y="87757"/>
                  </a:cubicBezTo>
                  <a:cubicBezTo>
                    <a:pt x="159654" y="67032"/>
                    <a:pt x="167751" y="31428"/>
                    <a:pt x="167751" y="18674"/>
                  </a:cubicBezTo>
                  <a:cubicBezTo>
                    <a:pt x="167751" y="4060"/>
                    <a:pt x="160919" y="75"/>
                    <a:pt x="156617" y="75"/>
                  </a:cubicBezTo>
                  <a:cubicBezTo>
                    <a:pt x="150291" y="75"/>
                    <a:pt x="143964" y="6983"/>
                    <a:pt x="143964" y="12829"/>
                  </a:cubicBezTo>
                  <a:cubicBezTo>
                    <a:pt x="143964" y="16283"/>
                    <a:pt x="145483" y="17877"/>
                    <a:pt x="147760" y="20002"/>
                  </a:cubicBezTo>
                  <a:cubicBezTo>
                    <a:pt x="150544" y="22925"/>
                    <a:pt x="156870" y="29834"/>
                    <a:pt x="156870" y="42587"/>
                  </a:cubicBezTo>
                  <a:cubicBezTo>
                    <a:pt x="156870" y="51621"/>
                    <a:pt x="149532" y="77660"/>
                    <a:pt x="142952" y="91211"/>
                  </a:cubicBezTo>
                  <a:cubicBezTo>
                    <a:pt x="136373" y="105293"/>
                    <a:pt x="127516" y="114593"/>
                    <a:pt x="115117" y="114593"/>
                  </a:cubicBezTo>
                  <a:cubicBezTo>
                    <a:pt x="103223" y="114593"/>
                    <a:pt x="96391" y="106622"/>
                    <a:pt x="96391" y="91477"/>
                  </a:cubicBezTo>
                  <a:cubicBezTo>
                    <a:pt x="96391" y="84037"/>
                    <a:pt x="98162" y="75800"/>
                    <a:pt x="99174" y="72080"/>
                  </a:cubicBezTo>
                  <a:lnTo>
                    <a:pt x="109802" y="2744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B32A08-FDEB-8341-A567-F0334AC49EE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477872" y="2443474"/>
              <a:ext cx="64477" cy="123499"/>
            </a:xfrm>
            <a:custGeom>
              <a:avLst/>
              <a:gdLst>
                <a:gd name="connsiteX0" fmla="*/ 40271 w 64477"/>
                <a:gd name="connsiteY0" fmla="*/ 5284 h 123499"/>
                <a:gd name="connsiteX1" fmla="*/ 34957 w 64477"/>
                <a:gd name="connsiteY1" fmla="*/ 76 h 123499"/>
                <a:gd name="connsiteX2" fmla="*/ 239 w 64477"/>
                <a:gd name="connsiteY2" fmla="*/ 11980 h 123499"/>
                <a:gd name="connsiteX3" fmla="*/ 239 w 64477"/>
                <a:gd name="connsiteY3" fmla="*/ 18675 h 123499"/>
                <a:gd name="connsiteX4" fmla="*/ 25923 w 64477"/>
                <a:gd name="connsiteY4" fmla="*/ 13468 h 123499"/>
                <a:gd name="connsiteX5" fmla="*/ 25923 w 64477"/>
                <a:gd name="connsiteY5" fmla="*/ 108324 h 123499"/>
                <a:gd name="connsiteX6" fmla="*/ 8210 w 64477"/>
                <a:gd name="connsiteY6" fmla="*/ 116880 h 123499"/>
                <a:gd name="connsiteX7" fmla="*/ 1478 w 64477"/>
                <a:gd name="connsiteY7" fmla="*/ 116880 h 123499"/>
                <a:gd name="connsiteX8" fmla="*/ 1478 w 64477"/>
                <a:gd name="connsiteY8" fmla="*/ 123575 h 123499"/>
                <a:gd name="connsiteX9" fmla="*/ 33009 w 64477"/>
                <a:gd name="connsiteY9" fmla="*/ 122831 h 123499"/>
                <a:gd name="connsiteX10" fmla="*/ 64716 w 64477"/>
                <a:gd name="connsiteY10" fmla="*/ 123575 h 123499"/>
                <a:gd name="connsiteX11" fmla="*/ 64716 w 64477"/>
                <a:gd name="connsiteY11" fmla="*/ 116880 h 123499"/>
                <a:gd name="connsiteX12" fmla="*/ 57985 w 64477"/>
                <a:gd name="connsiteY12" fmla="*/ 116880 h 123499"/>
                <a:gd name="connsiteX13" fmla="*/ 40271 w 64477"/>
                <a:gd name="connsiteY13" fmla="*/ 108324 h 123499"/>
                <a:gd name="connsiteX14" fmla="*/ 40271 w 64477"/>
                <a:gd name="connsiteY14" fmla="*/ 5284 h 1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3499">
                  <a:moveTo>
                    <a:pt x="40271" y="5284"/>
                  </a:moveTo>
                  <a:cubicBezTo>
                    <a:pt x="40271" y="262"/>
                    <a:pt x="39917" y="76"/>
                    <a:pt x="34957" y="76"/>
                  </a:cubicBezTo>
                  <a:cubicBezTo>
                    <a:pt x="23620" y="11794"/>
                    <a:pt x="7501" y="11980"/>
                    <a:pt x="239" y="11980"/>
                  </a:cubicBezTo>
                  <a:lnTo>
                    <a:pt x="239" y="18675"/>
                  </a:lnTo>
                  <a:cubicBezTo>
                    <a:pt x="4490" y="18675"/>
                    <a:pt x="16181" y="18675"/>
                    <a:pt x="25923" y="13468"/>
                  </a:cubicBezTo>
                  <a:lnTo>
                    <a:pt x="25923" y="108324"/>
                  </a:lnTo>
                  <a:cubicBezTo>
                    <a:pt x="25923" y="114462"/>
                    <a:pt x="25923" y="116880"/>
                    <a:pt x="8210" y="116880"/>
                  </a:cubicBezTo>
                  <a:lnTo>
                    <a:pt x="1478" y="116880"/>
                  </a:lnTo>
                  <a:lnTo>
                    <a:pt x="1478" y="123575"/>
                  </a:lnTo>
                  <a:cubicBezTo>
                    <a:pt x="4667" y="123389"/>
                    <a:pt x="26455" y="122831"/>
                    <a:pt x="33009" y="122831"/>
                  </a:cubicBezTo>
                  <a:cubicBezTo>
                    <a:pt x="38500" y="122831"/>
                    <a:pt x="60819" y="123389"/>
                    <a:pt x="64716" y="123575"/>
                  </a:cubicBezTo>
                  <a:lnTo>
                    <a:pt x="64716" y="116880"/>
                  </a:lnTo>
                  <a:lnTo>
                    <a:pt x="57985" y="116880"/>
                  </a:lnTo>
                  <a:cubicBezTo>
                    <a:pt x="40271" y="116880"/>
                    <a:pt x="40271" y="114462"/>
                    <a:pt x="40271" y="108324"/>
                  </a:cubicBezTo>
                  <a:lnTo>
                    <a:pt x="40271" y="52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7D5619-8D50-764C-7E2C-C09AA0D65C4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597138" y="2327840"/>
              <a:ext cx="58707" cy="265703"/>
            </a:xfrm>
            <a:custGeom>
              <a:avLst/>
              <a:gdLst>
                <a:gd name="connsiteX0" fmla="*/ 58951 w 58707"/>
                <a:gd name="connsiteY0" fmla="*/ 263121 h 265703"/>
                <a:gd name="connsiteX1" fmla="*/ 54649 w 58707"/>
                <a:gd name="connsiteY1" fmla="*/ 257276 h 265703"/>
                <a:gd name="connsiteX2" fmla="*/ 14920 w 58707"/>
                <a:gd name="connsiteY2" fmla="*/ 132927 h 265703"/>
                <a:gd name="connsiteX3" fmla="*/ 55661 w 58707"/>
                <a:gd name="connsiteY3" fmla="*/ 7249 h 265703"/>
                <a:gd name="connsiteX4" fmla="*/ 58951 w 58707"/>
                <a:gd name="connsiteY4" fmla="*/ 2732 h 265703"/>
                <a:gd name="connsiteX5" fmla="*/ 56420 w 58707"/>
                <a:gd name="connsiteY5" fmla="*/ 75 h 265703"/>
                <a:gd name="connsiteX6" fmla="*/ 16185 w 58707"/>
                <a:gd name="connsiteY6" fmla="*/ 51887 h 265703"/>
                <a:gd name="connsiteX7" fmla="*/ 243 w 58707"/>
                <a:gd name="connsiteY7" fmla="*/ 132927 h 265703"/>
                <a:gd name="connsiteX8" fmla="*/ 16944 w 58707"/>
                <a:gd name="connsiteY8" fmla="*/ 215826 h 265703"/>
                <a:gd name="connsiteX9" fmla="*/ 56420 w 58707"/>
                <a:gd name="connsiteY9" fmla="*/ 265778 h 265703"/>
                <a:gd name="connsiteX10" fmla="*/ 58951 w 58707"/>
                <a:gd name="connsiteY10" fmla="*/ 263121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65703">
                  <a:moveTo>
                    <a:pt x="58951" y="263121"/>
                  </a:moveTo>
                  <a:cubicBezTo>
                    <a:pt x="58951" y="262324"/>
                    <a:pt x="58951" y="261793"/>
                    <a:pt x="54649" y="257276"/>
                  </a:cubicBezTo>
                  <a:cubicBezTo>
                    <a:pt x="23018" y="223797"/>
                    <a:pt x="14920" y="173579"/>
                    <a:pt x="14920" y="132927"/>
                  </a:cubicBezTo>
                  <a:cubicBezTo>
                    <a:pt x="14920" y="86694"/>
                    <a:pt x="24536" y="40462"/>
                    <a:pt x="55661" y="7249"/>
                  </a:cubicBezTo>
                  <a:cubicBezTo>
                    <a:pt x="58951" y="4060"/>
                    <a:pt x="58951" y="3529"/>
                    <a:pt x="58951" y="2732"/>
                  </a:cubicBezTo>
                  <a:cubicBezTo>
                    <a:pt x="58951" y="872"/>
                    <a:pt x="57939" y="75"/>
                    <a:pt x="56420" y="75"/>
                  </a:cubicBezTo>
                  <a:cubicBezTo>
                    <a:pt x="53890" y="75"/>
                    <a:pt x="31115" y="18143"/>
                    <a:pt x="16185" y="51887"/>
                  </a:cubicBezTo>
                  <a:cubicBezTo>
                    <a:pt x="3280" y="81114"/>
                    <a:pt x="243" y="110607"/>
                    <a:pt x="243" y="132927"/>
                  </a:cubicBezTo>
                  <a:cubicBezTo>
                    <a:pt x="243" y="153651"/>
                    <a:pt x="3027" y="185802"/>
                    <a:pt x="16944" y="215826"/>
                  </a:cubicBezTo>
                  <a:cubicBezTo>
                    <a:pt x="32127" y="248508"/>
                    <a:pt x="53890" y="265778"/>
                    <a:pt x="56420" y="265778"/>
                  </a:cubicBezTo>
                  <a:cubicBezTo>
                    <a:pt x="57939" y="265778"/>
                    <a:pt x="58951" y="264981"/>
                    <a:pt x="58951" y="26312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EF0DD4-A34D-4020-B7F9-FE999869366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677834" y="2409677"/>
              <a:ext cx="111089" cy="120363"/>
            </a:xfrm>
            <a:custGeom>
              <a:avLst/>
              <a:gdLst>
                <a:gd name="connsiteX0" fmla="*/ 111336 w 111089"/>
                <a:gd name="connsiteY0" fmla="*/ 18674 h 120363"/>
                <a:gd name="connsiteX1" fmla="*/ 100202 w 111089"/>
                <a:gd name="connsiteY1" fmla="*/ 75 h 120363"/>
                <a:gd name="connsiteX2" fmla="*/ 87803 w 111089"/>
                <a:gd name="connsiteY2" fmla="*/ 12829 h 120363"/>
                <a:gd name="connsiteX3" fmla="*/ 91851 w 111089"/>
                <a:gd name="connsiteY3" fmla="*/ 20800 h 120363"/>
                <a:gd name="connsiteX4" fmla="*/ 100455 w 111089"/>
                <a:gd name="connsiteY4" fmla="*/ 42587 h 120363"/>
                <a:gd name="connsiteX5" fmla="*/ 55412 w 111089"/>
                <a:gd name="connsiteY5" fmla="*/ 114593 h 120363"/>
                <a:gd name="connsiteX6" fmla="*/ 36686 w 111089"/>
                <a:gd name="connsiteY6" fmla="*/ 91477 h 120363"/>
                <a:gd name="connsiteX7" fmla="*/ 51363 w 111089"/>
                <a:gd name="connsiteY7" fmla="*/ 35148 h 120363"/>
                <a:gd name="connsiteX8" fmla="*/ 54400 w 111089"/>
                <a:gd name="connsiteY8" fmla="*/ 21862 h 120363"/>
                <a:gd name="connsiteX9" fmla="*/ 33650 w 111089"/>
                <a:gd name="connsiteY9" fmla="*/ 75 h 120363"/>
                <a:gd name="connsiteX10" fmla="*/ 247 w 111089"/>
                <a:gd name="connsiteY10" fmla="*/ 40993 h 120363"/>
                <a:gd name="connsiteX11" fmla="*/ 3283 w 111089"/>
                <a:gd name="connsiteY11" fmla="*/ 43650 h 120363"/>
                <a:gd name="connsiteX12" fmla="*/ 7332 w 111089"/>
                <a:gd name="connsiteY12" fmla="*/ 38867 h 120363"/>
                <a:gd name="connsiteX13" fmla="*/ 32890 w 111089"/>
                <a:gd name="connsiteY13" fmla="*/ 5920 h 120363"/>
                <a:gd name="connsiteX14" fmla="*/ 39217 w 111089"/>
                <a:gd name="connsiteY14" fmla="*/ 14423 h 120363"/>
                <a:gd name="connsiteX15" fmla="*/ 34915 w 111089"/>
                <a:gd name="connsiteY15" fmla="*/ 33022 h 120363"/>
                <a:gd name="connsiteX16" fmla="*/ 20491 w 111089"/>
                <a:gd name="connsiteY16" fmla="*/ 87491 h 120363"/>
                <a:gd name="connsiteX17" fmla="*/ 54400 w 111089"/>
                <a:gd name="connsiteY17" fmla="*/ 120438 h 120363"/>
                <a:gd name="connsiteX18" fmla="*/ 111336 w 111089"/>
                <a:gd name="connsiteY18" fmla="*/ 18674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089" h="120363">
                  <a:moveTo>
                    <a:pt x="111336" y="18674"/>
                  </a:moveTo>
                  <a:cubicBezTo>
                    <a:pt x="111336" y="4326"/>
                    <a:pt x="104757" y="75"/>
                    <a:pt x="100202" y="75"/>
                  </a:cubicBezTo>
                  <a:cubicBezTo>
                    <a:pt x="93876" y="75"/>
                    <a:pt x="87803" y="6983"/>
                    <a:pt x="87803" y="12829"/>
                  </a:cubicBezTo>
                  <a:cubicBezTo>
                    <a:pt x="87803" y="16283"/>
                    <a:pt x="89068" y="17877"/>
                    <a:pt x="91851" y="20800"/>
                  </a:cubicBezTo>
                  <a:cubicBezTo>
                    <a:pt x="97165" y="26114"/>
                    <a:pt x="100455" y="33022"/>
                    <a:pt x="100455" y="42587"/>
                  </a:cubicBezTo>
                  <a:cubicBezTo>
                    <a:pt x="100455" y="53747"/>
                    <a:pt x="85019" y="114593"/>
                    <a:pt x="55412" y="114593"/>
                  </a:cubicBezTo>
                  <a:cubicBezTo>
                    <a:pt x="42506" y="114593"/>
                    <a:pt x="36686" y="105293"/>
                    <a:pt x="36686" y="91477"/>
                  </a:cubicBezTo>
                  <a:cubicBezTo>
                    <a:pt x="36686" y="76597"/>
                    <a:pt x="43519" y="57201"/>
                    <a:pt x="51363" y="35148"/>
                  </a:cubicBezTo>
                  <a:cubicBezTo>
                    <a:pt x="53135" y="30631"/>
                    <a:pt x="54400" y="26911"/>
                    <a:pt x="54400" y="21862"/>
                  </a:cubicBezTo>
                  <a:cubicBezTo>
                    <a:pt x="54400" y="9906"/>
                    <a:pt x="46302" y="75"/>
                    <a:pt x="33650" y="75"/>
                  </a:cubicBezTo>
                  <a:cubicBezTo>
                    <a:pt x="9863" y="75"/>
                    <a:pt x="247" y="38602"/>
                    <a:pt x="247" y="40993"/>
                  </a:cubicBezTo>
                  <a:cubicBezTo>
                    <a:pt x="247" y="43650"/>
                    <a:pt x="2777" y="43650"/>
                    <a:pt x="3283" y="43650"/>
                  </a:cubicBezTo>
                  <a:cubicBezTo>
                    <a:pt x="5814" y="43650"/>
                    <a:pt x="6067" y="43119"/>
                    <a:pt x="7332" y="38867"/>
                  </a:cubicBezTo>
                  <a:cubicBezTo>
                    <a:pt x="14671" y="12031"/>
                    <a:pt x="25552" y="5920"/>
                    <a:pt x="32890" y="5920"/>
                  </a:cubicBezTo>
                  <a:cubicBezTo>
                    <a:pt x="34915" y="5920"/>
                    <a:pt x="39217" y="5920"/>
                    <a:pt x="39217" y="14423"/>
                  </a:cubicBezTo>
                  <a:cubicBezTo>
                    <a:pt x="39217" y="21065"/>
                    <a:pt x="36686" y="28239"/>
                    <a:pt x="34915" y="33022"/>
                  </a:cubicBezTo>
                  <a:cubicBezTo>
                    <a:pt x="23781" y="63844"/>
                    <a:pt x="20491" y="76066"/>
                    <a:pt x="20491" y="87491"/>
                  </a:cubicBezTo>
                  <a:cubicBezTo>
                    <a:pt x="20491" y="116187"/>
                    <a:pt x="42759" y="120438"/>
                    <a:pt x="54400" y="120438"/>
                  </a:cubicBezTo>
                  <a:cubicBezTo>
                    <a:pt x="96912" y="120438"/>
                    <a:pt x="111336" y="32491"/>
                    <a:pt x="111336" y="1867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58A6561-6611-31FB-2F19-C4FB069CBEF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803960" y="2437894"/>
              <a:ext cx="91047" cy="130938"/>
            </a:xfrm>
            <a:custGeom>
              <a:avLst/>
              <a:gdLst>
                <a:gd name="connsiteX0" fmla="*/ 90591 w 91047"/>
                <a:gd name="connsiteY0" fmla="*/ 5656 h 130938"/>
                <a:gd name="connsiteX1" fmla="*/ 91299 w 91047"/>
                <a:gd name="connsiteY1" fmla="*/ 2680 h 130938"/>
                <a:gd name="connsiteX2" fmla="*/ 88465 w 91047"/>
                <a:gd name="connsiteY2" fmla="*/ 76 h 130938"/>
                <a:gd name="connsiteX3" fmla="*/ 65792 w 91047"/>
                <a:gd name="connsiteY3" fmla="*/ 1936 h 130938"/>
                <a:gd name="connsiteX4" fmla="*/ 61895 w 91047"/>
                <a:gd name="connsiteY4" fmla="*/ 6214 h 130938"/>
                <a:gd name="connsiteX5" fmla="*/ 66500 w 91047"/>
                <a:gd name="connsiteY5" fmla="*/ 8818 h 130938"/>
                <a:gd name="connsiteX6" fmla="*/ 75003 w 91047"/>
                <a:gd name="connsiteY6" fmla="*/ 11608 h 130938"/>
                <a:gd name="connsiteX7" fmla="*/ 74294 w 91047"/>
                <a:gd name="connsiteY7" fmla="*/ 15700 h 130938"/>
                <a:gd name="connsiteX8" fmla="*/ 64198 w 91047"/>
                <a:gd name="connsiteY8" fmla="*/ 58106 h 130938"/>
                <a:gd name="connsiteX9" fmla="*/ 45953 w 91047"/>
                <a:gd name="connsiteY9" fmla="*/ 47132 h 130938"/>
                <a:gd name="connsiteX10" fmla="*/ 252 w 91047"/>
                <a:gd name="connsiteY10" fmla="*/ 100140 h 130938"/>
                <a:gd name="connsiteX11" fmla="*/ 26999 w 91047"/>
                <a:gd name="connsiteY11" fmla="*/ 131015 h 130938"/>
                <a:gd name="connsiteX12" fmla="*/ 52152 w 91047"/>
                <a:gd name="connsiteY12" fmla="*/ 117995 h 130938"/>
                <a:gd name="connsiteX13" fmla="*/ 70397 w 91047"/>
                <a:gd name="connsiteY13" fmla="*/ 131015 h 130938"/>
                <a:gd name="connsiteX14" fmla="*/ 84391 w 91047"/>
                <a:gd name="connsiteY14" fmla="*/ 121157 h 130938"/>
                <a:gd name="connsiteX15" fmla="*/ 90591 w 91047"/>
                <a:gd name="connsiteY15" fmla="*/ 102558 h 130938"/>
                <a:gd name="connsiteX16" fmla="*/ 87757 w 91047"/>
                <a:gd name="connsiteY16" fmla="*/ 100140 h 130938"/>
                <a:gd name="connsiteX17" fmla="*/ 83860 w 91047"/>
                <a:gd name="connsiteY17" fmla="*/ 105906 h 130938"/>
                <a:gd name="connsiteX18" fmla="*/ 70929 w 91047"/>
                <a:gd name="connsiteY18" fmla="*/ 125807 h 130938"/>
                <a:gd name="connsiteX19" fmla="*/ 65083 w 91047"/>
                <a:gd name="connsiteY19" fmla="*/ 116694 h 130938"/>
                <a:gd name="connsiteX20" fmla="*/ 65969 w 91047"/>
                <a:gd name="connsiteY20" fmla="*/ 109068 h 130938"/>
                <a:gd name="connsiteX21" fmla="*/ 90591 w 91047"/>
                <a:gd name="connsiteY21" fmla="*/ 5656 h 130938"/>
                <a:gd name="connsiteX22" fmla="*/ 52861 w 91047"/>
                <a:gd name="connsiteY22" fmla="*/ 105906 h 130938"/>
                <a:gd name="connsiteX23" fmla="*/ 43827 w 91047"/>
                <a:gd name="connsiteY23" fmla="*/ 118367 h 130938"/>
                <a:gd name="connsiteX24" fmla="*/ 27531 w 91047"/>
                <a:gd name="connsiteY24" fmla="*/ 125807 h 130938"/>
                <a:gd name="connsiteX25" fmla="*/ 14600 w 91047"/>
                <a:gd name="connsiteY25" fmla="*/ 107766 h 130938"/>
                <a:gd name="connsiteX26" fmla="*/ 23811 w 91047"/>
                <a:gd name="connsiteY26" fmla="*/ 70009 h 130938"/>
                <a:gd name="connsiteX27" fmla="*/ 45953 w 91047"/>
                <a:gd name="connsiteY27" fmla="*/ 52340 h 130938"/>
                <a:gd name="connsiteX28" fmla="*/ 61718 w 91047"/>
                <a:gd name="connsiteY28" fmla="*/ 68521 h 130938"/>
                <a:gd name="connsiteX29" fmla="*/ 61186 w 91047"/>
                <a:gd name="connsiteY29" fmla="*/ 71125 h 130938"/>
                <a:gd name="connsiteX30" fmla="*/ 52861 w 91047"/>
                <a:gd name="connsiteY30" fmla="*/ 105906 h 13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1047" h="130938">
                  <a:moveTo>
                    <a:pt x="90591" y="5656"/>
                  </a:moveTo>
                  <a:cubicBezTo>
                    <a:pt x="90768" y="5284"/>
                    <a:pt x="91299" y="2866"/>
                    <a:pt x="91299" y="2680"/>
                  </a:cubicBezTo>
                  <a:cubicBezTo>
                    <a:pt x="91299" y="1750"/>
                    <a:pt x="90591" y="76"/>
                    <a:pt x="88465" y="76"/>
                  </a:cubicBezTo>
                  <a:cubicBezTo>
                    <a:pt x="84923" y="76"/>
                    <a:pt x="70220" y="1564"/>
                    <a:pt x="65792" y="1936"/>
                  </a:cubicBezTo>
                  <a:cubicBezTo>
                    <a:pt x="64375" y="2122"/>
                    <a:pt x="61895" y="2308"/>
                    <a:pt x="61895" y="6214"/>
                  </a:cubicBezTo>
                  <a:cubicBezTo>
                    <a:pt x="61895" y="8818"/>
                    <a:pt x="64375" y="8818"/>
                    <a:pt x="66500" y="8818"/>
                  </a:cubicBezTo>
                  <a:cubicBezTo>
                    <a:pt x="75003" y="8818"/>
                    <a:pt x="75003" y="10120"/>
                    <a:pt x="75003" y="11608"/>
                  </a:cubicBezTo>
                  <a:cubicBezTo>
                    <a:pt x="75003" y="12910"/>
                    <a:pt x="74649" y="14026"/>
                    <a:pt x="74294" y="15700"/>
                  </a:cubicBezTo>
                  <a:lnTo>
                    <a:pt x="64198" y="58106"/>
                  </a:lnTo>
                  <a:cubicBezTo>
                    <a:pt x="60478" y="51968"/>
                    <a:pt x="54455" y="47132"/>
                    <a:pt x="45953" y="47132"/>
                  </a:cubicBezTo>
                  <a:cubicBezTo>
                    <a:pt x="23279" y="47132"/>
                    <a:pt x="252" y="73357"/>
                    <a:pt x="252" y="100140"/>
                  </a:cubicBezTo>
                  <a:cubicBezTo>
                    <a:pt x="252" y="118181"/>
                    <a:pt x="11766" y="131015"/>
                    <a:pt x="26999" y="131015"/>
                  </a:cubicBezTo>
                  <a:cubicBezTo>
                    <a:pt x="36565" y="131015"/>
                    <a:pt x="45067" y="125249"/>
                    <a:pt x="52152" y="117995"/>
                  </a:cubicBezTo>
                  <a:cubicBezTo>
                    <a:pt x="55518" y="129155"/>
                    <a:pt x="65792" y="131015"/>
                    <a:pt x="70397" y="131015"/>
                  </a:cubicBezTo>
                  <a:cubicBezTo>
                    <a:pt x="76774" y="131015"/>
                    <a:pt x="81203" y="126923"/>
                    <a:pt x="84391" y="121157"/>
                  </a:cubicBezTo>
                  <a:cubicBezTo>
                    <a:pt x="88288" y="113904"/>
                    <a:pt x="90591" y="103302"/>
                    <a:pt x="90591" y="102558"/>
                  </a:cubicBezTo>
                  <a:cubicBezTo>
                    <a:pt x="90591" y="100140"/>
                    <a:pt x="88288" y="100140"/>
                    <a:pt x="87757" y="100140"/>
                  </a:cubicBezTo>
                  <a:cubicBezTo>
                    <a:pt x="85277" y="100140"/>
                    <a:pt x="85100" y="100884"/>
                    <a:pt x="83860" y="105906"/>
                  </a:cubicBezTo>
                  <a:cubicBezTo>
                    <a:pt x="81734" y="114834"/>
                    <a:pt x="78369" y="125807"/>
                    <a:pt x="70929" y="125807"/>
                  </a:cubicBezTo>
                  <a:cubicBezTo>
                    <a:pt x="66323" y="125807"/>
                    <a:pt x="65083" y="121715"/>
                    <a:pt x="65083" y="116694"/>
                  </a:cubicBezTo>
                  <a:cubicBezTo>
                    <a:pt x="65083" y="113160"/>
                    <a:pt x="65438" y="111486"/>
                    <a:pt x="65969" y="109068"/>
                  </a:cubicBezTo>
                  <a:lnTo>
                    <a:pt x="90591" y="5656"/>
                  </a:lnTo>
                  <a:close/>
                  <a:moveTo>
                    <a:pt x="52861" y="105906"/>
                  </a:moveTo>
                  <a:cubicBezTo>
                    <a:pt x="51621" y="111114"/>
                    <a:pt x="47724" y="114834"/>
                    <a:pt x="43827" y="118367"/>
                  </a:cubicBezTo>
                  <a:cubicBezTo>
                    <a:pt x="42233" y="119855"/>
                    <a:pt x="35147" y="125807"/>
                    <a:pt x="27531" y="125807"/>
                  </a:cubicBezTo>
                  <a:cubicBezTo>
                    <a:pt x="20977" y="125807"/>
                    <a:pt x="14600" y="120971"/>
                    <a:pt x="14600" y="107766"/>
                  </a:cubicBezTo>
                  <a:cubicBezTo>
                    <a:pt x="14600" y="97908"/>
                    <a:pt x="19737" y="77449"/>
                    <a:pt x="23811" y="70009"/>
                  </a:cubicBezTo>
                  <a:cubicBezTo>
                    <a:pt x="31959" y="55130"/>
                    <a:pt x="40993" y="52340"/>
                    <a:pt x="45953" y="52340"/>
                  </a:cubicBezTo>
                  <a:cubicBezTo>
                    <a:pt x="58352" y="52340"/>
                    <a:pt x="61718" y="66476"/>
                    <a:pt x="61718" y="68521"/>
                  </a:cubicBezTo>
                  <a:cubicBezTo>
                    <a:pt x="61718" y="69265"/>
                    <a:pt x="61364" y="70567"/>
                    <a:pt x="61186" y="71125"/>
                  </a:cubicBezTo>
                  <a:lnTo>
                    <a:pt x="52861" y="10590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F3CDBDF-4711-1BF8-BD34-FDF6936028B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925574" y="2327840"/>
              <a:ext cx="58707" cy="265703"/>
            </a:xfrm>
            <a:custGeom>
              <a:avLst/>
              <a:gdLst>
                <a:gd name="connsiteX0" fmla="*/ 58964 w 58707"/>
                <a:gd name="connsiteY0" fmla="*/ 132927 h 265703"/>
                <a:gd name="connsiteX1" fmla="*/ 42263 w 58707"/>
                <a:gd name="connsiteY1" fmla="*/ 50027 h 265703"/>
                <a:gd name="connsiteX2" fmla="*/ 2787 w 58707"/>
                <a:gd name="connsiteY2" fmla="*/ 75 h 265703"/>
                <a:gd name="connsiteX3" fmla="*/ 256 w 58707"/>
                <a:gd name="connsiteY3" fmla="*/ 2732 h 265703"/>
                <a:gd name="connsiteX4" fmla="*/ 5064 w 58707"/>
                <a:gd name="connsiteY4" fmla="*/ 8843 h 265703"/>
                <a:gd name="connsiteX5" fmla="*/ 44287 w 58707"/>
                <a:gd name="connsiteY5" fmla="*/ 132927 h 265703"/>
                <a:gd name="connsiteX6" fmla="*/ 3546 w 58707"/>
                <a:gd name="connsiteY6" fmla="*/ 258604 h 265703"/>
                <a:gd name="connsiteX7" fmla="*/ 256 w 58707"/>
                <a:gd name="connsiteY7" fmla="*/ 263121 h 265703"/>
                <a:gd name="connsiteX8" fmla="*/ 2787 w 58707"/>
                <a:gd name="connsiteY8" fmla="*/ 265778 h 265703"/>
                <a:gd name="connsiteX9" fmla="*/ 43022 w 58707"/>
                <a:gd name="connsiteY9" fmla="*/ 213966 h 265703"/>
                <a:gd name="connsiteX10" fmla="*/ 58964 w 58707"/>
                <a:gd name="connsiteY10" fmla="*/ 132927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65703">
                  <a:moveTo>
                    <a:pt x="58964" y="132927"/>
                  </a:moveTo>
                  <a:cubicBezTo>
                    <a:pt x="58964" y="112202"/>
                    <a:pt x="56181" y="80052"/>
                    <a:pt x="42263" y="50027"/>
                  </a:cubicBezTo>
                  <a:cubicBezTo>
                    <a:pt x="27080" y="17345"/>
                    <a:pt x="5317" y="75"/>
                    <a:pt x="2787" y="75"/>
                  </a:cubicBezTo>
                  <a:cubicBezTo>
                    <a:pt x="1269" y="75"/>
                    <a:pt x="256" y="1138"/>
                    <a:pt x="256" y="2732"/>
                  </a:cubicBezTo>
                  <a:cubicBezTo>
                    <a:pt x="256" y="3529"/>
                    <a:pt x="256" y="4060"/>
                    <a:pt x="5064" y="8843"/>
                  </a:cubicBezTo>
                  <a:cubicBezTo>
                    <a:pt x="29863" y="35148"/>
                    <a:pt x="44287" y="77394"/>
                    <a:pt x="44287" y="132927"/>
                  </a:cubicBezTo>
                  <a:cubicBezTo>
                    <a:pt x="44287" y="178362"/>
                    <a:pt x="34924" y="225126"/>
                    <a:pt x="3546" y="258604"/>
                  </a:cubicBezTo>
                  <a:cubicBezTo>
                    <a:pt x="256" y="261793"/>
                    <a:pt x="256" y="262324"/>
                    <a:pt x="256" y="263121"/>
                  </a:cubicBezTo>
                  <a:cubicBezTo>
                    <a:pt x="256" y="264716"/>
                    <a:pt x="1269" y="265778"/>
                    <a:pt x="2787" y="265778"/>
                  </a:cubicBezTo>
                  <a:cubicBezTo>
                    <a:pt x="5317" y="265778"/>
                    <a:pt x="28092" y="247710"/>
                    <a:pt x="43022" y="213966"/>
                  </a:cubicBezTo>
                  <a:cubicBezTo>
                    <a:pt x="55928" y="184739"/>
                    <a:pt x="58964" y="155246"/>
                    <a:pt x="58964" y="13292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4DF82B5-FE00-B2E0-C870-4BFDE180B4E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094020" y="2429604"/>
              <a:ext cx="168278" cy="62174"/>
            </a:xfrm>
            <a:custGeom>
              <a:avLst/>
              <a:gdLst>
                <a:gd name="connsiteX0" fmla="*/ 159938 w 168278"/>
                <a:gd name="connsiteY0" fmla="*/ 10703 h 62174"/>
                <a:gd name="connsiteX1" fmla="*/ 168542 w 168278"/>
                <a:gd name="connsiteY1" fmla="*/ 5389 h 62174"/>
                <a:gd name="connsiteX2" fmla="*/ 160191 w 168278"/>
                <a:gd name="connsiteY2" fmla="*/ 75 h 62174"/>
                <a:gd name="connsiteX3" fmla="*/ 8614 w 168278"/>
                <a:gd name="connsiteY3" fmla="*/ 75 h 62174"/>
                <a:gd name="connsiteX4" fmla="*/ 263 w 168278"/>
                <a:gd name="connsiteY4" fmla="*/ 5389 h 62174"/>
                <a:gd name="connsiteX5" fmla="*/ 8867 w 168278"/>
                <a:gd name="connsiteY5" fmla="*/ 10703 h 62174"/>
                <a:gd name="connsiteX6" fmla="*/ 159938 w 168278"/>
                <a:gd name="connsiteY6" fmla="*/ 10703 h 62174"/>
                <a:gd name="connsiteX7" fmla="*/ 160191 w 168278"/>
                <a:gd name="connsiteY7" fmla="*/ 62249 h 62174"/>
                <a:gd name="connsiteX8" fmla="*/ 168542 w 168278"/>
                <a:gd name="connsiteY8" fmla="*/ 56935 h 62174"/>
                <a:gd name="connsiteX9" fmla="*/ 159938 w 168278"/>
                <a:gd name="connsiteY9" fmla="*/ 51621 h 62174"/>
                <a:gd name="connsiteX10" fmla="*/ 8867 w 168278"/>
                <a:gd name="connsiteY10" fmla="*/ 51621 h 62174"/>
                <a:gd name="connsiteX11" fmla="*/ 263 w 168278"/>
                <a:gd name="connsiteY11" fmla="*/ 56935 h 62174"/>
                <a:gd name="connsiteX12" fmla="*/ 8614 w 168278"/>
                <a:gd name="connsiteY12" fmla="*/ 62249 h 62174"/>
                <a:gd name="connsiteX13" fmla="*/ 160191 w 168278"/>
                <a:gd name="connsiteY13" fmla="*/ 62249 h 6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62174">
                  <a:moveTo>
                    <a:pt x="159938" y="10703"/>
                  </a:moveTo>
                  <a:cubicBezTo>
                    <a:pt x="163734" y="10703"/>
                    <a:pt x="168542" y="10703"/>
                    <a:pt x="168542" y="5389"/>
                  </a:cubicBezTo>
                  <a:cubicBezTo>
                    <a:pt x="168542" y="75"/>
                    <a:pt x="163734" y="75"/>
                    <a:pt x="160191" y="75"/>
                  </a:cubicBezTo>
                  <a:lnTo>
                    <a:pt x="8614" y="75"/>
                  </a:lnTo>
                  <a:cubicBezTo>
                    <a:pt x="5071" y="75"/>
                    <a:pt x="263" y="75"/>
                    <a:pt x="263" y="5389"/>
                  </a:cubicBezTo>
                  <a:cubicBezTo>
                    <a:pt x="263" y="10703"/>
                    <a:pt x="5071" y="10703"/>
                    <a:pt x="8867" y="10703"/>
                  </a:cubicBezTo>
                  <a:lnTo>
                    <a:pt x="159938" y="10703"/>
                  </a:lnTo>
                  <a:close/>
                  <a:moveTo>
                    <a:pt x="160191" y="62249"/>
                  </a:moveTo>
                  <a:cubicBezTo>
                    <a:pt x="163734" y="62249"/>
                    <a:pt x="168542" y="62249"/>
                    <a:pt x="168542" y="56935"/>
                  </a:cubicBezTo>
                  <a:cubicBezTo>
                    <a:pt x="168542" y="51621"/>
                    <a:pt x="163734" y="51621"/>
                    <a:pt x="159938" y="51621"/>
                  </a:cubicBezTo>
                  <a:lnTo>
                    <a:pt x="8867" y="51621"/>
                  </a:lnTo>
                  <a:cubicBezTo>
                    <a:pt x="5071" y="51621"/>
                    <a:pt x="263" y="51621"/>
                    <a:pt x="263" y="56935"/>
                  </a:cubicBezTo>
                  <a:cubicBezTo>
                    <a:pt x="263" y="62249"/>
                    <a:pt x="5071" y="62249"/>
                    <a:pt x="8614" y="62249"/>
                  </a:cubicBezTo>
                  <a:lnTo>
                    <a:pt x="160191" y="6224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C804F75-6F80-E9D6-17C4-F11F164B8A5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369479" y="2350159"/>
              <a:ext cx="83506" cy="176958"/>
            </a:xfrm>
            <a:custGeom>
              <a:avLst/>
              <a:gdLst>
                <a:gd name="connsiteX0" fmla="*/ 52149 w 83506"/>
                <a:gd name="connsiteY0" fmla="*/ 6983 h 176958"/>
                <a:gd name="connsiteX1" fmla="*/ 46329 w 83506"/>
                <a:gd name="connsiteY1" fmla="*/ 75 h 176958"/>
                <a:gd name="connsiteX2" fmla="*/ 274 w 83506"/>
                <a:gd name="connsiteY2" fmla="*/ 17080 h 176958"/>
                <a:gd name="connsiteX3" fmla="*/ 274 w 83506"/>
                <a:gd name="connsiteY3" fmla="*/ 25317 h 176958"/>
                <a:gd name="connsiteX4" fmla="*/ 33423 w 83506"/>
                <a:gd name="connsiteY4" fmla="*/ 18408 h 176958"/>
                <a:gd name="connsiteX5" fmla="*/ 33423 w 83506"/>
                <a:gd name="connsiteY5" fmla="*/ 156043 h 176958"/>
                <a:gd name="connsiteX6" fmla="*/ 9889 w 83506"/>
                <a:gd name="connsiteY6" fmla="*/ 168797 h 176958"/>
                <a:gd name="connsiteX7" fmla="*/ 1792 w 83506"/>
                <a:gd name="connsiteY7" fmla="*/ 168797 h 176958"/>
                <a:gd name="connsiteX8" fmla="*/ 1792 w 83506"/>
                <a:gd name="connsiteY8" fmla="*/ 177033 h 176958"/>
                <a:gd name="connsiteX9" fmla="*/ 42786 w 83506"/>
                <a:gd name="connsiteY9" fmla="*/ 176236 h 176958"/>
                <a:gd name="connsiteX10" fmla="*/ 83780 w 83506"/>
                <a:gd name="connsiteY10" fmla="*/ 177033 h 176958"/>
                <a:gd name="connsiteX11" fmla="*/ 83780 w 83506"/>
                <a:gd name="connsiteY11" fmla="*/ 168797 h 176958"/>
                <a:gd name="connsiteX12" fmla="*/ 75683 w 83506"/>
                <a:gd name="connsiteY12" fmla="*/ 168797 h 176958"/>
                <a:gd name="connsiteX13" fmla="*/ 52149 w 83506"/>
                <a:gd name="connsiteY13" fmla="*/ 156043 h 176958"/>
                <a:gd name="connsiteX14" fmla="*/ 52149 w 83506"/>
                <a:gd name="connsiteY14" fmla="*/ 6983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76958">
                  <a:moveTo>
                    <a:pt x="52149" y="6983"/>
                  </a:moveTo>
                  <a:cubicBezTo>
                    <a:pt x="52149" y="606"/>
                    <a:pt x="52149" y="75"/>
                    <a:pt x="46329" y="75"/>
                  </a:cubicBezTo>
                  <a:cubicBezTo>
                    <a:pt x="30640" y="17080"/>
                    <a:pt x="8371" y="17080"/>
                    <a:pt x="274" y="17080"/>
                  </a:cubicBezTo>
                  <a:lnTo>
                    <a:pt x="274" y="25317"/>
                  </a:lnTo>
                  <a:cubicBezTo>
                    <a:pt x="5335" y="25317"/>
                    <a:pt x="20265" y="25317"/>
                    <a:pt x="33423" y="18408"/>
                  </a:cubicBezTo>
                  <a:lnTo>
                    <a:pt x="33423" y="156043"/>
                  </a:lnTo>
                  <a:cubicBezTo>
                    <a:pt x="33423" y="165608"/>
                    <a:pt x="32664" y="168797"/>
                    <a:pt x="9889" y="168797"/>
                  </a:cubicBezTo>
                  <a:lnTo>
                    <a:pt x="1792" y="168797"/>
                  </a:lnTo>
                  <a:lnTo>
                    <a:pt x="1792" y="177033"/>
                  </a:lnTo>
                  <a:cubicBezTo>
                    <a:pt x="10649" y="176236"/>
                    <a:pt x="32664" y="176236"/>
                    <a:pt x="42786" y="176236"/>
                  </a:cubicBezTo>
                  <a:cubicBezTo>
                    <a:pt x="52908" y="176236"/>
                    <a:pt x="74924" y="176236"/>
                    <a:pt x="83780" y="177033"/>
                  </a:cubicBezTo>
                  <a:lnTo>
                    <a:pt x="83780" y="168797"/>
                  </a:lnTo>
                  <a:lnTo>
                    <a:pt x="75683" y="168797"/>
                  </a:lnTo>
                  <a:cubicBezTo>
                    <a:pt x="52908" y="168797"/>
                    <a:pt x="52149" y="165874"/>
                    <a:pt x="52149" y="156043"/>
                  </a:cubicBezTo>
                  <a:lnTo>
                    <a:pt x="52149" y="698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46" name="Graphic 45" descr="Arrow Down with solid fill">
            <a:extLst>
              <a:ext uri="{FF2B5EF4-FFF2-40B4-BE49-F238E27FC236}">
                <a16:creationId xmlns:a16="http://schemas.microsoft.com/office/drawing/2014/main" id="{90C3D83B-12B8-CE0D-BFF8-B8226206034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287997" y="3595263"/>
            <a:ext cx="914400" cy="9144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6F0342F-132F-11D2-FB26-D429D4DB9DF0}"/>
              </a:ext>
            </a:extLst>
          </p:cNvPr>
          <p:cNvSpPr txBox="1"/>
          <p:nvPr/>
        </p:nvSpPr>
        <p:spPr>
          <a:xfrm>
            <a:off x="8426169" y="4946072"/>
            <a:ext cx="2662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Vanishing temperature!</a:t>
            </a:r>
            <a:endParaRPr lang="en-AU" sz="2200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C37CC04-F918-776E-3973-CD898605D004}"/>
              </a:ext>
            </a:extLst>
          </p:cNvPr>
          <p:cNvSpPr/>
          <p:nvPr/>
        </p:nvSpPr>
        <p:spPr>
          <a:xfrm>
            <a:off x="8594361" y="4765964"/>
            <a:ext cx="2339775" cy="12182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hlinkClick r:id="rId31"/>
            <a:extLst>
              <a:ext uri="{FF2B5EF4-FFF2-40B4-BE49-F238E27FC236}">
                <a16:creationId xmlns:a16="http://schemas.microsoft.com/office/drawing/2014/main" id="{8BF68B56-8553-4A7F-2F36-1A2C3B8BBD9E}"/>
              </a:ext>
            </a:extLst>
          </p:cNvPr>
          <p:cNvSpPr txBox="1"/>
          <p:nvPr/>
        </p:nvSpPr>
        <p:spPr>
          <a:xfrm>
            <a:off x="8815341" y="1266037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Soranidis: 2304.05421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Graphic 23" descr="Signature with solid fill">
            <a:extLst>
              <a:ext uri="{FF2B5EF4-FFF2-40B4-BE49-F238E27FC236}">
                <a16:creationId xmlns:a16="http://schemas.microsoft.com/office/drawing/2014/main" id="{3955A69B-BCB4-2229-A2CB-B043FCF4FD7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459520" y="1266037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9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43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How do we source them?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80089-7A3C-8B7F-DE73-6F93669B486B}"/>
              </a:ext>
            </a:extLst>
          </p:cNvPr>
          <p:cNvSpPr txBox="1"/>
          <p:nvPr/>
        </p:nvSpPr>
        <p:spPr>
          <a:xfrm>
            <a:off x="824434" y="1320799"/>
            <a:ext cx="4611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GR + Nonlinear  Electrodynamics</a:t>
            </a:r>
            <a:endParaRPr lang="en-A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DFC13-49C3-7F65-D06F-643CA7F48918}"/>
              </a:ext>
            </a:extLst>
          </p:cNvPr>
          <p:cNvSpPr txBox="1"/>
          <p:nvPr/>
        </p:nvSpPr>
        <p:spPr>
          <a:xfrm>
            <a:off x="672034" y="2049162"/>
            <a:ext cx="491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4D scalar-Einstein-Gauss-Bonnet</a:t>
            </a:r>
            <a:endParaRPr lang="en-A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B7B85-E563-3447-D756-7A154A8F7A03}"/>
              </a:ext>
            </a:extLst>
          </p:cNvPr>
          <p:cNvSpPr txBox="1"/>
          <p:nvPr/>
        </p:nvSpPr>
        <p:spPr>
          <a:xfrm>
            <a:off x="-108812" y="2780295"/>
            <a:ext cx="532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Loop Quantum Gravity</a:t>
            </a:r>
            <a:endParaRPr lang="en-AU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3F58EF-5A7F-F9E4-7088-45B7EA789133}"/>
              </a:ext>
            </a:extLst>
          </p:cNvPr>
          <p:cNvSpPr/>
          <p:nvPr/>
        </p:nvSpPr>
        <p:spPr>
          <a:xfrm>
            <a:off x="1035050" y="1176872"/>
            <a:ext cx="4470400" cy="746675"/>
          </a:xfrm>
          <a:prstGeom prst="ellipse">
            <a:avLst/>
          </a:prstGeom>
          <a:noFill/>
          <a:ln w="603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0ED66-8198-4950-A04C-C4D1757317DC}"/>
              </a:ext>
            </a:extLst>
          </p:cNvPr>
          <p:cNvSpPr txBox="1"/>
          <p:nvPr/>
        </p:nvSpPr>
        <p:spPr>
          <a:xfrm>
            <a:off x="4502150" y="3713326"/>
            <a:ext cx="267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/>
              <a:t>Action of the theory</a:t>
            </a:r>
          </a:p>
        </p:txBody>
      </p:sp>
      <p:pic>
        <p:nvPicPr>
          <p:cNvPr id="11" name="Graphic 10" descr="Line arrow: Clockwise curve with solid fill">
            <a:extLst>
              <a:ext uri="{FF2B5EF4-FFF2-40B4-BE49-F238E27FC236}">
                <a16:creationId xmlns:a16="http://schemas.microsoft.com/office/drawing/2014/main" id="{E37D9B32-7F23-997A-9944-E4B879ACE202}"/>
              </a:ext>
            </a:extLst>
          </p:cNvPr>
          <p:cNvPicPr preferRelativeResize="0">
            <a:picLocks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 rot="10800000">
            <a:off x="5155565" y="1602163"/>
            <a:ext cx="1187450" cy="2206886"/>
          </a:xfrm>
          <a:prstGeom prst="rect">
            <a:avLst/>
          </a:prstGeom>
        </p:spPr>
      </p:pic>
      <p:grpSp>
        <p:nvGrpSpPr>
          <p:cNvPr id="140" name="Group 139" descr="\documentclass{article}&#10;\usepackage{amsmath}&#10;\pagestyle{empty}&#10;\begin{document}&#10;&#10;$$I=\frac{1}{16\pi}\int d^4x\sqrt{-g}(R-2\Lambda- \mathcal{L}(\mathcal{F})), \quad \mathcal{F}=F^{\mu\nu}F_{\mu\nu}, \quad \mathcal{F}=\frac{2Q^2_{m}}{r^4}$$&#10;&#10;&#10;\end{document}" title="IguanaTex Vector Display">
            <a:extLst>
              <a:ext uri="{FF2B5EF4-FFF2-40B4-BE49-F238E27FC236}">
                <a16:creationId xmlns:a16="http://schemas.microsoft.com/office/drawing/2014/main" id="{8E1D1177-BEFF-B355-9A0C-CB1C0C2BBA1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574800" y="4356100"/>
            <a:ext cx="9502143" cy="786487"/>
            <a:chOff x="4523845" y="6812359"/>
            <a:chExt cx="9502143" cy="786487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9B65C99-6F66-2F65-AB65-8837F7F06D2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523845" y="7085442"/>
              <a:ext cx="152311" cy="227126"/>
            </a:xfrm>
            <a:custGeom>
              <a:avLst/>
              <a:gdLst>
                <a:gd name="connsiteX0" fmla="*/ 111937 w 152311"/>
                <a:gd name="connsiteY0" fmla="*/ 25694 h 227126"/>
                <a:gd name="connsiteX1" fmla="*/ 141873 w 152311"/>
                <a:gd name="connsiteY1" fmla="*/ 10397 h 227126"/>
                <a:gd name="connsiteX2" fmla="*/ 152400 w 152311"/>
                <a:gd name="connsiteY2" fmla="*/ 4079 h 227126"/>
                <a:gd name="connsiteX3" fmla="*/ 147466 w 152311"/>
                <a:gd name="connsiteY3" fmla="*/ 89 h 227126"/>
                <a:gd name="connsiteX4" fmla="*/ 104042 w 152311"/>
                <a:gd name="connsiteY4" fmla="*/ 1086 h 227126"/>
                <a:gd name="connsiteX5" fmla="*/ 60290 w 152311"/>
                <a:gd name="connsiteY5" fmla="*/ 89 h 227126"/>
                <a:gd name="connsiteX6" fmla="*/ 53710 w 152311"/>
                <a:gd name="connsiteY6" fmla="*/ 6739 h 227126"/>
                <a:gd name="connsiteX7" fmla="*/ 62922 w 152311"/>
                <a:gd name="connsiteY7" fmla="*/ 10397 h 227126"/>
                <a:gd name="connsiteX8" fmla="*/ 85620 w 152311"/>
                <a:gd name="connsiteY8" fmla="*/ 16716 h 227126"/>
                <a:gd name="connsiteX9" fmla="*/ 84962 w 152311"/>
                <a:gd name="connsiteY9" fmla="*/ 22036 h 227126"/>
                <a:gd name="connsiteX10" fmla="*/ 40552 w 152311"/>
                <a:gd name="connsiteY10" fmla="*/ 201277 h 227126"/>
                <a:gd name="connsiteX11" fmla="*/ 10616 w 152311"/>
                <a:gd name="connsiteY11" fmla="*/ 216906 h 227126"/>
                <a:gd name="connsiteX12" fmla="*/ 89 w 152311"/>
                <a:gd name="connsiteY12" fmla="*/ 223557 h 227126"/>
                <a:gd name="connsiteX13" fmla="*/ 5023 w 152311"/>
                <a:gd name="connsiteY13" fmla="*/ 227215 h 227126"/>
                <a:gd name="connsiteX14" fmla="*/ 48118 w 152311"/>
                <a:gd name="connsiteY14" fmla="*/ 226217 h 227126"/>
                <a:gd name="connsiteX15" fmla="*/ 92200 w 152311"/>
                <a:gd name="connsiteY15" fmla="*/ 227215 h 227126"/>
                <a:gd name="connsiteX16" fmla="*/ 98779 w 152311"/>
                <a:gd name="connsiteY16" fmla="*/ 220897 h 227126"/>
                <a:gd name="connsiteX17" fmla="*/ 88910 w 152311"/>
                <a:gd name="connsiteY17" fmla="*/ 216906 h 227126"/>
                <a:gd name="connsiteX18" fmla="*/ 74764 w 152311"/>
                <a:gd name="connsiteY18" fmla="*/ 216241 h 227126"/>
                <a:gd name="connsiteX19" fmla="*/ 66540 w 152311"/>
                <a:gd name="connsiteY19" fmla="*/ 210588 h 227126"/>
                <a:gd name="connsiteX20" fmla="*/ 67856 w 152311"/>
                <a:gd name="connsiteY20" fmla="*/ 202939 h 227126"/>
                <a:gd name="connsiteX21" fmla="*/ 111937 w 152311"/>
                <a:gd name="connsiteY21" fmla="*/ 25694 h 22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311" h="227126">
                  <a:moveTo>
                    <a:pt x="111937" y="25694"/>
                  </a:moveTo>
                  <a:cubicBezTo>
                    <a:pt x="114898" y="13723"/>
                    <a:pt x="115885" y="10397"/>
                    <a:pt x="141873" y="10397"/>
                  </a:cubicBezTo>
                  <a:cubicBezTo>
                    <a:pt x="149769" y="10397"/>
                    <a:pt x="152400" y="10397"/>
                    <a:pt x="152400" y="4079"/>
                  </a:cubicBezTo>
                  <a:cubicBezTo>
                    <a:pt x="152400" y="89"/>
                    <a:pt x="148782" y="89"/>
                    <a:pt x="147466" y="89"/>
                  </a:cubicBezTo>
                  <a:cubicBezTo>
                    <a:pt x="137926" y="89"/>
                    <a:pt x="113582" y="1086"/>
                    <a:pt x="104042" y="1086"/>
                  </a:cubicBezTo>
                  <a:cubicBezTo>
                    <a:pt x="94173" y="1086"/>
                    <a:pt x="70159" y="89"/>
                    <a:pt x="60290" y="89"/>
                  </a:cubicBezTo>
                  <a:cubicBezTo>
                    <a:pt x="57987" y="89"/>
                    <a:pt x="53710" y="89"/>
                    <a:pt x="53710" y="6739"/>
                  </a:cubicBezTo>
                  <a:cubicBezTo>
                    <a:pt x="53710" y="10397"/>
                    <a:pt x="56671" y="10397"/>
                    <a:pt x="62922" y="10397"/>
                  </a:cubicBezTo>
                  <a:cubicBezTo>
                    <a:pt x="76738" y="10397"/>
                    <a:pt x="85620" y="10397"/>
                    <a:pt x="85620" y="16716"/>
                  </a:cubicBezTo>
                  <a:cubicBezTo>
                    <a:pt x="85620" y="18378"/>
                    <a:pt x="85620" y="19043"/>
                    <a:pt x="84962" y="22036"/>
                  </a:cubicBezTo>
                  <a:lnTo>
                    <a:pt x="40552" y="201277"/>
                  </a:lnTo>
                  <a:cubicBezTo>
                    <a:pt x="37591" y="213581"/>
                    <a:pt x="36604" y="216906"/>
                    <a:pt x="10616" y="216906"/>
                  </a:cubicBezTo>
                  <a:cubicBezTo>
                    <a:pt x="3050" y="216906"/>
                    <a:pt x="89" y="216906"/>
                    <a:pt x="89" y="223557"/>
                  </a:cubicBezTo>
                  <a:cubicBezTo>
                    <a:pt x="89" y="227215"/>
                    <a:pt x="4037" y="227215"/>
                    <a:pt x="5023" y="227215"/>
                  </a:cubicBezTo>
                  <a:cubicBezTo>
                    <a:pt x="14563" y="227215"/>
                    <a:pt x="38578" y="226217"/>
                    <a:pt x="48118" y="226217"/>
                  </a:cubicBezTo>
                  <a:cubicBezTo>
                    <a:pt x="57987" y="226217"/>
                    <a:pt x="82331" y="227215"/>
                    <a:pt x="92200" y="227215"/>
                  </a:cubicBezTo>
                  <a:cubicBezTo>
                    <a:pt x="94831" y="227215"/>
                    <a:pt x="98779" y="227215"/>
                    <a:pt x="98779" y="220897"/>
                  </a:cubicBezTo>
                  <a:cubicBezTo>
                    <a:pt x="98779" y="216906"/>
                    <a:pt x="96147" y="216906"/>
                    <a:pt x="88910" y="216906"/>
                  </a:cubicBezTo>
                  <a:cubicBezTo>
                    <a:pt x="82988" y="216906"/>
                    <a:pt x="81344" y="216906"/>
                    <a:pt x="74764" y="216241"/>
                  </a:cubicBezTo>
                  <a:cubicBezTo>
                    <a:pt x="67856" y="215576"/>
                    <a:pt x="66540" y="214246"/>
                    <a:pt x="66540" y="210588"/>
                  </a:cubicBezTo>
                  <a:cubicBezTo>
                    <a:pt x="66540" y="207927"/>
                    <a:pt x="67198" y="205267"/>
                    <a:pt x="67856" y="202939"/>
                  </a:cubicBezTo>
                  <a:lnTo>
                    <a:pt x="111937" y="2569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5CF5E4D-779A-EECF-5138-90B02377449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792882" y="7190526"/>
              <a:ext cx="218762" cy="77814"/>
            </a:xfrm>
            <a:custGeom>
              <a:avLst/>
              <a:gdLst>
                <a:gd name="connsiteX0" fmla="*/ 207675 w 218762"/>
                <a:gd name="connsiteY0" fmla="*/ 13390 h 77814"/>
                <a:gd name="connsiteX1" fmla="*/ 218860 w 218762"/>
                <a:gd name="connsiteY1" fmla="*/ 6739 h 77814"/>
                <a:gd name="connsiteX2" fmla="*/ 208004 w 218762"/>
                <a:gd name="connsiteY2" fmla="*/ 89 h 77814"/>
                <a:gd name="connsiteX3" fmla="*/ 10953 w 218762"/>
                <a:gd name="connsiteY3" fmla="*/ 89 h 77814"/>
                <a:gd name="connsiteX4" fmla="*/ 97 w 218762"/>
                <a:gd name="connsiteY4" fmla="*/ 6739 h 77814"/>
                <a:gd name="connsiteX5" fmla="*/ 11282 w 218762"/>
                <a:gd name="connsiteY5" fmla="*/ 13390 h 77814"/>
                <a:gd name="connsiteX6" fmla="*/ 207675 w 218762"/>
                <a:gd name="connsiteY6" fmla="*/ 13390 h 77814"/>
                <a:gd name="connsiteX7" fmla="*/ 208004 w 218762"/>
                <a:gd name="connsiteY7" fmla="*/ 77903 h 77814"/>
                <a:gd name="connsiteX8" fmla="*/ 218860 w 218762"/>
                <a:gd name="connsiteY8" fmla="*/ 71253 h 77814"/>
                <a:gd name="connsiteX9" fmla="*/ 207675 w 218762"/>
                <a:gd name="connsiteY9" fmla="*/ 64602 h 77814"/>
                <a:gd name="connsiteX10" fmla="*/ 11282 w 218762"/>
                <a:gd name="connsiteY10" fmla="*/ 64602 h 77814"/>
                <a:gd name="connsiteX11" fmla="*/ 97 w 218762"/>
                <a:gd name="connsiteY11" fmla="*/ 71253 h 77814"/>
                <a:gd name="connsiteX12" fmla="*/ 10953 w 218762"/>
                <a:gd name="connsiteY12" fmla="*/ 77903 h 77814"/>
                <a:gd name="connsiteX13" fmla="*/ 208004 w 218762"/>
                <a:gd name="connsiteY13" fmla="*/ 77903 h 7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62" h="77814">
                  <a:moveTo>
                    <a:pt x="207675" y="13390"/>
                  </a:moveTo>
                  <a:cubicBezTo>
                    <a:pt x="212609" y="13390"/>
                    <a:pt x="218860" y="13390"/>
                    <a:pt x="218860" y="6739"/>
                  </a:cubicBezTo>
                  <a:cubicBezTo>
                    <a:pt x="218860" y="89"/>
                    <a:pt x="212609" y="89"/>
                    <a:pt x="208004" y="89"/>
                  </a:cubicBezTo>
                  <a:lnTo>
                    <a:pt x="10953" y="89"/>
                  </a:lnTo>
                  <a:cubicBezTo>
                    <a:pt x="6347" y="89"/>
                    <a:pt x="97" y="89"/>
                    <a:pt x="97" y="6739"/>
                  </a:cubicBezTo>
                  <a:cubicBezTo>
                    <a:pt x="97" y="13390"/>
                    <a:pt x="6347" y="13390"/>
                    <a:pt x="11282" y="13390"/>
                  </a:cubicBezTo>
                  <a:lnTo>
                    <a:pt x="207675" y="13390"/>
                  </a:lnTo>
                  <a:close/>
                  <a:moveTo>
                    <a:pt x="208004" y="77903"/>
                  </a:moveTo>
                  <a:cubicBezTo>
                    <a:pt x="212609" y="77903"/>
                    <a:pt x="218860" y="77903"/>
                    <a:pt x="218860" y="71253"/>
                  </a:cubicBezTo>
                  <a:cubicBezTo>
                    <a:pt x="218860" y="64602"/>
                    <a:pt x="212609" y="64602"/>
                    <a:pt x="207675" y="64602"/>
                  </a:cubicBezTo>
                  <a:lnTo>
                    <a:pt x="11282" y="64602"/>
                  </a:lnTo>
                  <a:cubicBezTo>
                    <a:pt x="6347" y="64602"/>
                    <a:pt x="97" y="64602"/>
                    <a:pt x="97" y="71253"/>
                  </a:cubicBezTo>
                  <a:cubicBezTo>
                    <a:pt x="97" y="77903"/>
                    <a:pt x="6347" y="77903"/>
                    <a:pt x="10953" y="77903"/>
                  </a:cubicBezTo>
                  <a:lnTo>
                    <a:pt x="208004" y="7790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92C7F7B-C26A-C209-7EC9-4B61A7FBCE2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372358" y="6866128"/>
              <a:ext cx="108558" cy="221473"/>
            </a:xfrm>
            <a:custGeom>
              <a:avLst/>
              <a:gdLst>
                <a:gd name="connsiteX0" fmla="*/ 67552 w 108558"/>
                <a:gd name="connsiteY0" fmla="*/ 8728 h 221473"/>
                <a:gd name="connsiteX1" fmla="*/ 59986 w 108558"/>
                <a:gd name="connsiteY1" fmla="*/ 82 h 221473"/>
                <a:gd name="connsiteX2" fmla="*/ 114 w 108558"/>
                <a:gd name="connsiteY2" fmla="*/ 21365 h 221473"/>
                <a:gd name="connsiteX3" fmla="*/ 114 w 108558"/>
                <a:gd name="connsiteY3" fmla="*/ 31673 h 221473"/>
                <a:gd name="connsiteX4" fmla="*/ 43209 w 108558"/>
                <a:gd name="connsiteY4" fmla="*/ 23027 h 221473"/>
                <a:gd name="connsiteX5" fmla="*/ 43209 w 108558"/>
                <a:gd name="connsiteY5" fmla="*/ 195284 h 221473"/>
                <a:gd name="connsiteX6" fmla="*/ 12615 w 108558"/>
                <a:gd name="connsiteY6" fmla="*/ 211246 h 221473"/>
                <a:gd name="connsiteX7" fmla="*/ 2088 w 108558"/>
                <a:gd name="connsiteY7" fmla="*/ 211246 h 221473"/>
                <a:gd name="connsiteX8" fmla="*/ 2088 w 108558"/>
                <a:gd name="connsiteY8" fmla="*/ 221555 h 221473"/>
                <a:gd name="connsiteX9" fmla="*/ 55380 w 108558"/>
                <a:gd name="connsiteY9" fmla="*/ 220557 h 221473"/>
                <a:gd name="connsiteX10" fmla="*/ 108673 w 108558"/>
                <a:gd name="connsiteY10" fmla="*/ 221555 h 221473"/>
                <a:gd name="connsiteX11" fmla="*/ 108673 w 108558"/>
                <a:gd name="connsiteY11" fmla="*/ 211246 h 221473"/>
                <a:gd name="connsiteX12" fmla="*/ 98146 w 108558"/>
                <a:gd name="connsiteY12" fmla="*/ 211246 h 221473"/>
                <a:gd name="connsiteX13" fmla="*/ 67552 w 108558"/>
                <a:gd name="connsiteY13" fmla="*/ 195284 h 221473"/>
                <a:gd name="connsiteX14" fmla="*/ 67552 w 108558"/>
                <a:gd name="connsiteY14" fmla="*/ 8728 h 22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558" h="221473">
                  <a:moveTo>
                    <a:pt x="67552" y="8728"/>
                  </a:moveTo>
                  <a:cubicBezTo>
                    <a:pt x="67552" y="747"/>
                    <a:pt x="67552" y="82"/>
                    <a:pt x="59986" y="82"/>
                  </a:cubicBezTo>
                  <a:cubicBezTo>
                    <a:pt x="39590" y="21365"/>
                    <a:pt x="10641" y="21365"/>
                    <a:pt x="114" y="21365"/>
                  </a:cubicBezTo>
                  <a:lnTo>
                    <a:pt x="114" y="31673"/>
                  </a:lnTo>
                  <a:cubicBezTo>
                    <a:pt x="6693" y="31673"/>
                    <a:pt x="26102" y="31673"/>
                    <a:pt x="43209" y="23027"/>
                  </a:cubicBezTo>
                  <a:lnTo>
                    <a:pt x="43209" y="195284"/>
                  </a:lnTo>
                  <a:cubicBezTo>
                    <a:pt x="43209" y="207256"/>
                    <a:pt x="42222" y="211246"/>
                    <a:pt x="12615" y="211246"/>
                  </a:cubicBezTo>
                  <a:lnTo>
                    <a:pt x="2088" y="211246"/>
                  </a:lnTo>
                  <a:lnTo>
                    <a:pt x="2088" y="221555"/>
                  </a:lnTo>
                  <a:cubicBezTo>
                    <a:pt x="13602" y="220557"/>
                    <a:pt x="42222" y="220557"/>
                    <a:pt x="55380" y="220557"/>
                  </a:cubicBezTo>
                  <a:cubicBezTo>
                    <a:pt x="68539" y="220557"/>
                    <a:pt x="97159" y="220557"/>
                    <a:pt x="108673" y="221555"/>
                  </a:cubicBezTo>
                  <a:lnTo>
                    <a:pt x="108673" y="211246"/>
                  </a:lnTo>
                  <a:lnTo>
                    <a:pt x="98146" y="211246"/>
                  </a:lnTo>
                  <a:cubicBezTo>
                    <a:pt x="68539" y="211246"/>
                    <a:pt x="67552" y="207588"/>
                    <a:pt x="67552" y="195284"/>
                  </a:cubicBezTo>
                  <a:lnTo>
                    <a:pt x="67552" y="872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EC82530-A815-7EA9-2B0B-F88EEF9ED9E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161177" y="7222782"/>
              <a:ext cx="528289" cy="13300"/>
            </a:xfrm>
            <a:custGeom>
              <a:avLst/>
              <a:gdLst>
                <a:gd name="connsiteX0" fmla="*/ 0 w 528289"/>
                <a:gd name="connsiteY0" fmla="*/ 0 h 13300"/>
                <a:gd name="connsiteX1" fmla="*/ 528290 w 528289"/>
                <a:gd name="connsiteY1" fmla="*/ 0 h 13300"/>
                <a:gd name="connsiteX2" fmla="*/ 528290 w 528289"/>
                <a:gd name="connsiteY2" fmla="*/ 13301 h 13300"/>
                <a:gd name="connsiteX3" fmla="*/ 0 w 528289"/>
                <a:gd name="connsiteY3" fmla="*/ 13301 h 1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289" h="13300">
                  <a:moveTo>
                    <a:pt x="0" y="0"/>
                  </a:moveTo>
                  <a:lnTo>
                    <a:pt x="528290" y="0"/>
                  </a:lnTo>
                  <a:lnTo>
                    <a:pt x="528290" y="13301"/>
                  </a:lnTo>
                  <a:lnTo>
                    <a:pt x="0" y="1330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DF0DD8C-42E4-D993-356F-5BDEAFF1FC5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190455" y="7319203"/>
              <a:ext cx="108558" cy="221473"/>
            </a:xfrm>
            <a:custGeom>
              <a:avLst/>
              <a:gdLst>
                <a:gd name="connsiteX0" fmla="*/ 67547 w 108558"/>
                <a:gd name="connsiteY0" fmla="*/ 8741 h 221473"/>
                <a:gd name="connsiteX1" fmla="*/ 59980 w 108558"/>
                <a:gd name="connsiteY1" fmla="*/ 95 h 221473"/>
                <a:gd name="connsiteX2" fmla="*/ 109 w 108558"/>
                <a:gd name="connsiteY2" fmla="*/ 21378 h 221473"/>
                <a:gd name="connsiteX3" fmla="*/ 109 w 108558"/>
                <a:gd name="connsiteY3" fmla="*/ 31687 h 221473"/>
                <a:gd name="connsiteX4" fmla="*/ 43203 w 108558"/>
                <a:gd name="connsiteY4" fmla="*/ 23041 h 221473"/>
                <a:gd name="connsiteX5" fmla="*/ 43203 w 108558"/>
                <a:gd name="connsiteY5" fmla="*/ 195298 h 221473"/>
                <a:gd name="connsiteX6" fmla="*/ 12609 w 108558"/>
                <a:gd name="connsiteY6" fmla="*/ 211260 h 221473"/>
                <a:gd name="connsiteX7" fmla="*/ 2082 w 108558"/>
                <a:gd name="connsiteY7" fmla="*/ 211260 h 221473"/>
                <a:gd name="connsiteX8" fmla="*/ 2082 w 108558"/>
                <a:gd name="connsiteY8" fmla="*/ 221568 h 221473"/>
                <a:gd name="connsiteX9" fmla="*/ 55375 w 108558"/>
                <a:gd name="connsiteY9" fmla="*/ 220571 h 221473"/>
                <a:gd name="connsiteX10" fmla="*/ 108667 w 108558"/>
                <a:gd name="connsiteY10" fmla="*/ 221568 h 221473"/>
                <a:gd name="connsiteX11" fmla="*/ 108667 w 108558"/>
                <a:gd name="connsiteY11" fmla="*/ 211260 h 221473"/>
                <a:gd name="connsiteX12" fmla="*/ 98141 w 108558"/>
                <a:gd name="connsiteY12" fmla="*/ 211260 h 221473"/>
                <a:gd name="connsiteX13" fmla="*/ 67547 w 108558"/>
                <a:gd name="connsiteY13" fmla="*/ 195298 h 221473"/>
                <a:gd name="connsiteX14" fmla="*/ 67547 w 108558"/>
                <a:gd name="connsiteY14" fmla="*/ 8741 h 22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558" h="221473">
                  <a:moveTo>
                    <a:pt x="67547" y="8741"/>
                  </a:moveTo>
                  <a:cubicBezTo>
                    <a:pt x="67547" y="760"/>
                    <a:pt x="67547" y="95"/>
                    <a:pt x="59980" y="95"/>
                  </a:cubicBezTo>
                  <a:cubicBezTo>
                    <a:pt x="39585" y="21378"/>
                    <a:pt x="10636" y="21378"/>
                    <a:pt x="109" y="21378"/>
                  </a:cubicBezTo>
                  <a:lnTo>
                    <a:pt x="109" y="31687"/>
                  </a:lnTo>
                  <a:cubicBezTo>
                    <a:pt x="6688" y="31687"/>
                    <a:pt x="26097" y="31687"/>
                    <a:pt x="43203" y="23041"/>
                  </a:cubicBezTo>
                  <a:lnTo>
                    <a:pt x="43203" y="195298"/>
                  </a:lnTo>
                  <a:cubicBezTo>
                    <a:pt x="43203" y="207269"/>
                    <a:pt x="42216" y="211260"/>
                    <a:pt x="12609" y="211260"/>
                  </a:cubicBezTo>
                  <a:lnTo>
                    <a:pt x="2082" y="211260"/>
                  </a:lnTo>
                  <a:lnTo>
                    <a:pt x="2082" y="221568"/>
                  </a:lnTo>
                  <a:cubicBezTo>
                    <a:pt x="13596" y="220571"/>
                    <a:pt x="42216" y="220571"/>
                    <a:pt x="55375" y="220571"/>
                  </a:cubicBezTo>
                  <a:cubicBezTo>
                    <a:pt x="68534" y="220571"/>
                    <a:pt x="97154" y="220571"/>
                    <a:pt x="108667" y="221568"/>
                  </a:cubicBezTo>
                  <a:lnTo>
                    <a:pt x="108667" y="211260"/>
                  </a:lnTo>
                  <a:lnTo>
                    <a:pt x="98141" y="211260"/>
                  </a:lnTo>
                  <a:cubicBezTo>
                    <a:pt x="68534" y="211260"/>
                    <a:pt x="67547" y="207602"/>
                    <a:pt x="67547" y="195298"/>
                  </a:cubicBezTo>
                  <a:lnTo>
                    <a:pt x="67547" y="874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A174399-69ED-23DF-9744-1740BDBCE36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339477" y="7319203"/>
              <a:ext cx="136521" cy="228788"/>
            </a:xfrm>
            <a:custGeom>
              <a:avLst/>
              <a:gdLst>
                <a:gd name="connsiteX0" fmla="*/ 29721 w 136521"/>
                <a:gd name="connsiteY0" fmla="*/ 112495 h 228788"/>
                <a:gd name="connsiteX1" fmla="*/ 29721 w 136521"/>
                <a:gd name="connsiteY1" fmla="*/ 104514 h 228788"/>
                <a:gd name="connsiteX2" fmla="*/ 87290 w 136521"/>
                <a:gd name="connsiteY2" fmla="*/ 8409 h 228788"/>
                <a:gd name="connsiteX3" fmla="*/ 116239 w 136521"/>
                <a:gd name="connsiteY3" fmla="*/ 21711 h 228788"/>
                <a:gd name="connsiteX4" fmla="*/ 98146 w 136521"/>
                <a:gd name="connsiteY4" fmla="*/ 36675 h 228788"/>
                <a:gd name="connsiteX5" fmla="*/ 113278 w 136521"/>
                <a:gd name="connsiteY5" fmla="*/ 51972 h 228788"/>
                <a:gd name="connsiteX6" fmla="*/ 128410 w 136521"/>
                <a:gd name="connsiteY6" fmla="*/ 36010 h 228788"/>
                <a:gd name="connsiteX7" fmla="*/ 86632 w 136521"/>
                <a:gd name="connsiteY7" fmla="*/ 95 h 228788"/>
                <a:gd name="connsiteX8" fmla="*/ 114 w 136521"/>
                <a:gd name="connsiteY8" fmla="*/ 116485 h 228788"/>
                <a:gd name="connsiteX9" fmla="*/ 68868 w 136521"/>
                <a:gd name="connsiteY9" fmla="*/ 228884 h 228788"/>
                <a:gd name="connsiteX10" fmla="*/ 136635 w 136521"/>
                <a:gd name="connsiteY10" fmla="*/ 153730 h 228788"/>
                <a:gd name="connsiteX11" fmla="*/ 70841 w 136521"/>
                <a:gd name="connsiteY11" fmla="*/ 79573 h 228788"/>
                <a:gd name="connsiteX12" fmla="*/ 29721 w 136521"/>
                <a:gd name="connsiteY12" fmla="*/ 112495 h 228788"/>
                <a:gd name="connsiteX13" fmla="*/ 68868 w 136521"/>
                <a:gd name="connsiteY13" fmla="*/ 219573 h 228788"/>
                <a:gd name="connsiteX14" fmla="*/ 36300 w 136521"/>
                <a:gd name="connsiteY14" fmla="*/ 194633 h 228788"/>
                <a:gd name="connsiteX15" fmla="*/ 30378 w 136521"/>
                <a:gd name="connsiteY15" fmla="*/ 146414 h 228788"/>
                <a:gd name="connsiteX16" fmla="*/ 70512 w 136521"/>
                <a:gd name="connsiteY16" fmla="*/ 87221 h 228788"/>
                <a:gd name="connsiteX17" fmla="*/ 101106 w 136521"/>
                <a:gd name="connsiteY17" fmla="*/ 107839 h 228788"/>
                <a:gd name="connsiteX18" fmla="*/ 107028 w 136521"/>
                <a:gd name="connsiteY18" fmla="*/ 153397 h 228788"/>
                <a:gd name="connsiteX19" fmla="*/ 101435 w 136521"/>
                <a:gd name="connsiteY19" fmla="*/ 197958 h 228788"/>
                <a:gd name="connsiteX20" fmla="*/ 68868 w 136521"/>
                <a:gd name="connsiteY20" fmla="*/ 219573 h 22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521" h="228788">
                  <a:moveTo>
                    <a:pt x="29721" y="112495"/>
                  </a:moveTo>
                  <a:lnTo>
                    <a:pt x="29721" y="104514"/>
                  </a:lnTo>
                  <a:cubicBezTo>
                    <a:pt x="29721" y="20380"/>
                    <a:pt x="70512" y="8409"/>
                    <a:pt x="87290" y="8409"/>
                  </a:cubicBezTo>
                  <a:cubicBezTo>
                    <a:pt x="95185" y="8409"/>
                    <a:pt x="109001" y="10404"/>
                    <a:pt x="116239" y="21711"/>
                  </a:cubicBezTo>
                  <a:cubicBezTo>
                    <a:pt x="111304" y="21711"/>
                    <a:pt x="98146" y="21711"/>
                    <a:pt x="98146" y="36675"/>
                  </a:cubicBezTo>
                  <a:cubicBezTo>
                    <a:pt x="98146" y="46984"/>
                    <a:pt x="106041" y="51972"/>
                    <a:pt x="113278" y="51972"/>
                  </a:cubicBezTo>
                  <a:cubicBezTo>
                    <a:pt x="118541" y="51972"/>
                    <a:pt x="128410" y="48979"/>
                    <a:pt x="128410" y="36010"/>
                  </a:cubicBezTo>
                  <a:cubicBezTo>
                    <a:pt x="128410" y="16057"/>
                    <a:pt x="113936" y="95"/>
                    <a:pt x="86632" y="95"/>
                  </a:cubicBezTo>
                  <a:cubicBezTo>
                    <a:pt x="44524" y="95"/>
                    <a:pt x="114" y="42993"/>
                    <a:pt x="114" y="116485"/>
                  </a:cubicBezTo>
                  <a:cubicBezTo>
                    <a:pt x="114" y="205274"/>
                    <a:pt x="38274" y="228884"/>
                    <a:pt x="68868" y="228884"/>
                  </a:cubicBezTo>
                  <a:cubicBezTo>
                    <a:pt x="105383" y="228884"/>
                    <a:pt x="136635" y="197625"/>
                    <a:pt x="136635" y="153730"/>
                  </a:cubicBezTo>
                  <a:cubicBezTo>
                    <a:pt x="136635" y="111497"/>
                    <a:pt x="107357" y="79573"/>
                    <a:pt x="70841" y="79573"/>
                  </a:cubicBezTo>
                  <a:cubicBezTo>
                    <a:pt x="48472" y="79573"/>
                    <a:pt x="36300" y="96533"/>
                    <a:pt x="29721" y="112495"/>
                  </a:cubicBezTo>
                  <a:close/>
                  <a:moveTo>
                    <a:pt x="68868" y="219573"/>
                  </a:moveTo>
                  <a:cubicBezTo>
                    <a:pt x="48143" y="219573"/>
                    <a:pt x="38274" y="199621"/>
                    <a:pt x="36300" y="194633"/>
                  </a:cubicBezTo>
                  <a:cubicBezTo>
                    <a:pt x="30378" y="179003"/>
                    <a:pt x="30378" y="152400"/>
                    <a:pt x="30378" y="146414"/>
                  </a:cubicBezTo>
                  <a:cubicBezTo>
                    <a:pt x="30378" y="120476"/>
                    <a:pt x="40905" y="87221"/>
                    <a:pt x="70512" y="87221"/>
                  </a:cubicBezTo>
                  <a:cubicBezTo>
                    <a:pt x="75776" y="87221"/>
                    <a:pt x="90908" y="87221"/>
                    <a:pt x="101106" y="107839"/>
                  </a:cubicBezTo>
                  <a:cubicBezTo>
                    <a:pt x="107028" y="120143"/>
                    <a:pt x="107028" y="137103"/>
                    <a:pt x="107028" y="153397"/>
                  </a:cubicBezTo>
                  <a:cubicBezTo>
                    <a:pt x="107028" y="169359"/>
                    <a:pt x="107028" y="185986"/>
                    <a:pt x="101435" y="197958"/>
                  </a:cubicBezTo>
                  <a:cubicBezTo>
                    <a:pt x="91566" y="217910"/>
                    <a:pt x="76434" y="219573"/>
                    <a:pt x="68868" y="2195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7C494D2-9FB2-3F57-0150-597C1B6E3A1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499026" y="7397350"/>
              <a:ext cx="177641" cy="146983"/>
            </a:xfrm>
            <a:custGeom>
              <a:avLst/>
              <a:gdLst>
                <a:gd name="connsiteX0" fmla="*/ 78413 w 177641"/>
                <a:gd name="connsiteY0" fmla="*/ 19383 h 146983"/>
                <a:gd name="connsiteX1" fmla="*/ 115586 w 177641"/>
                <a:gd name="connsiteY1" fmla="*/ 19383 h 146983"/>
                <a:gd name="connsiteX2" fmla="*/ 101769 w 177641"/>
                <a:gd name="connsiteY2" fmla="*/ 105179 h 146983"/>
                <a:gd name="connsiteX3" fmla="*/ 104401 w 177641"/>
                <a:gd name="connsiteY3" fmla="*/ 130452 h 146983"/>
                <a:gd name="connsiteX4" fmla="*/ 116244 w 177641"/>
                <a:gd name="connsiteY4" fmla="*/ 147079 h 146983"/>
                <a:gd name="connsiteX5" fmla="*/ 129731 w 177641"/>
                <a:gd name="connsiteY5" fmla="*/ 134442 h 146983"/>
                <a:gd name="connsiteX6" fmla="*/ 127758 w 177641"/>
                <a:gd name="connsiteY6" fmla="*/ 127127 h 146983"/>
                <a:gd name="connsiteX7" fmla="*/ 118217 w 177641"/>
                <a:gd name="connsiteY7" fmla="*/ 72257 h 146983"/>
                <a:gd name="connsiteX8" fmla="*/ 124139 w 177641"/>
                <a:gd name="connsiteY8" fmla="*/ 19383 h 146983"/>
                <a:gd name="connsiteX9" fmla="*/ 161641 w 177641"/>
                <a:gd name="connsiteY9" fmla="*/ 19383 h 146983"/>
                <a:gd name="connsiteX10" fmla="*/ 177760 w 177641"/>
                <a:gd name="connsiteY10" fmla="*/ 8076 h 146983"/>
                <a:gd name="connsiteX11" fmla="*/ 164602 w 177641"/>
                <a:gd name="connsiteY11" fmla="*/ 95 h 146983"/>
                <a:gd name="connsiteX12" fmla="*/ 54398 w 177641"/>
                <a:gd name="connsiteY12" fmla="*/ 95 h 146983"/>
                <a:gd name="connsiteX13" fmla="*/ 20186 w 177641"/>
                <a:gd name="connsiteY13" fmla="*/ 15725 h 146983"/>
                <a:gd name="connsiteX14" fmla="*/ 119 w 177641"/>
                <a:gd name="connsiteY14" fmla="*/ 45654 h 146983"/>
                <a:gd name="connsiteX15" fmla="*/ 4066 w 177641"/>
                <a:gd name="connsiteY15" fmla="*/ 48979 h 146983"/>
                <a:gd name="connsiteX16" fmla="*/ 9330 w 177641"/>
                <a:gd name="connsiteY16" fmla="*/ 44989 h 146983"/>
                <a:gd name="connsiteX17" fmla="*/ 51108 w 177641"/>
                <a:gd name="connsiteY17" fmla="*/ 19383 h 146983"/>
                <a:gd name="connsiteX18" fmla="*/ 69859 w 177641"/>
                <a:gd name="connsiteY18" fmla="*/ 19383 h 146983"/>
                <a:gd name="connsiteX19" fmla="*/ 27752 w 177641"/>
                <a:gd name="connsiteY19" fmla="*/ 130119 h 146983"/>
                <a:gd name="connsiteX20" fmla="*/ 25120 w 177641"/>
                <a:gd name="connsiteY20" fmla="*/ 138100 h 146983"/>
                <a:gd name="connsiteX21" fmla="*/ 34660 w 177641"/>
                <a:gd name="connsiteY21" fmla="*/ 147079 h 146983"/>
                <a:gd name="connsiteX22" fmla="*/ 51108 w 177641"/>
                <a:gd name="connsiteY22" fmla="*/ 125464 h 146983"/>
                <a:gd name="connsiteX23" fmla="*/ 59990 w 177641"/>
                <a:gd name="connsiteY23" fmla="*/ 92875 h 146983"/>
                <a:gd name="connsiteX24" fmla="*/ 78413 w 177641"/>
                <a:gd name="connsiteY24" fmla="*/ 19383 h 14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7641" h="146983">
                  <a:moveTo>
                    <a:pt x="78413" y="19383"/>
                  </a:moveTo>
                  <a:lnTo>
                    <a:pt x="115586" y="19383"/>
                  </a:lnTo>
                  <a:cubicBezTo>
                    <a:pt x="104730" y="68599"/>
                    <a:pt x="101769" y="82898"/>
                    <a:pt x="101769" y="105179"/>
                  </a:cubicBezTo>
                  <a:cubicBezTo>
                    <a:pt x="101769" y="110167"/>
                    <a:pt x="101769" y="119145"/>
                    <a:pt x="104401" y="130452"/>
                  </a:cubicBezTo>
                  <a:cubicBezTo>
                    <a:pt x="107691" y="145084"/>
                    <a:pt x="111309" y="147079"/>
                    <a:pt x="116244" y="147079"/>
                  </a:cubicBezTo>
                  <a:cubicBezTo>
                    <a:pt x="122823" y="147079"/>
                    <a:pt x="129731" y="141093"/>
                    <a:pt x="129731" y="134442"/>
                  </a:cubicBezTo>
                  <a:cubicBezTo>
                    <a:pt x="129731" y="132447"/>
                    <a:pt x="129731" y="131782"/>
                    <a:pt x="127758" y="127127"/>
                  </a:cubicBezTo>
                  <a:cubicBezTo>
                    <a:pt x="118217" y="103183"/>
                    <a:pt x="118217" y="81568"/>
                    <a:pt x="118217" y="72257"/>
                  </a:cubicBezTo>
                  <a:cubicBezTo>
                    <a:pt x="118217" y="54632"/>
                    <a:pt x="120520" y="36675"/>
                    <a:pt x="124139" y="19383"/>
                  </a:cubicBezTo>
                  <a:lnTo>
                    <a:pt x="161641" y="19383"/>
                  </a:lnTo>
                  <a:cubicBezTo>
                    <a:pt x="165918" y="19383"/>
                    <a:pt x="177760" y="19383"/>
                    <a:pt x="177760" y="8076"/>
                  </a:cubicBezTo>
                  <a:cubicBezTo>
                    <a:pt x="177760" y="95"/>
                    <a:pt x="170852" y="95"/>
                    <a:pt x="164602" y="95"/>
                  </a:cubicBezTo>
                  <a:lnTo>
                    <a:pt x="54398" y="95"/>
                  </a:lnTo>
                  <a:cubicBezTo>
                    <a:pt x="47161" y="95"/>
                    <a:pt x="34660" y="95"/>
                    <a:pt x="20186" y="15725"/>
                  </a:cubicBezTo>
                  <a:cubicBezTo>
                    <a:pt x="8672" y="28694"/>
                    <a:pt x="119" y="43991"/>
                    <a:pt x="119" y="45654"/>
                  </a:cubicBezTo>
                  <a:cubicBezTo>
                    <a:pt x="119" y="45986"/>
                    <a:pt x="119" y="48979"/>
                    <a:pt x="4066" y="48979"/>
                  </a:cubicBezTo>
                  <a:cubicBezTo>
                    <a:pt x="6698" y="48979"/>
                    <a:pt x="7356" y="47649"/>
                    <a:pt x="9330" y="44989"/>
                  </a:cubicBezTo>
                  <a:cubicBezTo>
                    <a:pt x="25449" y="19383"/>
                    <a:pt x="44529" y="19383"/>
                    <a:pt x="51108" y="19383"/>
                  </a:cubicBezTo>
                  <a:lnTo>
                    <a:pt x="69859" y="19383"/>
                  </a:lnTo>
                  <a:cubicBezTo>
                    <a:pt x="59333" y="59620"/>
                    <a:pt x="41568" y="99858"/>
                    <a:pt x="27752" y="130119"/>
                  </a:cubicBezTo>
                  <a:cubicBezTo>
                    <a:pt x="25120" y="135108"/>
                    <a:pt x="25120" y="135773"/>
                    <a:pt x="25120" y="138100"/>
                  </a:cubicBezTo>
                  <a:cubicBezTo>
                    <a:pt x="25120" y="144419"/>
                    <a:pt x="30383" y="147079"/>
                    <a:pt x="34660" y="147079"/>
                  </a:cubicBezTo>
                  <a:cubicBezTo>
                    <a:pt x="44529" y="147079"/>
                    <a:pt x="47161" y="137768"/>
                    <a:pt x="51108" y="125464"/>
                  </a:cubicBezTo>
                  <a:cubicBezTo>
                    <a:pt x="55714" y="110167"/>
                    <a:pt x="55714" y="109502"/>
                    <a:pt x="59990" y="92875"/>
                  </a:cubicBezTo>
                  <a:lnTo>
                    <a:pt x="78413" y="1938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2EBEAFE-F6A9-0F85-1EBA-B799465DED4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802191" y="6859938"/>
              <a:ext cx="291793" cy="738908"/>
            </a:xfrm>
            <a:custGeom>
              <a:avLst/>
              <a:gdLst>
                <a:gd name="connsiteX0" fmla="*/ 15918 w 291793"/>
                <a:gd name="connsiteY0" fmla="*/ 724019 h 738908"/>
                <a:gd name="connsiteX1" fmla="*/ 32037 w 291793"/>
                <a:gd name="connsiteY1" fmla="*/ 707725 h 738908"/>
                <a:gd name="connsiteX2" fmla="*/ 16247 w 291793"/>
                <a:gd name="connsiteY2" fmla="*/ 691430 h 738908"/>
                <a:gd name="connsiteX3" fmla="*/ 127 w 291793"/>
                <a:gd name="connsiteY3" fmla="*/ 708057 h 738908"/>
                <a:gd name="connsiteX4" fmla="*/ 36643 w 291793"/>
                <a:gd name="connsiteY4" fmla="*/ 738984 h 738908"/>
                <a:gd name="connsiteX5" fmla="*/ 128753 w 291793"/>
                <a:gd name="connsiteY5" fmla="*/ 564732 h 738908"/>
                <a:gd name="connsiteX6" fmla="*/ 193231 w 291793"/>
                <a:gd name="connsiteY6" fmla="*/ 246821 h 738908"/>
                <a:gd name="connsiteX7" fmla="*/ 228759 w 291793"/>
                <a:gd name="connsiteY7" fmla="*/ 66583 h 738908"/>
                <a:gd name="connsiteX8" fmla="*/ 256721 w 291793"/>
                <a:gd name="connsiteY8" fmla="*/ 7391 h 738908"/>
                <a:gd name="connsiteX9" fmla="*/ 276459 w 291793"/>
                <a:gd name="connsiteY9" fmla="*/ 15039 h 738908"/>
                <a:gd name="connsiteX10" fmla="*/ 260011 w 291793"/>
                <a:gd name="connsiteY10" fmla="*/ 31334 h 738908"/>
                <a:gd name="connsiteX11" fmla="*/ 275801 w 291793"/>
                <a:gd name="connsiteY11" fmla="*/ 47629 h 738908"/>
                <a:gd name="connsiteX12" fmla="*/ 291921 w 291793"/>
                <a:gd name="connsiteY12" fmla="*/ 31001 h 738908"/>
                <a:gd name="connsiteX13" fmla="*/ 256063 w 291793"/>
                <a:gd name="connsiteY13" fmla="*/ 75 h 738908"/>
                <a:gd name="connsiteX14" fmla="*/ 194547 w 291793"/>
                <a:gd name="connsiteY14" fmla="*/ 104161 h 738908"/>
                <a:gd name="connsiteX15" fmla="*/ 112634 w 291793"/>
                <a:gd name="connsiteY15" fmla="*/ 492237 h 738908"/>
                <a:gd name="connsiteX16" fmla="*/ 83685 w 291793"/>
                <a:gd name="connsiteY16" fmla="*/ 644874 h 738908"/>
                <a:gd name="connsiteX17" fmla="*/ 35985 w 291793"/>
                <a:gd name="connsiteY17" fmla="*/ 731668 h 738908"/>
                <a:gd name="connsiteX18" fmla="*/ 15918 w 291793"/>
                <a:gd name="connsiteY18" fmla="*/ 724019 h 73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1793" h="738908">
                  <a:moveTo>
                    <a:pt x="15918" y="724019"/>
                  </a:moveTo>
                  <a:cubicBezTo>
                    <a:pt x="26445" y="723354"/>
                    <a:pt x="32037" y="716038"/>
                    <a:pt x="32037" y="707725"/>
                  </a:cubicBezTo>
                  <a:cubicBezTo>
                    <a:pt x="32037" y="696751"/>
                    <a:pt x="23813" y="691430"/>
                    <a:pt x="16247" y="691430"/>
                  </a:cubicBezTo>
                  <a:cubicBezTo>
                    <a:pt x="8352" y="691430"/>
                    <a:pt x="127" y="696418"/>
                    <a:pt x="127" y="708057"/>
                  </a:cubicBezTo>
                  <a:cubicBezTo>
                    <a:pt x="127" y="725017"/>
                    <a:pt x="16576" y="738984"/>
                    <a:pt x="36643" y="738984"/>
                  </a:cubicBezTo>
                  <a:cubicBezTo>
                    <a:pt x="86646" y="738984"/>
                    <a:pt x="105397" y="661169"/>
                    <a:pt x="128753" y="564732"/>
                  </a:cubicBezTo>
                  <a:cubicBezTo>
                    <a:pt x="154084" y="459648"/>
                    <a:pt x="175467" y="353567"/>
                    <a:pt x="193231" y="246821"/>
                  </a:cubicBezTo>
                  <a:cubicBezTo>
                    <a:pt x="205402" y="175990"/>
                    <a:pt x="217574" y="109481"/>
                    <a:pt x="228759" y="66583"/>
                  </a:cubicBezTo>
                  <a:cubicBezTo>
                    <a:pt x="232707" y="50289"/>
                    <a:pt x="243892" y="7391"/>
                    <a:pt x="256721" y="7391"/>
                  </a:cubicBezTo>
                  <a:cubicBezTo>
                    <a:pt x="266919" y="7391"/>
                    <a:pt x="275143" y="13709"/>
                    <a:pt x="276459" y="15039"/>
                  </a:cubicBezTo>
                  <a:cubicBezTo>
                    <a:pt x="265603" y="15704"/>
                    <a:pt x="260011" y="23020"/>
                    <a:pt x="260011" y="31334"/>
                  </a:cubicBezTo>
                  <a:cubicBezTo>
                    <a:pt x="260011" y="42308"/>
                    <a:pt x="268235" y="47629"/>
                    <a:pt x="275801" y="47629"/>
                  </a:cubicBezTo>
                  <a:cubicBezTo>
                    <a:pt x="283696" y="47629"/>
                    <a:pt x="291921" y="42640"/>
                    <a:pt x="291921" y="31001"/>
                  </a:cubicBezTo>
                  <a:cubicBezTo>
                    <a:pt x="291921" y="13044"/>
                    <a:pt x="274156" y="75"/>
                    <a:pt x="256063" y="75"/>
                  </a:cubicBezTo>
                  <a:cubicBezTo>
                    <a:pt x="231062" y="75"/>
                    <a:pt x="212640" y="36322"/>
                    <a:pt x="194547" y="104161"/>
                  </a:cubicBezTo>
                  <a:cubicBezTo>
                    <a:pt x="193560" y="107819"/>
                    <a:pt x="148820" y="274755"/>
                    <a:pt x="112634" y="492237"/>
                  </a:cubicBezTo>
                  <a:cubicBezTo>
                    <a:pt x="104081" y="543116"/>
                    <a:pt x="94541" y="598651"/>
                    <a:pt x="83685" y="644874"/>
                  </a:cubicBezTo>
                  <a:cubicBezTo>
                    <a:pt x="77764" y="669150"/>
                    <a:pt x="62631" y="731668"/>
                    <a:pt x="35985" y="731668"/>
                  </a:cubicBezTo>
                  <a:cubicBezTo>
                    <a:pt x="24142" y="731668"/>
                    <a:pt x="16247" y="724019"/>
                    <a:pt x="15918" y="72401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E29B71F-0C87-2BB8-FD53-72FC7D3A20F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180720" y="7081784"/>
              <a:ext cx="156587" cy="234442"/>
            </a:xfrm>
            <a:custGeom>
              <a:avLst/>
              <a:gdLst>
                <a:gd name="connsiteX0" fmla="*/ 156727 w 156587"/>
                <a:gd name="connsiteY0" fmla="*/ 3747 h 234442"/>
                <a:gd name="connsiteX1" fmla="*/ 152450 w 156587"/>
                <a:gd name="connsiteY1" fmla="*/ 89 h 234442"/>
                <a:gd name="connsiteX2" fmla="*/ 110672 w 156587"/>
                <a:gd name="connsiteY2" fmla="*/ 3747 h 234442"/>
                <a:gd name="connsiteX3" fmla="*/ 106066 w 156587"/>
                <a:gd name="connsiteY3" fmla="*/ 10065 h 234442"/>
                <a:gd name="connsiteX4" fmla="*/ 113961 w 156587"/>
                <a:gd name="connsiteY4" fmla="*/ 14055 h 234442"/>
                <a:gd name="connsiteX5" fmla="*/ 130410 w 156587"/>
                <a:gd name="connsiteY5" fmla="*/ 19709 h 234442"/>
                <a:gd name="connsiteX6" fmla="*/ 129423 w 156587"/>
                <a:gd name="connsiteY6" fmla="*/ 26359 h 234442"/>
                <a:gd name="connsiteX7" fmla="*/ 109685 w 156587"/>
                <a:gd name="connsiteY7" fmla="*/ 105172 h 234442"/>
                <a:gd name="connsiteX8" fmla="*/ 79420 w 156587"/>
                <a:gd name="connsiteY8" fmla="*/ 83889 h 234442"/>
                <a:gd name="connsiteX9" fmla="*/ 139 w 156587"/>
                <a:gd name="connsiteY9" fmla="*/ 181324 h 234442"/>
                <a:gd name="connsiteX10" fmla="*/ 43892 w 156587"/>
                <a:gd name="connsiteY10" fmla="*/ 234531 h 234442"/>
                <a:gd name="connsiteX11" fmla="*/ 86657 w 156587"/>
                <a:gd name="connsiteY11" fmla="*/ 209590 h 234442"/>
                <a:gd name="connsiteX12" fmla="*/ 116593 w 156587"/>
                <a:gd name="connsiteY12" fmla="*/ 234531 h 234442"/>
                <a:gd name="connsiteX13" fmla="*/ 140937 w 156587"/>
                <a:gd name="connsiteY13" fmla="*/ 216241 h 234442"/>
                <a:gd name="connsiteX14" fmla="*/ 150806 w 156587"/>
                <a:gd name="connsiteY14" fmla="*/ 183319 h 234442"/>
                <a:gd name="connsiteX15" fmla="*/ 146858 w 156587"/>
                <a:gd name="connsiteY15" fmla="*/ 179994 h 234442"/>
                <a:gd name="connsiteX16" fmla="*/ 142253 w 156587"/>
                <a:gd name="connsiteY16" fmla="*/ 185980 h 234442"/>
                <a:gd name="connsiteX17" fmla="*/ 117251 w 156587"/>
                <a:gd name="connsiteY17" fmla="*/ 227215 h 234442"/>
                <a:gd name="connsiteX18" fmla="*/ 107382 w 156587"/>
                <a:gd name="connsiteY18" fmla="*/ 211918 h 234442"/>
                <a:gd name="connsiteX19" fmla="*/ 109356 w 156587"/>
                <a:gd name="connsiteY19" fmla="*/ 195956 h 234442"/>
                <a:gd name="connsiteX20" fmla="*/ 156727 w 156587"/>
                <a:gd name="connsiteY20" fmla="*/ 3747 h 234442"/>
                <a:gd name="connsiteX21" fmla="*/ 88302 w 156587"/>
                <a:gd name="connsiteY21" fmla="*/ 191300 h 234442"/>
                <a:gd name="connsiteX22" fmla="*/ 81723 w 156587"/>
                <a:gd name="connsiteY22" fmla="*/ 203604 h 234442"/>
                <a:gd name="connsiteX23" fmla="*/ 44550 w 156587"/>
                <a:gd name="connsiteY23" fmla="*/ 227215 h 234442"/>
                <a:gd name="connsiteX24" fmla="*/ 23496 w 156587"/>
                <a:gd name="connsiteY24" fmla="*/ 195956 h 234442"/>
                <a:gd name="connsiteX25" fmla="*/ 41589 w 156587"/>
                <a:gd name="connsiteY25" fmla="*/ 123129 h 234442"/>
                <a:gd name="connsiteX26" fmla="*/ 79749 w 156587"/>
                <a:gd name="connsiteY26" fmla="*/ 91205 h 234442"/>
                <a:gd name="connsiteX27" fmla="*/ 105737 w 156587"/>
                <a:gd name="connsiteY27" fmla="*/ 120469 h 234442"/>
                <a:gd name="connsiteX28" fmla="*/ 104750 w 156587"/>
                <a:gd name="connsiteY28" fmla="*/ 126122 h 234442"/>
                <a:gd name="connsiteX29" fmla="*/ 88302 w 156587"/>
                <a:gd name="connsiteY29" fmla="*/ 191300 h 2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6587" h="234442">
                  <a:moveTo>
                    <a:pt x="156727" y="3747"/>
                  </a:moveTo>
                  <a:cubicBezTo>
                    <a:pt x="156727" y="3414"/>
                    <a:pt x="156727" y="89"/>
                    <a:pt x="152450" y="89"/>
                  </a:cubicBezTo>
                  <a:cubicBezTo>
                    <a:pt x="147516" y="89"/>
                    <a:pt x="116264" y="3081"/>
                    <a:pt x="110672" y="3747"/>
                  </a:cubicBezTo>
                  <a:cubicBezTo>
                    <a:pt x="108040" y="4079"/>
                    <a:pt x="106066" y="5742"/>
                    <a:pt x="106066" y="10065"/>
                  </a:cubicBezTo>
                  <a:cubicBezTo>
                    <a:pt x="106066" y="14055"/>
                    <a:pt x="109027" y="14055"/>
                    <a:pt x="113961" y="14055"/>
                  </a:cubicBezTo>
                  <a:cubicBezTo>
                    <a:pt x="129752" y="14055"/>
                    <a:pt x="130410" y="16383"/>
                    <a:pt x="130410" y="19709"/>
                  </a:cubicBezTo>
                  <a:lnTo>
                    <a:pt x="129423" y="26359"/>
                  </a:lnTo>
                  <a:lnTo>
                    <a:pt x="109685" y="105172"/>
                  </a:lnTo>
                  <a:cubicBezTo>
                    <a:pt x="103763" y="92868"/>
                    <a:pt x="94223" y="83889"/>
                    <a:pt x="79420" y="83889"/>
                  </a:cubicBezTo>
                  <a:cubicBezTo>
                    <a:pt x="40931" y="83889"/>
                    <a:pt x="139" y="132773"/>
                    <a:pt x="139" y="181324"/>
                  </a:cubicBezTo>
                  <a:cubicBezTo>
                    <a:pt x="139" y="212583"/>
                    <a:pt x="18232" y="234531"/>
                    <a:pt x="43892" y="234531"/>
                  </a:cubicBezTo>
                  <a:cubicBezTo>
                    <a:pt x="50471" y="234531"/>
                    <a:pt x="66919" y="233201"/>
                    <a:pt x="86657" y="209590"/>
                  </a:cubicBezTo>
                  <a:cubicBezTo>
                    <a:pt x="89289" y="223557"/>
                    <a:pt x="100803" y="234531"/>
                    <a:pt x="116593" y="234531"/>
                  </a:cubicBezTo>
                  <a:cubicBezTo>
                    <a:pt x="128107" y="234531"/>
                    <a:pt x="135673" y="226882"/>
                    <a:pt x="140937" y="216241"/>
                  </a:cubicBezTo>
                  <a:cubicBezTo>
                    <a:pt x="146529" y="204269"/>
                    <a:pt x="150806" y="183984"/>
                    <a:pt x="150806" y="183319"/>
                  </a:cubicBezTo>
                  <a:cubicBezTo>
                    <a:pt x="150806" y="179994"/>
                    <a:pt x="147845" y="179994"/>
                    <a:pt x="146858" y="179994"/>
                  </a:cubicBezTo>
                  <a:cubicBezTo>
                    <a:pt x="143568" y="179994"/>
                    <a:pt x="143239" y="181324"/>
                    <a:pt x="142253" y="185980"/>
                  </a:cubicBezTo>
                  <a:cubicBezTo>
                    <a:pt x="136660" y="207595"/>
                    <a:pt x="130739" y="227215"/>
                    <a:pt x="117251" y="227215"/>
                  </a:cubicBezTo>
                  <a:cubicBezTo>
                    <a:pt x="108369" y="227215"/>
                    <a:pt x="107382" y="218569"/>
                    <a:pt x="107382" y="211918"/>
                  </a:cubicBezTo>
                  <a:cubicBezTo>
                    <a:pt x="107382" y="203937"/>
                    <a:pt x="108040" y="201609"/>
                    <a:pt x="109356" y="195956"/>
                  </a:cubicBezTo>
                  <a:lnTo>
                    <a:pt x="156727" y="3747"/>
                  </a:lnTo>
                  <a:close/>
                  <a:moveTo>
                    <a:pt x="88302" y="191300"/>
                  </a:moveTo>
                  <a:cubicBezTo>
                    <a:pt x="86657" y="197286"/>
                    <a:pt x="86657" y="197951"/>
                    <a:pt x="81723" y="203604"/>
                  </a:cubicBezTo>
                  <a:cubicBezTo>
                    <a:pt x="67248" y="221894"/>
                    <a:pt x="53761" y="227215"/>
                    <a:pt x="44550" y="227215"/>
                  </a:cubicBezTo>
                  <a:cubicBezTo>
                    <a:pt x="28101" y="227215"/>
                    <a:pt x="23496" y="208925"/>
                    <a:pt x="23496" y="195956"/>
                  </a:cubicBezTo>
                  <a:cubicBezTo>
                    <a:pt x="23496" y="179329"/>
                    <a:pt x="34023" y="138426"/>
                    <a:pt x="41589" y="123129"/>
                  </a:cubicBezTo>
                  <a:cubicBezTo>
                    <a:pt x="51787" y="103509"/>
                    <a:pt x="66590" y="91205"/>
                    <a:pt x="79749" y="91205"/>
                  </a:cubicBezTo>
                  <a:cubicBezTo>
                    <a:pt x="101132" y="91205"/>
                    <a:pt x="105737" y="118474"/>
                    <a:pt x="105737" y="120469"/>
                  </a:cubicBezTo>
                  <a:cubicBezTo>
                    <a:pt x="105737" y="122464"/>
                    <a:pt x="105079" y="124459"/>
                    <a:pt x="104750" y="126122"/>
                  </a:cubicBezTo>
                  <a:lnTo>
                    <a:pt x="88302" y="19130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5D7A413-91FB-0F43-58A9-83AD696B817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347765" y="7018371"/>
              <a:ext cx="112835" cy="156893"/>
            </a:xfrm>
            <a:custGeom>
              <a:avLst/>
              <a:gdLst>
                <a:gd name="connsiteX0" fmla="*/ 112980 w 112835"/>
                <a:gd name="connsiteY0" fmla="*/ 118802 h 156893"/>
                <a:gd name="connsiteX1" fmla="*/ 112980 w 112835"/>
                <a:gd name="connsiteY1" fmla="*/ 110422 h 156893"/>
                <a:gd name="connsiteX2" fmla="*/ 87419 w 112835"/>
                <a:gd name="connsiteY2" fmla="*/ 110422 h 156893"/>
                <a:gd name="connsiteX3" fmla="*/ 87419 w 112835"/>
                <a:gd name="connsiteY3" fmla="*/ 6602 h 156893"/>
                <a:gd name="connsiteX4" fmla="*/ 82353 w 112835"/>
                <a:gd name="connsiteY4" fmla="*/ 84 h 156893"/>
                <a:gd name="connsiteX5" fmla="*/ 76366 w 112835"/>
                <a:gd name="connsiteY5" fmla="*/ 3343 h 156893"/>
                <a:gd name="connsiteX6" fmla="*/ 144 w 112835"/>
                <a:gd name="connsiteY6" fmla="*/ 110422 h 156893"/>
                <a:gd name="connsiteX7" fmla="*/ 144 w 112835"/>
                <a:gd name="connsiteY7" fmla="*/ 118802 h 156893"/>
                <a:gd name="connsiteX8" fmla="*/ 67846 w 112835"/>
                <a:gd name="connsiteY8" fmla="*/ 118802 h 156893"/>
                <a:gd name="connsiteX9" fmla="*/ 67846 w 112835"/>
                <a:gd name="connsiteY9" fmla="*/ 137890 h 156893"/>
                <a:gd name="connsiteX10" fmla="*/ 49193 w 112835"/>
                <a:gd name="connsiteY10" fmla="*/ 148598 h 156893"/>
                <a:gd name="connsiteX11" fmla="*/ 42976 w 112835"/>
                <a:gd name="connsiteY11" fmla="*/ 148598 h 156893"/>
                <a:gd name="connsiteX12" fmla="*/ 42976 w 112835"/>
                <a:gd name="connsiteY12" fmla="*/ 156978 h 156893"/>
                <a:gd name="connsiteX13" fmla="*/ 77517 w 112835"/>
                <a:gd name="connsiteY13" fmla="*/ 156047 h 156893"/>
                <a:gd name="connsiteX14" fmla="*/ 112289 w 112835"/>
                <a:gd name="connsiteY14" fmla="*/ 156978 h 156893"/>
                <a:gd name="connsiteX15" fmla="*/ 112289 w 112835"/>
                <a:gd name="connsiteY15" fmla="*/ 148598 h 156893"/>
                <a:gd name="connsiteX16" fmla="*/ 106071 w 112835"/>
                <a:gd name="connsiteY16" fmla="*/ 148598 h 156893"/>
                <a:gd name="connsiteX17" fmla="*/ 87419 w 112835"/>
                <a:gd name="connsiteY17" fmla="*/ 137890 h 156893"/>
                <a:gd name="connsiteX18" fmla="*/ 87419 w 112835"/>
                <a:gd name="connsiteY18" fmla="*/ 118802 h 156893"/>
                <a:gd name="connsiteX19" fmla="*/ 112980 w 112835"/>
                <a:gd name="connsiteY19" fmla="*/ 118802 h 156893"/>
                <a:gd name="connsiteX20" fmla="*/ 69457 w 112835"/>
                <a:gd name="connsiteY20" fmla="*/ 25225 h 156893"/>
                <a:gd name="connsiteX21" fmla="*/ 69457 w 112835"/>
                <a:gd name="connsiteY21" fmla="*/ 110422 h 156893"/>
                <a:gd name="connsiteX22" fmla="*/ 8664 w 112835"/>
                <a:gd name="connsiteY22" fmla="*/ 110422 h 156893"/>
                <a:gd name="connsiteX23" fmla="*/ 69457 w 112835"/>
                <a:gd name="connsiteY23" fmla="*/ 25225 h 1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835" h="156893">
                  <a:moveTo>
                    <a:pt x="112980" y="118802"/>
                  </a:moveTo>
                  <a:lnTo>
                    <a:pt x="112980" y="110422"/>
                  </a:lnTo>
                  <a:lnTo>
                    <a:pt x="87419" y="110422"/>
                  </a:lnTo>
                  <a:lnTo>
                    <a:pt x="87419" y="6602"/>
                  </a:lnTo>
                  <a:cubicBezTo>
                    <a:pt x="87419" y="1714"/>
                    <a:pt x="87419" y="84"/>
                    <a:pt x="82353" y="84"/>
                  </a:cubicBezTo>
                  <a:cubicBezTo>
                    <a:pt x="79590" y="84"/>
                    <a:pt x="78669" y="84"/>
                    <a:pt x="76366" y="3343"/>
                  </a:cubicBezTo>
                  <a:lnTo>
                    <a:pt x="144" y="110422"/>
                  </a:lnTo>
                  <a:lnTo>
                    <a:pt x="144" y="118802"/>
                  </a:lnTo>
                  <a:lnTo>
                    <a:pt x="67846" y="118802"/>
                  </a:lnTo>
                  <a:lnTo>
                    <a:pt x="67846" y="137890"/>
                  </a:lnTo>
                  <a:cubicBezTo>
                    <a:pt x="67846" y="145804"/>
                    <a:pt x="67846" y="148598"/>
                    <a:pt x="49193" y="148598"/>
                  </a:cubicBezTo>
                  <a:lnTo>
                    <a:pt x="42976" y="148598"/>
                  </a:lnTo>
                  <a:lnTo>
                    <a:pt x="42976" y="156978"/>
                  </a:lnTo>
                  <a:cubicBezTo>
                    <a:pt x="54490" y="156512"/>
                    <a:pt x="69227" y="156047"/>
                    <a:pt x="77517" y="156047"/>
                  </a:cubicBezTo>
                  <a:cubicBezTo>
                    <a:pt x="86037" y="156047"/>
                    <a:pt x="100775" y="156512"/>
                    <a:pt x="112289" y="156978"/>
                  </a:cubicBezTo>
                  <a:lnTo>
                    <a:pt x="112289" y="148598"/>
                  </a:lnTo>
                  <a:lnTo>
                    <a:pt x="106071" y="148598"/>
                  </a:lnTo>
                  <a:cubicBezTo>
                    <a:pt x="87419" y="148598"/>
                    <a:pt x="87419" y="145804"/>
                    <a:pt x="87419" y="137890"/>
                  </a:cubicBezTo>
                  <a:lnTo>
                    <a:pt x="87419" y="118802"/>
                  </a:lnTo>
                  <a:lnTo>
                    <a:pt x="112980" y="118802"/>
                  </a:lnTo>
                  <a:close/>
                  <a:moveTo>
                    <a:pt x="69457" y="25225"/>
                  </a:moveTo>
                  <a:lnTo>
                    <a:pt x="69457" y="110422"/>
                  </a:lnTo>
                  <a:lnTo>
                    <a:pt x="8664" y="110422"/>
                  </a:lnTo>
                  <a:lnTo>
                    <a:pt x="69457" y="2522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368535-464D-D6C3-45B2-327FAD0CA1D0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495903" y="7165585"/>
              <a:ext cx="163825" cy="150641"/>
            </a:xfrm>
            <a:custGeom>
              <a:avLst/>
              <a:gdLst>
                <a:gd name="connsiteX0" fmla="*/ 100483 w 163825"/>
                <a:gd name="connsiteY0" fmla="*/ 46644 h 150641"/>
                <a:gd name="connsiteX1" fmla="*/ 133051 w 163825"/>
                <a:gd name="connsiteY1" fmla="*/ 7405 h 150641"/>
                <a:gd name="connsiteX2" fmla="*/ 149499 w 163825"/>
                <a:gd name="connsiteY2" fmla="*/ 11728 h 150641"/>
                <a:gd name="connsiteX3" fmla="*/ 133709 w 163825"/>
                <a:gd name="connsiteY3" fmla="*/ 29685 h 150641"/>
                <a:gd name="connsiteX4" fmla="*/ 146210 w 163825"/>
                <a:gd name="connsiteY4" fmla="*/ 41324 h 150641"/>
                <a:gd name="connsiteX5" fmla="*/ 163974 w 163825"/>
                <a:gd name="connsiteY5" fmla="*/ 22036 h 150641"/>
                <a:gd name="connsiteX6" fmla="*/ 133380 w 163825"/>
                <a:gd name="connsiteY6" fmla="*/ 89 h 150641"/>
                <a:gd name="connsiteX7" fmla="*/ 98839 w 163825"/>
                <a:gd name="connsiteY7" fmla="*/ 25362 h 150641"/>
                <a:gd name="connsiteX8" fmla="*/ 63310 w 163825"/>
                <a:gd name="connsiteY8" fmla="*/ 89 h 150641"/>
                <a:gd name="connsiteX9" fmla="*/ 10347 w 163825"/>
                <a:gd name="connsiteY9" fmla="*/ 51300 h 150641"/>
                <a:gd name="connsiteX10" fmla="*/ 14294 w 163825"/>
                <a:gd name="connsiteY10" fmla="*/ 54625 h 150641"/>
                <a:gd name="connsiteX11" fmla="*/ 18571 w 163825"/>
                <a:gd name="connsiteY11" fmla="*/ 50968 h 150641"/>
                <a:gd name="connsiteX12" fmla="*/ 62652 w 163825"/>
                <a:gd name="connsiteY12" fmla="*/ 7405 h 150641"/>
                <a:gd name="connsiteX13" fmla="*/ 80417 w 163825"/>
                <a:gd name="connsiteY13" fmla="*/ 29685 h 150641"/>
                <a:gd name="connsiteX14" fmla="*/ 62652 w 163825"/>
                <a:gd name="connsiteY14" fmla="*/ 108830 h 150641"/>
                <a:gd name="connsiteX15" fmla="*/ 31401 w 163825"/>
                <a:gd name="connsiteY15" fmla="*/ 143414 h 150641"/>
                <a:gd name="connsiteX16" fmla="*/ 14952 w 163825"/>
                <a:gd name="connsiteY16" fmla="*/ 139091 h 150641"/>
                <a:gd name="connsiteX17" fmla="*/ 30414 w 163825"/>
                <a:gd name="connsiteY17" fmla="*/ 121134 h 150641"/>
                <a:gd name="connsiteX18" fmla="*/ 18242 w 163825"/>
                <a:gd name="connsiteY18" fmla="*/ 109495 h 150641"/>
                <a:gd name="connsiteX19" fmla="*/ 149 w 163825"/>
                <a:gd name="connsiteY19" fmla="*/ 128782 h 150641"/>
                <a:gd name="connsiteX20" fmla="*/ 31072 w 163825"/>
                <a:gd name="connsiteY20" fmla="*/ 150730 h 150641"/>
                <a:gd name="connsiteX21" fmla="*/ 65613 w 163825"/>
                <a:gd name="connsiteY21" fmla="*/ 125457 h 150641"/>
                <a:gd name="connsiteX22" fmla="*/ 101141 w 163825"/>
                <a:gd name="connsiteY22" fmla="*/ 150730 h 150641"/>
                <a:gd name="connsiteX23" fmla="*/ 153776 w 163825"/>
                <a:gd name="connsiteY23" fmla="*/ 99519 h 150641"/>
                <a:gd name="connsiteX24" fmla="*/ 149828 w 163825"/>
                <a:gd name="connsiteY24" fmla="*/ 96193 h 150641"/>
                <a:gd name="connsiteX25" fmla="*/ 145552 w 163825"/>
                <a:gd name="connsiteY25" fmla="*/ 99851 h 150641"/>
                <a:gd name="connsiteX26" fmla="*/ 101799 w 163825"/>
                <a:gd name="connsiteY26" fmla="*/ 143414 h 150641"/>
                <a:gd name="connsiteX27" fmla="*/ 83706 w 163825"/>
                <a:gd name="connsiteY27" fmla="*/ 121466 h 150641"/>
                <a:gd name="connsiteX28" fmla="*/ 89299 w 163825"/>
                <a:gd name="connsiteY28" fmla="*/ 92203 h 150641"/>
                <a:gd name="connsiteX29" fmla="*/ 100483 w 163825"/>
                <a:gd name="connsiteY29" fmla="*/ 46644 h 15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3825" h="150641">
                  <a:moveTo>
                    <a:pt x="100483" y="46644"/>
                  </a:moveTo>
                  <a:cubicBezTo>
                    <a:pt x="102457" y="37998"/>
                    <a:pt x="110023" y="7405"/>
                    <a:pt x="133051" y="7405"/>
                  </a:cubicBezTo>
                  <a:cubicBezTo>
                    <a:pt x="134696" y="7405"/>
                    <a:pt x="142591" y="7405"/>
                    <a:pt x="149499" y="11728"/>
                  </a:cubicBezTo>
                  <a:cubicBezTo>
                    <a:pt x="140288" y="13390"/>
                    <a:pt x="133709" y="21704"/>
                    <a:pt x="133709" y="29685"/>
                  </a:cubicBezTo>
                  <a:cubicBezTo>
                    <a:pt x="133709" y="35005"/>
                    <a:pt x="137328" y="41324"/>
                    <a:pt x="146210" y="41324"/>
                  </a:cubicBezTo>
                  <a:cubicBezTo>
                    <a:pt x="153447" y="41324"/>
                    <a:pt x="163974" y="35338"/>
                    <a:pt x="163974" y="22036"/>
                  </a:cubicBezTo>
                  <a:cubicBezTo>
                    <a:pt x="163974" y="4744"/>
                    <a:pt x="144565" y="89"/>
                    <a:pt x="133380" y="89"/>
                  </a:cubicBezTo>
                  <a:cubicBezTo>
                    <a:pt x="114300" y="89"/>
                    <a:pt x="102786" y="17713"/>
                    <a:pt x="98839" y="25362"/>
                  </a:cubicBezTo>
                  <a:cubicBezTo>
                    <a:pt x="90614" y="3414"/>
                    <a:pt x="72850" y="89"/>
                    <a:pt x="63310" y="89"/>
                  </a:cubicBezTo>
                  <a:cubicBezTo>
                    <a:pt x="29098" y="89"/>
                    <a:pt x="10347" y="42987"/>
                    <a:pt x="10347" y="51300"/>
                  </a:cubicBezTo>
                  <a:cubicBezTo>
                    <a:pt x="10347" y="54625"/>
                    <a:pt x="13636" y="54625"/>
                    <a:pt x="14294" y="54625"/>
                  </a:cubicBezTo>
                  <a:cubicBezTo>
                    <a:pt x="16926" y="54625"/>
                    <a:pt x="17913" y="53960"/>
                    <a:pt x="18571" y="50968"/>
                  </a:cubicBezTo>
                  <a:cubicBezTo>
                    <a:pt x="29756" y="15718"/>
                    <a:pt x="51467" y="7405"/>
                    <a:pt x="62652" y="7405"/>
                  </a:cubicBezTo>
                  <a:cubicBezTo>
                    <a:pt x="68903" y="7405"/>
                    <a:pt x="80417" y="10397"/>
                    <a:pt x="80417" y="29685"/>
                  </a:cubicBezTo>
                  <a:cubicBezTo>
                    <a:pt x="80417" y="39994"/>
                    <a:pt x="74824" y="62274"/>
                    <a:pt x="62652" y="108830"/>
                  </a:cubicBezTo>
                  <a:cubicBezTo>
                    <a:pt x="57389" y="129447"/>
                    <a:pt x="45875" y="143414"/>
                    <a:pt x="31401" y="143414"/>
                  </a:cubicBezTo>
                  <a:cubicBezTo>
                    <a:pt x="29427" y="143414"/>
                    <a:pt x="21861" y="143414"/>
                    <a:pt x="14952" y="139091"/>
                  </a:cubicBezTo>
                  <a:cubicBezTo>
                    <a:pt x="23176" y="137428"/>
                    <a:pt x="30414" y="130445"/>
                    <a:pt x="30414" y="121134"/>
                  </a:cubicBezTo>
                  <a:cubicBezTo>
                    <a:pt x="30414" y="112155"/>
                    <a:pt x="23176" y="109495"/>
                    <a:pt x="18242" y="109495"/>
                  </a:cubicBezTo>
                  <a:cubicBezTo>
                    <a:pt x="8373" y="109495"/>
                    <a:pt x="149" y="118141"/>
                    <a:pt x="149" y="128782"/>
                  </a:cubicBezTo>
                  <a:cubicBezTo>
                    <a:pt x="149" y="144079"/>
                    <a:pt x="16597" y="150730"/>
                    <a:pt x="31072" y="150730"/>
                  </a:cubicBezTo>
                  <a:cubicBezTo>
                    <a:pt x="52783" y="150730"/>
                    <a:pt x="64626" y="127452"/>
                    <a:pt x="65613" y="125457"/>
                  </a:cubicBezTo>
                  <a:cubicBezTo>
                    <a:pt x="69561" y="137761"/>
                    <a:pt x="81403" y="150730"/>
                    <a:pt x="101141" y="150730"/>
                  </a:cubicBezTo>
                  <a:cubicBezTo>
                    <a:pt x="135025" y="150730"/>
                    <a:pt x="153776" y="107832"/>
                    <a:pt x="153776" y="99519"/>
                  </a:cubicBezTo>
                  <a:cubicBezTo>
                    <a:pt x="153776" y="96193"/>
                    <a:pt x="150815" y="96193"/>
                    <a:pt x="149828" y="96193"/>
                  </a:cubicBezTo>
                  <a:cubicBezTo>
                    <a:pt x="146868" y="96193"/>
                    <a:pt x="146210" y="97523"/>
                    <a:pt x="145552" y="99851"/>
                  </a:cubicBezTo>
                  <a:cubicBezTo>
                    <a:pt x="134696" y="135433"/>
                    <a:pt x="112326" y="143414"/>
                    <a:pt x="101799" y="143414"/>
                  </a:cubicBezTo>
                  <a:cubicBezTo>
                    <a:pt x="88970" y="143414"/>
                    <a:pt x="83706" y="132773"/>
                    <a:pt x="83706" y="121466"/>
                  </a:cubicBezTo>
                  <a:cubicBezTo>
                    <a:pt x="83706" y="114151"/>
                    <a:pt x="85680" y="106835"/>
                    <a:pt x="89299" y="92203"/>
                  </a:cubicBezTo>
                  <a:lnTo>
                    <a:pt x="100483" y="4664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84AE3BC-8DA7-3D59-104C-CFBC897BB224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698391" y="7050438"/>
              <a:ext cx="256593" cy="332542"/>
            </a:xfrm>
            <a:custGeom>
              <a:avLst/>
              <a:gdLst>
                <a:gd name="connsiteX0" fmla="*/ 104108 w 256593"/>
                <a:gd name="connsiteY0" fmla="*/ 297706 h 332542"/>
                <a:gd name="connsiteX1" fmla="*/ 46210 w 256593"/>
                <a:gd name="connsiteY1" fmla="*/ 168347 h 332542"/>
                <a:gd name="connsiteX2" fmla="*/ 41275 w 256593"/>
                <a:gd name="connsiteY2" fmla="*/ 163027 h 332542"/>
                <a:gd name="connsiteX3" fmla="*/ 35683 w 256593"/>
                <a:gd name="connsiteY3" fmla="*/ 165687 h 332542"/>
                <a:gd name="connsiteX4" fmla="*/ 4431 w 256593"/>
                <a:gd name="connsiteY4" fmla="*/ 189630 h 332542"/>
                <a:gd name="connsiteX5" fmla="*/ 154 w 256593"/>
                <a:gd name="connsiteY5" fmla="*/ 194951 h 332542"/>
                <a:gd name="connsiteX6" fmla="*/ 3444 w 256593"/>
                <a:gd name="connsiteY6" fmla="*/ 198609 h 332542"/>
                <a:gd name="connsiteX7" fmla="*/ 14629 w 256593"/>
                <a:gd name="connsiteY7" fmla="*/ 191293 h 332542"/>
                <a:gd name="connsiteX8" fmla="*/ 25156 w 256593"/>
                <a:gd name="connsiteY8" fmla="*/ 183312 h 332542"/>
                <a:gd name="connsiteX9" fmla="*/ 89962 w 256593"/>
                <a:gd name="connsiteY9" fmla="*/ 327303 h 332542"/>
                <a:gd name="connsiteX10" fmla="*/ 96871 w 256593"/>
                <a:gd name="connsiteY10" fmla="*/ 332623 h 332542"/>
                <a:gd name="connsiteX11" fmla="*/ 105095 w 256593"/>
                <a:gd name="connsiteY11" fmla="*/ 325972 h 332542"/>
                <a:gd name="connsiteX12" fmla="*/ 254445 w 256593"/>
                <a:gd name="connsiteY12" fmla="*/ 13383 h 332542"/>
                <a:gd name="connsiteX13" fmla="*/ 256748 w 256593"/>
                <a:gd name="connsiteY13" fmla="*/ 6732 h 332542"/>
                <a:gd name="connsiteX14" fmla="*/ 250169 w 256593"/>
                <a:gd name="connsiteY14" fmla="*/ 81 h 332542"/>
                <a:gd name="connsiteX15" fmla="*/ 242603 w 256593"/>
                <a:gd name="connsiteY15" fmla="*/ 7065 h 332542"/>
                <a:gd name="connsiteX16" fmla="*/ 104108 w 256593"/>
                <a:gd name="connsiteY16" fmla="*/ 297706 h 3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6593" h="332542">
                  <a:moveTo>
                    <a:pt x="104108" y="297706"/>
                  </a:moveTo>
                  <a:lnTo>
                    <a:pt x="46210" y="168347"/>
                  </a:lnTo>
                  <a:cubicBezTo>
                    <a:pt x="43907" y="163027"/>
                    <a:pt x="42262" y="163027"/>
                    <a:pt x="41275" y="163027"/>
                  </a:cubicBezTo>
                  <a:cubicBezTo>
                    <a:pt x="40946" y="163027"/>
                    <a:pt x="39301" y="163027"/>
                    <a:pt x="35683" y="165687"/>
                  </a:cubicBezTo>
                  <a:lnTo>
                    <a:pt x="4431" y="189630"/>
                  </a:lnTo>
                  <a:cubicBezTo>
                    <a:pt x="154" y="192956"/>
                    <a:pt x="154" y="193953"/>
                    <a:pt x="154" y="194951"/>
                  </a:cubicBezTo>
                  <a:cubicBezTo>
                    <a:pt x="154" y="196614"/>
                    <a:pt x="1141" y="198609"/>
                    <a:pt x="3444" y="198609"/>
                  </a:cubicBezTo>
                  <a:cubicBezTo>
                    <a:pt x="5418" y="198609"/>
                    <a:pt x="11010" y="193953"/>
                    <a:pt x="14629" y="191293"/>
                  </a:cubicBezTo>
                  <a:cubicBezTo>
                    <a:pt x="16603" y="189630"/>
                    <a:pt x="21537" y="185972"/>
                    <a:pt x="25156" y="183312"/>
                  </a:cubicBezTo>
                  <a:lnTo>
                    <a:pt x="89962" y="327303"/>
                  </a:lnTo>
                  <a:cubicBezTo>
                    <a:pt x="92265" y="332623"/>
                    <a:pt x="93910" y="332623"/>
                    <a:pt x="96871" y="332623"/>
                  </a:cubicBezTo>
                  <a:cubicBezTo>
                    <a:pt x="101805" y="332623"/>
                    <a:pt x="102792" y="330628"/>
                    <a:pt x="105095" y="325972"/>
                  </a:cubicBezTo>
                  <a:lnTo>
                    <a:pt x="254445" y="13383"/>
                  </a:lnTo>
                  <a:cubicBezTo>
                    <a:pt x="256748" y="8727"/>
                    <a:pt x="256748" y="7397"/>
                    <a:pt x="256748" y="6732"/>
                  </a:cubicBezTo>
                  <a:cubicBezTo>
                    <a:pt x="256748" y="3407"/>
                    <a:pt x="254116" y="81"/>
                    <a:pt x="250169" y="81"/>
                  </a:cubicBezTo>
                  <a:cubicBezTo>
                    <a:pt x="247537" y="81"/>
                    <a:pt x="245234" y="1744"/>
                    <a:pt x="242603" y="7065"/>
                  </a:cubicBezTo>
                  <a:lnTo>
                    <a:pt x="104108" y="29770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E4E502A-0EF5-2760-D010-5FE4C081F49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948516" y="7050438"/>
              <a:ext cx="424572" cy="13300"/>
            </a:xfrm>
            <a:custGeom>
              <a:avLst/>
              <a:gdLst>
                <a:gd name="connsiteX0" fmla="*/ 0 w 424572"/>
                <a:gd name="connsiteY0" fmla="*/ 0 h 13300"/>
                <a:gd name="connsiteX1" fmla="*/ 424573 w 424572"/>
                <a:gd name="connsiteY1" fmla="*/ 0 h 13300"/>
                <a:gd name="connsiteX2" fmla="*/ 424573 w 424572"/>
                <a:gd name="connsiteY2" fmla="*/ 13301 h 13300"/>
                <a:gd name="connsiteX3" fmla="*/ 0 w 424572"/>
                <a:gd name="connsiteY3" fmla="*/ 13301 h 1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572" h="13300">
                  <a:moveTo>
                    <a:pt x="0" y="0"/>
                  </a:moveTo>
                  <a:lnTo>
                    <a:pt x="424573" y="0"/>
                  </a:lnTo>
                  <a:lnTo>
                    <a:pt x="424573" y="13301"/>
                  </a:lnTo>
                  <a:lnTo>
                    <a:pt x="0" y="1330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5541C25-35C6-3A0B-A870-2C0942EEA39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975820" y="7222782"/>
              <a:ext cx="200998" cy="13301"/>
            </a:xfrm>
            <a:custGeom>
              <a:avLst/>
              <a:gdLst>
                <a:gd name="connsiteX0" fmla="*/ 189647 w 200998"/>
                <a:gd name="connsiteY0" fmla="*/ 13390 h 13301"/>
                <a:gd name="connsiteX1" fmla="*/ 201161 w 200998"/>
                <a:gd name="connsiteY1" fmla="*/ 6739 h 13301"/>
                <a:gd name="connsiteX2" fmla="*/ 189647 w 200998"/>
                <a:gd name="connsiteY2" fmla="*/ 89 h 13301"/>
                <a:gd name="connsiteX3" fmla="*/ 11677 w 200998"/>
                <a:gd name="connsiteY3" fmla="*/ 89 h 13301"/>
                <a:gd name="connsiteX4" fmla="*/ 163 w 200998"/>
                <a:gd name="connsiteY4" fmla="*/ 6739 h 13301"/>
                <a:gd name="connsiteX5" fmla="*/ 11677 w 200998"/>
                <a:gd name="connsiteY5" fmla="*/ 13390 h 13301"/>
                <a:gd name="connsiteX6" fmla="*/ 189647 w 200998"/>
                <a:gd name="connsiteY6" fmla="*/ 13390 h 1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998" h="13301">
                  <a:moveTo>
                    <a:pt x="189647" y="13390"/>
                  </a:moveTo>
                  <a:cubicBezTo>
                    <a:pt x="195240" y="13390"/>
                    <a:pt x="201161" y="13390"/>
                    <a:pt x="201161" y="6739"/>
                  </a:cubicBezTo>
                  <a:cubicBezTo>
                    <a:pt x="201161" y="89"/>
                    <a:pt x="195240" y="89"/>
                    <a:pt x="189647" y="89"/>
                  </a:cubicBezTo>
                  <a:lnTo>
                    <a:pt x="11677" y="89"/>
                  </a:lnTo>
                  <a:cubicBezTo>
                    <a:pt x="6084" y="89"/>
                    <a:pt x="163" y="89"/>
                    <a:pt x="163" y="6739"/>
                  </a:cubicBezTo>
                  <a:cubicBezTo>
                    <a:pt x="163" y="13390"/>
                    <a:pt x="6084" y="13390"/>
                    <a:pt x="11677" y="13390"/>
                  </a:cubicBezTo>
                  <a:lnTo>
                    <a:pt x="189647" y="133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5A0459B-C525-1CAC-57F3-8DBB9D91402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209314" y="7165585"/>
              <a:ext cx="150995" cy="215154"/>
            </a:xfrm>
            <a:custGeom>
              <a:avLst/>
              <a:gdLst>
                <a:gd name="connsiteX0" fmla="*/ 150179 w 150995"/>
                <a:gd name="connsiteY0" fmla="*/ 21704 h 215154"/>
                <a:gd name="connsiteX1" fmla="*/ 151166 w 150995"/>
                <a:gd name="connsiteY1" fmla="*/ 15718 h 215154"/>
                <a:gd name="connsiteX2" fmla="*/ 141626 w 150995"/>
                <a:gd name="connsiteY2" fmla="*/ 6739 h 215154"/>
                <a:gd name="connsiteX3" fmla="*/ 128138 w 150995"/>
                <a:gd name="connsiteY3" fmla="*/ 21039 h 215154"/>
                <a:gd name="connsiteX4" fmla="*/ 97545 w 150995"/>
                <a:gd name="connsiteY4" fmla="*/ 89 h 215154"/>
                <a:gd name="connsiteX5" fmla="*/ 19251 w 150995"/>
                <a:gd name="connsiteY5" fmla="*/ 94531 h 215154"/>
                <a:gd name="connsiteX6" fmla="*/ 63003 w 150995"/>
                <a:gd name="connsiteY6" fmla="*/ 147072 h 215154"/>
                <a:gd name="connsiteX7" fmla="*/ 101163 w 150995"/>
                <a:gd name="connsiteY7" fmla="*/ 127785 h 215154"/>
                <a:gd name="connsiteX8" fmla="*/ 101492 w 150995"/>
                <a:gd name="connsiteY8" fmla="*/ 128117 h 215154"/>
                <a:gd name="connsiteX9" fmla="*/ 90636 w 150995"/>
                <a:gd name="connsiteY9" fmla="*/ 172013 h 215154"/>
                <a:gd name="connsiteX10" fmla="*/ 43265 w 150995"/>
                <a:gd name="connsiteY10" fmla="*/ 207927 h 215154"/>
                <a:gd name="connsiteX11" fmla="*/ 16948 w 150995"/>
                <a:gd name="connsiteY11" fmla="*/ 204602 h 215154"/>
                <a:gd name="connsiteX12" fmla="*/ 30435 w 150995"/>
                <a:gd name="connsiteY12" fmla="*/ 187310 h 215154"/>
                <a:gd name="connsiteX13" fmla="*/ 17935 w 150995"/>
                <a:gd name="connsiteY13" fmla="*/ 175671 h 215154"/>
                <a:gd name="connsiteX14" fmla="*/ 170 w 150995"/>
                <a:gd name="connsiteY14" fmla="*/ 194958 h 215154"/>
                <a:gd name="connsiteX15" fmla="*/ 43923 w 150995"/>
                <a:gd name="connsiteY15" fmla="*/ 215243 h 215154"/>
                <a:gd name="connsiteX16" fmla="*/ 113664 w 150995"/>
                <a:gd name="connsiteY16" fmla="*/ 169353 h 215154"/>
                <a:gd name="connsiteX17" fmla="*/ 150179 w 150995"/>
                <a:gd name="connsiteY17" fmla="*/ 21704 h 215154"/>
                <a:gd name="connsiteX18" fmla="*/ 107413 w 150995"/>
                <a:gd name="connsiteY18" fmla="*/ 104507 h 215154"/>
                <a:gd name="connsiteX19" fmla="*/ 90636 w 150995"/>
                <a:gd name="connsiteY19" fmla="*/ 127785 h 215154"/>
                <a:gd name="connsiteX20" fmla="*/ 63990 w 150995"/>
                <a:gd name="connsiteY20" fmla="*/ 139756 h 215154"/>
                <a:gd name="connsiteX21" fmla="*/ 42607 w 150995"/>
                <a:gd name="connsiteY21" fmla="*/ 109162 h 215154"/>
                <a:gd name="connsiteX22" fmla="*/ 61029 w 150995"/>
                <a:gd name="connsiteY22" fmla="*/ 37001 h 215154"/>
                <a:gd name="connsiteX23" fmla="*/ 97873 w 150995"/>
                <a:gd name="connsiteY23" fmla="*/ 7405 h 215154"/>
                <a:gd name="connsiteX24" fmla="*/ 124191 w 150995"/>
                <a:gd name="connsiteY24" fmla="*/ 36003 h 215154"/>
                <a:gd name="connsiteX25" fmla="*/ 123204 w 150995"/>
                <a:gd name="connsiteY25" fmla="*/ 40991 h 215154"/>
                <a:gd name="connsiteX26" fmla="*/ 107413 w 150995"/>
                <a:gd name="connsiteY26" fmla="*/ 104507 h 215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0995" h="215154">
                  <a:moveTo>
                    <a:pt x="150179" y="21704"/>
                  </a:moveTo>
                  <a:cubicBezTo>
                    <a:pt x="150508" y="19709"/>
                    <a:pt x="151166" y="18046"/>
                    <a:pt x="151166" y="15718"/>
                  </a:cubicBezTo>
                  <a:cubicBezTo>
                    <a:pt x="151166" y="10065"/>
                    <a:pt x="147218" y="6739"/>
                    <a:pt x="141626" y="6739"/>
                  </a:cubicBezTo>
                  <a:cubicBezTo>
                    <a:pt x="138336" y="6739"/>
                    <a:pt x="129454" y="9067"/>
                    <a:pt x="128138" y="21039"/>
                  </a:cubicBezTo>
                  <a:cubicBezTo>
                    <a:pt x="122217" y="8735"/>
                    <a:pt x="110703" y="89"/>
                    <a:pt x="97545" y="89"/>
                  </a:cubicBezTo>
                  <a:cubicBezTo>
                    <a:pt x="60042" y="89"/>
                    <a:pt x="19251" y="46644"/>
                    <a:pt x="19251" y="94531"/>
                  </a:cubicBezTo>
                  <a:cubicBezTo>
                    <a:pt x="19251" y="127452"/>
                    <a:pt x="39317" y="147072"/>
                    <a:pt x="63003" y="147072"/>
                  </a:cubicBezTo>
                  <a:cubicBezTo>
                    <a:pt x="82412" y="147072"/>
                    <a:pt x="97873" y="131443"/>
                    <a:pt x="101163" y="127785"/>
                  </a:cubicBezTo>
                  <a:lnTo>
                    <a:pt x="101492" y="128117"/>
                  </a:lnTo>
                  <a:cubicBezTo>
                    <a:pt x="94584" y="157714"/>
                    <a:pt x="90636" y="171348"/>
                    <a:pt x="90636" y="172013"/>
                  </a:cubicBezTo>
                  <a:cubicBezTo>
                    <a:pt x="89320" y="175006"/>
                    <a:pt x="78135" y="207927"/>
                    <a:pt x="43265" y="207927"/>
                  </a:cubicBezTo>
                  <a:cubicBezTo>
                    <a:pt x="37015" y="207927"/>
                    <a:pt x="26159" y="207595"/>
                    <a:pt x="16948" y="204602"/>
                  </a:cubicBezTo>
                  <a:cubicBezTo>
                    <a:pt x="26817" y="201609"/>
                    <a:pt x="30435" y="192963"/>
                    <a:pt x="30435" y="187310"/>
                  </a:cubicBezTo>
                  <a:cubicBezTo>
                    <a:pt x="30435" y="181989"/>
                    <a:pt x="26817" y="175671"/>
                    <a:pt x="17935" y="175671"/>
                  </a:cubicBezTo>
                  <a:cubicBezTo>
                    <a:pt x="10697" y="175671"/>
                    <a:pt x="170" y="181657"/>
                    <a:pt x="170" y="194958"/>
                  </a:cubicBezTo>
                  <a:cubicBezTo>
                    <a:pt x="170" y="208592"/>
                    <a:pt x="12342" y="215243"/>
                    <a:pt x="43923" y="215243"/>
                  </a:cubicBezTo>
                  <a:cubicBezTo>
                    <a:pt x="85044" y="215243"/>
                    <a:pt x="108729" y="189305"/>
                    <a:pt x="113664" y="169353"/>
                  </a:cubicBezTo>
                  <a:lnTo>
                    <a:pt x="150179" y="21704"/>
                  </a:lnTo>
                  <a:close/>
                  <a:moveTo>
                    <a:pt x="107413" y="104507"/>
                  </a:moveTo>
                  <a:cubicBezTo>
                    <a:pt x="105440" y="113153"/>
                    <a:pt x="97873" y="121466"/>
                    <a:pt x="90636" y="127785"/>
                  </a:cubicBezTo>
                  <a:cubicBezTo>
                    <a:pt x="83728" y="133771"/>
                    <a:pt x="73530" y="139756"/>
                    <a:pt x="63990" y="139756"/>
                  </a:cubicBezTo>
                  <a:cubicBezTo>
                    <a:pt x="47542" y="139756"/>
                    <a:pt x="42607" y="122464"/>
                    <a:pt x="42607" y="109162"/>
                  </a:cubicBezTo>
                  <a:cubicBezTo>
                    <a:pt x="42607" y="93200"/>
                    <a:pt x="52147" y="53960"/>
                    <a:pt x="61029" y="37001"/>
                  </a:cubicBezTo>
                  <a:cubicBezTo>
                    <a:pt x="69911" y="20706"/>
                    <a:pt x="84057" y="7405"/>
                    <a:pt x="97873" y="7405"/>
                  </a:cubicBezTo>
                  <a:cubicBezTo>
                    <a:pt x="119585" y="7405"/>
                    <a:pt x="124191" y="34340"/>
                    <a:pt x="124191" y="36003"/>
                  </a:cubicBezTo>
                  <a:cubicBezTo>
                    <a:pt x="124191" y="37666"/>
                    <a:pt x="123533" y="39661"/>
                    <a:pt x="123204" y="40991"/>
                  </a:cubicBezTo>
                  <a:lnTo>
                    <a:pt x="107413" y="1045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E3562C2-831C-735A-1A23-99E462DA6FD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405656" y="7063162"/>
              <a:ext cx="76320" cy="332542"/>
            </a:xfrm>
            <a:custGeom>
              <a:avLst/>
              <a:gdLst>
                <a:gd name="connsiteX0" fmla="*/ 76496 w 76320"/>
                <a:gd name="connsiteY0" fmla="*/ 329305 h 332542"/>
                <a:gd name="connsiteX1" fmla="*/ 70903 w 76320"/>
                <a:gd name="connsiteY1" fmla="*/ 321989 h 332542"/>
                <a:gd name="connsiteX2" fmla="*/ 19256 w 76320"/>
                <a:gd name="connsiteY2" fmla="*/ 166360 h 332542"/>
                <a:gd name="connsiteX3" fmla="*/ 72219 w 76320"/>
                <a:gd name="connsiteY3" fmla="*/ 9067 h 332542"/>
                <a:gd name="connsiteX4" fmla="*/ 76496 w 76320"/>
                <a:gd name="connsiteY4" fmla="*/ 3414 h 332542"/>
                <a:gd name="connsiteX5" fmla="*/ 73206 w 76320"/>
                <a:gd name="connsiteY5" fmla="*/ 89 h 332542"/>
                <a:gd name="connsiteX6" fmla="*/ 20900 w 76320"/>
                <a:gd name="connsiteY6" fmla="*/ 64934 h 332542"/>
                <a:gd name="connsiteX7" fmla="*/ 176 w 76320"/>
                <a:gd name="connsiteY7" fmla="*/ 166360 h 332542"/>
                <a:gd name="connsiteX8" fmla="*/ 21887 w 76320"/>
                <a:gd name="connsiteY8" fmla="*/ 270113 h 332542"/>
                <a:gd name="connsiteX9" fmla="*/ 73206 w 76320"/>
                <a:gd name="connsiteY9" fmla="*/ 332631 h 332542"/>
                <a:gd name="connsiteX10" fmla="*/ 76496 w 76320"/>
                <a:gd name="connsiteY10" fmla="*/ 329305 h 3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320" h="332542">
                  <a:moveTo>
                    <a:pt x="76496" y="329305"/>
                  </a:moveTo>
                  <a:cubicBezTo>
                    <a:pt x="76496" y="328308"/>
                    <a:pt x="76496" y="327643"/>
                    <a:pt x="70903" y="321989"/>
                  </a:cubicBezTo>
                  <a:cubicBezTo>
                    <a:pt x="29783" y="280089"/>
                    <a:pt x="19256" y="217239"/>
                    <a:pt x="19256" y="166360"/>
                  </a:cubicBezTo>
                  <a:cubicBezTo>
                    <a:pt x="19256" y="108497"/>
                    <a:pt x="31756" y="50635"/>
                    <a:pt x="72219" y="9067"/>
                  </a:cubicBezTo>
                  <a:cubicBezTo>
                    <a:pt x="76496" y="5077"/>
                    <a:pt x="76496" y="4412"/>
                    <a:pt x="76496" y="3414"/>
                  </a:cubicBezTo>
                  <a:cubicBezTo>
                    <a:pt x="76496" y="1086"/>
                    <a:pt x="75180" y="89"/>
                    <a:pt x="73206" y="89"/>
                  </a:cubicBezTo>
                  <a:cubicBezTo>
                    <a:pt x="69916" y="89"/>
                    <a:pt x="40309" y="22701"/>
                    <a:pt x="20900" y="64934"/>
                  </a:cubicBezTo>
                  <a:cubicBezTo>
                    <a:pt x="4123" y="101514"/>
                    <a:pt x="176" y="138426"/>
                    <a:pt x="176" y="166360"/>
                  </a:cubicBezTo>
                  <a:cubicBezTo>
                    <a:pt x="176" y="192298"/>
                    <a:pt x="3794" y="232535"/>
                    <a:pt x="21887" y="270113"/>
                  </a:cubicBezTo>
                  <a:cubicBezTo>
                    <a:pt x="41625" y="311015"/>
                    <a:pt x="69916" y="332631"/>
                    <a:pt x="73206" y="332631"/>
                  </a:cubicBezTo>
                  <a:cubicBezTo>
                    <a:pt x="75180" y="332631"/>
                    <a:pt x="76496" y="331633"/>
                    <a:pt x="76496" y="3293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C2C0076-2358-90B3-CC8A-24797C4EBA5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514508" y="7085442"/>
              <a:ext cx="234881" cy="234442"/>
            </a:xfrm>
            <a:custGeom>
              <a:avLst/>
              <a:gdLst>
                <a:gd name="connsiteX0" fmla="*/ 110054 w 234881"/>
                <a:gd name="connsiteY0" fmla="*/ 23034 h 234442"/>
                <a:gd name="connsiteX1" fmla="*/ 119265 w 234881"/>
                <a:gd name="connsiteY1" fmla="*/ 10730 h 234442"/>
                <a:gd name="connsiteX2" fmla="*/ 139332 w 234881"/>
                <a:gd name="connsiteY2" fmla="*/ 10397 h 234442"/>
                <a:gd name="connsiteX3" fmla="*/ 199204 w 234881"/>
                <a:gd name="connsiteY3" fmla="*/ 43319 h 234442"/>
                <a:gd name="connsiteX4" fmla="*/ 181111 w 234881"/>
                <a:gd name="connsiteY4" fmla="*/ 90540 h 234442"/>
                <a:gd name="connsiteX5" fmla="*/ 125516 w 234881"/>
                <a:gd name="connsiteY5" fmla="*/ 109827 h 234442"/>
                <a:gd name="connsiteX6" fmla="*/ 88671 w 234881"/>
                <a:gd name="connsiteY6" fmla="*/ 109827 h 234442"/>
                <a:gd name="connsiteX7" fmla="*/ 110054 w 234881"/>
                <a:gd name="connsiteY7" fmla="*/ 23034 h 234442"/>
                <a:gd name="connsiteX8" fmla="*/ 157425 w 234881"/>
                <a:gd name="connsiteY8" fmla="*/ 114150 h 234442"/>
                <a:gd name="connsiteX9" fmla="*/ 229798 w 234881"/>
                <a:gd name="connsiteY9" fmla="*/ 49970 h 234442"/>
                <a:gd name="connsiteX10" fmla="*/ 157096 w 234881"/>
                <a:gd name="connsiteY10" fmla="*/ 89 h 234442"/>
                <a:gd name="connsiteX11" fmla="*/ 63341 w 234881"/>
                <a:gd name="connsiteY11" fmla="*/ 89 h 234442"/>
                <a:gd name="connsiteX12" fmla="*/ 53801 w 234881"/>
                <a:gd name="connsiteY12" fmla="*/ 6739 h 234442"/>
                <a:gd name="connsiteX13" fmla="*/ 63012 w 234881"/>
                <a:gd name="connsiteY13" fmla="*/ 10397 h 234442"/>
                <a:gd name="connsiteX14" fmla="*/ 75513 w 234881"/>
                <a:gd name="connsiteY14" fmla="*/ 11062 h 234442"/>
                <a:gd name="connsiteX15" fmla="*/ 84395 w 234881"/>
                <a:gd name="connsiteY15" fmla="*/ 16383 h 234442"/>
                <a:gd name="connsiteX16" fmla="*/ 83079 w 234881"/>
                <a:gd name="connsiteY16" fmla="*/ 22701 h 234442"/>
                <a:gd name="connsiteX17" fmla="*/ 38998 w 234881"/>
                <a:gd name="connsiteY17" fmla="*/ 201277 h 234442"/>
                <a:gd name="connsiteX18" fmla="*/ 9062 w 234881"/>
                <a:gd name="connsiteY18" fmla="*/ 216906 h 234442"/>
                <a:gd name="connsiteX19" fmla="*/ 179 w 234881"/>
                <a:gd name="connsiteY19" fmla="*/ 223557 h 234442"/>
                <a:gd name="connsiteX20" fmla="*/ 4785 w 234881"/>
                <a:gd name="connsiteY20" fmla="*/ 227215 h 234442"/>
                <a:gd name="connsiteX21" fmla="*/ 46235 w 234881"/>
                <a:gd name="connsiteY21" fmla="*/ 226217 h 234442"/>
                <a:gd name="connsiteX22" fmla="*/ 88013 w 234881"/>
                <a:gd name="connsiteY22" fmla="*/ 227215 h 234442"/>
                <a:gd name="connsiteX23" fmla="*/ 94593 w 234881"/>
                <a:gd name="connsiteY23" fmla="*/ 220564 h 234442"/>
                <a:gd name="connsiteX24" fmla="*/ 85382 w 234881"/>
                <a:gd name="connsiteY24" fmla="*/ 216906 h 234442"/>
                <a:gd name="connsiteX25" fmla="*/ 63999 w 234881"/>
                <a:gd name="connsiteY25" fmla="*/ 210920 h 234442"/>
                <a:gd name="connsiteX26" fmla="*/ 64986 w 234881"/>
                <a:gd name="connsiteY26" fmla="*/ 205267 h 234442"/>
                <a:gd name="connsiteX27" fmla="*/ 86698 w 234881"/>
                <a:gd name="connsiteY27" fmla="*/ 117143 h 234442"/>
                <a:gd name="connsiteX28" fmla="*/ 125845 w 234881"/>
                <a:gd name="connsiteY28" fmla="*/ 117143 h 234442"/>
                <a:gd name="connsiteX29" fmla="*/ 161702 w 234881"/>
                <a:gd name="connsiteY29" fmla="*/ 147405 h 234442"/>
                <a:gd name="connsiteX30" fmla="*/ 157096 w 234881"/>
                <a:gd name="connsiteY30" fmla="*/ 170350 h 234442"/>
                <a:gd name="connsiteX31" fmla="*/ 151833 w 234881"/>
                <a:gd name="connsiteY31" fmla="*/ 198616 h 234442"/>
                <a:gd name="connsiteX32" fmla="*/ 195585 w 234881"/>
                <a:gd name="connsiteY32" fmla="*/ 234531 h 234442"/>
                <a:gd name="connsiteX33" fmla="*/ 235061 w 234881"/>
                <a:gd name="connsiteY33" fmla="*/ 196288 h 234442"/>
                <a:gd name="connsiteX34" fmla="*/ 231114 w 234881"/>
                <a:gd name="connsiteY34" fmla="*/ 192298 h 234442"/>
                <a:gd name="connsiteX35" fmla="*/ 226837 w 234881"/>
                <a:gd name="connsiteY35" fmla="*/ 196954 h 234442"/>
                <a:gd name="connsiteX36" fmla="*/ 196901 w 234881"/>
                <a:gd name="connsiteY36" fmla="*/ 227215 h 234442"/>
                <a:gd name="connsiteX37" fmla="*/ 183743 w 234881"/>
                <a:gd name="connsiteY37" fmla="*/ 206930 h 234442"/>
                <a:gd name="connsiteX38" fmla="*/ 187032 w 234881"/>
                <a:gd name="connsiteY38" fmla="*/ 169020 h 234442"/>
                <a:gd name="connsiteX39" fmla="*/ 188348 w 234881"/>
                <a:gd name="connsiteY39" fmla="*/ 153390 h 234442"/>
                <a:gd name="connsiteX40" fmla="*/ 157425 w 234881"/>
                <a:gd name="connsiteY40" fmla="*/ 114150 h 2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4881" h="234442">
                  <a:moveTo>
                    <a:pt x="110054" y="23034"/>
                  </a:moveTo>
                  <a:cubicBezTo>
                    <a:pt x="112028" y="15053"/>
                    <a:pt x="113015" y="11728"/>
                    <a:pt x="119265" y="10730"/>
                  </a:cubicBezTo>
                  <a:cubicBezTo>
                    <a:pt x="122226" y="10397"/>
                    <a:pt x="132753" y="10397"/>
                    <a:pt x="139332" y="10397"/>
                  </a:cubicBezTo>
                  <a:cubicBezTo>
                    <a:pt x="162689" y="10397"/>
                    <a:pt x="199204" y="10397"/>
                    <a:pt x="199204" y="43319"/>
                  </a:cubicBezTo>
                  <a:cubicBezTo>
                    <a:pt x="199204" y="54625"/>
                    <a:pt x="193941" y="77571"/>
                    <a:pt x="181111" y="90540"/>
                  </a:cubicBezTo>
                  <a:cubicBezTo>
                    <a:pt x="172558" y="99186"/>
                    <a:pt x="155123" y="109827"/>
                    <a:pt x="125516" y="109827"/>
                  </a:cubicBezTo>
                  <a:lnTo>
                    <a:pt x="88671" y="109827"/>
                  </a:lnTo>
                  <a:lnTo>
                    <a:pt x="110054" y="23034"/>
                  </a:lnTo>
                  <a:close/>
                  <a:moveTo>
                    <a:pt x="157425" y="114150"/>
                  </a:moveTo>
                  <a:cubicBezTo>
                    <a:pt x="190651" y="106835"/>
                    <a:pt x="229798" y="83557"/>
                    <a:pt x="229798" y="49970"/>
                  </a:cubicBezTo>
                  <a:cubicBezTo>
                    <a:pt x="229798" y="21371"/>
                    <a:pt x="200191" y="89"/>
                    <a:pt x="157096" y="89"/>
                  </a:cubicBezTo>
                  <a:lnTo>
                    <a:pt x="63341" y="89"/>
                  </a:lnTo>
                  <a:cubicBezTo>
                    <a:pt x="56762" y="89"/>
                    <a:pt x="53801" y="89"/>
                    <a:pt x="53801" y="6739"/>
                  </a:cubicBezTo>
                  <a:cubicBezTo>
                    <a:pt x="53801" y="10397"/>
                    <a:pt x="56762" y="10397"/>
                    <a:pt x="63012" y="10397"/>
                  </a:cubicBezTo>
                  <a:cubicBezTo>
                    <a:pt x="63670" y="10397"/>
                    <a:pt x="69920" y="10397"/>
                    <a:pt x="75513" y="11062"/>
                  </a:cubicBezTo>
                  <a:cubicBezTo>
                    <a:pt x="81434" y="11728"/>
                    <a:pt x="84395" y="12060"/>
                    <a:pt x="84395" y="16383"/>
                  </a:cubicBezTo>
                  <a:cubicBezTo>
                    <a:pt x="84395" y="17713"/>
                    <a:pt x="84066" y="18711"/>
                    <a:pt x="83079" y="22701"/>
                  </a:cubicBezTo>
                  <a:lnTo>
                    <a:pt x="38998" y="201277"/>
                  </a:lnTo>
                  <a:cubicBezTo>
                    <a:pt x="35708" y="214246"/>
                    <a:pt x="35050" y="216906"/>
                    <a:pt x="9062" y="216906"/>
                  </a:cubicBezTo>
                  <a:cubicBezTo>
                    <a:pt x="3140" y="216906"/>
                    <a:pt x="179" y="216906"/>
                    <a:pt x="179" y="223557"/>
                  </a:cubicBezTo>
                  <a:cubicBezTo>
                    <a:pt x="179" y="227215"/>
                    <a:pt x="4127" y="227215"/>
                    <a:pt x="4785" y="227215"/>
                  </a:cubicBezTo>
                  <a:cubicBezTo>
                    <a:pt x="13996" y="227215"/>
                    <a:pt x="37024" y="226217"/>
                    <a:pt x="46235" y="226217"/>
                  </a:cubicBezTo>
                  <a:cubicBezTo>
                    <a:pt x="55446" y="226217"/>
                    <a:pt x="78802" y="227215"/>
                    <a:pt x="88013" y="227215"/>
                  </a:cubicBezTo>
                  <a:cubicBezTo>
                    <a:pt x="90645" y="227215"/>
                    <a:pt x="94593" y="227215"/>
                    <a:pt x="94593" y="220564"/>
                  </a:cubicBezTo>
                  <a:cubicBezTo>
                    <a:pt x="94593" y="216906"/>
                    <a:pt x="91632" y="216906"/>
                    <a:pt x="85382" y="216906"/>
                  </a:cubicBezTo>
                  <a:cubicBezTo>
                    <a:pt x="73210" y="216906"/>
                    <a:pt x="63999" y="216906"/>
                    <a:pt x="63999" y="210920"/>
                  </a:cubicBezTo>
                  <a:cubicBezTo>
                    <a:pt x="63999" y="208925"/>
                    <a:pt x="64657" y="207262"/>
                    <a:pt x="64986" y="205267"/>
                  </a:cubicBezTo>
                  <a:lnTo>
                    <a:pt x="86698" y="117143"/>
                  </a:lnTo>
                  <a:lnTo>
                    <a:pt x="125845" y="117143"/>
                  </a:lnTo>
                  <a:cubicBezTo>
                    <a:pt x="155781" y="117143"/>
                    <a:pt x="161702" y="135766"/>
                    <a:pt x="161702" y="147405"/>
                  </a:cubicBezTo>
                  <a:cubicBezTo>
                    <a:pt x="161702" y="152393"/>
                    <a:pt x="159070" y="162702"/>
                    <a:pt x="157096" y="170350"/>
                  </a:cubicBezTo>
                  <a:cubicBezTo>
                    <a:pt x="154794" y="179661"/>
                    <a:pt x="151833" y="191965"/>
                    <a:pt x="151833" y="198616"/>
                  </a:cubicBezTo>
                  <a:cubicBezTo>
                    <a:pt x="151833" y="234531"/>
                    <a:pt x="191309" y="234531"/>
                    <a:pt x="195585" y="234531"/>
                  </a:cubicBezTo>
                  <a:cubicBezTo>
                    <a:pt x="223548" y="234531"/>
                    <a:pt x="235061" y="200944"/>
                    <a:pt x="235061" y="196288"/>
                  </a:cubicBezTo>
                  <a:cubicBezTo>
                    <a:pt x="235061" y="192298"/>
                    <a:pt x="231443" y="192298"/>
                    <a:pt x="231114" y="192298"/>
                  </a:cubicBezTo>
                  <a:cubicBezTo>
                    <a:pt x="228153" y="192298"/>
                    <a:pt x="227495" y="194626"/>
                    <a:pt x="226837" y="196954"/>
                  </a:cubicBezTo>
                  <a:cubicBezTo>
                    <a:pt x="218613" y="221562"/>
                    <a:pt x="204468" y="227215"/>
                    <a:pt x="196901" y="227215"/>
                  </a:cubicBezTo>
                  <a:cubicBezTo>
                    <a:pt x="186045" y="227215"/>
                    <a:pt x="183743" y="219899"/>
                    <a:pt x="183743" y="206930"/>
                  </a:cubicBezTo>
                  <a:cubicBezTo>
                    <a:pt x="183743" y="196621"/>
                    <a:pt x="185716" y="179661"/>
                    <a:pt x="187032" y="169020"/>
                  </a:cubicBezTo>
                  <a:cubicBezTo>
                    <a:pt x="187690" y="164364"/>
                    <a:pt x="188348" y="158046"/>
                    <a:pt x="188348" y="153390"/>
                  </a:cubicBezTo>
                  <a:cubicBezTo>
                    <a:pt x="188348" y="127785"/>
                    <a:pt x="166307" y="117476"/>
                    <a:pt x="157425" y="11415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A10335-1FBF-C7B0-7395-A3796A5300E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853749" y="7222782"/>
              <a:ext cx="200998" cy="13301"/>
            </a:xfrm>
            <a:custGeom>
              <a:avLst/>
              <a:gdLst>
                <a:gd name="connsiteX0" fmla="*/ 189674 w 200998"/>
                <a:gd name="connsiteY0" fmla="*/ 13390 h 13301"/>
                <a:gd name="connsiteX1" fmla="*/ 201188 w 200998"/>
                <a:gd name="connsiteY1" fmla="*/ 6739 h 13301"/>
                <a:gd name="connsiteX2" fmla="*/ 189674 w 200998"/>
                <a:gd name="connsiteY2" fmla="*/ 89 h 13301"/>
                <a:gd name="connsiteX3" fmla="*/ 11703 w 200998"/>
                <a:gd name="connsiteY3" fmla="*/ 89 h 13301"/>
                <a:gd name="connsiteX4" fmla="*/ 189 w 200998"/>
                <a:gd name="connsiteY4" fmla="*/ 6739 h 13301"/>
                <a:gd name="connsiteX5" fmla="*/ 11703 w 200998"/>
                <a:gd name="connsiteY5" fmla="*/ 13390 h 13301"/>
                <a:gd name="connsiteX6" fmla="*/ 189674 w 200998"/>
                <a:gd name="connsiteY6" fmla="*/ 13390 h 1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998" h="13301">
                  <a:moveTo>
                    <a:pt x="189674" y="13390"/>
                  </a:moveTo>
                  <a:cubicBezTo>
                    <a:pt x="195266" y="13390"/>
                    <a:pt x="201188" y="13390"/>
                    <a:pt x="201188" y="6739"/>
                  </a:cubicBezTo>
                  <a:cubicBezTo>
                    <a:pt x="201188" y="89"/>
                    <a:pt x="195266" y="89"/>
                    <a:pt x="189674" y="89"/>
                  </a:cubicBezTo>
                  <a:lnTo>
                    <a:pt x="11703" y="89"/>
                  </a:lnTo>
                  <a:cubicBezTo>
                    <a:pt x="6111" y="89"/>
                    <a:pt x="189" y="89"/>
                    <a:pt x="189" y="6739"/>
                  </a:cubicBezTo>
                  <a:cubicBezTo>
                    <a:pt x="189" y="13390"/>
                    <a:pt x="6111" y="13390"/>
                    <a:pt x="11703" y="13390"/>
                  </a:cubicBezTo>
                  <a:lnTo>
                    <a:pt x="189674" y="133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04E1A87-36A0-E2C3-5C20-A3C4FEE9DC2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171858" y="7091096"/>
              <a:ext cx="131257" cy="221473"/>
            </a:xfrm>
            <a:custGeom>
              <a:avLst/>
              <a:gdLst>
                <a:gd name="connsiteX0" fmla="*/ 25530 w 131257"/>
                <a:gd name="connsiteY0" fmla="*/ 195956 h 221473"/>
                <a:gd name="connsiteX1" fmla="*/ 60400 w 131257"/>
                <a:gd name="connsiteY1" fmla="*/ 161704 h 221473"/>
                <a:gd name="connsiteX2" fmla="*/ 131457 w 131257"/>
                <a:gd name="connsiteY2" fmla="*/ 64602 h 221473"/>
                <a:gd name="connsiteX3" fmla="*/ 61716 w 131257"/>
                <a:gd name="connsiteY3" fmla="*/ 89 h 221473"/>
                <a:gd name="connsiteX4" fmla="*/ 199 w 131257"/>
                <a:gd name="connsiteY4" fmla="*/ 60279 h 221473"/>
                <a:gd name="connsiteX5" fmla="*/ 17635 w 131257"/>
                <a:gd name="connsiteY5" fmla="*/ 78901 h 221473"/>
                <a:gd name="connsiteX6" fmla="*/ 34741 w 131257"/>
                <a:gd name="connsiteY6" fmla="*/ 61276 h 221473"/>
                <a:gd name="connsiteX7" fmla="*/ 17306 w 131257"/>
                <a:gd name="connsiteY7" fmla="*/ 43984 h 221473"/>
                <a:gd name="connsiteX8" fmla="*/ 13029 w 131257"/>
                <a:gd name="connsiteY8" fmla="*/ 44317 h 221473"/>
                <a:gd name="connsiteX9" fmla="*/ 57439 w 131257"/>
                <a:gd name="connsiteY9" fmla="*/ 10397 h 221473"/>
                <a:gd name="connsiteX10" fmla="*/ 101521 w 131257"/>
                <a:gd name="connsiteY10" fmla="*/ 64602 h 221473"/>
                <a:gd name="connsiteX11" fmla="*/ 66979 w 131257"/>
                <a:gd name="connsiteY11" fmla="*/ 138094 h 221473"/>
                <a:gd name="connsiteX12" fmla="*/ 3818 w 131257"/>
                <a:gd name="connsiteY12" fmla="*/ 209258 h 221473"/>
                <a:gd name="connsiteX13" fmla="*/ 199 w 131257"/>
                <a:gd name="connsiteY13" fmla="*/ 221562 h 221473"/>
                <a:gd name="connsiteX14" fmla="*/ 122246 w 131257"/>
                <a:gd name="connsiteY14" fmla="*/ 221562 h 221473"/>
                <a:gd name="connsiteX15" fmla="*/ 131457 w 131257"/>
                <a:gd name="connsiteY15" fmla="*/ 163699 h 221473"/>
                <a:gd name="connsiteX16" fmla="*/ 123233 w 131257"/>
                <a:gd name="connsiteY16" fmla="*/ 163699 h 221473"/>
                <a:gd name="connsiteX17" fmla="*/ 115995 w 131257"/>
                <a:gd name="connsiteY17" fmla="*/ 193296 h 221473"/>
                <a:gd name="connsiteX18" fmla="*/ 84744 w 131257"/>
                <a:gd name="connsiteY18" fmla="*/ 195956 h 221473"/>
                <a:gd name="connsiteX19" fmla="*/ 25530 w 131257"/>
                <a:gd name="connsiteY19" fmla="*/ 195956 h 22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1257" h="221473">
                  <a:moveTo>
                    <a:pt x="25530" y="195956"/>
                  </a:moveTo>
                  <a:lnTo>
                    <a:pt x="60400" y="161704"/>
                  </a:lnTo>
                  <a:cubicBezTo>
                    <a:pt x="111719" y="115813"/>
                    <a:pt x="131457" y="97856"/>
                    <a:pt x="131457" y="64602"/>
                  </a:cubicBezTo>
                  <a:cubicBezTo>
                    <a:pt x="131457" y="26692"/>
                    <a:pt x="101850" y="89"/>
                    <a:pt x="61716" y="89"/>
                  </a:cubicBezTo>
                  <a:cubicBezTo>
                    <a:pt x="24543" y="89"/>
                    <a:pt x="199" y="30682"/>
                    <a:pt x="199" y="60279"/>
                  </a:cubicBezTo>
                  <a:cubicBezTo>
                    <a:pt x="199" y="78901"/>
                    <a:pt x="16648" y="78901"/>
                    <a:pt x="17635" y="78901"/>
                  </a:cubicBezTo>
                  <a:cubicBezTo>
                    <a:pt x="23227" y="78901"/>
                    <a:pt x="34741" y="74911"/>
                    <a:pt x="34741" y="61276"/>
                  </a:cubicBezTo>
                  <a:cubicBezTo>
                    <a:pt x="34741" y="52630"/>
                    <a:pt x="28819" y="43984"/>
                    <a:pt x="17306" y="43984"/>
                  </a:cubicBezTo>
                  <a:cubicBezTo>
                    <a:pt x="14674" y="43984"/>
                    <a:pt x="14016" y="43984"/>
                    <a:pt x="13029" y="44317"/>
                  </a:cubicBezTo>
                  <a:cubicBezTo>
                    <a:pt x="20595" y="22701"/>
                    <a:pt x="38359" y="10397"/>
                    <a:pt x="57439" y="10397"/>
                  </a:cubicBezTo>
                  <a:cubicBezTo>
                    <a:pt x="87375" y="10397"/>
                    <a:pt x="101521" y="37333"/>
                    <a:pt x="101521" y="64602"/>
                  </a:cubicBezTo>
                  <a:cubicBezTo>
                    <a:pt x="101521" y="91205"/>
                    <a:pt x="85073" y="117476"/>
                    <a:pt x="66979" y="138094"/>
                  </a:cubicBezTo>
                  <a:lnTo>
                    <a:pt x="3818" y="209258"/>
                  </a:lnTo>
                  <a:cubicBezTo>
                    <a:pt x="199" y="212916"/>
                    <a:pt x="199" y="213581"/>
                    <a:pt x="199" y="221562"/>
                  </a:cubicBezTo>
                  <a:lnTo>
                    <a:pt x="122246" y="221562"/>
                  </a:lnTo>
                  <a:lnTo>
                    <a:pt x="131457" y="163699"/>
                  </a:lnTo>
                  <a:lnTo>
                    <a:pt x="123233" y="163699"/>
                  </a:lnTo>
                  <a:cubicBezTo>
                    <a:pt x="121588" y="173676"/>
                    <a:pt x="119285" y="188307"/>
                    <a:pt x="115995" y="193296"/>
                  </a:cubicBezTo>
                  <a:cubicBezTo>
                    <a:pt x="113693" y="195956"/>
                    <a:pt x="91981" y="195956"/>
                    <a:pt x="84744" y="195956"/>
                  </a:cubicBezTo>
                  <a:lnTo>
                    <a:pt x="25530" y="19595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6C08A72-351E-9FC7-E866-9AAD0F490E15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330421" y="7074468"/>
              <a:ext cx="206919" cy="238100"/>
            </a:xfrm>
            <a:custGeom>
              <a:avLst/>
              <a:gdLst>
                <a:gd name="connsiteX0" fmla="*/ 111395 w 206919"/>
                <a:gd name="connsiteY0" fmla="*/ 7072 h 238100"/>
                <a:gd name="connsiteX1" fmla="*/ 103829 w 206919"/>
                <a:gd name="connsiteY1" fmla="*/ 89 h 238100"/>
                <a:gd name="connsiteX2" fmla="*/ 96262 w 206919"/>
                <a:gd name="connsiteY2" fmla="*/ 7072 h 238100"/>
                <a:gd name="connsiteX3" fmla="*/ 33101 w 206919"/>
                <a:gd name="connsiteY3" fmla="*/ 204935 h 238100"/>
                <a:gd name="connsiteX4" fmla="*/ 204 w 206919"/>
                <a:gd name="connsiteY4" fmla="*/ 227880 h 238100"/>
                <a:gd name="connsiteX5" fmla="*/ 204 w 206919"/>
                <a:gd name="connsiteY5" fmla="*/ 238189 h 238100"/>
                <a:gd name="connsiteX6" fmla="*/ 30798 w 206919"/>
                <a:gd name="connsiteY6" fmla="*/ 237191 h 238100"/>
                <a:gd name="connsiteX7" fmla="*/ 67971 w 206919"/>
                <a:gd name="connsiteY7" fmla="*/ 238189 h 238100"/>
                <a:gd name="connsiteX8" fmla="*/ 67971 w 206919"/>
                <a:gd name="connsiteY8" fmla="*/ 227880 h 238100"/>
                <a:gd name="connsiteX9" fmla="*/ 42641 w 206919"/>
                <a:gd name="connsiteY9" fmla="*/ 210588 h 238100"/>
                <a:gd name="connsiteX10" fmla="*/ 44286 w 206919"/>
                <a:gd name="connsiteY10" fmla="*/ 203272 h 238100"/>
                <a:gd name="connsiteX11" fmla="*/ 93631 w 206919"/>
                <a:gd name="connsiteY11" fmla="*/ 48307 h 238100"/>
                <a:gd name="connsiteX12" fmla="*/ 145607 w 206919"/>
                <a:gd name="connsiteY12" fmla="*/ 211918 h 238100"/>
                <a:gd name="connsiteX13" fmla="*/ 147252 w 206919"/>
                <a:gd name="connsiteY13" fmla="*/ 217904 h 238100"/>
                <a:gd name="connsiteX14" fmla="*/ 119290 w 206919"/>
                <a:gd name="connsiteY14" fmla="*/ 227880 h 238100"/>
                <a:gd name="connsiteX15" fmla="*/ 119290 w 206919"/>
                <a:gd name="connsiteY15" fmla="*/ 238189 h 238100"/>
                <a:gd name="connsiteX16" fmla="*/ 166661 w 206919"/>
                <a:gd name="connsiteY16" fmla="*/ 237191 h 238100"/>
                <a:gd name="connsiteX17" fmla="*/ 207124 w 206919"/>
                <a:gd name="connsiteY17" fmla="*/ 238189 h 238100"/>
                <a:gd name="connsiteX18" fmla="*/ 207124 w 206919"/>
                <a:gd name="connsiteY18" fmla="*/ 227880 h 238100"/>
                <a:gd name="connsiteX19" fmla="*/ 177188 w 206919"/>
                <a:gd name="connsiteY19" fmla="*/ 213581 h 238100"/>
                <a:gd name="connsiteX20" fmla="*/ 111395 w 206919"/>
                <a:gd name="connsiteY20" fmla="*/ 7072 h 2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6919" h="238100">
                  <a:moveTo>
                    <a:pt x="111395" y="7072"/>
                  </a:moveTo>
                  <a:cubicBezTo>
                    <a:pt x="109421" y="754"/>
                    <a:pt x="107447" y="89"/>
                    <a:pt x="103829" y="89"/>
                  </a:cubicBezTo>
                  <a:cubicBezTo>
                    <a:pt x="98565" y="89"/>
                    <a:pt x="97907" y="1419"/>
                    <a:pt x="96262" y="7072"/>
                  </a:cubicBezTo>
                  <a:lnTo>
                    <a:pt x="33101" y="204935"/>
                  </a:lnTo>
                  <a:cubicBezTo>
                    <a:pt x="29811" y="214911"/>
                    <a:pt x="23232" y="227880"/>
                    <a:pt x="204" y="227880"/>
                  </a:cubicBezTo>
                  <a:lnTo>
                    <a:pt x="204" y="238189"/>
                  </a:lnTo>
                  <a:cubicBezTo>
                    <a:pt x="11060" y="237524"/>
                    <a:pt x="27837" y="237191"/>
                    <a:pt x="30798" y="237191"/>
                  </a:cubicBezTo>
                  <a:cubicBezTo>
                    <a:pt x="40338" y="237191"/>
                    <a:pt x="57773" y="237856"/>
                    <a:pt x="67971" y="238189"/>
                  </a:cubicBezTo>
                  <a:lnTo>
                    <a:pt x="67971" y="227880"/>
                  </a:lnTo>
                  <a:cubicBezTo>
                    <a:pt x="50207" y="227547"/>
                    <a:pt x="42641" y="218569"/>
                    <a:pt x="42641" y="210588"/>
                  </a:cubicBezTo>
                  <a:cubicBezTo>
                    <a:pt x="42641" y="208925"/>
                    <a:pt x="42641" y="207927"/>
                    <a:pt x="44286" y="203272"/>
                  </a:cubicBezTo>
                  <a:lnTo>
                    <a:pt x="93631" y="48307"/>
                  </a:lnTo>
                  <a:lnTo>
                    <a:pt x="145607" y="211918"/>
                  </a:lnTo>
                  <a:cubicBezTo>
                    <a:pt x="147252" y="216573"/>
                    <a:pt x="147252" y="217239"/>
                    <a:pt x="147252" y="217904"/>
                  </a:cubicBezTo>
                  <a:cubicBezTo>
                    <a:pt x="147252" y="227880"/>
                    <a:pt x="127843" y="227880"/>
                    <a:pt x="119290" y="227880"/>
                  </a:cubicBezTo>
                  <a:lnTo>
                    <a:pt x="119290" y="238189"/>
                  </a:lnTo>
                  <a:cubicBezTo>
                    <a:pt x="130804" y="237191"/>
                    <a:pt x="154161" y="237191"/>
                    <a:pt x="166661" y="237191"/>
                  </a:cubicBezTo>
                  <a:cubicBezTo>
                    <a:pt x="179491" y="237191"/>
                    <a:pt x="194294" y="237856"/>
                    <a:pt x="207124" y="238189"/>
                  </a:cubicBezTo>
                  <a:lnTo>
                    <a:pt x="207124" y="227880"/>
                  </a:lnTo>
                  <a:cubicBezTo>
                    <a:pt x="182123" y="227880"/>
                    <a:pt x="181136" y="225885"/>
                    <a:pt x="177188" y="213581"/>
                  </a:cubicBezTo>
                  <a:lnTo>
                    <a:pt x="111395" y="707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1999E1A-0504-8C2B-52BD-59E0A23DD5F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648749" y="7222782"/>
              <a:ext cx="200998" cy="13301"/>
            </a:xfrm>
            <a:custGeom>
              <a:avLst/>
              <a:gdLst>
                <a:gd name="connsiteX0" fmla="*/ 189698 w 200998"/>
                <a:gd name="connsiteY0" fmla="*/ 13390 h 13301"/>
                <a:gd name="connsiteX1" fmla="*/ 201212 w 200998"/>
                <a:gd name="connsiteY1" fmla="*/ 6739 h 13301"/>
                <a:gd name="connsiteX2" fmla="*/ 189698 w 200998"/>
                <a:gd name="connsiteY2" fmla="*/ 89 h 13301"/>
                <a:gd name="connsiteX3" fmla="*/ 11727 w 200998"/>
                <a:gd name="connsiteY3" fmla="*/ 89 h 13301"/>
                <a:gd name="connsiteX4" fmla="*/ 213 w 200998"/>
                <a:gd name="connsiteY4" fmla="*/ 6739 h 13301"/>
                <a:gd name="connsiteX5" fmla="*/ 11727 w 200998"/>
                <a:gd name="connsiteY5" fmla="*/ 13390 h 13301"/>
                <a:gd name="connsiteX6" fmla="*/ 189698 w 200998"/>
                <a:gd name="connsiteY6" fmla="*/ 13390 h 1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998" h="13301">
                  <a:moveTo>
                    <a:pt x="189698" y="13390"/>
                  </a:moveTo>
                  <a:cubicBezTo>
                    <a:pt x="195290" y="13390"/>
                    <a:pt x="201212" y="13390"/>
                    <a:pt x="201212" y="6739"/>
                  </a:cubicBezTo>
                  <a:cubicBezTo>
                    <a:pt x="201212" y="89"/>
                    <a:pt x="195290" y="89"/>
                    <a:pt x="189698" y="89"/>
                  </a:cubicBezTo>
                  <a:lnTo>
                    <a:pt x="11727" y="89"/>
                  </a:lnTo>
                  <a:cubicBezTo>
                    <a:pt x="6135" y="89"/>
                    <a:pt x="213" y="89"/>
                    <a:pt x="213" y="6739"/>
                  </a:cubicBezTo>
                  <a:cubicBezTo>
                    <a:pt x="213" y="13390"/>
                    <a:pt x="6135" y="13390"/>
                    <a:pt x="11727" y="13390"/>
                  </a:cubicBezTo>
                  <a:lnTo>
                    <a:pt x="189698" y="133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6988846-51BC-0092-F084-345716E4AA6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960608" y="7078126"/>
              <a:ext cx="205274" cy="241758"/>
            </a:xfrm>
            <a:custGeom>
              <a:avLst/>
              <a:gdLst>
                <a:gd name="connsiteX0" fmla="*/ 49239 w 205274"/>
                <a:gd name="connsiteY0" fmla="*/ 203604 h 241758"/>
                <a:gd name="connsiteX1" fmla="*/ 76873 w 205274"/>
                <a:gd name="connsiteY1" fmla="*/ 136763 h 241758"/>
                <a:gd name="connsiteX2" fmla="*/ 121283 w 205274"/>
                <a:gd name="connsiteY2" fmla="*/ 28022 h 241758"/>
                <a:gd name="connsiteX3" fmla="*/ 138389 w 205274"/>
                <a:gd name="connsiteY3" fmla="*/ 20706 h 241758"/>
                <a:gd name="connsiteX4" fmla="*/ 161746 w 205274"/>
                <a:gd name="connsiteY4" fmla="*/ 48307 h 241758"/>
                <a:gd name="connsiteX5" fmla="*/ 160101 w 205274"/>
                <a:gd name="connsiteY5" fmla="*/ 60611 h 241758"/>
                <a:gd name="connsiteX6" fmla="*/ 162404 w 205274"/>
                <a:gd name="connsiteY6" fmla="*/ 62939 h 241758"/>
                <a:gd name="connsiteX7" fmla="*/ 184773 w 205274"/>
                <a:gd name="connsiteY7" fmla="*/ 53295 h 241758"/>
                <a:gd name="connsiteX8" fmla="*/ 193656 w 205274"/>
                <a:gd name="connsiteY8" fmla="*/ 31680 h 241758"/>
                <a:gd name="connsiteX9" fmla="*/ 166022 w 205274"/>
                <a:gd name="connsiteY9" fmla="*/ 89 h 241758"/>
                <a:gd name="connsiteX10" fmla="*/ 94308 w 205274"/>
                <a:gd name="connsiteY10" fmla="*/ 35671 h 241758"/>
                <a:gd name="connsiteX11" fmla="*/ 46279 w 205274"/>
                <a:gd name="connsiteY11" fmla="*/ 147737 h 241758"/>
                <a:gd name="connsiteX12" fmla="*/ 27857 w 205274"/>
                <a:gd name="connsiteY12" fmla="*/ 200944 h 241758"/>
                <a:gd name="connsiteX13" fmla="*/ 12395 w 205274"/>
                <a:gd name="connsiteY13" fmla="*/ 223889 h 241758"/>
                <a:gd name="connsiteX14" fmla="*/ 223 w 205274"/>
                <a:gd name="connsiteY14" fmla="*/ 239851 h 241758"/>
                <a:gd name="connsiteX15" fmla="*/ 3184 w 205274"/>
                <a:gd name="connsiteY15" fmla="*/ 241847 h 241758"/>
                <a:gd name="connsiteX16" fmla="*/ 19961 w 205274"/>
                <a:gd name="connsiteY16" fmla="*/ 234863 h 241758"/>
                <a:gd name="connsiteX17" fmla="*/ 33778 w 205274"/>
                <a:gd name="connsiteY17" fmla="*/ 222892 h 241758"/>
                <a:gd name="connsiteX18" fmla="*/ 82465 w 205274"/>
                <a:gd name="connsiteY18" fmla="*/ 232203 h 241758"/>
                <a:gd name="connsiteX19" fmla="*/ 132797 w 205274"/>
                <a:gd name="connsiteY19" fmla="*/ 241847 h 241758"/>
                <a:gd name="connsiteX20" fmla="*/ 196945 w 205274"/>
                <a:gd name="connsiteY20" fmla="*/ 206930 h 241758"/>
                <a:gd name="connsiteX21" fmla="*/ 205498 w 205274"/>
                <a:gd name="connsiteY21" fmla="*/ 188640 h 241758"/>
                <a:gd name="connsiteX22" fmla="*/ 203196 w 205274"/>
                <a:gd name="connsiteY22" fmla="*/ 186312 h 241758"/>
                <a:gd name="connsiteX23" fmla="*/ 184444 w 205274"/>
                <a:gd name="connsiteY23" fmla="*/ 193961 h 241758"/>
                <a:gd name="connsiteX24" fmla="*/ 172931 w 205274"/>
                <a:gd name="connsiteY24" fmla="*/ 207262 h 241758"/>
                <a:gd name="connsiteX25" fmla="*/ 167996 w 205274"/>
                <a:gd name="connsiteY25" fmla="*/ 217239 h 241758"/>
                <a:gd name="connsiteX26" fmla="*/ 160101 w 205274"/>
                <a:gd name="connsiteY26" fmla="*/ 221229 h 241758"/>
                <a:gd name="connsiteX27" fmla="*/ 106151 w 205274"/>
                <a:gd name="connsiteY27" fmla="*/ 210255 h 241758"/>
                <a:gd name="connsiteX28" fmla="*/ 62398 w 205274"/>
                <a:gd name="connsiteY28" fmla="*/ 202274 h 241758"/>
                <a:gd name="connsiteX29" fmla="*/ 49239 w 205274"/>
                <a:gd name="connsiteY29" fmla="*/ 203604 h 24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274" h="241758">
                  <a:moveTo>
                    <a:pt x="49239" y="203604"/>
                  </a:moveTo>
                  <a:cubicBezTo>
                    <a:pt x="67004" y="175671"/>
                    <a:pt x="72596" y="154388"/>
                    <a:pt x="76873" y="136763"/>
                  </a:cubicBezTo>
                  <a:cubicBezTo>
                    <a:pt x="88386" y="90873"/>
                    <a:pt x="100887" y="50968"/>
                    <a:pt x="121283" y="28022"/>
                  </a:cubicBezTo>
                  <a:cubicBezTo>
                    <a:pt x="125231" y="23699"/>
                    <a:pt x="127862" y="20706"/>
                    <a:pt x="138389" y="20706"/>
                  </a:cubicBezTo>
                  <a:cubicBezTo>
                    <a:pt x="161088" y="20706"/>
                    <a:pt x="161746" y="43652"/>
                    <a:pt x="161746" y="48307"/>
                  </a:cubicBezTo>
                  <a:cubicBezTo>
                    <a:pt x="161746" y="54293"/>
                    <a:pt x="160101" y="58949"/>
                    <a:pt x="160101" y="60611"/>
                  </a:cubicBezTo>
                  <a:cubicBezTo>
                    <a:pt x="160101" y="62939"/>
                    <a:pt x="162075" y="62939"/>
                    <a:pt x="162404" y="62939"/>
                  </a:cubicBezTo>
                  <a:cubicBezTo>
                    <a:pt x="167667" y="62939"/>
                    <a:pt x="176549" y="59281"/>
                    <a:pt x="184773" y="53295"/>
                  </a:cubicBezTo>
                  <a:cubicBezTo>
                    <a:pt x="190695" y="48640"/>
                    <a:pt x="193656" y="45314"/>
                    <a:pt x="193656" y="31680"/>
                  </a:cubicBezTo>
                  <a:cubicBezTo>
                    <a:pt x="193656" y="13723"/>
                    <a:pt x="184444" y="89"/>
                    <a:pt x="166022" y="89"/>
                  </a:cubicBezTo>
                  <a:cubicBezTo>
                    <a:pt x="155495" y="89"/>
                    <a:pt x="126546" y="2749"/>
                    <a:pt x="94308" y="35671"/>
                  </a:cubicBezTo>
                  <a:cubicBezTo>
                    <a:pt x="67990" y="62939"/>
                    <a:pt x="52529" y="122797"/>
                    <a:pt x="46279" y="147737"/>
                  </a:cubicBezTo>
                  <a:cubicBezTo>
                    <a:pt x="40357" y="170683"/>
                    <a:pt x="37726" y="180991"/>
                    <a:pt x="27857" y="200944"/>
                  </a:cubicBezTo>
                  <a:cubicBezTo>
                    <a:pt x="25554" y="204935"/>
                    <a:pt x="17001" y="219566"/>
                    <a:pt x="12395" y="223889"/>
                  </a:cubicBezTo>
                  <a:cubicBezTo>
                    <a:pt x="3513" y="232203"/>
                    <a:pt x="223" y="238189"/>
                    <a:pt x="223" y="239851"/>
                  </a:cubicBezTo>
                  <a:cubicBezTo>
                    <a:pt x="223" y="240517"/>
                    <a:pt x="881" y="241847"/>
                    <a:pt x="3184" y="241847"/>
                  </a:cubicBezTo>
                  <a:cubicBezTo>
                    <a:pt x="4500" y="241847"/>
                    <a:pt x="11408" y="240517"/>
                    <a:pt x="19961" y="234863"/>
                  </a:cubicBezTo>
                  <a:cubicBezTo>
                    <a:pt x="25554" y="231538"/>
                    <a:pt x="26212" y="230873"/>
                    <a:pt x="33778" y="222892"/>
                  </a:cubicBezTo>
                  <a:cubicBezTo>
                    <a:pt x="50226" y="223224"/>
                    <a:pt x="61740" y="226217"/>
                    <a:pt x="82465" y="232203"/>
                  </a:cubicBezTo>
                  <a:cubicBezTo>
                    <a:pt x="99242" y="236859"/>
                    <a:pt x="116020" y="241847"/>
                    <a:pt x="132797" y="241847"/>
                  </a:cubicBezTo>
                  <a:cubicBezTo>
                    <a:pt x="159443" y="241847"/>
                    <a:pt x="186418" y="221562"/>
                    <a:pt x="196945" y="206930"/>
                  </a:cubicBezTo>
                  <a:cubicBezTo>
                    <a:pt x="203525" y="197951"/>
                    <a:pt x="205498" y="189638"/>
                    <a:pt x="205498" y="188640"/>
                  </a:cubicBezTo>
                  <a:cubicBezTo>
                    <a:pt x="205498" y="186312"/>
                    <a:pt x="203525" y="186312"/>
                    <a:pt x="203196" y="186312"/>
                  </a:cubicBezTo>
                  <a:cubicBezTo>
                    <a:pt x="197932" y="186312"/>
                    <a:pt x="190037" y="189970"/>
                    <a:pt x="184444" y="193961"/>
                  </a:cubicBezTo>
                  <a:cubicBezTo>
                    <a:pt x="175562" y="199614"/>
                    <a:pt x="174904" y="201609"/>
                    <a:pt x="172931" y="207262"/>
                  </a:cubicBezTo>
                  <a:cubicBezTo>
                    <a:pt x="171286" y="212583"/>
                    <a:pt x="169312" y="215243"/>
                    <a:pt x="167996" y="217239"/>
                  </a:cubicBezTo>
                  <a:cubicBezTo>
                    <a:pt x="165364" y="221229"/>
                    <a:pt x="165036" y="221229"/>
                    <a:pt x="160101" y="221229"/>
                  </a:cubicBezTo>
                  <a:cubicBezTo>
                    <a:pt x="144311" y="221229"/>
                    <a:pt x="127862" y="216241"/>
                    <a:pt x="106151" y="210255"/>
                  </a:cubicBezTo>
                  <a:cubicBezTo>
                    <a:pt x="96939" y="207595"/>
                    <a:pt x="78846" y="202274"/>
                    <a:pt x="62398" y="202274"/>
                  </a:cubicBezTo>
                  <a:cubicBezTo>
                    <a:pt x="58121" y="202274"/>
                    <a:pt x="53516" y="202607"/>
                    <a:pt x="49239" y="20360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57B16D-47D0-B462-D99B-CAA3577529E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209874" y="7063162"/>
              <a:ext cx="76320" cy="332542"/>
            </a:xfrm>
            <a:custGeom>
              <a:avLst/>
              <a:gdLst>
                <a:gd name="connsiteX0" fmla="*/ 76550 w 76320"/>
                <a:gd name="connsiteY0" fmla="*/ 329305 h 332542"/>
                <a:gd name="connsiteX1" fmla="*/ 70958 w 76320"/>
                <a:gd name="connsiteY1" fmla="*/ 321989 h 332542"/>
                <a:gd name="connsiteX2" fmla="*/ 19310 w 76320"/>
                <a:gd name="connsiteY2" fmla="*/ 166360 h 332542"/>
                <a:gd name="connsiteX3" fmla="*/ 72274 w 76320"/>
                <a:gd name="connsiteY3" fmla="*/ 9067 h 332542"/>
                <a:gd name="connsiteX4" fmla="*/ 76550 w 76320"/>
                <a:gd name="connsiteY4" fmla="*/ 3414 h 332542"/>
                <a:gd name="connsiteX5" fmla="*/ 73261 w 76320"/>
                <a:gd name="connsiteY5" fmla="*/ 89 h 332542"/>
                <a:gd name="connsiteX6" fmla="*/ 20955 w 76320"/>
                <a:gd name="connsiteY6" fmla="*/ 64934 h 332542"/>
                <a:gd name="connsiteX7" fmla="*/ 230 w 76320"/>
                <a:gd name="connsiteY7" fmla="*/ 166360 h 332542"/>
                <a:gd name="connsiteX8" fmla="*/ 21942 w 76320"/>
                <a:gd name="connsiteY8" fmla="*/ 270113 h 332542"/>
                <a:gd name="connsiteX9" fmla="*/ 73261 w 76320"/>
                <a:gd name="connsiteY9" fmla="*/ 332631 h 332542"/>
                <a:gd name="connsiteX10" fmla="*/ 76550 w 76320"/>
                <a:gd name="connsiteY10" fmla="*/ 329305 h 3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320" h="332542">
                  <a:moveTo>
                    <a:pt x="76550" y="329305"/>
                  </a:moveTo>
                  <a:cubicBezTo>
                    <a:pt x="76550" y="328308"/>
                    <a:pt x="76550" y="327643"/>
                    <a:pt x="70958" y="321989"/>
                  </a:cubicBezTo>
                  <a:cubicBezTo>
                    <a:pt x="29837" y="280089"/>
                    <a:pt x="19310" y="217239"/>
                    <a:pt x="19310" y="166360"/>
                  </a:cubicBezTo>
                  <a:cubicBezTo>
                    <a:pt x="19310" y="108497"/>
                    <a:pt x="31811" y="50635"/>
                    <a:pt x="72274" y="9067"/>
                  </a:cubicBezTo>
                  <a:cubicBezTo>
                    <a:pt x="76550" y="5077"/>
                    <a:pt x="76550" y="4412"/>
                    <a:pt x="76550" y="3414"/>
                  </a:cubicBezTo>
                  <a:cubicBezTo>
                    <a:pt x="76550" y="1086"/>
                    <a:pt x="75235" y="89"/>
                    <a:pt x="73261" y="89"/>
                  </a:cubicBezTo>
                  <a:cubicBezTo>
                    <a:pt x="69971" y="89"/>
                    <a:pt x="40364" y="22701"/>
                    <a:pt x="20955" y="64934"/>
                  </a:cubicBezTo>
                  <a:cubicBezTo>
                    <a:pt x="4178" y="101514"/>
                    <a:pt x="230" y="138426"/>
                    <a:pt x="230" y="166360"/>
                  </a:cubicBezTo>
                  <a:cubicBezTo>
                    <a:pt x="230" y="192298"/>
                    <a:pt x="3849" y="232535"/>
                    <a:pt x="21942" y="270113"/>
                  </a:cubicBezTo>
                  <a:cubicBezTo>
                    <a:pt x="41680" y="311015"/>
                    <a:pt x="69971" y="332631"/>
                    <a:pt x="73261" y="332631"/>
                  </a:cubicBezTo>
                  <a:cubicBezTo>
                    <a:pt x="75235" y="332631"/>
                    <a:pt x="76550" y="331633"/>
                    <a:pt x="76550" y="3293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EB1E0D9-BEAC-6024-E3F9-EE292CF919D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310831" y="7084983"/>
              <a:ext cx="267449" cy="238226"/>
            </a:xfrm>
            <a:custGeom>
              <a:avLst/>
              <a:gdLst>
                <a:gd name="connsiteX0" fmla="*/ 267684 w 267449"/>
                <a:gd name="connsiteY0" fmla="*/ 13184 h 238226"/>
                <a:gd name="connsiteX1" fmla="*/ 232155 w 267449"/>
                <a:gd name="connsiteY1" fmla="*/ 215 h 238226"/>
                <a:gd name="connsiteX2" fmla="*/ 108135 w 267449"/>
                <a:gd name="connsiteY2" fmla="*/ 215 h 238226"/>
                <a:gd name="connsiteX3" fmla="*/ 57145 w 267449"/>
                <a:gd name="connsiteY3" fmla="*/ 27816 h 238226"/>
                <a:gd name="connsiteX4" fmla="*/ 60435 w 267449"/>
                <a:gd name="connsiteY4" fmla="*/ 30144 h 238226"/>
                <a:gd name="connsiteX5" fmla="*/ 82147 w 267449"/>
                <a:gd name="connsiteY5" fmla="*/ 19170 h 238226"/>
                <a:gd name="connsiteX6" fmla="*/ 112412 w 267449"/>
                <a:gd name="connsiteY6" fmla="*/ 18505 h 238226"/>
                <a:gd name="connsiteX7" fmla="*/ 132808 w 267449"/>
                <a:gd name="connsiteY7" fmla="*/ 18505 h 238226"/>
                <a:gd name="connsiteX8" fmla="*/ 131492 w 267449"/>
                <a:gd name="connsiteY8" fmla="*/ 24823 h 238226"/>
                <a:gd name="connsiteX9" fmla="*/ 84778 w 267449"/>
                <a:gd name="connsiteY9" fmla="*/ 169812 h 238226"/>
                <a:gd name="connsiteX10" fmla="*/ 60435 w 267449"/>
                <a:gd name="connsiteY10" fmla="*/ 219693 h 238226"/>
                <a:gd name="connsiteX11" fmla="*/ 29183 w 267449"/>
                <a:gd name="connsiteY11" fmla="*/ 198743 h 238226"/>
                <a:gd name="connsiteX12" fmla="*/ 25893 w 267449"/>
                <a:gd name="connsiteY12" fmla="*/ 195418 h 238226"/>
                <a:gd name="connsiteX13" fmla="*/ 234 w 267449"/>
                <a:gd name="connsiteY13" fmla="*/ 211712 h 238226"/>
                <a:gd name="connsiteX14" fmla="*/ 892 w 267449"/>
                <a:gd name="connsiteY14" fmla="*/ 213707 h 238226"/>
                <a:gd name="connsiteX15" fmla="*/ 37736 w 267449"/>
                <a:gd name="connsiteY15" fmla="*/ 238315 h 238226"/>
                <a:gd name="connsiteX16" fmla="*/ 84449 w 267449"/>
                <a:gd name="connsiteY16" fmla="*/ 213707 h 238226"/>
                <a:gd name="connsiteX17" fmla="*/ 125570 w 267449"/>
                <a:gd name="connsiteY17" fmla="*/ 126581 h 238226"/>
                <a:gd name="connsiteX18" fmla="*/ 189061 w 267449"/>
                <a:gd name="connsiteY18" fmla="*/ 126581 h 238226"/>
                <a:gd name="connsiteX19" fmla="*/ 188403 w 267449"/>
                <a:gd name="connsiteY19" fmla="*/ 127579 h 238226"/>
                <a:gd name="connsiteX20" fmla="*/ 191692 w 267449"/>
                <a:gd name="connsiteY20" fmla="*/ 129907 h 238226"/>
                <a:gd name="connsiteX21" fmla="*/ 217681 w 267449"/>
                <a:gd name="connsiteY21" fmla="*/ 110287 h 238226"/>
                <a:gd name="connsiteX22" fmla="*/ 211430 w 267449"/>
                <a:gd name="connsiteY22" fmla="*/ 108291 h 238226"/>
                <a:gd name="connsiteX23" fmla="*/ 132479 w 267449"/>
                <a:gd name="connsiteY23" fmla="*/ 108291 h 238226"/>
                <a:gd name="connsiteX24" fmla="*/ 158138 w 267449"/>
                <a:gd name="connsiteY24" fmla="*/ 18505 h 238226"/>
                <a:gd name="connsiteX25" fmla="*/ 201562 w 267449"/>
                <a:gd name="connsiteY25" fmla="*/ 18505 h 238226"/>
                <a:gd name="connsiteX26" fmla="*/ 238735 w 267449"/>
                <a:gd name="connsiteY26" fmla="*/ 24158 h 238226"/>
                <a:gd name="connsiteX27" fmla="*/ 239393 w 267449"/>
                <a:gd name="connsiteY27" fmla="*/ 31142 h 238226"/>
                <a:gd name="connsiteX28" fmla="*/ 242024 w 267449"/>
                <a:gd name="connsiteY28" fmla="*/ 32139 h 238226"/>
                <a:gd name="connsiteX29" fmla="*/ 267684 w 267449"/>
                <a:gd name="connsiteY29" fmla="*/ 13184 h 23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7449" h="238226">
                  <a:moveTo>
                    <a:pt x="267684" y="13184"/>
                  </a:moveTo>
                  <a:cubicBezTo>
                    <a:pt x="267684" y="-2112"/>
                    <a:pt x="242353" y="215"/>
                    <a:pt x="232155" y="215"/>
                  </a:cubicBezTo>
                  <a:lnTo>
                    <a:pt x="108135" y="215"/>
                  </a:lnTo>
                  <a:cubicBezTo>
                    <a:pt x="91687" y="215"/>
                    <a:pt x="62409" y="9859"/>
                    <a:pt x="57145" y="27816"/>
                  </a:cubicBezTo>
                  <a:cubicBezTo>
                    <a:pt x="57803" y="29812"/>
                    <a:pt x="58461" y="30144"/>
                    <a:pt x="60435" y="30144"/>
                  </a:cubicBezTo>
                  <a:cubicBezTo>
                    <a:pt x="67672" y="30144"/>
                    <a:pt x="77541" y="24158"/>
                    <a:pt x="82147" y="19170"/>
                  </a:cubicBezTo>
                  <a:cubicBezTo>
                    <a:pt x="92345" y="19170"/>
                    <a:pt x="102214" y="18505"/>
                    <a:pt x="112412" y="18505"/>
                  </a:cubicBezTo>
                  <a:lnTo>
                    <a:pt x="132808" y="18505"/>
                  </a:lnTo>
                  <a:cubicBezTo>
                    <a:pt x="132808" y="18505"/>
                    <a:pt x="131492" y="24491"/>
                    <a:pt x="131492" y="24823"/>
                  </a:cubicBezTo>
                  <a:cubicBezTo>
                    <a:pt x="118662" y="85679"/>
                    <a:pt x="99253" y="137223"/>
                    <a:pt x="84778" y="169812"/>
                  </a:cubicBezTo>
                  <a:cubicBezTo>
                    <a:pt x="82805" y="174135"/>
                    <a:pt x="65040" y="215703"/>
                    <a:pt x="60435" y="219693"/>
                  </a:cubicBezTo>
                  <a:cubicBezTo>
                    <a:pt x="45960" y="219693"/>
                    <a:pt x="35105" y="211712"/>
                    <a:pt x="29183" y="198743"/>
                  </a:cubicBezTo>
                  <a:cubicBezTo>
                    <a:pt x="28196" y="196748"/>
                    <a:pt x="28196" y="195418"/>
                    <a:pt x="25893" y="195418"/>
                  </a:cubicBezTo>
                  <a:cubicBezTo>
                    <a:pt x="18327" y="195418"/>
                    <a:pt x="234" y="206059"/>
                    <a:pt x="234" y="211712"/>
                  </a:cubicBezTo>
                  <a:cubicBezTo>
                    <a:pt x="234" y="212377"/>
                    <a:pt x="563" y="213042"/>
                    <a:pt x="892" y="213707"/>
                  </a:cubicBezTo>
                  <a:cubicBezTo>
                    <a:pt x="6813" y="229337"/>
                    <a:pt x="21617" y="238315"/>
                    <a:pt x="37736" y="238315"/>
                  </a:cubicBezTo>
                  <a:cubicBezTo>
                    <a:pt x="54514" y="238315"/>
                    <a:pt x="73923" y="226011"/>
                    <a:pt x="84449" y="213707"/>
                  </a:cubicBezTo>
                  <a:cubicBezTo>
                    <a:pt x="95305" y="201071"/>
                    <a:pt x="117017" y="146534"/>
                    <a:pt x="125570" y="126581"/>
                  </a:cubicBezTo>
                  <a:lnTo>
                    <a:pt x="189061" y="126581"/>
                  </a:lnTo>
                  <a:cubicBezTo>
                    <a:pt x="188732" y="126914"/>
                    <a:pt x="188403" y="127246"/>
                    <a:pt x="188403" y="127579"/>
                  </a:cubicBezTo>
                  <a:cubicBezTo>
                    <a:pt x="188403" y="128909"/>
                    <a:pt x="190377" y="129907"/>
                    <a:pt x="191692" y="129907"/>
                  </a:cubicBezTo>
                  <a:cubicBezTo>
                    <a:pt x="198930" y="129907"/>
                    <a:pt x="217681" y="120596"/>
                    <a:pt x="217681" y="110287"/>
                  </a:cubicBezTo>
                  <a:cubicBezTo>
                    <a:pt x="217681" y="107959"/>
                    <a:pt x="215378" y="108291"/>
                    <a:pt x="211430" y="108291"/>
                  </a:cubicBezTo>
                  <a:lnTo>
                    <a:pt x="132479" y="108291"/>
                  </a:lnTo>
                  <a:cubicBezTo>
                    <a:pt x="141032" y="78363"/>
                    <a:pt x="152217" y="49099"/>
                    <a:pt x="158138" y="18505"/>
                  </a:cubicBezTo>
                  <a:lnTo>
                    <a:pt x="201562" y="18505"/>
                  </a:lnTo>
                  <a:cubicBezTo>
                    <a:pt x="209786" y="18505"/>
                    <a:pt x="232813" y="16842"/>
                    <a:pt x="238735" y="24158"/>
                  </a:cubicBezTo>
                  <a:cubicBezTo>
                    <a:pt x="239393" y="26154"/>
                    <a:pt x="238406" y="29479"/>
                    <a:pt x="239393" y="31142"/>
                  </a:cubicBezTo>
                  <a:cubicBezTo>
                    <a:pt x="240051" y="31807"/>
                    <a:pt x="241037" y="32139"/>
                    <a:pt x="242024" y="32139"/>
                  </a:cubicBezTo>
                  <a:cubicBezTo>
                    <a:pt x="249920" y="32139"/>
                    <a:pt x="267684" y="22163"/>
                    <a:pt x="267684" y="1318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9BC0572-9E42-7AEE-BB94-30F5C931762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593102" y="7063162"/>
              <a:ext cx="76320" cy="332542"/>
            </a:xfrm>
            <a:custGeom>
              <a:avLst/>
              <a:gdLst>
                <a:gd name="connsiteX0" fmla="*/ 76562 w 76320"/>
                <a:gd name="connsiteY0" fmla="*/ 166360 h 332542"/>
                <a:gd name="connsiteX1" fmla="*/ 54851 w 76320"/>
                <a:gd name="connsiteY1" fmla="*/ 62606 h 332542"/>
                <a:gd name="connsiteX2" fmla="*/ 3532 w 76320"/>
                <a:gd name="connsiteY2" fmla="*/ 89 h 332542"/>
                <a:gd name="connsiteX3" fmla="*/ 242 w 76320"/>
                <a:gd name="connsiteY3" fmla="*/ 3414 h 332542"/>
                <a:gd name="connsiteX4" fmla="*/ 6493 w 76320"/>
                <a:gd name="connsiteY4" fmla="*/ 11062 h 332542"/>
                <a:gd name="connsiteX5" fmla="*/ 57482 w 76320"/>
                <a:gd name="connsiteY5" fmla="*/ 166360 h 332542"/>
                <a:gd name="connsiteX6" fmla="*/ 4519 w 76320"/>
                <a:gd name="connsiteY6" fmla="*/ 323652 h 332542"/>
                <a:gd name="connsiteX7" fmla="*/ 242 w 76320"/>
                <a:gd name="connsiteY7" fmla="*/ 329305 h 332542"/>
                <a:gd name="connsiteX8" fmla="*/ 3532 w 76320"/>
                <a:gd name="connsiteY8" fmla="*/ 332631 h 332542"/>
                <a:gd name="connsiteX9" fmla="*/ 55838 w 76320"/>
                <a:gd name="connsiteY9" fmla="*/ 267785 h 332542"/>
                <a:gd name="connsiteX10" fmla="*/ 76562 w 76320"/>
                <a:gd name="connsiteY10" fmla="*/ 166360 h 3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320" h="332542">
                  <a:moveTo>
                    <a:pt x="76562" y="166360"/>
                  </a:moveTo>
                  <a:cubicBezTo>
                    <a:pt x="76562" y="140421"/>
                    <a:pt x="72944" y="100184"/>
                    <a:pt x="54851" y="62606"/>
                  </a:cubicBezTo>
                  <a:cubicBezTo>
                    <a:pt x="35113" y="21704"/>
                    <a:pt x="6822" y="89"/>
                    <a:pt x="3532" y="89"/>
                  </a:cubicBezTo>
                  <a:cubicBezTo>
                    <a:pt x="1558" y="89"/>
                    <a:pt x="242" y="1419"/>
                    <a:pt x="242" y="3414"/>
                  </a:cubicBezTo>
                  <a:cubicBezTo>
                    <a:pt x="242" y="4412"/>
                    <a:pt x="242" y="5077"/>
                    <a:pt x="6493" y="11062"/>
                  </a:cubicBezTo>
                  <a:cubicBezTo>
                    <a:pt x="38731" y="43984"/>
                    <a:pt x="57482" y="96858"/>
                    <a:pt x="57482" y="166360"/>
                  </a:cubicBezTo>
                  <a:cubicBezTo>
                    <a:pt x="57482" y="223224"/>
                    <a:pt x="45311" y="281752"/>
                    <a:pt x="4519" y="323652"/>
                  </a:cubicBezTo>
                  <a:cubicBezTo>
                    <a:pt x="242" y="327643"/>
                    <a:pt x="242" y="328308"/>
                    <a:pt x="242" y="329305"/>
                  </a:cubicBezTo>
                  <a:cubicBezTo>
                    <a:pt x="242" y="331301"/>
                    <a:pt x="1558" y="332631"/>
                    <a:pt x="3532" y="332631"/>
                  </a:cubicBezTo>
                  <a:cubicBezTo>
                    <a:pt x="6822" y="332631"/>
                    <a:pt x="36429" y="310018"/>
                    <a:pt x="55838" y="267785"/>
                  </a:cubicBezTo>
                  <a:cubicBezTo>
                    <a:pt x="72615" y="231205"/>
                    <a:pt x="76562" y="194293"/>
                    <a:pt x="76562" y="16636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E148A1B-532C-C23B-A293-C11119BF41E3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721033" y="7063162"/>
              <a:ext cx="76320" cy="332542"/>
            </a:xfrm>
            <a:custGeom>
              <a:avLst/>
              <a:gdLst>
                <a:gd name="connsiteX0" fmla="*/ 76566 w 76320"/>
                <a:gd name="connsiteY0" fmla="*/ 166360 h 332542"/>
                <a:gd name="connsiteX1" fmla="*/ 54855 w 76320"/>
                <a:gd name="connsiteY1" fmla="*/ 62606 h 332542"/>
                <a:gd name="connsiteX2" fmla="*/ 3536 w 76320"/>
                <a:gd name="connsiteY2" fmla="*/ 89 h 332542"/>
                <a:gd name="connsiteX3" fmla="*/ 246 w 76320"/>
                <a:gd name="connsiteY3" fmla="*/ 3414 h 332542"/>
                <a:gd name="connsiteX4" fmla="*/ 6497 w 76320"/>
                <a:gd name="connsiteY4" fmla="*/ 11062 h 332542"/>
                <a:gd name="connsiteX5" fmla="*/ 57486 w 76320"/>
                <a:gd name="connsiteY5" fmla="*/ 166360 h 332542"/>
                <a:gd name="connsiteX6" fmla="*/ 4523 w 76320"/>
                <a:gd name="connsiteY6" fmla="*/ 323652 h 332542"/>
                <a:gd name="connsiteX7" fmla="*/ 246 w 76320"/>
                <a:gd name="connsiteY7" fmla="*/ 329305 h 332542"/>
                <a:gd name="connsiteX8" fmla="*/ 3536 w 76320"/>
                <a:gd name="connsiteY8" fmla="*/ 332631 h 332542"/>
                <a:gd name="connsiteX9" fmla="*/ 55841 w 76320"/>
                <a:gd name="connsiteY9" fmla="*/ 267785 h 332542"/>
                <a:gd name="connsiteX10" fmla="*/ 76566 w 76320"/>
                <a:gd name="connsiteY10" fmla="*/ 166360 h 3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320" h="332542">
                  <a:moveTo>
                    <a:pt x="76566" y="166360"/>
                  </a:moveTo>
                  <a:cubicBezTo>
                    <a:pt x="76566" y="140421"/>
                    <a:pt x="72948" y="100184"/>
                    <a:pt x="54855" y="62606"/>
                  </a:cubicBezTo>
                  <a:cubicBezTo>
                    <a:pt x="35117" y="21704"/>
                    <a:pt x="6825" y="89"/>
                    <a:pt x="3536" y="89"/>
                  </a:cubicBezTo>
                  <a:cubicBezTo>
                    <a:pt x="1562" y="89"/>
                    <a:pt x="246" y="1419"/>
                    <a:pt x="246" y="3414"/>
                  </a:cubicBezTo>
                  <a:cubicBezTo>
                    <a:pt x="246" y="4412"/>
                    <a:pt x="246" y="5077"/>
                    <a:pt x="6497" y="11062"/>
                  </a:cubicBezTo>
                  <a:cubicBezTo>
                    <a:pt x="38735" y="43984"/>
                    <a:pt x="57486" y="96858"/>
                    <a:pt x="57486" y="166360"/>
                  </a:cubicBezTo>
                  <a:cubicBezTo>
                    <a:pt x="57486" y="223224"/>
                    <a:pt x="45315" y="281752"/>
                    <a:pt x="4523" y="323652"/>
                  </a:cubicBezTo>
                  <a:cubicBezTo>
                    <a:pt x="246" y="327643"/>
                    <a:pt x="246" y="328308"/>
                    <a:pt x="246" y="329305"/>
                  </a:cubicBezTo>
                  <a:cubicBezTo>
                    <a:pt x="246" y="331301"/>
                    <a:pt x="1562" y="332631"/>
                    <a:pt x="3536" y="332631"/>
                  </a:cubicBezTo>
                  <a:cubicBezTo>
                    <a:pt x="6825" y="332631"/>
                    <a:pt x="36432" y="310018"/>
                    <a:pt x="55841" y="267785"/>
                  </a:cubicBezTo>
                  <a:cubicBezTo>
                    <a:pt x="72619" y="231205"/>
                    <a:pt x="76566" y="194293"/>
                    <a:pt x="76566" y="16636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5578CF3-AC96-69D3-A847-295F0EB809F9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858505" y="7277319"/>
              <a:ext cx="38489" cy="99430"/>
            </a:xfrm>
            <a:custGeom>
              <a:avLst/>
              <a:gdLst>
                <a:gd name="connsiteX0" fmla="*/ 38739 w 38489"/>
                <a:gd name="connsiteY0" fmla="*/ 35005 h 99430"/>
                <a:gd name="connsiteX1" fmla="*/ 17685 w 38489"/>
                <a:gd name="connsiteY1" fmla="*/ 89 h 99430"/>
                <a:gd name="connsiteX2" fmla="*/ 250 w 38489"/>
                <a:gd name="connsiteY2" fmla="*/ 17713 h 99430"/>
                <a:gd name="connsiteX3" fmla="*/ 17685 w 38489"/>
                <a:gd name="connsiteY3" fmla="*/ 35338 h 99430"/>
                <a:gd name="connsiteX4" fmla="*/ 29199 w 38489"/>
                <a:gd name="connsiteY4" fmla="*/ 31015 h 99430"/>
                <a:gd name="connsiteX5" fmla="*/ 30844 w 38489"/>
                <a:gd name="connsiteY5" fmla="*/ 30017 h 99430"/>
                <a:gd name="connsiteX6" fmla="*/ 31502 w 38489"/>
                <a:gd name="connsiteY6" fmla="*/ 35005 h 99430"/>
                <a:gd name="connsiteX7" fmla="*/ 9132 w 38489"/>
                <a:gd name="connsiteY7" fmla="*/ 90540 h 99430"/>
                <a:gd name="connsiteX8" fmla="*/ 5513 w 38489"/>
                <a:gd name="connsiteY8" fmla="*/ 95861 h 99430"/>
                <a:gd name="connsiteX9" fmla="*/ 8803 w 38489"/>
                <a:gd name="connsiteY9" fmla="*/ 99519 h 99430"/>
                <a:gd name="connsiteX10" fmla="*/ 38739 w 38489"/>
                <a:gd name="connsiteY10" fmla="*/ 35005 h 9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89" h="99430">
                  <a:moveTo>
                    <a:pt x="38739" y="35005"/>
                  </a:moveTo>
                  <a:cubicBezTo>
                    <a:pt x="38739" y="13058"/>
                    <a:pt x="30515" y="89"/>
                    <a:pt x="17685" y="89"/>
                  </a:cubicBezTo>
                  <a:cubicBezTo>
                    <a:pt x="6829" y="89"/>
                    <a:pt x="250" y="8402"/>
                    <a:pt x="250" y="17713"/>
                  </a:cubicBezTo>
                  <a:cubicBezTo>
                    <a:pt x="250" y="26692"/>
                    <a:pt x="6829" y="35338"/>
                    <a:pt x="17685" y="35338"/>
                  </a:cubicBezTo>
                  <a:cubicBezTo>
                    <a:pt x="21633" y="35338"/>
                    <a:pt x="25909" y="34008"/>
                    <a:pt x="29199" y="31015"/>
                  </a:cubicBezTo>
                  <a:cubicBezTo>
                    <a:pt x="30186" y="30350"/>
                    <a:pt x="30515" y="30017"/>
                    <a:pt x="30844" y="30017"/>
                  </a:cubicBezTo>
                  <a:cubicBezTo>
                    <a:pt x="31173" y="30017"/>
                    <a:pt x="31502" y="30350"/>
                    <a:pt x="31502" y="35005"/>
                  </a:cubicBezTo>
                  <a:cubicBezTo>
                    <a:pt x="31502" y="59614"/>
                    <a:pt x="19988" y="79566"/>
                    <a:pt x="9132" y="90540"/>
                  </a:cubicBezTo>
                  <a:cubicBezTo>
                    <a:pt x="5513" y="94198"/>
                    <a:pt x="5513" y="94863"/>
                    <a:pt x="5513" y="95861"/>
                  </a:cubicBezTo>
                  <a:cubicBezTo>
                    <a:pt x="5513" y="98189"/>
                    <a:pt x="7158" y="99519"/>
                    <a:pt x="8803" y="99519"/>
                  </a:cubicBezTo>
                  <a:cubicBezTo>
                    <a:pt x="12422" y="99519"/>
                    <a:pt x="38739" y="73913"/>
                    <a:pt x="38739" y="350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C5A5661-1939-EB7A-BAC2-9B1D6F481C45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310979" y="7084983"/>
              <a:ext cx="267449" cy="238226"/>
            </a:xfrm>
            <a:custGeom>
              <a:avLst/>
              <a:gdLst>
                <a:gd name="connsiteX0" fmla="*/ 267714 w 267449"/>
                <a:gd name="connsiteY0" fmla="*/ 13184 h 238226"/>
                <a:gd name="connsiteX1" fmla="*/ 232186 w 267449"/>
                <a:gd name="connsiteY1" fmla="*/ 215 h 238226"/>
                <a:gd name="connsiteX2" fmla="*/ 108165 w 267449"/>
                <a:gd name="connsiteY2" fmla="*/ 215 h 238226"/>
                <a:gd name="connsiteX3" fmla="*/ 57176 w 267449"/>
                <a:gd name="connsiteY3" fmla="*/ 27816 h 238226"/>
                <a:gd name="connsiteX4" fmla="*/ 60465 w 267449"/>
                <a:gd name="connsiteY4" fmla="*/ 30144 h 238226"/>
                <a:gd name="connsiteX5" fmla="*/ 82177 w 267449"/>
                <a:gd name="connsiteY5" fmla="*/ 19170 h 238226"/>
                <a:gd name="connsiteX6" fmla="*/ 112442 w 267449"/>
                <a:gd name="connsiteY6" fmla="*/ 18505 h 238226"/>
                <a:gd name="connsiteX7" fmla="*/ 132838 w 267449"/>
                <a:gd name="connsiteY7" fmla="*/ 18505 h 238226"/>
                <a:gd name="connsiteX8" fmla="*/ 131522 w 267449"/>
                <a:gd name="connsiteY8" fmla="*/ 24823 h 238226"/>
                <a:gd name="connsiteX9" fmla="*/ 84809 w 267449"/>
                <a:gd name="connsiteY9" fmla="*/ 169812 h 238226"/>
                <a:gd name="connsiteX10" fmla="*/ 60465 w 267449"/>
                <a:gd name="connsiteY10" fmla="*/ 219693 h 238226"/>
                <a:gd name="connsiteX11" fmla="*/ 29213 w 267449"/>
                <a:gd name="connsiteY11" fmla="*/ 198743 h 238226"/>
                <a:gd name="connsiteX12" fmla="*/ 25924 w 267449"/>
                <a:gd name="connsiteY12" fmla="*/ 195418 h 238226"/>
                <a:gd name="connsiteX13" fmla="*/ 264 w 267449"/>
                <a:gd name="connsiteY13" fmla="*/ 211712 h 238226"/>
                <a:gd name="connsiteX14" fmla="*/ 922 w 267449"/>
                <a:gd name="connsiteY14" fmla="*/ 213707 h 238226"/>
                <a:gd name="connsiteX15" fmla="*/ 37767 w 267449"/>
                <a:gd name="connsiteY15" fmla="*/ 238315 h 238226"/>
                <a:gd name="connsiteX16" fmla="*/ 84480 w 267449"/>
                <a:gd name="connsiteY16" fmla="*/ 213707 h 238226"/>
                <a:gd name="connsiteX17" fmla="*/ 125601 w 267449"/>
                <a:gd name="connsiteY17" fmla="*/ 126581 h 238226"/>
                <a:gd name="connsiteX18" fmla="*/ 189091 w 267449"/>
                <a:gd name="connsiteY18" fmla="*/ 126581 h 238226"/>
                <a:gd name="connsiteX19" fmla="*/ 188433 w 267449"/>
                <a:gd name="connsiteY19" fmla="*/ 127579 h 238226"/>
                <a:gd name="connsiteX20" fmla="*/ 191723 w 267449"/>
                <a:gd name="connsiteY20" fmla="*/ 129907 h 238226"/>
                <a:gd name="connsiteX21" fmla="*/ 217711 w 267449"/>
                <a:gd name="connsiteY21" fmla="*/ 110287 h 238226"/>
                <a:gd name="connsiteX22" fmla="*/ 211461 w 267449"/>
                <a:gd name="connsiteY22" fmla="*/ 108291 h 238226"/>
                <a:gd name="connsiteX23" fmla="*/ 132509 w 267449"/>
                <a:gd name="connsiteY23" fmla="*/ 108291 h 238226"/>
                <a:gd name="connsiteX24" fmla="*/ 158168 w 267449"/>
                <a:gd name="connsiteY24" fmla="*/ 18505 h 238226"/>
                <a:gd name="connsiteX25" fmla="*/ 201592 w 267449"/>
                <a:gd name="connsiteY25" fmla="*/ 18505 h 238226"/>
                <a:gd name="connsiteX26" fmla="*/ 238765 w 267449"/>
                <a:gd name="connsiteY26" fmla="*/ 24158 h 238226"/>
                <a:gd name="connsiteX27" fmla="*/ 239423 w 267449"/>
                <a:gd name="connsiteY27" fmla="*/ 31142 h 238226"/>
                <a:gd name="connsiteX28" fmla="*/ 242055 w 267449"/>
                <a:gd name="connsiteY28" fmla="*/ 32139 h 238226"/>
                <a:gd name="connsiteX29" fmla="*/ 267714 w 267449"/>
                <a:gd name="connsiteY29" fmla="*/ 13184 h 23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7449" h="238226">
                  <a:moveTo>
                    <a:pt x="267714" y="13184"/>
                  </a:moveTo>
                  <a:cubicBezTo>
                    <a:pt x="267714" y="-2112"/>
                    <a:pt x="242384" y="215"/>
                    <a:pt x="232186" y="215"/>
                  </a:cubicBezTo>
                  <a:lnTo>
                    <a:pt x="108165" y="215"/>
                  </a:lnTo>
                  <a:cubicBezTo>
                    <a:pt x="91717" y="215"/>
                    <a:pt x="62439" y="9859"/>
                    <a:pt x="57176" y="27816"/>
                  </a:cubicBezTo>
                  <a:cubicBezTo>
                    <a:pt x="57834" y="29812"/>
                    <a:pt x="58491" y="30144"/>
                    <a:pt x="60465" y="30144"/>
                  </a:cubicBezTo>
                  <a:cubicBezTo>
                    <a:pt x="67702" y="30144"/>
                    <a:pt x="77571" y="24158"/>
                    <a:pt x="82177" y="19170"/>
                  </a:cubicBezTo>
                  <a:cubicBezTo>
                    <a:pt x="92375" y="19170"/>
                    <a:pt x="102244" y="18505"/>
                    <a:pt x="112442" y="18505"/>
                  </a:cubicBezTo>
                  <a:lnTo>
                    <a:pt x="132838" y="18505"/>
                  </a:lnTo>
                  <a:cubicBezTo>
                    <a:pt x="132838" y="18505"/>
                    <a:pt x="131522" y="24491"/>
                    <a:pt x="131522" y="24823"/>
                  </a:cubicBezTo>
                  <a:cubicBezTo>
                    <a:pt x="118692" y="85679"/>
                    <a:pt x="99283" y="137223"/>
                    <a:pt x="84809" y="169812"/>
                  </a:cubicBezTo>
                  <a:cubicBezTo>
                    <a:pt x="82835" y="174135"/>
                    <a:pt x="65071" y="215703"/>
                    <a:pt x="60465" y="219693"/>
                  </a:cubicBezTo>
                  <a:cubicBezTo>
                    <a:pt x="45991" y="219693"/>
                    <a:pt x="35135" y="211712"/>
                    <a:pt x="29213" y="198743"/>
                  </a:cubicBezTo>
                  <a:cubicBezTo>
                    <a:pt x="28227" y="196748"/>
                    <a:pt x="28227" y="195418"/>
                    <a:pt x="25924" y="195418"/>
                  </a:cubicBezTo>
                  <a:cubicBezTo>
                    <a:pt x="18358" y="195418"/>
                    <a:pt x="264" y="206059"/>
                    <a:pt x="264" y="211712"/>
                  </a:cubicBezTo>
                  <a:cubicBezTo>
                    <a:pt x="264" y="212377"/>
                    <a:pt x="593" y="213042"/>
                    <a:pt x="922" y="213707"/>
                  </a:cubicBezTo>
                  <a:cubicBezTo>
                    <a:pt x="6844" y="229337"/>
                    <a:pt x="21647" y="238315"/>
                    <a:pt x="37767" y="238315"/>
                  </a:cubicBezTo>
                  <a:cubicBezTo>
                    <a:pt x="54544" y="238315"/>
                    <a:pt x="73953" y="226011"/>
                    <a:pt x="84480" y="213707"/>
                  </a:cubicBezTo>
                  <a:cubicBezTo>
                    <a:pt x="95336" y="201071"/>
                    <a:pt x="117047" y="146534"/>
                    <a:pt x="125601" y="126581"/>
                  </a:cubicBezTo>
                  <a:lnTo>
                    <a:pt x="189091" y="126581"/>
                  </a:lnTo>
                  <a:cubicBezTo>
                    <a:pt x="188762" y="126914"/>
                    <a:pt x="188433" y="127246"/>
                    <a:pt x="188433" y="127579"/>
                  </a:cubicBezTo>
                  <a:cubicBezTo>
                    <a:pt x="188433" y="128909"/>
                    <a:pt x="190407" y="129907"/>
                    <a:pt x="191723" y="129907"/>
                  </a:cubicBezTo>
                  <a:cubicBezTo>
                    <a:pt x="198960" y="129907"/>
                    <a:pt x="217711" y="120596"/>
                    <a:pt x="217711" y="110287"/>
                  </a:cubicBezTo>
                  <a:cubicBezTo>
                    <a:pt x="217711" y="107959"/>
                    <a:pt x="215408" y="108291"/>
                    <a:pt x="211461" y="108291"/>
                  </a:cubicBezTo>
                  <a:lnTo>
                    <a:pt x="132509" y="108291"/>
                  </a:lnTo>
                  <a:cubicBezTo>
                    <a:pt x="141062" y="78363"/>
                    <a:pt x="152247" y="49099"/>
                    <a:pt x="158168" y="18505"/>
                  </a:cubicBezTo>
                  <a:lnTo>
                    <a:pt x="201592" y="18505"/>
                  </a:lnTo>
                  <a:cubicBezTo>
                    <a:pt x="209816" y="18505"/>
                    <a:pt x="232844" y="16842"/>
                    <a:pt x="238765" y="24158"/>
                  </a:cubicBezTo>
                  <a:cubicBezTo>
                    <a:pt x="239423" y="26154"/>
                    <a:pt x="238436" y="29479"/>
                    <a:pt x="239423" y="31142"/>
                  </a:cubicBezTo>
                  <a:cubicBezTo>
                    <a:pt x="240081" y="31807"/>
                    <a:pt x="241068" y="32139"/>
                    <a:pt x="242055" y="32139"/>
                  </a:cubicBezTo>
                  <a:cubicBezTo>
                    <a:pt x="249950" y="32139"/>
                    <a:pt x="267714" y="22163"/>
                    <a:pt x="267714" y="1318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21BCA49-8C65-85DC-ACAE-6ACDD7C01313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684299" y="7190526"/>
              <a:ext cx="218762" cy="77814"/>
            </a:xfrm>
            <a:custGeom>
              <a:avLst/>
              <a:gdLst>
                <a:gd name="connsiteX0" fmla="*/ 207853 w 218762"/>
                <a:gd name="connsiteY0" fmla="*/ 13390 h 77814"/>
                <a:gd name="connsiteX1" fmla="*/ 219038 w 218762"/>
                <a:gd name="connsiteY1" fmla="*/ 6739 h 77814"/>
                <a:gd name="connsiteX2" fmla="*/ 208182 w 218762"/>
                <a:gd name="connsiteY2" fmla="*/ 89 h 77814"/>
                <a:gd name="connsiteX3" fmla="*/ 11131 w 218762"/>
                <a:gd name="connsiteY3" fmla="*/ 89 h 77814"/>
                <a:gd name="connsiteX4" fmla="*/ 275 w 218762"/>
                <a:gd name="connsiteY4" fmla="*/ 6739 h 77814"/>
                <a:gd name="connsiteX5" fmla="*/ 11460 w 218762"/>
                <a:gd name="connsiteY5" fmla="*/ 13390 h 77814"/>
                <a:gd name="connsiteX6" fmla="*/ 207853 w 218762"/>
                <a:gd name="connsiteY6" fmla="*/ 13390 h 77814"/>
                <a:gd name="connsiteX7" fmla="*/ 208182 w 218762"/>
                <a:gd name="connsiteY7" fmla="*/ 77903 h 77814"/>
                <a:gd name="connsiteX8" fmla="*/ 219038 w 218762"/>
                <a:gd name="connsiteY8" fmla="*/ 71253 h 77814"/>
                <a:gd name="connsiteX9" fmla="*/ 207853 w 218762"/>
                <a:gd name="connsiteY9" fmla="*/ 64602 h 77814"/>
                <a:gd name="connsiteX10" fmla="*/ 11460 w 218762"/>
                <a:gd name="connsiteY10" fmla="*/ 64602 h 77814"/>
                <a:gd name="connsiteX11" fmla="*/ 275 w 218762"/>
                <a:gd name="connsiteY11" fmla="*/ 71253 h 77814"/>
                <a:gd name="connsiteX12" fmla="*/ 11131 w 218762"/>
                <a:gd name="connsiteY12" fmla="*/ 77903 h 77814"/>
                <a:gd name="connsiteX13" fmla="*/ 208182 w 218762"/>
                <a:gd name="connsiteY13" fmla="*/ 77903 h 7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62" h="77814">
                  <a:moveTo>
                    <a:pt x="207853" y="13390"/>
                  </a:moveTo>
                  <a:cubicBezTo>
                    <a:pt x="212788" y="13390"/>
                    <a:pt x="219038" y="13390"/>
                    <a:pt x="219038" y="6739"/>
                  </a:cubicBezTo>
                  <a:cubicBezTo>
                    <a:pt x="219038" y="89"/>
                    <a:pt x="212788" y="89"/>
                    <a:pt x="208182" y="89"/>
                  </a:cubicBezTo>
                  <a:lnTo>
                    <a:pt x="11131" y="89"/>
                  </a:lnTo>
                  <a:cubicBezTo>
                    <a:pt x="6526" y="89"/>
                    <a:pt x="275" y="89"/>
                    <a:pt x="275" y="6739"/>
                  </a:cubicBezTo>
                  <a:cubicBezTo>
                    <a:pt x="275" y="13390"/>
                    <a:pt x="6526" y="13390"/>
                    <a:pt x="11460" y="13390"/>
                  </a:cubicBezTo>
                  <a:lnTo>
                    <a:pt x="207853" y="13390"/>
                  </a:lnTo>
                  <a:close/>
                  <a:moveTo>
                    <a:pt x="208182" y="77903"/>
                  </a:moveTo>
                  <a:cubicBezTo>
                    <a:pt x="212788" y="77903"/>
                    <a:pt x="219038" y="77903"/>
                    <a:pt x="219038" y="71253"/>
                  </a:cubicBezTo>
                  <a:cubicBezTo>
                    <a:pt x="219038" y="64602"/>
                    <a:pt x="212788" y="64602"/>
                    <a:pt x="207853" y="64602"/>
                  </a:cubicBezTo>
                  <a:lnTo>
                    <a:pt x="11460" y="64602"/>
                  </a:lnTo>
                  <a:cubicBezTo>
                    <a:pt x="6526" y="64602"/>
                    <a:pt x="275" y="64602"/>
                    <a:pt x="275" y="71253"/>
                  </a:cubicBezTo>
                  <a:cubicBezTo>
                    <a:pt x="275" y="77903"/>
                    <a:pt x="6526" y="77903"/>
                    <a:pt x="11131" y="77903"/>
                  </a:cubicBezTo>
                  <a:lnTo>
                    <a:pt x="208182" y="7790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2D4C28C-E766-88A9-E0AA-39DE596E95EF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025618" y="7086440"/>
              <a:ext cx="233821" cy="226128"/>
            </a:xfrm>
            <a:custGeom>
              <a:avLst/>
              <a:gdLst>
                <a:gd name="connsiteX0" fmla="*/ 87462 w 233821"/>
                <a:gd name="connsiteY0" fmla="*/ 118141 h 226128"/>
                <a:gd name="connsiteX1" fmla="*/ 119372 w 233821"/>
                <a:gd name="connsiteY1" fmla="*/ 118141 h 226128"/>
                <a:gd name="connsiteX2" fmla="*/ 146676 w 233821"/>
                <a:gd name="connsiteY2" fmla="*/ 133105 h 226128"/>
                <a:gd name="connsiteX3" fmla="*/ 144373 w 233821"/>
                <a:gd name="connsiteY3" fmla="*/ 149400 h 226128"/>
                <a:gd name="connsiteX4" fmla="*/ 143386 w 233821"/>
                <a:gd name="connsiteY4" fmla="*/ 153058 h 226128"/>
                <a:gd name="connsiteX5" fmla="*/ 147334 w 233821"/>
                <a:gd name="connsiteY5" fmla="*/ 157048 h 226128"/>
                <a:gd name="connsiteX6" fmla="*/ 152268 w 233821"/>
                <a:gd name="connsiteY6" fmla="*/ 150065 h 226128"/>
                <a:gd name="connsiteX7" fmla="*/ 170361 w 233821"/>
                <a:gd name="connsiteY7" fmla="*/ 77903 h 226128"/>
                <a:gd name="connsiteX8" fmla="*/ 171348 w 233821"/>
                <a:gd name="connsiteY8" fmla="*/ 72583 h 226128"/>
                <a:gd name="connsiteX9" fmla="*/ 167401 w 233821"/>
                <a:gd name="connsiteY9" fmla="*/ 68925 h 226128"/>
                <a:gd name="connsiteX10" fmla="*/ 162466 w 233821"/>
                <a:gd name="connsiteY10" fmla="*/ 75908 h 226128"/>
                <a:gd name="connsiteX11" fmla="*/ 120030 w 233821"/>
                <a:gd name="connsiteY11" fmla="*/ 107832 h 226128"/>
                <a:gd name="connsiteX12" fmla="*/ 90094 w 233821"/>
                <a:gd name="connsiteY12" fmla="*/ 107832 h 226128"/>
                <a:gd name="connsiteX13" fmla="*/ 111147 w 233821"/>
                <a:gd name="connsiteY13" fmla="*/ 23367 h 226128"/>
                <a:gd name="connsiteX14" fmla="*/ 128912 w 233821"/>
                <a:gd name="connsiteY14" fmla="*/ 10397 h 226128"/>
                <a:gd name="connsiteX15" fmla="*/ 172335 w 233821"/>
                <a:gd name="connsiteY15" fmla="*/ 10397 h 226128"/>
                <a:gd name="connsiteX16" fmla="*/ 220364 w 233821"/>
                <a:gd name="connsiteY16" fmla="*/ 46977 h 226128"/>
                <a:gd name="connsiteX17" fmla="*/ 219377 w 233821"/>
                <a:gd name="connsiteY17" fmla="*/ 64934 h 226128"/>
                <a:gd name="connsiteX18" fmla="*/ 218719 w 233821"/>
                <a:gd name="connsiteY18" fmla="*/ 70920 h 226128"/>
                <a:gd name="connsiteX19" fmla="*/ 222667 w 233821"/>
                <a:gd name="connsiteY19" fmla="*/ 74911 h 226128"/>
                <a:gd name="connsiteX20" fmla="*/ 227273 w 233821"/>
                <a:gd name="connsiteY20" fmla="*/ 66597 h 226128"/>
                <a:gd name="connsiteX21" fmla="*/ 233852 w 233821"/>
                <a:gd name="connsiteY21" fmla="*/ 9067 h 226128"/>
                <a:gd name="connsiteX22" fmla="*/ 224970 w 233821"/>
                <a:gd name="connsiteY22" fmla="*/ 89 h 226128"/>
                <a:gd name="connsiteX23" fmla="*/ 63776 w 233821"/>
                <a:gd name="connsiteY23" fmla="*/ 89 h 226128"/>
                <a:gd name="connsiteX24" fmla="*/ 53907 w 233821"/>
                <a:gd name="connsiteY24" fmla="*/ 6739 h 226128"/>
                <a:gd name="connsiteX25" fmla="*/ 63118 w 233821"/>
                <a:gd name="connsiteY25" fmla="*/ 10397 h 226128"/>
                <a:gd name="connsiteX26" fmla="*/ 84501 w 233821"/>
                <a:gd name="connsiteY26" fmla="*/ 16383 h 226128"/>
                <a:gd name="connsiteX27" fmla="*/ 82856 w 233821"/>
                <a:gd name="connsiteY27" fmla="*/ 24364 h 226128"/>
                <a:gd name="connsiteX28" fmla="*/ 39433 w 233821"/>
                <a:gd name="connsiteY28" fmla="*/ 200279 h 226128"/>
                <a:gd name="connsiteX29" fmla="*/ 9497 w 233821"/>
                <a:gd name="connsiteY29" fmla="*/ 215908 h 226128"/>
                <a:gd name="connsiteX30" fmla="*/ 286 w 233821"/>
                <a:gd name="connsiteY30" fmla="*/ 222227 h 226128"/>
                <a:gd name="connsiteX31" fmla="*/ 5220 w 233821"/>
                <a:gd name="connsiteY31" fmla="*/ 226217 h 226128"/>
                <a:gd name="connsiteX32" fmla="*/ 48644 w 233821"/>
                <a:gd name="connsiteY32" fmla="*/ 225220 h 226128"/>
                <a:gd name="connsiteX33" fmla="*/ 97660 w 233821"/>
                <a:gd name="connsiteY33" fmla="*/ 226217 h 226128"/>
                <a:gd name="connsiteX34" fmla="*/ 104568 w 233821"/>
                <a:gd name="connsiteY34" fmla="*/ 219899 h 226128"/>
                <a:gd name="connsiteX35" fmla="*/ 102594 w 233821"/>
                <a:gd name="connsiteY35" fmla="*/ 216241 h 226128"/>
                <a:gd name="connsiteX36" fmla="*/ 93383 w 233821"/>
                <a:gd name="connsiteY36" fmla="*/ 215908 h 226128"/>
                <a:gd name="connsiteX37" fmla="*/ 76277 w 233821"/>
                <a:gd name="connsiteY37" fmla="*/ 215243 h 226128"/>
                <a:gd name="connsiteX38" fmla="*/ 65750 w 233821"/>
                <a:gd name="connsiteY38" fmla="*/ 208592 h 226128"/>
                <a:gd name="connsiteX39" fmla="*/ 67066 w 233821"/>
                <a:gd name="connsiteY39" fmla="*/ 200944 h 226128"/>
                <a:gd name="connsiteX40" fmla="*/ 87462 w 233821"/>
                <a:gd name="connsiteY40" fmla="*/ 118141 h 22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3821" h="226128">
                  <a:moveTo>
                    <a:pt x="87462" y="118141"/>
                  </a:moveTo>
                  <a:lnTo>
                    <a:pt x="119372" y="118141"/>
                  </a:lnTo>
                  <a:cubicBezTo>
                    <a:pt x="144044" y="118141"/>
                    <a:pt x="146676" y="123462"/>
                    <a:pt x="146676" y="133105"/>
                  </a:cubicBezTo>
                  <a:cubicBezTo>
                    <a:pt x="146676" y="135433"/>
                    <a:pt x="146676" y="139424"/>
                    <a:pt x="144373" y="149400"/>
                  </a:cubicBezTo>
                  <a:cubicBezTo>
                    <a:pt x="143715" y="151063"/>
                    <a:pt x="143386" y="152393"/>
                    <a:pt x="143386" y="153058"/>
                  </a:cubicBezTo>
                  <a:cubicBezTo>
                    <a:pt x="143386" y="155718"/>
                    <a:pt x="145360" y="157048"/>
                    <a:pt x="147334" y="157048"/>
                  </a:cubicBezTo>
                  <a:cubicBezTo>
                    <a:pt x="150623" y="157048"/>
                    <a:pt x="150623" y="156051"/>
                    <a:pt x="152268" y="150065"/>
                  </a:cubicBezTo>
                  <a:lnTo>
                    <a:pt x="170361" y="77903"/>
                  </a:lnTo>
                  <a:cubicBezTo>
                    <a:pt x="171348" y="74245"/>
                    <a:pt x="171348" y="73580"/>
                    <a:pt x="171348" y="72583"/>
                  </a:cubicBezTo>
                  <a:cubicBezTo>
                    <a:pt x="171348" y="71918"/>
                    <a:pt x="170690" y="68925"/>
                    <a:pt x="167401" y="68925"/>
                  </a:cubicBezTo>
                  <a:cubicBezTo>
                    <a:pt x="164111" y="68925"/>
                    <a:pt x="163782" y="70587"/>
                    <a:pt x="162466" y="75908"/>
                  </a:cubicBezTo>
                  <a:cubicBezTo>
                    <a:pt x="155558" y="101846"/>
                    <a:pt x="147992" y="107832"/>
                    <a:pt x="120030" y="107832"/>
                  </a:cubicBezTo>
                  <a:lnTo>
                    <a:pt x="90094" y="107832"/>
                  </a:lnTo>
                  <a:lnTo>
                    <a:pt x="111147" y="23367"/>
                  </a:lnTo>
                  <a:cubicBezTo>
                    <a:pt x="114108" y="11728"/>
                    <a:pt x="114437" y="10397"/>
                    <a:pt x="128912" y="10397"/>
                  </a:cubicBezTo>
                  <a:lnTo>
                    <a:pt x="172335" y="10397"/>
                  </a:lnTo>
                  <a:cubicBezTo>
                    <a:pt x="212798" y="10397"/>
                    <a:pt x="220364" y="21371"/>
                    <a:pt x="220364" y="46977"/>
                  </a:cubicBezTo>
                  <a:cubicBezTo>
                    <a:pt x="220364" y="54625"/>
                    <a:pt x="220364" y="55956"/>
                    <a:pt x="219377" y="64934"/>
                  </a:cubicBezTo>
                  <a:cubicBezTo>
                    <a:pt x="218719" y="69257"/>
                    <a:pt x="218719" y="69922"/>
                    <a:pt x="218719" y="70920"/>
                  </a:cubicBezTo>
                  <a:cubicBezTo>
                    <a:pt x="218719" y="72583"/>
                    <a:pt x="219706" y="74911"/>
                    <a:pt x="222667" y="74911"/>
                  </a:cubicBezTo>
                  <a:cubicBezTo>
                    <a:pt x="226286" y="74911"/>
                    <a:pt x="226615" y="72915"/>
                    <a:pt x="227273" y="66597"/>
                  </a:cubicBezTo>
                  <a:lnTo>
                    <a:pt x="233852" y="9067"/>
                  </a:lnTo>
                  <a:cubicBezTo>
                    <a:pt x="234839" y="89"/>
                    <a:pt x="233194" y="89"/>
                    <a:pt x="224970" y="89"/>
                  </a:cubicBezTo>
                  <a:lnTo>
                    <a:pt x="63776" y="89"/>
                  </a:lnTo>
                  <a:cubicBezTo>
                    <a:pt x="57197" y="89"/>
                    <a:pt x="53907" y="89"/>
                    <a:pt x="53907" y="6739"/>
                  </a:cubicBezTo>
                  <a:cubicBezTo>
                    <a:pt x="53907" y="10397"/>
                    <a:pt x="56868" y="10397"/>
                    <a:pt x="63118" y="10397"/>
                  </a:cubicBezTo>
                  <a:cubicBezTo>
                    <a:pt x="75290" y="10397"/>
                    <a:pt x="84501" y="10397"/>
                    <a:pt x="84501" y="16383"/>
                  </a:cubicBezTo>
                  <a:cubicBezTo>
                    <a:pt x="84501" y="17713"/>
                    <a:pt x="84501" y="18378"/>
                    <a:pt x="82856" y="24364"/>
                  </a:cubicBezTo>
                  <a:lnTo>
                    <a:pt x="39433" y="200279"/>
                  </a:lnTo>
                  <a:cubicBezTo>
                    <a:pt x="36143" y="213248"/>
                    <a:pt x="35485" y="215908"/>
                    <a:pt x="9497" y="215908"/>
                  </a:cubicBezTo>
                  <a:cubicBezTo>
                    <a:pt x="3904" y="215908"/>
                    <a:pt x="286" y="215908"/>
                    <a:pt x="286" y="222227"/>
                  </a:cubicBezTo>
                  <a:cubicBezTo>
                    <a:pt x="286" y="226217"/>
                    <a:pt x="4233" y="226217"/>
                    <a:pt x="5220" y="226217"/>
                  </a:cubicBezTo>
                  <a:cubicBezTo>
                    <a:pt x="14760" y="226217"/>
                    <a:pt x="39104" y="225220"/>
                    <a:pt x="48644" y="225220"/>
                  </a:cubicBezTo>
                  <a:cubicBezTo>
                    <a:pt x="59500" y="225220"/>
                    <a:pt x="86804" y="226217"/>
                    <a:pt x="97660" y="226217"/>
                  </a:cubicBezTo>
                  <a:cubicBezTo>
                    <a:pt x="100621" y="226217"/>
                    <a:pt x="104568" y="226217"/>
                    <a:pt x="104568" y="219899"/>
                  </a:cubicBezTo>
                  <a:cubicBezTo>
                    <a:pt x="104568" y="217239"/>
                    <a:pt x="102594" y="216573"/>
                    <a:pt x="102594" y="216241"/>
                  </a:cubicBezTo>
                  <a:cubicBezTo>
                    <a:pt x="101607" y="215908"/>
                    <a:pt x="100950" y="215908"/>
                    <a:pt x="93383" y="215908"/>
                  </a:cubicBezTo>
                  <a:cubicBezTo>
                    <a:pt x="86146" y="215908"/>
                    <a:pt x="84501" y="215908"/>
                    <a:pt x="76277" y="215243"/>
                  </a:cubicBezTo>
                  <a:cubicBezTo>
                    <a:pt x="66737" y="214246"/>
                    <a:pt x="65750" y="212915"/>
                    <a:pt x="65750" y="208592"/>
                  </a:cubicBezTo>
                  <a:cubicBezTo>
                    <a:pt x="65750" y="207927"/>
                    <a:pt x="65750" y="205932"/>
                    <a:pt x="67066" y="200944"/>
                  </a:cubicBezTo>
                  <a:lnTo>
                    <a:pt x="87462" y="11814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33A3371-1EC1-3531-4BC5-90C72B8FB05F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281865" y="7072609"/>
              <a:ext cx="137244" cy="152470"/>
            </a:xfrm>
            <a:custGeom>
              <a:avLst/>
              <a:gdLst>
                <a:gd name="connsiteX0" fmla="*/ 1215 w 137244"/>
                <a:gd name="connsiteY0" fmla="*/ 140218 h 152470"/>
                <a:gd name="connsiteX1" fmla="*/ 294 w 137244"/>
                <a:gd name="connsiteY1" fmla="*/ 145106 h 152470"/>
                <a:gd name="connsiteX2" fmla="*/ 8123 w 137244"/>
                <a:gd name="connsiteY2" fmla="*/ 152555 h 152470"/>
                <a:gd name="connsiteX3" fmla="*/ 19176 w 137244"/>
                <a:gd name="connsiteY3" fmla="*/ 140916 h 152470"/>
                <a:gd name="connsiteX4" fmla="*/ 29769 w 137244"/>
                <a:gd name="connsiteY4" fmla="*/ 98317 h 152470"/>
                <a:gd name="connsiteX5" fmla="*/ 54409 w 137244"/>
                <a:gd name="connsiteY5" fmla="*/ 105068 h 152470"/>
                <a:gd name="connsiteX6" fmla="*/ 87568 w 137244"/>
                <a:gd name="connsiteY6" fmla="*/ 88308 h 152470"/>
                <a:gd name="connsiteX7" fmla="*/ 111287 w 137244"/>
                <a:gd name="connsiteY7" fmla="*/ 105068 h 152470"/>
                <a:gd name="connsiteX8" fmla="*/ 129479 w 137244"/>
                <a:gd name="connsiteY8" fmla="*/ 92731 h 152470"/>
                <a:gd name="connsiteX9" fmla="*/ 137538 w 137244"/>
                <a:gd name="connsiteY9" fmla="*/ 69453 h 152470"/>
                <a:gd name="connsiteX10" fmla="*/ 133854 w 137244"/>
                <a:gd name="connsiteY10" fmla="*/ 66427 h 152470"/>
                <a:gd name="connsiteX11" fmla="*/ 128788 w 137244"/>
                <a:gd name="connsiteY11" fmla="*/ 73643 h 152470"/>
                <a:gd name="connsiteX12" fmla="*/ 111978 w 137244"/>
                <a:gd name="connsiteY12" fmla="*/ 98550 h 152470"/>
                <a:gd name="connsiteX13" fmla="*/ 104379 w 137244"/>
                <a:gd name="connsiteY13" fmla="*/ 87144 h 152470"/>
                <a:gd name="connsiteX14" fmla="*/ 107833 w 137244"/>
                <a:gd name="connsiteY14" fmla="*/ 68754 h 152470"/>
                <a:gd name="connsiteX15" fmla="*/ 112899 w 137244"/>
                <a:gd name="connsiteY15" fmla="*/ 47804 h 152470"/>
                <a:gd name="connsiteX16" fmla="*/ 118195 w 137244"/>
                <a:gd name="connsiteY16" fmla="*/ 27087 h 152470"/>
                <a:gd name="connsiteX17" fmla="*/ 122110 w 137244"/>
                <a:gd name="connsiteY17" fmla="*/ 9861 h 152470"/>
                <a:gd name="connsiteX18" fmla="*/ 114511 w 137244"/>
                <a:gd name="connsiteY18" fmla="*/ 2412 h 152470"/>
                <a:gd name="connsiteX19" fmla="*/ 105069 w 137244"/>
                <a:gd name="connsiteY19" fmla="*/ 7999 h 152470"/>
                <a:gd name="connsiteX20" fmla="*/ 101385 w 137244"/>
                <a:gd name="connsiteY20" fmla="*/ 21500 h 152470"/>
                <a:gd name="connsiteX21" fmla="*/ 96549 w 137244"/>
                <a:gd name="connsiteY21" fmla="*/ 40821 h 152470"/>
                <a:gd name="connsiteX22" fmla="*/ 89411 w 137244"/>
                <a:gd name="connsiteY22" fmla="*/ 69918 h 152470"/>
                <a:gd name="connsiteX23" fmla="*/ 85726 w 137244"/>
                <a:gd name="connsiteY23" fmla="*/ 79229 h 152470"/>
                <a:gd name="connsiteX24" fmla="*/ 55330 w 137244"/>
                <a:gd name="connsiteY24" fmla="*/ 98550 h 152470"/>
                <a:gd name="connsiteX25" fmla="*/ 36447 w 137244"/>
                <a:gd name="connsiteY25" fmla="*/ 77833 h 152470"/>
                <a:gd name="connsiteX26" fmla="*/ 40362 w 137244"/>
                <a:gd name="connsiteY26" fmla="*/ 56184 h 152470"/>
                <a:gd name="connsiteX27" fmla="*/ 45428 w 137244"/>
                <a:gd name="connsiteY27" fmla="*/ 35234 h 152470"/>
                <a:gd name="connsiteX28" fmla="*/ 48652 w 137244"/>
                <a:gd name="connsiteY28" fmla="*/ 22199 h 152470"/>
                <a:gd name="connsiteX29" fmla="*/ 52106 w 137244"/>
                <a:gd name="connsiteY29" fmla="*/ 7533 h 152470"/>
                <a:gd name="connsiteX30" fmla="*/ 44276 w 137244"/>
                <a:gd name="connsiteY30" fmla="*/ 84 h 152470"/>
                <a:gd name="connsiteX31" fmla="*/ 33223 w 137244"/>
                <a:gd name="connsiteY31" fmla="*/ 11025 h 152470"/>
                <a:gd name="connsiteX32" fmla="*/ 1215 w 137244"/>
                <a:gd name="connsiteY32" fmla="*/ 140218 h 15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7244" h="152470">
                  <a:moveTo>
                    <a:pt x="1215" y="140218"/>
                  </a:moveTo>
                  <a:cubicBezTo>
                    <a:pt x="294" y="143709"/>
                    <a:pt x="294" y="144873"/>
                    <a:pt x="294" y="145106"/>
                  </a:cubicBezTo>
                  <a:cubicBezTo>
                    <a:pt x="294" y="150227"/>
                    <a:pt x="4439" y="152555"/>
                    <a:pt x="8123" y="152555"/>
                  </a:cubicBezTo>
                  <a:cubicBezTo>
                    <a:pt x="16413" y="152555"/>
                    <a:pt x="18255" y="144873"/>
                    <a:pt x="19176" y="140916"/>
                  </a:cubicBezTo>
                  <a:cubicBezTo>
                    <a:pt x="19637" y="139752"/>
                    <a:pt x="24242" y="121130"/>
                    <a:pt x="29769" y="98317"/>
                  </a:cubicBezTo>
                  <a:cubicBezTo>
                    <a:pt x="36908" y="103206"/>
                    <a:pt x="46119" y="105068"/>
                    <a:pt x="54409" y="105068"/>
                  </a:cubicBezTo>
                  <a:cubicBezTo>
                    <a:pt x="74212" y="105068"/>
                    <a:pt x="87108" y="88773"/>
                    <a:pt x="87568" y="88308"/>
                  </a:cubicBezTo>
                  <a:cubicBezTo>
                    <a:pt x="91944" y="104370"/>
                    <a:pt x="107833" y="105068"/>
                    <a:pt x="111287" y="105068"/>
                  </a:cubicBezTo>
                  <a:cubicBezTo>
                    <a:pt x="119577" y="105068"/>
                    <a:pt x="125334" y="99947"/>
                    <a:pt x="129479" y="92731"/>
                  </a:cubicBezTo>
                  <a:cubicBezTo>
                    <a:pt x="134545" y="83652"/>
                    <a:pt x="137538" y="70384"/>
                    <a:pt x="137538" y="69453"/>
                  </a:cubicBezTo>
                  <a:cubicBezTo>
                    <a:pt x="137538" y="66427"/>
                    <a:pt x="134545" y="66427"/>
                    <a:pt x="133854" y="66427"/>
                  </a:cubicBezTo>
                  <a:cubicBezTo>
                    <a:pt x="130630" y="66427"/>
                    <a:pt x="130400" y="67358"/>
                    <a:pt x="128788" y="73643"/>
                  </a:cubicBezTo>
                  <a:cubicBezTo>
                    <a:pt x="126025" y="84816"/>
                    <a:pt x="121649" y="98550"/>
                    <a:pt x="111978" y="98550"/>
                  </a:cubicBezTo>
                  <a:cubicBezTo>
                    <a:pt x="105991" y="98550"/>
                    <a:pt x="104379" y="93429"/>
                    <a:pt x="104379" y="87144"/>
                  </a:cubicBezTo>
                  <a:cubicBezTo>
                    <a:pt x="104379" y="83187"/>
                    <a:pt x="106221" y="74807"/>
                    <a:pt x="107833" y="68754"/>
                  </a:cubicBezTo>
                  <a:cubicBezTo>
                    <a:pt x="109445" y="62469"/>
                    <a:pt x="111747" y="52925"/>
                    <a:pt x="112899" y="47804"/>
                  </a:cubicBezTo>
                  <a:lnTo>
                    <a:pt x="118195" y="27087"/>
                  </a:lnTo>
                  <a:cubicBezTo>
                    <a:pt x="119577" y="21267"/>
                    <a:pt x="122110" y="11025"/>
                    <a:pt x="122110" y="9861"/>
                  </a:cubicBezTo>
                  <a:cubicBezTo>
                    <a:pt x="122110" y="5206"/>
                    <a:pt x="118425" y="2412"/>
                    <a:pt x="114511" y="2412"/>
                  </a:cubicBezTo>
                  <a:cubicBezTo>
                    <a:pt x="111978" y="2412"/>
                    <a:pt x="107602" y="3576"/>
                    <a:pt x="105069" y="7999"/>
                  </a:cubicBezTo>
                  <a:cubicBezTo>
                    <a:pt x="104379" y="9396"/>
                    <a:pt x="102536" y="16845"/>
                    <a:pt x="101385" y="21500"/>
                  </a:cubicBezTo>
                  <a:lnTo>
                    <a:pt x="96549" y="40821"/>
                  </a:lnTo>
                  <a:lnTo>
                    <a:pt x="89411" y="69918"/>
                  </a:lnTo>
                  <a:cubicBezTo>
                    <a:pt x="87799" y="75738"/>
                    <a:pt x="87799" y="76203"/>
                    <a:pt x="85726" y="79229"/>
                  </a:cubicBezTo>
                  <a:cubicBezTo>
                    <a:pt x="78588" y="89472"/>
                    <a:pt x="68455" y="98550"/>
                    <a:pt x="55330" y="98550"/>
                  </a:cubicBezTo>
                  <a:cubicBezTo>
                    <a:pt x="36447" y="98550"/>
                    <a:pt x="36447" y="82023"/>
                    <a:pt x="36447" y="77833"/>
                  </a:cubicBezTo>
                  <a:cubicBezTo>
                    <a:pt x="36447" y="71781"/>
                    <a:pt x="37138" y="68754"/>
                    <a:pt x="40362" y="56184"/>
                  </a:cubicBezTo>
                  <a:cubicBezTo>
                    <a:pt x="42664" y="45942"/>
                    <a:pt x="43125" y="44313"/>
                    <a:pt x="45428" y="35234"/>
                  </a:cubicBezTo>
                  <a:lnTo>
                    <a:pt x="48652" y="22199"/>
                  </a:lnTo>
                  <a:cubicBezTo>
                    <a:pt x="49803" y="17310"/>
                    <a:pt x="52106" y="8465"/>
                    <a:pt x="52106" y="7533"/>
                  </a:cubicBezTo>
                  <a:cubicBezTo>
                    <a:pt x="52106" y="3343"/>
                    <a:pt x="48882" y="84"/>
                    <a:pt x="44276" y="84"/>
                  </a:cubicBezTo>
                  <a:cubicBezTo>
                    <a:pt x="35986" y="84"/>
                    <a:pt x="33914" y="8232"/>
                    <a:pt x="33223" y="11025"/>
                  </a:cubicBezTo>
                  <a:lnTo>
                    <a:pt x="1215" y="14021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8BD458F-C7FD-3C68-22C3-1458275323F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447116" y="7072609"/>
              <a:ext cx="118362" cy="102655"/>
            </a:xfrm>
            <a:custGeom>
              <a:avLst/>
              <a:gdLst>
                <a:gd name="connsiteX0" fmla="*/ 41288 w 118362"/>
                <a:gd name="connsiteY0" fmla="*/ 6835 h 102655"/>
                <a:gd name="connsiteX1" fmla="*/ 41748 w 118362"/>
                <a:gd name="connsiteY1" fmla="*/ 3343 h 102655"/>
                <a:gd name="connsiteX2" fmla="*/ 38064 w 118362"/>
                <a:gd name="connsiteY2" fmla="*/ 84 h 102655"/>
                <a:gd name="connsiteX3" fmla="*/ 23096 w 118362"/>
                <a:gd name="connsiteY3" fmla="*/ 1248 h 102655"/>
                <a:gd name="connsiteX4" fmla="*/ 10200 w 118362"/>
                <a:gd name="connsiteY4" fmla="*/ 2412 h 102655"/>
                <a:gd name="connsiteX5" fmla="*/ 3753 w 118362"/>
                <a:gd name="connsiteY5" fmla="*/ 7766 h 102655"/>
                <a:gd name="connsiteX6" fmla="*/ 9740 w 118362"/>
                <a:gd name="connsiteY6" fmla="*/ 11025 h 102655"/>
                <a:gd name="connsiteX7" fmla="*/ 20793 w 118362"/>
                <a:gd name="connsiteY7" fmla="*/ 14517 h 102655"/>
                <a:gd name="connsiteX8" fmla="*/ 18721 w 118362"/>
                <a:gd name="connsiteY8" fmla="*/ 23595 h 102655"/>
                <a:gd name="connsiteX9" fmla="*/ 7207 w 118362"/>
                <a:gd name="connsiteY9" fmla="*/ 70617 h 102655"/>
                <a:gd name="connsiteX10" fmla="*/ 298 w 118362"/>
                <a:gd name="connsiteY10" fmla="*/ 99481 h 102655"/>
                <a:gd name="connsiteX11" fmla="*/ 4674 w 118362"/>
                <a:gd name="connsiteY11" fmla="*/ 102740 h 102655"/>
                <a:gd name="connsiteX12" fmla="*/ 8358 w 118362"/>
                <a:gd name="connsiteY12" fmla="*/ 102740 h 102655"/>
                <a:gd name="connsiteX13" fmla="*/ 82737 w 118362"/>
                <a:gd name="connsiteY13" fmla="*/ 66427 h 102655"/>
                <a:gd name="connsiteX14" fmla="*/ 118661 w 118362"/>
                <a:gd name="connsiteY14" fmla="*/ 7533 h 102655"/>
                <a:gd name="connsiteX15" fmla="*/ 110831 w 118362"/>
                <a:gd name="connsiteY15" fmla="*/ 84 h 102655"/>
                <a:gd name="connsiteX16" fmla="*/ 99087 w 118362"/>
                <a:gd name="connsiteY16" fmla="*/ 13120 h 102655"/>
                <a:gd name="connsiteX17" fmla="*/ 19872 w 118362"/>
                <a:gd name="connsiteY17" fmla="*/ 93429 h 102655"/>
                <a:gd name="connsiteX18" fmla="*/ 41288 w 118362"/>
                <a:gd name="connsiteY18" fmla="*/ 6835 h 10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362" h="102655">
                  <a:moveTo>
                    <a:pt x="41288" y="6835"/>
                  </a:moveTo>
                  <a:cubicBezTo>
                    <a:pt x="41518" y="5904"/>
                    <a:pt x="41748" y="4507"/>
                    <a:pt x="41748" y="3343"/>
                  </a:cubicBezTo>
                  <a:cubicBezTo>
                    <a:pt x="41748" y="3111"/>
                    <a:pt x="41748" y="84"/>
                    <a:pt x="38064" y="84"/>
                  </a:cubicBezTo>
                  <a:cubicBezTo>
                    <a:pt x="37834" y="84"/>
                    <a:pt x="24708" y="1248"/>
                    <a:pt x="23096" y="1248"/>
                  </a:cubicBezTo>
                  <a:cubicBezTo>
                    <a:pt x="18721" y="1714"/>
                    <a:pt x="14576" y="1947"/>
                    <a:pt x="10200" y="2412"/>
                  </a:cubicBezTo>
                  <a:cubicBezTo>
                    <a:pt x="6516" y="2645"/>
                    <a:pt x="3753" y="2878"/>
                    <a:pt x="3753" y="7766"/>
                  </a:cubicBezTo>
                  <a:cubicBezTo>
                    <a:pt x="3753" y="11025"/>
                    <a:pt x="6976" y="11025"/>
                    <a:pt x="9740" y="11025"/>
                  </a:cubicBezTo>
                  <a:cubicBezTo>
                    <a:pt x="20793" y="11025"/>
                    <a:pt x="20793" y="12422"/>
                    <a:pt x="20793" y="14517"/>
                  </a:cubicBezTo>
                  <a:cubicBezTo>
                    <a:pt x="20793" y="15913"/>
                    <a:pt x="19642" y="20569"/>
                    <a:pt x="18721" y="23595"/>
                  </a:cubicBezTo>
                  <a:lnTo>
                    <a:pt x="7207" y="70617"/>
                  </a:lnTo>
                  <a:cubicBezTo>
                    <a:pt x="1450" y="93895"/>
                    <a:pt x="298" y="98550"/>
                    <a:pt x="298" y="99481"/>
                  </a:cubicBezTo>
                  <a:cubicBezTo>
                    <a:pt x="298" y="102740"/>
                    <a:pt x="3753" y="102740"/>
                    <a:pt x="4674" y="102740"/>
                  </a:cubicBezTo>
                  <a:lnTo>
                    <a:pt x="8358" y="102740"/>
                  </a:lnTo>
                  <a:cubicBezTo>
                    <a:pt x="28853" y="99481"/>
                    <a:pt x="58098" y="88541"/>
                    <a:pt x="82737" y="66427"/>
                  </a:cubicBezTo>
                  <a:cubicBezTo>
                    <a:pt x="114055" y="38260"/>
                    <a:pt x="118661" y="7999"/>
                    <a:pt x="118661" y="7533"/>
                  </a:cubicBezTo>
                  <a:cubicBezTo>
                    <a:pt x="118661" y="3343"/>
                    <a:pt x="115437" y="84"/>
                    <a:pt x="110831" y="84"/>
                  </a:cubicBezTo>
                  <a:cubicBezTo>
                    <a:pt x="102771" y="84"/>
                    <a:pt x="101160" y="6602"/>
                    <a:pt x="99087" y="13120"/>
                  </a:cubicBezTo>
                  <a:cubicBezTo>
                    <a:pt x="89876" y="46175"/>
                    <a:pt x="59019" y="81790"/>
                    <a:pt x="19872" y="93429"/>
                  </a:cubicBezTo>
                  <a:lnTo>
                    <a:pt x="41288" y="683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1ABB570-E708-9BD8-BFE5-8606BF76EA9D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606491" y="7086440"/>
              <a:ext cx="233821" cy="226128"/>
            </a:xfrm>
            <a:custGeom>
              <a:avLst/>
              <a:gdLst>
                <a:gd name="connsiteX0" fmla="*/ 87480 w 233821"/>
                <a:gd name="connsiteY0" fmla="*/ 118141 h 226128"/>
                <a:gd name="connsiteX1" fmla="*/ 119389 w 233821"/>
                <a:gd name="connsiteY1" fmla="*/ 118141 h 226128"/>
                <a:gd name="connsiteX2" fmla="*/ 146693 w 233821"/>
                <a:gd name="connsiteY2" fmla="*/ 133105 h 226128"/>
                <a:gd name="connsiteX3" fmla="*/ 144391 w 233821"/>
                <a:gd name="connsiteY3" fmla="*/ 149400 h 226128"/>
                <a:gd name="connsiteX4" fmla="*/ 143404 w 233821"/>
                <a:gd name="connsiteY4" fmla="*/ 153058 h 226128"/>
                <a:gd name="connsiteX5" fmla="*/ 147351 w 233821"/>
                <a:gd name="connsiteY5" fmla="*/ 157048 h 226128"/>
                <a:gd name="connsiteX6" fmla="*/ 152286 w 233821"/>
                <a:gd name="connsiteY6" fmla="*/ 150065 h 226128"/>
                <a:gd name="connsiteX7" fmla="*/ 170379 w 233821"/>
                <a:gd name="connsiteY7" fmla="*/ 77903 h 226128"/>
                <a:gd name="connsiteX8" fmla="*/ 171366 w 233821"/>
                <a:gd name="connsiteY8" fmla="*/ 72583 h 226128"/>
                <a:gd name="connsiteX9" fmla="*/ 167418 w 233821"/>
                <a:gd name="connsiteY9" fmla="*/ 68925 h 226128"/>
                <a:gd name="connsiteX10" fmla="*/ 162484 w 233821"/>
                <a:gd name="connsiteY10" fmla="*/ 75908 h 226128"/>
                <a:gd name="connsiteX11" fmla="*/ 120047 w 233821"/>
                <a:gd name="connsiteY11" fmla="*/ 107832 h 226128"/>
                <a:gd name="connsiteX12" fmla="*/ 90111 w 233821"/>
                <a:gd name="connsiteY12" fmla="*/ 107832 h 226128"/>
                <a:gd name="connsiteX13" fmla="*/ 111165 w 233821"/>
                <a:gd name="connsiteY13" fmla="*/ 23367 h 226128"/>
                <a:gd name="connsiteX14" fmla="*/ 128929 w 233821"/>
                <a:gd name="connsiteY14" fmla="*/ 10397 h 226128"/>
                <a:gd name="connsiteX15" fmla="*/ 172353 w 233821"/>
                <a:gd name="connsiteY15" fmla="*/ 10397 h 226128"/>
                <a:gd name="connsiteX16" fmla="*/ 220382 w 233821"/>
                <a:gd name="connsiteY16" fmla="*/ 46977 h 226128"/>
                <a:gd name="connsiteX17" fmla="*/ 219395 w 233821"/>
                <a:gd name="connsiteY17" fmla="*/ 64934 h 226128"/>
                <a:gd name="connsiteX18" fmla="*/ 218737 w 233821"/>
                <a:gd name="connsiteY18" fmla="*/ 70920 h 226128"/>
                <a:gd name="connsiteX19" fmla="*/ 222685 w 233821"/>
                <a:gd name="connsiteY19" fmla="*/ 74911 h 226128"/>
                <a:gd name="connsiteX20" fmla="*/ 227290 w 233821"/>
                <a:gd name="connsiteY20" fmla="*/ 66597 h 226128"/>
                <a:gd name="connsiteX21" fmla="*/ 233870 w 233821"/>
                <a:gd name="connsiteY21" fmla="*/ 9067 h 226128"/>
                <a:gd name="connsiteX22" fmla="*/ 224987 w 233821"/>
                <a:gd name="connsiteY22" fmla="*/ 89 h 226128"/>
                <a:gd name="connsiteX23" fmla="*/ 63794 w 233821"/>
                <a:gd name="connsiteY23" fmla="*/ 89 h 226128"/>
                <a:gd name="connsiteX24" fmla="*/ 53925 w 233821"/>
                <a:gd name="connsiteY24" fmla="*/ 6739 h 226128"/>
                <a:gd name="connsiteX25" fmla="*/ 63136 w 233821"/>
                <a:gd name="connsiteY25" fmla="*/ 10397 h 226128"/>
                <a:gd name="connsiteX26" fmla="*/ 84519 w 233821"/>
                <a:gd name="connsiteY26" fmla="*/ 16383 h 226128"/>
                <a:gd name="connsiteX27" fmla="*/ 82874 w 233821"/>
                <a:gd name="connsiteY27" fmla="*/ 24364 h 226128"/>
                <a:gd name="connsiteX28" fmla="*/ 39450 w 233821"/>
                <a:gd name="connsiteY28" fmla="*/ 200279 h 226128"/>
                <a:gd name="connsiteX29" fmla="*/ 9514 w 233821"/>
                <a:gd name="connsiteY29" fmla="*/ 215908 h 226128"/>
                <a:gd name="connsiteX30" fmla="*/ 303 w 233821"/>
                <a:gd name="connsiteY30" fmla="*/ 222227 h 226128"/>
                <a:gd name="connsiteX31" fmla="*/ 5238 w 233821"/>
                <a:gd name="connsiteY31" fmla="*/ 226217 h 226128"/>
                <a:gd name="connsiteX32" fmla="*/ 48661 w 233821"/>
                <a:gd name="connsiteY32" fmla="*/ 225220 h 226128"/>
                <a:gd name="connsiteX33" fmla="*/ 97677 w 233821"/>
                <a:gd name="connsiteY33" fmla="*/ 226217 h 226128"/>
                <a:gd name="connsiteX34" fmla="*/ 104586 w 233821"/>
                <a:gd name="connsiteY34" fmla="*/ 219899 h 226128"/>
                <a:gd name="connsiteX35" fmla="*/ 102612 w 233821"/>
                <a:gd name="connsiteY35" fmla="*/ 216241 h 226128"/>
                <a:gd name="connsiteX36" fmla="*/ 93401 w 233821"/>
                <a:gd name="connsiteY36" fmla="*/ 215908 h 226128"/>
                <a:gd name="connsiteX37" fmla="*/ 76295 w 233821"/>
                <a:gd name="connsiteY37" fmla="*/ 215243 h 226128"/>
                <a:gd name="connsiteX38" fmla="*/ 65768 w 233821"/>
                <a:gd name="connsiteY38" fmla="*/ 208592 h 226128"/>
                <a:gd name="connsiteX39" fmla="*/ 67084 w 233821"/>
                <a:gd name="connsiteY39" fmla="*/ 200944 h 226128"/>
                <a:gd name="connsiteX40" fmla="*/ 87480 w 233821"/>
                <a:gd name="connsiteY40" fmla="*/ 118141 h 22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3821" h="226128">
                  <a:moveTo>
                    <a:pt x="87480" y="118141"/>
                  </a:moveTo>
                  <a:lnTo>
                    <a:pt x="119389" y="118141"/>
                  </a:lnTo>
                  <a:cubicBezTo>
                    <a:pt x="144062" y="118141"/>
                    <a:pt x="146693" y="123462"/>
                    <a:pt x="146693" y="133105"/>
                  </a:cubicBezTo>
                  <a:cubicBezTo>
                    <a:pt x="146693" y="135433"/>
                    <a:pt x="146693" y="139424"/>
                    <a:pt x="144391" y="149400"/>
                  </a:cubicBezTo>
                  <a:cubicBezTo>
                    <a:pt x="143733" y="151063"/>
                    <a:pt x="143404" y="152393"/>
                    <a:pt x="143404" y="153058"/>
                  </a:cubicBezTo>
                  <a:cubicBezTo>
                    <a:pt x="143404" y="155718"/>
                    <a:pt x="145378" y="157048"/>
                    <a:pt x="147351" y="157048"/>
                  </a:cubicBezTo>
                  <a:cubicBezTo>
                    <a:pt x="150641" y="157048"/>
                    <a:pt x="150641" y="156051"/>
                    <a:pt x="152286" y="150065"/>
                  </a:cubicBezTo>
                  <a:lnTo>
                    <a:pt x="170379" y="77903"/>
                  </a:lnTo>
                  <a:cubicBezTo>
                    <a:pt x="171366" y="74245"/>
                    <a:pt x="171366" y="73580"/>
                    <a:pt x="171366" y="72583"/>
                  </a:cubicBezTo>
                  <a:cubicBezTo>
                    <a:pt x="171366" y="71918"/>
                    <a:pt x="170708" y="68925"/>
                    <a:pt x="167418" y="68925"/>
                  </a:cubicBezTo>
                  <a:cubicBezTo>
                    <a:pt x="164129" y="68925"/>
                    <a:pt x="163800" y="70587"/>
                    <a:pt x="162484" y="75908"/>
                  </a:cubicBezTo>
                  <a:cubicBezTo>
                    <a:pt x="155576" y="101846"/>
                    <a:pt x="148009" y="107832"/>
                    <a:pt x="120047" y="107832"/>
                  </a:cubicBezTo>
                  <a:lnTo>
                    <a:pt x="90111" y="107832"/>
                  </a:lnTo>
                  <a:lnTo>
                    <a:pt x="111165" y="23367"/>
                  </a:lnTo>
                  <a:cubicBezTo>
                    <a:pt x="114126" y="11728"/>
                    <a:pt x="114455" y="10397"/>
                    <a:pt x="128929" y="10397"/>
                  </a:cubicBezTo>
                  <a:lnTo>
                    <a:pt x="172353" y="10397"/>
                  </a:lnTo>
                  <a:cubicBezTo>
                    <a:pt x="212816" y="10397"/>
                    <a:pt x="220382" y="21371"/>
                    <a:pt x="220382" y="46977"/>
                  </a:cubicBezTo>
                  <a:cubicBezTo>
                    <a:pt x="220382" y="54625"/>
                    <a:pt x="220382" y="55956"/>
                    <a:pt x="219395" y="64934"/>
                  </a:cubicBezTo>
                  <a:cubicBezTo>
                    <a:pt x="218737" y="69257"/>
                    <a:pt x="218737" y="69922"/>
                    <a:pt x="218737" y="70920"/>
                  </a:cubicBezTo>
                  <a:cubicBezTo>
                    <a:pt x="218737" y="72583"/>
                    <a:pt x="219724" y="74911"/>
                    <a:pt x="222685" y="74911"/>
                  </a:cubicBezTo>
                  <a:cubicBezTo>
                    <a:pt x="226303" y="74911"/>
                    <a:pt x="226632" y="72915"/>
                    <a:pt x="227290" y="66597"/>
                  </a:cubicBezTo>
                  <a:lnTo>
                    <a:pt x="233870" y="9067"/>
                  </a:lnTo>
                  <a:cubicBezTo>
                    <a:pt x="234856" y="89"/>
                    <a:pt x="233212" y="89"/>
                    <a:pt x="224987" y="89"/>
                  </a:cubicBezTo>
                  <a:lnTo>
                    <a:pt x="63794" y="89"/>
                  </a:lnTo>
                  <a:cubicBezTo>
                    <a:pt x="57215" y="89"/>
                    <a:pt x="53925" y="89"/>
                    <a:pt x="53925" y="6739"/>
                  </a:cubicBezTo>
                  <a:cubicBezTo>
                    <a:pt x="53925" y="10397"/>
                    <a:pt x="56886" y="10397"/>
                    <a:pt x="63136" y="10397"/>
                  </a:cubicBezTo>
                  <a:cubicBezTo>
                    <a:pt x="75308" y="10397"/>
                    <a:pt x="84519" y="10397"/>
                    <a:pt x="84519" y="16383"/>
                  </a:cubicBezTo>
                  <a:cubicBezTo>
                    <a:pt x="84519" y="17713"/>
                    <a:pt x="84519" y="18378"/>
                    <a:pt x="82874" y="24364"/>
                  </a:cubicBezTo>
                  <a:lnTo>
                    <a:pt x="39450" y="200279"/>
                  </a:lnTo>
                  <a:cubicBezTo>
                    <a:pt x="36161" y="213248"/>
                    <a:pt x="35503" y="215908"/>
                    <a:pt x="9514" y="215908"/>
                  </a:cubicBezTo>
                  <a:cubicBezTo>
                    <a:pt x="3922" y="215908"/>
                    <a:pt x="303" y="215908"/>
                    <a:pt x="303" y="222227"/>
                  </a:cubicBezTo>
                  <a:cubicBezTo>
                    <a:pt x="303" y="226217"/>
                    <a:pt x="4251" y="226217"/>
                    <a:pt x="5238" y="226217"/>
                  </a:cubicBezTo>
                  <a:cubicBezTo>
                    <a:pt x="14778" y="226217"/>
                    <a:pt x="39121" y="225220"/>
                    <a:pt x="48661" y="225220"/>
                  </a:cubicBezTo>
                  <a:cubicBezTo>
                    <a:pt x="59517" y="225220"/>
                    <a:pt x="86822" y="226217"/>
                    <a:pt x="97677" y="226217"/>
                  </a:cubicBezTo>
                  <a:cubicBezTo>
                    <a:pt x="100638" y="226217"/>
                    <a:pt x="104586" y="226217"/>
                    <a:pt x="104586" y="219899"/>
                  </a:cubicBezTo>
                  <a:cubicBezTo>
                    <a:pt x="104586" y="217239"/>
                    <a:pt x="102612" y="216573"/>
                    <a:pt x="102612" y="216241"/>
                  </a:cubicBezTo>
                  <a:cubicBezTo>
                    <a:pt x="101625" y="215908"/>
                    <a:pt x="100967" y="215908"/>
                    <a:pt x="93401" y="215908"/>
                  </a:cubicBezTo>
                  <a:cubicBezTo>
                    <a:pt x="86164" y="215908"/>
                    <a:pt x="84519" y="215908"/>
                    <a:pt x="76295" y="215243"/>
                  </a:cubicBezTo>
                  <a:cubicBezTo>
                    <a:pt x="66755" y="214246"/>
                    <a:pt x="65768" y="212915"/>
                    <a:pt x="65768" y="208592"/>
                  </a:cubicBezTo>
                  <a:cubicBezTo>
                    <a:pt x="65768" y="207927"/>
                    <a:pt x="65768" y="205932"/>
                    <a:pt x="67084" y="200944"/>
                  </a:cubicBezTo>
                  <a:lnTo>
                    <a:pt x="87480" y="11814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085AC39-23FE-FED6-2661-4DEA8DBEF494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817048" y="7259794"/>
              <a:ext cx="137244" cy="152470"/>
            </a:xfrm>
            <a:custGeom>
              <a:avLst/>
              <a:gdLst>
                <a:gd name="connsiteX0" fmla="*/ 1231 w 137244"/>
                <a:gd name="connsiteY0" fmla="*/ 140223 h 152470"/>
                <a:gd name="connsiteX1" fmla="*/ 310 w 137244"/>
                <a:gd name="connsiteY1" fmla="*/ 145112 h 152470"/>
                <a:gd name="connsiteX2" fmla="*/ 8139 w 137244"/>
                <a:gd name="connsiteY2" fmla="*/ 152561 h 152470"/>
                <a:gd name="connsiteX3" fmla="*/ 19193 w 137244"/>
                <a:gd name="connsiteY3" fmla="*/ 140922 h 152470"/>
                <a:gd name="connsiteX4" fmla="*/ 29785 w 137244"/>
                <a:gd name="connsiteY4" fmla="*/ 98323 h 152470"/>
                <a:gd name="connsiteX5" fmla="*/ 54425 w 137244"/>
                <a:gd name="connsiteY5" fmla="*/ 105074 h 152470"/>
                <a:gd name="connsiteX6" fmla="*/ 87585 w 137244"/>
                <a:gd name="connsiteY6" fmla="*/ 88313 h 152470"/>
                <a:gd name="connsiteX7" fmla="*/ 111303 w 137244"/>
                <a:gd name="connsiteY7" fmla="*/ 105074 h 152470"/>
                <a:gd name="connsiteX8" fmla="*/ 129495 w 137244"/>
                <a:gd name="connsiteY8" fmla="*/ 92736 h 152470"/>
                <a:gd name="connsiteX9" fmla="*/ 137555 w 137244"/>
                <a:gd name="connsiteY9" fmla="*/ 69458 h 152470"/>
                <a:gd name="connsiteX10" fmla="*/ 133870 w 137244"/>
                <a:gd name="connsiteY10" fmla="*/ 66432 h 152470"/>
                <a:gd name="connsiteX11" fmla="*/ 128804 w 137244"/>
                <a:gd name="connsiteY11" fmla="*/ 73648 h 152470"/>
                <a:gd name="connsiteX12" fmla="*/ 111994 w 137244"/>
                <a:gd name="connsiteY12" fmla="*/ 98556 h 152470"/>
                <a:gd name="connsiteX13" fmla="*/ 104395 w 137244"/>
                <a:gd name="connsiteY13" fmla="*/ 87150 h 152470"/>
                <a:gd name="connsiteX14" fmla="*/ 107849 w 137244"/>
                <a:gd name="connsiteY14" fmla="*/ 68760 h 152470"/>
                <a:gd name="connsiteX15" fmla="*/ 112915 w 137244"/>
                <a:gd name="connsiteY15" fmla="*/ 47810 h 152470"/>
                <a:gd name="connsiteX16" fmla="*/ 118211 w 137244"/>
                <a:gd name="connsiteY16" fmla="*/ 27092 h 152470"/>
                <a:gd name="connsiteX17" fmla="*/ 122126 w 137244"/>
                <a:gd name="connsiteY17" fmla="*/ 9867 h 152470"/>
                <a:gd name="connsiteX18" fmla="*/ 114527 w 137244"/>
                <a:gd name="connsiteY18" fmla="*/ 2418 h 152470"/>
                <a:gd name="connsiteX19" fmla="*/ 105086 w 137244"/>
                <a:gd name="connsiteY19" fmla="*/ 8005 h 152470"/>
                <a:gd name="connsiteX20" fmla="*/ 101401 w 137244"/>
                <a:gd name="connsiteY20" fmla="*/ 21506 h 152470"/>
                <a:gd name="connsiteX21" fmla="*/ 96565 w 137244"/>
                <a:gd name="connsiteY21" fmla="*/ 40826 h 152470"/>
                <a:gd name="connsiteX22" fmla="*/ 89427 w 137244"/>
                <a:gd name="connsiteY22" fmla="*/ 69924 h 152470"/>
                <a:gd name="connsiteX23" fmla="*/ 85742 w 137244"/>
                <a:gd name="connsiteY23" fmla="*/ 79235 h 152470"/>
                <a:gd name="connsiteX24" fmla="*/ 55346 w 137244"/>
                <a:gd name="connsiteY24" fmla="*/ 98556 h 152470"/>
                <a:gd name="connsiteX25" fmla="*/ 36463 w 137244"/>
                <a:gd name="connsiteY25" fmla="*/ 77838 h 152470"/>
                <a:gd name="connsiteX26" fmla="*/ 40378 w 137244"/>
                <a:gd name="connsiteY26" fmla="*/ 56190 h 152470"/>
                <a:gd name="connsiteX27" fmla="*/ 45444 w 137244"/>
                <a:gd name="connsiteY27" fmla="*/ 35240 h 152470"/>
                <a:gd name="connsiteX28" fmla="*/ 48668 w 137244"/>
                <a:gd name="connsiteY28" fmla="*/ 22204 h 152470"/>
                <a:gd name="connsiteX29" fmla="*/ 52122 w 137244"/>
                <a:gd name="connsiteY29" fmla="*/ 7539 h 152470"/>
                <a:gd name="connsiteX30" fmla="*/ 44293 w 137244"/>
                <a:gd name="connsiteY30" fmla="*/ 90 h 152470"/>
                <a:gd name="connsiteX31" fmla="*/ 33239 w 137244"/>
                <a:gd name="connsiteY31" fmla="*/ 11031 h 152470"/>
                <a:gd name="connsiteX32" fmla="*/ 1231 w 137244"/>
                <a:gd name="connsiteY32" fmla="*/ 140223 h 15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7244" h="152470">
                  <a:moveTo>
                    <a:pt x="1231" y="140223"/>
                  </a:moveTo>
                  <a:cubicBezTo>
                    <a:pt x="310" y="143715"/>
                    <a:pt x="310" y="144879"/>
                    <a:pt x="310" y="145112"/>
                  </a:cubicBezTo>
                  <a:cubicBezTo>
                    <a:pt x="310" y="150233"/>
                    <a:pt x="4455" y="152561"/>
                    <a:pt x="8139" y="152561"/>
                  </a:cubicBezTo>
                  <a:cubicBezTo>
                    <a:pt x="16429" y="152561"/>
                    <a:pt x="18271" y="144879"/>
                    <a:pt x="19193" y="140922"/>
                  </a:cubicBezTo>
                  <a:cubicBezTo>
                    <a:pt x="19653" y="139758"/>
                    <a:pt x="24259" y="121135"/>
                    <a:pt x="29785" y="98323"/>
                  </a:cubicBezTo>
                  <a:cubicBezTo>
                    <a:pt x="36924" y="103211"/>
                    <a:pt x="46135" y="105074"/>
                    <a:pt x="54425" y="105074"/>
                  </a:cubicBezTo>
                  <a:cubicBezTo>
                    <a:pt x="74229" y="105074"/>
                    <a:pt x="87124" y="88779"/>
                    <a:pt x="87585" y="88313"/>
                  </a:cubicBezTo>
                  <a:cubicBezTo>
                    <a:pt x="91960" y="104375"/>
                    <a:pt x="107849" y="105074"/>
                    <a:pt x="111303" y="105074"/>
                  </a:cubicBezTo>
                  <a:cubicBezTo>
                    <a:pt x="119593" y="105074"/>
                    <a:pt x="125350" y="99952"/>
                    <a:pt x="129495" y="92736"/>
                  </a:cubicBezTo>
                  <a:cubicBezTo>
                    <a:pt x="134561" y="83658"/>
                    <a:pt x="137555" y="70389"/>
                    <a:pt x="137555" y="69458"/>
                  </a:cubicBezTo>
                  <a:cubicBezTo>
                    <a:pt x="137555" y="66432"/>
                    <a:pt x="134561" y="66432"/>
                    <a:pt x="133870" y="66432"/>
                  </a:cubicBezTo>
                  <a:cubicBezTo>
                    <a:pt x="130646" y="66432"/>
                    <a:pt x="130416" y="67363"/>
                    <a:pt x="128804" y="73648"/>
                  </a:cubicBezTo>
                  <a:cubicBezTo>
                    <a:pt x="126041" y="84822"/>
                    <a:pt x="121666" y="98556"/>
                    <a:pt x="111994" y="98556"/>
                  </a:cubicBezTo>
                  <a:cubicBezTo>
                    <a:pt x="106007" y="98556"/>
                    <a:pt x="104395" y="93435"/>
                    <a:pt x="104395" y="87150"/>
                  </a:cubicBezTo>
                  <a:cubicBezTo>
                    <a:pt x="104395" y="83192"/>
                    <a:pt x="106237" y="74812"/>
                    <a:pt x="107849" y="68760"/>
                  </a:cubicBezTo>
                  <a:cubicBezTo>
                    <a:pt x="109461" y="62475"/>
                    <a:pt x="111764" y="52931"/>
                    <a:pt x="112915" y="47810"/>
                  </a:cubicBezTo>
                  <a:lnTo>
                    <a:pt x="118211" y="27092"/>
                  </a:lnTo>
                  <a:cubicBezTo>
                    <a:pt x="119593" y="21273"/>
                    <a:pt x="122126" y="11031"/>
                    <a:pt x="122126" y="9867"/>
                  </a:cubicBezTo>
                  <a:cubicBezTo>
                    <a:pt x="122126" y="5211"/>
                    <a:pt x="118442" y="2418"/>
                    <a:pt x="114527" y="2418"/>
                  </a:cubicBezTo>
                  <a:cubicBezTo>
                    <a:pt x="111994" y="2418"/>
                    <a:pt x="107619" y="3582"/>
                    <a:pt x="105086" y="8005"/>
                  </a:cubicBezTo>
                  <a:cubicBezTo>
                    <a:pt x="104395" y="9401"/>
                    <a:pt x="102553" y="16850"/>
                    <a:pt x="101401" y="21506"/>
                  </a:cubicBezTo>
                  <a:lnTo>
                    <a:pt x="96565" y="40826"/>
                  </a:lnTo>
                  <a:lnTo>
                    <a:pt x="89427" y="69924"/>
                  </a:lnTo>
                  <a:cubicBezTo>
                    <a:pt x="87815" y="75743"/>
                    <a:pt x="87815" y="76209"/>
                    <a:pt x="85742" y="79235"/>
                  </a:cubicBezTo>
                  <a:cubicBezTo>
                    <a:pt x="78604" y="89477"/>
                    <a:pt x="68472" y="98556"/>
                    <a:pt x="55346" y="98556"/>
                  </a:cubicBezTo>
                  <a:cubicBezTo>
                    <a:pt x="36463" y="98556"/>
                    <a:pt x="36463" y="82028"/>
                    <a:pt x="36463" y="77838"/>
                  </a:cubicBezTo>
                  <a:cubicBezTo>
                    <a:pt x="36463" y="71786"/>
                    <a:pt x="37154" y="68760"/>
                    <a:pt x="40378" y="56190"/>
                  </a:cubicBezTo>
                  <a:cubicBezTo>
                    <a:pt x="42681" y="45948"/>
                    <a:pt x="43141" y="44318"/>
                    <a:pt x="45444" y="35240"/>
                  </a:cubicBezTo>
                  <a:lnTo>
                    <a:pt x="48668" y="22204"/>
                  </a:lnTo>
                  <a:cubicBezTo>
                    <a:pt x="49819" y="17316"/>
                    <a:pt x="52122" y="8470"/>
                    <a:pt x="52122" y="7539"/>
                  </a:cubicBezTo>
                  <a:cubicBezTo>
                    <a:pt x="52122" y="3349"/>
                    <a:pt x="48898" y="90"/>
                    <a:pt x="44293" y="90"/>
                  </a:cubicBezTo>
                  <a:cubicBezTo>
                    <a:pt x="36003" y="90"/>
                    <a:pt x="33930" y="8237"/>
                    <a:pt x="33239" y="11031"/>
                  </a:cubicBezTo>
                  <a:lnTo>
                    <a:pt x="1231" y="14022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0CB4971-306C-29DD-0FF6-328604D0016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982298" y="7259794"/>
              <a:ext cx="118362" cy="102655"/>
            </a:xfrm>
            <a:custGeom>
              <a:avLst/>
              <a:gdLst>
                <a:gd name="connsiteX0" fmla="*/ 41304 w 118362"/>
                <a:gd name="connsiteY0" fmla="*/ 6841 h 102655"/>
                <a:gd name="connsiteX1" fmla="*/ 41764 w 118362"/>
                <a:gd name="connsiteY1" fmla="*/ 3349 h 102655"/>
                <a:gd name="connsiteX2" fmla="*/ 38080 w 118362"/>
                <a:gd name="connsiteY2" fmla="*/ 90 h 102655"/>
                <a:gd name="connsiteX3" fmla="*/ 23112 w 118362"/>
                <a:gd name="connsiteY3" fmla="*/ 1254 h 102655"/>
                <a:gd name="connsiteX4" fmla="*/ 10217 w 118362"/>
                <a:gd name="connsiteY4" fmla="*/ 2418 h 102655"/>
                <a:gd name="connsiteX5" fmla="*/ 3769 w 118362"/>
                <a:gd name="connsiteY5" fmla="*/ 7772 h 102655"/>
                <a:gd name="connsiteX6" fmla="*/ 9756 w 118362"/>
                <a:gd name="connsiteY6" fmla="*/ 11031 h 102655"/>
                <a:gd name="connsiteX7" fmla="*/ 20809 w 118362"/>
                <a:gd name="connsiteY7" fmla="*/ 14522 h 102655"/>
                <a:gd name="connsiteX8" fmla="*/ 18737 w 118362"/>
                <a:gd name="connsiteY8" fmla="*/ 23601 h 102655"/>
                <a:gd name="connsiteX9" fmla="*/ 7223 w 118362"/>
                <a:gd name="connsiteY9" fmla="*/ 70622 h 102655"/>
                <a:gd name="connsiteX10" fmla="*/ 315 w 118362"/>
                <a:gd name="connsiteY10" fmla="*/ 99487 h 102655"/>
                <a:gd name="connsiteX11" fmla="*/ 4690 w 118362"/>
                <a:gd name="connsiteY11" fmla="*/ 102746 h 102655"/>
                <a:gd name="connsiteX12" fmla="*/ 8374 w 118362"/>
                <a:gd name="connsiteY12" fmla="*/ 102746 h 102655"/>
                <a:gd name="connsiteX13" fmla="*/ 82754 w 118362"/>
                <a:gd name="connsiteY13" fmla="*/ 66432 h 102655"/>
                <a:gd name="connsiteX14" fmla="*/ 118677 w 118362"/>
                <a:gd name="connsiteY14" fmla="*/ 7539 h 102655"/>
                <a:gd name="connsiteX15" fmla="*/ 110847 w 118362"/>
                <a:gd name="connsiteY15" fmla="*/ 90 h 102655"/>
                <a:gd name="connsiteX16" fmla="*/ 99103 w 118362"/>
                <a:gd name="connsiteY16" fmla="*/ 13126 h 102655"/>
                <a:gd name="connsiteX17" fmla="*/ 19888 w 118362"/>
                <a:gd name="connsiteY17" fmla="*/ 93435 h 102655"/>
                <a:gd name="connsiteX18" fmla="*/ 41304 w 118362"/>
                <a:gd name="connsiteY18" fmla="*/ 6841 h 10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362" h="102655">
                  <a:moveTo>
                    <a:pt x="41304" y="6841"/>
                  </a:moveTo>
                  <a:cubicBezTo>
                    <a:pt x="41534" y="5910"/>
                    <a:pt x="41764" y="4513"/>
                    <a:pt x="41764" y="3349"/>
                  </a:cubicBezTo>
                  <a:cubicBezTo>
                    <a:pt x="41764" y="3116"/>
                    <a:pt x="41764" y="90"/>
                    <a:pt x="38080" y="90"/>
                  </a:cubicBezTo>
                  <a:cubicBezTo>
                    <a:pt x="37850" y="90"/>
                    <a:pt x="24724" y="1254"/>
                    <a:pt x="23112" y="1254"/>
                  </a:cubicBezTo>
                  <a:cubicBezTo>
                    <a:pt x="18737" y="1720"/>
                    <a:pt x="14592" y="1952"/>
                    <a:pt x="10217" y="2418"/>
                  </a:cubicBezTo>
                  <a:cubicBezTo>
                    <a:pt x="6532" y="2651"/>
                    <a:pt x="3769" y="2883"/>
                    <a:pt x="3769" y="7772"/>
                  </a:cubicBezTo>
                  <a:cubicBezTo>
                    <a:pt x="3769" y="11031"/>
                    <a:pt x="6993" y="11031"/>
                    <a:pt x="9756" y="11031"/>
                  </a:cubicBezTo>
                  <a:cubicBezTo>
                    <a:pt x="20809" y="11031"/>
                    <a:pt x="20809" y="12427"/>
                    <a:pt x="20809" y="14522"/>
                  </a:cubicBezTo>
                  <a:cubicBezTo>
                    <a:pt x="20809" y="15919"/>
                    <a:pt x="19658" y="20575"/>
                    <a:pt x="18737" y="23601"/>
                  </a:cubicBezTo>
                  <a:lnTo>
                    <a:pt x="7223" y="70622"/>
                  </a:lnTo>
                  <a:cubicBezTo>
                    <a:pt x="1466" y="93900"/>
                    <a:pt x="315" y="98556"/>
                    <a:pt x="315" y="99487"/>
                  </a:cubicBezTo>
                  <a:cubicBezTo>
                    <a:pt x="315" y="102746"/>
                    <a:pt x="3769" y="102746"/>
                    <a:pt x="4690" y="102746"/>
                  </a:cubicBezTo>
                  <a:lnTo>
                    <a:pt x="8374" y="102746"/>
                  </a:lnTo>
                  <a:cubicBezTo>
                    <a:pt x="28869" y="99487"/>
                    <a:pt x="58114" y="88546"/>
                    <a:pt x="82754" y="66432"/>
                  </a:cubicBezTo>
                  <a:cubicBezTo>
                    <a:pt x="114071" y="38266"/>
                    <a:pt x="118677" y="8005"/>
                    <a:pt x="118677" y="7539"/>
                  </a:cubicBezTo>
                  <a:cubicBezTo>
                    <a:pt x="118677" y="3349"/>
                    <a:pt x="115453" y="90"/>
                    <a:pt x="110847" y="90"/>
                  </a:cubicBezTo>
                  <a:cubicBezTo>
                    <a:pt x="102788" y="90"/>
                    <a:pt x="101176" y="6608"/>
                    <a:pt x="99103" y="13126"/>
                  </a:cubicBezTo>
                  <a:cubicBezTo>
                    <a:pt x="89892" y="46180"/>
                    <a:pt x="59035" y="81796"/>
                    <a:pt x="19888" y="93435"/>
                  </a:cubicBezTo>
                  <a:lnTo>
                    <a:pt x="41304" y="684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7ED0D53-E1EE-F7CF-FA5F-4BD85C022C28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2157464" y="7277319"/>
              <a:ext cx="38489" cy="99430"/>
            </a:xfrm>
            <a:custGeom>
              <a:avLst/>
              <a:gdLst>
                <a:gd name="connsiteX0" fmla="*/ 38809 w 38489"/>
                <a:gd name="connsiteY0" fmla="*/ 35005 h 99430"/>
                <a:gd name="connsiteX1" fmla="*/ 17755 w 38489"/>
                <a:gd name="connsiteY1" fmla="*/ 89 h 99430"/>
                <a:gd name="connsiteX2" fmla="*/ 320 w 38489"/>
                <a:gd name="connsiteY2" fmla="*/ 17713 h 99430"/>
                <a:gd name="connsiteX3" fmla="*/ 17755 w 38489"/>
                <a:gd name="connsiteY3" fmla="*/ 35338 h 99430"/>
                <a:gd name="connsiteX4" fmla="*/ 29269 w 38489"/>
                <a:gd name="connsiteY4" fmla="*/ 31015 h 99430"/>
                <a:gd name="connsiteX5" fmla="*/ 30914 w 38489"/>
                <a:gd name="connsiteY5" fmla="*/ 30017 h 99430"/>
                <a:gd name="connsiteX6" fmla="*/ 31571 w 38489"/>
                <a:gd name="connsiteY6" fmla="*/ 35005 h 99430"/>
                <a:gd name="connsiteX7" fmla="*/ 9202 w 38489"/>
                <a:gd name="connsiteY7" fmla="*/ 90540 h 99430"/>
                <a:gd name="connsiteX8" fmla="*/ 5583 w 38489"/>
                <a:gd name="connsiteY8" fmla="*/ 95861 h 99430"/>
                <a:gd name="connsiteX9" fmla="*/ 8873 w 38489"/>
                <a:gd name="connsiteY9" fmla="*/ 99519 h 99430"/>
                <a:gd name="connsiteX10" fmla="*/ 38809 w 38489"/>
                <a:gd name="connsiteY10" fmla="*/ 35005 h 9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489" h="99430">
                  <a:moveTo>
                    <a:pt x="38809" y="35005"/>
                  </a:moveTo>
                  <a:cubicBezTo>
                    <a:pt x="38809" y="13058"/>
                    <a:pt x="30585" y="89"/>
                    <a:pt x="17755" y="89"/>
                  </a:cubicBezTo>
                  <a:cubicBezTo>
                    <a:pt x="6899" y="89"/>
                    <a:pt x="320" y="8402"/>
                    <a:pt x="320" y="17713"/>
                  </a:cubicBezTo>
                  <a:cubicBezTo>
                    <a:pt x="320" y="26692"/>
                    <a:pt x="6899" y="35338"/>
                    <a:pt x="17755" y="35338"/>
                  </a:cubicBezTo>
                  <a:cubicBezTo>
                    <a:pt x="21702" y="35338"/>
                    <a:pt x="25979" y="34008"/>
                    <a:pt x="29269" y="31015"/>
                  </a:cubicBezTo>
                  <a:cubicBezTo>
                    <a:pt x="30256" y="30350"/>
                    <a:pt x="30585" y="30017"/>
                    <a:pt x="30914" y="30017"/>
                  </a:cubicBezTo>
                  <a:cubicBezTo>
                    <a:pt x="31242" y="30017"/>
                    <a:pt x="31571" y="30350"/>
                    <a:pt x="31571" y="35005"/>
                  </a:cubicBezTo>
                  <a:cubicBezTo>
                    <a:pt x="31571" y="59614"/>
                    <a:pt x="20058" y="79566"/>
                    <a:pt x="9202" y="90540"/>
                  </a:cubicBezTo>
                  <a:cubicBezTo>
                    <a:pt x="5583" y="94198"/>
                    <a:pt x="5583" y="94863"/>
                    <a:pt x="5583" y="95861"/>
                  </a:cubicBezTo>
                  <a:cubicBezTo>
                    <a:pt x="5583" y="98189"/>
                    <a:pt x="7228" y="99519"/>
                    <a:pt x="8873" y="99519"/>
                  </a:cubicBezTo>
                  <a:cubicBezTo>
                    <a:pt x="12491" y="99519"/>
                    <a:pt x="38809" y="73913"/>
                    <a:pt x="38809" y="350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2F8C3E3-22AC-5DC5-03F9-4D27517E7B1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2609938" y="7084983"/>
              <a:ext cx="267449" cy="238226"/>
            </a:xfrm>
            <a:custGeom>
              <a:avLst/>
              <a:gdLst>
                <a:gd name="connsiteX0" fmla="*/ 267784 w 267449"/>
                <a:gd name="connsiteY0" fmla="*/ 13184 h 238226"/>
                <a:gd name="connsiteX1" fmla="*/ 232255 w 267449"/>
                <a:gd name="connsiteY1" fmla="*/ 215 h 238226"/>
                <a:gd name="connsiteX2" fmla="*/ 108235 w 267449"/>
                <a:gd name="connsiteY2" fmla="*/ 215 h 238226"/>
                <a:gd name="connsiteX3" fmla="*/ 57245 w 267449"/>
                <a:gd name="connsiteY3" fmla="*/ 27816 h 238226"/>
                <a:gd name="connsiteX4" fmla="*/ 60535 w 267449"/>
                <a:gd name="connsiteY4" fmla="*/ 30144 h 238226"/>
                <a:gd name="connsiteX5" fmla="*/ 82247 w 267449"/>
                <a:gd name="connsiteY5" fmla="*/ 19170 h 238226"/>
                <a:gd name="connsiteX6" fmla="*/ 112512 w 267449"/>
                <a:gd name="connsiteY6" fmla="*/ 18505 h 238226"/>
                <a:gd name="connsiteX7" fmla="*/ 132907 w 267449"/>
                <a:gd name="connsiteY7" fmla="*/ 18505 h 238226"/>
                <a:gd name="connsiteX8" fmla="*/ 131592 w 267449"/>
                <a:gd name="connsiteY8" fmla="*/ 24823 h 238226"/>
                <a:gd name="connsiteX9" fmla="*/ 84878 w 267449"/>
                <a:gd name="connsiteY9" fmla="*/ 169812 h 238226"/>
                <a:gd name="connsiteX10" fmla="*/ 60535 w 267449"/>
                <a:gd name="connsiteY10" fmla="*/ 219693 h 238226"/>
                <a:gd name="connsiteX11" fmla="*/ 29283 w 267449"/>
                <a:gd name="connsiteY11" fmla="*/ 198743 h 238226"/>
                <a:gd name="connsiteX12" fmla="*/ 25993 w 267449"/>
                <a:gd name="connsiteY12" fmla="*/ 195418 h 238226"/>
                <a:gd name="connsiteX13" fmla="*/ 334 w 267449"/>
                <a:gd name="connsiteY13" fmla="*/ 211712 h 238226"/>
                <a:gd name="connsiteX14" fmla="*/ 992 w 267449"/>
                <a:gd name="connsiteY14" fmla="*/ 213707 h 238226"/>
                <a:gd name="connsiteX15" fmla="*/ 37836 w 267449"/>
                <a:gd name="connsiteY15" fmla="*/ 238315 h 238226"/>
                <a:gd name="connsiteX16" fmla="*/ 84549 w 267449"/>
                <a:gd name="connsiteY16" fmla="*/ 213707 h 238226"/>
                <a:gd name="connsiteX17" fmla="*/ 125670 w 267449"/>
                <a:gd name="connsiteY17" fmla="*/ 126581 h 238226"/>
                <a:gd name="connsiteX18" fmla="*/ 189161 w 267449"/>
                <a:gd name="connsiteY18" fmla="*/ 126581 h 238226"/>
                <a:gd name="connsiteX19" fmla="*/ 188503 w 267449"/>
                <a:gd name="connsiteY19" fmla="*/ 127579 h 238226"/>
                <a:gd name="connsiteX20" fmla="*/ 191792 w 267449"/>
                <a:gd name="connsiteY20" fmla="*/ 129907 h 238226"/>
                <a:gd name="connsiteX21" fmla="*/ 217781 w 267449"/>
                <a:gd name="connsiteY21" fmla="*/ 110287 h 238226"/>
                <a:gd name="connsiteX22" fmla="*/ 211530 w 267449"/>
                <a:gd name="connsiteY22" fmla="*/ 108291 h 238226"/>
                <a:gd name="connsiteX23" fmla="*/ 132578 w 267449"/>
                <a:gd name="connsiteY23" fmla="*/ 108291 h 238226"/>
                <a:gd name="connsiteX24" fmla="*/ 158238 w 267449"/>
                <a:gd name="connsiteY24" fmla="*/ 18505 h 238226"/>
                <a:gd name="connsiteX25" fmla="*/ 201661 w 267449"/>
                <a:gd name="connsiteY25" fmla="*/ 18505 h 238226"/>
                <a:gd name="connsiteX26" fmla="*/ 238835 w 267449"/>
                <a:gd name="connsiteY26" fmla="*/ 24158 h 238226"/>
                <a:gd name="connsiteX27" fmla="*/ 239493 w 267449"/>
                <a:gd name="connsiteY27" fmla="*/ 31142 h 238226"/>
                <a:gd name="connsiteX28" fmla="*/ 242124 w 267449"/>
                <a:gd name="connsiteY28" fmla="*/ 32139 h 238226"/>
                <a:gd name="connsiteX29" fmla="*/ 267784 w 267449"/>
                <a:gd name="connsiteY29" fmla="*/ 13184 h 23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7449" h="238226">
                  <a:moveTo>
                    <a:pt x="267784" y="13184"/>
                  </a:moveTo>
                  <a:cubicBezTo>
                    <a:pt x="267784" y="-2112"/>
                    <a:pt x="242453" y="215"/>
                    <a:pt x="232255" y="215"/>
                  </a:cubicBezTo>
                  <a:lnTo>
                    <a:pt x="108235" y="215"/>
                  </a:lnTo>
                  <a:cubicBezTo>
                    <a:pt x="91787" y="215"/>
                    <a:pt x="62509" y="9859"/>
                    <a:pt x="57245" y="27816"/>
                  </a:cubicBezTo>
                  <a:cubicBezTo>
                    <a:pt x="57903" y="29812"/>
                    <a:pt x="58561" y="30144"/>
                    <a:pt x="60535" y="30144"/>
                  </a:cubicBezTo>
                  <a:cubicBezTo>
                    <a:pt x="67772" y="30144"/>
                    <a:pt x="77641" y="24158"/>
                    <a:pt x="82247" y="19170"/>
                  </a:cubicBezTo>
                  <a:cubicBezTo>
                    <a:pt x="92445" y="19170"/>
                    <a:pt x="102314" y="18505"/>
                    <a:pt x="112512" y="18505"/>
                  </a:cubicBezTo>
                  <a:lnTo>
                    <a:pt x="132907" y="18505"/>
                  </a:lnTo>
                  <a:cubicBezTo>
                    <a:pt x="132907" y="18505"/>
                    <a:pt x="131592" y="24491"/>
                    <a:pt x="131592" y="24823"/>
                  </a:cubicBezTo>
                  <a:cubicBezTo>
                    <a:pt x="118762" y="85679"/>
                    <a:pt x="99353" y="137223"/>
                    <a:pt x="84878" y="169812"/>
                  </a:cubicBezTo>
                  <a:cubicBezTo>
                    <a:pt x="82905" y="174135"/>
                    <a:pt x="65140" y="215703"/>
                    <a:pt x="60535" y="219693"/>
                  </a:cubicBezTo>
                  <a:cubicBezTo>
                    <a:pt x="46060" y="219693"/>
                    <a:pt x="35204" y="211712"/>
                    <a:pt x="29283" y="198743"/>
                  </a:cubicBezTo>
                  <a:cubicBezTo>
                    <a:pt x="28296" y="196748"/>
                    <a:pt x="28296" y="195418"/>
                    <a:pt x="25993" y="195418"/>
                  </a:cubicBezTo>
                  <a:cubicBezTo>
                    <a:pt x="18427" y="195418"/>
                    <a:pt x="334" y="206059"/>
                    <a:pt x="334" y="211712"/>
                  </a:cubicBezTo>
                  <a:cubicBezTo>
                    <a:pt x="334" y="212377"/>
                    <a:pt x="663" y="213042"/>
                    <a:pt x="992" y="213707"/>
                  </a:cubicBezTo>
                  <a:cubicBezTo>
                    <a:pt x="6913" y="229337"/>
                    <a:pt x="21717" y="238315"/>
                    <a:pt x="37836" y="238315"/>
                  </a:cubicBezTo>
                  <a:cubicBezTo>
                    <a:pt x="54613" y="238315"/>
                    <a:pt x="74022" y="226011"/>
                    <a:pt x="84549" y="213707"/>
                  </a:cubicBezTo>
                  <a:cubicBezTo>
                    <a:pt x="95405" y="201071"/>
                    <a:pt x="117117" y="146534"/>
                    <a:pt x="125670" y="126581"/>
                  </a:cubicBezTo>
                  <a:lnTo>
                    <a:pt x="189161" y="126581"/>
                  </a:lnTo>
                  <a:cubicBezTo>
                    <a:pt x="188832" y="126914"/>
                    <a:pt x="188503" y="127246"/>
                    <a:pt x="188503" y="127579"/>
                  </a:cubicBezTo>
                  <a:cubicBezTo>
                    <a:pt x="188503" y="128909"/>
                    <a:pt x="190477" y="129907"/>
                    <a:pt x="191792" y="129907"/>
                  </a:cubicBezTo>
                  <a:cubicBezTo>
                    <a:pt x="199030" y="129907"/>
                    <a:pt x="217781" y="120596"/>
                    <a:pt x="217781" y="110287"/>
                  </a:cubicBezTo>
                  <a:cubicBezTo>
                    <a:pt x="217781" y="107959"/>
                    <a:pt x="215478" y="108291"/>
                    <a:pt x="211530" y="108291"/>
                  </a:cubicBezTo>
                  <a:lnTo>
                    <a:pt x="132578" y="108291"/>
                  </a:lnTo>
                  <a:cubicBezTo>
                    <a:pt x="141132" y="78363"/>
                    <a:pt x="152316" y="49099"/>
                    <a:pt x="158238" y="18505"/>
                  </a:cubicBezTo>
                  <a:lnTo>
                    <a:pt x="201661" y="18505"/>
                  </a:lnTo>
                  <a:cubicBezTo>
                    <a:pt x="209886" y="18505"/>
                    <a:pt x="232913" y="16842"/>
                    <a:pt x="238835" y="24158"/>
                  </a:cubicBezTo>
                  <a:cubicBezTo>
                    <a:pt x="239493" y="26154"/>
                    <a:pt x="238506" y="29479"/>
                    <a:pt x="239493" y="31142"/>
                  </a:cubicBezTo>
                  <a:cubicBezTo>
                    <a:pt x="240150" y="31807"/>
                    <a:pt x="241137" y="32139"/>
                    <a:pt x="242124" y="32139"/>
                  </a:cubicBezTo>
                  <a:cubicBezTo>
                    <a:pt x="250019" y="32139"/>
                    <a:pt x="267784" y="22163"/>
                    <a:pt x="267784" y="1318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E1939A2-26E7-AE05-E328-CCF5680D5738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2983257" y="7190526"/>
              <a:ext cx="218762" cy="77814"/>
            </a:xfrm>
            <a:custGeom>
              <a:avLst/>
              <a:gdLst>
                <a:gd name="connsiteX0" fmla="*/ 207923 w 218762"/>
                <a:gd name="connsiteY0" fmla="*/ 13390 h 77814"/>
                <a:gd name="connsiteX1" fmla="*/ 219108 w 218762"/>
                <a:gd name="connsiteY1" fmla="*/ 6739 h 77814"/>
                <a:gd name="connsiteX2" fmla="*/ 208252 w 218762"/>
                <a:gd name="connsiteY2" fmla="*/ 89 h 77814"/>
                <a:gd name="connsiteX3" fmla="*/ 11201 w 218762"/>
                <a:gd name="connsiteY3" fmla="*/ 89 h 77814"/>
                <a:gd name="connsiteX4" fmla="*/ 345 w 218762"/>
                <a:gd name="connsiteY4" fmla="*/ 6739 h 77814"/>
                <a:gd name="connsiteX5" fmla="*/ 11530 w 218762"/>
                <a:gd name="connsiteY5" fmla="*/ 13390 h 77814"/>
                <a:gd name="connsiteX6" fmla="*/ 207923 w 218762"/>
                <a:gd name="connsiteY6" fmla="*/ 13390 h 77814"/>
                <a:gd name="connsiteX7" fmla="*/ 208252 w 218762"/>
                <a:gd name="connsiteY7" fmla="*/ 77903 h 77814"/>
                <a:gd name="connsiteX8" fmla="*/ 219108 w 218762"/>
                <a:gd name="connsiteY8" fmla="*/ 71253 h 77814"/>
                <a:gd name="connsiteX9" fmla="*/ 207923 w 218762"/>
                <a:gd name="connsiteY9" fmla="*/ 64602 h 77814"/>
                <a:gd name="connsiteX10" fmla="*/ 11530 w 218762"/>
                <a:gd name="connsiteY10" fmla="*/ 64602 h 77814"/>
                <a:gd name="connsiteX11" fmla="*/ 345 w 218762"/>
                <a:gd name="connsiteY11" fmla="*/ 71253 h 77814"/>
                <a:gd name="connsiteX12" fmla="*/ 11201 w 218762"/>
                <a:gd name="connsiteY12" fmla="*/ 77903 h 77814"/>
                <a:gd name="connsiteX13" fmla="*/ 208252 w 218762"/>
                <a:gd name="connsiteY13" fmla="*/ 77903 h 7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62" h="77814">
                  <a:moveTo>
                    <a:pt x="207923" y="13390"/>
                  </a:moveTo>
                  <a:cubicBezTo>
                    <a:pt x="212857" y="13390"/>
                    <a:pt x="219108" y="13390"/>
                    <a:pt x="219108" y="6739"/>
                  </a:cubicBezTo>
                  <a:cubicBezTo>
                    <a:pt x="219108" y="89"/>
                    <a:pt x="212857" y="89"/>
                    <a:pt x="208252" y="89"/>
                  </a:cubicBezTo>
                  <a:lnTo>
                    <a:pt x="11201" y="89"/>
                  </a:lnTo>
                  <a:cubicBezTo>
                    <a:pt x="6595" y="89"/>
                    <a:pt x="345" y="89"/>
                    <a:pt x="345" y="6739"/>
                  </a:cubicBezTo>
                  <a:cubicBezTo>
                    <a:pt x="345" y="13390"/>
                    <a:pt x="6595" y="13390"/>
                    <a:pt x="11530" y="13390"/>
                  </a:cubicBezTo>
                  <a:lnTo>
                    <a:pt x="207923" y="13390"/>
                  </a:lnTo>
                  <a:close/>
                  <a:moveTo>
                    <a:pt x="208252" y="77903"/>
                  </a:moveTo>
                  <a:cubicBezTo>
                    <a:pt x="212857" y="77903"/>
                    <a:pt x="219108" y="77903"/>
                    <a:pt x="219108" y="71253"/>
                  </a:cubicBezTo>
                  <a:cubicBezTo>
                    <a:pt x="219108" y="64602"/>
                    <a:pt x="212857" y="64602"/>
                    <a:pt x="207923" y="64602"/>
                  </a:cubicBezTo>
                  <a:lnTo>
                    <a:pt x="11530" y="64602"/>
                  </a:lnTo>
                  <a:cubicBezTo>
                    <a:pt x="6595" y="64602"/>
                    <a:pt x="345" y="64602"/>
                    <a:pt x="345" y="71253"/>
                  </a:cubicBezTo>
                  <a:cubicBezTo>
                    <a:pt x="345" y="77903"/>
                    <a:pt x="6595" y="77903"/>
                    <a:pt x="11201" y="77903"/>
                  </a:cubicBezTo>
                  <a:lnTo>
                    <a:pt x="208252" y="7790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A906F4-2652-78E2-C515-B8E192421D9E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3368000" y="6866128"/>
              <a:ext cx="131257" cy="221473"/>
            </a:xfrm>
            <a:custGeom>
              <a:avLst/>
              <a:gdLst>
                <a:gd name="connsiteX0" fmla="*/ 25687 w 131257"/>
                <a:gd name="connsiteY0" fmla="*/ 195949 h 221473"/>
                <a:gd name="connsiteX1" fmla="*/ 60557 w 131257"/>
                <a:gd name="connsiteY1" fmla="*/ 161697 h 221473"/>
                <a:gd name="connsiteX2" fmla="*/ 131614 w 131257"/>
                <a:gd name="connsiteY2" fmla="*/ 64595 h 221473"/>
                <a:gd name="connsiteX3" fmla="*/ 61873 w 131257"/>
                <a:gd name="connsiteY3" fmla="*/ 82 h 221473"/>
                <a:gd name="connsiteX4" fmla="*/ 357 w 131257"/>
                <a:gd name="connsiteY4" fmla="*/ 60272 h 221473"/>
                <a:gd name="connsiteX5" fmla="*/ 17792 w 131257"/>
                <a:gd name="connsiteY5" fmla="*/ 78894 h 221473"/>
                <a:gd name="connsiteX6" fmla="*/ 34898 w 131257"/>
                <a:gd name="connsiteY6" fmla="*/ 61270 h 221473"/>
                <a:gd name="connsiteX7" fmla="*/ 17463 w 131257"/>
                <a:gd name="connsiteY7" fmla="*/ 43977 h 221473"/>
                <a:gd name="connsiteX8" fmla="*/ 13186 w 131257"/>
                <a:gd name="connsiteY8" fmla="*/ 44310 h 221473"/>
                <a:gd name="connsiteX9" fmla="*/ 57597 w 131257"/>
                <a:gd name="connsiteY9" fmla="*/ 10391 h 221473"/>
                <a:gd name="connsiteX10" fmla="*/ 101678 w 131257"/>
                <a:gd name="connsiteY10" fmla="*/ 64595 h 221473"/>
                <a:gd name="connsiteX11" fmla="*/ 67137 w 131257"/>
                <a:gd name="connsiteY11" fmla="*/ 138087 h 221473"/>
                <a:gd name="connsiteX12" fmla="*/ 3975 w 131257"/>
                <a:gd name="connsiteY12" fmla="*/ 209251 h 221473"/>
                <a:gd name="connsiteX13" fmla="*/ 357 w 131257"/>
                <a:gd name="connsiteY13" fmla="*/ 221555 h 221473"/>
                <a:gd name="connsiteX14" fmla="*/ 122403 w 131257"/>
                <a:gd name="connsiteY14" fmla="*/ 221555 h 221473"/>
                <a:gd name="connsiteX15" fmla="*/ 131614 w 131257"/>
                <a:gd name="connsiteY15" fmla="*/ 163693 h 221473"/>
                <a:gd name="connsiteX16" fmla="*/ 123390 w 131257"/>
                <a:gd name="connsiteY16" fmla="*/ 163693 h 221473"/>
                <a:gd name="connsiteX17" fmla="*/ 116153 w 131257"/>
                <a:gd name="connsiteY17" fmla="*/ 193289 h 221473"/>
                <a:gd name="connsiteX18" fmla="*/ 84901 w 131257"/>
                <a:gd name="connsiteY18" fmla="*/ 195949 h 221473"/>
                <a:gd name="connsiteX19" fmla="*/ 25687 w 131257"/>
                <a:gd name="connsiteY19" fmla="*/ 195949 h 22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1257" h="221473">
                  <a:moveTo>
                    <a:pt x="25687" y="195949"/>
                  </a:moveTo>
                  <a:lnTo>
                    <a:pt x="60557" y="161697"/>
                  </a:lnTo>
                  <a:cubicBezTo>
                    <a:pt x="111876" y="115806"/>
                    <a:pt x="131614" y="97849"/>
                    <a:pt x="131614" y="64595"/>
                  </a:cubicBezTo>
                  <a:cubicBezTo>
                    <a:pt x="131614" y="26685"/>
                    <a:pt x="102007" y="82"/>
                    <a:pt x="61873" y="82"/>
                  </a:cubicBezTo>
                  <a:cubicBezTo>
                    <a:pt x="24700" y="82"/>
                    <a:pt x="357" y="30676"/>
                    <a:pt x="357" y="60272"/>
                  </a:cubicBezTo>
                  <a:cubicBezTo>
                    <a:pt x="357" y="78894"/>
                    <a:pt x="16805" y="78894"/>
                    <a:pt x="17792" y="78894"/>
                  </a:cubicBezTo>
                  <a:cubicBezTo>
                    <a:pt x="23384" y="78894"/>
                    <a:pt x="34898" y="74904"/>
                    <a:pt x="34898" y="61270"/>
                  </a:cubicBezTo>
                  <a:cubicBezTo>
                    <a:pt x="34898" y="52623"/>
                    <a:pt x="28977" y="43977"/>
                    <a:pt x="17463" y="43977"/>
                  </a:cubicBezTo>
                  <a:cubicBezTo>
                    <a:pt x="14831" y="43977"/>
                    <a:pt x="14173" y="43977"/>
                    <a:pt x="13186" y="44310"/>
                  </a:cubicBezTo>
                  <a:cubicBezTo>
                    <a:pt x="20753" y="22695"/>
                    <a:pt x="38517" y="10391"/>
                    <a:pt x="57597" y="10391"/>
                  </a:cubicBezTo>
                  <a:cubicBezTo>
                    <a:pt x="87533" y="10391"/>
                    <a:pt x="101678" y="37327"/>
                    <a:pt x="101678" y="64595"/>
                  </a:cubicBezTo>
                  <a:cubicBezTo>
                    <a:pt x="101678" y="91198"/>
                    <a:pt x="85230" y="117469"/>
                    <a:pt x="67137" y="138087"/>
                  </a:cubicBezTo>
                  <a:lnTo>
                    <a:pt x="3975" y="209251"/>
                  </a:lnTo>
                  <a:cubicBezTo>
                    <a:pt x="357" y="212909"/>
                    <a:pt x="357" y="213574"/>
                    <a:pt x="357" y="221555"/>
                  </a:cubicBezTo>
                  <a:lnTo>
                    <a:pt x="122403" y="221555"/>
                  </a:lnTo>
                  <a:lnTo>
                    <a:pt x="131614" y="163693"/>
                  </a:lnTo>
                  <a:lnTo>
                    <a:pt x="123390" y="163693"/>
                  </a:lnTo>
                  <a:cubicBezTo>
                    <a:pt x="121745" y="173669"/>
                    <a:pt x="119442" y="188301"/>
                    <a:pt x="116153" y="193289"/>
                  </a:cubicBezTo>
                  <a:cubicBezTo>
                    <a:pt x="113850" y="195949"/>
                    <a:pt x="92138" y="195949"/>
                    <a:pt x="84901" y="195949"/>
                  </a:cubicBezTo>
                  <a:lnTo>
                    <a:pt x="25687" y="19594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D5BA5E5-D641-71BE-04D3-DEC16B5C6F9D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3532155" y="6853159"/>
              <a:ext cx="227315" cy="298955"/>
            </a:xfrm>
            <a:custGeom>
              <a:avLst/>
              <a:gdLst>
                <a:gd name="connsiteX0" fmla="*/ 128330 w 227315"/>
                <a:gd name="connsiteY0" fmla="*/ 232529 h 298955"/>
                <a:gd name="connsiteX1" fmla="*/ 227677 w 227315"/>
                <a:gd name="connsiteY1" fmla="*/ 89536 h 298955"/>
                <a:gd name="connsiteX2" fmla="*/ 143791 w 227315"/>
                <a:gd name="connsiteY2" fmla="*/ 82 h 298955"/>
                <a:gd name="connsiteX3" fmla="*/ 362 w 227315"/>
                <a:gd name="connsiteY3" fmla="*/ 153051 h 298955"/>
                <a:gd name="connsiteX4" fmla="*/ 84577 w 227315"/>
                <a:gd name="connsiteY4" fmla="*/ 241840 h 298955"/>
                <a:gd name="connsiteX5" fmla="*/ 116816 w 227315"/>
                <a:gd name="connsiteY5" fmla="*/ 236852 h 298955"/>
                <a:gd name="connsiteX6" fmla="*/ 115500 w 227315"/>
                <a:gd name="connsiteY6" fmla="*/ 262458 h 298955"/>
                <a:gd name="connsiteX7" fmla="*/ 142804 w 227315"/>
                <a:gd name="connsiteY7" fmla="*/ 299037 h 298955"/>
                <a:gd name="connsiteX8" fmla="*/ 197741 w 227315"/>
                <a:gd name="connsiteY8" fmla="*/ 234524 h 298955"/>
                <a:gd name="connsiteX9" fmla="*/ 194123 w 227315"/>
                <a:gd name="connsiteY9" fmla="*/ 231199 h 298955"/>
                <a:gd name="connsiteX10" fmla="*/ 190175 w 227315"/>
                <a:gd name="connsiteY10" fmla="*/ 234857 h 298955"/>
                <a:gd name="connsiteX11" fmla="*/ 151686 w 227315"/>
                <a:gd name="connsiteY11" fmla="*/ 266781 h 298955"/>
                <a:gd name="connsiteX12" fmla="*/ 128330 w 227315"/>
                <a:gd name="connsiteY12" fmla="*/ 232529 h 298955"/>
                <a:gd name="connsiteX13" fmla="*/ 66155 w 227315"/>
                <a:gd name="connsiteY13" fmla="*/ 229868 h 298955"/>
                <a:gd name="connsiteX14" fmla="*/ 29311 w 227315"/>
                <a:gd name="connsiteY14" fmla="*/ 163693 h 298955"/>
                <a:gd name="connsiteX15" fmla="*/ 62865 w 227315"/>
                <a:gd name="connsiteY15" fmla="*/ 57612 h 298955"/>
                <a:gd name="connsiteX16" fmla="*/ 141817 w 227315"/>
                <a:gd name="connsiteY16" fmla="*/ 8395 h 298955"/>
                <a:gd name="connsiteX17" fmla="*/ 198728 w 227315"/>
                <a:gd name="connsiteY17" fmla="*/ 78894 h 298955"/>
                <a:gd name="connsiteX18" fmla="*/ 126685 w 227315"/>
                <a:gd name="connsiteY18" fmla="*/ 221222 h 298955"/>
                <a:gd name="connsiteX19" fmla="*/ 97736 w 227315"/>
                <a:gd name="connsiteY19" fmla="*/ 185308 h 298955"/>
                <a:gd name="connsiteX20" fmla="*/ 64181 w 227315"/>
                <a:gd name="connsiteY20" fmla="*/ 219227 h 298955"/>
                <a:gd name="connsiteX21" fmla="*/ 66155 w 227315"/>
                <a:gd name="connsiteY21" fmla="*/ 229868 h 298955"/>
                <a:gd name="connsiteX22" fmla="*/ 86551 w 227315"/>
                <a:gd name="connsiteY22" fmla="*/ 233526 h 298955"/>
                <a:gd name="connsiteX23" fmla="*/ 71418 w 227315"/>
                <a:gd name="connsiteY23" fmla="*/ 219227 h 298955"/>
                <a:gd name="connsiteX24" fmla="*/ 97736 w 227315"/>
                <a:gd name="connsiteY24" fmla="*/ 192624 h 298955"/>
                <a:gd name="connsiteX25" fmla="*/ 117803 w 227315"/>
                <a:gd name="connsiteY25" fmla="*/ 220890 h 298955"/>
                <a:gd name="connsiteX26" fmla="*/ 114184 w 227315"/>
                <a:gd name="connsiteY26" fmla="*/ 227541 h 298955"/>
                <a:gd name="connsiteX27" fmla="*/ 86551 w 227315"/>
                <a:gd name="connsiteY27" fmla="*/ 233526 h 29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7315" h="298955">
                  <a:moveTo>
                    <a:pt x="128330" y="232529"/>
                  </a:moveTo>
                  <a:cubicBezTo>
                    <a:pt x="179319" y="212909"/>
                    <a:pt x="227677" y="153716"/>
                    <a:pt x="227677" y="89536"/>
                  </a:cubicBezTo>
                  <a:cubicBezTo>
                    <a:pt x="227677" y="35996"/>
                    <a:pt x="192807" y="82"/>
                    <a:pt x="143791" y="82"/>
                  </a:cubicBezTo>
                  <a:cubicBezTo>
                    <a:pt x="72734" y="82"/>
                    <a:pt x="362" y="75569"/>
                    <a:pt x="362" y="153051"/>
                  </a:cubicBezTo>
                  <a:cubicBezTo>
                    <a:pt x="362" y="208253"/>
                    <a:pt x="37206" y="241840"/>
                    <a:pt x="84577" y="241840"/>
                  </a:cubicBezTo>
                  <a:cubicBezTo>
                    <a:pt x="92801" y="241840"/>
                    <a:pt x="103986" y="240510"/>
                    <a:pt x="116816" y="236852"/>
                  </a:cubicBezTo>
                  <a:cubicBezTo>
                    <a:pt x="115500" y="257469"/>
                    <a:pt x="115500" y="258134"/>
                    <a:pt x="115500" y="262458"/>
                  </a:cubicBezTo>
                  <a:cubicBezTo>
                    <a:pt x="115500" y="273099"/>
                    <a:pt x="115500" y="299037"/>
                    <a:pt x="142804" y="299037"/>
                  </a:cubicBezTo>
                  <a:cubicBezTo>
                    <a:pt x="181951" y="299037"/>
                    <a:pt x="197741" y="238182"/>
                    <a:pt x="197741" y="234524"/>
                  </a:cubicBezTo>
                  <a:cubicBezTo>
                    <a:pt x="197741" y="232196"/>
                    <a:pt x="195439" y="231199"/>
                    <a:pt x="194123" y="231199"/>
                  </a:cubicBezTo>
                  <a:cubicBezTo>
                    <a:pt x="191491" y="231199"/>
                    <a:pt x="190833" y="232861"/>
                    <a:pt x="190175" y="234857"/>
                  </a:cubicBezTo>
                  <a:cubicBezTo>
                    <a:pt x="182280" y="258467"/>
                    <a:pt x="163200" y="266781"/>
                    <a:pt x="151686" y="266781"/>
                  </a:cubicBezTo>
                  <a:cubicBezTo>
                    <a:pt x="136554" y="266781"/>
                    <a:pt x="131619" y="257802"/>
                    <a:pt x="128330" y="232529"/>
                  </a:cubicBezTo>
                  <a:close/>
                  <a:moveTo>
                    <a:pt x="66155" y="229868"/>
                  </a:moveTo>
                  <a:cubicBezTo>
                    <a:pt x="40496" y="219560"/>
                    <a:pt x="29311" y="193621"/>
                    <a:pt x="29311" y="163693"/>
                  </a:cubicBezTo>
                  <a:cubicBezTo>
                    <a:pt x="29311" y="140747"/>
                    <a:pt x="37864" y="93526"/>
                    <a:pt x="62865" y="57612"/>
                  </a:cubicBezTo>
                  <a:cubicBezTo>
                    <a:pt x="86880" y="23692"/>
                    <a:pt x="117803" y="8395"/>
                    <a:pt x="141817" y="8395"/>
                  </a:cubicBezTo>
                  <a:cubicBezTo>
                    <a:pt x="174714" y="8395"/>
                    <a:pt x="198728" y="34334"/>
                    <a:pt x="198728" y="78894"/>
                  </a:cubicBezTo>
                  <a:cubicBezTo>
                    <a:pt x="198728" y="112149"/>
                    <a:pt x="181951" y="189963"/>
                    <a:pt x="126685" y="221222"/>
                  </a:cubicBezTo>
                  <a:cubicBezTo>
                    <a:pt x="125040" y="209583"/>
                    <a:pt x="121750" y="185308"/>
                    <a:pt x="97736" y="185308"/>
                  </a:cubicBezTo>
                  <a:cubicBezTo>
                    <a:pt x="80300" y="185308"/>
                    <a:pt x="64181" y="201935"/>
                    <a:pt x="64181" y="219227"/>
                  </a:cubicBezTo>
                  <a:cubicBezTo>
                    <a:pt x="64181" y="225878"/>
                    <a:pt x="66155" y="229536"/>
                    <a:pt x="66155" y="229868"/>
                  </a:cubicBezTo>
                  <a:close/>
                  <a:moveTo>
                    <a:pt x="86551" y="233526"/>
                  </a:moveTo>
                  <a:cubicBezTo>
                    <a:pt x="81945" y="233526"/>
                    <a:pt x="71418" y="233526"/>
                    <a:pt x="71418" y="219227"/>
                  </a:cubicBezTo>
                  <a:cubicBezTo>
                    <a:pt x="71418" y="205925"/>
                    <a:pt x="83919" y="192624"/>
                    <a:pt x="97736" y="192624"/>
                  </a:cubicBezTo>
                  <a:cubicBezTo>
                    <a:pt x="111552" y="192624"/>
                    <a:pt x="117803" y="200605"/>
                    <a:pt x="117803" y="220890"/>
                  </a:cubicBezTo>
                  <a:cubicBezTo>
                    <a:pt x="117803" y="225878"/>
                    <a:pt x="117474" y="226210"/>
                    <a:pt x="114184" y="227541"/>
                  </a:cubicBezTo>
                  <a:cubicBezTo>
                    <a:pt x="105631" y="231199"/>
                    <a:pt x="95762" y="233526"/>
                    <a:pt x="86551" y="23352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C618DBD-8E20-84E9-4ED4-2F9D626EDD20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3790609" y="6812359"/>
              <a:ext cx="101782" cy="154565"/>
            </a:xfrm>
            <a:custGeom>
              <a:avLst/>
              <a:gdLst>
                <a:gd name="connsiteX0" fmla="*/ 102152 w 101782"/>
                <a:gd name="connsiteY0" fmla="*/ 112278 h 154565"/>
                <a:gd name="connsiteX1" fmla="*/ 94322 w 101782"/>
                <a:gd name="connsiteY1" fmla="*/ 112278 h 154565"/>
                <a:gd name="connsiteX2" fmla="*/ 88335 w 101782"/>
                <a:gd name="connsiteY2" fmla="*/ 133461 h 154565"/>
                <a:gd name="connsiteX3" fmla="*/ 65538 w 101782"/>
                <a:gd name="connsiteY3" fmla="*/ 134858 h 154565"/>
                <a:gd name="connsiteX4" fmla="*/ 23167 w 101782"/>
                <a:gd name="connsiteY4" fmla="*/ 134858 h 154565"/>
                <a:gd name="connsiteX5" fmla="*/ 69222 w 101782"/>
                <a:gd name="connsiteY5" fmla="*/ 95751 h 154565"/>
                <a:gd name="connsiteX6" fmla="*/ 102152 w 101782"/>
                <a:gd name="connsiteY6" fmla="*/ 45470 h 154565"/>
                <a:gd name="connsiteX7" fmla="*/ 48267 w 101782"/>
                <a:gd name="connsiteY7" fmla="*/ 78 h 154565"/>
                <a:gd name="connsiteX8" fmla="*/ 370 w 101782"/>
                <a:gd name="connsiteY8" fmla="*/ 41746 h 154565"/>
                <a:gd name="connsiteX9" fmla="*/ 12574 w 101782"/>
                <a:gd name="connsiteY9" fmla="*/ 54781 h 154565"/>
                <a:gd name="connsiteX10" fmla="*/ 24779 w 101782"/>
                <a:gd name="connsiteY10" fmla="*/ 42444 h 154565"/>
                <a:gd name="connsiteX11" fmla="*/ 11193 w 101782"/>
                <a:gd name="connsiteY11" fmla="*/ 30107 h 154565"/>
                <a:gd name="connsiteX12" fmla="*/ 44813 w 101782"/>
                <a:gd name="connsiteY12" fmla="*/ 8458 h 154565"/>
                <a:gd name="connsiteX13" fmla="*/ 79815 w 101782"/>
                <a:gd name="connsiteY13" fmla="*/ 45470 h 154565"/>
                <a:gd name="connsiteX14" fmla="*/ 58169 w 101782"/>
                <a:gd name="connsiteY14" fmla="*/ 90164 h 154565"/>
                <a:gd name="connsiteX15" fmla="*/ 2672 w 101782"/>
                <a:gd name="connsiteY15" fmla="*/ 145565 h 154565"/>
                <a:gd name="connsiteX16" fmla="*/ 370 w 101782"/>
                <a:gd name="connsiteY16" fmla="*/ 154644 h 154565"/>
                <a:gd name="connsiteX17" fmla="*/ 95243 w 101782"/>
                <a:gd name="connsiteY17" fmla="*/ 154644 h 154565"/>
                <a:gd name="connsiteX18" fmla="*/ 102152 w 101782"/>
                <a:gd name="connsiteY18" fmla="*/ 112278 h 154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782" h="154565">
                  <a:moveTo>
                    <a:pt x="102152" y="112278"/>
                  </a:moveTo>
                  <a:lnTo>
                    <a:pt x="94322" y="112278"/>
                  </a:lnTo>
                  <a:cubicBezTo>
                    <a:pt x="93631" y="117399"/>
                    <a:pt x="91329" y="131133"/>
                    <a:pt x="88335" y="133461"/>
                  </a:cubicBezTo>
                  <a:cubicBezTo>
                    <a:pt x="86493" y="134858"/>
                    <a:pt x="68762" y="134858"/>
                    <a:pt x="65538" y="134858"/>
                  </a:cubicBezTo>
                  <a:lnTo>
                    <a:pt x="23167" y="134858"/>
                  </a:lnTo>
                  <a:cubicBezTo>
                    <a:pt x="47346" y="113209"/>
                    <a:pt x="55406" y="106691"/>
                    <a:pt x="69222" y="95751"/>
                  </a:cubicBezTo>
                  <a:cubicBezTo>
                    <a:pt x="86263" y="82017"/>
                    <a:pt x="102152" y="67584"/>
                    <a:pt x="102152" y="45470"/>
                  </a:cubicBezTo>
                  <a:cubicBezTo>
                    <a:pt x="102152" y="17304"/>
                    <a:pt x="77742" y="78"/>
                    <a:pt x="48267" y="78"/>
                  </a:cubicBezTo>
                  <a:cubicBezTo>
                    <a:pt x="19713" y="78"/>
                    <a:pt x="370" y="20330"/>
                    <a:pt x="370" y="41746"/>
                  </a:cubicBezTo>
                  <a:cubicBezTo>
                    <a:pt x="370" y="53617"/>
                    <a:pt x="10271" y="54781"/>
                    <a:pt x="12574" y="54781"/>
                  </a:cubicBezTo>
                  <a:cubicBezTo>
                    <a:pt x="18101" y="54781"/>
                    <a:pt x="24779" y="50824"/>
                    <a:pt x="24779" y="42444"/>
                  </a:cubicBezTo>
                  <a:cubicBezTo>
                    <a:pt x="24779" y="38254"/>
                    <a:pt x="23167" y="30107"/>
                    <a:pt x="11193" y="30107"/>
                  </a:cubicBezTo>
                  <a:cubicBezTo>
                    <a:pt x="18331" y="13579"/>
                    <a:pt x="33990" y="8458"/>
                    <a:pt x="44813" y="8458"/>
                  </a:cubicBezTo>
                  <a:cubicBezTo>
                    <a:pt x="67841" y="8458"/>
                    <a:pt x="79815" y="26615"/>
                    <a:pt x="79815" y="45470"/>
                  </a:cubicBezTo>
                  <a:cubicBezTo>
                    <a:pt x="79815" y="65722"/>
                    <a:pt x="65538" y="81784"/>
                    <a:pt x="58169" y="90164"/>
                  </a:cubicBezTo>
                  <a:lnTo>
                    <a:pt x="2672" y="145565"/>
                  </a:lnTo>
                  <a:cubicBezTo>
                    <a:pt x="370" y="147660"/>
                    <a:pt x="370" y="148126"/>
                    <a:pt x="370" y="154644"/>
                  </a:cubicBezTo>
                  <a:lnTo>
                    <a:pt x="95243" y="154644"/>
                  </a:lnTo>
                  <a:lnTo>
                    <a:pt x="102152" y="11227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8FCB402-5DD1-C14D-8FEA-444E797B69AD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3786925" y="7067156"/>
              <a:ext cx="211393" cy="104983"/>
            </a:xfrm>
            <a:custGeom>
              <a:avLst/>
              <a:gdLst>
                <a:gd name="connsiteX0" fmla="*/ 89486 w 211393"/>
                <a:gd name="connsiteY0" fmla="*/ 83885 h 104983"/>
                <a:gd name="connsiteX1" fmla="*/ 86263 w 211393"/>
                <a:gd name="connsiteY1" fmla="*/ 97619 h 104983"/>
                <a:gd name="connsiteX2" fmla="*/ 94092 w 211393"/>
                <a:gd name="connsiteY2" fmla="*/ 105068 h 104983"/>
                <a:gd name="connsiteX3" fmla="*/ 103073 w 211393"/>
                <a:gd name="connsiteY3" fmla="*/ 99947 h 104983"/>
                <a:gd name="connsiteX4" fmla="*/ 107218 w 211393"/>
                <a:gd name="connsiteY4" fmla="*/ 85514 h 104983"/>
                <a:gd name="connsiteX5" fmla="*/ 112284 w 211393"/>
                <a:gd name="connsiteY5" fmla="*/ 64564 h 104983"/>
                <a:gd name="connsiteX6" fmla="*/ 116199 w 211393"/>
                <a:gd name="connsiteY6" fmla="*/ 48968 h 104983"/>
                <a:gd name="connsiteX7" fmla="*/ 123337 w 211393"/>
                <a:gd name="connsiteY7" fmla="*/ 31277 h 104983"/>
                <a:gd name="connsiteX8" fmla="*/ 160181 w 211393"/>
                <a:gd name="connsiteY8" fmla="*/ 6602 h 104983"/>
                <a:gd name="connsiteX9" fmla="*/ 173768 w 211393"/>
                <a:gd name="connsiteY9" fmla="*/ 22897 h 104983"/>
                <a:gd name="connsiteX10" fmla="*/ 160181 w 211393"/>
                <a:gd name="connsiteY10" fmla="*/ 72479 h 104983"/>
                <a:gd name="connsiteX11" fmla="*/ 156727 w 211393"/>
                <a:gd name="connsiteY11" fmla="*/ 85049 h 104983"/>
                <a:gd name="connsiteX12" fmla="*/ 178603 w 211393"/>
                <a:gd name="connsiteY12" fmla="*/ 105068 h 104983"/>
                <a:gd name="connsiteX13" fmla="*/ 211763 w 211393"/>
                <a:gd name="connsiteY13" fmla="*/ 69453 h 104983"/>
                <a:gd name="connsiteX14" fmla="*/ 208079 w 211393"/>
                <a:gd name="connsiteY14" fmla="*/ 66426 h 104983"/>
                <a:gd name="connsiteX15" fmla="*/ 203704 w 211393"/>
                <a:gd name="connsiteY15" fmla="*/ 70384 h 104983"/>
                <a:gd name="connsiteX16" fmla="*/ 179294 w 211393"/>
                <a:gd name="connsiteY16" fmla="*/ 98550 h 104983"/>
                <a:gd name="connsiteX17" fmla="*/ 173537 w 211393"/>
                <a:gd name="connsiteY17" fmla="*/ 90403 h 104983"/>
                <a:gd name="connsiteX18" fmla="*/ 178834 w 211393"/>
                <a:gd name="connsiteY18" fmla="*/ 71548 h 104983"/>
                <a:gd name="connsiteX19" fmla="*/ 191038 w 211393"/>
                <a:gd name="connsiteY19" fmla="*/ 26621 h 104983"/>
                <a:gd name="connsiteX20" fmla="*/ 182518 w 211393"/>
                <a:gd name="connsiteY20" fmla="*/ 6369 h 104983"/>
                <a:gd name="connsiteX21" fmla="*/ 161102 w 211393"/>
                <a:gd name="connsiteY21" fmla="*/ 84 h 104983"/>
                <a:gd name="connsiteX22" fmla="*/ 120344 w 211393"/>
                <a:gd name="connsiteY22" fmla="*/ 23595 h 104983"/>
                <a:gd name="connsiteX23" fmla="*/ 90408 w 211393"/>
                <a:gd name="connsiteY23" fmla="*/ 84 h 104983"/>
                <a:gd name="connsiteX24" fmla="*/ 51491 w 211393"/>
                <a:gd name="connsiteY24" fmla="*/ 21267 h 104983"/>
                <a:gd name="connsiteX25" fmla="*/ 26851 w 211393"/>
                <a:gd name="connsiteY25" fmla="*/ 84 h 104983"/>
                <a:gd name="connsiteX26" fmla="*/ 8659 w 211393"/>
                <a:gd name="connsiteY26" fmla="*/ 12654 h 104983"/>
                <a:gd name="connsiteX27" fmla="*/ 370 w 211393"/>
                <a:gd name="connsiteY27" fmla="*/ 35700 h 104983"/>
                <a:gd name="connsiteX28" fmla="*/ 4284 w 211393"/>
                <a:gd name="connsiteY28" fmla="*/ 38726 h 104983"/>
                <a:gd name="connsiteX29" fmla="*/ 9350 w 211393"/>
                <a:gd name="connsiteY29" fmla="*/ 31742 h 104983"/>
                <a:gd name="connsiteX30" fmla="*/ 26160 w 211393"/>
                <a:gd name="connsiteY30" fmla="*/ 6602 h 104983"/>
                <a:gd name="connsiteX31" fmla="*/ 33760 w 211393"/>
                <a:gd name="connsiteY31" fmla="*/ 18008 h 104983"/>
                <a:gd name="connsiteX32" fmla="*/ 30075 w 211393"/>
                <a:gd name="connsiteY32" fmla="*/ 37329 h 104983"/>
                <a:gd name="connsiteX33" fmla="*/ 25009 w 211393"/>
                <a:gd name="connsiteY33" fmla="*/ 58279 h 104983"/>
                <a:gd name="connsiteX34" fmla="*/ 17640 w 211393"/>
                <a:gd name="connsiteY34" fmla="*/ 88075 h 104983"/>
                <a:gd name="connsiteX35" fmla="*/ 15337 w 211393"/>
                <a:gd name="connsiteY35" fmla="*/ 97619 h 104983"/>
                <a:gd name="connsiteX36" fmla="*/ 23167 w 211393"/>
                <a:gd name="connsiteY36" fmla="*/ 105068 h 104983"/>
                <a:gd name="connsiteX37" fmla="*/ 32148 w 211393"/>
                <a:gd name="connsiteY37" fmla="*/ 99947 h 104983"/>
                <a:gd name="connsiteX38" fmla="*/ 36293 w 211393"/>
                <a:gd name="connsiteY38" fmla="*/ 85514 h 104983"/>
                <a:gd name="connsiteX39" fmla="*/ 41359 w 211393"/>
                <a:gd name="connsiteY39" fmla="*/ 64564 h 104983"/>
                <a:gd name="connsiteX40" fmla="*/ 45273 w 211393"/>
                <a:gd name="connsiteY40" fmla="*/ 48968 h 104983"/>
                <a:gd name="connsiteX41" fmla="*/ 54945 w 211393"/>
                <a:gd name="connsiteY41" fmla="*/ 28018 h 104983"/>
                <a:gd name="connsiteX42" fmla="*/ 89486 w 211393"/>
                <a:gd name="connsiteY42" fmla="*/ 6602 h 104983"/>
                <a:gd name="connsiteX43" fmla="*/ 103073 w 211393"/>
                <a:gd name="connsiteY43" fmla="*/ 22897 h 104983"/>
                <a:gd name="connsiteX44" fmla="*/ 99158 w 211393"/>
                <a:gd name="connsiteY44" fmla="*/ 44778 h 104983"/>
                <a:gd name="connsiteX45" fmla="*/ 89486 w 211393"/>
                <a:gd name="connsiteY45" fmla="*/ 83885 h 10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11393" h="104983">
                  <a:moveTo>
                    <a:pt x="89486" y="83885"/>
                  </a:moveTo>
                  <a:cubicBezTo>
                    <a:pt x="88335" y="88540"/>
                    <a:pt x="86263" y="96455"/>
                    <a:pt x="86263" y="97619"/>
                  </a:cubicBezTo>
                  <a:cubicBezTo>
                    <a:pt x="86263" y="102740"/>
                    <a:pt x="90408" y="105068"/>
                    <a:pt x="94092" y="105068"/>
                  </a:cubicBezTo>
                  <a:cubicBezTo>
                    <a:pt x="98237" y="105068"/>
                    <a:pt x="101921" y="102042"/>
                    <a:pt x="103073" y="99947"/>
                  </a:cubicBezTo>
                  <a:cubicBezTo>
                    <a:pt x="104224" y="97852"/>
                    <a:pt x="106066" y="90403"/>
                    <a:pt x="107218" y="85514"/>
                  </a:cubicBezTo>
                  <a:cubicBezTo>
                    <a:pt x="108369" y="81092"/>
                    <a:pt x="110902" y="70384"/>
                    <a:pt x="112284" y="64564"/>
                  </a:cubicBezTo>
                  <a:cubicBezTo>
                    <a:pt x="113666" y="59443"/>
                    <a:pt x="115047" y="54322"/>
                    <a:pt x="116199" y="48968"/>
                  </a:cubicBezTo>
                  <a:cubicBezTo>
                    <a:pt x="118732" y="38958"/>
                    <a:pt x="118732" y="38493"/>
                    <a:pt x="123337" y="31277"/>
                  </a:cubicBezTo>
                  <a:cubicBezTo>
                    <a:pt x="130706" y="19871"/>
                    <a:pt x="142220" y="6602"/>
                    <a:pt x="160181" y="6602"/>
                  </a:cubicBezTo>
                  <a:cubicBezTo>
                    <a:pt x="173077" y="6602"/>
                    <a:pt x="173768" y="17310"/>
                    <a:pt x="173768" y="22897"/>
                  </a:cubicBezTo>
                  <a:cubicBezTo>
                    <a:pt x="173768" y="36863"/>
                    <a:pt x="163866" y="62702"/>
                    <a:pt x="160181" y="72479"/>
                  </a:cubicBezTo>
                  <a:cubicBezTo>
                    <a:pt x="157648" y="78997"/>
                    <a:pt x="156727" y="81092"/>
                    <a:pt x="156727" y="85049"/>
                  </a:cubicBezTo>
                  <a:cubicBezTo>
                    <a:pt x="156727" y="97386"/>
                    <a:pt x="166859" y="105068"/>
                    <a:pt x="178603" y="105068"/>
                  </a:cubicBezTo>
                  <a:cubicBezTo>
                    <a:pt x="201631" y="105068"/>
                    <a:pt x="211763" y="72944"/>
                    <a:pt x="211763" y="69453"/>
                  </a:cubicBezTo>
                  <a:cubicBezTo>
                    <a:pt x="211763" y="66426"/>
                    <a:pt x="208770" y="66426"/>
                    <a:pt x="208079" y="66426"/>
                  </a:cubicBezTo>
                  <a:cubicBezTo>
                    <a:pt x="204855" y="66426"/>
                    <a:pt x="204625" y="67823"/>
                    <a:pt x="203704" y="70384"/>
                  </a:cubicBezTo>
                  <a:cubicBezTo>
                    <a:pt x="198407" y="89006"/>
                    <a:pt x="188505" y="98550"/>
                    <a:pt x="179294" y="98550"/>
                  </a:cubicBezTo>
                  <a:cubicBezTo>
                    <a:pt x="174458" y="98550"/>
                    <a:pt x="173537" y="95291"/>
                    <a:pt x="173537" y="90403"/>
                  </a:cubicBezTo>
                  <a:cubicBezTo>
                    <a:pt x="173537" y="85049"/>
                    <a:pt x="174689" y="82023"/>
                    <a:pt x="178834" y="71548"/>
                  </a:cubicBezTo>
                  <a:cubicBezTo>
                    <a:pt x="181597" y="64331"/>
                    <a:pt x="191038" y="39657"/>
                    <a:pt x="191038" y="26621"/>
                  </a:cubicBezTo>
                  <a:cubicBezTo>
                    <a:pt x="191038" y="22897"/>
                    <a:pt x="191038" y="13120"/>
                    <a:pt x="182518" y="6369"/>
                  </a:cubicBezTo>
                  <a:cubicBezTo>
                    <a:pt x="178603" y="3343"/>
                    <a:pt x="171925" y="84"/>
                    <a:pt x="161102" y="84"/>
                  </a:cubicBezTo>
                  <a:cubicBezTo>
                    <a:pt x="140378" y="84"/>
                    <a:pt x="127712" y="13818"/>
                    <a:pt x="120344" y="23595"/>
                  </a:cubicBezTo>
                  <a:cubicBezTo>
                    <a:pt x="118501" y="3809"/>
                    <a:pt x="102152" y="84"/>
                    <a:pt x="90408" y="84"/>
                  </a:cubicBezTo>
                  <a:cubicBezTo>
                    <a:pt x="71295" y="84"/>
                    <a:pt x="58399" y="11956"/>
                    <a:pt x="51491" y="21267"/>
                  </a:cubicBezTo>
                  <a:cubicBezTo>
                    <a:pt x="49879" y="5205"/>
                    <a:pt x="36293" y="84"/>
                    <a:pt x="26851" y="84"/>
                  </a:cubicBezTo>
                  <a:cubicBezTo>
                    <a:pt x="16949" y="84"/>
                    <a:pt x="11653" y="7300"/>
                    <a:pt x="8659" y="12654"/>
                  </a:cubicBezTo>
                  <a:cubicBezTo>
                    <a:pt x="3593" y="21267"/>
                    <a:pt x="370" y="34536"/>
                    <a:pt x="370" y="35700"/>
                  </a:cubicBezTo>
                  <a:cubicBezTo>
                    <a:pt x="370" y="38726"/>
                    <a:pt x="3593" y="38726"/>
                    <a:pt x="4284" y="38726"/>
                  </a:cubicBezTo>
                  <a:cubicBezTo>
                    <a:pt x="7508" y="38726"/>
                    <a:pt x="7738" y="38027"/>
                    <a:pt x="9350" y="31742"/>
                  </a:cubicBezTo>
                  <a:cubicBezTo>
                    <a:pt x="12804" y="18008"/>
                    <a:pt x="17180" y="6602"/>
                    <a:pt x="26160" y="6602"/>
                  </a:cubicBezTo>
                  <a:cubicBezTo>
                    <a:pt x="32148" y="6602"/>
                    <a:pt x="33760" y="11723"/>
                    <a:pt x="33760" y="18008"/>
                  </a:cubicBezTo>
                  <a:cubicBezTo>
                    <a:pt x="33760" y="22431"/>
                    <a:pt x="31687" y="31044"/>
                    <a:pt x="30075" y="37329"/>
                  </a:cubicBezTo>
                  <a:cubicBezTo>
                    <a:pt x="28463" y="43614"/>
                    <a:pt x="26160" y="53158"/>
                    <a:pt x="25009" y="58279"/>
                  </a:cubicBezTo>
                  <a:lnTo>
                    <a:pt x="17640" y="88075"/>
                  </a:lnTo>
                  <a:cubicBezTo>
                    <a:pt x="16719" y="91101"/>
                    <a:pt x="15337" y="96921"/>
                    <a:pt x="15337" y="97619"/>
                  </a:cubicBezTo>
                  <a:cubicBezTo>
                    <a:pt x="15337" y="102740"/>
                    <a:pt x="19482" y="105068"/>
                    <a:pt x="23167" y="105068"/>
                  </a:cubicBezTo>
                  <a:cubicBezTo>
                    <a:pt x="27312" y="105068"/>
                    <a:pt x="30996" y="102042"/>
                    <a:pt x="32148" y="99947"/>
                  </a:cubicBezTo>
                  <a:cubicBezTo>
                    <a:pt x="33299" y="97852"/>
                    <a:pt x="35141" y="90403"/>
                    <a:pt x="36293" y="85514"/>
                  </a:cubicBezTo>
                  <a:cubicBezTo>
                    <a:pt x="37444" y="81092"/>
                    <a:pt x="39977" y="70384"/>
                    <a:pt x="41359" y="64564"/>
                  </a:cubicBezTo>
                  <a:cubicBezTo>
                    <a:pt x="42740" y="59443"/>
                    <a:pt x="44122" y="54322"/>
                    <a:pt x="45273" y="48968"/>
                  </a:cubicBezTo>
                  <a:cubicBezTo>
                    <a:pt x="47806" y="39424"/>
                    <a:pt x="48267" y="37562"/>
                    <a:pt x="54945" y="28018"/>
                  </a:cubicBezTo>
                  <a:cubicBezTo>
                    <a:pt x="61393" y="18707"/>
                    <a:pt x="72216" y="6602"/>
                    <a:pt x="89486" y="6602"/>
                  </a:cubicBezTo>
                  <a:cubicBezTo>
                    <a:pt x="102843" y="6602"/>
                    <a:pt x="103073" y="18474"/>
                    <a:pt x="103073" y="22897"/>
                  </a:cubicBezTo>
                  <a:cubicBezTo>
                    <a:pt x="103073" y="28716"/>
                    <a:pt x="102382" y="31742"/>
                    <a:pt x="99158" y="44778"/>
                  </a:cubicBezTo>
                  <a:lnTo>
                    <a:pt x="89486" y="8388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6C7B2F1-CACD-7E96-D8B5-6D1C752DE4A3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3351552" y="7222782"/>
              <a:ext cx="674436" cy="13300"/>
            </a:xfrm>
            <a:custGeom>
              <a:avLst/>
              <a:gdLst>
                <a:gd name="connsiteX0" fmla="*/ 0 w 674436"/>
                <a:gd name="connsiteY0" fmla="*/ 0 h 13300"/>
                <a:gd name="connsiteX1" fmla="*/ 674436 w 674436"/>
                <a:gd name="connsiteY1" fmla="*/ 0 h 13300"/>
                <a:gd name="connsiteX2" fmla="*/ 674436 w 674436"/>
                <a:gd name="connsiteY2" fmla="*/ 13301 h 13300"/>
                <a:gd name="connsiteX3" fmla="*/ 0 w 674436"/>
                <a:gd name="connsiteY3" fmla="*/ 13301 h 1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436" h="13300">
                  <a:moveTo>
                    <a:pt x="0" y="0"/>
                  </a:moveTo>
                  <a:lnTo>
                    <a:pt x="674436" y="0"/>
                  </a:lnTo>
                  <a:lnTo>
                    <a:pt x="674436" y="13301"/>
                  </a:lnTo>
                  <a:lnTo>
                    <a:pt x="0" y="1330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B3C998E-4534-29D0-CC49-5AB4408EAD33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545744" y="7393692"/>
              <a:ext cx="133889" cy="150641"/>
            </a:xfrm>
            <a:custGeom>
              <a:avLst/>
              <a:gdLst>
                <a:gd name="connsiteX0" fmla="*/ 19771 w 133889"/>
                <a:gd name="connsiteY0" fmla="*/ 127459 h 150641"/>
                <a:gd name="connsiteX1" fmla="*/ 16811 w 133889"/>
                <a:gd name="connsiteY1" fmla="*/ 141758 h 150641"/>
                <a:gd name="connsiteX2" fmla="*/ 26351 w 133889"/>
                <a:gd name="connsiteY2" fmla="*/ 150737 h 150641"/>
                <a:gd name="connsiteX3" fmla="*/ 38522 w 133889"/>
                <a:gd name="connsiteY3" fmla="*/ 141426 h 150641"/>
                <a:gd name="connsiteX4" fmla="*/ 51681 w 133889"/>
                <a:gd name="connsiteY4" fmla="*/ 88884 h 150641"/>
                <a:gd name="connsiteX5" fmla="*/ 62208 w 133889"/>
                <a:gd name="connsiteY5" fmla="*/ 45654 h 150641"/>
                <a:gd name="connsiteX6" fmla="*/ 80630 w 133889"/>
                <a:gd name="connsiteY6" fmla="*/ 18385 h 150641"/>
                <a:gd name="connsiteX7" fmla="*/ 106947 w 133889"/>
                <a:gd name="connsiteY7" fmla="*/ 7411 h 150641"/>
                <a:gd name="connsiteX8" fmla="*/ 120764 w 133889"/>
                <a:gd name="connsiteY8" fmla="*/ 11402 h 150641"/>
                <a:gd name="connsiteX9" fmla="*/ 103658 w 133889"/>
                <a:gd name="connsiteY9" fmla="*/ 29692 h 150641"/>
                <a:gd name="connsiteX10" fmla="*/ 116158 w 133889"/>
                <a:gd name="connsiteY10" fmla="*/ 41331 h 150641"/>
                <a:gd name="connsiteX11" fmla="*/ 134252 w 133889"/>
                <a:gd name="connsiteY11" fmla="*/ 21711 h 150641"/>
                <a:gd name="connsiteX12" fmla="*/ 106947 w 133889"/>
                <a:gd name="connsiteY12" fmla="*/ 95 h 150641"/>
                <a:gd name="connsiteX13" fmla="*/ 64840 w 133889"/>
                <a:gd name="connsiteY13" fmla="*/ 25701 h 150641"/>
                <a:gd name="connsiteX14" fmla="*/ 34904 w 133889"/>
                <a:gd name="connsiteY14" fmla="*/ 95 h 150641"/>
                <a:gd name="connsiteX15" fmla="*/ 10560 w 133889"/>
                <a:gd name="connsiteY15" fmla="*/ 19050 h 150641"/>
                <a:gd name="connsiteX16" fmla="*/ 362 w 133889"/>
                <a:gd name="connsiteY16" fmla="*/ 51307 h 150641"/>
                <a:gd name="connsiteX17" fmla="*/ 4310 w 133889"/>
                <a:gd name="connsiteY17" fmla="*/ 54632 h 150641"/>
                <a:gd name="connsiteX18" fmla="*/ 9902 w 133889"/>
                <a:gd name="connsiteY18" fmla="*/ 46984 h 150641"/>
                <a:gd name="connsiteX19" fmla="*/ 33917 w 133889"/>
                <a:gd name="connsiteY19" fmla="*/ 7411 h 150641"/>
                <a:gd name="connsiteX20" fmla="*/ 44115 w 133889"/>
                <a:gd name="connsiteY20" fmla="*/ 22708 h 150641"/>
                <a:gd name="connsiteX21" fmla="*/ 38851 w 133889"/>
                <a:gd name="connsiteY21" fmla="*/ 50642 h 150641"/>
                <a:gd name="connsiteX22" fmla="*/ 19771 w 133889"/>
                <a:gd name="connsiteY22" fmla="*/ 127459 h 15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3889" h="150641">
                  <a:moveTo>
                    <a:pt x="19771" y="127459"/>
                  </a:moveTo>
                  <a:cubicBezTo>
                    <a:pt x="18784" y="132447"/>
                    <a:pt x="16811" y="140096"/>
                    <a:pt x="16811" y="141758"/>
                  </a:cubicBezTo>
                  <a:cubicBezTo>
                    <a:pt x="16811" y="147744"/>
                    <a:pt x="21416" y="150737"/>
                    <a:pt x="26351" y="150737"/>
                  </a:cubicBezTo>
                  <a:cubicBezTo>
                    <a:pt x="30298" y="150737"/>
                    <a:pt x="36220" y="148077"/>
                    <a:pt x="38522" y="141426"/>
                  </a:cubicBezTo>
                  <a:cubicBezTo>
                    <a:pt x="39180" y="140096"/>
                    <a:pt x="50365" y="94870"/>
                    <a:pt x="51681" y="88884"/>
                  </a:cubicBezTo>
                  <a:cubicBezTo>
                    <a:pt x="54313" y="77910"/>
                    <a:pt x="60234" y="54632"/>
                    <a:pt x="62208" y="45654"/>
                  </a:cubicBezTo>
                  <a:cubicBezTo>
                    <a:pt x="63524" y="41331"/>
                    <a:pt x="72735" y="25701"/>
                    <a:pt x="80630" y="18385"/>
                  </a:cubicBezTo>
                  <a:cubicBezTo>
                    <a:pt x="83262" y="16057"/>
                    <a:pt x="92802" y="7411"/>
                    <a:pt x="106947" y="7411"/>
                  </a:cubicBezTo>
                  <a:cubicBezTo>
                    <a:pt x="115500" y="7411"/>
                    <a:pt x="120435" y="11402"/>
                    <a:pt x="120764" y="11402"/>
                  </a:cubicBezTo>
                  <a:cubicBezTo>
                    <a:pt x="110895" y="13065"/>
                    <a:pt x="103658" y="21046"/>
                    <a:pt x="103658" y="29692"/>
                  </a:cubicBezTo>
                  <a:cubicBezTo>
                    <a:pt x="103658" y="35012"/>
                    <a:pt x="107276" y="41331"/>
                    <a:pt x="116158" y="41331"/>
                  </a:cubicBezTo>
                  <a:cubicBezTo>
                    <a:pt x="125040" y="41331"/>
                    <a:pt x="134252" y="33682"/>
                    <a:pt x="134252" y="21711"/>
                  </a:cubicBezTo>
                  <a:cubicBezTo>
                    <a:pt x="134252" y="10072"/>
                    <a:pt x="123725" y="95"/>
                    <a:pt x="106947" y="95"/>
                  </a:cubicBezTo>
                  <a:cubicBezTo>
                    <a:pt x="85565" y="95"/>
                    <a:pt x="71090" y="16390"/>
                    <a:pt x="64840" y="25701"/>
                  </a:cubicBezTo>
                  <a:cubicBezTo>
                    <a:pt x="62208" y="10737"/>
                    <a:pt x="50365" y="95"/>
                    <a:pt x="34904" y="95"/>
                  </a:cubicBezTo>
                  <a:cubicBezTo>
                    <a:pt x="19771" y="95"/>
                    <a:pt x="13521" y="13065"/>
                    <a:pt x="10560" y="19050"/>
                  </a:cubicBezTo>
                  <a:cubicBezTo>
                    <a:pt x="4639" y="30357"/>
                    <a:pt x="362" y="50309"/>
                    <a:pt x="362" y="51307"/>
                  </a:cubicBezTo>
                  <a:cubicBezTo>
                    <a:pt x="362" y="54632"/>
                    <a:pt x="3652" y="54632"/>
                    <a:pt x="4310" y="54632"/>
                  </a:cubicBezTo>
                  <a:cubicBezTo>
                    <a:pt x="7600" y="54632"/>
                    <a:pt x="7928" y="54300"/>
                    <a:pt x="9902" y="46984"/>
                  </a:cubicBezTo>
                  <a:cubicBezTo>
                    <a:pt x="15495" y="23373"/>
                    <a:pt x="22074" y="7411"/>
                    <a:pt x="33917" y="7411"/>
                  </a:cubicBezTo>
                  <a:cubicBezTo>
                    <a:pt x="39509" y="7411"/>
                    <a:pt x="44115" y="10072"/>
                    <a:pt x="44115" y="22708"/>
                  </a:cubicBezTo>
                  <a:cubicBezTo>
                    <a:pt x="44115" y="29692"/>
                    <a:pt x="43128" y="33350"/>
                    <a:pt x="38851" y="50642"/>
                  </a:cubicBezTo>
                  <a:lnTo>
                    <a:pt x="19771" y="12745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7489733-50AD-EFA9-0AD2-71737018D2F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702739" y="7287715"/>
              <a:ext cx="112835" cy="156893"/>
            </a:xfrm>
            <a:custGeom>
              <a:avLst/>
              <a:gdLst>
                <a:gd name="connsiteX0" fmla="*/ 113202 w 112835"/>
                <a:gd name="connsiteY0" fmla="*/ 118810 h 156893"/>
                <a:gd name="connsiteX1" fmla="*/ 113202 w 112835"/>
                <a:gd name="connsiteY1" fmla="*/ 110430 h 156893"/>
                <a:gd name="connsiteX2" fmla="*/ 87642 w 112835"/>
                <a:gd name="connsiteY2" fmla="*/ 110430 h 156893"/>
                <a:gd name="connsiteX3" fmla="*/ 87642 w 112835"/>
                <a:gd name="connsiteY3" fmla="*/ 6610 h 156893"/>
                <a:gd name="connsiteX4" fmla="*/ 82576 w 112835"/>
                <a:gd name="connsiteY4" fmla="*/ 93 h 156893"/>
                <a:gd name="connsiteX5" fmla="*/ 76589 w 112835"/>
                <a:gd name="connsiteY5" fmla="*/ 3351 h 156893"/>
                <a:gd name="connsiteX6" fmla="*/ 367 w 112835"/>
                <a:gd name="connsiteY6" fmla="*/ 110430 h 156893"/>
                <a:gd name="connsiteX7" fmla="*/ 367 w 112835"/>
                <a:gd name="connsiteY7" fmla="*/ 118810 h 156893"/>
                <a:gd name="connsiteX8" fmla="*/ 68068 w 112835"/>
                <a:gd name="connsiteY8" fmla="*/ 118810 h 156893"/>
                <a:gd name="connsiteX9" fmla="*/ 68068 w 112835"/>
                <a:gd name="connsiteY9" fmla="*/ 137898 h 156893"/>
                <a:gd name="connsiteX10" fmla="*/ 49416 w 112835"/>
                <a:gd name="connsiteY10" fmla="*/ 148606 h 156893"/>
                <a:gd name="connsiteX11" fmla="*/ 43198 w 112835"/>
                <a:gd name="connsiteY11" fmla="*/ 148606 h 156893"/>
                <a:gd name="connsiteX12" fmla="*/ 43198 w 112835"/>
                <a:gd name="connsiteY12" fmla="*/ 156986 h 156893"/>
                <a:gd name="connsiteX13" fmla="*/ 77740 w 112835"/>
                <a:gd name="connsiteY13" fmla="*/ 156055 h 156893"/>
                <a:gd name="connsiteX14" fmla="*/ 112512 w 112835"/>
                <a:gd name="connsiteY14" fmla="*/ 156986 h 156893"/>
                <a:gd name="connsiteX15" fmla="*/ 112512 w 112835"/>
                <a:gd name="connsiteY15" fmla="*/ 148606 h 156893"/>
                <a:gd name="connsiteX16" fmla="*/ 106294 w 112835"/>
                <a:gd name="connsiteY16" fmla="*/ 148606 h 156893"/>
                <a:gd name="connsiteX17" fmla="*/ 87642 w 112835"/>
                <a:gd name="connsiteY17" fmla="*/ 137898 h 156893"/>
                <a:gd name="connsiteX18" fmla="*/ 87642 w 112835"/>
                <a:gd name="connsiteY18" fmla="*/ 118810 h 156893"/>
                <a:gd name="connsiteX19" fmla="*/ 113202 w 112835"/>
                <a:gd name="connsiteY19" fmla="*/ 118810 h 156893"/>
                <a:gd name="connsiteX20" fmla="*/ 69680 w 112835"/>
                <a:gd name="connsiteY20" fmla="*/ 25233 h 156893"/>
                <a:gd name="connsiteX21" fmla="*/ 69680 w 112835"/>
                <a:gd name="connsiteY21" fmla="*/ 110430 h 156893"/>
                <a:gd name="connsiteX22" fmla="*/ 8887 w 112835"/>
                <a:gd name="connsiteY22" fmla="*/ 110430 h 156893"/>
                <a:gd name="connsiteX23" fmla="*/ 69680 w 112835"/>
                <a:gd name="connsiteY23" fmla="*/ 25233 h 1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835" h="156893">
                  <a:moveTo>
                    <a:pt x="113202" y="118810"/>
                  </a:moveTo>
                  <a:lnTo>
                    <a:pt x="113202" y="110430"/>
                  </a:lnTo>
                  <a:lnTo>
                    <a:pt x="87642" y="110430"/>
                  </a:lnTo>
                  <a:lnTo>
                    <a:pt x="87642" y="6610"/>
                  </a:lnTo>
                  <a:cubicBezTo>
                    <a:pt x="87642" y="1722"/>
                    <a:pt x="87642" y="93"/>
                    <a:pt x="82576" y="93"/>
                  </a:cubicBezTo>
                  <a:cubicBezTo>
                    <a:pt x="79812" y="93"/>
                    <a:pt x="78891" y="93"/>
                    <a:pt x="76589" y="3351"/>
                  </a:cubicBezTo>
                  <a:lnTo>
                    <a:pt x="367" y="110430"/>
                  </a:lnTo>
                  <a:lnTo>
                    <a:pt x="367" y="118810"/>
                  </a:lnTo>
                  <a:lnTo>
                    <a:pt x="68068" y="118810"/>
                  </a:lnTo>
                  <a:lnTo>
                    <a:pt x="68068" y="137898"/>
                  </a:lnTo>
                  <a:cubicBezTo>
                    <a:pt x="68068" y="145812"/>
                    <a:pt x="68068" y="148606"/>
                    <a:pt x="49416" y="148606"/>
                  </a:cubicBezTo>
                  <a:lnTo>
                    <a:pt x="43198" y="148606"/>
                  </a:lnTo>
                  <a:lnTo>
                    <a:pt x="43198" y="156986"/>
                  </a:lnTo>
                  <a:cubicBezTo>
                    <a:pt x="54712" y="156520"/>
                    <a:pt x="69450" y="156055"/>
                    <a:pt x="77740" y="156055"/>
                  </a:cubicBezTo>
                  <a:cubicBezTo>
                    <a:pt x="86260" y="156055"/>
                    <a:pt x="100998" y="156520"/>
                    <a:pt x="112512" y="156986"/>
                  </a:cubicBezTo>
                  <a:lnTo>
                    <a:pt x="112512" y="148606"/>
                  </a:lnTo>
                  <a:lnTo>
                    <a:pt x="106294" y="148606"/>
                  </a:lnTo>
                  <a:cubicBezTo>
                    <a:pt x="87642" y="148606"/>
                    <a:pt x="87642" y="145812"/>
                    <a:pt x="87642" y="137898"/>
                  </a:cubicBezTo>
                  <a:lnTo>
                    <a:pt x="87642" y="118810"/>
                  </a:lnTo>
                  <a:lnTo>
                    <a:pt x="113202" y="118810"/>
                  </a:lnTo>
                  <a:close/>
                  <a:moveTo>
                    <a:pt x="69680" y="25233"/>
                  </a:moveTo>
                  <a:lnTo>
                    <a:pt x="69680" y="110430"/>
                  </a:lnTo>
                  <a:lnTo>
                    <a:pt x="8887" y="110430"/>
                  </a:lnTo>
                  <a:lnTo>
                    <a:pt x="69680" y="252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60" name="Group 59" descr="\documentclass{article}&#10;\usepackage{amsmath}&#10;\pagestyle{empty}&#10;\begin{document}&#10;&#10;&#10;$$Q_{e}=0\Rightarrow A_{\mu}=&#10;\left(0,0,0,Q_{m}\cos{\theta}\right)$$&#10;&#10;\end{document}" title="IguanaTex Vector Display">
            <a:extLst>
              <a:ext uri="{FF2B5EF4-FFF2-40B4-BE49-F238E27FC236}">
                <a16:creationId xmlns:a16="http://schemas.microsoft.com/office/drawing/2014/main" id="{2256B0F4-CFB4-7D61-DB5D-C6940585D8A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219483" y="2858581"/>
            <a:ext cx="4600917" cy="352548"/>
            <a:chOff x="11294925" y="4990414"/>
            <a:chExt cx="4600917" cy="352548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7AC59C4-00B0-664F-F22A-DC637C2BB72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1294925" y="5005526"/>
              <a:ext cx="220623" cy="301906"/>
            </a:xfrm>
            <a:custGeom>
              <a:avLst/>
              <a:gdLst>
                <a:gd name="connsiteX0" fmla="*/ 124362 w 220623"/>
                <a:gd name="connsiteY0" fmla="*/ 234816 h 301906"/>
                <a:gd name="connsiteX1" fmla="*/ 220785 w 220623"/>
                <a:gd name="connsiteY1" fmla="*/ 90412 h 301906"/>
                <a:gd name="connsiteX2" fmla="*/ 139368 w 220623"/>
                <a:gd name="connsiteY2" fmla="*/ 75 h 301906"/>
                <a:gd name="connsiteX3" fmla="*/ 161 w 220623"/>
                <a:gd name="connsiteY3" fmla="*/ 154554 h 301906"/>
                <a:gd name="connsiteX4" fmla="*/ 81897 w 220623"/>
                <a:gd name="connsiteY4" fmla="*/ 244219 h 301906"/>
                <a:gd name="connsiteX5" fmla="*/ 113187 w 220623"/>
                <a:gd name="connsiteY5" fmla="*/ 239182 h 301906"/>
                <a:gd name="connsiteX6" fmla="*/ 111910 w 220623"/>
                <a:gd name="connsiteY6" fmla="*/ 265040 h 301906"/>
                <a:gd name="connsiteX7" fmla="*/ 138410 w 220623"/>
                <a:gd name="connsiteY7" fmla="*/ 301981 h 301906"/>
                <a:gd name="connsiteX8" fmla="*/ 191730 w 220623"/>
                <a:gd name="connsiteY8" fmla="*/ 236831 h 301906"/>
                <a:gd name="connsiteX9" fmla="*/ 188218 w 220623"/>
                <a:gd name="connsiteY9" fmla="*/ 233473 h 301906"/>
                <a:gd name="connsiteX10" fmla="*/ 184387 w 220623"/>
                <a:gd name="connsiteY10" fmla="*/ 237167 h 301906"/>
                <a:gd name="connsiteX11" fmla="*/ 147031 w 220623"/>
                <a:gd name="connsiteY11" fmla="*/ 269406 h 301906"/>
                <a:gd name="connsiteX12" fmla="*/ 124362 w 220623"/>
                <a:gd name="connsiteY12" fmla="*/ 234816 h 301906"/>
                <a:gd name="connsiteX13" fmla="*/ 64017 w 220623"/>
                <a:gd name="connsiteY13" fmla="*/ 232130 h 301906"/>
                <a:gd name="connsiteX14" fmla="*/ 28258 w 220623"/>
                <a:gd name="connsiteY14" fmla="*/ 165300 h 301906"/>
                <a:gd name="connsiteX15" fmla="*/ 60825 w 220623"/>
                <a:gd name="connsiteY15" fmla="*/ 58172 h 301906"/>
                <a:gd name="connsiteX16" fmla="*/ 137452 w 220623"/>
                <a:gd name="connsiteY16" fmla="*/ 8470 h 301906"/>
                <a:gd name="connsiteX17" fmla="*/ 192688 w 220623"/>
                <a:gd name="connsiteY17" fmla="*/ 79665 h 301906"/>
                <a:gd name="connsiteX18" fmla="*/ 122765 w 220623"/>
                <a:gd name="connsiteY18" fmla="*/ 223398 h 301906"/>
                <a:gd name="connsiteX19" fmla="*/ 94668 w 220623"/>
                <a:gd name="connsiteY19" fmla="*/ 187129 h 301906"/>
                <a:gd name="connsiteX20" fmla="*/ 62102 w 220623"/>
                <a:gd name="connsiteY20" fmla="*/ 221383 h 301906"/>
                <a:gd name="connsiteX21" fmla="*/ 64017 w 220623"/>
                <a:gd name="connsiteY21" fmla="*/ 232130 h 301906"/>
                <a:gd name="connsiteX22" fmla="*/ 83813 w 220623"/>
                <a:gd name="connsiteY22" fmla="*/ 235824 h 301906"/>
                <a:gd name="connsiteX23" fmla="*/ 69126 w 220623"/>
                <a:gd name="connsiteY23" fmla="*/ 221383 h 301906"/>
                <a:gd name="connsiteX24" fmla="*/ 94668 w 220623"/>
                <a:gd name="connsiteY24" fmla="*/ 194517 h 301906"/>
                <a:gd name="connsiteX25" fmla="*/ 114145 w 220623"/>
                <a:gd name="connsiteY25" fmla="*/ 223062 h 301906"/>
                <a:gd name="connsiteX26" fmla="*/ 110633 w 220623"/>
                <a:gd name="connsiteY26" fmla="*/ 229779 h 301906"/>
                <a:gd name="connsiteX27" fmla="*/ 83813 w 220623"/>
                <a:gd name="connsiteY27" fmla="*/ 235824 h 30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0623" h="301906">
                  <a:moveTo>
                    <a:pt x="124362" y="234816"/>
                  </a:moveTo>
                  <a:cubicBezTo>
                    <a:pt x="173850" y="215002"/>
                    <a:pt x="220785" y="155226"/>
                    <a:pt x="220785" y="90412"/>
                  </a:cubicBezTo>
                  <a:cubicBezTo>
                    <a:pt x="220785" y="36344"/>
                    <a:pt x="186941" y="75"/>
                    <a:pt x="139368" y="75"/>
                  </a:cubicBezTo>
                  <a:cubicBezTo>
                    <a:pt x="70403" y="75"/>
                    <a:pt x="161" y="76307"/>
                    <a:pt x="161" y="154554"/>
                  </a:cubicBezTo>
                  <a:cubicBezTo>
                    <a:pt x="161" y="210301"/>
                    <a:pt x="35921" y="244219"/>
                    <a:pt x="81897" y="244219"/>
                  </a:cubicBezTo>
                  <a:cubicBezTo>
                    <a:pt x="89879" y="244219"/>
                    <a:pt x="100735" y="242876"/>
                    <a:pt x="113187" y="239182"/>
                  </a:cubicBezTo>
                  <a:cubicBezTo>
                    <a:pt x="111910" y="260003"/>
                    <a:pt x="111910" y="260675"/>
                    <a:pt x="111910" y="265040"/>
                  </a:cubicBezTo>
                  <a:cubicBezTo>
                    <a:pt x="111910" y="275787"/>
                    <a:pt x="111910" y="301981"/>
                    <a:pt x="138410" y="301981"/>
                  </a:cubicBezTo>
                  <a:cubicBezTo>
                    <a:pt x="176405" y="301981"/>
                    <a:pt x="191730" y="240525"/>
                    <a:pt x="191730" y="236831"/>
                  </a:cubicBezTo>
                  <a:cubicBezTo>
                    <a:pt x="191730" y="234480"/>
                    <a:pt x="189495" y="233473"/>
                    <a:pt x="188218" y="233473"/>
                  </a:cubicBezTo>
                  <a:cubicBezTo>
                    <a:pt x="185664" y="233473"/>
                    <a:pt x="185025" y="235152"/>
                    <a:pt x="184387" y="237167"/>
                  </a:cubicBezTo>
                  <a:cubicBezTo>
                    <a:pt x="176724" y="261010"/>
                    <a:pt x="158205" y="269406"/>
                    <a:pt x="147031" y="269406"/>
                  </a:cubicBezTo>
                  <a:cubicBezTo>
                    <a:pt x="132344" y="269406"/>
                    <a:pt x="127554" y="260339"/>
                    <a:pt x="124362" y="234816"/>
                  </a:cubicBezTo>
                  <a:close/>
                  <a:moveTo>
                    <a:pt x="64017" y="232130"/>
                  </a:moveTo>
                  <a:cubicBezTo>
                    <a:pt x="39113" y="221719"/>
                    <a:pt x="28258" y="195525"/>
                    <a:pt x="28258" y="165300"/>
                  </a:cubicBezTo>
                  <a:cubicBezTo>
                    <a:pt x="28258" y="142129"/>
                    <a:pt x="36559" y="94441"/>
                    <a:pt x="60825" y="58172"/>
                  </a:cubicBezTo>
                  <a:cubicBezTo>
                    <a:pt x="84132" y="23918"/>
                    <a:pt x="114145" y="8470"/>
                    <a:pt x="137452" y="8470"/>
                  </a:cubicBezTo>
                  <a:cubicBezTo>
                    <a:pt x="169380" y="8470"/>
                    <a:pt x="192688" y="34665"/>
                    <a:pt x="192688" y="79665"/>
                  </a:cubicBezTo>
                  <a:cubicBezTo>
                    <a:pt x="192688" y="113248"/>
                    <a:pt x="176405" y="191831"/>
                    <a:pt x="122765" y="223398"/>
                  </a:cubicBezTo>
                  <a:cubicBezTo>
                    <a:pt x="121169" y="211644"/>
                    <a:pt x="117976" y="187129"/>
                    <a:pt x="94668" y="187129"/>
                  </a:cubicBezTo>
                  <a:cubicBezTo>
                    <a:pt x="77747" y="187129"/>
                    <a:pt x="62102" y="203920"/>
                    <a:pt x="62102" y="221383"/>
                  </a:cubicBezTo>
                  <a:cubicBezTo>
                    <a:pt x="62102" y="228100"/>
                    <a:pt x="64017" y="231794"/>
                    <a:pt x="64017" y="232130"/>
                  </a:cubicBezTo>
                  <a:close/>
                  <a:moveTo>
                    <a:pt x="83813" y="235824"/>
                  </a:moveTo>
                  <a:cubicBezTo>
                    <a:pt x="79343" y="235824"/>
                    <a:pt x="69126" y="235824"/>
                    <a:pt x="69126" y="221383"/>
                  </a:cubicBezTo>
                  <a:cubicBezTo>
                    <a:pt x="69126" y="207950"/>
                    <a:pt x="81259" y="194517"/>
                    <a:pt x="94668" y="194517"/>
                  </a:cubicBezTo>
                  <a:cubicBezTo>
                    <a:pt x="108078" y="194517"/>
                    <a:pt x="114145" y="202577"/>
                    <a:pt x="114145" y="223062"/>
                  </a:cubicBezTo>
                  <a:cubicBezTo>
                    <a:pt x="114145" y="228100"/>
                    <a:pt x="113825" y="228435"/>
                    <a:pt x="110633" y="229779"/>
                  </a:cubicBezTo>
                  <a:cubicBezTo>
                    <a:pt x="102331" y="233473"/>
                    <a:pt x="92753" y="235824"/>
                    <a:pt x="83813" y="235824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BA55280-8D5A-48A6-DA9E-834F540FBC6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546664" y="5188987"/>
              <a:ext cx="95656" cy="106019"/>
            </a:xfrm>
            <a:custGeom>
              <a:avLst/>
              <a:gdLst>
                <a:gd name="connsiteX0" fmla="*/ 35258 w 95656"/>
                <a:gd name="connsiteY0" fmla="*/ 50148 h 106019"/>
                <a:gd name="connsiteX1" fmla="*/ 71241 w 95656"/>
                <a:gd name="connsiteY1" fmla="*/ 45211 h 106019"/>
                <a:gd name="connsiteX2" fmla="*/ 90909 w 95656"/>
                <a:gd name="connsiteY2" fmla="*/ 20763 h 106019"/>
                <a:gd name="connsiteX3" fmla="*/ 63195 w 95656"/>
                <a:gd name="connsiteY3" fmla="*/ 76 h 106019"/>
                <a:gd name="connsiteX4" fmla="*/ 169 w 95656"/>
                <a:gd name="connsiteY4" fmla="*/ 61902 h 106019"/>
                <a:gd name="connsiteX5" fmla="*/ 40398 w 95656"/>
                <a:gd name="connsiteY5" fmla="*/ 106096 h 106019"/>
                <a:gd name="connsiteX6" fmla="*/ 95826 w 95656"/>
                <a:gd name="connsiteY6" fmla="*/ 79532 h 106019"/>
                <a:gd name="connsiteX7" fmla="*/ 92026 w 95656"/>
                <a:gd name="connsiteY7" fmla="*/ 75536 h 106019"/>
                <a:gd name="connsiteX8" fmla="*/ 88450 w 95656"/>
                <a:gd name="connsiteY8" fmla="*/ 77887 h 106019"/>
                <a:gd name="connsiteX9" fmla="*/ 40845 w 95656"/>
                <a:gd name="connsiteY9" fmla="*/ 99514 h 106019"/>
                <a:gd name="connsiteX10" fmla="*/ 18496 w 95656"/>
                <a:gd name="connsiteY10" fmla="*/ 71070 h 106019"/>
                <a:gd name="connsiteX11" fmla="*/ 21178 w 95656"/>
                <a:gd name="connsiteY11" fmla="*/ 50148 h 106019"/>
                <a:gd name="connsiteX12" fmla="*/ 35258 w 95656"/>
                <a:gd name="connsiteY12" fmla="*/ 50148 h 106019"/>
                <a:gd name="connsiteX13" fmla="*/ 22966 w 95656"/>
                <a:gd name="connsiteY13" fmla="*/ 43566 h 106019"/>
                <a:gd name="connsiteX14" fmla="*/ 63195 w 95656"/>
                <a:gd name="connsiteY14" fmla="*/ 6658 h 106019"/>
                <a:gd name="connsiteX15" fmla="*/ 81298 w 95656"/>
                <a:gd name="connsiteY15" fmla="*/ 20763 h 106019"/>
                <a:gd name="connsiteX16" fmla="*/ 33917 w 95656"/>
                <a:gd name="connsiteY16" fmla="*/ 43566 h 106019"/>
                <a:gd name="connsiteX17" fmla="*/ 22966 w 95656"/>
                <a:gd name="connsiteY17" fmla="*/ 43566 h 10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656" h="106019">
                  <a:moveTo>
                    <a:pt x="35258" y="50148"/>
                  </a:moveTo>
                  <a:cubicBezTo>
                    <a:pt x="41516" y="50148"/>
                    <a:pt x="59172" y="49678"/>
                    <a:pt x="71241" y="45211"/>
                  </a:cubicBezTo>
                  <a:cubicBezTo>
                    <a:pt x="87780" y="39099"/>
                    <a:pt x="90909" y="27815"/>
                    <a:pt x="90909" y="20763"/>
                  </a:cubicBezTo>
                  <a:cubicBezTo>
                    <a:pt x="90909" y="7834"/>
                    <a:pt x="78616" y="76"/>
                    <a:pt x="63195" y="76"/>
                  </a:cubicBezTo>
                  <a:cubicBezTo>
                    <a:pt x="36375" y="76"/>
                    <a:pt x="169" y="21703"/>
                    <a:pt x="169" y="61902"/>
                  </a:cubicBezTo>
                  <a:cubicBezTo>
                    <a:pt x="169" y="85644"/>
                    <a:pt x="14249" y="106096"/>
                    <a:pt x="40398" y="106096"/>
                  </a:cubicBezTo>
                  <a:cubicBezTo>
                    <a:pt x="78169" y="106096"/>
                    <a:pt x="95826" y="82823"/>
                    <a:pt x="95826" y="79532"/>
                  </a:cubicBezTo>
                  <a:cubicBezTo>
                    <a:pt x="95826" y="78122"/>
                    <a:pt x="93814" y="75536"/>
                    <a:pt x="92026" y="75536"/>
                  </a:cubicBezTo>
                  <a:cubicBezTo>
                    <a:pt x="90685" y="75536"/>
                    <a:pt x="90238" y="76006"/>
                    <a:pt x="88450" y="77887"/>
                  </a:cubicBezTo>
                  <a:cubicBezTo>
                    <a:pt x="71018" y="99514"/>
                    <a:pt x="44868" y="99514"/>
                    <a:pt x="40845" y="99514"/>
                  </a:cubicBezTo>
                  <a:cubicBezTo>
                    <a:pt x="27436" y="99514"/>
                    <a:pt x="18496" y="90111"/>
                    <a:pt x="18496" y="71070"/>
                  </a:cubicBezTo>
                  <a:cubicBezTo>
                    <a:pt x="18496" y="67778"/>
                    <a:pt x="18496" y="63077"/>
                    <a:pt x="21178" y="50148"/>
                  </a:cubicBezTo>
                  <a:lnTo>
                    <a:pt x="35258" y="50148"/>
                  </a:lnTo>
                  <a:close/>
                  <a:moveTo>
                    <a:pt x="22966" y="43566"/>
                  </a:moveTo>
                  <a:cubicBezTo>
                    <a:pt x="32129" y="9479"/>
                    <a:pt x="56937" y="6658"/>
                    <a:pt x="63195" y="6658"/>
                  </a:cubicBezTo>
                  <a:cubicBezTo>
                    <a:pt x="73029" y="6658"/>
                    <a:pt x="81298" y="11830"/>
                    <a:pt x="81298" y="20763"/>
                  </a:cubicBezTo>
                  <a:cubicBezTo>
                    <a:pt x="81298" y="43566"/>
                    <a:pt x="43527" y="43566"/>
                    <a:pt x="33917" y="43566"/>
                  </a:cubicBezTo>
                  <a:lnTo>
                    <a:pt x="22966" y="43566"/>
                  </a:ln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FB2A42E-887C-2100-42EA-4099E7198B9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775360" y="5119035"/>
              <a:ext cx="212322" cy="78582"/>
            </a:xfrm>
            <a:custGeom>
              <a:avLst/>
              <a:gdLst>
                <a:gd name="connsiteX0" fmla="*/ 201643 w 212322"/>
                <a:gd name="connsiteY0" fmla="*/ 13508 h 78582"/>
                <a:gd name="connsiteX1" fmla="*/ 212498 w 212322"/>
                <a:gd name="connsiteY1" fmla="*/ 6791 h 78582"/>
                <a:gd name="connsiteX2" fmla="*/ 201962 w 212322"/>
                <a:gd name="connsiteY2" fmla="*/ 75 h 78582"/>
                <a:gd name="connsiteX3" fmla="*/ 10712 w 212322"/>
                <a:gd name="connsiteY3" fmla="*/ 75 h 78582"/>
                <a:gd name="connsiteX4" fmla="*/ 176 w 212322"/>
                <a:gd name="connsiteY4" fmla="*/ 6791 h 78582"/>
                <a:gd name="connsiteX5" fmla="*/ 11032 w 212322"/>
                <a:gd name="connsiteY5" fmla="*/ 13508 h 78582"/>
                <a:gd name="connsiteX6" fmla="*/ 201643 w 212322"/>
                <a:gd name="connsiteY6" fmla="*/ 13508 h 78582"/>
                <a:gd name="connsiteX7" fmla="*/ 201962 w 212322"/>
                <a:gd name="connsiteY7" fmla="*/ 78658 h 78582"/>
                <a:gd name="connsiteX8" fmla="*/ 212498 w 212322"/>
                <a:gd name="connsiteY8" fmla="*/ 71941 h 78582"/>
                <a:gd name="connsiteX9" fmla="*/ 201643 w 212322"/>
                <a:gd name="connsiteY9" fmla="*/ 65225 h 78582"/>
                <a:gd name="connsiteX10" fmla="*/ 11032 w 212322"/>
                <a:gd name="connsiteY10" fmla="*/ 65225 h 78582"/>
                <a:gd name="connsiteX11" fmla="*/ 176 w 212322"/>
                <a:gd name="connsiteY11" fmla="*/ 71941 h 78582"/>
                <a:gd name="connsiteX12" fmla="*/ 10712 w 212322"/>
                <a:gd name="connsiteY12" fmla="*/ 78658 h 78582"/>
                <a:gd name="connsiteX13" fmla="*/ 201962 w 212322"/>
                <a:gd name="connsiteY13" fmla="*/ 78658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322" h="78582">
                  <a:moveTo>
                    <a:pt x="201643" y="13508"/>
                  </a:moveTo>
                  <a:cubicBezTo>
                    <a:pt x="206432" y="13508"/>
                    <a:pt x="212498" y="13508"/>
                    <a:pt x="212498" y="6791"/>
                  </a:cubicBezTo>
                  <a:cubicBezTo>
                    <a:pt x="212498" y="75"/>
                    <a:pt x="206432" y="75"/>
                    <a:pt x="201962" y="75"/>
                  </a:cubicBezTo>
                  <a:lnTo>
                    <a:pt x="10712" y="75"/>
                  </a:lnTo>
                  <a:cubicBezTo>
                    <a:pt x="6242" y="75"/>
                    <a:pt x="176" y="75"/>
                    <a:pt x="176" y="6791"/>
                  </a:cubicBezTo>
                  <a:cubicBezTo>
                    <a:pt x="176" y="13508"/>
                    <a:pt x="6242" y="13508"/>
                    <a:pt x="11032" y="13508"/>
                  </a:cubicBezTo>
                  <a:lnTo>
                    <a:pt x="201643" y="13508"/>
                  </a:lnTo>
                  <a:close/>
                  <a:moveTo>
                    <a:pt x="201962" y="78658"/>
                  </a:moveTo>
                  <a:cubicBezTo>
                    <a:pt x="206432" y="78658"/>
                    <a:pt x="212498" y="78658"/>
                    <a:pt x="212498" y="71941"/>
                  </a:cubicBezTo>
                  <a:cubicBezTo>
                    <a:pt x="212498" y="65225"/>
                    <a:pt x="206432" y="65225"/>
                    <a:pt x="201643" y="65225"/>
                  </a:cubicBezTo>
                  <a:lnTo>
                    <a:pt x="11032" y="65225"/>
                  </a:lnTo>
                  <a:cubicBezTo>
                    <a:pt x="6242" y="65225"/>
                    <a:pt x="176" y="65225"/>
                    <a:pt x="176" y="71941"/>
                  </a:cubicBezTo>
                  <a:cubicBezTo>
                    <a:pt x="176" y="78658"/>
                    <a:pt x="6242" y="78658"/>
                    <a:pt x="10712" y="78658"/>
                  </a:cubicBezTo>
                  <a:lnTo>
                    <a:pt x="201962" y="78658"/>
                  </a:ln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3DA60AF-B39E-CCCC-43DF-0C58440E728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106951" y="5018623"/>
              <a:ext cx="134417" cy="231047"/>
            </a:xfrm>
            <a:custGeom>
              <a:avLst/>
              <a:gdLst>
                <a:gd name="connsiteX0" fmla="*/ 134604 w 134417"/>
                <a:gd name="connsiteY0" fmla="*/ 116270 h 231047"/>
                <a:gd name="connsiteX1" fmla="*/ 121833 w 134417"/>
                <a:gd name="connsiteY1" fmla="*/ 37687 h 231047"/>
                <a:gd name="connsiteX2" fmla="*/ 67555 w 134417"/>
                <a:gd name="connsiteY2" fmla="*/ 75 h 231047"/>
                <a:gd name="connsiteX3" fmla="*/ 12000 w 134417"/>
                <a:gd name="connsiteY3" fmla="*/ 40038 h 231047"/>
                <a:gd name="connsiteX4" fmla="*/ 187 w 134417"/>
                <a:gd name="connsiteY4" fmla="*/ 116270 h 231047"/>
                <a:gd name="connsiteX5" fmla="*/ 14554 w 134417"/>
                <a:gd name="connsiteY5" fmla="*/ 197204 h 231047"/>
                <a:gd name="connsiteX6" fmla="*/ 67236 w 134417"/>
                <a:gd name="connsiteY6" fmla="*/ 231122 h 231047"/>
                <a:gd name="connsiteX7" fmla="*/ 122791 w 134417"/>
                <a:gd name="connsiteY7" fmla="*/ 192166 h 231047"/>
                <a:gd name="connsiteX8" fmla="*/ 134604 w 134417"/>
                <a:gd name="connsiteY8" fmla="*/ 116270 h 231047"/>
                <a:gd name="connsiteX9" fmla="*/ 67236 w 134417"/>
                <a:gd name="connsiteY9" fmla="*/ 223734 h 231047"/>
                <a:gd name="connsiteX10" fmla="*/ 30199 w 134417"/>
                <a:gd name="connsiteY10" fmla="*/ 183099 h 231047"/>
                <a:gd name="connsiteX11" fmla="*/ 26687 w 134417"/>
                <a:gd name="connsiteY11" fmla="*/ 112240 h 231047"/>
                <a:gd name="connsiteX12" fmla="*/ 29241 w 134417"/>
                <a:gd name="connsiteY12" fmla="*/ 50448 h 231047"/>
                <a:gd name="connsiteX13" fmla="*/ 67236 w 134417"/>
                <a:gd name="connsiteY13" fmla="*/ 7463 h 231047"/>
                <a:gd name="connsiteX14" fmla="*/ 104911 w 134417"/>
                <a:gd name="connsiteY14" fmla="*/ 46754 h 231047"/>
                <a:gd name="connsiteX15" fmla="*/ 108104 w 134417"/>
                <a:gd name="connsiteY15" fmla="*/ 112240 h 231047"/>
                <a:gd name="connsiteX16" fmla="*/ 104592 w 134417"/>
                <a:gd name="connsiteY16" fmla="*/ 181756 h 231047"/>
                <a:gd name="connsiteX17" fmla="*/ 67236 w 134417"/>
                <a:gd name="connsiteY17" fmla="*/ 223734 h 23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417" h="231047">
                  <a:moveTo>
                    <a:pt x="134604" y="116270"/>
                  </a:moveTo>
                  <a:cubicBezTo>
                    <a:pt x="134604" y="89404"/>
                    <a:pt x="133008" y="62538"/>
                    <a:pt x="121833" y="37687"/>
                  </a:cubicBezTo>
                  <a:cubicBezTo>
                    <a:pt x="107146" y="5448"/>
                    <a:pt x="80965" y="75"/>
                    <a:pt x="67555" y="75"/>
                  </a:cubicBezTo>
                  <a:cubicBezTo>
                    <a:pt x="48398" y="75"/>
                    <a:pt x="25091" y="8806"/>
                    <a:pt x="12000" y="40038"/>
                  </a:cubicBezTo>
                  <a:cubicBezTo>
                    <a:pt x="1783" y="63210"/>
                    <a:pt x="187" y="89404"/>
                    <a:pt x="187" y="116270"/>
                  </a:cubicBezTo>
                  <a:cubicBezTo>
                    <a:pt x="187" y="141457"/>
                    <a:pt x="1464" y="171681"/>
                    <a:pt x="14554" y="197204"/>
                  </a:cubicBezTo>
                  <a:cubicBezTo>
                    <a:pt x="28283" y="224406"/>
                    <a:pt x="51591" y="231122"/>
                    <a:pt x="67236" y="231122"/>
                  </a:cubicBezTo>
                  <a:cubicBezTo>
                    <a:pt x="84477" y="231122"/>
                    <a:pt x="108742" y="224070"/>
                    <a:pt x="122791" y="192166"/>
                  </a:cubicBezTo>
                  <a:cubicBezTo>
                    <a:pt x="133008" y="168995"/>
                    <a:pt x="134604" y="142800"/>
                    <a:pt x="134604" y="116270"/>
                  </a:cubicBezTo>
                  <a:close/>
                  <a:moveTo>
                    <a:pt x="67236" y="223734"/>
                  </a:moveTo>
                  <a:cubicBezTo>
                    <a:pt x="54784" y="223734"/>
                    <a:pt x="35946" y="215338"/>
                    <a:pt x="30199" y="183099"/>
                  </a:cubicBezTo>
                  <a:cubicBezTo>
                    <a:pt x="26687" y="162950"/>
                    <a:pt x="26687" y="132054"/>
                    <a:pt x="26687" y="112240"/>
                  </a:cubicBezTo>
                  <a:cubicBezTo>
                    <a:pt x="26687" y="90747"/>
                    <a:pt x="26687" y="68583"/>
                    <a:pt x="29241" y="50448"/>
                  </a:cubicBezTo>
                  <a:cubicBezTo>
                    <a:pt x="35308" y="10485"/>
                    <a:pt x="59254" y="7463"/>
                    <a:pt x="67236" y="7463"/>
                  </a:cubicBezTo>
                  <a:cubicBezTo>
                    <a:pt x="77772" y="7463"/>
                    <a:pt x="98845" y="13508"/>
                    <a:pt x="104911" y="46754"/>
                  </a:cubicBezTo>
                  <a:cubicBezTo>
                    <a:pt x="108104" y="65561"/>
                    <a:pt x="108104" y="91083"/>
                    <a:pt x="108104" y="112240"/>
                  </a:cubicBezTo>
                  <a:cubicBezTo>
                    <a:pt x="108104" y="137427"/>
                    <a:pt x="108104" y="160263"/>
                    <a:pt x="104592" y="181756"/>
                  </a:cubicBezTo>
                  <a:cubicBezTo>
                    <a:pt x="99802" y="213659"/>
                    <a:pt x="81603" y="223734"/>
                    <a:pt x="67236" y="223734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1105837-0C83-82A9-13FE-FD5A620C277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2360388" y="5065975"/>
              <a:ext cx="283522" cy="184703"/>
            </a:xfrm>
            <a:custGeom>
              <a:avLst/>
              <a:gdLst>
                <a:gd name="connsiteX0" fmla="*/ 214432 w 283522"/>
                <a:gd name="connsiteY0" fmla="*/ 66568 h 184703"/>
                <a:gd name="connsiteX1" fmla="*/ 254662 w 283522"/>
                <a:gd name="connsiteY1" fmla="*/ 92426 h 184703"/>
                <a:gd name="connsiteX2" fmla="*/ 214432 w 283522"/>
                <a:gd name="connsiteY2" fmla="*/ 118285 h 184703"/>
                <a:gd name="connsiteX3" fmla="*/ 11688 w 283522"/>
                <a:gd name="connsiteY3" fmla="*/ 118285 h 184703"/>
                <a:gd name="connsiteX4" fmla="*/ 194 w 283522"/>
                <a:gd name="connsiteY4" fmla="*/ 125001 h 184703"/>
                <a:gd name="connsiteX5" fmla="*/ 11369 w 283522"/>
                <a:gd name="connsiteY5" fmla="*/ 131718 h 184703"/>
                <a:gd name="connsiteX6" fmla="*/ 200065 w 283522"/>
                <a:gd name="connsiteY6" fmla="*/ 131718 h 184703"/>
                <a:gd name="connsiteX7" fmla="*/ 168136 w 283522"/>
                <a:gd name="connsiteY7" fmla="*/ 181084 h 184703"/>
                <a:gd name="connsiteX8" fmla="*/ 174203 w 283522"/>
                <a:gd name="connsiteY8" fmla="*/ 184778 h 184703"/>
                <a:gd name="connsiteX9" fmla="*/ 180269 w 283522"/>
                <a:gd name="connsiteY9" fmla="*/ 182092 h 184703"/>
                <a:gd name="connsiteX10" fmla="*/ 216667 w 283522"/>
                <a:gd name="connsiteY10" fmla="*/ 132054 h 184703"/>
                <a:gd name="connsiteX11" fmla="*/ 276692 w 283522"/>
                <a:gd name="connsiteY11" fmla="*/ 97464 h 184703"/>
                <a:gd name="connsiteX12" fmla="*/ 283078 w 283522"/>
                <a:gd name="connsiteY12" fmla="*/ 94441 h 184703"/>
                <a:gd name="connsiteX13" fmla="*/ 283716 w 283522"/>
                <a:gd name="connsiteY13" fmla="*/ 92426 h 184703"/>
                <a:gd name="connsiteX14" fmla="*/ 283397 w 283522"/>
                <a:gd name="connsiteY14" fmla="*/ 90412 h 184703"/>
                <a:gd name="connsiteX15" fmla="*/ 282439 w 283522"/>
                <a:gd name="connsiteY15" fmla="*/ 89740 h 184703"/>
                <a:gd name="connsiteX16" fmla="*/ 275415 w 283522"/>
                <a:gd name="connsiteY16" fmla="*/ 87053 h 184703"/>
                <a:gd name="connsiteX17" fmla="*/ 182504 w 283522"/>
                <a:gd name="connsiteY17" fmla="*/ 7127 h 184703"/>
                <a:gd name="connsiteX18" fmla="*/ 174203 w 283522"/>
                <a:gd name="connsiteY18" fmla="*/ 75 h 184703"/>
                <a:gd name="connsiteX19" fmla="*/ 168136 w 283522"/>
                <a:gd name="connsiteY19" fmla="*/ 3769 h 184703"/>
                <a:gd name="connsiteX20" fmla="*/ 200065 w 283522"/>
                <a:gd name="connsiteY20" fmla="*/ 53135 h 184703"/>
                <a:gd name="connsiteX21" fmla="*/ 11369 w 283522"/>
                <a:gd name="connsiteY21" fmla="*/ 53135 h 184703"/>
                <a:gd name="connsiteX22" fmla="*/ 194 w 283522"/>
                <a:gd name="connsiteY22" fmla="*/ 59852 h 184703"/>
                <a:gd name="connsiteX23" fmla="*/ 11688 w 283522"/>
                <a:gd name="connsiteY23" fmla="*/ 66568 h 184703"/>
                <a:gd name="connsiteX24" fmla="*/ 214432 w 283522"/>
                <a:gd name="connsiteY24" fmla="*/ 66568 h 18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3522" h="184703">
                  <a:moveTo>
                    <a:pt x="214432" y="66568"/>
                  </a:moveTo>
                  <a:cubicBezTo>
                    <a:pt x="227842" y="78658"/>
                    <a:pt x="244125" y="87389"/>
                    <a:pt x="254662" y="92426"/>
                  </a:cubicBezTo>
                  <a:cubicBezTo>
                    <a:pt x="243168" y="97800"/>
                    <a:pt x="227523" y="106531"/>
                    <a:pt x="214432" y="118285"/>
                  </a:cubicBezTo>
                  <a:lnTo>
                    <a:pt x="11688" y="118285"/>
                  </a:lnTo>
                  <a:cubicBezTo>
                    <a:pt x="6261" y="118285"/>
                    <a:pt x="194" y="118285"/>
                    <a:pt x="194" y="125001"/>
                  </a:cubicBezTo>
                  <a:cubicBezTo>
                    <a:pt x="194" y="131718"/>
                    <a:pt x="5941" y="131718"/>
                    <a:pt x="11369" y="131718"/>
                  </a:cubicBezTo>
                  <a:lnTo>
                    <a:pt x="200065" y="131718"/>
                  </a:lnTo>
                  <a:cubicBezTo>
                    <a:pt x="184739" y="147166"/>
                    <a:pt x="168136" y="176719"/>
                    <a:pt x="168136" y="181084"/>
                  </a:cubicBezTo>
                  <a:cubicBezTo>
                    <a:pt x="168136" y="184778"/>
                    <a:pt x="172287" y="184778"/>
                    <a:pt x="174203" y="184778"/>
                  </a:cubicBezTo>
                  <a:cubicBezTo>
                    <a:pt x="176757" y="184778"/>
                    <a:pt x="178992" y="184778"/>
                    <a:pt x="180269" y="182092"/>
                  </a:cubicBezTo>
                  <a:cubicBezTo>
                    <a:pt x="186974" y="169330"/>
                    <a:pt x="195914" y="151532"/>
                    <a:pt x="216667" y="132054"/>
                  </a:cubicBezTo>
                  <a:cubicBezTo>
                    <a:pt x="238698" y="111568"/>
                    <a:pt x="260089" y="102501"/>
                    <a:pt x="276692" y="97464"/>
                  </a:cubicBezTo>
                  <a:cubicBezTo>
                    <a:pt x="282120" y="95449"/>
                    <a:pt x="282439" y="95113"/>
                    <a:pt x="283078" y="94441"/>
                  </a:cubicBezTo>
                  <a:cubicBezTo>
                    <a:pt x="283716" y="94106"/>
                    <a:pt x="283716" y="93098"/>
                    <a:pt x="283716" y="92426"/>
                  </a:cubicBezTo>
                  <a:cubicBezTo>
                    <a:pt x="283716" y="91755"/>
                    <a:pt x="283716" y="91083"/>
                    <a:pt x="283397" y="90412"/>
                  </a:cubicBezTo>
                  <a:lnTo>
                    <a:pt x="282439" y="89740"/>
                  </a:lnTo>
                  <a:cubicBezTo>
                    <a:pt x="281801" y="89404"/>
                    <a:pt x="281481" y="89068"/>
                    <a:pt x="275415" y="87053"/>
                  </a:cubicBezTo>
                  <a:cubicBezTo>
                    <a:pt x="232312" y="73620"/>
                    <a:pt x="200384" y="43060"/>
                    <a:pt x="182504" y="7127"/>
                  </a:cubicBezTo>
                  <a:cubicBezTo>
                    <a:pt x="178992" y="411"/>
                    <a:pt x="178673" y="75"/>
                    <a:pt x="174203" y="75"/>
                  </a:cubicBezTo>
                  <a:cubicBezTo>
                    <a:pt x="172287" y="75"/>
                    <a:pt x="168136" y="75"/>
                    <a:pt x="168136" y="3769"/>
                  </a:cubicBezTo>
                  <a:cubicBezTo>
                    <a:pt x="168136" y="8134"/>
                    <a:pt x="184420" y="37351"/>
                    <a:pt x="200065" y="53135"/>
                  </a:cubicBezTo>
                  <a:lnTo>
                    <a:pt x="11369" y="53135"/>
                  </a:lnTo>
                  <a:cubicBezTo>
                    <a:pt x="5941" y="53135"/>
                    <a:pt x="194" y="53135"/>
                    <a:pt x="194" y="59852"/>
                  </a:cubicBezTo>
                  <a:cubicBezTo>
                    <a:pt x="194" y="66568"/>
                    <a:pt x="6261" y="66568"/>
                    <a:pt x="11688" y="66568"/>
                  </a:cubicBezTo>
                  <a:lnTo>
                    <a:pt x="214432" y="66568"/>
                  </a:ln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4F196F-5B2D-247A-59EB-96F101809D0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2761972" y="5001832"/>
              <a:ext cx="219027" cy="240450"/>
            </a:xfrm>
            <a:custGeom>
              <a:avLst/>
              <a:gdLst>
                <a:gd name="connsiteX0" fmla="*/ 46184 w 219027"/>
                <a:gd name="connsiteY0" fmla="*/ 201905 h 240450"/>
                <a:gd name="connsiteX1" fmla="*/ 6912 w 219027"/>
                <a:gd name="connsiteY1" fmla="*/ 230115 h 240450"/>
                <a:gd name="connsiteX2" fmla="*/ 207 w 219027"/>
                <a:gd name="connsiteY2" fmla="*/ 236831 h 240450"/>
                <a:gd name="connsiteX3" fmla="*/ 4358 w 219027"/>
                <a:gd name="connsiteY3" fmla="*/ 240525 h 240450"/>
                <a:gd name="connsiteX4" fmla="*/ 31816 w 219027"/>
                <a:gd name="connsiteY4" fmla="*/ 239518 h 240450"/>
                <a:gd name="connsiteX5" fmla="*/ 63744 w 219027"/>
                <a:gd name="connsiteY5" fmla="*/ 240525 h 240450"/>
                <a:gd name="connsiteX6" fmla="*/ 69810 w 219027"/>
                <a:gd name="connsiteY6" fmla="*/ 234145 h 240450"/>
                <a:gd name="connsiteX7" fmla="*/ 64702 w 219027"/>
                <a:gd name="connsiteY7" fmla="*/ 230115 h 240450"/>
                <a:gd name="connsiteX8" fmla="*/ 49696 w 219027"/>
                <a:gd name="connsiteY8" fmla="*/ 218361 h 240450"/>
                <a:gd name="connsiteX9" fmla="*/ 54166 w 219027"/>
                <a:gd name="connsiteY9" fmla="*/ 205935 h 240450"/>
                <a:gd name="connsiteX10" fmla="*/ 78431 w 219027"/>
                <a:gd name="connsiteY10" fmla="*/ 162950 h 240450"/>
                <a:gd name="connsiteX11" fmla="*/ 158571 w 219027"/>
                <a:gd name="connsiteY11" fmla="*/ 162950 h 240450"/>
                <a:gd name="connsiteX12" fmla="*/ 163679 w 219027"/>
                <a:gd name="connsiteY12" fmla="*/ 219032 h 240450"/>
                <a:gd name="connsiteX13" fmla="*/ 140691 w 219027"/>
                <a:gd name="connsiteY13" fmla="*/ 230115 h 240450"/>
                <a:gd name="connsiteX14" fmla="*/ 133028 w 219027"/>
                <a:gd name="connsiteY14" fmla="*/ 236831 h 240450"/>
                <a:gd name="connsiteX15" fmla="*/ 137498 w 219027"/>
                <a:gd name="connsiteY15" fmla="*/ 240525 h 240450"/>
                <a:gd name="connsiteX16" fmla="*/ 177408 w 219027"/>
                <a:gd name="connsiteY16" fmla="*/ 239518 h 240450"/>
                <a:gd name="connsiteX17" fmla="*/ 213487 w 219027"/>
                <a:gd name="connsiteY17" fmla="*/ 240525 h 240450"/>
                <a:gd name="connsiteX18" fmla="*/ 219234 w 219027"/>
                <a:gd name="connsiteY18" fmla="*/ 233809 h 240450"/>
                <a:gd name="connsiteX19" fmla="*/ 211891 w 219027"/>
                <a:gd name="connsiteY19" fmla="*/ 230115 h 240450"/>
                <a:gd name="connsiteX20" fmla="*/ 191137 w 219027"/>
                <a:gd name="connsiteY20" fmla="*/ 218025 h 240450"/>
                <a:gd name="connsiteX21" fmla="*/ 171661 w 219027"/>
                <a:gd name="connsiteY21" fmla="*/ 8135 h 240450"/>
                <a:gd name="connsiteX22" fmla="*/ 165595 w 219027"/>
                <a:gd name="connsiteY22" fmla="*/ 75 h 240450"/>
                <a:gd name="connsiteX23" fmla="*/ 157294 w 219027"/>
                <a:gd name="connsiteY23" fmla="*/ 5784 h 240450"/>
                <a:gd name="connsiteX24" fmla="*/ 46184 w 219027"/>
                <a:gd name="connsiteY24" fmla="*/ 201905 h 240450"/>
                <a:gd name="connsiteX25" fmla="*/ 84497 w 219027"/>
                <a:gd name="connsiteY25" fmla="*/ 152539 h 240450"/>
                <a:gd name="connsiteX26" fmla="*/ 147396 w 219027"/>
                <a:gd name="connsiteY26" fmla="*/ 41717 h 240450"/>
                <a:gd name="connsiteX27" fmla="*/ 157613 w 219027"/>
                <a:gd name="connsiteY27" fmla="*/ 152539 h 240450"/>
                <a:gd name="connsiteX28" fmla="*/ 84497 w 219027"/>
                <a:gd name="connsiteY28" fmla="*/ 152539 h 2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9027" h="240450">
                  <a:moveTo>
                    <a:pt x="46184" y="201905"/>
                  </a:moveTo>
                  <a:cubicBezTo>
                    <a:pt x="33412" y="224406"/>
                    <a:pt x="20960" y="229107"/>
                    <a:pt x="6912" y="230115"/>
                  </a:cubicBezTo>
                  <a:cubicBezTo>
                    <a:pt x="3081" y="230450"/>
                    <a:pt x="207" y="230450"/>
                    <a:pt x="207" y="236831"/>
                  </a:cubicBezTo>
                  <a:cubicBezTo>
                    <a:pt x="207" y="238846"/>
                    <a:pt x="1803" y="240525"/>
                    <a:pt x="4358" y="240525"/>
                  </a:cubicBezTo>
                  <a:cubicBezTo>
                    <a:pt x="12978" y="240525"/>
                    <a:pt x="22876" y="239518"/>
                    <a:pt x="31816" y="239518"/>
                  </a:cubicBezTo>
                  <a:cubicBezTo>
                    <a:pt x="42352" y="239518"/>
                    <a:pt x="53527" y="240525"/>
                    <a:pt x="63744" y="240525"/>
                  </a:cubicBezTo>
                  <a:cubicBezTo>
                    <a:pt x="65660" y="240525"/>
                    <a:pt x="69810" y="240525"/>
                    <a:pt x="69810" y="234145"/>
                  </a:cubicBezTo>
                  <a:cubicBezTo>
                    <a:pt x="69810" y="230450"/>
                    <a:pt x="66937" y="230115"/>
                    <a:pt x="64702" y="230115"/>
                  </a:cubicBezTo>
                  <a:cubicBezTo>
                    <a:pt x="57358" y="229443"/>
                    <a:pt x="49696" y="226756"/>
                    <a:pt x="49696" y="218361"/>
                  </a:cubicBezTo>
                  <a:cubicBezTo>
                    <a:pt x="49696" y="214331"/>
                    <a:pt x="51611" y="210637"/>
                    <a:pt x="54166" y="205935"/>
                  </a:cubicBezTo>
                  <a:lnTo>
                    <a:pt x="78431" y="162950"/>
                  </a:lnTo>
                  <a:lnTo>
                    <a:pt x="158571" y="162950"/>
                  </a:lnTo>
                  <a:cubicBezTo>
                    <a:pt x="159209" y="170002"/>
                    <a:pt x="163679" y="215674"/>
                    <a:pt x="163679" y="219032"/>
                  </a:cubicBezTo>
                  <a:cubicBezTo>
                    <a:pt x="163679" y="229107"/>
                    <a:pt x="147077" y="230115"/>
                    <a:pt x="140691" y="230115"/>
                  </a:cubicBezTo>
                  <a:cubicBezTo>
                    <a:pt x="136221" y="230115"/>
                    <a:pt x="133028" y="230115"/>
                    <a:pt x="133028" y="236831"/>
                  </a:cubicBezTo>
                  <a:cubicBezTo>
                    <a:pt x="133028" y="240525"/>
                    <a:pt x="136860" y="240525"/>
                    <a:pt x="137498" y="240525"/>
                  </a:cubicBezTo>
                  <a:cubicBezTo>
                    <a:pt x="150589" y="240525"/>
                    <a:pt x="164318" y="239518"/>
                    <a:pt x="177408" y="239518"/>
                  </a:cubicBezTo>
                  <a:cubicBezTo>
                    <a:pt x="185390" y="239518"/>
                    <a:pt x="205505" y="240525"/>
                    <a:pt x="213487" y="240525"/>
                  </a:cubicBezTo>
                  <a:cubicBezTo>
                    <a:pt x="215403" y="240525"/>
                    <a:pt x="219234" y="240525"/>
                    <a:pt x="219234" y="233809"/>
                  </a:cubicBezTo>
                  <a:cubicBezTo>
                    <a:pt x="219234" y="230115"/>
                    <a:pt x="216041" y="230115"/>
                    <a:pt x="211891" y="230115"/>
                  </a:cubicBezTo>
                  <a:cubicBezTo>
                    <a:pt x="192095" y="230115"/>
                    <a:pt x="192095" y="227764"/>
                    <a:pt x="191137" y="218025"/>
                  </a:cubicBezTo>
                  <a:lnTo>
                    <a:pt x="171661" y="8135"/>
                  </a:lnTo>
                  <a:cubicBezTo>
                    <a:pt x="171023" y="1418"/>
                    <a:pt x="171023" y="75"/>
                    <a:pt x="165595" y="75"/>
                  </a:cubicBezTo>
                  <a:cubicBezTo>
                    <a:pt x="160486" y="75"/>
                    <a:pt x="159209" y="2425"/>
                    <a:pt x="157294" y="5784"/>
                  </a:cubicBezTo>
                  <a:lnTo>
                    <a:pt x="46184" y="201905"/>
                  </a:lnTo>
                  <a:close/>
                  <a:moveTo>
                    <a:pt x="84497" y="152539"/>
                  </a:moveTo>
                  <a:lnTo>
                    <a:pt x="147396" y="41717"/>
                  </a:lnTo>
                  <a:lnTo>
                    <a:pt x="157613" y="152539"/>
                  </a:lnTo>
                  <a:lnTo>
                    <a:pt x="84497" y="152539"/>
                  </a:ln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F7D8E69-8EBA-AD5C-2589-2E49AC5FE54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001433" y="5188987"/>
              <a:ext cx="133204" cy="153975"/>
            </a:xfrm>
            <a:custGeom>
              <a:avLst/>
              <a:gdLst>
                <a:gd name="connsiteX0" fmla="*/ 1108 w 133204"/>
                <a:gd name="connsiteY0" fmla="*/ 141593 h 153975"/>
                <a:gd name="connsiteX1" fmla="*/ 214 w 133204"/>
                <a:gd name="connsiteY1" fmla="*/ 146529 h 153975"/>
                <a:gd name="connsiteX2" fmla="*/ 7813 w 133204"/>
                <a:gd name="connsiteY2" fmla="*/ 154052 h 153975"/>
                <a:gd name="connsiteX3" fmla="*/ 18541 w 133204"/>
                <a:gd name="connsiteY3" fmla="*/ 142298 h 153975"/>
                <a:gd name="connsiteX4" fmla="*/ 28822 w 133204"/>
                <a:gd name="connsiteY4" fmla="*/ 99279 h 153975"/>
                <a:gd name="connsiteX5" fmla="*/ 52736 w 133204"/>
                <a:gd name="connsiteY5" fmla="*/ 106096 h 153975"/>
                <a:gd name="connsiteX6" fmla="*/ 84920 w 133204"/>
                <a:gd name="connsiteY6" fmla="*/ 89170 h 153975"/>
                <a:gd name="connsiteX7" fmla="*/ 107940 w 133204"/>
                <a:gd name="connsiteY7" fmla="*/ 106096 h 153975"/>
                <a:gd name="connsiteX8" fmla="*/ 125596 w 133204"/>
                <a:gd name="connsiteY8" fmla="*/ 93637 h 153975"/>
                <a:gd name="connsiteX9" fmla="*/ 133419 w 133204"/>
                <a:gd name="connsiteY9" fmla="*/ 70129 h 153975"/>
                <a:gd name="connsiteX10" fmla="*/ 129843 w 133204"/>
                <a:gd name="connsiteY10" fmla="*/ 67073 h 153975"/>
                <a:gd name="connsiteX11" fmla="*/ 124926 w 133204"/>
                <a:gd name="connsiteY11" fmla="*/ 74361 h 153975"/>
                <a:gd name="connsiteX12" fmla="*/ 108611 w 133204"/>
                <a:gd name="connsiteY12" fmla="*/ 99514 h 153975"/>
                <a:gd name="connsiteX13" fmla="*/ 101235 w 133204"/>
                <a:gd name="connsiteY13" fmla="*/ 87995 h 153975"/>
                <a:gd name="connsiteX14" fmla="*/ 104588 w 133204"/>
                <a:gd name="connsiteY14" fmla="*/ 69424 h 153975"/>
                <a:gd name="connsiteX15" fmla="*/ 109505 w 133204"/>
                <a:gd name="connsiteY15" fmla="*/ 48267 h 153975"/>
                <a:gd name="connsiteX16" fmla="*/ 114645 w 133204"/>
                <a:gd name="connsiteY16" fmla="*/ 27345 h 153975"/>
                <a:gd name="connsiteX17" fmla="*/ 118444 w 133204"/>
                <a:gd name="connsiteY17" fmla="*/ 9949 h 153975"/>
                <a:gd name="connsiteX18" fmla="*/ 111069 w 133204"/>
                <a:gd name="connsiteY18" fmla="*/ 2427 h 153975"/>
                <a:gd name="connsiteX19" fmla="*/ 101906 w 133204"/>
                <a:gd name="connsiteY19" fmla="*/ 8069 h 153975"/>
                <a:gd name="connsiteX20" fmla="*/ 98330 w 133204"/>
                <a:gd name="connsiteY20" fmla="*/ 21703 h 153975"/>
                <a:gd name="connsiteX21" fmla="*/ 93636 w 133204"/>
                <a:gd name="connsiteY21" fmla="*/ 41215 h 153975"/>
                <a:gd name="connsiteX22" fmla="*/ 86708 w 133204"/>
                <a:gd name="connsiteY22" fmla="*/ 70599 h 153975"/>
                <a:gd name="connsiteX23" fmla="*/ 83132 w 133204"/>
                <a:gd name="connsiteY23" fmla="*/ 80002 h 153975"/>
                <a:gd name="connsiteX24" fmla="*/ 53630 w 133204"/>
                <a:gd name="connsiteY24" fmla="*/ 99514 h 153975"/>
                <a:gd name="connsiteX25" fmla="*/ 35304 w 133204"/>
                <a:gd name="connsiteY25" fmla="*/ 78592 h 153975"/>
                <a:gd name="connsiteX26" fmla="*/ 39103 w 133204"/>
                <a:gd name="connsiteY26" fmla="*/ 56730 h 153975"/>
                <a:gd name="connsiteX27" fmla="*/ 44020 w 133204"/>
                <a:gd name="connsiteY27" fmla="*/ 35573 h 153975"/>
                <a:gd name="connsiteX28" fmla="*/ 47149 w 133204"/>
                <a:gd name="connsiteY28" fmla="*/ 22409 h 153975"/>
                <a:gd name="connsiteX29" fmla="*/ 50501 w 133204"/>
                <a:gd name="connsiteY29" fmla="*/ 7599 h 153975"/>
                <a:gd name="connsiteX30" fmla="*/ 42902 w 133204"/>
                <a:gd name="connsiteY30" fmla="*/ 76 h 153975"/>
                <a:gd name="connsiteX31" fmla="*/ 32175 w 133204"/>
                <a:gd name="connsiteY31" fmla="*/ 11125 h 153975"/>
                <a:gd name="connsiteX32" fmla="*/ 1108 w 133204"/>
                <a:gd name="connsiteY32" fmla="*/ 141593 h 1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3204" h="153975">
                  <a:moveTo>
                    <a:pt x="1108" y="141593"/>
                  </a:moveTo>
                  <a:cubicBezTo>
                    <a:pt x="214" y="145119"/>
                    <a:pt x="214" y="146294"/>
                    <a:pt x="214" y="146529"/>
                  </a:cubicBezTo>
                  <a:cubicBezTo>
                    <a:pt x="214" y="151701"/>
                    <a:pt x="4237" y="154052"/>
                    <a:pt x="7813" y="154052"/>
                  </a:cubicBezTo>
                  <a:cubicBezTo>
                    <a:pt x="15859" y="154052"/>
                    <a:pt x="17647" y="146294"/>
                    <a:pt x="18541" y="142298"/>
                  </a:cubicBezTo>
                  <a:cubicBezTo>
                    <a:pt x="18988" y="141123"/>
                    <a:pt x="23458" y="122316"/>
                    <a:pt x="28822" y="99279"/>
                  </a:cubicBezTo>
                  <a:cubicBezTo>
                    <a:pt x="35751" y="104215"/>
                    <a:pt x="44690" y="106096"/>
                    <a:pt x="52736" y="106096"/>
                  </a:cubicBezTo>
                  <a:cubicBezTo>
                    <a:pt x="71957" y="106096"/>
                    <a:pt x="84473" y="89641"/>
                    <a:pt x="84920" y="89170"/>
                  </a:cubicBezTo>
                  <a:cubicBezTo>
                    <a:pt x="89166" y="105391"/>
                    <a:pt x="104588" y="106096"/>
                    <a:pt x="107940" y="106096"/>
                  </a:cubicBezTo>
                  <a:cubicBezTo>
                    <a:pt x="115986" y="106096"/>
                    <a:pt x="121573" y="100924"/>
                    <a:pt x="125596" y="93637"/>
                  </a:cubicBezTo>
                  <a:cubicBezTo>
                    <a:pt x="130513" y="84469"/>
                    <a:pt x="133419" y="71070"/>
                    <a:pt x="133419" y="70129"/>
                  </a:cubicBezTo>
                  <a:cubicBezTo>
                    <a:pt x="133419" y="67073"/>
                    <a:pt x="130513" y="67073"/>
                    <a:pt x="129843" y="67073"/>
                  </a:cubicBezTo>
                  <a:cubicBezTo>
                    <a:pt x="126714" y="67073"/>
                    <a:pt x="126490" y="68014"/>
                    <a:pt x="124926" y="74361"/>
                  </a:cubicBezTo>
                  <a:cubicBezTo>
                    <a:pt x="122244" y="85644"/>
                    <a:pt x="117997" y="99514"/>
                    <a:pt x="108611" y="99514"/>
                  </a:cubicBezTo>
                  <a:cubicBezTo>
                    <a:pt x="102800" y="99514"/>
                    <a:pt x="101235" y="94342"/>
                    <a:pt x="101235" y="87995"/>
                  </a:cubicBezTo>
                  <a:cubicBezTo>
                    <a:pt x="101235" y="83999"/>
                    <a:pt x="103023" y="75536"/>
                    <a:pt x="104588" y="69424"/>
                  </a:cubicBezTo>
                  <a:cubicBezTo>
                    <a:pt x="106152" y="63077"/>
                    <a:pt x="108387" y="53439"/>
                    <a:pt x="109505" y="48267"/>
                  </a:cubicBezTo>
                  <a:lnTo>
                    <a:pt x="114645" y="27345"/>
                  </a:lnTo>
                  <a:cubicBezTo>
                    <a:pt x="115986" y="21468"/>
                    <a:pt x="118444" y="11125"/>
                    <a:pt x="118444" y="9949"/>
                  </a:cubicBezTo>
                  <a:cubicBezTo>
                    <a:pt x="118444" y="5248"/>
                    <a:pt x="114869" y="2427"/>
                    <a:pt x="111069" y="2427"/>
                  </a:cubicBezTo>
                  <a:cubicBezTo>
                    <a:pt x="108611" y="2427"/>
                    <a:pt x="104364" y="3602"/>
                    <a:pt x="101906" y="8069"/>
                  </a:cubicBezTo>
                  <a:cubicBezTo>
                    <a:pt x="101235" y="9479"/>
                    <a:pt x="99447" y="17002"/>
                    <a:pt x="98330" y="21703"/>
                  </a:cubicBezTo>
                  <a:lnTo>
                    <a:pt x="93636" y="41215"/>
                  </a:lnTo>
                  <a:lnTo>
                    <a:pt x="86708" y="70599"/>
                  </a:lnTo>
                  <a:cubicBezTo>
                    <a:pt x="85143" y="76476"/>
                    <a:pt x="85143" y="76946"/>
                    <a:pt x="83132" y="80002"/>
                  </a:cubicBezTo>
                  <a:cubicBezTo>
                    <a:pt x="76204" y="90346"/>
                    <a:pt x="66370" y="99514"/>
                    <a:pt x="53630" y="99514"/>
                  </a:cubicBezTo>
                  <a:cubicBezTo>
                    <a:pt x="35304" y="99514"/>
                    <a:pt x="35304" y="82823"/>
                    <a:pt x="35304" y="78592"/>
                  </a:cubicBezTo>
                  <a:cubicBezTo>
                    <a:pt x="35304" y="72480"/>
                    <a:pt x="35974" y="69424"/>
                    <a:pt x="39103" y="56730"/>
                  </a:cubicBezTo>
                  <a:cubicBezTo>
                    <a:pt x="41338" y="46386"/>
                    <a:pt x="41785" y="44741"/>
                    <a:pt x="44020" y="35573"/>
                  </a:cubicBezTo>
                  <a:lnTo>
                    <a:pt x="47149" y="22409"/>
                  </a:lnTo>
                  <a:cubicBezTo>
                    <a:pt x="48266" y="17472"/>
                    <a:pt x="50501" y="8539"/>
                    <a:pt x="50501" y="7599"/>
                  </a:cubicBezTo>
                  <a:cubicBezTo>
                    <a:pt x="50501" y="3367"/>
                    <a:pt x="47372" y="76"/>
                    <a:pt x="42902" y="76"/>
                  </a:cubicBezTo>
                  <a:cubicBezTo>
                    <a:pt x="34857" y="76"/>
                    <a:pt x="32845" y="8304"/>
                    <a:pt x="32175" y="11125"/>
                  </a:cubicBezTo>
                  <a:lnTo>
                    <a:pt x="1108" y="141593"/>
                  </a:ln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153EA14-FA06-CFE4-F441-C26C50DA472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3268035" y="5119035"/>
              <a:ext cx="212322" cy="78582"/>
            </a:xfrm>
            <a:custGeom>
              <a:avLst/>
              <a:gdLst>
                <a:gd name="connsiteX0" fmla="*/ 201689 w 212322"/>
                <a:gd name="connsiteY0" fmla="*/ 13508 h 78582"/>
                <a:gd name="connsiteX1" fmla="*/ 212545 w 212322"/>
                <a:gd name="connsiteY1" fmla="*/ 6791 h 78582"/>
                <a:gd name="connsiteX2" fmla="*/ 202009 w 212322"/>
                <a:gd name="connsiteY2" fmla="*/ 75 h 78582"/>
                <a:gd name="connsiteX3" fmla="*/ 10759 w 212322"/>
                <a:gd name="connsiteY3" fmla="*/ 75 h 78582"/>
                <a:gd name="connsiteX4" fmla="*/ 223 w 212322"/>
                <a:gd name="connsiteY4" fmla="*/ 6791 h 78582"/>
                <a:gd name="connsiteX5" fmla="*/ 11078 w 212322"/>
                <a:gd name="connsiteY5" fmla="*/ 13508 h 78582"/>
                <a:gd name="connsiteX6" fmla="*/ 201689 w 212322"/>
                <a:gd name="connsiteY6" fmla="*/ 13508 h 78582"/>
                <a:gd name="connsiteX7" fmla="*/ 202009 w 212322"/>
                <a:gd name="connsiteY7" fmla="*/ 78658 h 78582"/>
                <a:gd name="connsiteX8" fmla="*/ 212545 w 212322"/>
                <a:gd name="connsiteY8" fmla="*/ 71941 h 78582"/>
                <a:gd name="connsiteX9" fmla="*/ 201689 w 212322"/>
                <a:gd name="connsiteY9" fmla="*/ 65225 h 78582"/>
                <a:gd name="connsiteX10" fmla="*/ 11078 w 212322"/>
                <a:gd name="connsiteY10" fmla="*/ 65225 h 78582"/>
                <a:gd name="connsiteX11" fmla="*/ 223 w 212322"/>
                <a:gd name="connsiteY11" fmla="*/ 71941 h 78582"/>
                <a:gd name="connsiteX12" fmla="*/ 10759 w 212322"/>
                <a:gd name="connsiteY12" fmla="*/ 78658 h 78582"/>
                <a:gd name="connsiteX13" fmla="*/ 202009 w 212322"/>
                <a:gd name="connsiteY13" fmla="*/ 78658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322" h="78582">
                  <a:moveTo>
                    <a:pt x="201689" y="13508"/>
                  </a:moveTo>
                  <a:cubicBezTo>
                    <a:pt x="206478" y="13508"/>
                    <a:pt x="212545" y="13508"/>
                    <a:pt x="212545" y="6791"/>
                  </a:cubicBezTo>
                  <a:cubicBezTo>
                    <a:pt x="212545" y="75"/>
                    <a:pt x="206478" y="75"/>
                    <a:pt x="202009" y="75"/>
                  </a:cubicBezTo>
                  <a:lnTo>
                    <a:pt x="10759" y="75"/>
                  </a:lnTo>
                  <a:cubicBezTo>
                    <a:pt x="6289" y="75"/>
                    <a:pt x="223" y="75"/>
                    <a:pt x="223" y="6791"/>
                  </a:cubicBezTo>
                  <a:cubicBezTo>
                    <a:pt x="223" y="13508"/>
                    <a:pt x="6289" y="13508"/>
                    <a:pt x="11078" y="13508"/>
                  </a:cubicBezTo>
                  <a:lnTo>
                    <a:pt x="201689" y="13508"/>
                  </a:lnTo>
                  <a:close/>
                  <a:moveTo>
                    <a:pt x="202009" y="78658"/>
                  </a:moveTo>
                  <a:cubicBezTo>
                    <a:pt x="206478" y="78658"/>
                    <a:pt x="212545" y="78658"/>
                    <a:pt x="212545" y="71941"/>
                  </a:cubicBezTo>
                  <a:cubicBezTo>
                    <a:pt x="212545" y="65225"/>
                    <a:pt x="206478" y="65225"/>
                    <a:pt x="201689" y="65225"/>
                  </a:cubicBezTo>
                  <a:lnTo>
                    <a:pt x="11078" y="65225"/>
                  </a:lnTo>
                  <a:cubicBezTo>
                    <a:pt x="6289" y="65225"/>
                    <a:pt x="223" y="65225"/>
                    <a:pt x="223" y="71941"/>
                  </a:cubicBezTo>
                  <a:cubicBezTo>
                    <a:pt x="223" y="78658"/>
                    <a:pt x="6289" y="78658"/>
                    <a:pt x="10759" y="78658"/>
                  </a:cubicBezTo>
                  <a:lnTo>
                    <a:pt x="202009" y="78658"/>
                  </a:ln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761916B-8D30-279B-FF66-815FB7CF83A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3618782" y="4990414"/>
              <a:ext cx="74073" cy="335824"/>
            </a:xfrm>
            <a:custGeom>
              <a:avLst/>
              <a:gdLst>
                <a:gd name="connsiteX0" fmla="*/ 74306 w 74073"/>
                <a:gd name="connsiteY0" fmla="*/ 332541 h 335824"/>
                <a:gd name="connsiteX1" fmla="*/ 68879 w 74073"/>
                <a:gd name="connsiteY1" fmla="*/ 325153 h 335824"/>
                <a:gd name="connsiteX2" fmla="*/ 18751 w 74073"/>
                <a:gd name="connsiteY2" fmla="*/ 167987 h 335824"/>
                <a:gd name="connsiteX3" fmla="*/ 70156 w 74073"/>
                <a:gd name="connsiteY3" fmla="*/ 9142 h 335824"/>
                <a:gd name="connsiteX4" fmla="*/ 74306 w 74073"/>
                <a:gd name="connsiteY4" fmla="*/ 3433 h 335824"/>
                <a:gd name="connsiteX5" fmla="*/ 71114 w 74073"/>
                <a:gd name="connsiteY5" fmla="*/ 75 h 335824"/>
                <a:gd name="connsiteX6" fmla="*/ 20348 w 74073"/>
                <a:gd name="connsiteY6" fmla="*/ 65561 h 335824"/>
                <a:gd name="connsiteX7" fmla="*/ 233 w 74073"/>
                <a:gd name="connsiteY7" fmla="*/ 167987 h 335824"/>
                <a:gd name="connsiteX8" fmla="*/ 21306 w 74073"/>
                <a:gd name="connsiteY8" fmla="*/ 272764 h 335824"/>
                <a:gd name="connsiteX9" fmla="*/ 71114 w 74073"/>
                <a:gd name="connsiteY9" fmla="*/ 335899 h 335824"/>
                <a:gd name="connsiteX10" fmla="*/ 74306 w 74073"/>
                <a:gd name="connsiteY10" fmla="*/ 332541 h 33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073" h="335824">
                  <a:moveTo>
                    <a:pt x="74306" y="332541"/>
                  </a:moveTo>
                  <a:cubicBezTo>
                    <a:pt x="74306" y="331534"/>
                    <a:pt x="74306" y="330862"/>
                    <a:pt x="68879" y="325153"/>
                  </a:cubicBezTo>
                  <a:cubicBezTo>
                    <a:pt x="28968" y="282839"/>
                    <a:pt x="18751" y="219368"/>
                    <a:pt x="18751" y="167987"/>
                  </a:cubicBezTo>
                  <a:cubicBezTo>
                    <a:pt x="18751" y="109554"/>
                    <a:pt x="30884" y="51120"/>
                    <a:pt x="70156" y="9142"/>
                  </a:cubicBezTo>
                  <a:cubicBezTo>
                    <a:pt x="74306" y="5112"/>
                    <a:pt x="74306" y="4440"/>
                    <a:pt x="74306" y="3433"/>
                  </a:cubicBezTo>
                  <a:cubicBezTo>
                    <a:pt x="74306" y="1082"/>
                    <a:pt x="73029" y="75"/>
                    <a:pt x="71114" y="75"/>
                  </a:cubicBezTo>
                  <a:cubicBezTo>
                    <a:pt x="67921" y="75"/>
                    <a:pt x="39185" y="22911"/>
                    <a:pt x="20348" y="65561"/>
                  </a:cubicBezTo>
                  <a:cubicBezTo>
                    <a:pt x="4065" y="102501"/>
                    <a:pt x="233" y="139778"/>
                    <a:pt x="233" y="167987"/>
                  </a:cubicBezTo>
                  <a:cubicBezTo>
                    <a:pt x="233" y="194181"/>
                    <a:pt x="3745" y="234816"/>
                    <a:pt x="21306" y="272764"/>
                  </a:cubicBezTo>
                  <a:cubicBezTo>
                    <a:pt x="40463" y="314071"/>
                    <a:pt x="67921" y="335899"/>
                    <a:pt x="71114" y="335899"/>
                  </a:cubicBezTo>
                  <a:cubicBezTo>
                    <a:pt x="73029" y="335899"/>
                    <a:pt x="74306" y="334892"/>
                    <a:pt x="74306" y="332541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3497F01-D942-DEE6-DA94-59EFB24E03F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3723790" y="5018623"/>
              <a:ext cx="134417" cy="231047"/>
            </a:xfrm>
            <a:custGeom>
              <a:avLst/>
              <a:gdLst>
                <a:gd name="connsiteX0" fmla="*/ 134655 w 134417"/>
                <a:gd name="connsiteY0" fmla="*/ 116270 h 231047"/>
                <a:gd name="connsiteX1" fmla="*/ 121883 w 134417"/>
                <a:gd name="connsiteY1" fmla="*/ 37687 h 231047"/>
                <a:gd name="connsiteX2" fmla="*/ 67605 w 134417"/>
                <a:gd name="connsiteY2" fmla="*/ 75 h 231047"/>
                <a:gd name="connsiteX3" fmla="*/ 12050 w 134417"/>
                <a:gd name="connsiteY3" fmla="*/ 40038 h 231047"/>
                <a:gd name="connsiteX4" fmla="*/ 237 w 134417"/>
                <a:gd name="connsiteY4" fmla="*/ 116270 h 231047"/>
                <a:gd name="connsiteX5" fmla="*/ 14605 w 134417"/>
                <a:gd name="connsiteY5" fmla="*/ 197204 h 231047"/>
                <a:gd name="connsiteX6" fmla="*/ 67286 w 134417"/>
                <a:gd name="connsiteY6" fmla="*/ 231122 h 231047"/>
                <a:gd name="connsiteX7" fmla="*/ 122841 w 134417"/>
                <a:gd name="connsiteY7" fmla="*/ 192166 h 231047"/>
                <a:gd name="connsiteX8" fmla="*/ 134655 w 134417"/>
                <a:gd name="connsiteY8" fmla="*/ 116270 h 231047"/>
                <a:gd name="connsiteX9" fmla="*/ 67286 w 134417"/>
                <a:gd name="connsiteY9" fmla="*/ 223734 h 231047"/>
                <a:gd name="connsiteX10" fmla="*/ 30249 w 134417"/>
                <a:gd name="connsiteY10" fmla="*/ 183099 h 231047"/>
                <a:gd name="connsiteX11" fmla="*/ 26737 w 134417"/>
                <a:gd name="connsiteY11" fmla="*/ 112240 h 231047"/>
                <a:gd name="connsiteX12" fmla="*/ 29292 w 134417"/>
                <a:gd name="connsiteY12" fmla="*/ 50448 h 231047"/>
                <a:gd name="connsiteX13" fmla="*/ 67286 w 134417"/>
                <a:gd name="connsiteY13" fmla="*/ 7463 h 231047"/>
                <a:gd name="connsiteX14" fmla="*/ 104961 w 134417"/>
                <a:gd name="connsiteY14" fmla="*/ 46754 h 231047"/>
                <a:gd name="connsiteX15" fmla="*/ 108154 w 134417"/>
                <a:gd name="connsiteY15" fmla="*/ 112240 h 231047"/>
                <a:gd name="connsiteX16" fmla="*/ 104642 w 134417"/>
                <a:gd name="connsiteY16" fmla="*/ 181756 h 231047"/>
                <a:gd name="connsiteX17" fmla="*/ 67286 w 134417"/>
                <a:gd name="connsiteY17" fmla="*/ 223734 h 23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417" h="231047">
                  <a:moveTo>
                    <a:pt x="134655" y="116270"/>
                  </a:moveTo>
                  <a:cubicBezTo>
                    <a:pt x="134655" y="89404"/>
                    <a:pt x="133058" y="62538"/>
                    <a:pt x="121883" y="37687"/>
                  </a:cubicBezTo>
                  <a:cubicBezTo>
                    <a:pt x="107196" y="5448"/>
                    <a:pt x="81015" y="75"/>
                    <a:pt x="67605" y="75"/>
                  </a:cubicBezTo>
                  <a:cubicBezTo>
                    <a:pt x="48449" y="75"/>
                    <a:pt x="25141" y="8806"/>
                    <a:pt x="12050" y="40038"/>
                  </a:cubicBezTo>
                  <a:cubicBezTo>
                    <a:pt x="1833" y="63210"/>
                    <a:pt x="237" y="89404"/>
                    <a:pt x="237" y="116270"/>
                  </a:cubicBezTo>
                  <a:cubicBezTo>
                    <a:pt x="237" y="141457"/>
                    <a:pt x="1514" y="171681"/>
                    <a:pt x="14605" y="197204"/>
                  </a:cubicBezTo>
                  <a:cubicBezTo>
                    <a:pt x="28334" y="224406"/>
                    <a:pt x="51641" y="231122"/>
                    <a:pt x="67286" y="231122"/>
                  </a:cubicBezTo>
                  <a:cubicBezTo>
                    <a:pt x="84527" y="231122"/>
                    <a:pt x="108793" y="224070"/>
                    <a:pt x="122841" y="192166"/>
                  </a:cubicBezTo>
                  <a:cubicBezTo>
                    <a:pt x="133058" y="168995"/>
                    <a:pt x="134655" y="142800"/>
                    <a:pt x="134655" y="116270"/>
                  </a:cubicBezTo>
                  <a:close/>
                  <a:moveTo>
                    <a:pt x="67286" y="223734"/>
                  </a:moveTo>
                  <a:cubicBezTo>
                    <a:pt x="54834" y="223734"/>
                    <a:pt x="35997" y="215338"/>
                    <a:pt x="30249" y="183099"/>
                  </a:cubicBezTo>
                  <a:cubicBezTo>
                    <a:pt x="26737" y="162950"/>
                    <a:pt x="26737" y="132054"/>
                    <a:pt x="26737" y="112240"/>
                  </a:cubicBezTo>
                  <a:cubicBezTo>
                    <a:pt x="26737" y="90747"/>
                    <a:pt x="26737" y="68583"/>
                    <a:pt x="29292" y="50448"/>
                  </a:cubicBezTo>
                  <a:cubicBezTo>
                    <a:pt x="35358" y="10485"/>
                    <a:pt x="59304" y="7463"/>
                    <a:pt x="67286" y="7463"/>
                  </a:cubicBezTo>
                  <a:cubicBezTo>
                    <a:pt x="77822" y="7463"/>
                    <a:pt x="98895" y="13508"/>
                    <a:pt x="104961" y="46754"/>
                  </a:cubicBezTo>
                  <a:cubicBezTo>
                    <a:pt x="108154" y="65561"/>
                    <a:pt x="108154" y="91083"/>
                    <a:pt x="108154" y="112240"/>
                  </a:cubicBezTo>
                  <a:cubicBezTo>
                    <a:pt x="108154" y="137427"/>
                    <a:pt x="108154" y="160263"/>
                    <a:pt x="104642" y="181756"/>
                  </a:cubicBezTo>
                  <a:cubicBezTo>
                    <a:pt x="99853" y="213659"/>
                    <a:pt x="81654" y="223734"/>
                    <a:pt x="67286" y="223734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3D6EED-C1E1-71AB-EC78-151E001D187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3898438" y="5206685"/>
              <a:ext cx="37355" cy="100411"/>
            </a:xfrm>
            <a:custGeom>
              <a:avLst/>
              <a:gdLst>
                <a:gd name="connsiteX0" fmla="*/ 37598 w 37355"/>
                <a:gd name="connsiteY0" fmla="*/ 35336 h 100411"/>
                <a:gd name="connsiteX1" fmla="*/ 17164 w 37355"/>
                <a:gd name="connsiteY1" fmla="*/ 75 h 100411"/>
                <a:gd name="connsiteX2" fmla="*/ 242 w 37355"/>
                <a:gd name="connsiteY2" fmla="*/ 17873 h 100411"/>
                <a:gd name="connsiteX3" fmla="*/ 17164 w 37355"/>
                <a:gd name="connsiteY3" fmla="*/ 35672 h 100411"/>
                <a:gd name="connsiteX4" fmla="*/ 28339 w 37355"/>
                <a:gd name="connsiteY4" fmla="*/ 31306 h 100411"/>
                <a:gd name="connsiteX5" fmla="*/ 29935 w 37355"/>
                <a:gd name="connsiteY5" fmla="*/ 30299 h 100411"/>
                <a:gd name="connsiteX6" fmla="*/ 30574 w 37355"/>
                <a:gd name="connsiteY6" fmla="*/ 35336 h 100411"/>
                <a:gd name="connsiteX7" fmla="*/ 8863 w 37355"/>
                <a:gd name="connsiteY7" fmla="*/ 91419 h 100411"/>
                <a:gd name="connsiteX8" fmla="*/ 5350 w 37355"/>
                <a:gd name="connsiteY8" fmla="*/ 96792 h 100411"/>
                <a:gd name="connsiteX9" fmla="*/ 8543 w 37355"/>
                <a:gd name="connsiteY9" fmla="*/ 100486 h 100411"/>
                <a:gd name="connsiteX10" fmla="*/ 37598 w 37355"/>
                <a:gd name="connsiteY10" fmla="*/ 35336 h 10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355" h="100411">
                  <a:moveTo>
                    <a:pt x="37598" y="35336"/>
                  </a:moveTo>
                  <a:cubicBezTo>
                    <a:pt x="37598" y="13172"/>
                    <a:pt x="29616" y="75"/>
                    <a:pt x="17164" y="75"/>
                  </a:cubicBezTo>
                  <a:cubicBezTo>
                    <a:pt x="6628" y="75"/>
                    <a:pt x="242" y="8470"/>
                    <a:pt x="242" y="17873"/>
                  </a:cubicBezTo>
                  <a:cubicBezTo>
                    <a:pt x="242" y="26941"/>
                    <a:pt x="6628" y="35672"/>
                    <a:pt x="17164" y="35672"/>
                  </a:cubicBezTo>
                  <a:cubicBezTo>
                    <a:pt x="20995" y="35672"/>
                    <a:pt x="25146" y="34329"/>
                    <a:pt x="28339" y="31306"/>
                  </a:cubicBezTo>
                  <a:cubicBezTo>
                    <a:pt x="29297" y="30635"/>
                    <a:pt x="29616" y="30299"/>
                    <a:pt x="29935" y="30299"/>
                  </a:cubicBezTo>
                  <a:cubicBezTo>
                    <a:pt x="30254" y="30299"/>
                    <a:pt x="30574" y="30635"/>
                    <a:pt x="30574" y="35336"/>
                  </a:cubicBezTo>
                  <a:cubicBezTo>
                    <a:pt x="30574" y="60187"/>
                    <a:pt x="19399" y="80337"/>
                    <a:pt x="8863" y="91419"/>
                  </a:cubicBezTo>
                  <a:cubicBezTo>
                    <a:pt x="5350" y="95113"/>
                    <a:pt x="5350" y="95785"/>
                    <a:pt x="5350" y="96792"/>
                  </a:cubicBezTo>
                  <a:cubicBezTo>
                    <a:pt x="5350" y="99143"/>
                    <a:pt x="6947" y="100486"/>
                    <a:pt x="8543" y="100486"/>
                  </a:cubicBezTo>
                  <a:cubicBezTo>
                    <a:pt x="12055" y="100486"/>
                    <a:pt x="37598" y="74628"/>
                    <a:pt x="37598" y="35336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4EA8AF1-0AC0-4AF7-9AEF-5B5A6564068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4025334" y="5018623"/>
              <a:ext cx="134417" cy="231047"/>
            </a:xfrm>
            <a:custGeom>
              <a:avLst/>
              <a:gdLst>
                <a:gd name="connsiteX0" fmla="*/ 134664 w 134417"/>
                <a:gd name="connsiteY0" fmla="*/ 116270 h 231047"/>
                <a:gd name="connsiteX1" fmla="*/ 121893 w 134417"/>
                <a:gd name="connsiteY1" fmla="*/ 37687 h 231047"/>
                <a:gd name="connsiteX2" fmla="*/ 67615 w 134417"/>
                <a:gd name="connsiteY2" fmla="*/ 75 h 231047"/>
                <a:gd name="connsiteX3" fmla="*/ 12060 w 134417"/>
                <a:gd name="connsiteY3" fmla="*/ 40038 h 231047"/>
                <a:gd name="connsiteX4" fmla="*/ 246 w 134417"/>
                <a:gd name="connsiteY4" fmla="*/ 116270 h 231047"/>
                <a:gd name="connsiteX5" fmla="*/ 14614 w 134417"/>
                <a:gd name="connsiteY5" fmla="*/ 197204 h 231047"/>
                <a:gd name="connsiteX6" fmla="*/ 67296 w 134417"/>
                <a:gd name="connsiteY6" fmla="*/ 231122 h 231047"/>
                <a:gd name="connsiteX7" fmla="*/ 122851 w 134417"/>
                <a:gd name="connsiteY7" fmla="*/ 192166 h 231047"/>
                <a:gd name="connsiteX8" fmla="*/ 134664 w 134417"/>
                <a:gd name="connsiteY8" fmla="*/ 116270 h 231047"/>
                <a:gd name="connsiteX9" fmla="*/ 67296 w 134417"/>
                <a:gd name="connsiteY9" fmla="*/ 223734 h 231047"/>
                <a:gd name="connsiteX10" fmla="*/ 30259 w 134417"/>
                <a:gd name="connsiteY10" fmla="*/ 183099 h 231047"/>
                <a:gd name="connsiteX11" fmla="*/ 26747 w 134417"/>
                <a:gd name="connsiteY11" fmla="*/ 112240 h 231047"/>
                <a:gd name="connsiteX12" fmla="*/ 29301 w 134417"/>
                <a:gd name="connsiteY12" fmla="*/ 50448 h 231047"/>
                <a:gd name="connsiteX13" fmla="*/ 67296 w 134417"/>
                <a:gd name="connsiteY13" fmla="*/ 7463 h 231047"/>
                <a:gd name="connsiteX14" fmla="*/ 104971 w 134417"/>
                <a:gd name="connsiteY14" fmla="*/ 46754 h 231047"/>
                <a:gd name="connsiteX15" fmla="*/ 108164 w 134417"/>
                <a:gd name="connsiteY15" fmla="*/ 112240 h 231047"/>
                <a:gd name="connsiteX16" fmla="*/ 104651 w 134417"/>
                <a:gd name="connsiteY16" fmla="*/ 181756 h 231047"/>
                <a:gd name="connsiteX17" fmla="*/ 67296 w 134417"/>
                <a:gd name="connsiteY17" fmla="*/ 223734 h 23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417" h="231047">
                  <a:moveTo>
                    <a:pt x="134664" y="116270"/>
                  </a:moveTo>
                  <a:cubicBezTo>
                    <a:pt x="134664" y="89404"/>
                    <a:pt x="133068" y="62538"/>
                    <a:pt x="121893" y="37687"/>
                  </a:cubicBezTo>
                  <a:cubicBezTo>
                    <a:pt x="107206" y="5448"/>
                    <a:pt x="81025" y="75"/>
                    <a:pt x="67615" y="75"/>
                  </a:cubicBezTo>
                  <a:cubicBezTo>
                    <a:pt x="48458" y="75"/>
                    <a:pt x="25150" y="8806"/>
                    <a:pt x="12060" y="40038"/>
                  </a:cubicBezTo>
                  <a:cubicBezTo>
                    <a:pt x="1843" y="63210"/>
                    <a:pt x="246" y="89404"/>
                    <a:pt x="246" y="116270"/>
                  </a:cubicBezTo>
                  <a:cubicBezTo>
                    <a:pt x="246" y="141457"/>
                    <a:pt x="1524" y="171681"/>
                    <a:pt x="14614" y="197204"/>
                  </a:cubicBezTo>
                  <a:cubicBezTo>
                    <a:pt x="28343" y="224406"/>
                    <a:pt x="51651" y="231122"/>
                    <a:pt x="67296" y="231122"/>
                  </a:cubicBezTo>
                  <a:cubicBezTo>
                    <a:pt x="84537" y="231122"/>
                    <a:pt x="108802" y="224070"/>
                    <a:pt x="122851" y="192166"/>
                  </a:cubicBezTo>
                  <a:cubicBezTo>
                    <a:pt x="133068" y="168995"/>
                    <a:pt x="134664" y="142800"/>
                    <a:pt x="134664" y="116270"/>
                  </a:cubicBezTo>
                  <a:close/>
                  <a:moveTo>
                    <a:pt x="67296" y="223734"/>
                  </a:moveTo>
                  <a:cubicBezTo>
                    <a:pt x="54844" y="223734"/>
                    <a:pt x="36006" y="215338"/>
                    <a:pt x="30259" y="183099"/>
                  </a:cubicBezTo>
                  <a:cubicBezTo>
                    <a:pt x="26747" y="162950"/>
                    <a:pt x="26747" y="132054"/>
                    <a:pt x="26747" y="112240"/>
                  </a:cubicBezTo>
                  <a:cubicBezTo>
                    <a:pt x="26747" y="90747"/>
                    <a:pt x="26747" y="68583"/>
                    <a:pt x="29301" y="50448"/>
                  </a:cubicBezTo>
                  <a:cubicBezTo>
                    <a:pt x="35367" y="10485"/>
                    <a:pt x="59313" y="7463"/>
                    <a:pt x="67296" y="7463"/>
                  </a:cubicBezTo>
                  <a:cubicBezTo>
                    <a:pt x="77832" y="7463"/>
                    <a:pt x="98904" y="13508"/>
                    <a:pt x="104971" y="46754"/>
                  </a:cubicBezTo>
                  <a:cubicBezTo>
                    <a:pt x="108164" y="65561"/>
                    <a:pt x="108164" y="91083"/>
                    <a:pt x="108164" y="112240"/>
                  </a:cubicBezTo>
                  <a:cubicBezTo>
                    <a:pt x="108164" y="137427"/>
                    <a:pt x="108164" y="160263"/>
                    <a:pt x="104651" y="181756"/>
                  </a:cubicBezTo>
                  <a:cubicBezTo>
                    <a:pt x="99862" y="213659"/>
                    <a:pt x="81663" y="223734"/>
                    <a:pt x="67296" y="223734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9947ADA-2CEA-510A-EB28-39F54EA0556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4199981" y="5206685"/>
              <a:ext cx="37355" cy="100411"/>
            </a:xfrm>
            <a:custGeom>
              <a:avLst/>
              <a:gdLst>
                <a:gd name="connsiteX0" fmla="*/ 37607 w 37355"/>
                <a:gd name="connsiteY0" fmla="*/ 35336 h 100411"/>
                <a:gd name="connsiteX1" fmla="*/ 17173 w 37355"/>
                <a:gd name="connsiteY1" fmla="*/ 75 h 100411"/>
                <a:gd name="connsiteX2" fmla="*/ 251 w 37355"/>
                <a:gd name="connsiteY2" fmla="*/ 17873 h 100411"/>
                <a:gd name="connsiteX3" fmla="*/ 17173 w 37355"/>
                <a:gd name="connsiteY3" fmla="*/ 35672 h 100411"/>
                <a:gd name="connsiteX4" fmla="*/ 28348 w 37355"/>
                <a:gd name="connsiteY4" fmla="*/ 31306 h 100411"/>
                <a:gd name="connsiteX5" fmla="*/ 29945 w 37355"/>
                <a:gd name="connsiteY5" fmla="*/ 30299 h 100411"/>
                <a:gd name="connsiteX6" fmla="*/ 30583 w 37355"/>
                <a:gd name="connsiteY6" fmla="*/ 35336 h 100411"/>
                <a:gd name="connsiteX7" fmla="*/ 8872 w 37355"/>
                <a:gd name="connsiteY7" fmla="*/ 91419 h 100411"/>
                <a:gd name="connsiteX8" fmla="*/ 5360 w 37355"/>
                <a:gd name="connsiteY8" fmla="*/ 96792 h 100411"/>
                <a:gd name="connsiteX9" fmla="*/ 8553 w 37355"/>
                <a:gd name="connsiteY9" fmla="*/ 100486 h 100411"/>
                <a:gd name="connsiteX10" fmla="*/ 37607 w 37355"/>
                <a:gd name="connsiteY10" fmla="*/ 35336 h 10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355" h="100411">
                  <a:moveTo>
                    <a:pt x="37607" y="35336"/>
                  </a:moveTo>
                  <a:cubicBezTo>
                    <a:pt x="37607" y="13172"/>
                    <a:pt x="29625" y="75"/>
                    <a:pt x="17173" y="75"/>
                  </a:cubicBezTo>
                  <a:cubicBezTo>
                    <a:pt x="6637" y="75"/>
                    <a:pt x="251" y="8470"/>
                    <a:pt x="251" y="17873"/>
                  </a:cubicBezTo>
                  <a:cubicBezTo>
                    <a:pt x="251" y="26941"/>
                    <a:pt x="6637" y="35672"/>
                    <a:pt x="17173" y="35672"/>
                  </a:cubicBezTo>
                  <a:cubicBezTo>
                    <a:pt x="21005" y="35672"/>
                    <a:pt x="25155" y="34329"/>
                    <a:pt x="28348" y="31306"/>
                  </a:cubicBezTo>
                  <a:cubicBezTo>
                    <a:pt x="29306" y="30635"/>
                    <a:pt x="29625" y="30299"/>
                    <a:pt x="29945" y="30299"/>
                  </a:cubicBezTo>
                  <a:cubicBezTo>
                    <a:pt x="30264" y="30299"/>
                    <a:pt x="30583" y="30635"/>
                    <a:pt x="30583" y="35336"/>
                  </a:cubicBezTo>
                  <a:cubicBezTo>
                    <a:pt x="30583" y="60187"/>
                    <a:pt x="19408" y="80337"/>
                    <a:pt x="8872" y="91419"/>
                  </a:cubicBezTo>
                  <a:cubicBezTo>
                    <a:pt x="5360" y="95113"/>
                    <a:pt x="5360" y="95785"/>
                    <a:pt x="5360" y="96792"/>
                  </a:cubicBezTo>
                  <a:cubicBezTo>
                    <a:pt x="5360" y="99143"/>
                    <a:pt x="6956" y="100486"/>
                    <a:pt x="8553" y="100486"/>
                  </a:cubicBezTo>
                  <a:cubicBezTo>
                    <a:pt x="12065" y="100486"/>
                    <a:pt x="37607" y="74628"/>
                    <a:pt x="37607" y="35336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C5F5320-C3F0-5C4D-5CAC-D1DC166AE38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326877" y="5018623"/>
              <a:ext cx="134417" cy="231047"/>
            </a:xfrm>
            <a:custGeom>
              <a:avLst/>
              <a:gdLst>
                <a:gd name="connsiteX0" fmla="*/ 134673 w 134417"/>
                <a:gd name="connsiteY0" fmla="*/ 116270 h 231047"/>
                <a:gd name="connsiteX1" fmla="*/ 121902 w 134417"/>
                <a:gd name="connsiteY1" fmla="*/ 37687 h 231047"/>
                <a:gd name="connsiteX2" fmla="*/ 67624 w 134417"/>
                <a:gd name="connsiteY2" fmla="*/ 75 h 231047"/>
                <a:gd name="connsiteX3" fmla="*/ 12069 w 134417"/>
                <a:gd name="connsiteY3" fmla="*/ 40038 h 231047"/>
                <a:gd name="connsiteX4" fmla="*/ 256 w 134417"/>
                <a:gd name="connsiteY4" fmla="*/ 116270 h 231047"/>
                <a:gd name="connsiteX5" fmla="*/ 14623 w 134417"/>
                <a:gd name="connsiteY5" fmla="*/ 197204 h 231047"/>
                <a:gd name="connsiteX6" fmla="*/ 67305 w 134417"/>
                <a:gd name="connsiteY6" fmla="*/ 231122 h 231047"/>
                <a:gd name="connsiteX7" fmla="*/ 122860 w 134417"/>
                <a:gd name="connsiteY7" fmla="*/ 192166 h 231047"/>
                <a:gd name="connsiteX8" fmla="*/ 134673 w 134417"/>
                <a:gd name="connsiteY8" fmla="*/ 116270 h 231047"/>
                <a:gd name="connsiteX9" fmla="*/ 67305 w 134417"/>
                <a:gd name="connsiteY9" fmla="*/ 223734 h 231047"/>
                <a:gd name="connsiteX10" fmla="*/ 30268 w 134417"/>
                <a:gd name="connsiteY10" fmla="*/ 183099 h 231047"/>
                <a:gd name="connsiteX11" fmla="*/ 26756 w 134417"/>
                <a:gd name="connsiteY11" fmla="*/ 112240 h 231047"/>
                <a:gd name="connsiteX12" fmla="*/ 29310 w 134417"/>
                <a:gd name="connsiteY12" fmla="*/ 50448 h 231047"/>
                <a:gd name="connsiteX13" fmla="*/ 67305 w 134417"/>
                <a:gd name="connsiteY13" fmla="*/ 7463 h 231047"/>
                <a:gd name="connsiteX14" fmla="*/ 104980 w 134417"/>
                <a:gd name="connsiteY14" fmla="*/ 46754 h 231047"/>
                <a:gd name="connsiteX15" fmla="*/ 108173 w 134417"/>
                <a:gd name="connsiteY15" fmla="*/ 112240 h 231047"/>
                <a:gd name="connsiteX16" fmla="*/ 104661 w 134417"/>
                <a:gd name="connsiteY16" fmla="*/ 181756 h 231047"/>
                <a:gd name="connsiteX17" fmla="*/ 67305 w 134417"/>
                <a:gd name="connsiteY17" fmla="*/ 223734 h 23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417" h="231047">
                  <a:moveTo>
                    <a:pt x="134673" y="116270"/>
                  </a:moveTo>
                  <a:cubicBezTo>
                    <a:pt x="134673" y="89404"/>
                    <a:pt x="133077" y="62538"/>
                    <a:pt x="121902" y="37687"/>
                  </a:cubicBezTo>
                  <a:cubicBezTo>
                    <a:pt x="107215" y="5448"/>
                    <a:pt x="81034" y="75"/>
                    <a:pt x="67624" y="75"/>
                  </a:cubicBezTo>
                  <a:cubicBezTo>
                    <a:pt x="48467" y="75"/>
                    <a:pt x="25160" y="8806"/>
                    <a:pt x="12069" y="40038"/>
                  </a:cubicBezTo>
                  <a:cubicBezTo>
                    <a:pt x="1852" y="63210"/>
                    <a:pt x="256" y="89404"/>
                    <a:pt x="256" y="116270"/>
                  </a:cubicBezTo>
                  <a:cubicBezTo>
                    <a:pt x="256" y="141457"/>
                    <a:pt x="1533" y="171681"/>
                    <a:pt x="14623" y="197204"/>
                  </a:cubicBezTo>
                  <a:cubicBezTo>
                    <a:pt x="28353" y="224406"/>
                    <a:pt x="51660" y="231122"/>
                    <a:pt x="67305" y="231122"/>
                  </a:cubicBezTo>
                  <a:cubicBezTo>
                    <a:pt x="84546" y="231122"/>
                    <a:pt x="108812" y="224070"/>
                    <a:pt x="122860" y="192166"/>
                  </a:cubicBezTo>
                  <a:cubicBezTo>
                    <a:pt x="133077" y="168995"/>
                    <a:pt x="134673" y="142800"/>
                    <a:pt x="134673" y="116270"/>
                  </a:cubicBezTo>
                  <a:close/>
                  <a:moveTo>
                    <a:pt x="67305" y="223734"/>
                  </a:moveTo>
                  <a:cubicBezTo>
                    <a:pt x="54853" y="223734"/>
                    <a:pt x="36015" y="215338"/>
                    <a:pt x="30268" y="183099"/>
                  </a:cubicBezTo>
                  <a:cubicBezTo>
                    <a:pt x="26756" y="162950"/>
                    <a:pt x="26756" y="132054"/>
                    <a:pt x="26756" y="112240"/>
                  </a:cubicBezTo>
                  <a:cubicBezTo>
                    <a:pt x="26756" y="90747"/>
                    <a:pt x="26756" y="68583"/>
                    <a:pt x="29310" y="50448"/>
                  </a:cubicBezTo>
                  <a:cubicBezTo>
                    <a:pt x="35377" y="10485"/>
                    <a:pt x="59323" y="7463"/>
                    <a:pt x="67305" y="7463"/>
                  </a:cubicBezTo>
                  <a:cubicBezTo>
                    <a:pt x="77841" y="7463"/>
                    <a:pt x="98914" y="13508"/>
                    <a:pt x="104980" y="46754"/>
                  </a:cubicBezTo>
                  <a:cubicBezTo>
                    <a:pt x="108173" y="65561"/>
                    <a:pt x="108173" y="91083"/>
                    <a:pt x="108173" y="112240"/>
                  </a:cubicBezTo>
                  <a:cubicBezTo>
                    <a:pt x="108173" y="137427"/>
                    <a:pt x="108173" y="160263"/>
                    <a:pt x="104661" y="181756"/>
                  </a:cubicBezTo>
                  <a:cubicBezTo>
                    <a:pt x="99872" y="213659"/>
                    <a:pt x="81673" y="223734"/>
                    <a:pt x="67305" y="223734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9046C16-F80F-FC83-9A7B-1BFFF0A2E79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4501525" y="5206685"/>
              <a:ext cx="37355" cy="100411"/>
            </a:xfrm>
            <a:custGeom>
              <a:avLst/>
              <a:gdLst>
                <a:gd name="connsiteX0" fmla="*/ 37617 w 37355"/>
                <a:gd name="connsiteY0" fmla="*/ 35336 h 100411"/>
                <a:gd name="connsiteX1" fmla="*/ 17183 w 37355"/>
                <a:gd name="connsiteY1" fmla="*/ 75 h 100411"/>
                <a:gd name="connsiteX2" fmla="*/ 261 w 37355"/>
                <a:gd name="connsiteY2" fmla="*/ 17873 h 100411"/>
                <a:gd name="connsiteX3" fmla="*/ 17183 w 37355"/>
                <a:gd name="connsiteY3" fmla="*/ 35672 h 100411"/>
                <a:gd name="connsiteX4" fmla="*/ 28358 w 37355"/>
                <a:gd name="connsiteY4" fmla="*/ 31306 h 100411"/>
                <a:gd name="connsiteX5" fmla="*/ 29954 w 37355"/>
                <a:gd name="connsiteY5" fmla="*/ 30299 h 100411"/>
                <a:gd name="connsiteX6" fmla="*/ 30593 w 37355"/>
                <a:gd name="connsiteY6" fmla="*/ 35336 h 100411"/>
                <a:gd name="connsiteX7" fmla="*/ 8881 w 37355"/>
                <a:gd name="connsiteY7" fmla="*/ 91419 h 100411"/>
                <a:gd name="connsiteX8" fmla="*/ 5369 w 37355"/>
                <a:gd name="connsiteY8" fmla="*/ 96792 h 100411"/>
                <a:gd name="connsiteX9" fmla="*/ 8562 w 37355"/>
                <a:gd name="connsiteY9" fmla="*/ 100486 h 100411"/>
                <a:gd name="connsiteX10" fmla="*/ 37617 w 37355"/>
                <a:gd name="connsiteY10" fmla="*/ 35336 h 10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355" h="100411">
                  <a:moveTo>
                    <a:pt x="37617" y="35336"/>
                  </a:moveTo>
                  <a:cubicBezTo>
                    <a:pt x="37617" y="13172"/>
                    <a:pt x="29635" y="75"/>
                    <a:pt x="17183" y="75"/>
                  </a:cubicBezTo>
                  <a:cubicBezTo>
                    <a:pt x="6646" y="75"/>
                    <a:pt x="261" y="8470"/>
                    <a:pt x="261" y="17873"/>
                  </a:cubicBezTo>
                  <a:cubicBezTo>
                    <a:pt x="261" y="26941"/>
                    <a:pt x="6646" y="35672"/>
                    <a:pt x="17183" y="35672"/>
                  </a:cubicBezTo>
                  <a:cubicBezTo>
                    <a:pt x="21014" y="35672"/>
                    <a:pt x="25165" y="34329"/>
                    <a:pt x="28358" y="31306"/>
                  </a:cubicBezTo>
                  <a:cubicBezTo>
                    <a:pt x="29315" y="30635"/>
                    <a:pt x="29635" y="30299"/>
                    <a:pt x="29954" y="30299"/>
                  </a:cubicBezTo>
                  <a:cubicBezTo>
                    <a:pt x="30273" y="30299"/>
                    <a:pt x="30593" y="30635"/>
                    <a:pt x="30593" y="35336"/>
                  </a:cubicBezTo>
                  <a:cubicBezTo>
                    <a:pt x="30593" y="60187"/>
                    <a:pt x="19418" y="80337"/>
                    <a:pt x="8881" y="91419"/>
                  </a:cubicBezTo>
                  <a:cubicBezTo>
                    <a:pt x="5369" y="95113"/>
                    <a:pt x="5369" y="95785"/>
                    <a:pt x="5369" y="96792"/>
                  </a:cubicBezTo>
                  <a:cubicBezTo>
                    <a:pt x="5369" y="99143"/>
                    <a:pt x="6966" y="100486"/>
                    <a:pt x="8562" y="100486"/>
                  </a:cubicBezTo>
                  <a:cubicBezTo>
                    <a:pt x="12074" y="100486"/>
                    <a:pt x="37617" y="74628"/>
                    <a:pt x="37617" y="35336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4C50D0C-B8D9-AA93-DEA3-50A127E912E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4631613" y="5005526"/>
              <a:ext cx="220623" cy="301906"/>
            </a:xfrm>
            <a:custGeom>
              <a:avLst/>
              <a:gdLst>
                <a:gd name="connsiteX0" fmla="*/ 124466 w 220623"/>
                <a:gd name="connsiteY0" fmla="*/ 234816 h 301906"/>
                <a:gd name="connsiteX1" fmla="*/ 220889 w 220623"/>
                <a:gd name="connsiteY1" fmla="*/ 90412 h 301906"/>
                <a:gd name="connsiteX2" fmla="*/ 139472 w 220623"/>
                <a:gd name="connsiteY2" fmla="*/ 75 h 301906"/>
                <a:gd name="connsiteX3" fmla="*/ 265 w 220623"/>
                <a:gd name="connsiteY3" fmla="*/ 154554 h 301906"/>
                <a:gd name="connsiteX4" fmla="*/ 82001 w 220623"/>
                <a:gd name="connsiteY4" fmla="*/ 244219 h 301906"/>
                <a:gd name="connsiteX5" fmla="*/ 113291 w 220623"/>
                <a:gd name="connsiteY5" fmla="*/ 239182 h 301906"/>
                <a:gd name="connsiteX6" fmla="*/ 112014 w 220623"/>
                <a:gd name="connsiteY6" fmla="*/ 265040 h 301906"/>
                <a:gd name="connsiteX7" fmla="*/ 138514 w 220623"/>
                <a:gd name="connsiteY7" fmla="*/ 301981 h 301906"/>
                <a:gd name="connsiteX8" fmla="*/ 191834 w 220623"/>
                <a:gd name="connsiteY8" fmla="*/ 236831 h 301906"/>
                <a:gd name="connsiteX9" fmla="*/ 188322 w 220623"/>
                <a:gd name="connsiteY9" fmla="*/ 233473 h 301906"/>
                <a:gd name="connsiteX10" fmla="*/ 184491 w 220623"/>
                <a:gd name="connsiteY10" fmla="*/ 237167 h 301906"/>
                <a:gd name="connsiteX11" fmla="*/ 147135 w 220623"/>
                <a:gd name="connsiteY11" fmla="*/ 269406 h 301906"/>
                <a:gd name="connsiteX12" fmla="*/ 124466 w 220623"/>
                <a:gd name="connsiteY12" fmla="*/ 234816 h 301906"/>
                <a:gd name="connsiteX13" fmla="*/ 64122 w 220623"/>
                <a:gd name="connsiteY13" fmla="*/ 232130 h 301906"/>
                <a:gd name="connsiteX14" fmla="*/ 28362 w 220623"/>
                <a:gd name="connsiteY14" fmla="*/ 165300 h 301906"/>
                <a:gd name="connsiteX15" fmla="*/ 60929 w 220623"/>
                <a:gd name="connsiteY15" fmla="*/ 58172 h 301906"/>
                <a:gd name="connsiteX16" fmla="*/ 137556 w 220623"/>
                <a:gd name="connsiteY16" fmla="*/ 8470 h 301906"/>
                <a:gd name="connsiteX17" fmla="*/ 192792 w 220623"/>
                <a:gd name="connsiteY17" fmla="*/ 79665 h 301906"/>
                <a:gd name="connsiteX18" fmla="*/ 122869 w 220623"/>
                <a:gd name="connsiteY18" fmla="*/ 223398 h 301906"/>
                <a:gd name="connsiteX19" fmla="*/ 94773 w 220623"/>
                <a:gd name="connsiteY19" fmla="*/ 187129 h 301906"/>
                <a:gd name="connsiteX20" fmla="*/ 62206 w 220623"/>
                <a:gd name="connsiteY20" fmla="*/ 221383 h 301906"/>
                <a:gd name="connsiteX21" fmla="*/ 64122 w 220623"/>
                <a:gd name="connsiteY21" fmla="*/ 232130 h 301906"/>
                <a:gd name="connsiteX22" fmla="*/ 83917 w 220623"/>
                <a:gd name="connsiteY22" fmla="*/ 235824 h 301906"/>
                <a:gd name="connsiteX23" fmla="*/ 69230 w 220623"/>
                <a:gd name="connsiteY23" fmla="*/ 221383 h 301906"/>
                <a:gd name="connsiteX24" fmla="*/ 94773 w 220623"/>
                <a:gd name="connsiteY24" fmla="*/ 194517 h 301906"/>
                <a:gd name="connsiteX25" fmla="*/ 114249 w 220623"/>
                <a:gd name="connsiteY25" fmla="*/ 223062 h 301906"/>
                <a:gd name="connsiteX26" fmla="*/ 110737 w 220623"/>
                <a:gd name="connsiteY26" fmla="*/ 229779 h 301906"/>
                <a:gd name="connsiteX27" fmla="*/ 83917 w 220623"/>
                <a:gd name="connsiteY27" fmla="*/ 235824 h 30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0623" h="301906">
                  <a:moveTo>
                    <a:pt x="124466" y="234816"/>
                  </a:moveTo>
                  <a:cubicBezTo>
                    <a:pt x="173954" y="215002"/>
                    <a:pt x="220889" y="155226"/>
                    <a:pt x="220889" y="90412"/>
                  </a:cubicBezTo>
                  <a:cubicBezTo>
                    <a:pt x="220889" y="36344"/>
                    <a:pt x="187045" y="75"/>
                    <a:pt x="139472" y="75"/>
                  </a:cubicBezTo>
                  <a:cubicBezTo>
                    <a:pt x="70507" y="75"/>
                    <a:pt x="265" y="76307"/>
                    <a:pt x="265" y="154554"/>
                  </a:cubicBezTo>
                  <a:cubicBezTo>
                    <a:pt x="265" y="210301"/>
                    <a:pt x="36025" y="244219"/>
                    <a:pt x="82001" y="244219"/>
                  </a:cubicBezTo>
                  <a:cubicBezTo>
                    <a:pt x="89983" y="244219"/>
                    <a:pt x="100839" y="242876"/>
                    <a:pt x="113291" y="239182"/>
                  </a:cubicBezTo>
                  <a:cubicBezTo>
                    <a:pt x="112014" y="260003"/>
                    <a:pt x="112014" y="260675"/>
                    <a:pt x="112014" y="265040"/>
                  </a:cubicBezTo>
                  <a:cubicBezTo>
                    <a:pt x="112014" y="275787"/>
                    <a:pt x="112014" y="301981"/>
                    <a:pt x="138514" y="301981"/>
                  </a:cubicBezTo>
                  <a:cubicBezTo>
                    <a:pt x="176509" y="301981"/>
                    <a:pt x="191834" y="240525"/>
                    <a:pt x="191834" y="236831"/>
                  </a:cubicBezTo>
                  <a:cubicBezTo>
                    <a:pt x="191834" y="234480"/>
                    <a:pt x="189599" y="233473"/>
                    <a:pt x="188322" y="233473"/>
                  </a:cubicBezTo>
                  <a:cubicBezTo>
                    <a:pt x="185768" y="233473"/>
                    <a:pt x="185129" y="235152"/>
                    <a:pt x="184491" y="237167"/>
                  </a:cubicBezTo>
                  <a:cubicBezTo>
                    <a:pt x="176828" y="261010"/>
                    <a:pt x="158310" y="269406"/>
                    <a:pt x="147135" y="269406"/>
                  </a:cubicBezTo>
                  <a:cubicBezTo>
                    <a:pt x="132448" y="269406"/>
                    <a:pt x="127659" y="260339"/>
                    <a:pt x="124466" y="234816"/>
                  </a:cubicBezTo>
                  <a:close/>
                  <a:moveTo>
                    <a:pt x="64122" y="232130"/>
                  </a:moveTo>
                  <a:cubicBezTo>
                    <a:pt x="39218" y="221719"/>
                    <a:pt x="28362" y="195525"/>
                    <a:pt x="28362" y="165300"/>
                  </a:cubicBezTo>
                  <a:cubicBezTo>
                    <a:pt x="28362" y="142129"/>
                    <a:pt x="36663" y="94441"/>
                    <a:pt x="60929" y="58172"/>
                  </a:cubicBezTo>
                  <a:cubicBezTo>
                    <a:pt x="84236" y="23918"/>
                    <a:pt x="114249" y="8470"/>
                    <a:pt x="137556" y="8470"/>
                  </a:cubicBezTo>
                  <a:cubicBezTo>
                    <a:pt x="169484" y="8470"/>
                    <a:pt x="192792" y="34665"/>
                    <a:pt x="192792" y="79665"/>
                  </a:cubicBezTo>
                  <a:cubicBezTo>
                    <a:pt x="192792" y="113248"/>
                    <a:pt x="176509" y="191831"/>
                    <a:pt x="122869" y="223398"/>
                  </a:cubicBezTo>
                  <a:cubicBezTo>
                    <a:pt x="121273" y="211644"/>
                    <a:pt x="118080" y="187129"/>
                    <a:pt x="94773" y="187129"/>
                  </a:cubicBezTo>
                  <a:cubicBezTo>
                    <a:pt x="77851" y="187129"/>
                    <a:pt x="62206" y="203920"/>
                    <a:pt x="62206" y="221383"/>
                  </a:cubicBezTo>
                  <a:cubicBezTo>
                    <a:pt x="62206" y="228100"/>
                    <a:pt x="64122" y="231794"/>
                    <a:pt x="64122" y="232130"/>
                  </a:cubicBezTo>
                  <a:close/>
                  <a:moveTo>
                    <a:pt x="83917" y="235824"/>
                  </a:moveTo>
                  <a:cubicBezTo>
                    <a:pt x="79447" y="235824"/>
                    <a:pt x="69230" y="235824"/>
                    <a:pt x="69230" y="221383"/>
                  </a:cubicBezTo>
                  <a:cubicBezTo>
                    <a:pt x="69230" y="207950"/>
                    <a:pt x="81363" y="194517"/>
                    <a:pt x="94773" y="194517"/>
                  </a:cubicBezTo>
                  <a:cubicBezTo>
                    <a:pt x="108182" y="194517"/>
                    <a:pt x="114249" y="202577"/>
                    <a:pt x="114249" y="223062"/>
                  </a:cubicBezTo>
                  <a:cubicBezTo>
                    <a:pt x="114249" y="228100"/>
                    <a:pt x="113929" y="228435"/>
                    <a:pt x="110737" y="229779"/>
                  </a:cubicBezTo>
                  <a:cubicBezTo>
                    <a:pt x="102435" y="233473"/>
                    <a:pt x="92857" y="235824"/>
                    <a:pt x="83917" y="235824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7239925-2033-9630-0772-B09D870E31D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4878882" y="5188987"/>
              <a:ext cx="205170" cy="106019"/>
            </a:xfrm>
            <a:custGeom>
              <a:avLst/>
              <a:gdLst>
                <a:gd name="connsiteX0" fmla="*/ 86766 w 205170"/>
                <a:gd name="connsiteY0" fmla="*/ 84704 h 106019"/>
                <a:gd name="connsiteX1" fmla="*/ 83638 w 205170"/>
                <a:gd name="connsiteY1" fmla="*/ 98574 h 106019"/>
                <a:gd name="connsiteX2" fmla="*/ 91236 w 205170"/>
                <a:gd name="connsiteY2" fmla="*/ 106096 h 106019"/>
                <a:gd name="connsiteX3" fmla="*/ 99953 w 205170"/>
                <a:gd name="connsiteY3" fmla="*/ 100924 h 106019"/>
                <a:gd name="connsiteX4" fmla="*/ 103976 w 205170"/>
                <a:gd name="connsiteY4" fmla="*/ 86350 h 106019"/>
                <a:gd name="connsiteX5" fmla="*/ 108893 w 205170"/>
                <a:gd name="connsiteY5" fmla="*/ 65193 h 106019"/>
                <a:gd name="connsiteX6" fmla="*/ 112692 w 205170"/>
                <a:gd name="connsiteY6" fmla="*/ 49442 h 106019"/>
                <a:gd name="connsiteX7" fmla="*/ 119621 w 205170"/>
                <a:gd name="connsiteY7" fmla="*/ 31577 h 106019"/>
                <a:gd name="connsiteX8" fmla="*/ 155380 w 205170"/>
                <a:gd name="connsiteY8" fmla="*/ 6658 h 106019"/>
                <a:gd name="connsiteX9" fmla="*/ 168566 w 205170"/>
                <a:gd name="connsiteY9" fmla="*/ 23114 h 106019"/>
                <a:gd name="connsiteX10" fmla="*/ 155380 w 205170"/>
                <a:gd name="connsiteY10" fmla="*/ 73185 h 106019"/>
                <a:gd name="connsiteX11" fmla="*/ 152028 w 205170"/>
                <a:gd name="connsiteY11" fmla="*/ 85879 h 106019"/>
                <a:gd name="connsiteX12" fmla="*/ 173260 w 205170"/>
                <a:gd name="connsiteY12" fmla="*/ 106096 h 106019"/>
                <a:gd name="connsiteX13" fmla="*/ 205443 w 205170"/>
                <a:gd name="connsiteY13" fmla="*/ 70129 h 106019"/>
                <a:gd name="connsiteX14" fmla="*/ 201868 w 205170"/>
                <a:gd name="connsiteY14" fmla="*/ 67073 h 106019"/>
                <a:gd name="connsiteX15" fmla="*/ 197621 w 205170"/>
                <a:gd name="connsiteY15" fmla="*/ 71070 h 106019"/>
                <a:gd name="connsiteX16" fmla="*/ 173930 w 205170"/>
                <a:gd name="connsiteY16" fmla="*/ 99514 h 106019"/>
                <a:gd name="connsiteX17" fmla="*/ 168343 w 205170"/>
                <a:gd name="connsiteY17" fmla="*/ 91286 h 106019"/>
                <a:gd name="connsiteX18" fmla="*/ 173483 w 205170"/>
                <a:gd name="connsiteY18" fmla="*/ 72245 h 106019"/>
                <a:gd name="connsiteX19" fmla="*/ 185329 w 205170"/>
                <a:gd name="connsiteY19" fmla="*/ 26875 h 106019"/>
                <a:gd name="connsiteX20" fmla="*/ 177059 w 205170"/>
                <a:gd name="connsiteY20" fmla="*/ 6423 h 106019"/>
                <a:gd name="connsiteX21" fmla="*/ 156274 w 205170"/>
                <a:gd name="connsiteY21" fmla="*/ 76 h 106019"/>
                <a:gd name="connsiteX22" fmla="*/ 116715 w 205170"/>
                <a:gd name="connsiteY22" fmla="*/ 23819 h 106019"/>
                <a:gd name="connsiteX23" fmla="*/ 87660 w 205170"/>
                <a:gd name="connsiteY23" fmla="*/ 76 h 106019"/>
                <a:gd name="connsiteX24" fmla="*/ 49889 w 205170"/>
                <a:gd name="connsiteY24" fmla="*/ 21468 h 106019"/>
                <a:gd name="connsiteX25" fmla="*/ 25975 w 205170"/>
                <a:gd name="connsiteY25" fmla="*/ 76 h 106019"/>
                <a:gd name="connsiteX26" fmla="*/ 8319 w 205170"/>
                <a:gd name="connsiteY26" fmla="*/ 12770 h 106019"/>
                <a:gd name="connsiteX27" fmla="*/ 273 w 205170"/>
                <a:gd name="connsiteY27" fmla="*/ 36043 h 106019"/>
                <a:gd name="connsiteX28" fmla="*/ 4073 w 205170"/>
                <a:gd name="connsiteY28" fmla="*/ 39099 h 106019"/>
                <a:gd name="connsiteX29" fmla="*/ 8989 w 205170"/>
                <a:gd name="connsiteY29" fmla="*/ 32047 h 106019"/>
                <a:gd name="connsiteX30" fmla="*/ 25305 w 205170"/>
                <a:gd name="connsiteY30" fmla="*/ 6658 h 106019"/>
                <a:gd name="connsiteX31" fmla="*/ 32680 w 205170"/>
                <a:gd name="connsiteY31" fmla="*/ 18177 h 106019"/>
                <a:gd name="connsiteX32" fmla="*/ 29104 w 205170"/>
                <a:gd name="connsiteY32" fmla="*/ 37689 h 106019"/>
                <a:gd name="connsiteX33" fmla="*/ 24187 w 205170"/>
                <a:gd name="connsiteY33" fmla="*/ 58846 h 106019"/>
                <a:gd name="connsiteX34" fmla="*/ 17035 w 205170"/>
                <a:gd name="connsiteY34" fmla="*/ 88935 h 106019"/>
                <a:gd name="connsiteX35" fmla="*/ 14800 w 205170"/>
                <a:gd name="connsiteY35" fmla="*/ 98574 h 106019"/>
                <a:gd name="connsiteX36" fmla="*/ 22399 w 205170"/>
                <a:gd name="connsiteY36" fmla="*/ 106096 h 106019"/>
                <a:gd name="connsiteX37" fmla="*/ 31116 w 205170"/>
                <a:gd name="connsiteY37" fmla="*/ 100924 h 106019"/>
                <a:gd name="connsiteX38" fmla="*/ 35139 w 205170"/>
                <a:gd name="connsiteY38" fmla="*/ 86350 h 106019"/>
                <a:gd name="connsiteX39" fmla="*/ 40056 w 205170"/>
                <a:gd name="connsiteY39" fmla="*/ 65193 h 106019"/>
                <a:gd name="connsiteX40" fmla="*/ 43855 w 205170"/>
                <a:gd name="connsiteY40" fmla="*/ 49442 h 106019"/>
                <a:gd name="connsiteX41" fmla="*/ 53242 w 205170"/>
                <a:gd name="connsiteY41" fmla="*/ 28285 h 106019"/>
                <a:gd name="connsiteX42" fmla="*/ 86766 w 205170"/>
                <a:gd name="connsiteY42" fmla="*/ 6658 h 106019"/>
                <a:gd name="connsiteX43" fmla="*/ 99953 w 205170"/>
                <a:gd name="connsiteY43" fmla="*/ 23114 h 106019"/>
                <a:gd name="connsiteX44" fmla="*/ 96153 w 205170"/>
                <a:gd name="connsiteY44" fmla="*/ 45211 h 106019"/>
                <a:gd name="connsiteX45" fmla="*/ 86766 w 205170"/>
                <a:gd name="connsiteY45" fmla="*/ 84704 h 10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5170" h="106019">
                  <a:moveTo>
                    <a:pt x="86766" y="84704"/>
                  </a:moveTo>
                  <a:cubicBezTo>
                    <a:pt x="85649" y="89406"/>
                    <a:pt x="83638" y="97398"/>
                    <a:pt x="83638" y="98574"/>
                  </a:cubicBezTo>
                  <a:cubicBezTo>
                    <a:pt x="83638" y="103745"/>
                    <a:pt x="87660" y="106096"/>
                    <a:pt x="91236" y="106096"/>
                  </a:cubicBezTo>
                  <a:cubicBezTo>
                    <a:pt x="95259" y="106096"/>
                    <a:pt x="98835" y="103040"/>
                    <a:pt x="99953" y="100924"/>
                  </a:cubicBezTo>
                  <a:cubicBezTo>
                    <a:pt x="101070" y="98809"/>
                    <a:pt x="102858" y="91286"/>
                    <a:pt x="103976" y="86350"/>
                  </a:cubicBezTo>
                  <a:cubicBezTo>
                    <a:pt x="105093" y="81883"/>
                    <a:pt x="107552" y="71070"/>
                    <a:pt x="108893" y="65193"/>
                  </a:cubicBezTo>
                  <a:cubicBezTo>
                    <a:pt x="110234" y="60021"/>
                    <a:pt x="111575" y="54849"/>
                    <a:pt x="112692" y="49442"/>
                  </a:cubicBezTo>
                  <a:cubicBezTo>
                    <a:pt x="115151" y="39334"/>
                    <a:pt x="115151" y="38864"/>
                    <a:pt x="119621" y="31577"/>
                  </a:cubicBezTo>
                  <a:cubicBezTo>
                    <a:pt x="126772" y="20058"/>
                    <a:pt x="137947" y="6658"/>
                    <a:pt x="155380" y="6658"/>
                  </a:cubicBezTo>
                  <a:cubicBezTo>
                    <a:pt x="167896" y="6658"/>
                    <a:pt x="168566" y="17472"/>
                    <a:pt x="168566" y="23114"/>
                  </a:cubicBezTo>
                  <a:cubicBezTo>
                    <a:pt x="168566" y="37218"/>
                    <a:pt x="158956" y="63312"/>
                    <a:pt x="155380" y="73185"/>
                  </a:cubicBezTo>
                  <a:cubicBezTo>
                    <a:pt x="152922" y="79767"/>
                    <a:pt x="152028" y="81883"/>
                    <a:pt x="152028" y="85879"/>
                  </a:cubicBezTo>
                  <a:cubicBezTo>
                    <a:pt x="152028" y="98338"/>
                    <a:pt x="161862" y="106096"/>
                    <a:pt x="173260" y="106096"/>
                  </a:cubicBezTo>
                  <a:cubicBezTo>
                    <a:pt x="195610" y="106096"/>
                    <a:pt x="205443" y="73655"/>
                    <a:pt x="205443" y="70129"/>
                  </a:cubicBezTo>
                  <a:cubicBezTo>
                    <a:pt x="205443" y="67073"/>
                    <a:pt x="202538" y="67073"/>
                    <a:pt x="201868" y="67073"/>
                  </a:cubicBezTo>
                  <a:cubicBezTo>
                    <a:pt x="198739" y="67073"/>
                    <a:pt x="198515" y="68484"/>
                    <a:pt x="197621" y="71070"/>
                  </a:cubicBezTo>
                  <a:cubicBezTo>
                    <a:pt x="192481" y="89876"/>
                    <a:pt x="182870" y="99514"/>
                    <a:pt x="173930" y="99514"/>
                  </a:cubicBezTo>
                  <a:cubicBezTo>
                    <a:pt x="169237" y="99514"/>
                    <a:pt x="168343" y="96223"/>
                    <a:pt x="168343" y="91286"/>
                  </a:cubicBezTo>
                  <a:cubicBezTo>
                    <a:pt x="168343" y="85879"/>
                    <a:pt x="169460" y="82823"/>
                    <a:pt x="173483" y="72245"/>
                  </a:cubicBezTo>
                  <a:cubicBezTo>
                    <a:pt x="176165" y="64958"/>
                    <a:pt x="185329" y="40039"/>
                    <a:pt x="185329" y="26875"/>
                  </a:cubicBezTo>
                  <a:cubicBezTo>
                    <a:pt x="185329" y="23114"/>
                    <a:pt x="185329" y="13241"/>
                    <a:pt x="177059" y="6423"/>
                  </a:cubicBezTo>
                  <a:cubicBezTo>
                    <a:pt x="173260" y="3367"/>
                    <a:pt x="166778" y="76"/>
                    <a:pt x="156274" y="76"/>
                  </a:cubicBezTo>
                  <a:cubicBezTo>
                    <a:pt x="136159" y="76"/>
                    <a:pt x="123867" y="13946"/>
                    <a:pt x="116715" y="23819"/>
                  </a:cubicBezTo>
                  <a:cubicBezTo>
                    <a:pt x="114927" y="3837"/>
                    <a:pt x="99059" y="76"/>
                    <a:pt x="87660" y="76"/>
                  </a:cubicBezTo>
                  <a:cubicBezTo>
                    <a:pt x="69110" y="76"/>
                    <a:pt x="56594" y="12065"/>
                    <a:pt x="49889" y="21468"/>
                  </a:cubicBezTo>
                  <a:cubicBezTo>
                    <a:pt x="48325" y="5248"/>
                    <a:pt x="35139" y="76"/>
                    <a:pt x="25975" y="76"/>
                  </a:cubicBezTo>
                  <a:cubicBezTo>
                    <a:pt x="16365" y="76"/>
                    <a:pt x="11224" y="7364"/>
                    <a:pt x="8319" y="12770"/>
                  </a:cubicBezTo>
                  <a:cubicBezTo>
                    <a:pt x="3402" y="21468"/>
                    <a:pt x="273" y="34868"/>
                    <a:pt x="273" y="36043"/>
                  </a:cubicBezTo>
                  <a:cubicBezTo>
                    <a:pt x="273" y="39099"/>
                    <a:pt x="3402" y="39099"/>
                    <a:pt x="4073" y="39099"/>
                  </a:cubicBezTo>
                  <a:cubicBezTo>
                    <a:pt x="7201" y="39099"/>
                    <a:pt x="7425" y="38394"/>
                    <a:pt x="8989" y="32047"/>
                  </a:cubicBezTo>
                  <a:cubicBezTo>
                    <a:pt x="12342" y="18177"/>
                    <a:pt x="16588" y="6658"/>
                    <a:pt x="25305" y="6658"/>
                  </a:cubicBezTo>
                  <a:cubicBezTo>
                    <a:pt x="31116" y="6658"/>
                    <a:pt x="32680" y="11830"/>
                    <a:pt x="32680" y="18177"/>
                  </a:cubicBezTo>
                  <a:cubicBezTo>
                    <a:pt x="32680" y="22644"/>
                    <a:pt x="30669" y="31342"/>
                    <a:pt x="29104" y="37689"/>
                  </a:cubicBezTo>
                  <a:cubicBezTo>
                    <a:pt x="27540" y="44036"/>
                    <a:pt x="25305" y="53674"/>
                    <a:pt x="24187" y="58846"/>
                  </a:cubicBezTo>
                  <a:lnTo>
                    <a:pt x="17035" y="88935"/>
                  </a:lnTo>
                  <a:cubicBezTo>
                    <a:pt x="16141" y="91991"/>
                    <a:pt x="14800" y="97868"/>
                    <a:pt x="14800" y="98574"/>
                  </a:cubicBezTo>
                  <a:cubicBezTo>
                    <a:pt x="14800" y="103745"/>
                    <a:pt x="18823" y="106096"/>
                    <a:pt x="22399" y="106096"/>
                  </a:cubicBezTo>
                  <a:cubicBezTo>
                    <a:pt x="26422" y="106096"/>
                    <a:pt x="29998" y="103040"/>
                    <a:pt x="31116" y="100924"/>
                  </a:cubicBezTo>
                  <a:cubicBezTo>
                    <a:pt x="32233" y="98809"/>
                    <a:pt x="34021" y="91286"/>
                    <a:pt x="35139" y="86350"/>
                  </a:cubicBezTo>
                  <a:cubicBezTo>
                    <a:pt x="36256" y="81883"/>
                    <a:pt x="38715" y="71070"/>
                    <a:pt x="40056" y="65193"/>
                  </a:cubicBezTo>
                  <a:cubicBezTo>
                    <a:pt x="41397" y="60021"/>
                    <a:pt x="42738" y="54849"/>
                    <a:pt x="43855" y="49442"/>
                  </a:cubicBezTo>
                  <a:cubicBezTo>
                    <a:pt x="46314" y="39804"/>
                    <a:pt x="46760" y="37924"/>
                    <a:pt x="53242" y="28285"/>
                  </a:cubicBezTo>
                  <a:cubicBezTo>
                    <a:pt x="59500" y="18882"/>
                    <a:pt x="70004" y="6658"/>
                    <a:pt x="86766" y="6658"/>
                  </a:cubicBezTo>
                  <a:cubicBezTo>
                    <a:pt x="99729" y="6658"/>
                    <a:pt x="99953" y="18647"/>
                    <a:pt x="99953" y="23114"/>
                  </a:cubicBezTo>
                  <a:cubicBezTo>
                    <a:pt x="99953" y="28991"/>
                    <a:pt x="99282" y="32047"/>
                    <a:pt x="96153" y="45211"/>
                  </a:cubicBezTo>
                  <a:lnTo>
                    <a:pt x="86766" y="84704"/>
                  </a:ln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C754249-5F63-4F7B-AB42-CC503B89C3E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5174976" y="5091833"/>
              <a:ext cx="121646" cy="154143"/>
            </a:xfrm>
            <a:custGeom>
              <a:avLst/>
              <a:gdLst>
                <a:gd name="connsiteX0" fmla="*/ 26783 w 121646"/>
                <a:gd name="connsiteY0" fmla="*/ 77314 h 154143"/>
                <a:gd name="connsiteX1" fmla="*/ 69886 w 121646"/>
                <a:gd name="connsiteY1" fmla="*/ 8470 h 154143"/>
                <a:gd name="connsiteX2" fmla="*/ 104049 w 121646"/>
                <a:gd name="connsiteY2" fmla="*/ 20896 h 154143"/>
                <a:gd name="connsiteX3" fmla="*/ 89043 w 121646"/>
                <a:gd name="connsiteY3" fmla="*/ 36344 h 154143"/>
                <a:gd name="connsiteX4" fmla="*/ 103730 w 121646"/>
                <a:gd name="connsiteY4" fmla="*/ 51792 h 154143"/>
                <a:gd name="connsiteX5" fmla="*/ 118417 w 121646"/>
                <a:gd name="connsiteY5" fmla="*/ 36008 h 154143"/>
                <a:gd name="connsiteX6" fmla="*/ 69566 w 121646"/>
                <a:gd name="connsiteY6" fmla="*/ 75 h 154143"/>
                <a:gd name="connsiteX7" fmla="*/ 282 w 121646"/>
                <a:gd name="connsiteY7" fmla="*/ 77986 h 154143"/>
                <a:gd name="connsiteX8" fmla="*/ 68928 w 121646"/>
                <a:gd name="connsiteY8" fmla="*/ 154218 h 154143"/>
                <a:gd name="connsiteX9" fmla="*/ 121929 w 121646"/>
                <a:gd name="connsiteY9" fmla="*/ 110561 h 154143"/>
                <a:gd name="connsiteX10" fmla="*/ 117778 w 121646"/>
                <a:gd name="connsiteY10" fmla="*/ 107203 h 154143"/>
                <a:gd name="connsiteX11" fmla="*/ 113627 w 121646"/>
                <a:gd name="connsiteY11" fmla="*/ 110561 h 154143"/>
                <a:gd name="connsiteX12" fmla="*/ 71801 w 121646"/>
                <a:gd name="connsiteY12" fmla="*/ 145823 h 154143"/>
                <a:gd name="connsiteX13" fmla="*/ 26783 w 121646"/>
                <a:gd name="connsiteY13" fmla="*/ 77314 h 15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646" h="154143">
                  <a:moveTo>
                    <a:pt x="26783" y="77314"/>
                  </a:moveTo>
                  <a:cubicBezTo>
                    <a:pt x="26783" y="22575"/>
                    <a:pt x="52964" y="8470"/>
                    <a:pt x="69886" y="8470"/>
                  </a:cubicBezTo>
                  <a:cubicBezTo>
                    <a:pt x="72759" y="8470"/>
                    <a:pt x="92874" y="8806"/>
                    <a:pt x="104049" y="20896"/>
                  </a:cubicBezTo>
                  <a:cubicBezTo>
                    <a:pt x="90958" y="21903"/>
                    <a:pt x="89043" y="31978"/>
                    <a:pt x="89043" y="36344"/>
                  </a:cubicBezTo>
                  <a:cubicBezTo>
                    <a:pt x="89043" y="45075"/>
                    <a:pt x="94790" y="51792"/>
                    <a:pt x="103730" y="51792"/>
                  </a:cubicBezTo>
                  <a:cubicBezTo>
                    <a:pt x="112031" y="51792"/>
                    <a:pt x="118417" y="46083"/>
                    <a:pt x="118417" y="36008"/>
                  </a:cubicBezTo>
                  <a:cubicBezTo>
                    <a:pt x="118417" y="13172"/>
                    <a:pt x="94151" y="75"/>
                    <a:pt x="69566" y="75"/>
                  </a:cubicBezTo>
                  <a:cubicBezTo>
                    <a:pt x="29656" y="75"/>
                    <a:pt x="282" y="36344"/>
                    <a:pt x="282" y="77986"/>
                  </a:cubicBezTo>
                  <a:cubicBezTo>
                    <a:pt x="282" y="120972"/>
                    <a:pt x="31891" y="154218"/>
                    <a:pt x="68928" y="154218"/>
                  </a:cubicBezTo>
                  <a:cubicBezTo>
                    <a:pt x="111712" y="154218"/>
                    <a:pt x="121929" y="113919"/>
                    <a:pt x="121929" y="110561"/>
                  </a:cubicBezTo>
                  <a:cubicBezTo>
                    <a:pt x="121929" y="107203"/>
                    <a:pt x="118736" y="107203"/>
                    <a:pt x="117778" y="107203"/>
                  </a:cubicBezTo>
                  <a:cubicBezTo>
                    <a:pt x="114904" y="107203"/>
                    <a:pt x="114266" y="108546"/>
                    <a:pt x="113627" y="110561"/>
                  </a:cubicBezTo>
                  <a:cubicBezTo>
                    <a:pt x="104368" y="141793"/>
                    <a:pt x="83615" y="145823"/>
                    <a:pt x="71801" y="145823"/>
                  </a:cubicBezTo>
                  <a:cubicBezTo>
                    <a:pt x="54879" y="145823"/>
                    <a:pt x="26783" y="131382"/>
                    <a:pt x="26783" y="77314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7267F3E-CD2F-CDA0-5112-0EC0B32F906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5314963" y="5091833"/>
              <a:ext cx="141441" cy="154143"/>
            </a:xfrm>
            <a:custGeom>
              <a:avLst/>
              <a:gdLst>
                <a:gd name="connsiteX0" fmla="*/ 141728 w 141441"/>
                <a:gd name="connsiteY0" fmla="*/ 78658 h 154143"/>
                <a:gd name="connsiteX1" fmla="*/ 71167 w 141441"/>
                <a:gd name="connsiteY1" fmla="*/ 75 h 154143"/>
                <a:gd name="connsiteX2" fmla="*/ 287 w 141441"/>
                <a:gd name="connsiteY2" fmla="*/ 78658 h 154143"/>
                <a:gd name="connsiteX3" fmla="*/ 70848 w 141441"/>
                <a:gd name="connsiteY3" fmla="*/ 154218 h 154143"/>
                <a:gd name="connsiteX4" fmla="*/ 141728 w 141441"/>
                <a:gd name="connsiteY4" fmla="*/ 78658 h 154143"/>
                <a:gd name="connsiteX5" fmla="*/ 71167 w 141441"/>
                <a:gd name="connsiteY5" fmla="*/ 145823 h 154143"/>
                <a:gd name="connsiteX6" fmla="*/ 34769 w 141441"/>
                <a:gd name="connsiteY6" fmla="*/ 123322 h 154143"/>
                <a:gd name="connsiteX7" fmla="*/ 26787 w 141441"/>
                <a:gd name="connsiteY7" fmla="*/ 75971 h 154143"/>
                <a:gd name="connsiteX8" fmla="*/ 34450 w 141441"/>
                <a:gd name="connsiteY8" fmla="*/ 29963 h 154143"/>
                <a:gd name="connsiteX9" fmla="*/ 70848 w 141441"/>
                <a:gd name="connsiteY9" fmla="*/ 7463 h 154143"/>
                <a:gd name="connsiteX10" fmla="*/ 106927 w 141441"/>
                <a:gd name="connsiteY10" fmla="*/ 29291 h 154143"/>
                <a:gd name="connsiteX11" fmla="*/ 115228 w 141441"/>
                <a:gd name="connsiteY11" fmla="*/ 75971 h 154143"/>
                <a:gd name="connsiteX12" fmla="*/ 108204 w 141441"/>
                <a:gd name="connsiteY12" fmla="*/ 120972 h 154143"/>
                <a:gd name="connsiteX13" fmla="*/ 71167 w 141441"/>
                <a:gd name="connsiteY13" fmla="*/ 145823 h 15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441" h="154143">
                  <a:moveTo>
                    <a:pt x="141728" y="78658"/>
                  </a:moveTo>
                  <a:cubicBezTo>
                    <a:pt x="141728" y="35672"/>
                    <a:pt x="109800" y="75"/>
                    <a:pt x="71167" y="75"/>
                  </a:cubicBezTo>
                  <a:cubicBezTo>
                    <a:pt x="31257" y="75"/>
                    <a:pt x="287" y="36680"/>
                    <a:pt x="287" y="78658"/>
                  </a:cubicBezTo>
                  <a:cubicBezTo>
                    <a:pt x="287" y="121979"/>
                    <a:pt x="33492" y="154218"/>
                    <a:pt x="70848" y="154218"/>
                  </a:cubicBezTo>
                  <a:cubicBezTo>
                    <a:pt x="109481" y="154218"/>
                    <a:pt x="141728" y="121307"/>
                    <a:pt x="141728" y="78658"/>
                  </a:cubicBezTo>
                  <a:close/>
                  <a:moveTo>
                    <a:pt x="71167" y="145823"/>
                  </a:moveTo>
                  <a:cubicBezTo>
                    <a:pt x="57438" y="145823"/>
                    <a:pt x="43390" y="138770"/>
                    <a:pt x="34769" y="123322"/>
                  </a:cubicBezTo>
                  <a:cubicBezTo>
                    <a:pt x="26787" y="108546"/>
                    <a:pt x="26787" y="88061"/>
                    <a:pt x="26787" y="75971"/>
                  </a:cubicBezTo>
                  <a:cubicBezTo>
                    <a:pt x="26787" y="62874"/>
                    <a:pt x="26787" y="44739"/>
                    <a:pt x="34450" y="29963"/>
                  </a:cubicBezTo>
                  <a:cubicBezTo>
                    <a:pt x="43070" y="14515"/>
                    <a:pt x="58077" y="7463"/>
                    <a:pt x="70848" y="7463"/>
                  </a:cubicBezTo>
                  <a:cubicBezTo>
                    <a:pt x="84896" y="7463"/>
                    <a:pt x="98625" y="14851"/>
                    <a:pt x="106927" y="29291"/>
                  </a:cubicBezTo>
                  <a:cubicBezTo>
                    <a:pt x="115228" y="43732"/>
                    <a:pt x="115228" y="63210"/>
                    <a:pt x="115228" y="75971"/>
                  </a:cubicBezTo>
                  <a:cubicBezTo>
                    <a:pt x="115228" y="88061"/>
                    <a:pt x="115228" y="106195"/>
                    <a:pt x="108204" y="120972"/>
                  </a:cubicBezTo>
                  <a:cubicBezTo>
                    <a:pt x="101180" y="136084"/>
                    <a:pt x="87131" y="145823"/>
                    <a:pt x="71167" y="145823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1553FFE-9CEF-C5BE-79C6-F84FA100503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5476201" y="5091833"/>
              <a:ext cx="104405" cy="154143"/>
            </a:xfrm>
            <a:custGeom>
              <a:avLst/>
              <a:gdLst>
                <a:gd name="connsiteX0" fmla="*/ 56166 w 104405"/>
                <a:gd name="connsiteY0" fmla="*/ 85374 h 154143"/>
                <a:gd name="connsiteX1" fmla="*/ 89371 w 104405"/>
                <a:gd name="connsiteY1" fmla="*/ 116270 h 154143"/>
                <a:gd name="connsiteX2" fmla="*/ 53292 w 104405"/>
                <a:gd name="connsiteY2" fmla="*/ 146830 h 154143"/>
                <a:gd name="connsiteX3" fmla="*/ 8912 w 104405"/>
                <a:gd name="connsiteY3" fmla="*/ 99143 h 154143"/>
                <a:gd name="connsiteX4" fmla="*/ 4442 w 104405"/>
                <a:gd name="connsiteY4" fmla="*/ 93434 h 154143"/>
                <a:gd name="connsiteX5" fmla="*/ 292 w 104405"/>
                <a:gd name="connsiteY5" fmla="*/ 101830 h 154143"/>
                <a:gd name="connsiteX6" fmla="*/ 292 w 104405"/>
                <a:gd name="connsiteY6" fmla="*/ 146158 h 154143"/>
                <a:gd name="connsiteX7" fmla="*/ 3804 w 104405"/>
                <a:gd name="connsiteY7" fmla="*/ 154218 h 154143"/>
                <a:gd name="connsiteX8" fmla="*/ 11786 w 104405"/>
                <a:gd name="connsiteY8" fmla="*/ 147502 h 154143"/>
                <a:gd name="connsiteX9" fmla="*/ 18172 w 104405"/>
                <a:gd name="connsiteY9" fmla="*/ 139778 h 154143"/>
                <a:gd name="connsiteX10" fmla="*/ 53292 w 104405"/>
                <a:gd name="connsiteY10" fmla="*/ 154218 h 154143"/>
                <a:gd name="connsiteX11" fmla="*/ 104697 w 104405"/>
                <a:gd name="connsiteY11" fmla="*/ 107539 h 154143"/>
                <a:gd name="connsiteX12" fmla="*/ 91287 w 104405"/>
                <a:gd name="connsiteY12" fmla="*/ 75635 h 154143"/>
                <a:gd name="connsiteX13" fmla="*/ 54889 w 104405"/>
                <a:gd name="connsiteY13" fmla="*/ 59516 h 154143"/>
                <a:gd name="connsiteX14" fmla="*/ 15617 w 104405"/>
                <a:gd name="connsiteY14" fmla="*/ 31978 h 154143"/>
                <a:gd name="connsiteX15" fmla="*/ 51377 w 104405"/>
                <a:gd name="connsiteY15" fmla="*/ 6455 h 154143"/>
                <a:gd name="connsiteX16" fmla="*/ 88733 w 104405"/>
                <a:gd name="connsiteY16" fmla="*/ 47090 h 154143"/>
                <a:gd name="connsiteX17" fmla="*/ 92564 w 104405"/>
                <a:gd name="connsiteY17" fmla="*/ 50113 h 154143"/>
                <a:gd name="connsiteX18" fmla="*/ 96715 w 104405"/>
                <a:gd name="connsiteY18" fmla="*/ 42053 h 154143"/>
                <a:gd name="connsiteX19" fmla="*/ 96715 w 104405"/>
                <a:gd name="connsiteY19" fmla="*/ 8135 h 154143"/>
                <a:gd name="connsiteX20" fmla="*/ 93203 w 104405"/>
                <a:gd name="connsiteY20" fmla="*/ 75 h 154143"/>
                <a:gd name="connsiteX21" fmla="*/ 86817 w 104405"/>
                <a:gd name="connsiteY21" fmla="*/ 4105 h 154143"/>
                <a:gd name="connsiteX22" fmla="*/ 81389 w 104405"/>
                <a:gd name="connsiteY22" fmla="*/ 9478 h 154143"/>
                <a:gd name="connsiteX23" fmla="*/ 51377 w 104405"/>
                <a:gd name="connsiteY23" fmla="*/ 75 h 154143"/>
                <a:gd name="connsiteX24" fmla="*/ 292 w 104405"/>
                <a:gd name="connsiteY24" fmla="*/ 41381 h 154143"/>
                <a:gd name="connsiteX25" fmla="*/ 14021 w 104405"/>
                <a:gd name="connsiteY25" fmla="*/ 69926 h 154143"/>
                <a:gd name="connsiteX26" fmla="*/ 56166 w 104405"/>
                <a:gd name="connsiteY26" fmla="*/ 85374 h 15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405" h="154143">
                  <a:moveTo>
                    <a:pt x="56166" y="85374"/>
                  </a:moveTo>
                  <a:cubicBezTo>
                    <a:pt x="63190" y="86717"/>
                    <a:pt x="89371" y="92091"/>
                    <a:pt x="89371" y="116270"/>
                  </a:cubicBezTo>
                  <a:cubicBezTo>
                    <a:pt x="89371" y="133397"/>
                    <a:pt x="78196" y="146830"/>
                    <a:pt x="53292" y="146830"/>
                  </a:cubicBezTo>
                  <a:cubicBezTo>
                    <a:pt x="26473" y="146830"/>
                    <a:pt x="14979" y="127688"/>
                    <a:pt x="8912" y="99143"/>
                  </a:cubicBezTo>
                  <a:cubicBezTo>
                    <a:pt x="7954" y="94777"/>
                    <a:pt x="7635" y="93434"/>
                    <a:pt x="4442" y="93434"/>
                  </a:cubicBezTo>
                  <a:cubicBezTo>
                    <a:pt x="292" y="93434"/>
                    <a:pt x="292" y="95785"/>
                    <a:pt x="292" y="101830"/>
                  </a:cubicBezTo>
                  <a:lnTo>
                    <a:pt x="292" y="146158"/>
                  </a:lnTo>
                  <a:cubicBezTo>
                    <a:pt x="292" y="151867"/>
                    <a:pt x="292" y="154218"/>
                    <a:pt x="3804" y="154218"/>
                  </a:cubicBezTo>
                  <a:cubicBezTo>
                    <a:pt x="5400" y="154218"/>
                    <a:pt x="5720" y="153882"/>
                    <a:pt x="11786" y="147502"/>
                  </a:cubicBezTo>
                  <a:cubicBezTo>
                    <a:pt x="12424" y="146830"/>
                    <a:pt x="12424" y="146158"/>
                    <a:pt x="18172" y="139778"/>
                  </a:cubicBezTo>
                  <a:cubicBezTo>
                    <a:pt x="32220" y="153882"/>
                    <a:pt x="46588" y="154218"/>
                    <a:pt x="53292" y="154218"/>
                  </a:cubicBezTo>
                  <a:cubicBezTo>
                    <a:pt x="90010" y="154218"/>
                    <a:pt x="104697" y="131718"/>
                    <a:pt x="104697" y="107539"/>
                  </a:cubicBezTo>
                  <a:cubicBezTo>
                    <a:pt x="104697" y="89740"/>
                    <a:pt x="95118" y="79665"/>
                    <a:pt x="91287" y="75635"/>
                  </a:cubicBezTo>
                  <a:cubicBezTo>
                    <a:pt x="80751" y="64889"/>
                    <a:pt x="68299" y="62202"/>
                    <a:pt x="54889" y="59516"/>
                  </a:cubicBezTo>
                  <a:cubicBezTo>
                    <a:pt x="37009" y="55822"/>
                    <a:pt x="15617" y="51456"/>
                    <a:pt x="15617" y="31978"/>
                  </a:cubicBezTo>
                  <a:cubicBezTo>
                    <a:pt x="15617" y="20224"/>
                    <a:pt x="23919" y="6455"/>
                    <a:pt x="51377" y="6455"/>
                  </a:cubicBezTo>
                  <a:cubicBezTo>
                    <a:pt x="86498" y="6455"/>
                    <a:pt x="88094" y="36680"/>
                    <a:pt x="88733" y="47090"/>
                  </a:cubicBezTo>
                  <a:cubicBezTo>
                    <a:pt x="89052" y="50113"/>
                    <a:pt x="91926" y="50113"/>
                    <a:pt x="92564" y="50113"/>
                  </a:cubicBezTo>
                  <a:cubicBezTo>
                    <a:pt x="96715" y="50113"/>
                    <a:pt x="96715" y="48433"/>
                    <a:pt x="96715" y="42053"/>
                  </a:cubicBezTo>
                  <a:lnTo>
                    <a:pt x="96715" y="8135"/>
                  </a:lnTo>
                  <a:cubicBezTo>
                    <a:pt x="96715" y="2426"/>
                    <a:pt x="96715" y="75"/>
                    <a:pt x="93203" y="75"/>
                  </a:cubicBezTo>
                  <a:cubicBezTo>
                    <a:pt x="91606" y="75"/>
                    <a:pt x="90968" y="75"/>
                    <a:pt x="86817" y="4105"/>
                  </a:cubicBezTo>
                  <a:cubicBezTo>
                    <a:pt x="85859" y="5448"/>
                    <a:pt x="82666" y="8470"/>
                    <a:pt x="81389" y="9478"/>
                  </a:cubicBezTo>
                  <a:cubicBezTo>
                    <a:pt x="69257" y="75"/>
                    <a:pt x="56166" y="75"/>
                    <a:pt x="51377" y="75"/>
                  </a:cubicBezTo>
                  <a:cubicBezTo>
                    <a:pt x="12424" y="75"/>
                    <a:pt x="292" y="22575"/>
                    <a:pt x="292" y="41381"/>
                  </a:cubicBezTo>
                  <a:cubicBezTo>
                    <a:pt x="292" y="53135"/>
                    <a:pt x="5400" y="62538"/>
                    <a:pt x="14021" y="69926"/>
                  </a:cubicBezTo>
                  <a:cubicBezTo>
                    <a:pt x="24238" y="78658"/>
                    <a:pt x="33178" y="80673"/>
                    <a:pt x="56166" y="85374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B191B92-531A-987D-AECA-24D894FB43E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5658225" y="5005526"/>
              <a:ext cx="131863" cy="240450"/>
            </a:xfrm>
            <a:custGeom>
              <a:avLst/>
              <a:gdLst>
                <a:gd name="connsiteX0" fmla="*/ 132161 w 131863"/>
                <a:gd name="connsiteY0" fmla="*/ 68919 h 240450"/>
                <a:gd name="connsiteX1" fmla="*/ 93847 w 131863"/>
                <a:gd name="connsiteY1" fmla="*/ 75 h 240450"/>
                <a:gd name="connsiteX2" fmla="*/ 297 w 131863"/>
                <a:gd name="connsiteY2" fmla="*/ 171681 h 240450"/>
                <a:gd name="connsiteX3" fmla="*/ 38611 w 131863"/>
                <a:gd name="connsiteY3" fmla="*/ 240525 h 240450"/>
                <a:gd name="connsiteX4" fmla="*/ 132161 w 131863"/>
                <a:gd name="connsiteY4" fmla="*/ 68919 h 240450"/>
                <a:gd name="connsiteX5" fmla="*/ 34141 w 131863"/>
                <a:gd name="connsiteY5" fmla="*/ 114927 h 240450"/>
                <a:gd name="connsiteX6" fmla="*/ 58726 w 131863"/>
                <a:gd name="connsiteY6" fmla="*/ 42724 h 240450"/>
                <a:gd name="connsiteX7" fmla="*/ 93528 w 131863"/>
                <a:gd name="connsiteY7" fmla="*/ 7463 h 240450"/>
                <a:gd name="connsiteX8" fmla="*/ 111088 w 131863"/>
                <a:gd name="connsiteY8" fmla="*/ 48098 h 240450"/>
                <a:gd name="connsiteX9" fmla="*/ 100871 w 131863"/>
                <a:gd name="connsiteY9" fmla="*/ 114927 h 240450"/>
                <a:gd name="connsiteX10" fmla="*/ 34141 w 131863"/>
                <a:gd name="connsiteY10" fmla="*/ 114927 h 240450"/>
                <a:gd name="connsiteX11" fmla="*/ 97997 w 131863"/>
                <a:gd name="connsiteY11" fmla="*/ 125673 h 240450"/>
                <a:gd name="connsiteX12" fmla="*/ 75648 w 131863"/>
                <a:gd name="connsiteY12" fmla="*/ 193846 h 240450"/>
                <a:gd name="connsiteX13" fmla="*/ 38611 w 131863"/>
                <a:gd name="connsiteY13" fmla="*/ 233137 h 240450"/>
                <a:gd name="connsiteX14" fmla="*/ 21370 w 131863"/>
                <a:gd name="connsiteY14" fmla="*/ 192166 h 240450"/>
                <a:gd name="connsiteX15" fmla="*/ 31587 w 131863"/>
                <a:gd name="connsiteY15" fmla="*/ 125673 h 240450"/>
                <a:gd name="connsiteX16" fmla="*/ 97997 w 131863"/>
                <a:gd name="connsiteY16" fmla="*/ 125673 h 2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863" h="240450">
                  <a:moveTo>
                    <a:pt x="132161" y="68919"/>
                  </a:moveTo>
                  <a:cubicBezTo>
                    <a:pt x="132161" y="46754"/>
                    <a:pt x="126414" y="75"/>
                    <a:pt x="93847" y="75"/>
                  </a:cubicBezTo>
                  <a:cubicBezTo>
                    <a:pt x="49467" y="75"/>
                    <a:pt x="297" y="94777"/>
                    <a:pt x="297" y="171681"/>
                  </a:cubicBezTo>
                  <a:cubicBezTo>
                    <a:pt x="297" y="203249"/>
                    <a:pt x="9556" y="240525"/>
                    <a:pt x="38611" y="240525"/>
                  </a:cubicBezTo>
                  <a:cubicBezTo>
                    <a:pt x="83630" y="240525"/>
                    <a:pt x="132161" y="144143"/>
                    <a:pt x="132161" y="68919"/>
                  </a:cubicBezTo>
                  <a:close/>
                  <a:moveTo>
                    <a:pt x="34141" y="114927"/>
                  </a:moveTo>
                  <a:cubicBezTo>
                    <a:pt x="39569" y="93434"/>
                    <a:pt x="45955" y="66568"/>
                    <a:pt x="58726" y="42724"/>
                  </a:cubicBezTo>
                  <a:cubicBezTo>
                    <a:pt x="67346" y="26269"/>
                    <a:pt x="79160" y="7463"/>
                    <a:pt x="93528" y="7463"/>
                  </a:cubicBezTo>
                  <a:cubicBezTo>
                    <a:pt x="109172" y="7463"/>
                    <a:pt x="111088" y="28956"/>
                    <a:pt x="111088" y="48098"/>
                  </a:cubicBezTo>
                  <a:cubicBezTo>
                    <a:pt x="111088" y="64553"/>
                    <a:pt x="108534" y="81680"/>
                    <a:pt x="100871" y="114927"/>
                  </a:cubicBezTo>
                  <a:lnTo>
                    <a:pt x="34141" y="114927"/>
                  </a:lnTo>
                  <a:close/>
                  <a:moveTo>
                    <a:pt x="97997" y="125673"/>
                  </a:moveTo>
                  <a:cubicBezTo>
                    <a:pt x="94485" y="141121"/>
                    <a:pt x="87780" y="169666"/>
                    <a:pt x="75648" y="193846"/>
                  </a:cubicBezTo>
                  <a:cubicBezTo>
                    <a:pt x="64473" y="216682"/>
                    <a:pt x="52340" y="233137"/>
                    <a:pt x="38611" y="233137"/>
                  </a:cubicBezTo>
                  <a:cubicBezTo>
                    <a:pt x="28075" y="233137"/>
                    <a:pt x="21370" y="223398"/>
                    <a:pt x="21370" y="192166"/>
                  </a:cubicBezTo>
                  <a:cubicBezTo>
                    <a:pt x="21370" y="178062"/>
                    <a:pt x="23286" y="158584"/>
                    <a:pt x="31587" y="125673"/>
                  </a:cubicBezTo>
                  <a:lnTo>
                    <a:pt x="97997" y="125673"/>
                  </a:ln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D1C7324-C569-933E-3299-936DDDEB755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5821769" y="4990414"/>
              <a:ext cx="74073" cy="335824"/>
            </a:xfrm>
            <a:custGeom>
              <a:avLst/>
              <a:gdLst>
                <a:gd name="connsiteX0" fmla="*/ 74376 w 74073"/>
                <a:gd name="connsiteY0" fmla="*/ 167987 h 335824"/>
                <a:gd name="connsiteX1" fmla="*/ 53303 w 74073"/>
                <a:gd name="connsiteY1" fmla="*/ 63210 h 335824"/>
                <a:gd name="connsiteX2" fmla="*/ 3495 w 74073"/>
                <a:gd name="connsiteY2" fmla="*/ 75 h 335824"/>
                <a:gd name="connsiteX3" fmla="*/ 302 w 74073"/>
                <a:gd name="connsiteY3" fmla="*/ 3433 h 335824"/>
                <a:gd name="connsiteX4" fmla="*/ 6369 w 74073"/>
                <a:gd name="connsiteY4" fmla="*/ 11157 h 335824"/>
                <a:gd name="connsiteX5" fmla="*/ 55857 w 74073"/>
                <a:gd name="connsiteY5" fmla="*/ 167987 h 335824"/>
                <a:gd name="connsiteX6" fmla="*/ 4453 w 74073"/>
                <a:gd name="connsiteY6" fmla="*/ 326832 h 335824"/>
                <a:gd name="connsiteX7" fmla="*/ 302 w 74073"/>
                <a:gd name="connsiteY7" fmla="*/ 332541 h 335824"/>
                <a:gd name="connsiteX8" fmla="*/ 3495 w 74073"/>
                <a:gd name="connsiteY8" fmla="*/ 335899 h 335824"/>
                <a:gd name="connsiteX9" fmla="*/ 54261 w 74073"/>
                <a:gd name="connsiteY9" fmla="*/ 270414 h 335824"/>
                <a:gd name="connsiteX10" fmla="*/ 74376 w 74073"/>
                <a:gd name="connsiteY10" fmla="*/ 167987 h 33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073" h="335824">
                  <a:moveTo>
                    <a:pt x="74376" y="167987"/>
                  </a:moveTo>
                  <a:cubicBezTo>
                    <a:pt x="74376" y="141793"/>
                    <a:pt x="70864" y="101158"/>
                    <a:pt x="53303" y="63210"/>
                  </a:cubicBezTo>
                  <a:cubicBezTo>
                    <a:pt x="34146" y="21903"/>
                    <a:pt x="6688" y="75"/>
                    <a:pt x="3495" y="75"/>
                  </a:cubicBezTo>
                  <a:cubicBezTo>
                    <a:pt x="1579" y="75"/>
                    <a:pt x="302" y="1418"/>
                    <a:pt x="302" y="3433"/>
                  </a:cubicBezTo>
                  <a:cubicBezTo>
                    <a:pt x="302" y="4440"/>
                    <a:pt x="302" y="5112"/>
                    <a:pt x="6369" y="11157"/>
                  </a:cubicBezTo>
                  <a:cubicBezTo>
                    <a:pt x="37658" y="44404"/>
                    <a:pt x="55857" y="97800"/>
                    <a:pt x="55857" y="167987"/>
                  </a:cubicBezTo>
                  <a:cubicBezTo>
                    <a:pt x="55857" y="225413"/>
                    <a:pt x="44044" y="284518"/>
                    <a:pt x="4453" y="326832"/>
                  </a:cubicBezTo>
                  <a:cubicBezTo>
                    <a:pt x="302" y="330862"/>
                    <a:pt x="302" y="331534"/>
                    <a:pt x="302" y="332541"/>
                  </a:cubicBezTo>
                  <a:cubicBezTo>
                    <a:pt x="302" y="334556"/>
                    <a:pt x="1579" y="335899"/>
                    <a:pt x="3495" y="335899"/>
                  </a:cubicBezTo>
                  <a:cubicBezTo>
                    <a:pt x="6688" y="335899"/>
                    <a:pt x="35423" y="313063"/>
                    <a:pt x="54261" y="270414"/>
                  </a:cubicBezTo>
                  <a:cubicBezTo>
                    <a:pt x="70544" y="233473"/>
                    <a:pt x="74376" y="196196"/>
                    <a:pt x="74376" y="167987"/>
                  </a:cubicBezTo>
                  <a:close/>
                </a:path>
              </a:pathLst>
            </a:custGeom>
            <a:solidFill>
              <a:srgbClr val="000000"/>
            </a:solidFill>
            <a:ln w="260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83" name="Graphic 82" descr="Back outline">
            <a:extLst>
              <a:ext uri="{FF2B5EF4-FFF2-40B4-BE49-F238E27FC236}">
                <a16:creationId xmlns:a16="http://schemas.microsoft.com/office/drawing/2014/main" id="{E093F0E0-2797-8989-D4EF-A2FAA0B658B2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 rot="12241088">
            <a:off x="7279122" y="4983560"/>
            <a:ext cx="914400" cy="9144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E2080C06-4DD7-092C-9916-ABF4388966FA}"/>
              </a:ext>
            </a:extLst>
          </p:cNvPr>
          <p:cNvSpPr txBox="1"/>
          <p:nvPr/>
        </p:nvSpPr>
        <p:spPr>
          <a:xfrm>
            <a:off x="2295689" y="5416206"/>
            <a:ext cx="331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NED </a:t>
            </a:r>
            <a:r>
              <a:rPr lang="en-US" sz="2400" dirty="0" err="1"/>
              <a:t>Lagrangian</a:t>
            </a:r>
            <a:r>
              <a:rPr lang="en-US" sz="2400" dirty="0"/>
              <a:t> density</a:t>
            </a:r>
            <a:endParaRPr lang="en-AU" sz="2400" dirty="0"/>
          </a:p>
        </p:txBody>
      </p:sp>
      <p:pic>
        <p:nvPicPr>
          <p:cNvPr id="85" name="Graphic 84" descr="Back outline">
            <a:extLst>
              <a:ext uri="{FF2B5EF4-FFF2-40B4-BE49-F238E27FC236}">
                <a16:creationId xmlns:a16="http://schemas.microsoft.com/office/drawing/2014/main" id="{BB9BD398-8A64-FAB4-87D8-D3D1E198D2D1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 rot="8890060">
            <a:off x="5468793" y="5052147"/>
            <a:ext cx="914400" cy="9144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84626370-D31B-5726-B9C0-9D5FB0927B29}"/>
              </a:ext>
            </a:extLst>
          </p:cNvPr>
          <p:cNvSpPr txBox="1"/>
          <p:nvPr/>
        </p:nvSpPr>
        <p:spPr>
          <a:xfrm>
            <a:off x="8254851" y="5413248"/>
            <a:ext cx="331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Field Strength</a:t>
            </a:r>
            <a:endParaRPr lang="en-AU" sz="2400" dirty="0"/>
          </a:p>
        </p:txBody>
      </p:sp>
      <p:sp>
        <p:nvSpPr>
          <p:cNvPr id="87" name="TextBox 86">
            <a:hlinkClick r:id="rId77"/>
            <a:extLst>
              <a:ext uri="{FF2B5EF4-FFF2-40B4-BE49-F238E27FC236}">
                <a16:creationId xmlns:a16="http://schemas.microsoft.com/office/drawing/2014/main" id="{1EBCB1AF-15CC-92BE-954D-DB32B94E6536}"/>
              </a:ext>
            </a:extLst>
          </p:cNvPr>
          <p:cNvSpPr txBox="1"/>
          <p:nvPr/>
        </p:nvSpPr>
        <p:spPr>
          <a:xfrm>
            <a:off x="8243572" y="1260806"/>
            <a:ext cx="2641600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Fan, Wang: 1610.02636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8" name="Graphic 87" descr="Signature with solid fill">
            <a:extLst>
              <a:ext uri="{FF2B5EF4-FFF2-40B4-BE49-F238E27FC236}">
                <a16:creationId xmlns:a16="http://schemas.microsoft.com/office/drawing/2014/main" id="{A1A5D020-D9FC-4EA7-A90F-A67ED0298446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7871926" y="1763129"/>
            <a:ext cx="369333" cy="369333"/>
          </a:xfrm>
          <a:prstGeom prst="rect">
            <a:avLst/>
          </a:prstGeom>
        </p:spPr>
      </p:pic>
      <p:sp>
        <p:nvSpPr>
          <p:cNvPr id="89" name="TextBox 88">
            <a:hlinkClick r:id="rId80"/>
            <a:extLst>
              <a:ext uri="{FF2B5EF4-FFF2-40B4-BE49-F238E27FC236}">
                <a16:creationId xmlns:a16="http://schemas.microsoft.com/office/drawing/2014/main" id="{A39D4858-A525-9ABC-D98D-D8D33154C01D}"/>
              </a:ext>
            </a:extLst>
          </p:cNvPr>
          <p:cNvSpPr txBox="1"/>
          <p:nvPr/>
        </p:nvSpPr>
        <p:spPr>
          <a:xfrm>
            <a:off x="8243572" y="1733451"/>
            <a:ext cx="3186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Nojiri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Nashed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2306.14162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0" name="Graphic 89" descr="Signature with solid fill">
            <a:extLst>
              <a:ext uri="{FF2B5EF4-FFF2-40B4-BE49-F238E27FC236}">
                <a16:creationId xmlns:a16="http://schemas.microsoft.com/office/drawing/2014/main" id="{AFC4F9A3-5205-7012-DBA1-4A8EA75C21D6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7871926" y="2217036"/>
            <a:ext cx="369333" cy="369333"/>
          </a:xfrm>
          <a:prstGeom prst="rect">
            <a:avLst/>
          </a:prstGeom>
        </p:spPr>
      </p:pic>
      <p:sp>
        <p:nvSpPr>
          <p:cNvPr id="91" name="TextBox 90">
            <a:hlinkClick r:id="rId81"/>
            <a:extLst>
              <a:ext uri="{FF2B5EF4-FFF2-40B4-BE49-F238E27FC236}">
                <a16:creationId xmlns:a16="http://schemas.microsoft.com/office/drawing/2014/main" id="{AC265E93-AD02-E468-C87D-44D38EFACE0D}"/>
              </a:ext>
            </a:extLst>
          </p:cNvPr>
          <p:cNvSpPr txBox="1"/>
          <p:nvPr/>
        </p:nvSpPr>
        <p:spPr>
          <a:xfrm>
            <a:off x="8243572" y="2222781"/>
            <a:ext cx="407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Ashtekar, Olmedo, Singh: 2301.01309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" name="Graphic 91" descr="Signature with solid fill">
            <a:extLst>
              <a:ext uri="{FF2B5EF4-FFF2-40B4-BE49-F238E27FC236}">
                <a16:creationId xmlns:a16="http://schemas.microsoft.com/office/drawing/2014/main" id="{4BE2503E-3374-45E6-BBB3-7B9B4F4A0BB7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7871926" y="1260806"/>
            <a:ext cx="369333" cy="369333"/>
          </a:xfrm>
          <a:prstGeom prst="rect">
            <a:avLst/>
          </a:prstGeom>
        </p:spPr>
      </p:pic>
      <p:sp>
        <p:nvSpPr>
          <p:cNvPr id="93" name="Right Triangle 92">
            <a:extLst>
              <a:ext uri="{FF2B5EF4-FFF2-40B4-BE49-F238E27FC236}">
                <a16:creationId xmlns:a16="http://schemas.microsoft.com/office/drawing/2014/main" id="{CB90D16B-0EB5-C160-FAC4-9E54EDD73587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9959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44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Regular UCOs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Group 1" descr="\documentclass{article}&#10;\usepackage{amsmath}&#10;\pagestyle{empty}&#10;\begin{document}&#10;&#10;$$ds^2=-f(r)dt^2+f(r)^{-1}dr^2+r^2d\Omega_{2}$$&#10;&#10;&#10;\end{document}" title="IguanaTex Vector Display">
            <a:extLst>
              <a:ext uri="{FF2B5EF4-FFF2-40B4-BE49-F238E27FC236}">
                <a16:creationId xmlns:a16="http://schemas.microsoft.com/office/drawing/2014/main" id="{27886DAB-A9BE-3D6D-370B-EDE3A942DA4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46112" y="544764"/>
            <a:ext cx="5310634" cy="383113"/>
            <a:chOff x="6425893" y="4253866"/>
            <a:chExt cx="4045551" cy="29184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195B29-544A-829E-FF22-8313BCF251AD}"/>
                </a:ext>
              </a:extLst>
            </p:cNvPr>
            <p:cNvSpPr/>
            <p:nvPr>
              <p:custDataLst>
                <p:tags r:id="rId240"/>
              </p:custDataLst>
            </p:nvPr>
          </p:nvSpPr>
          <p:spPr>
            <a:xfrm>
              <a:off x="6425893" y="4301406"/>
              <a:ext cx="120078" cy="182455"/>
            </a:xfrm>
            <a:custGeom>
              <a:avLst/>
              <a:gdLst>
                <a:gd name="connsiteX0" fmla="*/ 120231 w 120078"/>
                <a:gd name="connsiteY0" fmla="*/ 2922 h 182455"/>
                <a:gd name="connsiteX1" fmla="*/ 116952 w 120078"/>
                <a:gd name="connsiteY1" fmla="*/ 75 h 182455"/>
                <a:gd name="connsiteX2" fmla="*/ 84914 w 120078"/>
                <a:gd name="connsiteY2" fmla="*/ 2922 h 182455"/>
                <a:gd name="connsiteX3" fmla="*/ 81382 w 120078"/>
                <a:gd name="connsiteY3" fmla="*/ 7839 h 182455"/>
                <a:gd name="connsiteX4" fmla="*/ 87437 w 120078"/>
                <a:gd name="connsiteY4" fmla="*/ 10944 h 182455"/>
                <a:gd name="connsiteX5" fmla="*/ 100050 w 120078"/>
                <a:gd name="connsiteY5" fmla="*/ 15344 h 182455"/>
                <a:gd name="connsiteX6" fmla="*/ 99293 w 120078"/>
                <a:gd name="connsiteY6" fmla="*/ 20520 h 182455"/>
                <a:gd name="connsiteX7" fmla="*/ 84157 w 120078"/>
                <a:gd name="connsiteY7" fmla="*/ 81856 h 182455"/>
                <a:gd name="connsiteX8" fmla="*/ 60949 w 120078"/>
                <a:gd name="connsiteY8" fmla="*/ 65293 h 182455"/>
                <a:gd name="connsiteX9" fmla="*/ 153 w 120078"/>
                <a:gd name="connsiteY9" fmla="*/ 141122 h 182455"/>
                <a:gd name="connsiteX10" fmla="*/ 33704 w 120078"/>
                <a:gd name="connsiteY10" fmla="*/ 182530 h 182455"/>
                <a:gd name="connsiteX11" fmla="*/ 66499 w 120078"/>
                <a:gd name="connsiteY11" fmla="*/ 163120 h 182455"/>
                <a:gd name="connsiteX12" fmla="*/ 89455 w 120078"/>
                <a:gd name="connsiteY12" fmla="*/ 182530 h 182455"/>
                <a:gd name="connsiteX13" fmla="*/ 108123 w 120078"/>
                <a:gd name="connsiteY13" fmla="*/ 168296 h 182455"/>
                <a:gd name="connsiteX14" fmla="*/ 115691 w 120078"/>
                <a:gd name="connsiteY14" fmla="*/ 142675 h 182455"/>
                <a:gd name="connsiteX15" fmla="*/ 112663 w 120078"/>
                <a:gd name="connsiteY15" fmla="*/ 140087 h 182455"/>
                <a:gd name="connsiteX16" fmla="*/ 109132 w 120078"/>
                <a:gd name="connsiteY16" fmla="*/ 144745 h 182455"/>
                <a:gd name="connsiteX17" fmla="*/ 89959 w 120078"/>
                <a:gd name="connsiteY17" fmla="*/ 176837 h 182455"/>
                <a:gd name="connsiteX18" fmla="*/ 82392 w 120078"/>
                <a:gd name="connsiteY18" fmla="*/ 164932 h 182455"/>
                <a:gd name="connsiteX19" fmla="*/ 83905 w 120078"/>
                <a:gd name="connsiteY19" fmla="*/ 152509 h 182455"/>
                <a:gd name="connsiteX20" fmla="*/ 120231 w 120078"/>
                <a:gd name="connsiteY20" fmla="*/ 2922 h 182455"/>
                <a:gd name="connsiteX21" fmla="*/ 67760 w 120078"/>
                <a:gd name="connsiteY21" fmla="*/ 148886 h 182455"/>
                <a:gd name="connsiteX22" fmla="*/ 62715 w 120078"/>
                <a:gd name="connsiteY22" fmla="*/ 158462 h 182455"/>
                <a:gd name="connsiteX23" fmla="*/ 34209 w 120078"/>
                <a:gd name="connsiteY23" fmla="*/ 176837 h 182455"/>
                <a:gd name="connsiteX24" fmla="*/ 18064 w 120078"/>
                <a:gd name="connsiteY24" fmla="*/ 152509 h 182455"/>
                <a:gd name="connsiteX25" fmla="*/ 31938 w 120078"/>
                <a:gd name="connsiteY25" fmla="*/ 95832 h 182455"/>
                <a:gd name="connsiteX26" fmla="*/ 61201 w 120078"/>
                <a:gd name="connsiteY26" fmla="*/ 70987 h 182455"/>
                <a:gd name="connsiteX27" fmla="*/ 81130 w 120078"/>
                <a:gd name="connsiteY27" fmla="*/ 93761 h 182455"/>
                <a:gd name="connsiteX28" fmla="*/ 80373 w 120078"/>
                <a:gd name="connsiteY28" fmla="*/ 98161 h 182455"/>
                <a:gd name="connsiteX29" fmla="*/ 67760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31" y="2922"/>
                  </a:moveTo>
                  <a:cubicBezTo>
                    <a:pt x="120231" y="2663"/>
                    <a:pt x="120231" y="75"/>
                    <a:pt x="116952" y="75"/>
                  </a:cubicBezTo>
                  <a:cubicBezTo>
                    <a:pt x="113168" y="75"/>
                    <a:pt x="89203" y="2404"/>
                    <a:pt x="84914" y="2922"/>
                  </a:cubicBezTo>
                  <a:cubicBezTo>
                    <a:pt x="82896" y="3180"/>
                    <a:pt x="81382" y="4474"/>
                    <a:pt x="81382" y="7839"/>
                  </a:cubicBezTo>
                  <a:cubicBezTo>
                    <a:pt x="81382" y="10944"/>
                    <a:pt x="83653" y="10944"/>
                    <a:pt x="87437" y="10944"/>
                  </a:cubicBezTo>
                  <a:cubicBezTo>
                    <a:pt x="99546" y="10944"/>
                    <a:pt x="100050" y="12756"/>
                    <a:pt x="100050" y="15344"/>
                  </a:cubicBezTo>
                  <a:lnTo>
                    <a:pt x="99293" y="20520"/>
                  </a:lnTo>
                  <a:lnTo>
                    <a:pt x="84157" y="81856"/>
                  </a:lnTo>
                  <a:cubicBezTo>
                    <a:pt x="79617" y="72281"/>
                    <a:pt x="72301" y="65293"/>
                    <a:pt x="60949" y="65293"/>
                  </a:cubicBezTo>
                  <a:cubicBezTo>
                    <a:pt x="31434" y="65293"/>
                    <a:pt x="153" y="103337"/>
                    <a:pt x="153" y="141122"/>
                  </a:cubicBezTo>
                  <a:cubicBezTo>
                    <a:pt x="153" y="165449"/>
                    <a:pt x="14028" y="182530"/>
                    <a:pt x="33704" y="182530"/>
                  </a:cubicBezTo>
                  <a:cubicBezTo>
                    <a:pt x="38750" y="182530"/>
                    <a:pt x="51363" y="181495"/>
                    <a:pt x="66499" y="163120"/>
                  </a:cubicBezTo>
                  <a:cubicBezTo>
                    <a:pt x="68517" y="173990"/>
                    <a:pt x="77346" y="182530"/>
                    <a:pt x="89455" y="182530"/>
                  </a:cubicBezTo>
                  <a:cubicBezTo>
                    <a:pt x="98284" y="182530"/>
                    <a:pt x="104086" y="176578"/>
                    <a:pt x="108123" y="168296"/>
                  </a:cubicBezTo>
                  <a:cubicBezTo>
                    <a:pt x="112411" y="158979"/>
                    <a:pt x="115691" y="143192"/>
                    <a:pt x="115691" y="142675"/>
                  </a:cubicBezTo>
                  <a:cubicBezTo>
                    <a:pt x="115691" y="140087"/>
                    <a:pt x="113420" y="140087"/>
                    <a:pt x="112663" y="140087"/>
                  </a:cubicBezTo>
                  <a:cubicBezTo>
                    <a:pt x="110141" y="140087"/>
                    <a:pt x="109888" y="141122"/>
                    <a:pt x="109132" y="144745"/>
                  </a:cubicBezTo>
                  <a:cubicBezTo>
                    <a:pt x="104843" y="161567"/>
                    <a:pt x="100302" y="176837"/>
                    <a:pt x="89959" y="176837"/>
                  </a:cubicBezTo>
                  <a:cubicBezTo>
                    <a:pt x="83148" y="176837"/>
                    <a:pt x="82392" y="170108"/>
                    <a:pt x="82392" y="164932"/>
                  </a:cubicBezTo>
                  <a:cubicBezTo>
                    <a:pt x="82392" y="158720"/>
                    <a:pt x="82896" y="156909"/>
                    <a:pt x="83905" y="152509"/>
                  </a:cubicBezTo>
                  <a:lnTo>
                    <a:pt x="120231" y="2922"/>
                  </a:lnTo>
                  <a:close/>
                  <a:moveTo>
                    <a:pt x="67760" y="148886"/>
                  </a:moveTo>
                  <a:cubicBezTo>
                    <a:pt x="66499" y="153544"/>
                    <a:pt x="66499" y="154062"/>
                    <a:pt x="62715" y="158462"/>
                  </a:cubicBezTo>
                  <a:cubicBezTo>
                    <a:pt x="51615" y="172696"/>
                    <a:pt x="41272" y="176837"/>
                    <a:pt x="34209" y="176837"/>
                  </a:cubicBezTo>
                  <a:cubicBezTo>
                    <a:pt x="21596" y="176837"/>
                    <a:pt x="18064" y="162603"/>
                    <a:pt x="18064" y="152509"/>
                  </a:cubicBezTo>
                  <a:cubicBezTo>
                    <a:pt x="18064" y="139569"/>
                    <a:pt x="26136" y="107736"/>
                    <a:pt x="31938" y="95832"/>
                  </a:cubicBezTo>
                  <a:cubicBezTo>
                    <a:pt x="39759" y="80562"/>
                    <a:pt x="51111" y="70987"/>
                    <a:pt x="61201" y="70987"/>
                  </a:cubicBezTo>
                  <a:cubicBezTo>
                    <a:pt x="77598" y="70987"/>
                    <a:pt x="81130" y="92208"/>
                    <a:pt x="81130" y="93761"/>
                  </a:cubicBezTo>
                  <a:cubicBezTo>
                    <a:pt x="81130" y="95314"/>
                    <a:pt x="80626" y="96867"/>
                    <a:pt x="80373" y="98161"/>
                  </a:cubicBezTo>
                  <a:lnTo>
                    <a:pt x="67760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35FA729-1E05-2A86-3F5E-9A056AD9EB5F}"/>
                </a:ext>
              </a:extLst>
            </p:cNvPr>
            <p:cNvSpPr/>
            <p:nvPr>
              <p:custDataLst>
                <p:tags r:id="rId241"/>
              </p:custDataLst>
            </p:nvPr>
          </p:nvSpPr>
          <p:spPr>
            <a:xfrm>
              <a:off x="6560221" y="4366625"/>
              <a:ext cx="92833" cy="117237"/>
            </a:xfrm>
            <a:custGeom>
              <a:avLst/>
              <a:gdLst>
                <a:gd name="connsiteX0" fmla="*/ 85676 w 92833"/>
                <a:gd name="connsiteY0" fmla="*/ 17673 h 117237"/>
                <a:gd name="connsiteX1" fmla="*/ 73567 w 92833"/>
                <a:gd name="connsiteY1" fmla="*/ 29319 h 117237"/>
                <a:gd name="connsiteX2" fmla="*/ 81388 w 92833"/>
                <a:gd name="connsiteY2" fmla="*/ 36825 h 117237"/>
                <a:gd name="connsiteX3" fmla="*/ 92992 w 92833"/>
                <a:gd name="connsiteY3" fmla="*/ 22332 h 117237"/>
                <a:gd name="connsiteX4" fmla="*/ 62972 w 92833"/>
                <a:gd name="connsiteY4" fmla="*/ 75 h 117237"/>
                <a:gd name="connsiteX5" fmla="*/ 20339 w 92833"/>
                <a:gd name="connsiteY5" fmla="*/ 37860 h 117237"/>
                <a:gd name="connsiteX6" fmla="*/ 46323 w 92833"/>
                <a:gd name="connsiteY6" fmla="*/ 63481 h 117237"/>
                <a:gd name="connsiteX7" fmla="*/ 72558 w 92833"/>
                <a:gd name="connsiteY7" fmla="*/ 83150 h 117237"/>
                <a:gd name="connsiteX8" fmla="*/ 36484 w 92833"/>
                <a:gd name="connsiteY8" fmla="*/ 111618 h 117237"/>
                <a:gd name="connsiteX9" fmla="*/ 7726 w 92833"/>
                <a:gd name="connsiteY9" fmla="*/ 97902 h 117237"/>
                <a:gd name="connsiteX10" fmla="*/ 23619 w 92833"/>
                <a:gd name="connsiteY10" fmla="*/ 84185 h 117237"/>
                <a:gd name="connsiteX11" fmla="*/ 14285 w 92833"/>
                <a:gd name="connsiteY11" fmla="*/ 75127 h 117237"/>
                <a:gd name="connsiteX12" fmla="*/ 158 w 92833"/>
                <a:gd name="connsiteY12" fmla="*/ 92208 h 117237"/>
                <a:gd name="connsiteX13" fmla="*/ 36232 w 92833"/>
                <a:gd name="connsiteY13" fmla="*/ 117312 h 117237"/>
                <a:gd name="connsiteX14" fmla="*/ 86937 w 92833"/>
                <a:gd name="connsiteY14" fmla="*/ 74351 h 117237"/>
                <a:gd name="connsiteX15" fmla="*/ 79117 w 92833"/>
                <a:gd name="connsiteY15" fmla="*/ 55458 h 117237"/>
                <a:gd name="connsiteX16" fmla="*/ 53891 w 92833"/>
                <a:gd name="connsiteY16" fmla="*/ 44589 h 117237"/>
                <a:gd name="connsiteX17" fmla="*/ 34719 w 92833"/>
                <a:gd name="connsiteY17" fmla="*/ 29061 h 117237"/>
                <a:gd name="connsiteX18" fmla="*/ 62972 w 92833"/>
                <a:gd name="connsiteY18" fmla="*/ 5768 h 117237"/>
                <a:gd name="connsiteX19" fmla="*/ 85676 w 92833"/>
                <a:gd name="connsiteY19" fmla="*/ 17673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833" h="117237">
                  <a:moveTo>
                    <a:pt x="85676" y="17673"/>
                  </a:moveTo>
                  <a:cubicBezTo>
                    <a:pt x="78613" y="17932"/>
                    <a:pt x="73567" y="23626"/>
                    <a:pt x="73567" y="29319"/>
                  </a:cubicBezTo>
                  <a:cubicBezTo>
                    <a:pt x="73567" y="32943"/>
                    <a:pt x="75838" y="36825"/>
                    <a:pt x="81388" y="36825"/>
                  </a:cubicBezTo>
                  <a:cubicBezTo>
                    <a:pt x="86937" y="36825"/>
                    <a:pt x="92992" y="32425"/>
                    <a:pt x="92992" y="22332"/>
                  </a:cubicBezTo>
                  <a:cubicBezTo>
                    <a:pt x="92992" y="10686"/>
                    <a:pt x="82144" y="75"/>
                    <a:pt x="62972" y="75"/>
                  </a:cubicBezTo>
                  <a:cubicBezTo>
                    <a:pt x="29673" y="75"/>
                    <a:pt x="20339" y="26473"/>
                    <a:pt x="20339" y="37860"/>
                  </a:cubicBezTo>
                  <a:cubicBezTo>
                    <a:pt x="20339" y="58046"/>
                    <a:pt x="39007" y="61928"/>
                    <a:pt x="46323" y="63481"/>
                  </a:cubicBezTo>
                  <a:cubicBezTo>
                    <a:pt x="59441" y="66069"/>
                    <a:pt x="72558" y="68916"/>
                    <a:pt x="72558" y="83150"/>
                  </a:cubicBezTo>
                  <a:cubicBezTo>
                    <a:pt x="72558" y="89879"/>
                    <a:pt x="66756" y="111618"/>
                    <a:pt x="36484" y="111618"/>
                  </a:cubicBezTo>
                  <a:cubicBezTo>
                    <a:pt x="32953" y="111618"/>
                    <a:pt x="13528" y="111618"/>
                    <a:pt x="7726" y="97902"/>
                  </a:cubicBezTo>
                  <a:cubicBezTo>
                    <a:pt x="17312" y="99196"/>
                    <a:pt x="23619" y="91432"/>
                    <a:pt x="23619" y="84185"/>
                  </a:cubicBezTo>
                  <a:cubicBezTo>
                    <a:pt x="23619" y="78233"/>
                    <a:pt x="19583" y="75127"/>
                    <a:pt x="14285" y="75127"/>
                  </a:cubicBezTo>
                  <a:cubicBezTo>
                    <a:pt x="7726" y="75127"/>
                    <a:pt x="158" y="80562"/>
                    <a:pt x="158" y="92208"/>
                  </a:cubicBezTo>
                  <a:cubicBezTo>
                    <a:pt x="158" y="106960"/>
                    <a:pt x="14537" y="117312"/>
                    <a:pt x="36232" y="117312"/>
                  </a:cubicBezTo>
                  <a:cubicBezTo>
                    <a:pt x="77099" y="117312"/>
                    <a:pt x="86937" y="85997"/>
                    <a:pt x="86937" y="74351"/>
                  </a:cubicBezTo>
                  <a:cubicBezTo>
                    <a:pt x="86937" y="65034"/>
                    <a:pt x="82144" y="58564"/>
                    <a:pt x="79117" y="55458"/>
                  </a:cubicBezTo>
                  <a:cubicBezTo>
                    <a:pt x="72306" y="48212"/>
                    <a:pt x="64990" y="46918"/>
                    <a:pt x="53891" y="44589"/>
                  </a:cubicBezTo>
                  <a:cubicBezTo>
                    <a:pt x="44809" y="42518"/>
                    <a:pt x="34719" y="40707"/>
                    <a:pt x="34719" y="29061"/>
                  </a:cubicBezTo>
                  <a:cubicBezTo>
                    <a:pt x="34719" y="21555"/>
                    <a:pt x="40773" y="5768"/>
                    <a:pt x="62972" y="5768"/>
                  </a:cubicBezTo>
                  <a:cubicBezTo>
                    <a:pt x="69279" y="5768"/>
                    <a:pt x="81892" y="7580"/>
                    <a:pt x="85676" y="17673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FDE530-749E-4D32-2C6A-4906F85E4F4B}"/>
                </a:ext>
              </a:extLst>
            </p:cNvPr>
            <p:cNvSpPr/>
            <p:nvPr>
              <p:custDataLst>
                <p:tags r:id="rId242"/>
              </p:custDataLst>
            </p:nvPr>
          </p:nvSpPr>
          <p:spPr>
            <a:xfrm>
              <a:off x="6676477" y="4253866"/>
              <a:ext cx="78050" cy="120291"/>
            </a:xfrm>
            <a:custGeom>
              <a:avLst/>
              <a:gdLst>
                <a:gd name="connsiteX0" fmla="*/ 78214 w 78050"/>
                <a:gd name="connsiteY0" fmla="*/ 87390 h 120291"/>
                <a:gd name="connsiteX1" fmla="*/ 72210 w 78050"/>
                <a:gd name="connsiteY1" fmla="*/ 87390 h 120291"/>
                <a:gd name="connsiteX2" fmla="*/ 67619 w 78050"/>
                <a:gd name="connsiteY2" fmla="*/ 103876 h 120291"/>
                <a:gd name="connsiteX3" fmla="*/ 50137 w 78050"/>
                <a:gd name="connsiteY3" fmla="*/ 104963 h 120291"/>
                <a:gd name="connsiteX4" fmla="*/ 17645 w 78050"/>
                <a:gd name="connsiteY4" fmla="*/ 104963 h 120291"/>
                <a:gd name="connsiteX5" fmla="*/ 52962 w 78050"/>
                <a:gd name="connsiteY5" fmla="*/ 74528 h 120291"/>
                <a:gd name="connsiteX6" fmla="*/ 78214 w 78050"/>
                <a:gd name="connsiteY6" fmla="*/ 35397 h 120291"/>
                <a:gd name="connsiteX7" fmla="*/ 36893 w 78050"/>
                <a:gd name="connsiteY7" fmla="*/ 71 h 120291"/>
                <a:gd name="connsiteX8" fmla="*/ 163 w 78050"/>
                <a:gd name="connsiteY8" fmla="*/ 32499 h 120291"/>
                <a:gd name="connsiteX9" fmla="*/ 9522 w 78050"/>
                <a:gd name="connsiteY9" fmla="*/ 42644 h 120291"/>
                <a:gd name="connsiteX10" fmla="*/ 18881 w 78050"/>
                <a:gd name="connsiteY10" fmla="*/ 33042 h 120291"/>
                <a:gd name="connsiteX11" fmla="*/ 8462 w 78050"/>
                <a:gd name="connsiteY11" fmla="*/ 23440 h 120291"/>
                <a:gd name="connsiteX12" fmla="*/ 34244 w 78050"/>
                <a:gd name="connsiteY12" fmla="*/ 6592 h 120291"/>
                <a:gd name="connsiteX13" fmla="*/ 61085 w 78050"/>
                <a:gd name="connsiteY13" fmla="*/ 35397 h 120291"/>
                <a:gd name="connsiteX14" fmla="*/ 44486 w 78050"/>
                <a:gd name="connsiteY14" fmla="*/ 70180 h 120291"/>
                <a:gd name="connsiteX15" fmla="*/ 1929 w 78050"/>
                <a:gd name="connsiteY15" fmla="*/ 113297 h 120291"/>
                <a:gd name="connsiteX16" fmla="*/ 163 w 78050"/>
                <a:gd name="connsiteY16" fmla="*/ 120362 h 120291"/>
                <a:gd name="connsiteX17" fmla="*/ 72916 w 78050"/>
                <a:gd name="connsiteY17" fmla="*/ 120362 h 120291"/>
                <a:gd name="connsiteX18" fmla="*/ 7821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14" y="87390"/>
                  </a:moveTo>
                  <a:lnTo>
                    <a:pt x="72210" y="87390"/>
                  </a:lnTo>
                  <a:cubicBezTo>
                    <a:pt x="71680" y="91376"/>
                    <a:pt x="69914" y="102065"/>
                    <a:pt x="67619" y="103876"/>
                  </a:cubicBezTo>
                  <a:cubicBezTo>
                    <a:pt x="66206" y="104963"/>
                    <a:pt x="52609" y="104963"/>
                    <a:pt x="50137" y="104963"/>
                  </a:cubicBezTo>
                  <a:lnTo>
                    <a:pt x="17645" y="104963"/>
                  </a:lnTo>
                  <a:cubicBezTo>
                    <a:pt x="36186" y="88115"/>
                    <a:pt x="42367" y="83043"/>
                    <a:pt x="52962" y="74528"/>
                  </a:cubicBezTo>
                  <a:cubicBezTo>
                    <a:pt x="66029" y="63839"/>
                    <a:pt x="78214" y="52607"/>
                    <a:pt x="78214" y="35397"/>
                  </a:cubicBezTo>
                  <a:cubicBezTo>
                    <a:pt x="78214" y="13477"/>
                    <a:pt x="59496" y="71"/>
                    <a:pt x="36893" y="71"/>
                  </a:cubicBezTo>
                  <a:cubicBezTo>
                    <a:pt x="14996" y="71"/>
                    <a:pt x="163" y="15832"/>
                    <a:pt x="163" y="32499"/>
                  </a:cubicBezTo>
                  <a:cubicBezTo>
                    <a:pt x="163" y="41738"/>
                    <a:pt x="7756" y="42644"/>
                    <a:pt x="9522" y="42644"/>
                  </a:cubicBezTo>
                  <a:cubicBezTo>
                    <a:pt x="13760" y="42644"/>
                    <a:pt x="18881" y="39564"/>
                    <a:pt x="18881" y="33042"/>
                  </a:cubicBezTo>
                  <a:cubicBezTo>
                    <a:pt x="18881" y="29781"/>
                    <a:pt x="17645" y="23440"/>
                    <a:pt x="8462" y="23440"/>
                  </a:cubicBezTo>
                  <a:cubicBezTo>
                    <a:pt x="13937" y="10578"/>
                    <a:pt x="25944" y="6592"/>
                    <a:pt x="34244" y="6592"/>
                  </a:cubicBezTo>
                  <a:cubicBezTo>
                    <a:pt x="51903" y="6592"/>
                    <a:pt x="61085" y="20723"/>
                    <a:pt x="61085" y="35397"/>
                  </a:cubicBezTo>
                  <a:cubicBezTo>
                    <a:pt x="61085" y="51158"/>
                    <a:pt x="50137" y="63658"/>
                    <a:pt x="44486" y="70180"/>
                  </a:cubicBezTo>
                  <a:lnTo>
                    <a:pt x="1929" y="113297"/>
                  </a:lnTo>
                  <a:cubicBezTo>
                    <a:pt x="163" y="114927"/>
                    <a:pt x="163" y="115289"/>
                    <a:pt x="163" y="120362"/>
                  </a:cubicBezTo>
                  <a:lnTo>
                    <a:pt x="72916" y="120362"/>
                  </a:lnTo>
                  <a:lnTo>
                    <a:pt x="7821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6AA9314-26E2-3800-76D6-61E464A0E1A7}"/>
                </a:ext>
              </a:extLst>
            </p:cNvPr>
            <p:cNvSpPr/>
            <p:nvPr>
              <p:custDataLst>
                <p:tags r:id="rId243"/>
              </p:custDataLst>
            </p:nvPr>
          </p:nvSpPr>
          <p:spPr>
            <a:xfrm>
              <a:off x="6862721" y="4386035"/>
              <a:ext cx="167756" cy="60559"/>
            </a:xfrm>
            <a:custGeom>
              <a:avLst/>
              <a:gdLst>
                <a:gd name="connsiteX0" fmla="*/ 159350 w 167756"/>
                <a:gd name="connsiteY0" fmla="*/ 10427 h 60559"/>
                <a:gd name="connsiteX1" fmla="*/ 167927 w 167756"/>
                <a:gd name="connsiteY1" fmla="*/ 5251 h 60559"/>
                <a:gd name="connsiteX2" fmla="*/ 159602 w 167756"/>
                <a:gd name="connsiteY2" fmla="*/ 75 h 60559"/>
                <a:gd name="connsiteX3" fmla="*/ 8495 w 167756"/>
                <a:gd name="connsiteY3" fmla="*/ 75 h 60559"/>
                <a:gd name="connsiteX4" fmla="*/ 170 w 167756"/>
                <a:gd name="connsiteY4" fmla="*/ 5251 h 60559"/>
                <a:gd name="connsiteX5" fmla="*/ 8747 w 167756"/>
                <a:gd name="connsiteY5" fmla="*/ 10427 h 60559"/>
                <a:gd name="connsiteX6" fmla="*/ 159350 w 167756"/>
                <a:gd name="connsiteY6" fmla="*/ 10427 h 60559"/>
                <a:gd name="connsiteX7" fmla="*/ 159602 w 167756"/>
                <a:gd name="connsiteY7" fmla="*/ 60634 h 60559"/>
                <a:gd name="connsiteX8" fmla="*/ 167927 w 167756"/>
                <a:gd name="connsiteY8" fmla="*/ 55458 h 60559"/>
                <a:gd name="connsiteX9" fmla="*/ 159350 w 167756"/>
                <a:gd name="connsiteY9" fmla="*/ 50282 h 60559"/>
                <a:gd name="connsiteX10" fmla="*/ 8747 w 167756"/>
                <a:gd name="connsiteY10" fmla="*/ 50282 h 60559"/>
                <a:gd name="connsiteX11" fmla="*/ 170 w 167756"/>
                <a:gd name="connsiteY11" fmla="*/ 55458 h 60559"/>
                <a:gd name="connsiteX12" fmla="*/ 8495 w 167756"/>
                <a:gd name="connsiteY12" fmla="*/ 60634 h 60559"/>
                <a:gd name="connsiteX13" fmla="*/ 159602 w 167756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56" h="60559">
                  <a:moveTo>
                    <a:pt x="159350" y="10427"/>
                  </a:moveTo>
                  <a:cubicBezTo>
                    <a:pt x="163133" y="10427"/>
                    <a:pt x="167927" y="10427"/>
                    <a:pt x="167927" y="5251"/>
                  </a:cubicBezTo>
                  <a:cubicBezTo>
                    <a:pt x="167927" y="75"/>
                    <a:pt x="163133" y="75"/>
                    <a:pt x="159602" y="75"/>
                  </a:cubicBezTo>
                  <a:lnTo>
                    <a:pt x="8495" y="75"/>
                  </a:lnTo>
                  <a:cubicBezTo>
                    <a:pt x="4963" y="75"/>
                    <a:pt x="170" y="75"/>
                    <a:pt x="170" y="5251"/>
                  </a:cubicBezTo>
                  <a:cubicBezTo>
                    <a:pt x="170" y="10427"/>
                    <a:pt x="4963" y="10427"/>
                    <a:pt x="8747" y="10427"/>
                  </a:cubicBezTo>
                  <a:lnTo>
                    <a:pt x="159350" y="10427"/>
                  </a:lnTo>
                  <a:close/>
                  <a:moveTo>
                    <a:pt x="159602" y="60634"/>
                  </a:moveTo>
                  <a:cubicBezTo>
                    <a:pt x="163133" y="60634"/>
                    <a:pt x="167927" y="60634"/>
                    <a:pt x="167927" y="55458"/>
                  </a:cubicBezTo>
                  <a:cubicBezTo>
                    <a:pt x="167927" y="50282"/>
                    <a:pt x="163133" y="50282"/>
                    <a:pt x="159350" y="50282"/>
                  </a:cubicBezTo>
                  <a:lnTo>
                    <a:pt x="8747" y="50282"/>
                  </a:lnTo>
                  <a:cubicBezTo>
                    <a:pt x="4963" y="50282"/>
                    <a:pt x="170" y="50282"/>
                    <a:pt x="170" y="55458"/>
                  </a:cubicBezTo>
                  <a:cubicBezTo>
                    <a:pt x="170" y="60634"/>
                    <a:pt x="4963" y="60634"/>
                    <a:pt x="8495" y="60634"/>
                  </a:cubicBezTo>
                  <a:lnTo>
                    <a:pt x="159602" y="6063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6EEFEEB-5F18-9026-34C9-F29A54368819}"/>
                </a:ext>
              </a:extLst>
            </p:cNvPr>
            <p:cNvSpPr/>
            <p:nvPr>
              <p:custDataLst>
                <p:tags r:id="rId244"/>
              </p:custDataLst>
            </p:nvPr>
          </p:nvSpPr>
          <p:spPr>
            <a:xfrm>
              <a:off x="7135811" y="4411139"/>
              <a:ext cx="154134" cy="10352"/>
            </a:xfrm>
            <a:custGeom>
              <a:avLst/>
              <a:gdLst>
                <a:gd name="connsiteX0" fmla="*/ 145485 w 154134"/>
                <a:gd name="connsiteY0" fmla="*/ 10427 h 10352"/>
                <a:gd name="connsiteX1" fmla="*/ 154315 w 154134"/>
                <a:gd name="connsiteY1" fmla="*/ 5251 h 10352"/>
                <a:gd name="connsiteX2" fmla="*/ 145485 w 154134"/>
                <a:gd name="connsiteY2" fmla="*/ 75 h 10352"/>
                <a:gd name="connsiteX3" fmla="*/ 9010 w 154134"/>
                <a:gd name="connsiteY3" fmla="*/ 75 h 10352"/>
                <a:gd name="connsiteX4" fmla="*/ 181 w 154134"/>
                <a:gd name="connsiteY4" fmla="*/ 5251 h 10352"/>
                <a:gd name="connsiteX5" fmla="*/ 9010 w 154134"/>
                <a:gd name="connsiteY5" fmla="*/ 10427 h 10352"/>
                <a:gd name="connsiteX6" fmla="*/ 145485 w 154134"/>
                <a:gd name="connsiteY6" fmla="*/ 10427 h 1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134" h="10352">
                  <a:moveTo>
                    <a:pt x="145485" y="10427"/>
                  </a:moveTo>
                  <a:cubicBezTo>
                    <a:pt x="149774" y="10427"/>
                    <a:pt x="154315" y="10427"/>
                    <a:pt x="154315" y="5251"/>
                  </a:cubicBezTo>
                  <a:cubicBezTo>
                    <a:pt x="154315" y="75"/>
                    <a:pt x="149774" y="75"/>
                    <a:pt x="145485" y="75"/>
                  </a:cubicBezTo>
                  <a:lnTo>
                    <a:pt x="9010" y="75"/>
                  </a:lnTo>
                  <a:cubicBezTo>
                    <a:pt x="4721" y="75"/>
                    <a:pt x="181" y="75"/>
                    <a:pt x="181" y="5251"/>
                  </a:cubicBezTo>
                  <a:cubicBezTo>
                    <a:pt x="181" y="10427"/>
                    <a:pt x="4721" y="10427"/>
                    <a:pt x="9010" y="10427"/>
                  </a:cubicBezTo>
                  <a:lnTo>
                    <a:pt x="145485" y="10427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0538AC-720B-ECAA-D946-7234380C4815}"/>
                </a:ext>
              </a:extLst>
            </p:cNvPr>
            <p:cNvSpPr/>
            <p:nvPr>
              <p:custDataLst>
                <p:tags r:id="rId245"/>
              </p:custDataLst>
            </p:nvPr>
          </p:nvSpPr>
          <p:spPr>
            <a:xfrm>
              <a:off x="7324450" y="4298560"/>
              <a:ext cx="125880" cy="235510"/>
            </a:xfrm>
            <a:custGeom>
              <a:avLst/>
              <a:gdLst>
                <a:gd name="connsiteX0" fmla="*/ 79400 w 125880"/>
                <a:gd name="connsiteY0" fmla="*/ 79009 h 235510"/>
                <a:gd name="connsiteX1" fmla="*/ 101094 w 125880"/>
                <a:gd name="connsiteY1" fmla="*/ 79009 h 235510"/>
                <a:gd name="connsiteX2" fmla="*/ 108662 w 125880"/>
                <a:gd name="connsiteY2" fmla="*/ 73833 h 235510"/>
                <a:gd name="connsiteX3" fmla="*/ 101851 w 125880"/>
                <a:gd name="connsiteY3" fmla="*/ 70987 h 235510"/>
                <a:gd name="connsiteX4" fmla="*/ 80913 w 125880"/>
                <a:gd name="connsiteY4" fmla="*/ 70987 h 235510"/>
                <a:gd name="connsiteX5" fmla="*/ 86211 w 125880"/>
                <a:gd name="connsiteY5" fmla="*/ 41483 h 235510"/>
                <a:gd name="connsiteX6" fmla="*/ 92265 w 125880"/>
                <a:gd name="connsiteY6" fmla="*/ 14568 h 235510"/>
                <a:gd name="connsiteX7" fmla="*/ 104122 w 125880"/>
                <a:gd name="connsiteY7" fmla="*/ 5768 h 235510"/>
                <a:gd name="connsiteX8" fmla="*/ 116483 w 125880"/>
                <a:gd name="connsiteY8" fmla="*/ 10427 h 235510"/>
                <a:gd name="connsiteX9" fmla="*/ 102860 w 125880"/>
                <a:gd name="connsiteY9" fmla="*/ 24402 h 235510"/>
                <a:gd name="connsiteX10" fmla="*/ 112194 w 125880"/>
                <a:gd name="connsiteY10" fmla="*/ 33460 h 235510"/>
                <a:gd name="connsiteX11" fmla="*/ 126069 w 125880"/>
                <a:gd name="connsiteY11" fmla="*/ 17932 h 235510"/>
                <a:gd name="connsiteX12" fmla="*/ 104122 w 125880"/>
                <a:gd name="connsiteY12" fmla="*/ 75 h 235510"/>
                <a:gd name="connsiteX13" fmla="*/ 72084 w 125880"/>
                <a:gd name="connsiteY13" fmla="*/ 30355 h 235510"/>
                <a:gd name="connsiteX14" fmla="*/ 63759 w 125880"/>
                <a:gd name="connsiteY14" fmla="*/ 70987 h 235510"/>
                <a:gd name="connsiteX15" fmla="*/ 46353 w 125880"/>
                <a:gd name="connsiteY15" fmla="*/ 70987 h 235510"/>
                <a:gd name="connsiteX16" fmla="*/ 38785 w 125880"/>
                <a:gd name="connsiteY16" fmla="*/ 75904 h 235510"/>
                <a:gd name="connsiteX17" fmla="*/ 45848 w 125880"/>
                <a:gd name="connsiteY17" fmla="*/ 79009 h 235510"/>
                <a:gd name="connsiteX18" fmla="*/ 62498 w 125880"/>
                <a:gd name="connsiteY18" fmla="*/ 79009 h 235510"/>
                <a:gd name="connsiteX19" fmla="*/ 43578 w 125880"/>
                <a:gd name="connsiteY19" fmla="*/ 181236 h 235510"/>
                <a:gd name="connsiteX20" fmla="*/ 21631 w 125880"/>
                <a:gd name="connsiteY20" fmla="*/ 229891 h 235510"/>
                <a:gd name="connsiteX21" fmla="*/ 9522 w 125880"/>
                <a:gd name="connsiteY21" fmla="*/ 225233 h 235510"/>
                <a:gd name="connsiteX22" fmla="*/ 23397 w 125880"/>
                <a:gd name="connsiteY22" fmla="*/ 211257 h 235510"/>
                <a:gd name="connsiteX23" fmla="*/ 14063 w 125880"/>
                <a:gd name="connsiteY23" fmla="*/ 202199 h 235510"/>
                <a:gd name="connsiteX24" fmla="*/ 188 w 125880"/>
                <a:gd name="connsiteY24" fmla="*/ 217727 h 235510"/>
                <a:gd name="connsiteX25" fmla="*/ 21631 w 125880"/>
                <a:gd name="connsiteY25" fmla="*/ 235585 h 235510"/>
                <a:gd name="connsiteX26" fmla="*/ 50137 w 125880"/>
                <a:gd name="connsiteY26" fmla="*/ 210481 h 235510"/>
                <a:gd name="connsiteX27" fmla="*/ 64264 w 125880"/>
                <a:gd name="connsiteY27" fmla="*/ 161050 h 235510"/>
                <a:gd name="connsiteX28" fmla="*/ 79400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00" y="79009"/>
                  </a:moveTo>
                  <a:lnTo>
                    <a:pt x="101094" y="79009"/>
                  </a:lnTo>
                  <a:cubicBezTo>
                    <a:pt x="106140" y="79009"/>
                    <a:pt x="108662" y="79009"/>
                    <a:pt x="108662" y="73833"/>
                  </a:cubicBezTo>
                  <a:cubicBezTo>
                    <a:pt x="108662" y="70987"/>
                    <a:pt x="106140" y="70987"/>
                    <a:pt x="101851" y="70987"/>
                  </a:cubicBezTo>
                  <a:lnTo>
                    <a:pt x="80913" y="70987"/>
                  </a:lnTo>
                  <a:lnTo>
                    <a:pt x="86211" y="41483"/>
                  </a:lnTo>
                  <a:cubicBezTo>
                    <a:pt x="87220" y="36048"/>
                    <a:pt x="90752" y="17673"/>
                    <a:pt x="92265" y="14568"/>
                  </a:cubicBezTo>
                  <a:cubicBezTo>
                    <a:pt x="94536" y="9650"/>
                    <a:pt x="98824" y="5768"/>
                    <a:pt x="104122" y="5768"/>
                  </a:cubicBezTo>
                  <a:cubicBezTo>
                    <a:pt x="105131" y="5768"/>
                    <a:pt x="111690" y="5768"/>
                    <a:pt x="116483" y="10427"/>
                  </a:cubicBezTo>
                  <a:cubicBezTo>
                    <a:pt x="105383" y="11462"/>
                    <a:pt x="102860" y="20520"/>
                    <a:pt x="102860" y="24402"/>
                  </a:cubicBezTo>
                  <a:cubicBezTo>
                    <a:pt x="102860" y="30355"/>
                    <a:pt x="107401" y="33460"/>
                    <a:pt x="112194" y="33460"/>
                  </a:cubicBezTo>
                  <a:cubicBezTo>
                    <a:pt x="118753" y="33460"/>
                    <a:pt x="126069" y="27767"/>
                    <a:pt x="126069" y="17932"/>
                  </a:cubicBezTo>
                  <a:cubicBezTo>
                    <a:pt x="126069" y="6027"/>
                    <a:pt x="114465" y="75"/>
                    <a:pt x="104122" y="75"/>
                  </a:cubicBezTo>
                  <a:cubicBezTo>
                    <a:pt x="95545" y="75"/>
                    <a:pt x="79652" y="4733"/>
                    <a:pt x="72084" y="30355"/>
                  </a:cubicBezTo>
                  <a:cubicBezTo>
                    <a:pt x="70570" y="35789"/>
                    <a:pt x="69814" y="38377"/>
                    <a:pt x="63759" y="70987"/>
                  </a:cubicBezTo>
                  <a:lnTo>
                    <a:pt x="46353" y="70987"/>
                  </a:lnTo>
                  <a:cubicBezTo>
                    <a:pt x="41560" y="70987"/>
                    <a:pt x="38785" y="70987"/>
                    <a:pt x="38785" y="75904"/>
                  </a:cubicBezTo>
                  <a:cubicBezTo>
                    <a:pt x="38785" y="79009"/>
                    <a:pt x="41055" y="79009"/>
                    <a:pt x="45848" y="79009"/>
                  </a:cubicBezTo>
                  <a:lnTo>
                    <a:pt x="62498" y="79009"/>
                  </a:lnTo>
                  <a:lnTo>
                    <a:pt x="43578" y="181236"/>
                  </a:lnTo>
                  <a:cubicBezTo>
                    <a:pt x="39037" y="206340"/>
                    <a:pt x="34749" y="229891"/>
                    <a:pt x="21631" y="229891"/>
                  </a:cubicBezTo>
                  <a:cubicBezTo>
                    <a:pt x="20622" y="229891"/>
                    <a:pt x="14315" y="229891"/>
                    <a:pt x="9522" y="225233"/>
                  </a:cubicBezTo>
                  <a:cubicBezTo>
                    <a:pt x="21126" y="224456"/>
                    <a:pt x="23397" y="215139"/>
                    <a:pt x="23397" y="211257"/>
                  </a:cubicBezTo>
                  <a:cubicBezTo>
                    <a:pt x="23397" y="205305"/>
                    <a:pt x="18856" y="202199"/>
                    <a:pt x="14063" y="202199"/>
                  </a:cubicBezTo>
                  <a:cubicBezTo>
                    <a:pt x="7504" y="202199"/>
                    <a:pt x="188" y="207893"/>
                    <a:pt x="188" y="217727"/>
                  </a:cubicBezTo>
                  <a:cubicBezTo>
                    <a:pt x="188" y="229373"/>
                    <a:pt x="11288" y="235585"/>
                    <a:pt x="21631" y="235585"/>
                  </a:cubicBezTo>
                  <a:cubicBezTo>
                    <a:pt x="35506" y="235585"/>
                    <a:pt x="45596" y="220315"/>
                    <a:pt x="50137" y="210481"/>
                  </a:cubicBezTo>
                  <a:cubicBezTo>
                    <a:pt x="58209" y="194176"/>
                    <a:pt x="64012" y="162861"/>
                    <a:pt x="64264" y="161050"/>
                  </a:cubicBezTo>
                  <a:lnTo>
                    <a:pt x="79400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A0313AA-B5E4-61F2-45C8-F0EFA7A574F2}"/>
                </a:ext>
              </a:extLst>
            </p:cNvPr>
            <p:cNvSpPr/>
            <p:nvPr>
              <p:custDataLst>
                <p:tags r:id="rId246"/>
              </p:custDataLst>
            </p:nvPr>
          </p:nvSpPr>
          <p:spPr>
            <a:xfrm>
              <a:off x="7486713" y="4286913"/>
              <a:ext cx="58525" cy="258802"/>
            </a:xfrm>
            <a:custGeom>
              <a:avLst/>
              <a:gdLst>
                <a:gd name="connsiteX0" fmla="*/ 58720 w 58525"/>
                <a:gd name="connsiteY0" fmla="*/ 256289 h 258802"/>
                <a:gd name="connsiteX1" fmla="*/ 54431 w 58525"/>
                <a:gd name="connsiteY1" fmla="*/ 250595 h 258802"/>
                <a:gd name="connsiteX2" fmla="*/ 14826 w 58525"/>
                <a:gd name="connsiteY2" fmla="*/ 129476 h 258802"/>
                <a:gd name="connsiteX3" fmla="*/ 55440 w 58525"/>
                <a:gd name="connsiteY3" fmla="*/ 7062 h 258802"/>
                <a:gd name="connsiteX4" fmla="*/ 58720 w 58525"/>
                <a:gd name="connsiteY4" fmla="*/ 2663 h 258802"/>
                <a:gd name="connsiteX5" fmla="*/ 56197 w 58525"/>
                <a:gd name="connsiteY5" fmla="*/ 75 h 258802"/>
                <a:gd name="connsiteX6" fmla="*/ 16087 w 58525"/>
                <a:gd name="connsiteY6" fmla="*/ 50541 h 258802"/>
                <a:gd name="connsiteX7" fmla="*/ 194 w 58525"/>
                <a:gd name="connsiteY7" fmla="*/ 129476 h 258802"/>
                <a:gd name="connsiteX8" fmla="*/ 16844 w 58525"/>
                <a:gd name="connsiteY8" fmla="*/ 210222 h 258802"/>
                <a:gd name="connsiteX9" fmla="*/ 56197 w 58525"/>
                <a:gd name="connsiteY9" fmla="*/ 258877 h 258802"/>
                <a:gd name="connsiteX10" fmla="*/ 58720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0" y="256289"/>
                  </a:moveTo>
                  <a:cubicBezTo>
                    <a:pt x="58720" y="255513"/>
                    <a:pt x="58720" y="254995"/>
                    <a:pt x="54431" y="250595"/>
                  </a:cubicBezTo>
                  <a:cubicBezTo>
                    <a:pt x="22898" y="217986"/>
                    <a:pt x="14826" y="169073"/>
                    <a:pt x="14826" y="129476"/>
                  </a:cubicBezTo>
                  <a:cubicBezTo>
                    <a:pt x="14826" y="84444"/>
                    <a:pt x="24412" y="39413"/>
                    <a:pt x="55440" y="7062"/>
                  </a:cubicBezTo>
                  <a:cubicBezTo>
                    <a:pt x="58720" y="3957"/>
                    <a:pt x="58720" y="3439"/>
                    <a:pt x="58720" y="2663"/>
                  </a:cubicBezTo>
                  <a:cubicBezTo>
                    <a:pt x="58720" y="851"/>
                    <a:pt x="57711" y="75"/>
                    <a:pt x="56197" y="75"/>
                  </a:cubicBezTo>
                  <a:cubicBezTo>
                    <a:pt x="53675" y="75"/>
                    <a:pt x="30971" y="17673"/>
                    <a:pt x="16087" y="50541"/>
                  </a:cubicBezTo>
                  <a:cubicBezTo>
                    <a:pt x="3222" y="79009"/>
                    <a:pt x="194" y="107736"/>
                    <a:pt x="194" y="129476"/>
                  </a:cubicBezTo>
                  <a:cubicBezTo>
                    <a:pt x="194" y="149662"/>
                    <a:pt x="2969" y="180977"/>
                    <a:pt x="16844" y="210222"/>
                  </a:cubicBezTo>
                  <a:cubicBezTo>
                    <a:pt x="31980" y="242055"/>
                    <a:pt x="53675" y="258877"/>
                    <a:pt x="56197" y="258877"/>
                  </a:cubicBezTo>
                  <a:cubicBezTo>
                    <a:pt x="57711" y="258877"/>
                    <a:pt x="58720" y="258101"/>
                    <a:pt x="58720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03D993D-EB93-6927-3FAF-5198A952CEB3}"/>
                </a:ext>
              </a:extLst>
            </p:cNvPr>
            <p:cNvSpPr/>
            <p:nvPr>
              <p:custDataLst>
                <p:tags r:id="rId247"/>
              </p:custDataLst>
            </p:nvPr>
          </p:nvSpPr>
          <p:spPr>
            <a:xfrm>
              <a:off x="7567158" y="4366625"/>
              <a:ext cx="102671" cy="117237"/>
            </a:xfrm>
            <a:custGeom>
              <a:avLst/>
              <a:gdLst>
                <a:gd name="connsiteX0" fmla="*/ 15082 w 102671"/>
                <a:gd name="connsiteY0" fmla="*/ 99196 h 117237"/>
                <a:gd name="connsiteX1" fmla="*/ 12812 w 102671"/>
                <a:gd name="connsiteY1" fmla="*/ 110324 h 117237"/>
                <a:gd name="connsiteX2" fmla="*/ 20127 w 102671"/>
                <a:gd name="connsiteY2" fmla="*/ 117312 h 117237"/>
                <a:gd name="connsiteX3" fmla="*/ 29461 w 102671"/>
                <a:gd name="connsiteY3" fmla="*/ 110066 h 117237"/>
                <a:gd name="connsiteX4" fmla="*/ 39552 w 102671"/>
                <a:gd name="connsiteY4" fmla="*/ 69175 h 117237"/>
                <a:gd name="connsiteX5" fmla="*/ 47624 w 102671"/>
                <a:gd name="connsiteY5" fmla="*/ 35531 h 117237"/>
                <a:gd name="connsiteX6" fmla="*/ 61751 w 102671"/>
                <a:gd name="connsiteY6" fmla="*/ 14309 h 117237"/>
                <a:gd name="connsiteX7" fmla="*/ 81932 w 102671"/>
                <a:gd name="connsiteY7" fmla="*/ 5768 h 117237"/>
                <a:gd name="connsiteX8" fmla="*/ 92527 w 102671"/>
                <a:gd name="connsiteY8" fmla="*/ 8874 h 117237"/>
                <a:gd name="connsiteX9" fmla="*/ 79410 w 102671"/>
                <a:gd name="connsiteY9" fmla="*/ 23108 h 117237"/>
                <a:gd name="connsiteX10" fmla="*/ 88996 w 102671"/>
                <a:gd name="connsiteY10" fmla="*/ 32166 h 117237"/>
                <a:gd name="connsiteX11" fmla="*/ 102870 w 102671"/>
                <a:gd name="connsiteY11" fmla="*/ 16897 h 117237"/>
                <a:gd name="connsiteX12" fmla="*/ 81932 w 102671"/>
                <a:gd name="connsiteY12" fmla="*/ 75 h 117237"/>
                <a:gd name="connsiteX13" fmla="*/ 49642 w 102671"/>
                <a:gd name="connsiteY13" fmla="*/ 20002 h 117237"/>
                <a:gd name="connsiteX14" fmla="*/ 26686 w 102671"/>
                <a:gd name="connsiteY14" fmla="*/ 75 h 117237"/>
                <a:gd name="connsiteX15" fmla="*/ 8018 w 102671"/>
                <a:gd name="connsiteY15" fmla="*/ 14826 h 117237"/>
                <a:gd name="connsiteX16" fmla="*/ 198 w 102671"/>
                <a:gd name="connsiteY16" fmla="*/ 39930 h 117237"/>
                <a:gd name="connsiteX17" fmla="*/ 3225 w 102671"/>
                <a:gd name="connsiteY17" fmla="*/ 42518 h 117237"/>
                <a:gd name="connsiteX18" fmla="*/ 7514 w 102671"/>
                <a:gd name="connsiteY18" fmla="*/ 36566 h 117237"/>
                <a:gd name="connsiteX19" fmla="*/ 25929 w 102671"/>
                <a:gd name="connsiteY19" fmla="*/ 5768 h 117237"/>
                <a:gd name="connsiteX20" fmla="*/ 33750 w 102671"/>
                <a:gd name="connsiteY20" fmla="*/ 17673 h 117237"/>
                <a:gd name="connsiteX21" fmla="*/ 29713 w 102671"/>
                <a:gd name="connsiteY21" fmla="*/ 39413 h 117237"/>
                <a:gd name="connsiteX22" fmla="*/ 1508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082" y="99196"/>
                  </a:moveTo>
                  <a:cubicBezTo>
                    <a:pt x="14325" y="103078"/>
                    <a:pt x="12812" y="109030"/>
                    <a:pt x="12812" y="110324"/>
                  </a:cubicBezTo>
                  <a:cubicBezTo>
                    <a:pt x="12812" y="114983"/>
                    <a:pt x="16343" y="117312"/>
                    <a:pt x="20127" y="117312"/>
                  </a:cubicBezTo>
                  <a:cubicBezTo>
                    <a:pt x="23154" y="117312"/>
                    <a:pt x="27695" y="115242"/>
                    <a:pt x="29461" y="110066"/>
                  </a:cubicBezTo>
                  <a:cubicBezTo>
                    <a:pt x="29966" y="109030"/>
                    <a:pt x="38543" y="73833"/>
                    <a:pt x="39552" y="69175"/>
                  </a:cubicBezTo>
                  <a:cubicBezTo>
                    <a:pt x="41570" y="60634"/>
                    <a:pt x="46111" y="42518"/>
                    <a:pt x="47624" y="35531"/>
                  </a:cubicBezTo>
                  <a:cubicBezTo>
                    <a:pt x="48633" y="32166"/>
                    <a:pt x="55697" y="20002"/>
                    <a:pt x="61751" y="14309"/>
                  </a:cubicBezTo>
                  <a:cubicBezTo>
                    <a:pt x="63769" y="12497"/>
                    <a:pt x="71085" y="5768"/>
                    <a:pt x="81932" y="5768"/>
                  </a:cubicBezTo>
                  <a:cubicBezTo>
                    <a:pt x="88491" y="5768"/>
                    <a:pt x="92275" y="8874"/>
                    <a:pt x="92527" y="8874"/>
                  </a:cubicBezTo>
                  <a:cubicBezTo>
                    <a:pt x="84959" y="10168"/>
                    <a:pt x="79410" y="16379"/>
                    <a:pt x="79410" y="23108"/>
                  </a:cubicBezTo>
                  <a:cubicBezTo>
                    <a:pt x="79410" y="27249"/>
                    <a:pt x="82184" y="32166"/>
                    <a:pt x="88996" y="32166"/>
                  </a:cubicBezTo>
                  <a:cubicBezTo>
                    <a:pt x="95807" y="32166"/>
                    <a:pt x="102870" y="26214"/>
                    <a:pt x="102870" y="16897"/>
                  </a:cubicBezTo>
                  <a:cubicBezTo>
                    <a:pt x="102870" y="7839"/>
                    <a:pt x="94798" y="75"/>
                    <a:pt x="81932" y="75"/>
                  </a:cubicBezTo>
                  <a:cubicBezTo>
                    <a:pt x="65535" y="75"/>
                    <a:pt x="54435" y="12756"/>
                    <a:pt x="49642" y="20002"/>
                  </a:cubicBezTo>
                  <a:cubicBezTo>
                    <a:pt x="47624" y="8356"/>
                    <a:pt x="38543" y="75"/>
                    <a:pt x="26686" y="75"/>
                  </a:cubicBezTo>
                  <a:cubicBezTo>
                    <a:pt x="15082" y="75"/>
                    <a:pt x="10289" y="10168"/>
                    <a:pt x="8018" y="14826"/>
                  </a:cubicBezTo>
                  <a:cubicBezTo>
                    <a:pt x="3478" y="23626"/>
                    <a:pt x="198" y="39154"/>
                    <a:pt x="198" y="39930"/>
                  </a:cubicBezTo>
                  <a:cubicBezTo>
                    <a:pt x="198" y="42518"/>
                    <a:pt x="2721" y="42518"/>
                    <a:pt x="3225" y="42518"/>
                  </a:cubicBezTo>
                  <a:cubicBezTo>
                    <a:pt x="5748" y="42518"/>
                    <a:pt x="6000" y="42259"/>
                    <a:pt x="7514" y="36566"/>
                  </a:cubicBezTo>
                  <a:cubicBezTo>
                    <a:pt x="11802" y="18191"/>
                    <a:pt x="16848" y="5768"/>
                    <a:pt x="25929" y="5768"/>
                  </a:cubicBezTo>
                  <a:cubicBezTo>
                    <a:pt x="30218" y="5768"/>
                    <a:pt x="33750" y="7839"/>
                    <a:pt x="33750" y="17673"/>
                  </a:cubicBezTo>
                  <a:cubicBezTo>
                    <a:pt x="33750" y="23108"/>
                    <a:pt x="32993" y="25955"/>
                    <a:pt x="29713" y="39413"/>
                  </a:cubicBezTo>
                  <a:lnTo>
                    <a:pt x="1508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C5DA756-9ED2-535A-DB07-EDF842269F83}"/>
                </a:ext>
              </a:extLst>
            </p:cNvPr>
            <p:cNvSpPr/>
            <p:nvPr>
              <p:custDataLst>
                <p:tags r:id="rId248"/>
              </p:custDataLst>
            </p:nvPr>
          </p:nvSpPr>
          <p:spPr>
            <a:xfrm>
              <a:off x="7695041" y="4286913"/>
              <a:ext cx="58525" cy="258802"/>
            </a:xfrm>
            <a:custGeom>
              <a:avLst/>
              <a:gdLst>
                <a:gd name="connsiteX0" fmla="*/ 58729 w 58525"/>
                <a:gd name="connsiteY0" fmla="*/ 129476 h 258802"/>
                <a:gd name="connsiteX1" fmla="*/ 42079 w 58525"/>
                <a:gd name="connsiteY1" fmla="*/ 48730 h 258802"/>
                <a:gd name="connsiteX2" fmla="*/ 2726 w 58525"/>
                <a:gd name="connsiteY2" fmla="*/ 75 h 258802"/>
                <a:gd name="connsiteX3" fmla="*/ 203 w 58525"/>
                <a:gd name="connsiteY3" fmla="*/ 2663 h 258802"/>
                <a:gd name="connsiteX4" fmla="*/ 4996 w 58525"/>
                <a:gd name="connsiteY4" fmla="*/ 8615 h 258802"/>
                <a:gd name="connsiteX5" fmla="*/ 44097 w 58525"/>
                <a:gd name="connsiteY5" fmla="*/ 129476 h 258802"/>
                <a:gd name="connsiteX6" fmla="*/ 3482 w 58525"/>
                <a:gd name="connsiteY6" fmla="*/ 251889 h 258802"/>
                <a:gd name="connsiteX7" fmla="*/ 203 w 58525"/>
                <a:gd name="connsiteY7" fmla="*/ 256289 h 258802"/>
                <a:gd name="connsiteX8" fmla="*/ 2726 w 58525"/>
                <a:gd name="connsiteY8" fmla="*/ 258877 h 258802"/>
                <a:gd name="connsiteX9" fmla="*/ 42836 w 58525"/>
                <a:gd name="connsiteY9" fmla="*/ 208411 h 258802"/>
                <a:gd name="connsiteX10" fmla="*/ 58729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29" y="129476"/>
                  </a:moveTo>
                  <a:cubicBezTo>
                    <a:pt x="58729" y="109289"/>
                    <a:pt x="55954" y="77974"/>
                    <a:pt x="42079" y="48730"/>
                  </a:cubicBezTo>
                  <a:cubicBezTo>
                    <a:pt x="26943" y="16897"/>
                    <a:pt x="5248" y="75"/>
                    <a:pt x="2726" y="75"/>
                  </a:cubicBezTo>
                  <a:cubicBezTo>
                    <a:pt x="1212" y="75"/>
                    <a:pt x="203" y="1110"/>
                    <a:pt x="203" y="2663"/>
                  </a:cubicBezTo>
                  <a:cubicBezTo>
                    <a:pt x="203" y="3439"/>
                    <a:pt x="203" y="3957"/>
                    <a:pt x="4996" y="8615"/>
                  </a:cubicBezTo>
                  <a:cubicBezTo>
                    <a:pt x="29718" y="34237"/>
                    <a:pt x="44097" y="75386"/>
                    <a:pt x="44097" y="129476"/>
                  </a:cubicBezTo>
                  <a:cubicBezTo>
                    <a:pt x="44097" y="173731"/>
                    <a:pt x="34763" y="219280"/>
                    <a:pt x="3482" y="251889"/>
                  </a:cubicBezTo>
                  <a:cubicBezTo>
                    <a:pt x="203" y="254995"/>
                    <a:pt x="203" y="255513"/>
                    <a:pt x="203" y="256289"/>
                  </a:cubicBezTo>
                  <a:cubicBezTo>
                    <a:pt x="203" y="257842"/>
                    <a:pt x="1212" y="258877"/>
                    <a:pt x="2726" y="258877"/>
                  </a:cubicBezTo>
                  <a:cubicBezTo>
                    <a:pt x="5248" y="258877"/>
                    <a:pt x="27952" y="241278"/>
                    <a:pt x="42836" y="208411"/>
                  </a:cubicBezTo>
                  <a:cubicBezTo>
                    <a:pt x="55701" y="179942"/>
                    <a:pt x="58729" y="151215"/>
                    <a:pt x="58729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A1B3C1-5E5B-933F-AE57-75F2CF0A0BEA}"/>
                </a:ext>
              </a:extLst>
            </p:cNvPr>
            <p:cNvSpPr/>
            <p:nvPr>
              <p:custDataLst>
                <p:tags r:id="rId249"/>
              </p:custDataLst>
            </p:nvPr>
          </p:nvSpPr>
          <p:spPr>
            <a:xfrm>
              <a:off x="7788856" y="4301406"/>
              <a:ext cx="120078" cy="182455"/>
            </a:xfrm>
            <a:custGeom>
              <a:avLst/>
              <a:gdLst>
                <a:gd name="connsiteX0" fmla="*/ 120285 w 120078"/>
                <a:gd name="connsiteY0" fmla="*/ 2922 h 182455"/>
                <a:gd name="connsiteX1" fmla="*/ 117006 w 120078"/>
                <a:gd name="connsiteY1" fmla="*/ 75 h 182455"/>
                <a:gd name="connsiteX2" fmla="*/ 84968 w 120078"/>
                <a:gd name="connsiteY2" fmla="*/ 2922 h 182455"/>
                <a:gd name="connsiteX3" fmla="*/ 81436 w 120078"/>
                <a:gd name="connsiteY3" fmla="*/ 7839 h 182455"/>
                <a:gd name="connsiteX4" fmla="*/ 87491 w 120078"/>
                <a:gd name="connsiteY4" fmla="*/ 10944 h 182455"/>
                <a:gd name="connsiteX5" fmla="*/ 100104 w 120078"/>
                <a:gd name="connsiteY5" fmla="*/ 15344 h 182455"/>
                <a:gd name="connsiteX6" fmla="*/ 99347 w 120078"/>
                <a:gd name="connsiteY6" fmla="*/ 20520 h 182455"/>
                <a:gd name="connsiteX7" fmla="*/ 84211 w 120078"/>
                <a:gd name="connsiteY7" fmla="*/ 81856 h 182455"/>
                <a:gd name="connsiteX8" fmla="*/ 61003 w 120078"/>
                <a:gd name="connsiteY8" fmla="*/ 65293 h 182455"/>
                <a:gd name="connsiteX9" fmla="*/ 207 w 120078"/>
                <a:gd name="connsiteY9" fmla="*/ 141122 h 182455"/>
                <a:gd name="connsiteX10" fmla="*/ 33758 w 120078"/>
                <a:gd name="connsiteY10" fmla="*/ 182530 h 182455"/>
                <a:gd name="connsiteX11" fmla="*/ 66553 w 120078"/>
                <a:gd name="connsiteY11" fmla="*/ 163120 h 182455"/>
                <a:gd name="connsiteX12" fmla="*/ 89509 w 120078"/>
                <a:gd name="connsiteY12" fmla="*/ 182530 h 182455"/>
                <a:gd name="connsiteX13" fmla="*/ 108176 w 120078"/>
                <a:gd name="connsiteY13" fmla="*/ 168296 h 182455"/>
                <a:gd name="connsiteX14" fmla="*/ 115744 w 120078"/>
                <a:gd name="connsiteY14" fmla="*/ 142675 h 182455"/>
                <a:gd name="connsiteX15" fmla="*/ 112717 w 120078"/>
                <a:gd name="connsiteY15" fmla="*/ 140087 h 182455"/>
                <a:gd name="connsiteX16" fmla="*/ 109185 w 120078"/>
                <a:gd name="connsiteY16" fmla="*/ 144745 h 182455"/>
                <a:gd name="connsiteX17" fmla="*/ 90013 w 120078"/>
                <a:gd name="connsiteY17" fmla="*/ 176837 h 182455"/>
                <a:gd name="connsiteX18" fmla="*/ 82445 w 120078"/>
                <a:gd name="connsiteY18" fmla="*/ 164932 h 182455"/>
                <a:gd name="connsiteX19" fmla="*/ 83959 w 120078"/>
                <a:gd name="connsiteY19" fmla="*/ 152509 h 182455"/>
                <a:gd name="connsiteX20" fmla="*/ 120285 w 120078"/>
                <a:gd name="connsiteY20" fmla="*/ 2922 h 182455"/>
                <a:gd name="connsiteX21" fmla="*/ 67814 w 120078"/>
                <a:gd name="connsiteY21" fmla="*/ 148886 h 182455"/>
                <a:gd name="connsiteX22" fmla="*/ 62769 w 120078"/>
                <a:gd name="connsiteY22" fmla="*/ 158462 h 182455"/>
                <a:gd name="connsiteX23" fmla="*/ 34263 w 120078"/>
                <a:gd name="connsiteY23" fmla="*/ 176837 h 182455"/>
                <a:gd name="connsiteX24" fmla="*/ 18118 w 120078"/>
                <a:gd name="connsiteY24" fmla="*/ 152509 h 182455"/>
                <a:gd name="connsiteX25" fmla="*/ 31992 w 120078"/>
                <a:gd name="connsiteY25" fmla="*/ 95832 h 182455"/>
                <a:gd name="connsiteX26" fmla="*/ 61255 w 120078"/>
                <a:gd name="connsiteY26" fmla="*/ 70987 h 182455"/>
                <a:gd name="connsiteX27" fmla="*/ 81184 w 120078"/>
                <a:gd name="connsiteY27" fmla="*/ 93761 h 182455"/>
                <a:gd name="connsiteX28" fmla="*/ 80427 w 120078"/>
                <a:gd name="connsiteY28" fmla="*/ 98161 h 182455"/>
                <a:gd name="connsiteX29" fmla="*/ 6781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285" y="2922"/>
                  </a:moveTo>
                  <a:cubicBezTo>
                    <a:pt x="120285" y="2663"/>
                    <a:pt x="120285" y="75"/>
                    <a:pt x="117006" y="75"/>
                  </a:cubicBezTo>
                  <a:cubicBezTo>
                    <a:pt x="113222" y="75"/>
                    <a:pt x="89257" y="2404"/>
                    <a:pt x="84968" y="2922"/>
                  </a:cubicBezTo>
                  <a:cubicBezTo>
                    <a:pt x="82950" y="3180"/>
                    <a:pt x="81436" y="4474"/>
                    <a:pt x="81436" y="7839"/>
                  </a:cubicBezTo>
                  <a:cubicBezTo>
                    <a:pt x="81436" y="10944"/>
                    <a:pt x="83707" y="10944"/>
                    <a:pt x="87491" y="10944"/>
                  </a:cubicBezTo>
                  <a:cubicBezTo>
                    <a:pt x="99599" y="10944"/>
                    <a:pt x="100104" y="12756"/>
                    <a:pt x="100104" y="15344"/>
                  </a:cubicBezTo>
                  <a:lnTo>
                    <a:pt x="99347" y="20520"/>
                  </a:lnTo>
                  <a:lnTo>
                    <a:pt x="84211" y="81856"/>
                  </a:lnTo>
                  <a:cubicBezTo>
                    <a:pt x="79670" y="72281"/>
                    <a:pt x="72355" y="65293"/>
                    <a:pt x="61003" y="65293"/>
                  </a:cubicBezTo>
                  <a:cubicBezTo>
                    <a:pt x="31488" y="65293"/>
                    <a:pt x="207" y="103337"/>
                    <a:pt x="207" y="141122"/>
                  </a:cubicBezTo>
                  <a:cubicBezTo>
                    <a:pt x="207" y="165449"/>
                    <a:pt x="14081" y="182530"/>
                    <a:pt x="33758" y="182530"/>
                  </a:cubicBezTo>
                  <a:cubicBezTo>
                    <a:pt x="38803" y="182530"/>
                    <a:pt x="51417" y="181495"/>
                    <a:pt x="66553" y="163120"/>
                  </a:cubicBezTo>
                  <a:cubicBezTo>
                    <a:pt x="68571" y="173990"/>
                    <a:pt x="77400" y="182530"/>
                    <a:pt x="89509" y="182530"/>
                  </a:cubicBezTo>
                  <a:cubicBezTo>
                    <a:pt x="98338" y="182530"/>
                    <a:pt x="104140" y="176578"/>
                    <a:pt x="108176" y="168296"/>
                  </a:cubicBezTo>
                  <a:cubicBezTo>
                    <a:pt x="112465" y="158979"/>
                    <a:pt x="115744" y="143192"/>
                    <a:pt x="115744" y="142675"/>
                  </a:cubicBezTo>
                  <a:cubicBezTo>
                    <a:pt x="115744" y="140087"/>
                    <a:pt x="113474" y="140087"/>
                    <a:pt x="112717" y="140087"/>
                  </a:cubicBezTo>
                  <a:cubicBezTo>
                    <a:pt x="110195" y="140087"/>
                    <a:pt x="109942" y="141122"/>
                    <a:pt x="109185" y="144745"/>
                  </a:cubicBezTo>
                  <a:cubicBezTo>
                    <a:pt x="104897" y="161567"/>
                    <a:pt x="100356" y="176837"/>
                    <a:pt x="90013" y="176837"/>
                  </a:cubicBezTo>
                  <a:cubicBezTo>
                    <a:pt x="83202" y="176837"/>
                    <a:pt x="82445" y="170108"/>
                    <a:pt x="82445" y="164932"/>
                  </a:cubicBezTo>
                  <a:cubicBezTo>
                    <a:pt x="82445" y="158720"/>
                    <a:pt x="82950" y="156909"/>
                    <a:pt x="83959" y="152509"/>
                  </a:cubicBezTo>
                  <a:lnTo>
                    <a:pt x="120285" y="2922"/>
                  </a:lnTo>
                  <a:close/>
                  <a:moveTo>
                    <a:pt x="67814" y="148886"/>
                  </a:moveTo>
                  <a:cubicBezTo>
                    <a:pt x="66553" y="153544"/>
                    <a:pt x="66553" y="154062"/>
                    <a:pt x="62769" y="158462"/>
                  </a:cubicBezTo>
                  <a:cubicBezTo>
                    <a:pt x="51669" y="172696"/>
                    <a:pt x="41326" y="176837"/>
                    <a:pt x="34263" y="176837"/>
                  </a:cubicBezTo>
                  <a:cubicBezTo>
                    <a:pt x="21649" y="176837"/>
                    <a:pt x="18118" y="162603"/>
                    <a:pt x="18118" y="152509"/>
                  </a:cubicBezTo>
                  <a:cubicBezTo>
                    <a:pt x="18118" y="139569"/>
                    <a:pt x="26190" y="107736"/>
                    <a:pt x="31992" y="95832"/>
                  </a:cubicBezTo>
                  <a:cubicBezTo>
                    <a:pt x="39813" y="80562"/>
                    <a:pt x="51164" y="70987"/>
                    <a:pt x="61255" y="70987"/>
                  </a:cubicBezTo>
                  <a:cubicBezTo>
                    <a:pt x="77652" y="70987"/>
                    <a:pt x="81184" y="92208"/>
                    <a:pt x="81184" y="93761"/>
                  </a:cubicBezTo>
                  <a:cubicBezTo>
                    <a:pt x="81184" y="95314"/>
                    <a:pt x="80679" y="96867"/>
                    <a:pt x="80427" y="98161"/>
                  </a:cubicBezTo>
                  <a:lnTo>
                    <a:pt x="6781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EB8E175-95EA-F511-BBA7-C6AECA25DA68}"/>
                </a:ext>
              </a:extLst>
            </p:cNvPr>
            <p:cNvSpPr/>
            <p:nvPr>
              <p:custDataLst>
                <p:tags r:id="rId250"/>
              </p:custDataLst>
            </p:nvPr>
          </p:nvSpPr>
          <p:spPr>
            <a:xfrm>
              <a:off x="7915868" y="4319005"/>
              <a:ext cx="77445" cy="164857"/>
            </a:xfrm>
            <a:custGeom>
              <a:avLst/>
              <a:gdLst>
                <a:gd name="connsiteX0" fmla="*/ 46377 w 77445"/>
                <a:gd name="connsiteY0" fmla="*/ 58564 h 164857"/>
                <a:gd name="connsiteX1" fmla="*/ 70090 w 77445"/>
                <a:gd name="connsiteY1" fmla="*/ 58564 h 164857"/>
                <a:gd name="connsiteX2" fmla="*/ 77657 w 77445"/>
                <a:gd name="connsiteY2" fmla="*/ 53388 h 164857"/>
                <a:gd name="connsiteX3" fmla="*/ 70594 w 77445"/>
                <a:gd name="connsiteY3" fmla="*/ 50541 h 164857"/>
                <a:gd name="connsiteX4" fmla="*/ 48395 w 77445"/>
                <a:gd name="connsiteY4" fmla="*/ 50541 h 164857"/>
                <a:gd name="connsiteX5" fmla="*/ 58738 w 77445"/>
                <a:gd name="connsiteY5" fmla="*/ 7062 h 164857"/>
                <a:gd name="connsiteX6" fmla="*/ 51422 w 77445"/>
                <a:gd name="connsiteY6" fmla="*/ 75 h 164857"/>
                <a:gd name="connsiteX7" fmla="*/ 41331 w 77445"/>
                <a:gd name="connsiteY7" fmla="*/ 9392 h 164857"/>
                <a:gd name="connsiteX8" fmla="*/ 31493 w 77445"/>
                <a:gd name="connsiteY8" fmla="*/ 50541 h 164857"/>
                <a:gd name="connsiteX9" fmla="*/ 7780 w 77445"/>
                <a:gd name="connsiteY9" fmla="*/ 50541 h 164857"/>
                <a:gd name="connsiteX10" fmla="*/ 212 w 77445"/>
                <a:gd name="connsiteY10" fmla="*/ 55458 h 164857"/>
                <a:gd name="connsiteX11" fmla="*/ 7276 w 77445"/>
                <a:gd name="connsiteY11" fmla="*/ 58564 h 164857"/>
                <a:gd name="connsiteX12" fmla="*/ 29475 w 77445"/>
                <a:gd name="connsiteY12" fmla="*/ 58564 h 164857"/>
                <a:gd name="connsiteX13" fmla="*/ 10303 w 77445"/>
                <a:gd name="connsiteY13" fmla="*/ 141122 h 164857"/>
                <a:gd name="connsiteX14" fmla="*/ 33511 w 77445"/>
                <a:gd name="connsiteY14" fmla="*/ 164932 h 164857"/>
                <a:gd name="connsiteX15" fmla="*/ 73621 w 77445"/>
                <a:gd name="connsiteY15" fmla="*/ 125076 h 164857"/>
                <a:gd name="connsiteX16" fmla="*/ 70594 w 77445"/>
                <a:gd name="connsiteY16" fmla="*/ 122488 h 164857"/>
                <a:gd name="connsiteX17" fmla="*/ 66810 w 77445"/>
                <a:gd name="connsiteY17" fmla="*/ 126111 h 164857"/>
                <a:gd name="connsiteX18" fmla="*/ 34016 w 77445"/>
                <a:gd name="connsiteY18" fmla="*/ 159238 h 164857"/>
                <a:gd name="connsiteX19" fmla="*/ 26195 w 77445"/>
                <a:gd name="connsiteY19" fmla="*/ 147333 h 164857"/>
                <a:gd name="connsiteX20" fmla="*/ 27709 w 77445"/>
                <a:gd name="connsiteY20" fmla="*/ 134911 h 164857"/>
                <a:gd name="connsiteX21" fmla="*/ 46377 w 77445"/>
                <a:gd name="connsiteY21" fmla="*/ 58564 h 16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445" h="164857">
                  <a:moveTo>
                    <a:pt x="46377" y="58564"/>
                  </a:moveTo>
                  <a:lnTo>
                    <a:pt x="70090" y="58564"/>
                  </a:lnTo>
                  <a:cubicBezTo>
                    <a:pt x="75135" y="58564"/>
                    <a:pt x="77657" y="58564"/>
                    <a:pt x="77657" y="53388"/>
                  </a:cubicBezTo>
                  <a:cubicBezTo>
                    <a:pt x="77657" y="50541"/>
                    <a:pt x="75135" y="50541"/>
                    <a:pt x="70594" y="50541"/>
                  </a:cubicBezTo>
                  <a:lnTo>
                    <a:pt x="48395" y="50541"/>
                  </a:lnTo>
                  <a:cubicBezTo>
                    <a:pt x="57476" y="13791"/>
                    <a:pt x="58738" y="8615"/>
                    <a:pt x="58738" y="7062"/>
                  </a:cubicBezTo>
                  <a:cubicBezTo>
                    <a:pt x="58738" y="2663"/>
                    <a:pt x="55710" y="75"/>
                    <a:pt x="51422" y="75"/>
                  </a:cubicBezTo>
                  <a:cubicBezTo>
                    <a:pt x="50665" y="75"/>
                    <a:pt x="43602" y="334"/>
                    <a:pt x="41331" y="9392"/>
                  </a:cubicBezTo>
                  <a:lnTo>
                    <a:pt x="31493" y="50541"/>
                  </a:lnTo>
                  <a:lnTo>
                    <a:pt x="7780" y="50541"/>
                  </a:lnTo>
                  <a:cubicBezTo>
                    <a:pt x="2735" y="50541"/>
                    <a:pt x="212" y="50541"/>
                    <a:pt x="212" y="55458"/>
                  </a:cubicBezTo>
                  <a:cubicBezTo>
                    <a:pt x="212" y="58564"/>
                    <a:pt x="2230" y="58564"/>
                    <a:pt x="7276" y="58564"/>
                  </a:cubicBezTo>
                  <a:lnTo>
                    <a:pt x="29475" y="58564"/>
                  </a:lnTo>
                  <a:cubicBezTo>
                    <a:pt x="11312" y="132064"/>
                    <a:pt x="10303" y="136464"/>
                    <a:pt x="10303" y="141122"/>
                  </a:cubicBezTo>
                  <a:cubicBezTo>
                    <a:pt x="10303" y="155097"/>
                    <a:pt x="19889" y="164932"/>
                    <a:pt x="33511" y="164932"/>
                  </a:cubicBezTo>
                  <a:cubicBezTo>
                    <a:pt x="59242" y="164932"/>
                    <a:pt x="73621" y="127147"/>
                    <a:pt x="73621" y="125076"/>
                  </a:cubicBezTo>
                  <a:cubicBezTo>
                    <a:pt x="73621" y="122488"/>
                    <a:pt x="71603" y="122488"/>
                    <a:pt x="70594" y="122488"/>
                  </a:cubicBezTo>
                  <a:cubicBezTo>
                    <a:pt x="68324" y="122488"/>
                    <a:pt x="68071" y="123265"/>
                    <a:pt x="66810" y="126111"/>
                  </a:cubicBezTo>
                  <a:cubicBezTo>
                    <a:pt x="55963" y="153027"/>
                    <a:pt x="42593" y="159238"/>
                    <a:pt x="34016" y="159238"/>
                  </a:cubicBezTo>
                  <a:cubicBezTo>
                    <a:pt x="28718" y="159238"/>
                    <a:pt x="26195" y="155874"/>
                    <a:pt x="26195" y="147333"/>
                  </a:cubicBezTo>
                  <a:cubicBezTo>
                    <a:pt x="26195" y="141122"/>
                    <a:pt x="26700" y="139310"/>
                    <a:pt x="27709" y="134911"/>
                  </a:cubicBezTo>
                  <a:lnTo>
                    <a:pt x="46377" y="5856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027AC8-DA43-EF7D-0759-A923B7E5E7A5}"/>
                </a:ext>
              </a:extLst>
            </p:cNvPr>
            <p:cNvSpPr/>
            <p:nvPr>
              <p:custDataLst>
                <p:tags r:id="rId251"/>
              </p:custDataLst>
            </p:nvPr>
          </p:nvSpPr>
          <p:spPr>
            <a:xfrm>
              <a:off x="8012287" y="4253866"/>
              <a:ext cx="78050" cy="120291"/>
            </a:xfrm>
            <a:custGeom>
              <a:avLst/>
              <a:gdLst>
                <a:gd name="connsiteX0" fmla="*/ 78267 w 78050"/>
                <a:gd name="connsiteY0" fmla="*/ 87390 h 120291"/>
                <a:gd name="connsiteX1" fmla="*/ 72263 w 78050"/>
                <a:gd name="connsiteY1" fmla="*/ 87390 h 120291"/>
                <a:gd name="connsiteX2" fmla="*/ 67671 w 78050"/>
                <a:gd name="connsiteY2" fmla="*/ 103876 h 120291"/>
                <a:gd name="connsiteX3" fmla="*/ 50189 w 78050"/>
                <a:gd name="connsiteY3" fmla="*/ 104963 h 120291"/>
                <a:gd name="connsiteX4" fmla="*/ 17698 w 78050"/>
                <a:gd name="connsiteY4" fmla="*/ 104963 h 120291"/>
                <a:gd name="connsiteX5" fmla="*/ 53015 w 78050"/>
                <a:gd name="connsiteY5" fmla="*/ 74528 h 120291"/>
                <a:gd name="connsiteX6" fmla="*/ 78267 w 78050"/>
                <a:gd name="connsiteY6" fmla="*/ 35397 h 120291"/>
                <a:gd name="connsiteX7" fmla="*/ 36946 w 78050"/>
                <a:gd name="connsiteY7" fmla="*/ 71 h 120291"/>
                <a:gd name="connsiteX8" fmla="*/ 216 w 78050"/>
                <a:gd name="connsiteY8" fmla="*/ 32499 h 120291"/>
                <a:gd name="connsiteX9" fmla="*/ 9575 w 78050"/>
                <a:gd name="connsiteY9" fmla="*/ 42644 h 120291"/>
                <a:gd name="connsiteX10" fmla="*/ 18934 w 78050"/>
                <a:gd name="connsiteY10" fmla="*/ 33042 h 120291"/>
                <a:gd name="connsiteX11" fmla="*/ 8515 w 78050"/>
                <a:gd name="connsiteY11" fmla="*/ 23440 h 120291"/>
                <a:gd name="connsiteX12" fmla="*/ 34297 w 78050"/>
                <a:gd name="connsiteY12" fmla="*/ 6592 h 120291"/>
                <a:gd name="connsiteX13" fmla="*/ 61138 w 78050"/>
                <a:gd name="connsiteY13" fmla="*/ 35397 h 120291"/>
                <a:gd name="connsiteX14" fmla="*/ 44539 w 78050"/>
                <a:gd name="connsiteY14" fmla="*/ 70180 h 120291"/>
                <a:gd name="connsiteX15" fmla="*/ 1982 w 78050"/>
                <a:gd name="connsiteY15" fmla="*/ 113297 h 120291"/>
                <a:gd name="connsiteX16" fmla="*/ 216 w 78050"/>
                <a:gd name="connsiteY16" fmla="*/ 120362 h 120291"/>
                <a:gd name="connsiteX17" fmla="*/ 72969 w 78050"/>
                <a:gd name="connsiteY17" fmla="*/ 120362 h 120291"/>
                <a:gd name="connsiteX18" fmla="*/ 78267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267" y="87390"/>
                  </a:moveTo>
                  <a:lnTo>
                    <a:pt x="72263" y="87390"/>
                  </a:lnTo>
                  <a:cubicBezTo>
                    <a:pt x="71733" y="91376"/>
                    <a:pt x="69967" y="102065"/>
                    <a:pt x="67671" y="103876"/>
                  </a:cubicBezTo>
                  <a:cubicBezTo>
                    <a:pt x="66259" y="104963"/>
                    <a:pt x="52662" y="104963"/>
                    <a:pt x="50189" y="104963"/>
                  </a:cubicBezTo>
                  <a:lnTo>
                    <a:pt x="17698" y="104963"/>
                  </a:lnTo>
                  <a:cubicBezTo>
                    <a:pt x="36239" y="88115"/>
                    <a:pt x="42420" y="83043"/>
                    <a:pt x="53015" y="74528"/>
                  </a:cubicBezTo>
                  <a:cubicBezTo>
                    <a:pt x="66082" y="63839"/>
                    <a:pt x="78267" y="52607"/>
                    <a:pt x="78267" y="35397"/>
                  </a:cubicBezTo>
                  <a:cubicBezTo>
                    <a:pt x="78267" y="13477"/>
                    <a:pt x="59548" y="71"/>
                    <a:pt x="36946" y="71"/>
                  </a:cubicBezTo>
                  <a:cubicBezTo>
                    <a:pt x="15049" y="71"/>
                    <a:pt x="216" y="15832"/>
                    <a:pt x="216" y="32499"/>
                  </a:cubicBezTo>
                  <a:cubicBezTo>
                    <a:pt x="216" y="41738"/>
                    <a:pt x="7809" y="42644"/>
                    <a:pt x="9575" y="42644"/>
                  </a:cubicBezTo>
                  <a:cubicBezTo>
                    <a:pt x="13813" y="42644"/>
                    <a:pt x="18934" y="39564"/>
                    <a:pt x="18934" y="33042"/>
                  </a:cubicBezTo>
                  <a:cubicBezTo>
                    <a:pt x="18934" y="29781"/>
                    <a:pt x="17698" y="23440"/>
                    <a:pt x="8515" y="23440"/>
                  </a:cubicBezTo>
                  <a:cubicBezTo>
                    <a:pt x="13989" y="10578"/>
                    <a:pt x="25997" y="6592"/>
                    <a:pt x="34297" y="6592"/>
                  </a:cubicBezTo>
                  <a:cubicBezTo>
                    <a:pt x="51955" y="6592"/>
                    <a:pt x="61138" y="20723"/>
                    <a:pt x="61138" y="35397"/>
                  </a:cubicBezTo>
                  <a:cubicBezTo>
                    <a:pt x="61138" y="51158"/>
                    <a:pt x="50189" y="63658"/>
                    <a:pt x="44539" y="70180"/>
                  </a:cubicBezTo>
                  <a:lnTo>
                    <a:pt x="1982" y="113297"/>
                  </a:lnTo>
                  <a:cubicBezTo>
                    <a:pt x="216" y="114927"/>
                    <a:pt x="216" y="115289"/>
                    <a:pt x="216" y="120362"/>
                  </a:cubicBezTo>
                  <a:lnTo>
                    <a:pt x="72969" y="120362"/>
                  </a:lnTo>
                  <a:lnTo>
                    <a:pt x="78267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A09D2F0-73A7-F424-8C0F-E9F348A53A6F}"/>
                </a:ext>
              </a:extLst>
            </p:cNvPr>
            <p:cNvSpPr/>
            <p:nvPr>
              <p:custDataLst>
                <p:tags r:id="rId252"/>
              </p:custDataLst>
            </p:nvPr>
          </p:nvSpPr>
          <p:spPr>
            <a:xfrm>
              <a:off x="8184516" y="4330133"/>
              <a:ext cx="167756" cy="172362"/>
            </a:xfrm>
            <a:custGeom>
              <a:avLst/>
              <a:gdLst>
                <a:gd name="connsiteX0" fmla="*/ 89272 w 167756"/>
                <a:gd name="connsiteY0" fmla="*/ 91432 h 172362"/>
                <a:gd name="connsiteX1" fmla="*/ 159654 w 167756"/>
                <a:gd name="connsiteY1" fmla="*/ 91432 h 172362"/>
                <a:gd name="connsiteX2" fmla="*/ 167979 w 167756"/>
                <a:gd name="connsiteY2" fmla="*/ 86256 h 172362"/>
                <a:gd name="connsiteX3" fmla="*/ 159654 w 167756"/>
                <a:gd name="connsiteY3" fmla="*/ 81080 h 172362"/>
                <a:gd name="connsiteX4" fmla="*/ 89272 w 167756"/>
                <a:gd name="connsiteY4" fmla="*/ 81080 h 172362"/>
                <a:gd name="connsiteX5" fmla="*/ 89272 w 167756"/>
                <a:gd name="connsiteY5" fmla="*/ 8615 h 172362"/>
                <a:gd name="connsiteX6" fmla="*/ 84227 w 167756"/>
                <a:gd name="connsiteY6" fmla="*/ 75 h 172362"/>
                <a:gd name="connsiteX7" fmla="*/ 79181 w 167756"/>
                <a:gd name="connsiteY7" fmla="*/ 8615 h 172362"/>
                <a:gd name="connsiteX8" fmla="*/ 79181 w 167756"/>
                <a:gd name="connsiteY8" fmla="*/ 81080 h 172362"/>
                <a:gd name="connsiteX9" fmla="*/ 8547 w 167756"/>
                <a:gd name="connsiteY9" fmla="*/ 81080 h 172362"/>
                <a:gd name="connsiteX10" fmla="*/ 222 w 167756"/>
                <a:gd name="connsiteY10" fmla="*/ 86256 h 172362"/>
                <a:gd name="connsiteX11" fmla="*/ 8547 w 167756"/>
                <a:gd name="connsiteY11" fmla="*/ 91432 h 172362"/>
                <a:gd name="connsiteX12" fmla="*/ 79181 w 167756"/>
                <a:gd name="connsiteY12" fmla="*/ 91432 h 172362"/>
                <a:gd name="connsiteX13" fmla="*/ 79181 w 167756"/>
                <a:gd name="connsiteY13" fmla="*/ 163897 h 172362"/>
                <a:gd name="connsiteX14" fmla="*/ 84227 w 167756"/>
                <a:gd name="connsiteY14" fmla="*/ 172437 h 172362"/>
                <a:gd name="connsiteX15" fmla="*/ 89272 w 167756"/>
                <a:gd name="connsiteY15" fmla="*/ 163897 h 172362"/>
                <a:gd name="connsiteX16" fmla="*/ 89272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272" y="91432"/>
                  </a:moveTo>
                  <a:lnTo>
                    <a:pt x="159654" y="91432"/>
                  </a:lnTo>
                  <a:cubicBezTo>
                    <a:pt x="163186" y="91432"/>
                    <a:pt x="167979" y="91432"/>
                    <a:pt x="167979" y="86256"/>
                  </a:cubicBezTo>
                  <a:cubicBezTo>
                    <a:pt x="167979" y="81080"/>
                    <a:pt x="163186" y="81080"/>
                    <a:pt x="159654" y="81080"/>
                  </a:cubicBezTo>
                  <a:lnTo>
                    <a:pt x="89272" y="81080"/>
                  </a:lnTo>
                  <a:lnTo>
                    <a:pt x="89272" y="8615"/>
                  </a:lnTo>
                  <a:cubicBezTo>
                    <a:pt x="89272" y="4992"/>
                    <a:pt x="89272" y="75"/>
                    <a:pt x="84227" y="75"/>
                  </a:cubicBezTo>
                  <a:cubicBezTo>
                    <a:pt x="79181" y="75"/>
                    <a:pt x="79181" y="4992"/>
                    <a:pt x="79181" y="8615"/>
                  </a:cubicBezTo>
                  <a:lnTo>
                    <a:pt x="79181" y="81080"/>
                  </a:lnTo>
                  <a:lnTo>
                    <a:pt x="8547" y="81080"/>
                  </a:lnTo>
                  <a:cubicBezTo>
                    <a:pt x="5015" y="81080"/>
                    <a:pt x="222" y="81080"/>
                    <a:pt x="222" y="86256"/>
                  </a:cubicBezTo>
                  <a:cubicBezTo>
                    <a:pt x="222" y="91432"/>
                    <a:pt x="5015" y="91432"/>
                    <a:pt x="8547" y="91432"/>
                  </a:cubicBezTo>
                  <a:lnTo>
                    <a:pt x="79181" y="91432"/>
                  </a:lnTo>
                  <a:lnTo>
                    <a:pt x="79181" y="163897"/>
                  </a:lnTo>
                  <a:cubicBezTo>
                    <a:pt x="79181" y="167520"/>
                    <a:pt x="79181" y="172437"/>
                    <a:pt x="84227" y="172437"/>
                  </a:cubicBezTo>
                  <a:cubicBezTo>
                    <a:pt x="89272" y="172437"/>
                    <a:pt x="89272" y="167520"/>
                    <a:pt x="89272" y="163897"/>
                  </a:cubicBezTo>
                  <a:lnTo>
                    <a:pt x="89272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4D4F91-B1CB-A938-4715-938707C85A65}"/>
                </a:ext>
              </a:extLst>
            </p:cNvPr>
            <p:cNvSpPr/>
            <p:nvPr>
              <p:custDataLst>
                <p:tags r:id="rId253"/>
              </p:custDataLst>
            </p:nvPr>
          </p:nvSpPr>
          <p:spPr>
            <a:xfrm>
              <a:off x="8436024" y="4298560"/>
              <a:ext cx="125880" cy="235510"/>
            </a:xfrm>
            <a:custGeom>
              <a:avLst/>
              <a:gdLst>
                <a:gd name="connsiteX0" fmla="*/ 79444 w 125880"/>
                <a:gd name="connsiteY0" fmla="*/ 79009 h 235510"/>
                <a:gd name="connsiteX1" fmla="*/ 101138 w 125880"/>
                <a:gd name="connsiteY1" fmla="*/ 79009 h 235510"/>
                <a:gd name="connsiteX2" fmla="*/ 108706 w 125880"/>
                <a:gd name="connsiteY2" fmla="*/ 73833 h 235510"/>
                <a:gd name="connsiteX3" fmla="*/ 101895 w 125880"/>
                <a:gd name="connsiteY3" fmla="*/ 70987 h 235510"/>
                <a:gd name="connsiteX4" fmla="*/ 80957 w 125880"/>
                <a:gd name="connsiteY4" fmla="*/ 70987 h 235510"/>
                <a:gd name="connsiteX5" fmla="*/ 86255 w 125880"/>
                <a:gd name="connsiteY5" fmla="*/ 41483 h 235510"/>
                <a:gd name="connsiteX6" fmla="*/ 92309 w 125880"/>
                <a:gd name="connsiteY6" fmla="*/ 14568 h 235510"/>
                <a:gd name="connsiteX7" fmla="*/ 104166 w 125880"/>
                <a:gd name="connsiteY7" fmla="*/ 5768 h 235510"/>
                <a:gd name="connsiteX8" fmla="*/ 116527 w 125880"/>
                <a:gd name="connsiteY8" fmla="*/ 10427 h 235510"/>
                <a:gd name="connsiteX9" fmla="*/ 102904 w 125880"/>
                <a:gd name="connsiteY9" fmla="*/ 24402 h 235510"/>
                <a:gd name="connsiteX10" fmla="*/ 112238 w 125880"/>
                <a:gd name="connsiteY10" fmla="*/ 33460 h 235510"/>
                <a:gd name="connsiteX11" fmla="*/ 126113 w 125880"/>
                <a:gd name="connsiteY11" fmla="*/ 17932 h 235510"/>
                <a:gd name="connsiteX12" fmla="*/ 104166 w 125880"/>
                <a:gd name="connsiteY12" fmla="*/ 75 h 235510"/>
                <a:gd name="connsiteX13" fmla="*/ 72128 w 125880"/>
                <a:gd name="connsiteY13" fmla="*/ 30355 h 235510"/>
                <a:gd name="connsiteX14" fmla="*/ 63803 w 125880"/>
                <a:gd name="connsiteY14" fmla="*/ 70987 h 235510"/>
                <a:gd name="connsiteX15" fmla="*/ 46397 w 125880"/>
                <a:gd name="connsiteY15" fmla="*/ 70987 h 235510"/>
                <a:gd name="connsiteX16" fmla="*/ 38829 w 125880"/>
                <a:gd name="connsiteY16" fmla="*/ 75904 h 235510"/>
                <a:gd name="connsiteX17" fmla="*/ 45892 w 125880"/>
                <a:gd name="connsiteY17" fmla="*/ 79009 h 235510"/>
                <a:gd name="connsiteX18" fmla="*/ 62542 w 125880"/>
                <a:gd name="connsiteY18" fmla="*/ 79009 h 235510"/>
                <a:gd name="connsiteX19" fmla="*/ 43622 w 125880"/>
                <a:gd name="connsiteY19" fmla="*/ 181236 h 235510"/>
                <a:gd name="connsiteX20" fmla="*/ 21675 w 125880"/>
                <a:gd name="connsiteY20" fmla="*/ 229891 h 235510"/>
                <a:gd name="connsiteX21" fmla="*/ 9566 w 125880"/>
                <a:gd name="connsiteY21" fmla="*/ 225233 h 235510"/>
                <a:gd name="connsiteX22" fmla="*/ 23441 w 125880"/>
                <a:gd name="connsiteY22" fmla="*/ 211257 h 235510"/>
                <a:gd name="connsiteX23" fmla="*/ 14107 w 125880"/>
                <a:gd name="connsiteY23" fmla="*/ 202199 h 235510"/>
                <a:gd name="connsiteX24" fmla="*/ 232 w 125880"/>
                <a:gd name="connsiteY24" fmla="*/ 217727 h 235510"/>
                <a:gd name="connsiteX25" fmla="*/ 21675 w 125880"/>
                <a:gd name="connsiteY25" fmla="*/ 235585 h 235510"/>
                <a:gd name="connsiteX26" fmla="*/ 50181 w 125880"/>
                <a:gd name="connsiteY26" fmla="*/ 210481 h 235510"/>
                <a:gd name="connsiteX27" fmla="*/ 64308 w 125880"/>
                <a:gd name="connsiteY27" fmla="*/ 161050 h 235510"/>
                <a:gd name="connsiteX28" fmla="*/ 79444 w 125880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880" h="235510">
                  <a:moveTo>
                    <a:pt x="79444" y="79009"/>
                  </a:moveTo>
                  <a:lnTo>
                    <a:pt x="101138" y="79009"/>
                  </a:lnTo>
                  <a:cubicBezTo>
                    <a:pt x="106184" y="79009"/>
                    <a:pt x="108706" y="79009"/>
                    <a:pt x="108706" y="73833"/>
                  </a:cubicBezTo>
                  <a:cubicBezTo>
                    <a:pt x="108706" y="70987"/>
                    <a:pt x="106184" y="70987"/>
                    <a:pt x="101895" y="70987"/>
                  </a:cubicBezTo>
                  <a:lnTo>
                    <a:pt x="80957" y="70987"/>
                  </a:lnTo>
                  <a:lnTo>
                    <a:pt x="86255" y="41483"/>
                  </a:lnTo>
                  <a:cubicBezTo>
                    <a:pt x="87264" y="36048"/>
                    <a:pt x="90796" y="17673"/>
                    <a:pt x="92309" y="14568"/>
                  </a:cubicBezTo>
                  <a:cubicBezTo>
                    <a:pt x="94579" y="9650"/>
                    <a:pt x="98868" y="5768"/>
                    <a:pt x="104166" y="5768"/>
                  </a:cubicBezTo>
                  <a:cubicBezTo>
                    <a:pt x="105175" y="5768"/>
                    <a:pt x="111734" y="5768"/>
                    <a:pt x="116527" y="10427"/>
                  </a:cubicBezTo>
                  <a:cubicBezTo>
                    <a:pt x="105427" y="11462"/>
                    <a:pt x="102904" y="20520"/>
                    <a:pt x="102904" y="24402"/>
                  </a:cubicBezTo>
                  <a:cubicBezTo>
                    <a:pt x="102904" y="30355"/>
                    <a:pt x="107445" y="33460"/>
                    <a:pt x="112238" y="33460"/>
                  </a:cubicBezTo>
                  <a:cubicBezTo>
                    <a:pt x="118797" y="33460"/>
                    <a:pt x="126113" y="27767"/>
                    <a:pt x="126113" y="17932"/>
                  </a:cubicBezTo>
                  <a:cubicBezTo>
                    <a:pt x="126113" y="6027"/>
                    <a:pt x="114508" y="75"/>
                    <a:pt x="104166" y="75"/>
                  </a:cubicBezTo>
                  <a:cubicBezTo>
                    <a:pt x="95589" y="75"/>
                    <a:pt x="79696" y="4733"/>
                    <a:pt x="72128" y="30355"/>
                  </a:cubicBezTo>
                  <a:cubicBezTo>
                    <a:pt x="70614" y="35789"/>
                    <a:pt x="69858" y="38377"/>
                    <a:pt x="63803" y="70987"/>
                  </a:cubicBezTo>
                  <a:lnTo>
                    <a:pt x="46397" y="70987"/>
                  </a:lnTo>
                  <a:cubicBezTo>
                    <a:pt x="41604" y="70987"/>
                    <a:pt x="38829" y="70987"/>
                    <a:pt x="38829" y="75904"/>
                  </a:cubicBezTo>
                  <a:cubicBezTo>
                    <a:pt x="38829" y="79009"/>
                    <a:pt x="41099" y="79009"/>
                    <a:pt x="45892" y="79009"/>
                  </a:cubicBezTo>
                  <a:lnTo>
                    <a:pt x="62542" y="79009"/>
                  </a:lnTo>
                  <a:lnTo>
                    <a:pt x="43622" y="181236"/>
                  </a:lnTo>
                  <a:cubicBezTo>
                    <a:pt x="39081" y="206340"/>
                    <a:pt x="34793" y="229891"/>
                    <a:pt x="21675" y="229891"/>
                  </a:cubicBezTo>
                  <a:cubicBezTo>
                    <a:pt x="20666" y="229891"/>
                    <a:pt x="14359" y="229891"/>
                    <a:pt x="9566" y="225233"/>
                  </a:cubicBezTo>
                  <a:cubicBezTo>
                    <a:pt x="21170" y="224456"/>
                    <a:pt x="23441" y="215139"/>
                    <a:pt x="23441" y="211257"/>
                  </a:cubicBezTo>
                  <a:cubicBezTo>
                    <a:pt x="23441" y="205305"/>
                    <a:pt x="18900" y="202199"/>
                    <a:pt x="14107" y="202199"/>
                  </a:cubicBezTo>
                  <a:cubicBezTo>
                    <a:pt x="7548" y="202199"/>
                    <a:pt x="232" y="207893"/>
                    <a:pt x="232" y="217727"/>
                  </a:cubicBezTo>
                  <a:cubicBezTo>
                    <a:pt x="232" y="229373"/>
                    <a:pt x="11332" y="235585"/>
                    <a:pt x="21675" y="235585"/>
                  </a:cubicBezTo>
                  <a:cubicBezTo>
                    <a:pt x="35549" y="235585"/>
                    <a:pt x="45640" y="220315"/>
                    <a:pt x="50181" y="210481"/>
                  </a:cubicBezTo>
                  <a:cubicBezTo>
                    <a:pt x="58253" y="194176"/>
                    <a:pt x="64055" y="162861"/>
                    <a:pt x="64308" y="161050"/>
                  </a:cubicBezTo>
                  <a:lnTo>
                    <a:pt x="79444" y="79009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B14625-40C0-5814-7025-D02BEF2B49DF}"/>
                </a:ext>
              </a:extLst>
            </p:cNvPr>
            <p:cNvSpPr/>
            <p:nvPr>
              <p:custDataLst>
                <p:tags r:id="rId254"/>
              </p:custDataLst>
            </p:nvPr>
          </p:nvSpPr>
          <p:spPr>
            <a:xfrm>
              <a:off x="8598288" y="4286913"/>
              <a:ext cx="58525" cy="258802"/>
            </a:xfrm>
            <a:custGeom>
              <a:avLst/>
              <a:gdLst>
                <a:gd name="connsiteX0" fmla="*/ 58764 w 58525"/>
                <a:gd name="connsiteY0" fmla="*/ 256289 h 258802"/>
                <a:gd name="connsiteX1" fmla="*/ 54475 w 58525"/>
                <a:gd name="connsiteY1" fmla="*/ 250595 h 258802"/>
                <a:gd name="connsiteX2" fmla="*/ 14870 w 58525"/>
                <a:gd name="connsiteY2" fmla="*/ 129476 h 258802"/>
                <a:gd name="connsiteX3" fmla="*/ 55484 w 58525"/>
                <a:gd name="connsiteY3" fmla="*/ 7062 h 258802"/>
                <a:gd name="connsiteX4" fmla="*/ 58764 w 58525"/>
                <a:gd name="connsiteY4" fmla="*/ 2663 h 258802"/>
                <a:gd name="connsiteX5" fmla="*/ 56241 w 58525"/>
                <a:gd name="connsiteY5" fmla="*/ 75 h 258802"/>
                <a:gd name="connsiteX6" fmla="*/ 16131 w 58525"/>
                <a:gd name="connsiteY6" fmla="*/ 50541 h 258802"/>
                <a:gd name="connsiteX7" fmla="*/ 238 w 58525"/>
                <a:gd name="connsiteY7" fmla="*/ 129476 h 258802"/>
                <a:gd name="connsiteX8" fmla="*/ 16888 w 58525"/>
                <a:gd name="connsiteY8" fmla="*/ 210222 h 258802"/>
                <a:gd name="connsiteX9" fmla="*/ 56241 w 58525"/>
                <a:gd name="connsiteY9" fmla="*/ 258877 h 258802"/>
                <a:gd name="connsiteX10" fmla="*/ 58764 w 58525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64" y="256289"/>
                  </a:moveTo>
                  <a:cubicBezTo>
                    <a:pt x="58764" y="255513"/>
                    <a:pt x="58764" y="254995"/>
                    <a:pt x="54475" y="250595"/>
                  </a:cubicBezTo>
                  <a:cubicBezTo>
                    <a:pt x="22942" y="217986"/>
                    <a:pt x="14870" y="169073"/>
                    <a:pt x="14870" y="129476"/>
                  </a:cubicBezTo>
                  <a:cubicBezTo>
                    <a:pt x="14870" y="84444"/>
                    <a:pt x="24456" y="39413"/>
                    <a:pt x="55484" y="7062"/>
                  </a:cubicBezTo>
                  <a:cubicBezTo>
                    <a:pt x="58764" y="3957"/>
                    <a:pt x="58764" y="3439"/>
                    <a:pt x="58764" y="2663"/>
                  </a:cubicBezTo>
                  <a:cubicBezTo>
                    <a:pt x="58764" y="851"/>
                    <a:pt x="57755" y="75"/>
                    <a:pt x="56241" y="75"/>
                  </a:cubicBezTo>
                  <a:cubicBezTo>
                    <a:pt x="53719" y="75"/>
                    <a:pt x="31015" y="17673"/>
                    <a:pt x="16131" y="50541"/>
                  </a:cubicBezTo>
                  <a:cubicBezTo>
                    <a:pt x="3265" y="79009"/>
                    <a:pt x="238" y="107736"/>
                    <a:pt x="238" y="129476"/>
                  </a:cubicBezTo>
                  <a:cubicBezTo>
                    <a:pt x="238" y="149662"/>
                    <a:pt x="3013" y="180977"/>
                    <a:pt x="16888" y="210222"/>
                  </a:cubicBezTo>
                  <a:cubicBezTo>
                    <a:pt x="32024" y="242055"/>
                    <a:pt x="53719" y="258877"/>
                    <a:pt x="56241" y="258877"/>
                  </a:cubicBezTo>
                  <a:cubicBezTo>
                    <a:pt x="57755" y="258877"/>
                    <a:pt x="58764" y="258101"/>
                    <a:pt x="58764" y="256289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A4612F-3BB5-AF79-DC4C-F0B2CC7FFF62}"/>
                </a:ext>
              </a:extLst>
            </p:cNvPr>
            <p:cNvSpPr/>
            <p:nvPr>
              <p:custDataLst>
                <p:tags r:id="rId255"/>
              </p:custDataLst>
            </p:nvPr>
          </p:nvSpPr>
          <p:spPr>
            <a:xfrm>
              <a:off x="8678732" y="4366625"/>
              <a:ext cx="102671" cy="117237"/>
            </a:xfrm>
            <a:custGeom>
              <a:avLst/>
              <a:gdLst>
                <a:gd name="connsiteX0" fmla="*/ 15126 w 102671"/>
                <a:gd name="connsiteY0" fmla="*/ 99196 h 117237"/>
                <a:gd name="connsiteX1" fmla="*/ 12855 w 102671"/>
                <a:gd name="connsiteY1" fmla="*/ 110324 h 117237"/>
                <a:gd name="connsiteX2" fmla="*/ 20171 w 102671"/>
                <a:gd name="connsiteY2" fmla="*/ 117312 h 117237"/>
                <a:gd name="connsiteX3" fmla="*/ 29505 w 102671"/>
                <a:gd name="connsiteY3" fmla="*/ 110066 h 117237"/>
                <a:gd name="connsiteX4" fmla="*/ 39595 w 102671"/>
                <a:gd name="connsiteY4" fmla="*/ 69175 h 117237"/>
                <a:gd name="connsiteX5" fmla="*/ 47668 w 102671"/>
                <a:gd name="connsiteY5" fmla="*/ 35531 h 117237"/>
                <a:gd name="connsiteX6" fmla="*/ 61795 w 102671"/>
                <a:gd name="connsiteY6" fmla="*/ 14309 h 117237"/>
                <a:gd name="connsiteX7" fmla="*/ 81976 w 102671"/>
                <a:gd name="connsiteY7" fmla="*/ 5768 h 117237"/>
                <a:gd name="connsiteX8" fmla="*/ 92571 w 102671"/>
                <a:gd name="connsiteY8" fmla="*/ 8874 h 117237"/>
                <a:gd name="connsiteX9" fmla="*/ 79453 w 102671"/>
                <a:gd name="connsiteY9" fmla="*/ 23108 h 117237"/>
                <a:gd name="connsiteX10" fmla="*/ 89039 w 102671"/>
                <a:gd name="connsiteY10" fmla="*/ 32166 h 117237"/>
                <a:gd name="connsiteX11" fmla="*/ 102914 w 102671"/>
                <a:gd name="connsiteY11" fmla="*/ 16897 h 117237"/>
                <a:gd name="connsiteX12" fmla="*/ 81976 w 102671"/>
                <a:gd name="connsiteY12" fmla="*/ 75 h 117237"/>
                <a:gd name="connsiteX13" fmla="*/ 49686 w 102671"/>
                <a:gd name="connsiteY13" fmla="*/ 20002 h 117237"/>
                <a:gd name="connsiteX14" fmla="*/ 26730 w 102671"/>
                <a:gd name="connsiteY14" fmla="*/ 75 h 117237"/>
                <a:gd name="connsiteX15" fmla="*/ 8062 w 102671"/>
                <a:gd name="connsiteY15" fmla="*/ 14826 h 117237"/>
                <a:gd name="connsiteX16" fmla="*/ 242 w 102671"/>
                <a:gd name="connsiteY16" fmla="*/ 39930 h 117237"/>
                <a:gd name="connsiteX17" fmla="*/ 3269 w 102671"/>
                <a:gd name="connsiteY17" fmla="*/ 42518 h 117237"/>
                <a:gd name="connsiteX18" fmla="*/ 7558 w 102671"/>
                <a:gd name="connsiteY18" fmla="*/ 36566 h 117237"/>
                <a:gd name="connsiteX19" fmla="*/ 25973 w 102671"/>
                <a:gd name="connsiteY19" fmla="*/ 5768 h 117237"/>
                <a:gd name="connsiteX20" fmla="*/ 33793 w 102671"/>
                <a:gd name="connsiteY20" fmla="*/ 17673 h 117237"/>
                <a:gd name="connsiteX21" fmla="*/ 29757 w 102671"/>
                <a:gd name="connsiteY21" fmla="*/ 39413 h 117237"/>
                <a:gd name="connsiteX22" fmla="*/ 15126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26" y="99196"/>
                  </a:moveTo>
                  <a:cubicBezTo>
                    <a:pt x="14369" y="103078"/>
                    <a:pt x="12855" y="109030"/>
                    <a:pt x="12855" y="110324"/>
                  </a:cubicBezTo>
                  <a:cubicBezTo>
                    <a:pt x="12855" y="114983"/>
                    <a:pt x="16387" y="117312"/>
                    <a:pt x="20171" y="117312"/>
                  </a:cubicBezTo>
                  <a:cubicBezTo>
                    <a:pt x="23198" y="117312"/>
                    <a:pt x="27739" y="115242"/>
                    <a:pt x="29505" y="110066"/>
                  </a:cubicBezTo>
                  <a:cubicBezTo>
                    <a:pt x="30009" y="109030"/>
                    <a:pt x="38586" y="73833"/>
                    <a:pt x="39595" y="69175"/>
                  </a:cubicBezTo>
                  <a:cubicBezTo>
                    <a:pt x="41614" y="60634"/>
                    <a:pt x="46154" y="42518"/>
                    <a:pt x="47668" y="35531"/>
                  </a:cubicBezTo>
                  <a:cubicBezTo>
                    <a:pt x="48677" y="32166"/>
                    <a:pt x="55740" y="20002"/>
                    <a:pt x="61795" y="14309"/>
                  </a:cubicBezTo>
                  <a:cubicBezTo>
                    <a:pt x="63813" y="12497"/>
                    <a:pt x="71129" y="5768"/>
                    <a:pt x="81976" y="5768"/>
                  </a:cubicBezTo>
                  <a:cubicBezTo>
                    <a:pt x="88535" y="5768"/>
                    <a:pt x="92319" y="8874"/>
                    <a:pt x="92571" y="8874"/>
                  </a:cubicBezTo>
                  <a:cubicBezTo>
                    <a:pt x="85003" y="10168"/>
                    <a:pt x="79453" y="16379"/>
                    <a:pt x="79453" y="23108"/>
                  </a:cubicBezTo>
                  <a:cubicBezTo>
                    <a:pt x="79453" y="27249"/>
                    <a:pt x="82228" y="32166"/>
                    <a:pt x="89039" y="32166"/>
                  </a:cubicBezTo>
                  <a:cubicBezTo>
                    <a:pt x="95851" y="32166"/>
                    <a:pt x="102914" y="26214"/>
                    <a:pt x="102914" y="16897"/>
                  </a:cubicBezTo>
                  <a:cubicBezTo>
                    <a:pt x="102914" y="7839"/>
                    <a:pt x="94842" y="75"/>
                    <a:pt x="81976" y="75"/>
                  </a:cubicBezTo>
                  <a:cubicBezTo>
                    <a:pt x="65579" y="75"/>
                    <a:pt x="54479" y="12756"/>
                    <a:pt x="49686" y="20002"/>
                  </a:cubicBezTo>
                  <a:cubicBezTo>
                    <a:pt x="47668" y="8356"/>
                    <a:pt x="38586" y="75"/>
                    <a:pt x="26730" y="75"/>
                  </a:cubicBezTo>
                  <a:cubicBezTo>
                    <a:pt x="15126" y="75"/>
                    <a:pt x="10333" y="10168"/>
                    <a:pt x="8062" y="14826"/>
                  </a:cubicBezTo>
                  <a:cubicBezTo>
                    <a:pt x="3522" y="23626"/>
                    <a:pt x="242" y="39154"/>
                    <a:pt x="242" y="39930"/>
                  </a:cubicBezTo>
                  <a:cubicBezTo>
                    <a:pt x="242" y="42518"/>
                    <a:pt x="2765" y="42518"/>
                    <a:pt x="3269" y="42518"/>
                  </a:cubicBezTo>
                  <a:cubicBezTo>
                    <a:pt x="5792" y="42518"/>
                    <a:pt x="6044" y="42259"/>
                    <a:pt x="7558" y="36566"/>
                  </a:cubicBezTo>
                  <a:cubicBezTo>
                    <a:pt x="11846" y="18191"/>
                    <a:pt x="16892" y="5768"/>
                    <a:pt x="25973" y="5768"/>
                  </a:cubicBezTo>
                  <a:cubicBezTo>
                    <a:pt x="30262" y="5768"/>
                    <a:pt x="33793" y="7839"/>
                    <a:pt x="33793" y="17673"/>
                  </a:cubicBezTo>
                  <a:cubicBezTo>
                    <a:pt x="33793" y="23108"/>
                    <a:pt x="33037" y="25955"/>
                    <a:pt x="29757" y="39413"/>
                  </a:cubicBezTo>
                  <a:lnTo>
                    <a:pt x="15126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624BBF1-C507-4F9C-62C4-F6B41D171FC6}"/>
                </a:ext>
              </a:extLst>
            </p:cNvPr>
            <p:cNvSpPr/>
            <p:nvPr>
              <p:custDataLst>
                <p:tags r:id="rId256"/>
              </p:custDataLst>
            </p:nvPr>
          </p:nvSpPr>
          <p:spPr>
            <a:xfrm>
              <a:off x="8806615" y="4286913"/>
              <a:ext cx="58525" cy="258802"/>
            </a:xfrm>
            <a:custGeom>
              <a:avLst/>
              <a:gdLst>
                <a:gd name="connsiteX0" fmla="*/ 58772 w 58525"/>
                <a:gd name="connsiteY0" fmla="*/ 129476 h 258802"/>
                <a:gd name="connsiteX1" fmla="*/ 42123 w 58525"/>
                <a:gd name="connsiteY1" fmla="*/ 48730 h 258802"/>
                <a:gd name="connsiteX2" fmla="*/ 2770 w 58525"/>
                <a:gd name="connsiteY2" fmla="*/ 75 h 258802"/>
                <a:gd name="connsiteX3" fmla="*/ 247 w 58525"/>
                <a:gd name="connsiteY3" fmla="*/ 2663 h 258802"/>
                <a:gd name="connsiteX4" fmla="*/ 5040 w 58525"/>
                <a:gd name="connsiteY4" fmla="*/ 8615 h 258802"/>
                <a:gd name="connsiteX5" fmla="*/ 44141 w 58525"/>
                <a:gd name="connsiteY5" fmla="*/ 129476 h 258802"/>
                <a:gd name="connsiteX6" fmla="*/ 3526 w 58525"/>
                <a:gd name="connsiteY6" fmla="*/ 251889 h 258802"/>
                <a:gd name="connsiteX7" fmla="*/ 247 w 58525"/>
                <a:gd name="connsiteY7" fmla="*/ 256289 h 258802"/>
                <a:gd name="connsiteX8" fmla="*/ 2770 w 58525"/>
                <a:gd name="connsiteY8" fmla="*/ 258877 h 258802"/>
                <a:gd name="connsiteX9" fmla="*/ 42880 w 58525"/>
                <a:gd name="connsiteY9" fmla="*/ 208411 h 258802"/>
                <a:gd name="connsiteX10" fmla="*/ 58772 w 58525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25" h="258802">
                  <a:moveTo>
                    <a:pt x="58772" y="129476"/>
                  </a:moveTo>
                  <a:cubicBezTo>
                    <a:pt x="58772" y="109289"/>
                    <a:pt x="55998" y="77974"/>
                    <a:pt x="42123" y="48730"/>
                  </a:cubicBezTo>
                  <a:cubicBezTo>
                    <a:pt x="26987" y="16897"/>
                    <a:pt x="5292" y="75"/>
                    <a:pt x="2770" y="75"/>
                  </a:cubicBezTo>
                  <a:cubicBezTo>
                    <a:pt x="1256" y="75"/>
                    <a:pt x="247" y="1110"/>
                    <a:pt x="247" y="2663"/>
                  </a:cubicBezTo>
                  <a:cubicBezTo>
                    <a:pt x="247" y="3439"/>
                    <a:pt x="247" y="3957"/>
                    <a:pt x="5040" y="8615"/>
                  </a:cubicBezTo>
                  <a:cubicBezTo>
                    <a:pt x="29762" y="34237"/>
                    <a:pt x="44141" y="75386"/>
                    <a:pt x="44141" y="129476"/>
                  </a:cubicBezTo>
                  <a:cubicBezTo>
                    <a:pt x="44141" y="173731"/>
                    <a:pt x="34807" y="219280"/>
                    <a:pt x="3526" y="251889"/>
                  </a:cubicBezTo>
                  <a:cubicBezTo>
                    <a:pt x="247" y="254995"/>
                    <a:pt x="247" y="255513"/>
                    <a:pt x="247" y="256289"/>
                  </a:cubicBezTo>
                  <a:cubicBezTo>
                    <a:pt x="247" y="257842"/>
                    <a:pt x="1256" y="258877"/>
                    <a:pt x="2770" y="258877"/>
                  </a:cubicBezTo>
                  <a:cubicBezTo>
                    <a:pt x="5292" y="258877"/>
                    <a:pt x="27996" y="241278"/>
                    <a:pt x="42880" y="208411"/>
                  </a:cubicBezTo>
                  <a:cubicBezTo>
                    <a:pt x="55745" y="179942"/>
                    <a:pt x="58772" y="151215"/>
                    <a:pt x="58772" y="129476"/>
                  </a:cubicBez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F600EF9-E15B-2E59-1C3E-01DE71CF9D32}"/>
                </a:ext>
              </a:extLst>
            </p:cNvPr>
            <p:cNvSpPr/>
            <p:nvPr>
              <p:custDataLst>
                <p:tags r:id="rId257"/>
              </p:custDataLst>
            </p:nvPr>
          </p:nvSpPr>
          <p:spPr>
            <a:xfrm>
              <a:off x="8909411" y="4324338"/>
              <a:ext cx="119371" cy="8876"/>
            </a:xfrm>
            <a:custGeom>
              <a:avLst/>
              <a:gdLst>
                <a:gd name="connsiteX0" fmla="*/ 112559 w 119371"/>
                <a:gd name="connsiteY0" fmla="*/ 8948 h 8876"/>
                <a:gd name="connsiteX1" fmla="*/ 119623 w 119371"/>
                <a:gd name="connsiteY1" fmla="*/ 4600 h 8876"/>
                <a:gd name="connsiteX2" fmla="*/ 112559 w 119371"/>
                <a:gd name="connsiteY2" fmla="*/ 71 h 8876"/>
                <a:gd name="connsiteX3" fmla="*/ 7314 w 119371"/>
                <a:gd name="connsiteY3" fmla="*/ 71 h 8876"/>
                <a:gd name="connsiteX4" fmla="*/ 251 w 119371"/>
                <a:gd name="connsiteY4" fmla="*/ 4418 h 8876"/>
                <a:gd name="connsiteX5" fmla="*/ 7314 w 119371"/>
                <a:gd name="connsiteY5" fmla="*/ 8948 h 8876"/>
                <a:gd name="connsiteX6" fmla="*/ 112559 w 119371"/>
                <a:gd name="connsiteY6" fmla="*/ 8948 h 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876">
                  <a:moveTo>
                    <a:pt x="112559" y="8948"/>
                  </a:moveTo>
                  <a:cubicBezTo>
                    <a:pt x="115385" y="8948"/>
                    <a:pt x="119623" y="8948"/>
                    <a:pt x="119623" y="4600"/>
                  </a:cubicBezTo>
                  <a:cubicBezTo>
                    <a:pt x="119623" y="71"/>
                    <a:pt x="115561" y="71"/>
                    <a:pt x="112559" y="71"/>
                  </a:cubicBezTo>
                  <a:lnTo>
                    <a:pt x="7314" y="71"/>
                  </a:lnTo>
                  <a:cubicBezTo>
                    <a:pt x="4489" y="71"/>
                    <a:pt x="251" y="71"/>
                    <a:pt x="251" y="4418"/>
                  </a:cubicBezTo>
                  <a:cubicBezTo>
                    <a:pt x="251" y="8948"/>
                    <a:pt x="4312" y="8948"/>
                    <a:pt x="7314" y="8948"/>
                  </a:cubicBezTo>
                  <a:lnTo>
                    <a:pt x="112559" y="8948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FEF59A-143D-9E1C-8A53-DA03339B55BC}"/>
                </a:ext>
              </a:extLst>
            </p:cNvPr>
            <p:cNvSpPr/>
            <p:nvPr>
              <p:custDataLst>
                <p:tags r:id="rId258"/>
              </p:custDataLst>
            </p:nvPr>
          </p:nvSpPr>
          <p:spPr>
            <a:xfrm>
              <a:off x="9067254" y="4253866"/>
              <a:ext cx="64277" cy="120291"/>
            </a:xfrm>
            <a:custGeom>
              <a:avLst/>
              <a:gdLst>
                <a:gd name="connsiteX0" fmla="*/ 40165 w 64277"/>
                <a:gd name="connsiteY0" fmla="*/ 5143 h 120291"/>
                <a:gd name="connsiteX1" fmla="*/ 34868 w 64277"/>
                <a:gd name="connsiteY1" fmla="*/ 71 h 120291"/>
                <a:gd name="connsiteX2" fmla="*/ 257 w 64277"/>
                <a:gd name="connsiteY2" fmla="*/ 11665 h 120291"/>
                <a:gd name="connsiteX3" fmla="*/ 257 w 64277"/>
                <a:gd name="connsiteY3" fmla="*/ 18187 h 120291"/>
                <a:gd name="connsiteX4" fmla="*/ 25862 w 64277"/>
                <a:gd name="connsiteY4" fmla="*/ 13114 h 120291"/>
                <a:gd name="connsiteX5" fmla="*/ 25862 w 64277"/>
                <a:gd name="connsiteY5" fmla="*/ 105507 h 120291"/>
                <a:gd name="connsiteX6" fmla="*/ 8203 w 64277"/>
                <a:gd name="connsiteY6" fmla="*/ 113840 h 120291"/>
                <a:gd name="connsiteX7" fmla="*/ 1493 w 64277"/>
                <a:gd name="connsiteY7" fmla="*/ 113840 h 120291"/>
                <a:gd name="connsiteX8" fmla="*/ 1493 w 64277"/>
                <a:gd name="connsiteY8" fmla="*/ 120362 h 120291"/>
                <a:gd name="connsiteX9" fmla="*/ 32925 w 64277"/>
                <a:gd name="connsiteY9" fmla="*/ 119637 h 120291"/>
                <a:gd name="connsiteX10" fmla="*/ 64534 w 64277"/>
                <a:gd name="connsiteY10" fmla="*/ 120362 h 120291"/>
                <a:gd name="connsiteX11" fmla="*/ 64534 w 64277"/>
                <a:gd name="connsiteY11" fmla="*/ 113840 h 120291"/>
                <a:gd name="connsiteX12" fmla="*/ 57824 w 64277"/>
                <a:gd name="connsiteY12" fmla="*/ 113840 h 120291"/>
                <a:gd name="connsiteX13" fmla="*/ 40165 w 64277"/>
                <a:gd name="connsiteY13" fmla="*/ 105507 h 120291"/>
                <a:gd name="connsiteX14" fmla="*/ 40165 w 64277"/>
                <a:gd name="connsiteY14" fmla="*/ 5143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77" h="120291">
                  <a:moveTo>
                    <a:pt x="40165" y="5143"/>
                  </a:moveTo>
                  <a:cubicBezTo>
                    <a:pt x="40165" y="252"/>
                    <a:pt x="39812" y="71"/>
                    <a:pt x="34868" y="71"/>
                  </a:cubicBezTo>
                  <a:cubicBezTo>
                    <a:pt x="23566" y="11484"/>
                    <a:pt x="7497" y="11665"/>
                    <a:pt x="257" y="11665"/>
                  </a:cubicBezTo>
                  <a:lnTo>
                    <a:pt x="257" y="18187"/>
                  </a:lnTo>
                  <a:cubicBezTo>
                    <a:pt x="4495" y="18187"/>
                    <a:pt x="16150" y="18187"/>
                    <a:pt x="25862" y="13114"/>
                  </a:cubicBezTo>
                  <a:lnTo>
                    <a:pt x="25862" y="105507"/>
                  </a:lnTo>
                  <a:cubicBezTo>
                    <a:pt x="25862" y="111485"/>
                    <a:pt x="25862" y="113840"/>
                    <a:pt x="8203" y="113840"/>
                  </a:cubicBezTo>
                  <a:lnTo>
                    <a:pt x="1493" y="113840"/>
                  </a:lnTo>
                  <a:lnTo>
                    <a:pt x="1493" y="120362"/>
                  </a:lnTo>
                  <a:cubicBezTo>
                    <a:pt x="4672" y="120181"/>
                    <a:pt x="26392" y="119637"/>
                    <a:pt x="32925" y="119637"/>
                  </a:cubicBezTo>
                  <a:cubicBezTo>
                    <a:pt x="38400" y="119637"/>
                    <a:pt x="60649" y="120181"/>
                    <a:pt x="64534" y="120362"/>
                  </a:cubicBezTo>
                  <a:lnTo>
                    <a:pt x="64534" y="113840"/>
                  </a:lnTo>
                  <a:lnTo>
                    <a:pt x="57824" y="113840"/>
                  </a:lnTo>
                  <a:cubicBezTo>
                    <a:pt x="40165" y="113840"/>
                    <a:pt x="40165" y="111485"/>
                    <a:pt x="40165" y="105507"/>
                  </a:cubicBezTo>
                  <a:lnTo>
                    <a:pt x="40165" y="5143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175881-E308-0FF3-BD12-1DFE85CB88C1}"/>
                </a:ext>
              </a:extLst>
            </p:cNvPr>
            <p:cNvSpPr/>
            <p:nvPr>
              <p:custDataLst>
                <p:tags r:id="rId259"/>
              </p:custDataLst>
            </p:nvPr>
          </p:nvSpPr>
          <p:spPr>
            <a:xfrm>
              <a:off x="9171266" y="4301406"/>
              <a:ext cx="120078" cy="182455"/>
            </a:xfrm>
            <a:custGeom>
              <a:avLst/>
              <a:gdLst>
                <a:gd name="connsiteX0" fmla="*/ 120340 w 120078"/>
                <a:gd name="connsiteY0" fmla="*/ 2922 h 182455"/>
                <a:gd name="connsiteX1" fmla="*/ 117060 w 120078"/>
                <a:gd name="connsiteY1" fmla="*/ 75 h 182455"/>
                <a:gd name="connsiteX2" fmla="*/ 85023 w 120078"/>
                <a:gd name="connsiteY2" fmla="*/ 2922 h 182455"/>
                <a:gd name="connsiteX3" fmla="*/ 81491 w 120078"/>
                <a:gd name="connsiteY3" fmla="*/ 7839 h 182455"/>
                <a:gd name="connsiteX4" fmla="*/ 87545 w 120078"/>
                <a:gd name="connsiteY4" fmla="*/ 10944 h 182455"/>
                <a:gd name="connsiteX5" fmla="*/ 100158 w 120078"/>
                <a:gd name="connsiteY5" fmla="*/ 15344 h 182455"/>
                <a:gd name="connsiteX6" fmla="*/ 99402 w 120078"/>
                <a:gd name="connsiteY6" fmla="*/ 20520 h 182455"/>
                <a:gd name="connsiteX7" fmla="*/ 84266 w 120078"/>
                <a:gd name="connsiteY7" fmla="*/ 81856 h 182455"/>
                <a:gd name="connsiteX8" fmla="*/ 61057 w 120078"/>
                <a:gd name="connsiteY8" fmla="*/ 65293 h 182455"/>
                <a:gd name="connsiteX9" fmla="*/ 261 w 120078"/>
                <a:gd name="connsiteY9" fmla="*/ 141122 h 182455"/>
                <a:gd name="connsiteX10" fmla="*/ 33813 w 120078"/>
                <a:gd name="connsiteY10" fmla="*/ 182530 h 182455"/>
                <a:gd name="connsiteX11" fmla="*/ 66607 w 120078"/>
                <a:gd name="connsiteY11" fmla="*/ 163120 h 182455"/>
                <a:gd name="connsiteX12" fmla="*/ 89563 w 120078"/>
                <a:gd name="connsiteY12" fmla="*/ 182530 h 182455"/>
                <a:gd name="connsiteX13" fmla="*/ 108231 w 120078"/>
                <a:gd name="connsiteY13" fmla="*/ 168296 h 182455"/>
                <a:gd name="connsiteX14" fmla="*/ 115799 w 120078"/>
                <a:gd name="connsiteY14" fmla="*/ 142675 h 182455"/>
                <a:gd name="connsiteX15" fmla="*/ 112772 w 120078"/>
                <a:gd name="connsiteY15" fmla="*/ 140087 h 182455"/>
                <a:gd name="connsiteX16" fmla="*/ 109240 w 120078"/>
                <a:gd name="connsiteY16" fmla="*/ 144745 h 182455"/>
                <a:gd name="connsiteX17" fmla="*/ 90068 w 120078"/>
                <a:gd name="connsiteY17" fmla="*/ 176837 h 182455"/>
                <a:gd name="connsiteX18" fmla="*/ 82500 w 120078"/>
                <a:gd name="connsiteY18" fmla="*/ 164932 h 182455"/>
                <a:gd name="connsiteX19" fmla="*/ 84014 w 120078"/>
                <a:gd name="connsiteY19" fmla="*/ 152509 h 182455"/>
                <a:gd name="connsiteX20" fmla="*/ 120340 w 120078"/>
                <a:gd name="connsiteY20" fmla="*/ 2922 h 182455"/>
                <a:gd name="connsiteX21" fmla="*/ 67869 w 120078"/>
                <a:gd name="connsiteY21" fmla="*/ 148886 h 182455"/>
                <a:gd name="connsiteX22" fmla="*/ 62823 w 120078"/>
                <a:gd name="connsiteY22" fmla="*/ 158462 h 182455"/>
                <a:gd name="connsiteX23" fmla="*/ 34317 w 120078"/>
                <a:gd name="connsiteY23" fmla="*/ 176837 h 182455"/>
                <a:gd name="connsiteX24" fmla="*/ 18172 w 120078"/>
                <a:gd name="connsiteY24" fmla="*/ 152509 h 182455"/>
                <a:gd name="connsiteX25" fmla="*/ 32047 w 120078"/>
                <a:gd name="connsiteY25" fmla="*/ 95832 h 182455"/>
                <a:gd name="connsiteX26" fmla="*/ 61310 w 120078"/>
                <a:gd name="connsiteY26" fmla="*/ 70987 h 182455"/>
                <a:gd name="connsiteX27" fmla="*/ 81239 w 120078"/>
                <a:gd name="connsiteY27" fmla="*/ 93761 h 182455"/>
                <a:gd name="connsiteX28" fmla="*/ 80482 w 120078"/>
                <a:gd name="connsiteY28" fmla="*/ 98161 h 182455"/>
                <a:gd name="connsiteX29" fmla="*/ 67869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40" y="2922"/>
                  </a:moveTo>
                  <a:cubicBezTo>
                    <a:pt x="120340" y="2663"/>
                    <a:pt x="120340" y="75"/>
                    <a:pt x="117060" y="75"/>
                  </a:cubicBezTo>
                  <a:cubicBezTo>
                    <a:pt x="113276" y="75"/>
                    <a:pt x="89311" y="2404"/>
                    <a:pt x="85023" y="2922"/>
                  </a:cubicBezTo>
                  <a:cubicBezTo>
                    <a:pt x="83004" y="3180"/>
                    <a:pt x="81491" y="4474"/>
                    <a:pt x="81491" y="7839"/>
                  </a:cubicBezTo>
                  <a:cubicBezTo>
                    <a:pt x="81491" y="10944"/>
                    <a:pt x="83761" y="10944"/>
                    <a:pt x="87545" y="10944"/>
                  </a:cubicBezTo>
                  <a:cubicBezTo>
                    <a:pt x="99654" y="10944"/>
                    <a:pt x="100158" y="12756"/>
                    <a:pt x="100158" y="15344"/>
                  </a:cubicBezTo>
                  <a:lnTo>
                    <a:pt x="99402" y="20520"/>
                  </a:lnTo>
                  <a:lnTo>
                    <a:pt x="84266" y="81856"/>
                  </a:lnTo>
                  <a:cubicBezTo>
                    <a:pt x="79725" y="72281"/>
                    <a:pt x="72409" y="65293"/>
                    <a:pt x="61057" y="65293"/>
                  </a:cubicBezTo>
                  <a:cubicBezTo>
                    <a:pt x="31542" y="65293"/>
                    <a:pt x="261" y="103337"/>
                    <a:pt x="261" y="141122"/>
                  </a:cubicBezTo>
                  <a:cubicBezTo>
                    <a:pt x="261" y="165449"/>
                    <a:pt x="14136" y="182530"/>
                    <a:pt x="33813" y="182530"/>
                  </a:cubicBezTo>
                  <a:cubicBezTo>
                    <a:pt x="38858" y="182530"/>
                    <a:pt x="51471" y="181495"/>
                    <a:pt x="66607" y="163120"/>
                  </a:cubicBezTo>
                  <a:cubicBezTo>
                    <a:pt x="68625" y="173990"/>
                    <a:pt x="77455" y="182530"/>
                    <a:pt x="89563" y="182530"/>
                  </a:cubicBezTo>
                  <a:cubicBezTo>
                    <a:pt x="98393" y="182530"/>
                    <a:pt x="104195" y="176578"/>
                    <a:pt x="108231" y="168296"/>
                  </a:cubicBezTo>
                  <a:cubicBezTo>
                    <a:pt x="112519" y="158979"/>
                    <a:pt x="115799" y="143192"/>
                    <a:pt x="115799" y="142675"/>
                  </a:cubicBezTo>
                  <a:cubicBezTo>
                    <a:pt x="115799" y="140087"/>
                    <a:pt x="113529" y="140087"/>
                    <a:pt x="112772" y="140087"/>
                  </a:cubicBezTo>
                  <a:cubicBezTo>
                    <a:pt x="110249" y="140087"/>
                    <a:pt x="109997" y="141122"/>
                    <a:pt x="109240" y="144745"/>
                  </a:cubicBezTo>
                  <a:cubicBezTo>
                    <a:pt x="104952" y="161567"/>
                    <a:pt x="100411" y="176837"/>
                    <a:pt x="90068" y="176837"/>
                  </a:cubicBezTo>
                  <a:cubicBezTo>
                    <a:pt x="83257" y="176837"/>
                    <a:pt x="82500" y="170108"/>
                    <a:pt x="82500" y="164932"/>
                  </a:cubicBezTo>
                  <a:cubicBezTo>
                    <a:pt x="82500" y="158720"/>
                    <a:pt x="83004" y="156909"/>
                    <a:pt x="84014" y="152509"/>
                  </a:cubicBezTo>
                  <a:lnTo>
                    <a:pt x="120340" y="2922"/>
                  </a:lnTo>
                  <a:close/>
                  <a:moveTo>
                    <a:pt x="67869" y="148886"/>
                  </a:moveTo>
                  <a:cubicBezTo>
                    <a:pt x="66607" y="153544"/>
                    <a:pt x="66607" y="154062"/>
                    <a:pt x="62823" y="158462"/>
                  </a:cubicBezTo>
                  <a:cubicBezTo>
                    <a:pt x="51724" y="172696"/>
                    <a:pt x="41381" y="176837"/>
                    <a:pt x="34317" y="176837"/>
                  </a:cubicBezTo>
                  <a:cubicBezTo>
                    <a:pt x="21704" y="176837"/>
                    <a:pt x="18172" y="162603"/>
                    <a:pt x="18172" y="152509"/>
                  </a:cubicBezTo>
                  <a:cubicBezTo>
                    <a:pt x="18172" y="139569"/>
                    <a:pt x="26245" y="107736"/>
                    <a:pt x="32047" y="95832"/>
                  </a:cubicBezTo>
                  <a:cubicBezTo>
                    <a:pt x="39867" y="80562"/>
                    <a:pt x="51219" y="70987"/>
                    <a:pt x="61310" y="70987"/>
                  </a:cubicBezTo>
                  <a:cubicBezTo>
                    <a:pt x="77707" y="70987"/>
                    <a:pt x="81239" y="92208"/>
                    <a:pt x="81239" y="93761"/>
                  </a:cubicBezTo>
                  <a:cubicBezTo>
                    <a:pt x="81239" y="95314"/>
                    <a:pt x="80734" y="96867"/>
                    <a:pt x="80482" y="98161"/>
                  </a:cubicBezTo>
                  <a:lnTo>
                    <a:pt x="67869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AAC7227-6D06-D909-EE8A-E203CD994FF3}"/>
                </a:ext>
              </a:extLst>
            </p:cNvPr>
            <p:cNvSpPr/>
            <p:nvPr>
              <p:custDataLst>
                <p:tags r:id="rId260"/>
              </p:custDataLst>
            </p:nvPr>
          </p:nvSpPr>
          <p:spPr>
            <a:xfrm>
              <a:off x="9299792" y="4366625"/>
              <a:ext cx="102671" cy="117237"/>
            </a:xfrm>
            <a:custGeom>
              <a:avLst/>
              <a:gdLst>
                <a:gd name="connsiteX0" fmla="*/ 15150 w 102671"/>
                <a:gd name="connsiteY0" fmla="*/ 99196 h 117237"/>
                <a:gd name="connsiteX1" fmla="*/ 12880 w 102671"/>
                <a:gd name="connsiteY1" fmla="*/ 110324 h 117237"/>
                <a:gd name="connsiteX2" fmla="*/ 20196 w 102671"/>
                <a:gd name="connsiteY2" fmla="*/ 117312 h 117237"/>
                <a:gd name="connsiteX3" fmla="*/ 29529 w 102671"/>
                <a:gd name="connsiteY3" fmla="*/ 110066 h 117237"/>
                <a:gd name="connsiteX4" fmla="*/ 39620 w 102671"/>
                <a:gd name="connsiteY4" fmla="*/ 69175 h 117237"/>
                <a:gd name="connsiteX5" fmla="*/ 47693 w 102671"/>
                <a:gd name="connsiteY5" fmla="*/ 35531 h 117237"/>
                <a:gd name="connsiteX6" fmla="*/ 61819 w 102671"/>
                <a:gd name="connsiteY6" fmla="*/ 14309 h 117237"/>
                <a:gd name="connsiteX7" fmla="*/ 82001 w 102671"/>
                <a:gd name="connsiteY7" fmla="*/ 5768 h 117237"/>
                <a:gd name="connsiteX8" fmla="*/ 92596 w 102671"/>
                <a:gd name="connsiteY8" fmla="*/ 8874 h 117237"/>
                <a:gd name="connsiteX9" fmla="*/ 79478 w 102671"/>
                <a:gd name="connsiteY9" fmla="*/ 23108 h 117237"/>
                <a:gd name="connsiteX10" fmla="*/ 89064 w 102671"/>
                <a:gd name="connsiteY10" fmla="*/ 32166 h 117237"/>
                <a:gd name="connsiteX11" fmla="*/ 102939 w 102671"/>
                <a:gd name="connsiteY11" fmla="*/ 16897 h 117237"/>
                <a:gd name="connsiteX12" fmla="*/ 82001 w 102671"/>
                <a:gd name="connsiteY12" fmla="*/ 75 h 117237"/>
                <a:gd name="connsiteX13" fmla="*/ 49711 w 102671"/>
                <a:gd name="connsiteY13" fmla="*/ 20002 h 117237"/>
                <a:gd name="connsiteX14" fmla="*/ 26755 w 102671"/>
                <a:gd name="connsiteY14" fmla="*/ 75 h 117237"/>
                <a:gd name="connsiteX15" fmla="*/ 8087 w 102671"/>
                <a:gd name="connsiteY15" fmla="*/ 14826 h 117237"/>
                <a:gd name="connsiteX16" fmla="*/ 267 w 102671"/>
                <a:gd name="connsiteY16" fmla="*/ 39930 h 117237"/>
                <a:gd name="connsiteX17" fmla="*/ 3294 w 102671"/>
                <a:gd name="connsiteY17" fmla="*/ 42518 h 117237"/>
                <a:gd name="connsiteX18" fmla="*/ 7582 w 102671"/>
                <a:gd name="connsiteY18" fmla="*/ 36566 h 117237"/>
                <a:gd name="connsiteX19" fmla="*/ 25998 w 102671"/>
                <a:gd name="connsiteY19" fmla="*/ 5768 h 117237"/>
                <a:gd name="connsiteX20" fmla="*/ 33818 w 102671"/>
                <a:gd name="connsiteY20" fmla="*/ 17673 h 117237"/>
                <a:gd name="connsiteX21" fmla="*/ 29782 w 102671"/>
                <a:gd name="connsiteY21" fmla="*/ 39413 h 117237"/>
                <a:gd name="connsiteX22" fmla="*/ 15150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50" y="99196"/>
                  </a:moveTo>
                  <a:cubicBezTo>
                    <a:pt x="14394" y="103078"/>
                    <a:pt x="12880" y="109030"/>
                    <a:pt x="12880" y="110324"/>
                  </a:cubicBezTo>
                  <a:cubicBezTo>
                    <a:pt x="12880" y="114983"/>
                    <a:pt x="16412" y="117312"/>
                    <a:pt x="20196" y="117312"/>
                  </a:cubicBezTo>
                  <a:cubicBezTo>
                    <a:pt x="23223" y="117312"/>
                    <a:pt x="27764" y="115242"/>
                    <a:pt x="29529" y="110066"/>
                  </a:cubicBezTo>
                  <a:cubicBezTo>
                    <a:pt x="30034" y="109030"/>
                    <a:pt x="38611" y="73833"/>
                    <a:pt x="39620" y="69175"/>
                  </a:cubicBezTo>
                  <a:cubicBezTo>
                    <a:pt x="41638" y="60634"/>
                    <a:pt x="46179" y="42518"/>
                    <a:pt x="47693" y="35531"/>
                  </a:cubicBezTo>
                  <a:cubicBezTo>
                    <a:pt x="48702" y="32166"/>
                    <a:pt x="55765" y="20002"/>
                    <a:pt x="61819" y="14309"/>
                  </a:cubicBezTo>
                  <a:cubicBezTo>
                    <a:pt x="63837" y="12497"/>
                    <a:pt x="71153" y="5768"/>
                    <a:pt x="82001" y="5768"/>
                  </a:cubicBezTo>
                  <a:cubicBezTo>
                    <a:pt x="88559" y="5768"/>
                    <a:pt x="92343" y="8874"/>
                    <a:pt x="92596" y="8874"/>
                  </a:cubicBezTo>
                  <a:cubicBezTo>
                    <a:pt x="85028" y="10168"/>
                    <a:pt x="79478" y="16379"/>
                    <a:pt x="79478" y="23108"/>
                  </a:cubicBezTo>
                  <a:cubicBezTo>
                    <a:pt x="79478" y="27249"/>
                    <a:pt x="82253" y="32166"/>
                    <a:pt x="89064" y="32166"/>
                  </a:cubicBezTo>
                  <a:cubicBezTo>
                    <a:pt x="95875" y="32166"/>
                    <a:pt x="102939" y="26214"/>
                    <a:pt x="102939" y="16897"/>
                  </a:cubicBezTo>
                  <a:cubicBezTo>
                    <a:pt x="102939" y="7839"/>
                    <a:pt x="94866" y="75"/>
                    <a:pt x="82001" y="75"/>
                  </a:cubicBezTo>
                  <a:cubicBezTo>
                    <a:pt x="65603" y="75"/>
                    <a:pt x="54504" y="12756"/>
                    <a:pt x="49711" y="20002"/>
                  </a:cubicBezTo>
                  <a:cubicBezTo>
                    <a:pt x="47693" y="8356"/>
                    <a:pt x="38611" y="75"/>
                    <a:pt x="26755" y="75"/>
                  </a:cubicBezTo>
                  <a:cubicBezTo>
                    <a:pt x="15150" y="75"/>
                    <a:pt x="10357" y="10168"/>
                    <a:pt x="8087" y="14826"/>
                  </a:cubicBezTo>
                  <a:cubicBezTo>
                    <a:pt x="3546" y="23626"/>
                    <a:pt x="267" y="39154"/>
                    <a:pt x="267" y="39930"/>
                  </a:cubicBezTo>
                  <a:cubicBezTo>
                    <a:pt x="267" y="42518"/>
                    <a:pt x="2789" y="42518"/>
                    <a:pt x="3294" y="42518"/>
                  </a:cubicBezTo>
                  <a:cubicBezTo>
                    <a:pt x="5817" y="42518"/>
                    <a:pt x="6069" y="42259"/>
                    <a:pt x="7582" y="36566"/>
                  </a:cubicBezTo>
                  <a:cubicBezTo>
                    <a:pt x="11871" y="18191"/>
                    <a:pt x="16916" y="5768"/>
                    <a:pt x="25998" y="5768"/>
                  </a:cubicBezTo>
                  <a:cubicBezTo>
                    <a:pt x="30286" y="5768"/>
                    <a:pt x="33818" y="7839"/>
                    <a:pt x="33818" y="17673"/>
                  </a:cubicBezTo>
                  <a:cubicBezTo>
                    <a:pt x="33818" y="23108"/>
                    <a:pt x="33061" y="25955"/>
                    <a:pt x="29782" y="39413"/>
                  </a:cubicBezTo>
                  <a:lnTo>
                    <a:pt x="15150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D24912-80E4-474C-F104-CD82E7098F5B}"/>
                </a:ext>
              </a:extLst>
            </p:cNvPr>
            <p:cNvSpPr/>
            <p:nvPr>
              <p:custDataLst>
                <p:tags r:id="rId261"/>
              </p:custDataLst>
            </p:nvPr>
          </p:nvSpPr>
          <p:spPr>
            <a:xfrm>
              <a:off x="9424420" y="4253866"/>
              <a:ext cx="78050" cy="120291"/>
            </a:xfrm>
            <a:custGeom>
              <a:avLst/>
              <a:gdLst>
                <a:gd name="connsiteX0" fmla="*/ 78322 w 78050"/>
                <a:gd name="connsiteY0" fmla="*/ 87390 h 120291"/>
                <a:gd name="connsiteX1" fmla="*/ 72318 w 78050"/>
                <a:gd name="connsiteY1" fmla="*/ 87390 h 120291"/>
                <a:gd name="connsiteX2" fmla="*/ 67727 w 78050"/>
                <a:gd name="connsiteY2" fmla="*/ 103876 h 120291"/>
                <a:gd name="connsiteX3" fmla="*/ 50245 w 78050"/>
                <a:gd name="connsiteY3" fmla="*/ 104963 h 120291"/>
                <a:gd name="connsiteX4" fmla="*/ 17753 w 78050"/>
                <a:gd name="connsiteY4" fmla="*/ 104963 h 120291"/>
                <a:gd name="connsiteX5" fmla="*/ 53071 w 78050"/>
                <a:gd name="connsiteY5" fmla="*/ 74528 h 120291"/>
                <a:gd name="connsiteX6" fmla="*/ 78322 w 78050"/>
                <a:gd name="connsiteY6" fmla="*/ 35397 h 120291"/>
                <a:gd name="connsiteX7" fmla="*/ 37001 w 78050"/>
                <a:gd name="connsiteY7" fmla="*/ 71 h 120291"/>
                <a:gd name="connsiteX8" fmla="*/ 271 w 78050"/>
                <a:gd name="connsiteY8" fmla="*/ 32499 h 120291"/>
                <a:gd name="connsiteX9" fmla="*/ 9630 w 78050"/>
                <a:gd name="connsiteY9" fmla="*/ 42644 h 120291"/>
                <a:gd name="connsiteX10" fmla="*/ 18990 w 78050"/>
                <a:gd name="connsiteY10" fmla="*/ 33042 h 120291"/>
                <a:gd name="connsiteX11" fmla="*/ 8571 w 78050"/>
                <a:gd name="connsiteY11" fmla="*/ 23440 h 120291"/>
                <a:gd name="connsiteX12" fmla="*/ 34352 w 78050"/>
                <a:gd name="connsiteY12" fmla="*/ 6592 h 120291"/>
                <a:gd name="connsiteX13" fmla="*/ 61193 w 78050"/>
                <a:gd name="connsiteY13" fmla="*/ 35397 h 120291"/>
                <a:gd name="connsiteX14" fmla="*/ 44594 w 78050"/>
                <a:gd name="connsiteY14" fmla="*/ 70180 h 120291"/>
                <a:gd name="connsiteX15" fmla="*/ 2037 w 78050"/>
                <a:gd name="connsiteY15" fmla="*/ 113297 h 120291"/>
                <a:gd name="connsiteX16" fmla="*/ 271 w 78050"/>
                <a:gd name="connsiteY16" fmla="*/ 120362 h 120291"/>
                <a:gd name="connsiteX17" fmla="*/ 73025 w 78050"/>
                <a:gd name="connsiteY17" fmla="*/ 120362 h 120291"/>
                <a:gd name="connsiteX18" fmla="*/ 78322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22" y="87390"/>
                  </a:moveTo>
                  <a:lnTo>
                    <a:pt x="72318" y="87390"/>
                  </a:lnTo>
                  <a:cubicBezTo>
                    <a:pt x="71789" y="91376"/>
                    <a:pt x="70023" y="102065"/>
                    <a:pt x="67727" y="103876"/>
                  </a:cubicBezTo>
                  <a:cubicBezTo>
                    <a:pt x="66314" y="104963"/>
                    <a:pt x="52717" y="104963"/>
                    <a:pt x="50245" y="104963"/>
                  </a:cubicBezTo>
                  <a:lnTo>
                    <a:pt x="17753" y="104963"/>
                  </a:lnTo>
                  <a:cubicBezTo>
                    <a:pt x="36295" y="88115"/>
                    <a:pt x="42475" y="83043"/>
                    <a:pt x="53071" y="74528"/>
                  </a:cubicBezTo>
                  <a:cubicBezTo>
                    <a:pt x="66138" y="63839"/>
                    <a:pt x="78322" y="52607"/>
                    <a:pt x="78322" y="35397"/>
                  </a:cubicBezTo>
                  <a:cubicBezTo>
                    <a:pt x="78322" y="13477"/>
                    <a:pt x="59604" y="71"/>
                    <a:pt x="37001" y="71"/>
                  </a:cubicBezTo>
                  <a:cubicBezTo>
                    <a:pt x="15105" y="71"/>
                    <a:pt x="271" y="15832"/>
                    <a:pt x="271" y="32499"/>
                  </a:cubicBezTo>
                  <a:cubicBezTo>
                    <a:pt x="271" y="41738"/>
                    <a:pt x="7865" y="42644"/>
                    <a:pt x="9630" y="42644"/>
                  </a:cubicBezTo>
                  <a:cubicBezTo>
                    <a:pt x="13869" y="42644"/>
                    <a:pt x="18990" y="39564"/>
                    <a:pt x="18990" y="33042"/>
                  </a:cubicBezTo>
                  <a:cubicBezTo>
                    <a:pt x="18990" y="29781"/>
                    <a:pt x="17753" y="23440"/>
                    <a:pt x="8571" y="23440"/>
                  </a:cubicBezTo>
                  <a:cubicBezTo>
                    <a:pt x="14045" y="10578"/>
                    <a:pt x="26053" y="6592"/>
                    <a:pt x="34352" y="6592"/>
                  </a:cubicBezTo>
                  <a:cubicBezTo>
                    <a:pt x="52011" y="6592"/>
                    <a:pt x="61193" y="20723"/>
                    <a:pt x="61193" y="35397"/>
                  </a:cubicBezTo>
                  <a:cubicBezTo>
                    <a:pt x="61193" y="51158"/>
                    <a:pt x="50245" y="63658"/>
                    <a:pt x="44594" y="70180"/>
                  </a:cubicBezTo>
                  <a:lnTo>
                    <a:pt x="2037" y="113297"/>
                  </a:lnTo>
                  <a:cubicBezTo>
                    <a:pt x="271" y="114927"/>
                    <a:pt x="271" y="115289"/>
                    <a:pt x="271" y="120362"/>
                  </a:cubicBezTo>
                  <a:lnTo>
                    <a:pt x="73025" y="120362"/>
                  </a:lnTo>
                  <a:lnTo>
                    <a:pt x="78322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AC0CCD-B49F-132E-DF0A-EF140E45F1D3}"/>
                </a:ext>
              </a:extLst>
            </p:cNvPr>
            <p:cNvSpPr/>
            <p:nvPr>
              <p:custDataLst>
                <p:tags r:id="rId262"/>
              </p:custDataLst>
            </p:nvPr>
          </p:nvSpPr>
          <p:spPr>
            <a:xfrm>
              <a:off x="9596649" y="4330133"/>
              <a:ext cx="167756" cy="172362"/>
            </a:xfrm>
            <a:custGeom>
              <a:avLst/>
              <a:gdLst>
                <a:gd name="connsiteX0" fmla="*/ 89328 w 167756"/>
                <a:gd name="connsiteY0" fmla="*/ 91432 h 172362"/>
                <a:gd name="connsiteX1" fmla="*/ 159710 w 167756"/>
                <a:gd name="connsiteY1" fmla="*/ 91432 h 172362"/>
                <a:gd name="connsiteX2" fmla="*/ 168034 w 167756"/>
                <a:gd name="connsiteY2" fmla="*/ 86256 h 172362"/>
                <a:gd name="connsiteX3" fmla="*/ 159710 w 167756"/>
                <a:gd name="connsiteY3" fmla="*/ 81080 h 172362"/>
                <a:gd name="connsiteX4" fmla="*/ 89328 w 167756"/>
                <a:gd name="connsiteY4" fmla="*/ 81080 h 172362"/>
                <a:gd name="connsiteX5" fmla="*/ 89328 w 167756"/>
                <a:gd name="connsiteY5" fmla="*/ 8615 h 172362"/>
                <a:gd name="connsiteX6" fmla="*/ 84282 w 167756"/>
                <a:gd name="connsiteY6" fmla="*/ 75 h 172362"/>
                <a:gd name="connsiteX7" fmla="*/ 79237 w 167756"/>
                <a:gd name="connsiteY7" fmla="*/ 8615 h 172362"/>
                <a:gd name="connsiteX8" fmla="*/ 79237 w 167756"/>
                <a:gd name="connsiteY8" fmla="*/ 81080 h 172362"/>
                <a:gd name="connsiteX9" fmla="*/ 8603 w 167756"/>
                <a:gd name="connsiteY9" fmla="*/ 81080 h 172362"/>
                <a:gd name="connsiteX10" fmla="*/ 278 w 167756"/>
                <a:gd name="connsiteY10" fmla="*/ 86256 h 172362"/>
                <a:gd name="connsiteX11" fmla="*/ 8603 w 167756"/>
                <a:gd name="connsiteY11" fmla="*/ 91432 h 172362"/>
                <a:gd name="connsiteX12" fmla="*/ 79237 w 167756"/>
                <a:gd name="connsiteY12" fmla="*/ 91432 h 172362"/>
                <a:gd name="connsiteX13" fmla="*/ 79237 w 167756"/>
                <a:gd name="connsiteY13" fmla="*/ 163897 h 172362"/>
                <a:gd name="connsiteX14" fmla="*/ 84282 w 167756"/>
                <a:gd name="connsiteY14" fmla="*/ 172437 h 172362"/>
                <a:gd name="connsiteX15" fmla="*/ 89328 w 167756"/>
                <a:gd name="connsiteY15" fmla="*/ 163897 h 172362"/>
                <a:gd name="connsiteX16" fmla="*/ 89328 w 167756"/>
                <a:gd name="connsiteY16" fmla="*/ 91432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56" h="172362">
                  <a:moveTo>
                    <a:pt x="89328" y="91432"/>
                  </a:moveTo>
                  <a:lnTo>
                    <a:pt x="159710" y="91432"/>
                  </a:lnTo>
                  <a:cubicBezTo>
                    <a:pt x="163241" y="91432"/>
                    <a:pt x="168034" y="91432"/>
                    <a:pt x="168034" y="86256"/>
                  </a:cubicBezTo>
                  <a:cubicBezTo>
                    <a:pt x="168034" y="81080"/>
                    <a:pt x="163241" y="81080"/>
                    <a:pt x="159710" y="81080"/>
                  </a:cubicBezTo>
                  <a:lnTo>
                    <a:pt x="89328" y="81080"/>
                  </a:lnTo>
                  <a:lnTo>
                    <a:pt x="89328" y="8615"/>
                  </a:lnTo>
                  <a:cubicBezTo>
                    <a:pt x="89328" y="4992"/>
                    <a:pt x="89328" y="75"/>
                    <a:pt x="84282" y="75"/>
                  </a:cubicBezTo>
                  <a:cubicBezTo>
                    <a:pt x="79237" y="75"/>
                    <a:pt x="79237" y="4992"/>
                    <a:pt x="79237" y="8615"/>
                  </a:cubicBezTo>
                  <a:lnTo>
                    <a:pt x="79237" y="81080"/>
                  </a:lnTo>
                  <a:lnTo>
                    <a:pt x="8603" y="81080"/>
                  </a:lnTo>
                  <a:cubicBezTo>
                    <a:pt x="5071" y="81080"/>
                    <a:pt x="278" y="81080"/>
                    <a:pt x="278" y="86256"/>
                  </a:cubicBezTo>
                  <a:cubicBezTo>
                    <a:pt x="278" y="91432"/>
                    <a:pt x="5071" y="91432"/>
                    <a:pt x="8603" y="91432"/>
                  </a:cubicBezTo>
                  <a:lnTo>
                    <a:pt x="79237" y="91432"/>
                  </a:lnTo>
                  <a:lnTo>
                    <a:pt x="79237" y="163897"/>
                  </a:lnTo>
                  <a:cubicBezTo>
                    <a:pt x="79237" y="167520"/>
                    <a:pt x="79237" y="172437"/>
                    <a:pt x="84282" y="172437"/>
                  </a:cubicBezTo>
                  <a:cubicBezTo>
                    <a:pt x="89328" y="172437"/>
                    <a:pt x="89328" y="167520"/>
                    <a:pt x="89328" y="163897"/>
                  </a:cubicBezTo>
                  <a:lnTo>
                    <a:pt x="89328" y="91432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2635DB3-854A-F2B5-AC15-51F87E0AD0DC}"/>
                </a:ext>
              </a:extLst>
            </p:cNvPr>
            <p:cNvSpPr/>
            <p:nvPr>
              <p:custDataLst>
                <p:tags r:id="rId263"/>
              </p:custDataLst>
            </p:nvPr>
          </p:nvSpPr>
          <p:spPr>
            <a:xfrm>
              <a:off x="9842103" y="4366625"/>
              <a:ext cx="102671" cy="117237"/>
            </a:xfrm>
            <a:custGeom>
              <a:avLst/>
              <a:gdLst>
                <a:gd name="connsiteX0" fmla="*/ 15172 w 102671"/>
                <a:gd name="connsiteY0" fmla="*/ 99196 h 117237"/>
                <a:gd name="connsiteX1" fmla="*/ 12901 w 102671"/>
                <a:gd name="connsiteY1" fmla="*/ 110324 h 117237"/>
                <a:gd name="connsiteX2" fmla="*/ 20217 w 102671"/>
                <a:gd name="connsiteY2" fmla="*/ 117312 h 117237"/>
                <a:gd name="connsiteX3" fmla="*/ 29551 w 102671"/>
                <a:gd name="connsiteY3" fmla="*/ 110066 h 117237"/>
                <a:gd name="connsiteX4" fmla="*/ 39641 w 102671"/>
                <a:gd name="connsiteY4" fmla="*/ 69175 h 117237"/>
                <a:gd name="connsiteX5" fmla="*/ 47714 w 102671"/>
                <a:gd name="connsiteY5" fmla="*/ 35531 h 117237"/>
                <a:gd name="connsiteX6" fmla="*/ 61841 w 102671"/>
                <a:gd name="connsiteY6" fmla="*/ 14309 h 117237"/>
                <a:gd name="connsiteX7" fmla="*/ 82022 w 102671"/>
                <a:gd name="connsiteY7" fmla="*/ 5768 h 117237"/>
                <a:gd name="connsiteX8" fmla="*/ 92617 w 102671"/>
                <a:gd name="connsiteY8" fmla="*/ 8874 h 117237"/>
                <a:gd name="connsiteX9" fmla="*/ 79499 w 102671"/>
                <a:gd name="connsiteY9" fmla="*/ 23108 h 117237"/>
                <a:gd name="connsiteX10" fmla="*/ 89085 w 102671"/>
                <a:gd name="connsiteY10" fmla="*/ 32166 h 117237"/>
                <a:gd name="connsiteX11" fmla="*/ 102960 w 102671"/>
                <a:gd name="connsiteY11" fmla="*/ 16897 h 117237"/>
                <a:gd name="connsiteX12" fmla="*/ 82022 w 102671"/>
                <a:gd name="connsiteY12" fmla="*/ 75 h 117237"/>
                <a:gd name="connsiteX13" fmla="*/ 49732 w 102671"/>
                <a:gd name="connsiteY13" fmla="*/ 20002 h 117237"/>
                <a:gd name="connsiteX14" fmla="*/ 26776 w 102671"/>
                <a:gd name="connsiteY14" fmla="*/ 75 h 117237"/>
                <a:gd name="connsiteX15" fmla="*/ 8108 w 102671"/>
                <a:gd name="connsiteY15" fmla="*/ 14826 h 117237"/>
                <a:gd name="connsiteX16" fmla="*/ 288 w 102671"/>
                <a:gd name="connsiteY16" fmla="*/ 39930 h 117237"/>
                <a:gd name="connsiteX17" fmla="*/ 3315 w 102671"/>
                <a:gd name="connsiteY17" fmla="*/ 42518 h 117237"/>
                <a:gd name="connsiteX18" fmla="*/ 7604 w 102671"/>
                <a:gd name="connsiteY18" fmla="*/ 36566 h 117237"/>
                <a:gd name="connsiteX19" fmla="*/ 26019 w 102671"/>
                <a:gd name="connsiteY19" fmla="*/ 5768 h 117237"/>
                <a:gd name="connsiteX20" fmla="*/ 33839 w 102671"/>
                <a:gd name="connsiteY20" fmla="*/ 17673 h 117237"/>
                <a:gd name="connsiteX21" fmla="*/ 29803 w 102671"/>
                <a:gd name="connsiteY21" fmla="*/ 39413 h 117237"/>
                <a:gd name="connsiteX22" fmla="*/ 15172 w 1026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671" h="117237">
                  <a:moveTo>
                    <a:pt x="15172" y="99196"/>
                  </a:moveTo>
                  <a:cubicBezTo>
                    <a:pt x="14415" y="103078"/>
                    <a:pt x="12901" y="109030"/>
                    <a:pt x="12901" y="110324"/>
                  </a:cubicBezTo>
                  <a:cubicBezTo>
                    <a:pt x="12901" y="114983"/>
                    <a:pt x="16433" y="117312"/>
                    <a:pt x="20217" y="117312"/>
                  </a:cubicBezTo>
                  <a:cubicBezTo>
                    <a:pt x="23244" y="117312"/>
                    <a:pt x="27785" y="115242"/>
                    <a:pt x="29551" y="110066"/>
                  </a:cubicBezTo>
                  <a:cubicBezTo>
                    <a:pt x="30055" y="109030"/>
                    <a:pt x="38632" y="73833"/>
                    <a:pt x="39641" y="69175"/>
                  </a:cubicBezTo>
                  <a:cubicBezTo>
                    <a:pt x="41660" y="60634"/>
                    <a:pt x="46200" y="42518"/>
                    <a:pt x="47714" y="35531"/>
                  </a:cubicBezTo>
                  <a:cubicBezTo>
                    <a:pt x="48723" y="32166"/>
                    <a:pt x="55786" y="20002"/>
                    <a:pt x="61841" y="14309"/>
                  </a:cubicBezTo>
                  <a:cubicBezTo>
                    <a:pt x="63859" y="12497"/>
                    <a:pt x="71175" y="5768"/>
                    <a:pt x="82022" y="5768"/>
                  </a:cubicBezTo>
                  <a:cubicBezTo>
                    <a:pt x="88581" y="5768"/>
                    <a:pt x="92365" y="8874"/>
                    <a:pt x="92617" y="8874"/>
                  </a:cubicBezTo>
                  <a:cubicBezTo>
                    <a:pt x="85049" y="10168"/>
                    <a:pt x="79499" y="16379"/>
                    <a:pt x="79499" y="23108"/>
                  </a:cubicBezTo>
                  <a:cubicBezTo>
                    <a:pt x="79499" y="27249"/>
                    <a:pt x="82274" y="32166"/>
                    <a:pt x="89085" y="32166"/>
                  </a:cubicBezTo>
                  <a:cubicBezTo>
                    <a:pt x="95897" y="32166"/>
                    <a:pt x="102960" y="26214"/>
                    <a:pt x="102960" y="16897"/>
                  </a:cubicBezTo>
                  <a:cubicBezTo>
                    <a:pt x="102960" y="7839"/>
                    <a:pt x="94888" y="75"/>
                    <a:pt x="82022" y="75"/>
                  </a:cubicBezTo>
                  <a:cubicBezTo>
                    <a:pt x="65625" y="75"/>
                    <a:pt x="54525" y="12756"/>
                    <a:pt x="49732" y="20002"/>
                  </a:cubicBezTo>
                  <a:cubicBezTo>
                    <a:pt x="47714" y="8356"/>
                    <a:pt x="38632" y="75"/>
                    <a:pt x="26776" y="75"/>
                  </a:cubicBezTo>
                  <a:cubicBezTo>
                    <a:pt x="15172" y="75"/>
                    <a:pt x="10379" y="10168"/>
                    <a:pt x="8108" y="14826"/>
                  </a:cubicBezTo>
                  <a:cubicBezTo>
                    <a:pt x="3568" y="23626"/>
                    <a:pt x="288" y="39154"/>
                    <a:pt x="288" y="39930"/>
                  </a:cubicBezTo>
                  <a:cubicBezTo>
                    <a:pt x="288" y="42518"/>
                    <a:pt x="2811" y="42518"/>
                    <a:pt x="3315" y="42518"/>
                  </a:cubicBezTo>
                  <a:cubicBezTo>
                    <a:pt x="5838" y="42518"/>
                    <a:pt x="6090" y="42259"/>
                    <a:pt x="7604" y="36566"/>
                  </a:cubicBezTo>
                  <a:cubicBezTo>
                    <a:pt x="11892" y="18191"/>
                    <a:pt x="16938" y="5768"/>
                    <a:pt x="26019" y="5768"/>
                  </a:cubicBezTo>
                  <a:cubicBezTo>
                    <a:pt x="30308" y="5768"/>
                    <a:pt x="33839" y="7839"/>
                    <a:pt x="33839" y="17673"/>
                  </a:cubicBezTo>
                  <a:cubicBezTo>
                    <a:pt x="33839" y="23108"/>
                    <a:pt x="33083" y="25955"/>
                    <a:pt x="29803" y="39413"/>
                  </a:cubicBezTo>
                  <a:lnTo>
                    <a:pt x="15172" y="991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F91CDF-97A3-AF4D-349A-D0C598D4C418}"/>
                </a:ext>
              </a:extLst>
            </p:cNvPr>
            <p:cNvSpPr/>
            <p:nvPr>
              <p:custDataLst>
                <p:tags r:id="rId264"/>
              </p:custDataLst>
            </p:nvPr>
          </p:nvSpPr>
          <p:spPr>
            <a:xfrm>
              <a:off x="9966731" y="4253866"/>
              <a:ext cx="78050" cy="120291"/>
            </a:xfrm>
            <a:custGeom>
              <a:avLst/>
              <a:gdLst>
                <a:gd name="connsiteX0" fmla="*/ 78344 w 78050"/>
                <a:gd name="connsiteY0" fmla="*/ 87390 h 120291"/>
                <a:gd name="connsiteX1" fmla="*/ 72340 w 78050"/>
                <a:gd name="connsiteY1" fmla="*/ 87390 h 120291"/>
                <a:gd name="connsiteX2" fmla="*/ 67749 w 78050"/>
                <a:gd name="connsiteY2" fmla="*/ 103876 h 120291"/>
                <a:gd name="connsiteX3" fmla="*/ 50267 w 78050"/>
                <a:gd name="connsiteY3" fmla="*/ 104963 h 120291"/>
                <a:gd name="connsiteX4" fmla="*/ 17775 w 78050"/>
                <a:gd name="connsiteY4" fmla="*/ 104963 h 120291"/>
                <a:gd name="connsiteX5" fmla="*/ 53092 w 78050"/>
                <a:gd name="connsiteY5" fmla="*/ 74528 h 120291"/>
                <a:gd name="connsiteX6" fmla="*/ 78344 w 78050"/>
                <a:gd name="connsiteY6" fmla="*/ 35397 h 120291"/>
                <a:gd name="connsiteX7" fmla="*/ 37023 w 78050"/>
                <a:gd name="connsiteY7" fmla="*/ 71 h 120291"/>
                <a:gd name="connsiteX8" fmla="*/ 293 w 78050"/>
                <a:gd name="connsiteY8" fmla="*/ 32499 h 120291"/>
                <a:gd name="connsiteX9" fmla="*/ 9652 w 78050"/>
                <a:gd name="connsiteY9" fmla="*/ 42644 h 120291"/>
                <a:gd name="connsiteX10" fmla="*/ 19011 w 78050"/>
                <a:gd name="connsiteY10" fmla="*/ 33042 h 120291"/>
                <a:gd name="connsiteX11" fmla="*/ 8592 w 78050"/>
                <a:gd name="connsiteY11" fmla="*/ 23440 h 120291"/>
                <a:gd name="connsiteX12" fmla="*/ 34374 w 78050"/>
                <a:gd name="connsiteY12" fmla="*/ 6592 h 120291"/>
                <a:gd name="connsiteX13" fmla="*/ 61215 w 78050"/>
                <a:gd name="connsiteY13" fmla="*/ 35397 h 120291"/>
                <a:gd name="connsiteX14" fmla="*/ 44616 w 78050"/>
                <a:gd name="connsiteY14" fmla="*/ 70180 h 120291"/>
                <a:gd name="connsiteX15" fmla="*/ 2059 w 78050"/>
                <a:gd name="connsiteY15" fmla="*/ 113297 h 120291"/>
                <a:gd name="connsiteX16" fmla="*/ 293 w 78050"/>
                <a:gd name="connsiteY16" fmla="*/ 120362 h 120291"/>
                <a:gd name="connsiteX17" fmla="*/ 73046 w 78050"/>
                <a:gd name="connsiteY17" fmla="*/ 120362 h 120291"/>
                <a:gd name="connsiteX18" fmla="*/ 78344 w 78050"/>
                <a:gd name="connsiteY18" fmla="*/ 87390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44" y="87390"/>
                  </a:moveTo>
                  <a:lnTo>
                    <a:pt x="72340" y="87390"/>
                  </a:lnTo>
                  <a:cubicBezTo>
                    <a:pt x="71810" y="91376"/>
                    <a:pt x="70044" y="102065"/>
                    <a:pt x="67749" y="103876"/>
                  </a:cubicBezTo>
                  <a:cubicBezTo>
                    <a:pt x="66336" y="104963"/>
                    <a:pt x="52739" y="104963"/>
                    <a:pt x="50267" y="104963"/>
                  </a:cubicBezTo>
                  <a:lnTo>
                    <a:pt x="17775" y="104963"/>
                  </a:lnTo>
                  <a:cubicBezTo>
                    <a:pt x="36316" y="88115"/>
                    <a:pt x="42497" y="83043"/>
                    <a:pt x="53092" y="74528"/>
                  </a:cubicBezTo>
                  <a:cubicBezTo>
                    <a:pt x="66159" y="63839"/>
                    <a:pt x="78344" y="52607"/>
                    <a:pt x="78344" y="35397"/>
                  </a:cubicBezTo>
                  <a:cubicBezTo>
                    <a:pt x="78344" y="13477"/>
                    <a:pt x="59626" y="71"/>
                    <a:pt x="37023" y="71"/>
                  </a:cubicBezTo>
                  <a:cubicBezTo>
                    <a:pt x="15126" y="71"/>
                    <a:pt x="293" y="15832"/>
                    <a:pt x="293" y="32499"/>
                  </a:cubicBezTo>
                  <a:cubicBezTo>
                    <a:pt x="293" y="41738"/>
                    <a:pt x="7886" y="42644"/>
                    <a:pt x="9652" y="42644"/>
                  </a:cubicBezTo>
                  <a:cubicBezTo>
                    <a:pt x="13890" y="42644"/>
                    <a:pt x="19011" y="39564"/>
                    <a:pt x="19011" y="33042"/>
                  </a:cubicBezTo>
                  <a:cubicBezTo>
                    <a:pt x="19011" y="29781"/>
                    <a:pt x="17775" y="23440"/>
                    <a:pt x="8592" y="23440"/>
                  </a:cubicBezTo>
                  <a:cubicBezTo>
                    <a:pt x="14067" y="10578"/>
                    <a:pt x="26074" y="6592"/>
                    <a:pt x="34374" y="6592"/>
                  </a:cubicBezTo>
                  <a:cubicBezTo>
                    <a:pt x="52032" y="6592"/>
                    <a:pt x="61215" y="20723"/>
                    <a:pt x="61215" y="35397"/>
                  </a:cubicBezTo>
                  <a:cubicBezTo>
                    <a:pt x="61215" y="51158"/>
                    <a:pt x="50267" y="63658"/>
                    <a:pt x="44616" y="70180"/>
                  </a:cubicBezTo>
                  <a:lnTo>
                    <a:pt x="2059" y="113297"/>
                  </a:lnTo>
                  <a:cubicBezTo>
                    <a:pt x="293" y="114927"/>
                    <a:pt x="293" y="115289"/>
                    <a:pt x="293" y="120362"/>
                  </a:cubicBezTo>
                  <a:lnTo>
                    <a:pt x="73046" y="120362"/>
                  </a:lnTo>
                  <a:lnTo>
                    <a:pt x="78344" y="87390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37E391A-CB96-056C-7FB9-842C40825E7B}"/>
                </a:ext>
              </a:extLst>
            </p:cNvPr>
            <p:cNvSpPr/>
            <p:nvPr>
              <p:custDataLst>
                <p:tags r:id="rId265"/>
              </p:custDataLst>
            </p:nvPr>
          </p:nvSpPr>
          <p:spPr>
            <a:xfrm>
              <a:off x="10078866" y="4301406"/>
              <a:ext cx="120078" cy="182455"/>
            </a:xfrm>
            <a:custGeom>
              <a:avLst/>
              <a:gdLst>
                <a:gd name="connsiteX0" fmla="*/ 120376 w 120078"/>
                <a:gd name="connsiteY0" fmla="*/ 2922 h 182455"/>
                <a:gd name="connsiteX1" fmla="*/ 117096 w 120078"/>
                <a:gd name="connsiteY1" fmla="*/ 75 h 182455"/>
                <a:gd name="connsiteX2" fmla="*/ 85058 w 120078"/>
                <a:gd name="connsiteY2" fmla="*/ 2922 h 182455"/>
                <a:gd name="connsiteX3" fmla="*/ 81527 w 120078"/>
                <a:gd name="connsiteY3" fmla="*/ 7839 h 182455"/>
                <a:gd name="connsiteX4" fmla="*/ 87581 w 120078"/>
                <a:gd name="connsiteY4" fmla="*/ 10944 h 182455"/>
                <a:gd name="connsiteX5" fmla="*/ 100194 w 120078"/>
                <a:gd name="connsiteY5" fmla="*/ 15344 h 182455"/>
                <a:gd name="connsiteX6" fmla="*/ 99438 w 120078"/>
                <a:gd name="connsiteY6" fmla="*/ 20520 h 182455"/>
                <a:gd name="connsiteX7" fmla="*/ 84302 w 120078"/>
                <a:gd name="connsiteY7" fmla="*/ 81856 h 182455"/>
                <a:gd name="connsiteX8" fmla="*/ 61093 w 120078"/>
                <a:gd name="connsiteY8" fmla="*/ 65293 h 182455"/>
                <a:gd name="connsiteX9" fmla="*/ 297 w 120078"/>
                <a:gd name="connsiteY9" fmla="*/ 141122 h 182455"/>
                <a:gd name="connsiteX10" fmla="*/ 33849 w 120078"/>
                <a:gd name="connsiteY10" fmla="*/ 182530 h 182455"/>
                <a:gd name="connsiteX11" fmla="*/ 66643 w 120078"/>
                <a:gd name="connsiteY11" fmla="*/ 163120 h 182455"/>
                <a:gd name="connsiteX12" fmla="*/ 89599 w 120078"/>
                <a:gd name="connsiteY12" fmla="*/ 182530 h 182455"/>
                <a:gd name="connsiteX13" fmla="*/ 108267 w 120078"/>
                <a:gd name="connsiteY13" fmla="*/ 168296 h 182455"/>
                <a:gd name="connsiteX14" fmla="*/ 115835 w 120078"/>
                <a:gd name="connsiteY14" fmla="*/ 142675 h 182455"/>
                <a:gd name="connsiteX15" fmla="*/ 112808 w 120078"/>
                <a:gd name="connsiteY15" fmla="*/ 140087 h 182455"/>
                <a:gd name="connsiteX16" fmla="*/ 109276 w 120078"/>
                <a:gd name="connsiteY16" fmla="*/ 144745 h 182455"/>
                <a:gd name="connsiteX17" fmla="*/ 90104 w 120078"/>
                <a:gd name="connsiteY17" fmla="*/ 176837 h 182455"/>
                <a:gd name="connsiteX18" fmla="*/ 82536 w 120078"/>
                <a:gd name="connsiteY18" fmla="*/ 164932 h 182455"/>
                <a:gd name="connsiteX19" fmla="*/ 84049 w 120078"/>
                <a:gd name="connsiteY19" fmla="*/ 152509 h 182455"/>
                <a:gd name="connsiteX20" fmla="*/ 120376 w 120078"/>
                <a:gd name="connsiteY20" fmla="*/ 2922 h 182455"/>
                <a:gd name="connsiteX21" fmla="*/ 67904 w 120078"/>
                <a:gd name="connsiteY21" fmla="*/ 148886 h 182455"/>
                <a:gd name="connsiteX22" fmla="*/ 62859 w 120078"/>
                <a:gd name="connsiteY22" fmla="*/ 158462 h 182455"/>
                <a:gd name="connsiteX23" fmla="*/ 34353 w 120078"/>
                <a:gd name="connsiteY23" fmla="*/ 176837 h 182455"/>
                <a:gd name="connsiteX24" fmla="*/ 18208 w 120078"/>
                <a:gd name="connsiteY24" fmla="*/ 152509 h 182455"/>
                <a:gd name="connsiteX25" fmla="*/ 32083 w 120078"/>
                <a:gd name="connsiteY25" fmla="*/ 95832 h 182455"/>
                <a:gd name="connsiteX26" fmla="*/ 61346 w 120078"/>
                <a:gd name="connsiteY26" fmla="*/ 70987 h 182455"/>
                <a:gd name="connsiteX27" fmla="*/ 81274 w 120078"/>
                <a:gd name="connsiteY27" fmla="*/ 93761 h 182455"/>
                <a:gd name="connsiteX28" fmla="*/ 80518 w 120078"/>
                <a:gd name="connsiteY28" fmla="*/ 98161 h 182455"/>
                <a:gd name="connsiteX29" fmla="*/ 67904 w 120078"/>
                <a:gd name="connsiteY29" fmla="*/ 148886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078" h="182455">
                  <a:moveTo>
                    <a:pt x="120376" y="2922"/>
                  </a:moveTo>
                  <a:cubicBezTo>
                    <a:pt x="120376" y="2663"/>
                    <a:pt x="120376" y="75"/>
                    <a:pt x="117096" y="75"/>
                  </a:cubicBezTo>
                  <a:cubicBezTo>
                    <a:pt x="113312" y="75"/>
                    <a:pt x="89347" y="2404"/>
                    <a:pt x="85058" y="2922"/>
                  </a:cubicBezTo>
                  <a:cubicBezTo>
                    <a:pt x="83040" y="3180"/>
                    <a:pt x="81527" y="4474"/>
                    <a:pt x="81527" y="7839"/>
                  </a:cubicBezTo>
                  <a:cubicBezTo>
                    <a:pt x="81527" y="10944"/>
                    <a:pt x="83797" y="10944"/>
                    <a:pt x="87581" y="10944"/>
                  </a:cubicBezTo>
                  <a:cubicBezTo>
                    <a:pt x="99690" y="10944"/>
                    <a:pt x="100194" y="12756"/>
                    <a:pt x="100194" y="15344"/>
                  </a:cubicBezTo>
                  <a:lnTo>
                    <a:pt x="99438" y="20520"/>
                  </a:lnTo>
                  <a:lnTo>
                    <a:pt x="84302" y="81856"/>
                  </a:lnTo>
                  <a:cubicBezTo>
                    <a:pt x="79761" y="72281"/>
                    <a:pt x="72445" y="65293"/>
                    <a:pt x="61093" y="65293"/>
                  </a:cubicBezTo>
                  <a:cubicBezTo>
                    <a:pt x="31578" y="65293"/>
                    <a:pt x="297" y="103337"/>
                    <a:pt x="297" y="141122"/>
                  </a:cubicBezTo>
                  <a:cubicBezTo>
                    <a:pt x="297" y="165449"/>
                    <a:pt x="14172" y="182530"/>
                    <a:pt x="33849" y="182530"/>
                  </a:cubicBezTo>
                  <a:cubicBezTo>
                    <a:pt x="38894" y="182530"/>
                    <a:pt x="51507" y="181495"/>
                    <a:pt x="66643" y="163120"/>
                  </a:cubicBezTo>
                  <a:cubicBezTo>
                    <a:pt x="68661" y="173990"/>
                    <a:pt x="77490" y="182530"/>
                    <a:pt x="89599" y="182530"/>
                  </a:cubicBezTo>
                  <a:cubicBezTo>
                    <a:pt x="98428" y="182530"/>
                    <a:pt x="104231" y="176578"/>
                    <a:pt x="108267" y="168296"/>
                  </a:cubicBezTo>
                  <a:cubicBezTo>
                    <a:pt x="112555" y="158979"/>
                    <a:pt x="115835" y="143192"/>
                    <a:pt x="115835" y="142675"/>
                  </a:cubicBezTo>
                  <a:cubicBezTo>
                    <a:pt x="115835" y="140087"/>
                    <a:pt x="113564" y="140087"/>
                    <a:pt x="112808" y="140087"/>
                  </a:cubicBezTo>
                  <a:cubicBezTo>
                    <a:pt x="110285" y="140087"/>
                    <a:pt x="110033" y="141122"/>
                    <a:pt x="109276" y="144745"/>
                  </a:cubicBezTo>
                  <a:cubicBezTo>
                    <a:pt x="104987" y="161567"/>
                    <a:pt x="100447" y="176837"/>
                    <a:pt x="90104" y="176837"/>
                  </a:cubicBezTo>
                  <a:cubicBezTo>
                    <a:pt x="83293" y="176837"/>
                    <a:pt x="82536" y="170108"/>
                    <a:pt x="82536" y="164932"/>
                  </a:cubicBezTo>
                  <a:cubicBezTo>
                    <a:pt x="82536" y="158720"/>
                    <a:pt x="83040" y="156909"/>
                    <a:pt x="84049" y="152509"/>
                  </a:cubicBezTo>
                  <a:lnTo>
                    <a:pt x="120376" y="2922"/>
                  </a:lnTo>
                  <a:close/>
                  <a:moveTo>
                    <a:pt x="67904" y="148886"/>
                  </a:moveTo>
                  <a:cubicBezTo>
                    <a:pt x="66643" y="153544"/>
                    <a:pt x="66643" y="154062"/>
                    <a:pt x="62859" y="158462"/>
                  </a:cubicBezTo>
                  <a:cubicBezTo>
                    <a:pt x="51759" y="172696"/>
                    <a:pt x="41417" y="176837"/>
                    <a:pt x="34353" y="176837"/>
                  </a:cubicBezTo>
                  <a:cubicBezTo>
                    <a:pt x="21740" y="176837"/>
                    <a:pt x="18208" y="162603"/>
                    <a:pt x="18208" y="152509"/>
                  </a:cubicBezTo>
                  <a:cubicBezTo>
                    <a:pt x="18208" y="139569"/>
                    <a:pt x="26281" y="107736"/>
                    <a:pt x="32083" y="95832"/>
                  </a:cubicBezTo>
                  <a:cubicBezTo>
                    <a:pt x="39903" y="80562"/>
                    <a:pt x="51255" y="70987"/>
                    <a:pt x="61346" y="70987"/>
                  </a:cubicBezTo>
                  <a:cubicBezTo>
                    <a:pt x="77743" y="70987"/>
                    <a:pt x="81274" y="92208"/>
                    <a:pt x="81274" y="93761"/>
                  </a:cubicBezTo>
                  <a:cubicBezTo>
                    <a:pt x="81274" y="95314"/>
                    <a:pt x="80770" y="96867"/>
                    <a:pt x="80518" y="98161"/>
                  </a:cubicBezTo>
                  <a:lnTo>
                    <a:pt x="67904" y="14888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29B013-19E0-CBC1-1642-62F060ECB88E}"/>
                </a:ext>
              </a:extLst>
            </p:cNvPr>
            <p:cNvSpPr/>
            <p:nvPr>
              <p:custDataLst>
                <p:tags r:id="rId266"/>
              </p:custDataLst>
            </p:nvPr>
          </p:nvSpPr>
          <p:spPr>
            <a:xfrm>
              <a:off x="10211177" y="4298560"/>
              <a:ext cx="159683" cy="182455"/>
            </a:xfrm>
            <a:custGeom>
              <a:avLst/>
              <a:gdLst>
                <a:gd name="connsiteX0" fmla="*/ 159986 w 159683"/>
                <a:gd name="connsiteY0" fmla="*/ 140604 h 182455"/>
                <a:gd name="connsiteX1" fmla="*/ 153680 w 159683"/>
                <a:gd name="connsiteY1" fmla="*/ 140604 h 182455"/>
                <a:gd name="connsiteX2" fmla="*/ 149139 w 159683"/>
                <a:gd name="connsiteY2" fmla="*/ 159497 h 182455"/>
                <a:gd name="connsiteX3" fmla="*/ 132489 w 159683"/>
                <a:gd name="connsiteY3" fmla="*/ 165708 h 182455"/>
                <a:gd name="connsiteX4" fmla="*/ 112308 w 159683"/>
                <a:gd name="connsiteY4" fmla="*/ 165708 h 182455"/>
                <a:gd name="connsiteX5" fmla="*/ 134760 w 159683"/>
                <a:gd name="connsiteY5" fmla="*/ 121712 h 182455"/>
                <a:gd name="connsiteX6" fmla="*/ 156959 w 159683"/>
                <a:gd name="connsiteY6" fmla="*/ 65034 h 182455"/>
                <a:gd name="connsiteX7" fmla="*/ 80271 w 159683"/>
                <a:gd name="connsiteY7" fmla="*/ 75 h 182455"/>
                <a:gd name="connsiteX8" fmla="*/ 3330 w 159683"/>
                <a:gd name="connsiteY8" fmla="*/ 65034 h 182455"/>
                <a:gd name="connsiteX9" fmla="*/ 25529 w 159683"/>
                <a:gd name="connsiteY9" fmla="*/ 121712 h 182455"/>
                <a:gd name="connsiteX10" fmla="*/ 47981 w 159683"/>
                <a:gd name="connsiteY10" fmla="*/ 165708 h 182455"/>
                <a:gd name="connsiteX11" fmla="*/ 27799 w 159683"/>
                <a:gd name="connsiteY11" fmla="*/ 165708 h 182455"/>
                <a:gd name="connsiteX12" fmla="*/ 11150 w 159683"/>
                <a:gd name="connsiteY12" fmla="*/ 159756 h 182455"/>
                <a:gd name="connsiteX13" fmla="*/ 6609 w 159683"/>
                <a:gd name="connsiteY13" fmla="*/ 140604 h 182455"/>
                <a:gd name="connsiteX14" fmla="*/ 303 w 159683"/>
                <a:gd name="connsiteY14" fmla="*/ 140604 h 182455"/>
                <a:gd name="connsiteX15" fmla="*/ 8627 w 159683"/>
                <a:gd name="connsiteY15" fmla="*/ 182530 h 182455"/>
                <a:gd name="connsiteX16" fmla="*/ 48990 w 159683"/>
                <a:gd name="connsiteY16" fmla="*/ 182530 h 182455"/>
                <a:gd name="connsiteX17" fmla="*/ 55296 w 159683"/>
                <a:gd name="connsiteY17" fmla="*/ 177095 h 182455"/>
                <a:gd name="connsiteX18" fmla="*/ 41674 w 159683"/>
                <a:gd name="connsiteY18" fmla="*/ 119641 h 182455"/>
                <a:gd name="connsiteX19" fmla="*/ 29313 w 159683"/>
                <a:gd name="connsiteY19" fmla="*/ 64775 h 182455"/>
                <a:gd name="connsiteX20" fmla="*/ 80018 w 159683"/>
                <a:gd name="connsiteY20" fmla="*/ 5768 h 182455"/>
                <a:gd name="connsiteX21" fmla="*/ 130976 w 159683"/>
                <a:gd name="connsiteY21" fmla="*/ 64775 h 182455"/>
                <a:gd name="connsiteX22" fmla="*/ 116849 w 159683"/>
                <a:gd name="connsiteY22" fmla="*/ 125076 h 182455"/>
                <a:gd name="connsiteX23" fmla="*/ 104993 w 159683"/>
                <a:gd name="connsiteY23" fmla="*/ 177095 h 182455"/>
                <a:gd name="connsiteX24" fmla="*/ 111551 w 159683"/>
                <a:gd name="connsiteY24" fmla="*/ 182530 h 182455"/>
                <a:gd name="connsiteX25" fmla="*/ 151662 w 159683"/>
                <a:gd name="connsiteY25" fmla="*/ 182530 h 182455"/>
                <a:gd name="connsiteX26" fmla="*/ 159986 w 159683"/>
                <a:gd name="connsiteY26" fmla="*/ 140604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683" h="182455">
                  <a:moveTo>
                    <a:pt x="159986" y="140604"/>
                  </a:moveTo>
                  <a:lnTo>
                    <a:pt x="153680" y="140604"/>
                  </a:lnTo>
                  <a:cubicBezTo>
                    <a:pt x="152418" y="147333"/>
                    <a:pt x="151409" y="153286"/>
                    <a:pt x="149139" y="159497"/>
                  </a:cubicBezTo>
                  <a:cubicBezTo>
                    <a:pt x="147878" y="163638"/>
                    <a:pt x="147121" y="165708"/>
                    <a:pt x="132489" y="165708"/>
                  </a:cubicBezTo>
                  <a:lnTo>
                    <a:pt x="112308" y="165708"/>
                  </a:lnTo>
                  <a:cubicBezTo>
                    <a:pt x="115588" y="151215"/>
                    <a:pt x="123408" y="138793"/>
                    <a:pt x="134760" y="121712"/>
                  </a:cubicBezTo>
                  <a:cubicBezTo>
                    <a:pt x="146616" y="103337"/>
                    <a:pt x="156959" y="85479"/>
                    <a:pt x="156959" y="65034"/>
                  </a:cubicBezTo>
                  <a:cubicBezTo>
                    <a:pt x="156959" y="29061"/>
                    <a:pt x="122903" y="75"/>
                    <a:pt x="80271" y="75"/>
                  </a:cubicBezTo>
                  <a:cubicBezTo>
                    <a:pt x="36881" y="75"/>
                    <a:pt x="3330" y="29578"/>
                    <a:pt x="3330" y="65034"/>
                  </a:cubicBezTo>
                  <a:cubicBezTo>
                    <a:pt x="3330" y="85479"/>
                    <a:pt x="13673" y="103337"/>
                    <a:pt x="25529" y="121712"/>
                  </a:cubicBezTo>
                  <a:cubicBezTo>
                    <a:pt x="36629" y="138793"/>
                    <a:pt x="44701" y="151215"/>
                    <a:pt x="47981" y="165708"/>
                  </a:cubicBezTo>
                  <a:lnTo>
                    <a:pt x="27799" y="165708"/>
                  </a:lnTo>
                  <a:cubicBezTo>
                    <a:pt x="13168" y="165708"/>
                    <a:pt x="12411" y="163638"/>
                    <a:pt x="11150" y="159756"/>
                  </a:cubicBezTo>
                  <a:cubicBezTo>
                    <a:pt x="9132" y="153803"/>
                    <a:pt x="7870" y="147074"/>
                    <a:pt x="6609" y="140604"/>
                  </a:cubicBezTo>
                  <a:lnTo>
                    <a:pt x="303" y="140604"/>
                  </a:lnTo>
                  <a:lnTo>
                    <a:pt x="8627" y="182530"/>
                  </a:lnTo>
                  <a:lnTo>
                    <a:pt x="48990" y="182530"/>
                  </a:lnTo>
                  <a:cubicBezTo>
                    <a:pt x="54540" y="182530"/>
                    <a:pt x="55296" y="182530"/>
                    <a:pt x="55296" y="177095"/>
                  </a:cubicBezTo>
                  <a:cubicBezTo>
                    <a:pt x="55296" y="158979"/>
                    <a:pt x="47476" y="136205"/>
                    <a:pt x="41674" y="119641"/>
                  </a:cubicBezTo>
                  <a:cubicBezTo>
                    <a:pt x="36376" y="104631"/>
                    <a:pt x="29313" y="84185"/>
                    <a:pt x="29313" y="64775"/>
                  </a:cubicBezTo>
                  <a:cubicBezTo>
                    <a:pt x="29313" y="23367"/>
                    <a:pt x="57062" y="5768"/>
                    <a:pt x="80018" y="5768"/>
                  </a:cubicBezTo>
                  <a:cubicBezTo>
                    <a:pt x="104236" y="5768"/>
                    <a:pt x="130976" y="24402"/>
                    <a:pt x="130976" y="64775"/>
                  </a:cubicBezTo>
                  <a:cubicBezTo>
                    <a:pt x="130976" y="84185"/>
                    <a:pt x="124165" y="103854"/>
                    <a:pt x="116849" y="125076"/>
                  </a:cubicBezTo>
                  <a:cubicBezTo>
                    <a:pt x="113065" y="135946"/>
                    <a:pt x="104993" y="159238"/>
                    <a:pt x="104993" y="177095"/>
                  </a:cubicBezTo>
                  <a:cubicBezTo>
                    <a:pt x="104993" y="182530"/>
                    <a:pt x="105749" y="182530"/>
                    <a:pt x="111551" y="182530"/>
                  </a:cubicBezTo>
                  <a:lnTo>
                    <a:pt x="151662" y="182530"/>
                  </a:lnTo>
                  <a:lnTo>
                    <a:pt x="159986" y="140604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1C6144-54FD-DFE2-A48D-FA44930731FC}"/>
                </a:ext>
              </a:extLst>
            </p:cNvPr>
            <p:cNvSpPr/>
            <p:nvPr>
              <p:custDataLst>
                <p:tags r:id="rId267"/>
              </p:custDataLst>
            </p:nvPr>
          </p:nvSpPr>
          <p:spPr>
            <a:xfrm>
              <a:off x="10393394" y="4399544"/>
              <a:ext cx="78050" cy="120291"/>
            </a:xfrm>
            <a:custGeom>
              <a:avLst/>
              <a:gdLst>
                <a:gd name="connsiteX0" fmla="*/ 78361 w 78050"/>
                <a:gd name="connsiteY0" fmla="*/ 87396 h 120291"/>
                <a:gd name="connsiteX1" fmla="*/ 72357 w 78050"/>
                <a:gd name="connsiteY1" fmla="*/ 87396 h 120291"/>
                <a:gd name="connsiteX2" fmla="*/ 67765 w 78050"/>
                <a:gd name="connsiteY2" fmla="*/ 103882 h 120291"/>
                <a:gd name="connsiteX3" fmla="*/ 50283 w 78050"/>
                <a:gd name="connsiteY3" fmla="*/ 104969 h 120291"/>
                <a:gd name="connsiteX4" fmla="*/ 17792 w 78050"/>
                <a:gd name="connsiteY4" fmla="*/ 104969 h 120291"/>
                <a:gd name="connsiteX5" fmla="*/ 53109 w 78050"/>
                <a:gd name="connsiteY5" fmla="*/ 74534 h 120291"/>
                <a:gd name="connsiteX6" fmla="*/ 78361 w 78050"/>
                <a:gd name="connsiteY6" fmla="*/ 35403 h 120291"/>
                <a:gd name="connsiteX7" fmla="*/ 37040 w 78050"/>
                <a:gd name="connsiteY7" fmla="*/ 76 h 120291"/>
                <a:gd name="connsiteX8" fmla="*/ 310 w 78050"/>
                <a:gd name="connsiteY8" fmla="*/ 32504 h 120291"/>
                <a:gd name="connsiteX9" fmla="*/ 9669 w 78050"/>
                <a:gd name="connsiteY9" fmla="*/ 42649 h 120291"/>
                <a:gd name="connsiteX10" fmla="*/ 19028 w 78050"/>
                <a:gd name="connsiteY10" fmla="*/ 33048 h 120291"/>
                <a:gd name="connsiteX11" fmla="*/ 8609 w 78050"/>
                <a:gd name="connsiteY11" fmla="*/ 23446 h 120291"/>
                <a:gd name="connsiteX12" fmla="*/ 34391 w 78050"/>
                <a:gd name="connsiteY12" fmla="*/ 6598 h 120291"/>
                <a:gd name="connsiteX13" fmla="*/ 61232 w 78050"/>
                <a:gd name="connsiteY13" fmla="*/ 35403 h 120291"/>
                <a:gd name="connsiteX14" fmla="*/ 44633 w 78050"/>
                <a:gd name="connsiteY14" fmla="*/ 70186 h 120291"/>
                <a:gd name="connsiteX15" fmla="*/ 2076 w 78050"/>
                <a:gd name="connsiteY15" fmla="*/ 113302 h 120291"/>
                <a:gd name="connsiteX16" fmla="*/ 310 w 78050"/>
                <a:gd name="connsiteY16" fmla="*/ 120367 h 120291"/>
                <a:gd name="connsiteX17" fmla="*/ 73063 w 78050"/>
                <a:gd name="connsiteY17" fmla="*/ 120367 h 120291"/>
                <a:gd name="connsiteX18" fmla="*/ 78361 w 78050"/>
                <a:gd name="connsiteY18" fmla="*/ 87396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0" h="120291">
                  <a:moveTo>
                    <a:pt x="78361" y="87396"/>
                  </a:moveTo>
                  <a:lnTo>
                    <a:pt x="72357" y="87396"/>
                  </a:lnTo>
                  <a:cubicBezTo>
                    <a:pt x="71827" y="91382"/>
                    <a:pt x="70061" y="102070"/>
                    <a:pt x="67765" y="103882"/>
                  </a:cubicBezTo>
                  <a:cubicBezTo>
                    <a:pt x="66353" y="104969"/>
                    <a:pt x="52756" y="104969"/>
                    <a:pt x="50283" y="104969"/>
                  </a:cubicBezTo>
                  <a:lnTo>
                    <a:pt x="17792" y="104969"/>
                  </a:lnTo>
                  <a:cubicBezTo>
                    <a:pt x="36333" y="88121"/>
                    <a:pt x="42514" y="83048"/>
                    <a:pt x="53109" y="74534"/>
                  </a:cubicBezTo>
                  <a:cubicBezTo>
                    <a:pt x="66176" y="63845"/>
                    <a:pt x="78361" y="52613"/>
                    <a:pt x="78361" y="35403"/>
                  </a:cubicBezTo>
                  <a:cubicBezTo>
                    <a:pt x="78361" y="13482"/>
                    <a:pt x="59642" y="76"/>
                    <a:pt x="37040" y="76"/>
                  </a:cubicBezTo>
                  <a:cubicBezTo>
                    <a:pt x="15143" y="76"/>
                    <a:pt x="310" y="15837"/>
                    <a:pt x="310" y="32504"/>
                  </a:cubicBezTo>
                  <a:cubicBezTo>
                    <a:pt x="310" y="41743"/>
                    <a:pt x="7903" y="42649"/>
                    <a:pt x="9669" y="42649"/>
                  </a:cubicBezTo>
                  <a:cubicBezTo>
                    <a:pt x="13907" y="42649"/>
                    <a:pt x="19028" y="39569"/>
                    <a:pt x="19028" y="33048"/>
                  </a:cubicBezTo>
                  <a:cubicBezTo>
                    <a:pt x="19028" y="29787"/>
                    <a:pt x="17792" y="23446"/>
                    <a:pt x="8609" y="23446"/>
                  </a:cubicBezTo>
                  <a:cubicBezTo>
                    <a:pt x="14083" y="10584"/>
                    <a:pt x="26091" y="6598"/>
                    <a:pt x="34391" y="6598"/>
                  </a:cubicBezTo>
                  <a:cubicBezTo>
                    <a:pt x="52049" y="6598"/>
                    <a:pt x="61232" y="20729"/>
                    <a:pt x="61232" y="35403"/>
                  </a:cubicBezTo>
                  <a:cubicBezTo>
                    <a:pt x="61232" y="51164"/>
                    <a:pt x="50283" y="63664"/>
                    <a:pt x="44633" y="70186"/>
                  </a:cubicBezTo>
                  <a:lnTo>
                    <a:pt x="2076" y="113302"/>
                  </a:lnTo>
                  <a:cubicBezTo>
                    <a:pt x="310" y="114933"/>
                    <a:pt x="310" y="115295"/>
                    <a:pt x="310" y="120367"/>
                  </a:cubicBezTo>
                  <a:lnTo>
                    <a:pt x="73063" y="120367"/>
                  </a:lnTo>
                  <a:lnTo>
                    <a:pt x="78361" y="87396"/>
                  </a:lnTo>
                  <a:close/>
                </a:path>
              </a:pathLst>
            </a:custGeom>
            <a:solidFill>
              <a:srgbClr val="000000"/>
            </a:solidFill>
            <a:ln w="25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4" name="Group 13" descr="\documentclass{article}&#10;\usepackage{amsmath}&#10;\pagestyle{empty}&#10;\begin{document}&#10;&#10;$$\mathcal{L}(\mathcal{F})=\frac{12}{\alpha}\frac{(\alpha\mathcal{F})^{3/2}}{(1+(\alpha \mathcal{F})^{3/4})^{2}}$$&#10;&#10;&#10;\end{document}" title="IguanaTex Vector Display">
            <a:extLst>
              <a:ext uri="{FF2B5EF4-FFF2-40B4-BE49-F238E27FC236}">
                <a16:creationId xmlns:a16="http://schemas.microsoft.com/office/drawing/2014/main" id="{E41503B3-5638-0272-B31F-22A1708713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479227" y="3507699"/>
            <a:ext cx="2882928" cy="630880"/>
            <a:chOff x="5403648" y="4209162"/>
            <a:chExt cx="2882928" cy="63088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343931-D200-6C39-7F39-E1F5C99E8D91}"/>
                </a:ext>
              </a:extLst>
            </p:cNvPr>
            <p:cNvSpPr/>
            <p:nvPr>
              <p:custDataLst>
                <p:tags r:id="rId211"/>
              </p:custDataLst>
            </p:nvPr>
          </p:nvSpPr>
          <p:spPr>
            <a:xfrm>
              <a:off x="5403648" y="4424459"/>
              <a:ext cx="157903" cy="182128"/>
            </a:xfrm>
            <a:custGeom>
              <a:avLst/>
              <a:gdLst>
                <a:gd name="connsiteX0" fmla="*/ 37881 w 157903"/>
                <a:gd name="connsiteY0" fmla="*/ 153398 h 182128"/>
                <a:gd name="connsiteX1" fmla="*/ 59137 w 157903"/>
                <a:gd name="connsiteY1" fmla="*/ 103043 h 182128"/>
                <a:gd name="connsiteX2" fmla="*/ 93299 w 157903"/>
                <a:gd name="connsiteY2" fmla="*/ 21123 h 182128"/>
                <a:gd name="connsiteX3" fmla="*/ 106458 w 157903"/>
                <a:gd name="connsiteY3" fmla="*/ 15612 h 182128"/>
                <a:gd name="connsiteX4" fmla="*/ 124424 w 157903"/>
                <a:gd name="connsiteY4" fmla="*/ 36405 h 182128"/>
                <a:gd name="connsiteX5" fmla="*/ 123159 w 157903"/>
                <a:gd name="connsiteY5" fmla="*/ 45674 h 182128"/>
                <a:gd name="connsiteX6" fmla="*/ 124930 w 157903"/>
                <a:gd name="connsiteY6" fmla="*/ 47428 h 182128"/>
                <a:gd name="connsiteX7" fmla="*/ 142138 w 157903"/>
                <a:gd name="connsiteY7" fmla="*/ 40163 h 182128"/>
                <a:gd name="connsiteX8" fmla="*/ 148970 w 157903"/>
                <a:gd name="connsiteY8" fmla="*/ 23879 h 182128"/>
                <a:gd name="connsiteX9" fmla="*/ 127714 w 157903"/>
                <a:gd name="connsiteY9" fmla="*/ 79 h 182128"/>
                <a:gd name="connsiteX10" fmla="*/ 72549 w 157903"/>
                <a:gd name="connsiteY10" fmla="*/ 26885 h 182128"/>
                <a:gd name="connsiteX11" fmla="*/ 35603 w 157903"/>
                <a:gd name="connsiteY11" fmla="*/ 111310 h 182128"/>
                <a:gd name="connsiteX12" fmla="*/ 21432 w 157903"/>
                <a:gd name="connsiteY12" fmla="*/ 151394 h 182128"/>
                <a:gd name="connsiteX13" fmla="*/ 9539 w 157903"/>
                <a:gd name="connsiteY13" fmla="*/ 168680 h 182128"/>
                <a:gd name="connsiteX14" fmla="*/ 176 w 157903"/>
                <a:gd name="connsiteY14" fmla="*/ 180705 h 182128"/>
                <a:gd name="connsiteX15" fmla="*/ 2454 w 157903"/>
                <a:gd name="connsiteY15" fmla="*/ 182208 h 182128"/>
                <a:gd name="connsiteX16" fmla="*/ 15359 w 157903"/>
                <a:gd name="connsiteY16" fmla="*/ 176947 h 182128"/>
                <a:gd name="connsiteX17" fmla="*/ 25987 w 157903"/>
                <a:gd name="connsiteY17" fmla="*/ 167928 h 182128"/>
                <a:gd name="connsiteX18" fmla="*/ 63439 w 157903"/>
                <a:gd name="connsiteY18" fmla="*/ 174943 h 182128"/>
                <a:gd name="connsiteX19" fmla="*/ 102156 w 157903"/>
                <a:gd name="connsiteY19" fmla="*/ 182208 h 182128"/>
                <a:gd name="connsiteX20" fmla="*/ 151501 w 157903"/>
                <a:gd name="connsiteY20" fmla="*/ 155903 h 182128"/>
                <a:gd name="connsiteX21" fmla="*/ 158080 w 157903"/>
                <a:gd name="connsiteY21" fmla="*/ 142125 h 182128"/>
                <a:gd name="connsiteX22" fmla="*/ 156309 w 157903"/>
                <a:gd name="connsiteY22" fmla="*/ 140371 h 182128"/>
                <a:gd name="connsiteX23" fmla="*/ 141885 w 157903"/>
                <a:gd name="connsiteY23" fmla="*/ 146133 h 182128"/>
                <a:gd name="connsiteX24" fmla="*/ 133028 w 157903"/>
                <a:gd name="connsiteY24" fmla="*/ 156154 h 182128"/>
                <a:gd name="connsiteX25" fmla="*/ 129232 w 157903"/>
                <a:gd name="connsiteY25" fmla="*/ 163669 h 182128"/>
                <a:gd name="connsiteX26" fmla="*/ 123159 w 157903"/>
                <a:gd name="connsiteY26" fmla="*/ 166676 h 182128"/>
                <a:gd name="connsiteX27" fmla="*/ 81659 w 157903"/>
                <a:gd name="connsiteY27" fmla="*/ 158408 h 182128"/>
                <a:gd name="connsiteX28" fmla="*/ 48003 w 157903"/>
                <a:gd name="connsiteY28" fmla="*/ 152396 h 182128"/>
                <a:gd name="connsiteX29" fmla="*/ 37881 w 157903"/>
                <a:gd name="connsiteY29" fmla="*/ 153398 h 18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903" h="182128">
                  <a:moveTo>
                    <a:pt x="37881" y="153398"/>
                  </a:moveTo>
                  <a:cubicBezTo>
                    <a:pt x="51545" y="132354"/>
                    <a:pt x="55847" y="116321"/>
                    <a:pt x="59137" y="103043"/>
                  </a:cubicBezTo>
                  <a:cubicBezTo>
                    <a:pt x="67994" y="68471"/>
                    <a:pt x="77610" y="38409"/>
                    <a:pt x="93299" y="21123"/>
                  </a:cubicBezTo>
                  <a:cubicBezTo>
                    <a:pt x="96336" y="17866"/>
                    <a:pt x="98360" y="15612"/>
                    <a:pt x="106458" y="15612"/>
                  </a:cubicBezTo>
                  <a:cubicBezTo>
                    <a:pt x="123918" y="15612"/>
                    <a:pt x="124424" y="32898"/>
                    <a:pt x="124424" y="36405"/>
                  </a:cubicBezTo>
                  <a:cubicBezTo>
                    <a:pt x="124424" y="40914"/>
                    <a:pt x="123159" y="44421"/>
                    <a:pt x="123159" y="45674"/>
                  </a:cubicBezTo>
                  <a:cubicBezTo>
                    <a:pt x="123159" y="47428"/>
                    <a:pt x="124677" y="47428"/>
                    <a:pt x="124930" y="47428"/>
                  </a:cubicBezTo>
                  <a:cubicBezTo>
                    <a:pt x="128979" y="47428"/>
                    <a:pt x="135811" y="44672"/>
                    <a:pt x="142138" y="40163"/>
                  </a:cubicBezTo>
                  <a:cubicBezTo>
                    <a:pt x="146693" y="36655"/>
                    <a:pt x="148970" y="34150"/>
                    <a:pt x="148970" y="23879"/>
                  </a:cubicBezTo>
                  <a:cubicBezTo>
                    <a:pt x="148970" y="10351"/>
                    <a:pt x="141885" y="79"/>
                    <a:pt x="127714" y="79"/>
                  </a:cubicBezTo>
                  <a:cubicBezTo>
                    <a:pt x="119616" y="79"/>
                    <a:pt x="97348" y="2084"/>
                    <a:pt x="72549" y="26885"/>
                  </a:cubicBezTo>
                  <a:cubicBezTo>
                    <a:pt x="52305" y="47428"/>
                    <a:pt x="40411" y="92521"/>
                    <a:pt x="35603" y="111310"/>
                  </a:cubicBezTo>
                  <a:cubicBezTo>
                    <a:pt x="31048" y="128596"/>
                    <a:pt x="29024" y="136363"/>
                    <a:pt x="21432" y="151394"/>
                  </a:cubicBezTo>
                  <a:cubicBezTo>
                    <a:pt x="19661" y="154400"/>
                    <a:pt x="13082" y="165423"/>
                    <a:pt x="9539" y="168680"/>
                  </a:cubicBezTo>
                  <a:cubicBezTo>
                    <a:pt x="2707" y="174943"/>
                    <a:pt x="176" y="179452"/>
                    <a:pt x="176" y="180705"/>
                  </a:cubicBezTo>
                  <a:cubicBezTo>
                    <a:pt x="176" y="181206"/>
                    <a:pt x="682" y="182208"/>
                    <a:pt x="2454" y="182208"/>
                  </a:cubicBezTo>
                  <a:cubicBezTo>
                    <a:pt x="3466" y="182208"/>
                    <a:pt x="8780" y="181206"/>
                    <a:pt x="15359" y="176947"/>
                  </a:cubicBezTo>
                  <a:cubicBezTo>
                    <a:pt x="19661" y="174442"/>
                    <a:pt x="20167" y="173941"/>
                    <a:pt x="25987" y="167928"/>
                  </a:cubicBezTo>
                  <a:cubicBezTo>
                    <a:pt x="38640" y="168179"/>
                    <a:pt x="47497" y="170433"/>
                    <a:pt x="63439" y="174943"/>
                  </a:cubicBezTo>
                  <a:cubicBezTo>
                    <a:pt x="76345" y="178450"/>
                    <a:pt x="89250" y="182208"/>
                    <a:pt x="102156" y="182208"/>
                  </a:cubicBezTo>
                  <a:cubicBezTo>
                    <a:pt x="122653" y="182208"/>
                    <a:pt x="143403" y="166926"/>
                    <a:pt x="151501" y="155903"/>
                  </a:cubicBezTo>
                  <a:cubicBezTo>
                    <a:pt x="156562" y="149139"/>
                    <a:pt x="158080" y="142876"/>
                    <a:pt x="158080" y="142125"/>
                  </a:cubicBezTo>
                  <a:cubicBezTo>
                    <a:pt x="158080" y="140371"/>
                    <a:pt x="156562" y="140371"/>
                    <a:pt x="156309" y="140371"/>
                  </a:cubicBezTo>
                  <a:cubicBezTo>
                    <a:pt x="152260" y="140371"/>
                    <a:pt x="146187" y="143127"/>
                    <a:pt x="141885" y="146133"/>
                  </a:cubicBezTo>
                  <a:cubicBezTo>
                    <a:pt x="135052" y="150392"/>
                    <a:pt x="134546" y="151895"/>
                    <a:pt x="133028" y="156154"/>
                  </a:cubicBezTo>
                  <a:cubicBezTo>
                    <a:pt x="131763" y="160162"/>
                    <a:pt x="130244" y="162166"/>
                    <a:pt x="129232" y="163669"/>
                  </a:cubicBezTo>
                  <a:cubicBezTo>
                    <a:pt x="127208" y="166676"/>
                    <a:pt x="126955" y="166676"/>
                    <a:pt x="123159" y="166676"/>
                  </a:cubicBezTo>
                  <a:cubicBezTo>
                    <a:pt x="111012" y="166676"/>
                    <a:pt x="98360" y="162918"/>
                    <a:pt x="81659" y="158408"/>
                  </a:cubicBezTo>
                  <a:cubicBezTo>
                    <a:pt x="74573" y="156404"/>
                    <a:pt x="60655" y="152396"/>
                    <a:pt x="48003" y="152396"/>
                  </a:cubicBezTo>
                  <a:cubicBezTo>
                    <a:pt x="44713" y="152396"/>
                    <a:pt x="41170" y="152646"/>
                    <a:pt x="37881" y="153398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578A7AE-8528-8933-D899-772F034E55B5}"/>
                </a:ext>
              </a:extLst>
            </p:cNvPr>
            <p:cNvSpPr/>
            <p:nvPr>
              <p:custDataLst>
                <p:tags r:id="rId212"/>
              </p:custDataLst>
            </p:nvPr>
          </p:nvSpPr>
          <p:spPr>
            <a:xfrm>
              <a:off x="5595391" y="4413186"/>
              <a:ext cx="58707" cy="250520"/>
            </a:xfrm>
            <a:custGeom>
              <a:avLst/>
              <a:gdLst>
                <a:gd name="connsiteX0" fmla="*/ 58891 w 58707"/>
                <a:gd name="connsiteY0" fmla="*/ 248095 h 250520"/>
                <a:gd name="connsiteX1" fmla="*/ 54589 w 58707"/>
                <a:gd name="connsiteY1" fmla="*/ 242583 h 250520"/>
                <a:gd name="connsiteX2" fmla="*/ 14860 w 58707"/>
                <a:gd name="connsiteY2" fmla="*/ 125340 h 250520"/>
                <a:gd name="connsiteX3" fmla="*/ 55601 w 58707"/>
                <a:gd name="connsiteY3" fmla="*/ 6843 h 250520"/>
                <a:gd name="connsiteX4" fmla="*/ 58891 w 58707"/>
                <a:gd name="connsiteY4" fmla="*/ 2585 h 250520"/>
                <a:gd name="connsiteX5" fmla="*/ 56360 w 58707"/>
                <a:gd name="connsiteY5" fmla="*/ 79 h 250520"/>
                <a:gd name="connsiteX6" fmla="*/ 16125 w 58707"/>
                <a:gd name="connsiteY6" fmla="*/ 48931 h 250520"/>
                <a:gd name="connsiteX7" fmla="*/ 183 w 58707"/>
                <a:gd name="connsiteY7" fmla="*/ 125340 h 250520"/>
                <a:gd name="connsiteX8" fmla="*/ 16884 w 58707"/>
                <a:gd name="connsiteY8" fmla="*/ 203502 h 250520"/>
                <a:gd name="connsiteX9" fmla="*/ 56360 w 58707"/>
                <a:gd name="connsiteY9" fmla="*/ 250600 h 250520"/>
                <a:gd name="connsiteX10" fmla="*/ 58891 w 58707"/>
                <a:gd name="connsiteY10" fmla="*/ 24809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520">
                  <a:moveTo>
                    <a:pt x="58891" y="248095"/>
                  </a:moveTo>
                  <a:cubicBezTo>
                    <a:pt x="58891" y="247343"/>
                    <a:pt x="58891" y="246842"/>
                    <a:pt x="54589" y="242583"/>
                  </a:cubicBezTo>
                  <a:cubicBezTo>
                    <a:pt x="22958" y="211018"/>
                    <a:pt x="14860" y="163669"/>
                    <a:pt x="14860" y="125340"/>
                  </a:cubicBezTo>
                  <a:cubicBezTo>
                    <a:pt x="14860" y="81749"/>
                    <a:pt x="24476" y="38158"/>
                    <a:pt x="55601" y="6843"/>
                  </a:cubicBezTo>
                  <a:cubicBezTo>
                    <a:pt x="58891" y="3837"/>
                    <a:pt x="58891" y="3336"/>
                    <a:pt x="58891" y="2585"/>
                  </a:cubicBezTo>
                  <a:cubicBezTo>
                    <a:pt x="58891" y="831"/>
                    <a:pt x="57879" y="79"/>
                    <a:pt x="56360" y="79"/>
                  </a:cubicBezTo>
                  <a:cubicBezTo>
                    <a:pt x="53830" y="79"/>
                    <a:pt x="31055" y="17115"/>
                    <a:pt x="16125" y="48931"/>
                  </a:cubicBezTo>
                  <a:cubicBezTo>
                    <a:pt x="3220" y="76488"/>
                    <a:pt x="183" y="104296"/>
                    <a:pt x="183" y="125340"/>
                  </a:cubicBezTo>
                  <a:cubicBezTo>
                    <a:pt x="183" y="144880"/>
                    <a:pt x="2967" y="175193"/>
                    <a:pt x="16884" y="203502"/>
                  </a:cubicBezTo>
                  <a:cubicBezTo>
                    <a:pt x="32067" y="234316"/>
                    <a:pt x="53830" y="250600"/>
                    <a:pt x="56360" y="250600"/>
                  </a:cubicBezTo>
                  <a:cubicBezTo>
                    <a:pt x="57879" y="250600"/>
                    <a:pt x="58891" y="249848"/>
                    <a:pt x="58891" y="248095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148F41E-84B5-6653-19EF-04FCFEBAE099}"/>
                </a:ext>
              </a:extLst>
            </p:cNvPr>
            <p:cNvSpPr/>
            <p:nvPr>
              <p:custDataLst>
                <p:tags r:id="rId213"/>
              </p:custDataLst>
            </p:nvPr>
          </p:nvSpPr>
          <p:spPr>
            <a:xfrm>
              <a:off x="5673050" y="4429625"/>
              <a:ext cx="205730" cy="179468"/>
            </a:xfrm>
            <a:custGeom>
              <a:avLst/>
              <a:gdLst>
                <a:gd name="connsiteX0" fmla="*/ 205917 w 205730"/>
                <a:gd name="connsiteY0" fmla="*/ 9945 h 179468"/>
                <a:gd name="connsiteX1" fmla="*/ 178588 w 205730"/>
                <a:gd name="connsiteY1" fmla="*/ 175 h 179468"/>
                <a:gd name="connsiteX2" fmla="*/ 83188 w 205730"/>
                <a:gd name="connsiteY2" fmla="*/ 175 h 179468"/>
                <a:gd name="connsiteX3" fmla="*/ 43965 w 205730"/>
                <a:gd name="connsiteY3" fmla="*/ 20968 h 179468"/>
                <a:gd name="connsiteX4" fmla="*/ 46495 w 205730"/>
                <a:gd name="connsiteY4" fmla="*/ 22722 h 179468"/>
                <a:gd name="connsiteX5" fmla="*/ 63197 w 205730"/>
                <a:gd name="connsiteY5" fmla="*/ 14455 h 179468"/>
                <a:gd name="connsiteX6" fmla="*/ 86477 w 205730"/>
                <a:gd name="connsiteY6" fmla="*/ 13953 h 179468"/>
                <a:gd name="connsiteX7" fmla="*/ 102166 w 205730"/>
                <a:gd name="connsiteY7" fmla="*/ 13953 h 179468"/>
                <a:gd name="connsiteX8" fmla="*/ 101154 w 205730"/>
                <a:gd name="connsiteY8" fmla="*/ 18713 h 179468"/>
                <a:gd name="connsiteX9" fmla="*/ 65221 w 205730"/>
                <a:gd name="connsiteY9" fmla="*/ 127940 h 179468"/>
                <a:gd name="connsiteX10" fmla="*/ 46495 w 205730"/>
                <a:gd name="connsiteY10" fmla="*/ 165518 h 179468"/>
                <a:gd name="connsiteX11" fmla="*/ 22455 w 205730"/>
                <a:gd name="connsiteY11" fmla="*/ 149736 h 179468"/>
                <a:gd name="connsiteX12" fmla="*/ 19925 w 205730"/>
                <a:gd name="connsiteY12" fmla="*/ 147230 h 179468"/>
                <a:gd name="connsiteX13" fmla="*/ 187 w 205730"/>
                <a:gd name="connsiteY13" fmla="*/ 159506 h 179468"/>
                <a:gd name="connsiteX14" fmla="*/ 693 w 205730"/>
                <a:gd name="connsiteY14" fmla="*/ 161009 h 179468"/>
                <a:gd name="connsiteX15" fmla="*/ 29035 w 205730"/>
                <a:gd name="connsiteY15" fmla="*/ 179548 h 179468"/>
                <a:gd name="connsiteX16" fmla="*/ 64968 w 205730"/>
                <a:gd name="connsiteY16" fmla="*/ 161009 h 179468"/>
                <a:gd name="connsiteX17" fmla="*/ 96599 w 205730"/>
                <a:gd name="connsiteY17" fmla="*/ 95373 h 179468"/>
                <a:gd name="connsiteX18" fmla="*/ 145438 w 205730"/>
                <a:gd name="connsiteY18" fmla="*/ 95373 h 179468"/>
                <a:gd name="connsiteX19" fmla="*/ 144932 w 205730"/>
                <a:gd name="connsiteY19" fmla="*/ 96124 h 179468"/>
                <a:gd name="connsiteX20" fmla="*/ 147463 w 205730"/>
                <a:gd name="connsiteY20" fmla="*/ 97878 h 179468"/>
                <a:gd name="connsiteX21" fmla="*/ 167454 w 205730"/>
                <a:gd name="connsiteY21" fmla="*/ 83097 h 179468"/>
                <a:gd name="connsiteX22" fmla="*/ 162646 w 205730"/>
                <a:gd name="connsiteY22" fmla="*/ 81594 h 179468"/>
                <a:gd name="connsiteX23" fmla="*/ 101913 w 205730"/>
                <a:gd name="connsiteY23" fmla="*/ 81594 h 179468"/>
                <a:gd name="connsiteX24" fmla="*/ 121651 w 205730"/>
                <a:gd name="connsiteY24" fmla="*/ 13953 h 179468"/>
                <a:gd name="connsiteX25" fmla="*/ 155054 w 205730"/>
                <a:gd name="connsiteY25" fmla="*/ 13953 h 179468"/>
                <a:gd name="connsiteX26" fmla="*/ 183649 w 205730"/>
                <a:gd name="connsiteY26" fmla="*/ 18212 h 179468"/>
                <a:gd name="connsiteX27" fmla="*/ 184155 w 205730"/>
                <a:gd name="connsiteY27" fmla="*/ 23473 h 179468"/>
                <a:gd name="connsiteX28" fmla="*/ 186179 w 205730"/>
                <a:gd name="connsiteY28" fmla="*/ 24225 h 179468"/>
                <a:gd name="connsiteX29" fmla="*/ 205917 w 205730"/>
                <a:gd name="connsiteY29" fmla="*/ 9945 h 17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730" h="179468">
                  <a:moveTo>
                    <a:pt x="205917" y="9945"/>
                  </a:moveTo>
                  <a:cubicBezTo>
                    <a:pt x="205917" y="-1579"/>
                    <a:pt x="186432" y="175"/>
                    <a:pt x="178588" y="175"/>
                  </a:cubicBezTo>
                  <a:lnTo>
                    <a:pt x="83188" y="175"/>
                  </a:lnTo>
                  <a:cubicBezTo>
                    <a:pt x="70535" y="175"/>
                    <a:pt x="48014" y="7440"/>
                    <a:pt x="43965" y="20968"/>
                  </a:cubicBezTo>
                  <a:cubicBezTo>
                    <a:pt x="44471" y="22471"/>
                    <a:pt x="44977" y="22722"/>
                    <a:pt x="46495" y="22722"/>
                  </a:cubicBezTo>
                  <a:cubicBezTo>
                    <a:pt x="52062" y="22722"/>
                    <a:pt x="59654" y="18212"/>
                    <a:pt x="63197" y="14455"/>
                  </a:cubicBezTo>
                  <a:cubicBezTo>
                    <a:pt x="71041" y="14455"/>
                    <a:pt x="78633" y="13953"/>
                    <a:pt x="86477" y="13953"/>
                  </a:cubicBezTo>
                  <a:lnTo>
                    <a:pt x="102166" y="13953"/>
                  </a:lnTo>
                  <a:cubicBezTo>
                    <a:pt x="102166" y="13953"/>
                    <a:pt x="101154" y="18463"/>
                    <a:pt x="101154" y="18713"/>
                  </a:cubicBezTo>
                  <a:cubicBezTo>
                    <a:pt x="91285" y="64559"/>
                    <a:pt x="76355" y="103389"/>
                    <a:pt x="65221" y="127940"/>
                  </a:cubicBezTo>
                  <a:cubicBezTo>
                    <a:pt x="63703" y="131197"/>
                    <a:pt x="50038" y="162512"/>
                    <a:pt x="46495" y="165518"/>
                  </a:cubicBezTo>
                  <a:cubicBezTo>
                    <a:pt x="35361" y="165518"/>
                    <a:pt x="27010" y="159506"/>
                    <a:pt x="22455" y="149736"/>
                  </a:cubicBezTo>
                  <a:cubicBezTo>
                    <a:pt x="21696" y="148232"/>
                    <a:pt x="21696" y="147230"/>
                    <a:pt x="19925" y="147230"/>
                  </a:cubicBezTo>
                  <a:cubicBezTo>
                    <a:pt x="14105" y="147230"/>
                    <a:pt x="187" y="155247"/>
                    <a:pt x="187" y="159506"/>
                  </a:cubicBezTo>
                  <a:cubicBezTo>
                    <a:pt x="187" y="160007"/>
                    <a:pt x="440" y="160508"/>
                    <a:pt x="693" y="161009"/>
                  </a:cubicBezTo>
                  <a:cubicBezTo>
                    <a:pt x="5248" y="172783"/>
                    <a:pt x="16635" y="179548"/>
                    <a:pt x="29035" y="179548"/>
                  </a:cubicBezTo>
                  <a:cubicBezTo>
                    <a:pt x="41940" y="179548"/>
                    <a:pt x="56870" y="170278"/>
                    <a:pt x="64968" y="161009"/>
                  </a:cubicBezTo>
                  <a:cubicBezTo>
                    <a:pt x="73319" y="151489"/>
                    <a:pt x="90020" y="110404"/>
                    <a:pt x="96599" y="95373"/>
                  </a:cubicBezTo>
                  <a:lnTo>
                    <a:pt x="145438" y="95373"/>
                  </a:lnTo>
                  <a:cubicBezTo>
                    <a:pt x="145185" y="95623"/>
                    <a:pt x="144932" y="95874"/>
                    <a:pt x="144932" y="96124"/>
                  </a:cubicBezTo>
                  <a:cubicBezTo>
                    <a:pt x="144932" y="97126"/>
                    <a:pt x="146450" y="97878"/>
                    <a:pt x="147463" y="97878"/>
                  </a:cubicBezTo>
                  <a:cubicBezTo>
                    <a:pt x="153030" y="97878"/>
                    <a:pt x="167454" y="90863"/>
                    <a:pt x="167454" y="83097"/>
                  </a:cubicBezTo>
                  <a:cubicBezTo>
                    <a:pt x="167454" y="81343"/>
                    <a:pt x="165682" y="81594"/>
                    <a:pt x="162646" y="81594"/>
                  </a:cubicBezTo>
                  <a:lnTo>
                    <a:pt x="101913" y="81594"/>
                  </a:lnTo>
                  <a:cubicBezTo>
                    <a:pt x="108493" y="59047"/>
                    <a:pt x="117096" y="37001"/>
                    <a:pt x="121651" y="13953"/>
                  </a:cubicBezTo>
                  <a:lnTo>
                    <a:pt x="155054" y="13953"/>
                  </a:lnTo>
                  <a:cubicBezTo>
                    <a:pt x="161380" y="13953"/>
                    <a:pt x="179094" y="12701"/>
                    <a:pt x="183649" y="18212"/>
                  </a:cubicBezTo>
                  <a:cubicBezTo>
                    <a:pt x="184155" y="19715"/>
                    <a:pt x="183396" y="22221"/>
                    <a:pt x="184155" y="23473"/>
                  </a:cubicBezTo>
                  <a:cubicBezTo>
                    <a:pt x="184661" y="23974"/>
                    <a:pt x="185420" y="24225"/>
                    <a:pt x="186179" y="24225"/>
                  </a:cubicBezTo>
                  <a:cubicBezTo>
                    <a:pt x="192253" y="24225"/>
                    <a:pt x="205917" y="16709"/>
                    <a:pt x="205917" y="9945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ECEF6AC-F1F4-3AE1-D55F-8DAE1D2C8947}"/>
                </a:ext>
              </a:extLst>
            </p:cNvPr>
            <p:cNvSpPr/>
            <p:nvPr>
              <p:custDataLst>
                <p:tags r:id="rId214"/>
              </p:custDataLst>
            </p:nvPr>
          </p:nvSpPr>
          <p:spPr>
            <a:xfrm>
              <a:off x="5890181" y="4413186"/>
              <a:ext cx="58707" cy="250520"/>
            </a:xfrm>
            <a:custGeom>
              <a:avLst/>
              <a:gdLst>
                <a:gd name="connsiteX0" fmla="*/ 58903 w 58707"/>
                <a:gd name="connsiteY0" fmla="*/ 125340 h 250520"/>
                <a:gd name="connsiteX1" fmla="*/ 42202 w 58707"/>
                <a:gd name="connsiteY1" fmla="*/ 47177 h 250520"/>
                <a:gd name="connsiteX2" fmla="*/ 2726 w 58707"/>
                <a:gd name="connsiteY2" fmla="*/ 79 h 250520"/>
                <a:gd name="connsiteX3" fmla="*/ 195 w 58707"/>
                <a:gd name="connsiteY3" fmla="*/ 2585 h 250520"/>
                <a:gd name="connsiteX4" fmla="*/ 5003 w 58707"/>
                <a:gd name="connsiteY4" fmla="*/ 8347 h 250520"/>
                <a:gd name="connsiteX5" fmla="*/ 44226 w 58707"/>
                <a:gd name="connsiteY5" fmla="*/ 125340 h 250520"/>
                <a:gd name="connsiteX6" fmla="*/ 3485 w 58707"/>
                <a:gd name="connsiteY6" fmla="*/ 243836 h 250520"/>
                <a:gd name="connsiteX7" fmla="*/ 195 w 58707"/>
                <a:gd name="connsiteY7" fmla="*/ 248095 h 250520"/>
                <a:gd name="connsiteX8" fmla="*/ 2726 w 58707"/>
                <a:gd name="connsiteY8" fmla="*/ 250600 h 250520"/>
                <a:gd name="connsiteX9" fmla="*/ 42961 w 58707"/>
                <a:gd name="connsiteY9" fmla="*/ 201748 h 250520"/>
                <a:gd name="connsiteX10" fmla="*/ 58903 w 58707"/>
                <a:gd name="connsiteY10" fmla="*/ 125340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520">
                  <a:moveTo>
                    <a:pt x="58903" y="125340"/>
                  </a:moveTo>
                  <a:cubicBezTo>
                    <a:pt x="58903" y="105799"/>
                    <a:pt x="56119" y="75486"/>
                    <a:pt x="42202" y="47177"/>
                  </a:cubicBezTo>
                  <a:cubicBezTo>
                    <a:pt x="27018" y="16363"/>
                    <a:pt x="5256" y="79"/>
                    <a:pt x="2726" y="79"/>
                  </a:cubicBezTo>
                  <a:cubicBezTo>
                    <a:pt x="1207" y="79"/>
                    <a:pt x="195" y="1081"/>
                    <a:pt x="195" y="2585"/>
                  </a:cubicBezTo>
                  <a:cubicBezTo>
                    <a:pt x="195" y="3336"/>
                    <a:pt x="195" y="3837"/>
                    <a:pt x="5003" y="8347"/>
                  </a:cubicBezTo>
                  <a:cubicBezTo>
                    <a:pt x="29802" y="33148"/>
                    <a:pt x="44226" y="72981"/>
                    <a:pt x="44226" y="125340"/>
                  </a:cubicBezTo>
                  <a:cubicBezTo>
                    <a:pt x="44226" y="168179"/>
                    <a:pt x="34863" y="212270"/>
                    <a:pt x="3485" y="243836"/>
                  </a:cubicBezTo>
                  <a:cubicBezTo>
                    <a:pt x="195" y="246842"/>
                    <a:pt x="195" y="247343"/>
                    <a:pt x="195" y="248095"/>
                  </a:cubicBezTo>
                  <a:cubicBezTo>
                    <a:pt x="195" y="249598"/>
                    <a:pt x="1207" y="250600"/>
                    <a:pt x="2726" y="250600"/>
                  </a:cubicBezTo>
                  <a:cubicBezTo>
                    <a:pt x="5256" y="250600"/>
                    <a:pt x="28031" y="233564"/>
                    <a:pt x="42961" y="201748"/>
                  </a:cubicBezTo>
                  <a:cubicBezTo>
                    <a:pt x="55866" y="174191"/>
                    <a:pt x="58903" y="146383"/>
                    <a:pt x="58903" y="125340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25766FF-8B8B-7634-BC61-25920401DBE2}"/>
                </a:ext>
              </a:extLst>
            </p:cNvPr>
            <p:cNvSpPr/>
            <p:nvPr>
              <p:custDataLst>
                <p:tags r:id="rId215"/>
              </p:custDataLst>
            </p:nvPr>
          </p:nvSpPr>
          <p:spPr>
            <a:xfrm>
              <a:off x="6058628" y="4509135"/>
              <a:ext cx="168278" cy="58621"/>
            </a:xfrm>
            <a:custGeom>
              <a:avLst/>
              <a:gdLst>
                <a:gd name="connsiteX0" fmla="*/ 159877 w 168278"/>
                <a:gd name="connsiteY0" fmla="*/ 10100 h 58621"/>
                <a:gd name="connsiteX1" fmla="*/ 168481 w 168278"/>
                <a:gd name="connsiteY1" fmla="*/ 5090 h 58621"/>
                <a:gd name="connsiteX2" fmla="*/ 160130 w 168278"/>
                <a:gd name="connsiteY2" fmla="*/ 79 h 58621"/>
                <a:gd name="connsiteX3" fmla="*/ 8552 w 168278"/>
                <a:gd name="connsiteY3" fmla="*/ 79 h 58621"/>
                <a:gd name="connsiteX4" fmla="*/ 202 w 168278"/>
                <a:gd name="connsiteY4" fmla="*/ 5090 h 58621"/>
                <a:gd name="connsiteX5" fmla="*/ 8805 w 168278"/>
                <a:gd name="connsiteY5" fmla="*/ 10100 h 58621"/>
                <a:gd name="connsiteX6" fmla="*/ 159877 w 168278"/>
                <a:gd name="connsiteY6" fmla="*/ 10100 h 58621"/>
                <a:gd name="connsiteX7" fmla="*/ 160130 w 168278"/>
                <a:gd name="connsiteY7" fmla="*/ 58701 h 58621"/>
                <a:gd name="connsiteX8" fmla="*/ 168481 w 168278"/>
                <a:gd name="connsiteY8" fmla="*/ 53691 h 58621"/>
                <a:gd name="connsiteX9" fmla="*/ 159877 w 168278"/>
                <a:gd name="connsiteY9" fmla="*/ 48680 h 58621"/>
                <a:gd name="connsiteX10" fmla="*/ 8805 w 168278"/>
                <a:gd name="connsiteY10" fmla="*/ 48680 h 58621"/>
                <a:gd name="connsiteX11" fmla="*/ 202 w 168278"/>
                <a:gd name="connsiteY11" fmla="*/ 53691 h 58621"/>
                <a:gd name="connsiteX12" fmla="*/ 8552 w 168278"/>
                <a:gd name="connsiteY12" fmla="*/ 58701 h 58621"/>
                <a:gd name="connsiteX13" fmla="*/ 160130 w 168278"/>
                <a:gd name="connsiteY13" fmla="*/ 58701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8621">
                  <a:moveTo>
                    <a:pt x="159877" y="10100"/>
                  </a:moveTo>
                  <a:cubicBezTo>
                    <a:pt x="163673" y="10100"/>
                    <a:pt x="168481" y="10100"/>
                    <a:pt x="168481" y="5090"/>
                  </a:cubicBezTo>
                  <a:cubicBezTo>
                    <a:pt x="168481" y="79"/>
                    <a:pt x="163673" y="79"/>
                    <a:pt x="160130" y="79"/>
                  </a:cubicBezTo>
                  <a:lnTo>
                    <a:pt x="8552" y="79"/>
                  </a:lnTo>
                  <a:cubicBezTo>
                    <a:pt x="5010" y="79"/>
                    <a:pt x="202" y="79"/>
                    <a:pt x="202" y="5090"/>
                  </a:cubicBezTo>
                  <a:cubicBezTo>
                    <a:pt x="202" y="10100"/>
                    <a:pt x="5010" y="10100"/>
                    <a:pt x="8805" y="10100"/>
                  </a:cubicBezTo>
                  <a:lnTo>
                    <a:pt x="159877" y="10100"/>
                  </a:lnTo>
                  <a:close/>
                  <a:moveTo>
                    <a:pt x="160130" y="58701"/>
                  </a:moveTo>
                  <a:cubicBezTo>
                    <a:pt x="163673" y="58701"/>
                    <a:pt x="168481" y="58701"/>
                    <a:pt x="168481" y="53691"/>
                  </a:cubicBezTo>
                  <a:cubicBezTo>
                    <a:pt x="168481" y="48680"/>
                    <a:pt x="163673" y="48680"/>
                    <a:pt x="159877" y="48680"/>
                  </a:cubicBezTo>
                  <a:lnTo>
                    <a:pt x="8805" y="48680"/>
                  </a:lnTo>
                  <a:cubicBezTo>
                    <a:pt x="5010" y="48680"/>
                    <a:pt x="202" y="48680"/>
                    <a:pt x="202" y="53691"/>
                  </a:cubicBezTo>
                  <a:cubicBezTo>
                    <a:pt x="202" y="58701"/>
                    <a:pt x="5010" y="58701"/>
                    <a:pt x="8552" y="58701"/>
                  </a:cubicBezTo>
                  <a:lnTo>
                    <a:pt x="160130" y="58701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6B7683-C4A5-D76D-1D2F-CCB6D611A88D}"/>
                </a:ext>
              </a:extLst>
            </p:cNvPr>
            <p:cNvSpPr/>
            <p:nvPr>
              <p:custDataLst>
                <p:tags r:id="rId216"/>
              </p:custDataLst>
            </p:nvPr>
          </p:nvSpPr>
          <p:spPr>
            <a:xfrm>
              <a:off x="6364453" y="4264751"/>
              <a:ext cx="83506" cy="166846"/>
            </a:xfrm>
            <a:custGeom>
              <a:avLst/>
              <a:gdLst>
                <a:gd name="connsiteX0" fmla="*/ 52089 w 83506"/>
                <a:gd name="connsiteY0" fmla="*/ 6586 h 166846"/>
                <a:gd name="connsiteX1" fmla="*/ 46269 w 83506"/>
                <a:gd name="connsiteY1" fmla="*/ 73 h 166846"/>
                <a:gd name="connsiteX2" fmla="*/ 213 w 83506"/>
                <a:gd name="connsiteY2" fmla="*/ 16106 h 166846"/>
                <a:gd name="connsiteX3" fmla="*/ 213 w 83506"/>
                <a:gd name="connsiteY3" fmla="*/ 23872 h 166846"/>
                <a:gd name="connsiteX4" fmla="*/ 33363 w 83506"/>
                <a:gd name="connsiteY4" fmla="*/ 17359 h 166846"/>
                <a:gd name="connsiteX5" fmla="*/ 33363 w 83506"/>
                <a:gd name="connsiteY5" fmla="*/ 147128 h 166846"/>
                <a:gd name="connsiteX6" fmla="*/ 9829 w 83506"/>
                <a:gd name="connsiteY6" fmla="*/ 159153 h 166846"/>
                <a:gd name="connsiteX7" fmla="*/ 1732 w 83506"/>
                <a:gd name="connsiteY7" fmla="*/ 159153 h 166846"/>
                <a:gd name="connsiteX8" fmla="*/ 1732 w 83506"/>
                <a:gd name="connsiteY8" fmla="*/ 166919 h 166846"/>
                <a:gd name="connsiteX9" fmla="*/ 42726 w 83506"/>
                <a:gd name="connsiteY9" fmla="*/ 166168 h 166846"/>
                <a:gd name="connsiteX10" fmla="*/ 83720 w 83506"/>
                <a:gd name="connsiteY10" fmla="*/ 166919 h 166846"/>
                <a:gd name="connsiteX11" fmla="*/ 83720 w 83506"/>
                <a:gd name="connsiteY11" fmla="*/ 159153 h 166846"/>
                <a:gd name="connsiteX12" fmla="*/ 75623 w 83506"/>
                <a:gd name="connsiteY12" fmla="*/ 159153 h 166846"/>
                <a:gd name="connsiteX13" fmla="*/ 52089 w 83506"/>
                <a:gd name="connsiteY13" fmla="*/ 147128 h 166846"/>
                <a:gd name="connsiteX14" fmla="*/ 52089 w 83506"/>
                <a:gd name="connsiteY14" fmla="*/ 6586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6846">
                  <a:moveTo>
                    <a:pt x="52089" y="6586"/>
                  </a:moveTo>
                  <a:cubicBezTo>
                    <a:pt x="52089" y="574"/>
                    <a:pt x="52089" y="73"/>
                    <a:pt x="46269" y="73"/>
                  </a:cubicBezTo>
                  <a:cubicBezTo>
                    <a:pt x="30580" y="16106"/>
                    <a:pt x="8311" y="16106"/>
                    <a:pt x="213" y="16106"/>
                  </a:cubicBezTo>
                  <a:lnTo>
                    <a:pt x="213" y="23872"/>
                  </a:lnTo>
                  <a:cubicBezTo>
                    <a:pt x="5274" y="23872"/>
                    <a:pt x="20204" y="23872"/>
                    <a:pt x="33363" y="17359"/>
                  </a:cubicBezTo>
                  <a:lnTo>
                    <a:pt x="33363" y="147128"/>
                  </a:lnTo>
                  <a:cubicBezTo>
                    <a:pt x="33363" y="156147"/>
                    <a:pt x="32604" y="159153"/>
                    <a:pt x="9829" y="159153"/>
                  </a:cubicBezTo>
                  <a:lnTo>
                    <a:pt x="1732" y="159153"/>
                  </a:lnTo>
                  <a:lnTo>
                    <a:pt x="1732" y="166919"/>
                  </a:lnTo>
                  <a:cubicBezTo>
                    <a:pt x="10588" y="166168"/>
                    <a:pt x="32604" y="166168"/>
                    <a:pt x="42726" y="166168"/>
                  </a:cubicBezTo>
                  <a:cubicBezTo>
                    <a:pt x="52848" y="166168"/>
                    <a:pt x="74863" y="166168"/>
                    <a:pt x="83720" y="166919"/>
                  </a:cubicBezTo>
                  <a:lnTo>
                    <a:pt x="83720" y="159153"/>
                  </a:lnTo>
                  <a:lnTo>
                    <a:pt x="75623" y="159153"/>
                  </a:lnTo>
                  <a:cubicBezTo>
                    <a:pt x="52848" y="159153"/>
                    <a:pt x="52089" y="156397"/>
                    <a:pt x="52089" y="147128"/>
                  </a:cubicBezTo>
                  <a:lnTo>
                    <a:pt x="52089" y="6586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DEDA592-8412-0388-E4D3-36A861EE8971}"/>
                </a:ext>
              </a:extLst>
            </p:cNvPr>
            <p:cNvSpPr/>
            <p:nvPr>
              <p:custDataLst>
                <p:tags r:id="rId217"/>
              </p:custDataLst>
            </p:nvPr>
          </p:nvSpPr>
          <p:spPr>
            <a:xfrm>
              <a:off x="6481110" y="4264751"/>
              <a:ext cx="100967" cy="166846"/>
            </a:xfrm>
            <a:custGeom>
              <a:avLst/>
              <a:gdLst>
                <a:gd name="connsiteX0" fmla="*/ 19703 w 100967"/>
                <a:gd name="connsiteY0" fmla="*/ 147629 h 166846"/>
                <a:gd name="connsiteX1" fmla="*/ 46527 w 100967"/>
                <a:gd name="connsiteY1" fmla="*/ 121826 h 166846"/>
                <a:gd name="connsiteX2" fmla="*/ 101186 w 100967"/>
                <a:gd name="connsiteY2" fmla="*/ 48674 h 166846"/>
                <a:gd name="connsiteX3" fmla="*/ 47539 w 100967"/>
                <a:gd name="connsiteY3" fmla="*/ 73 h 166846"/>
                <a:gd name="connsiteX4" fmla="*/ 218 w 100967"/>
                <a:gd name="connsiteY4" fmla="*/ 45417 h 166846"/>
                <a:gd name="connsiteX5" fmla="*/ 13630 w 100967"/>
                <a:gd name="connsiteY5" fmla="*/ 59446 h 166846"/>
                <a:gd name="connsiteX6" fmla="*/ 26789 w 100967"/>
                <a:gd name="connsiteY6" fmla="*/ 46168 h 166846"/>
                <a:gd name="connsiteX7" fmla="*/ 13377 w 100967"/>
                <a:gd name="connsiteY7" fmla="*/ 33141 h 166846"/>
                <a:gd name="connsiteX8" fmla="*/ 10087 w 100967"/>
                <a:gd name="connsiteY8" fmla="*/ 33392 h 166846"/>
                <a:gd name="connsiteX9" fmla="*/ 44249 w 100967"/>
                <a:gd name="connsiteY9" fmla="*/ 7839 h 166846"/>
                <a:gd name="connsiteX10" fmla="*/ 78158 w 100967"/>
                <a:gd name="connsiteY10" fmla="*/ 48674 h 166846"/>
                <a:gd name="connsiteX11" fmla="*/ 51588 w 100967"/>
                <a:gd name="connsiteY11" fmla="*/ 104039 h 166846"/>
                <a:gd name="connsiteX12" fmla="*/ 3002 w 100967"/>
                <a:gd name="connsiteY12" fmla="*/ 157650 h 166846"/>
                <a:gd name="connsiteX13" fmla="*/ 218 w 100967"/>
                <a:gd name="connsiteY13" fmla="*/ 166919 h 166846"/>
                <a:gd name="connsiteX14" fmla="*/ 94100 w 100967"/>
                <a:gd name="connsiteY14" fmla="*/ 166919 h 166846"/>
                <a:gd name="connsiteX15" fmla="*/ 101186 w 100967"/>
                <a:gd name="connsiteY15" fmla="*/ 123329 h 166846"/>
                <a:gd name="connsiteX16" fmla="*/ 94859 w 100967"/>
                <a:gd name="connsiteY16" fmla="*/ 123329 h 166846"/>
                <a:gd name="connsiteX17" fmla="*/ 89292 w 100967"/>
                <a:gd name="connsiteY17" fmla="*/ 145625 h 166846"/>
                <a:gd name="connsiteX18" fmla="*/ 65252 w 100967"/>
                <a:gd name="connsiteY18" fmla="*/ 147629 h 166846"/>
                <a:gd name="connsiteX19" fmla="*/ 19703 w 100967"/>
                <a:gd name="connsiteY19" fmla="*/ 147629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6846">
                  <a:moveTo>
                    <a:pt x="19703" y="147629"/>
                  </a:moveTo>
                  <a:lnTo>
                    <a:pt x="46527" y="121826"/>
                  </a:lnTo>
                  <a:cubicBezTo>
                    <a:pt x="86003" y="87254"/>
                    <a:pt x="101186" y="73726"/>
                    <a:pt x="101186" y="48674"/>
                  </a:cubicBezTo>
                  <a:cubicBezTo>
                    <a:pt x="101186" y="20114"/>
                    <a:pt x="78411" y="73"/>
                    <a:pt x="47539" y="73"/>
                  </a:cubicBezTo>
                  <a:cubicBezTo>
                    <a:pt x="18944" y="73"/>
                    <a:pt x="218" y="23121"/>
                    <a:pt x="218" y="45417"/>
                  </a:cubicBezTo>
                  <a:cubicBezTo>
                    <a:pt x="218" y="59446"/>
                    <a:pt x="12871" y="59446"/>
                    <a:pt x="13630" y="59446"/>
                  </a:cubicBezTo>
                  <a:cubicBezTo>
                    <a:pt x="17932" y="59446"/>
                    <a:pt x="26789" y="56440"/>
                    <a:pt x="26789" y="46168"/>
                  </a:cubicBezTo>
                  <a:cubicBezTo>
                    <a:pt x="26789" y="39655"/>
                    <a:pt x="22234" y="33141"/>
                    <a:pt x="13377" y="33141"/>
                  </a:cubicBezTo>
                  <a:cubicBezTo>
                    <a:pt x="11353" y="33141"/>
                    <a:pt x="10846" y="33141"/>
                    <a:pt x="10087" y="33392"/>
                  </a:cubicBezTo>
                  <a:cubicBezTo>
                    <a:pt x="15908" y="17108"/>
                    <a:pt x="29572" y="7839"/>
                    <a:pt x="44249" y="7839"/>
                  </a:cubicBezTo>
                  <a:cubicBezTo>
                    <a:pt x="67277" y="7839"/>
                    <a:pt x="78158" y="28131"/>
                    <a:pt x="78158" y="48674"/>
                  </a:cubicBezTo>
                  <a:cubicBezTo>
                    <a:pt x="78158" y="68715"/>
                    <a:pt x="65506" y="88506"/>
                    <a:pt x="51588" y="104039"/>
                  </a:cubicBezTo>
                  <a:lnTo>
                    <a:pt x="3002" y="157650"/>
                  </a:lnTo>
                  <a:cubicBezTo>
                    <a:pt x="218" y="160406"/>
                    <a:pt x="218" y="160907"/>
                    <a:pt x="218" y="166919"/>
                  </a:cubicBezTo>
                  <a:lnTo>
                    <a:pt x="94100" y="166919"/>
                  </a:lnTo>
                  <a:lnTo>
                    <a:pt x="101186" y="123329"/>
                  </a:lnTo>
                  <a:lnTo>
                    <a:pt x="94859" y="123329"/>
                  </a:lnTo>
                  <a:cubicBezTo>
                    <a:pt x="93594" y="130844"/>
                    <a:pt x="91823" y="141867"/>
                    <a:pt x="89292" y="145625"/>
                  </a:cubicBezTo>
                  <a:cubicBezTo>
                    <a:pt x="87521" y="147629"/>
                    <a:pt x="70820" y="147629"/>
                    <a:pt x="65252" y="147629"/>
                  </a:cubicBezTo>
                  <a:lnTo>
                    <a:pt x="19703" y="147629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02D23AC-64CA-51C0-BDC0-40F09E97F37D}"/>
                </a:ext>
              </a:extLst>
            </p:cNvPr>
            <p:cNvSpPr/>
            <p:nvPr>
              <p:custDataLst>
                <p:tags r:id="rId218"/>
              </p:custDataLst>
            </p:nvPr>
          </p:nvSpPr>
          <p:spPr>
            <a:xfrm>
              <a:off x="6341931" y="4533436"/>
              <a:ext cx="253051" cy="10020"/>
            </a:xfrm>
            <a:custGeom>
              <a:avLst/>
              <a:gdLst>
                <a:gd name="connsiteX0" fmla="*/ 0 w 253051"/>
                <a:gd name="connsiteY0" fmla="*/ 0 h 10020"/>
                <a:gd name="connsiteX1" fmla="*/ 253052 w 253051"/>
                <a:gd name="connsiteY1" fmla="*/ 0 h 10020"/>
                <a:gd name="connsiteX2" fmla="*/ 253052 w 253051"/>
                <a:gd name="connsiteY2" fmla="*/ 10020 h 10020"/>
                <a:gd name="connsiteX3" fmla="*/ 0 w 253051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1" h="10020">
                  <a:moveTo>
                    <a:pt x="0" y="0"/>
                  </a:moveTo>
                  <a:lnTo>
                    <a:pt x="253052" y="0"/>
                  </a:lnTo>
                  <a:lnTo>
                    <a:pt x="253052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E3561F5-03C2-7B1E-CEB1-1486CDFD3852}"/>
                </a:ext>
              </a:extLst>
            </p:cNvPr>
            <p:cNvSpPr/>
            <p:nvPr>
              <p:custDataLst>
                <p:tags r:id="rId219"/>
              </p:custDataLst>
            </p:nvPr>
          </p:nvSpPr>
          <p:spPr>
            <a:xfrm>
              <a:off x="6397426" y="4662191"/>
              <a:ext cx="141961" cy="113485"/>
            </a:xfrm>
            <a:custGeom>
              <a:avLst/>
              <a:gdLst>
                <a:gd name="connsiteX0" fmla="*/ 110545 w 141961"/>
                <a:gd name="connsiteY0" fmla="*/ 51693 h 113485"/>
                <a:gd name="connsiteX1" fmla="*/ 68286 w 141961"/>
                <a:gd name="connsiteY1" fmla="*/ 86 h 113485"/>
                <a:gd name="connsiteX2" fmla="*/ 215 w 141961"/>
                <a:gd name="connsiteY2" fmla="*/ 71234 h 113485"/>
                <a:gd name="connsiteX3" fmla="*/ 41209 w 141961"/>
                <a:gd name="connsiteY3" fmla="*/ 113572 h 113485"/>
                <a:gd name="connsiteX4" fmla="*/ 94603 w 141961"/>
                <a:gd name="connsiteY4" fmla="*/ 92528 h 113485"/>
                <a:gd name="connsiteX5" fmla="*/ 117631 w 141961"/>
                <a:gd name="connsiteY5" fmla="*/ 113572 h 113485"/>
                <a:gd name="connsiteX6" fmla="*/ 138887 w 141961"/>
                <a:gd name="connsiteY6" fmla="*/ 95785 h 113485"/>
                <a:gd name="connsiteX7" fmla="*/ 135851 w 141961"/>
                <a:gd name="connsiteY7" fmla="*/ 93280 h 113485"/>
                <a:gd name="connsiteX8" fmla="*/ 132561 w 141961"/>
                <a:gd name="connsiteY8" fmla="*/ 95785 h 113485"/>
                <a:gd name="connsiteX9" fmla="*/ 118390 w 141961"/>
                <a:gd name="connsiteY9" fmla="*/ 108061 h 113485"/>
                <a:gd name="connsiteX10" fmla="*/ 110545 w 141961"/>
                <a:gd name="connsiteY10" fmla="*/ 82507 h 113485"/>
                <a:gd name="connsiteX11" fmla="*/ 113076 w 141961"/>
                <a:gd name="connsiteY11" fmla="*/ 73739 h 113485"/>
                <a:gd name="connsiteX12" fmla="*/ 142177 w 141961"/>
                <a:gd name="connsiteY12" fmla="*/ 14867 h 113485"/>
                <a:gd name="connsiteX13" fmla="*/ 139140 w 141961"/>
                <a:gd name="connsiteY13" fmla="*/ 12362 h 113485"/>
                <a:gd name="connsiteX14" fmla="*/ 135344 w 141961"/>
                <a:gd name="connsiteY14" fmla="*/ 17623 h 113485"/>
                <a:gd name="connsiteX15" fmla="*/ 110545 w 141961"/>
                <a:gd name="connsiteY15" fmla="*/ 67226 h 113485"/>
                <a:gd name="connsiteX16" fmla="*/ 110545 w 141961"/>
                <a:gd name="connsiteY16" fmla="*/ 51693 h 113485"/>
                <a:gd name="connsiteX17" fmla="*/ 93591 w 141961"/>
                <a:gd name="connsiteY17" fmla="*/ 86015 h 113485"/>
                <a:gd name="connsiteX18" fmla="*/ 41716 w 141961"/>
                <a:gd name="connsiteY18" fmla="*/ 108061 h 113485"/>
                <a:gd name="connsiteX19" fmla="*/ 18941 w 141961"/>
                <a:gd name="connsiteY19" fmla="*/ 80754 h 113485"/>
                <a:gd name="connsiteX20" fmla="*/ 33618 w 141961"/>
                <a:gd name="connsiteY20" fmla="*/ 28646 h 113485"/>
                <a:gd name="connsiteX21" fmla="*/ 68033 w 141961"/>
                <a:gd name="connsiteY21" fmla="*/ 5598 h 113485"/>
                <a:gd name="connsiteX22" fmla="*/ 93085 w 141961"/>
                <a:gd name="connsiteY22" fmla="*/ 57956 h 113485"/>
                <a:gd name="connsiteX23" fmla="*/ 93591 w 141961"/>
                <a:gd name="connsiteY23" fmla="*/ 86015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961" h="113485">
                  <a:moveTo>
                    <a:pt x="110545" y="51693"/>
                  </a:moveTo>
                  <a:cubicBezTo>
                    <a:pt x="110545" y="12362"/>
                    <a:pt x="87012" y="86"/>
                    <a:pt x="68286" y="86"/>
                  </a:cubicBezTo>
                  <a:cubicBezTo>
                    <a:pt x="33618" y="86"/>
                    <a:pt x="215" y="35911"/>
                    <a:pt x="215" y="71234"/>
                  </a:cubicBezTo>
                  <a:cubicBezTo>
                    <a:pt x="215" y="94532"/>
                    <a:pt x="15398" y="113572"/>
                    <a:pt x="41209" y="113572"/>
                  </a:cubicBezTo>
                  <a:cubicBezTo>
                    <a:pt x="57152" y="113572"/>
                    <a:pt x="75371" y="107810"/>
                    <a:pt x="94603" y="92528"/>
                  </a:cubicBezTo>
                  <a:cubicBezTo>
                    <a:pt x="97893" y="105806"/>
                    <a:pt x="106244" y="113572"/>
                    <a:pt x="117631" y="113572"/>
                  </a:cubicBezTo>
                  <a:cubicBezTo>
                    <a:pt x="131043" y="113572"/>
                    <a:pt x="138887" y="99793"/>
                    <a:pt x="138887" y="95785"/>
                  </a:cubicBezTo>
                  <a:cubicBezTo>
                    <a:pt x="138887" y="94031"/>
                    <a:pt x="137369" y="93280"/>
                    <a:pt x="135851" y="93280"/>
                  </a:cubicBezTo>
                  <a:cubicBezTo>
                    <a:pt x="134079" y="93280"/>
                    <a:pt x="133320" y="94031"/>
                    <a:pt x="132561" y="95785"/>
                  </a:cubicBezTo>
                  <a:cubicBezTo>
                    <a:pt x="128006" y="108061"/>
                    <a:pt x="118896" y="108061"/>
                    <a:pt x="118390" y="108061"/>
                  </a:cubicBezTo>
                  <a:cubicBezTo>
                    <a:pt x="110545" y="108061"/>
                    <a:pt x="110545" y="88520"/>
                    <a:pt x="110545" y="82507"/>
                  </a:cubicBezTo>
                  <a:cubicBezTo>
                    <a:pt x="110545" y="77247"/>
                    <a:pt x="110545" y="76745"/>
                    <a:pt x="113076" y="73739"/>
                  </a:cubicBezTo>
                  <a:cubicBezTo>
                    <a:pt x="136863" y="44178"/>
                    <a:pt x="142177" y="15117"/>
                    <a:pt x="142177" y="14867"/>
                  </a:cubicBezTo>
                  <a:cubicBezTo>
                    <a:pt x="142177" y="14366"/>
                    <a:pt x="141924" y="12362"/>
                    <a:pt x="139140" y="12362"/>
                  </a:cubicBezTo>
                  <a:cubicBezTo>
                    <a:pt x="136610" y="12362"/>
                    <a:pt x="136610" y="13113"/>
                    <a:pt x="135344" y="17623"/>
                  </a:cubicBezTo>
                  <a:cubicBezTo>
                    <a:pt x="130790" y="33405"/>
                    <a:pt x="122439" y="52445"/>
                    <a:pt x="110545" y="67226"/>
                  </a:cubicBezTo>
                  <a:lnTo>
                    <a:pt x="110545" y="51693"/>
                  </a:lnTo>
                  <a:close/>
                  <a:moveTo>
                    <a:pt x="93591" y="86015"/>
                  </a:moveTo>
                  <a:cubicBezTo>
                    <a:pt x="71322" y="105305"/>
                    <a:pt x="51838" y="108061"/>
                    <a:pt x="41716" y="108061"/>
                  </a:cubicBezTo>
                  <a:cubicBezTo>
                    <a:pt x="26532" y="108061"/>
                    <a:pt x="18941" y="96787"/>
                    <a:pt x="18941" y="80754"/>
                  </a:cubicBezTo>
                  <a:cubicBezTo>
                    <a:pt x="18941" y="68478"/>
                    <a:pt x="25520" y="41422"/>
                    <a:pt x="33618" y="28646"/>
                  </a:cubicBezTo>
                  <a:cubicBezTo>
                    <a:pt x="45511" y="10358"/>
                    <a:pt x="59176" y="5598"/>
                    <a:pt x="68033" y="5598"/>
                  </a:cubicBezTo>
                  <a:cubicBezTo>
                    <a:pt x="93085" y="5598"/>
                    <a:pt x="93085" y="38416"/>
                    <a:pt x="93085" y="57956"/>
                  </a:cubicBezTo>
                  <a:cubicBezTo>
                    <a:pt x="93085" y="67226"/>
                    <a:pt x="93085" y="81756"/>
                    <a:pt x="93591" y="86015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07CA6BB-01BA-3BE5-23BE-BE5D33A6C3DD}"/>
                </a:ext>
              </a:extLst>
            </p:cNvPr>
            <p:cNvSpPr/>
            <p:nvPr>
              <p:custDataLst>
                <p:tags r:id="rId220"/>
              </p:custDataLst>
            </p:nvPr>
          </p:nvSpPr>
          <p:spPr>
            <a:xfrm>
              <a:off x="7053842" y="4243707"/>
              <a:ext cx="58707" cy="250520"/>
            </a:xfrm>
            <a:custGeom>
              <a:avLst/>
              <a:gdLst>
                <a:gd name="connsiteX0" fmla="*/ 58948 w 58707"/>
                <a:gd name="connsiteY0" fmla="*/ 248088 h 250520"/>
                <a:gd name="connsiteX1" fmla="*/ 54646 w 58707"/>
                <a:gd name="connsiteY1" fmla="*/ 242577 h 250520"/>
                <a:gd name="connsiteX2" fmla="*/ 14917 w 58707"/>
                <a:gd name="connsiteY2" fmla="*/ 125333 h 250520"/>
                <a:gd name="connsiteX3" fmla="*/ 55659 w 58707"/>
                <a:gd name="connsiteY3" fmla="*/ 6837 h 250520"/>
                <a:gd name="connsiteX4" fmla="*/ 58948 w 58707"/>
                <a:gd name="connsiteY4" fmla="*/ 2578 h 250520"/>
                <a:gd name="connsiteX5" fmla="*/ 56418 w 58707"/>
                <a:gd name="connsiteY5" fmla="*/ 73 h 250520"/>
                <a:gd name="connsiteX6" fmla="*/ 16183 w 58707"/>
                <a:gd name="connsiteY6" fmla="*/ 48924 h 250520"/>
                <a:gd name="connsiteX7" fmla="*/ 240 w 58707"/>
                <a:gd name="connsiteY7" fmla="*/ 125333 h 250520"/>
                <a:gd name="connsiteX8" fmla="*/ 16942 w 58707"/>
                <a:gd name="connsiteY8" fmla="*/ 203495 h 250520"/>
                <a:gd name="connsiteX9" fmla="*/ 56418 w 58707"/>
                <a:gd name="connsiteY9" fmla="*/ 250593 h 250520"/>
                <a:gd name="connsiteX10" fmla="*/ 58948 w 58707"/>
                <a:gd name="connsiteY10" fmla="*/ 248088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520">
                  <a:moveTo>
                    <a:pt x="58948" y="248088"/>
                  </a:moveTo>
                  <a:cubicBezTo>
                    <a:pt x="58948" y="247336"/>
                    <a:pt x="58948" y="246835"/>
                    <a:pt x="54646" y="242577"/>
                  </a:cubicBezTo>
                  <a:cubicBezTo>
                    <a:pt x="23015" y="211011"/>
                    <a:pt x="14917" y="163663"/>
                    <a:pt x="14917" y="125333"/>
                  </a:cubicBezTo>
                  <a:cubicBezTo>
                    <a:pt x="14917" y="81742"/>
                    <a:pt x="24533" y="38152"/>
                    <a:pt x="55659" y="6837"/>
                  </a:cubicBezTo>
                  <a:cubicBezTo>
                    <a:pt x="58948" y="3830"/>
                    <a:pt x="58948" y="3329"/>
                    <a:pt x="58948" y="2578"/>
                  </a:cubicBezTo>
                  <a:cubicBezTo>
                    <a:pt x="58948" y="824"/>
                    <a:pt x="57936" y="73"/>
                    <a:pt x="56418" y="73"/>
                  </a:cubicBezTo>
                  <a:cubicBezTo>
                    <a:pt x="53887" y="73"/>
                    <a:pt x="31113" y="17108"/>
                    <a:pt x="16183" y="48924"/>
                  </a:cubicBezTo>
                  <a:cubicBezTo>
                    <a:pt x="3277" y="76481"/>
                    <a:pt x="240" y="104289"/>
                    <a:pt x="240" y="125333"/>
                  </a:cubicBezTo>
                  <a:cubicBezTo>
                    <a:pt x="240" y="144873"/>
                    <a:pt x="3024" y="175186"/>
                    <a:pt x="16942" y="203495"/>
                  </a:cubicBezTo>
                  <a:cubicBezTo>
                    <a:pt x="32125" y="234309"/>
                    <a:pt x="53887" y="250593"/>
                    <a:pt x="56418" y="250593"/>
                  </a:cubicBezTo>
                  <a:cubicBezTo>
                    <a:pt x="57936" y="250593"/>
                    <a:pt x="58948" y="249842"/>
                    <a:pt x="58948" y="248088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32DD5E9-A704-52D4-CE11-397C4FB61347}"/>
                </a:ext>
              </a:extLst>
            </p:cNvPr>
            <p:cNvSpPr/>
            <p:nvPr>
              <p:custDataLst>
                <p:tags r:id="rId221"/>
              </p:custDataLst>
            </p:nvPr>
          </p:nvSpPr>
          <p:spPr>
            <a:xfrm>
              <a:off x="7137574" y="4320867"/>
              <a:ext cx="141961" cy="113485"/>
            </a:xfrm>
            <a:custGeom>
              <a:avLst/>
              <a:gdLst>
                <a:gd name="connsiteX0" fmla="*/ 110575 w 141961"/>
                <a:gd name="connsiteY0" fmla="*/ 51680 h 113485"/>
                <a:gd name="connsiteX1" fmla="*/ 68315 w 141961"/>
                <a:gd name="connsiteY1" fmla="*/ 73 h 113485"/>
                <a:gd name="connsiteX2" fmla="*/ 244 w 141961"/>
                <a:gd name="connsiteY2" fmla="*/ 71220 h 113485"/>
                <a:gd name="connsiteX3" fmla="*/ 41239 w 141961"/>
                <a:gd name="connsiteY3" fmla="*/ 113558 h 113485"/>
                <a:gd name="connsiteX4" fmla="*/ 94632 w 141961"/>
                <a:gd name="connsiteY4" fmla="*/ 92515 h 113485"/>
                <a:gd name="connsiteX5" fmla="*/ 117660 w 141961"/>
                <a:gd name="connsiteY5" fmla="*/ 113558 h 113485"/>
                <a:gd name="connsiteX6" fmla="*/ 138916 w 141961"/>
                <a:gd name="connsiteY6" fmla="*/ 95771 h 113485"/>
                <a:gd name="connsiteX7" fmla="*/ 135880 w 141961"/>
                <a:gd name="connsiteY7" fmla="*/ 93266 h 113485"/>
                <a:gd name="connsiteX8" fmla="*/ 132590 w 141961"/>
                <a:gd name="connsiteY8" fmla="*/ 95771 h 113485"/>
                <a:gd name="connsiteX9" fmla="*/ 118419 w 141961"/>
                <a:gd name="connsiteY9" fmla="*/ 108047 h 113485"/>
                <a:gd name="connsiteX10" fmla="*/ 110575 w 141961"/>
                <a:gd name="connsiteY10" fmla="*/ 82494 h 113485"/>
                <a:gd name="connsiteX11" fmla="*/ 113105 w 141961"/>
                <a:gd name="connsiteY11" fmla="*/ 73726 h 113485"/>
                <a:gd name="connsiteX12" fmla="*/ 142206 w 141961"/>
                <a:gd name="connsiteY12" fmla="*/ 14853 h 113485"/>
                <a:gd name="connsiteX13" fmla="*/ 139169 w 141961"/>
                <a:gd name="connsiteY13" fmla="*/ 12348 h 113485"/>
                <a:gd name="connsiteX14" fmla="*/ 135374 w 141961"/>
                <a:gd name="connsiteY14" fmla="*/ 17609 h 113485"/>
                <a:gd name="connsiteX15" fmla="*/ 110575 w 141961"/>
                <a:gd name="connsiteY15" fmla="*/ 67212 h 113485"/>
                <a:gd name="connsiteX16" fmla="*/ 110575 w 141961"/>
                <a:gd name="connsiteY16" fmla="*/ 51680 h 113485"/>
                <a:gd name="connsiteX17" fmla="*/ 93620 w 141961"/>
                <a:gd name="connsiteY17" fmla="*/ 86001 h 113485"/>
                <a:gd name="connsiteX18" fmla="*/ 41745 w 141961"/>
                <a:gd name="connsiteY18" fmla="*/ 108047 h 113485"/>
                <a:gd name="connsiteX19" fmla="*/ 18970 w 141961"/>
                <a:gd name="connsiteY19" fmla="*/ 80740 h 113485"/>
                <a:gd name="connsiteX20" fmla="*/ 33647 w 141961"/>
                <a:gd name="connsiteY20" fmla="*/ 28632 h 113485"/>
                <a:gd name="connsiteX21" fmla="*/ 68062 w 141961"/>
                <a:gd name="connsiteY21" fmla="*/ 5584 h 113485"/>
                <a:gd name="connsiteX22" fmla="*/ 93114 w 141961"/>
                <a:gd name="connsiteY22" fmla="*/ 57943 h 113485"/>
                <a:gd name="connsiteX23" fmla="*/ 93620 w 141961"/>
                <a:gd name="connsiteY23" fmla="*/ 86001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961" h="113485">
                  <a:moveTo>
                    <a:pt x="110575" y="51680"/>
                  </a:moveTo>
                  <a:cubicBezTo>
                    <a:pt x="110575" y="12348"/>
                    <a:pt x="87041" y="73"/>
                    <a:pt x="68315" y="73"/>
                  </a:cubicBezTo>
                  <a:cubicBezTo>
                    <a:pt x="33647" y="73"/>
                    <a:pt x="244" y="35897"/>
                    <a:pt x="244" y="71220"/>
                  </a:cubicBezTo>
                  <a:cubicBezTo>
                    <a:pt x="244" y="94519"/>
                    <a:pt x="15427" y="113558"/>
                    <a:pt x="41239" y="113558"/>
                  </a:cubicBezTo>
                  <a:cubicBezTo>
                    <a:pt x="57181" y="113558"/>
                    <a:pt x="75400" y="107796"/>
                    <a:pt x="94632" y="92515"/>
                  </a:cubicBezTo>
                  <a:cubicBezTo>
                    <a:pt x="97922" y="105792"/>
                    <a:pt x="106273" y="113558"/>
                    <a:pt x="117660" y="113558"/>
                  </a:cubicBezTo>
                  <a:cubicBezTo>
                    <a:pt x="131072" y="113558"/>
                    <a:pt x="138916" y="99780"/>
                    <a:pt x="138916" y="95771"/>
                  </a:cubicBezTo>
                  <a:cubicBezTo>
                    <a:pt x="138916" y="94018"/>
                    <a:pt x="137398" y="93266"/>
                    <a:pt x="135880" y="93266"/>
                  </a:cubicBezTo>
                  <a:cubicBezTo>
                    <a:pt x="134108" y="93266"/>
                    <a:pt x="133349" y="94018"/>
                    <a:pt x="132590" y="95771"/>
                  </a:cubicBezTo>
                  <a:cubicBezTo>
                    <a:pt x="128035" y="108047"/>
                    <a:pt x="118925" y="108047"/>
                    <a:pt x="118419" y="108047"/>
                  </a:cubicBezTo>
                  <a:cubicBezTo>
                    <a:pt x="110575" y="108047"/>
                    <a:pt x="110575" y="88506"/>
                    <a:pt x="110575" y="82494"/>
                  </a:cubicBezTo>
                  <a:cubicBezTo>
                    <a:pt x="110575" y="77233"/>
                    <a:pt x="110575" y="76732"/>
                    <a:pt x="113105" y="73726"/>
                  </a:cubicBezTo>
                  <a:cubicBezTo>
                    <a:pt x="136892" y="44164"/>
                    <a:pt x="142206" y="15104"/>
                    <a:pt x="142206" y="14853"/>
                  </a:cubicBezTo>
                  <a:cubicBezTo>
                    <a:pt x="142206" y="14352"/>
                    <a:pt x="141953" y="12348"/>
                    <a:pt x="139169" y="12348"/>
                  </a:cubicBezTo>
                  <a:cubicBezTo>
                    <a:pt x="136639" y="12348"/>
                    <a:pt x="136639" y="13100"/>
                    <a:pt x="135374" y="17609"/>
                  </a:cubicBezTo>
                  <a:cubicBezTo>
                    <a:pt x="130819" y="33392"/>
                    <a:pt x="122468" y="52431"/>
                    <a:pt x="110575" y="67212"/>
                  </a:cubicBezTo>
                  <a:lnTo>
                    <a:pt x="110575" y="51680"/>
                  </a:lnTo>
                  <a:close/>
                  <a:moveTo>
                    <a:pt x="93620" y="86001"/>
                  </a:moveTo>
                  <a:cubicBezTo>
                    <a:pt x="71352" y="105291"/>
                    <a:pt x="51867" y="108047"/>
                    <a:pt x="41745" y="108047"/>
                  </a:cubicBezTo>
                  <a:cubicBezTo>
                    <a:pt x="26562" y="108047"/>
                    <a:pt x="18970" y="96774"/>
                    <a:pt x="18970" y="80740"/>
                  </a:cubicBezTo>
                  <a:cubicBezTo>
                    <a:pt x="18970" y="68465"/>
                    <a:pt x="25549" y="41409"/>
                    <a:pt x="33647" y="28632"/>
                  </a:cubicBezTo>
                  <a:cubicBezTo>
                    <a:pt x="45540" y="10344"/>
                    <a:pt x="59205" y="5584"/>
                    <a:pt x="68062" y="5584"/>
                  </a:cubicBezTo>
                  <a:cubicBezTo>
                    <a:pt x="93114" y="5584"/>
                    <a:pt x="93114" y="38402"/>
                    <a:pt x="93114" y="57943"/>
                  </a:cubicBezTo>
                  <a:cubicBezTo>
                    <a:pt x="93114" y="67212"/>
                    <a:pt x="93114" y="81742"/>
                    <a:pt x="93620" y="86001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0450D80-7C3A-2F4F-2F7C-F99186E671E0}"/>
                </a:ext>
              </a:extLst>
            </p:cNvPr>
            <p:cNvSpPr/>
            <p:nvPr>
              <p:custDataLst>
                <p:tags r:id="rId222"/>
              </p:custDataLst>
            </p:nvPr>
          </p:nvSpPr>
          <p:spPr>
            <a:xfrm>
              <a:off x="7294314" y="4260146"/>
              <a:ext cx="205730" cy="179468"/>
            </a:xfrm>
            <a:custGeom>
              <a:avLst/>
              <a:gdLst>
                <a:gd name="connsiteX0" fmla="*/ 205981 w 205730"/>
                <a:gd name="connsiteY0" fmla="*/ 9938 h 179468"/>
                <a:gd name="connsiteX1" fmla="*/ 178652 w 205730"/>
                <a:gd name="connsiteY1" fmla="*/ 168 h 179468"/>
                <a:gd name="connsiteX2" fmla="*/ 83251 w 205730"/>
                <a:gd name="connsiteY2" fmla="*/ 168 h 179468"/>
                <a:gd name="connsiteX3" fmla="*/ 44029 w 205730"/>
                <a:gd name="connsiteY3" fmla="*/ 20961 h 179468"/>
                <a:gd name="connsiteX4" fmla="*/ 46559 w 205730"/>
                <a:gd name="connsiteY4" fmla="*/ 22715 h 179468"/>
                <a:gd name="connsiteX5" fmla="*/ 63260 w 205730"/>
                <a:gd name="connsiteY5" fmla="*/ 14448 h 179468"/>
                <a:gd name="connsiteX6" fmla="*/ 86541 w 205730"/>
                <a:gd name="connsiteY6" fmla="*/ 13947 h 179468"/>
                <a:gd name="connsiteX7" fmla="*/ 102230 w 205730"/>
                <a:gd name="connsiteY7" fmla="*/ 13947 h 179468"/>
                <a:gd name="connsiteX8" fmla="*/ 101218 w 205730"/>
                <a:gd name="connsiteY8" fmla="*/ 18707 h 179468"/>
                <a:gd name="connsiteX9" fmla="*/ 65285 w 205730"/>
                <a:gd name="connsiteY9" fmla="*/ 127934 h 179468"/>
                <a:gd name="connsiteX10" fmla="*/ 46559 w 205730"/>
                <a:gd name="connsiteY10" fmla="*/ 165512 h 179468"/>
                <a:gd name="connsiteX11" fmla="*/ 22519 w 205730"/>
                <a:gd name="connsiteY11" fmla="*/ 149729 h 179468"/>
                <a:gd name="connsiteX12" fmla="*/ 19989 w 205730"/>
                <a:gd name="connsiteY12" fmla="*/ 147224 h 179468"/>
                <a:gd name="connsiteX13" fmla="*/ 251 w 205730"/>
                <a:gd name="connsiteY13" fmla="*/ 159499 h 179468"/>
                <a:gd name="connsiteX14" fmla="*/ 757 w 205730"/>
                <a:gd name="connsiteY14" fmla="*/ 161002 h 179468"/>
                <a:gd name="connsiteX15" fmla="*/ 29099 w 205730"/>
                <a:gd name="connsiteY15" fmla="*/ 179541 h 179468"/>
                <a:gd name="connsiteX16" fmla="*/ 65032 w 205730"/>
                <a:gd name="connsiteY16" fmla="*/ 161002 h 179468"/>
                <a:gd name="connsiteX17" fmla="*/ 96663 w 205730"/>
                <a:gd name="connsiteY17" fmla="*/ 95366 h 179468"/>
                <a:gd name="connsiteX18" fmla="*/ 145502 w 205730"/>
                <a:gd name="connsiteY18" fmla="*/ 95366 h 179468"/>
                <a:gd name="connsiteX19" fmla="*/ 144996 w 205730"/>
                <a:gd name="connsiteY19" fmla="*/ 96117 h 179468"/>
                <a:gd name="connsiteX20" fmla="*/ 147526 w 205730"/>
                <a:gd name="connsiteY20" fmla="*/ 97871 h 179468"/>
                <a:gd name="connsiteX21" fmla="*/ 167517 w 205730"/>
                <a:gd name="connsiteY21" fmla="*/ 83090 h 179468"/>
                <a:gd name="connsiteX22" fmla="*/ 162709 w 205730"/>
                <a:gd name="connsiteY22" fmla="*/ 81587 h 179468"/>
                <a:gd name="connsiteX23" fmla="*/ 101977 w 205730"/>
                <a:gd name="connsiteY23" fmla="*/ 81587 h 179468"/>
                <a:gd name="connsiteX24" fmla="*/ 121715 w 205730"/>
                <a:gd name="connsiteY24" fmla="*/ 13947 h 179468"/>
                <a:gd name="connsiteX25" fmla="*/ 155118 w 205730"/>
                <a:gd name="connsiteY25" fmla="*/ 13947 h 179468"/>
                <a:gd name="connsiteX26" fmla="*/ 183713 w 205730"/>
                <a:gd name="connsiteY26" fmla="*/ 18206 h 179468"/>
                <a:gd name="connsiteX27" fmla="*/ 184219 w 205730"/>
                <a:gd name="connsiteY27" fmla="*/ 23467 h 179468"/>
                <a:gd name="connsiteX28" fmla="*/ 186243 w 205730"/>
                <a:gd name="connsiteY28" fmla="*/ 24218 h 179468"/>
                <a:gd name="connsiteX29" fmla="*/ 205981 w 205730"/>
                <a:gd name="connsiteY29" fmla="*/ 9938 h 17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730" h="179468">
                  <a:moveTo>
                    <a:pt x="205981" y="9938"/>
                  </a:moveTo>
                  <a:cubicBezTo>
                    <a:pt x="205981" y="-1586"/>
                    <a:pt x="186496" y="168"/>
                    <a:pt x="178652" y="168"/>
                  </a:cubicBezTo>
                  <a:lnTo>
                    <a:pt x="83251" y="168"/>
                  </a:lnTo>
                  <a:cubicBezTo>
                    <a:pt x="70599" y="168"/>
                    <a:pt x="48077" y="7433"/>
                    <a:pt x="44029" y="20961"/>
                  </a:cubicBezTo>
                  <a:cubicBezTo>
                    <a:pt x="44535" y="22464"/>
                    <a:pt x="45041" y="22715"/>
                    <a:pt x="46559" y="22715"/>
                  </a:cubicBezTo>
                  <a:cubicBezTo>
                    <a:pt x="52126" y="22715"/>
                    <a:pt x="59718" y="18206"/>
                    <a:pt x="63260" y="14448"/>
                  </a:cubicBezTo>
                  <a:cubicBezTo>
                    <a:pt x="71105" y="14448"/>
                    <a:pt x="78697" y="13947"/>
                    <a:pt x="86541" y="13947"/>
                  </a:cubicBezTo>
                  <a:lnTo>
                    <a:pt x="102230" y="13947"/>
                  </a:lnTo>
                  <a:cubicBezTo>
                    <a:pt x="102230" y="13947"/>
                    <a:pt x="101218" y="18456"/>
                    <a:pt x="101218" y="18707"/>
                  </a:cubicBezTo>
                  <a:cubicBezTo>
                    <a:pt x="91349" y="64552"/>
                    <a:pt x="76419" y="103383"/>
                    <a:pt x="65285" y="127934"/>
                  </a:cubicBezTo>
                  <a:cubicBezTo>
                    <a:pt x="63767" y="131190"/>
                    <a:pt x="50102" y="162505"/>
                    <a:pt x="46559" y="165512"/>
                  </a:cubicBezTo>
                  <a:cubicBezTo>
                    <a:pt x="35425" y="165512"/>
                    <a:pt x="27074" y="159499"/>
                    <a:pt x="22519" y="149729"/>
                  </a:cubicBezTo>
                  <a:cubicBezTo>
                    <a:pt x="21760" y="148226"/>
                    <a:pt x="21760" y="147224"/>
                    <a:pt x="19989" y="147224"/>
                  </a:cubicBezTo>
                  <a:cubicBezTo>
                    <a:pt x="14169" y="147224"/>
                    <a:pt x="251" y="155240"/>
                    <a:pt x="251" y="159499"/>
                  </a:cubicBezTo>
                  <a:cubicBezTo>
                    <a:pt x="251" y="160000"/>
                    <a:pt x="504" y="160501"/>
                    <a:pt x="757" y="161002"/>
                  </a:cubicBezTo>
                  <a:cubicBezTo>
                    <a:pt x="5312" y="172777"/>
                    <a:pt x="16699" y="179541"/>
                    <a:pt x="29099" y="179541"/>
                  </a:cubicBezTo>
                  <a:cubicBezTo>
                    <a:pt x="42004" y="179541"/>
                    <a:pt x="56934" y="170272"/>
                    <a:pt x="65032" y="161002"/>
                  </a:cubicBezTo>
                  <a:cubicBezTo>
                    <a:pt x="73382" y="151483"/>
                    <a:pt x="90084" y="110397"/>
                    <a:pt x="96663" y="95366"/>
                  </a:cubicBezTo>
                  <a:lnTo>
                    <a:pt x="145502" y="95366"/>
                  </a:lnTo>
                  <a:cubicBezTo>
                    <a:pt x="145249" y="95616"/>
                    <a:pt x="144996" y="95867"/>
                    <a:pt x="144996" y="96117"/>
                  </a:cubicBezTo>
                  <a:cubicBezTo>
                    <a:pt x="144996" y="97120"/>
                    <a:pt x="146514" y="97871"/>
                    <a:pt x="147526" y="97871"/>
                  </a:cubicBezTo>
                  <a:cubicBezTo>
                    <a:pt x="153094" y="97871"/>
                    <a:pt x="167517" y="90857"/>
                    <a:pt x="167517" y="83090"/>
                  </a:cubicBezTo>
                  <a:cubicBezTo>
                    <a:pt x="167517" y="81337"/>
                    <a:pt x="165746" y="81587"/>
                    <a:pt x="162709" y="81587"/>
                  </a:cubicBezTo>
                  <a:lnTo>
                    <a:pt x="101977" y="81587"/>
                  </a:lnTo>
                  <a:cubicBezTo>
                    <a:pt x="108557" y="59040"/>
                    <a:pt x="117160" y="36995"/>
                    <a:pt x="121715" y="13947"/>
                  </a:cubicBezTo>
                  <a:lnTo>
                    <a:pt x="155118" y="13947"/>
                  </a:lnTo>
                  <a:cubicBezTo>
                    <a:pt x="161444" y="13947"/>
                    <a:pt x="179158" y="12694"/>
                    <a:pt x="183713" y="18206"/>
                  </a:cubicBezTo>
                  <a:cubicBezTo>
                    <a:pt x="184219" y="19709"/>
                    <a:pt x="183460" y="22214"/>
                    <a:pt x="184219" y="23467"/>
                  </a:cubicBezTo>
                  <a:cubicBezTo>
                    <a:pt x="184725" y="23968"/>
                    <a:pt x="185484" y="24218"/>
                    <a:pt x="186243" y="24218"/>
                  </a:cubicBezTo>
                  <a:cubicBezTo>
                    <a:pt x="192316" y="24218"/>
                    <a:pt x="205981" y="16702"/>
                    <a:pt x="205981" y="9938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BFB6E8C-744C-74F6-42F4-6EEB97F3A333}"/>
                </a:ext>
              </a:extLst>
            </p:cNvPr>
            <p:cNvSpPr/>
            <p:nvPr>
              <p:custDataLst>
                <p:tags r:id="rId223"/>
              </p:custDataLst>
            </p:nvPr>
          </p:nvSpPr>
          <p:spPr>
            <a:xfrm>
              <a:off x="7511446" y="4243707"/>
              <a:ext cx="58707" cy="250520"/>
            </a:xfrm>
            <a:custGeom>
              <a:avLst/>
              <a:gdLst>
                <a:gd name="connsiteX0" fmla="*/ 58967 w 58707"/>
                <a:gd name="connsiteY0" fmla="*/ 125333 h 250520"/>
                <a:gd name="connsiteX1" fmla="*/ 42265 w 58707"/>
                <a:gd name="connsiteY1" fmla="*/ 47170 h 250520"/>
                <a:gd name="connsiteX2" fmla="*/ 2789 w 58707"/>
                <a:gd name="connsiteY2" fmla="*/ 73 h 250520"/>
                <a:gd name="connsiteX3" fmla="*/ 259 w 58707"/>
                <a:gd name="connsiteY3" fmla="*/ 2578 h 250520"/>
                <a:gd name="connsiteX4" fmla="*/ 5067 w 58707"/>
                <a:gd name="connsiteY4" fmla="*/ 8340 h 250520"/>
                <a:gd name="connsiteX5" fmla="*/ 44290 w 58707"/>
                <a:gd name="connsiteY5" fmla="*/ 125333 h 250520"/>
                <a:gd name="connsiteX6" fmla="*/ 3549 w 58707"/>
                <a:gd name="connsiteY6" fmla="*/ 243829 h 250520"/>
                <a:gd name="connsiteX7" fmla="*/ 259 w 58707"/>
                <a:gd name="connsiteY7" fmla="*/ 248088 h 250520"/>
                <a:gd name="connsiteX8" fmla="*/ 2789 w 58707"/>
                <a:gd name="connsiteY8" fmla="*/ 250593 h 250520"/>
                <a:gd name="connsiteX9" fmla="*/ 43025 w 58707"/>
                <a:gd name="connsiteY9" fmla="*/ 201742 h 250520"/>
                <a:gd name="connsiteX10" fmla="*/ 58967 w 58707"/>
                <a:gd name="connsiteY10" fmla="*/ 125333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520">
                  <a:moveTo>
                    <a:pt x="58967" y="125333"/>
                  </a:moveTo>
                  <a:cubicBezTo>
                    <a:pt x="58967" y="105792"/>
                    <a:pt x="56183" y="75479"/>
                    <a:pt x="42265" y="47170"/>
                  </a:cubicBezTo>
                  <a:cubicBezTo>
                    <a:pt x="27082" y="16356"/>
                    <a:pt x="5320" y="73"/>
                    <a:pt x="2789" y="73"/>
                  </a:cubicBezTo>
                  <a:cubicBezTo>
                    <a:pt x="1271" y="73"/>
                    <a:pt x="259" y="1075"/>
                    <a:pt x="259" y="2578"/>
                  </a:cubicBezTo>
                  <a:cubicBezTo>
                    <a:pt x="259" y="3329"/>
                    <a:pt x="259" y="3830"/>
                    <a:pt x="5067" y="8340"/>
                  </a:cubicBezTo>
                  <a:cubicBezTo>
                    <a:pt x="29866" y="33141"/>
                    <a:pt x="44290" y="72974"/>
                    <a:pt x="44290" y="125333"/>
                  </a:cubicBezTo>
                  <a:cubicBezTo>
                    <a:pt x="44290" y="168172"/>
                    <a:pt x="34927" y="212264"/>
                    <a:pt x="3549" y="243829"/>
                  </a:cubicBezTo>
                  <a:cubicBezTo>
                    <a:pt x="259" y="246835"/>
                    <a:pt x="259" y="247336"/>
                    <a:pt x="259" y="248088"/>
                  </a:cubicBezTo>
                  <a:cubicBezTo>
                    <a:pt x="259" y="249591"/>
                    <a:pt x="1271" y="250593"/>
                    <a:pt x="2789" y="250593"/>
                  </a:cubicBezTo>
                  <a:cubicBezTo>
                    <a:pt x="5320" y="250593"/>
                    <a:pt x="28094" y="233558"/>
                    <a:pt x="43025" y="201742"/>
                  </a:cubicBezTo>
                  <a:cubicBezTo>
                    <a:pt x="55930" y="174184"/>
                    <a:pt x="58967" y="146377"/>
                    <a:pt x="58967" y="125333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96EEC76-7E6E-6723-A262-CFA65D566757}"/>
                </a:ext>
              </a:extLst>
            </p:cNvPr>
            <p:cNvSpPr/>
            <p:nvPr>
              <p:custDataLst>
                <p:tags r:id="rId224"/>
              </p:custDataLst>
            </p:nvPr>
          </p:nvSpPr>
          <p:spPr>
            <a:xfrm>
              <a:off x="7604996" y="4224243"/>
              <a:ext cx="81482" cy="119949"/>
            </a:xfrm>
            <a:custGeom>
              <a:avLst/>
              <a:gdLst>
                <a:gd name="connsiteX0" fmla="*/ 39055 w 81482"/>
                <a:gd name="connsiteY0" fmla="*/ 57939 h 119949"/>
                <a:gd name="connsiteX1" fmla="*/ 62792 w 81482"/>
                <a:gd name="connsiteY1" fmla="*/ 86173 h 119949"/>
                <a:gd name="connsiteX2" fmla="*/ 39764 w 81482"/>
                <a:gd name="connsiteY2" fmla="*/ 114407 h 119949"/>
                <a:gd name="connsiteX3" fmla="*/ 9651 w 81482"/>
                <a:gd name="connsiteY3" fmla="*/ 102131 h 119949"/>
                <a:gd name="connsiteX4" fmla="*/ 19925 w 81482"/>
                <a:gd name="connsiteY4" fmla="*/ 92311 h 119949"/>
                <a:gd name="connsiteX5" fmla="*/ 10182 w 81482"/>
                <a:gd name="connsiteY5" fmla="*/ 82666 h 119949"/>
                <a:gd name="connsiteX6" fmla="*/ 263 w 81482"/>
                <a:gd name="connsiteY6" fmla="*/ 92837 h 119949"/>
                <a:gd name="connsiteX7" fmla="*/ 40118 w 81482"/>
                <a:gd name="connsiteY7" fmla="*/ 120018 h 119949"/>
                <a:gd name="connsiteX8" fmla="*/ 81745 w 81482"/>
                <a:gd name="connsiteY8" fmla="*/ 86173 h 119949"/>
                <a:gd name="connsiteX9" fmla="*/ 50924 w 81482"/>
                <a:gd name="connsiteY9" fmla="*/ 54783 h 119949"/>
                <a:gd name="connsiteX10" fmla="*/ 76254 w 81482"/>
                <a:gd name="connsiteY10" fmla="*/ 24269 h 119949"/>
                <a:gd name="connsiteX11" fmla="*/ 40473 w 81482"/>
                <a:gd name="connsiteY11" fmla="*/ 69 h 119949"/>
                <a:gd name="connsiteX12" fmla="*/ 5754 w 81482"/>
                <a:gd name="connsiteY12" fmla="*/ 23568 h 119949"/>
                <a:gd name="connsiteX13" fmla="*/ 14965 w 81482"/>
                <a:gd name="connsiteY13" fmla="*/ 32862 h 119949"/>
                <a:gd name="connsiteX14" fmla="*/ 23999 w 81482"/>
                <a:gd name="connsiteY14" fmla="*/ 23919 h 119949"/>
                <a:gd name="connsiteX15" fmla="*/ 14965 w 81482"/>
                <a:gd name="connsiteY15" fmla="*/ 14800 h 119949"/>
                <a:gd name="connsiteX16" fmla="*/ 39941 w 81482"/>
                <a:gd name="connsiteY16" fmla="*/ 5155 h 119949"/>
                <a:gd name="connsiteX17" fmla="*/ 59072 w 81482"/>
                <a:gd name="connsiteY17" fmla="*/ 24269 h 119949"/>
                <a:gd name="connsiteX18" fmla="*/ 51986 w 81482"/>
                <a:gd name="connsiteY18" fmla="*/ 45138 h 119949"/>
                <a:gd name="connsiteX19" fmla="*/ 32324 w 81482"/>
                <a:gd name="connsiteY19" fmla="*/ 52678 h 119949"/>
                <a:gd name="connsiteX20" fmla="*/ 26656 w 81482"/>
                <a:gd name="connsiteY20" fmla="*/ 53204 h 119949"/>
                <a:gd name="connsiteX21" fmla="*/ 24885 w 81482"/>
                <a:gd name="connsiteY21" fmla="*/ 55484 h 119949"/>
                <a:gd name="connsiteX22" fmla="*/ 29490 w 81482"/>
                <a:gd name="connsiteY22" fmla="*/ 57939 h 119949"/>
                <a:gd name="connsiteX23" fmla="*/ 39055 w 81482"/>
                <a:gd name="connsiteY23" fmla="*/ 57939 h 11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19949">
                  <a:moveTo>
                    <a:pt x="39055" y="57939"/>
                  </a:moveTo>
                  <a:cubicBezTo>
                    <a:pt x="52872" y="57939"/>
                    <a:pt x="62792" y="67409"/>
                    <a:pt x="62792" y="86173"/>
                  </a:cubicBezTo>
                  <a:cubicBezTo>
                    <a:pt x="62792" y="107918"/>
                    <a:pt x="50038" y="114407"/>
                    <a:pt x="39764" y="114407"/>
                  </a:cubicBezTo>
                  <a:cubicBezTo>
                    <a:pt x="32679" y="114407"/>
                    <a:pt x="17091" y="112478"/>
                    <a:pt x="9651" y="102131"/>
                  </a:cubicBezTo>
                  <a:cubicBezTo>
                    <a:pt x="17976" y="101780"/>
                    <a:pt x="19925" y="95993"/>
                    <a:pt x="19925" y="92311"/>
                  </a:cubicBezTo>
                  <a:cubicBezTo>
                    <a:pt x="19925" y="86699"/>
                    <a:pt x="15674" y="82666"/>
                    <a:pt x="10182" y="82666"/>
                  </a:cubicBezTo>
                  <a:cubicBezTo>
                    <a:pt x="5223" y="82666"/>
                    <a:pt x="263" y="85647"/>
                    <a:pt x="263" y="92837"/>
                  </a:cubicBezTo>
                  <a:cubicBezTo>
                    <a:pt x="263" y="109321"/>
                    <a:pt x="18685" y="120018"/>
                    <a:pt x="40118" y="120018"/>
                  </a:cubicBezTo>
                  <a:cubicBezTo>
                    <a:pt x="64740" y="120018"/>
                    <a:pt x="81745" y="103709"/>
                    <a:pt x="81745" y="86173"/>
                  </a:cubicBezTo>
                  <a:cubicBezTo>
                    <a:pt x="81745" y="72494"/>
                    <a:pt x="70408" y="58816"/>
                    <a:pt x="50924" y="54783"/>
                  </a:cubicBezTo>
                  <a:cubicBezTo>
                    <a:pt x="69523" y="48119"/>
                    <a:pt x="76254" y="34967"/>
                    <a:pt x="76254" y="24269"/>
                  </a:cubicBezTo>
                  <a:cubicBezTo>
                    <a:pt x="76254" y="10415"/>
                    <a:pt x="60135" y="69"/>
                    <a:pt x="40473" y="69"/>
                  </a:cubicBezTo>
                  <a:cubicBezTo>
                    <a:pt x="20810" y="69"/>
                    <a:pt x="5754" y="9539"/>
                    <a:pt x="5754" y="23568"/>
                  </a:cubicBezTo>
                  <a:cubicBezTo>
                    <a:pt x="5754" y="29530"/>
                    <a:pt x="9651" y="32862"/>
                    <a:pt x="14965" y="32862"/>
                  </a:cubicBezTo>
                  <a:cubicBezTo>
                    <a:pt x="20456" y="32862"/>
                    <a:pt x="23999" y="28829"/>
                    <a:pt x="23999" y="23919"/>
                  </a:cubicBezTo>
                  <a:cubicBezTo>
                    <a:pt x="23999" y="18833"/>
                    <a:pt x="20456" y="15150"/>
                    <a:pt x="14965" y="14800"/>
                  </a:cubicBezTo>
                  <a:cubicBezTo>
                    <a:pt x="21165" y="7084"/>
                    <a:pt x="33387" y="5155"/>
                    <a:pt x="39941" y="5155"/>
                  </a:cubicBezTo>
                  <a:cubicBezTo>
                    <a:pt x="47912" y="5155"/>
                    <a:pt x="59072" y="9013"/>
                    <a:pt x="59072" y="24269"/>
                  </a:cubicBezTo>
                  <a:cubicBezTo>
                    <a:pt x="59072" y="31635"/>
                    <a:pt x="56592" y="39701"/>
                    <a:pt x="51986" y="45138"/>
                  </a:cubicBezTo>
                  <a:cubicBezTo>
                    <a:pt x="46141" y="51801"/>
                    <a:pt x="41181" y="52152"/>
                    <a:pt x="32324" y="52678"/>
                  </a:cubicBezTo>
                  <a:cubicBezTo>
                    <a:pt x="27896" y="53029"/>
                    <a:pt x="27542" y="53029"/>
                    <a:pt x="26656" y="53204"/>
                  </a:cubicBezTo>
                  <a:cubicBezTo>
                    <a:pt x="26302" y="53204"/>
                    <a:pt x="24885" y="53555"/>
                    <a:pt x="24885" y="55484"/>
                  </a:cubicBezTo>
                  <a:cubicBezTo>
                    <a:pt x="24885" y="57939"/>
                    <a:pt x="26479" y="57939"/>
                    <a:pt x="29490" y="57939"/>
                  </a:cubicBezTo>
                  <a:lnTo>
                    <a:pt x="39055" y="57939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50F6964-9832-FDA3-0ABA-1E43BC0C4C16}"/>
                </a:ext>
              </a:extLst>
            </p:cNvPr>
            <p:cNvSpPr/>
            <p:nvPr>
              <p:custDataLst>
                <p:tags r:id="rId225"/>
              </p:custDataLst>
            </p:nvPr>
          </p:nvSpPr>
          <p:spPr>
            <a:xfrm>
              <a:off x="7709940" y="4209162"/>
              <a:ext cx="76168" cy="175364"/>
            </a:xfrm>
            <a:custGeom>
              <a:avLst/>
              <a:gdLst>
                <a:gd name="connsiteX0" fmla="*/ 75372 w 76168"/>
                <a:gd name="connsiteY0" fmla="*/ 7785 h 175364"/>
                <a:gd name="connsiteX1" fmla="*/ 76435 w 76168"/>
                <a:gd name="connsiteY1" fmla="*/ 4453 h 175364"/>
                <a:gd name="connsiteX2" fmla="*/ 72184 w 76168"/>
                <a:gd name="connsiteY2" fmla="*/ 69 h 175364"/>
                <a:gd name="connsiteX3" fmla="*/ 67401 w 76168"/>
                <a:gd name="connsiteY3" fmla="*/ 4453 h 175364"/>
                <a:gd name="connsiteX4" fmla="*/ 1330 w 76168"/>
                <a:gd name="connsiteY4" fmla="*/ 167717 h 175364"/>
                <a:gd name="connsiteX5" fmla="*/ 267 w 76168"/>
                <a:gd name="connsiteY5" fmla="*/ 171049 h 175364"/>
                <a:gd name="connsiteX6" fmla="*/ 4518 w 76168"/>
                <a:gd name="connsiteY6" fmla="*/ 175433 h 175364"/>
                <a:gd name="connsiteX7" fmla="*/ 9301 w 76168"/>
                <a:gd name="connsiteY7" fmla="*/ 171049 h 175364"/>
                <a:gd name="connsiteX8" fmla="*/ 75372 w 76168"/>
                <a:gd name="connsiteY8" fmla="*/ 7785 h 17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68" h="175364">
                  <a:moveTo>
                    <a:pt x="75372" y="7785"/>
                  </a:moveTo>
                  <a:cubicBezTo>
                    <a:pt x="76435" y="5505"/>
                    <a:pt x="76435" y="5155"/>
                    <a:pt x="76435" y="4453"/>
                  </a:cubicBezTo>
                  <a:cubicBezTo>
                    <a:pt x="76435" y="1647"/>
                    <a:pt x="74132" y="69"/>
                    <a:pt x="72184" y="69"/>
                  </a:cubicBezTo>
                  <a:cubicBezTo>
                    <a:pt x="69173" y="69"/>
                    <a:pt x="68287" y="2173"/>
                    <a:pt x="67401" y="4453"/>
                  </a:cubicBezTo>
                  <a:lnTo>
                    <a:pt x="1330" y="167717"/>
                  </a:lnTo>
                  <a:cubicBezTo>
                    <a:pt x="267" y="169997"/>
                    <a:pt x="267" y="170348"/>
                    <a:pt x="267" y="171049"/>
                  </a:cubicBezTo>
                  <a:cubicBezTo>
                    <a:pt x="267" y="173855"/>
                    <a:pt x="2569" y="175433"/>
                    <a:pt x="4518" y="175433"/>
                  </a:cubicBezTo>
                  <a:cubicBezTo>
                    <a:pt x="7529" y="175433"/>
                    <a:pt x="8415" y="173329"/>
                    <a:pt x="9301" y="171049"/>
                  </a:cubicBezTo>
                  <a:lnTo>
                    <a:pt x="75372" y="7785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06ED33A-F784-F652-4271-712FEDE490E5}"/>
                </a:ext>
              </a:extLst>
            </p:cNvPr>
            <p:cNvSpPr/>
            <p:nvPr>
              <p:custDataLst>
                <p:tags r:id="rId226"/>
              </p:custDataLst>
            </p:nvPr>
          </p:nvSpPr>
          <p:spPr>
            <a:xfrm>
              <a:off x="7811141" y="4224243"/>
              <a:ext cx="78293" cy="116441"/>
            </a:xfrm>
            <a:custGeom>
              <a:avLst/>
              <a:gdLst>
                <a:gd name="connsiteX0" fmla="*/ 78565 w 78293"/>
                <a:gd name="connsiteY0" fmla="*/ 84595 h 116441"/>
                <a:gd name="connsiteX1" fmla="*/ 72542 w 78293"/>
                <a:gd name="connsiteY1" fmla="*/ 84595 h 116441"/>
                <a:gd name="connsiteX2" fmla="*/ 67937 w 78293"/>
                <a:gd name="connsiteY2" fmla="*/ 100553 h 116441"/>
                <a:gd name="connsiteX3" fmla="*/ 50400 w 78293"/>
                <a:gd name="connsiteY3" fmla="*/ 101605 h 116441"/>
                <a:gd name="connsiteX4" fmla="*/ 17807 w 78293"/>
                <a:gd name="connsiteY4" fmla="*/ 101605 h 116441"/>
                <a:gd name="connsiteX5" fmla="*/ 53234 w 78293"/>
                <a:gd name="connsiteY5" fmla="*/ 72144 h 116441"/>
                <a:gd name="connsiteX6" fmla="*/ 78565 w 78293"/>
                <a:gd name="connsiteY6" fmla="*/ 34265 h 116441"/>
                <a:gd name="connsiteX7" fmla="*/ 37115 w 78293"/>
                <a:gd name="connsiteY7" fmla="*/ 69 h 116441"/>
                <a:gd name="connsiteX8" fmla="*/ 271 w 78293"/>
                <a:gd name="connsiteY8" fmla="*/ 31459 h 116441"/>
                <a:gd name="connsiteX9" fmla="*/ 9659 w 78293"/>
                <a:gd name="connsiteY9" fmla="*/ 41280 h 116441"/>
                <a:gd name="connsiteX10" fmla="*/ 19047 w 78293"/>
                <a:gd name="connsiteY10" fmla="*/ 31985 h 116441"/>
                <a:gd name="connsiteX11" fmla="*/ 8596 w 78293"/>
                <a:gd name="connsiteY11" fmla="*/ 22691 h 116441"/>
                <a:gd name="connsiteX12" fmla="*/ 34458 w 78293"/>
                <a:gd name="connsiteY12" fmla="*/ 6382 h 116441"/>
                <a:gd name="connsiteX13" fmla="*/ 61383 w 78293"/>
                <a:gd name="connsiteY13" fmla="*/ 34265 h 116441"/>
                <a:gd name="connsiteX14" fmla="*/ 44732 w 78293"/>
                <a:gd name="connsiteY14" fmla="*/ 67935 h 116441"/>
                <a:gd name="connsiteX15" fmla="*/ 2042 w 78293"/>
                <a:gd name="connsiteY15" fmla="*/ 109672 h 116441"/>
                <a:gd name="connsiteX16" fmla="*/ 271 w 78293"/>
                <a:gd name="connsiteY16" fmla="*/ 116511 h 116441"/>
                <a:gd name="connsiteX17" fmla="*/ 73251 w 78293"/>
                <a:gd name="connsiteY17" fmla="*/ 116511 h 116441"/>
                <a:gd name="connsiteX18" fmla="*/ 78565 w 78293"/>
                <a:gd name="connsiteY18" fmla="*/ 84595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3" h="116441">
                  <a:moveTo>
                    <a:pt x="78565" y="84595"/>
                  </a:moveTo>
                  <a:lnTo>
                    <a:pt x="72542" y="84595"/>
                  </a:lnTo>
                  <a:cubicBezTo>
                    <a:pt x="72011" y="88453"/>
                    <a:pt x="70239" y="98799"/>
                    <a:pt x="67937" y="100553"/>
                  </a:cubicBezTo>
                  <a:cubicBezTo>
                    <a:pt x="66520" y="101605"/>
                    <a:pt x="52880" y="101605"/>
                    <a:pt x="50400" y="101605"/>
                  </a:cubicBezTo>
                  <a:lnTo>
                    <a:pt x="17807" y="101605"/>
                  </a:lnTo>
                  <a:cubicBezTo>
                    <a:pt x="36406" y="85296"/>
                    <a:pt x="42606" y="80386"/>
                    <a:pt x="53234" y="72144"/>
                  </a:cubicBezTo>
                  <a:cubicBezTo>
                    <a:pt x="66342" y="61797"/>
                    <a:pt x="78565" y="50925"/>
                    <a:pt x="78565" y="34265"/>
                  </a:cubicBezTo>
                  <a:cubicBezTo>
                    <a:pt x="78565" y="13046"/>
                    <a:pt x="59788" y="69"/>
                    <a:pt x="37115" y="69"/>
                  </a:cubicBezTo>
                  <a:cubicBezTo>
                    <a:pt x="15150" y="69"/>
                    <a:pt x="271" y="15326"/>
                    <a:pt x="271" y="31459"/>
                  </a:cubicBezTo>
                  <a:cubicBezTo>
                    <a:pt x="271" y="40403"/>
                    <a:pt x="7888" y="41280"/>
                    <a:pt x="9659" y="41280"/>
                  </a:cubicBezTo>
                  <a:cubicBezTo>
                    <a:pt x="13910" y="41280"/>
                    <a:pt x="19047" y="38298"/>
                    <a:pt x="19047" y="31985"/>
                  </a:cubicBezTo>
                  <a:cubicBezTo>
                    <a:pt x="19047" y="28829"/>
                    <a:pt x="17807" y="22691"/>
                    <a:pt x="8596" y="22691"/>
                  </a:cubicBezTo>
                  <a:cubicBezTo>
                    <a:pt x="14087" y="10240"/>
                    <a:pt x="26133" y="6382"/>
                    <a:pt x="34458" y="6382"/>
                  </a:cubicBezTo>
                  <a:cubicBezTo>
                    <a:pt x="52172" y="6382"/>
                    <a:pt x="61383" y="20061"/>
                    <a:pt x="61383" y="34265"/>
                  </a:cubicBezTo>
                  <a:cubicBezTo>
                    <a:pt x="61383" y="49522"/>
                    <a:pt x="50400" y="61622"/>
                    <a:pt x="44732" y="67935"/>
                  </a:cubicBezTo>
                  <a:lnTo>
                    <a:pt x="2042" y="109672"/>
                  </a:lnTo>
                  <a:cubicBezTo>
                    <a:pt x="271" y="111250"/>
                    <a:pt x="271" y="111601"/>
                    <a:pt x="271" y="116511"/>
                  </a:cubicBezTo>
                  <a:lnTo>
                    <a:pt x="73251" y="116511"/>
                  </a:lnTo>
                  <a:lnTo>
                    <a:pt x="78565" y="84595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6C59446-E8FA-169D-1393-7ECEE8C80FE2}"/>
                </a:ext>
              </a:extLst>
            </p:cNvPr>
            <p:cNvSpPr/>
            <p:nvPr>
              <p:custDataLst>
                <p:tags r:id="rId227"/>
              </p:custDataLst>
            </p:nvPr>
          </p:nvSpPr>
          <p:spPr>
            <a:xfrm>
              <a:off x="6655715" y="4533436"/>
              <a:ext cx="1630861" cy="10020"/>
            </a:xfrm>
            <a:custGeom>
              <a:avLst/>
              <a:gdLst>
                <a:gd name="connsiteX0" fmla="*/ 0 w 1630861"/>
                <a:gd name="connsiteY0" fmla="*/ 0 h 10020"/>
                <a:gd name="connsiteX1" fmla="*/ 1630862 w 1630861"/>
                <a:gd name="connsiteY1" fmla="*/ 0 h 10020"/>
                <a:gd name="connsiteX2" fmla="*/ 1630862 w 1630861"/>
                <a:gd name="connsiteY2" fmla="*/ 10020 h 10020"/>
                <a:gd name="connsiteX3" fmla="*/ 0 w 1630861"/>
                <a:gd name="connsiteY3" fmla="*/ 10020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0861" h="10020">
                  <a:moveTo>
                    <a:pt x="0" y="0"/>
                  </a:moveTo>
                  <a:lnTo>
                    <a:pt x="1630862" y="0"/>
                  </a:lnTo>
                  <a:lnTo>
                    <a:pt x="1630862" y="10020"/>
                  </a:lnTo>
                  <a:lnTo>
                    <a:pt x="0" y="1002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1591D5E-955C-5902-9108-ED49C6E035FB}"/>
                </a:ext>
              </a:extLst>
            </p:cNvPr>
            <p:cNvSpPr/>
            <p:nvPr>
              <p:custDataLst>
                <p:tags r:id="rId228"/>
              </p:custDataLst>
            </p:nvPr>
          </p:nvSpPr>
          <p:spPr>
            <a:xfrm>
              <a:off x="6680767" y="4589522"/>
              <a:ext cx="58707" cy="250520"/>
            </a:xfrm>
            <a:custGeom>
              <a:avLst/>
              <a:gdLst>
                <a:gd name="connsiteX0" fmla="*/ 58934 w 58707"/>
                <a:gd name="connsiteY0" fmla="*/ 248102 h 250520"/>
                <a:gd name="connsiteX1" fmla="*/ 54632 w 58707"/>
                <a:gd name="connsiteY1" fmla="*/ 242590 h 250520"/>
                <a:gd name="connsiteX2" fmla="*/ 14903 w 58707"/>
                <a:gd name="connsiteY2" fmla="*/ 125347 h 250520"/>
                <a:gd name="connsiteX3" fmla="*/ 55644 w 58707"/>
                <a:gd name="connsiteY3" fmla="*/ 6850 h 250520"/>
                <a:gd name="connsiteX4" fmla="*/ 58934 w 58707"/>
                <a:gd name="connsiteY4" fmla="*/ 2592 h 250520"/>
                <a:gd name="connsiteX5" fmla="*/ 56403 w 58707"/>
                <a:gd name="connsiteY5" fmla="*/ 86 h 250520"/>
                <a:gd name="connsiteX6" fmla="*/ 16168 w 58707"/>
                <a:gd name="connsiteY6" fmla="*/ 48938 h 250520"/>
                <a:gd name="connsiteX7" fmla="*/ 226 w 58707"/>
                <a:gd name="connsiteY7" fmla="*/ 125347 h 250520"/>
                <a:gd name="connsiteX8" fmla="*/ 16927 w 58707"/>
                <a:gd name="connsiteY8" fmla="*/ 203509 h 250520"/>
                <a:gd name="connsiteX9" fmla="*/ 56403 w 58707"/>
                <a:gd name="connsiteY9" fmla="*/ 250607 h 250520"/>
                <a:gd name="connsiteX10" fmla="*/ 58934 w 58707"/>
                <a:gd name="connsiteY10" fmla="*/ 248102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520">
                  <a:moveTo>
                    <a:pt x="58934" y="248102"/>
                  </a:moveTo>
                  <a:cubicBezTo>
                    <a:pt x="58934" y="247350"/>
                    <a:pt x="58934" y="246849"/>
                    <a:pt x="54632" y="242590"/>
                  </a:cubicBezTo>
                  <a:cubicBezTo>
                    <a:pt x="23000" y="211025"/>
                    <a:pt x="14903" y="163676"/>
                    <a:pt x="14903" y="125347"/>
                  </a:cubicBezTo>
                  <a:cubicBezTo>
                    <a:pt x="14903" y="81756"/>
                    <a:pt x="24519" y="38165"/>
                    <a:pt x="55644" y="6850"/>
                  </a:cubicBezTo>
                  <a:cubicBezTo>
                    <a:pt x="58934" y="3844"/>
                    <a:pt x="58934" y="3343"/>
                    <a:pt x="58934" y="2592"/>
                  </a:cubicBezTo>
                  <a:cubicBezTo>
                    <a:pt x="58934" y="838"/>
                    <a:pt x="57921" y="86"/>
                    <a:pt x="56403" y="86"/>
                  </a:cubicBezTo>
                  <a:cubicBezTo>
                    <a:pt x="53873" y="86"/>
                    <a:pt x="31098" y="17122"/>
                    <a:pt x="16168" y="48938"/>
                  </a:cubicBezTo>
                  <a:cubicBezTo>
                    <a:pt x="3262" y="76495"/>
                    <a:pt x="226" y="104303"/>
                    <a:pt x="226" y="125347"/>
                  </a:cubicBezTo>
                  <a:cubicBezTo>
                    <a:pt x="226" y="144887"/>
                    <a:pt x="3009" y="175200"/>
                    <a:pt x="16927" y="203509"/>
                  </a:cubicBezTo>
                  <a:cubicBezTo>
                    <a:pt x="32110" y="234323"/>
                    <a:pt x="53873" y="250607"/>
                    <a:pt x="56403" y="250607"/>
                  </a:cubicBezTo>
                  <a:cubicBezTo>
                    <a:pt x="57921" y="250607"/>
                    <a:pt x="58934" y="249855"/>
                    <a:pt x="58934" y="248102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7AFE7A8-A04F-6904-7EBB-5B9E23992EDB}"/>
                </a:ext>
              </a:extLst>
            </p:cNvPr>
            <p:cNvSpPr/>
            <p:nvPr>
              <p:custDataLst>
                <p:tags r:id="rId229"/>
              </p:custDataLst>
            </p:nvPr>
          </p:nvSpPr>
          <p:spPr>
            <a:xfrm>
              <a:off x="6776646" y="4610566"/>
              <a:ext cx="83506" cy="166846"/>
            </a:xfrm>
            <a:custGeom>
              <a:avLst/>
              <a:gdLst>
                <a:gd name="connsiteX0" fmla="*/ 52105 w 83506"/>
                <a:gd name="connsiteY0" fmla="*/ 6600 h 166846"/>
                <a:gd name="connsiteX1" fmla="*/ 46285 w 83506"/>
                <a:gd name="connsiteY1" fmla="*/ 86 h 166846"/>
                <a:gd name="connsiteX2" fmla="*/ 230 w 83506"/>
                <a:gd name="connsiteY2" fmla="*/ 16120 h 166846"/>
                <a:gd name="connsiteX3" fmla="*/ 230 w 83506"/>
                <a:gd name="connsiteY3" fmla="*/ 23886 h 166846"/>
                <a:gd name="connsiteX4" fmla="*/ 33379 w 83506"/>
                <a:gd name="connsiteY4" fmla="*/ 17372 h 166846"/>
                <a:gd name="connsiteX5" fmla="*/ 33379 w 83506"/>
                <a:gd name="connsiteY5" fmla="*/ 147142 h 166846"/>
                <a:gd name="connsiteX6" fmla="*/ 9846 w 83506"/>
                <a:gd name="connsiteY6" fmla="*/ 159167 h 166846"/>
                <a:gd name="connsiteX7" fmla="*/ 1748 w 83506"/>
                <a:gd name="connsiteY7" fmla="*/ 159167 h 166846"/>
                <a:gd name="connsiteX8" fmla="*/ 1748 w 83506"/>
                <a:gd name="connsiteY8" fmla="*/ 166933 h 166846"/>
                <a:gd name="connsiteX9" fmla="*/ 42742 w 83506"/>
                <a:gd name="connsiteY9" fmla="*/ 166181 h 166846"/>
                <a:gd name="connsiteX10" fmla="*/ 83736 w 83506"/>
                <a:gd name="connsiteY10" fmla="*/ 166933 h 166846"/>
                <a:gd name="connsiteX11" fmla="*/ 83736 w 83506"/>
                <a:gd name="connsiteY11" fmla="*/ 159167 h 166846"/>
                <a:gd name="connsiteX12" fmla="*/ 75639 w 83506"/>
                <a:gd name="connsiteY12" fmla="*/ 159167 h 166846"/>
                <a:gd name="connsiteX13" fmla="*/ 52105 w 83506"/>
                <a:gd name="connsiteY13" fmla="*/ 147142 h 166846"/>
                <a:gd name="connsiteX14" fmla="*/ 52105 w 83506"/>
                <a:gd name="connsiteY14" fmla="*/ 6600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6846">
                  <a:moveTo>
                    <a:pt x="52105" y="6600"/>
                  </a:moveTo>
                  <a:cubicBezTo>
                    <a:pt x="52105" y="587"/>
                    <a:pt x="52105" y="86"/>
                    <a:pt x="46285" y="86"/>
                  </a:cubicBezTo>
                  <a:cubicBezTo>
                    <a:pt x="30596" y="16120"/>
                    <a:pt x="8327" y="16120"/>
                    <a:pt x="230" y="16120"/>
                  </a:cubicBezTo>
                  <a:lnTo>
                    <a:pt x="230" y="23886"/>
                  </a:lnTo>
                  <a:cubicBezTo>
                    <a:pt x="5291" y="23886"/>
                    <a:pt x="20221" y="23886"/>
                    <a:pt x="33379" y="17372"/>
                  </a:cubicBezTo>
                  <a:lnTo>
                    <a:pt x="33379" y="147142"/>
                  </a:lnTo>
                  <a:cubicBezTo>
                    <a:pt x="33379" y="156161"/>
                    <a:pt x="32620" y="159167"/>
                    <a:pt x="9846" y="159167"/>
                  </a:cubicBezTo>
                  <a:lnTo>
                    <a:pt x="1748" y="159167"/>
                  </a:lnTo>
                  <a:lnTo>
                    <a:pt x="1748" y="166933"/>
                  </a:lnTo>
                  <a:cubicBezTo>
                    <a:pt x="10605" y="166181"/>
                    <a:pt x="32620" y="166181"/>
                    <a:pt x="42742" y="166181"/>
                  </a:cubicBezTo>
                  <a:cubicBezTo>
                    <a:pt x="52864" y="166181"/>
                    <a:pt x="74880" y="166181"/>
                    <a:pt x="83736" y="166933"/>
                  </a:cubicBezTo>
                  <a:lnTo>
                    <a:pt x="83736" y="159167"/>
                  </a:lnTo>
                  <a:lnTo>
                    <a:pt x="75639" y="159167"/>
                  </a:lnTo>
                  <a:cubicBezTo>
                    <a:pt x="52864" y="159167"/>
                    <a:pt x="52105" y="156411"/>
                    <a:pt x="52105" y="147142"/>
                  </a:cubicBezTo>
                  <a:lnTo>
                    <a:pt x="52105" y="660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C6B4C8E-2882-CE0C-0063-123BD33C7F9D}"/>
                </a:ext>
              </a:extLst>
            </p:cNvPr>
            <p:cNvSpPr/>
            <p:nvPr>
              <p:custDataLst>
                <p:tags r:id="rId230"/>
              </p:custDataLst>
            </p:nvPr>
          </p:nvSpPr>
          <p:spPr>
            <a:xfrm>
              <a:off x="6951053" y="4631359"/>
              <a:ext cx="168278" cy="166846"/>
            </a:xfrm>
            <a:custGeom>
              <a:avLst/>
              <a:gdLst>
                <a:gd name="connsiteX0" fmla="*/ 89564 w 168278"/>
                <a:gd name="connsiteY0" fmla="*/ 88520 h 166846"/>
                <a:gd name="connsiteX1" fmla="*/ 160165 w 168278"/>
                <a:gd name="connsiteY1" fmla="*/ 88520 h 166846"/>
                <a:gd name="connsiteX2" fmla="*/ 168516 w 168278"/>
                <a:gd name="connsiteY2" fmla="*/ 83510 h 166846"/>
                <a:gd name="connsiteX3" fmla="*/ 160165 w 168278"/>
                <a:gd name="connsiteY3" fmla="*/ 78499 h 166846"/>
                <a:gd name="connsiteX4" fmla="*/ 89564 w 168278"/>
                <a:gd name="connsiteY4" fmla="*/ 78499 h 166846"/>
                <a:gd name="connsiteX5" fmla="*/ 89564 w 168278"/>
                <a:gd name="connsiteY5" fmla="*/ 8354 h 166846"/>
                <a:gd name="connsiteX6" fmla="*/ 84503 w 168278"/>
                <a:gd name="connsiteY6" fmla="*/ 86 h 166846"/>
                <a:gd name="connsiteX7" fmla="*/ 79442 w 168278"/>
                <a:gd name="connsiteY7" fmla="*/ 8354 h 166846"/>
                <a:gd name="connsiteX8" fmla="*/ 79442 w 168278"/>
                <a:gd name="connsiteY8" fmla="*/ 78499 h 166846"/>
                <a:gd name="connsiteX9" fmla="*/ 8587 w 168278"/>
                <a:gd name="connsiteY9" fmla="*/ 78499 h 166846"/>
                <a:gd name="connsiteX10" fmla="*/ 237 w 168278"/>
                <a:gd name="connsiteY10" fmla="*/ 83510 h 166846"/>
                <a:gd name="connsiteX11" fmla="*/ 8587 w 168278"/>
                <a:gd name="connsiteY11" fmla="*/ 88520 h 166846"/>
                <a:gd name="connsiteX12" fmla="*/ 79442 w 168278"/>
                <a:gd name="connsiteY12" fmla="*/ 88520 h 166846"/>
                <a:gd name="connsiteX13" fmla="*/ 79442 w 168278"/>
                <a:gd name="connsiteY13" fmla="*/ 158666 h 166846"/>
                <a:gd name="connsiteX14" fmla="*/ 84503 w 168278"/>
                <a:gd name="connsiteY14" fmla="*/ 166933 h 166846"/>
                <a:gd name="connsiteX15" fmla="*/ 89564 w 168278"/>
                <a:gd name="connsiteY15" fmla="*/ 158666 h 166846"/>
                <a:gd name="connsiteX16" fmla="*/ 89564 w 168278"/>
                <a:gd name="connsiteY16" fmla="*/ 88520 h 16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6846">
                  <a:moveTo>
                    <a:pt x="89564" y="88520"/>
                  </a:moveTo>
                  <a:lnTo>
                    <a:pt x="160165" y="88520"/>
                  </a:lnTo>
                  <a:cubicBezTo>
                    <a:pt x="163708" y="88520"/>
                    <a:pt x="168516" y="88520"/>
                    <a:pt x="168516" y="83510"/>
                  </a:cubicBezTo>
                  <a:cubicBezTo>
                    <a:pt x="168516" y="78499"/>
                    <a:pt x="163708" y="78499"/>
                    <a:pt x="160165" y="78499"/>
                  </a:cubicBezTo>
                  <a:lnTo>
                    <a:pt x="89564" y="78499"/>
                  </a:lnTo>
                  <a:lnTo>
                    <a:pt x="89564" y="8354"/>
                  </a:lnTo>
                  <a:cubicBezTo>
                    <a:pt x="89564" y="4846"/>
                    <a:pt x="89564" y="86"/>
                    <a:pt x="84503" y="86"/>
                  </a:cubicBezTo>
                  <a:cubicBezTo>
                    <a:pt x="79442" y="86"/>
                    <a:pt x="79442" y="4846"/>
                    <a:pt x="79442" y="8354"/>
                  </a:cubicBezTo>
                  <a:lnTo>
                    <a:pt x="79442" y="78499"/>
                  </a:lnTo>
                  <a:lnTo>
                    <a:pt x="8587" y="78499"/>
                  </a:lnTo>
                  <a:cubicBezTo>
                    <a:pt x="5045" y="78499"/>
                    <a:pt x="237" y="78499"/>
                    <a:pt x="237" y="83510"/>
                  </a:cubicBezTo>
                  <a:cubicBezTo>
                    <a:pt x="237" y="88520"/>
                    <a:pt x="5045" y="88520"/>
                    <a:pt x="8587" y="88520"/>
                  </a:cubicBezTo>
                  <a:lnTo>
                    <a:pt x="79442" y="88520"/>
                  </a:lnTo>
                  <a:lnTo>
                    <a:pt x="79442" y="158666"/>
                  </a:lnTo>
                  <a:cubicBezTo>
                    <a:pt x="79442" y="162173"/>
                    <a:pt x="79442" y="166933"/>
                    <a:pt x="84503" y="166933"/>
                  </a:cubicBezTo>
                  <a:cubicBezTo>
                    <a:pt x="89564" y="166933"/>
                    <a:pt x="89564" y="162173"/>
                    <a:pt x="89564" y="158666"/>
                  </a:cubicBezTo>
                  <a:lnTo>
                    <a:pt x="89564" y="8852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B90E742-2EF6-A6F5-04FD-B9D2E50A2066}"/>
                </a:ext>
              </a:extLst>
            </p:cNvPr>
            <p:cNvSpPr/>
            <p:nvPr>
              <p:custDataLst>
                <p:tags r:id="rId231"/>
              </p:custDataLst>
            </p:nvPr>
          </p:nvSpPr>
          <p:spPr>
            <a:xfrm>
              <a:off x="7214985" y="4589522"/>
              <a:ext cx="58707" cy="250520"/>
            </a:xfrm>
            <a:custGeom>
              <a:avLst/>
              <a:gdLst>
                <a:gd name="connsiteX0" fmla="*/ 58955 w 58707"/>
                <a:gd name="connsiteY0" fmla="*/ 248102 h 250520"/>
                <a:gd name="connsiteX1" fmla="*/ 54653 w 58707"/>
                <a:gd name="connsiteY1" fmla="*/ 242590 h 250520"/>
                <a:gd name="connsiteX2" fmla="*/ 14924 w 58707"/>
                <a:gd name="connsiteY2" fmla="*/ 125347 h 250520"/>
                <a:gd name="connsiteX3" fmla="*/ 55665 w 58707"/>
                <a:gd name="connsiteY3" fmla="*/ 6850 h 250520"/>
                <a:gd name="connsiteX4" fmla="*/ 58955 w 58707"/>
                <a:gd name="connsiteY4" fmla="*/ 2592 h 250520"/>
                <a:gd name="connsiteX5" fmla="*/ 56424 w 58707"/>
                <a:gd name="connsiteY5" fmla="*/ 86 h 250520"/>
                <a:gd name="connsiteX6" fmla="*/ 16189 w 58707"/>
                <a:gd name="connsiteY6" fmla="*/ 48938 h 250520"/>
                <a:gd name="connsiteX7" fmla="*/ 247 w 58707"/>
                <a:gd name="connsiteY7" fmla="*/ 125347 h 250520"/>
                <a:gd name="connsiteX8" fmla="*/ 16948 w 58707"/>
                <a:gd name="connsiteY8" fmla="*/ 203509 h 250520"/>
                <a:gd name="connsiteX9" fmla="*/ 56424 w 58707"/>
                <a:gd name="connsiteY9" fmla="*/ 250607 h 250520"/>
                <a:gd name="connsiteX10" fmla="*/ 58955 w 58707"/>
                <a:gd name="connsiteY10" fmla="*/ 248102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520">
                  <a:moveTo>
                    <a:pt x="58955" y="248102"/>
                  </a:moveTo>
                  <a:cubicBezTo>
                    <a:pt x="58955" y="247350"/>
                    <a:pt x="58955" y="246849"/>
                    <a:pt x="54653" y="242590"/>
                  </a:cubicBezTo>
                  <a:cubicBezTo>
                    <a:pt x="23021" y="211025"/>
                    <a:pt x="14924" y="163676"/>
                    <a:pt x="14924" y="125347"/>
                  </a:cubicBezTo>
                  <a:cubicBezTo>
                    <a:pt x="14924" y="81756"/>
                    <a:pt x="24540" y="38165"/>
                    <a:pt x="55665" y="6850"/>
                  </a:cubicBezTo>
                  <a:cubicBezTo>
                    <a:pt x="58955" y="3844"/>
                    <a:pt x="58955" y="3343"/>
                    <a:pt x="58955" y="2592"/>
                  </a:cubicBezTo>
                  <a:cubicBezTo>
                    <a:pt x="58955" y="838"/>
                    <a:pt x="57942" y="86"/>
                    <a:pt x="56424" y="86"/>
                  </a:cubicBezTo>
                  <a:cubicBezTo>
                    <a:pt x="53894" y="86"/>
                    <a:pt x="31119" y="17122"/>
                    <a:pt x="16189" y="48938"/>
                  </a:cubicBezTo>
                  <a:cubicBezTo>
                    <a:pt x="3283" y="76495"/>
                    <a:pt x="247" y="104303"/>
                    <a:pt x="247" y="125347"/>
                  </a:cubicBezTo>
                  <a:cubicBezTo>
                    <a:pt x="247" y="144887"/>
                    <a:pt x="3030" y="175200"/>
                    <a:pt x="16948" y="203509"/>
                  </a:cubicBezTo>
                  <a:cubicBezTo>
                    <a:pt x="32131" y="234323"/>
                    <a:pt x="53894" y="250607"/>
                    <a:pt x="56424" y="250607"/>
                  </a:cubicBezTo>
                  <a:cubicBezTo>
                    <a:pt x="57942" y="250607"/>
                    <a:pt x="58955" y="249855"/>
                    <a:pt x="58955" y="248102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77D5A7-10D7-9F5E-7EA9-953A3D6A9C27}"/>
                </a:ext>
              </a:extLst>
            </p:cNvPr>
            <p:cNvSpPr/>
            <p:nvPr>
              <p:custDataLst>
                <p:tags r:id="rId232"/>
              </p:custDataLst>
            </p:nvPr>
          </p:nvSpPr>
          <p:spPr>
            <a:xfrm>
              <a:off x="7298717" y="4666683"/>
              <a:ext cx="141961" cy="113485"/>
            </a:xfrm>
            <a:custGeom>
              <a:avLst/>
              <a:gdLst>
                <a:gd name="connsiteX0" fmla="*/ 110581 w 141961"/>
                <a:gd name="connsiteY0" fmla="*/ 51694 h 113485"/>
                <a:gd name="connsiteX1" fmla="*/ 68321 w 141961"/>
                <a:gd name="connsiteY1" fmla="*/ 86 h 113485"/>
                <a:gd name="connsiteX2" fmla="*/ 251 w 141961"/>
                <a:gd name="connsiteY2" fmla="*/ 71234 h 113485"/>
                <a:gd name="connsiteX3" fmla="*/ 41245 w 141961"/>
                <a:gd name="connsiteY3" fmla="*/ 113572 h 113485"/>
                <a:gd name="connsiteX4" fmla="*/ 94639 w 141961"/>
                <a:gd name="connsiteY4" fmla="*/ 92528 h 113485"/>
                <a:gd name="connsiteX5" fmla="*/ 117666 w 141961"/>
                <a:gd name="connsiteY5" fmla="*/ 113572 h 113485"/>
                <a:gd name="connsiteX6" fmla="*/ 138923 w 141961"/>
                <a:gd name="connsiteY6" fmla="*/ 95785 h 113485"/>
                <a:gd name="connsiteX7" fmla="*/ 135886 w 141961"/>
                <a:gd name="connsiteY7" fmla="*/ 93280 h 113485"/>
                <a:gd name="connsiteX8" fmla="*/ 132596 w 141961"/>
                <a:gd name="connsiteY8" fmla="*/ 95785 h 113485"/>
                <a:gd name="connsiteX9" fmla="*/ 118425 w 141961"/>
                <a:gd name="connsiteY9" fmla="*/ 108061 h 113485"/>
                <a:gd name="connsiteX10" fmla="*/ 110581 w 141961"/>
                <a:gd name="connsiteY10" fmla="*/ 82508 h 113485"/>
                <a:gd name="connsiteX11" fmla="*/ 113111 w 141961"/>
                <a:gd name="connsiteY11" fmla="*/ 73739 h 113485"/>
                <a:gd name="connsiteX12" fmla="*/ 142212 w 141961"/>
                <a:gd name="connsiteY12" fmla="*/ 14867 h 113485"/>
                <a:gd name="connsiteX13" fmla="*/ 139176 w 141961"/>
                <a:gd name="connsiteY13" fmla="*/ 12362 h 113485"/>
                <a:gd name="connsiteX14" fmla="*/ 135380 w 141961"/>
                <a:gd name="connsiteY14" fmla="*/ 17623 h 113485"/>
                <a:gd name="connsiteX15" fmla="*/ 110581 w 141961"/>
                <a:gd name="connsiteY15" fmla="*/ 67226 h 113485"/>
                <a:gd name="connsiteX16" fmla="*/ 110581 w 141961"/>
                <a:gd name="connsiteY16" fmla="*/ 51694 h 113485"/>
                <a:gd name="connsiteX17" fmla="*/ 93626 w 141961"/>
                <a:gd name="connsiteY17" fmla="*/ 86015 h 113485"/>
                <a:gd name="connsiteX18" fmla="*/ 41751 w 141961"/>
                <a:gd name="connsiteY18" fmla="*/ 108061 h 113485"/>
                <a:gd name="connsiteX19" fmla="*/ 18976 w 141961"/>
                <a:gd name="connsiteY19" fmla="*/ 80754 h 113485"/>
                <a:gd name="connsiteX20" fmla="*/ 33653 w 141961"/>
                <a:gd name="connsiteY20" fmla="*/ 28646 h 113485"/>
                <a:gd name="connsiteX21" fmla="*/ 68068 w 141961"/>
                <a:gd name="connsiteY21" fmla="*/ 5598 h 113485"/>
                <a:gd name="connsiteX22" fmla="*/ 93120 w 141961"/>
                <a:gd name="connsiteY22" fmla="*/ 57957 h 113485"/>
                <a:gd name="connsiteX23" fmla="*/ 93626 w 141961"/>
                <a:gd name="connsiteY23" fmla="*/ 86015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961" h="113485">
                  <a:moveTo>
                    <a:pt x="110581" y="51694"/>
                  </a:moveTo>
                  <a:cubicBezTo>
                    <a:pt x="110581" y="12362"/>
                    <a:pt x="87047" y="86"/>
                    <a:pt x="68321" y="86"/>
                  </a:cubicBezTo>
                  <a:cubicBezTo>
                    <a:pt x="33653" y="86"/>
                    <a:pt x="251" y="35911"/>
                    <a:pt x="251" y="71234"/>
                  </a:cubicBezTo>
                  <a:cubicBezTo>
                    <a:pt x="251" y="94533"/>
                    <a:pt x="15434" y="113572"/>
                    <a:pt x="41245" y="113572"/>
                  </a:cubicBezTo>
                  <a:cubicBezTo>
                    <a:pt x="57187" y="113572"/>
                    <a:pt x="75407" y="107810"/>
                    <a:pt x="94639" y="92528"/>
                  </a:cubicBezTo>
                  <a:cubicBezTo>
                    <a:pt x="97928" y="105806"/>
                    <a:pt x="106279" y="113572"/>
                    <a:pt x="117666" y="113572"/>
                  </a:cubicBezTo>
                  <a:cubicBezTo>
                    <a:pt x="131078" y="113572"/>
                    <a:pt x="138923" y="99794"/>
                    <a:pt x="138923" y="95785"/>
                  </a:cubicBezTo>
                  <a:cubicBezTo>
                    <a:pt x="138923" y="94032"/>
                    <a:pt x="137404" y="93280"/>
                    <a:pt x="135886" y="93280"/>
                  </a:cubicBezTo>
                  <a:cubicBezTo>
                    <a:pt x="134115" y="93280"/>
                    <a:pt x="133356" y="94032"/>
                    <a:pt x="132596" y="95785"/>
                  </a:cubicBezTo>
                  <a:cubicBezTo>
                    <a:pt x="128041" y="108061"/>
                    <a:pt x="118932" y="108061"/>
                    <a:pt x="118425" y="108061"/>
                  </a:cubicBezTo>
                  <a:cubicBezTo>
                    <a:pt x="110581" y="108061"/>
                    <a:pt x="110581" y="88520"/>
                    <a:pt x="110581" y="82508"/>
                  </a:cubicBezTo>
                  <a:cubicBezTo>
                    <a:pt x="110581" y="77247"/>
                    <a:pt x="110581" y="76746"/>
                    <a:pt x="113111" y="73739"/>
                  </a:cubicBezTo>
                  <a:cubicBezTo>
                    <a:pt x="136898" y="44178"/>
                    <a:pt x="142212" y="15118"/>
                    <a:pt x="142212" y="14867"/>
                  </a:cubicBezTo>
                  <a:cubicBezTo>
                    <a:pt x="142212" y="14366"/>
                    <a:pt x="141959" y="12362"/>
                    <a:pt x="139176" y="12362"/>
                  </a:cubicBezTo>
                  <a:cubicBezTo>
                    <a:pt x="136645" y="12362"/>
                    <a:pt x="136645" y="13113"/>
                    <a:pt x="135380" y="17623"/>
                  </a:cubicBezTo>
                  <a:cubicBezTo>
                    <a:pt x="130825" y="33406"/>
                    <a:pt x="122474" y="52445"/>
                    <a:pt x="110581" y="67226"/>
                  </a:cubicBezTo>
                  <a:lnTo>
                    <a:pt x="110581" y="51694"/>
                  </a:lnTo>
                  <a:close/>
                  <a:moveTo>
                    <a:pt x="93626" y="86015"/>
                  </a:moveTo>
                  <a:cubicBezTo>
                    <a:pt x="71358" y="105305"/>
                    <a:pt x="51873" y="108061"/>
                    <a:pt x="41751" y="108061"/>
                  </a:cubicBezTo>
                  <a:cubicBezTo>
                    <a:pt x="26568" y="108061"/>
                    <a:pt x="18976" y="96787"/>
                    <a:pt x="18976" y="80754"/>
                  </a:cubicBezTo>
                  <a:cubicBezTo>
                    <a:pt x="18976" y="68478"/>
                    <a:pt x="25556" y="41422"/>
                    <a:pt x="33653" y="28646"/>
                  </a:cubicBezTo>
                  <a:cubicBezTo>
                    <a:pt x="45547" y="10358"/>
                    <a:pt x="59212" y="5598"/>
                    <a:pt x="68068" y="5598"/>
                  </a:cubicBezTo>
                  <a:cubicBezTo>
                    <a:pt x="93120" y="5598"/>
                    <a:pt x="93120" y="38416"/>
                    <a:pt x="93120" y="57957"/>
                  </a:cubicBezTo>
                  <a:cubicBezTo>
                    <a:pt x="93120" y="67226"/>
                    <a:pt x="93120" y="81756"/>
                    <a:pt x="93626" y="86015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178DBB8-5B76-43E7-CCAD-048FFD0EC2CD}"/>
                </a:ext>
              </a:extLst>
            </p:cNvPr>
            <p:cNvSpPr/>
            <p:nvPr>
              <p:custDataLst>
                <p:tags r:id="rId233"/>
              </p:custDataLst>
            </p:nvPr>
          </p:nvSpPr>
          <p:spPr>
            <a:xfrm>
              <a:off x="7455458" y="4605961"/>
              <a:ext cx="205730" cy="179468"/>
            </a:xfrm>
            <a:custGeom>
              <a:avLst/>
              <a:gdLst>
                <a:gd name="connsiteX0" fmla="*/ 205988 w 205730"/>
                <a:gd name="connsiteY0" fmla="*/ 9952 h 179468"/>
                <a:gd name="connsiteX1" fmla="*/ 178658 w 205730"/>
                <a:gd name="connsiteY1" fmla="*/ 182 h 179468"/>
                <a:gd name="connsiteX2" fmla="*/ 83258 w 205730"/>
                <a:gd name="connsiteY2" fmla="*/ 182 h 179468"/>
                <a:gd name="connsiteX3" fmla="*/ 44035 w 205730"/>
                <a:gd name="connsiteY3" fmla="*/ 20975 h 179468"/>
                <a:gd name="connsiteX4" fmla="*/ 46565 w 205730"/>
                <a:gd name="connsiteY4" fmla="*/ 22729 h 179468"/>
                <a:gd name="connsiteX5" fmla="*/ 63267 w 205730"/>
                <a:gd name="connsiteY5" fmla="*/ 14462 h 179468"/>
                <a:gd name="connsiteX6" fmla="*/ 86547 w 205730"/>
                <a:gd name="connsiteY6" fmla="*/ 13960 h 179468"/>
                <a:gd name="connsiteX7" fmla="*/ 102237 w 205730"/>
                <a:gd name="connsiteY7" fmla="*/ 13960 h 179468"/>
                <a:gd name="connsiteX8" fmla="*/ 101224 w 205730"/>
                <a:gd name="connsiteY8" fmla="*/ 18720 h 179468"/>
                <a:gd name="connsiteX9" fmla="*/ 65291 w 205730"/>
                <a:gd name="connsiteY9" fmla="*/ 127947 h 179468"/>
                <a:gd name="connsiteX10" fmla="*/ 46565 w 205730"/>
                <a:gd name="connsiteY10" fmla="*/ 165525 h 179468"/>
                <a:gd name="connsiteX11" fmla="*/ 22526 w 205730"/>
                <a:gd name="connsiteY11" fmla="*/ 149743 h 179468"/>
                <a:gd name="connsiteX12" fmla="*/ 19995 w 205730"/>
                <a:gd name="connsiteY12" fmla="*/ 147237 h 179468"/>
                <a:gd name="connsiteX13" fmla="*/ 257 w 205730"/>
                <a:gd name="connsiteY13" fmla="*/ 159513 h 179468"/>
                <a:gd name="connsiteX14" fmla="*/ 763 w 205730"/>
                <a:gd name="connsiteY14" fmla="*/ 161016 h 179468"/>
                <a:gd name="connsiteX15" fmla="*/ 29105 w 205730"/>
                <a:gd name="connsiteY15" fmla="*/ 179555 h 179468"/>
                <a:gd name="connsiteX16" fmla="*/ 65038 w 205730"/>
                <a:gd name="connsiteY16" fmla="*/ 161016 h 179468"/>
                <a:gd name="connsiteX17" fmla="*/ 96670 w 205730"/>
                <a:gd name="connsiteY17" fmla="*/ 95380 h 179468"/>
                <a:gd name="connsiteX18" fmla="*/ 145508 w 205730"/>
                <a:gd name="connsiteY18" fmla="*/ 95380 h 179468"/>
                <a:gd name="connsiteX19" fmla="*/ 145002 w 205730"/>
                <a:gd name="connsiteY19" fmla="*/ 96131 h 179468"/>
                <a:gd name="connsiteX20" fmla="*/ 147533 w 205730"/>
                <a:gd name="connsiteY20" fmla="*/ 97885 h 179468"/>
                <a:gd name="connsiteX21" fmla="*/ 167524 w 205730"/>
                <a:gd name="connsiteY21" fmla="*/ 83104 h 179468"/>
                <a:gd name="connsiteX22" fmla="*/ 162716 w 205730"/>
                <a:gd name="connsiteY22" fmla="*/ 81601 h 179468"/>
                <a:gd name="connsiteX23" fmla="*/ 101984 w 205730"/>
                <a:gd name="connsiteY23" fmla="*/ 81601 h 179468"/>
                <a:gd name="connsiteX24" fmla="*/ 121722 w 205730"/>
                <a:gd name="connsiteY24" fmla="*/ 13960 h 179468"/>
                <a:gd name="connsiteX25" fmla="*/ 155124 w 205730"/>
                <a:gd name="connsiteY25" fmla="*/ 13960 h 179468"/>
                <a:gd name="connsiteX26" fmla="*/ 183719 w 205730"/>
                <a:gd name="connsiteY26" fmla="*/ 18219 h 179468"/>
                <a:gd name="connsiteX27" fmla="*/ 184225 w 205730"/>
                <a:gd name="connsiteY27" fmla="*/ 23480 h 179468"/>
                <a:gd name="connsiteX28" fmla="*/ 186250 w 205730"/>
                <a:gd name="connsiteY28" fmla="*/ 24232 h 179468"/>
                <a:gd name="connsiteX29" fmla="*/ 205988 w 205730"/>
                <a:gd name="connsiteY29" fmla="*/ 9952 h 17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730" h="179468">
                  <a:moveTo>
                    <a:pt x="205988" y="9952"/>
                  </a:moveTo>
                  <a:cubicBezTo>
                    <a:pt x="205988" y="-1572"/>
                    <a:pt x="186503" y="182"/>
                    <a:pt x="178658" y="182"/>
                  </a:cubicBezTo>
                  <a:lnTo>
                    <a:pt x="83258" y="182"/>
                  </a:lnTo>
                  <a:cubicBezTo>
                    <a:pt x="70605" y="182"/>
                    <a:pt x="48084" y="7447"/>
                    <a:pt x="44035" y="20975"/>
                  </a:cubicBezTo>
                  <a:cubicBezTo>
                    <a:pt x="44541" y="22478"/>
                    <a:pt x="45047" y="22729"/>
                    <a:pt x="46565" y="22729"/>
                  </a:cubicBezTo>
                  <a:cubicBezTo>
                    <a:pt x="52133" y="22729"/>
                    <a:pt x="59724" y="18219"/>
                    <a:pt x="63267" y="14462"/>
                  </a:cubicBezTo>
                  <a:cubicBezTo>
                    <a:pt x="71111" y="14462"/>
                    <a:pt x="78703" y="13960"/>
                    <a:pt x="86547" y="13960"/>
                  </a:cubicBezTo>
                  <a:lnTo>
                    <a:pt x="102237" y="13960"/>
                  </a:lnTo>
                  <a:cubicBezTo>
                    <a:pt x="102237" y="13960"/>
                    <a:pt x="101224" y="18470"/>
                    <a:pt x="101224" y="18720"/>
                  </a:cubicBezTo>
                  <a:cubicBezTo>
                    <a:pt x="91355" y="64566"/>
                    <a:pt x="76425" y="103396"/>
                    <a:pt x="65291" y="127947"/>
                  </a:cubicBezTo>
                  <a:cubicBezTo>
                    <a:pt x="63773" y="131204"/>
                    <a:pt x="50108" y="162519"/>
                    <a:pt x="46565" y="165525"/>
                  </a:cubicBezTo>
                  <a:cubicBezTo>
                    <a:pt x="35431" y="165525"/>
                    <a:pt x="27080" y="159513"/>
                    <a:pt x="22526" y="149743"/>
                  </a:cubicBezTo>
                  <a:cubicBezTo>
                    <a:pt x="21766" y="148239"/>
                    <a:pt x="21766" y="147237"/>
                    <a:pt x="19995" y="147237"/>
                  </a:cubicBezTo>
                  <a:cubicBezTo>
                    <a:pt x="14175" y="147237"/>
                    <a:pt x="257" y="155254"/>
                    <a:pt x="257" y="159513"/>
                  </a:cubicBezTo>
                  <a:cubicBezTo>
                    <a:pt x="257" y="160014"/>
                    <a:pt x="510" y="160515"/>
                    <a:pt x="763" y="161016"/>
                  </a:cubicBezTo>
                  <a:cubicBezTo>
                    <a:pt x="5318" y="172790"/>
                    <a:pt x="16705" y="179555"/>
                    <a:pt x="29105" y="179555"/>
                  </a:cubicBezTo>
                  <a:cubicBezTo>
                    <a:pt x="42010" y="179555"/>
                    <a:pt x="56940" y="170285"/>
                    <a:pt x="65038" y="161016"/>
                  </a:cubicBezTo>
                  <a:cubicBezTo>
                    <a:pt x="73389" y="151496"/>
                    <a:pt x="90090" y="110411"/>
                    <a:pt x="96670" y="95380"/>
                  </a:cubicBezTo>
                  <a:lnTo>
                    <a:pt x="145508" y="95380"/>
                  </a:lnTo>
                  <a:cubicBezTo>
                    <a:pt x="145255" y="95630"/>
                    <a:pt x="145002" y="95881"/>
                    <a:pt x="145002" y="96131"/>
                  </a:cubicBezTo>
                  <a:cubicBezTo>
                    <a:pt x="145002" y="97133"/>
                    <a:pt x="146521" y="97885"/>
                    <a:pt x="147533" y="97885"/>
                  </a:cubicBezTo>
                  <a:cubicBezTo>
                    <a:pt x="153100" y="97885"/>
                    <a:pt x="167524" y="90870"/>
                    <a:pt x="167524" y="83104"/>
                  </a:cubicBezTo>
                  <a:cubicBezTo>
                    <a:pt x="167524" y="81351"/>
                    <a:pt x="165752" y="81601"/>
                    <a:pt x="162716" y="81601"/>
                  </a:cubicBezTo>
                  <a:lnTo>
                    <a:pt x="101984" y="81601"/>
                  </a:lnTo>
                  <a:cubicBezTo>
                    <a:pt x="108563" y="59054"/>
                    <a:pt x="117167" y="37008"/>
                    <a:pt x="121722" y="13960"/>
                  </a:cubicBezTo>
                  <a:lnTo>
                    <a:pt x="155124" y="13960"/>
                  </a:lnTo>
                  <a:cubicBezTo>
                    <a:pt x="161451" y="13960"/>
                    <a:pt x="179164" y="12708"/>
                    <a:pt x="183719" y="18219"/>
                  </a:cubicBezTo>
                  <a:cubicBezTo>
                    <a:pt x="184225" y="19722"/>
                    <a:pt x="183466" y="22228"/>
                    <a:pt x="184225" y="23480"/>
                  </a:cubicBezTo>
                  <a:cubicBezTo>
                    <a:pt x="184731" y="23981"/>
                    <a:pt x="185490" y="24232"/>
                    <a:pt x="186250" y="24232"/>
                  </a:cubicBezTo>
                  <a:cubicBezTo>
                    <a:pt x="192323" y="24232"/>
                    <a:pt x="205988" y="16716"/>
                    <a:pt x="205988" y="9952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49295C-8533-705E-30BD-10C61A40D83F}"/>
                </a:ext>
              </a:extLst>
            </p:cNvPr>
            <p:cNvSpPr/>
            <p:nvPr>
              <p:custDataLst>
                <p:tags r:id="rId234"/>
              </p:custDataLst>
            </p:nvPr>
          </p:nvSpPr>
          <p:spPr>
            <a:xfrm>
              <a:off x="7672589" y="4589522"/>
              <a:ext cx="58707" cy="250520"/>
            </a:xfrm>
            <a:custGeom>
              <a:avLst/>
              <a:gdLst>
                <a:gd name="connsiteX0" fmla="*/ 58973 w 58707"/>
                <a:gd name="connsiteY0" fmla="*/ 125347 h 250520"/>
                <a:gd name="connsiteX1" fmla="*/ 42272 w 58707"/>
                <a:gd name="connsiteY1" fmla="*/ 47184 h 250520"/>
                <a:gd name="connsiteX2" fmla="*/ 2796 w 58707"/>
                <a:gd name="connsiteY2" fmla="*/ 86 h 250520"/>
                <a:gd name="connsiteX3" fmla="*/ 265 w 58707"/>
                <a:gd name="connsiteY3" fmla="*/ 2592 h 250520"/>
                <a:gd name="connsiteX4" fmla="*/ 5073 w 58707"/>
                <a:gd name="connsiteY4" fmla="*/ 8354 h 250520"/>
                <a:gd name="connsiteX5" fmla="*/ 44296 w 58707"/>
                <a:gd name="connsiteY5" fmla="*/ 125347 h 250520"/>
                <a:gd name="connsiteX6" fmla="*/ 3555 w 58707"/>
                <a:gd name="connsiteY6" fmla="*/ 243843 h 250520"/>
                <a:gd name="connsiteX7" fmla="*/ 265 w 58707"/>
                <a:gd name="connsiteY7" fmla="*/ 248102 h 250520"/>
                <a:gd name="connsiteX8" fmla="*/ 2796 w 58707"/>
                <a:gd name="connsiteY8" fmla="*/ 250607 h 250520"/>
                <a:gd name="connsiteX9" fmla="*/ 43031 w 58707"/>
                <a:gd name="connsiteY9" fmla="*/ 201755 h 250520"/>
                <a:gd name="connsiteX10" fmla="*/ 58973 w 58707"/>
                <a:gd name="connsiteY10" fmla="*/ 125347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520">
                  <a:moveTo>
                    <a:pt x="58973" y="125347"/>
                  </a:moveTo>
                  <a:cubicBezTo>
                    <a:pt x="58973" y="105806"/>
                    <a:pt x="56189" y="75493"/>
                    <a:pt x="42272" y="47184"/>
                  </a:cubicBezTo>
                  <a:cubicBezTo>
                    <a:pt x="27089" y="16370"/>
                    <a:pt x="5326" y="86"/>
                    <a:pt x="2796" y="86"/>
                  </a:cubicBezTo>
                  <a:cubicBezTo>
                    <a:pt x="1277" y="86"/>
                    <a:pt x="265" y="1088"/>
                    <a:pt x="265" y="2592"/>
                  </a:cubicBezTo>
                  <a:cubicBezTo>
                    <a:pt x="265" y="3343"/>
                    <a:pt x="265" y="3844"/>
                    <a:pt x="5073" y="8354"/>
                  </a:cubicBezTo>
                  <a:cubicBezTo>
                    <a:pt x="29872" y="33155"/>
                    <a:pt x="44296" y="72988"/>
                    <a:pt x="44296" y="125347"/>
                  </a:cubicBezTo>
                  <a:cubicBezTo>
                    <a:pt x="44296" y="168186"/>
                    <a:pt x="34933" y="212277"/>
                    <a:pt x="3555" y="243843"/>
                  </a:cubicBezTo>
                  <a:cubicBezTo>
                    <a:pt x="265" y="246849"/>
                    <a:pt x="265" y="247350"/>
                    <a:pt x="265" y="248102"/>
                  </a:cubicBezTo>
                  <a:cubicBezTo>
                    <a:pt x="265" y="249605"/>
                    <a:pt x="1277" y="250607"/>
                    <a:pt x="2796" y="250607"/>
                  </a:cubicBezTo>
                  <a:cubicBezTo>
                    <a:pt x="5326" y="250607"/>
                    <a:pt x="28101" y="233572"/>
                    <a:pt x="43031" y="201755"/>
                  </a:cubicBezTo>
                  <a:cubicBezTo>
                    <a:pt x="55936" y="174198"/>
                    <a:pt x="58973" y="146390"/>
                    <a:pt x="58973" y="125347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A27C05D-49E8-BB6D-714F-4FF8FD39B680}"/>
                </a:ext>
              </a:extLst>
            </p:cNvPr>
            <p:cNvSpPr/>
            <p:nvPr>
              <p:custDataLst>
                <p:tags r:id="rId235"/>
              </p:custDataLst>
            </p:nvPr>
          </p:nvSpPr>
          <p:spPr>
            <a:xfrm>
              <a:off x="7766140" y="4588598"/>
              <a:ext cx="81482" cy="119949"/>
            </a:xfrm>
            <a:custGeom>
              <a:avLst/>
              <a:gdLst>
                <a:gd name="connsiteX0" fmla="*/ 39062 w 81482"/>
                <a:gd name="connsiteY0" fmla="*/ 57954 h 119949"/>
                <a:gd name="connsiteX1" fmla="*/ 62798 w 81482"/>
                <a:gd name="connsiteY1" fmla="*/ 86187 h 119949"/>
                <a:gd name="connsiteX2" fmla="*/ 39770 w 81482"/>
                <a:gd name="connsiteY2" fmla="*/ 114421 h 119949"/>
                <a:gd name="connsiteX3" fmla="*/ 9657 w 81482"/>
                <a:gd name="connsiteY3" fmla="*/ 102146 h 119949"/>
                <a:gd name="connsiteX4" fmla="*/ 19931 w 81482"/>
                <a:gd name="connsiteY4" fmla="*/ 92325 h 119949"/>
                <a:gd name="connsiteX5" fmla="*/ 10189 w 81482"/>
                <a:gd name="connsiteY5" fmla="*/ 82680 h 119949"/>
                <a:gd name="connsiteX6" fmla="*/ 269 w 81482"/>
                <a:gd name="connsiteY6" fmla="*/ 92851 h 119949"/>
                <a:gd name="connsiteX7" fmla="*/ 40125 w 81482"/>
                <a:gd name="connsiteY7" fmla="*/ 120033 h 119949"/>
                <a:gd name="connsiteX8" fmla="*/ 81752 w 81482"/>
                <a:gd name="connsiteY8" fmla="*/ 86187 h 119949"/>
                <a:gd name="connsiteX9" fmla="*/ 50930 w 81482"/>
                <a:gd name="connsiteY9" fmla="*/ 54797 h 119949"/>
                <a:gd name="connsiteX10" fmla="*/ 76260 w 81482"/>
                <a:gd name="connsiteY10" fmla="*/ 24284 h 119949"/>
                <a:gd name="connsiteX11" fmla="*/ 40479 w 81482"/>
                <a:gd name="connsiteY11" fmla="*/ 83 h 119949"/>
                <a:gd name="connsiteX12" fmla="*/ 5760 w 81482"/>
                <a:gd name="connsiteY12" fmla="*/ 23582 h 119949"/>
                <a:gd name="connsiteX13" fmla="*/ 14971 w 81482"/>
                <a:gd name="connsiteY13" fmla="*/ 32877 h 119949"/>
                <a:gd name="connsiteX14" fmla="*/ 24005 w 81482"/>
                <a:gd name="connsiteY14" fmla="*/ 23933 h 119949"/>
                <a:gd name="connsiteX15" fmla="*/ 14971 w 81482"/>
                <a:gd name="connsiteY15" fmla="*/ 14814 h 119949"/>
                <a:gd name="connsiteX16" fmla="*/ 39947 w 81482"/>
                <a:gd name="connsiteY16" fmla="*/ 5169 h 119949"/>
                <a:gd name="connsiteX17" fmla="*/ 59078 w 81482"/>
                <a:gd name="connsiteY17" fmla="*/ 24284 h 119949"/>
                <a:gd name="connsiteX18" fmla="*/ 51993 w 81482"/>
                <a:gd name="connsiteY18" fmla="*/ 45152 h 119949"/>
                <a:gd name="connsiteX19" fmla="*/ 32331 w 81482"/>
                <a:gd name="connsiteY19" fmla="*/ 52693 h 119949"/>
                <a:gd name="connsiteX20" fmla="*/ 26662 w 81482"/>
                <a:gd name="connsiteY20" fmla="*/ 53219 h 119949"/>
                <a:gd name="connsiteX21" fmla="*/ 24891 w 81482"/>
                <a:gd name="connsiteY21" fmla="*/ 55499 h 119949"/>
                <a:gd name="connsiteX22" fmla="*/ 29496 w 81482"/>
                <a:gd name="connsiteY22" fmla="*/ 57954 h 119949"/>
                <a:gd name="connsiteX23" fmla="*/ 39062 w 81482"/>
                <a:gd name="connsiteY23" fmla="*/ 57954 h 11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19949">
                  <a:moveTo>
                    <a:pt x="39062" y="57954"/>
                  </a:moveTo>
                  <a:cubicBezTo>
                    <a:pt x="52878" y="57954"/>
                    <a:pt x="62798" y="67423"/>
                    <a:pt x="62798" y="86187"/>
                  </a:cubicBezTo>
                  <a:cubicBezTo>
                    <a:pt x="62798" y="107933"/>
                    <a:pt x="50044" y="114421"/>
                    <a:pt x="39770" y="114421"/>
                  </a:cubicBezTo>
                  <a:cubicBezTo>
                    <a:pt x="32685" y="114421"/>
                    <a:pt x="17097" y="112492"/>
                    <a:pt x="9657" y="102146"/>
                  </a:cubicBezTo>
                  <a:cubicBezTo>
                    <a:pt x="17983" y="101795"/>
                    <a:pt x="19931" y="96008"/>
                    <a:pt x="19931" y="92325"/>
                  </a:cubicBezTo>
                  <a:cubicBezTo>
                    <a:pt x="19931" y="86713"/>
                    <a:pt x="15680" y="82680"/>
                    <a:pt x="10189" y="82680"/>
                  </a:cubicBezTo>
                  <a:cubicBezTo>
                    <a:pt x="5229" y="82680"/>
                    <a:pt x="269" y="85661"/>
                    <a:pt x="269" y="92851"/>
                  </a:cubicBezTo>
                  <a:cubicBezTo>
                    <a:pt x="269" y="109335"/>
                    <a:pt x="18691" y="120033"/>
                    <a:pt x="40125" y="120033"/>
                  </a:cubicBezTo>
                  <a:cubicBezTo>
                    <a:pt x="64746" y="120033"/>
                    <a:pt x="81752" y="103724"/>
                    <a:pt x="81752" y="86187"/>
                  </a:cubicBezTo>
                  <a:cubicBezTo>
                    <a:pt x="81752" y="72509"/>
                    <a:pt x="70415" y="58831"/>
                    <a:pt x="50930" y="54797"/>
                  </a:cubicBezTo>
                  <a:cubicBezTo>
                    <a:pt x="69529" y="48133"/>
                    <a:pt x="76260" y="34981"/>
                    <a:pt x="76260" y="24284"/>
                  </a:cubicBezTo>
                  <a:cubicBezTo>
                    <a:pt x="76260" y="10430"/>
                    <a:pt x="60141" y="83"/>
                    <a:pt x="40479" y="83"/>
                  </a:cubicBezTo>
                  <a:cubicBezTo>
                    <a:pt x="20817" y="83"/>
                    <a:pt x="5760" y="9553"/>
                    <a:pt x="5760" y="23582"/>
                  </a:cubicBezTo>
                  <a:cubicBezTo>
                    <a:pt x="5760" y="29545"/>
                    <a:pt x="9657" y="32877"/>
                    <a:pt x="14971" y="32877"/>
                  </a:cubicBezTo>
                  <a:cubicBezTo>
                    <a:pt x="20463" y="32877"/>
                    <a:pt x="24005" y="28843"/>
                    <a:pt x="24005" y="23933"/>
                  </a:cubicBezTo>
                  <a:cubicBezTo>
                    <a:pt x="24005" y="18847"/>
                    <a:pt x="20463" y="15165"/>
                    <a:pt x="14971" y="14814"/>
                  </a:cubicBezTo>
                  <a:cubicBezTo>
                    <a:pt x="21171" y="7098"/>
                    <a:pt x="33393" y="5169"/>
                    <a:pt x="39947" y="5169"/>
                  </a:cubicBezTo>
                  <a:cubicBezTo>
                    <a:pt x="47919" y="5169"/>
                    <a:pt x="59078" y="9027"/>
                    <a:pt x="59078" y="24284"/>
                  </a:cubicBezTo>
                  <a:cubicBezTo>
                    <a:pt x="59078" y="31649"/>
                    <a:pt x="56598" y="39716"/>
                    <a:pt x="51993" y="45152"/>
                  </a:cubicBezTo>
                  <a:cubicBezTo>
                    <a:pt x="46147" y="51816"/>
                    <a:pt x="41187" y="52167"/>
                    <a:pt x="32331" y="52693"/>
                  </a:cubicBezTo>
                  <a:cubicBezTo>
                    <a:pt x="27902" y="53044"/>
                    <a:pt x="27548" y="53044"/>
                    <a:pt x="26662" y="53219"/>
                  </a:cubicBezTo>
                  <a:cubicBezTo>
                    <a:pt x="26308" y="53219"/>
                    <a:pt x="24891" y="53570"/>
                    <a:pt x="24891" y="55499"/>
                  </a:cubicBezTo>
                  <a:cubicBezTo>
                    <a:pt x="24891" y="57954"/>
                    <a:pt x="26485" y="57954"/>
                    <a:pt x="29496" y="57954"/>
                  </a:cubicBezTo>
                  <a:lnTo>
                    <a:pt x="39062" y="57954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6023B7F-6B63-D2D0-C62A-8867EAFCECAA}"/>
                </a:ext>
              </a:extLst>
            </p:cNvPr>
            <p:cNvSpPr/>
            <p:nvPr>
              <p:custDataLst>
                <p:tags r:id="rId236"/>
              </p:custDataLst>
            </p:nvPr>
          </p:nvSpPr>
          <p:spPr>
            <a:xfrm>
              <a:off x="7871083" y="4573517"/>
              <a:ext cx="76168" cy="175364"/>
            </a:xfrm>
            <a:custGeom>
              <a:avLst/>
              <a:gdLst>
                <a:gd name="connsiteX0" fmla="*/ 75379 w 76168"/>
                <a:gd name="connsiteY0" fmla="*/ 7800 h 175364"/>
                <a:gd name="connsiteX1" fmla="*/ 76441 w 76168"/>
                <a:gd name="connsiteY1" fmla="*/ 4468 h 175364"/>
                <a:gd name="connsiteX2" fmla="*/ 72190 w 76168"/>
                <a:gd name="connsiteY2" fmla="*/ 83 h 175364"/>
                <a:gd name="connsiteX3" fmla="*/ 67407 w 76168"/>
                <a:gd name="connsiteY3" fmla="*/ 4468 h 175364"/>
                <a:gd name="connsiteX4" fmla="*/ 1336 w 76168"/>
                <a:gd name="connsiteY4" fmla="*/ 167732 h 175364"/>
                <a:gd name="connsiteX5" fmla="*/ 273 w 76168"/>
                <a:gd name="connsiteY5" fmla="*/ 171064 h 175364"/>
                <a:gd name="connsiteX6" fmla="*/ 4524 w 76168"/>
                <a:gd name="connsiteY6" fmla="*/ 175448 h 175364"/>
                <a:gd name="connsiteX7" fmla="*/ 9307 w 76168"/>
                <a:gd name="connsiteY7" fmla="*/ 171064 h 175364"/>
                <a:gd name="connsiteX8" fmla="*/ 75379 w 76168"/>
                <a:gd name="connsiteY8" fmla="*/ 7800 h 17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68" h="175364">
                  <a:moveTo>
                    <a:pt x="75379" y="7800"/>
                  </a:moveTo>
                  <a:cubicBezTo>
                    <a:pt x="76441" y="5520"/>
                    <a:pt x="76441" y="5169"/>
                    <a:pt x="76441" y="4468"/>
                  </a:cubicBezTo>
                  <a:cubicBezTo>
                    <a:pt x="76441" y="1662"/>
                    <a:pt x="74139" y="83"/>
                    <a:pt x="72190" y="83"/>
                  </a:cubicBezTo>
                  <a:cubicBezTo>
                    <a:pt x="69179" y="83"/>
                    <a:pt x="68293" y="2188"/>
                    <a:pt x="67407" y="4468"/>
                  </a:cubicBezTo>
                  <a:lnTo>
                    <a:pt x="1336" y="167732"/>
                  </a:lnTo>
                  <a:cubicBezTo>
                    <a:pt x="273" y="170012"/>
                    <a:pt x="273" y="170362"/>
                    <a:pt x="273" y="171064"/>
                  </a:cubicBezTo>
                  <a:cubicBezTo>
                    <a:pt x="273" y="173870"/>
                    <a:pt x="2576" y="175448"/>
                    <a:pt x="4524" y="175448"/>
                  </a:cubicBezTo>
                  <a:cubicBezTo>
                    <a:pt x="7536" y="175448"/>
                    <a:pt x="8421" y="173343"/>
                    <a:pt x="9307" y="171064"/>
                  </a:cubicBezTo>
                  <a:lnTo>
                    <a:pt x="75379" y="780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FB38060-1207-D608-3A23-C147F881960E}"/>
                </a:ext>
              </a:extLst>
            </p:cNvPr>
            <p:cNvSpPr/>
            <p:nvPr>
              <p:custDataLst>
                <p:tags r:id="rId237"/>
              </p:custDataLst>
            </p:nvPr>
          </p:nvSpPr>
          <p:spPr>
            <a:xfrm>
              <a:off x="7968033" y="4586845"/>
              <a:ext cx="86796" cy="118195"/>
            </a:xfrm>
            <a:custGeom>
              <a:avLst/>
              <a:gdLst>
                <a:gd name="connsiteX0" fmla="*/ 87074 w 86796"/>
                <a:gd name="connsiteY0" fmla="*/ 89519 h 118195"/>
                <a:gd name="connsiteX1" fmla="*/ 87074 w 86796"/>
                <a:gd name="connsiteY1" fmla="*/ 83206 h 118195"/>
                <a:gd name="connsiteX2" fmla="*/ 67412 w 86796"/>
                <a:gd name="connsiteY2" fmla="*/ 83206 h 118195"/>
                <a:gd name="connsiteX3" fmla="*/ 67412 w 86796"/>
                <a:gd name="connsiteY3" fmla="*/ 4994 h 118195"/>
                <a:gd name="connsiteX4" fmla="*/ 63515 w 86796"/>
                <a:gd name="connsiteY4" fmla="*/ 83 h 118195"/>
                <a:gd name="connsiteX5" fmla="*/ 58909 w 86796"/>
                <a:gd name="connsiteY5" fmla="*/ 2539 h 118195"/>
                <a:gd name="connsiteX6" fmla="*/ 277 w 86796"/>
                <a:gd name="connsiteY6" fmla="*/ 83206 h 118195"/>
                <a:gd name="connsiteX7" fmla="*/ 277 w 86796"/>
                <a:gd name="connsiteY7" fmla="*/ 89519 h 118195"/>
                <a:gd name="connsiteX8" fmla="*/ 52355 w 86796"/>
                <a:gd name="connsiteY8" fmla="*/ 89519 h 118195"/>
                <a:gd name="connsiteX9" fmla="*/ 52355 w 86796"/>
                <a:gd name="connsiteY9" fmla="*/ 103899 h 118195"/>
                <a:gd name="connsiteX10" fmla="*/ 38007 w 86796"/>
                <a:gd name="connsiteY10" fmla="*/ 111966 h 118195"/>
                <a:gd name="connsiteX11" fmla="*/ 33224 w 86796"/>
                <a:gd name="connsiteY11" fmla="*/ 111966 h 118195"/>
                <a:gd name="connsiteX12" fmla="*/ 33224 w 86796"/>
                <a:gd name="connsiteY12" fmla="*/ 118279 h 118195"/>
                <a:gd name="connsiteX13" fmla="*/ 59795 w 86796"/>
                <a:gd name="connsiteY13" fmla="*/ 117578 h 118195"/>
                <a:gd name="connsiteX14" fmla="*/ 86542 w 86796"/>
                <a:gd name="connsiteY14" fmla="*/ 118279 h 118195"/>
                <a:gd name="connsiteX15" fmla="*/ 86542 w 86796"/>
                <a:gd name="connsiteY15" fmla="*/ 111966 h 118195"/>
                <a:gd name="connsiteX16" fmla="*/ 81760 w 86796"/>
                <a:gd name="connsiteY16" fmla="*/ 111966 h 118195"/>
                <a:gd name="connsiteX17" fmla="*/ 67412 w 86796"/>
                <a:gd name="connsiteY17" fmla="*/ 103899 h 118195"/>
                <a:gd name="connsiteX18" fmla="*/ 67412 w 86796"/>
                <a:gd name="connsiteY18" fmla="*/ 89519 h 118195"/>
                <a:gd name="connsiteX19" fmla="*/ 87074 w 86796"/>
                <a:gd name="connsiteY19" fmla="*/ 89519 h 118195"/>
                <a:gd name="connsiteX20" fmla="*/ 53595 w 86796"/>
                <a:gd name="connsiteY20" fmla="*/ 19023 h 118195"/>
                <a:gd name="connsiteX21" fmla="*/ 53595 w 86796"/>
                <a:gd name="connsiteY21" fmla="*/ 83206 h 118195"/>
                <a:gd name="connsiteX22" fmla="*/ 6831 w 86796"/>
                <a:gd name="connsiteY22" fmla="*/ 83206 h 118195"/>
                <a:gd name="connsiteX23" fmla="*/ 53595 w 86796"/>
                <a:gd name="connsiteY23" fmla="*/ 19023 h 11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96" h="118195">
                  <a:moveTo>
                    <a:pt x="87074" y="89519"/>
                  </a:moveTo>
                  <a:lnTo>
                    <a:pt x="87074" y="83206"/>
                  </a:lnTo>
                  <a:lnTo>
                    <a:pt x="67412" y="83206"/>
                  </a:lnTo>
                  <a:lnTo>
                    <a:pt x="67412" y="4994"/>
                  </a:lnTo>
                  <a:cubicBezTo>
                    <a:pt x="67412" y="1311"/>
                    <a:pt x="67412" y="83"/>
                    <a:pt x="63515" y="83"/>
                  </a:cubicBezTo>
                  <a:cubicBezTo>
                    <a:pt x="61389" y="83"/>
                    <a:pt x="60680" y="83"/>
                    <a:pt x="58909" y="2539"/>
                  </a:cubicBezTo>
                  <a:lnTo>
                    <a:pt x="277" y="83206"/>
                  </a:lnTo>
                  <a:lnTo>
                    <a:pt x="277" y="89519"/>
                  </a:lnTo>
                  <a:lnTo>
                    <a:pt x="52355" y="89519"/>
                  </a:lnTo>
                  <a:lnTo>
                    <a:pt x="52355" y="103899"/>
                  </a:lnTo>
                  <a:cubicBezTo>
                    <a:pt x="52355" y="109862"/>
                    <a:pt x="52355" y="111966"/>
                    <a:pt x="38007" y="111966"/>
                  </a:cubicBezTo>
                  <a:lnTo>
                    <a:pt x="33224" y="111966"/>
                  </a:lnTo>
                  <a:lnTo>
                    <a:pt x="33224" y="118279"/>
                  </a:lnTo>
                  <a:cubicBezTo>
                    <a:pt x="42081" y="117928"/>
                    <a:pt x="53418" y="117578"/>
                    <a:pt x="59795" y="117578"/>
                  </a:cubicBezTo>
                  <a:cubicBezTo>
                    <a:pt x="66349" y="117578"/>
                    <a:pt x="77685" y="117928"/>
                    <a:pt x="86542" y="118279"/>
                  </a:cubicBezTo>
                  <a:lnTo>
                    <a:pt x="86542" y="111966"/>
                  </a:lnTo>
                  <a:lnTo>
                    <a:pt x="81760" y="111966"/>
                  </a:lnTo>
                  <a:cubicBezTo>
                    <a:pt x="67412" y="111966"/>
                    <a:pt x="67412" y="109862"/>
                    <a:pt x="67412" y="103899"/>
                  </a:cubicBezTo>
                  <a:lnTo>
                    <a:pt x="67412" y="89519"/>
                  </a:lnTo>
                  <a:lnTo>
                    <a:pt x="87074" y="89519"/>
                  </a:lnTo>
                  <a:close/>
                  <a:moveTo>
                    <a:pt x="53595" y="19023"/>
                  </a:moveTo>
                  <a:lnTo>
                    <a:pt x="53595" y="83206"/>
                  </a:lnTo>
                  <a:lnTo>
                    <a:pt x="6831" y="83206"/>
                  </a:lnTo>
                  <a:lnTo>
                    <a:pt x="53595" y="19023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7C05124-2B09-8D14-49D1-E4E7082988A1}"/>
                </a:ext>
              </a:extLst>
            </p:cNvPr>
            <p:cNvSpPr/>
            <p:nvPr>
              <p:custDataLst>
                <p:tags r:id="rId238"/>
              </p:custDataLst>
            </p:nvPr>
          </p:nvSpPr>
          <p:spPr>
            <a:xfrm>
              <a:off x="8089071" y="4589522"/>
              <a:ext cx="58707" cy="250520"/>
            </a:xfrm>
            <a:custGeom>
              <a:avLst/>
              <a:gdLst>
                <a:gd name="connsiteX0" fmla="*/ 58989 w 58707"/>
                <a:gd name="connsiteY0" fmla="*/ 125347 h 250520"/>
                <a:gd name="connsiteX1" fmla="*/ 42288 w 58707"/>
                <a:gd name="connsiteY1" fmla="*/ 47184 h 250520"/>
                <a:gd name="connsiteX2" fmla="*/ 2812 w 58707"/>
                <a:gd name="connsiteY2" fmla="*/ 86 h 250520"/>
                <a:gd name="connsiteX3" fmla="*/ 282 w 58707"/>
                <a:gd name="connsiteY3" fmla="*/ 2592 h 250520"/>
                <a:gd name="connsiteX4" fmla="*/ 5090 w 58707"/>
                <a:gd name="connsiteY4" fmla="*/ 8354 h 250520"/>
                <a:gd name="connsiteX5" fmla="*/ 44312 w 58707"/>
                <a:gd name="connsiteY5" fmla="*/ 125347 h 250520"/>
                <a:gd name="connsiteX6" fmla="*/ 3571 w 58707"/>
                <a:gd name="connsiteY6" fmla="*/ 243843 h 250520"/>
                <a:gd name="connsiteX7" fmla="*/ 282 w 58707"/>
                <a:gd name="connsiteY7" fmla="*/ 248102 h 250520"/>
                <a:gd name="connsiteX8" fmla="*/ 2812 w 58707"/>
                <a:gd name="connsiteY8" fmla="*/ 250607 h 250520"/>
                <a:gd name="connsiteX9" fmla="*/ 43047 w 58707"/>
                <a:gd name="connsiteY9" fmla="*/ 201755 h 250520"/>
                <a:gd name="connsiteX10" fmla="*/ 58989 w 58707"/>
                <a:gd name="connsiteY10" fmla="*/ 125347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520">
                  <a:moveTo>
                    <a:pt x="58989" y="125347"/>
                  </a:moveTo>
                  <a:cubicBezTo>
                    <a:pt x="58989" y="105806"/>
                    <a:pt x="56206" y="75493"/>
                    <a:pt x="42288" y="47184"/>
                  </a:cubicBezTo>
                  <a:cubicBezTo>
                    <a:pt x="27105" y="16370"/>
                    <a:pt x="5343" y="86"/>
                    <a:pt x="2812" y="86"/>
                  </a:cubicBezTo>
                  <a:cubicBezTo>
                    <a:pt x="1294" y="86"/>
                    <a:pt x="282" y="1088"/>
                    <a:pt x="282" y="2592"/>
                  </a:cubicBezTo>
                  <a:cubicBezTo>
                    <a:pt x="282" y="3343"/>
                    <a:pt x="282" y="3844"/>
                    <a:pt x="5090" y="8354"/>
                  </a:cubicBezTo>
                  <a:cubicBezTo>
                    <a:pt x="29889" y="33155"/>
                    <a:pt x="44312" y="72988"/>
                    <a:pt x="44312" y="125347"/>
                  </a:cubicBezTo>
                  <a:cubicBezTo>
                    <a:pt x="44312" y="168186"/>
                    <a:pt x="34950" y="212277"/>
                    <a:pt x="3571" y="243843"/>
                  </a:cubicBezTo>
                  <a:cubicBezTo>
                    <a:pt x="282" y="246849"/>
                    <a:pt x="282" y="247350"/>
                    <a:pt x="282" y="248102"/>
                  </a:cubicBezTo>
                  <a:cubicBezTo>
                    <a:pt x="282" y="249605"/>
                    <a:pt x="1294" y="250607"/>
                    <a:pt x="2812" y="250607"/>
                  </a:cubicBezTo>
                  <a:cubicBezTo>
                    <a:pt x="5343" y="250607"/>
                    <a:pt x="28117" y="233572"/>
                    <a:pt x="43047" y="201755"/>
                  </a:cubicBezTo>
                  <a:cubicBezTo>
                    <a:pt x="55953" y="174198"/>
                    <a:pt x="58989" y="146390"/>
                    <a:pt x="58989" y="125347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3CFC65D-DDE8-1F7B-467E-FD31B4FB0A44}"/>
                </a:ext>
              </a:extLst>
            </p:cNvPr>
            <p:cNvSpPr/>
            <p:nvPr>
              <p:custDataLst>
                <p:tags r:id="rId239"/>
              </p:custDataLst>
            </p:nvPr>
          </p:nvSpPr>
          <p:spPr>
            <a:xfrm>
              <a:off x="8184215" y="4588598"/>
              <a:ext cx="78293" cy="116441"/>
            </a:xfrm>
            <a:custGeom>
              <a:avLst/>
              <a:gdLst>
                <a:gd name="connsiteX0" fmla="*/ 78579 w 78293"/>
                <a:gd name="connsiteY0" fmla="*/ 84609 h 116441"/>
                <a:gd name="connsiteX1" fmla="*/ 72557 w 78293"/>
                <a:gd name="connsiteY1" fmla="*/ 84609 h 116441"/>
                <a:gd name="connsiteX2" fmla="*/ 67951 w 78293"/>
                <a:gd name="connsiteY2" fmla="*/ 100567 h 116441"/>
                <a:gd name="connsiteX3" fmla="*/ 50415 w 78293"/>
                <a:gd name="connsiteY3" fmla="*/ 101619 h 116441"/>
                <a:gd name="connsiteX4" fmla="*/ 17822 w 78293"/>
                <a:gd name="connsiteY4" fmla="*/ 101619 h 116441"/>
                <a:gd name="connsiteX5" fmla="*/ 53249 w 78293"/>
                <a:gd name="connsiteY5" fmla="*/ 72158 h 116441"/>
                <a:gd name="connsiteX6" fmla="*/ 78579 w 78293"/>
                <a:gd name="connsiteY6" fmla="*/ 34280 h 116441"/>
                <a:gd name="connsiteX7" fmla="*/ 37130 w 78293"/>
                <a:gd name="connsiteY7" fmla="*/ 83 h 116441"/>
                <a:gd name="connsiteX8" fmla="*/ 285 w 78293"/>
                <a:gd name="connsiteY8" fmla="*/ 31474 h 116441"/>
                <a:gd name="connsiteX9" fmla="*/ 9674 w 78293"/>
                <a:gd name="connsiteY9" fmla="*/ 41294 h 116441"/>
                <a:gd name="connsiteX10" fmla="*/ 19062 w 78293"/>
                <a:gd name="connsiteY10" fmla="*/ 32000 h 116441"/>
                <a:gd name="connsiteX11" fmla="*/ 8611 w 78293"/>
                <a:gd name="connsiteY11" fmla="*/ 22705 h 116441"/>
                <a:gd name="connsiteX12" fmla="*/ 34473 w 78293"/>
                <a:gd name="connsiteY12" fmla="*/ 6397 h 116441"/>
                <a:gd name="connsiteX13" fmla="*/ 61397 w 78293"/>
                <a:gd name="connsiteY13" fmla="*/ 34280 h 116441"/>
                <a:gd name="connsiteX14" fmla="*/ 44747 w 78293"/>
                <a:gd name="connsiteY14" fmla="*/ 67949 h 116441"/>
                <a:gd name="connsiteX15" fmla="*/ 2057 w 78293"/>
                <a:gd name="connsiteY15" fmla="*/ 109686 h 116441"/>
                <a:gd name="connsiteX16" fmla="*/ 285 w 78293"/>
                <a:gd name="connsiteY16" fmla="*/ 116525 h 116441"/>
                <a:gd name="connsiteX17" fmla="*/ 73265 w 78293"/>
                <a:gd name="connsiteY17" fmla="*/ 116525 h 116441"/>
                <a:gd name="connsiteX18" fmla="*/ 78579 w 78293"/>
                <a:gd name="connsiteY18" fmla="*/ 84609 h 1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3" h="116441">
                  <a:moveTo>
                    <a:pt x="78579" y="84609"/>
                  </a:moveTo>
                  <a:lnTo>
                    <a:pt x="72557" y="84609"/>
                  </a:lnTo>
                  <a:cubicBezTo>
                    <a:pt x="72025" y="88467"/>
                    <a:pt x="70254" y="98814"/>
                    <a:pt x="67951" y="100567"/>
                  </a:cubicBezTo>
                  <a:cubicBezTo>
                    <a:pt x="66534" y="101619"/>
                    <a:pt x="52895" y="101619"/>
                    <a:pt x="50415" y="101619"/>
                  </a:cubicBezTo>
                  <a:lnTo>
                    <a:pt x="17822" y="101619"/>
                  </a:lnTo>
                  <a:cubicBezTo>
                    <a:pt x="36421" y="85311"/>
                    <a:pt x="42621" y="80400"/>
                    <a:pt x="53249" y="72158"/>
                  </a:cubicBezTo>
                  <a:cubicBezTo>
                    <a:pt x="66357" y="61812"/>
                    <a:pt x="78579" y="50939"/>
                    <a:pt x="78579" y="34280"/>
                  </a:cubicBezTo>
                  <a:cubicBezTo>
                    <a:pt x="78579" y="13060"/>
                    <a:pt x="59803" y="83"/>
                    <a:pt x="37130" y="83"/>
                  </a:cubicBezTo>
                  <a:cubicBezTo>
                    <a:pt x="15165" y="83"/>
                    <a:pt x="285" y="15340"/>
                    <a:pt x="285" y="31474"/>
                  </a:cubicBezTo>
                  <a:cubicBezTo>
                    <a:pt x="285" y="40417"/>
                    <a:pt x="7902" y="41294"/>
                    <a:pt x="9674" y="41294"/>
                  </a:cubicBezTo>
                  <a:cubicBezTo>
                    <a:pt x="13925" y="41294"/>
                    <a:pt x="19062" y="38313"/>
                    <a:pt x="19062" y="32000"/>
                  </a:cubicBezTo>
                  <a:cubicBezTo>
                    <a:pt x="19062" y="28843"/>
                    <a:pt x="17822" y="22705"/>
                    <a:pt x="8611" y="22705"/>
                  </a:cubicBezTo>
                  <a:cubicBezTo>
                    <a:pt x="14102" y="10255"/>
                    <a:pt x="26147" y="6397"/>
                    <a:pt x="34473" y="6397"/>
                  </a:cubicBezTo>
                  <a:cubicBezTo>
                    <a:pt x="52186" y="6397"/>
                    <a:pt x="61397" y="20075"/>
                    <a:pt x="61397" y="34280"/>
                  </a:cubicBezTo>
                  <a:cubicBezTo>
                    <a:pt x="61397" y="49536"/>
                    <a:pt x="50415" y="61636"/>
                    <a:pt x="44747" y="67949"/>
                  </a:cubicBezTo>
                  <a:lnTo>
                    <a:pt x="2057" y="109686"/>
                  </a:lnTo>
                  <a:cubicBezTo>
                    <a:pt x="285" y="111265"/>
                    <a:pt x="285" y="111615"/>
                    <a:pt x="285" y="116525"/>
                  </a:cubicBezTo>
                  <a:lnTo>
                    <a:pt x="73265" y="116525"/>
                  </a:lnTo>
                  <a:lnTo>
                    <a:pt x="78579" y="84609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</p:grpSp>
      <p:grpSp>
        <p:nvGrpSpPr>
          <p:cNvPr id="531" name="Group 530" descr="\documentclass{article}&#10;\usepackage{amsmath}&#10;\pagestyle{empty}&#10;\begin{document}&#10;&#10;$$f(r)=1-\frac{2mr^2}{r^3+2m\ell^2}$$&#10;&#10;&#10;\end{document}" title="IguanaTex Vector Display">
            <a:extLst>
              <a:ext uri="{FF2B5EF4-FFF2-40B4-BE49-F238E27FC236}">
                <a16:creationId xmlns:a16="http://schemas.microsoft.com/office/drawing/2014/main" id="{CB1A5AB3-100E-9281-106F-4D71F13C5BE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2476500" y="2387600"/>
            <a:ext cx="2364667" cy="562718"/>
            <a:chOff x="7207148" y="3972852"/>
            <a:chExt cx="2364667" cy="562718"/>
          </a:xfrm>
        </p:grpSpPr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6F9A8050-A8EE-3074-028D-69C02EAC0577}"/>
                </a:ext>
              </a:extLst>
            </p:cNvPr>
            <p:cNvSpPr/>
            <p:nvPr>
              <p:custDataLst>
                <p:tags r:id="rId192"/>
              </p:custDataLst>
            </p:nvPr>
          </p:nvSpPr>
          <p:spPr>
            <a:xfrm>
              <a:off x="7207148" y="4170694"/>
              <a:ext cx="125936" cy="225270"/>
            </a:xfrm>
            <a:custGeom>
              <a:avLst/>
              <a:gdLst>
                <a:gd name="connsiteX0" fmla="*/ 79433 w 125936"/>
                <a:gd name="connsiteY0" fmla="*/ 75581 h 225270"/>
                <a:gd name="connsiteX1" fmla="*/ 101137 w 125936"/>
                <a:gd name="connsiteY1" fmla="*/ 75581 h 225270"/>
                <a:gd name="connsiteX2" fmla="*/ 108709 w 125936"/>
                <a:gd name="connsiteY2" fmla="*/ 70630 h 225270"/>
                <a:gd name="connsiteX3" fmla="*/ 101894 w 125936"/>
                <a:gd name="connsiteY3" fmla="*/ 67907 h 225270"/>
                <a:gd name="connsiteX4" fmla="*/ 80947 w 125936"/>
                <a:gd name="connsiteY4" fmla="*/ 67907 h 225270"/>
                <a:gd name="connsiteX5" fmla="*/ 86247 w 125936"/>
                <a:gd name="connsiteY5" fmla="*/ 39687 h 225270"/>
                <a:gd name="connsiteX6" fmla="*/ 92304 w 125936"/>
                <a:gd name="connsiteY6" fmla="*/ 13941 h 225270"/>
                <a:gd name="connsiteX7" fmla="*/ 104166 w 125936"/>
                <a:gd name="connsiteY7" fmla="*/ 5525 h 225270"/>
                <a:gd name="connsiteX8" fmla="*/ 116532 w 125936"/>
                <a:gd name="connsiteY8" fmla="*/ 9981 h 225270"/>
                <a:gd name="connsiteX9" fmla="*/ 102904 w 125936"/>
                <a:gd name="connsiteY9" fmla="*/ 23348 h 225270"/>
                <a:gd name="connsiteX10" fmla="*/ 112242 w 125936"/>
                <a:gd name="connsiteY10" fmla="*/ 32013 h 225270"/>
                <a:gd name="connsiteX11" fmla="*/ 126123 w 125936"/>
                <a:gd name="connsiteY11" fmla="*/ 17160 h 225270"/>
                <a:gd name="connsiteX12" fmla="*/ 104166 w 125936"/>
                <a:gd name="connsiteY12" fmla="*/ 79 h 225270"/>
                <a:gd name="connsiteX13" fmla="*/ 72114 w 125936"/>
                <a:gd name="connsiteY13" fmla="*/ 29042 h 225270"/>
                <a:gd name="connsiteX14" fmla="*/ 63785 w 125936"/>
                <a:gd name="connsiteY14" fmla="*/ 67907 h 225270"/>
                <a:gd name="connsiteX15" fmla="*/ 46371 w 125936"/>
                <a:gd name="connsiteY15" fmla="*/ 67907 h 225270"/>
                <a:gd name="connsiteX16" fmla="*/ 38800 w 125936"/>
                <a:gd name="connsiteY16" fmla="*/ 72611 h 225270"/>
                <a:gd name="connsiteX17" fmla="*/ 45867 w 125936"/>
                <a:gd name="connsiteY17" fmla="*/ 75581 h 225270"/>
                <a:gd name="connsiteX18" fmla="*/ 62523 w 125936"/>
                <a:gd name="connsiteY18" fmla="*/ 75581 h 225270"/>
                <a:gd name="connsiteX19" fmla="*/ 43595 w 125936"/>
                <a:gd name="connsiteY19" fmla="*/ 173364 h 225270"/>
                <a:gd name="connsiteX20" fmla="*/ 21638 w 125936"/>
                <a:gd name="connsiteY20" fmla="*/ 219903 h 225270"/>
                <a:gd name="connsiteX21" fmla="*/ 9524 w 125936"/>
                <a:gd name="connsiteY21" fmla="*/ 215447 h 225270"/>
                <a:gd name="connsiteX22" fmla="*/ 23405 w 125936"/>
                <a:gd name="connsiteY22" fmla="*/ 202079 h 225270"/>
                <a:gd name="connsiteX23" fmla="*/ 14067 w 125936"/>
                <a:gd name="connsiteY23" fmla="*/ 193415 h 225270"/>
                <a:gd name="connsiteX24" fmla="*/ 186 w 125936"/>
                <a:gd name="connsiteY24" fmla="*/ 208268 h 225270"/>
                <a:gd name="connsiteX25" fmla="*/ 21638 w 125936"/>
                <a:gd name="connsiteY25" fmla="*/ 225349 h 225270"/>
                <a:gd name="connsiteX26" fmla="*/ 50157 w 125936"/>
                <a:gd name="connsiteY26" fmla="*/ 201337 h 225270"/>
                <a:gd name="connsiteX27" fmla="*/ 64290 w 125936"/>
                <a:gd name="connsiteY27" fmla="*/ 154055 h 225270"/>
                <a:gd name="connsiteX28" fmla="*/ 79433 w 125936"/>
                <a:gd name="connsiteY28" fmla="*/ 75581 h 22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936" h="225270">
                  <a:moveTo>
                    <a:pt x="79433" y="75581"/>
                  </a:moveTo>
                  <a:lnTo>
                    <a:pt x="101137" y="75581"/>
                  </a:lnTo>
                  <a:cubicBezTo>
                    <a:pt x="106185" y="75581"/>
                    <a:pt x="108709" y="75581"/>
                    <a:pt x="108709" y="70630"/>
                  </a:cubicBezTo>
                  <a:cubicBezTo>
                    <a:pt x="108709" y="67907"/>
                    <a:pt x="106185" y="67907"/>
                    <a:pt x="101894" y="67907"/>
                  </a:cubicBezTo>
                  <a:lnTo>
                    <a:pt x="80947" y="67907"/>
                  </a:lnTo>
                  <a:lnTo>
                    <a:pt x="86247" y="39687"/>
                  </a:lnTo>
                  <a:cubicBezTo>
                    <a:pt x="87257" y="34488"/>
                    <a:pt x="90790" y="16912"/>
                    <a:pt x="92304" y="13941"/>
                  </a:cubicBezTo>
                  <a:cubicBezTo>
                    <a:pt x="94575" y="9238"/>
                    <a:pt x="98866" y="5525"/>
                    <a:pt x="104166" y="5525"/>
                  </a:cubicBezTo>
                  <a:cubicBezTo>
                    <a:pt x="105175" y="5525"/>
                    <a:pt x="111737" y="5525"/>
                    <a:pt x="116532" y="9981"/>
                  </a:cubicBezTo>
                  <a:cubicBezTo>
                    <a:pt x="105428" y="10971"/>
                    <a:pt x="102904" y="19635"/>
                    <a:pt x="102904" y="23348"/>
                  </a:cubicBezTo>
                  <a:cubicBezTo>
                    <a:pt x="102904" y="29042"/>
                    <a:pt x="107447" y="32013"/>
                    <a:pt x="112242" y="32013"/>
                  </a:cubicBezTo>
                  <a:cubicBezTo>
                    <a:pt x="118804" y="32013"/>
                    <a:pt x="126123" y="26566"/>
                    <a:pt x="126123" y="17160"/>
                  </a:cubicBezTo>
                  <a:cubicBezTo>
                    <a:pt x="126123" y="5772"/>
                    <a:pt x="114513" y="79"/>
                    <a:pt x="104166" y="79"/>
                  </a:cubicBezTo>
                  <a:cubicBezTo>
                    <a:pt x="95585" y="79"/>
                    <a:pt x="79685" y="4534"/>
                    <a:pt x="72114" y="29042"/>
                  </a:cubicBezTo>
                  <a:cubicBezTo>
                    <a:pt x="70600" y="34240"/>
                    <a:pt x="69842" y="36716"/>
                    <a:pt x="63785" y="67907"/>
                  </a:cubicBezTo>
                  <a:lnTo>
                    <a:pt x="46371" y="67907"/>
                  </a:lnTo>
                  <a:cubicBezTo>
                    <a:pt x="41576" y="67907"/>
                    <a:pt x="38800" y="67907"/>
                    <a:pt x="38800" y="72611"/>
                  </a:cubicBezTo>
                  <a:cubicBezTo>
                    <a:pt x="38800" y="75581"/>
                    <a:pt x="41071" y="75581"/>
                    <a:pt x="45867" y="75581"/>
                  </a:cubicBezTo>
                  <a:lnTo>
                    <a:pt x="62523" y="75581"/>
                  </a:lnTo>
                  <a:lnTo>
                    <a:pt x="43595" y="173364"/>
                  </a:lnTo>
                  <a:cubicBezTo>
                    <a:pt x="39052" y="197376"/>
                    <a:pt x="34762" y="219903"/>
                    <a:pt x="21638" y="219903"/>
                  </a:cubicBezTo>
                  <a:cubicBezTo>
                    <a:pt x="20629" y="219903"/>
                    <a:pt x="14319" y="219903"/>
                    <a:pt x="9524" y="215447"/>
                  </a:cubicBezTo>
                  <a:cubicBezTo>
                    <a:pt x="21133" y="214704"/>
                    <a:pt x="23405" y="205793"/>
                    <a:pt x="23405" y="202079"/>
                  </a:cubicBezTo>
                  <a:cubicBezTo>
                    <a:pt x="23405" y="196386"/>
                    <a:pt x="18862" y="193415"/>
                    <a:pt x="14067" y="193415"/>
                  </a:cubicBezTo>
                  <a:cubicBezTo>
                    <a:pt x="7505" y="193415"/>
                    <a:pt x="186" y="198861"/>
                    <a:pt x="186" y="208268"/>
                  </a:cubicBezTo>
                  <a:cubicBezTo>
                    <a:pt x="186" y="219408"/>
                    <a:pt x="11291" y="225349"/>
                    <a:pt x="21638" y="225349"/>
                  </a:cubicBezTo>
                  <a:cubicBezTo>
                    <a:pt x="35519" y="225349"/>
                    <a:pt x="45614" y="210744"/>
                    <a:pt x="50157" y="201337"/>
                  </a:cubicBezTo>
                  <a:cubicBezTo>
                    <a:pt x="58233" y="185741"/>
                    <a:pt x="64038" y="155788"/>
                    <a:pt x="64290" y="154055"/>
                  </a:cubicBezTo>
                  <a:lnTo>
                    <a:pt x="79433" y="755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185C294-A3C7-C594-E3BF-A268494D6834}"/>
                </a:ext>
              </a:extLst>
            </p:cNvPr>
            <p:cNvSpPr/>
            <p:nvPr>
              <p:custDataLst>
                <p:tags r:id="rId193"/>
              </p:custDataLst>
            </p:nvPr>
          </p:nvSpPr>
          <p:spPr>
            <a:xfrm>
              <a:off x="7369484" y="4159555"/>
              <a:ext cx="58551" cy="247549"/>
            </a:xfrm>
            <a:custGeom>
              <a:avLst/>
              <a:gdLst>
                <a:gd name="connsiteX0" fmla="*/ 58744 w 58551"/>
                <a:gd name="connsiteY0" fmla="*/ 245153 h 247549"/>
                <a:gd name="connsiteX1" fmla="*/ 54453 w 58551"/>
                <a:gd name="connsiteY1" fmla="*/ 239707 h 247549"/>
                <a:gd name="connsiteX2" fmla="*/ 14830 w 58551"/>
                <a:gd name="connsiteY2" fmla="*/ 123854 h 247549"/>
                <a:gd name="connsiteX3" fmla="*/ 55463 w 58551"/>
                <a:gd name="connsiteY3" fmla="*/ 6762 h 247549"/>
                <a:gd name="connsiteX4" fmla="*/ 58744 w 58551"/>
                <a:gd name="connsiteY4" fmla="*/ 2554 h 247549"/>
                <a:gd name="connsiteX5" fmla="*/ 56220 w 58551"/>
                <a:gd name="connsiteY5" fmla="*/ 79 h 247549"/>
                <a:gd name="connsiteX6" fmla="*/ 16092 w 58551"/>
                <a:gd name="connsiteY6" fmla="*/ 48351 h 247549"/>
                <a:gd name="connsiteX7" fmla="*/ 192 w 58551"/>
                <a:gd name="connsiteY7" fmla="*/ 123854 h 247549"/>
                <a:gd name="connsiteX8" fmla="*/ 16849 w 58551"/>
                <a:gd name="connsiteY8" fmla="*/ 201089 h 247549"/>
                <a:gd name="connsiteX9" fmla="*/ 56220 w 58551"/>
                <a:gd name="connsiteY9" fmla="*/ 247629 h 247549"/>
                <a:gd name="connsiteX10" fmla="*/ 58744 w 58551"/>
                <a:gd name="connsiteY10" fmla="*/ 245153 h 24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51" h="247549">
                  <a:moveTo>
                    <a:pt x="58744" y="245153"/>
                  </a:moveTo>
                  <a:cubicBezTo>
                    <a:pt x="58744" y="244410"/>
                    <a:pt x="58744" y="243915"/>
                    <a:pt x="54453" y="239707"/>
                  </a:cubicBezTo>
                  <a:cubicBezTo>
                    <a:pt x="22906" y="208516"/>
                    <a:pt x="14830" y="161729"/>
                    <a:pt x="14830" y="123854"/>
                  </a:cubicBezTo>
                  <a:cubicBezTo>
                    <a:pt x="14830" y="80780"/>
                    <a:pt x="24420" y="37706"/>
                    <a:pt x="55463" y="6762"/>
                  </a:cubicBezTo>
                  <a:cubicBezTo>
                    <a:pt x="58744" y="3792"/>
                    <a:pt x="58744" y="3297"/>
                    <a:pt x="58744" y="2554"/>
                  </a:cubicBezTo>
                  <a:cubicBezTo>
                    <a:pt x="58744" y="821"/>
                    <a:pt x="57734" y="79"/>
                    <a:pt x="56220" y="79"/>
                  </a:cubicBezTo>
                  <a:cubicBezTo>
                    <a:pt x="53696" y="79"/>
                    <a:pt x="30982" y="16912"/>
                    <a:pt x="16092" y="48351"/>
                  </a:cubicBezTo>
                  <a:cubicBezTo>
                    <a:pt x="3221" y="75581"/>
                    <a:pt x="192" y="103059"/>
                    <a:pt x="192" y="123854"/>
                  </a:cubicBezTo>
                  <a:cubicBezTo>
                    <a:pt x="192" y="143162"/>
                    <a:pt x="2968" y="173116"/>
                    <a:pt x="16849" y="201089"/>
                  </a:cubicBezTo>
                  <a:cubicBezTo>
                    <a:pt x="31992" y="231538"/>
                    <a:pt x="53696" y="247629"/>
                    <a:pt x="56220" y="247629"/>
                  </a:cubicBezTo>
                  <a:cubicBezTo>
                    <a:pt x="57734" y="247629"/>
                    <a:pt x="58744" y="246886"/>
                    <a:pt x="58744" y="24515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E287084-F3E7-12B5-4512-FFFA10B46E83}"/>
                </a:ext>
              </a:extLst>
            </p:cNvPr>
            <p:cNvSpPr/>
            <p:nvPr>
              <p:custDataLst>
                <p:tags r:id="rId194"/>
              </p:custDataLst>
            </p:nvPr>
          </p:nvSpPr>
          <p:spPr>
            <a:xfrm>
              <a:off x="7449965" y="4235800"/>
              <a:ext cx="102717" cy="112140"/>
            </a:xfrm>
            <a:custGeom>
              <a:avLst/>
              <a:gdLst>
                <a:gd name="connsiteX0" fmla="*/ 15086 w 102717"/>
                <a:gd name="connsiteY0" fmla="*/ 94890 h 112140"/>
                <a:gd name="connsiteX1" fmla="*/ 12815 w 102717"/>
                <a:gd name="connsiteY1" fmla="*/ 105535 h 112140"/>
                <a:gd name="connsiteX2" fmla="*/ 20134 w 102717"/>
                <a:gd name="connsiteY2" fmla="*/ 112219 h 112140"/>
                <a:gd name="connsiteX3" fmla="*/ 29472 w 102717"/>
                <a:gd name="connsiteY3" fmla="*/ 105287 h 112140"/>
                <a:gd name="connsiteX4" fmla="*/ 39567 w 102717"/>
                <a:gd name="connsiteY4" fmla="*/ 66174 h 112140"/>
                <a:gd name="connsiteX5" fmla="*/ 47643 w 102717"/>
                <a:gd name="connsiteY5" fmla="*/ 33993 h 112140"/>
                <a:gd name="connsiteX6" fmla="*/ 61776 w 102717"/>
                <a:gd name="connsiteY6" fmla="*/ 13694 h 112140"/>
                <a:gd name="connsiteX7" fmla="*/ 81966 w 102717"/>
                <a:gd name="connsiteY7" fmla="*/ 5525 h 112140"/>
                <a:gd name="connsiteX8" fmla="*/ 92566 w 102717"/>
                <a:gd name="connsiteY8" fmla="*/ 8495 h 112140"/>
                <a:gd name="connsiteX9" fmla="*/ 79443 w 102717"/>
                <a:gd name="connsiteY9" fmla="*/ 22111 h 112140"/>
                <a:gd name="connsiteX10" fmla="*/ 89033 w 102717"/>
                <a:gd name="connsiteY10" fmla="*/ 30775 h 112140"/>
                <a:gd name="connsiteX11" fmla="*/ 102914 w 102717"/>
                <a:gd name="connsiteY11" fmla="*/ 16169 h 112140"/>
                <a:gd name="connsiteX12" fmla="*/ 81966 w 102717"/>
                <a:gd name="connsiteY12" fmla="*/ 79 h 112140"/>
                <a:gd name="connsiteX13" fmla="*/ 49662 w 102717"/>
                <a:gd name="connsiteY13" fmla="*/ 19140 h 112140"/>
                <a:gd name="connsiteX14" fmla="*/ 26696 w 102717"/>
                <a:gd name="connsiteY14" fmla="*/ 79 h 112140"/>
                <a:gd name="connsiteX15" fmla="*/ 8020 w 102717"/>
                <a:gd name="connsiteY15" fmla="*/ 14189 h 112140"/>
                <a:gd name="connsiteX16" fmla="*/ 196 w 102717"/>
                <a:gd name="connsiteY16" fmla="*/ 38201 h 112140"/>
                <a:gd name="connsiteX17" fmla="*/ 3224 w 102717"/>
                <a:gd name="connsiteY17" fmla="*/ 40677 h 112140"/>
                <a:gd name="connsiteX18" fmla="*/ 7515 w 102717"/>
                <a:gd name="connsiteY18" fmla="*/ 34983 h 112140"/>
                <a:gd name="connsiteX19" fmla="*/ 25938 w 102717"/>
                <a:gd name="connsiteY19" fmla="*/ 5525 h 112140"/>
                <a:gd name="connsiteX20" fmla="*/ 33762 w 102717"/>
                <a:gd name="connsiteY20" fmla="*/ 16912 h 112140"/>
                <a:gd name="connsiteX21" fmla="*/ 29724 w 102717"/>
                <a:gd name="connsiteY21" fmla="*/ 37706 h 112140"/>
                <a:gd name="connsiteX22" fmla="*/ 15086 w 102717"/>
                <a:gd name="connsiteY22" fmla="*/ 94890 h 11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17" h="112140">
                  <a:moveTo>
                    <a:pt x="15086" y="94890"/>
                  </a:moveTo>
                  <a:cubicBezTo>
                    <a:pt x="14329" y="98604"/>
                    <a:pt x="12815" y="104297"/>
                    <a:pt x="12815" y="105535"/>
                  </a:cubicBezTo>
                  <a:cubicBezTo>
                    <a:pt x="12815" y="109991"/>
                    <a:pt x="16348" y="112219"/>
                    <a:pt x="20134" y="112219"/>
                  </a:cubicBezTo>
                  <a:cubicBezTo>
                    <a:pt x="23162" y="112219"/>
                    <a:pt x="27705" y="110238"/>
                    <a:pt x="29472" y="105287"/>
                  </a:cubicBezTo>
                  <a:cubicBezTo>
                    <a:pt x="29977" y="104297"/>
                    <a:pt x="38557" y="70630"/>
                    <a:pt x="39567" y="66174"/>
                  </a:cubicBezTo>
                  <a:cubicBezTo>
                    <a:pt x="41586" y="58005"/>
                    <a:pt x="46129" y="40677"/>
                    <a:pt x="47643" y="33993"/>
                  </a:cubicBezTo>
                  <a:cubicBezTo>
                    <a:pt x="48652" y="30775"/>
                    <a:pt x="55719" y="19140"/>
                    <a:pt x="61776" y="13694"/>
                  </a:cubicBezTo>
                  <a:cubicBezTo>
                    <a:pt x="63795" y="11961"/>
                    <a:pt x="71114" y="5525"/>
                    <a:pt x="81966" y="5525"/>
                  </a:cubicBezTo>
                  <a:cubicBezTo>
                    <a:pt x="88528" y="5525"/>
                    <a:pt x="92314" y="8495"/>
                    <a:pt x="92566" y="8495"/>
                  </a:cubicBezTo>
                  <a:cubicBezTo>
                    <a:pt x="84995" y="9733"/>
                    <a:pt x="79443" y="15674"/>
                    <a:pt x="79443" y="22111"/>
                  </a:cubicBezTo>
                  <a:cubicBezTo>
                    <a:pt x="79443" y="26071"/>
                    <a:pt x="82219" y="30775"/>
                    <a:pt x="89033" y="30775"/>
                  </a:cubicBezTo>
                  <a:cubicBezTo>
                    <a:pt x="95847" y="30775"/>
                    <a:pt x="102914" y="25081"/>
                    <a:pt x="102914" y="16169"/>
                  </a:cubicBezTo>
                  <a:cubicBezTo>
                    <a:pt x="102914" y="7505"/>
                    <a:pt x="94838" y="79"/>
                    <a:pt x="81966" y="79"/>
                  </a:cubicBezTo>
                  <a:cubicBezTo>
                    <a:pt x="65562" y="79"/>
                    <a:pt x="54457" y="12209"/>
                    <a:pt x="49662" y="19140"/>
                  </a:cubicBezTo>
                  <a:cubicBezTo>
                    <a:pt x="47643" y="8000"/>
                    <a:pt x="38557" y="79"/>
                    <a:pt x="26696" y="79"/>
                  </a:cubicBezTo>
                  <a:cubicBezTo>
                    <a:pt x="15086" y="79"/>
                    <a:pt x="10291" y="9733"/>
                    <a:pt x="8020" y="14189"/>
                  </a:cubicBezTo>
                  <a:cubicBezTo>
                    <a:pt x="3477" y="22606"/>
                    <a:pt x="196" y="37459"/>
                    <a:pt x="196" y="38201"/>
                  </a:cubicBezTo>
                  <a:cubicBezTo>
                    <a:pt x="196" y="40677"/>
                    <a:pt x="2720" y="40677"/>
                    <a:pt x="3224" y="40677"/>
                  </a:cubicBezTo>
                  <a:cubicBezTo>
                    <a:pt x="5748" y="40677"/>
                    <a:pt x="6001" y="40429"/>
                    <a:pt x="7515" y="34983"/>
                  </a:cubicBezTo>
                  <a:cubicBezTo>
                    <a:pt x="11805" y="17407"/>
                    <a:pt x="16853" y="5525"/>
                    <a:pt x="25938" y="5525"/>
                  </a:cubicBezTo>
                  <a:cubicBezTo>
                    <a:pt x="30229" y="5525"/>
                    <a:pt x="33762" y="7505"/>
                    <a:pt x="33762" y="16912"/>
                  </a:cubicBezTo>
                  <a:cubicBezTo>
                    <a:pt x="33762" y="22111"/>
                    <a:pt x="33005" y="24834"/>
                    <a:pt x="29724" y="37706"/>
                  </a:cubicBezTo>
                  <a:lnTo>
                    <a:pt x="15086" y="948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A2C7AB6-C335-87D6-5B85-D49E50B461EB}"/>
                </a:ext>
              </a:extLst>
            </p:cNvPr>
            <p:cNvSpPr/>
            <p:nvPr>
              <p:custDataLst>
                <p:tags r:id="rId195"/>
              </p:custDataLst>
            </p:nvPr>
          </p:nvSpPr>
          <p:spPr>
            <a:xfrm>
              <a:off x="7577905" y="4159555"/>
              <a:ext cx="58551" cy="247549"/>
            </a:xfrm>
            <a:custGeom>
              <a:avLst/>
              <a:gdLst>
                <a:gd name="connsiteX0" fmla="*/ 58752 w 58551"/>
                <a:gd name="connsiteY0" fmla="*/ 123854 h 247549"/>
                <a:gd name="connsiteX1" fmla="*/ 42095 w 58551"/>
                <a:gd name="connsiteY1" fmla="*/ 46618 h 247549"/>
                <a:gd name="connsiteX2" fmla="*/ 2724 w 58551"/>
                <a:gd name="connsiteY2" fmla="*/ 79 h 247549"/>
                <a:gd name="connsiteX3" fmla="*/ 201 w 58551"/>
                <a:gd name="connsiteY3" fmla="*/ 2554 h 247549"/>
                <a:gd name="connsiteX4" fmla="*/ 4996 w 58551"/>
                <a:gd name="connsiteY4" fmla="*/ 8248 h 247549"/>
                <a:gd name="connsiteX5" fmla="*/ 44114 w 58551"/>
                <a:gd name="connsiteY5" fmla="*/ 123854 h 247549"/>
                <a:gd name="connsiteX6" fmla="*/ 3482 w 58551"/>
                <a:gd name="connsiteY6" fmla="*/ 240945 h 247549"/>
                <a:gd name="connsiteX7" fmla="*/ 201 w 58551"/>
                <a:gd name="connsiteY7" fmla="*/ 245153 h 247549"/>
                <a:gd name="connsiteX8" fmla="*/ 2724 w 58551"/>
                <a:gd name="connsiteY8" fmla="*/ 247629 h 247549"/>
                <a:gd name="connsiteX9" fmla="*/ 42853 w 58551"/>
                <a:gd name="connsiteY9" fmla="*/ 199356 h 247549"/>
                <a:gd name="connsiteX10" fmla="*/ 58752 w 58551"/>
                <a:gd name="connsiteY10" fmla="*/ 123854 h 24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51" h="247549">
                  <a:moveTo>
                    <a:pt x="58752" y="123854"/>
                  </a:moveTo>
                  <a:cubicBezTo>
                    <a:pt x="58752" y="104545"/>
                    <a:pt x="55976" y="74591"/>
                    <a:pt x="42095" y="46618"/>
                  </a:cubicBezTo>
                  <a:cubicBezTo>
                    <a:pt x="26953" y="16169"/>
                    <a:pt x="5248" y="79"/>
                    <a:pt x="2724" y="79"/>
                  </a:cubicBezTo>
                  <a:cubicBezTo>
                    <a:pt x="1210" y="79"/>
                    <a:pt x="201" y="1069"/>
                    <a:pt x="201" y="2554"/>
                  </a:cubicBezTo>
                  <a:cubicBezTo>
                    <a:pt x="201" y="3297"/>
                    <a:pt x="201" y="3792"/>
                    <a:pt x="4996" y="8248"/>
                  </a:cubicBezTo>
                  <a:cubicBezTo>
                    <a:pt x="29729" y="32755"/>
                    <a:pt x="44114" y="72116"/>
                    <a:pt x="44114" y="123854"/>
                  </a:cubicBezTo>
                  <a:cubicBezTo>
                    <a:pt x="44114" y="166185"/>
                    <a:pt x="34776" y="209753"/>
                    <a:pt x="3482" y="240945"/>
                  </a:cubicBezTo>
                  <a:cubicBezTo>
                    <a:pt x="201" y="243915"/>
                    <a:pt x="201" y="244410"/>
                    <a:pt x="201" y="245153"/>
                  </a:cubicBezTo>
                  <a:cubicBezTo>
                    <a:pt x="201" y="246638"/>
                    <a:pt x="1210" y="247629"/>
                    <a:pt x="2724" y="247629"/>
                  </a:cubicBezTo>
                  <a:cubicBezTo>
                    <a:pt x="5248" y="247629"/>
                    <a:pt x="27962" y="230795"/>
                    <a:pt x="42853" y="199356"/>
                  </a:cubicBezTo>
                  <a:cubicBezTo>
                    <a:pt x="55724" y="172126"/>
                    <a:pt x="58752" y="144648"/>
                    <a:pt x="58752" y="12385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E014130B-5662-60D5-0EA7-047EDC606B74}"/>
                </a:ext>
              </a:extLst>
            </p:cNvPr>
            <p:cNvSpPr/>
            <p:nvPr>
              <p:custDataLst>
                <p:tags r:id="rId196"/>
              </p:custDataLst>
            </p:nvPr>
          </p:nvSpPr>
          <p:spPr>
            <a:xfrm>
              <a:off x="7745904" y="4254366"/>
              <a:ext cx="167831" cy="57926"/>
            </a:xfrm>
            <a:custGeom>
              <a:avLst/>
              <a:gdLst>
                <a:gd name="connsiteX0" fmla="*/ 159458 w 167831"/>
                <a:gd name="connsiteY0" fmla="*/ 9981 h 57926"/>
                <a:gd name="connsiteX1" fmla="*/ 168039 w 167831"/>
                <a:gd name="connsiteY1" fmla="*/ 5030 h 57926"/>
                <a:gd name="connsiteX2" fmla="*/ 159710 w 167831"/>
                <a:gd name="connsiteY2" fmla="*/ 79 h 57926"/>
                <a:gd name="connsiteX3" fmla="*/ 8536 w 167831"/>
                <a:gd name="connsiteY3" fmla="*/ 79 h 57926"/>
                <a:gd name="connsiteX4" fmla="*/ 207 w 167831"/>
                <a:gd name="connsiteY4" fmla="*/ 5030 h 57926"/>
                <a:gd name="connsiteX5" fmla="*/ 8788 w 167831"/>
                <a:gd name="connsiteY5" fmla="*/ 9981 h 57926"/>
                <a:gd name="connsiteX6" fmla="*/ 159458 w 167831"/>
                <a:gd name="connsiteY6" fmla="*/ 9981 h 57926"/>
                <a:gd name="connsiteX7" fmla="*/ 159710 w 167831"/>
                <a:gd name="connsiteY7" fmla="*/ 58005 h 57926"/>
                <a:gd name="connsiteX8" fmla="*/ 168039 w 167831"/>
                <a:gd name="connsiteY8" fmla="*/ 53054 h 57926"/>
                <a:gd name="connsiteX9" fmla="*/ 159458 w 167831"/>
                <a:gd name="connsiteY9" fmla="*/ 48103 h 57926"/>
                <a:gd name="connsiteX10" fmla="*/ 8788 w 167831"/>
                <a:gd name="connsiteY10" fmla="*/ 48103 h 57926"/>
                <a:gd name="connsiteX11" fmla="*/ 207 w 167831"/>
                <a:gd name="connsiteY11" fmla="*/ 53054 h 57926"/>
                <a:gd name="connsiteX12" fmla="*/ 8536 w 167831"/>
                <a:gd name="connsiteY12" fmla="*/ 58005 h 57926"/>
                <a:gd name="connsiteX13" fmla="*/ 159710 w 167831"/>
                <a:gd name="connsiteY13" fmla="*/ 58005 h 5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831" h="57926">
                  <a:moveTo>
                    <a:pt x="159458" y="9981"/>
                  </a:moveTo>
                  <a:cubicBezTo>
                    <a:pt x="163244" y="9981"/>
                    <a:pt x="168039" y="9981"/>
                    <a:pt x="168039" y="5030"/>
                  </a:cubicBezTo>
                  <a:cubicBezTo>
                    <a:pt x="168039" y="79"/>
                    <a:pt x="163244" y="79"/>
                    <a:pt x="159710" y="79"/>
                  </a:cubicBezTo>
                  <a:lnTo>
                    <a:pt x="8536" y="79"/>
                  </a:lnTo>
                  <a:cubicBezTo>
                    <a:pt x="5003" y="79"/>
                    <a:pt x="207" y="79"/>
                    <a:pt x="207" y="5030"/>
                  </a:cubicBezTo>
                  <a:cubicBezTo>
                    <a:pt x="207" y="9981"/>
                    <a:pt x="5003" y="9981"/>
                    <a:pt x="8788" y="9981"/>
                  </a:cubicBezTo>
                  <a:lnTo>
                    <a:pt x="159458" y="9981"/>
                  </a:lnTo>
                  <a:close/>
                  <a:moveTo>
                    <a:pt x="159710" y="58005"/>
                  </a:moveTo>
                  <a:cubicBezTo>
                    <a:pt x="163244" y="58005"/>
                    <a:pt x="168039" y="58005"/>
                    <a:pt x="168039" y="53054"/>
                  </a:cubicBezTo>
                  <a:cubicBezTo>
                    <a:pt x="168039" y="48103"/>
                    <a:pt x="163244" y="48103"/>
                    <a:pt x="159458" y="48103"/>
                  </a:cubicBezTo>
                  <a:lnTo>
                    <a:pt x="8788" y="48103"/>
                  </a:lnTo>
                  <a:cubicBezTo>
                    <a:pt x="5003" y="48103"/>
                    <a:pt x="207" y="48103"/>
                    <a:pt x="207" y="53054"/>
                  </a:cubicBezTo>
                  <a:cubicBezTo>
                    <a:pt x="207" y="58005"/>
                    <a:pt x="5003" y="58005"/>
                    <a:pt x="8536" y="58005"/>
                  </a:cubicBezTo>
                  <a:lnTo>
                    <a:pt x="159710" y="5800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11D98510-84B9-C49B-4641-20080A0DF4AB}"/>
                </a:ext>
              </a:extLst>
            </p:cNvPr>
            <p:cNvSpPr/>
            <p:nvPr>
              <p:custDataLst>
                <p:tags r:id="rId197"/>
              </p:custDataLst>
            </p:nvPr>
          </p:nvSpPr>
          <p:spPr>
            <a:xfrm>
              <a:off x="8020630" y="4180349"/>
              <a:ext cx="83284" cy="164868"/>
            </a:xfrm>
            <a:custGeom>
              <a:avLst/>
              <a:gdLst>
                <a:gd name="connsiteX0" fmla="*/ 51955 w 83284"/>
                <a:gd name="connsiteY0" fmla="*/ 6515 h 164868"/>
                <a:gd name="connsiteX1" fmla="*/ 46151 w 83284"/>
                <a:gd name="connsiteY1" fmla="*/ 79 h 164868"/>
                <a:gd name="connsiteX2" fmla="*/ 218 w 83284"/>
                <a:gd name="connsiteY2" fmla="*/ 15922 h 164868"/>
                <a:gd name="connsiteX3" fmla="*/ 218 w 83284"/>
                <a:gd name="connsiteY3" fmla="*/ 23596 h 164868"/>
                <a:gd name="connsiteX4" fmla="*/ 33279 w 83284"/>
                <a:gd name="connsiteY4" fmla="*/ 17160 h 164868"/>
                <a:gd name="connsiteX5" fmla="*/ 33279 w 83284"/>
                <a:gd name="connsiteY5" fmla="*/ 145390 h 164868"/>
                <a:gd name="connsiteX6" fmla="*/ 9808 w 83284"/>
                <a:gd name="connsiteY6" fmla="*/ 157273 h 164868"/>
                <a:gd name="connsiteX7" fmla="*/ 1732 w 83284"/>
                <a:gd name="connsiteY7" fmla="*/ 157273 h 164868"/>
                <a:gd name="connsiteX8" fmla="*/ 1732 w 83284"/>
                <a:gd name="connsiteY8" fmla="*/ 164947 h 164868"/>
                <a:gd name="connsiteX9" fmla="*/ 42617 w 83284"/>
                <a:gd name="connsiteY9" fmla="*/ 164204 h 164868"/>
                <a:gd name="connsiteX10" fmla="*/ 83503 w 83284"/>
                <a:gd name="connsiteY10" fmla="*/ 164947 h 164868"/>
                <a:gd name="connsiteX11" fmla="*/ 83503 w 83284"/>
                <a:gd name="connsiteY11" fmla="*/ 157273 h 164868"/>
                <a:gd name="connsiteX12" fmla="*/ 75427 w 83284"/>
                <a:gd name="connsiteY12" fmla="*/ 157273 h 164868"/>
                <a:gd name="connsiteX13" fmla="*/ 51955 w 83284"/>
                <a:gd name="connsiteY13" fmla="*/ 145390 h 164868"/>
                <a:gd name="connsiteX14" fmla="*/ 51955 w 83284"/>
                <a:gd name="connsiteY14" fmla="*/ 6515 h 16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284" h="164868">
                  <a:moveTo>
                    <a:pt x="51955" y="6515"/>
                  </a:moveTo>
                  <a:cubicBezTo>
                    <a:pt x="51955" y="574"/>
                    <a:pt x="51955" y="79"/>
                    <a:pt x="46151" y="79"/>
                  </a:cubicBezTo>
                  <a:cubicBezTo>
                    <a:pt x="30503" y="15922"/>
                    <a:pt x="8294" y="15922"/>
                    <a:pt x="218" y="15922"/>
                  </a:cubicBezTo>
                  <a:lnTo>
                    <a:pt x="218" y="23596"/>
                  </a:lnTo>
                  <a:cubicBezTo>
                    <a:pt x="5265" y="23596"/>
                    <a:pt x="20156" y="23596"/>
                    <a:pt x="33279" y="17160"/>
                  </a:cubicBezTo>
                  <a:lnTo>
                    <a:pt x="33279" y="145390"/>
                  </a:lnTo>
                  <a:cubicBezTo>
                    <a:pt x="33279" y="154302"/>
                    <a:pt x="32522" y="157273"/>
                    <a:pt x="9808" y="157273"/>
                  </a:cubicBezTo>
                  <a:lnTo>
                    <a:pt x="1732" y="157273"/>
                  </a:lnTo>
                  <a:lnTo>
                    <a:pt x="1732" y="164947"/>
                  </a:lnTo>
                  <a:cubicBezTo>
                    <a:pt x="10565" y="164204"/>
                    <a:pt x="32522" y="164204"/>
                    <a:pt x="42617" y="164204"/>
                  </a:cubicBezTo>
                  <a:cubicBezTo>
                    <a:pt x="52713" y="164204"/>
                    <a:pt x="74669" y="164204"/>
                    <a:pt x="83503" y="164947"/>
                  </a:cubicBezTo>
                  <a:lnTo>
                    <a:pt x="83503" y="157273"/>
                  </a:lnTo>
                  <a:lnTo>
                    <a:pt x="75427" y="157273"/>
                  </a:lnTo>
                  <a:cubicBezTo>
                    <a:pt x="52712" y="157273"/>
                    <a:pt x="51955" y="154550"/>
                    <a:pt x="51955" y="145390"/>
                  </a:cubicBezTo>
                  <a:lnTo>
                    <a:pt x="51955" y="65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C74D8B42-2D36-A334-1D86-8E1720AD3A08}"/>
                </a:ext>
              </a:extLst>
            </p:cNvPr>
            <p:cNvSpPr/>
            <p:nvPr>
              <p:custDataLst>
                <p:tags r:id="rId198"/>
              </p:custDataLst>
            </p:nvPr>
          </p:nvSpPr>
          <p:spPr>
            <a:xfrm>
              <a:off x="8201388" y="4278378"/>
              <a:ext cx="154202" cy="9902"/>
            </a:xfrm>
            <a:custGeom>
              <a:avLst/>
              <a:gdLst>
                <a:gd name="connsiteX0" fmla="*/ 145595 w 154202"/>
                <a:gd name="connsiteY0" fmla="*/ 9981 h 9902"/>
                <a:gd name="connsiteX1" fmla="*/ 154428 w 154202"/>
                <a:gd name="connsiteY1" fmla="*/ 5030 h 9902"/>
                <a:gd name="connsiteX2" fmla="*/ 145595 w 154202"/>
                <a:gd name="connsiteY2" fmla="*/ 79 h 9902"/>
                <a:gd name="connsiteX3" fmla="*/ 9058 w 154202"/>
                <a:gd name="connsiteY3" fmla="*/ 79 h 9902"/>
                <a:gd name="connsiteX4" fmla="*/ 225 w 154202"/>
                <a:gd name="connsiteY4" fmla="*/ 5030 h 9902"/>
                <a:gd name="connsiteX5" fmla="*/ 9058 w 154202"/>
                <a:gd name="connsiteY5" fmla="*/ 9981 h 9902"/>
                <a:gd name="connsiteX6" fmla="*/ 145595 w 154202"/>
                <a:gd name="connsiteY6" fmla="*/ 9981 h 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02" h="9902">
                  <a:moveTo>
                    <a:pt x="145595" y="9981"/>
                  </a:moveTo>
                  <a:cubicBezTo>
                    <a:pt x="149885" y="9981"/>
                    <a:pt x="154428" y="9981"/>
                    <a:pt x="154428" y="5030"/>
                  </a:cubicBezTo>
                  <a:cubicBezTo>
                    <a:pt x="154428" y="79"/>
                    <a:pt x="149885" y="79"/>
                    <a:pt x="145595" y="79"/>
                  </a:cubicBezTo>
                  <a:lnTo>
                    <a:pt x="9058" y="79"/>
                  </a:lnTo>
                  <a:cubicBezTo>
                    <a:pt x="4768" y="79"/>
                    <a:pt x="225" y="79"/>
                    <a:pt x="225" y="5030"/>
                  </a:cubicBezTo>
                  <a:cubicBezTo>
                    <a:pt x="225" y="9981"/>
                    <a:pt x="4768" y="9981"/>
                    <a:pt x="9058" y="9981"/>
                  </a:cubicBezTo>
                  <a:lnTo>
                    <a:pt x="145595" y="99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AE41D65F-FD25-0945-A2E0-82D52C457842}"/>
                </a:ext>
              </a:extLst>
            </p:cNvPr>
            <p:cNvSpPr/>
            <p:nvPr>
              <p:custDataLst>
                <p:tags r:id="rId199"/>
              </p:custDataLst>
            </p:nvPr>
          </p:nvSpPr>
          <p:spPr>
            <a:xfrm>
              <a:off x="8739141" y="4012879"/>
              <a:ext cx="100698" cy="164868"/>
            </a:xfrm>
            <a:custGeom>
              <a:avLst/>
              <a:gdLst>
                <a:gd name="connsiteX0" fmla="*/ 19680 w 100698"/>
                <a:gd name="connsiteY0" fmla="*/ 145879 h 164868"/>
                <a:gd name="connsiteX1" fmla="*/ 46432 w 100698"/>
                <a:gd name="connsiteY1" fmla="*/ 120381 h 164868"/>
                <a:gd name="connsiteX2" fmla="*/ 100945 w 100698"/>
                <a:gd name="connsiteY2" fmla="*/ 48097 h 164868"/>
                <a:gd name="connsiteX3" fmla="*/ 47441 w 100698"/>
                <a:gd name="connsiteY3" fmla="*/ 72 h 164868"/>
                <a:gd name="connsiteX4" fmla="*/ 247 w 100698"/>
                <a:gd name="connsiteY4" fmla="*/ 44878 h 164868"/>
                <a:gd name="connsiteX5" fmla="*/ 13623 w 100698"/>
                <a:gd name="connsiteY5" fmla="*/ 58741 h 164868"/>
                <a:gd name="connsiteX6" fmla="*/ 26746 w 100698"/>
                <a:gd name="connsiteY6" fmla="*/ 45621 h 164868"/>
                <a:gd name="connsiteX7" fmla="*/ 13370 w 100698"/>
                <a:gd name="connsiteY7" fmla="*/ 32748 h 164868"/>
                <a:gd name="connsiteX8" fmla="*/ 10089 w 100698"/>
                <a:gd name="connsiteY8" fmla="*/ 32996 h 164868"/>
                <a:gd name="connsiteX9" fmla="*/ 44160 w 100698"/>
                <a:gd name="connsiteY9" fmla="*/ 7746 h 164868"/>
                <a:gd name="connsiteX10" fmla="*/ 77979 w 100698"/>
                <a:gd name="connsiteY10" fmla="*/ 48097 h 164868"/>
                <a:gd name="connsiteX11" fmla="*/ 51479 w 100698"/>
                <a:gd name="connsiteY11" fmla="*/ 102805 h 164868"/>
                <a:gd name="connsiteX12" fmla="*/ 3023 w 100698"/>
                <a:gd name="connsiteY12" fmla="*/ 155781 h 164868"/>
                <a:gd name="connsiteX13" fmla="*/ 247 w 100698"/>
                <a:gd name="connsiteY13" fmla="*/ 164940 h 164868"/>
                <a:gd name="connsiteX14" fmla="*/ 93879 w 100698"/>
                <a:gd name="connsiteY14" fmla="*/ 164940 h 164868"/>
                <a:gd name="connsiteX15" fmla="*/ 100945 w 100698"/>
                <a:gd name="connsiteY15" fmla="*/ 121866 h 164868"/>
                <a:gd name="connsiteX16" fmla="*/ 94636 w 100698"/>
                <a:gd name="connsiteY16" fmla="*/ 121866 h 164868"/>
                <a:gd name="connsiteX17" fmla="*/ 89084 w 100698"/>
                <a:gd name="connsiteY17" fmla="*/ 143898 h 164868"/>
                <a:gd name="connsiteX18" fmla="*/ 65108 w 100698"/>
                <a:gd name="connsiteY18" fmla="*/ 145879 h 164868"/>
                <a:gd name="connsiteX19" fmla="*/ 19680 w 100698"/>
                <a:gd name="connsiteY19" fmla="*/ 145879 h 16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698" h="164868">
                  <a:moveTo>
                    <a:pt x="19680" y="145879"/>
                  </a:moveTo>
                  <a:lnTo>
                    <a:pt x="46432" y="120381"/>
                  </a:lnTo>
                  <a:cubicBezTo>
                    <a:pt x="85803" y="86219"/>
                    <a:pt x="100945" y="72852"/>
                    <a:pt x="100945" y="48097"/>
                  </a:cubicBezTo>
                  <a:cubicBezTo>
                    <a:pt x="100945" y="19876"/>
                    <a:pt x="78231" y="72"/>
                    <a:pt x="47441" y="72"/>
                  </a:cubicBezTo>
                  <a:cubicBezTo>
                    <a:pt x="18923" y="72"/>
                    <a:pt x="247" y="22846"/>
                    <a:pt x="247" y="44878"/>
                  </a:cubicBezTo>
                  <a:cubicBezTo>
                    <a:pt x="247" y="58741"/>
                    <a:pt x="12865" y="58741"/>
                    <a:pt x="13623" y="58741"/>
                  </a:cubicBezTo>
                  <a:cubicBezTo>
                    <a:pt x="17913" y="58741"/>
                    <a:pt x="26746" y="55771"/>
                    <a:pt x="26746" y="45621"/>
                  </a:cubicBezTo>
                  <a:cubicBezTo>
                    <a:pt x="26746" y="39185"/>
                    <a:pt x="22203" y="32748"/>
                    <a:pt x="13370" y="32748"/>
                  </a:cubicBezTo>
                  <a:cubicBezTo>
                    <a:pt x="11351" y="32748"/>
                    <a:pt x="10846" y="32748"/>
                    <a:pt x="10089" y="32996"/>
                  </a:cubicBezTo>
                  <a:cubicBezTo>
                    <a:pt x="15894" y="16905"/>
                    <a:pt x="29522" y="7746"/>
                    <a:pt x="44160" y="7746"/>
                  </a:cubicBezTo>
                  <a:cubicBezTo>
                    <a:pt x="67127" y="7746"/>
                    <a:pt x="77979" y="27797"/>
                    <a:pt x="77979" y="48097"/>
                  </a:cubicBezTo>
                  <a:cubicBezTo>
                    <a:pt x="77979" y="67901"/>
                    <a:pt x="65360" y="87457"/>
                    <a:pt x="51479" y="102805"/>
                  </a:cubicBezTo>
                  <a:lnTo>
                    <a:pt x="3023" y="155781"/>
                  </a:lnTo>
                  <a:cubicBezTo>
                    <a:pt x="247" y="158504"/>
                    <a:pt x="247" y="158999"/>
                    <a:pt x="247" y="164940"/>
                  </a:cubicBezTo>
                  <a:lnTo>
                    <a:pt x="93879" y="164940"/>
                  </a:lnTo>
                  <a:lnTo>
                    <a:pt x="100945" y="121866"/>
                  </a:lnTo>
                  <a:lnTo>
                    <a:pt x="94636" y="121866"/>
                  </a:lnTo>
                  <a:cubicBezTo>
                    <a:pt x="93374" y="129293"/>
                    <a:pt x="91607" y="140185"/>
                    <a:pt x="89084" y="143898"/>
                  </a:cubicBezTo>
                  <a:cubicBezTo>
                    <a:pt x="87317" y="145879"/>
                    <a:pt x="70660" y="145879"/>
                    <a:pt x="65108" y="145879"/>
                  </a:cubicBezTo>
                  <a:lnTo>
                    <a:pt x="19680" y="14587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DE968B7E-7ED8-D076-45E7-E01852D60E35}"/>
                </a:ext>
              </a:extLst>
            </p:cNvPr>
            <p:cNvSpPr/>
            <p:nvPr>
              <p:custDataLst>
                <p:tags r:id="rId200"/>
              </p:custDataLst>
            </p:nvPr>
          </p:nvSpPr>
          <p:spPr>
            <a:xfrm>
              <a:off x="8860031" y="4068330"/>
              <a:ext cx="206697" cy="112140"/>
            </a:xfrm>
            <a:custGeom>
              <a:avLst/>
              <a:gdLst>
                <a:gd name="connsiteX0" fmla="*/ 15142 w 206697"/>
                <a:gd name="connsiteY0" fmla="*/ 94884 h 112140"/>
                <a:gd name="connsiteX1" fmla="*/ 12870 w 206697"/>
                <a:gd name="connsiteY1" fmla="*/ 105528 h 112140"/>
                <a:gd name="connsiteX2" fmla="*/ 20189 w 206697"/>
                <a:gd name="connsiteY2" fmla="*/ 112212 h 112140"/>
                <a:gd name="connsiteX3" fmla="*/ 29527 w 206697"/>
                <a:gd name="connsiteY3" fmla="*/ 105281 h 112140"/>
                <a:gd name="connsiteX4" fmla="*/ 34323 w 206697"/>
                <a:gd name="connsiteY4" fmla="*/ 86962 h 112140"/>
                <a:gd name="connsiteX5" fmla="*/ 39875 w 206697"/>
                <a:gd name="connsiteY5" fmla="*/ 64682 h 112140"/>
                <a:gd name="connsiteX6" fmla="*/ 44165 w 206697"/>
                <a:gd name="connsiteY6" fmla="*/ 48097 h 112140"/>
                <a:gd name="connsiteX7" fmla="*/ 47446 w 206697"/>
                <a:gd name="connsiteY7" fmla="*/ 35719 h 112140"/>
                <a:gd name="connsiteX8" fmla="*/ 88584 w 206697"/>
                <a:gd name="connsiteY8" fmla="*/ 5518 h 112140"/>
                <a:gd name="connsiteX9" fmla="*/ 102212 w 206697"/>
                <a:gd name="connsiteY9" fmla="*/ 22846 h 112140"/>
                <a:gd name="connsiteX10" fmla="*/ 98427 w 206697"/>
                <a:gd name="connsiteY10" fmla="*/ 43393 h 112140"/>
                <a:gd name="connsiteX11" fmla="*/ 91360 w 206697"/>
                <a:gd name="connsiteY11" fmla="*/ 72109 h 112140"/>
                <a:gd name="connsiteX12" fmla="*/ 86312 w 206697"/>
                <a:gd name="connsiteY12" fmla="*/ 90923 h 112140"/>
                <a:gd name="connsiteX13" fmla="*/ 83032 w 206697"/>
                <a:gd name="connsiteY13" fmla="*/ 105528 h 112140"/>
                <a:gd name="connsiteX14" fmla="*/ 90351 w 206697"/>
                <a:gd name="connsiteY14" fmla="*/ 112212 h 112140"/>
                <a:gd name="connsiteX15" fmla="*/ 101708 w 206697"/>
                <a:gd name="connsiteY15" fmla="*/ 98102 h 112140"/>
                <a:gd name="connsiteX16" fmla="*/ 116850 w 206697"/>
                <a:gd name="connsiteY16" fmla="*/ 38442 h 112140"/>
                <a:gd name="connsiteX17" fmla="*/ 158493 w 206697"/>
                <a:gd name="connsiteY17" fmla="*/ 5518 h 112140"/>
                <a:gd name="connsiteX18" fmla="*/ 172121 w 206697"/>
                <a:gd name="connsiteY18" fmla="*/ 22846 h 112140"/>
                <a:gd name="connsiteX19" fmla="*/ 156474 w 206697"/>
                <a:gd name="connsiteY19" fmla="*/ 78298 h 112140"/>
                <a:gd name="connsiteX20" fmla="*/ 153193 w 206697"/>
                <a:gd name="connsiteY20" fmla="*/ 91913 h 112140"/>
                <a:gd name="connsiteX21" fmla="*/ 173888 w 206697"/>
                <a:gd name="connsiteY21" fmla="*/ 112212 h 112140"/>
                <a:gd name="connsiteX22" fmla="*/ 206949 w 206697"/>
                <a:gd name="connsiteY22" fmla="*/ 74089 h 112140"/>
                <a:gd name="connsiteX23" fmla="*/ 203921 w 206697"/>
                <a:gd name="connsiteY23" fmla="*/ 71614 h 112140"/>
                <a:gd name="connsiteX24" fmla="*/ 200135 w 206697"/>
                <a:gd name="connsiteY24" fmla="*/ 76070 h 112140"/>
                <a:gd name="connsiteX25" fmla="*/ 174392 w 206697"/>
                <a:gd name="connsiteY25" fmla="*/ 106766 h 112140"/>
                <a:gd name="connsiteX26" fmla="*/ 168335 w 206697"/>
                <a:gd name="connsiteY26" fmla="*/ 98597 h 112140"/>
                <a:gd name="connsiteX27" fmla="*/ 172878 w 206697"/>
                <a:gd name="connsiteY27" fmla="*/ 81021 h 112140"/>
                <a:gd name="connsiteX28" fmla="*/ 188273 w 206697"/>
                <a:gd name="connsiteY28" fmla="*/ 26560 h 112140"/>
                <a:gd name="connsiteX29" fmla="*/ 159250 w 206697"/>
                <a:gd name="connsiteY29" fmla="*/ 72 h 112140"/>
                <a:gd name="connsiteX30" fmla="*/ 118112 w 206697"/>
                <a:gd name="connsiteY30" fmla="*/ 24084 h 112140"/>
                <a:gd name="connsiteX31" fmla="*/ 110036 w 206697"/>
                <a:gd name="connsiteY31" fmla="*/ 6508 h 112140"/>
                <a:gd name="connsiteX32" fmla="*/ 89341 w 206697"/>
                <a:gd name="connsiteY32" fmla="*/ 72 h 112140"/>
                <a:gd name="connsiteX33" fmla="*/ 49970 w 206697"/>
                <a:gd name="connsiteY33" fmla="*/ 21609 h 112140"/>
                <a:gd name="connsiteX34" fmla="*/ 26751 w 206697"/>
                <a:gd name="connsiteY34" fmla="*/ 72 h 112140"/>
                <a:gd name="connsiteX35" fmla="*/ 8075 w 206697"/>
                <a:gd name="connsiteY35" fmla="*/ 14182 h 112140"/>
                <a:gd name="connsiteX36" fmla="*/ 252 w 206697"/>
                <a:gd name="connsiteY36" fmla="*/ 38195 h 112140"/>
                <a:gd name="connsiteX37" fmla="*/ 3280 w 206697"/>
                <a:gd name="connsiteY37" fmla="*/ 40670 h 112140"/>
                <a:gd name="connsiteX38" fmla="*/ 7571 w 206697"/>
                <a:gd name="connsiteY38" fmla="*/ 34976 h 112140"/>
                <a:gd name="connsiteX39" fmla="*/ 25994 w 206697"/>
                <a:gd name="connsiteY39" fmla="*/ 5518 h 112140"/>
                <a:gd name="connsiteX40" fmla="*/ 33818 w 206697"/>
                <a:gd name="connsiteY40" fmla="*/ 16905 h 112140"/>
                <a:gd name="connsiteX41" fmla="*/ 29780 w 206697"/>
                <a:gd name="connsiteY41" fmla="*/ 37699 h 112140"/>
                <a:gd name="connsiteX42" fmla="*/ 15142 w 206697"/>
                <a:gd name="connsiteY42" fmla="*/ 94884 h 11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6697" h="112140">
                  <a:moveTo>
                    <a:pt x="15142" y="94884"/>
                  </a:moveTo>
                  <a:cubicBezTo>
                    <a:pt x="14385" y="98597"/>
                    <a:pt x="12870" y="104290"/>
                    <a:pt x="12870" y="105528"/>
                  </a:cubicBezTo>
                  <a:cubicBezTo>
                    <a:pt x="12870" y="109984"/>
                    <a:pt x="16404" y="112212"/>
                    <a:pt x="20189" y="112212"/>
                  </a:cubicBezTo>
                  <a:cubicBezTo>
                    <a:pt x="23218" y="112212"/>
                    <a:pt x="27761" y="110232"/>
                    <a:pt x="29527" y="105281"/>
                  </a:cubicBezTo>
                  <a:cubicBezTo>
                    <a:pt x="29780" y="104786"/>
                    <a:pt x="32808" y="93151"/>
                    <a:pt x="34323" y="86962"/>
                  </a:cubicBezTo>
                  <a:lnTo>
                    <a:pt x="39875" y="64682"/>
                  </a:lnTo>
                  <a:cubicBezTo>
                    <a:pt x="41389" y="59236"/>
                    <a:pt x="42903" y="53790"/>
                    <a:pt x="44165" y="48097"/>
                  </a:cubicBezTo>
                  <a:cubicBezTo>
                    <a:pt x="45175" y="43888"/>
                    <a:pt x="47194" y="36709"/>
                    <a:pt x="47446" y="35719"/>
                  </a:cubicBezTo>
                  <a:cubicBezTo>
                    <a:pt x="51232" y="28045"/>
                    <a:pt x="64608" y="5518"/>
                    <a:pt x="88584" y="5518"/>
                  </a:cubicBezTo>
                  <a:cubicBezTo>
                    <a:pt x="99941" y="5518"/>
                    <a:pt x="102212" y="14677"/>
                    <a:pt x="102212" y="22846"/>
                  </a:cubicBezTo>
                  <a:cubicBezTo>
                    <a:pt x="102212" y="29035"/>
                    <a:pt x="100446" y="35967"/>
                    <a:pt x="98427" y="43393"/>
                  </a:cubicBezTo>
                  <a:lnTo>
                    <a:pt x="91360" y="72109"/>
                  </a:lnTo>
                  <a:lnTo>
                    <a:pt x="86312" y="90923"/>
                  </a:lnTo>
                  <a:cubicBezTo>
                    <a:pt x="85303" y="95874"/>
                    <a:pt x="83032" y="104290"/>
                    <a:pt x="83032" y="105528"/>
                  </a:cubicBezTo>
                  <a:cubicBezTo>
                    <a:pt x="83032" y="109984"/>
                    <a:pt x="86565" y="112212"/>
                    <a:pt x="90351" y="112212"/>
                  </a:cubicBezTo>
                  <a:cubicBezTo>
                    <a:pt x="98174" y="112212"/>
                    <a:pt x="99689" y="106023"/>
                    <a:pt x="101708" y="98102"/>
                  </a:cubicBezTo>
                  <a:cubicBezTo>
                    <a:pt x="105241" y="84239"/>
                    <a:pt x="114579" y="48097"/>
                    <a:pt x="116850" y="38442"/>
                  </a:cubicBezTo>
                  <a:cubicBezTo>
                    <a:pt x="117607" y="35224"/>
                    <a:pt x="130983" y="5518"/>
                    <a:pt x="158493" y="5518"/>
                  </a:cubicBezTo>
                  <a:cubicBezTo>
                    <a:pt x="169345" y="5518"/>
                    <a:pt x="172121" y="13935"/>
                    <a:pt x="172121" y="22846"/>
                  </a:cubicBezTo>
                  <a:cubicBezTo>
                    <a:pt x="172121" y="36957"/>
                    <a:pt x="161521" y="65178"/>
                    <a:pt x="156474" y="78298"/>
                  </a:cubicBezTo>
                  <a:cubicBezTo>
                    <a:pt x="154202" y="84239"/>
                    <a:pt x="153193" y="86962"/>
                    <a:pt x="153193" y="91913"/>
                  </a:cubicBezTo>
                  <a:cubicBezTo>
                    <a:pt x="153193" y="103548"/>
                    <a:pt x="162026" y="112212"/>
                    <a:pt x="173888" y="112212"/>
                  </a:cubicBezTo>
                  <a:cubicBezTo>
                    <a:pt x="197611" y="112212"/>
                    <a:pt x="206949" y="76070"/>
                    <a:pt x="206949" y="74089"/>
                  </a:cubicBezTo>
                  <a:cubicBezTo>
                    <a:pt x="206949" y="71614"/>
                    <a:pt x="204678" y="71614"/>
                    <a:pt x="203921" y="71614"/>
                  </a:cubicBezTo>
                  <a:cubicBezTo>
                    <a:pt x="201397" y="71614"/>
                    <a:pt x="201397" y="72356"/>
                    <a:pt x="200135" y="76070"/>
                  </a:cubicBezTo>
                  <a:cubicBezTo>
                    <a:pt x="196349" y="89190"/>
                    <a:pt x="188273" y="106766"/>
                    <a:pt x="174392" y="106766"/>
                  </a:cubicBezTo>
                  <a:cubicBezTo>
                    <a:pt x="170102" y="106766"/>
                    <a:pt x="168335" y="104290"/>
                    <a:pt x="168335" y="98597"/>
                  </a:cubicBezTo>
                  <a:cubicBezTo>
                    <a:pt x="168335" y="92408"/>
                    <a:pt x="170607" y="86467"/>
                    <a:pt x="172878" y="81021"/>
                  </a:cubicBezTo>
                  <a:cubicBezTo>
                    <a:pt x="177673" y="68148"/>
                    <a:pt x="188273" y="40670"/>
                    <a:pt x="188273" y="26560"/>
                  </a:cubicBezTo>
                  <a:cubicBezTo>
                    <a:pt x="188273" y="10469"/>
                    <a:pt x="178178" y="72"/>
                    <a:pt x="159250" y="72"/>
                  </a:cubicBezTo>
                  <a:cubicBezTo>
                    <a:pt x="140321" y="72"/>
                    <a:pt x="127450" y="10964"/>
                    <a:pt x="118112" y="24084"/>
                  </a:cubicBezTo>
                  <a:cubicBezTo>
                    <a:pt x="117860" y="20866"/>
                    <a:pt x="117103" y="12449"/>
                    <a:pt x="110036" y="6508"/>
                  </a:cubicBezTo>
                  <a:cubicBezTo>
                    <a:pt x="103727" y="1310"/>
                    <a:pt x="95650" y="72"/>
                    <a:pt x="89341" y="72"/>
                  </a:cubicBezTo>
                  <a:cubicBezTo>
                    <a:pt x="66627" y="72"/>
                    <a:pt x="54260" y="15915"/>
                    <a:pt x="49970" y="21609"/>
                  </a:cubicBezTo>
                  <a:cubicBezTo>
                    <a:pt x="48708" y="7498"/>
                    <a:pt x="38108" y="72"/>
                    <a:pt x="26751" y="72"/>
                  </a:cubicBezTo>
                  <a:cubicBezTo>
                    <a:pt x="15142" y="72"/>
                    <a:pt x="10347" y="9726"/>
                    <a:pt x="8075" y="14182"/>
                  </a:cubicBezTo>
                  <a:cubicBezTo>
                    <a:pt x="3532" y="22846"/>
                    <a:pt x="252" y="37452"/>
                    <a:pt x="252" y="38195"/>
                  </a:cubicBezTo>
                  <a:cubicBezTo>
                    <a:pt x="252" y="40670"/>
                    <a:pt x="2775" y="40670"/>
                    <a:pt x="3280" y="40670"/>
                  </a:cubicBezTo>
                  <a:cubicBezTo>
                    <a:pt x="5804" y="40670"/>
                    <a:pt x="6056" y="40423"/>
                    <a:pt x="7571" y="34976"/>
                  </a:cubicBezTo>
                  <a:cubicBezTo>
                    <a:pt x="11861" y="17400"/>
                    <a:pt x="16909" y="5518"/>
                    <a:pt x="25994" y="5518"/>
                  </a:cubicBezTo>
                  <a:cubicBezTo>
                    <a:pt x="30032" y="5518"/>
                    <a:pt x="33818" y="7498"/>
                    <a:pt x="33818" y="16905"/>
                  </a:cubicBezTo>
                  <a:cubicBezTo>
                    <a:pt x="33818" y="22104"/>
                    <a:pt x="33061" y="24827"/>
                    <a:pt x="29780" y="37699"/>
                  </a:cubicBezTo>
                  <a:lnTo>
                    <a:pt x="15142" y="948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6FEFC6F1-114D-F890-B64F-900990EEEDC6}"/>
                </a:ext>
              </a:extLst>
            </p:cNvPr>
            <p:cNvSpPr/>
            <p:nvPr>
              <p:custDataLst>
                <p:tags r:id="rId201"/>
              </p:custDataLst>
            </p:nvPr>
          </p:nvSpPr>
          <p:spPr>
            <a:xfrm>
              <a:off x="9081622" y="4068330"/>
              <a:ext cx="102717" cy="112140"/>
            </a:xfrm>
            <a:custGeom>
              <a:avLst/>
              <a:gdLst>
                <a:gd name="connsiteX0" fmla="*/ 15151 w 102717"/>
                <a:gd name="connsiteY0" fmla="*/ 94884 h 112140"/>
                <a:gd name="connsiteX1" fmla="*/ 12879 w 102717"/>
                <a:gd name="connsiteY1" fmla="*/ 105528 h 112140"/>
                <a:gd name="connsiteX2" fmla="*/ 20198 w 102717"/>
                <a:gd name="connsiteY2" fmla="*/ 112212 h 112140"/>
                <a:gd name="connsiteX3" fmla="*/ 29536 w 102717"/>
                <a:gd name="connsiteY3" fmla="*/ 105281 h 112140"/>
                <a:gd name="connsiteX4" fmla="*/ 39631 w 102717"/>
                <a:gd name="connsiteY4" fmla="*/ 66168 h 112140"/>
                <a:gd name="connsiteX5" fmla="*/ 47707 w 102717"/>
                <a:gd name="connsiteY5" fmla="*/ 33986 h 112140"/>
                <a:gd name="connsiteX6" fmla="*/ 61841 w 102717"/>
                <a:gd name="connsiteY6" fmla="*/ 13687 h 112140"/>
                <a:gd name="connsiteX7" fmla="*/ 82031 w 102717"/>
                <a:gd name="connsiteY7" fmla="*/ 5518 h 112140"/>
                <a:gd name="connsiteX8" fmla="*/ 92631 w 102717"/>
                <a:gd name="connsiteY8" fmla="*/ 8489 h 112140"/>
                <a:gd name="connsiteX9" fmla="*/ 79507 w 102717"/>
                <a:gd name="connsiteY9" fmla="*/ 22104 h 112140"/>
                <a:gd name="connsiteX10" fmla="*/ 89097 w 102717"/>
                <a:gd name="connsiteY10" fmla="*/ 30768 h 112140"/>
                <a:gd name="connsiteX11" fmla="*/ 102978 w 102717"/>
                <a:gd name="connsiteY11" fmla="*/ 16163 h 112140"/>
                <a:gd name="connsiteX12" fmla="*/ 82031 w 102717"/>
                <a:gd name="connsiteY12" fmla="*/ 72 h 112140"/>
                <a:gd name="connsiteX13" fmla="*/ 49726 w 102717"/>
                <a:gd name="connsiteY13" fmla="*/ 19133 h 112140"/>
                <a:gd name="connsiteX14" fmla="*/ 26760 w 102717"/>
                <a:gd name="connsiteY14" fmla="*/ 72 h 112140"/>
                <a:gd name="connsiteX15" fmla="*/ 8084 w 102717"/>
                <a:gd name="connsiteY15" fmla="*/ 14182 h 112140"/>
                <a:gd name="connsiteX16" fmla="*/ 260 w 102717"/>
                <a:gd name="connsiteY16" fmla="*/ 38195 h 112140"/>
                <a:gd name="connsiteX17" fmla="*/ 3289 w 102717"/>
                <a:gd name="connsiteY17" fmla="*/ 40670 h 112140"/>
                <a:gd name="connsiteX18" fmla="*/ 7579 w 102717"/>
                <a:gd name="connsiteY18" fmla="*/ 34976 h 112140"/>
                <a:gd name="connsiteX19" fmla="*/ 26003 w 102717"/>
                <a:gd name="connsiteY19" fmla="*/ 5518 h 112140"/>
                <a:gd name="connsiteX20" fmla="*/ 33827 w 102717"/>
                <a:gd name="connsiteY20" fmla="*/ 16905 h 112140"/>
                <a:gd name="connsiteX21" fmla="*/ 29789 w 102717"/>
                <a:gd name="connsiteY21" fmla="*/ 37699 h 112140"/>
                <a:gd name="connsiteX22" fmla="*/ 15151 w 102717"/>
                <a:gd name="connsiteY22" fmla="*/ 94884 h 11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17" h="112140">
                  <a:moveTo>
                    <a:pt x="15151" y="94884"/>
                  </a:moveTo>
                  <a:cubicBezTo>
                    <a:pt x="14393" y="98597"/>
                    <a:pt x="12879" y="104290"/>
                    <a:pt x="12879" y="105528"/>
                  </a:cubicBezTo>
                  <a:cubicBezTo>
                    <a:pt x="12879" y="109984"/>
                    <a:pt x="16413" y="112212"/>
                    <a:pt x="20198" y="112212"/>
                  </a:cubicBezTo>
                  <a:cubicBezTo>
                    <a:pt x="23227" y="112212"/>
                    <a:pt x="27770" y="110232"/>
                    <a:pt x="29536" y="105281"/>
                  </a:cubicBezTo>
                  <a:cubicBezTo>
                    <a:pt x="30041" y="104290"/>
                    <a:pt x="38622" y="70624"/>
                    <a:pt x="39631" y="66168"/>
                  </a:cubicBezTo>
                  <a:cubicBezTo>
                    <a:pt x="41650" y="57999"/>
                    <a:pt x="46193" y="40670"/>
                    <a:pt x="47707" y="33986"/>
                  </a:cubicBezTo>
                  <a:cubicBezTo>
                    <a:pt x="48717" y="30768"/>
                    <a:pt x="55783" y="19133"/>
                    <a:pt x="61841" y="13687"/>
                  </a:cubicBezTo>
                  <a:cubicBezTo>
                    <a:pt x="63860" y="11954"/>
                    <a:pt x="71179" y="5518"/>
                    <a:pt x="82031" y="5518"/>
                  </a:cubicBezTo>
                  <a:cubicBezTo>
                    <a:pt x="88593" y="5518"/>
                    <a:pt x="92378" y="8489"/>
                    <a:pt x="92631" y="8489"/>
                  </a:cubicBezTo>
                  <a:cubicBezTo>
                    <a:pt x="85059" y="9726"/>
                    <a:pt x="79507" y="15668"/>
                    <a:pt x="79507" y="22104"/>
                  </a:cubicBezTo>
                  <a:cubicBezTo>
                    <a:pt x="79507" y="26065"/>
                    <a:pt x="82283" y="30768"/>
                    <a:pt x="89097" y="30768"/>
                  </a:cubicBezTo>
                  <a:cubicBezTo>
                    <a:pt x="95912" y="30768"/>
                    <a:pt x="102978" y="25074"/>
                    <a:pt x="102978" y="16163"/>
                  </a:cubicBezTo>
                  <a:cubicBezTo>
                    <a:pt x="102978" y="7498"/>
                    <a:pt x="94902" y="72"/>
                    <a:pt x="82031" y="72"/>
                  </a:cubicBezTo>
                  <a:cubicBezTo>
                    <a:pt x="65626" y="72"/>
                    <a:pt x="54522" y="12202"/>
                    <a:pt x="49726" y="19133"/>
                  </a:cubicBezTo>
                  <a:cubicBezTo>
                    <a:pt x="47707" y="7993"/>
                    <a:pt x="38622" y="72"/>
                    <a:pt x="26760" y="72"/>
                  </a:cubicBezTo>
                  <a:cubicBezTo>
                    <a:pt x="15151" y="72"/>
                    <a:pt x="10355" y="9726"/>
                    <a:pt x="8084" y="14182"/>
                  </a:cubicBezTo>
                  <a:cubicBezTo>
                    <a:pt x="3541" y="22599"/>
                    <a:pt x="260" y="37452"/>
                    <a:pt x="260" y="38195"/>
                  </a:cubicBezTo>
                  <a:cubicBezTo>
                    <a:pt x="260" y="40670"/>
                    <a:pt x="2784" y="40670"/>
                    <a:pt x="3289" y="40670"/>
                  </a:cubicBezTo>
                  <a:cubicBezTo>
                    <a:pt x="5813" y="40670"/>
                    <a:pt x="6065" y="40423"/>
                    <a:pt x="7579" y="34976"/>
                  </a:cubicBezTo>
                  <a:cubicBezTo>
                    <a:pt x="11870" y="17400"/>
                    <a:pt x="16917" y="5518"/>
                    <a:pt x="26003" y="5518"/>
                  </a:cubicBezTo>
                  <a:cubicBezTo>
                    <a:pt x="30293" y="5518"/>
                    <a:pt x="33827" y="7498"/>
                    <a:pt x="33827" y="16905"/>
                  </a:cubicBezTo>
                  <a:cubicBezTo>
                    <a:pt x="33827" y="22104"/>
                    <a:pt x="33069" y="24827"/>
                    <a:pt x="29789" y="37699"/>
                  </a:cubicBezTo>
                  <a:lnTo>
                    <a:pt x="15151" y="948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15FF1C43-4793-75DD-A4F1-67F8B9799D07}"/>
                </a:ext>
              </a:extLst>
            </p:cNvPr>
            <p:cNvSpPr/>
            <p:nvPr>
              <p:custDataLst>
                <p:tags r:id="rId202"/>
              </p:custDataLst>
            </p:nvPr>
          </p:nvSpPr>
          <p:spPr>
            <a:xfrm>
              <a:off x="9206307" y="3972852"/>
              <a:ext cx="78085" cy="115061"/>
            </a:xfrm>
            <a:custGeom>
              <a:avLst/>
              <a:gdLst>
                <a:gd name="connsiteX0" fmla="*/ 78351 w 78085"/>
                <a:gd name="connsiteY0" fmla="*/ 83592 h 115061"/>
                <a:gd name="connsiteX1" fmla="*/ 72344 w 78085"/>
                <a:gd name="connsiteY1" fmla="*/ 83592 h 115061"/>
                <a:gd name="connsiteX2" fmla="*/ 67751 w 78085"/>
                <a:gd name="connsiteY2" fmla="*/ 99361 h 115061"/>
                <a:gd name="connsiteX3" fmla="*/ 50261 w 78085"/>
                <a:gd name="connsiteY3" fmla="*/ 100400 h 115061"/>
                <a:gd name="connsiteX4" fmla="*/ 17755 w 78085"/>
                <a:gd name="connsiteY4" fmla="*/ 100400 h 115061"/>
                <a:gd name="connsiteX5" fmla="*/ 53088 w 78085"/>
                <a:gd name="connsiteY5" fmla="*/ 71288 h 115061"/>
                <a:gd name="connsiteX6" fmla="*/ 78351 w 78085"/>
                <a:gd name="connsiteY6" fmla="*/ 33859 h 115061"/>
                <a:gd name="connsiteX7" fmla="*/ 37011 w 78085"/>
                <a:gd name="connsiteY7" fmla="*/ 68 h 115061"/>
                <a:gd name="connsiteX8" fmla="*/ 265 w 78085"/>
                <a:gd name="connsiteY8" fmla="*/ 31086 h 115061"/>
                <a:gd name="connsiteX9" fmla="*/ 9628 w 78085"/>
                <a:gd name="connsiteY9" fmla="*/ 40790 h 115061"/>
                <a:gd name="connsiteX10" fmla="*/ 18992 w 78085"/>
                <a:gd name="connsiteY10" fmla="*/ 31606 h 115061"/>
                <a:gd name="connsiteX11" fmla="*/ 8568 w 78085"/>
                <a:gd name="connsiteY11" fmla="*/ 22422 h 115061"/>
                <a:gd name="connsiteX12" fmla="*/ 34361 w 78085"/>
                <a:gd name="connsiteY12" fmla="*/ 6306 h 115061"/>
                <a:gd name="connsiteX13" fmla="*/ 61214 w 78085"/>
                <a:gd name="connsiteY13" fmla="*/ 33859 h 115061"/>
                <a:gd name="connsiteX14" fmla="*/ 44608 w 78085"/>
                <a:gd name="connsiteY14" fmla="*/ 67130 h 115061"/>
                <a:gd name="connsiteX15" fmla="*/ 2032 w 78085"/>
                <a:gd name="connsiteY15" fmla="*/ 108371 h 115061"/>
                <a:gd name="connsiteX16" fmla="*/ 265 w 78085"/>
                <a:gd name="connsiteY16" fmla="*/ 115129 h 115061"/>
                <a:gd name="connsiteX17" fmla="*/ 73051 w 78085"/>
                <a:gd name="connsiteY17" fmla="*/ 115129 h 115061"/>
                <a:gd name="connsiteX18" fmla="*/ 78351 w 78085"/>
                <a:gd name="connsiteY18" fmla="*/ 83592 h 11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85" h="115061">
                  <a:moveTo>
                    <a:pt x="78351" y="83592"/>
                  </a:moveTo>
                  <a:lnTo>
                    <a:pt x="72344" y="83592"/>
                  </a:lnTo>
                  <a:cubicBezTo>
                    <a:pt x="71814" y="87404"/>
                    <a:pt x="70048" y="97628"/>
                    <a:pt x="67751" y="99361"/>
                  </a:cubicBezTo>
                  <a:cubicBezTo>
                    <a:pt x="66338" y="100400"/>
                    <a:pt x="52734" y="100400"/>
                    <a:pt x="50261" y="100400"/>
                  </a:cubicBezTo>
                  <a:lnTo>
                    <a:pt x="17755" y="100400"/>
                  </a:lnTo>
                  <a:cubicBezTo>
                    <a:pt x="36305" y="84285"/>
                    <a:pt x="42488" y="79433"/>
                    <a:pt x="53088" y="71288"/>
                  </a:cubicBezTo>
                  <a:cubicBezTo>
                    <a:pt x="66161" y="61065"/>
                    <a:pt x="78351" y="50321"/>
                    <a:pt x="78351" y="33859"/>
                  </a:cubicBezTo>
                  <a:cubicBezTo>
                    <a:pt x="78351" y="12891"/>
                    <a:pt x="59624" y="68"/>
                    <a:pt x="37011" y="68"/>
                  </a:cubicBezTo>
                  <a:cubicBezTo>
                    <a:pt x="15105" y="68"/>
                    <a:pt x="265" y="15144"/>
                    <a:pt x="265" y="31086"/>
                  </a:cubicBezTo>
                  <a:cubicBezTo>
                    <a:pt x="265" y="39924"/>
                    <a:pt x="7862" y="40790"/>
                    <a:pt x="9628" y="40790"/>
                  </a:cubicBezTo>
                  <a:cubicBezTo>
                    <a:pt x="13868" y="40790"/>
                    <a:pt x="18992" y="37844"/>
                    <a:pt x="18992" y="31606"/>
                  </a:cubicBezTo>
                  <a:cubicBezTo>
                    <a:pt x="18992" y="28487"/>
                    <a:pt x="17755" y="22422"/>
                    <a:pt x="8568" y="22422"/>
                  </a:cubicBezTo>
                  <a:cubicBezTo>
                    <a:pt x="14045" y="10119"/>
                    <a:pt x="26058" y="6306"/>
                    <a:pt x="34361" y="6306"/>
                  </a:cubicBezTo>
                  <a:cubicBezTo>
                    <a:pt x="52028" y="6306"/>
                    <a:pt x="61214" y="19823"/>
                    <a:pt x="61214" y="33859"/>
                  </a:cubicBezTo>
                  <a:cubicBezTo>
                    <a:pt x="61214" y="48935"/>
                    <a:pt x="50261" y="60891"/>
                    <a:pt x="44608" y="67130"/>
                  </a:cubicBezTo>
                  <a:lnTo>
                    <a:pt x="2032" y="108371"/>
                  </a:lnTo>
                  <a:cubicBezTo>
                    <a:pt x="265" y="109931"/>
                    <a:pt x="265" y="110277"/>
                    <a:pt x="265" y="115129"/>
                  </a:cubicBezTo>
                  <a:lnTo>
                    <a:pt x="73051" y="115129"/>
                  </a:lnTo>
                  <a:lnTo>
                    <a:pt x="78351" y="835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D1AA4CB1-63C5-E0ED-A8AC-732B909843D9}"/>
                </a:ext>
              </a:extLst>
            </p:cNvPr>
            <p:cNvSpPr/>
            <p:nvPr>
              <p:custDataLst>
                <p:tags r:id="rId203"/>
              </p:custDataLst>
            </p:nvPr>
          </p:nvSpPr>
          <p:spPr>
            <a:xfrm>
              <a:off x="8463103" y="4278379"/>
              <a:ext cx="1108712" cy="9901"/>
            </a:xfrm>
            <a:custGeom>
              <a:avLst/>
              <a:gdLst>
                <a:gd name="connsiteX0" fmla="*/ 0 w 1108712"/>
                <a:gd name="connsiteY0" fmla="*/ 0 h 9901"/>
                <a:gd name="connsiteX1" fmla="*/ 1108712 w 1108712"/>
                <a:gd name="connsiteY1" fmla="*/ 0 h 9901"/>
                <a:gd name="connsiteX2" fmla="*/ 1108712 w 1108712"/>
                <a:gd name="connsiteY2" fmla="*/ 9902 h 9901"/>
                <a:gd name="connsiteX3" fmla="*/ 0 w 1108712"/>
                <a:gd name="connsiteY3" fmla="*/ 9902 h 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8712" h="9901">
                  <a:moveTo>
                    <a:pt x="0" y="0"/>
                  </a:moveTo>
                  <a:lnTo>
                    <a:pt x="1108712" y="0"/>
                  </a:lnTo>
                  <a:lnTo>
                    <a:pt x="1108712" y="9902"/>
                  </a:lnTo>
                  <a:lnTo>
                    <a:pt x="0" y="990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10B1B488-92E9-6F7C-6EAC-D3A73C4CC91D}"/>
                </a:ext>
              </a:extLst>
            </p:cNvPr>
            <p:cNvSpPr/>
            <p:nvPr>
              <p:custDataLst>
                <p:tags r:id="rId204"/>
              </p:custDataLst>
            </p:nvPr>
          </p:nvSpPr>
          <p:spPr>
            <a:xfrm>
              <a:off x="8470422" y="4405607"/>
              <a:ext cx="102717" cy="112140"/>
            </a:xfrm>
            <a:custGeom>
              <a:avLst/>
              <a:gdLst>
                <a:gd name="connsiteX0" fmla="*/ 15126 w 102717"/>
                <a:gd name="connsiteY0" fmla="*/ 94897 h 112140"/>
                <a:gd name="connsiteX1" fmla="*/ 12855 w 102717"/>
                <a:gd name="connsiteY1" fmla="*/ 105542 h 112140"/>
                <a:gd name="connsiteX2" fmla="*/ 20174 w 102717"/>
                <a:gd name="connsiteY2" fmla="*/ 112226 h 112140"/>
                <a:gd name="connsiteX3" fmla="*/ 29512 w 102717"/>
                <a:gd name="connsiteY3" fmla="*/ 105294 h 112140"/>
                <a:gd name="connsiteX4" fmla="*/ 39607 w 102717"/>
                <a:gd name="connsiteY4" fmla="*/ 66181 h 112140"/>
                <a:gd name="connsiteX5" fmla="*/ 47683 w 102717"/>
                <a:gd name="connsiteY5" fmla="*/ 34000 h 112140"/>
                <a:gd name="connsiteX6" fmla="*/ 61816 w 102717"/>
                <a:gd name="connsiteY6" fmla="*/ 13701 h 112140"/>
                <a:gd name="connsiteX7" fmla="*/ 82007 w 102717"/>
                <a:gd name="connsiteY7" fmla="*/ 5532 h 112140"/>
                <a:gd name="connsiteX8" fmla="*/ 92607 w 102717"/>
                <a:gd name="connsiteY8" fmla="*/ 8502 h 112140"/>
                <a:gd name="connsiteX9" fmla="*/ 79483 w 102717"/>
                <a:gd name="connsiteY9" fmla="*/ 22117 h 112140"/>
                <a:gd name="connsiteX10" fmla="*/ 89073 w 102717"/>
                <a:gd name="connsiteY10" fmla="*/ 30782 h 112140"/>
                <a:gd name="connsiteX11" fmla="*/ 102954 w 102717"/>
                <a:gd name="connsiteY11" fmla="*/ 16176 h 112140"/>
                <a:gd name="connsiteX12" fmla="*/ 82007 w 102717"/>
                <a:gd name="connsiteY12" fmla="*/ 85 h 112140"/>
                <a:gd name="connsiteX13" fmla="*/ 49702 w 102717"/>
                <a:gd name="connsiteY13" fmla="*/ 19147 h 112140"/>
                <a:gd name="connsiteX14" fmla="*/ 26736 w 102717"/>
                <a:gd name="connsiteY14" fmla="*/ 85 h 112140"/>
                <a:gd name="connsiteX15" fmla="*/ 8060 w 102717"/>
                <a:gd name="connsiteY15" fmla="*/ 14196 h 112140"/>
                <a:gd name="connsiteX16" fmla="*/ 236 w 102717"/>
                <a:gd name="connsiteY16" fmla="*/ 38208 h 112140"/>
                <a:gd name="connsiteX17" fmla="*/ 3265 w 102717"/>
                <a:gd name="connsiteY17" fmla="*/ 40684 h 112140"/>
                <a:gd name="connsiteX18" fmla="*/ 7555 w 102717"/>
                <a:gd name="connsiteY18" fmla="*/ 34990 h 112140"/>
                <a:gd name="connsiteX19" fmla="*/ 25979 w 102717"/>
                <a:gd name="connsiteY19" fmla="*/ 5532 h 112140"/>
                <a:gd name="connsiteX20" fmla="*/ 33802 w 102717"/>
                <a:gd name="connsiteY20" fmla="*/ 16919 h 112140"/>
                <a:gd name="connsiteX21" fmla="*/ 29764 w 102717"/>
                <a:gd name="connsiteY21" fmla="*/ 37713 h 112140"/>
                <a:gd name="connsiteX22" fmla="*/ 15126 w 102717"/>
                <a:gd name="connsiteY22" fmla="*/ 94897 h 11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717" h="112140">
                  <a:moveTo>
                    <a:pt x="15126" y="94897"/>
                  </a:moveTo>
                  <a:cubicBezTo>
                    <a:pt x="14369" y="98610"/>
                    <a:pt x="12855" y="104304"/>
                    <a:pt x="12855" y="105542"/>
                  </a:cubicBezTo>
                  <a:cubicBezTo>
                    <a:pt x="12855" y="109998"/>
                    <a:pt x="16388" y="112226"/>
                    <a:pt x="20174" y="112226"/>
                  </a:cubicBezTo>
                  <a:cubicBezTo>
                    <a:pt x="23203" y="112226"/>
                    <a:pt x="27745" y="110245"/>
                    <a:pt x="29512" y="105294"/>
                  </a:cubicBezTo>
                  <a:cubicBezTo>
                    <a:pt x="30017" y="104304"/>
                    <a:pt x="38598" y="70637"/>
                    <a:pt x="39607" y="66181"/>
                  </a:cubicBezTo>
                  <a:cubicBezTo>
                    <a:pt x="41626" y="58012"/>
                    <a:pt x="46169" y="40684"/>
                    <a:pt x="47683" y="34000"/>
                  </a:cubicBezTo>
                  <a:cubicBezTo>
                    <a:pt x="48693" y="30782"/>
                    <a:pt x="55759" y="19147"/>
                    <a:pt x="61816" y="13701"/>
                  </a:cubicBezTo>
                  <a:cubicBezTo>
                    <a:pt x="63835" y="11968"/>
                    <a:pt x="71154" y="5532"/>
                    <a:pt x="82007" y="5532"/>
                  </a:cubicBezTo>
                  <a:cubicBezTo>
                    <a:pt x="88569" y="5532"/>
                    <a:pt x="92354" y="8502"/>
                    <a:pt x="92607" y="8502"/>
                  </a:cubicBezTo>
                  <a:cubicBezTo>
                    <a:pt x="85035" y="9740"/>
                    <a:pt x="79483" y="15681"/>
                    <a:pt x="79483" y="22117"/>
                  </a:cubicBezTo>
                  <a:cubicBezTo>
                    <a:pt x="79483" y="26078"/>
                    <a:pt x="82259" y="30782"/>
                    <a:pt x="89073" y="30782"/>
                  </a:cubicBezTo>
                  <a:cubicBezTo>
                    <a:pt x="95887" y="30782"/>
                    <a:pt x="102954" y="25088"/>
                    <a:pt x="102954" y="16176"/>
                  </a:cubicBezTo>
                  <a:cubicBezTo>
                    <a:pt x="102954" y="7512"/>
                    <a:pt x="94878" y="85"/>
                    <a:pt x="82007" y="85"/>
                  </a:cubicBezTo>
                  <a:cubicBezTo>
                    <a:pt x="65602" y="85"/>
                    <a:pt x="54497" y="12215"/>
                    <a:pt x="49702" y="19147"/>
                  </a:cubicBezTo>
                  <a:cubicBezTo>
                    <a:pt x="47683" y="8007"/>
                    <a:pt x="38598" y="85"/>
                    <a:pt x="26736" y="85"/>
                  </a:cubicBezTo>
                  <a:cubicBezTo>
                    <a:pt x="15126" y="85"/>
                    <a:pt x="10331" y="9740"/>
                    <a:pt x="8060" y="14196"/>
                  </a:cubicBezTo>
                  <a:cubicBezTo>
                    <a:pt x="3517" y="22612"/>
                    <a:pt x="236" y="37466"/>
                    <a:pt x="236" y="38208"/>
                  </a:cubicBezTo>
                  <a:cubicBezTo>
                    <a:pt x="236" y="40684"/>
                    <a:pt x="2760" y="40684"/>
                    <a:pt x="3265" y="40684"/>
                  </a:cubicBezTo>
                  <a:cubicBezTo>
                    <a:pt x="5789" y="40684"/>
                    <a:pt x="6041" y="40436"/>
                    <a:pt x="7555" y="34990"/>
                  </a:cubicBezTo>
                  <a:cubicBezTo>
                    <a:pt x="11846" y="17414"/>
                    <a:pt x="16893" y="5532"/>
                    <a:pt x="25979" y="5532"/>
                  </a:cubicBezTo>
                  <a:cubicBezTo>
                    <a:pt x="30269" y="5532"/>
                    <a:pt x="33802" y="7512"/>
                    <a:pt x="33802" y="16919"/>
                  </a:cubicBezTo>
                  <a:cubicBezTo>
                    <a:pt x="33802" y="22117"/>
                    <a:pt x="33045" y="24840"/>
                    <a:pt x="29764" y="37713"/>
                  </a:cubicBezTo>
                  <a:lnTo>
                    <a:pt x="15126" y="948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FC328EB1-2697-8F5E-80A8-F1FC20268B06}"/>
                </a:ext>
              </a:extLst>
            </p:cNvPr>
            <p:cNvSpPr/>
            <p:nvPr>
              <p:custDataLst>
                <p:tags r:id="rId205"/>
              </p:custDataLst>
            </p:nvPr>
          </p:nvSpPr>
          <p:spPr>
            <a:xfrm>
              <a:off x="8593517" y="4328448"/>
              <a:ext cx="81265" cy="118526"/>
            </a:xfrm>
            <a:custGeom>
              <a:avLst/>
              <a:gdLst>
                <a:gd name="connsiteX0" fmla="*/ 38931 w 81265"/>
                <a:gd name="connsiteY0" fmla="*/ 57267 h 118526"/>
                <a:gd name="connsiteX1" fmla="*/ 62604 w 81265"/>
                <a:gd name="connsiteY1" fmla="*/ 85165 h 118526"/>
                <a:gd name="connsiteX2" fmla="*/ 39637 w 81265"/>
                <a:gd name="connsiteY2" fmla="*/ 113064 h 118526"/>
                <a:gd name="connsiteX3" fmla="*/ 9604 w 81265"/>
                <a:gd name="connsiteY3" fmla="*/ 100934 h 118526"/>
                <a:gd name="connsiteX4" fmla="*/ 19851 w 81265"/>
                <a:gd name="connsiteY4" fmla="*/ 91230 h 118526"/>
                <a:gd name="connsiteX5" fmla="*/ 10134 w 81265"/>
                <a:gd name="connsiteY5" fmla="*/ 81700 h 118526"/>
                <a:gd name="connsiteX6" fmla="*/ 241 w 81265"/>
                <a:gd name="connsiteY6" fmla="*/ 91750 h 118526"/>
                <a:gd name="connsiteX7" fmla="*/ 39991 w 81265"/>
                <a:gd name="connsiteY7" fmla="*/ 118609 h 118526"/>
                <a:gd name="connsiteX8" fmla="*/ 81507 w 81265"/>
                <a:gd name="connsiteY8" fmla="*/ 85165 h 118526"/>
                <a:gd name="connsiteX9" fmla="*/ 50767 w 81265"/>
                <a:gd name="connsiteY9" fmla="*/ 54147 h 118526"/>
                <a:gd name="connsiteX10" fmla="*/ 76030 w 81265"/>
                <a:gd name="connsiteY10" fmla="*/ 23996 h 118526"/>
                <a:gd name="connsiteX11" fmla="*/ 40344 w 81265"/>
                <a:gd name="connsiteY11" fmla="*/ 83 h 118526"/>
                <a:gd name="connsiteX12" fmla="*/ 5718 w 81265"/>
                <a:gd name="connsiteY12" fmla="*/ 23303 h 118526"/>
                <a:gd name="connsiteX13" fmla="*/ 14904 w 81265"/>
                <a:gd name="connsiteY13" fmla="*/ 32487 h 118526"/>
                <a:gd name="connsiteX14" fmla="*/ 23914 w 81265"/>
                <a:gd name="connsiteY14" fmla="*/ 23649 h 118526"/>
                <a:gd name="connsiteX15" fmla="*/ 14904 w 81265"/>
                <a:gd name="connsiteY15" fmla="*/ 14638 h 118526"/>
                <a:gd name="connsiteX16" fmla="*/ 39814 w 81265"/>
                <a:gd name="connsiteY16" fmla="*/ 5108 h 118526"/>
                <a:gd name="connsiteX17" fmla="*/ 58894 w 81265"/>
                <a:gd name="connsiteY17" fmla="*/ 23996 h 118526"/>
                <a:gd name="connsiteX18" fmla="*/ 51827 w 81265"/>
                <a:gd name="connsiteY18" fmla="*/ 44617 h 118526"/>
                <a:gd name="connsiteX19" fmla="*/ 32217 w 81265"/>
                <a:gd name="connsiteY19" fmla="*/ 52068 h 118526"/>
                <a:gd name="connsiteX20" fmla="*/ 26564 w 81265"/>
                <a:gd name="connsiteY20" fmla="*/ 52588 h 118526"/>
                <a:gd name="connsiteX21" fmla="*/ 24797 w 81265"/>
                <a:gd name="connsiteY21" fmla="*/ 54841 h 118526"/>
                <a:gd name="connsiteX22" fmla="*/ 29391 w 81265"/>
                <a:gd name="connsiteY22" fmla="*/ 57267 h 118526"/>
                <a:gd name="connsiteX23" fmla="*/ 38931 w 81265"/>
                <a:gd name="connsiteY23" fmla="*/ 57267 h 11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265" h="118526">
                  <a:moveTo>
                    <a:pt x="38931" y="57267"/>
                  </a:moveTo>
                  <a:cubicBezTo>
                    <a:pt x="52710" y="57267"/>
                    <a:pt x="62604" y="66624"/>
                    <a:pt x="62604" y="85165"/>
                  </a:cubicBezTo>
                  <a:cubicBezTo>
                    <a:pt x="62604" y="106653"/>
                    <a:pt x="49884" y="113064"/>
                    <a:pt x="39637" y="113064"/>
                  </a:cubicBezTo>
                  <a:cubicBezTo>
                    <a:pt x="32571" y="113064"/>
                    <a:pt x="17024" y="111158"/>
                    <a:pt x="9604" y="100934"/>
                  </a:cubicBezTo>
                  <a:cubicBezTo>
                    <a:pt x="17907" y="100588"/>
                    <a:pt x="19851" y="94869"/>
                    <a:pt x="19851" y="91230"/>
                  </a:cubicBezTo>
                  <a:cubicBezTo>
                    <a:pt x="19851" y="85685"/>
                    <a:pt x="15611" y="81700"/>
                    <a:pt x="10134" y="81700"/>
                  </a:cubicBezTo>
                  <a:cubicBezTo>
                    <a:pt x="5188" y="81700"/>
                    <a:pt x="241" y="84646"/>
                    <a:pt x="241" y="91750"/>
                  </a:cubicBezTo>
                  <a:cubicBezTo>
                    <a:pt x="241" y="108039"/>
                    <a:pt x="18614" y="118609"/>
                    <a:pt x="39991" y="118609"/>
                  </a:cubicBezTo>
                  <a:cubicBezTo>
                    <a:pt x="64547" y="118609"/>
                    <a:pt x="81507" y="102494"/>
                    <a:pt x="81507" y="85165"/>
                  </a:cubicBezTo>
                  <a:cubicBezTo>
                    <a:pt x="81507" y="71649"/>
                    <a:pt x="70200" y="58133"/>
                    <a:pt x="50767" y="54147"/>
                  </a:cubicBezTo>
                  <a:cubicBezTo>
                    <a:pt x="69317" y="47563"/>
                    <a:pt x="76030" y="34566"/>
                    <a:pt x="76030" y="23996"/>
                  </a:cubicBezTo>
                  <a:cubicBezTo>
                    <a:pt x="76030" y="10306"/>
                    <a:pt x="59954" y="83"/>
                    <a:pt x="40344" y="83"/>
                  </a:cubicBezTo>
                  <a:cubicBezTo>
                    <a:pt x="20734" y="83"/>
                    <a:pt x="5718" y="9440"/>
                    <a:pt x="5718" y="23303"/>
                  </a:cubicBezTo>
                  <a:cubicBezTo>
                    <a:pt x="5718" y="29194"/>
                    <a:pt x="9604" y="32487"/>
                    <a:pt x="14904" y="32487"/>
                  </a:cubicBezTo>
                  <a:cubicBezTo>
                    <a:pt x="20381" y="32487"/>
                    <a:pt x="23914" y="28501"/>
                    <a:pt x="23914" y="23649"/>
                  </a:cubicBezTo>
                  <a:cubicBezTo>
                    <a:pt x="23914" y="18624"/>
                    <a:pt x="20381" y="14985"/>
                    <a:pt x="14904" y="14638"/>
                  </a:cubicBezTo>
                  <a:cubicBezTo>
                    <a:pt x="21087" y="7014"/>
                    <a:pt x="33277" y="5108"/>
                    <a:pt x="39814" y="5108"/>
                  </a:cubicBezTo>
                  <a:cubicBezTo>
                    <a:pt x="47764" y="5108"/>
                    <a:pt x="58894" y="8920"/>
                    <a:pt x="58894" y="23996"/>
                  </a:cubicBezTo>
                  <a:cubicBezTo>
                    <a:pt x="58894" y="31274"/>
                    <a:pt x="56420" y="39245"/>
                    <a:pt x="51827" y="44617"/>
                  </a:cubicBezTo>
                  <a:cubicBezTo>
                    <a:pt x="45997" y="51202"/>
                    <a:pt x="41051" y="51548"/>
                    <a:pt x="32217" y="52068"/>
                  </a:cubicBezTo>
                  <a:cubicBezTo>
                    <a:pt x="27801" y="52415"/>
                    <a:pt x="27447" y="52415"/>
                    <a:pt x="26564" y="52588"/>
                  </a:cubicBezTo>
                  <a:cubicBezTo>
                    <a:pt x="26211" y="52588"/>
                    <a:pt x="24797" y="52934"/>
                    <a:pt x="24797" y="54841"/>
                  </a:cubicBezTo>
                  <a:cubicBezTo>
                    <a:pt x="24797" y="57267"/>
                    <a:pt x="26387" y="57267"/>
                    <a:pt x="29391" y="57267"/>
                  </a:cubicBezTo>
                  <a:lnTo>
                    <a:pt x="38931" y="5726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4D53B8D-219D-6D71-3D7E-4777714CCE22}"/>
                </a:ext>
              </a:extLst>
            </p:cNvPr>
            <p:cNvSpPr/>
            <p:nvPr>
              <p:custDataLst>
                <p:tags r:id="rId206"/>
              </p:custDataLst>
            </p:nvPr>
          </p:nvSpPr>
          <p:spPr>
            <a:xfrm>
              <a:off x="8767413" y="4370702"/>
              <a:ext cx="167831" cy="164868"/>
            </a:xfrm>
            <a:custGeom>
              <a:avLst/>
              <a:gdLst>
                <a:gd name="connsiteX0" fmla="*/ 89337 w 167831"/>
                <a:gd name="connsiteY0" fmla="*/ 87471 h 164868"/>
                <a:gd name="connsiteX1" fmla="*/ 159751 w 167831"/>
                <a:gd name="connsiteY1" fmla="*/ 87471 h 164868"/>
                <a:gd name="connsiteX2" fmla="*/ 168079 w 167831"/>
                <a:gd name="connsiteY2" fmla="*/ 82520 h 164868"/>
                <a:gd name="connsiteX3" fmla="*/ 159751 w 167831"/>
                <a:gd name="connsiteY3" fmla="*/ 77569 h 164868"/>
                <a:gd name="connsiteX4" fmla="*/ 89337 w 167831"/>
                <a:gd name="connsiteY4" fmla="*/ 77569 h 164868"/>
                <a:gd name="connsiteX5" fmla="*/ 89337 w 167831"/>
                <a:gd name="connsiteY5" fmla="*/ 8255 h 164868"/>
                <a:gd name="connsiteX6" fmla="*/ 84290 w 167831"/>
                <a:gd name="connsiteY6" fmla="*/ 85 h 164868"/>
                <a:gd name="connsiteX7" fmla="*/ 79242 w 167831"/>
                <a:gd name="connsiteY7" fmla="*/ 8255 h 164868"/>
                <a:gd name="connsiteX8" fmla="*/ 79242 w 167831"/>
                <a:gd name="connsiteY8" fmla="*/ 77569 h 164868"/>
                <a:gd name="connsiteX9" fmla="*/ 8576 w 167831"/>
                <a:gd name="connsiteY9" fmla="*/ 77569 h 164868"/>
                <a:gd name="connsiteX10" fmla="*/ 248 w 167831"/>
                <a:gd name="connsiteY10" fmla="*/ 82520 h 164868"/>
                <a:gd name="connsiteX11" fmla="*/ 8576 w 167831"/>
                <a:gd name="connsiteY11" fmla="*/ 87471 h 164868"/>
                <a:gd name="connsiteX12" fmla="*/ 79242 w 167831"/>
                <a:gd name="connsiteY12" fmla="*/ 87471 h 164868"/>
                <a:gd name="connsiteX13" fmla="*/ 79242 w 167831"/>
                <a:gd name="connsiteY13" fmla="*/ 156785 h 164868"/>
                <a:gd name="connsiteX14" fmla="*/ 84290 w 167831"/>
                <a:gd name="connsiteY14" fmla="*/ 164954 h 164868"/>
                <a:gd name="connsiteX15" fmla="*/ 89337 w 167831"/>
                <a:gd name="connsiteY15" fmla="*/ 156785 h 164868"/>
                <a:gd name="connsiteX16" fmla="*/ 89337 w 167831"/>
                <a:gd name="connsiteY16" fmla="*/ 87471 h 16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31" h="164868">
                  <a:moveTo>
                    <a:pt x="89337" y="87471"/>
                  </a:moveTo>
                  <a:lnTo>
                    <a:pt x="159751" y="87471"/>
                  </a:lnTo>
                  <a:cubicBezTo>
                    <a:pt x="163284" y="87471"/>
                    <a:pt x="168079" y="87471"/>
                    <a:pt x="168079" y="82520"/>
                  </a:cubicBezTo>
                  <a:cubicBezTo>
                    <a:pt x="168079" y="77569"/>
                    <a:pt x="163284" y="77569"/>
                    <a:pt x="159751" y="77569"/>
                  </a:cubicBezTo>
                  <a:lnTo>
                    <a:pt x="89337" y="77569"/>
                  </a:lnTo>
                  <a:lnTo>
                    <a:pt x="89337" y="8255"/>
                  </a:lnTo>
                  <a:cubicBezTo>
                    <a:pt x="89337" y="4789"/>
                    <a:pt x="89337" y="85"/>
                    <a:pt x="84290" y="85"/>
                  </a:cubicBezTo>
                  <a:cubicBezTo>
                    <a:pt x="79242" y="85"/>
                    <a:pt x="79242" y="4789"/>
                    <a:pt x="79242" y="8255"/>
                  </a:cubicBezTo>
                  <a:lnTo>
                    <a:pt x="79242" y="77569"/>
                  </a:lnTo>
                  <a:lnTo>
                    <a:pt x="8576" y="77569"/>
                  </a:lnTo>
                  <a:cubicBezTo>
                    <a:pt x="5043" y="77569"/>
                    <a:pt x="248" y="77569"/>
                    <a:pt x="248" y="82520"/>
                  </a:cubicBezTo>
                  <a:cubicBezTo>
                    <a:pt x="248" y="87471"/>
                    <a:pt x="5043" y="87471"/>
                    <a:pt x="8576" y="87471"/>
                  </a:cubicBezTo>
                  <a:lnTo>
                    <a:pt x="79242" y="87471"/>
                  </a:lnTo>
                  <a:lnTo>
                    <a:pt x="79242" y="156785"/>
                  </a:lnTo>
                  <a:cubicBezTo>
                    <a:pt x="79242" y="160250"/>
                    <a:pt x="79242" y="164954"/>
                    <a:pt x="84290" y="164954"/>
                  </a:cubicBezTo>
                  <a:cubicBezTo>
                    <a:pt x="89337" y="164954"/>
                    <a:pt x="89337" y="160250"/>
                    <a:pt x="89337" y="156785"/>
                  </a:cubicBezTo>
                  <a:lnTo>
                    <a:pt x="89337" y="8747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1AF7A42D-76F1-D4BB-CCDD-3C144E484AE5}"/>
                </a:ext>
              </a:extLst>
            </p:cNvPr>
            <p:cNvSpPr/>
            <p:nvPr>
              <p:custDataLst>
                <p:tags r:id="rId207"/>
              </p:custDataLst>
            </p:nvPr>
          </p:nvSpPr>
          <p:spPr>
            <a:xfrm>
              <a:off x="9018276" y="4350156"/>
              <a:ext cx="100698" cy="164868"/>
            </a:xfrm>
            <a:custGeom>
              <a:avLst/>
              <a:gdLst>
                <a:gd name="connsiteX0" fmla="*/ 19691 w 100698"/>
                <a:gd name="connsiteY0" fmla="*/ 145892 h 164868"/>
                <a:gd name="connsiteX1" fmla="*/ 46443 w 100698"/>
                <a:gd name="connsiteY1" fmla="*/ 120395 h 164868"/>
                <a:gd name="connsiteX2" fmla="*/ 100956 w 100698"/>
                <a:gd name="connsiteY2" fmla="*/ 48110 h 164868"/>
                <a:gd name="connsiteX3" fmla="*/ 47452 w 100698"/>
                <a:gd name="connsiteY3" fmla="*/ 85 h 164868"/>
                <a:gd name="connsiteX4" fmla="*/ 258 w 100698"/>
                <a:gd name="connsiteY4" fmla="*/ 44892 h 164868"/>
                <a:gd name="connsiteX5" fmla="*/ 13634 w 100698"/>
                <a:gd name="connsiteY5" fmla="*/ 58755 h 164868"/>
                <a:gd name="connsiteX6" fmla="*/ 26757 w 100698"/>
                <a:gd name="connsiteY6" fmla="*/ 45635 h 164868"/>
                <a:gd name="connsiteX7" fmla="*/ 13381 w 100698"/>
                <a:gd name="connsiteY7" fmla="*/ 32762 h 164868"/>
                <a:gd name="connsiteX8" fmla="*/ 10100 w 100698"/>
                <a:gd name="connsiteY8" fmla="*/ 33010 h 164868"/>
                <a:gd name="connsiteX9" fmla="*/ 44171 w 100698"/>
                <a:gd name="connsiteY9" fmla="*/ 7760 h 164868"/>
                <a:gd name="connsiteX10" fmla="*/ 77990 w 100698"/>
                <a:gd name="connsiteY10" fmla="*/ 48110 h 164868"/>
                <a:gd name="connsiteX11" fmla="*/ 51490 w 100698"/>
                <a:gd name="connsiteY11" fmla="*/ 102819 h 164868"/>
                <a:gd name="connsiteX12" fmla="*/ 3034 w 100698"/>
                <a:gd name="connsiteY12" fmla="*/ 155794 h 164868"/>
                <a:gd name="connsiteX13" fmla="*/ 258 w 100698"/>
                <a:gd name="connsiteY13" fmla="*/ 164954 h 164868"/>
                <a:gd name="connsiteX14" fmla="*/ 93890 w 100698"/>
                <a:gd name="connsiteY14" fmla="*/ 164954 h 164868"/>
                <a:gd name="connsiteX15" fmla="*/ 100956 w 100698"/>
                <a:gd name="connsiteY15" fmla="*/ 121880 h 164868"/>
                <a:gd name="connsiteX16" fmla="*/ 94647 w 100698"/>
                <a:gd name="connsiteY16" fmla="*/ 121880 h 164868"/>
                <a:gd name="connsiteX17" fmla="*/ 89095 w 100698"/>
                <a:gd name="connsiteY17" fmla="*/ 143912 h 164868"/>
                <a:gd name="connsiteX18" fmla="*/ 65119 w 100698"/>
                <a:gd name="connsiteY18" fmla="*/ 145892 h 164868"/>
                <a:gd name="connsiteX19" fmla="*/ 19691 w 100698"/>
                <a:gd name="connsiteY19" fmla="*/ 145892 h 16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698" h="164868">
                  <a:moveTo>
                    <a:pt x="19691" y="145892"/>
                  </a:moveTo>
                  <a:lnTo>
                    <a:pt x="46443" y="120395"/>
                  </a:lnTo>
                  <a:cubicBezTo>
                    <a:pt x="85814" y="86233"/>
                    <a:pt x="100956" y="72865"/>
                    <a:pt x="100956" y="48110"/>
                  </a:cubicBezTo>
                  <a:cubicBezTo>
                    <a:pt x="100956" y="19889"/>
                    <a:pt x="78242" y="85"/>
                    <a:pt x="47452" y="85"/>
                  </a:cubicBezTo>
                  <a:cubicBezTo>
                    <a:pt x="18934" y="85"/>
                    <a:pt x="258" y="22860"/>
                    <a:pt x="258" y="44892"/>
                  </a:cubicBezTo>
                  <a:cubicBezTo>
                    <a:pt x="258" y="58755"/>
                    <a:pt x="12877" y="58755"/>
                    <a:pt x="13634" y="58755"/>
                  </a:cubicBezTo>
                  <a:cubicBezTo>
                    <a:pt x="17924" y="58755"/>
                    <a:pt x="26757" y="55784"/>
                    <a:pt x="26757" y="45635"/>
                  </a:cubicBezTo>
                  <a:cubicBezTo>
                    <a:pt x="26757" y="39198"/>
                    <a:pt x="22215" y="32762"/>
                    <a:pt x="13381" y="32762"/>
                  </a:cubicBezTo>
                  <a:cubicBezTo>
                    <a:pt x="11362" y="32762"/>
                    <a:pt x="10857" y="32762"/>
                    <a:pt x="10100" y="33010"/>
                  </a:cubicBezTo>
                  <a:cubicBezTo>
                    <a:pt x="15905" y="16919"/>
                    <a:pt x="29533" y="7760"/>
                    <a:pt x="44171" y="7760"/>
                  </a:cubicBezTo>
                  <a:cubicBezTo>
                    <a:pt x="67138" y="7760"/>
                    <a:pt x="77990" y="27811"/>
                    <a:pt x="77990" y="48110"/>
                  </a:cubicBezTo>
                  <a:cubicBezTo>
                    <a:pt x="77990" y="67914"/>
                    <a:pt x="65371" y="87471"/>
                    <a:pt x="51490" y="102819"/>
                  </a:cubicBezTo>
                  <a:lnTo>
                    <a:pt x="3034" y="155794"/>
                  </a:lnTo>
                  <a:cubicBezTo>
                    <a:pt x="258" y="158517"/>
                    <a:pt x="258" y="159013"/>
                    <a:pt x="258" y="164954"/>
                  </a:cubicBezTo>
                  <a:lnTo>
                    <a:pt x="93890" y="164954"/>
                  </a:lnTo>
                  <a:lnTo>
                    <a:pt x="100956" y="121880"/>
                  </a:lnTo>
                  <a:lnTo>
                    <a:pt x="94647" y="121880"/>
                  </a:lnTo>
                  <a:cubicBezTo>
                    <a:pt x="93385" y="129307"/>
                    <a:pt x="91618" y="140199"/>
                    <a:pt x="89095" y="143912"/>
                  </a:cubicBezTo>
                  <a:cubicBezTo>
                    <a:pt x="87328" y="145892"/>
                    <a:pt x="70671" y="145892"/>
                    <a:pt x="65119" y="145892"/>
                  </a:cubicBezTo>
                  <a:lnTo>
                    <a:pt x="19691" y="1458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8A3EDDF7-37F2-6960-C2DE-EAC47520C10C}"/>
                </a:ext>
              </a:extLst>
            </p:cNvPr>
            <p:cNvSpPr/>
            <p:nvPr>
              <p:custDataLst>
                <p:tags r:id="rId208"/>
              </p:custDataLst>
            </p:nvPr>
          </p:nvSpPr>
          <p:spPr>
            <a:xfrm>
              <a:off x="9139165" y="4405607"/>
              <a:ext cx="206697" cy="112140"/>
            </a:xfrm>
            <a:custGeom>
              <a:avLst/>
              <a:gdLst>
                <a:gd name="connsiteX0" fmla="*/ 15153 w 206697"/>
                <a:gd name="connsiteY0" fmla="*/ 94897 h 112140"/>
                <a:gd name="connsiteX1" fmla="*/ 12881 w 206697"/>
                <a:gd name="connsiteY1" fmla="*/ 105542 h 112140"/>
                <a:gd name="connsiteX2" fmla="*/ 20200 w 206697"/>
                <a:gd name="connsiteY2" fmla="*/ 112226 h 112140"/>
                <a:gd name="connsiteX3" fmla="*/ 29538 w 206697"/>
                <a:gd name="connsiteY3" fmla="*/ 105294 h 112140"/>
                <a:gd name="connsiteX4" fmla="*/ 34334 w 206697"/>
                <a:gd name="connsiteY4" fmla="*/ 86975 h 112140"/>
                <a:gd name="connsiteX5" fmla="*/ 39886 w 206697"/>
                <a:gd name="connsiteY5" fmla="*/ 64696 h 112140"/>
                <a:gd name="connsiteX6" fmla="*/ 44176 w 206697"/>
                <a:gd name="connsiteY6" fmla="*/ 48110 h 112140"/>
                <a:gd name="connsiteX7" fmla="*/ 47457 w 206697"/>
                <a:gd name="connsiteY7" fmla="*/ 35733 h 112140"/>
                <a:gd name="connsiteX8" fmla="*/ 88595 w 206697"/>
                <a:gd name="connsiteY8" fmla="*/ 5532 h 112140"/>
                <a:gd name="connsiteX9" fmla="*/ 102223 w 206697"/>
                <a:gd name="connsiteY9" fmla="*/ 22860 h 112140"/>
                <a:gd name="connsiteX10" fmla="*/ 98438 w 206697"/>
                <a:gd name="connsiteY10" fmla="*/ 43407 h 112140"/>
                <a:gd name="connsiteX11" fmla="*/ 91371 w 206697"/>
                <a:gd name="connsiteY11" fmla="*/ 72122 h 112140"/>
                <a:gd name="connsiteX12" fmla="*/ 86324 w 206697"/>
                <a:gd name="connsiteY12" fmla="*/ 90936 h 112140"/>
                <a:gd name="connsiteX13" fmla="*/ 83043 w 206697"/>
                <a:gd name="connsiteY13" fmla="*/ 105542 h 112140"/>
                <a:gd name="connsiteX14" fmla="*/ 90362 w 206697"/>
                <a:gd name="connsiteY14" fmla="*/ 112226 h 112140"/>
                <a:gd name="connsiteX15" fmla="*/ 101719 w 206697"/>
                <a:gd name="connsiteY15" fmla="*/ 98115 h 112140"/>
                <a:gd name="connsiteX16" fmla="*/ 116861 w 206697"/>
                <a:gd name="connsiteY16" fmla="*/ 38456 h 112140"/>
                <a:gd name="connsiteX17" fmla="*/ 158504 w 206697"/>
                <a:gd name="connsiteY17" fmla="*/ 5532 h 112140"/>
                <a:gd name="connsiteX18" fmla="*/ 172132 w 206697"/>
                <a:gd name="connsiteY18" fmla="*/ 22860 h 112140"/>
                <a:gd name="connsiteX19" fmla="*/ 156485 w 206697"/>
                <a:gd name="connsiteY19" fmla="*/ 78311 h 112140"/>
                <a:gd name="connsiteX20" fmla="*/ 153204 w 206697"/>
                <a:gd name="connsiteY20" fmla="*/ 91926 h 112140"/>
                <a:gd name="connsiteX21" fmla="*/ 173899 w 206697"/>
                <a:gd name="connsiteY21" fmla="*/ 112226 h 112140"/>
                <a:gd name="connsiteX22" fmla="*/ 206960 w 206697"/>
                <a:gd name="connsiteY22" fmla="*/ 74103 h 112140"/>
                <a:gd name="connsiteX23" fmla="*/ 203932 w 206697"/>
                <a:gd name="connsiteY23" fmla="*/ 71627 h 112140"/>
                <a:gd name="connsiteX24" fmla="*/ 200146 w 206697"/>
                <a:gd name="connsiteY24" fmla="*/ 76083 h 112140"/>
                <a:gd name="connsiteX25" fmla="*/ 174403 w 206697"/>
                <a:gd name="connsiteY25" fmla="*/ 106779 h 112140"/>
                <a:gd name="connsiteX26" fmla="*/ 168346 w 206697"/>
                <a:gd name="connsiteY26" fmla="*/ 98610 h 112140"/>
                <a:gd name="connsiteX27" fmla="*/ 172889 w 206697"/>
                <a:gd name="connsiteY27" fmla="*/ 81034 h 112140"/>
                <a:gd name="connsiteX28" fmla="*/ 188284 w 206697"/>
                <a:gd name="connsiteY28" fmla="*/ 26573 h 112140"/>
                <a:gd name="connsiteX29" fmla="*/ 159261 w 206697"/>
                <a:gd name="connsiteY29" fmla="*/ 85 h 112140"/>
                <a:gd name="connsiteX30" fmla="*/ 118123 w 206697"/>
                <a:gd name="connsiteY30" fmla="*/ 24098 h 112140"/>
                <a:gd name="connsiteX31" fmla="*/ 110047 w 206697"/>
                <a:gd name="connsiteY31" fmla="*/ 6522 h 112140"/>
                <a:gd name="connsiteX32" fmla="*/ 89352 w 206697"/>
                <a:gd name="connsiteY32" fmla="*/ 85 h 112140"/>
                <a:gd name="connsiteX33" fmla="*/ 49981 w 206697"/>
                <a:gd name="connsiteY33" fmla="*/ 21622 h 112140"/>
                <a:gd name="connsiteX34" fmla="*/ 26762 w 206697"/>
                <a:gd name="connsiteY34" fmla="*/ 85 h 112140"/>
                <a:gd name="connsiteX35" fmla="*/ 8086 w 206697"/>
                <a:gd name="connsiteY35" fmla="*/ 14196 h 112140"/>
                <a:gd name="connsiteX36" fmla="*/ 263 w 206697"/>
                <a:gd name="connsiteY36" fmla="*/ 38208 h 112140"/>
                <a:gd name="connsiteX37" fmla="*/ 3291 w 206697"/>
                <a:gd name="connsiteY37" fmla="*/ 40684 h 112140"/>
                <a:gd name="connsiteX38" fmla="*/ 7582 w 206697"/>
                <a:gd name="connsiteY38" fmla="*/ 34990 h 112140"/>
                <a:gd name="connsiteX39" fmla="*/ 26005 w 206697"/>
                <a:gd name="connsiteY39" fmla="*/ 5532 h 112140"/>
                <a:gd name="connsiteX40" fmla="*/ 33829 w 206697"/>
                <a:gd name="connsiteY40" fmla="*/ 16919 h 112140"/>
                <a:gd name="connsiteX41" fmla="*/ 29791 w 206697"/>
                <a:gd name="connsiteY41" fmla="*/ 37713 h 112140"/>
                <a:gd name="connsiteX42" fmla="*/ 15153 w 206697"/>
                <a:gd name="connsiteY42" fmla="*/ 94897 h 11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6697" h="112140">
                  <a:moveTo>
                    <a:pt x="15153" y="94897"/>
                  </a:moveTo>
                  <a:cubicBezTo>
                    <a:pt x="14396" y="98610"/>
                    <a:pt x="12881" y="104304"/>
                    <a:pt x="12881" y="105542"/>
                  </a:cubicBezTo>
                  <a:cubicBezTo>
                    <a:pt x="12881" y="109998"/>
                    <a:pt x="16415" y="112226"/>
                    <a:pt x="20200" y="112226"/>
                  </a:cubicBezTo>
                  <a:cubicBezTo>
                    <a:pt x="23229" y="112226"/>
                    <a:pt x="27772" y="110245"/>
                    <a:pt x="29538" y="105294"/>
                  </a:cubicBezTo>
                  <a:cubicBezTo>
                    <a:pt x="29791" y="104799"/>
                    <a:pt x="32819" y="93164"/>
                    <a:pt x="34334" y="86975"/>
                  </a:cubicBezTo>
                  <a:lnTo>
                    <a:pt x="39886" y="64696"/>
                  </a:lnTo>
                  <a:cubicBezTo>
                    <a:pt x="41400" y="59250"/>
                    <a:pt x="42914" y="53804"/>
                    <a:pt x="44176" y="48110"/>
                  </a:cubicBezTo>
                  <a:cubicBezTo>
                    <a:pt x="45186" y="43902"/>
                    <a:pt x="47205" y="36723"/>
                    <a:pt x="47457" y="35733"/>
                  </a:cubicBezTo>
                  <a:cubicBezTo>
                    <a:pt x="51243" y="28059"/>
                    <a:pt x="64619" y="5532"/>
                    <a:pt x="88595" y="5532"/>
                  </a:cubicBezTo>
                  <a:cubicBezTo>
                    <a:pt x="99952" y="5532"/>
                    <a:pt x="102223" y="14691"/>
                    <a:pt x="102223" y="22860"/>
                  </a:cubicBezTo>
                  <a:cubicBezTo>
                    <a:pt x="102223" y="29049"/>
                    <a:pt x="100457" y="35980"/>
                    <a:pt x="98438" y="43407"/>
                  </a:cubicBezTo>
                  <a:lnTo>
                    <a:pt x="91371" y="72122"/>
                  </a:lnTo>
                  <a:lnTo>
                    <a:pt x="86324" y="90936"/>
                  </a:lnTo>
                  <a:cubicBezTo>
                    <a:pt x="85314" y="95887"/>
                    <a:pt x="83043" y="104304"/>
                    <a:pt x="83043" y="105542"/>
                  </a:cubicBezTo>
                  <a:cubicBezTo>
                    <a:pt x="83043" y="109998"/>
                    <a:pt x="86576" y="112226"/>
                    <a:pt x="90362" y="112226"/>
                  </a:cubicBezTo>
                  <a:cubicBezTo>
                    <a:pt x="98185" y="112226"/>
                    <a:pt x="99700" y="106037"/>
                    <a:pt x="101719" y="98115"/>
                  </a:cubicBezTo>
                  <a:cubicBezTo>
                    <a:pt x="105252" y="84252"/>
                    <a:pt x="114590" y="48110"/>
                    <a:pt x="116861" y="38456"/>
                  </a:cubicBezTo>
                  <a:cubicBezTo>
                    <a:pt x="117618" y="35238"/>
                    <a:pt x="130994" y="5532"/>
                    <a:pt x="158504" y="5532"/>
                  </a:cubicBezTo>
                  <a:cubicBezTo>
                    <a:pt x="169356" y="5532"/>
                    <a:pt x="172132" y="13948"/>
                    <a:pt x="172132" y="22860"/>
                  </a:cubicBezTo>
                  <a:cubicBezTo>
                    <a:pt x="172132" y="36970"/>
                    <a:pt x="161532" y="65191"/>
                    <a:pt x="156485" y="78311"/>
                  </a:cubicBezTo>
                  <a:cubicBezTo>
                    <a:pt x="154213" y="84252"/>
                    <a:pt x="153204" y="86975"/>
                    <a:pt x="153204" y="91926"/>
                  </a:cubicBezTo>
                  <a:cubicBezTo>
                    <a:pt x="153204" y="103561"/>
                    <a:pt x="162037" y="112226"/>
                    <a:pt x="173899" y="112226"/>
                  </a:cubicBezTo>
                  <a:cubicBezTo>
                    <a:pt x="197622" y="112226"/>
                    <a:pt x="206960" y="76083"/>
                    <a:pt x="206960" y="74103"/>
                  </a:cubicBezTo>
                  <a:cubicBezTo>
                    <a:pt x="206960" y="71627"/>
                    <a:pt x="204689" y="71627"/>
                    <a:pt x="203932" y="71627"/>
                  </a:cubicBezTo>
                  <a:cubicBezTo>
                    <a:pt x="201408" y="71627"/>
                    <a:pt x="201408" y="72370"/>
                    <a:pt x="200146" y="76083"/>
                  </a:cubicBezTo>
                  <a:cubicBezTo>
                    <a:pt x="196360" y="89203"/>
                    <a:pt x="188284" y="106779"/>
                    <a:pt x="174403" y="106779"/>
                  </a:cubicBezTo>
                  <a:cubicBezTo>
                    <a:pt x="170113" y="106779"/>
                    <a:pt x="168346" y="104304"/>
                    <a:pt x="168346" y="98610"/>
                  </a:cubicBezTo>
                  <a:cubicBezTo>
                    <a:pt x="168346" y="92422"/>
                    <a:pt x="170618" y="86480"/>
                    <a:pt x="172889" y="81034"/>
                  </a:cubicBezTo>
                  <a:cubicBezTo>
                    <a:pt x="177684" y="68162"/>
                    <a:pt x="188284" y="40684"/>
                    <a:pt x="188284" y="26573"/>
                  </a:cubicBezTo>
                  <a:cubicBezTo>
                    <a:pt x="188284" y="10483"/>
                    <a:pt x="178189" y="85"/>
                    <a:pt x="159261" y="85"/>
                  </a:cubicBezTo>
                  <a:cubicBezTo>
                    <a:pt x="140332" y="85"/>
                    <a:pt x="127461" y="10978"/>
                    <a:pt x="118123" y="24098"/>
                  </a:cubicBezTo>
                  <a:cubicBezTo>
                    <a:pt x="117871" y="20880"/>
                    <a:pt x="117114" y="12463"/>
                    <a:pt x="110047" y="6522"/>
                  </a:cubicBezTo>
                  <a:cubicBezTo>
                    <a:pt x="103738" y="1323"/>
                    <a:pt x="95661" y="85"/>
                    <a:pt x="89352" y="85"/>
                  </a:cubicBezTo>
                  <a:cubicBezTo>
                    <a:pt x="66638" y="85"/>
                    <a:pt x="54272" y="15929"/>
                    <a:pt x="49981" y="21622"/>
                  </a:cubicBezTo>
                  <a:cubicBezTo>
                    <a:pt x="48719" y="7512"/>
                    <a:pt x="38119" y="85"/>
                    <a:pt x="26762" y="85"/>
                  </a:cubicBezTo>
                  <a:cubicBezTo>
                    <a:pt x="15153" y="85"/>
                    <a:pt x="10358" y="9740"/>
                    <a:pt x="8086" y="14196"/>
                  </a:cubicBezTo>
                  <a:cubicBezTo>
                    <a:pt x="3544" y="22860"/>
                    <a:pt x="263" y="37466"/>
                    <a:pt x="263" y="38208"/>
                  </a:cubicBezTo>
                  <a:cubicBezTo>
                    <a:pt x="263" y="40684"/>
                    <a:pt x="2786" y="40684"/>
                    <a:pt x="3291" y="40684"/>
                  </a:cubicBezTo>
                  <a:cubicBezTo>
                    <a:pt x="5815" y="40684"/>
                    <a:pt x="6067" y="40436"/>
                    <a:pt x="7582" y="34990"/>
                  </a:cubicBezTo>
                  <a:cubicBezTo>
                    <a:pt x="11872" y="17414"/>
                    <a:pt x="16920" y="5532"/>
                    <a:pt x="26005" y="5532"/>
                  </a:cubicBezTo>
                  <a:cubicBezTo>
                    <a:pt x="30043" y="5532"/>
                    <a:pt x="33829" y="7512"/>
                    <a:pt x="33829" y="16919"/>
                  </a:cubicBezTo>
                  <a:cubicBezTo>
                    <a:pt x="33829" y="22117"/>
                    <a:pt x="33072" y="24840"/>
                    <a:pt x="29791" y="37713"/>
                  </a:cubicBezTo>
                  <a:lnTo>
                    <a:pt x="15153" y="948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8F2D5C2F-B916-44D2-F0B0-018F7C90D0CE}"/>
                </a:ext>
              </a:extLst>
            </p:cNvPr>
            <p:cNvSpPr/>
            <p:nvPr>
              <p:custDataLst>
                <p:tags r:id="rId209"/>
              </p:custDataLst>
            </p:nvPr>
          </p:nvSpPr>
          <p:spPr>
            <a:xfrm>
              <a:off x="9356214" y="4340501"/>
              <a:ext cx="97670" cy="177493"/>
            </a:xfrm>
            <a:custGeom>
              <a:avLst/>
              <a:gdLst>
                <a:gd name="connsiteX0" fmla="*/ 1533 w 97670"/>
                <a:gd name="connsiteY0" fmla="*/ 150101 h 177493"/>
                <a:gd name="connsiteX1" fmla="*/ 271 w 97670"/>
                <a:gd name="connsiteY1" fmla="*/ 152576 h 177493"/>
                <a:gd name="connsiteX2" fmla="*/ 3300 w 97670"/>
                <a:gd name="connsiteY2" fmla="*/ 155794 h 177493"/>
                <a:gd name="connsiteX3" fmla="*/ 12385 w 97670"/>
                <a:gd name="connsiteY3" fmla="*/ 148120 h 177493"/>
                <a:gd name="connsiteX4" fmla="*/ 21471 w 97670"/>
                <a:gd name="connsiteY4" fmla="*/ 139704 h 177493"/>
                <a:gd name="connsiteX5" fmla="*/ 49737 w 97670"/>
                <a:gd name="connsiteY5" fmla="*/ 177579 h 177493"/>
                <a:gd name="connsiteX6" fmla="*/ 73966 w 97670"/>
                <a:gd name="connsiteY6" fmla="*/ 168172 h 177493"/>
                <a:gd name="connsiteX7" fmla="*/ 89361 w 97670"/>
                <a:gd name="connsiteY7" fmla="*/ 153566 h 177493"/>
                <a:gd name="connsiteX8" fmla="*/ 86332 w 97670"/>
                <a:gd name="connsiteY8" fmla="*/ 150596 h 177493"/>
                <a:gd name="connsiteX9" fmla="*/ 83051 w 97670"/>
                <a:gd name="connsiteY9" fmla="*/ 152824 h 177493"/>
                <a:gd name="connsiteX10" fmla="*/ 50242 w 97670"/>
                <a:gd name="connsiteY10" fmla="*/ 172133 h 177493"/>
                <a:gd name="connsiteX11" fmla="*/ 34847 w 97670"/>
                <a:gd name="connsiteY11" fmla="*/ 139951 h 177493"/>
                <a:gd name="connsiteX12" fmla="*/ 36109 w 97670"/>
                <a:gd name="connsiteY12" fmla="*/ 125841 h 177493"/>
                <a:gd name="connsiteX13" fmla="*/ 41661 w 97670"/>
                <a:gd name="connsiteY13" fmla="*/ 119652 h 177493"/>
                <a:gd name="connsiteX14" fmla="*/ 97942 w 97670"/>
                <a:gd name="connsiteY14" fmla="*/ 19394 h 177493"/>
                <a:gd name="connsiteX15" fmla="*/ 83051 w 97670"/>
                <a:gd name="connsiteY15" fmla="*/ 85 h 177493"/>
                <a:gd name="connsiteX16" fmla="*/ 40904 w 97670"/>
                <a:gd name="connsiteY16" fmla="*/ 46625 h 177493"/>
                <a:gd name="connsiteX17" fmla="*/ 20966 w 97670"/>
                <a:gd name="connsiteY17" fmla="*/ 132030 h 177493"/>
                <a:gd name="connsiteX18" fmla="*/ 1533 w 97670"/>
                <a:gd name="connsiteY18" fmla="*/ 150101 h 177493"/>
                <a:gd name="connsiteX19" fmla="*/ 37371 w 97670"/>
                <a:gd name="connsiteY19" fmla="*/ 115444 h 177493"/>
                <a:gd name="connsiteX20" fmla="*/ 63113 w 97670"/>
                <a:gd name="connsiteY20" fmla="*/ 28801 h 177493"/>
                <a:gd name="connsiteX21" fmla="*/ 83304 w 97670"/>
                <a:gd name="connsiteY21" fmla="*/ 5532 h 177493"/>
                <a:gd name="connsiteX22" fmla="*/ 91885 w 97670"/>
                <a:gd name="connsiteY22" fmla="*/ 18404 h 177493"/>
                <a:gd name="connsiteX23" fmla="*/ 37371 w 97670"/>
                <a:gd name="connsiteY23" fmla="*/ 115444 h 17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670" h="177493">
                  <a:moveTo>
                    <a:pt x="1533" y="150101"/>
                  </a:moveTo>
                  <a:cubicBezTo>
                    <a:pt x="1028" y="150843"/>
                    <a:pt x="271" y="151586"/>
                    <a:pt x="271" y="152576"/>
                  </a:cubicBezTo>
                  <a:cubicBezTo>
                    <a:pt x="271" y="153814"/>
                    <a:pt x="1786" y="155794"/>
                    <a:pt x="3300" y="155794"/>
                  </a:cubicBezTo>
                  <a:cubicBezTo>
                    <a:pt x="4562" y="155794"/>
                    <a:pt x="5319" y="155052"/>
                    <a:pt x="12385" y="148120"/>
                  </a:cubicBezTo>
                  <a:cubicBezTo>
                    <a:pt x="14405" y="146387"/>
                    <a:pt x="19452" y="141684"/>
                    <a:pt x="21471" y="139704"/>
                  </a:cubicBezTo>
                  <a:cubicBezTo>
                    <a:pt x="23995" y="159260"/>
                    <a:pt x="31314" y="177579"/>
                    <a:pt x="49737" y="177579"/>
                  </a:cubicBezTo>
                  <a:cubicBezTo>
                    <a:pt x="59833" y="177579"/>
                    <a:pt x="68666" y="171885"/>
                    <a:pt x="73966" y="168172"/>
                  </a:cubicBezTo>
                  <a:cubicBezTo>
                    <a:pt x="77499" y="165696"/>
                    <a:pt x="89361" y="156042"/>
                    <a:pt x="89361" y="153566"/>
                  </a:cubicBezTo>
                  <a:cubicBezTo>
                    <a:pt x="89361" y="152824"/>
                    <a:pt x="88604" y="150596"/>
                    <a:pt x="86332" y="150596"/>
                  </a:cubicBezTo>
                  <a:cubicBezTo>
                    <a:pt x="85575" y="150596"/>
                    <a:pt x="85323" y="150843"/>
                    <a:pt x="83051" y="152824"/>
                  </a:cubicBezTo>
                  <a:cubicBezTo>
                    <a:pt x="66899" y="168419"/>
                    <a:pt x="57561" y="172133"/>
                    <a:pt x="50242" y="172133"/>
                  </a:cubicBezTo>
                  <a:cubicBezTo>
                    <a:pt x="38885" y="172133"/>
                    <a:pt x="34847" y="159260"/>
                    <a:pt x="34847" y="139951"/>
                  </a:cubicBezTo>
                  <a:cubicBezTo>
                    <a:pt x="34847" y="138466"/>
                    <a:pt x="35352" y="127079"/>
                    <a:pt x="36109" y="125841"/>
                  </a:cubicBezTo>
                  <a:cubicBezTo>
                    <a:pt x="36614" y="125098"/>
                    <a:pt x="36614" y="124603"/>
                    <a:pt x="41661" y="119652"/>
                  </a:cubicBezTo>
                  <a:cubicBezTo>
                    <a:pt x="62104" y="99601"/>
                    <a:pt x="97942" y="57765"/>
                    <a:pt x="97942" y="19394"/>
                  </a:cubicBezTo>
                  <a:cubicBezTo>
                    <a:pt x="97942" y="15186"/>
                    <a:pt x="97942" y="85"/>
                    <a:pt x="83051" y="85"/>
                  </a:cubicBezTo>
                  <a:cubicBezTo>
                    <a:pt x="62104" y="85"/>
                    <a:pt x="43428" y="40931"/>
                    <a:pt x="40904" y="46625"/>
                  </a:cubicBezTo>
                  <a:cubicBezTo>
                    <a:pt x="28790" y="73608"/>
                    <a:pt x="20966" y="102571"/>
                    <a:pt x="20966" y="132030"/>
                  </a:cubicBezTo>
                  <a:lnTo>
                    <a:pt x="1533" y="150101"/>
                  </a:lnTo>
                  <a:close/>
                  <a:moveTo>
                    <a:pt x="37371" y="115444"/>
                  </a:moveTo>
                  <a:cubicBezTo>
                    <a:pt x="37876" y="112721"/>
                    <a:pt x="48728" y="57765"/>
                    <a:pt x="63113" y="28801"/>
                  </a:cubicBezTo>
                  <a:cubicBezTo>
                    <a:pt x="69928" y="15434"/>
                    <a:pt x="75228" y="5532"/>
                    <a:pt x="83304" y="5532"/>
                  </a:cubicBezTo>
                  <a:cubicBezTo>
                    <a:pt x="91885" y="5532"/>
                    <a:pt x="91885" y="14443"/>
                    <a:pt x="91885" y="18404"/>
                  </a:cubicBezTo>
                  <a:cubicBezTo>
                    <a:pt x="91885" y="59745"/>
                    <a:pt x="49485" y="103066"/>
                    <a:pt x="37371" y="11544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78AF05DB-8E2B-808A-31F6-05FFDBEC719F}"/>
                </a:ext>
              </a:extLst>
            </p:cNvPr>
            <p:cNvSpPr/>
            <p:nvPr>
              <p:custDataLst>
                <p:tags r:id="rId210"/>
              </p:custDataLst>
            </p:nvPr>
          </p:nvSpPr>
          <p:spPr>
            <a:xfrm>
              <a:off x="9469726" y="4328448"/>
              <a:ext cx="78085" cy="115061"/>
            </a:xfrm>
            <a:custGeom>
              <a:avLst/>
              <a:gdLst>
                <a:gd name="connsiteX0" fmla="*/ 78361 w 78085"/>
                <a:gd name="connsiteY0" fmla="*/ 83606 h 115061"/>
                <a:gd name="connsiteX1" fmla="*/ 72355 w 78085"/>
                <a:gd name="connsiteY1" fmla="*/ 83606 h 115061"/>
                <a:gd name="connsiteX2" fmla="*/ 67761 w 78085"/>
                <a:gd name="connsiteY2" fmla="*/ 99375 h 115061"/>
                <a:gd name="connsiteX3" fmla="*/ 50272 w 78085"/>
                <a:gd name="connsiteY3" fmla="*/ 100415 h 115061"/>
                <a:gd name="connsiteX4" fmla="*/ 17765 w 78085"/>
                <a:gd name="connsiteY4" fmla="*/ 100415 h 115061"/>
                <a:gd name="connsiteX5" fmla="*/ 53098 w 78085"/>
                <a:gd name="connsiteY5" fmla="*/ 71303 h 115061"/>
                <a:gd name="connsiteX6" fmla="*/ 78361 w 78085"/>
                <a:gd name="connsiteY6" fmla="*/ 33873 h 115061"/>
                <a:gd name="connsiteX7" fmla="*/ 37022 w 78085"/>
                <a:gd name="connsiteY7" fmla="*/ 83 h 115061"/>
                <a:gd name="connsiteX8" fmla="*/ 275 w 78085"/>
                <a:gd name="connsiteY8" fmla="*/ 31101 h 115061"/>
                <a:gd name="connsiteX9" fmla="*/ 9639 w 78085"/>
                <a:gd name="connsiteY9" fmla="*/ 40805 h 115061"/>
                <a:gd name="connsiteX10" fmla="*/ 19002 w 78085"/>
                <a:gd name="connsiteY10" fmla="*/ 31620 h 115061"/>
                <a:gd name="connsiteX11" fmla="*/ 8579 w 78085"/>
                <a:gd name="connsiteY11" fmla="*/ 22436 h 115061"/>
                <a:gd name="connsiteX12" fmla="*/ 34372 w 78085"/>
                <a:gd name="connsiteY12" fmla="*/ 6321 h 115061"/>
                <a:gd name="connsiteX13" fmla="*/ 61225 w 78085"/>
                <a:gd name="connsiteY13" fmla="*/ 33873 h 115061"/>
                <a:gd name="connsiteX14" fmla="*/ 44618 w 78085"/>
                <a:gd name="connsiteY14" fmla="*/ 67144 h 115061"/>
                <a:gd name="connsiteX15" fmla="*/ 2042 w 78085"/>
                <a:gd name="connsiteY15" fmla="*/ 108386 h 115061"/>
                <a:gd name="connsiteX16" fmla="*/ 275 w 78085"/>
                <a:gd name="connsiteY16" fmla="*/ 115144 h 115061"/>
                <a:gd name="connsiteX17" fmla="*/ 73061 w 78085"/>
                <a:gd name="connsiteY17" fmla="*/ 115144 h 115061"/>
                <a:gd name="connsiteX18" fmla="*/ 78361 w 78085"/>
                <a:gd name="connsiteY18" fmla="*/ 83606 h 11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85" h="115061">
                  <a:moveTo>
                    <a:pt x="78361" y="83606"/>
                  </a:moveTo>
                  <a:lnTo>
                    <a:pt x="72355" y="83606"/>
                  </a:lnTo>
                  <a:cubicBezTo>
                    <a:pt x="71825" y="87418"/>
                    <a:pt x="70058" y="97642"/>
                    <a:pt x="67761" y="99375"/>
                  </a:cubicBezTo>
                  <a:cubicBezTo>
                    <a:pt x="66348" y="100415"/>
                    <a:pt x="52745" y="100415"/>
                    <a:pt x="50272" y="100415"/>
                  </a:cubicBezTo>
                  <a:lnTo>
                    <a:pt x="17765" y="100415"/>
                  </a:lnTo>
                  <a:cubicBezTo>
                    <a:pt x="36315" y="84299"/>
                    <a:pt x="42498" y="79447"/>
                    <a:pt x="53098" y="71303"/>
                  </a:cubicBezTo>
                  <a:cubicBezTo>
                    <a:pt x="66171" y="61079"/>
                    <a:pt x="78361" y="50335"/>
                    <a:pt x="78361" y="33873"/>
                  </a:cubicBezTo>
                  <a:cubicBezTo>
                    <a:pt x="78361" y="12906"/>
                    <a:pt x="59635" y="83"/>
                    <a:pt x="37022" y="83"/>
                  </a:cubicBezTo>
                  <a:cubicBezTo>
                    <a:pt x="15115" y="83"/>
                    <a:pt x="275" y="15158"/>
                    <a:pt x="275" y="31101"/>
                  </a:cubicBezTo>
                  <a:cubicBezTo>
                    <a:pt x="275" y="39938"/>
                    <a:pt x="7872" y="40805"/>
                    <a:pt x="9639" y="40805"/>
                  </a:cubicBezTo>
                  <a:cubicBezTo>
                    <a:pt x="13879" y="40805"/>
                    <a:pt x="19002" y="37859"/>
                    <a:pt x="19002" y="31620"/>
                  </a:cubicBezTo>
                  <a:cubicBezTo>
                    <a:pt x="19002" y="28501"/>
                    <a:pt x="17765" y="22436"/>
                    <a:pt x="8579" y="22436"/>
                  </a:cubicBezTo>
                  <a:cubicBezTo>
                    <a:pt x="14055" y="10133"/>
                    <a:pt x="26069" y="6321"/>
                    <a:pt x="34372" y="6321"/>
                  </a:cubicBezTo>
                  <a:cubicBezTo>
                    <a:pt x="52038" y="6321"/>
                    <a:pt x="61225" y="19837"/>
                    <a:pt x="61225" y="33873"/>
                  </a:cubicBezTo>
                  <a:cubicBezTo>
                    <a:pt x="61225" y="48949"/>
                    <a:pt x="50272" y="60906"/>
                    <a:pt x="44618" y="67144"/>
                  </a:cubicBezTo>
                  <a:lnTo>
                    <a:pt x="2042" y="108386"/>
                  </a:lnTo>
                  <a:cubicBezTo>
                    <a:pt x="275" y="109945"/>
                    <a:pt x="275" y="110292"/>
                    <a:pt x="275" y="115144"/>
                  </a:cubicBezTo>
                  <a:lnTo>
                    <a:pt x="73061" y="115144"/>
                  </a:lnTo>
                  <a:lnTo>
                    <a:pt x="78361" y="8360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1509B227-E145-5BC9-9628-739988EE968D}"/>
              </a:ext>
            </a:extLst>
          </p:cNvPr>
          <p:cNvSpPr txBox="1"/>
          <p:nvPr/>
        </p:nvSpPr>
        <p:spPr>
          <a:xfrm>
            <a:off x="162999" y="2469126"/>
            <a:ext cx="2273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Metric function:</a:t>
            </a:r>
            <a:endParaRPr lang="en-AU" sz="22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B5B7F74-DD0C-F619-D017-B325B2629410}"/>
              </a:ext>
            </a:extLst>
          </p:cNvPr>
          <p:cNvSpPr txBox="1"/>
          <p:nvPr/>
        </p:nvSpPr>
        <p:spPr>
          <a:xfrm>
            <a:off x="165795" y="4700357"/>
            <a:ext cx="2273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Weak field limit:</a:t>
            </a:r>
            <a:endParaRPr lang="en-AU" sz="22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A3AD9F7-908F-2EF5-EAF6-3D922BC2F900}"/>
              </a:ext>
            </a:extLst>
          </p:cNvPr>
          <p:cNvSpPr txBox="1"/>
          <p:nvPr/>
        </p:nvSpPr>
        <p:spPr>
          <a:xfrm>
            <a:off x="165795" y="3635089"/>
            <a:ext cx="2273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NED </a:t>
            </a:r>
            <a:r>
              <a:rPr lang="en-US" sz="2200" dirty="0" err="1"/>
              <a:t>Lagrangian</a:t>
            </a:r>
            <a:r>
              <a:rPr lang="en-US" sz="2200" dirty="0"/>
              <a:t>:</a:t>
            </a:r>
            <a:endParaRPr lang="en-AU" sz="2200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547FB5E-687A-651C-D364-22DA63B2E1D9}"/>
              </a:ext>
            </a:extLst>
          </p:cNvPr>
          <p:cNvSpPr txBox="1"/>
          <p:nvPr/>
        </p:nvSpPr>
        <p:spPr>
          <a:xfrm>
            <a:off x="165795" y="5787957"/>
            <a:ext cx="2273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Parameters:</a:t>
            </a:r>
            <a:endParaRPr lang="en-AU" sz="22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127B5B1-5E92-932B-DDA9-2C179BBCA2A5}"/>
              </a:ext>
            </a:extLst>
          </p:cNvPr>
          <p:cNvSpPr txBox="1"/>
          <p:nvPr/>
        </p:nvSpPr>
        <p:spPr>
          <a:xfrm>
            <a:off x="2588549" y="1679437"/>
            <a:ext cx="227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Hayward Model</a:t>
            </a:r>
            <a:endParaRPr lang="en-AU" sz="2400" u="sng" dirty="0"/>
          </a:p>
        </p:txBody>
      </p:sp>
      <p:grpSp>
        <p:nvGrpSpPr>
          <p:cNvPr id="507" name="Group 506" descr="\documentclass{article}&#10;\usepackage{amsmath}&#10;\pagestyle{empty}&#10;\begin{document}&#10;&#10;&#10;$$\mathcal{L}(\mathcal{F})\simeq\mathcal{O}(\mathcal{F}^{3/2})$$&#10;&#10;\end{document}" title="IguanaTex Vector Display">
            <a:extLst>
              <a:ext uri="{FF2B5EF4-FFF2-40B4-BE49-F238E27FC236}">
                <a16:creationId xmlns:a16="http://schemas.microsoft.com/office/drawing/2014/main" id="{00088276-D158-2C44-4C79-E7770CE04894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552700" y="4775200"/>
            <a:ext cx="1806817" cy="300597"/>
            <a:chOff x="7550088" y="6439823"/>
            <a:chExt cx="1806817" cy="300597"/>
          </a:xfrm>
        </p:grpSpPr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B127255B-7648-42CB-52D3-943C4DF5F83F}"/>
                </a:ext>
              </a:extLst>
            </p:cNvPr>
            <p:cNvSpPr/>
            <p:nvPr>
              <p:custDataLst>
                <p:tags r:id="rId180"/>
              </p:custDataLst>
            </p:nvPr>
          </p:nvSpPr>
          <p:spPr>
            <a:xfrm>
              <a:off x="7550088" y="6498756"/>
              <a:ext cx="157363" cy="183968"/>
            </a:xfrm>
            <a:custGeom>
              <a:avLst/>
              <a:gdLst>
                <a:gd name="connsiteX0" fmla="*/ 37773 w 157363"/>
                <a:gd name="connsiteY0" fmla="*/ 154942 h 183968"/>
                <a:gd name="connsiteX1" fmla="*/ 58956 w 157363"/>
                <a:gd name="connsiteY1" fmla="*/ 104079 h 183968"/>
                <a:gd name="connsiteX2" fmla="*/ 93001 w 157363"/>
                <a:gd name="connsiteY2" fmla="*/ 21331 h 183968"/>
                <a:gd name="connsiteX3" fmla="*/ 106115 w 157363"/>
                <a:gd name="connsiteY3" fmla="*/ 15764 h 183968"/>
                <a:gd name="connsiteX4" fmla="*/ 124020 w 157363"/>
                <a:gd name="connsiteY4" fmla="*/ 36767 h 183968"/>
                <a:gd name="connsiteX5" fmla="*/ 122759 w 157363"/>
                <a:gd name="connsiteY5" fmla="*/ 46130 h 183968"/>
                <a:gd name="connsiteX6" fmla="*/ 124524 w 157363"/>
                <a:gd name="connsiteY6" fmla="*/ 47901 h 183968"/>
                <a:gd name="connsiteX7" fmla="*/ 141673 w 157363"/>
                <a:gd name="connsiteY7" fmla="*/ 40563 h 183968"/>
                <a:gd name="connsiteX8" fmla="*/ 148482 w 157363"/>
                <a:gd name="connsiteY8" fmla="*/ 24115 h 183968"/>
                <a:gd name="connsiteX9" fmla="*/ 127298 w 157363"/>
                <a:gd name="connsiteY9" fmla="*/ 75 h 183968"/>
                <a:gd name="connsiteX10" fmla="*/ 72322 w 157363"/>
                <a:gd name="connsiteY10" fmla="*/ 27151 h 183968"/>
                <a:gd name="connsiteX11" fmla="*/ 35503 w 157363"/>
                <a:gd name="connsiteY11" fmla="*/ 112429 h 183968"/>
                <a:gd name="connsiteX12" fmla="*/ 21381 w 157363"/>
                <a:gd name="connsiteY12" fmla="*/ 152918 h 183968"/>
                <a:gd name="connsiteX13" fmla="*/ 9528 w 157363"/>
                <a:gd name="connsiteY13" fmla="*/ 170378 h 183968"/>
                <a:gd name="connsiteX14" fmla="*/ 197 w 157363"/>
                <a:gd name="connsiteY14" fmla="*/ 182525 h 183968"/>
                <a:gd name="connsiteX15" fmla="*/ 2467 w 157363"/>
                <a:gd name="connsiteY15" fmla="*/ 184043 h 183968"/>
                <a:gd name="connsiteX16" fmla="*/ 15328 w 157363"/>
                <a:gd name="connsiteY16" fmla="*/ 178729 h 183968"/>
                <a:gd name="connsiteX17" fmla="*/ 25920 w 157363"/>
                <a:gd name="connsiteY17" fmla="*/ 169619 h 183968"/>
                <a:gd name="connsiteX18" fmla="*/ 63243 w 157363"/>
                <a:gd name="connsiteY18" fmla="*/ 176704 h 183968"/>
                <a:gd name="connsiteX19" fmla="*/ 101828 w 157363"/>
                <a:gd name="connsiteY19" fmla="*/ 184043 h 183968"/>
                <a:gd name="connsiteX20" fmla="*/ 151004 w 157363"/>
                <a:gd name="connsiteY20" fmla="*/ 157472 h 183968"/>
                <a:gd name="connsiteX21" fmla="*/ 157560 w 157363"/>
                <a:gd name="connsiteY21" fmla="*/ 143555 h 183968"/>
                <a:gd name="connsiteX22" fmla="*/ 155795 w 157363"/>
                <a:gd name="connsiteY22" fmla="*/ 141783 h 183968"/>
                <a:gd name="connsiteX23" fmla="*/ 141421 w 157363"/>
                <a:gd name="connsiteY23" fmla="*/ 147603 h 183968"/>
                <a:gd name="connsiteX24" fmla="*/ 132594 w 157363"/>
                <a:gd name="connsiteY24" fmla="*/ 157726 h 183968"/>
                <a:gd name="connsiteX25" fmla="*/ 128811 w 157363"/>
                <a:gd name="connsiteY25" fmla="*/ 165317 h 183968"/>
                <a:gd name="connsiteX26" fmla="*/ 122759 w 157363"/>
                <a:gd name="connsiteY26" fmla="*/ 168354 h 183968"/>
                <a:gd name="connsiteX27" fmla="*/ 81401 w 157363"/>
                <a:gd name="connsiteY27" fmla="*/ 160003 h 183968"/>
                <a:gd name="connsiteX28" fmla="*/ 47860 w 157363"/>
                <a:gd name="connsiteY28" fmla="*/ 153930 h 183968"/>
                <a:gd name="connsiteX29" fmla="*/ 37773 w 157363"/>
                <a:gd name="connsiteY29" fmla="*/ 154942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363" h="183968">
                  <a:moveTo>
                    <a:pt x="37773" y="154942"/>
                  </a:moveTo>
                  <a:cubicBezTo>
                    <a:pt x="51391" y="133686"/>
                    <a:pt x="55678" y="117490"/>
                    <a:pt x="58956" y="104079"/>
                  </a:cubicBezTo>
                  <a:cubicBezTo>
                    <a:pt x="67783" y="69158"/>
                    <a:pt x="77366" y="38792"/>
                    <a:pt x="93001" y="21331"/>
                  </a:cubicBezTo>
                  <a:cubicBezTo>
                    <a:pt x="96027" y="18041"/>
                    <a:pt x="98045" y="15764"/>
                    <a:pt x="106115" y="15764"/>
                  </a:cubicBezTo>
                  <a:cubicBezTo>
                    <a:pt x="123515" y="15764"/>
                    <a:pt x="124020" y="33224"/>
                    <a:pt x="124020" y="36767"/>
                  </a:cubicBezTo>
                  <a:cubicBezTo>
                    <a:pt x="124020" y="41322"/>
                    <a:pt x="122759" y="44865"/>
                    <a:pt x="122759" y="46130"/>
                  </a:cubicBezTo>
                  <a:cubicBezTo>
                    <a:pt x="122759" y="47901"/>
                    <a:pt x="124272" y="47901"/>
                    <a:pt x="124524" y="47901"/>
                  </a:cubicBezTo>
                  <a:cubicBezTo>
                    <a:pt x="128559" y="47901"/>
                    <a:pt x="135368" y="45118"/>
                    <a:pt x="141673" y="40563"/>
                  </a:cubicBezTo>
                  <a:cubicBezTo>
                    <a:pt x="146212" y="37020"/>
                    <a:pt x="148482" y="34490"/>
                    <a:pt x="148482" y="24115"/>
                  </a:cubicBezTo>
                  <a:cubicBezTo>
                    <a:pt x="148482" y="10450"/>
                    <a:pt x="141421" y="75"/>
                    <a:pt x="127298" y="75"/>
                  </a:cubicBezTo>
                  <a:cubicBezTo>
                    <a:pt x="119228" y="75"/>
                    <a:pt x="97036" y="2099"/>
                    <a:pt x="72322" y="27151"/>
                  </a:cubicBezTo>
                  <a:cubicBezTo>
                    <a:pt x="52147" y="47901"/>
                    <a:pt x="40295" y="93451"/>
                    <a:pt x="35503" y="112429"/>
                  </a:cubicBezTo>
                  <a:cubicBezTo>
                    <a:pt x="30964" y="129890"/>
                    <a:pt x="28946" y="137735"/>
                    <a:pt x="21381" y="152918"/>
                  </a:cubicBezTo>
                  <a:cubicBezTo>
                    <a:pt x="19615" y="155954"/>
                    <a:pt x="13059" y="167088"/>
                    <a:pt x="9528" y="170378"/>
                  </a:cubicBezTo>
                  <a:cubicBezTo>
                    <a:pt x="2719" y="176704"/>
                    <a:pt x="197" y="181259"/>
                    <a:pt x="197" y="182525"/>
                  </a:cubicBezTo>
                  <a:cubicBezTo>
                    <a:pt x="197" y="183031"/>
                    <a:pt x="702" y="184043"/>
                    <a:pt x="2467" y="184043"/>
                  </a:cubicBezTo>
                  <a:cubicBezTo>
                    <a:pt x="3476" y="184043"/>
                    <a:pt x="8772" y="183031"/>
                    <a:pt x="15328" y="178729"/>
                  </a:cubicBezTo>
                  <a:cubicBezTo>
                    <a:pt x="19615" y="176198"/>
                    <a:pt x="20120" y="175692"/>
                    <a:pt x="25920" y="169619"/>
                  </a:cubicBezTo>
                  <a:cubicBezTo>
                    <a:pt x="38529" y="169872"/>
                    <a:pt x="47356" y="172149"/>
                    <a:pt x="63243" y="176704"/>
                  </a:cubicBezTo>
                  <a:cubicBezTo>
                    <a:pt x="76105" y="180247"/>
                    <a:pt x="88966" y="184043"/>
                    <a:pt x="101828" y="184043"/>
                  </a:cubicBezTo>
                  <a:cubicBezTo>
                    <a:pt x="122255" y="184043"/>
                    <a:pt x="142934" y="168607"/>
                    <a:pt x="151004" y="157472"/>
                  </a:cubicBezTo>
                  <a:cubicBezTo>
                    <a:pt x="156047" y="150640"/>
                    <a:pt x="157560" y="144314"/>
                    <a:pt x="157560" y="143555"/>
                  </a:cubicBezTo>
                  <a:cubicBezTo>
                    <a:pt x="157560" y="141783"/>
                    <a:pt x="156047" y="141783"/>
                    <a:pt x="155795" y="141783"/>
                  </a:cubicBezTo>
                  <a:cubicBezTo>
                    <a:pt x="151760" y="141783"/>
                    <a:pt x="145708" y="144567"/>
                    <a:pt x="141421" y="147603"/>
                  </a:cubicBezTo>
                  <a:cubicBezTo>
                    <a:pt x="134612" y="151905"/>
                    <a:pt x="134107" y="153424"/>
                    <a:pt x="132594" y="157726"/>
                  </a:cubicBezTo>
                  <a:cubicBezTo>
                    <a:pt x="131333" y="161774"/>
                    <a:pt x="129820" y="163799"/>
                    <a:pt x="128811" y="165317"/>
                  </a:cubicBezTo>
                  <a:cubicBezTo>
                    <a:pt x="126794" y="168354"/>
                    <a:pt x="126542" y="168354"/>
                    <a:pt x="122759" y="168354"/>
                  </a:cubicBezTo>
                  <a:cubicBezTo>
                    <a:pt x="110654" y="168354"/>
                    <a:pt x="98045" y="164558"/>
                    <a:pt x="81401" y="160003"/>
                  </a:cubicBezTo>
                  <a:cubicBezTo>
                    <a:pt x="74340" y="157979"/>
                    <a:pt x="60469" y="153930"/>
                    <a:pt x="47860" y="153930"/>
                  </a:cubicBezTo>
                  <a:cubicBezTo>
                    <a:pt x="44582" y="153930"/>
                    <a:pt x="41051" y="154183"/>
                    <a:pt x="37773" y="154942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183B929B-BB2C-1386-1A4A-EEC16479B28E}"/>
                </a:ext>
              </a:extLst>
            </p:cNvPr>
            <p:cNvSpPr/>
            <p:nvPr>
              <p:custDataLst>
                <p:tags r:id="rId181"/>
              </p:custDataLst>
            </p:nvPr>
          </p:nvSpPr>
          <p:spPr>
            <a:xfrm>
              <a:off x="7741174" y="6487369"/>
              <a:ext cx="58506" cy="253051"/>
            </a:xfrm>
            <a:custGeom>
              <a:avLst/>
              <a:gdLst>
                <a:gd name="connsiteX0" fmla="*/ 58711 w 58506"/>
                <a:gd name="connsiteY0" fmla="*/ 250595 h 253051"/>
                <a:gd name="connsiteX1" fmla="*/ 54424 w 58506"/>
                <a:gd name="connsiteY1" fmla="*/ 245028 h 253051"/>
                <a:gd name="connsiteX2" fmla="*/ 14831 w 58506"/>
                <a:gd name="connsiteY2" fmla="*/ 126600 h 253051"/>
                <a:gd name="connsiteX3" fmla="*/ 55433 w 58506"/>
                <a:gd name="connsiteY3" fmla="*/ 6907 h 253051"/>
                <a:gd name="connsiteX4" fmla="*/ 58711 w 58506"/>
                <a:gd name="connsiteY4" fmla="*/ 2605 h 253051"/>
                <a:gd name="connsiteX5" fmla="*/ 56189 w 58506"/>
                <a:gd name="connsiteY5" fmla="*/ 75 h 253051"/>
                <a:gd name="connsiteX6" fmla="*/ 16092 w 58506"/>
                <a:gd name="connsiteY6" fmla="*/ 49420 h 253051"/>
                <a:gd name="connsiteX7" fmla="*/ 204 w 58506"/>
                <a:gd name="connsiteY7" fmla="*/ 126600 h 253051"/>
                <a:gd name="connsiteX8" fmla="*/ 16848 w 58506"/>
                <a:gd name="connsiteY8" fmla="*/ 205552 h 253051"/>
                <a:gd name="connsiteX9" fmla="*/ 56189 w 58506"/>
                <a:gd name="connsiteY9" fmla="*/ 253126 h 253051"/>
                <a:gd name="connsiteX10" fmla="*/ 58711 w 58506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06" h="253051">
                  <a:moveTo>
                    <a:pt x="58711" y="250595"/>
                  </a:moveTo>
                  <a:cubicBezTo>
                    <a:pt x="58711" y="249836"/>
                    <a:pt x="58711" y="249330"/>
                    <a:pt x="54424" y="245028"/>
                  </a:cubicBezTo>
                  <a:cubicBezTo>
                    <a:pt x="22901" y="213144"/>
                    <a:pt x="14831" y="165317"/>
                    <a:pt x="14831" y="126600"/>
                  </a:cubicBezTo>
                  <a:cubicBezTo>
                    <a:pt x="14831" y="82569"/>
                    <a:pt x="24414" y="38538"/>
                    <a:pt x="55433" y="6907"/>
                  </a:cubicBezTo>
                  <a:cubicBezTo>
                    <a:pt x="58711" y="3871"/>
                    <a:pt x="58711" y="3364"/>
                    <a:pt x="58711" y="2605"/>
                  </a:cubicBezTo>
                  <a:cubicBezTo>
                    <a:pt x="58711" y="834"/>
                    <a:pt x="57702" y="75"/>
                    <a:pt x="56189" y="75"/>
                  </a:cubicBezTo>
                  <a:cubicBezTo>
                    <a:pt x="53667" y="75"/>
                    <a:pt x="30971" y="17282"/>
                    <a:pt x="16092" y="49420"/>
                  </a:cubicBezTo>
                  <a:cubicBezTo>
                    <a:pt x="3230" y="77255"/>
                    <a:pt x="204" y="105344"/>
                    <a:pt x="204" y="126600"/>
                  </a:cubicBezTo>
                  <a:cubicBezTo>
                    <a:pt x="204" y="146338"/>
                    <a:pt x="2978" y="176957"/>
                    <a:pt x="16848" y="205552"/>
                  </a:cubicBezTo>
                  <a:cubicBezTo>
                    <a:pt x="31979" y="236677"/>
                    <a:pt x="53667" y="253126"/>
                    <a:pt x="56189" y="253126"/>
                  </a:cubicBezTo>
                  <a:cubicBezTo>
                    <a:pt x="57702" y="253126"/>
                    <a:pt x="58711" y="252367"/>
                    <a:pt x="58711" y="250595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B4C60A3A-1DAA-AC12-2661-677731714C89}"/>
                </a:ext>
              </a:extLst>
            </p:cNvPr>
            <p:cNvSpPr/>
            <p:nvPr>
              <p:custDataLst>
                <p:tags r:id="rId182"/>
              </p:custDataLst>
            </p:nvPr>
          </p:nvSpPr>
          <p:spPr>
            <a:xfrm>
              <a:off x="7818567" y="6503974"/>
              <a:ext cx="205025" cy="181280"/>
            </a:xfrm>
            <a:custGeom>
              <a:avLst/>
              <a:gdLst>
                <a:gd name="connsiteX0" fmla="*/ 205234 w 205025"/>
                <a:gd name="connsiteY0" fmla="*/ 10040 h 181280"/>
                <a:gd name="connsiteX1" fmla="*/ 177998 w 205025"/>
                <a:gd name="connsiteY1" fmla="*/ 171 h 181280"/>
                <a:gd name="connsiteX2" fmla="*/ 82925 w 205025"/>
                <a:gd name="connsiteY2" fmla="*/ 171 h 181280"/>
                <a:gd name="connsiteX3" fmla="*/ 43836 w 205025"/>
                <a:gd name="connsiteY3" fmla="*/ 21174 h 181280"/>
                <a:gd name="connsiteX4" fmla="*/ 46358 w 205025"/>
                <a:gd name="connsiteY4" fmla="*/ 22946 h 181280"/>
                <a:gd name="connsiteX5" fmla="*/ 63002 w 205025"/>
                <a:gd name="connsiteY5" fmla="*/ 14595 h 181280"/>
                <a:gd name="connsiteX6" fmla="*/ 86203 w 205025"/>
                <a:gd name="connsiteY6" fmla="*/ 14089 h 181280"/>
                <a:gd name="connsiteX7" fmla="*/ 101838 w 205025"/>
                <a:gd name="connsiteY7" fmla="*/ 14089 h 181280"/>
                <a:gd name="connsiteX8" fmla="*/ 100830 w 205025"/>
                <a:gd name="connsiteY8" fmla="*/ 18897 h 181280"/>
                <a:gd name="connsiteX9" fmla="*/ 65019 w 205025"/>
                <a:gd name="connsiteY9" fmla="*/ 129227 h 181280"/>
                <a:gd name="connsiteX10" fmla="*/ 46358 w 205025"/>
                <a:gd name="connsiteY10" fmla="*/ 167185 h 181280"/>
                <a:gd name="connsiteX11" fmla="*/ 22400 w 205025"/>
                <a:gd name="connsiteY11" fmla="*/ 151243 h 181280"/>
                <a:gd name="connsiteX12" fmla="*/ 19878 w 205025"/>
                <a:gd name="connsiteY12" fmla="*/ 148712 h 181280"/>
                <a:gd name="connsiteX13" fmla="*/ 208 w 205025"/>
                <a:gd name="connsiteY13" fmla="*/ 161112 h 181280"/>
                <a:gd name="connsiteX14" fmla="*/ 712 w 205025"/>
                <a:gd name="connsiteY14" fmla="*/ 162630 h 181280"/>
                <a:gd name="connsiteX15" fmla="*/ 28957 w 205025"/>
                <a:gd name="connsiteY15" fmla="*/ 181356 h 181280"/>
                <a:gd name="connsiteX16" fmla="*/ 64767 w 205025"/>
                <a:gd name="connsiteY16" fmla="*/ 162630 h 181280"/>
                <a:gd name="connsiteX17" fmla="*/ 96290 w 205025"/>
                <a:gd name="connsiteY17" fmla="*/ 96331 h 181280"/>
                <a:gd name="connsiteX18" fmla="*/ 144962 w 205025"/>
                <a:gd name="connsiteY18" fmla="*/ 96331 h 181280"/>
                <a:gd name="connsiteX19" fmla="*/ 144458 w 205025"/>
                <a:gd name="connsiteY19" fmla="*/ 97090 h 181280"/>
                <a:gd name="connsiteX20" fmla="*/ 146979 w 205025"/>
                <a:gd name="connsiteY20" fmla="*/ 98861 h 181280"/>
                <a:gd name="connsiteX21" fmla="*/ 166902 w 205025"/>
                <a:gd name="connsiteY21" fmla="*/ 83931 h 181280"/>
                <a:gd name="connsiteX22" fmla="*/ 162110 w 205025"/>
                <a:gd name="connsiteY22" fmla="*/ 82413 h 181280"/>
                <a:gd name="connsiteX23" fmla="*/ 101586 w 205025"/>
                <a:gd name="connsiteY23" fmla="*/ 82413 h 181280"/>
                <a:gd name="connsiteX24" fmla="*/ 121257 w 205025"/>
                <a:gd name="connsiteY24" fmla="*/ 14089 h 181280"/>
                <a:gd name="connsiteX25" fmla="*/ 154545 w 205025"/>
                <a:gd name="connsiteY25" fmla="*/ 14089 h 181280"/>
                <a:gd name="connsiteX26" fmla="*/ 183042 w 205025"/>
                <a:gd name="connsiteY26" fmla="*/ 18391 h 181280"/>
                <a:gd name="connsiteX27" fmla="*/ 183546 w 205025"/>
                <a:gd name="connsiteY27" fmla="*/ 23705 h 181280"/>
                <a:gd name="connsiteX28" fmla="*/ 185564 w 205025"/>
                <a:gd name="connsiteY28" fmla="*/ 24464 h 181280"/>
                <a:gd name="connsiteX29" fmla="*/ 205234 w 205025"/>
                <a:gd name="connsiteY29" fmla="*/ 10040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025" h="181280">
                  <a:moveTo>
                    <a:pt x="205234" y="10040"/>
                  </a:moveTo>
                  <a:cubicBezTo>
                    <a:pt x="205234" y="-1600"/>
                    <a:pt x="185816" y="171"/>
                    <a:pt x="177998" y="171"/>
                  </a:cubicBezTo>
                  <a:lnTo>
                    <a:pt x="82925" y="171"/>
                  </a:lnTo>
                  <a:cubicBezTo>
                    <a:pt x="70315" y="171"/>
                    <a:pt x="47871" y="7510"/>
                    <a:pt x="43836" y="21174"/>
                  </a:cubicBezTo>
                  <a:cubicBezTo>
                    <a:pt x="44340" y="22693"/>
                    <a:pt x="44845" y="22946"/>
                    <a:pt x="46358" y="22946"/>
                  </a:cubicBezTo>
                  <a:cubicBezTo>
                    <a:pt x="51906" y="22946"/>
                    <a:pt x="59471" y="18391"/>
                    <a:pt x="63002" y="14595"/>
                  </a:cubicBezTo>
                  <a:cubicBezTo>
                    <a:pt x="70820" y="14595"/>
                    <a:pt x="78385" y="14089"/>
                    <a:pt x="86203" y="14089"/>
                  </a:cubicBezTo>
                  <a:lnTo>
                    <a:pt x="101838" y="14089"/>
                  </a:lnTo>
                  <a:cubicBezTo>
                    <a:pt x="101838" y="14089"/>
                    <a:pt x="100830" y="18644"/>
                    <a:pt x="100830" y="18897"/>
                  </a:cubicBezTo>
                  <a:cubicBezTo>
                    <a:pt x="90994" y="65205"/>
                    <a:pt x="76116" y="104428"/>
                    <a:pt x="65019" y="129227"/>
                  </a:cubicBezTo>
                  <a:cubicBezTo>
                    <a:pt x="63506" y="132517"/>
                    <a:pt x="49888" y="164148"/>
                    <a:pt x="46358" y="167185"/>
                  </a:cubicBezTo>
                  <a:cubicBezTo>
                    <a:pt x="35262" y="167185"/>
                    <a:pt x="26940" y="161112"/>
                    <a:pt x="22400" y="151243"/>
                  </a:cubicBezTo>
                  <a:cubicBezTo>
                    <a:pt x="21644" y="149724"/>
                    <a:pt x="21644" y="148712"/>
                    <a:pt x="19878" y="148712"/>
                  </a:cubicBezTo>
                  <a:cubicBezTo>
                    <a:pt x="14078" y="148712"/>
                    <a:pt x="208" y="156810"/>
                    <a:pt x="208" y="161112"/>
                  </a:cubicBezTo>
                  <a:cubicBezTo>
                    <a:pt x="208" y="161618"/>
                    <a:pt x="460" y="162124"/>
                    <a:pt x="712" y="162630"/>
                  </a:cubicBezTo>
                  <a:cubicBezTo>
                    <a:pt x="5252" y="174523"/>
                    <a:pt x="16600" y="181356"/>
                    <a:pt x="28957" y="181356"/>
                  </a:cubicBezTo>
                  <a:cubicBezTo>
                    <a:pt x="41818" y="181356"/>
                    <a:pt x="56697" y="171993"/>
                    <a:pt x="64767" y="162630"/>
                  </a:cubicBezTo>
                  <a:cubicBezTo>
                    <a:pt x="73089" y="153014"/>
                    <a:pt x="89734" y="111514"/>
                    <a:pt x="96290" y="96331"/>
                  </a:cubicBezTo>
                  <a:lnTo>
                    <a:pt x="144962" y="96331"/>
                  </a:lnTo>
                  <a:cubicBezTo>
                    <a:pt x="144710" y="96584"/>
                    <a:pt x="144458" y="96837"/>
                    <a:pt x="144458" y="97090"/>
                  </a:cubicBezTo>
                  <a:cubicBezTo>
                    <a:pt x="144458" y="98102"/>
                    <a:pt x="145971" y="98861"/>
                    <a:pt x="146979" y="98861"/>
                  </a:cubicBezTo>
                  <a:cubicBezTo>
                    <a:pt x="152527" y="98861"/>
                    <a:pt x="166902" y="91776"/>
                    <a:pt x="166902" y="83931"/>
                  </a:cubicBezTo>
                  <a:cubicBezTo>
                    <a:pt x="166902" y="82160"/>
                    <a:pt x="165137" y="82413"/>
                    <a:pt x="162110" y="82413"/>
                  </a:cubicBezTo>
                  <a:lnTo>
                    <a:pt x="101586" y="82413"/>
                  </a:lnTo>
                  <a:cubicBezTo>
                    <a:pt x="108143" y="59638"/>
                    <a:pt x="116717" y="37370"/>
                    <a:pt x="121257" y="14089"/>
                  </a:cubicBezTo>
                  <a:lnTo>
                    <a:pt x="154545" y="14089"/>
                  </a:lnTo>
                  <a:cubicBezTo>
                    <a:pt x="160850" y="14089"/>
                    <a:pt x="178502" y="12824"/>
                    <a:pt x="183042" y="18391"/>
                  </a:cubicBezTo>
                  <a:cubicBezTo>
                    <a:pt x="183546" y="19909"/>
                    <a:pt x="182790" y="22440"/>
                    <a:pt x="183546" y="23705"/>
                  </a:cubicBezTo>
                  <a:cubicBezTo>
                    <a:pt x="184051" y="24211"/>
                    <a:pt x="184807" y="24464"/>
                    <a:pt x="185564" y="24464"/>
                  </a:cubicBezTo>
                  <a:cubicBezTo>
                    <a:pt x="191616" y="24464"/>
                    <a:pt x="205234" y="16873"/>
                    <a:pt x="205234" y="1004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6E861657-2423-40F4-F0AD-B5FCFA1A0413}"/>
                </a:ext>
              </a:extLst>
            </p:cNvPr>
            <p:cNvSpPr/>
            <p:nvPr>
              <p:custDataLst>
                <p:tags r:id="rId183"/>
              </p:custDataLst>
            </p:nvPr>
          </p:nvSpPr>
          <p:spPr>
            <a:xfrm>
              <a:off x="8034955" y="6487369"/>
              <a:ext cx="58506" cy="253051"/>
            </a:xfrm>
            <a:custGeom>
              <a:avLst/>
              <a:gdLst>
                <a:gd name="connsiteX0" fmla="*/ 58723 w 58506"/>
                <a:gd name="connsiteY0" fmla="*/ 126600 h 253051"/>
                <a:gd name="connsiteX1" fmla="*/ 42079 w 58506"/>
                <a:gd name="connsiteY1" fmla="*/ 47648 h 253051"/>
                <a:gd name="connsiteX2" fmla="*/ 2738 w 58506"/>
                <a:gd name="connsiteY2" fmla="*/ 75 h 253051"/>
                <a:gd name="connsiteX3" fmla="*/ 216 w 58506"/>
                <a:gd name="connsiteY3" fmla="*/ 2605 h 253051"/>
                <a:gd name="connsiteX4" fmla="*/ 5008 w 58506"/>
                <a:gd name="connsiteY4" fmla="*/ 8425 h 253051"/>
                <a:gd name="connsiteX5" fmla="*/ 44096 w 58506"/>
                <a:gd name="connsiteY5" fmla="*/ 126600 h 253051"/>
                <a:gd name="connsiteX6" fmla="*/ 3495 w 58506"/>
                <a:gd name="connsiteY6" fmla="*/ 246293 h 253051"/>
                <a:gd name="connsiteX7" fmla="*/ 216 w 58506"/>
                <a:gd name="connsiteY7" fmla="*/ 250595 h 253051"/>
                <a:gd name="connsiteX8" fmla="*/ 2738 w 58506"/>
                <a:gd name="connsiteY8" fmla="*/ 253126 h 253051"/>
                <a:gd name="connsiteX9" fmla="*/ 42835 w 58506"/>
                <a:gd name="connsiteY9" fmla="*/ 203781 h 253051"/>
                <a:gd name="connsiteX10" fmla="*/ 58723 w 58506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06" h="253051">
                  <a:moveTo>
                    <a:pt x="58723" y="126600"/>
                  </a:moveTo>
                  <a:cubicBezTo>
                    <a:pt x="58723" y="106862"/>
                    <a:pt x="55949" y="76243"/>
                    <a:pt x="42079" y="47648"/>
                  </a:cubicBezTo>
                  <a:cubicBezTo>
                    <a:pt x="26948" y="16523"/>
                    <a:pt x="5260" y="75"/>
                    <a:pt x="2738" y="75"/>
                  </a:cubicBezTo>
                  <a:cubicBezTo>
                    <a:pt x="1225" y="75"/>
                    <a:pt x="216" y="1087"/>
                    <a:pt x="216" y="2605"/>
                  </a:cubicBezTo>
                  <a:cubicBezTo>
                    <a:pt x="216" y="3364"/>
                    <a:pt x="216" y="3871"/>
                    <a:pt x="5008" y="8425"/>
                  </a:cubicBezTo>
                  <a:cubicBezTo>
                    <a:pt x="29722" y="33477"/>
                    <a:pt x="44096" y="73713"/>
                    <a:pt x="44096" y="126600"/>
                  </a:cubicBezTo>
                  <a:cubicBezTo>
                    <a:pt x="44096" y="169872"/>
                    <a:pt x="34765" y="214409"/>
                    <a:pt x="3495" y="246293"/>
                  </a:cubicBezTo>
                  <a:cubicBezTo>
                    <a:pt x="216" y="249330"/>
                    <a:pt x="216" y="249836"/>
                    <a:pt x="216" y="250595"/>
                  </a:cubicBezTo>
                  <a:cubicBezTo>
                    <a:pt x="216" y="252114"/>
                    <a:pt x="1225" y="253126"/>
                    <a:pt x="2738" y="253126"/>
                  </a:cubicBezTo>
                  <a:cubicBezTo>
                    <a:pt x="5260" y="253126"/>
                    <a:pt x="27956" y="235918"/>
                    <a:pt x="42835" y="203781"/>
                  </a:cubicBezTo>
                  <a:cubicBezTo>
                    <a:pt x="55697" y="175945"/>
                    <a:pt x="58723" y="147857"/>
                    <a:pt x="58723" y="12660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5686D196-8873-6C1B-A97B-FF392AB7D31D}"/>
                </a:ext>
              </a:extLst>
            </p:cNvPr>
            <p:cNvSpPr/>
            <p:nvPr>
              <p:custDataLst>
                <p:tags r:id="rId184"/>
              </p:custDataLst>
            </p:nvPr>
          </p:nvSpPr>
          <p:spPr>
            <a:xfrm>
              <a:off x="8202572" y="6559742"/>
              <a:ext cx="168207" cy="108305"/>
            </a:xfrm>
            <a:custGeom>
              <a:avLst/>
              <a:gdLst>
                <a:gd name="connsiteX0" fmla="*/ 168430 w 168207"/>
                <a:gd name="connsiteY0" fmla="*/ 8172 h 108305"/>
                <a:gd name="connsiteX1" fmla="*/ 164899 w 168207"/>
                <a:gd name="connsiteY1" fmla="*/ 328 h 108305"/>
                <a:gd name="connsiteX2" fmla="*/ 161369 w 168207"/>
                <a:gd name="connsiteY2" fmla="*/ 7160 h 108305"/>
                <a:gd name="connsiteX3" fmla="*/ 126315 w 168207"/>
                <a:gd name="connsiteY3" fmla="*/ 40057 h 108305"/>
                <a:gd name="connsiteX4" fmla="*/ 85966 w 168207"/>
                <a:gd name="connsiteY4" fmla="*/ 21078 h 108305"/>
                <a:gd name="connsiteX5" fmla="*/ 42338 w 168207"/>
                <a:gd name="connsiteY5" fmla="*/ 75 h 108305"/>
                <a:gd name="connsiteX6" fmla="*/ 223 w 168207"/>
                <a:gd name="connsiteY6" fmla="*/ 46130 h 108305"/>
                <a:gd name="connsiteX7" fmla="*/ 3753 w 168207"/>
                <a:gd name="connsiteY7" fmla="*/ 53975 h 108305"/>
                <a:gd name="connsiteX8" fmla="*/ 7284 w 168207"/>
                <a:gd name="connsiteY8" fmla="*/ 48154 h 108305"/>
                <a:gd name="connsiteX9" fmla="*/ 42338 w 168207"/>
                <a:gd name="connsiteY9" fmla="*/ 14246 h 108305"/>
                <a:gd name="connsiteX10" fmla="*/ 82687 w 168207"/>
                <a:gd name="connsiteY10" fmla="*/ 33224 h 108305"/>
                <a:gd name="connsiteX11" fmla="*/ 126315 w 168207"/>
                <a:gd name="connsiteY11" fmla="*/ 54228 h 108305"/>
                <a:gd name="connsiteX12" fmla="*/ 168430 w 168207"/>
                <a:gd name="connsiteY12" fmla="*/ 8172 h 108305"/>
                <a:gd name="connsiteX13" fmla="*/ 9301 w 168207"/>
                <a:gd name="connsiteY13" fmla="*/ 98259 h 108305"/>
                <a:gd name="connsiteX14" fmla="*/ 223 w 168207"/>
                <a:gd name="connsiteY14" fmla="*/ 103320 h 108305"/>
                <a:gd name="connsiteX15" fmla="*/ 9049 w 168207"/>
                <a:gd name="connsiteY15" fmla="*/ 108381 h 108305"/>
                <a:gd name="connsiteX16" fmla="*/ 159603 w 168207"/>
                <a:gd name="connsiteY16" fmla="*/ 108381 h 108305"/>
                <a:gd name="connsiteX17" fmla="*/ 168430 w 168207"/>
                <a:gd name="connsiteY17" fmla="*/ 103320 h 108305"/>
                <a:gd name="connsiteX18" fmla="*/ 159351 w 168207"/>
                <a:gd name="connsiteY18" fmla="*/ 98259 h 108305"/>
                <a:gd name="connsiteX19" fmla="*/ 9301 w 168207"/>
                <a:gd name="connsiteY19" fmla="*/ 98259 h 10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207" h="108305">
                  <a:moveTo>
                    <a:pt x="168430" y="8172"/>
                  </a:moveTo>
                  <a:cubicBezTo>
                    <a:pt x="168430" y="2605"/>
                    <a:pt x="166665" y="328"/>
                    <a:pt x="164899" y="328"/>
                  </a:cubicBezTo>
                  <a:cubicBezTo>
                    <a:pt x="163891" y="328"/>
                    <a:pt x="161621" y="1340"/>
                    <a:pt x="161369" y="7160"/>
                  </a:cubicBezTo>
                  <a:cubicBezTo>
                    <a:pt x="160360" y="28163"/>
                    <a:pt x="142707" y="40057"/>
                    <a:pt x="126315" y="40057"/>
                  </a:cubicBezTo>
                  <a:cubicBezTo>
                    <a:pt x="111184" y="40057"/>
                    <a:pt x="99079" y="31200"/>
                    <a:pt x="85966" y="21078"/>
                  </a:cubicBezTo>
                  <a:cubicBezTo>
                    <a:pt x="72600" y="10450"/>
                    <a:pt x="59234" y="75"/>
                    <a:pt x="42338" y="75"/>
                  </a:cubicBezTo>
                  <a:cubicBezTo>
                    <a:pt x="17624" y="75"/>
                    <a:pt x="223" y="22343"/>
                    <a:pt x="223" y="46130"/>
                  </a:cubicBezTo>
                  <a:cubicBezTo>
                    <a:pt x="223" y="53722"/>
                    <a:pt x="3501" y="53975"/>
                    <a:pt x="3753" y="53975"/>
                  </a:cubicBezTo>
                  <a:cubicBezTo>
                    <a:pt x="6527" y="53975"/>
                    <a:pt x="7284" y="48914"/>
                    <a:pt x="7284" y="48154"/>
                  </a:cubicBezTo>
                  <a:cubicBezTo>
                    <a:pt x="8545" y="23355"/>
                    <a:pt x="28720" y="14246"/>
                    <a:pt x="42338" y="14246"/>
                  </a:cubicBezTo>
                  <a:cubicBezTo>
                    <a:pt x="57469" y="14246"/>
                    <a:pt x="69574" y="23102"/>
                    <a:pt x="82687" y="33224"/>
                  </a:cubicBezTo>
                  <a:cubicBezTo>
                    <a:pt x="96053" y="43853"/>
                    <a:pt x="109419" y="54228"/>
                    <a:pt x="126315" y="54228"/>
                  </a:cubicBezTo>
                  <a:cubicBezTo>
                    <a:pt x="151029" y="54228"/>
                    <a:pt x="168430" y="31959"/>
                    <a:pt x="168430" y="8172"/>
                  </a:cubicBezTo>
                  <a:close/>
                  <a:moveTo>
                    <a:pt x="9301" y="98259"/>
                  </a:moveTo>
                  <a:cubicBezTo>
                    <a:pt x="5267" y="98259"/>
                    <a:pt x="223" y="98259"/>
                    <a:pt x="223" y="103320"/>
                  </a:cubicBezTo>
                  <a:cubicBezTo>
                    <a:pt x="223" y="108381"/>
                    <a:pt x="4762" y="108381"/>
                    <a:pt x="9049" y="108381"/>
                  </a:cubicBezTo>
                  <a:lnTo>
                    <a:pt x="159603" y="108381"/>
                  </a:lnTo>
                  <a:cubicBezTo>
                    <a:pt x="163891" y="108381"/>
                    <a:pt x="168430" y="108381"/>
                    <a:pt x="168430" y="103320"/>
                  </a:cubicBezTo>
                  <a:cubicBezTo>
                    <a:pt x="168430" y="98259"/>
                    <a:pt x="163638" y="98259"/>
                    <a:pt x="159351" y="98259"/>
                  </a:cubicBezTo>
                  <a:lnTo>
                    <a:pt x="9301" y="98259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84CAFBA9-DD76-2C19-6E97-31E55C08667E}"/>
                </a:ext>
              </a:extLst>
            </p:cNvPr>
            <p:cNvSpPr/>
            <p:nvPr>
              <p:custDataLst>
                <p:tags r:id="rId185"/>
              </p:custDataLst>
            </p:nvPr>
          </p:nvSpPr>
          <p:spPr>
            <a:xfrm>
              <a:off x="8469270" y="6498756"/>
              <a:ext cx="181572" cy="183968"/>
            </a:xfrm>
            <a:custGeom>
              <a:avLst/>
              <a:gdLst>
                <a:gd name="connsiteX0" fmla="*/ 181806 w 181572"/>
                <a:gd name="connsiteY0" fmla="*/ 56505 h 183968"/>
                <a:gd name="connsiteX1" fmla="*/ 136917 w 181572"/>
                <a:gd name="connsiteY1" fmla="*/ 75 h 183968"/>
                <a:gd name="connsiteX2" fmla="*/ 86733 w 181572"/>
                <a:gd name="connsiteY2" fmla="*/ 22849 h 183968"/>
                <a:gd name="connsiteX3" fmla="*/ 58992 w 181572"/>
                <a:gd name="connsiteY3" fmla="*/ 66121 h 183968"/>
                <a:gd name="connsiteX4" fmla="*/ 61514 w 181572"/>
                <a:gd name="connsiteY4" fmla="*/ 67892 h 183968"/>
                <a:gd name="connsiteX5" fmla="*/ 74123 w 181572"/>
                <a:gd name="connsiteY5" fmla="*/ 62578 h 183968"/>
                <a:gd name="connsiteX6" fmla="*/ 81689 w 181572"/>
                <a:gd name="connsiteY6" fmla="*/ 52709 h 183968"/>
                <a:gd name="connsiteX7" fmla="*/ 99090 w 181572"/>
                <a:gd name="connsiteY7" fmla="*/ 24621 h 183968"/>
                <a:gd name="connsiteX8" fmla="*/ 120273 w 181572"/>
                <a:gd name="connsiteY8" fmla="*/ 13993 h 183968"/>
                <a:gd name="connsiteX9" fmla="*/ 160370 w 181572"/>
                <a:gd name="connsiteY9" fmla="*/ 67386 h 183968"/>
                <a:gd name="connsiteX10" fmla="*/ 77150 w 181572"/>
                <a:gd name="connsiteY10" fmla="*/ 170125 h 183968"/>
                <a:gd name="connsiteX11" fmla="*/ 21669 w 181572"/>
                <a:gd name="connsiteY11" fmla="*/ 105344 h 183968"/>
                <a:gd name="connsiteX12" fmla="*/ 76141 w 181572"/>
                <a:gd name="connsiteY12" fmla="*/ 11209 h 183968"/>
                <a:gd name="connsiteX13" fmla="*/ 86228 w 181572"/>
                <a:gd name="connsiteY13" fmla="*/ 1846 h 183968"/>
                <a:gd name="connsiteX14" fmla="*/ 83706 w 181572"/>
                <a:gd name="connsiteY14" fmla="*/ 75 h 183968"/>
                <a:gd name="connsiteX15" fmla="*/ 233 w 181572"/>
                <a:gd name="connsiteY15" fmla="*/ 116225 h 183968"/>
                <a:gd name="connsiteX16" fmla="*/ 60505 w 181572"/>
                <a:gd name="connsiteY16" fmla="*/ 184043 h 183968"/>
                <a:gd name="connsiteX17" fmla="*/ 181806 w 181572"/>
                <a:gd name="connsiteY17" fmla="*/ 56505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572" h="183968">
                  <a:moveTo>
                    <a:pt x="181806" y="56505"/>
                  </a:moveTo>
                  <a:cubicBezTo>
                    <a:pt x="181806" y="24368"/>
                    <a:pt x="167684" y="75"/>
                    <a:pt x="136917" y="75"/>
                  </a:cubicBezTo>
                  <a:cubicBezTo>
                    <a:pt x="110690" y="75"/>
                    <a:pt x="88498" y="21331"/>
                    <a:pt x="86733" y="22849"/>
                  </a:cubicBezTo>
                  <a:cubicBezTo>
                    <a:pt x="66558" y="42840"/>
                    <a:pt x="58992" y="65615"/>
                    <a:pt x="58992" y="66121"/>
                  </a:cubicBezTo>
                  <a:cubicBezTo>
                    <a:pt x="58992" y="67639"/>
                    <a:pt x="60253" y="67892"/>
                    <a:pt x="61514" y="67892"/>
                  </a:cubicBezTo>
                  <a:cubicBezTo>
                    <a:pt x="66306" y="67892"/>
                    <a:pt x="70341" y="65362"/>
                    <a:pt x="74123" y="62578"/>
                  </a:cubicBezTo>
                  <a:cubicBezTo>
                    <a:pt x="78663" y="59289"/>
                    <a:pt x="78915" y="58530"/>
                    <a:pt x="81689" y="52709"/>
                  </a:cubicBezTo>
                  <a:cubicBezTo>
                    <a:pt x="83959" y="47648"/>
                    <a:pt x="89759" y="35249"/>
                    <a:pt x="99090" y="24621"/>
                  </a:cubicBezTo>
                  <a:cubicBezTo>
                    <a:pt x="105142" y="17788"/>
                    <a:pt x="110186" y="13993"/>
                    <a:pt x="120273" y="13993"/>
                  </a:cubicBezTo>
                  <a:cubicBezTo>
                    <a:pt x="144735" y="13993"/>
                    <a:pt x="160370" y="34237"/>
                    <a:pt x="160370" y="67386"/>
                  </a:cubicBezTo>
                  <a:cubicBezTo>
                    <a:pt x="160370" y="119009"/>
                    <a:pt x="123804" y="170125"/>
                    <a:pt x="77150" y="170125"/>
                  </a:cubicBezTo>
                  <a:cubicBezTo>
                    <a:pt x="41339" y="170125"/>
                    <a:pt x="21669" y="141530"/>
                    <a:pt x="21669" y="105344"/>
                  </a:cubicBezTo>
                  <a:cubicBezTo>
                    <a:pt x="21669" y="70929"/>
                    <a:pt x="39322" y="32971"/>
                    <a:pt x="76141" y="11209"/>
                  </a:cubicBezTo>
                  <a:cubicBezTo>
                    <a:pt x="78663" y="9691"/>
                    <a:pt x="86228" y="5136"/>
                    <a:pt x="86228" y="1846"/>
                  </a:cubicBezTo>
                  <a:cubicBezTo>
                    <a:pt x="86228" y="75"/>
                    <a:pt x="84211" y="75"/>
                    <a:pt x="83706" y="75"/>
                  </a:cubicBezTo>
                  <a:cubicBezTo>
                    <a:pt x="74880" y="75"/>
                    <a:pt x="233" y="40310"/>
                    <a:pt x="233" y="116225"/>
                  </a:cubicBezTo>
                  <a:cubicBezTo>
                    <a:pt x="233" y="151652"/>
                    <a:pt x="18643" y="184043"/>
                    <a:pt x="60505" y="184043"/>
                  </a:cubicBezTo>
                  <a:cubicBezTo>
                    <a:pt x="109681" y="184043"/>
                    <a:pt x="181806" y="134445"/>
                    <a:pt x="181806" y="56505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AA9FE3E5-0FC4-230F-B7F2-815553DA69F6}"/>
                </a:ext>
              </a:extLst>
            </p:cNvPr>
            <p:cNvSpPr/>
            <p:nvPr>
              <p:custDataLst>
                <p:tags r:id="rId186"/>
              </p:custDataLst>
            </p:nvPr>
          </p:nvSpPr>
          <p:spPr>
            <a:xfrm>
              <a:off x="8687635" y="6487369"/>
              <a:ext cx="58506" cy="253051"/>
            </a:xfrm>
            <a:custGeom>
              <a:avLst/>
              <a:gdLst>
                <a:gd name="connsiteX0" fmla="*/ 58748 w 58506"/>
                <a:gd name="connsiteY0" fmla="*/ 250595 h 253051"/>
                <a:gd name="connsiteX1" fmla="*/ 54461 w 58506"/>
                <a:gd name="connsiteY1" fmla="*/ 245028 h 253051"/>
                <a:gd name="connsiteX2" fmla="*/ 14868 w 58506"/>
                <a:gd name="connsiteY2" fmla="*/ 126600 h 253051"/>
                <a:gd name="connsiteX3" fmla="*/ 55470 w 58506"/>
                <a:gd name="connsiteY3" fmla="*/ 6907 h 253051"/>
                <a:gd name="connsiteX4" fmla="*/ 58748 w 58506"/>
                <a:gd name="connsiteY4" fmla="*/ 2605 h 253051"/>
                <a:gd name="connsiteX5" fmla="*/ 56226 w 58506"/>
                <a:gd name="connsiteY5" fmla="*/ 75 h 253051"/>
                <a:gd name="connsiteX6" fmla="*/ 16129 w 58506"/>
                <a:gd name="connsiteY6" fmla="*/ 49420 h 253051"/>
                <a:gd name="connsiteX7" fmla="*/ 242 w 58506"/>
                <a:gd name="connsiteY7" fmla="*/ 126600 h 253051"/>
                <a:gd name="connsiteX8" fmla="*/ 16886 w 58506"/>
                <a:gd name="connsiteY8" fmla="*/ 205552 h 253051"/>
                <a:gd name="connsiteX9" fmla="*/ 56226 w 58506"/>
                <a:gd name="connsiteY9" fmla="*/ 253126 h 253051"/>
                <a:gd name="connsiteX10" fmla="*/ 58748 w 58506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06" h="253051">
                  <a:moveTo>
                    <a:pt x="58748" y="250595"/>
                  </a:moveTo>
                  <a:cubicBezTo>
                    <a:pt x="58748" y="249836"/>
                    <a:pt x="58748" y="249330"/>
                    <a:pt x="54461" y="245028"/>
                  </a:cubicBezTo>
                  <a:cubicBezTo>
                    <a:pt x="22938" y="213144"/>
                    <a:pt x="14868" y="165317"/>
                    <a:pt x="14868" y="126600"/>
                  </a:cubicBezTo>
                  <a:cubicBezTo>
                    <a:pt x="14868" y="82569"/>
                    <a:pt x="24451" y="38538"/>
                    <a:pt x="55470" y="6907"/>
                  </a:cubicBezTo>
                  <a:cubicBezTo>
                    <a:pt x="58748" y="3871"/>
                    <a:pt x="58748" y="3364"/>
                    <a:pt x="58748" y="2605"/>
                  </a:cubicBezTo>
                  <a:cubicBezTo>
                    <a:pt x="58748" y="834"/>
                    <a:pt x="57740" y="75"/>
                    <a:pt x="56226" y="75"/>
                  </a:cubicBezTo>
                  <a:cubicBezTo>
                    <a:pt x="53705" y="75"/>
                    <a:pt x="31008" y="17282"/>
                    <a:pt x="16129" y="49420"/>
                  </a:cubicBezTo>
                  <a:cubicBezTo>
                    <a:pt x="3268" y="77255"/>
                    <a:pt x="242" y="105344"/>
                    <a:pt x="242" y="126600"/>
                  </a:cubicBezTo>
                  <a:cubicBezTo>
                    <a:pt x="242" y="146338"/>
                    <a:pt x="3016" y="176957"/>
                    <a:pt x="16886" y="205552"/>
                  </a:cubicBezTo>
                  <a:cubicBezTo>
                    <a:pt x="32017" y="236677"/>
                    <a:pt x="53705" y="253126"/>
                    <a:pt x="56226" y="253126"/>
                  </a:cubicBezTo>
                  <a:cubicBezTo>
                    <a:pt x="57740" y="253126"/>
                    <a:pt x="58748" y="252367"/>
                    <a:pt x="58748" y="250595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54C3E862-088E-E509-9819-325EAF9366E9}"/>
                </a:ext>
              </a:extLst>
            </p:cNvPr>
            <p:cNvSpPr/>
            <p:nvPr>
              <p:custDataLst>
                <p:tags r:id="rId187"/>
              </p:custDataLst>
            </p:nvPr>
          </p:nvSpPr>
          <p:spPr>
            <a:xfrm>
              <a:off x="8765028" y="6503974"/>
              <a:ext cx="205025" cy="181280"/>
            </a:xfrm>
            <a:custGeom>
              <a:avLst/>
              <a:gdLst>
                <a:gd name="connsiteX0" fmla="*/ 205271 w 205025"/>
                <a:gd name="connsiteY0" fmla="*/ 10040 h 181280"/>
                <a:gd name="connsiteX1" fmla="*/ 178035 w 205025"/>
                <a:gd name="connsiteY1" fmla="*/ 171 h 181280"/>
                <a:gd name="connsiteX2" fmla="*/ 82962 w 205025"/>
                <a:gd name="connsiteY2" fmla="*/ 171 h 181280"/>
                <a:gd name="connsiteX3" fmla="*/ 43873 w 205025"/>
                <a:gd name="connsiteY3" fmla="*/ 21174 h 181280"/>
                <a:gd name="connsiteX4" fmla="*/ 46395 w 205025"/>
                <a:gd name="connsiteY4" fmla="*/ 22946 h 181280"/>
                <a:gd name="connsiteX5" fmla="*/ 63039 w 205025"/>
                <a:gd name="connsiteY5" fmla="*/ 14595 h 181280"/>
                <a:gd name="connsiteX6" fmla="*/ 86240 w 205025"/>
                <a:gd name="connsiteY6" fmla="*/ 14089 h 181280"/>
                <a:gd name="connsiteX7" fmla="*/ 101876 w 205025"/>
                <a:gd name="connsiteY7" fmla="*/ 14089 h 181280"/>
                <a:gd name="connsiteX8" fmla="*/ 100867 w 205025"/>
                <a:gd name="connsiteY8" fmla="*/ 18897 h 181280"/>
                <a:gd name="connsiteX9" fmla="*/ 65057 w 205025"/>
                <a:gd name="connsiteY9" fmla="*/ 129227 h 181280"/>
                <a:gd name="connsiteX10" fmla="*/ 46395 w 205025"/>
                <a:gd name="connsiteY10" fmla="*/ 167185 h 181280"/>
                <a:gd name="connsiteX11" fmla="*/ 22438 w 205025"/>
                <a:gd name="connsiteY11" fmla="*/ 151243 h 181280"/>
                <a:gd name="connsiteX12" fmla="*/ 19916 w 205025"/>
                <a:gd name="connsiteY12" fmla="*/ 148712 h 181280"/>
                <a:gd name="connsiteX13" fmla="*/ 245 w 205025"/>
                <a:gd name="connsiteY13" fmla="*/ 161112 h 181280"/>
                <a:gd name="connsiteX14" fmla="*/ 750 w 205025"/>
                <a:gd name="connsiteY14" fmla="*/ 162630 h 181280"/>
                <a:gd name="connsiteX15" fmla="*/ 28994 w 205025"/>
                <a:gd name="connsiteY15" fmla="*/ 181356 h 181280"/>
                <a:gd name="connsiteX16" fmla="*/ 64805 w 205025"/>
                <a:gd name="connsiteY16" fmla="*/ 162630 h 181280"/>
                <a:gd name="connsiteX17" fmla="*/ 96328 w 205025"/>
                <a:gd name="connsiteY17" fmla="*/ 96331 h 181280"/>
                <a:gd name="connsiteX18" fmla="*/ 144999 w 205025"/>
                <a:gd name="connsiteY18" fmla="*/ 96331 h 181280"/>
                <a:gd name="connsiteX19" fmla="*/ 144495 w 205025"/>
                <a:gd name="connsiteY19" fmla="*/ 97090 h 181280"/>
                <a:gd name="connsiteX20" fmla="*/ 147017 w 205025"/>
                <a:gd name="connsiteY20" fmla="*/ 98861 h 181280"/>
                <a:gd name="connsiteX21" fmla="*/ 166939 w 205025"/>
                <a:gd name="connsiteY21" fmla="*/ 83931 h 181280"/>
                <a:gd name="connsiteX22" fmla="*/ 162148 w 205025"/>
                <a:gd name="connsiteY22" fmla="*/ 82413 h 181280"/>
                <a:gd name="connsiteX23" fmla="*/ 101624 w 205025"/>
                <a:gd name="connsiteY23" fmla="*/ 82413 h 181280"/>
                <a:gd name="connsiteX24" fmla="*/ 121294 w 205025"/>
                <a:gd name="connsiteY24" fmla="*/ 14089 h 181280"/>
                <a:gd name="connsiteX25" fmla="*/ 154582 w 205025"/>
                <a:gd name="connsiteY25" fmla="*/ 14089 h 181280"/>
                <a:gd name="connsiteX26" fmla="*/ 183079 w 205025"/>
                <a:gd name="connsiteY26" fmla="*/ 18391 h 181280"/>
                <a:gd name="connsiteX27" fmla="*/ 183584 w 205025"/>
                <a:gd name="connsiteY27" fmla="*/ 23705 h 181280"/>
                <a:gd name="connsiteX28" fmla="*/ 185601 w 205025"/>
                <a:gd name="connsiteY28" fmla="*/ 24464 h 181280"/>
                <a:gd name="connsiteX29" fmla="*/ 205271 w 205025"/>
                <a:gd name="connsiteY29" fmla="*/ 10040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025" h="181280">
                  <a:moveTo>
                    <a:pt x="205271" y="10040"/>
                  </a:moveTo>
                  <a:cubicBezTo>
                    <a:pt x="205271" y="-1600"/>
                    <a:pt x="185853" y="171"/>
                    <a:pt x="178035" y="171"/>
                  </a:cubicBezTo>
                  <a:lnTo>
                    <a:pt x="82962" y="171"/>
                  </a:lnTo>
                  <a:cubicBezTo>
                    <a:pt x="70353" y="171"/>
                    <a:pt x="47908" y="7510"/>
                    <a:pt x="43873" y="21174"/>
                  </a:cubicBezTo>
                  <a:cubicBezTo>
                    <a:pt x="44378" y="22693"/>
                    <a:pt x="44882" y="22946"/>
                    <a:pt x="46395" y="22946"/>
                  </a:cubicBezTo>
                  <a:cubicBezTo>
                    <a:pt x="51943" y="22946"/>
                    <a:pt x="59509" y="18391"/>
                    <a:pt x="63039" y="14595"/>
                  </a:cubicBezTo>
                  <a:cubicBezTo>
                    <a:pt x="70857" y="14595"/>
                    <a:pt x="78423" y="14089"/>
                    <a:pt x="86240" y="14089"/>
                  </a:cubicBezTo>
                  <a:lnTo>
                    <a:pt x="101876" y="14089"/>
                  </a:lnTo>
                  <a:cubicBezTo>
                    <a:pt x="101876" y="14089"/>
                    <a:pt x="100867" y="18644"/>
                    <a:pt x="100867" y="18897"/>
                  </a:cubicBezTo>
                  <a:cubicBezTo>
                    <a:pt x="91032" y="65205"/>
                    <a:pt x="76153" y="104428"/>
                    <a:pt x="65057" y="129227"/>
                  </a:cubicBezTo>
                  <a:cubicBezTo>
                    <a:pt x="63544" y="132517"/>
                    <a:pt x="49926" y="164148"/>
                    <a:pt x="46395" y="167185"/>
                  </a:cubicBezTo>
                  <a:cubicBezTo>
                    <a:pt x="35299" y="167185"/>
                    <a:pt x="26977" y="161112"/>
                    <a:pt x="22438" y="151243"/>
                  </a:cubicBezTo>
                  <a:cubicBezTo>
                    <a:pt x="21681" y="149724"/>
                    <a:pt x="21681" y="148712"/>
                    <a:pt x="19916" y="148712"/>
                  </a:cubicBezTo>
                  <a:cubicBezTo>
                    <a:pt x="14116" y="148712"/>
                    <a:pt x="245" y="156810"/>
                    <a:pt x="245" y="161112"/>
                  </a:cubicBezTo>
                  <a:cubicBezTo>
                    <a:pt x="245" y="161618"/>
                    <a:pt x="498" y="162124"/>
                    <a:pt x="750" y="162630"/>
                  </a:cubicBezTo>
                  <a:cubicBezTo>
                    <a:pt x="5289" y="174523"/>
                    <a:pt x="16637" y="181356"/>
                    <a:pt x="28994" y="181356"/>
                  </a:cubicBezTo>
                  <a:cubicBezTo>
                    <a:pt x="41856" y="181356"/>
                    <a:pt x="56735" y="171993"/>
                    <a:pt x="64805" y="162630"/>
                  </a:cubicBezTo>
                  <a:cubicBezTo>
                    <a:pt x="73127" y="153014"/>
                    <a:pt x="89771" y="111514"/>
                    <a:pt x="96328" y="96331"/>
                  </a:cubicBezTo>
                  <a:lnTo>
                    <a:pt x="144999" y="96331"/>
                  </a:lnTo>
                  <a:cubicBezTo>
                    <a:pt x="144747" y="96584"/>
                    <a:pt x="144495" y="96837"/>
                    <a:pt x="144495" y="97090"/>
                  </a:cubicBezTo>
                  <a:cubicBezTo>
                    <a:pt x="144495" y="98102"/>
                    <a:pt x="146008" y="98861"/>
                    <a:pt x="147017" y="98861"/>
                  </a:cubicBezTo>
                  <a:cubicBezTo>
                    <a:pt x="152565" y="98861"/>
                    <a:pt x="166939" y="91776"/>
                    <a:pt x="166939" y="83931"/>
                  </a:cubicBezTo>
                  <a:cubicBezTo>
                    <a:pt x="166939" y="82160"/>
                    <a:pt x="165174" y="82413"/>
                    <a:pt x="162148" y="82413"/>
                  </a:cubicBezTo>
                  <a:lnTo>
                    <a:pt x="101624" y="82413"/>
                  </a:lnTo>
                  <a:cubicBezTo>
                    <a:pt x="108180" y="59638"/>
                    <a:pt x="116755" y="37370"/>
                    <a:pt x="121294" y="14089"/>
                  </a:cubicBezTo>
                  <a:lnTo>
                    <a:pt x="154582" y="14089"/>
                  </a:lnTo>
                  <a:cubicBezTo>
                    <a:pt x="160887" y="14089"/>
                    <a:pt x="178540" y="12824"/>
                    <a:pt x="183079" y="18391"/>
                  </a:cubicBezTo>
                  <a:cubicBezTo>
                    <a:pt x="183584" y="19909"/>
                    <a:pt x="182827" y="22440"/>
                    <a:pt x="183584" y="23705"/>
                  </a:cubicBezTo>
                  <a:cubicBezTo>
                    <a:pt x="184088" y="24211"/>
                    <a:pt x="184844" y="24464"/>
                    <a:pt x="185601" y="24464"/>
                  </a:cubicBezTo>
                  <a:cubicBezTo>
                    <a:pt x="191653" y="24464"/>
                    <a:pt x="205271" y="16873"/>
                    <a:pt x="205271" y="1004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4165582F-08B1-0C1C-B168-A8086478DA75}"/>
                </a:ext>
              </a:extLst>
            </p:cNvPr>
            <p:cNvSpPr/>
            <p:nvPr>
              <p:custDataLst>
                <p:tags r:id="rId188"/>
              </p:custDataLst>
            </p:nvPr>
          </p:nvSpPr>
          <p:spPr>
            <a:xfrm>
              <a:off x="8976574" y="6455057"/>
              <a:ext cx="81203" cy="121160"/>
            </a:xfrm>
            <a:custGeom>
              <a:avLst/>
              <a:gdLst>
                <a:gd name="connsiteX0" fmla="*/ 38913 w 81203"/>
                <a:gd name="connsiteY0" fmla="*/ 58525 h 121160"/>
                <a:gd name="connsiteX1" fmla="*/ 62568 w 81203"/>
                <a:gd name="connsiteY1" fmla="*/ 87044 h 121160"/>
                <a:gd name="connsiteX2" fmla="*/ 39620 w 81203"/>
                <a:gd name="connsiteY2" fmla="*/ 115563 h 121160"/>
                <a:gd name="connsiteX3" fmla="*/ 9610 w 81203"/>
                <a:gd name="connsiteY3" fmla="*/ 103164 h 121160"/>
                <a:gd name="connsiteX4" fmla="*/ 19848 w 81203"/>
                <a:gd name="connsiteY4" fmla="*/ 93244 h 121160"/>
                <a:gd name="connsiteX5" fmla="*/ 10139 w 81203"/>
                <a:gd name="connsiteY5" fmla="*/ 83502 h 121160"/>
                <a:gd name="connsiteX6" fmla="*/ 254 w 81203"/>
                <a:gd name="connsiteY6" fmla="*/ 93775 h 121160"/>
                <a:gd name="connsiteX7" fmla="*/ 39973 w 81203"/>
                <a:gd name="connsiteY7" fmla="*/ 121231 h 121160"/>
                <a:gd name="connsiteX8" fmla="*/ 81457 w 81203"/>
                <a:gd name="connsiteY8" fmla="*/ 87044 h 121160"/>
                <a:gd name="connsiteX9" fmla="*/ 50741 w 81203"/>
                <a:gd name="connsiteY9" fmla="*/ 55337 h 121160"/>
                <a:gd name="connsiteX10" fmla="*/ 75985 w 81203"/>
                <a:gd name="connsiteY10" fmla="*/ 24515 h 121160"/>
                <a:gd name="connsiteX11" fmla="*/ 40326 w 81203"/>
                <a:gd name="connsiteY11" fmla="*/ 71 h 121160"/>
                <a:gd name="connsiteX12" fmla="*/ 5726 w 81203"/>
                <a:gd name="connsiteY12" fmla="*/ 23807 h 121160"/>
                <a:gd name="connsiteX13" fmla="*/ 14905 w 81203"/>
                <a:gd name="connsiteY13" fmla="*/ 33195 h 121160"/>
                <a:gd name="connsiteX14" fmla="*/ 23908 w 81203"/>
                <a:gd name="connsiteY14" fmla="*/ 24161 h 121160"/>
                <a:gd name="connsiteX15" fmla="*/ 14905 w 81203"/>
                <a:gd name="connsiteY15" fmla="*/ 14950 h 121160"/>
                <a:gd name="connsiteX16" fmla="*/ 39796 w 81203"/>
                <a:gd name="connsiteY16" fmla="*/ 5208 h 121160"/>
                <a:gd name="connsiteX17" fmla="*/ 58861 w 81203"/>
                <a:gd name="connsiteY17" fmla="*/ 24515 h 121160"/>
                <a:gd name="connsiteX18" fmla="*/ 51800 w 81203"/>
                <a:gd name="connsiteY18" fmla="*/ 45594 h 121160"/>
                <a:gd name="connsiteX19" fmla="*/ 32205 w 81203"/>
                <a:gd name="connsiteY19" fmla="*/ 53211 h 121160"/>
                <a:gd name="connsiteX20" fmla="*/ 26556 w 81203"/>
                <a:gd name="connsiteY20" fmla="*/ 53743 h 121160"/>
                <a:gd name="connsiteX21" fmla="*/ 24791 w 81203"/>
                <a:gd name="connsiteY21" fmla="*/ 56045 h 121160"/>
                <a:gd name="connsiteX22" fmla="*/ 29381 w 81203"/>
                <a:gd name="connsiteY22" fmla="*/ 58525 h 121160"/>
                <a:gd name="connsiteX23" fmla="*/ 38913 w 81203"/>
                <a:gd name="connsiteY23" fmla="*/ 58525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203" h="121160">
                  <a:moveTo>
                    <a:pt x="38913" y="58525"/>
                  </a:moveTo>
                  <a:cubicBezTo>
                    <a:pt x="52683" y="58525"/>
                    <a:pt x="62568" y="68091"/>
                    <a:pt x="62568" y="87044"/>
                  </a:cubicBezTo>
                  <a:cubicBezTo>
                    <a:pt x="62568" y="109009"/>
                    <a:pt x="49858" y="115563"/>
                    <a:pt x="39620" y="115563"/>
                  </a:cubicBezTo>
                  <a:cubicBezTo>
                    <a:pt x="32558" y="115563"/>
                    <a:pt x="17024" y="113615"/>
                    <a:pt x="9610" y="103164"/>
                  </a:cubicBezTo>
                  <a:cubicBezTo>
                    <a:pt x="17906" y="102809"/>
                    <a:pt x="19848" y="96964"/>
                    <a:pt x="19848" y="93244"/>
                  </a:cubicBezTo>
                  <a:cubicBezTo>
                    <a:pt x="19848" y="87576"/>
                    <a:pt x="15612" y="83502"/>
                    <a:pt x="10139" y="83502"/>
                  </a:cubicBezTo>
                  <a:cubicBezTo>
                    <a:pt x="5196" y="83502"/>
                    <a:pt x="254" y="86513"/>
                    <a:pt x="254" y="93775"/>
                  </a:cubicBezTo>
                  <a:cubicBezTo>
                    <a:pt x="254" y="110426"/>
                    <a:pt x="18613" y="121231"/>
                    <a:pt x="39973" y="121231"/>
                  </a:cubicBezTo>
                  <a:cubicBezTo>
                    <a:pt x="64510" y="121231"/>
                    <a:pt x="81457" y="104758"/>
                    <a:pt x="81457" y="87044"/>
                  </a:cubicBezTo>
                  <a:cubicBezTo>
                    <a:pt x="81457" y="73228"/>
                    <a:pt x="70159" y="59411"/>
                    <a:pt x="50741" y="55337"/>
                  </a:cubicBezTo>
                  <a:cubicBezTo>
                    <a:pt x="69276" y="48606"/>
                    <a:pt x="75985" y="35321"/>
                    <a:pt x="75985" y="24515"/>
                  </a:cubicBezTo>
                  <a:cubicBezTo>
                    <a:pt x="75985" y="10522"/>
                    <a:pt x="59920" y="71"/>
                    <a:pt x="40326" y="71"/>
                  </a:cubicBezTo>
                  <a:cubicBezTo>
                    <a:pt x="20731" y="71"/>
                    <a:pt x="5726" y="9636"/>
                    <a:pt x="5726" y="23807"/>
                  </a:cubicBezTo>
                  <a:cubicBezTo>
                    <a:pt x="5726" y="29829"/>
                    <a:pt x="9610" y="33195"/>
                    <a:pt x="14905" y="33195"/>
                  </a:cubicBezTo>
                  <a:cubicBezTo>
                    <a:pt x="20378" y="33195"/>
                    <a:pt x="23908" y="29121"/>
                    <a:pt x="23908" y="24161"/>
                  </a:cubicBezTo>
                  <a:cubicBezTo>
                    <a:pt x="23908" y="19024"/>
                    <a:pt x="20378" y="15304"/>
                    <a:pt x="14905" y="14950"/>
                  </a:cubicBezTo>
                  <a:cubicBezTo>
                    <a:pt x="21084" y="7156"/>
                    <a:pt x="33264" y="5208"/>
                    <a:pt x="39796" y="5208"/>
                  </a:cubicBezTo>
                  <a:cubicBezTo>
                    <a:pt x="47740" y="5208"/>
                    <a:pt x="58861" y="9105"/>
                    <a:pt x="58861" y="24515"/>
                  </a:cubicBezTo>
                  <a:cubicBezTo>
                    <a:pt x="58861" y="31955"/>
                    <a:pt x="56390" y="40103"/>
                    <a:pt x="51800" y="45594"/>
                  </a:cubicBezTo>
                  <a:cubicBezTo>
                    <a:pt x="45975" y="52326"/>
                    <a:pt x="41032" y="52680"/>
                    <a:pt x="32205" y="53211"/>
                  </a:cubicBezTo>
                  <a:cubicBezTo>
                    <a:pt x="27792" y="53566"/>
                    <a:pt x="27439" y="53566"/>
                    <a:pt x="26556" y="53743"/>
                  </a:cubicBezTo>
                  <a:cubicBezTo>
                    <a:pt x="26203" y="53743"/>
                    <a:pt x="24791" y="54097"/>
                    <a:pt x="24791" y="56045"/>
                  </a:cubicBezTo>
                  <a:cubicBezTo>
                    <a:pt x="24791" y="58525"/>
                    <a:pt x="26380" y="58525"/>
                    <a:pt x="29381" y="58525"/>
                  </a:cubicBezTo>
                  <a:lnTo>
                    <a:pt x="38913" y="58525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419153B2-8031-CB08-FC5C-47C0AE853153}"/>
                </a:ext>
              </a:extLst>
            </p:cNvPr>
            <p:cNvSpPr/>
            <p:nvPr>
              <p:custDataLst>
                <p:tags r:id="rId189"/>
              </p:custDataLst>
            </p:nvPr>
          </p:nvSpPr>
          <p:spPr>
            <a:xfrm>
              <a:off x="9081158" y="6439823"/>
              <a:ext cx="75907" cy="177135"/>
            </a:xfrm>
            <a:custGeom>
              <a:avLst/>
              <a:gdLst>
                <a:gd name="connsiteX0" fmla="*/ 75106 w 75907"/>
                <a:gd name="connsiteY0" fmla="*/ 7865 h 177135"/>
                <a:gd name="connsiteX1" fmla="*/ 76165 w 75907"/>
                <a:gd name="connsiteY1" fmla="*/ 4499 h 177135"/>
                <a:gd name="connsiteX2" fmla="*/ 71928 w 75907"/>
                <a:gd name="connsiteY2" fmla="*/ 71 h 177135"/>
                <a:gd name="connsiteX3" fmla="*/ 67162 w 75907"/>
                <a:gd name="connsiteY3" fmla="*/ 4499 h 177135"/>
                <a:gd name="connsiteX4" fmla="*/ 1317 w 75907"/>
                <a:gd name="connsiteY4" fmla="*/ 169412 h 177135"/>
                <a:gd name="connsiteX5" fmla="*/ 258 w 75907"/>
                <a:gd name="connsiteY5" fmla="*/ 172778 h 177135"/>
                <a:gd name="connsiteX6" fmla="*/ 4494 w 75907"/>
                <a:gd name="connsiteY6" fmla="*/ 177206 h 177135"/>
                <a:gd name="connsiteX7" fmla="*/ 9261 w 75907"/>
                <a:gd name="connsiteY7" fmla="*/ 172778 h 177135"/>
                <a:gd name="connsiteX8" fmla="*/ 75106 w 75907"/>
                <a:gd name="connsiteY8" fmla="*/ 7865 h 17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07" h="177135">
                  <a:moveTo>
                    <a:pt x="75106" y="7865"/>
                  </a:moveTo>
                  <a:cubicBezTo>
                    <a:pt x="76165" y="5562"/>
                    <a:pt x="76165" y="5208"/>
                    <a:pt x="76165" y="4499"/>
                  </a:cubicBezTo>
                  <a:cubicBezTo>
                    <a:pt x="76165" y="1665"/>
                    <a:pt x="73870" y="71"/>
                    <a:pt x="71928" y="71"/>
                  </a:cubicBezTo>
                  <a:cubicBezTo>
                    <a:pt x="68927" y="71"/>
                    <a:pt x="68045" y="2196"/>
                    <a:pt x="67162" y="4499"/>
                  </a:cubicBezTo>
                  <a:lnTo>
                    <a:pt x="1317" y="169412"/>
                  </a:lnTo>
                  <a:cubicBezTo>
                    <a:pt x="258" y="171715"/>
                    <a:pt x="258" y="172069"/>
                    <a:pt x="258" y="172778"/>
                  </a:cubicBezTo>
                  <a:cubicBezTo>
                    <a:pt x="258" y="175612"/>
                    <a:pt x="2552" y="177206"/>
                    <a:pt x="4494" y="177206"/>
                  </a:cubicBezTo>
                  <a:cubicBezTo>
                    <a:pt x="7495" y="177206"/>
                    <a:pt x="8378" y="175081"/>
                    <a:pt x="9261" y="172778"/>
                  </a:cubicBezTo>
                  <a:lnTo>
                    <a:pt x="75106" y="7865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785CBA8F-13B8-F992-7DE6-2C764B22C510}"/>
                </a:ext>
              </a:extLst>
            </p:cNvPr>
            <p:cNvSpPr/>
            <p:nvPr>
              <p:custDataLst>
                <p:tags r:id="rId190"/>
              </p:custDataLst>
            </p:nvPr>
          </p:nvSpPr>
          <p:spPr>
            <a:xfrm>
              <a:off x="9182013" y="6455057"/>
              <a:ext cx="78025" cy="117618"/>
            </a:xfrm>
            <a:custGeom>
              <a:avLst/>
              <a:gdLst>
                <a:gd name="connsiteX0" fmla="*/ 78287 w 78025"/>
                <a:gd name="connsiteY0" fmla="*/ 85450 h 117618"/>
                <a:gd name="connsiteX1" fmla="*/ 72286 w 78025"/>
                <a:gd name="connsiteY1" fmla="*/ 85450 h 117618"/>
                <a:gd name="connsiteX2" fmla="*/ 67696 w 78025"/>
                <a:gd name="connsiteY2" fmla="*/ 101569 h 117618"/>
                <a:gd name="connsiteX3" fmla="*/ 50219 w 78025"/>
                <a:gd name="connsiteY3" fmla="*/ 102632 h 117618"/>
                <a:gd name="connsiteX4" fmla="*/ 17738 w 78025"/>
                <a:gd name="connsiteY4" fmla="*/ 102632 h 117618"/>
                <a:gd name="connsiteX5" fmla="*/ 53044 w 78025"/>
                <a:gd name="connsiteY5" fmla="*/ 72873 h 117618"/>
                <a:gd name="connsiteX6" fmla="*/ 78287 w 78025"/>
                <a:gd name="connsiteY6" fmla="*/ 34612 h 117618"/>
                <a:gd name="connsiteX7" fmla="*/ 36980 w 78025"/>
                <a:gd name="connsiteY7" fmla="*/ 71 h 117618"/>
                <a:gd name="connsiteX8" fmla="*/ 262 w 78025"/>
                <a:gd name="connsiteY8" fmla="*/ 31778 h 117618"/>
                <a:gd name="connsiteX9" fmla="*/ 9618 w 78025"/>
                <a:gd name="connsiteY9" fmla="*/ 41697 h 117618"/>
                <a:gd name="connsiteX10" fmla="*/ 18974 w 78025"/>
                <a:gd name="connsiteY10" fmla="*/ 32309 h 117618"/>
                <a:gd name="connsiteX11" fmla="*/ 8558 w 78025"/>
                <a:gd name="connsiteY11" fmla="*/ 22921 h 117618"/>
                <a:gd name="connsiteX12" fmla="*/ 34332 w 78025"/>
                <a:gd name="connsiteY12" fmla="*/ 6447 h 117618"/>
                <a:gd name="connsiteX13" fmla="*/ 61164 w 78025"/>
                <a:gd name="connsiteY13" fmla="*/ 34612 h 117618"/>
                <a:gd name="connsiteX14" fmla="*/ 44570 w 78025"/>
                <a:gd name="connsiteY14" fmla="*/ 68622 h 117618"/>
                <a:gd name="connsiteX15" fmla="*/ 2027 w 78025"/>
                <a:gd name="connsiteY15" fmla="*/ 110780 h 117618"/>
                <a:gd name="connsiteX16" fmla="*/ 262 w 78025"/>
                <a:gd name="connsiteY16" fmla="*/ 117689 h 117618"/>
                <a:gd name="connsiteX17" fmla="*/ 72992 w 78025"/>
                <a:gd name="connsiteY17" fmla="*/ 117689 h 117618"/>
                <a:gd name="connsiteX18" fmla="*/ 78287 w 78025"/>
                <a:gd name="connsiteY18" fmla="*/ 85450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25" h="117618">
                  <a:moveTo>
                    <a:pt x="78287" y="85450"/>
                  </a:moveTo>
                  <a:lnTo>
                    <a:pt x="72286" y="85450"/>
                  </a:lnTo>
                  <a:cubicBezTo>
                    <a:pt x="71756" y="89347"/>
                    <a:pt x="69991" y="99798"/>
                    <a:pt x="67696" y="101569"/>
                  </a:cubicBezTo>
                  <a:cubicBezTo>
                    <a:pt x="66284" y="102632"/>
                    <a:pt x="52691" y="102632"/>
                    <a:pt x="50219" y="102632"/>
                  </a:cubicBezTo>
                  <a:lnTo>
                    <a:pt x="17738" y="102632"/>
                  </a:lnTo>
                  <a:cubicBezTo>
                    <a:pt x="36274" y="86159"/>
                    <a:pt x="42452" y="81199"/>
                    <a:pt x="53044" y="72873"/>
                  </a:cubicBezTo>
                  <a:cubicBezTo>
                    <a:pt x="66107" y="62422"/>
                    <a:pt x="78287" y="51440"/>
                    <a:pt x="78287" y="34612"/>
                  </a:cubicBezTo>
                  <a:cubicBezTo>
                    <a:pt x="78287" y="13179"/>
                    <a:pt x="59575" y="71"/>
                    <a:pt x="36980" y="71"/>
                  </a:cubicBezTo>
                  <a:cubicBezTo>
                    <a:pt x="15090" y="71"/>
                    <a:pt x="262" y="15481"/>
                    <a:pt x="262" y="31778"/>
                  </a:cubicBezTo>
                  <a:cubicBezTo>
                    <a:pt x="262" y="40812"/>
                    <a:pt x="7852" y="41697"/>
                    <a:pt x="9618" y="41697"/>
                  </a:cubicBezTo>
                  <a:cubicBezTo>
                    <a:pt x="13854" y="41697"/>
                    <a:pt x="18974" y="38686"/>
                    <a:pt x="18974" y="32309"/>
                  </a:cubicBezTo>
                  <a:cubicBezTo>
                    <a:pt x="18974" y="29121"/>
                    <a:pt x="17738" y="22921"/>
                    <a:pt x="8558" y="22921"/>
                  </a:cubicBezTo>
                  <a:cubicBezTo>
                    <a:pt x="14031" y="10344"/>
                    <a:pt x="26035" y="6447"/>
                    <a:pt x="34332" y="6447"/>
                  </a:cubicBezTo>
                  <a:cubicBezTo>
                    <a:pt x="51985" y="6447"/>
                    <a:pt x="61164" y="20264"/>
                    <a:pt x="61164" y="34612"/>
                  </a:cubicBezTo>
                  <a:cubicBezTo>
                    <a:pt x="61164" y="50023"/>
                    <a:pt x="50219" y="62245"/>
                    <a:pt x="44570" y="68622"/>
                  </a:cubicBezTo>
                  <a:lnTo>
                    <a:pt x="2027" y="110780"/>
                  </a:lnTo>
                  <a:cubicBezTo>
                    <a:pt x="262" y="112375"/>
                    <a:pt x="262" y="112729"/>
                    <a:pt x="262" y="117689"/>
                  </a:cubicBezTo>
                  <a:lnTo>
                    <a:pt x="72992" y="117689"/>
                  </a:lnTo>
                  <a:lnTo>
                    <a:pt x="78287" y="85450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4BF41ECA-C86D-3CD6-4ED7-285D199C071B}"/>
                </a:ext>
              </a:extLst>
            </p:cNvPr>
            <p:cNvSpPr/>
            <p:nvPr>
              <p:custDataLst>
                <p:tags r:id="rId191"/>
              </p:custDataLst>
            </p:nvPr>
          </p:nvSpPr>
          <p:spPr>
            <a:xfrm>
              <a:off x="9298399" y="6487369"/>
              <a:ext cx="58506" cy="253051"/>
            </a:xfrm>
            <a:custGeom>
              <a:avLst/>
              <a:gdLst>
                <a:gd name="connsiteX0" fmla="*/ 58773 w 58506"/>
                <a:gd name="connsiteY0" fmla="*/ 126600 h 253051"/>
                <a:gd name="connsiteX1" fmla="*/ 42129 w 58506"/>
                <a:gd name="connsiteY1" fmla="*/ 47648 h 253051"/>
                <a:gd name="connsiteX2" fmla="*/ 2788 w 58506"/>
                <a:gd name="connsiteY2" fmla="*/ 75 h 253051"/>
                <a:gd name="connsiteX3" fmla="*/ 266 w 58506"/>
                <a:gd name="connsiteY3" fmla="*/ 2605 h 253051"/>
                <a:gd name="connsiteX4" fmla="*/ 5058 w 58506"/>
                <a:gd name="connsiteY4" fmla="*/ 8425 h 253051"/>
                <a:gd name="connsiteX5" fmla="*/ 44146 w 58506"/>
                <a:gd name="connsiteY5" fmla="*/ 126600 h 253051"/>
                <a:gd name="connsiteX6" fmla="*/ 3545 w 58506"/>
                <a:gd name="connsiteY6" fmla="*/ 246293 h 253051"/>
                <a:gd name="connsiteX7" fmla="*/ 266 w 58506"/>
                <a:gd name="connsiteY7" fmla="*/ 250595 h 253051"/>
                <a:gd name="connsiteX8" fmla="*/ 2788 w 58506"/>
                <a:gd name="connsiteY8" fmla="*/ 253126 h 253051"/>
                <a:gd name="connsiteX9" fmla="*/ 42885 w 58506"/>
                <a:gd name="connsiteY9" fmla="*/ 203781 h 253051"/>
                <a:gd name="connsiteX10" fmla="*/ 58773 w 58506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06" h="253051">
                  <a:moveTo>
                    <a:pt x="58773" y="126600"/>
                  </a:moveTo>
                  <a:cubicBezTo>
                    <a:pt x="58773" y="106862"/>
                    <a:pt x="55999" y="76243"/>
                    <a:pt x="42129" y="47648"/>
                  </a:cubicBezTo>
                  <a:cubicBezTo>
                    <a:pt x="26998" y="16523"/>
                    <a:pt x="5310" y="75"/>
                    <a:pt x="2788" y="75"/>
                  </a:cubicBezTo>
                  <a:cubicBezTo>
                    <a:pt x="1275" y="75"/>
                    <a:pt x="266" y="1087"/>
                    <a:pt x="266" y="2605"/>
                  </a:cubicBezTo>
                  <a:cubicBezTo>
                    <a:pt x="266" y="3364"/>
                    <a:pt x="266" y="3871"/>
                    <a:pt x="5058" y="8425"/>
                  </a:cubicBezTo>
                  <a:cubicBezTo>
                    <a:pt x="29772" y="33477"/>
                    <a:pt x="44146" y="73713"/>
                    <a:pt x="44146" y="126600"/>
                  </a:cubicBezTo>
                  <a:cubicBezTo>
                    <a:pt x="44146" y="169872"/>
                    <a:pt x="34815" y="214409"/>
                    <a:pt x="3545" y="246293"/>
                  </a:cubicBezTo>
                  <a:cubicBezTo>
                    <a:pt x="266" y="249330"/>
                    <a:pt x="266" y="249836"/>
                    <a:pt x="266" y="250595"/>
                  </a:cubicBezTo>
                  <a:cubicBezTo>
                    <a:pt x="266" y="252114"/>
                    <a:pt x="1275" y="253126"/>
                    <a:pt x="2788" y="253126"/>
                  </a:cubicBezTo>
                  <a:cubicBezTo>
                    <a:pt x="5310" y="253126"/>
                    <a:pt x="28006" y="235918"/>
                    <a:pt x="42885" y="203781"/>
                  </a:cubicBezTo>
                  <a:cubicBezTo>
                    <a:pt x="55747" y="175945"/>
                    <a:pt x="58773" y="147857"/>
                    <a:pt x="58773" y="12660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A20EE69-891E-A057-8604-3CCFF5EA5DD3}"/>
              </a:ext>
            </a:extLst>
          </p:cNvPr>
          <p:cNvSpPr txBox="1"/>
          <p:nvPr/>
        </p:nvSpPr>
        <p:spPr>
          <a:xfrm>
            <a:off x="9117771" y="1675291"/>
            <a:ext cx="288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/>
              <a:t>Cadoni</a:t>
            </a:r>
            <a:r>
              <a:rPr lang="en-US" sz="2400" u="sng" dirty="0"/>
              <a:t> et al. Model</a:t>
            </a:r>
            <a:endParaRPr lang="en-AU" sz="2400" u="sng" dirty="0"/>
          </a:p>
        </p:txBody>
      </p:sp>
      <p:grpSp>
        <p:nvGrpSpPr>
          <p:cNvPr id="489" name="Group 488" descr="\documentclass{article}&#10;\usepackage{amsmath}&#10;\pagestyle{empty}&#10;\begin{document}&#10;&#10;$$f(r)=1-\frac{2mr^2}{(r+\ell)^{3}}$$&#10;&#10;&#10;\end{document}" title="IguanaTex Vector Display">
            <a:extLst>
              <a:ext uri="{FF2B5EF4-FFF2-40B4-BE49-F238E27FC236}">
                <a16:creationId xmlns:a16="http://schemas.microsoft.com/office/drawing/2014/main" id="{DB982A79-06DE-1156-D7A8-BB8324DBC989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9118600" y="2400300"/>
            <a:ext cx="2111902" cy="617483"/>
            <a:chOff x="14005237" y="4011419"/>
            <a:chExt cx="2111902" cy="617483"/>
          </a:xfrm>
        </p:grpSpPr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D6554C8E-51C6-6A74-5D7A-6B61CC6D8AD4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14005237" y="4213658"/>
              <a:ext cx="126652" cy="230276"/>
            </a:xfrm>
            <a:custGeom>
              <a:avLst/>
              <a:gdLst>
                <a:gd name="connsiteX0" fmla="*/ 79889 w 126652"/>
                <a:gd name="connsiteY0" fmla="*/ 77259 h 230276"/>
                <a:gd name="connsiteX1" fmla="*/ 101717 w 126652"/>
                <a:gd name="connsiteY1" fmla="*/ 77259 h 230276"/>
                <a:gd name="connsiteX2" fmla="*/ 109331 w 126652"/>
                <a:gd name="connsiteY2" fmla="*/ 72198 h 230276"/>
                <a:gd name="connsiteX3" fmla="*/ 102478 w 126652"/>
                <a:gd name="connsiteY3" fmla="*/ 69415 h 230276"/>
                <a:gd name="connsiteX4" fmla="*/ 81412 w 126652"/>
                <a:gd name="connsiteY4" fmla="*/ 69415 h 230276"/>
                <a:gd name="connsiteX5" fmla="*/ 86742 w 126652"/>
                <a:gd name="connsiteY5" fmla="*/ 40567 h 230276"/>
                <a:gd name="connsiteX6" fmla="*/ 92833 w 126652"/>
                <a:gd name="connsiteY6" fmla="*/ 14249 h 230276"/>
                <a:gd name="connsiteX7" fmla="*/ 104762 w 126652"/>
                <a:gd name="connsiteY7" fmla="*/ 5646 h 230276"/>
                <a:gd name="connsiteX8" fmla="*/ 117199 w 126652"/>
                <a:gd name="connsiteY8" fmla="*/ 10201 h 230276"/>
                <a:gd name="connsiteX9" fmla="*/ 103493 w 126652"/>
                <a:gd name="connsiteY9" fmla="*/ 23865 h 230276"/>
                <a:gd name="connsiteX10" fmla="*/ 112884 w 126652"/>
                <a:gd name="connsiteY10" fmla="*/ 32722 h 230276"/>
                <a:gd name="connsiteX11" fmla="*/ 126844 w 126652"/>
                <a:gd name="connsiteY11" fmla="*/ 17539 h 230276"/>
                <a:gd name="connsiteX12" fmla="*/ 104762 w 126652"/>
                <a:gd name="connsiteY12" fmla="*/ 79 h 230276"/>
                <a:gd name="connsiteX13" fmla="*/ 72528 w 126652"/>
                <a:gd name="connsiteY13" fmla="*/ 29686 h 230276"/>
                <a:gd name="connsiteX14" fmla="*/ 64152 w 126652"/>
                <a:gd name="connsiteY14" fmla="*/ 69415 h 230276"/>
                <a:gd name="connsiteX15" fmla="*/ 46639 w 126652"/>
                <a:gd name="connsiteY15" fmla="*/ 69415 h 230276"/>
                <a:gd name="connsiteX16" fmla="*/ 39025 w 126652"/>
                <a:gd name="connsiteY16" fmla="*/ 74223 h 230276"/>
                <a:gd name="connsiteX17" fmla="*/ 46132 w 126652"/>
                <a:gd name="connsiteY17" fmla="*/ 77259 h 230276"/>
                <a:gd name="connsiteX18" fmla="*/ 62883 w 126652"/>
                <a:gd name="connsiteY18" fmla="*/ 77259 h 230276"/>
                <a:gd name="connsiteX19" fmla="*/ 43847 w 126652"/>
                <a:gd name="connsiteY19" fmla="*/ 177214 h 230276"/>
                <a:gd name="connsiteX20" fmla="*/ 21765 w 126652"/>
                <a:gd name="connsiteY20" fmla="*/ 224788 h 230276"/>
                <a:gd name="connsiteX21" fmla="*/ 9582 w 126652"/>
                <a:gd name="connsiteY21" fmla="*/ 220233 h 230276"/>
                <a:gd name="connsiteX22" fmla="*/ 23542 w 126652"/>
                <a:gd name="connsiteY22" fmla="*/ 206568 h 230276"/>
                <a:gd name="connsiteX23" fmla="*/ 14151 w 126652"/>
                <a:gd name="connsiteY23" fmla="*/ 197712 h 230276"/>
                <a:gd name="connsiteX24" fmla="*/ 191 w 126652"/>
                <a:gd name="connsiteY24" fmla="*/ 212895 h 230276"/>
                <a:gd name="connsiteX25" fmla="*/ 21765 w 126652"/>
                <a:gd name="connsiteY25" fmla="*/ 230355 h 230276"/>
                <a:gd name="connsiteX26" fmla="*/ 50446 w 126652"/>
                <a:gd name="connsiteY26" fmla="*/ 205809 h 230276"/>
                <a:gd name="connsiteX27" fmla="*/ 64660 w 126652"/>
                <a:gd name="connsiteY27" fmla="*/ 157476 h 230276"/>
                <a:gd name="connsiteX28" fmla="*/ 79889 w 126652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52" h="230276">
                  <a:moveTo>
                    <a:pt x="79889" y="77259"/>
                  </a:moveTo>
                  <a:lnTo>
                    <a:pt x="101717" y="77259"/>
                  </a:lnTo>
                  <a:cubicBezTo>
                    <a:pt x="106793" y="77259"/>
                    <a:pt x="109331" y="77259"/>
                    <a:pt x="109331" y="72198"/>
                  </a:cubicBezTo>
                  <a:cubicBezTo>
                    <a:pt x="109331" y="69415"/>
                    <a:pt x="106793" y="69415"/>
                    <a:pt x="102478" y="69415"/>
                  </a:cubicBezTo>
                  <a:lnTo>
                    <a:pt x="81412" y="69415"/>
                  </a:lnTo>
                  <a:lnTo>
                    <a:pt x="86742" y="40567"/>
                  </a:lnTo>
                  <a:cubicBezTo>
                    <a:pt x="87757" y="35253"/>
                    <a:pt x="91310" y="17286"/>
                    <a:pt x="92833" y="14249"/>
                  </a:cubicBezTo>
                  <a:cubicBezTo>
                    <a:pt x="95117" y="9441"/>
                    <a:pt x="99432" y="5646"/>
                    <a:pt x="104762" y="5646"/>
                  </a:cubicBezTo>
                  <a:cubicBezTo>
                    <a:pt x="105778" y="5646"/>
                    <a:pt x="112377" y="5646"/>
                    <a:pt x="117199" y="10201"/>
                  </a:cubicBezTo>
                  <a:cubicBezTo>
                    <a:pt x="106031" y="11213"/>
                    <a:pt x="103493" y="20070"/>
                    <a:pt x="103493" y="23865"/>
                  </a:cubicBezTo>
                  <a:cubicBezTo>
                    <a:pt x="103493" y="29686"/>
                    <a:pt x="108062" y="32722"/>
                    <a:pt x="112884" y="32722"/>
                  </a:cubicBezTo>
                  <a:cubicBezTo>
                    <a:pt x="119484" y="32722"/>
                    <a:pt x="126844" y="27155"/>
                    <a:pt x="126844" y="17539"/>
                  </a:cubicBezTo>
                  <a:cubicBezTo>
                    <a:pt x="126844" y="5899"/>
                    <a:pt x="115169" y="79"/>
                    <a:pt x="104762" y="79"/>
                  </a:cubicBezTo>
                  <a:cubicBezTo>
                    <a:pt x="96133" y="79"/>
                    <a:pt x="80143" y="4634"/>
                    <a:pt x="72528" y="29686"/>
                  </a:cubicBezTo>
                  <a:cubicBezTo>
                    <a:pt x="71005" y="35000"/>
                    <a:pt x="70244" y="37530"/>
                    <a:pt x="64152" y="69415"/>
                  </a:cubicBezTo>
                  <a:lnTo>
                    <a:pt x="46639" y="69415"/>
                  </a:lnTo>
                  <a:cubicBezTo>
                    <a:pt x="41817" y="69415"/>
                    <a:pt x="39025" y="69415"/>
                    <a:pt x="39025" y="74223"/>
                  </a:cubicBezTo>
                  <a:cubicBezTo>
                    <a:pt x="39025" y="77259"/>
                    <a:pt x="41309" y="77259"/>
                    <a:pt x="46132" y="77259"/>
                  </a:cubicBezTo>
                  <a:lnTo>
                    <a:pt x="62883" y="77259"/>
                  </a:lnTo>
                  <a:lnTo>
                    <a:pt x="43847" y="177214"/>
                  </a:lnTo>
                  <a:cubicBezTo>
                    <a:pt x="39279" y="201760"/>
                    <a:pt x="34964" y="224788"/>
                    <a:pt x="21765" y="224788"/>
                  </a:cubicBezTo>
                  <a:cubicBezTo>
                    <a:pt x="20750" y="224788"/>
                    <a:pt x="14405" y="224788"/>
                    <a:pt x="9582" y="220233"/>
                  </a:cubicBezTo>
                  <a:cubicBezTo>
                    <a:pt x="21258" y="219474"/>
                    <a:pt x="23542" y="210364"/>
                    <a:pt x="23542" y="206568"/>
                  </a:cubicBezTo>
                  <a:cubicBezTo>
                    <a:pt x="23542" y="200748"/>
                    <a:pt x="18973" y="197712"/>
                    <a:pt x="14151" y="197712"/>
                  </a:cubicBezTo>
                  <a:cubicBezTo>
                    <a:pt x="7552" y="197712"/>
                    <a:pt x="191" y="203279"/>
                    <a:pt x="191" y="212895"/>
                  </a:cubicBezTo>
                  <a:cubicBezTo>
                    <a:pt x="191" y="224282"/>
                    <a:pt x="11359" y="230355"/>
                    <a:pt x="21765" y="230355"/>
                  </a:cubicBezTo>
                  <a:cubicBezTo>
                    <a:pt x="35725" y="230355"/>
                    <a:pt x="45878" y="215425"/>
                    <a:pt x="50446" y="205809"/>
                  </a:cubicBezTo>
                  <a:cubicBezTo>
                    <a:pt x="58568" y="189867"/>
                    <a:pt x="64406" y="159248"/>
                    <a:pt x="64660" y="157476"/>
                  </a:cubicBezTo>
                  <a:lnTo>
                    <a:pt x="79889" y="7725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993D6193-2A0E-A145-2BE0-CE9607598256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14168496" y="4202270"/>
              <a:ext cx="58884" cy="253051"/>
            </a:xfrm>
            <a:custGeom>
              <a:avLst/>
              <a:gdLst>
                <a:gd name="connsiteX0" fmla="*/ 59082 w 58884"/>
                <a:gd name="connsiteY0" fmla="*/ 250599 h 253051"/>
                <a:gd name="connsiteX1" fmla="*/ 54767 w 58884"/>
                <a:gd name="connsiteY1" fmla="*/ 245032 h 253051"/>
                <a:gd name="connsiteX2" fmla="*/ 14918 w 58884"/>
                <a:gd name="connsiteY2" fmla="*/ 126604 h 253051"/>
                <a:gd name="connsiteX3" fmla="*/ 55782 w 58884"/>
                <a:gd name="connsiteY3" fmla="*/ 6911 h 253051"/>
                <a:gd name="connsiteX4" fmla="*/ 59082 w 58884"/>
                <a:gd name="connsiteY4" fmla="*/ 2609 h 253051"/>
                <a:gd name="connsiteX5" fmla="*/ 56544 w 58884"/>
                <a:gd name="connsiteY5" fmla="*/ 79 h 253051"/>
                <a:gd name="connsiteX6" fmla="*/ 16188 w 58884"/>
                <a:gd name="connsiteY6" fmla="*/ 49424 h 253051"/>
                <a:gd name="connsiteX7" fmla="*/ 197 w 58884"/>
                <a:gd name="connsiteY7" fmla="*/ 126604 h 253051"/>
                <a:gd name="connsiteX8" fmla="*/ 16949 w 58884"/>
                <a:gd name="connsiteY8" fmla="*/ 205556 h 253051"/>
                <a:gd name="connsiteX9" fmla="*/ 56544 w 58884"/>
                <a:gd name="connsiteY9" fmla="*/ 253130 h 253051"/>
                <a:gd name="connsiteX10" fmla="*/ 59082 w 58884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82" y="250599"/>
                  </a:moveTo>
                  <a:cubicBezTo>
                    <a:pt x="59082" y="249840"/>
                    <a:pt x="59082" y="249334"/>
                    <a:pt x="54767" y="245032"/>
                  </a:cubicBezTo>
                  <a:cubicBezTo>
                    <a:pt x="23040" y="213148"/>
                    <a:pt x="14918" y="165321"/>
                    <a:pt x="14918" y="126604"/>
                  </a:cubicBezTo>
                  <a:cubicBezTo>
                    <a:pt x="14918" y="82573"/>
                    <a:pt x="24563" y="38542"/>
                    <a:pt x="55782" y="6911"/>
                  </a:cubicBezTo>
                  <a:cubicBezTo>
                    <a:pt x="59082" y="3874"/>
                    <a:pt x="59082" y="3368"/>
                    <a:pt x="59082" y="2609"/>
                  </a:cubicBezTo>
                  <a:cubicBezTo>
                    <a:pt x="59082" y="838"/>
                    <a:pt x="58067" y="79"/>
                    <a:pt x="56544" y="79"/>
                  </a:cubicBezTo>
                  <a:cubicBezTo>
                    <a:pt x="54006" y="79"/>
                    <a:pt x="31162" y="17286"/>
                    <a:pt x="16188" y="49424"/>
                  </a:cubicBezTo>
                  <a:cubicBezTo>
                    <a:pt x="3243" y="77259"/>
                    <a:pt x="197" y="105348"/>
                    <a:pt x="197" y="126604"/>
                  </a:cubicBezTo>
                  <a:cubicBezTo>
                    <a:pt x="197" y="146342"/>
                    <a:pt x="2989" y="176961"/>
                    <a:pt x="16949" y="205556"/>
                  </a:cubicBezTo>
                  <a:cubicBezTo>
                    <a:pt x="32178" y="236681"/>
                    <a:pt x="54006" y="253130"/>
                    <a:pt x="56544" y="253130"/>
                  </a:cubicBezTo>
                  <a:cubicBezTo>
                    <a:pt x="58067" y="253130"/>
                    <a:pt x="59082" y="252371"/>
                    <a:pt x="59082" y="250599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AACB032E-D80A-6535-4574-519FBC57A391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14249435" y="4280210"/>
              <a:ext cx="103301" cy="114632"/>
            </a:xfrm>
            <a:custGeom>
              <a:avLst/>
              <a:gdLst>
                <a:gd name="connsiteX0" fmla="*/ 15176 w 103301"/>
                <a:gd name="connsiteY0" fmla="*/ 96997 h 114632"/>
                <a:gd name="connsiteX1" fmla="*/ 12892 w 103301"/>
                <a:gd name="connsiteY1" fmla="*/ 107878 h 114632"/>
                <a:gd name="connsiteX2" fmla="*/ 20252 w 103301"/>
                <a:gd name="connsiteY2" fmla="*/ 114711 h 114632"/>
                <a:gd name="connsiteX3" fmla="*/ 29643 w 103301"/>
                <a:gd name="connsiteY3" fmla="*/ 107625 h 114632"/>
                <a:gd name="connsiteX4" fmla="*/ 39796 w 103301"/>
                <a:gd name="connsiteY4" fmla="*/ 67643 h 114632"/>
                <a:gd name="connsiteX5" fmla="*/ 47918 w 103301"/>
                <a:gd name="connsiteY5" fmla="*/ 34747 h 114632"/>
                <a:gd name="connsiteX6" fmla="*/ 62132 w 103301"/>
                <a:gd name="connsiteY6" fmla="*/ 13996 h 114632"/>
                <a:gd name="connsiteX7" fmla="*/ 82437 w 103301"/>
                <a:gd name="connsiteY7" fmla="*/ 5646 h 114632"/>
                <a:gd name="connsiteX8" fmla="*/ 93097 w 103301"/>
                <a:gd name="connsiteY8" fmla="*/ 8682 h 114632"/>
                <a:gd name="connsiteX9" fmla="*/ 79899 w 103301"/>
                <a:gd name="connsiteY9" fmla="*/ 22600 h 114632"/>
                <a:gd name="connsiteX10" fmla="*/ 89543 w 103301"/>
                <a:gd name="connsiteY10" fmla="*/ 31457 h 114632"/>
                <a:gd name="connsiteX11" fmla="*/ 103503 w 103301"/>
                <a:gd name="connsiteY11" fmla="*/ 16527 h 114632"/>
                <a:gd name="connsiteX12" fmla="*/ 82437 w 103301"/>
                <a:gd name="connsiteY12" fmla="*/ 79 h 114632"/>
                <a:gd name="connsiteX13" fmla="*/ 49949 w 103301"/>
                <a:gd name="connsiteY13" fmla="*/ 19564 h 114632"/>
                <a:gd name="connsiteX14" fmla="*/ 26852 w 103301"/>
                <a:gd name="connsiteY14" fmla="*/ 79 h 114632"/>
                <a:gd name="connsiteX15" fmla="*/ 8069 w 103301"/>
                <a:gd name="connsiteY15" fmla="*/ 14503 h 114632"/>
                <a:gd name="connsiteX16" fmla="*/ 201 w 103301"/>
                <a:gd name="connsiteY16" fmla="*/ 39048 h 114632"/>
                <a:gd name="connsiteX17" fmla="*/ 3247 w 103301"/>
                <a:gd name="connsiteY17" fmla="*/ 41579 h 114632"/>
                <a:gd name="connsiteX18" fmla="*/ 7562 w 103301"/>
                <a:gd name="connsiteY18" fmla="*/ 35759 h 114632"/>
                <a:gd name="connsiteX19" fmla="*/ 26090 w 103301"/>
                <a:gd name="connsiteY19" fmla="*/ 5646 h 114632"/>
                <a:gd name="connsiteX20" fmla="*/ 33958 w 103301"/>
                <a:gd name="connsiteY20" fmla="*/ 17286 h 114632"/>
                <a:gd name="connsiteX21" fmla="*/ 29897 w 103301"/>
                <a:gd name="connsiteY21" fmla="*/ 38542 h 114632"/>
                <a:gd name="connsiteX22" fmla="*/ 15176 w 103301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176" y="96997"/>
                  </a:moveTo>
                  <a:cubicBezTo>
                    <a:pt x="14415" y="100793"/>
                    <a:pt x="12892" y="106613"/>
                    <a:pt x="12892" y="107878"/>
                  </a:cubicBezTo>
                  <a:cubicBezTo>
                    <a:pt x="12892" y="112433"/>
                    <a:pt x="16445" y="114711"/>
                    <a:pt x="20252" y="114711"/>
                  </a:cubicBezTo>
                  <a:cubicBezTo>
                    <a:pt x="23298" y="114711"/>
                    <a:pt x="27867" y="112686"/>
                    <a:pt x="29643" y="107625"/>
                  </a:cubicBezTo>
                  <a:cubicBezTo>
                    <a:pt x="30151" y="106613"/>
                    <a:pt x="38781" y="72198"/>
                    <a:pt x="39796" y="67643"/>
                  </a:cubicBezTo>
                  <a:cubicBezTo>
                    <a:pt x="41827" y="59293"/>
                    <a:pt x="46395" y="41579"/>
                    <a:pt x="47918" y="34747"/>
                  </a:cubicBezTo>
                  <a:cubicBezTo>
                    <a:pt x="48933" y="31457"/>
                    <a:pt x="56040" y="19564"/>
                    <a:pt x="62132" y="13996"/>
                  </a:cubicBezTo>
                  <a:cubicBezTo>
                    <a:pt x="64162" y="12225"/>
                    <a:pt x="71523" y="5646"/>
                    <a:pt x="82437" y="5646"/>
                  </a:cubicBezTo>
                  <a:cubicBezTo>
                    <a:pt x="89036" y="5646"/>
                    <a:pt x="92843" y="8682"/>
                    <a:pt x="93097" y="8682"/>
                  </a:cubicBezTo>
                  <a:cubicBezTo>
                    <a:pt x="85482" y="9948"/>
                    <a:pt x="79899" y="16021"/>
                    <a:pt x="79899" y="22600"/>
                  </a:cubicBezTo>
                  <a:cubicBezTo>
                    <a:pt x="79899" y="26649"/>
                    <a:pt x="82690" y="31457"/>
                    <a:pt x="89543" y="31457"/>
                  </a:cubicBezTo>
                  <a:cubicBezTo>
                    <a:pt x="96396" y="31457"/>
                    <a:pt x="103503" y="25637"/>
                    <a:pt x="103503" y="16527"/>
                  </a:cubicBezTo>
                  <a:cubicBezTo>
                    <a:pt x="103503" y="7670"/>
                    <a:pt x="95381" y="79"/>
                    <a:pt x="82437" y="79"/>
                  </a:cubicBezTo>
                  <a:cubicBezTo>
                    <a:pt x="65939" y="79"/>
                    <a:pt x="54771" y="12478"/>
                    <a:pt x="49949" y="19564"/>
                  </a:cubicBezTo>
                  <a:cubicBezTo>
                    <a:pt x="47918" y="8176"/>
                    <a:pt x="38781" y="79"/>
                    <a:pt x="26852" y="79"/>
                  </a:cubicBezTo>
                  <a:cubicBezTo>
                    <a:pt x="15176" y="79"/>
                    <a:pt x="10354" y="9948"/>
                    <a:pt x="8069" y="14503"/>
                  </a:cubicBezTo>
                  <a:cubicBezTo>
                    <a:pt x="3501" y="23106"/>
                    <a:pt x="201" y="38289"/>
                    <a:pt x="201" y="39048"/>
                  </a:cubicBezTo>
                  <a:cubicBezTo>
                    <a:pt x="201" y="41579"/>
                    <a:pt x="2739" y="41579"/>
                    <a:pt x="3247" y="41579"/>
                  </a:cubicBezTo>
                  <a:cubicBezTo>
                    <a:pt x="5785" y="41579"/>
                    <a:pt x="6039" y="41326"/>
                    <a:pt x="7562" y="35759"/>
                  </a:cubicBezTo>
                  <a:cubicBezTo>
                    <a:pt x="11877" y="17792"/>
                    <a:pt x="16953" y="5646"/>
                    <a:pt x="26090" y="5646"/>
                  </a:cubicBezTo>
                  <a:cubicBezTo>
                    <a:pt x="30405" y="5646"/>
                    <a:pt x="33958" y="7670"/>
                    <a:pt x="33958" y="17286"/>
                  </a:cubicBezTo>
                  <a:cubicBezTo>
                    <a:pt x="33958" y="22600"/>
                    <a:pt x="33197" y="25384"/>
                    <a:pt x="29897" y="38542"/>
                  </a:cubicBezTo>
                  <a:lnTo>
                    <a:pt x="15176" y="9699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DA3CDC49-FD7E-B0DD-868F-5AEE385B9519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14378102" y="4202270"/>
              <a:ext cx="58884" cy="253051"/>
            </a:xfrm>
            <a:custGeom>
              <a:avLst/>
              <a:gdLst>
                <a:gd name="connsiteX0" fmla="*/ 59091 w 58884"/>
                <a:gd name="connsiteY0" fmla="*/ 126604 h 253051"/>
                <a:gd name="connsiteX1" fmla="*/ 42339 w 58884"/>
                <a:gd name="connsiteY1" fmla="*/ 47652 h 253051"/>
                <a:gd name="connsiteX2" fmla="*/ 2744 w 58884"/>
                <a:gd name="connsiteY2" fmla="*/ 79 h 253051"/>
                <a:gd name="connsiteX3" fmla="*/ 206 w 58884"/>
                <a:gd name="connsiteY3" fmla="*/ 2609 h 253051"/>
                <a:gd name="connsiteX4" fmla="*/ 5028 w 58884"/>
                <a:gd name="connsiteY4" fmla="*/ 8429 h 253051"/>
                <a:gd name="connsiteX5" fmla="*/ 44369 w 58884"/>
                <a:gd name="connsiteY5" fmla="*/ 126604 h 253051"/>
                <a:gd name="connsiteX6" fmla="*/ 3505 w 58884"/>
                <a:gd name="connsiteY6" fmla="*/ 246297 h 253051"/>
                <a:gd name="connsiteX7" fmla="*/ 206 w 58884"/>
                <a:gd name="connsiteY7" fmla="*/ 250599 h 253051"/>
                <a:gd name="connsiteX8" fmla="*/ 2744 w 58884"/>
                <a:gd name="connsiteY8" fmla="*/ 253130 h 253051"/>
                <a:gd name="connsiteX9" fmla="*/ 43100 w 58884"/>
                <a:gd name="connsiteY9" fmla="*/ 203785 h 253051"/>
                <a:gd name="connsiteX10" fmla="*/ 59091 w 58884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091" y="126604"/>
                  </a:moveTo>
                  <a:cubicBezTo>
                    <a:pt x="59091" y="106866"/>
                    <a:pt x="56299" y="76247"/>
                    <a:pt x="42339" y="47652"/>
                  </a:cubicBezTo>
                  <a:cubicBezTo>
                    <a:pt x="27110" y="16527"/>
                    <a:pt x="5282" y="79"/>
                    <a:pt x="2744" y="79"/>
                  </a:cubicBezTo>
                  <a:cubicBezTo>
                    <a:pt x="1221" y="79"/>
                    <a:pt x="206" y="1091"/>
                    <a:pt x="206" y="2609"/>
                  </a:cubicBezTo>
                  <a:cubicBezTo>
                    <a:pt x="206" y="3368"/>
                    <a:pt x="206" y="3874"/>
                    <a:pt x="5028" y="8429"/>
                  </a:cubicBezTo>
                  <a:cubicBezTo>
                    <a:pt x="29902" y="33481"/>
                    <a:pt x="44369" y="73716"/>
                    <a:pt x="44369" y="126604"/>
                  </a:cubicBezTo>
                  <a:cubicBezTo>
                    <a:pt x="44369" y="169876"/>
                    <a:pt x="34978" y="214413"/>
                    <a:pt x="3505" y="246297"/>
                  </a:cubicBezTo>
                  <a:cubicBezTo>
                    <a:pt x="206" y="249334"/>
                    <a:pt x="206" y="249840"/>
                    <a:pt x="206" y="250599"/>
                  </a:cubicBezTo>
                  <a:cubicBezTo>
                    <a:pt x="206" y="252117"/>
                    <a:pt x="1221" y="253130"/>
                    <a:pt x="2744" y="253130"/>
                  </a:cubicBezTo>
                  <a:cubicBezTo>
                    <a:pt x="5282" y="253130"/>
                    <a:pt x="28125" y="235922"/>
                    <a:pt x="43100" y="203785"/>
                  </a:cubicBezTo>
                  <a:cubicBezTo>
                    <a:pt x="56045" y="175949"/>
                    <a:pt x="59091" y="147860"/>
                    <a:pt x="59091" y="126604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F591048-538B-E921-36F5-6B6E8D15537D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14547056" y="4299189"/>
              <a:ext cx="168785" cy="59213"/>
            </a:xfrm>
            <a:custGeom>
              <a:avLst/>
              <a:gdLst>
                <a:gd name="connsiteX0" fmla="*/ 160369 w 168785"/>
                <a:gd name="connsiteY0" fmla="*/ 10201 h 59213"/>
                <a:gd name="connsiteX1" fmla="*/ 168998 w 168785"/>
                <a:gd name="connsiteY1" fmla="*/ 5140 h 59213"/>
                <a:gd name="connsiteX2" fmla="*/ 160623 w 168785"/>
                <a:gd name="connsiteY2" fmla="*/ 79 h 59213"/>
                <a:gd name="connsiteX3" fmla="*/ 8588 w 168785"/>
                <a:gd name="connsiteY3" fmla="*/ 79 h 59213"/>
                <a:gd name="connsiteX4" fmla="*/ 213 w 168785"/>
                <a:gd name="connsiteY4" fmla="*/ 5140 h 59213"/>
                <a:gd name="connsiteX5" fmla="*/ 8842 w 168785"/>
                <a:gd name="connsiteY5" fmla="*/ 10201 h 59213"/>
                <a:gd name="connsiteX6" fmla="*/ 160369 w 168785"/>
                <a:gd name="connsiteY6" fmla="*/ 10201 h 59213"/>
                <a:gd name="connsiteX7" fmla="*/ 160623 w 168785"/>
                <a:gd name="connsiteY7" fmla="*/ 59293 h 59213"/>
                <a:gd name="connsiteX8" fmla="*/ 168998 w 168785"/>
                <a:gd name="connsiteY8" fmla="*/ 54232 h 59213"/>
                <a:gd name="connsiteX9" fmla="*/ 160369 w 168785"/>
                <a:gd name="connsiteY9" fmla="*/ 49171 h 59213"/>
                <a:gd name="connsiteX10" fmla="*/ 8842 w 168785"/>
                <a:gd name="connsiteY10" fmla="*/ 49171 h 59213"/>
                <a:gd name="connsiteX11" fmla="*/ 213 w 168785"/>
                <a:gd name="connsiteY11" fmla="*/ 54232 h 59213"/>
                <a:gd name="connsiteX12" fmla="*/ 8588 w 168785"/>
                <a:gd name="connsiteY12" fmla="*/ 59293 h 59213"/>
                <a:gd name="connsiteX13" fmla="*/ 160623 w 168785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85" h="59213">
                  <a:moveTo>
                    <a:pt x="160369" y="10201"/>
                  </a:moveTo>
                  <a:cubicBezTo>
                    <a:pt x="164176" y="10201"/>
                    <a:pt x="168998" y="10201"/>
                    <a:pt x="168998" y="5140"/>
                  </a:cubicBezTo>
                  <a:cubicBezTo>
                    <a:pt x="168998" y="79"/>
                    <a:pt x="164176" y="79"/>
                    <a:pt x="160623" y="79"/>
                  </a:cubicBezTo>
                  <a:lnTo>
                    <a:pt x="8588" y="79"/>
                  </a:lnTo>
                  <a:cubicBezTo>
                    <a:pt x="5035" y="79"/>
                    <a:pt x="213" y="79"/>
                    <a:pt x="213" y="5140"/>
                  </a:cubicBezTo>
                  <a:cubicBezTo>
                    <a:pt x="213" y="10201"/>
                    <a:pt x="5035" y="10201"/>
                    <a:pt x="8842" y="10201"/>
                  </a:cubicBezTo>
                  <a:lnTo>
                    <a:pt x="160369" y="10201"/>
                  </a:lnTo>
                  <a:close/>
                  <a:moveTo>
                    <a:pt x="160623" y="59293"/>
                  </a:moveTo>
                  <a:cubicBezTo>
                    <a:pt x="164176" y="59293"/>
                    <a:pt x="168998" y="59293"/>
                    <a:pt x="168998" y="54232"/>
                  </a:cubicBezTo>
                  <a:cubicBezTo>
                    <a:pt x="168998" y="49171"/>
                    <a:pt x="164176" y="49171"/>
                    <a:pt x="160369" y="49171"/>
                  </a:cubicBezTo>
                  <a:lnTo>
                    <a:pt x="8842" y="49171"/>
                  </a:lnTo>
                  <a:cubicBezTo>
                    <a:pt x="5035" y="49171"/>
                    <a:pt x="213" y="49171"/>
                    <a:pt x="213" y="54232"/>
                  </a:cubicBezTo>
                  <a:cubicBezTo>
                    <a:pt x="213" y="59293"/>
                    <a:pt x="5035" y="59293"/>
                    <a:pt x="8588" y="59293"/>
                  </a:cubicBezTo>
                  <a:lnTo>
                    <a:pt x="160623" y="59293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000B1FCD-E8DE-FAED-7485-3C00DBFF201C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14823345" y="4223527"/>
              <a:ext cx="83758" cy="168531"/>
            </a:xfrm>
            <a:custGeom>
              <a:avLst/>
              <a:gdLst>
                <a:gd name="connsiteX0" fmla="*/ 52255 w 83758"/>
                <a:gd name="connsiteY0" fmla="*/ 6658 h 168531"/>
                <a:gd name="connsiteX1" fmla="*/ 46417 w 83758"/>
                <a:gd name="connsiteY1" fmla="*/ 79 h 168531"/>
                <a:gd name="connsiteX2" fmla="*/ 223 w 83758"/>
                <a:gd name="connsiteY2" fmla="*/ 16274 h 168531"/>
                <a:gd name="connsiteX3" fmla="*/ 223 w 83758"/>
                <a:gd name="connsiteY3" fmla="*/ 24118 h 168531"/>
                <a:gd name="connsiteX4" fmla="*/ 33473 w 83758"/>
                <a:gd name="connsiteY4" fmla="*/ 17539 h 168531"/>
                <a:gd name="connsiteX5" fmla="*/ 33473 w 83758"/>
                <a:gd name="connsiteY5" fmla="*/ 148620 h 168531"/>
                <a:gd name="connsiteX6" fmla="*/ 9868 w 83758"/>
                <a:gd name="connsiteY6" fmla="*/ 160766 h 168531"/>
                <a:gd name="connsiteX7" fmla="*/ 1746 w 83758"/>
                <a:gd name="connsiteY7" fmla="*/ 160766 h 168531"/>
                <a:gd name="connsiteX8" fmla="*/ 1746 w 83758"/>
                <a:gd name="connsiteY8" fmla="*/ 168611 h 168531"/>
                <a:gd name="connsiteX9" fmla="*/ 42864 w 83758"/>
                <a:gd name="connsiteY9" fmla="*/ 167851 h 168531"/>
                <a:gd name="connsiteX10" fmla="*/ 83981 w 83758"/>
                <a:gd name="connsiteY10" fmla="*/ 168611 h 168531"/>
                <a:gd name="connsiteX11" fmla="*/ 83981 w 83758"/>
                <a:gd name="connsiteY11" fmla="*/ 160766 h 168531"/>
                <a:gd name="connsiteX12" fmla="*/ 75859 w 83758"/>
                <a:gd name="connsiteY12" fmla="*/ 160766 h 168531"/>
                <a:gd name="connsiteX13" fmla="*/ 52255 w 83758"/>
                <a:gd name="connsiteY13" fmla="*/ 148620 h 168531"/>
                <a:gd name="connsiteX14" fmla="*/ 52255 w 83758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758" h="168531">
                  <a:moveTo>
                    <a:pt x="52255" y="6658"/>
                  </a:moveTo>
                  <a:cubicBezTo>
                    <a:pt x="52255" y="585"/>
                    <a:pt x="52255" y="79"/>
                    <a:pt x="46417" y="79"/>
                  </a:cubicBezTo>
                  <a:cubicBezTo>
                    <a:pt x="30681" y="16274"/>
                    <a:pt x="8345" y="16274"/>
                    <a:pt x="223" y="16274"/>
                  </a:cubicBezTo>
                  <a:lnTo>
                    <a:pt x="223" y="24118"/>
                  </a:lnTo>
                  <a:cubicBezTo>
                    <a:pt x="5299" y="24118"/>
                    <a:pt x="20274" y="24118"/>
                    <a:pt x="33473" y="17539"/>
                  </a:cubicBezTo>
                  <a:lnTo>
                    <a:pt x="33473" y="148620"/>
                  </a:lnTo>
                  <a:cubicBezTo>
                    <a:pt x="33473" y="157729"/>
                    <a:pt x="32711" y="160766"/>
                    <a:pt x="9868" y="160766"/>
                  </a:cubicBezTo>
                  <a:lnTo>
                    <a:pt x="1746" y="160766"/>
                  </a:lnTo>
                  <a:lnTo>
                    <a:pt x="1746" y="168611"/>
                  </a:lnTo>
                  <a:cubicBezTo>
                    <a:pt x="10629" y="167851"/>
                    <a:pt x="32711" y="167851"/>
                    <a:pt x="42864" y="167851"/>
                  </a:cubicBezTo>
                  <a:cubicBezTo>
                    <a:pt x="53016" y="167851"/>
                    <a:pt x="75098" y="167851"/>
                    <a:pt x="83981" y="168611"/>
                  </a:cubicBezTo>
                  <a:lnTo>
                    <a:pt x="83981" y="160766"/>
                  </a:lnTo>
                  <a:lnTo>
                    <a:pt x="75859" y="160766"/>
                  </a:lnTo>
                  <a:cubicBezTo>
                    <a:pt x="53016" y="160766"/>
                    <a:pt x="52255" y="157982"/>
                    <a:pt x="52255" y="148620"/>
                  </a:cubicBezTo>
                  <a:lnTo>
                    <a:pt x="52255" y="665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12DCDC50-E4D1-BC96-4118-E90C61984930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15005130" y="4323735"/>
              <a:ext cx="155079" cy="10122"/>
            </a:xfrm>
            <a:custGeom>
              <a:avLst/>
              <a:gdLst>
                <a:gd name="connsiteX0" fmla="*/ 146427 w 155079"/>
                <a:gd name="connsiteY0" fmla="*/ 10201 h 10122"/>
                <a:gd name="connsiteX1" fmla="*/ 155310 w 155079"/>
                <a:gd name="connsiteY1" fmla="*/ 5140 h 10122"/>
                <a:gd name="connsiteX2" fmla="*/ 146427 w 155079"/>
                <a:gd name="connsiteY2" fmla="*/ 79 h 10122"/>
                <a:gd name="connsiteX3" fmla="*/ 9114 w 155079"/>
                <a:gd name="connsiteY3" fmla="*/ 79 h 10122"/>
                <a:gd name="connsiteX4" fmla="*/ 230 w 155079"/>
                <a:gd name="connsiteY4" fmla="*/ 5140 h 10122"/>
                <a:gd name="connsiteX5" fmla="*/ 9114 w 155079"/>
                <a:gd name="connsiteY5" fmla="*/ 10201 h 10122"/>
                <a:gd name="connsiteX6" fmla="*/ 146427 w 155079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79" h="10122">
                  <a:moveTo>
                    <a:pt x="146427" y="10201"/>
                  </a:moveTo>
                  <a:cubicBezTo>
                    <a:pt x="150742" y="10201"/>
                    <a:pt x="155310" y="10201"/>
                    <a:pt x="155310" y="5140"/>
                  </a:cubicBezTo>
                  <a:cubicBezTo>
                    <a:pt x="155310" y="79"/>
                    <a:pt x="150742" y="79"/>
                    <a:pt x="146427" y="79"/>
                  </a:cubicBezTo>
                  <a:lnTo>
                    <a:pt x="9114" y="79"/>
                  </a:lnTo>
                  <a:cubicBezTo>
                    <a:pt x="4799" y="79"/>
                    <a:pt x="230" y="79"/>
                    <a:pt x="230" y="5140"/>
                  </a:cubicBezTo>
                  <a:cubicBezTo>
                    <a:pt x="230" y="10201"/>
                    <a:pt x="4799" y="10201"/>
                    <a:pt x="9114" y="10201"/>
                  </a:cubicBezTo>
                  <a:lnTo>
                    <a:pt x="146427" y="10201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0AE00C92-6BB8-71CE-0E20-FD4E04BD8890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15412836" y="4052336"/>
              <a:ext cx="101271" cy="168531"/>
            </a:xfrm>
            <a:custGeom>
              <a:avLst/>
              <a:gdLst>
                <a:gd name="connsiteX0" fmla="*/ 19790 w 101271"/>
                <a:gd name="connsiteY0" fmla="*/ 149119 h 168531"/>
                <a:gd name="connsiteX1" fmla="*/ 46694 w 101271"/>
                <a:gd name="connsiteY1" fmla="*/ 123055 h 168531"/>
                <a:gd name="connsiteX2" fmla="*/ 101518 w 101271"/>
                <a:gd name="connsiteY2" fmla="*/ 49164 h 168531"/>
                <a:gd name="connsiteX3" fmla="*/ 47710 w 101271"/>
                <a:gd name="connsiteY3" fmla="*/ 72 h 168531"/>
                <a:gd name="connsiteX4" fmla="*/ 247 w 101271"/>
                <a:gd name="connsiteY4" fmla="*/ 45874 h 168531"/>
                <a:gd name="connsiteX5" fmla="*/ 13699 w 101271"/>
                <a:gd name="connsiteY5" fmla="*/ 60045 h 168531"/>
                <a:gd name="connsiteX6" fmla="*/ 26897 w 101271"/>
                <a:gd name="connsiteY6" fmla="*/ 46633 h 168531"/>
                <a:gd name="connsiteX7" fmla="*/ 13445 w 101271"/>
                <a:gd name="connsiteY7" fmla="*/ 33475 h 168531"/>
                <a:gd name="connsiteX8" fmla="*/ 10145 w 101271"/>
                <a:gd name="connsiteY8" fmla="*/ 33728 h 168531"/>
                <a:gd name="connsiteX9" fmla="*/ 44410 w 101271"/>
                <a:gd name="connsiteY9" fmla="*/ 7916 h 168531"/>
                <a:gd name="connsiteX10" fmla="*/ 78421 w 101271"/>
                <a:gd name="connsiteY10" fmla="*/ 49164 h 168531"/>
                <a:gd name="connsiteX11" fmla="*/ 51771 w 101271"/>
                <a:gd name="connsiteY11" fmla="*/ 105088 h 168531"/>
                <a:gd name="connsiteX12" fmla="*/ 3039 w 101271"/>
                <a:gd name="connsiteY12" fmla="*/ 159241 h 168531"/>
                <a:gd name="connsiteX13" fmla="*/ 247 w 101271"/>
                <a:gd name="connsiteY13" fmla="*/ 168604 h 168531"/>
                <a:gd name="connsiteX14" fmla="*/ 94411 w 101271"/>
                <a:gd name="connsiteY14" fmla="*/ 168604 h 168531"/>
                <a:gd name="connsiteX15" fmla="*/ 101518 w 101271"/>
                <a:gd name="connsiteY15" fmla="*/ 124573 h 168531"/>
                <a:gd name="connsiteX16" fmla="*/ 95173 w 101271"/>
                <a:gd name="connsiteY16" fmla="*/ 124573 h 168531"/>
                <a:gd name="connsiteX17" fmla="*/ 89589 w 101271"/>
                <a:gd name="connsiteY17" fmla="*/ 147095 h 168531"/>
                <a:gd name="connsiteX18" fmla="*/ 65477 w 101271"/>
                <a:gd name="connsiteY18" fmla="*/ 149119 h 168531"/>
                <a:gd name="connsiteX19" fmla="*/ 19790 w 101271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271" h="168531">
                  <a:moveTo>
                    <a:pt x="19790" y="149119"/>
                  </a:moveTo>
                  <a:lnTo>
                    <a:pt x="46694" y="123055"/>
                  </a:lnTo>
                  <a:cubicBezTo>
                    <a:pt x="86289" y="88134"/>
                    <a:pt x="101518" y="74469"/>
                    <a:pt x="101518" y="49164"/>
                  </a:cubicBezTo>
                  <a:cubicBezTo>
                    <a:pt x="101518" y="20316"/>
                    <a:pt x="78675" y="72"/>
                    <a:pt x="47710" y="72"/>
                  </a:cubicBezTo>
                  <a:cubicBezTo>
                    <a:pt x="19029" y="72"/>
                    <a:pt x="247" y="23353"/>
                    <a:pt x="247" y="45874"/>
                  </a:cubicBezTo>
                  <a:cubicBezTo>
                    <a:pt x="247" y="60045"/>
                    <a:pt x="12937" y="60045"/>
                    <a:pt x="13699" y="60045"/>
                  </a:cubicBezTo>
                  <a:cubicBezTo>
                    <a:pt x="18014" y="60045"/>
                    <a:pt x="26897" y="57008"/>
                    <a:pt x="26897" y="46633"/>
                  </a:cubicBezTo>
                  <a:cubicBezTo>
                    <a:pt x="26897" y="40054"/>
                    <a:pt x="22328" y="33475"/>
                    <a:pt x="13445" y="33475"/>
                  </a:cubicBezTo>
                  <a:cubicBezTo>
                    <a:pt x="11414" y="33475"/>
                    <a:pt x="10907" y="33475"/>
                    <a:pt x="10145" y="33728"/>
                  </a:cubicBezTo>
                  <a:cubicBezTo>
                    <a:pt x="15983" y="17279"/>
                    <a:pt x="29689" y="7916"/>
                    <a:pt x="44410" y="7916"/>
                  </a:cubicBezTo>
                  <a:cubicBezTo>
                    <a:pt x="67507" y="7916"/>
                    <a:pt x="78421" y="28414"/>
                    <a:pt x="78421" y="49164"/>
                  </a:cubicBezTo>
                  <a:cubicBezTo>
                    <a:pt x="78421" y="69408"/>
                    <a:pt x="65730" y="89399"/>
                    <a:pt x="51771" y="105088"/>
                  </a:cubicBezTo>
                  <a:lnTo>
                    <a:pt x="3039" y="159241"/>
                  </a:lnTo>
                  <a:cubicBezTo>
                    <a:pt x="247" y="162025"/>
                    <a:pt x="247" y="162531"/>
                    <a:pt x="247" y="168604"/>
                  </a:cubicBezTo>
                  <a:lnTo>
                    <a:pt x="94411" y="168604"/>
                  </a:lnTo>
                  <a:lnTo>
                    <a:pt x="101518" y="124573"/>
                  </a:lnTo>
                  <a:lnTo>
                    <a:pt x="95173" y="124573"/>
                  </a:lnTo>
                  <a:cubicBezTo>
                    <a:pt x="93904" y="132165"/>
                    <a:pt x="92127" y="143299"/>
                    <a:pt x="89589" y="147095"/>
                  </a:cubicBezTo>
                  <a:cubicBezTo>
                    <a:pt x="87812" y="149119"/>
                    <a:pt x="71061" y="149119"/>
                    <a:pt x="65477" y="149119"/>
                  </a:cubicBezTo>
                  <a:lnTo>
                    <a:pt x="19790" y="149119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552B4D4C-22A7-3070-F88F-F7ED952BB178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15534413" y="4109019"/>
              <a:ext cx="207873" cy="114632"/>
            </a:xfrm>
            <a:custGeom>
              <a:avLst/>
              <a:gdLst>
                <a:gd name="connsiteX0" fmla="*/ 15227 w 207873"/>
                <a:gd name="connsiteY0" fmla="*/ 96990 h 114632"/>
                <a:gd name="connsiteX1" fmla="*/ 12942 w 207873"/>
                <a:gd name="connsiteY1" fmla="*/ 107872 h 114632"/>
                <a:gd name="connsiteX2" fmla="*/ 20303 w 207873"/>
                <a:gd name="connsiteY2" fmla="*/ 114704 h 114632"/>
                <a:gd name="connsiteX3" fmla="*/ 29694 w 207873"/>
                <a:gd name="connsiteY3" fmla="*/ 107619 h 114632"/>
                <a:gd name="connsiteX4" fmla="*/ 34516 w 207873"/>
                <a:gd name="connsiteY4" fmla="*/ 88893 h 114632"/>
                <a:gd name="connsiteX5" fmla="*/ 40100 w 207873"/>
                <a:gd name="connsiteY5" fmla="*/ 66118 h 114632"/>
                <a:gd name="connsiteX6" fmla="*/ 44415 w 207873"/>
                <a:gd name="connsiteY6" fmla="*/ 49164 h 114632"/>
                <a:gd name="connsiteX7" fmla="*/ 47715 w 207873"/>
                <a:gd name="connsiteY7" fmla="*/ 36511 h 114632"/>
                <a:gd name="connsiteX8" fmla="*/ 89086 w 207873"/>
                <a:gd name="connsiteY8" fmla="*/ 5639 h 114632"/>
                <a:gd name="connsiteX9" fmla="*/ 102792 w 207873"/>
                <a:gd name="connsiteY9" fmla="*/ 23353 h 114632"/>
                <a:gd name="connsiteX10" fmla="*/ 98985 w 207873"/>
                <a:gd name="connsiteY10" fmla="*/ 44356 h 114632"/>
                <a:gd name="connsiteX11" fmla="*/ 91878 w 207873"/>
                <a:gd name="connsiteY11" fmla="*/ 73710 h 114632"/>
                <a:gd name="connsiteX12" fmla="*/ 86802 w 207873"/>
                <a:gd name="connsiteY12" fmla="*/ 92942 h 114632"/>
                <a:gd name="connsiteX13" fmla="*/ 83502 w 207873"/>
                <a:gd name="connsiteY13" fmla="*/ 107872 h 114632"/>
                <a:gd name="connsiteX14" fmla="*/ 90863 w 207873"/>
                <a:gd name="connsiteY14" fmla="*/ 114704 h 114632"/>
                <a:gd name="connsiteX15" fmla="*/ 102285 w 207873"/>
                <a:gd name="connsiteY15" fmla="*/ 100280 h 114632"/>
                <a:gd name="connsiteX16" fmla="*/ 117513 w 207873"/>
                <a:gd name="connsiteY16" fmla="*/ 39295 h 114632"/>
                <a:gd name="connsiteX17" fmla="*/ 159392 w 207873"/>
                <a:gd name="connsiteY17" fmla="*/ 5639 h 114632"/>
                <a:gd name="connsiteX18" fmla="*/ 173098 w 207873"/>
                <a:gd name="connsiteY18" fmla="*/ 23353 h 114632"/>
                <a:gd name="connsiteX19" fmla="*/ 157362 w 207873"/>
                <a:gd name="connsiteY19" fmla="*/ 80036 h 114632"/>
                <a:gd name="connsiteX20" fmla="*/ 154062 w 207873"/>
                <a:gd name="connsiteY20" fmla="*/ 93954 h 114632"/>
                <a:gd name="connsiteX21" fmla="*/ 174875 w 207873"/>
                <a:gd name="connsiteY21" fmla="*/ 114704 h 114632"/>
                <a:gd name="connsiteX22" fmla="*/ 208125 w 207873"/>
                <a:gd name="connsiteY22" fmla="*/ 75734 h 114632"/>
                <a:gd name="connsiteX23" fmla="*/ 205079 w 207873"/>
                <a:gd name="connsiteY23" fmla="*/ 73204 h 114632"/>
                <a:gd name="connsiteX24" fmla="*/ 201272 w 207873"/>
                <a:gd name="connsiteY24" fmla="*/ 77759 h 114632"/>
                <a:gd name="connsiteX25" fmla="*/ 175383 w 207873"/>
                <a:gd name="connsiteY25" fmla="*/ 109137 h 114632"/>
                <a:gd name="connsiteX26" fmla="*/ 169291 w 207873"/>
                <a:gd name="connsiteY26" fmla="*/ 100786 h 114632"/>
                <a:gd name="connsiteX27" fmla="*/ 173860 w 207873"/>
                <a:gd name="connsiteY27" fmla="*/ 82820 h 114632"/>
                <a:gd name="connsiteX28" fmla="*/ 189342 w 207873"/>
                <a:gd name="connsiteY28" fmla="*/ 27148 h 114632"/>
                <a:gd name="connsiteX29" fmla="*/ 160154 w 207873"/>
                <a:gd name="connsiteY29" fmla="*/ 72 h 114632"/>
                <a:gd name="connsiteX30" fmla="*/ 118782 w 207873"/>
                <a:gd name="connsiteY30" fmla="*/ 24618 h 114632"/>
                <a:gd name="connsiteX31" fmla="*/ 110660 w 207873"/>
                <a:gd name="connsiteY31" fmla="*/ 6651 h 114632"/>
                <a:gd name="connsiteX32" fmla="*/ 89848 w 207873"/>
                <a:gd name="connsiteY32" fmla="*/ 72 h 114632"/>
                <a:gd name="connsiteX33" fmla="*/ 50253 w 207873"/>
                <a:gd name="connsiteY33" fmla="*/ 22087 h 114632"/>
                <a:gd name="connsiteX34" fmla="*/ 26902 w 207873"/>
                <a:gd name="connsiteY34" fmla="*/ 72 h 114632"/>
                <a:gd name="connsiteX35" fmla="*/ 8120 w 207873"/>
                <a:gd name="connsiteY35" fmla="*/ 14496 h 114632"/>
                <a:gd name="connsiteX36" fmla="*/ 252 w 207873"/>
                <a:gd name="connsiteY36" fmla="*/ 39042 h 114632"/>
                <a:gd name="connsiteX37" fmla="*/ 3297 w 207873"/>
                <a:gd name="connsiteY37" fmla="*/ 41572 h 114632"/>
                <a:gd name="connsiteX38" fmla="*/ 7612 w 207873"/>
                <a:gd name="connsiteY38" fmla="*/ 35752 h 114632"/>
                <a:gd name="connsiteX39" fmla="*/ 26141 w 207873"/>
                <a:gd name="connsiteY39" fmla="*/ 5639 h 114632"/>
                <a:gd name="connsiteX40" fmla="*/ 34009 w 207873"/>
                <a:gd name="connsiteY40" fmla="*/ 17279 h 114632"/>
                <a:gd name="connsiteX41" fmla="*/ 29948 w 207873"/>
                <a:gd name="connsiteY41" fmla="*/ 38536 h 114632"/>
                <a:gd name="connsiteX42" fmla="*/ 15227 w 207873"/>
                <a:gd name="connsiteY4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873" h="114632">
                  <a:moveTo>
                    <a:pt x="15227" y="96990"/>
                  </a:moveTo>
                  <a:cubicBezTo>
                    <a:pt x="14465" y="100786"/>
                    <a:pt x="12942" y="106606"/>
                    <a:pt x="12942" y="107872"/>
                  </a:cubicBezTo>
                  <a:cubicBezTo>
                    <a:pt x="12942" y="112427"/>
                    <a:pt x="16496" y="114704"/>
                    <a:pt x="20303" y="114704"/>
                  </a:cubicBezTo>
                  <a:cubicBezTo>
                    <a:pt x="23349" y="114704"/>
                    <a:pt x="27917" y="112680"/>
                    <a:pt x="29694" y="107619"/>
                  </a:cubicBezTo>
                  <a:cubicBezTo>
                    <a:pt x="29948" y="107112"/>
                    <a:pt x="32993" y="95219"/>
                    <a:pt x="34516" y="88893"/>
                  </a:cubicBezTo>
                  <a:lnTo>
                    <a:pt x="40100" y="66118"/>
                  </a:lnTo>
                  <a:cubicBezTo>
                    <a:pt x="41623" y="60551"/>
                    <a:pt x="43146" y="54984"/>
                    <a:pt x="44415" y="49164"/>
                  </a:cubicBezTo>
                  <a:cubicBezTo>
                    <a:pt x="45430" y="44862"/>
                    <a:pt x="47461" y="37523"/>
                    <a:pt x="47715" y="36511"/>
                  </a:cubicBezTo>
                  <a:cubicBezTo>
                    <a:pt x="51522" y="28667"/>
                    <a:pt x="64974" y="5639"/>
                    <a:pt x="89086" y="5639"/>
                  </a:cubicBezTo>
                  <a:cubicBezTo>
                    <a:pt x="100508" y="5639"/>
                    <a:pt x="102792" y="15002"/>
                    <a:pt x="102792" y="23353"/>
                  </a:cubicBezTo>
                  <a:cubicBezTo>
                    <a:pt x="102792" y="29679"/>
                    <a:pt x="101015" y="36764"/>
                    <a:pt x="98985" y="44356"/>
                  </a:cubicBezTo>
                  <a:lnTo>
                    <a:pt x="91878" y="73710"/>
                  </a:lnTo>
                  <a:lnTo>
                    <a:pt x="86802" y="92942"/>
                  </a:lnTo>
                  <a:cubicBezTo>
                    <a:pt x="85787" y="98003"/>
                    <a:pt x="83502" y="106606"/>
                    <a:pt x="83502" y="107872"/>
                  </a:cubicBezTo>
                  <a:cubicBezTo>
                    <a:pt x="83502" y="112427"/>
                    <a:pt x="87056" y="114704"/>
                    <a:pt x="90863" y="114704"/>
                  </a:cubicBezTo>
                  <a:cubicBezTo>
                    <a:pt x="98731" y="114704"/>
                    <a:pt x="100254" y="108378"/>
                    <a:pt x="102285" y="100280"/>
                  </a:cubicBezTo>
                  <a:cubicBezTo>
                    <a:pt x="105838" y="86109"/>
                    <a:pt x="115229" y="49164"/>
                    <a:pt x="117513" y="39295"/>
                  </a:cubicBezTo>
                  <a:cubicBezTo>
                    <a:pt x="118275" y="36005"/>
                    <a:pt x="131727" y="5639"/>
                    <a:pt x="159392" y="5639"/>
                  </a:cubicBezTo>
                  <a:cubicBezTo>
                    <a:pt x="170306" y="5639"/>
                    <a:pt x="173098" y="14243"/>
                    <a:pt x="173098" y="23353"/>
                  </a:cubicBezTo>
                  <a:cubicBezTo>
                    <a:pt x="173098" y="37776"/>
                    <a:pt x="162438" y="66624"/>
                    <a:pt x="157362" y="80036"/>
                  </a:cubicBezTo>
                  <a:cubicBezTo>
                    <a:pt x="155078" y="86109"/>
                    <a:pt x="154062" y="88893"/>
                    <a:pt x="154062" y="93954"/>
                  </a:cubicBezTo>
                  <a:cubicBezTo>
                    <a:pt x="154062" y="105847"/>
                    <a:pt x="162946" y="114704"/>
                    <a:pt x="174875" y="114704"/>
                  </a:cubicBezTo>
                  <a:cubicBezTo>
                    <a:pt x="198734" y="114704"/>
                    <a:pt x="208125" y="77759"/>
                    <a:pt x="208125" y="75734"/>
                  </a:cubicBezTo>
                  <a:cubicBezTo>
                    <a:pt x="208125" y="73204"/>
                    <a:pt x="205840" y="73204"/>
                    <a:pt x="205079" y="73204"/>
                  </a:cubicBezTo>
                  <a:cubicBezTo>
                    <a:pt x="202541" y="73204"/>
                    <a:pt x="202541" y="73963"/>
                    <a:pt x="201272" y="77759"/>
                  </a:cubicBezTo>
                  <a:cubicBezTo>
                    <a:pt x="197464" y="91170"/>
                    <a:pt x="189342" y="109137"/>
                    <a:pt x="175383" y="109137"/>
                  </a:cubicBezTo>
                  <a:cubicBezTo>
                    <a:pt x="171068" y="109137"/>
                    <a:pt x="169291" y="106606"/>
                    <a:pt x="169291" y="100786"/>
                  </a:cubicBezTo>
                  <a:cubicBezTo>
                    <a:pt x="169291" y="94460"/>
                    <a:pt x="171576" y="88387"/>
                    <a:pt x="173860" y="82820"/>
                  </a:cubicBezTo>
                  <a:cubicBezTo>
                    <a:pt x="178682" y="69661"/>
                    <a:pt x="189342" y="41572"/>
                    <a:pt x="189342" y="27148"/>
                  </a:cubicBezTo>
                  <a:cubicBezTo>
                    <a:pt x="189342" y="10700"/>
                    <a:pt x="179190" y="72"/>
                    <a:pt x="160154" y="72"/>
                  </a:cubicBezTo>
                  <a:cubicBezTo>
                    <a:pt x="141118" y="72"/>
                    <a:pt x="128173" y="11206"/>
                    <a:pt x="118782" y="24618"/>
                  </a:cubicBezTo>
                  <a:cubicBezTo>
                    <a:pt x="118529" y="21328"/>
                    <a:pt x="117767" y="12724"/>
                    <a:pt x="110660" y="6651"/>
                  </a:cubicBezTo>
                  <a:cubicBezTo>
                    <a:pt x="104315" y="1337"/>
                    <a:pt x="96193" y="72"/>
                    <a:pt x="89848" y="72"/>
                  </a:cubicBezTo>
                  <a:cubicBezTo>
                    <a:pt x="67004" y="72"/>
                    <a:pt x="54568" y="16267"/>
                    <a:pt x="50253" y="22087"/>
                  </a:cubicBezTo>
                  <a:cubicBezTo>
                    <a:pt x="48984" y="7663"/>
                    <a:pt x="38324" y="72"/>
                    <a:pt x="26902" y="72"/>
                  </a:cubicBezTo>
                  <a:cubicBezTo>
                    <a:pt x="15227" y="72"/>
                    <a:pt x="10404" y="9941"/>
                    <a:pt x="8120" y="14496"/>
                  </a:cubicBezTo>
                  <a:cubicBezTo>
                    <a:pt x="3551" y="23353"/>
                    <a:pt x="252" y="38283"/>
                    <a:pt x="252" y="39042"/>
                  </a:cubicBezTo>
                  <a:cubicBezTo>
                    <a:pt x="252" y="41572"/>
                    <a:pt x="2790" y="41572"/>
                    <a:pt x="3297" y="41572"/>
                  </a:cubicBezTo>
                  <a:cubicBezTo>
                    <a:pt x="5835" y="41572"/>
                    <a:pt x="6089" y="41319"/>
                    <a:pt x="7612" y="35752"/>
                  </a:cubicBezTo>
                  <a:cubicBezTo>
                    <a:pt x="11927" y="17785"/>
                    <a:pt x="17003" y="5639"/>
                    <a:pt x="26141" y="5639"/>
                  </a:cubicBezTo>
                  <a:cubicBezTo>
                    <a:pt x="30202" y="5639"/>
                    <a:pt x="34009" y="7663"/>
                    <a:pt x="34009" y="17279"/>
                  </a:cubicBezTo>
                  <a:cubicBezTo>
                    <a:pt x="34009" y="22593"/>
                    <a:pt x="33247" y="25377"/>
                    <a:pt x="29948" y="38536"/>
                  </a:cubicBezTo>
                  <a:lnTo>
                    <a:pt x="15227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38950A31-3651-39AB-940C-BAF1A92F2FC7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15757265" y="4109019"/>
              <a:ext cx="103301" cy="114632"/>
            </a:xfrm>
            <a:custGeom>
              <a:avLst/>
              <a:gdLst>
                <a:gd name="connsiteX0" fmla="*/ 15235 w 103301"/>
                <a:gd name="connsiteY0" fmla="*/ 96990 h 114632"/>
                <a:gd name="connsiteX1" fmla="*/ 12951 w 103301"/>
                <a:gd name="connsiteY1" fmla="*/ 107872 h 114632"/>
                <a:gd name="connsiteX2" fmla="*/ 20312 w 103301"/>
                <a:gd name="connsiteY2" fmla="*/ 114704 h 114632"/>
                <a:gd name="connsiteX3" fmla="*/ 29703 w 103301"/>
                <a:gd name="connsiteY3" fmla="*/ 107619 h 114632"/>
                <a:gd name="connsiteX4" fmla="*/ 39855 w 103301"/>
                <a:gd name="connsiteY4" fmla="*/ 67637 h 114632"/>
                <a:gd name="connsiteX5" fmla="*/ 47977 w 103301"/>
                <a:gd name="connsiteY5" fmla="*/ 34740 h 114632"/>
                <a:gd name="connsiteX6" fmla="*/ 62191 w 103301"/>
                <a:gd name="connsiteY6" fmla="*/ 13990 h 114632"/>
                <a:gd name="connsiteX7" fmla="*/ 82496 w 103301"/>
                <a:gd name="connsiteY7" fmla="*/ 5639 h 114632"/>
                <a:gd name="connsiteX8" fmla="*/ 93156 w 103301"/>
                <a:gd name="connsiteY8" fmla="*/ 8676 h 114632"/>
                <a:gd name="connsiteX9" fmla="*/ 79958 w 103301"/>
                <a:gd name="connsiteY9" fmla="*/ 22593 h 114632"/>
                <a:gd name="connsiteX10" fmla="*/ 89603 w 103301"/>
                <a:gd name="connsiteY10" fmla="*/ 31450 h 114632"/>
                <a:gd name="connsiteX11" fmla="*/ 103562 w 103301"/>
                <a:gd name="connsiteY11" fmla="*/ 16520 h 114632"/>
                <a:gd name="connsiteX12" fmla="*/ 82496 w 103301"/>
                <a:gd name="connsiteY12" fmla="*/ 72 h 114632"/>
                <a:gd name="connsiteX13" fmla="*/ 50008 w 103301"/>
                <a:gd name="connsiteY13" fmla="*/ 19557 h 114632"/>
                <a:gd name="connsiteX14" fmla="*/ 26911 w 103301"/>
                <a:gd name="connsiteY14" fmla="*/ 72 h 114632"/>
                <a:gd name="connsiteX15" fmla="*/ 8129 w 103301"/>
                <a:gd name="connsiteY15" fmla="*/ 14496 h 114632"/>
                <a:gd name="connsiteX16" fmla="*/ 260 w 103301"/>
                <a:gd name="connsiteY16" fmla="*/ 39042 h 114632"/>
                <a:gd name="connsiteX17" fmla="*/ 3306 w 103301"/>
                <a:gd name="connsiteY17" fmla="*/ 41572 h 114632"/>
                <a:gd name="connsiteX18" fmla="*/ 7621 w 103301"/>
                <a:gd name="connsiteY18" fmla="*/ 35752 h 114632"/>
                <a:gd name="connsiteX19" fmla="*/ 26149 w 103301"/>
                <a:gd name="connsiteY19" fmla="*/ 5639 h 114632"/>
                <a:gd name="connsiteX20" fmla="*/ 34017 w 103301"/>
                <a:gd name="connsiteY20" fmla="*/ 17279 h 114632"/>
                <a:gd name="connsiteX21" fmla="*/ 29956 w 103301"/>
                <a:gd name="connsiteY21" fmla="*/ 38536 h 114632"/>
                <a:gd name="connsiteX22" fmla="*/ 15235 w 103301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35" y="96990"/>
                  </a:moveTo>
                  <a:cubicBezTo>
                    <a:pt x="14474" y="100786"/>
                    <a:pt x="12951" y="106606"/>
                    <a:pt x="12951" y="107872"/>
                  </a:cubicBezTo>
                  <a:cubicBezTo>
                    <a:pt x="12951" y="112427"/>
                    <a:pt x="16504" y="114704"/>
                    <a:pt x="20312" y="114704"/>
                  </a:cubicBezTo>
                  <a:cubicBezTo>
                    <a:pt x="23357" y="114704"/>
                    <a:pt x="27926" y="112680"/>
                    <a:pt x="29703" y="107619"/>
                  </a:cubicBezTo>
                  <a:cubicBezTo>
                    <a:pt x="30210" y="106606"/>
                    <a:pt x="38840" y="72191"/>
                    <a:pt x="39855" y="67637"/>
                  </a:cubicBezTo>
                  <a:cubicBezTo>
                    <a:pt x="41886" y="59286"/>
                    <a:pt x="46454" y="41572"/>
                    <a:pt x="47977" y="34740"/>
                  </a:cubicBezTo>
                  <a:cubicBezTo>
                    <a:pt x="48992" y="31450"/>
                    <a:pt x="56099" y="19557"/>
                    <a:pt x="62191" y="13990"/>
                  </a:cubicBezTo>
                  <a:cubicBezTo>
                    <a:pt x="64221" y="12218"/>
                    <a:pt x="71582" y="5639"/>
                    <a:pt x="82496" y="5639"/>
                  </a:cubicBezTo>
                  <a:cubicBezTo>
                    <a:pt x="89095" y="5639"/>
                    <a:pt x="92902" y="8676"/>
                    <a:pt x="93156" y="8676"/>
                  </a:cubicBezTo>
                  <a:cubicBezTo>
                    <a:pt x="85542" y="9941"/>
                    <a:pt x="79958" y="16014"/>
                    <a:pt x="79958" y="22593"/>
                  </a:cubicBezTo>
                  <a:cubicBezTo>
                    <a:pt x="79958" y="26642"/>
                    <a:pt x="82750" y="31450"/>
                    <a:pt x="89603" y="31450"/>
                  </a:cubicBezTo>
                  <a:cubicBezTo>
                    <a:pt x="96456" y="31450"/>
                    <a:pt x="103562" y="25630"/>
                    <a:pt x="103562" y="16520"/>
                  </a:cubicBezTo>
                  <a:cubicBezTo>
                    <a:pt x="103562" y="7663"/>
                    <a:pt x="95440" y="72"/>
                    <a:pt x="82496" y="72"/>
                  </a:cubicBezTo>
                  <a:cubicBezTo>
                    <a:pt x="65998" y="72"/>
                    <a:pt x="54830" y="12471"/>
                    <a:pt x="50008" y="19557"/>
                  </a:cubicBezTo>
                  <a:cubicBezTo>
                    <a:pt x="47977" y="8170"/>
                    <a:pt x="38840" y="72"/>
                    <a:pt x="26911" y="72"/>
                  </a:cubicBezTo>
                  <a:cubicBezTo>
                    <a:pt x="15235" y="72"/>
                    <a:pt x="10413" y="9941"/>
                    <a:pt x="8129" y="14496"/>
                  </a:cubicBezTo>
                  <a:cubicBezTo>
                    <a:pt x="3560" y="23100"/>
                    <a:pt x="260" y="38283"/>
                    <a:pt x="260" y="39042"/>
                  </a:cubicBezTo>
                  <a:cubicBezTo>
                    <a:pt x="260" y="41572"/>
                    <a:pt x="2798" y="41572"/>
                    <a:pt x="3306" y="41572"/>
                  </a:cubicBezTo>
                  <a:cubicBezTo>
                    <a:pt x="5844" y="41572"/>
                    <a:pt x="6098" y="41319"/>
                    <a:pt x="7621" y="35752"/>
                  </a:cubicBezTo>
                  <a:cubicBezTo>
                    <a:pt x="11936" y="17785"/>
                    <a:pt x="17012" y="5639"/>
                    <a:pt x="26149" y="5639"/>
                  </a:cubicBezTo>
                  <a:cubicBezTo>
                    <a:pt x="30464" y="5639"/>
                    <a:pt x="34017" y="7663"/>
                    <a:pt x="34017" y="17279"/>
                  </a:cubicBezTo>
                  <a:cubicBezTo>
                    <a:pt x="34017" y="22593"/>
                    <a:pt x="33256" y="25377"/>
                    <a:pt x="29956" y="38536"/>
                  </a:cubicBezTo>
                  <a:lnTo>
                    <a:pt x="15235" y="96990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165287BA-20DC-1EF9-5EA8-2EDD8C6A05EA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15882658" y="4011419"/>
              <a:ext cx="78529" cy="117618"/>
            </a:xfrm>
            <a:custGeom>
              <a:avLst/>
              <a:gdLst>
                <a:gd name="connsiteX0" fmla="*/ 78795 w 78529"/>
                <a:gd name="connsiteY0" fmla="*/ 85448 h 117618"/>
                <a:gd name="connsiteX1" fmla="*/ 72754 w 78529"/>
                <a:gd name="connsiteY1" fmla="*/ 85448 h 117618"/>
                <a:gd name="connsiteX2" fmla="*/ 68135 w 78529"/>
                <a:gd name="connsiteY2" fmla="*/ 101567 h 117618"/>
                <a:gd name="connsiteX3" fmla="*/ 50546 w 78529"/>
                <a:gd name="connsiteY3" fmla="*/ 102630 h 117618"/>
                <a:gd name="connsiteX4" fmla="*/ 17854 w 78529"/>
                <a:gd name="connsiteY4" fmla="*/ 102630 h 117618"/>
                <a:gd name="connsiteX5" fmla="*/ 53388 w 78529"/>
                <a:gd name="connsiteY5" fmla="*/ 72871 h 117618"/>
                <a:gd name="connsiteX6" fmla="*/ 78795 w 78529"/>
                <a:gd name="connsiteY6" fmla="*/ 34610 h 117618"/>
                <a:gd name="connsiteX7" fmla="*/ 37220 w 78529"/>
                <a:gd name="connsiteY7" fmla="*/ 68 h 117618"/>
                <a:gd name="connsiteX8" fmla="*/ 265 w 78529"/>
                <a:gd name="connsiteY8" fmla="*/ 31776 h 117618"/>
                <a:gd name="connsiteX9" fmla="*/ 9682 w 78529"/>
                <a:gd name="connsiteY9" fmla="*/ 41695 h 117618"/>
                <a:gd name="connsiteX10" fmla="*/ 19098 w 78529"/>
                <a:gd name="connsiteY10" fmla="*/ 32307 h 117618"/>
                <a:gd name="connsiteX11" fmla="*/ 8616 w 78529"/>
                <a:gd name="connsiteY11" fmla="*/ 22919 h 117618"/>
                <a:gd name="connsiteX12" fmla="*/ 34555 w 78529"/>
                <a:gd name="connsiteY12" fmla="*/ 6445 h 117618"/>
                <a:gd name="connsiteX13" fmla="*/ 61561 w 78529"/>
                <a:gd name="connsiteY13" fmla="*/ 34610 h 117618"/>
                <a:gd name="connsiteX14" fmla="*/ 44860 w 78529"/>
                <a:gd name="connsiteY14" fmla="*/ 68620 h 117618"/>
                <a:gd name="connsiteX15" fmla="*/ 2042 w 78529"/>
                <a:gd name="connsiteY15" fmla="*/ 110778 h 117618"/>
                <a:gd name="connsiteX16" fmla="*/ 265 w 78529"/>
                <a:gd name="connsiteY16" fmla="*/ 117686 h 117618"/>
                <a:gd name="connsiteX17" fmla="*/ 73465 w 78529"/>
                <a:gd name="connsiteY17" fmla="*/ 117686 h 117618"/>
                <a:gd name="connsiteX18" fmla="*/ 78795 w 78529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29" h="117618">
                  <a:moveTo>
                    <a:pt x="78795" y="85448"/>
                  </a:moveTo>
                  <a:lnTo>
                    <a:pt x="72754" y="85448"/>
                  </a:lnTo>
                  <a:cubicBezTo>
                    <a:pt x="72221" y="89345"/>
                    <a:pt x="70444" y="99796"/>
                    <a:pt x="68135" y="101567"/>
                  </a:cubicBezTo>
                  <a:cubicBezTo>
                    <a:pt x="66713" y="102630"/>
                    <a:pt x="53033" y="102630"/>
                    <a:pt x="50546" y="102630"/>
                  </a:cubicBezTo>
                  <a:lnTo>
                    <a:pt x="17854" y="102630"/>
                  </a:lnTo>
                  <a:cubicBezTo>
                    <a:pt x="36510" y="86156"/>
                    <a:pt x="42728" y="81196"/>
                    <a:pt x="53388" y="72871"/>
                  </a:cubicBezTo>
                  <a:cubicBezTo>
                    <a:pt x="66536" y="62420"/>
                    <a:pt x="78795" y="51438"/>
                    <a:pt x="78795" y="34610"/>
                  </a:cubicBezTo>
                  <a:cubicBezTo>
                    <a:pt x="78795" y="13176"/>
                    <a:pt x="59962" y="68"/>
                    <a:pt x="37220" y="68"/>
                  </a:cubicBezTo>
                  <a:cubicBezTo>
                    <a:pt x="15189" y="68"/>
                    <a:pt x="265" y="15479"/>
                    <a:pt x="265" y="31776"/>
                  </a:cubicBezTo>
                  <a:cubicBezTo>
                    <a:pt x="265" y="40809"/>
                    <a:pt x="7905" y="41695"/>
                    <a:pt x="9682" y="41695"/>
                  </a:cubicBezTo>
                  <a:cubicBezTo>
                    <a:pt x="13946" y="41695"/>
                    <a:pt x="19098" y="38684"/>
                    <a:pt x="19098" y="32307"/>
                  </a:cubicBezTo>
                  <a:cubicBezTo>
                    <a:pt x="19098" y="29119"/>
                    <a:pt x="17854" y="22919"/>
                    <a:pt x="8616" y="22919"/>
                  </a:cubicBezTo>
                  <a:cubicBezTo>
                    <a:pt x="14123" y="10342"/>
                    <a:pt x="26205" y="6445"/>
                    <a:pt x="34555" y="6445"/>
                  </a:cubicBezTo>
                  <a:cubicBezTo>
                    <a:pt x="52322" y="6445"/>
                    <a:pt x="61561" y="20262"/>
                    <a:pt x="61561" y="34610"/>
                  </a:cubicBezTo>
                  <a:cubicBezTo>
                    <a:pt x="61561" y="50021"/>
                    <a:pt x="50546" y="62243"/>
                    <a:pt x="44860" y="68620"/>
                  </a:cubicBezTo>
                  <a:lnTo>
                    <a:pt x="2042" y="110778"/>
                  </a:lnTo>
                  <a:cubicBezTo>
                    <a:pt x="265" y="112372"/>
                    <a:pt x="265" y="112727"/>
                    <a:pt x="265" y="117686"/>
                  </a:cubicBezTo>
                  <a:lnTo>
                    <a:pt x="73465" y="117686"/>
                  </a:lnTo>
                  <a:lnTo>
                    <a:pt x="78795" y="85448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8FBA204E-1777-D700-934A-D540550165DF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15268334" y="4323735"/>
              <a:ext cx="848805" cy="10121"/>
            </a:xfrm>
            <a:custGeom>
              <a:avLst/>
              <a:gdLst>
                <a:gd name="connsiteX0" fmla="*/ 0 w 848805"/>
                <a:gd name="connsiteY0" fmla="*/ 0 h 10121"/>
                <a:gd name="connsiteX1" fmla="*/ 848805 w 848805"/>
                <a:gd name="connsiteY1" fmla="*/ 0 h 10121"/>
                <a:gd name="connsiteX2" fmla="*/ 848805 w 848805"/>
                <a:gd name="connsiteY2" fmla="*/ 10122 h 10121"/>
                <a:gd name="connsiteX3" fmla="*/ 0 w 848805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805" h="10121">
                  <a:moveTo>
                    <a:pt x="0" y="0"/>
                  </a:moveTo>
                  <a:lnTo>
                    <a:pt x="848805" y="0"/>
                  </a:lnTo>
                  <a:lnTo>
                    <a:pt x="848805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3B1F839C-8859-353C-6B15-749E04ABFF22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15293462" y="4375851"/>
              <a:ext cx="58884" cy="253051"/>
            </a:xfrm>
            <a:custGeom>
              <a:avLst/>
              <a:gdLst>
                <a:gd name="connsiteX0" fmla="*/ 59126 w 58884"/>
                <a:gd name="connsiteY0" fmla="*/ 250606 h 253051"/>
                <a:gd name="connsiteX1" fmla="*/ 54811 w 58884"/>
                <a:gd name="connsiteY1" fmla="*/ 245039 h 253051"/>
                <a:gd name="connsiteX2" fmla="*/ 14963 w 58884"/>
                <a:gd name="connsiteY2" fmla="*/ 126611 h 253051"/>
                <a:gd name="connsiteX3" fmla="*/ 55827 w 58884"/>
                <a:gd name="connsiteY3" fmla="*/ 6918 h 253051"/>
                <a:gd name="connsiteX4" fmla="*/ 59126 w 58884"/>
                <a:gd name="connsiteY4" fmla="*/ 2616 h 253051"/>
                <a:gd name="connsiteX5" fmla="*/ 56588 w 58884"/>
                <a:gd name="connsiteY5" fmla="*/ 85 h 253051"/>
                <a:gd name="connsiteX6" fmla="*/ 16232 w 58884"/>
                <a:gd name="connsiteY6" fmla="*/ 49430 h 253051"/>
                <a:gd name="connsiteX7" fmla="*/ 241 w 58884"/>
                <a:gd name="connsiteY7" fmla="*/ 126611 h 253051"/>
                <a:gd name="connsiteX8" fmla="*/ 16993 w 58884"/>
                <a:gd name="connsiteY8" fmla="*/ 205563 h 253051"/>
                <a:gd name="connsiteX9" fmla="*/ 56588 w 58884"/>
                <a:gd name="connsiteY9" fmla="*/ 253137 h 253051"/>
                <a:gd name="connsiteX10" fmla="*/ 59126 w 58884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26" y="250606"/>
                  </a:moveTo>
                  <a:cubicBezTo>
                    <a:pt x="59126" y="249847"/>
                    <a:pt x="59126" y="249341"/>
                    <a:pt x="54811" y="245039"/>
                  </a:cubicBezTo>
                  <a:cubicBezTo>
                    <a:pt x="23085" y="213154"/>
                    <a:pt x="14963" y="165328"/>
                    <a:pt x="14963" y="126611"/>
                  </a:cubicBezTo>
                  <a:cubicBezTo>
                    <a:pt x="14963" y="82580"/>
                    <a:pt x="24608" y="38549"/>
                    <a:pt x="55827" y="6918"/>
                  </a:cubicBezTo>
                  <a:cubicBezTo>
                    <a:pt x="59126" y="3881"/>
                    <a:pt x="59126" y="3375"/>
                    <a:pt x="59126" y="2616"/>
                  </a:cubicBezTo>
                  <a:cubicBezTo>
                    <a:pt x="59126" y="845"/>
                    <a:pt x="58111" y="85"/>
                    <a:pt x="56588" y="85"/>
                  </a:cubicBezTo>
                  <a:cubicBezTo>
                    <a:pt x="54050" y="85"/>
                    <a:pt x="31207" y="17293"/>
                    <a:pt x="16232" y="49430"/>
                  </a:cubicBezTo>
                  <a:cubicBezTo>
                    <a:pt x="3287" y="77266"/>
                    <a:pt x="241" y="105355"/>
                    <a:pt x="241" y="126611"/>
                  </a:cubicBezTo>
                  <a:cubicBezTo>
                    <a:pt x="241" y="146349"/>
                    <a:pt x="3033" y="176968"/>
                    <a:pt x="16993" y="205563"/>
                  </a:cubicBezTo>
                  <a:cubicBezTo>
                    <a:pt x="32222" y="236688"/>
                    <a:pt x="54050" y="253137"/>
                    <a:pt x="56588" y="253137"/>
                  </a:cubicBezTo>
                  <a:cubicBezTo>
                    <a:pt x="58111" y="253137"/>
                    <a:pt x="59126" y="252377"/>
                    <a:pt x="59126" y="250606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F0B7388C-429F-2B3B-688B-412E812AE042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15374400" y="4453790"/>
              <a:ext cx="103301" cy="114632"/>
            </a:xfrm>
            <a:custGeom>
              <a:avLst/>
              <a:gdLst>
                <a:gd name="connsiteX0" fmla="*/ 15220 w 103301"/>
                <a:gd name="connsiteY0" fmla="*/ 97004 h 114632"/>
                <a:gd name="connsiteX1" fmla="*/ 12936 w 103301"/>
                <a:gd name="connsiteY1" fmla="*/ 107885 h 114632"/>
                <a:gd name="connsiteX2" fmla="*/ 20297 w 103301"/>
                <a:gd name="connsiteY2" fmla="*/ 114718 h 114632"/>
                <a:gd name="connsiteX3" fmla="*/ 29688 w 103301"/>
                <a:gd name="connsiteY3" fmla="*/ 107632 h 114632"/>
                <a:gd name="connsiteX4" fmla="*/ 39840 w 103301"/>
                <a:gd name="connsiteY4" fmla="*/ 67650 h 114632"/>
                <a:gd name="connsiteX5" fmla="*/ 47962 w 103301"/>
                <a:gd name="connsiteY5" fmla="*/ 34753 h 114632"/>
                <a:gd name="connsiteX6" fmla="*/ 62176 w 103301"/>
                <a:gd name="connsiteY6" fmla="*/ 14003 h 114632"/>
                <a:gd name="connsiteX7" fmla="*/ 82481 w 103301"/>
                <a:gd name="connsiteY7" fmla="*/ 5653 h 114632"/>
                <a:gd name="connsiteX8" fmla="*/ 93141 w 103301"/>
                <a:gd name="connsiteY8" fmla="*/ 8689 h 114632"/>
                <a:gd name="connsiteX9" fmla="*/ 79943 w 103301"/>
                <a:gd name="connsiteY9" fmla="*/ 22607 h 114632"/>
                <a:gd name="connsiteX10" fmla="*/ 89588 w 103301"/>
                <a:gd name="connsiteY10" fmla="*/ 31464 h 114632"/>
                <a:gd name="connsiteX11" fmla="*/ 103547 w 103301"/>
                <a:gd name="connsiteY11" fmla="*/ 16534 h 114632"/>
                <a:gd name="connsiteX12" fmla="*/ 82481 w 103301"/>
                <a:gd name="connsiteY12" fmla="*/ 85 h 114632"/>
                <a:gd name="connsiteX13" fmla="*/ 49993 w 103301"/>
                <a:gd name="connsiteY13" fmla="*/ 19570 h 114632"/>
                <a:gd name="connsiteX14" fmla="*/ 26896 w 103301"/>
                <a:gd name="connsiteY14" fmla="*/ 85 h 114632"/>
                <a:gd name="connsiteX15" fmla="*/ 8113 w 103301"/>
                <a:gd name="connsiteY15" fmla="*/ 14509 h 114632"/>
                <a:gd name="connsiteX16" fmla="*/ 245 w 103301"/>
                <a:gd name="connsiteY16" fmla="*/ 39055 h 114632"/>
                <a:gd name="connsiteX17" fmla="*/ 3291 w 103301"/>
                <a:gd name="connsiteY17" fmla="*/ 41586 h 114632"/>
                <a:gd name="connsiteX18" fmla="*/ 7606 w 103301"/>
                <a:gd name="connsiteY18" fmla="*/ 35766 h 114632"/>
                <a:gd name="connsiteX19" fmla="*/ 26134 w 103301"/>
                <a:gd name="connsiteY19" fmla="*/ 5653 h 114632"/>
                <a:gd name="connsiteX20" fmla="*/ 34002 w 103301"/>
                <a:gd name="connsiteY20" fmla="*/ 17293 h 114632"/>
                <a:gd name="connsiteX21" fmla="*/ 29941 w 103301"/>
                <a:gd name="connsiteY21" fmla="*/ 38549 h 114632"/>
                <a:gd name="connsiteX22" fmla="*/ 15220 w 103301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301" h="114632">
                  <a:moveTo>
                    <a:pt x="15220" y="97004"/>
                  </a:moveTo>
                  <a:cubicBezTo>
                    <a:pt x="14459" y="100800"/>
                    <a:pt x="12936" y="106620"/>
                    <a:pt x="12936" y="107885"/>
                  </a:cubicBezTo>
                  <a:cubicBezTo>
                    <a:pt x="12936" y="112440"/>
                    <a:pt x="16489" y="114718"/>
                    <a:pt x="20297" y="114718"/>
                  </a:cubicBezTo>
                  <a:cubicBezTo>
                    <a:pt x="23342" y="114718"/>
                    <a:pt x="27911" y="112693"/>
                    <a:pt x="29688" y="107632"/>
                  </a:cubicBezTo>
                  <a:cubicBezTo>
                    <a:pt x="30195" y="106620"/>
                    <a:pt x="38825" y="72205"/>
                    <a:pt x="39840" y="67650"/>
                  </a:cubicBezTo>
                  <a:cubicBezTo>
                    <a:pt x="41871" y="59299"/>
                    <a:pt x="46439" y="41586"/>
                    <a:pt x="47962" y="34753"/>
                  </a:cubicBezTo>
                  <a:cubicBezTo>
                    <a:pt x="48977" y="31464"/>
                    <a:pt x="56084" y="19570"/>
                    <a:pt x="62176" y="14003"/>
                  </a:cubicBezTo>
                  <a:cubicBezTo>
                    <a:pt x="64206" y="12232"/>
                    <a:pt x="71567" y="5653"/>
                    <a:pt x="82481" y="5653"/>
                  </a:cubicBezTo>
                  <a:cubicBezTo>
                    <a:pt x="89080" y="5653"/>
                    <a:pt x="92887" y="8689"/>
                    <a:pt x="93141" y="8689"/>
                  </a:cubicBezTo>
                  <a:cubicBezTo>
                    <a:pt x="85527" y="9954"/>
                    <a:pt x="79943" y="16028"/>
                    <a:pt x="79943" y="22607"/>
                  </a:cubicBezTo>
                  <a:cubicBezTo>
                    <a:pt x="79943" y="26656"/>
                    <a:pt x="82735" y="31464"/>
                    <a:pt x="89588" y="31464"/>
                  </a:cubicBezTo>
                  <a:cubicBezTo>
                    <a:pt x="96441" y="31464"/>
                    <a:pt x="103547" y="25644"/>
                    <a:pt x="103547" y="16534"/>
                  </a:cubicBezTo>
                  <a:cubicBezTo>
                    <a:pt x="103547" y="7677"/>
                    <a:pt x="95425" y="85"/>
                    <a:pt x="82481" y="85"/>
                  </a:cubicBezTo>
                  <a:cubicBezTo>
                    <a:pt x="65983" y="85"/>
                    <a:pt x="54815" y="12485"/>
                    <a:pt x="49993" y="19570"/>
                  </a:cubicBezTo>
                  <a:cubicBezTo>
                    <a:pt x="47962" y="8183"/>
                    <a:pt x="38825" y="85"/>
                    <a:pt x="26896" y="85"/>
                  </a:cubicBezTo>
                  <a:cubicBezTo>
                    <a:pt x="15220" y="85"/>
                    <a:pt x="10398" y="9954"/>
                    <a:pt x="8113" y="14509"/>
                  </a:cubicBezTo>
                  <a:cubicBezTo>
                    <a:pt x="3545" y="23113"/>
                    <a:pt x="245" y="38296"/>
                    <a:pt x="245" y="39055"/>
                  </a:cubicBezTo>
                  <a:cubicBezTo>
                    <a:pt x="245" y="41586"/>
                    <a:pt x="2783" y="41586"/>
                    <a:pt x="3291" y="41586"/>
                  </a:cubicBezTo>
                  <a:cubicBezTo>
                    <a:pt x="5829" y="41586"/>
                    <a:pt x="6083" y="41333"/>
                    <a:pt x="7606" y="35766"/>
                  </a:cubicBezTo>
                  <a:cubicBezTo>
                    <a:pt x="11921" y="17799"/>
                    <a:pt x="16997" y="5653"/>
                    <a:pt x="26134" y="5653"/>
                  </a:cubicBezTo>
                  <a:cubicBezTo>
                    <a:pt x="30449" y="5653"/>
                    <a:pt x="34002" y="7677"/>
                    <a:pt x="34002" y="17293"/>
                  </a:cubicBezTo>
                  <a:cubicBezTo>
                    <a:pt x="34002" y="22607"/>
                    <a:pt x="33241" y="25391"/>
                    <a:pt x="29941" y="38549"/>
                  </a:cubicBezTo>
                  <a:lnTo>
                    <a:pt x="15220" y="97004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4ABEA0EB-0CF5-1948-06B8-DD119CFC5100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15559216" y="4418110"/>
              <a:ext cx="168785" cy="168531"/>
            </a:xfrm>
            <a:custGeom>
              <a:avLst/>
              <a:gdLst>
                <a:gd name="connsiteX0" fmla="*/ 89848 w 168785"/>
                <a:gd name="connsiteY0" fmla="*/ 89412 h 168531"/>
                <a:gd name="connsiteX1" fmla="*/ 160662 w 168785"/>
                <a:gd name="connsiteY1" fmla="*/ 89412 h 168531"/>
                <a:gd name="connsiteX2" fmla="*/ 169038 w 168785"/>
                <a:gd name="connsiteY2" fmla="*/ 84351 h 168531"/>
                <a:gd name="connsiteX3" fmla="*/ 160662 w 168785"/>
                <a:gd name="connsiteY3" fmla="*/ 79290 h 168531"/>
                <a:gd name="connsiteX4" fmla="*/ 89848 w 168785"/>
                <a:gd name="connsiteY4" fmla="*/ 79290 h 168531"/>
                <a:gd name="connsiteX5" fmla="*/ 89848 w 168785"/>
                <a:gd name="connsiteY5" fmla="*/ 8436 h 168531"/>
                <a:gd name="connsiteX6" fmla="*/ 84772 w 168785"/>
                <a:gd name="connsiteY6" fmla="*/ 85 h 168531"/>
                <a:gd name="connsiteX7" fmla="*/ 79696 w 168785"/>
                <a:gd name="connsiteY7" fmla="*/ 8436 h 168531"/>
                <a:gd name="connsiteX8" fmla="*/ 79696 w 168785"/>
                <a:gd name="connsiteY8" fmla="*/ 79290 h 168531"/>
                <a:gd name="connsiteX9" fmla="*/ 8628 w 168785"/>
                <a:gd name="connsiteY9" fmla="*/ 79290 h 168531"/>
                <a:gd name="connsiteX10" fmla="*/ 252 w 168785"/>
                <a:gd name="connsiteY10" fmla="*/ 84351 h 168531"/>
                <a:gd name="connsiteX11" fmla="*/ 8628 w 168785"/>
                <a:gd name="connsiteY11" fmla="*/ 89412 h 168531"/>
                <a:gd name="connsiteX12" fmla="*/ 79696 w 168785"/>
                <a:gd name="connsiteY12" fmla="*/ 89412 h 168531"/>
                <a:gd name="connsiteX13" fmla="*/ 79696 w 168785"/>
                <a:gd name="connsiteY13" fmla="*/ 160267 h 168531"/>
                <a:gd name="connsiteX14" fmla="*/ 84772 w 168785"/>
                <a:gd name="connsiteY14" fmla="*/ 168617 h 168531"/>
                <a:gd name="connsiteX15" fmla="*/ 89848 w 168785"/>
                <a:gd name="connsiteY15" fmla="*/ 160267 h 168531"/>
                <a:gd name="connsiteX16" fmla="*/ 89848 w 168785"/>
                <a:gd name="connsiteY16" fmla="*/ 8941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85" h="168531">
                  <a:moveTo>
                    <a:pt x="89848" y="89412"/>
                  </a:moveTo>
                  <a:lnTo>
                    <a:pt x="160662" y="89412"/>
                  </a:lnTo>
                  <a:cubicBezTo>
                    <a:pt x="164216" y="89412"/>
                    <a:pt x="169038" y="89412"/>
                    <a:pt x="169038" y="84351"/>
                  </a:cubicBezTo>
                  <a:cubicBezTo>
                    <a:pt x="169038" y="79290"/>
                    <a:pt x="164216" y="79290"/>
                    <a:pt x="160662" y="79290"/>
                  </a:cubicBezTo>
                  <a:lnTo>
                    <a:pt x="89848" y="79290"/>
                  </a:lnTo>
                  <a:lnTo>
                    <a:pt x="89848" y="8436"/>
                  </a:lnTo>
                  <a:cubicBezTo>
                    <a:pt x="89848" y="4893"/>
                    <a:pt x="89848" y="85"/>
                    <a:pt x="84772" y="85"/>
                  </a:cubicBezTo>
                  <a:cubicBezTo>
                    <a:pt x="79696" y="85"/>
                    <a:pt x="79696" y="4893"/>
                    <a:pt x="79696" y="8436"/>
                  </a:cubicBezTo>
                  <a:lnTo>
                    <a:pt x="79696" y="79290"/>
                  </a:lnTo>
                  <a:lnTo>
                    <a:pt x="8628" y="79290"/>
                  </a:lnTo>
                  <a:cubicBezTo>
                    <a:pt x="5075" y="79290"/>
                    <a:pt x="252" y="79290"/>
                    <a:pt x="252" y="84351"/>
                  </a:cubicBezTo>
                  <a:cubicBezTo>
                    <a:pt x="252" y="89412"/>
                    <a:pt x="5075" y="89412"/>
                    <a:pt x="8628" y="89412"/>
                  </a:cubicBezTo>
                  <a:lnTo>
                    <a:pt x="79696" y="89412"/>
                  </a:lnTo>
                  <a:lnTo>
                    <a:pt x="79696" y="160267"/>
                  </a:lnTo>
                  <a:cubicBezTo>
                    <a:pt x="79696" y="163809"/>
                    <a:pt x="79696" y="168617"/>
                    <a:pt x="84772" y="168617"/>
                  </a:cubicBezTo>
                  <a:cubicBezTo>
                    <a:pt x="89848" y="168617"/>
                    <a:pt x="89848" y="163809"/>
                    <a:pt x="89848" y="160267"/>
                  </a:cubicBezTo>
                  <a:lnTo>
                    <a:pt x="89848" y="89412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036A539B-27DC-E35B-B706-A6278DC3EECE}"/>
                </a:ext>
              </a:extLst>
            </p:cNvPr>
            <p:cNvSpPr/>
            <p:nvPr>
              <p:custDataLst>
                <p:tags r:id="rId177"/>
              </p:custDataLst>
            </p:nvPr>
          </p:nvSpPr>
          <p:spPr>
            <a:xfrm>
              <a:off x="15801607" y="4387238"/>
              <a:ext cx="98225" cy="181437"/>
            </a:xfrm>
            <a:custGeom>
              <a:avLst/>
              <a:gdLst>
                <a:gd name="connsiteX0" fmla="*/ 1531 w 98225"/>
                <a:gd name="connsiteY0" fmla="*/ 153434 h 181437"/>
                <a:gd name="connsiteX1" fmla="*/ 262 w 98225"/>
                <a:gd name="connsiteY1" fmla="*/ 155965 h 181437"/>
                <a:gd name="connsiteX2" fmla="*/ 3308 w 98225"/>
                <a:gd name="connsiteY2" fmla="*/ 159255 h 181437"/>
                <a:gd name="connsiteX3" fmla="*/ 12445 w 98225"/>
                <a:gd name="connsiteY3" fmla="*/ 151410 h 181437"/>
                <a:gd name="connsiteX4" fmla="*/ 21583 w 98225"/>
                <a:gd name="connsiteY4" fmla="*/ 142806 h 181437"/>
                <a:gd name="connsiteX5" fmla="*/ 50010 w 98225"/>
                <a:gd name="connsiteY5" fmla="*/ 181523 h 181437"/>
                <a:gd name="connsiteX6" fmla="*/ 74376 w 98225"/>
                <a:gd name="connsiteY6" fmla="*/ 171907 h 181437"/>
                <a:gd name="connsiteX7" fmla="*/ 89858 w 98225"/>
                <a:gd name="connsiteY7" fmla="*/ 156977 h 181437"/>
                <a:gd name="connsiteX8" fmla="*/ 86813 w 98225"/>
                <a:gd name="connsiteY8" fmla="*/ 153940 h 181437"/>
                <a:gd name="connsiteX9" fmla="*/ 83513 w 98225"/>
                <a:gd name="connsiteY9" fmla="*/ 156218 h 181437"/>
                <a:gd name="connsiteX10" fmla="*/ 50517 w 98225"/>
                <a:gd name="connsiteY10" fmla="*/ 175956 h 181437"/>
                <a:gd name="connsiteX11" fmla="*/ 35035 w 98225"/>
                <a:gd name="connsiteY11" fmla="*/ 143059 h 181437"/>
                <a:gd name="connsiteX12" fmla="*/ 36304 w 98225"/>
                <a:gd name="connsiteY12" fmla="*/ 128635 h 181437"/>
                <a:gd name="connsiteX13" fmla="*/ 41888 w 98225"/>
                <a:gd name="connsiteY13" fmla="*/ 122309 h 181437"/>
                <a:gd name="connsiteX14" fmla="*/ 98488 w 98225"/>
                <a:gd name="connsiteY14" fmla="*/ 19823 h 181437"/>
                <a:gd name="connsiteX15" fmla="*/ 83513 w 98225"/>
                <a:gd name="connsiteY15" fmla="*/ 85 h 181437"/>
                <a:gd name="connsiteX16" fmla="*/ 41126 w 98225"/>
                <a:gd name="connsiteY16" fmla="*/ 47659 h 181437"/>
                <a:gd name="connsiteX17" fmla="*/ 21075 w 98225"/>
                <a:gd name="connsiteY17" fmla="*/ 134962 h 181437"/>
                <a:gd name="connsiteX18" fmla="*/ 1531 w 98225"/>
                <a:gd name="connsiteY18" fmla="*/ 153434 h 181437"/>
                <a:gd name="connsiteX19" fmla="*/ 37573 w 98225"/>
                <a:gd name="connsiteY19" fmla="*/ 118007 h 181437"/>
                <a:gd name="connsiteX20" fmla="*/ 63462 w 98225"/>
                <a:gd name="connsiteY20" fmla="*/ 29439 h 181437"/>
                <a:gd name="connsiteX21" fmla="*/ 83767 w 98225"/>
                <a:gd name="connsiteY21" fmla="*/ 5653 h 181437"/>
                <a:gd name="connsiteX22" fmla="*/ 92396 w 98225"/>
                <a:gd name="connsiteY22" fmla="*/ 18811 h 181437"/>
                <a:gd name="connsiteX23" fmla="*/ 37573 w 98225"/>
                <a:gd name="connsiteY23" fmla="*/ 118007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225" h="181437">
                  <a:moveTo>
                    <a:pt x="1531" y="153434"/>
                  </a:moveTo>
                  <a:cubicBezTo>
                    <a:pt x="1024" y="154194"/>
                    <a:pt x="262" y="154953"/>
                    <a:pt x="262" y="155965"/>
                  </a:cubicBezTo>
                  <a:cubicBezTo>
                    <a:pt x="262" y="157230"/>
                    <a:pt x="1785" y="159255"/>
                    <a:pt x="3308" y="159255"/>
                  </a:cubicBezTo>
                  <a:cubicBezTo>
                    <a:pt x="4577" y="159255"/>
                    <a:pt x="5339" y="158495"/>
                    <a:pt x="12445" y="151410"/>
                  </a:cubicBezTo>
                  <a:cubicBezTo>
                    <a:pt x="14476" y="149639"/>
                    <a:pt x="19552" y="144831"/>
                    <a:pt x="21583" y="142806"/>
                  </a:cubicBezTo>
                  <a:cubicBezTo>
                    <a:pt x="24121" y="162797"/>
                    <a:pt x="31481" y="181523"/>
                    <a:pt x="50010" y="181523"/>
                  </a:cubicBezTo>
                  <a:cubicBezTo>
                    <a:pt x="60162" y="181523"/>
                    <a:pt x="69046" y="175703"/>
                    <a:pt x="74376" y="171907"/>
                  </a:cubicBezTo>
                  <a:cubicBezTo>
                    <a:pt x="77929" y="169377"/>
                    <a:pt x="89858" y="159508"/>
                    <a:pt x="89858" y="156977"/>
                  </a:cubicBezTo>
                  <a:cubicBezTo>
                    <a:pt x="89858" y="156218"/>
                    <a:pt x="89097" y="153940"/>
                    <a:pt x="86813" y="153940"/>
                  </a:cubicBezTo>
                  <a:cubicBezTo>
                    <a:pt x="86051" y="153940"/>
                    <a:pt x="85797" y="154194"/>
                    <a:pt x="83513" y="156218"/>
                  </a:cubicBezTo>
                  <a:cubicBezTo>
                    <a:pt x="67269" y="172160"/>
                    <a:pt x="57878" y="175956"/>
                    <a:pt x="50517" y="175956"/>
                  </a:cubicBezTo>
                  <a:cubicBezTo>
                    <a:pt x="39096" y="175956"/>
                    <a:pt x="35035" y="162797"/>
                    <a:pt x="35035" y="143059"/>
                  </a:cubicBezTo>
                  <a:cubicBezTo>
                    <a:pt x="35035" y="141541"/>
                    <a:pt x="35542" y="129901"/>
                    <a:pt x="36304" y="128635"/>
                  </a:cubicBezTo>
                  <a:cubicBezTo>
                    <a:pt x="36811" y="127876"/>
                    <a:pt x="36811" y="127370"/>
                    <a:pt x="41888" y="122309"/>
                  </a:cubicBezTo>
                  <a:cubicBezTo>
                    <a:pt x="62446" y="101812"/>
                    <a:pt x="98488" y="59046"/>
                    <a:pt x="98488" y="19823"/>
                  </a:cubicBezTo>
                  <a:cubicBezTo>
                    <a:pt x="98488" y="15522"/>
                    <a:pt x="98488" y="85"/>
                    <a:pt x="83513" y="85"/>
                  </a:cubicBezTo>
                  <a:cubicBezTo>
                    <a:pt x="62446" y="85"/>
                    <a:pt x="43664" y="41839"/>
                    <a:pt x="41126" y="47659"/>
                  </a:cubicBezTo>
                  <a:cubicBezTo>
                    <a:pt x="28943" y="75242"/>
                    <a:pt x="21075" y="104849"/>
                    <a:pt x="21075" y="134962"/>
                  </a:cubicBezTo>
                  <a:lnTo>
                    <a:pt x="1531" y="153434"/>
                  </a:lnTo>
                  <a:close/>
                  <a:moveTo>
                    <a:pt x="37573" y="118007"/>
                  </a:moveTo>
                  <a:cubicBezTo>
                    <a:pt x="38080" y="115224"/>
                    <a:pt x="48994" y="59046"/>
                    <a:pt x="63462" y="29439"/>
                  </a:cubicBezTo>
                  <a:cubicBezTo>
                    <a:pt x="70315" y="15775"/>
                    <a:pt x="75645" y="5653"/>
                    <a:pt x="83767" y="5653"/>
                  </a:cubicBezTo>
                  <a:cubicBezTo>
                    <a:pt x="92396" y="5653"/>
                    <a:pt x="92396" y="14762"/>
                    <a:pt x="92396" y="18811"/>
                  </a:cubicBezTo>
                  <a:cubicBezTo>
                    <a:pt x="92396" y="61071"/>
                    <a:pt x="49756" y="105355"/>
                    <a:pt x="37573" y="118007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2F3EFA1-CF22-FFC8-902F-D18A60FFACCB}"/>
                </a:ext>
              </a:extLst>
            </p:cNvPr>
            <p:cNvSpPr/>
            <p:nvPr>
              <p:custDataLst>
                <p:tags r:id="rId178"/>
              </p:custDataLst>
            </p:nvPr>
          </p:nvSpPr>
          <p:spPr>
            <a:xfrm>
              <a:off x="15919038" y="4375851"/>
              <a:ext cx="58884" cy="253051"/>
            </a:xfrm>
            <a:custGeom>
              <a:avLst/>
              <a:gdLst>
                <a:gd name="connsiteX0" fmla="*/ 59151 w 58884"/>
                <a:gd name="connsiteY0" fmla="*/ 126611 h 253051"/>
                <a:gd name="connsiteX1" fmla="*/ 42399 w 58884"/>
                <a:gd name="connsiteY1" fmla="*/ 47659 h 253051"/>
                <a:gd name="connsiteX2" fmla="*/ 2805 w 58884"/>
                <a:gd name="connsiteY2" fmla="*/ 85 h 253051"/>
                <a:gd name="connsiteX3" fmla="*/ 266 w 58884"/>
                <a:gd name="connsiteY3" fmla="*/ 2616 h 253051"/>
                <a:gd name="connsiteX4" fmla="*/ 5089 w 58884"/>
                <a:gd name="connsiteY4" fmla="*/ 8436 h 253051"/>
                <a:gd name="connsiteX5" fmla="*/ 44430 w 58884"/>
                <a:gd name="connsiteY5" fmla="*/ 126611 h 253051"/>
                <a:gd name="connsiteX6" fmla="*/ 3566 w 58884"/>
                <a:gd name="connsiteY6" fmla="*/ 246304 h 253051"/>
                <a:gd name="connsiteX7" fmla="*/ 266 w 58884"/>
                <a:gd name="connsiteY7" fmla="*/ 250606 h 253051"/>
                <a:gd name="connsiteX8" fmla="*/ 2805 w 58884"/>
                <a:gd name="connsiteY8" fmla="*/ 253137 h 253051"/>
                <a:gd name="connsiteX9" fmla="*/ 43161 w 58884"/>
                <a:gd name="connsiteY9" fmla="*/ 203792 h 253051"/>
                <a:gd name="connsiteX10" fmla="*/ 59151 w 58884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84" h="253051">
                  <a:moveTo>
                    <a:pt x="59151" y="126611"/>
                  </a:moveTo>
                  <a:cubicBezTo>
                    <a:pt x="59151" y="106873"/>
                    <a:pt x="56359" y="76254"/>
                    <a:pt x="42399" y="47659"/>
                  </a:cubicBezTo>
                  <a:cubicBezTo>
                    <a:pt x="27171" y="16534"/>
                    <a:pt x="5343" y="85"/>
                    <a:pt x="2805" y="85"/>
                  </a:cubicBezTo>
                  <a:cubicBezTo>
                    <a:pt x="1282" y="85"/>
                    <a:pt x="266" y="1098"/>
                    <a:pt x="266" y="2616"/>
                  </a:cubicBezTo>
                  <a:cubicBezTo>
                    <a:pt x="266" y="3375"/>
                    <a:pt x="266" y="3881"/>
                    <a:pt x="5089" y="8436"/>
                  </a:cubicBezTo>
                  <a:cubicBezTo>
                    <a:pt x="29963" y="33488"/>
                    <a:pt x="44430" y="73723"/>
                    <a:pt x="44430" y="126611"/>
                  </a:cubicBezTo>
                  <a:cubicBezTo>
                    <a:pt x="44430" y="169883"/>
                    <a:pt x="35039" y="214420"/>
                    <a:pt x="3566" y="246304"/>
                  </a:cubicBezTo>
                  <a:cubicBezTo>
                    <a:pt x="266" y="249341"/>
                    <a:pt x="266" y="249847"/>
                    <a:pt x="266" y="250606"/>
                  </a:cubicBezTo>
                  <a:cubicBezTo>
                    <a:pt x="266" y="252124"/>
                    <a:pt x="1282" y="253137"/>
                    <a:pt x="2805" y="253137"/>
                  </a:cubicBezTo>
                  <a:cubicBezTo>
                    <a:pt x="5343" y="253137"/>
                    <a:pt x="28186" y="235929"/>
                    <a:pt x="43161" y="203792"/>
                  </a:cubicBezTo>
                  <a:cubicBezTo>
                    <a:pt x="56105" y="175956"/>
                    <a:pt x="59151" y="147867"/>
                    <a:pt x="59151" y="126611"/>
                  </a:cubicBez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E638317C-CB3F-EDB5-C4F9-29C9921DF543}"/>
                </a:ext>
              </a:extLst>
            </p:cNvPr>
            <p:cNvSpPr/>
            <p:nvPr>
              <p:custDataLst>
                <p:tags r:id="rId179"/>
              </p:custDataLst>
            </p:nvPr>
          </p:nvSpPr>
          <p:spPr>
            <a:xfrm>
              <a:off x="16012871" y="4374917"/>
              <a:ext cx="81727" cy="121160"/>
            </a:xfrm>
            <a:custGeom>
              <a:avLst/>
              <a:gdLst>
                <a:gd name="connsiteX0" fmla="*/ 39180 w 81727"/>
                <a:gd name="connsiteY0" fmla="*/ 58537 h 121160"/>
                <a:gd name="connsiteX1" fmla="*/ 62988 w 81727"/>
                <a:gd name="connsiteY1" fmla="*/ 87056 h 121160"/>
                <a:gd name="connsiteX2" fmla="*/ 39891 w 81727"/>
                <a:gd name="connsiteY2" fmla="*/ 115575 h 121160"/>
                <a:gd name="connsiteX3" fmla="*/ 9687 w 81727"/>
                <a:gd name="connsiteY3" fmla="*/ 103176 h 121160"/>
                <a:gd name="connsiteX4" fmla="*/ 19992 w 81727"/>
                <a:gd name="connsiteY4" fmla="*/ 93256 h 121160"/>
                <a:gd name="connsiteX5" fmla="*/ 10220 w 81727"/>
                <a:gd name="connsiteY5" fmla="*/ 83513 h 121160"/>
                <a:gd name="connsiteX6" fmla="*/ 270 w 81727"/>
                <a:gd name="connsiteY6" fmla="*/ 93787 h 121160"/>
                <a:gd name="connsiteX7" fmla="*/ 40246 w 81727"/>
                <a:gd name="connsiteY7" fmla="*/ 121243 h 121160"/>
                <a:gd name="connsiteX8" fmla="*/ 81998 w 81727"/>
                <a:gd name="connsiteY8" fmla="*/ 87056 h 121160"/>
                <a:gd name="connsiteX9" fmla="*/ 51084 w 81727"/>
                <a:gd name="connsiteY9" fmla="*/ 55349 h 121160"/>
                <a:gd name="connsiteX10" fmla="*/ 76490 w 81727"/>
                <a:gd name="connsiteY10" fmla="*/ 24527 h 121160"/>
                <a:gd name="connsiteX11" fmla="*/ 40601 w 81727"/>
                <a:gd name="connsiteY11" fmla="*/ 83 h 121160"/>
                <a:gd name="connsiteX12" fmla="*/ 5778 w 81727"/>
                <a:gd name="connsiteY12" fmla="*/ 23819 h 121160"/>
                <a:gd name="connsiteX13" fmla="*/ 15017 w 81727"/>
                <a:gd name="connsiteY13" fmla="*/ 33207 h 121160"/>
                <a:gd name="connsiteX14" fmla="*/ 24078 w 81727"/>
                <a:gd name="connsiteY14" fmla="*/ 24173 h 121160"/>
                <a:gd name="connsiteX15" fmla="*/ 15017 w 81727"/>
                <a:gd name="connsiteY15" fmla="*/ 14962 h 121160"/>
                <a:gd name="connsiteX16" fmla="*/ 40068 w 81727"/>
                <a:gd name="connsiteY16" fmla="*/ 5219 h 121160"/>
                <a:gd name="connsiteX17" fmla="*/ 59256 w 81727"/>
                <a:gd name="connsiteY17" fmla="*/ 24527 h 121160"/>
                <a:gd name="connsiteX18" fmla="*/ 52150 w 81727"/>
                <a:gd name="connsiteY18" fmla="*/ 45606 h 121160"/>
                <a:gd name="connsiteX19" fmla="*/ 32428 w 81727"/>
                <a:gd name="connsiteY19" fmla="*/ 53223 h 121160"/>
                <a:gd name="connsiteX20" fmla="*/ 26743 w 81727"/>
                <a:gd name="connsiteY20" fmla="*/ 53755 h 121160"/>
                <a:gd name="connsiteX21" fmla="*/ 24966 w 81727"/>
                <a:gd name="connsiteY21" fmla="*/ 56057 h 121160"/>
                <a:gd name="connsiteX22" fmla="*/ 29586 w 81727"/>
                <a:gd name="connsiteY22" fmla="*/ 58537 h 121160"/>
                <a:gd name="connsiteX23" fmla="*/ 39180 w 81727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727" h="121160">
                  <a:moveTo>
                    <a:pt x="39180" y="58537"/>
                  </a:moveTo>
                  <a:cubicBezTo>
                    <a:pt x="53038" y="58537"/>
                    <a:pt x="62988" y="68103"/>
                    <a:pt x="62988" y="87056"/>
                  </a:cubicBezTo>
                  <a:cubicBezTo>
                    <a:pt x="62988" y="109021"/>
                    <a:pt x="50195" y="115575"/>
                    <a:pt x="39891" y="115575"/>
                  </a:cubicBezTo>
                  <a:cubicBezTo>
                    <a:pt x="32784" y="115575"/>
                    <a:pt x="17149" y="113627"/>
                    <a:pt x="9687" y="103176"/>
                  </a:cubicBezTo>
                  <a:cubicBezTo>
                    <a:pt x="18037" y="102821"/>
                    <a:pt x="19992" y="96976"/>
                    <a:pt x="19992" y="93256"/>
                  </a:cubicBezTo>
                  <a:cubicBezTo>
                    <a:pt x="19992" y="87588"/>
                    <a:pt x="15728" y="83513"/>
                    <a:pt x="10220" y="83513"/>
                  </a:cubicBezTo>
                  <a:cubicBezTo>
                    <a:pt x="5245" y="83513"/>
                    <a:pt x="270" y="86525"/>
                    <a:pt x="270" y="93787"/>
                  </a:cubicBezTo>
                  <a:cubicBezTo>
                    <a:pt x="270" y="110438"/>
                    <a:pt x="18748" y="121243"/>
                    <a:pt x="40246" y="121243"/>
                  </a:cubicBezTo>
                  <a:cubicBezTo>
                    <a:pt x="64942" y="121243"/>
                    <a:pt x="81998" y="104770"/>
                    <a:pt x="81998" y="87056"/>
                  </a:cubicBezTo>
                  <a:cubicBezTo>
                    <a:pt x="81998" y="73240"/>
                    <a:pt x="70627" y="59423"/>
                    <a:pt x="51084" y="55349"/>
                  </a:cubicBezTo>
                  <a:cubicBezTo>
                    <a:pt x="69739" y="48618"/>
                    <a:pt x="76490" y="35333"/>
                    <a:pt x="76490" y="24527"/>
                  </a:cubicBezTo>
                  <a:cubicBezTo>
                    <a:pt x="76490" y="10534"/>
                    <a:pt x="60322" y="83"/>
                    <a:pt x="40601" y="83"/>
                  </a:cubicBezTo>
                  <a:cubicBezTo>
                    <a:pt x="20880" y="83"/>
                    <a:pt x="5778" y="9648"/>
                    <a:pt x="5778" y="23819"/>
                  </a:cubicBezTo>
                  <a:cubicBezTo>
                    <a:pt x="5778" y="29841"/>
                    <a:pt x="9687" y="33207"/>
                    <a:pt x="15017" y="33207"/>
                  </a:cubicBezTo>
                  <a:cubicBezTo>
                    <a:pt x="20525" y="33207"/>
                    <a:pt x="24078" y="29133"/>
                    <a:pt x="24078" y="24173"/>
                  </a:cubicBezTo>
                  <a:cubicBezTo>
                    <a:pt x="24078" y="19036"/>
                    <a:pt x="20525" y="15316"/>
                    <a:pt x="15017" y="14962"/>
                  </a:cubicBezTo>
                  <a:cubicBezTo>
                    <a:pt x="21235" y="7168"/>
                    <a:pt x="33494" y="5219"/>
                    <a:pt x="40068" y="5219"/>
                  </a:cubicBezTo>
                  <a:cubicBezTo>
                    <a:pt x="48063" y="5219"/>
                    <a:pt x="59256" y="9116"/>
                    <a:pt x="59256" y="24527"/>
                  </a:cubicBezTo>
                  <a:cubicBezTo>
                    <a:pt x="59256" y="31967"/>
                    <a:pt x="56769" y="40115"/>
                    <a:pt x="52150" y="45606"/>
                  </a:cubicBezTo>
                  <a:cubicBezTo>
                    <a:pt x="46287" y="52338"/>
                    <a:pt x="41312" y="52692"/>
                    <a:pt x="32428" y="53223"/>
                  </a:cubicBezTo>
                  <a:cubicBezTo>
                    <a:pt x="27987" y="53578"/>
                    <a:pt x="27631" y="53578"/>
                    <a:pt x="26743" y="53755"/>
                  </a:cubicBezTo>
                  <a:cubicBezTo>
                    <a:pt x="26388" y="53755"/>
                    <a:pt x="24966" y="54109"/>
                    <a:pt x="24966" y="56057"/>
                  </a:cubicBezTo>
                  <a:cubicBezTo>
                    <a:pt x="24966" y="58537"/>
                    <a:pt x="26565" y="58537"/>
                    <a:pt x="29586" y="58537"/>
                  </a:cubicBezTo>
                  <a:lnTo>
                    <a:pt x="39180" y="58537"/>
                  </a:lnTo>
                  <a:close/>
                </a:path>
              </a:pathLst>
            </a:custGeom>
            <a:solidFill>
              <a:srgbClr val="000000"/>
            </a:solidFill>
            <a:ln w="25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96" name="Group 195" descr="\documentclass{article}&#10;\usepackage{amsmath}&#10;\pagestyle{empty}&#10;\begin{document}&#10;&#10;&#10;$$\mathcal{L}(\mathcal{F})=\frac{12}{\alpha}\frac{\alpha\mathcal{F}}{(1+(\alpha \mathcal{F})^{1/4})^{4}}$$&#10;&#10;\end{document}" title="IguanaTex Vector Display">
            <a:extLst>
              <a:ext uri="{FF2B5EF4-FFF2-40B4-BE49-F238E27FC236}">
                <a16:creationId xmlns:a16="http://schemas.microsoft.com/office/drawing/2014/main" id="{9F263690-01FB-6EC4-8BD3-0F5EEC2C51D8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9117771" y="3510925"/>
            <a:ext cx="2882928" cy="592121"/>
            <a:chOff x="13827827" y="4672066"/>
            <a:chExt cx="2882928" cy="592121"/>
          </a:xfrm>
        </p:grpSpPr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1BB83FD8-30FE-029F-0E48-89DBED0AC383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13827827" y="4839844"/>
              <a:ext cx="157903" cy="185967"/>
            </a:xfrm>
            <a:custGeom>
              <a:avLst/>
              <a:gdLst>
                <a:gd name="connsiteX0" fmla="*/ 37881 w 157903"/>
                <a:gd name="connsiteY0" fmla="*/ 156628 h 185967"/>
                <a:gd name="connsiteX1" fmla="*/ 59137 w 157903"/>
                <a:gd name="connsiteY1" fmla="*/ 105212 h 185967"/>
                <a:gd name="connsiteX2" fmla="*/ 93299 w 157903"/>
                <a:gd name="connsiteY2" fmla="*/ 21565 h 185967"/>
                <a:gd name="connsiteX3" fmla="*/ 106458 w 157903"/>
                <a:gd name="connsiteY3" fmla="*/ 15937 h 185967"/>
                <a:gd name="connsiteX4" fmla="*/ 124424 w 157903"/>
                <a:gd name="connsiteY4" fmla="*/ 37169 h 185967"/>
                <a:gd name="connsiteX5" fmla="*/ 123159 w 157903"/>
                <a:gd name="connsiteY5" fmla="*/ 46633 h 185967"/>
                <a:gd name="connsiteX6" fmla="*/ 124930 w 157903"/>
                <a:gd name="connsiteY6" fmla="*/ 48424 h 185967"/>
                <a:gd name="connsiteX7" fmla="*/ 142138 w 157903"/>
                <a:gd name="connsiteY7" fmla="*/ 41006 h 185967"/>
                <a:gd name="connsiteX8" fmla="*/ 148970 w 157903"/>
                <a:gd name="connsiteY8" fmla="*/ 24378 h 185967"/>
                <a:gd name="connsiteX9" fmla="*/ 127714 w 157903"/>
                <a:gd name="connsiteY9" fmla="*/ 77 h 185967"/>
                <a:gd name="connsiteX10" fmla="*/ 72549 w 157903"/>
                <a:gd name="connsiteY10" fmla="*/ 27448 h 185967"/>
                <a:gd name="connsiteX11" fmla="*/ 35603 w 157903"/>
                <a:gd name="connsiteY11" fmla="*/ 113653 h 185967"/>
                <a:gd name="connsiteX12" fmla="*/ 21432 w 157903"/>
                <a:gd name="connsiteY12" fmla="*/ 154581 h 185967"/>
                <a:gd name="connsiteX13" fmla="*/ 9539 w 157903"/>
                <a:gd name="connsiteY13" fmla="*/ 172232 h 185967"/>
                <a:gd name="connsiteX14" fmla="*/ 176 w 157903"/>
                <a:gd name="connsiteY14" fmla="*/ 184510 h 185967"/>
                <a:gd name="connsiteX15" fmla="*/ 2454 w 157903"/>
                <a:gd name="connsiteY15" fmla="*/ 186045 h 185967"/>
                <a:gd name="connsiteX16" fmla="*/ 15359 w 157903"/>
                <a:gd name="connsiteY16" fmla="*/ 180673 h 185967"/>
                <a:gd name="connsiteX17" fmla="*/ 25987 w 157903"/>
                <a:gd name="connsiteY17" fmla="*/ 171464 h 185967"/>
                <a:gd name="connsiteX18" fmla="*/ 63439 w 157903"/>
                <a:gd name="connsiteY18" fmla="*/ 178627 h 185967"/>
                <a:gd name="connsiteX19" fmla="*/ 102156 w 157903"/>
                <a:gd name="connsiteY19" fmla="*/ 186045 h 185967"/>
                <a:gd name="connsiteX20" fmla="*/ 151501 w 157903"/>
                <a:gd name="connsiteY20" fmla="*/ 159186 h 185967"/>
                <a:gd name="connsiteX21" fmla="*/ 158080 w 157903"/>
                <a:gd name="connsiteY21" fmla="*/ 145117 h 185967"/>
                <a:gd name="connsiteX22" fmla="*/ 156309 w 157903"/>
                <a:gd name="connsiteY22" fmla="*/ 143326 h 185967"/>
                <a:gd name="connsiteX23" fmla="*/ 141885 w 157903"/>
                <a:gd name="connsiteY23" fmla="*/ 149210 h 185967"/>
                <a:gd name="connsiteX24" fmla="*/ 133028 w 157903"/>
                <a:gd name="connsiteY24" fmla="*/ 159442 h 185967"/>
                <a:gd name="connsiteX25" fmla="*/ 129232 w 157903"/>
                <a:gd name="connsiteY25" fmla="*/ 167116 h 185967"/>
                <a:gd name="connsiteX26" fmla="*/ 123159 w 157903"/>
                <a:gd name="connsiteY26" fmla="*/ 170185 h 185967"/>
                <a:gd name="connsiteX27" fmla="*/ 81659 w 157903"/>
                <a:gd name="connsiteY27" fmla="*/ 161744 h 185967"/>
                <a:gd name="connsiteX28" fmla="*/ 48003 w 157903"/>
                <a:gd name="connsiteY28" fmla="*/ 155605 h 185967"/>
                <a:gd name="connsiteX29" fmla="*/ 37881 w 157903"/>
                <a:gd name="connsiteY29" fmla="*/ 156628 h 18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903" h="185967">
                  <a:moveTo>
                    <a:pt x="37881" y="156628"/>
                  </a:moveTo>
                  <a:cubicBezTo>
                    <a:pt x="51545" y="135141"/>
                    <a:pt x="55847" y="118769"/>
                    <a:pt x="59137" y="105212"/>
                  </a:cubicBezTo>
                  <a:cubicBezTo>
                    <a:pt x="67994" y="69911"/>
                    <a:pt x="77610" y="39215"/>
                    <a:pt x="93299" y="21565"/>
                  </a:cubicBezTo>
                  <a:cubicBezTo>
                    <a:pt x="96335" y="18239"/>
                    <a:pt x="98360" y="15937"/>
                    <a:pt x="106458" y="15937"/>
                  </a:cubicBezTo>
                  <a:cubicBezTo>
                    <a:pt x="123918" y="15937"/>
                    <a:pt x="124424" y="33587"/>
                    <a:pt x="124424" y="37169"/>
                  </a:cubicBezTo>
                  <a:cubicBezTo>
                    <a:pt x="124424" y="41773"/>
                    <a:pt x="123159" y="45354"/>
                    <a:pt x="123159" y="46633"/>
                  </a:cubicBezTo>
                  <a:cubicBezTo>
                    <a:pt x="123159" y="48424"/>
                    <a:pt x="124677" y="48424"/>
                    <a:pt x="124930" y="48424"/>
                  </a:cubicBezTo>
                  <a:cubicBezTo>
                    <a:pt x="128979" y="48424"/>
                    <a:pt x="135811" y="45610"/>
                    <a:pt x="142138" y="41006"/>
                  </a:cubicBezTo>
                  <a:cubicBezTo>
                    <a:pt x="146693" y="37424"/>
                    <a:pt x="148970" y="34866"/>
                    <a:pt x="148970" y="24378"/>
                  </a:cubicBezTo>
                  <a:cubicBezTo>
                    <a:pt x="148970" y="10565"/>
                    <a:pt x="141885" y="77"/>
                    <a:pt x="127714" y="77"/>
                  </a:cubicBezTo>
                  <a:cubicBezTo>
                    <a:pt x="119616" y="77"/>
                    <a:pt x="97348" y="2124"/>
                    <a:pt x="72549" y="27448"/>
                  </a:cubicBezTo>
                  <a:cubicBezTo>
                    <a:pt x="52305" y="48424"/>
                    <a:pt x="40411" y="94468"/>
                    <a:pt x="35603" y="113653"/>
                  </a:cubicBezTo>
                  <a:cubicBezTo>
                    <a:pt x="31048" y="131304"/>
                    <a:pt x="29024" y="139233"/>
                    <a:pt x="21432" y="154581"/>
                  </a:cubicBezTo>
                  <a:cubicBezTo>
                    <a:pt x="19661" y="157651"/>
                    <a:pt x="13082" y="168906"/>
                    <a:pt x="9539" y="172232"/>
                  </a:cubicBezTo>
                  <a:cubicBezTo>
                    <a:pt x="2707" y="178627"/>
                    <a:pt x="176" y="183231"/>
                    <a:pt x="176" y="184510"/>
                  </a:cubicBezTo>
                  <a:cubicBezTo>
                    <a:pt x="176" y="185022"/>
                    <a:pt x="682" y="186045"/>
                    <a:pt x="2454" y="186045"/>
                  </a:cubicBezTo>
                  <a:cubicBezTo>
                    <a:pt x="3466" y="186045"/>
                    <a:pt x="8780" y="185022"/>
                    <a:pt x="15359" y="180673"/>
                  </a:cubicBezTo>
                  <a:cubicBezTo>
                    <a:pt x="19661" y="178115"/>
                    <a:pt x="20167" y="177604"/>
                    <a:pt x="25987" y="171464"/>
                  </a:cubicBezTo>
                  <a:cubicBezTo>
                    <a:pt x="38640" y="171720"/>
                    <a:pt x="47497" y="174022"/>
                    <a:pt x="63439" y="178627"/>
                  </a:cubicBezTo>
                  <a:cubicBezTo>
                    <a:pt x="76344" y="182208"/>
                    <a:pt x="89250" y="186045"/>
                    <a:pt x="102156" y="186045"/>
                  </a:cubicBezTo>
                  <a:cubicBezTo>
                    <a:pt x="122653" y="186045"/>
                    <a:pt x="143403" y="170441"/>
                    <a:pt x="151501" y="159186"/>
                  </a:cubicBezTo>
                  <a:cubicBezTo>
                    <a:pt x="156562" y="152279"/>
                    <a:pt x="158080" y="145884"/>
                    <a:pt x="158080" y="145117"/>
                  </a:cubicBezTo>
                  <a:cubicBezTo>
                    <a:pt x="158080" y="143326"/>
                    <a:pt x="156562" y="143326"/>
                    <a:pt x="156309" y="143326"/>
                  </a:cubicBezTo>
                  <a:cubicBezTo>
                    <a:pt x="152260" y="143326"/>
                    <a:pt x="146187" y="146140"/>
                    <a:pt x="141885" y="149210"/>
                  </a:cubicBezTo>
                  <a:cubicBezTo>
                    <a:pt x="135052" y="153558"/>
                    <a:pt x="134546" y="155093"/>
                    <a:pt x="133028" y="159442"/>
                  </a:cubicBezTo>
                  <a:cubicBezTo>
                    <a:pt x="131763" y="163535"/>
                    <a:pt x="130244" y="165581"/>
                    <a:pt x="129232" y="167116"/>
                  </a:cubicBezTo>
                  <a:cubicBezTo>
                    <a:pt x="127208" y="170185"/>
                    <a:pt x="126955" y="170185"/>
                    <a:pt x="123159" y="170185"/>
                  </a:cubicBezTo>
                  <a:cubicBezTo>
                    <a:pt x="111012" y="170185"/>
                    <a:pt x="98360" y="166348"/>
                    <a:pt x="81659" y="161744"/>
                  </a:cubicBezTo>
                  <a:cubicBezTo>
                    <a:pt x="74573" y="159698"/>
                    <a:pt x="60655" y="155605"/>
                    <a:pt x="48003" y="155605"/>
                  </a:cubicBezTo>
                  <a:cubicBezTo>
                    <a:pt x="44713" y="155605"/>
                    <a:pt x="41170" y="155861"/>
                    <a:pt x="37881" y="156628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516010D-5367-1E8A-7A4E-DC7886BB39B4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14019570" y="4828333"/>
              <a:ext cx="58707" cy="255801"/>
            </a:xfrm>
            <a:custGeom>
              <a:avLst/>
              <a:gdLst>
                <a:gd name="connsiteX0" fmla="*/ 58891 w 58707"/>
                <a:gd name="connsiteY0" fmla="*/ 253321 h 255801"/>
                <a:gd name="connsiteX1" fmla="*/ 54589 w 58707"/>
                <a:gd name="connsiteY1" fmla="*/ 247693 h 255801"/>
                <a:gd name="connsiteX2" fmla="*/ 14860 w 58707"/>
                <a:gd name="connsiteY2" fmla="*/ 127978 h 255801"/>
                <a:gd name="connsiteX3" fmla="*/ 55601 w 58707"/>
                <a:gd name="connsiteY3" fmla="*/ 6984 h 255801"/>
                <a:gd name="connsiteX4" fmla="*/ 58891 w 58707"/>
                <a:gd name="connsiteY4" fmla="*/ 2635 h 255801"/>
                <a:gd name="connsiteX5" fmla="*/ 56360 w 58707"/>
                <a:gd name="connsiteY5" fmla="*/ 77 h 255801"/>
                <a:gd name="connsiteX6" fmla="*/ 16125 w 58707"/>
                <a:gd name="connsiteY6" fmla="*/ 49959 h 255801"/>
                <a:gd name="connsiteX7" fmla="*/ 183 w 58707"/>
                <a:gd name="connsiteY7" fmla="*/ 127978 h 255801"/>
                <a:gd name="connsiteX8" fmla="*/ 16884 w 58707"/>
                <a:gd name="connsiteY8" fmla="*/ 207788 h 255801"/>
                <a:gd name="connsiteX9" fmla="*/ 56360 w 58707"/>
                <a:gd name="connsiteY9" fmla="*/ 255879 h 255801"/>
                <a:gd name="connsiteX10" fmla="*/ 58891 w 58707"/>
                <a:gd name="connsiteY10" fmla="*/ 253321 h 25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5801">
                  <a:moveTo>
                    <a:pt x="58891" y="253321"/>
                  </a:moveTo>
                  <a:cubicBezTo>
                    <a:pt x="58891" y="252554"/>
                    <a:pt x="58891" y="252042"/>
                    <a:pt x="54589" y="247693"/>
                  </a:cubicBezTo>
                  <a:cubicBezTo>
                    <a:pt x="22958" y="215462"/>
                    <a:pt x="14860" y="167116"/>
                    <a:pt x="14860" y="127978"/>
                  </a:cubicBezTo>
                  <a:cubicBezTo>
                    <a:pt x="14860" y="83469"/>
                    <a:pt x="24476" y="38959"/>
                    <a:pt x="55601" y="6984"/>
                  </a:cubicBezTo>
                  <a:cubicBezTo>
                    <a:pt x="58891" y="3914"/>
                    <a:pt x="58891" y="3403"/>
                    <a:pt x="58891" y="2635"/>
                  </a:cubicBezTo>
                  <a:cubicBezTo>
                    <a:pt x="58891" y="845"/>
                    <a:pt x="57879" y="77"/>
                    <a:pt x="56360" y="77"/>
                  </a:cubicBezTo>
                  <a:cubicBezTo>
                    <a:pt x="53830" y="77"/>
                    <a:pt x="31055" y="17472"/>
                    <a:pt x="16125" y="49959"/>
                  </a:cubicBezTo>
                  <a:cubicBezTo>
                    <a:pt x="3220" y="78097"/>
                    <a:pt x="183" y="106491"/>
                    <a:pt x="183" y="127978"/>
                  </a:cubicBezTo>
                  <a:cubicBezTo>
                    <a:pt x="183" y="147931"/>
                    <a:pt x="2967" y="178883"/>
                    <a:pt x="16884" y="207788"/>
                  </a:cubicBezTo>
                  <a:cubicBezTo>
                    <a:pt x="32067" y="239252"/>
                    <a:pt x="53830" y="255879"/>
                    <a:pt x="56360" y="255879"/>
                  </a:cubicBezTo>
                  <a:cubicBezTo>
                    <a:pt x="57879" y="255879"/>
                    <a:pt x="58891" y="255112"/>
                    <a:pt x="58891" y="253321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C0AC2A9-BB58-7873-671F-4468F5FF283F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14097229" y="4845118"/>
              <a:ext cx="205730" cy="183251"/>
            </a:xfrm>
            <a:custGeom>
              <a:avLst/>
              <a:gdLst>
                <a:gd name="connsiteX0" fmla="*/ 205917 w 205730"/>
                <a:gd name="connsiteY0" fmla="*/ 10151 h 183251"/>
                <a:gd name="connsiteX1" fmla="*/ 178588 w 205730"/>
                <a:gd name="connsiteY1" fmla="*/ 175 h 183251"/>
                <a:gd name="connsiteX2" fmla="*/ 83188 w 205730"/>
                <a:gd name="connsiteY2" fmla="*/ 175 h 183251"/>
                <a:gd name="connsiteX3" fmla="*/ 43965 w 205730"/>
                <a:gd name="connsiteY3" fmla="*/ 21406 h 183251"/>
                <a:gd name="connsiteX4" fmla="*/ 46495 w 205730"/>
                <a:gd name="connsiteY4" fmla="*/ 23197 h 183251"/>
                <a:gd name="connsiteX5" fmla="*/ 63197 w 205730"/>
                <a:gd name="connsiteY5" fmla="*/ 14756 h 183251"/>
                <a:gd name="connsiteX6" fmla="*/ 86477 w 205730"/>
                <a:gd name="connsiteY6" fmla="*/ 14244 h 183251"/>
                <a:gd name="connsiteX7" fmla="*/ 102166 w 205730"/>
                <a:gd name="connsiteY7" fmla="*/ 14244 h 183251"/>
                <a:gd name="connsiteX8" fmla="*/ 101154 w 205730"/>
                <a:gd name="connsiteY8" fmla="*/ 19104 h 183251"/>
                <a:gd name="connsiteX9" fmla="*/ 65221 w 205730"/>
                <a:gd name="connsiteY9" fmla="*/ 130634 h 183251"/>
                <a:gd name="connsiteX10" fmla="*/ 46495 w 205730"/>
                <a:gd name="connsiteY10" fmla="*/ 169004 h 183251"/>
                <a:gd name="connsiteX11" fmla="*/ 22455 w 205730"/>
                <a:gd name="connsiteY11" fmla="*/ 152888 h 183251"/>
                <a:gd name="connsiteX12" fmla="*/ 19925 w 205730"/>
                <a:gd name="connsiteY12" fmla="*/ 150330 h 183251"/>
                <a:gd name="connsiteX13" fmla="*/ 187 w 205730"/>
                <a:gd name="connsiteY13" fmla="*/ 162865 h 183251"/>
                <a:gd name="connsiteX14" fmla="*/ 693 w 205730"/>
                <a:gd name="connsiteY14" fmla="*/ 164399 h 183251"/>
                <a:gd name="connsiteX15" fmla="*/ 29035 w 205730"/>
                <a:gd name="connsiteY15" fmla="*/ 183329 h 183251"/>
                <a:gd name="connsiteX16" fmla="*/ 64968 w 205730"/>
                <a:gd name="connsiteY16" fmla="*/ 164399 h 183251"/>
                <a:gd name="connsiteX17" fmla="*/ 96599 w 205730"/>
                <a:gd name="connsiteY17" fmla="*/ 97379 h 183251"/>
                <a:gd name="connsiteX18" fmla="*/ 145438 w 205730"/>
                <a:gd name="connsiteY18" fmla="*/ 97379 h 183251"/>
                <a:gd name="connsiteX19" fmla="*/ 144932 w 205730"/>
                <a:gd name="connsiteY19" fmla="*/ 98147 h 183251"/>
                <a:gd name="connsiteX20" fmla="*/ 147463 w 205730"/>
                <a:gd name="connsiteY20" fmla="*/ 99937 h 183251"/>
                <a:gd name="connsiteX21" fmla="*/ 167454 w 205730"/>
                <a:gd name="connsiteY21" fmla="*/ 84845 h 183251"/>
                <a:gd name="connsiteX22" fmla="*/ 162646 w 205730"/>
                <a:gd name="connsiteY22" fmla="*/ 83310 h 183251"/>
                <a:gd name="connsiteX23" fmla="*/ 101913 w 205730"/>
                <a:gd name="connsiteY23" fmla="*/ 83310 h 183251"/>
                <a:gd name="connsiteX24" fmla="*/ 121651 w 205730"/>
                <a:gd name="connsiteY24" fmla="*/ 14244 h 183251"/>
                <a:gd name="connsiteX25" fmla="*/ 155054 w 205730"/>
                <a:gd name="connsiteY25" fmla="*/ 14244 h 183251"/>
                <a:gd name="connsiteX26" fmla="*/ 183649 w 205730"/>
                <a:gd name="connsiteY26" fmla="*/ 18593 h 183251"/>
                <a:gd name="connsiteX27" fmla="*/ 184155 w 205730"/>
                <a:gd name="connsiteY27" fmla="*/ 23964 h 183251"/>
                <a:gd name="connsiteX28" fmla="*/ 186179 w 205730"/>
                <a:gd name="connsiteY28" fmla="*/ 24732 h 183251"/>
                <a:gd name="connsiteX29" fmla="*/ 205917 w 205730"/>
                <a:gd name="connsiteY29" fmla="*/ 10151 h 18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730" h="183251">
                  <a:moveTo>
                    <a:pt x="205917" y="10151"/>
                  </a:moveTo>
                  <a:cubicBezTo>
                    <a:pt x="205917" y="-1616"/>
                    <a:pt x="186432" y="175"/>
                    <a:pt x="178588" y="175"/>
                  </a:cubicBezTo>
                  <a:lnTo>
                    <a:pt x="83188" y="175"/>
                  </a:lnTo>
                  <a:cubicBezTo>
                    <a:pt x="70535" y="175"/>
                    <a:pt x="48014" y="7593"/>
                    <a:pt x="43965" y="21406"/>
                  </a:cubicBezTo>
                  <a:cubicBezTo>
                    <a:pt x="44471" y="22941"/>
                    <a:pt x="44977" y="23197"/>
                    <a:pt x="46495" y="23197"/>
                  </a:cubicBezTo>
                  <a:cubicBezTo>
                    <a:pt x="52062" y="23197"/>
                    <a:pt x="59654" y="18593"/>
                    <a:pt x="63197" y="14756"/>
                  </a:cubicBezTo>
                  <a:cubicBezTo>
                    <a:pt x="71041" y="14756"/>
                    <a:pt x="78633" y="14244"/>
                    <a:pt x="86477" y="14244"/>
                  </a:cubicBezTo>
                  <a:lnTo>
                    <a:pt x="102166" y="14244"/>
                  </a:lnTo>
                  <a:cubicBezTo>
                    <a:pt x="102166" y="14244"/>
                    <a:pt x="101154" y="18848"/>
                    <a:pt x="101154" y="19104"/>
                  </a:cubicBezTo>
                  <a:cubicBezTo>
                    <a:pt x="91285" y="65916"/>
                    <a:pt x="76355" y="105565"/>
                    <a:pt x="65221" y="130634"/>
                  </a:cubicBezTo>
                  <a:cubicBezTo>
                    <a:pt x="63703" y="133959"/>
                    <a:pt x="50038" y="165934"/>
                    <a:pt x="46495" y="169004"/>
                  </a:cubicBezTo>
                  <a:cubicBezTo>
                    <a:pt x="35361" y="169004"/>
                    <a:pt x="27010" y="162865"/>
                    <a:pt x="22455" y="152888"/>
                  </a:cubicBezTo>
                  <a:cubicBezTo>
                    <a:pt x="21696" y="151354"/>
                    <a:pt x="21696" y="150330"/>
                    <a:pt x="19925" y="150330"/>
                  </a:cubicBezTo>
                  <a:cubicBezTo>
                    <a:pt x="14105" y="150330"/>
                    <a:pt x="187" y="158516"/>
                    <a:pt x="187" y="162865"/>
                  </a:cubicBezTo>
                  <a:cubicBezTo>
                    <a:pt x="187" y="163376"/>
                    <a:pt x="440" y="163888"/>
                    <a:pt x="693" y="164399"/>
                  </a:cubicBezTo>
                  <a:cubicBezTo>
                    <a:pt x="5248" y="176422"/>
                    <a:pt x="16635" y="183329"/>
                    <a:pt x="29035" y="183329"/>
                  </a:cubicBezTo>
                  <a:cubicBezTo>
                    <a:pt x="41940" y="183329"/>
                    <a:pt x="56870" y="173864"/>
                    <a:pt x="64968" y="164399"/>
                  </a:cubicBezTo>
                  <a:cubicBezTo>
                    <a:pt x="73319" y="154679"/>
                    <a:pt x="90020" y="112728"/>
                    <a:pt x="96599" y="97379"/>
                  </a:cubicBezTo>
                  <a:lnTo>
                    <a:pt x="145438" y="97379"/>
                  </a:lnTo>
                  <a:cubicBezTo>
                    <a:pt x="145185" y="97635"/>
                    <a:pt x="144932" y="97891"/>
                    <a:pt x="144932" y="98147"/>
                  </a:cubicBezTo>
                  <a:cubicBezTo>
                    <a:pt x="144932" y="99170"/>
                    <a:pt x="146450" y="99937"/>
                    <a:pt x="147463" y="99937"/>
                  </a:cubicBezTo>
                  <a:cubicBezTo>
                    <a:pt x="153030" y="99937"/>
                    <a:pt x="167454" y="92775"/>
                    <a:pt x="167454" y="84845"/>
                  </a:cubicBezTo>
                  <a:cubicBezTo>
                    <a:pt x="167454" y="83055"/>
                    <a:pt x="165682" y="83310"/>
                    <a:pt x="162646" y="83310"/>
                  </a:cubicBezTo>
                  <a:lnTo>
                    <a:pt x="101913" y="83310"/>
                  </a:lnTo>
                  <a:cubicBezTo>
                    <a:pt x="108493" y="60288"/>
                    <a:pt x="117096" y="37778"/>
                    <a:pt x="121651" y="14244"/>
                  </a:cubicBezTo>
                  <a:lnTo>
                    <a:pt x="155054" y="14244"/>
                  </a:lnTo>
                  <a:cubicBezTo>
                    <a:pt x="161380" y="14244"/>
                    <a:pt x="179094" y="12965"/>
                    <a:pt x="183649" y="18593"/>
                  </a:cubicBezTo>
                  <a:cubicBezTo>
                    <a:pt x="184155" y="20127"/>
                    <a:pt x="183396" y="22685"/>
                    <a:pt x="184155" y="23964"/>
                  </a:cubicBezTo>
                  <a:cubicBezTo>
                    <a:pt x="184661" y="24476"/>
                    <a:pt x="185420" y="24732"/>
                    <a:pt x="186179" y="24732"/>
                  </a:cubicBezTo>
                  <a:cubicBezTo>
                    <a:pt x="192253" y="24732"/>
                    <a:pt x="205917" y="17058"/>
                    <a:pt x="205917" y="10151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F93C694-46BB-BD12-894B-6417370F5F96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14314361" y="4828333"/>
              <a:ext cx="58707" cy="255801"/>
            </a:xfrm>
            <a:custGeom>
              <a:avLst/>
              <a:gdLst>
                <a:gd name="connsiteX0" fmla="*/ 58903 w 58707"/>
                <a:gd name="connsiteY0" fmla="*/ 127978 h 255801"/>
                <a:gd name="connsiteX1" fmla="*/ 42201 w 58707"/>
                <a:gd name="connsiteY1" fmla="*/ 48168 h 255801"/>
                <a:gd name="connsiteX2" fmla="*/ 2726 w 58707"/>
                <a:gd name="connsiteY2" fmla="*/ 77 h 255801"/>
                <a:gd name="connsiteX3" fmla="*/ 195 w 58707"/>
                <a:gd name="connsiteY3" fmla="*/ 2635 h 255801"/>
                <a:gd name="connsiteX4" fmla="*/ 5003 w 58707"/>
                <a:gd name="connsiteY4" fmla="*/ 8519 h 255801"/>
                <a:gd name="connsiteX5" fmla="*/ 44226 w 58707"/>
                <a:gd name="connsiteY5" fmla="*/ 127978 h 255801"/>
                <a:gd name="connsiteX6" fmla="*/ 3485 w 58707"/>
                <a:gd name="connsiteY6" fmla="*/ 248972 h 255801"/>
                <a:gd name="connsiteX7" fmla="*/ 195 w 58707"/>
                <a:gd name="connsiteY7" fmla="*/ 253321 h 255801"/>
                <a:gd name="connsiteX8" fmla="*/ 2726 w 58707"/>
                <a:gd name="connsiteY8" fmla="*/ 255879 h 255801"/>
                <a:gd name="connsiteX9" fmla="*/ 42961 w 58707"/>
                <a:gd name="connsiteY9" fmla="*/ 205998 h 255801"/>
                <a:gd name="connsiteX10" fmla="*/ 58903 w 58707"/>
                <a:gd name="connsiteY10" fmla="*/ 127978 h 25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5801">
                  <a:moveTo>
                    <a:pt x="58903" y="127978"/>
                  </a:moveTo>
                  <a:cubicBezTo>
                    <a:pt x="58903" y="108026"/>
                    <a:pt x="56119" y="77074"/>
                    <a:pt x="42201" y="48168"/>
                  </a:cubicBezTo>
                  <a:cubicBezTo>
                    <a:pt x="27018" y="16704"/>
                    <a:pt x="5256" y="77"/>
                    <a:pt x="2726" y="77"/>
                  </a:cubicBezTo>
                  <a:cubicBezTo>
                    <a:pt x="1207" y="77"/>
                    <a:pt x="195" y="1101"/>
                    <a:pt x="195" y="2635"/>
                  </a:cubicBezTo>
                  <a:cubicBezTo>
                    <a:pt x="195" y="3403"/>
                    <a:pt x="195" y="3914"/>
                    <a:pt x="5003" y="8519"/>
                  </a:cubicBezTo>
                  <a:cubicBezTo>
                    <a:pt x="29802" y="33843"/>
                    <a:pt x="44226" y="74516"/>
                    <a:pt x="44226" y="127978"/>
                  </a:cubicBezTo>
                  <a:cubicBezTo>
                    <a:pt x="44226" y="171720"/>
                    <a:pt x="34863" y="216741"/>
                    <a:pt x="3485" y="248972"/>
                  </a:cubicBezTo>
                  <a:cubicBezTo>
                    <a:pt x="195" y="252042"/>
                    <a:pt x="195" y="252554"/>
                    <a:pt x="195" y="253321"/>
                  </a:cubicBezTo>
                  <a:cubicBezTo>
                    <a:pt x="195" y="254856"/>
                    <a:pt x="1207" y="255879"/>
                    <a:pt x="2726" y="255879"/>
                  </a:cubicBezTo>
                  <a:cubicBezTo>
                    <a:pt x="5256" y="255879"/>
                    <a:pt x="28031" y="238484"/>
                    <a:pt x="42961" y="205998"/>
                  </a:cubicBezTo>
                  <a:cubicBezTo>
                    <a:pt x="55866" y="177859"/>
                    <a:pt x="58903" y="149465"/>
                    <a:pt x="58903" y="127978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8B04958-C6A8-8CA1-50CF-6B81CB37E13D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14482807" y="4926305"/>
              <a:ext cx="168278" cy="59857"/>
            </a:xfrm>
            <a:custGeom>
              <a:avLst/>
              <a:gdLst>
                <a:gd name="connsiteX0" fmla="*/ 159877 w 168278"/>
                <a:gd name="connsiteY0" fmla="*/ 10309 h 59857"/>
                <a:gd name="connsiteX1" fmla="*/ 168481 w 168278"/>
                <a:gd name="connsiteY1" fmla="*/ 5193 h 59857"/>
                <a:gd name="connsiteX2" fmla="*/ 160130 w 168278"/>
                <a:gd name="connsiteY2" fmla="*/ 77 h 59857"/>
                <a:gd name="connsiteX3" fmla="*/ 8552 w 168278"/>
                <a:gd name="connsiteY3" fmla="*/ 77 h 59857"/>
                <a:gd name="connsiteX4" fmla="*/ 202 w 168278"/>
                <a:gd name="connsiteY4" fmla="*/ 5193 h 59857"/>
                <a:gd name="connsiteX5" fmla="*/ 8805 w 168278"/>
                <a:gd name="connsiteY5" fmla="*/ 10309 h 59857"/>
                <a:gd name="connsiteX6" fmla="*/ 159877 w 168278"/>
                <a:gd name="connsiteY6" fmla="*/ 10309 h 59857"/>
                <a:gd name="connsiteX7" fmla="*/ 160130 w 168278"/>
                <a:gd name="connsiteY7" fmla="*/ 59935 h 59857"/>
                <a:gd name="connsiteX8" fmla="*/ 168481 w 168278"/>
                <a:gd name="connsiteY8" fmla="*/ 54819 h 59857"/>
                <a:gd name="connsiteX9" fmla="*/ 159877 w 168278"/>
                <a:gd name="connsiteY9" fmla="*/ 49703 h 59857"/>
                <a:gd name="connsiteX10" fmla="*/ 8805 w 168278"/>
                <a:gd name="connsiteY10" fmla="*/ 49703 h 59857"/>
                <a:gd name="connsiteX11" fmla="*/ 202 w 168278"/>
                <a:gd name="connsiteY11" fmla="*/ 54819 h 59857"/>
                <a:gd name="connsiteX12" fmla="*/ 8552 w 168278"/>
                <a:gd name="connsiteY12" fmla="*/ 59935 h 59857"/>
                <a:gd name="connsiteX13" fmla="*/ 160130 w 168278"/>
                <a:gd name="connsiteY13" fmla="*/ 59935 h 5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857">
                  <a:moveTo>
                    <a:pt x="159877" y="10309"/>
                  </a:moveTo>
                  <a:cubicBezTo>
                    <a:pt x="163673" y="10309"/>
                    <a:pt x="168481" y="10309"/>
                    <a:pt x="168481" y="5193"/>
                  </a:cubicBezTo>
                  <a:cubicBezTo>
                    <a:pt x="168481" y="77"/>
                    <a:pt x="163673" y="77"/>
                    <a:pt x="160130" y="77"/>
                  </a:cubicBezTo>
                  <a:lnTo>
                    <a:pt x="8552" y="77"/>
                  </a:lnTo>
                  <a:cubicBezTo>
                    <a:pt x="5010" y="77"/>
                    <a:pt x="202" y="77"/>
                    <a:pt x="202" y="5193"/>
                  </a:cubicBezTo>
                  <a:cubicBezTo>
                    <a:pt x="202" y="10309"/>
                    <a:pt x="5010" y="10309"/>
                    <a:pt x="8805" y="10309"/>
                  </a:cubicBezTo>
                  <a:lnTo>
                    <a:pt x="159877" y="10309"/>
                  </a:lnTo>
                  <a:close/>
                  <a:moveTo>
                    <a:pt x="160130" y="59935"/>
                  </a:moveTo>
                  <a:cubicBezTo>
                    <a:pt x="163673" y="59935"/>
                    <a:pt x="168481" y="59935"/>
                    <a:pt x="168481" y="54819"/>
                  </a:cubicBezTo>
                  <a:cubicBezTo>
                    <a:pt x="168481" y="49703"/>
                    <a:pt x="163673" y="49703"/>
                    <a:pt x="159877" y="49703"/>
                  </a:cubicBezTo>
                  <a:lnTo>
                    <a:pt x="8805" y="49703"/>
                  </a:lnTo>
                  <a:cubicBezTo>
                    <a:pt x="5010" y="49703"/>
                    <a:pt x="202" y="49703"/>
                    <a:pt x="202" y="54819"/>
                  </a:cubicBezTo>
                  <a:cubicBezTo>
                    <a:pt x="202" y="59935"/>
                    <a:pt x="5010" y="59935"/>
                    <a:pt x="8552" y="59935"/>
                  </a:cubicBezTo>
                  <a:lnTo>
                    <a:pt x="160130" y="59935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6740AD6F-2749-B391-86FE-823F71D684C9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14788632" y="4676768"/>
              <a:ext cx="83506" cy="170363"/>
            </a:xfrm>
            <a:custGeom>
              <a:avLst/>
              <a:gdLst>
                <a:gd name="connsiteX0" fmla="*/ 52089 w 83506"/>
                <a:gd name="connsiteY0" fmla="*/ 6721 h 170363"/>
                <a:gd name="connsiteX1" fmla="*/ 46269 w 83506"/>
                <a:gd name="connsiteY1" fmla="*/ 71 h 170363"/>
                <a:gd name="connsiteX2" fmla="*/ 213 w 83506"/>
                <a:gd name="connsiteY2" fmla="*/ 16442 h 170363"/>
                <a:gd name="connsiteX3" fmla="*/ 213 w 83506"/>
                <a:gd name="connsiteY3" fmla="*/ 24372 h 170363"/>
                <a:gd name="connsiteX4" fmla="*/ 33363 w 83506"/>
                <a:gd name="connsiteY4" fmla="*/ 17721 h 170363"/>
                <a:gd name="connsiteX5" fmla="*/ 33363 w 83506"/>
                <a:gd name="connsiteY5" fmla="*/ 150226 h 170363"/>
                <a:gd name="connsiteX6" fmla="*/ 9829 w 83506"/>
                <a:gd name="connsiteY6" fmla="*/ 162505 h 170363"/>
                <a:gd name="connsiteX7" fmla="*/ 1732 w 83506"/>
                <a:gd name="connsiteY7" fmla="*/ 162505 h 170363"/>
                <a:gd name="connsiteX8" fmla="*/ 1732 w 83506"/>
                <a:gd name="connsiteY8" fmla="*/ 170434 h 170363"/>
                <a:gd name="connsiteX9" fmla="*/ 42726 w 83506"/>
                <a:gd name="connsiteY9" fmla="*/ 169667 h 170363"/>
                <a:gd name="connsiteX10" fmla="*/ 83720 w 83506"/>
                <a:gd name="connsiteY10" fmla="*/ 170434 h 170363"/>
                <a:gd name="connsiteX11" fmla="*/ 83720 w 83506"/>
                <a:gd name="connsiteY11" fmla="*/ 162505 h 170363"/>
                <a:gd name="connsiteX12" fmla="*/ 75623 w 83506"/>
                <a:gd name="connsiteY12" fmla="*/ 162505 h 170363"/>
                <a:gd name="connsiteX13" fmla="*/ 52089 w 83506"/>
                <a:gd name="connsiteY13" fmla="*/ 150226 h 170363"/>
                <a:gd name="connsiteX14" fmla="*/ 52089 w 83506"/>
                <a:gd name="connsiteY14" fmla="*/ 6721 h 17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70363">
                  <a:moveTo>
                    <a:pt x="52089" y="6721"/>
                  </a:moveTo>
                  <a:cubicBezTo>
                    <a:pt x="52089" y="582"/>
                    <a:pt x="52089" y="71"/>
                    <a:pt x="46269" y="71"/>
                  </a:cubicBezTo>
                  <a:cubicBezTo>
                    <a:pt x="30579" y="16442"/>
                    <a:pt x="8311" y="16442"/>
                    <a:pt x="213" y="16442"/>
                  </a:cubicBezTo>
                  <a:lnTo>
                    <a:pt x="213" y="24372"/>
                  </a:lnTo>
                  <a:cubicBezTo>
                    <a:pt x="5274" y="24372"/>
                    <a:pt x="20204" y="24372"/>
                    <a:pt x="33363" y="17721"/>
                  </a:cubicBezTo>
                  <a:lnTo>
                    <a:pt x="33363" y="150226"/>
                  </a:lnTo>
                  <a:cubicBezTo>
                    <a:pt x="33363" y="159435"/>
                    <a:pt x="32604" y="162505"/>
                    <a:pt x="9829" y="162505"/>
                  </a:cubicBezTo>
                  <a:lnTo>
                    <a:pt x="1732" y="162505"/>
                  </a:lnTo>
                  <a:lnTo>
                    <a:pt x="1732" y="170434"/>
                  </a:lnTo>
                  <a:cubicBezTo>
                    <a:pt x="10588" y="169667"/>
                    <a:pt x="32604" y="169667"/>
                    <a:pt x="42726" y="169667"/>
                  </a:cubicBezTo>
                  <a:cubicBezTo>
                    <a:pt x="52848" y="169667"/>
                    <a:pt x="74863" y="169667"/>
                    <a:pt x="83720" y="170434"/>
                  </a:cubicBezTo>
                  <a:lnTo>
                    <a:pt x="83720" y="162505"/>
                  </a:lnTo>
                  <a:lnTo>
                    <a:pt x="75623" y="162505"/>
                  </a:lnTo>
                  <a:cubicBezTo>
                    <a:pt x="52848" y="162505"/>
                    <a:pt x="52089" y="159691"/>
                    <a:pt x="52089" y="150226"/>
                  </a:cubicBezTo>
                  <a:lnTo>
                    <a:pt x="52089" y="6721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FEB6ABE-0AD4-E5C3-B151-9F9BD169A8D2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14905289" y="4676768"/>
              <a:ext cx="100967" cy="170363"/>
            </a:xfrm>
            <a:custGeom>
              <a:avLst/>
              <a:gdLst>
                <a:gd name="connsiteX0" fmla="*/ 19703 w 100967"/>
                <a:gd name="connsiteY0" fmla="*/ 150738 h 170363"/>
                <a:gd name="connsiteX1" fmla="*/ 46527 w 100967"/>
                <a:gd name="connsiteY1" fmla="*/ 124390 h 170363"/>
                <a:gd name="connsiteX2" fmla="*/ 101186 w 100967"/>
                <a:gd name="connsiteY2" fmla="*/ 49696 h 170363"/>
                <a:gd name="connsiteX3" fmla="*/ 47539 w 100967"/>
                <a:gd name="connsiteY3" fmla="*/ 71 h 170363"/>
                <a:gd name="connsiteX4" fmla="*/ 218 w 100967"/>
                <a:gd name="connsiteY4" fmla="*/ 46371 h 170363"/>
                <a:gd name="connsiteX5" fmla="*/ 13630 w 100967"/>
                <a:gd name="connsiteY5" fmla="*/ 60696 h 170363"/>
                <a:gd name="connsiteX6" fmla="*/ 26789 w 100967"/>
                <a:gd name="connsiteY6" fmla="*/ 47138 h 170363"/>
                <a:gd name="connsiteX7" fmla="*/ 13377 w 100967"/>
                <a:gd name="connsiteY7" fmla="*/ 33836 h 170363"/>
                <a:gd name="connsiteX8" fmla="*/ 10087 w 100967"/>
                <a:gd name="connsiteY8" fmla="*/ 34092 h 170363"/>
                <a:gd name="connsiteX9" fmla="*/ 44249 w 100967"/>
                <a:gd name="connsiteY9" fmla="*/ 8000 h 170363"/>
                <a:gd name="connsiteX10" fmla="*/ 78158 w 100967"/>
                <a:gd name="connsiteY10" fmla="*/ 49696 h 170363"/>
                <a:gd name="connsiteX11" fmla="*/ 51588 w 100967"/>
                <a:gd name="connsiteY11" fmla="*/ 106228 h 170363"/>
                <a:gd name="connsiteX12" fmla="*/ 3002 w 100967"/>
                <a:gd name="connsiteY12" fmla="*/ 160970 h 170363"/>
                <a:gd name="connsiteX13" fmla="*/ 218 w 100967"/>
                <a:gd name="connsiteY13" fmla="*/ 170434 h 170363"/>
                <a:gd name="connsiteX14" fmla="*/ 94100 w 100967"/>
                <a:gd name="connsiteY14" fmla="*/ 170434 h 170363"/>
                <a:gd name="connsiteX15" fmla="*/ 101186 w 100967"/>
                <a:gd name="connsiteY15" fmla="*/ 125925 h 170363"/>
                <a:gd name="connsiteX16" fmla="*/ 94859 w 100967"/>
                <a:gd name="connsiteY16" fmla="*/ 125925 h 170363"/>
                <a:gd name="connsiteX17" fmla="*/ 89292 w 100967"/>
                <a:gd name="connsiteY17" fmla="*/ 148691 h 170363"/>
                <a:gd name="connsiteX18" fmla="*/ 65252 w 100967"/>
                <a:gd name="connsiteY18" fmla="*/ 150738 h 170363"/>
                <a:gd name="connsiteX19" fmla="*/ 19703 w 100967"/>
                <a:gd name="connsiteY19" fmla="*/ 150738 h 17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70363">
                  <a:moveTo>
                    <a:pt x="19703" y="150738"/>
                  </a:moveTo>
                  <a:lnTo>
                    <a:pt x="46527" y="124390"/>
                  </a:lnTo>
                  <a:cubicBezTo>
                    <a:pt x="86003" y="89090"/>
                    <a:pt x="101186" y="75276"/>
                    <a:pt x="101186" y="49696"/>
                  </a:cubicBezTo>
                  <a:cubicBezTo>
                    <a:pt x="101186" y="20535"/>
                    <a:pt x="78411" y="71"/>
                    <a:pt x="47539" y="71"/>
                  </a:cubicBezTo>
                  <a:cubicBezTo>
                    <a:pt x="18944" y="71"/>
                    <a:pt x="218" y="23604"/>
                    <a:pt x="218" y="46371"/>
                  </a:cubicBezTo>
                  <a:cubicBezTo>
                    <a:pt x="218" y="60696"/>
                    <a:pt x="12871" y="60696"/>
                    <a:pt x="13630" y="60696"/>
                  </a:cubicBezTo>
                  <a:cubicBezTo>
                    <a:pt x="17932" y="60696"/>
                    <a:pt x="26789" y="57626"/>
                    <a:pt x="26789" y="47138"/>
                  </a:cubicBezTo>
                  <a:cubicBezTo>
                    <a:pt x="26789" y="40487"/>
                    <a:pt x="22234" y="33836"/>
                    <a:pt x="13377" y="33836"/>
                  </a:cubicBezTo>
                  <a:cubicBezTo>
                    <a:pt x="11353" y="33836"/>
                    <a:pt x="10846" y="33836"/>
                    <a:pt x="10087" y="34092"/>
                  </a:cubicBezTo>
                  <a:cubicBezTo>
                    <a:pt x="15908" y="17465"/>
                    <a:pt x="29572" y="8000"/>
                    <a:pt x="44249" y="8000"/>
                  </a:cubicBezTo>
                  <a:cubicBezTo>
                    <a:pt x="67277" y="8000"/>
                    <a:pt x="78158" y="28720"/>
                    <a:pt x="78158" y="49696"/>
                  </a:cubicBezTo>
                  <a:cubicBezTo>
                    <a:pt x="78158" y="70160"/>
                    <a:pt x="65505" y="90369"/>
                    <a:pt x="51588" y="106228"/>
                  </a:cubicBezTo>
                  <a:lnTo>
                    <a:pt x="3002" y="160970"/>
                  </a:lnTo>
                  <a:cubicBezTo>
                    <a:pt x="218" y="163784"/>
                    <a:pt x="218" y="164295"/>
                    <a:pt x="218" y="170434"/>
                  </a:cubicBezTo>
                  <a:lnTo>
                    <a:pt x="94100" y="170434"/>
                  </a:lnTo>
                  <a:lnTo>
                    <a:pt x="101186" y="125925"/>
                  </a:lnTo>
                  <a:lnTo>
                    <a:pt x="94859" y="125925"/>
                  </a:lnTo>
                  <a:cubicBezTo>
                    <a:pt x="93594" y="133599"/>
                    <a:pt x="91823" y="144854"/>
                    <a:pt x="89292" y="148691"/>
                  </a:cubicBezTo>
                  <a:cubicBezTo>
                    <a:pt x="87521" y="150738"/>
                    <a:pt x="70820" y="150738"/>
                    <a:pt x="65252" y="150738"/>
                  </a:cubicBezTo>
                  <a:lnTo>
                    <a:pt x="19703" y="150738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88B8FEF-9940-106B-31AB-E325BA658FE8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14766110" y="4951117"/>
              <a:ext cx="253051" cy="10231"/>
            </a:xfrm>
            <a:custGeom>
              <a:avLst/>
              <a:gdLst>
                <a:gd name="connsiteX0" fmla="*/ 0 w 253051"/>
                <a:gd name="connsiteY0" fmla="*/ 0 h 10231"/>
                <a:gd name="connsiteX1" fmla="*/ 253052 w 253051"/>
                <a:gd name="connsiteY1" fmla="*/ 0 h 10231"/>
                <a:gd name="connsiteX2" fmla="*/ 253052 w 253051"/>
                <a:gd name="connsiteY2" fmla="*/ 10231 h 10231"/>
                <a:gd name="connsiteX3" fmla="*/ 0 w 253051"/>
                <a:gd name="connsiteY3" fmla="*/ 10231 h 1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1" h="10231">
                  <a:moveTo>
                    <a:pt x="0" y="0"/>
                  </a:moveTo>
                  <a:lnTo>
                    <a:pt x="253052" y="0"/>
                  </a:lnTo>
                  <a:lnTo>
                    <a:pt x="253052" y="10231"/>
                  </a:lnTo>
                  <a:lnTo>
                    <a:pt x="0" y="10231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A930720-2CDF-B016-68DD-C0901BC6643A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14821605" y="5082587"/>
              <a:ext cx="141961" cy="115878"/>
            </a:xfrm>
            <a:custGeom>
              <a:avLst/>
              <a:gdLst>
                <a:gd name="connsiteX0" fmla="*/ 110545 w 141961"/>
                <a:gd name="connsiteY0" fmla="*/ 52779 h 115878"/>
                <a:gd name="connsiteX1" fmla="*/ 68286 w 141961"/>
                <a:gd name="connsiteY1" fmla="*/ 84 h 115878"/>
                <a:gd name="connsiteX2" fmla="*/ 215 w 141961"/>
                <a:gd name="connsiteY2" fmla="*/ 72732 h 115878"/>
                <a:gd name="connsiteX3" fmla="*/ 41209 w 141961"/>
                <a:gd name="connsiteY3" fmla="*/ 115962 h 115878"/>
                <a:gd name="connsiteX4" fmla="*/ 94603 w 141961"/>
                <a:gd name="connsiteY4" fmla="*/ 94475 h 115878"/>
                <a:gd name="connsiteX5" fmla="*/ 117631 w 141961"/>
                <a:gd name="connsiteY5" fmla="*/ 115962 h 115878"/>
                <a:gd name="connsiteX6" fmla="*/ 138887 w 141961"/>
                <a:gd name="connsiteY6" fmla="*/ 97800 h 115878"/>
                <a:gd name="connsiteX7" fmla="*/ 135850 w 141961"/>
                <a:gd name="connsiteY7" fmla="*/ 95242 h 115878"/>
                <a:gd name="connsiteX8" fmla="*/ 132561 w 141961"/>
                <a:gd name="connsiteY8" fmla="*/ 97800 h 115878"/>
                <a:gd name="connsiteX9" fmla="*/ 118390 w 141961"/>
                <a:gd name="connsiteY9" fmla="*/ 110335 h 115878"/>
                <a:gd name="connsiteX10" fmla="*/ 110545 w 141961"/>
                <a:gd name="connsiteY10" fmla="*/ 84243 h 115878"/>
                <a:gd name="connsiteX11" fmla="*/ 113076 w 141961"/>
                <a:gd name="connsiteY11" fmla="*/ 75290 h 115878"/>
                <a:gd name="connsiteX12" fmla="*/ 142177 w 141961"/>
                <a:gd name="connsiteY12" fmla="*/ 15176 h 115878"/>
                <a:gd name="connsiteX13" fmla="*/ 139140 w 141961"/>
                <a:gd name="connsiteY13" fmla="*/ 12618 h 115878"/>
                <a:gd name="connsiteX14" fmla="*/ 135344 w 141961"/>
                <a:gd name="connsiteY14" fmla="*/ 17990 h 115878"/>
                <a:gd name="connsiteX15" fmla="*/ 110545 w 141961"/>
                <a:gd name="connsiteY15" fmla="*/ 68639 h 115878"/>
                <a:gd name="connsiteX16" fmla="*/ 110545 w 141961"/>
                <a:gd name="connsiteY16" fmla="*/ 52779 h 115878"/>
                <a:gd name="connsiteX17" fmla="*/ 93591 w 141961"/>
                <a:gd name="connsiteY17" fmla="*/ 87824 h 115878"/>
                <a:gd name="connsiteX18" fmla="*/ 41716 w 141961"/>
                <a:gd name="connsiteY18" fmla="*/ 110335 h 115878"/>
                <a:gd name="connsiteX19" fmla="*/ 18941 w 141961"/>
                <a:gd name="connsiteY19" fmla="*/ 82452 h 115878"/>
                <a:gd name="connsiteX20" fmla="*/ 33618 w 141961"/>
                <a:gd name="connsiteY20" fmla="*/ 29246 h 115878"/>
                <a:gd name="connsiteX21" fmla="*/ 68033 w 141961"/>
                <a:gd name="connsiteY21" fmla="*/ 5712 h 115878"/>
                <a:gd name="connsiteX22" fmla="*/ 93085 w 141961"/>
                <a:gd name="connsiteY22" fmla="*/ 59174 h 115878"/>
                <a:gd name="connsiteX23" fmla="*/ 93591 w 141961"/>
                <a:gd name="connsiteY23" fmla="*/ 87824 h 115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961" h="115878">
                  <a:moveTo>
                    <a:pt x="110545" y="52779"/>
                  </a:moveTo>
                  <a:cubicBezTo>
                    <a:pt x="110545" y="12618"/>
                    <a:pt x="87012" y="84"/>
                    <a:pt x="68286" y="84"/>
                  </a:cubicBezTo>
                  <a:cubicBezTo>
                    <a:pt x="33618" y="84"/>
                    <a:pt x="215" y="36664"/>
                    <a:pt x="215" y="72732"/>
                  </a:cubicBezTo>
                  <a:cubicBezTo>
                    <a:pt x="215" y="96521"/>
                    <a:pt x="15398" y="115962"/>
                    <a:pt x="41209" y="115962"/>
                  </a:cubicBezTo>
                  <a:cubicBezTo>
                    <a:pt x="57152" y="115962"/>
                    <a:pt x="75371" y="110079"/>
                    <a:pt x="94603" y="94475"/>
                  </a:cubicBezTo>
                  <a:cubicBezTo>
                    <a:pt x="97893" y="108032"/>
                    <a:pt x="106244" y="115962"/>
                    <a:pt x="117631" y="115962"/>
                  </a:cubicBezTo>
                  <a:cubicBezTo>
                    <a:pt x="131043" y="115962"/>
                    <a:pt x="138887" y="101893"/>
                    <a:pt x="138887" y="97800"/>
                  </a:cubicBezTo>
                  <a:cubicBezTo>
                    <a:pt x="138887" y="96010"/>
                    <a:pt x="137369" y="95242"/>
                    <a:pt x="135850" y="95242"/>
                  </a:cubicBezTo>
                  <a:cubicBezTo>
                    <a:pt x="134079" y="95242"/>
                    <a:pt x="133320" y="96010"/>
                    <a:pt x="132561" y="97800"/>
                  </a:cubicBezTo>
                  <a:cubicBezTo>
                    <a:pt x="128006" y="110335"/>
                    <a:pt x="118896" y="110335"/>
                    <a:pt x="118390" y="110335"/>
                  </a:cubicBezTo>
                  <a:cubicBezTo>
                    <a:pt x="110545" y="110335"/>
                    <a:pt x="110545" y="90382"/>
                    <a:pt x="110545" y="84243"/>
                  </a:cubicBezTo>
                  <a:cubicBezTo>
                    <a:pt x="110545" y="78871"/>
                    <a:pt x="110545" y="78359"/>
                    <a:pt x="113076" y="75290"/>
                  </a:cubicBezTo>
                  <a:cubicBezTo>
                    <a:pt x="136863" y="45105"/>
                    <a:pt x="142177" y="15432"/>
                    <a:pt x="142177" y="15176"/>
                  </a:cubicBezTo>
                  <a:cubicBezTo>
                    <a:pt x="142177" y="14665"/>
                    <a:pt x="141924" y="12618"/>
                    <a:pt x="139140" y="12618"/>
                  </a:cubicBezTo>
                  <a:cubicBezTo>
                    <a:pt x="136610" y="12618"/>
                    <a:pt x="136610" y="13386"/>
                    <a:pt x="135344" y="17990"/>
                  </a:cubicBezTo>
                  <a:cubicBezTo>
                    <a:pt x="130789" y="34106"/>
                    <a:pt x="122439" y="53547"/>
                    <a:pt x="110545" y="68639"/>
                  </a:cubicBezTo>
                  <a:lnTo>
                    <a:pt x="110545" y="52779"/>
                  </a:lnTo>
                  <a:close/>
                  <a:moveTo>
                    <a:pt x="93591" y="87824"/>
                  </a:moveTo>
                  <a:cubicBezTo>
                    <a:pt x="71322" y="107521"/>
                    <a:pt x="51838" y="110335"/>
                    <a:pt x="41716" y="110335"/>
                  </a:cubicBezTo>
                  <a:cubicBezTo>
                    <a:pt x="26532" y="110335"/>
                    <a:pt x="18941" y="98824"/>
                    <a:pt x="18941" y="82452"/>
                  </a:cubicBezTo>
                  <a:cubicBezTo>
                    <a:pt x="18941" y="69918"/>
                    <a:pt x="25520" y="42291"/>
                    <a:pt x="33618" y="29246"/>
                  </a:cubicBezTo>
                  <a:cubicBezTo>
                    <a:pt x="45511" y="10572"/>
                    <a:pt x="59176" y="5712"/>
                    <a:pt x="68033" y="5712"/>
                  </a:cubicBezTo>
                  <a:cubicBezTo>
                    <a:pt x="93085" y="5712"/>
                    <a:pt x="93085" y="39222"/>
                    <a:pt x="93085" y="59174"/>
                  </a:cubicBezTo>
                  <a:cubicBezTo>
                    <a:pt x="93085" y="68639"/>
                    <a:pt x="93085" y="83475"/>
                    <a:pt x="93591" y="87824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D12F71F-DA87-4DE5-3CFD-2E37E8628A82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15720789" y="4734068"/>
              <a:ext cx="141961" cy="115878"/>
            </a:xfrm>
            <a:custGeom>
              <a:avLst/>
              <a:gdLst>
                <a:gd name="connsiteX0" fmla="*/ 110581 w 141961"/>
                <a:gd name="connsiteY0" fmla="*/ 52766 h 115878"/>
                <a:gd name="connsiteX1" fmla="*/ 68321 w 141961"/>
                <a:gd name="connsiteY1" fmla="*/ 71 h 115878"/>
                <a:gd name="connsiteX2" fmla="*/ 251 w 141961"/>
                <a:gd name="connsiteY2" fmla="*/ 72718 h 115878"/>
                <a:gd name="connsiteX3" fmla="*/ 41245 w 141961"/>
                <a:gd name="connsiteY3" fmla="*/ 115949 h 115878"/>
                <a:gd name="connsiteX4" fmla="*/ 94639 w 141961"/>
                <a:gd name="connsiteY4" fmla="*/ 94461 h 115878"/>
                <a:gd name="connsiteX5" fmla="*/ 117666 w 141961"/>
                <a:gd name="connsiteY5" fmla="*/ 115949 h 115878"/>
                <a:gd name="connsiteX6" fmla="*/ 138922 w 141961"/>
                <a:gd name="connsiteY6" fmla="*/ 97787 h 115878"/>
                <a:gd name="connsiteX7" fmla="*/ 135886 w 141961"/>
                <a:gd name="connsiteY7" fmla="*/ 95229 h 115878"/>
                <a:gd name="connsiteX8" fmla="*/ 132596 w 141961"/>
                <a:gd name="connsiteY8" fmla="*/ 97787 h 115878"/>
                <a:gd name="connsiteX9" fmla="*/ 118425 w 141961"/>
                <a:gd name="connsiteY9" fmla="*/ 110321 h 115878"/>
                <a:gd name="connsiteX10" fmla="*/ 110581 w 141961"/>
                <a:gd name="connsiteY10" fmla="*/ 84229 h 115878"/>
                <a:gd name="connsiteX11" fmla="*/ 113111 w 141961"/>
                <a:gd name="connsiteY11" fmla="*/ 75276 h 115878"/>
                <a:gd name="connsiteX12" fmla="*/ 142212 w 141961"/>
                <a:gd name="connsiteY12" fmla="*/ 15163 h 115878"/>
                <a:gd name="connsiteX13" fmla="*/ 139176 w 141961"/>
                <a:gd name="connsiteY13" fmla="*/ 12605 h 115878"/>
                <a:gd name="connsiteX14" fmla="*/ 135380 w 141961"/>
                <a:gd name="connsiteY14" fmla="*/ 17977 h 115878"/>
                <a:gd name="connsiteX15" fmla="*/ 110581 w 141961"/>
                <a:gd name="connsiteY15" fmla="*/ 68625 h 115878"/>
                <a:gd name="connsiteX16" fmla="*/ 110581 w 141961"/>
                <a:gd name="connsiteY16" fmla="*/ 52766 h 115878"/>
                <a:gd name="connsiteX17" fmla="*/ 93626 w 141961"/>
                <a:gd name="connsiteY17" fmla="*/ 87811 h 115878"/>
                <a:gd name="connsiteX18" fmla="*/ 41751 w 141961"/>
                <a:gd name="connsiteY18" fmla="*/ 110321 h 115878"/>
                <a:gd name="connsiteX19" fmla="*/ 18976 w 141961"/>
                <a:gd name="connsiteY19" fmla="*/ 82439 h 115878"/>
                <a:gd name="connsiteX20" fmla="*/ 33653 w 141961"/>
                <a:gd name="connsiteY20" fmla="*/ 29232 h 115878"/>
                <a:gd name="connsiteX21" fmla="*/ 68068 w 141961"/>
                <a:gd name="connsiteY21" fmla="*/ 5698 h 115878"/>
                <a:gd name="connsiteX22" fmla="*/ 93120 w 141961"/>
                <a:gd name="connsiteY22" fmla="*/ 59161 h 115878"/>
                <a:gd name="connsiteX23" fmla="*/ 93626 w 141961"/>
                <a:gd name="connsiteY23" fmla="*/ 87811 h 115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961" h="115878">
                  <a:moveTo>
                    <a:pt x="110581" y="52766"/>
                  </a:moveTo>
                  <a:cubicBezTo>
                    <a:pt x="110581" y="12605"/>
                    <a:pt x="87047" y="71"/>
                    <a:pt x="68321" y="71"/>
                  </a:cubicBezTo>
                  <a:cubicBezTo>
                    <a:pt x="33653" y="71"/>
                    <a:pt x="251" y="36650"/>
                    <a:pt x="251" y="72718"/>
                  </a:cubicBezTo>
                  <a:cubicBezTo>
                    <a:pt x="251" y="96508"/>
                    <a:pt x="15434" y="115949"/>
                    <a:pt x="41245" y="115949"/>
                  </a:cubicBezTo>
                  <a:cubicBezTo>
                    <a:pt x="57187" y="115949"/>
                    <a:pt x="75407" y="110065"/>
                    <a:pt x="94639" y="94461"/>
                  </a:cubicBezTo>
                  <a:cubicBezTo>
                    <a:pt x="97928" y="108019"/>
                    <a:pt x="106279" y="115949"/>
                    <a:pt x="117666" y="115949"/>
                  </a:cubicBezTo>
                  <a:cubicBezTo>
                    <a:pt x="131078" y="115949"/>
                    <a:pt x="138922" y="101880"/>
                    <a:pt x="138922" y="97787"/>
                  </a:cubicBezTo>
                  <a:cubicBezTo>
                    <a:pt x="138922" y="95996"/>
                    <a:pt x="137404" y="95229"/>
                    <a:pt x="135886" y="95229"/>
                  </a:cubicBezTo>
                  <a:cubicBezTo>
                    <a:pt x="134115" y="95229"/>
                    <a:pt x="133355" y="95996"/>
                    <a:pt x="132596" y="97787"/>
                  </a:cubicBezTo>
                  <a:cubicBezTo>
                    <a:pt x="128041" y="110321"/>
                    <a:pt x="118931" y="110321"/>
                    <a:pt x="118425" y="110321"/>
                  </a:cubicBezTo>
                  <a:cubicBezTo>
                    <a:pt x="110581" y="110321"/>
                    <a:pt x="110581" y="90369"/>
                    <a:pt x="110581" y="84229"/>
                  </a:cubicBezTo>
                  <a:cubicBezTo>
                    <a:pt x="110581" y="78857"/>
                    <a:pt x="110581" y="78346"/>
                    <a:pt x="113111" y="75276"/>
                  </a:cubicBezTo>
                  <a:cubicBezTo>
                    <a:pt x="136898" y="45092"/>
                    <a:pt x="142212" y="15419"/>
                    <a:pt x="142212" y="15163"/>
                  </a:cubicBezTo>
                  <a:cubicBezTo>
                    <a:pt x="142212" y="14651"/>
                    <a:pt x="141959" y="12605"/>
                    <a:pt x="139176" y="12605"/>
                  </a:cubicBezTo>
                  <a:cubicBezTo>
                    <a:pt x="136645" y="12605"/>
                    <a:pt x="136645" y="13372"/>
                    <a:pt x="135380" y="17977"/>
                  </a:cubicBezTo>
                  <a:cubicBezTo>
                    <a:pt x="130825" y="34092"/>
                    <a:pt x="122474" y="53533"/>
                    <a:pt x="110581" y="68625"/>
                  </a:cubicBezTo>
                  <a:lnTo>
                    <a:pt x="110581" y="52766"/>
                  </a:lnTo>
                  <a:close/>
                  <a:moveTo>
                    <a:pt x="93626" y="87811"/>
                  </a:moveTo>
                  <a:cubicBezTo>
                    <a:pt x="71358" y="107507"/>
                    <a:pt x="51873" y="110321"/>
                    <a:pt x="41751" y="110321"/>
                  </a:cubicBezTo>
                  <a:cubicBezTo>
                    <a:pt x="26568" y="110321"/>
                    <a:pt x="18976" y="98810"/>
                    <a:pt x="18976" y="82439"/>
                  </a:cubicBezTo>
                  <a:cubicBezTo>
                    <a:pt x="18976" y="69904"/>
                    <a:pt x="25556" y="42278"/>
                    <a:pt x="33653" y="29232"/>
                  </a:cubicBezTo>
                  <a:cubicBezTo>
                    <a:pt x="45547" y="10558"/>
                    <a:pt x="59211" y="5698"/>
                    <a:pt x="68068" y="5698"/>
                  </a:cubicBezTo>
                  <a:cubicBezTo>
                    <a:pt x="93120" y="5698"/>
                    <a:pt x="93120" y="39208"/>
                    <a:pt x="93120" y="59161"/>
                  </a:cubicBezTo>
                  <a:cubicBezTo>
                    <a:pt x="93120" y="68625"/>
                    <a:pt x="93120" y="83462"/>
                    <a:pt x="93626" y="87811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B6D42B82-A781-0596-11FE-395E6B6B7C6C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15877529" y="4672066"/>
              <a:ext cx="205730" cy="183251"/>
            </a:xfrm>
            <a:custGeom>
              <a:avLst/>
              <a:gdLst>
                <a:gd name="connsiteX0" fmla="*/ 205987 w 205730"/>
                <a:gd name="connsiteY0" fmla="*/ 10144 h 183251"/>
                <a:gd name="connsiteX1" fmla="*/ 178658 w 205730"/>
                <a:gd name="connsiteY1" fmla="*/ 168 h 183251"/>
                <a:gd name="connsiteX2" fmla="*/ 83258 w 205730"/>
                <a:gd name="connsiteY2" fmla="*/ 168 h 183251"/>
                <a:gd name="connsiteX3" fmla="*/ 44035 w 205730"/>
                <a:gd name="connsiteY3" fmla="*/ 21400 h 183251"/>
                <a:gd name="connsiteX4" fmla="*/ 46565 w 205730"/>
                <a:gd name="connsiteY4" fmla="*/ 23190 h 183251"/>
                <a:gd name="connsiteX5" fmla="*/ 63267 w 205730"/>
                <a:gd name="connsiteY5" fmla="*/ 14749 h 183251"/>
                <a:gd name="connsiteX6" fmla="*/ 86547 w 205730"/>
                <a:gd name="connsiteY6" fmla="*/ 14237 h 183251"/>
                <a:gd name="connsiteX7" fmla="*/ 102237 w 205730"/>
                <a:gd name="connsiteY7" fmla="*/ 14237 h 183251"/>
                <a:gd name="connsiteX8" fmla="*/ 101224 w 205730"/>
                <a:gd name="connsiteY8" fmla="*/ 19097 h 183251"/>
                <a:gd name="connsiteX9" fmla="*/ 65291 w 205730"/>
                <a:gd name="connsiteY9" fmla="*/ 130627 h 183251"/>
                <a:gd name="connsiteX10" fmla="*/ 46565 w 205730"/>
                <a:gd name="connsiteY10" fmla="*/ 168997 h 183251"/>
                <a:gd name="connsiteX11" fmla="*/ 22525 w 205730"/>
                <a:gd name="connsiteY11" fmla="*/ 152882 h 183251"/>
                <a:gd name="connsiteX12" fmla="*/ 19995 w 205730"/>
                <a:gd name="connsiteY12" fmla="*/ 150324 h 183251"/>
                <a:gd name="connsiteX13" fmla="*/ 257 w 205730"/>
                <a:gd name="connsiteY13" fmla="*/ 162858 h 183251"/>
                <a:gd name="connsiteX14" fmla="*/ 763 w 205730"/>
                <a:gd name="connsiteY14" fmla="*/ 164393 h 183251"/>
                <a:gd name="connsiteX15" fmla="*/ 29105 w 205730"/>
                <a:gd name="connsiteY15" fmla="*/ 183322 h 183251"/>
                <a:gd name="connsiteX16" fmla="*/ 65038 w 205730"/>
                <a:gd name="connsiteY16" fmla="*/ 164393 h 183251"/>
                <a:gd name="connsiteX17" fmla="*/ 96669 w 205730"/>
                <a:gd name="connsiteY17" fmla="*/ 97373 h 183251"/>
                <a:gd name="connsiteX18" fmla="*/ 145508 w 205730"/>
                <a:gd name="connsiteY18" fmla="*/ 97373 h 183251"/>
                <a:gd name="connsiteX19" fmla="*/ 145002 w 205730"/>
                <a:gd name="connsiteY19" fmla="*/ 98140 h 183251"/>
                <a:gd name="connsiteX20" fmla="*/ 147533 w 205730"/>
                <a:gd name="connsiteY20" fmla="*/ 99931 h 183251"/>
                <a:gd name="connsiteX21" fmla="*/ 167524 w 205730"/>
                <a:gd name="connsiteY21" fmla="*/ 84838 h 183251"/>
                <a:gd name="connsiteX22" fmla="*/ 162716 w 205730"/>
                <a:gd name="connsiteY22" fmla="*/ 83304 h 183251"/>
                <a:gd name="connsiteX23" fmla="*/ 101983 w 205730"/>
                <a:gd name="connsiteY23" fmla="*/ 83304 h 183251"/>
                <a:gd name="connsiteX24" fmla="*/ 121721 w 205730"/>
                <a:gd name="connsiteY24" fmla="*/ 14237 h 183251"/>
                <a:gd name="connsiteX25" fmla="*/ 155124 w 205730"/>
                <a:gd name="connsiteY25" fmla="*/ 14237 h 183251"/>
                <a:gd name="connsiteX26" fmla="*/ 183719 w 205730"/>
                <a:gd name="connsiteY26" fmla="*/ 18586 h 183251"/>
                <a:gd name="connsiteX27" fmla="*/ 184225 w 205730"/>
                <a:gd name="connsiteY27" fmla="*/ 23958 h 183251"/>
                <a:gd name="connsiteX28" fmla="*/ 186249 w 205730"/>
                <a:gd name="connsiteY28" fmla="*/ 24725 h 183251"/>
                <a:gd name="connsiteX29" fmla="*/ 205987 w 205730"/>
                <a:gd name="connsiteY29" fmla="*/ 10144 h 18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730" h="183251">
                  <a:moveTo>
                    <a:pt x="205987" y="10144"/>
                  </a:moveTo>
                  <a:cubicBezTo>
                    <a:pt x="205987" y="-1623"/>
                    <a:pt x="186502" y="168"/>
                    <a:pt x="178658" y="168"/>
                  </a:cubicBezTo>
                  <a:lnTo>
                    <a:pt x="83258" y="168"/>
                  </a:lnTo>
                  <a:cubicBezTo>
                    <a:pt x="70605" y="168"/>
                    <a:pt x="48084" y="7586"/>
                    <a:pt x="44035" y="21400"/>
                  </a:cubicBezTo>
                  <a:cubicBezTo>
                    <a:pt x="44541" y="22934"/>
                    <a:pt x="45047" y="23190"/>
                    <a:pt x="46565" y="23190"/>
                  </a:cubicBezTo>
                  <a:cubicBezTo>
                    <a:pt x="52132" y="23190"/>
                    <a:pt x="59724" y="18586"/>
                    <a:pt x="63267" y="14749"/>
                  </a:cubicBezTo>
                  <a:cubicBezTo>
                    <a:pt x="71111" y="14749"/>
                    <a:pt x="78703" y="14237"/>
                    <a:pt x="86547" y="14237"/>
                  </a:cubicBezTo>
                  <a:lnTo>
                    <a:pt x="102237" y="14237"/>
                  </a:lnTo>
                  <a:cubicBezTo>
                    <a:pt x="102237" y="14237"/>
                    <a:pt x="101224" y="18842"/>
                    <a:pt x="101224" y="19097"/>
                  </a:cubicBezTo>
                  <a:cubicBezTo>
                    <a:pt x="91355" y="65909"/>
                    <a:pt x="76425" y="105558"/>
                    <a:pt x="65291" y="130627"/>
                  </a:cubicBezTo>
                  <a:cubicBezTo>
                    <a:pt x="63773" y="133952"/>
                    <a:pt x="50108" y="165928"/>
                    <a:pt x="46565" y="168997"/>
                  </a:cubicBezTo>
                  <a:cubicBezTo>
                    <a:pt x="35431" y="168997"/>
                    <a:pt x="27080" y="162858"/>
                    <a:pt x="22525" y="152882"/>
                  </a:cubicBezTo>
                  <a:cubicBezTo>
                    <a:pt x="21766" y="151347"/>
                    <a:pt x="21766" y="150324"/>
                    <a:pt x="19995" y="150324"/>
                  </a:cubicBezTo>
                  <a:cubicBezTo>
                    <a:pt x="14175" y="150324"/>
                    <a:pt x="257" y="158509"/>
                    <a:pt x="257" y="162858"/>
                  </a:cubicBezTo>
                  <a:cubicBezTo>
                    <a:pt x="257" y="163370"/>
                    <a:pt x="510" y="163881"/>
                    <a:pt x="763" y="164393"/>
                  </a:cubicBezTo>
                  <a:cubicBezTo>
                    <a:pt x="5318" y="176415"/>
                    <a:pt x="16705" y="183322"/>
                    <a:pt x="29105" y="183322"/>
                  </a:cubicBezTo>
                  <a:cubicBezTo>
                    <a:pt x="42010" y="183322"/>
                    <a:pt x="56940" y="173857"/>
                    <a:pt x="65038" y="164393"/>
                  </a:cubicBezTo>
                  <a:cubicBezTo>
                    <a:pt x="73389" y="154672"/>
                    <a:pt x="90090" y="112721"/>
                    <a:pt x="96669" y="97373"/>
                  </a:cubicBezTo>
                  <a:lnTo>
                    <a:pt x="145508" y="97373"/>
                  </a:lnTo>
                  <a:cubicBezTo>
                    <a:pt x="145255" y="97628"/>
                    <a:pt x="145002" y="97884"/>
                    <a:pt x="145002" y="98140"/>
                  </a:cubicBezTo>
                  <a:cubicBezTo>
                    <a:pt x="145002" y="99163"/>
                    <a:pt x="146520" y="99931"/>
                    <a:pt x="147533" y="99931"/>
                  </a:cubicBezTo>
                  <a:cubicBezTo>
                    <a:pt x="153100" y="99931"/>
                    <a:pt x="167524" y="92768"/>
                    <a:pt x="167524" y="84838"/>
                  </a:cubicBezTo>
                  <a:cubicBezTo>
                    <a:pt x="167524" y="83048"/>
                    <a:pt x="165752" y="83304"/>
                    <a:pt x="162716" y="83304"/>
                  </a:cubicBezTo>
                  <a:lnTo>
                    <a:pt x="101983" y="83304"/>
                  </a:lnTo>
                  <a:cubicBezTo>
                    <a:pt x="108563" y="60281"/>
                    <a:pt x="117167" y="37771"/>
                    <a:pt x="121721" y="14237"/>
                  </a:cubicBezTo>
                  <a:lnTo>
                    <a:pt x="155124" y="14237"/>
                  </a:lnTo>
                  <a:cubicBezTo>
                    <a:pt x="161450" y="14237"/>
                    <a:pt x="179164" y="12958"/>
                    <a:pt x="183719" y="18586"/>
                  </a:cubicBezTo>
                  <a:cubicBezTo>
                    <a:pt x="184225" y="20121"/>
                    <a:pt x="183466" y="22679"/>
                    <a:pt x="184225" y="23958"/>
                  </a:cubicBezTo>
                  <a:cubicBezTo>
                    <a:pt x="184731" y="24469"/>
                    <a:pt x="185490" y="24725"/>
                    <a:pt x="186249" y="24725"/>
                  </a:cubicBezTo>
                  <a:cubicBezTo>
                    <a:pt x="192323" y="24725"/>
                    <a:pt x="205987" y="17051"/>
                    <a:pt x="205987" y="10144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59B18812-DA33-18D8-44DD-47BBAD5E6580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15079894" y="4951117"/>
              <a:ext cx="1630861" cy="10231"/>
            </a:xfrm>
            <a:custGeom>
              <a:avLst/>
              <a:gdLst>
                <a:gd name="connsiteX0" fmla="*/ 0 w 1630861"/>
                <a:gd name="connsiteY0" fmla="*/ 0 h 10231"/>
                <a:gd name="connsiteX1" fmla="*/ 1630861 w 1630861"/>
                <a:gd name="connsiteY1" fmla="*/ 0 h 10231"/>
                <a:gd name="connsiteX2" fmla="*/ 1630861 w 1630861"/>
                <a:gd name="connsiteY2" fmla="*/ 10231 h 10231"/>
                <a:gd name="connsiteX3" fmla="*/ 0 w 1630861"/>
                <a:gd name="connsiteY3" fmla="*/ 10231 h 1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0861" h="10231">
                  <a:moveTo>
                    <a:pt x="0" y="0"/>
                  </a:moveTo>
                  <a:lnTo>
                    <a:pt x="1630861" y="0"/>
                  </a:lnTo>
                  <a:lnTo>
                    <a:pt x="1630861" y="10231"/>
                  </a:lnTo>
                  <a:lnTo>
                    <a:pt x="0" y="10231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D51EAAC6-3D17-82D6-36A0-2565A95749F0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15104946" y="5008386"/>
              <a:ext cx="58707" cy="255801"/>
            </a:xfrm>
            <a:custGeom>
              <a:avLst/>
              <a:gdLst>
                <a:gd name="connsiteX0" fmla="*/ 58934 w 58707"/>
                <a:gd name="connsiteY0" fmla="*/ 253328 h 255801"/>
                <a:gd name="connsiteX1" fmla="*/ 54632 w 58707"/>
                <a:gd name="connsiteY1" fmla="*/ 247700 h 255801"/>
                <a:gd name="connsiteX2" fmla="*/ 14903 w 58707"/>
                <a:gd name="connsiteY2" fmla="*/ 127985 h 255801"/>
                <a:gd name="connsiteX3" fmla="*/ 55644 w 58707"/>
                <a:gd name="connsiteY3" fmla="*/ 6991 h 255801"/>
                <a:gd name="connsiteX4" fmla="*/ 58934 w 58707"/>
                <a:gd name="connsiteY4" fmla="*/ 2642 h 255801"/>
                <a:gd name="connsiteX5" fmla="*/ 56403 w 58707"/>
                <a:gd name="connsiteY5" fmla="*/ 84 h 255801"/>
                <a:gd name="connsiteX6" fmla="*/ 16168 w 58707"/>
                <a:gd name="connsiteY6" fmla="*/ 49966 h 255801"/>
                <a:gd name="connsiteX7" fmla="*/ 226 w 58707"/>
                <a:gd name="connsiteY7" fmla="*/ 127985 h 255801"/>
                <a:gd name="connsiteX8" fmla="*/ 16927 w 58707"/>
                <a:gd name="connsiteY8" fmla="*/ 207795 h 255801"/>
                <a:gd name="connsiteX9" fmla="*/ 56403 w 58707"/>
                <a:gd name="connsiteY9" fmla="*/ 255886 h 255801"/>
                <a:gd name="connsiteX10" fmla="*/ 58934 w 58707"/>
                <a:gd name="connsiteY10" fmla="*/ 253328 h 25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5801">
                  <a:moveTo>
                    <a:pt x="58934" y="253328"/>
                  </a:moveTo>
                  <a:cubicBezTo>
                    <a:pt x="58934" y="252561"/>
                    <a:pt x="58934" y="252049"/>
                    <a:pt x="54632" y="247700"/>
                  </a:cubicBezTo>
                  <a:cubicBezTo>
                    <a:pt x="23000" y="215469"/>
                    <a:pt x="14903" y="167123"/>
                    <a:pt x="14903" y="127985"/>
                  </a:cubicBezTo>
                  <a:cubicBezTo>
                    <a:pt x="14903" y="83476"/>
                    <a:pt x="24519" y="38966"/>
                    <a:pt x="55644" y="6991"/>
                  </a:cubicBezTo>
                  <a:cubicBezTo>
                    <a:pt x="58934" y="3921"/>
                    <a:pt x="58934" y="3410"/>
                    <a:pt x="58934" y="2642"/>
                  </a:cubicBezTo>
                  <a:cubicBezTo>
                    <a:pt x="58934" y="852"/>
                    <a:pt x="57921" y="84"/>
                    <a:pt x="56403" y="84"/>
                  </a:cubicBezTo>
                  <a:cubicBezTo>
                    <a:pt x="53873" y="84"/>
                    <a:pt x="31098" y="17479"/>
                    <a:pt x="16168" y="49966"/>
                  </a:cubicBezTo>
                  <a:cubicBezTo>
                    <a:pt x="3262" y="78104"/>
                    <a:pt x="226" y="106498"/>
                    <a:pt x="226" y="127985"/>
                  </a:cubicBezTo>
                  <a:cubicBezTo>
                    <a:pt x="226" y="147938"/>
                    <a:pt x="3009" y="178890"/>
                    <a:pt x="16927" y="207795"/>
                  </a:cubicBezTo>
                  <a:cubicBezTo>
                    <a:pt x="32110" y="239259"/>
                    <a:pt x="53873" y="255886"/>
                    <a:pt x="56403" y="255886"/>
                  </a:cubicBezTo>
                  <a:cubicBezTo>
                    <a:pt x="57921" y="255886"/>
                    <a:pt x="58934" y="255119"/>
                    <a:pt x="58934" y="253328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89EE969-6DCD-A88E-5761-59FDCE7BA099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15200825" y="5029874"/>
              <a:ext cx="83506" cy="170363"/>
            </a:xfrm>
            <a:custGeom>
              <a:avLst/>
              <a:gdLst>
                <a:gd name="connsiteX0" fmla="*/ 52105 w 83506"/>
                <a:gd name="connsiteY0" fmla="*/ 6735 h 170363"/>
                <a:gd name="connsiteX1" fmla="*/ 46285 w 83506"/>
                <a:gd name="connsiteY1" fmla="*/ 84 h 170363"/>
                <a:gd name="connsiteX2" fmla="*/ 230 w 83506"/>
                <a:gd name="connsiteY2" fmla="*/ 16456 h 170363"/>
                <a:gd name="connsiteX3" fmla="*/ 230 w 83506"/>
                <a:gd name="connsiteY3" fmla="*/ 24385 h 170363"/>
                <a:gd name="connsiteX4" fmla="*/ 33379 w 83506"/>
                <a:gd name="connsiteY4" fmla="*/ 17735 h 170363"/>
                <a:gd name="connsiteX5" fmla="*/ 33379 w 83506"/>
                <a:gd name="connsiteY5" fmla="*/ 150240 h 170363"/>
                <a:gd name="connsiteX6" fmla="*/ 9846 w 83506"/>
                <a:gd name="connsiteY6" fmla="*/ 162518 h 170363"/>
                <a:gd name="connsiteX7" fmla="*/ 1748 w 83506"/>
                <a:gd name="connsiteY7" fmla="*/ 162518 h 170363"/>
                <a:gd name="connsiteX8" fmla="*/ 1748 w 83506"/>
                <a:gd name="connsiteY8" fmla="*/ 170448 h 170363"/>
                <a:gd name="connsiteX9" fmla="*/ 42742 w 83506"/>
                <a:gd name="connsiteY9" fmla="*/ 169681 h 170363"/>
                <a:gd name="connsiteX10" fmla="*/ 83736 w 83506"/>
                <a:gd name="connsiteY10" fmla="*/ 170448 h 170363"/>
                <a:gd name="connsiteX11" fmla="*/ 83736 w 83506"/>
                <a:gd name="connsiteY11" fmla="*/ 162518 h 170363"/>
                <a:gd name="connsiteX12" fmla="*/ 75639 w 83506"/>
                <a:gd name="connsiteY12" fmla="*/ 162518 h 170363"/>
                <a:gd name="connsiteX13" fmla="*/ 52105 w 83506"/>
                <a:gd name="connsiteY13" fmla="*/ 150240 h 170363"/>
                <a:gd name="connsiteX14" fmla="*/ 52105 w 83506"/>
                <a:gd name="connsiteY14" fmla="*/ 6735 h 17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70363">
                  <a:moveTo>
                    <a:pt x="52105" y="6735"/>
                  </a:moveTo>
                  <a:cubicBezTo>
                    <a:pt x="52105" y="596"/>
                    <a:pt x="52105" y="84"/>
                    <a:pt x="46285" y="84"/>
                  </a:cubicBezTo>
                  <a:cubicBezTo>
                    <a:pt x="30596" y="16456"/>
                    <a:pt x="8327" y="16456"/>
                    <a:pt x="230" y="16456"/>
                  </a:cubicBezTo>
                  <a:lnTo>
                    <a:pt x="230" y="24385"/>
                  </a:lnTo>
                  <a:cubicBezTo>
                    <a:pt x="5291" y="24385"/>
                    <a:pt x="20221" y="24385"/>
                    <a:pt x="33379" y="17735"/>
                  </a:cubicBezTo>
                  <a:lnTo>
                    <a:pt x="33379" y="150240"/>
                  </a:lnTo>
                  <a:cubicBezTo>
                    <a:pt x="33379" y="159449"/>
                    <a:pt x="32620" y="162518"/>
                    <a:pt x="9846" y="162518"/>
                  </a:cubicBezTo>
                  <a:lnTo>
                    <a:pt x="1748" y="162518"/>
                  </a:lnTo>
                  <a:lnTo>
                    <a:pt x="1748" y="170448"/>
                  </a:lnTo>
                  <a:cubicBezTo>
                    <a:pt x="10605" y="169681"/>
                    <a:pt x="32620" y="169681"/>
                    <a:pt x="42742" y="169681"/>
                  </a:cubicBezTo>
                  <a:cubicBezTo>
                    <a:pt x="52864" y="169681"/>
                    <a:pt x="74880" y="169681"/>
                    <a:pt x="83736" y="170448"/>
                  </a:cubicBezTo>
                  <a:lnTo>
                    <a:pt x="83736" y="162518"/>
                  </a:lnTo>
                  <a:lnTo>
                    <a:pt x="75639" y="162518"/>
                  </a:lnTo>
                  <a:cubicBezTo>
                    <a:pt x="52864" y="162518"/>
                    <a:pt x="52105" y="159705"/>
                    <a:pt x="52105" y="150240"/>
                  </a:cubicBezTo>
                  <a:lnTo>
                    <a:pt x="52105" y="6735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E8F70205-5426-D1EF-E304-2EDF3FD5884D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15375232" y="5051105"/>
              <a:ext cx="168278" cy="170363"/>
            </a:xfrm>
            <a:custGeom>
              <a:avLst/>
              <a:gdLst>
                <a:gd name="connsiteX0" fmla="*/ 89564 w 168278"/>
                <a:gd name="connsiteY0" fmla="*/ 90382 h 170363"/>
                <a:gd name="connsiteX1" fmla="*/ 160165 w 168278"/>
                <a:gd name="connsiteY1" fmla="*/ 90382 h 170363"/>
                <a:gd name="connsiteX2" fmla="*/ 168516 w 168278"/>
                <a:gd name="connsiteY2" fmla="*/ 85266 h 170363"/>
                <a:gd name="connsiteX3" fmla="*/ 160165 w 168278"/>
                <a:gd name="connsiteY3" fmla="*/ 80150 h 170363"/>
                <a:gd name="connsiteX4" fmla="*/ 89564 w 168278"/>
                <a:gd name="connsiteY4" fmla="*/ 80150 h 170363"/>
                <a:gd name="connsiteX5" fmla="*/ 89564 w 168278"/>
                <a:gd name="connsiteY5" fmla="*/ 8526 h 170363"/>
                <a:gd name="connsiteX6" fmla="*/ 84503 w 168278"/>
                <a:gd name="connsiteY6" fmla="*/ 84 h 170363"/>
                <a:gd name="connsiteX7" fmla="*/ 79442 w 168278"/>
                <a:gd name="connsiteY7" fmla="*/ 8526 h 170363"/>
                <a:gd name="connsiteX8" fmla="*/ 79442 w 168278"/>
                <a:gd name="connsiteY8" fmla="*/ 80150 h 170363"/>
                <a:gd name="connsiteX9" fmla="*/ 8587 w 168278"/>
                <a:gd name="connsiteY9" fmla="*/ 80150 h 170363"/>
                <a:gd name="connsiteX10" fmla="*/ 237 w 168278"/>
                <a:gd name="connsiteY10" fmla="*/ 85266 h 170363"/>
                <a:gd name="connsiteX11" fmla="*/ 8587 w 168278"/>
                <a:gd name="connsiteY11" fmla="*/ 90382 h 170363"/>
                <a:gd name="connsiteX12" fmla="*/ 79442 w 168278"/>
                <a:gd name="connsiteY12" fmla="*/ 90382 h 170363"/>
                <a:gd name="connsiteX13" fmla="*/ 79442 w 168278"/>
                <a:gd name="connsiteY13" fmla="*/ 162007 h 170363"/>
                <a:gd name="connsiteX14" fmla="*/ 84503 w 168278"/>
                <a:gd name="connsiteY14" fmla="*/ 170448 h 170363"/>
                <a:gd name="connsiteX15" fmla="*/ 89564 w 168278"/>
                <a:gd name="connsiteY15" fmla="*/ 162007 h 170363"/>
                <a:gd name="connsiteX16" fmla="*/ 89564 w 168278"/>
                <a:gd name="connsiteY16" fmla="*/ 90382 h 17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70363">
                  <a:moveTo>
                    <a:pt x="89564" y="90382"/>
                  </a:moveTo>
                  <a:lnTo>
                    <a:pt x="160165" y="90382"/>
                  </a:lnTo>
                  <a:cubicBezTo>
                    <a:pt x="163708" y="90382"/>
                    <a:pt x="168516" y="90382"/>
                    <a:pt x="168516" y="85266"/>
                  </a:cubicBezTo>
                  <a:cubicBezTo>
                    <a:pt x="168516" y="80150"/>
                    <a:pt x="163708" y="80150"/>
                    <a:pt x="160165" y="80150"/>
                  </a:cubicBezTo>
                  <a:lnTo>
                    <a:pt x="89564" y="80150"/>
                  </a:lnTo>
                  <a:lnTo>
                    <a:pt x="89564" y="8526"/>
                  </a:lnTo>
                  <a:cubicBezTo>
                    <a:pt x="89564" y="4945"/>
                    <a:pt x="89564" y="84"/>
                    <a:pt x="84503" y="84"/>
                  </a:cubicBezTo>
                  <a:cubicBezTo>
                    <a:pt x="79442" y="84"/>
                    <a:pt x="79442" y="4945"/>
                    <a:pt x="79442" y="8526"/>
                  </a:cubicBezTo>
                  <a:lnTo>
                    <a:pt x="79442" y="80150"/>
                  </a:lnTo>
                  <a:lnTo>
                    <a:pt x="8587" y="80150"/>
                  </a:lnTo>
                  <a:cubicBezTo>
                    <a:pt x="5045" y="80150"/>
                    <a:pt x="237" y="80150"/>
                    <a:pt x="237" y="85266"/>
                  </a:cubicBezTo>
                  <a:cubicBezTo>
                    <a:pt x="237" y="90382"/>
                    <a:pt x="5045" y="90382"/>
                    <a:pt x="8587" y="90382"/>
                  </a:cubicBezTo>
                  <a:lnTo>
                    <a:pt x="79442" y="90382"/>
                  </a:lnTo>
                  <a:lnTo>
                    <a:pt x="79442" y="162007"/>
                  </a:lnTo>
                  <a:cubicBezTo>
                    <a:pt x="79442" y="165588"/>
                    <a:pt x="79442" y="170448"/>
                    <a:pt x="84503" y="170448"/>
                  </a:cubicBezTo>
                  <a:cubicBezTo>
                    <a:pt x="89564" y="170448"/>
                    <a:pt x="89564" y="165588"/>
                    <a:pt x="89564" y="162007"/>
                  </a:cubicBezTo>
                  <a:lnTo>
                    <a:pt x="89564" y="90382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3B9E510-7A55-0A69-3230-3437E3D605EE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15639164" y="5008386"/>
              <a:ext cx="58707" cy="255801"/>
            </a:xfrm>
            <a:custGeom>
              <a:avLst/>
              <a:gdLst>
                <a:gd name="connsiteX0" fmla="*/ 58955 w 58707"/>
                <a:gd name="connsiteY0" fmla="*/ 253328 h 255801"/>
                <a:gd name="connsiteX1" fmla="*/ 54653 w 58707"/>
                <a:gd name="connsiteY1" fmla="*/ 247700 h 255801"/>
                <a:gd name="connsiteX2" fmla="*/ 14924 w 58707"/>
                <a:gd name="connsiteY2" fmla="*/ 127985 h 255801"/>
                <a:gd name="connsiteX3" fmla="*/ 55665 w 58707"/>
                <a:gd name="connsiteY3" fmla="*/ 6991 h 255801"/>
                <a:gd name="connsiteX4" fmla="*/ 58955 w 58707"/>
                <a:gd name="connsiteY4" fmla="*/ 2642 h 255801"/>
                <a:gd name="connsiteX5" fmla="*/ 56424 w 58707"/>
                <a:gd name="connsiteY5" fmla="*/ 84 h 255801"/>
                <a:gd name="connsiteX6" fmla="*/ 16189 w 58707"/>
                <a:gd name="connsiteY6" fmla="*/ 49966 h 255801"/>
                <a:gd name="connsiteX7" fmla="*/ 247 w 58707"/>
                <a:gd name="connsiteY7" fmla="*/ 127985 h 255801"/>
                <a:gd name="connsiteX8" fmla="*/ 16948 w 58707"/>
                <a:gd name="connsiteY8" fmla="*/ 207795 h 255801"/>
                <a:gd name="connsiteX9" fmla="*/ 56424 w 58707"/>
                <a:gd name="connsiteY9" fmla="*/ 255886 h 255801"/>
                <a:gd name="connsiteX10" fmla="*/ 58955 w 58707"/>
                <a:gd name="connsiteY10" fmla="*/ 253328 h 25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5801">
                  <a:moveTo>
                    <a:pt x="58955" y="253328"/>
                  </a:moveTo>
                  <a:cubicBezTo>
                    <a:pt x="58955" y="252561"/>
                    <a:pt x="58955" y="252049"/>
                    <a:pt x="54653" y="247700"/>
                  </a:cubicBezTo>
                  <a:cubicBezTo>
                    <a:pt x="23021" y="215469"/>
                    <a:pt x="14924" y="167123"/>
                    <a:pt x="14924" y="127985"/>
                  </a:cubicBezTo>
                  <a:cubicBezTo>
                    <a:pt x="14924" y="83476"/>
                    <a:pt x="24540" y="38966"/>
                    <a:pt x="55665" y="6991"/>
                  </a:cubicBezTo>
                  <a:cubicBezTo>
                    <a:pt x="58955" y="3921"/>
                    <a:pt x="58955" y="3410"/>
                    <a:pt x="58955" y="2642"/>
                  </a:cubicBezTo>
                  <a:cubicBezTo>
                    <a:pt x="58955" y="852"/>
                    <a:pt x="57942" y="84"/>
                    <a:pt x="56424" y="84"/>
                  </a:cubicBezTo>
                  <a:cubicBezTo>
                    <a:pt x="53894" y="84"/>
                    <a:pt x="31119" y="17479"/>
                    <a:pt x="16189" y="49966"/>
                  </a:cubicBezTo>
                  <a:cubicBezTo>
                    <a:pt x="3283" y="78104"/>
                    <a:pt x="247" y="106498"/>
                    <a:pt x="247" y="127985"/>
                  </a:cubicBezTo>
                  <a:cubicBezTo>
                    <a:pt x="247" y="147938"/>
                    <a:pt x="3030" y="178890"/>
                    <a:pt x="16948" y="207795"/>
                  </a:cubicBezTo>
                  <a:cubicBezTo>
                    <a:pt x="32131" y="239259"/>
                    <a:pt x="53894" y="255886"/>
                    <a:pt x="56424" y="255886"/>
                  </a:cubicBezTo>
                  <a:cubicBezTo>
                    <a:pt x="57942" y="255886"/>
                    <a:pt x="58955" y="255119"/>
                    <a:pt x="58955" y="253328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62B265B-0323-5973-758F-4C0508B83EB0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15722896" y="5087173"/>
              <a:ext cx="141961" cy="115878"/>
            </a:xfrm>
            <a:custGeom>
              <a:avLst/>
              <a:gdLst>
                <a:gd name="connsiteX0" fmla="*/ 110581 w 141961"/>
                <a:gd name="connsiteY0" fmla="*/ 52779 h 115878"/>
                <a:gd name="connsiteX1" fmla="*/ 68321 w 141961"/>
                <a:gd name="connsiteY1" fmla="*/ 84 h 115878"/>
                <a:gd name="connsiteX2" fmla="*/ 251 w 141961"/>
                <a:gd name="connsiteY2" fmla="*/ 72732 h 115878"/>
                <a:gd name="connsiteX3" fmla="*/ 41245 w 141961"/>
                <a:gd name="connsiteY3" fmla="*/ 115962 h 115878"/>
                <a:gd name="connsiteX4" fmla="*/ 94639 w 141961"/>
                <a:gd name="connsiteY4" fmla="*/ 94475 h 115878"/>
                <a:gd name="connsiteX5" fmla="*/ 117666 w 141961"/>
                <a:gd name="connsiteY5" fmla="*/ 115962 h 115878"/>
                <a:gd name="connsiteX6" fmla="*/ 138923 w 141961"/>
                <a:gd name="connsiteY6" fmla="*/ 97801 h 115878"/>
                <a:gd name="connsiteX7" fmla="*/ 135886 w 141961"/>
                <a:gd name="connsiteY7" fmla="*/ 95243 h 115878"/>
                <a:gd name="connsiteX8" fmla="*/ 132596 w 141961"/>
                <a:gd name="connsiteY8" fmla="*/ 97801 h 115878"/>
                <a:gd name="connsiteX9" fmla="*/ 118425 w 141961"/>
                <a:gd name="connsiteY9" fmla="*/ 110335 h 115878"/>
                <a:gd name="connsiteX10" fmla="*/ 110581 w 141961"/>
                <a:gd name="connsiteY10" fmla="*/ 84243 h 115878"/>
                <a:gd name="connsiteX11" fmla="*/ 113111 w 141961"/>
                <a:gd name="connsiteY11" fmla="*/ 75290 h 115878"/>
                <a:gd name="connsiteX12" fmla="*/ 142212 w 141961"/>
                <a:gd name="connsiteY12" fmla="*/ 15177 h 115878"/>
                <a:gd name="connsiteX13" fmla="*/ 139176 w 141961"/>
                <a:gd name="connsiteY13" fmla="*/ 12619 h 115878"/>
                <a:gd name="connsiteX14" fmla="*/ 135380 w 141961"/>
                <a:gd name="connsiteY14" fmla="*/ 17990 h 115878"/>
                <a:gd name="connsiteX15" fmla="*/ 110581 w 141961"/>
                <a:gd name="connsiteY15" fmla="*/ 68639 h 115878"/>
                <a:gd name="connsiteX16" fmla="*/ 110581 w 141961"/>
                <a:gd name="connsiteY16" fmla="*/ 52779 h 115878"/>
                <a:gd name="connsiteX17" fmla="*/ 93626 w 141961"/>
                <a:gd name="connsiteY17" fmla="*/ 87824 h 115878"/>
                <a:gd name="connsiteX18" fmla="*/ 41751 w 141961"/>
                <a:gd name="connsiteY18" fmla="*/ 110335 h 115878"/>
                <a:gd name="connsiteX19" fmla="*/ 18976 w 141961"/>
                <a:gd name="connsiteY19" fmla="*/ 82452 h 115878"/>
                <a:gd name="connsiteX20" fmla="*/ 33653 w 141961"/>
                <a:gd name="connsiteY20" fmla="*/ 29246 h 115878"/>
                <a:gd name="connsiteX21" fmla="*/ 68068 w 141961"/>
                <a:gd name="connsiteY21" fmla="*/ 5712 h 115878"/>
                <a:gd name="connsiteX22" fmla="*/ 93120 w 141961"/>
                <a:gd name="connsiteY22" fmla="*/ 59175 h 115878"/>
                <a:gd name="connsiteX23" fmla="*/ 93626 w 141961"/>
                <a:gd name="connsiteY23" fmla="*/ 87824 h 115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961" h="115878">
                  <a:moveTo>
                    <a:pt x="110581" y="52779"/>
                  </a:moveTo>
                  <a:cubicBezTo>
                    <a:pt x="110581" y="12619"/>
                    <a:pt x="87047" y="84"/>
                    <a:pt x="68321" y="84"/>
                  </a:cubicBezTo>
                  <a:cubicBezTo>
                    <a:pt x="33653" y="84"/>
                    <a:pt x="251" y="36664"/>
                    <a:pt x="251" y="72732"/>
                  </a:cubicBezTo>
                  <a:cubicBezTo>
                    <a:pt x="251" y="96522"/>
                    <a:pt x="15434" y="115962"/>
                    <a:pt x="41245" y="115962"/>
                  </a:cubicBezTo>
                  <a:cubicBezTo>
                    <a:pt x="57187" y="115962"/>
                    <a:pt x="75407" y="110079"/>
                    <a:pt x="94639" y="94475"/>
                  </a:cubicBezTo>
                  <a:cubicBezTo>
                    <a:pt x="97928" y="108033"/>
                    <a:pt x="106279" y="115962"/>
                    <a:pt x="117666" y="115962"/>
                  </a:cubicBezTo>
                  <a:cubicBezTo>
                    <a:pt x="131078" y="115962"/>
                    <a:pt x="138923" y="101893"/>
                    <a:pt x="138923" y="97801"/>
                  </a:cubicBezTo>
                  <a:cubicBezTo>
                    <a:pt x="138923" y="96010"/>
                    <a:pt x="137404" y="95243"/>
                    <a:pt x="135886" y="95243"/>
                  </a:cubicBezTo>
                  <a:cubicBezTo>
                    <a:pt x="134115" y="95243"/>
                    <a:pt x="133355" y="96010"/>
                    <a:pt x="132596" y="97801"/>
                  </a:cubicBezTo>
                  <a:cubicBezTo>
                    <a:pt x="128041" y="110335"/>
                    <a:pt x="118932" y="110335"/>
                    <a:pt x="118425" y="110335"/>
                  </a:cubicBezTo>
                  <a:cubicBezTo>
                    <a:pt x="110581" y="110335"/>
                    <a:pt x="110581" y="90382"/>
                    <a:pt x="110581" y="84243"/>
                  </a:cubicBezTo>
                  <a:cubicBezTo>
                    <a:pt x="110581" y="78871"/>
                    <a:pt x="110581" y="78360"/>
                    <a:pt x="113111" y="75290"/>
                  </a:cubicBezTo>
                  <a:cubicBezTo>
                    <a:pt x="136898" y="45105"/>
                    <a:pt x="142212" y="15432"/>
                    <a:pt x="142212" y="15177"/>
                  </a:cubicBezTo>
                  <a:cubicBezTo>
                    <a:pt x="142212" y="14665"/>
                    <a:pt x="141959" y="12619"/>
                    <a:pt x="139176" y="12619"/>
                  </a:cubicBezTo>
                  <a:cubicBezTo>
                    <a:pt x="136645" y="12619"/>
                    <a:pt x="136645" y="13386"/>
                    <a:pt x="135380" y="17990"/>
                  </a:cubicBezTo>
                  <a:cubicBezTo>
                    <a:pt x="130825" y="34106"/>
                    <a:pt x="122474" y="53547"/>
                    <a:pt x="110581" y="68639"/>
                  </a:cubicBezTo>
                  <a:lnTo>
                    <a:pt x="110581" y="52779"/>
                  </a:lnTo>
                  <a:close/>
                  <a:moveTo>
                    <a:pt x="93626" y="87824"/>
                  </a:moveTo>
                  <a:cubicBezTo>
                    <a:pt x="71358" y="107521"/>
                    <a:pt x="51873" y="110335"/>
                    <a:pt x="41751" y="110335"/>
                  </a:cubicBezTo>
                  <a:cubicBezTo>
                    <a:pt x="26568" y="110335"/>
                    <a:pt x="18976" y="98824"/>
                    <a:pt x="18976" y="82452"/>
                  </a:cubicBezTo>
                  <a:cubicBezTo>
                    <a:pt x="18976" y="69918"/>
                    <a:pt x="25556" y="42292"/>
                    <a:pt x="33653" y="29246"/>
                  </a:cubicBezTo>
                  <a:cubicBezTo>
                    <a:pt x="45547" y="10572"/>
                    <a:pt x="59212" y="5712"/>
                    <a:pt x="68068" y="5712"/>
                  </a:cubicBezTo>
                  <a:cubicBezTo>
                    <a:pt x="93120" y="5712"/>
                    <a:pt x="93120" y="39222"/>
                    <a:pt x="93120" y="59175"/>
                  </a:cubicBezTo>
                  <a:cubicBezTo>
                    <a:pt x="93120" y="68639"/>
                    <a:pt x="93120" y="83476"/>
                    <a:pt x="93626" y="87824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6BE0008-8EED-28C1-76D8-8761B4C8B0B9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15879637" y="5025172"/>
              <a:ext cx="205730" cy="183251"/>
            </a:xfrm>
            <a:custGeom>
              <a:avLst/>
              <a:gdLst>
                <a:gd name="connsiteX0" fmla="*/ 205987 w 205730"/>
                <a:gd name="connsiteY0" fmla="*/ 10158 h 183251"/>
                <a:gd name="connsiteX1" fmla="*/ 178658 w 205730"/>
                <a:gd name="connsiteY1" fmla="*/ 182 h 183251"/>
                <a:gd name="connsiteX2" fmla="*/ 83258 w 205730"/>
                <a:gd name="connsiteY2" fmla="*/ 182 h 183251"/>
                <a:gd name="connsiteX3" fmla="*/ 44035 w 205730"/>
                <a:gd name="connsiteY3" fmla="*/ 21413 h 183251"/>
                <a:gd name="connsiteX4" fmla="*/ 46565 w 205730"/>
                <a:gd name="connsiteY4" fmla="*/ 23204 h 183251"/>
                <a:gd name="connsiteX5" fmla="*/ 63267 w 205730"/>
                <a:gd name="connsiteY5" fmla="*/ 14763 h 183251"/>
                <a:gd name="connsiteX6" fmla="*/ 86547 w 205730"/>
                <a:gd name="connsiteY6" fmla="*/ 14251 h 183251"/>
                <a:gd name="connsiteX7" fmla="*/ 102237 w 205730"/>
                <a:gd name="connsiteY7" fmla="*/ 14251 h 183251"/>
                <a:gd name="connsiteX8" fmla="*/ 101224 w 205730"/>
                <a:gd name="connsiteY8" fmla="*/ 19111 h 183251"/>
                <a:gd name="connsiteX9" fmla="*/ 65291 w 205730"/>
                <a:gd name="connsiteY9" fmla="*/ 130641 h 183251"/>
                <a:gd name="connsiteX10" fmla="*/ 46565 w 205730"/>
                <a:gd name="connsiteY10" fmla="*/ 169011 h 183251"/>
                <a:gd name="connsiteX11" fmla="*/ 22526 w 205730"/>
                <a:gd name="connsiteY11" fmla="*/ 152895 h 183251"/>
                <a:gd name="connsiteX12" fmla="*/ 19995 w 205730"/>
                <a:gd name="connsiteY12" fmla="*/ 150337 h 183251"/>
                <a:gd name="connsiteX13" fmla="*/ 257 w 205730"/>
                <a:gd name="connsiteY13" fmla="*/ 162872 h 183251"/>
                <a:gd name="connsiteX14" fmla="*/ 763 w 205730"/>
                <a:gd name="connsiteY14" fmla="*/ 164406 h 183251"/>
                <a:gd name="connsiteX15" fmla="*/ 29105 w 205730"/>
                <a:gd name="connsiteY15" fmla="*/ 183336 h 183251"/>
                <a:gd name="connsiteX16" fmla="*/ 65038 w 205730"/>
                <a:gd name="connsiteY16" fmla="*/ 164406 h 183251"/>
                <a:gd name="connsiteX17" fmla="*/ 96669 w 205730"/>
                <a:gd name="connsiteY17" fmla="*/ 97386 h 183251"/>
                <a:gd name="connsiteX18" fmla="*/ 145508 w 205730"/>
                <a:gd name="connsiteY18" fmla="*/ 97386 h 183251"/>
                <a:gd name="connsiteX19" fmla="*/ 145002 w 205730"/>
                <a:gd name="connsiteY19" fmla="*/ 98154 h 183251"/>
                <a:gd name="connsiteX20" fmla="*/ 147533 w 205730"/>
                <a:gd name="connsiteY20" fmla="*/ 99944 h 183251"/>
                <a:gd name="connsiteX21" fmla="*/ 167524 w 205730"/>
                <a:gd name="connsiteY21" fmla="*/ 84852 h 183251"/>
                <a:gd name="connsiteX22" fmla="*/ 162716 w 205730"/>
                <a:gd name="connsiteY22" fmla="*/ 83317 h 183251"/>
                <a:gd name="connsiteX23" fmla="*/ 101984 w 205730"/>
                <a:gd name="connsiteY23" fmla="*/ 83317 h 183251"/>
                <a:gd name="connsiteX24" fmla="*/ 121722 w 205730"/>
                <a:gd name="connsiteY24" fmla="*/ 14251 h 183251"/>
                <a:gd name="connsiteX25" fmla="*/ 155124 w 205730"/>
                <a:gd name="connsiteY25" fmla="*/ 14251 h 183251"/>
                <a:gd name="connsiteX26" fmla="*/ 183719 w 205730"/>
                <a:gd name="connsiteY26" fmla="*/ 18600 h 183251"/>
                <a:gd name="connsiteX27" fmla="*/ 184225 w 205730"/>
                <a:gd name="connsiteY27" fmla="*/ 23971 h 183251"/>
                <a:gd name="connsiteX28" fmla="*/ 186250 w 205730"/>
                <a:gd name="connsiteY28" fmla="*/ 24739 h 183251"/>
                <a:gd name="connsiteX29" fmla="*/ 205987 w 205730"/>
                <a:gd name="connsiteY29" fmla="*/ 10158 h 18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730" h="183251">
                  <a:moveTo>
                    <a:pt x="205987" y="10158"/>
                  </a:moveTo>
                  <a:cubicBezTo>
                    <a:pt x="205987" y="-1609"/>
                    <a:pt x="186503" y="182"/>
                    <a:pt x="178658" y="182"/>
                  </a:cubicBezTo>
                  <a:lnTo>
                    <a:pt x="83258" y="182"/>
                  </a:lnTo>
                  <a:cubicBezTo>
                    <a:pt x="70605" y="182"/>
                    <a:pt x="48084" y="7600"/>
                    <a:pt x="44035" y="21413"/>
                  </a:cubicBezTo>
                  <a:cubicBezTo>
                    <a:pt x="44541" y="22948"/>
                    <a:pt x="45047" y="23204"/>
                    <a:pt x="46565" y="23204"/>
                  </a:cubicBezTo>
                  <a:cubicBezTo>
                    <a:pt x="52132" y="23204"/>
                    <a:pt x="59724" y="18600"/>
                    <a:pt x="63267" y="14763"/>
                  </a:cubicBezTo>
                  <a:cubicBezTo>
                    <a:pt x="71111" y="14763"/>
                    <a:pt x="78703" y="14251"/>
                    <a:pt x="86547" y="14251"/>
                  </a:cubicBezTo>
                  <a:lnTo>
                    <a:pt x="102237" y="14251"/>
                  </a:lnTo>
                  <a:cubicBezTo>
                    <a:pt x="102237" y="14251"/>
                    <a:pt x="101224" y="18855"/>
                    <a:pt x="101224" y="19111"/>
                  </a:cubicBezTo>
                  <a:cubicBezTo>
                    <a:pt x="91355" y="65923"/>
                    <a:pt x="76425" y="105572"/>
                    <a:pt x="65291" y="130641"/>
                  </a:cubicBezTo>
                  <a:cubicBezTo>
                    <a:pt x="63773" y="133966"/>
                    <a:pt x="50108" y="165941"/>
                    <a:pt x="46565" y="169011"/>
                  </a:cubicBezTo>
                  <a:cubicBezTo>
                    <a:pt x="35431" y="169011"/>
                    <a:pt x="27080" y="162872"/>
                    <a:pt x="22526" y="152895"/>
                  </a:cubicBezTo>
                  <a:cubicBezTo>
                    <a:pt x="21766" y="151361"/>
                    <a:pt x="21766" y="150337"/>
                    <a:pt x="19995" y="150337"/>
                  </a:cubicBezTo>
                  <a:cubicBezTo>
                    <a:pt x="14175" y="150337"/>
                    <a:pt x="257" y="158523"/>
                    <a:pt x="257" y="162872"/>
                  </a:cubicBezTo>
                  <a:cubicBezTo>
                    <a:pt x="257" y="163383"/>
                    <a:pt x="510" y="163895"/>
                    <a:pt x="763" y="164406"/>
                  </a:cubicBezTo>
                  <a:cubicBezTo>
                    <a:pt x="5318" y="176429"/>
                    <a:pt x="16705" y="183336"/>
                    <a:pt x="29105" y="183336"/>
                  </a:cubicBezTo>
                  <a:cubicBezTo>
                    <a:pt x="42010" y="183336"/>
                    <a:pt x="56940" y="173871"/>
                    <a:pt x="65038" y="164406"/>
                  </a:cubicBezTo>
                  <a:cubicBezTo>
                    <a:pt x="73389" y="154686"/>
                    <a:pt x="90090" y="112735"/>
                    <a:pt x="96669" y="97386"/>
                  </a:cubicBezTo>
                  <a:lnTo>
                    <a:pt x="145508" y="97386"/>
                  </a:lnTo>
                  <a:cubicBezTo>
                    <a:pt x="145255" y="97642"/>
                    <a:pt x="145002" y="97898"/>
                    <a:pt x="145002" y="98154"/>
                  </a:cubicBezTo>
                  <a:cubicBezTo>
                    <a:pt x="145002" y="99177"/>
                    <a:pt x="146521" y="99944"/>
                    <a:pt x="147533" y="99944"/>
                  </a:cubicBezTo>
                  <a:cubicBezTo>
                    <a:pt x="153100" y="99944"/>
                    <a:pt x="167524" y="92782"/>
                    <a:pt x="167524" y="84852"/>
                  </a:cubicBezTo>
                  <a:cubicBezTo>
                    <a:pt x="167524" y="83062"/>
                    <a:pt x="165752" y="83317"/>
                    <a:pt x="162716" y="83317"/>
                  </a:cubicBezTo>
                  <a:lnTo>
                    <a:pt x="101984" y="83317"/>
                  </a:lnTo>
                  <a:cubicBezTo>
                    <a:pt x="108563" y="60295"/>
                    <a:pt x="117167" y="37785"/>
                    <a:pt x="121722" y="14251"/>
                  </a:cubicBezTo>
                  <a:lnTo>
                    <a:pt x="155124" y="14251"/>
                  </a:lnTo>
                  <a:cubicBezTo>
                    <a:pt x="161451" y="14251"/>
                    <a:pt x="179164" y="12972"/>
                    <a:pt x="183719" y="18600"/>
                  </a:cubicBezTo>
                  <a:cubicBezTo>
                    <a:pt x="184225" y="20134"/>
                    <a:pt x="183466" y="22692"/>
                    <a:pt x="184225" y="23971"/>
                  </a:cubicBezTo>
                  <a:cubicBezTo>
                    <a:pt x="184731" y="24483"/>
                    <a:pt x="185490" y="24739"/>
                    <a:pt x="186250" y="24739"/>
                  </a:cubicBezTo>
                  <a:cubicBezTo>
                    <a:pt x="192323" y="24739"/>
                    <a:pt x="205987" y="17065"/>
                    <a:pt x="205987" y="10158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A230B4F-AC6B-78CC-7FCA-152BE2A6026F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16096768" y="5008386"/>
              <a:ext cx="58707" cy="255801"/>
            </a:xfrm>
            <a:custGeom>
              <a:avLst/>
              <a:gdLst>
                <a:gd name="connsiteX0" fmla="*/ 58973 w 58707"/>
                <a:gd name="connsiteY0" fmla="*/ 127985 h 255801"/>
                <a:gd name="connsiteX1" fmla="*/ 42272 w 58707"/>
                <a:gd name="connsiteY1" fmla="*/ 48175 h 255801"/>
                <a:gd name="connsiteX2" fmla="*/ 2796 w 58707"/>
                <a:gd name="connsiteY2" fmla="*/ 84 h 255801"/>
                <a:gd name="connsiteX3" fmla="*/ 265 w 58707"/>
                <a:gd name="connsiteY3" fmla="*/ 2642 h 255801"/>
                <a:gd name="connsiteX4" fmla="*/ 5073 w 58707"/>
                <a:gd name="connsiteY4" fmla="*/ 8526 h 255801"/>
                <a:gd name="connsiteX5" fmla="*/ 44296 w 58707"/>
                <a:gd name="connsiteY5" fmla="*/ 127985 h 255801"/>
                <a:gd name="connsiteX6" fmla="*/ 3555 w 58707"/>
                <a:gd name="connsiteY6" fmla="*/ 248979 h 255801"/>
                <a:gd name="connsiteX7" fmla="*/ 265 w 58707"/>
                <a:gd name="connsiteY7" fmla="*/ 253328 h 255801"/>
                <a:gd name="connsiteX8" fmla="*/ 2796 w 58707"/>
                <a:gd name="connsiteY8" fmla="*/ 255886 h 255801"/>
                <a:gd name="connsiteX9" fmla="*/ 43031 w 58707"/>
                <a:gd name="connsiteY9" fmla="*/ 206005 h 255801"/>
                <a:gd name="connsiteX10" fmla="*/ 58973 w 58707"/>
                <a:gd name="connsiteY10" fmla="*/ 127985 h 25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5801">
                  <a:moveTo>
                    <a:pt x="58973" y="127985"/>
                  </a:moveTo>
                  <a:cubicBezTo>
                    <a:pt x="58973" y="108033"/>
                    <a:pt x="56189" y="77081"/>
                    <a:pt x="42272" y="48175"/>
                  </a:cubicBezTo>
                  <a:cubicBezTo>
                    <a:pt x="27089" y="16711"/>
                    <a:pt x="5326" y="84"/>
                    <a:pt x="2796" y="84"/>
                  </a:cubicBezTo>
                  <a:cubicBezTo>
                    <a:pt x="1277" y="84"/>
                    <a:pt x="265" y="1108"/>
                    <a:pt x="265" y="2642"/>
                  </a:cubicBezTo>
                  <a:cubicBezTo>
                    <a:pt x="265" y="3410"/>
                    <a:pt x="265" y="3921"/>
                    <a:pt x="5073" y="8526"/>
                  </a:cubicBezTo>
                  <a:cubicBezTo>
                    <a:pt x="29872" y="33850"/>
                    <a:pt x="44296" y="74523"/>
                    <a:pt x="44296" y="127985"/>
                  </a:cubicBezTo>
                  <a:cubicBezTo>
                    <a:pt x="44296" y="171727"/>
                    <a:pt x="34933" y="216748"/>
                    <a:pt x="3555" y="248979"/>
                  </a:cubicBezTo>
                  <a:cubicBezTo>
                    <a:pt x="265" y="252049"/>
                    <a:pt x="265" y="252561"/>
                    <a:pt x="265" y="253328"/>
                  </a:cubicBezTo>
                  <a:cubicBezTo>
                    <a:pt x="265" y="254863"/>
                    <a:pt x="1277" y="255886"/>
                    <a:pt x="2796" y="255886"/>
                  </a:cubicBezTo>
                  <a:cubicBezTo>
                    <a:pt x="5326" y="255886"/>
                    <a:pt x="28101" y="238491"/>
                    <a:pt x="43031" y="206005"/>
                  </a:cubicBezTo>
                  <a:cubicBezTo>
                    <a:pt x="55936" y="177866"/>
                    <a:pt x="58973" y="149472"/>
                    <a:pt x="58973" y="127985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AF050F8E-88F5-CC2B-325A-34050123EE03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16200061" y="5007443"/>
              <a:ext cx="64477" cy="118896"/>
            </a:xfrm>
            <a:custGeom>
              <a:avLst/>
              <a:gdLst>
                <a:gd name="connsiteX0" fmla="*/ 40302 w 64477"/>
                <a:gd name="connsiteY0" fmla="*/ 5095 h 118896"/>
                <a:gd name="connsiteX1" fmla="*/ 34988 w 64477"/>
                <a:gd name="connsiteY1" fmla="*/ 81 h 118896"/>
                <a:gd name="connsiteX2" fmla="*/ 269 w 64477"/>
                <a:gd name="connsiteY2" fmla="*/ 11541 h 118896"/>
                <a:gd name="connsiteX3" fmla="*/ 269 w 64477"/>
                <a:gd name="connsiteY3" fmla="*/ 17988 h 118896"/>
                <a:gd name="connsiteX4" fmla="*/ 25954 w 64477"/>
                <a:gd name="connsiteY4" fmla="*/ 12974 h 118896"/>
                <a:gd name="connsiteX5" fmla="*/ 25954 w 64477"/>
                <a:gd name="connsiteY5" fmla="*/ 104295 h 118896"/>
                <a:gd name="connsiteX6" fmla="*/ 8240 w 64477"/>
                <a:gd name="connsiteY6" fmla="*/ 112532 h 118896"/>
                <a:gd name="connsiteX7" fmla="*/ 1509 w 64477"/>
                <a:gd name="connsiteY7" fmla="*/ 112532 h 118896"/>
                <a:gd name="connsiteX8" fmla="*/ 1509 w 64477"/>
                <a:gd name="connsiteY8" fmla="*/ 118978 h 118896"/>
                <a:gd name="connsiteX9" fmla="*/ 33039 w 64477"/>
                <a:gd name="connsiteY9" fmla="*/ 118262 h 118896"/>
                <a:gd name="connsiteX10" fmla="*/ 64746 w 64477"/>
                <a:gd name="connsiteY10" fmla="*/ 118978 h 118896"/>
                <a:gd name="connsiteX11" fmla="*/ 64746 w 64477"/>
                <a:gd name="connsiteY11" fmla="*/ 112532 h 118896"/>
                <a:gd name="connsiteX12" fmla="*/ 58015 w 64477"/>
                <a:gd name="connsiteY12" fmla="*/ 112532 h 118896"/>
                <a:gd name="connsiteX13" fmla="*/ 40302 w 64477"/>
                <a:gd name="connsiteY13" fmla="*/ 104295 h 118896"/>
                <a:gd name="connsiteX14" fmla="*/ 40302 w 64477"/>
                <a:gd name="connsiteY14" fmla="*/ 5095 h 11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18896">
                  <a:moveTo>
                    <a:pt x="40302" y="5095"/>
                  </a:moveTo>
                  <a:cubicBezTo>
                    <a:pt x="40302" y="261"/>
                    <a:pt x="39947" y="81"/>
                    <a:pt x="34988" y="81"/>
                  </a:cubicBezTo>
                  <a:cubicBezTo>
                    <a:pt x="23651" y="11362"/>
                    <a:pt x="7532" y="11541"/>
                    <a:pt x="269" y="11541"/>
                  </a:cubicBezTo>
                  <a:lnTo>
                    <a:pt x="269" y="17988"/>
                  </a:lnTo>
                  <a:cubicBezTo>
                    <a:pt x="4520" y="17988"/>
                    <a:pt x="16211" y="17988"/>
                    <a:pt x="25954" y="12974"/>
                  </a:cubicBezTo>
                  <a:lnTo>
                    <a:pt x="25954" y="104295"/>
                  </a:lnTo>
                  <a:cubicBezTo>
                    <a:pt x="25954" y="110204"/>
                    <a:pt x="25954" y="112532"/>
                    <a:pt x="8240" y="112532"/>
                  </a:cubicBezTo>
                  <a:lnTo>
                    <a:pt x="1509" y="112532"/>
                  </a:lnTo>
                  <a:lnTo>
                    <a:pt x="1509" y="118978"/>
                  </a:lnTo>
                  <a:cubicBezTo>
                    <a:pt x="4697" y="118799"/>
                    <a:pt x="26485" y="118262"/>
                    <a:pt x="33039" y="118262"/>
                  </a:cubicBezTo>
                  <a:cubicBezTo>
                    <a:pt x="38530" y="118262"/>
                    <a:pt x="60849" y="118799"/>
                    <a:pt x="64746" y="118978"/>
                  </a:cubicBezTo>
                  <a:lnTo>
                    <a:pt x="64746" y="112532"/>
                  </a:lnTo>
                  <a:lnTo>
                    <a:pt x="58015" y="112532"/>
                  </a:lnTo>
                  <a:cubicBezTo>
                    <a:pt x="40302" y="112532"/>
                    <a:pt x="40302" y="110204"/>
                    <a:pt x="40302" y="104295"/>
                  </a:cubicBezTo>
                  <a:lnTo>
                    <a:pt x="40302" y="5095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8277CCEE-2993-132A-7E0C-6C64C80C09D1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16295262" y="4992044"/>
              <a:ext cx="76168" cy="179061"/>
            </a:xfrm>
            <a:custGeom>
              <a:avLst/>
              <a:gdLst>
                <a:gd name="connsiteX0" fmla="*/ 75379 w 76168"/>
                <a:gd name="connsiteY0" fmla="*/ 7960 h 179061"/>
                <a:gd name="connsiteX1" fmla="*/ 76441 w 76168"/>
                <a:gd name="connsiteY1" fmla="*/ 4558 h 179061"/>
                <a:gd name="connsiteX2" fmla="*/ 72190 w 76168"/>
                <a:gd name="connsiteY2" fmla="*/ 81 h 179061"/>
                <a:gd name="connsiteX3" fmla="*/ 67407 w 76168"/>
                <a:gd name="connsiteY3" fmla="*/ 4558 h 179061"/>
                <a:gd name="connsiteX4" fmla="*/ 1336 w 76168"/>
                <a:gd name="connsiteY4" fmla="*/ 171264 h 179061"/>
                <a:gd name="connsiteX5" fmla="*/ 273 w 76168"/>
                <a:gd name="connsiteY5" fmla="*/ 174666 h 179061"/>
                <a:gd name="connsiteX6" fmla="*/ 4524 w 76168"/>
                <a:gd name="connsiteY6" fmla="*/ 179143 h 179061"/>
                <a:gd name="connsiteX7" fmla="*/ 9307 w 76168"/>
                <a:gd name="connsiteY7" fmla="*/ 174666 h 179061"/>
                <a:gd name="connsiteX8" fmla="*/ 75379 w 76168"/>
                <a:gd name="connsiteY8" fmla="*/ 7960 h 17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68" h="179061">
                  <a:moveTo>
                    <a:pt x="75379" y="7960"/>
                  </a:moveTo>
                  <a:cubicBezTo>
                    <a:pt x="76441" y="5632"/>
                    <a:pt x="76441" y="5274"/>
                    <a:pt x="76441" y="4558"/>
                  </a:cubicBezTo>
                  <a:cubicBezTo>
                    <a:pt x="76441" y="1693"/>
                    <a:pt x="74139" y="81"/>
                    <a:pt x="72190" y="81"/>
                  </a:cubicBezTo>
                  <a:cubicBezTo>
                    <a:pt x="69179" y="81"/>
                    <a:pt x="68293" y="2230"/>
                    <a:pt x="67407" y="4558"/>
                  </a:cubicBezTo>
                  <a:lnTo>
                    <a:pt x="1336" y="171264"/>
                  </a:lnTo>
                  <a:cubicBezTo>
                    <a:pt x="273" y="173592"/>
                    <a:pt x="273" y="173950"/>
                    <a:pt x="273" y="174666"/>
                  </a:cubicBezTo>
                  <a:cubicBezTo>
                    <a:pt x="273" y="177531"/>
                    <a:pt x="2576" y="179143"/>
                    <a:pt x="4524" y="179143"/>
                  </a:cubicBezTo>
                  <a:cubicBezTo>
                    <a:pt x="7536" y="179143"/>
                    <a:pt x="8421" y="176994"/>
                    <a:pt x="9307" y="174666"/>
                  </a:cubicBezTo>
                  <a:lnTo>
                    <a:pt x="75379" y="796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2A03DF9C-8A3E-216F-67D5-484BDCB62C1F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16392212" y="5005652"/>
              <a:ext cx="86796" cy="120687"/>
            </a:xfrm>
            <a:custGeom>
              <a:avLst/>
              <a:gdLst>
                <a:gd name="connsiteX0" fmla="*/ 87074 w 86796"/>
                <a:gd name="connsiteY0" fmla="*/ 91403 h 120687"/>
                <a:gd name="connsiteX1" fmla="*/ 87074 w 86796"/>
                <a:gd name="connsiteY1" fmla="*/ 84956 h 120687"/>
                <a:gd name="connsiteX2" fmla="*/ 67412 w 86796"/>
                <a:gd name="connsiteY2" fmla="*/ 84956 h 120687"/>
                <a:gd name="connsiteX3" fmla="*/ 67412 w 86796"/>
                <a:gd name="connsiteY3" fmla="*/ 5095 h 120687"/>
                <a:gd name="connsiteX4" fmla="*/ 63515 w 86796"/>
                <a:gd name="connsiteY4" fmla="*/ 81 h 120687"/>
                <a:gd name="connsiteX5" fmla="*/ 58909 w 86796"/>
                <a:gd name="connsiteY5" fmla="*/ 2588 h 120687"/>
                <a:gd name="connsiteX6" fmla="*/ 277 w 86796"/>
                <a:gd name="connsiteY6" fmla="*/ 84956 h 120687"/>
                <a:gd name="connsiteX7" fmla="*/ 277 w 86796"/>
                <a:gd name="connsiteY7" fmla="*/ 91403 h 120687"/>
                <a:gd name="connsiteX8" fmla="*/ 52355 w 86796"/>
                <a:gd name="connsiteY8" fmla="*/ 91403 h 120687"/>
                <a:gd name="connsiteX9" fmla="*/ 52355 w 86796"/>
                <a:gd name="connsiteY9" fmla="*/ 106086 h 120687"/>
                <a:gd name="connsiteX10" fmla="*/ 38007 w 86796"/>
                <a:gd name="connsiteY10" fmla="*/ 114322 h 120687"/>
                <a:gd name="connsiteX11" fmla="*/ 33224 w 86796"/>
                <a:gd name="connsiteY11" fmla="*/ 114322 h 120687"/>
                <a:gd name="connsiteX12" fmla="*/ 33224 w 86796"/>
                <a:gd name="connsiteY12" fmla="*/ 120769 h 120687"/>
                <a:gd name="connsiteX13" fmla="*/ 59795 w 86796"/>
                <a:gd name="connsiteY13" fmla="*/ 120052 h 120687"/>
                <a:gd name="connsiteX14" fmla="*/ 86542 w 86796"/>
                <a:gd name="connsiteY14" fmla="*/ 120769 h 120687"/>
                <a:gd name="connsiteX15" fmla="*/ 86542 w 86796"/>
                <a:gd name="connsiteY15" fmla="*/ 114322 h 120687"/>
                <a:gd name="connsiteX16" fmla="*/ 81760 w 86796"/>
                <a:gd name="connsiteY16" fmla="*/ 114322 h 120687"/>
                <a:gd name="connsiteX17" fmla="*/ 67412 w 86796"/>
                <a:gd name="connsiteY17" fmla="*/ 106086 h 120687"/>
                <a:gd name="connsiteX18" fmla="*/ 67412 w 86796"/>
                <a:gd name="connsiteY18" fmla="*/ 91403 h 120687"/>
                <a:gd name="connsiteX19" fmla="*/ 87074 w 86796"/>
                <a:gd name="connsiteY19" fmla="*/ 91403 h 120687"/>
                <a:gd name="connsiteX20" fmla="*/ 53595 w 86796"/>
                <a:gd name="connsiteY20" fmla="*/ 19420 h 120687"/>
                <a:gd name="connsiteX21" fmla="*/ 53595 w 86796"/>
                <a:gd name="connsiteY21" fmla="*/ 84956 h 120687"/>
                <a:gd name="connsiteX22" fmla="*/ 6831 w 86796"/>
                <a:gd name="connsiteY22" fmla="*/ 84956 h 120687"/>
                <a:gd name="connsiteX23" fmla="*/ 53595 w 86796"/>
                <a:gd name="connsiteY23" fmla="*/ 19420 h 1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96" h="120687">
                  <a:moveTo>
                    <a:pt x="87074" y="91403"/>
                  </a:moveTo>
                  <a:lnTo>
                    <a:pt x="87074" y="84956"/>
                  </a:lnTo>
                  <a:lnTo>
                    <a:pt x="67412" y="84956"/>
                  </a:lnTo>
                  <a:lnTo>
                    <a:pt x="67412" y="5095"/>
                  </a:lnTo>
                  <a:cubicBezTo>
                    <a:pt x="67412" y="1335"/>
                    <a:pt x="67412" y="81"/>
                    <a:pt x="63515" y="81"/>
                  </a:cubicBezTo>
                  <a:cubicBezTo>
                    <a:pt x="61389" y="81"/>
                    <a:pt x="60680" y="81"/>
                    <a:pt x="58909" y="2588"/>
                  </a:cubicBezTo>
                  <a:lnTo>
                    <a:pt x="277" y="84956"/>
                  </a:lnTo>
                  <a:lnTo>
                    <a:pt x="277" y="91403"/>
                  </a:lnTo>
                  <a:lnTo>
                    <a:pt x="52355" y="91403"/>
                  </a:lnTo>
                  <a:lnTo>
                    <a:pt x="52355" y="106086"/>
                  </a:lnTo>
                  <a:cubicBezTo>
                    <a:pt x="52355" y="112174"/>
                    <a:pt x="52355" y="114322"/>
                    <a:pt x="38007" y="114322"/>
                  </a:cubicBezTo>
                  <a:lnTo>
                    <a:pt x="33224" y="114322"/>
                  </a:lnTo>
                  <a:lnTo>
                    <a:pt x="33224" y="120769"/>
                  </a:lnTo>
                  <a:cubicBezTo>
                    <a:pt x="42081" y="120411"/>
                    <a:pt x="53418" y="120052"/>
                    <a:pt x="59795" y="120052"/>
                  </a:cubicBezTo>
                  <a:cubicBezTo>
                    <a:pt x="66349" y="120052"/>
                    <a:pt x="77685" y="120411"/>
                    <a:pt x="86542" y="120769"/>
                  </a:cubicBezTo>
                  <a:lnTo>
                    <a:pt x="86542" y="114322"/>
                  </a:lnTo>
                  <a:lnTo>
                    <a:pt x="81760" y="114322"/>
                  </a:lnTo>
                  <a:cubicBezTo>
                    <a:pt x="67412" y="114322"/>
                    <a:pt x="67412" y="112174"/>
                    <a:pt x="67412" y="106086"/>
                  </a:cubicBezTo>
                  <a:lnTo>
                    <a:pt x="67412" y="91403"/>
                  </a:lnTo>
                  <a:lnTo>
                    <a:pt x="87074" y="91403"/>
                  </a:lnTo>
                  <a:close/>
                  <a:moveTo>
                    <a:pt x="53595" y="19420"/>
                  </a:moveTo>
                  <a:lnTo>
                    <a:pt x="53595" y="84956"/>
                  </a:lnTo>
                  <a:lnTo>
                    <a:pt x="6831" y="84956"/>
                  </a:lnTo>
                  <a:lnTo>
                    <a:pt x="53595" y="1942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C4CF438-7908-74DC-CBF6-16237CBD1529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16513249" y="5008386"/>
              <a:ext cx="58707" cy="255801"/>
            </a:xfrm>
            <a:custGeom>
              <a:avLst/>
              <a:gdLst>
                <a:gd name="connsiteX0" fmla="*/ 58989 w 58707"/>
                <a:gd name="connsiteY0" fmla="*/ 127985 h 255801"/>
                <a:gd name="connsiteX1" fmla="*/ 42288 w 58707"/>
                <a:gd name="connsiteY1" fmla="*/ 48175 h 255801"/>
                <a:gd name="connsiteX2" fmla="*/ 2812 w 58707"/>
                <a:gd name="connsiteY2" fmla="*/ 84 h 255801"/>
                <a:gd name="connsiteX3" fmla="*/ 282 w 58707"/>
                <a:gd name="connsiteY3" fmla="*/ 2642 h 255801"/>
                <a:gd name="connsiteX4" fmla="*/ 5090 w 58707"/>
                <a:gd name="connsiteY4" fmla="*/ 8526 h 255801"/>
                <a:gd name="connsiteX5" fmla="*/ 44312 w 58707"/>
                <a:gd name="connsiteY5" fmla="*/ 127985 h 255801"/>
                <a:gd name="connsiteX6" fmla="*/ 3571 w 58707"/>
                <a:gd name="connsiteY6" fmla="*/ 248979 h 255801"/>
                <a:gd name="connsiteX7" fmla="*/ 282 w 58707"/>
                <a:gd name="connsiteY7" fmla="*/ 253328 h 255801"/>
                <a:gd name="connsiteX8" fmla="*/ 2812 w 58707"/>
                <a:gd name="connsiteY8" fmla="*/ 255886 h 255801"/>
                <a:gd name="connsiteX9" fmla="*/ 43047 w 58707"/>
                <a:gd name="connsiteY9" fmla="*/ 206005 h 255801"/>
                <a:gd name="connsiteX10" fmla="*/ 58989 w 58707"/>
                <a:gd name="connsiteY10" fmla="*/ 127985 h 25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5801">
                  <a:moveTo>
                    <a:pt x="58989" y="127985"/>
                  </a:moveTo>
                  <a:cubicBezTo>
                    <a:pt x="58989" y="108033"/>
                    <a:pt x="56206" y="77081"/>
                    <a:pt x="42288" y="48175"/>
                  </a:cubicBezTo>
                  <a:cubicBezTo>
                    <a:pt x="27105" y="16711"/>
                    <a:pt x="5343" y="84"/>
                    <a:pt x="2812" y="84"/>
                  </a:cubicBezTo>
                  <a:cubicBezTo>
                    <a:pt x="1294" y="84"/>
                    <a:pt x="282" y="1108"/>
                    <a:pt x="282" y="2642"/>
                  </a:cubicBezTo>
                  <a:cubicBezTo>
                    <a:pt x="282" y="3410"/>
                    <a:pt x="282" y="3921"/>
                    <a:pt x="5090" y="8526"/>
                  </a:cubicBezTo>
                  <a:cubicBezTo>
                    <a:pt x="29889" y="33850"/>
                    <a:pt x="44312" y="74523"/>
                    <a:pt x="44312" y="127985"/>
                  </a:cubicBezTo>
                  <a:cubicBezTo>
                    <a:pt x="44312" y="171727"/>
                    <a:pt x="34950" y="216748"/>
                    <a:pt x="3571" y="248979"/>
                  </a:cubicBezTo>
                  <a:cubicBezTo>
                    <a:pt x="282" y="252049"/>
                    <a:pt x="282" y="252561"/>
                    <a:pt x="282" y="253328"/>
                  </a:cubicBezTo>
                  <a:cubicBezTo>
                    <a:pt x="282" y="254863"/>
                    <a:pt x="1294" y="255886"/>
                    <a:pt x="2812" y="255886"/>
                  </a:cubicBezTo>
                  <a:cubicBezTo>
                    <a:pt x="5343" y="255886"/>
                    <a:pt x="28117" y="238491"/>
                    <a:pt x="43047" y="206005"/>
                  </a:cubicBezTo>
                  <a:cubicBezTo>
                    <a:pt x="55953" y="177866"/>
                    <a:pt x="58989" y="149472"/>
                    <a:pt x="58989" y="127985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6918A329-A13B-96B9-B77C-CDAFDBA8D3CB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16604143" y="5005652"/>
              <a:ext cx="86796" cy="120687"/>
            </a:xfrm>
            <a:custGeom>
              <a:avLst/>
              <a:gdLst>
                <a:gd name="connsiteX0" fmla="*/ 87082 w 86796"/>
                <a:gd name="connsiteY0" fmla="*/ 91403 h 120687"/>
                <a:gd name="connsiteX1" fmla="*/ 87082 w 86796"/>
                <a:gd name="connsiteY1" fmla="*/ 84956 h 120687"/>
                <a:gd name="connsiteX2" fmla="*/ 67420 w 86796"/>
                <a:gd name="connsiteY2" fmla="*/ 84956 h 120687"/>
                <a:gd name="connsiteX3" fmla="*/ 67420 w 86796"/>
                <a:gd name="connsiteY3" fmla="*/ 5095 h 120687"/>
                <a:gd name="connsiteX4" fmla="*/ 63523 w 86796"/>
                <a:gd name="connsiteY4" fmla="*/ 81 h 120687"/>
                <a:gd name="connsiteX5" fmla="*/ 58917 w 86796"/>
                <a:gd name="connsiteY5" fmla="*/ 2588 h 120687"/>
                <a:gd name="connsiteX6" fmla="*/ 285 w 86796"/>
                <a:gd name="connsiteY6" fmla="*/ 84956 h 120687"/>
                <a:gd name="connsiteX7" fmla="*/ 285 w 86796"/>
                <a:gd name="connsiteY7" fmla="*/ 91403 h 120687"/>
                <a:gd name="connsiteX8" fmla="*/ 52363 w 86796"/>
                <a:gd name="connsiteY8" fmla="*/ 91403 h 120687"/>
                <a:gd name="connsiteX9" fmla="*/ 52363 w 86796"/>
                <a:gd name="connsiteY9" fmla="*/ 106086 h 120687"/>
                <a:gd name="connsiteX10" fmla="*/ 38015 w 86796"/>
                <a:gd name="connsiteY10" fmla="*/ 114322 h 120687"/>
                <a:gd name="connsiteX11" fmla="*/ 33233 w 86796"/>
                <a:gd name="connsiteY11" fmla="*/ 114322 h 120687"/>
                <a:gd name="connsiteX12" fmla="*/ 33233 w 86796"/>
                <a:gd name="connsiteY12" fmla="*/ 120769 h 120687"/>
                <a:gd name="connsiteX13" fmla="*/ 59803 w 86796"/>
                <a:gd name="connsiteY13" fmla="*/ 120052 h 120687"/>
                <a:gd name="connsiteX14" fmla="*/ 86551 w 86796"/>
                <a:gd name="connsiteY14" fmla="*/ 120769 h 120687"/>
                <a:gd name="connsiteX15" fmla="*/ 86551 w 86796"/>
                <a:gd name="connsiteY15" fmla="*/ 114322 h 120687"/>
                <a:gd name="connsiteX16" fmla="*/ 81768 w 86796"/>
                <a:gd name="connsiteY16" fmla="*/ 114322 h 120687"/>
                <a:gd name="connsiteX17" fmla="*/ 67420 w 86796"/>
                <a:gd name="connsiteY17" fmla="*/ 106086 h 120687"/>
                <a:gd name="connsiteX18" fmla="*/ 67420 w 86796"/>
                <a:gd name="connsiteY18" fmla="*/ 91403 h 120687"/>
                <a:gd name="connsiteX19" fmla="*/ 87082 w 86796"/>
                <a:gd name="connsiteY19" fmla="*/ 91403 h 120687"/>
                <a:gd name="connsiteX20" fmla="*/ 53603 w 86796"/>
                <a:gd name="connsiteY20" fmla="*/ 19420 h 120687"/>
                <a:gd name="connsiteX21" fmla="*/ 53603 w 86796"/>
                <a:gd name="connsiteY21" fmla="*/ 84956 h 120687"/>
                <a:gd name="connsiteX22" fmla="*/ 6839 w 86796"/>
                <a:gd name="connsiteY22" fmla="*/ 84956 h 120687"/>
                <a:gd name="connsiteX23" fmla="*/ 53603 w 86796"/>
                <a:gd name="connsiteY23" fmla="*/ 19420 h 12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96" h="120687">
                  <a:moveTo>
                    <a:pt x="87082" y="91403"/>
                  </a:moveTo>
                  <a:lnTo>
                    <a:pt x="87082" y="84956"/>
                  </a:lnTo>
                  <a:lnTo>
                    <a:pt x="67420" y="84956"/>
                  </a:lnTo>
                  <a:lnTo>
                    <a:pt x="67420" y="5095"/>
                  </a:lnTo>
                  <a:cubicBezTo>
                    <a:pt x="67420" y="1335"/>
                    <a:pt x="67420" y="81"/>
                    <a:pt x="63523" y="81"/>
                  </a:cubicBezTo>
                  <a:cubicBezTo>
                    <a:pt x="61397" y="81"/>
                    <a:pt x="60689" y="81"/>
                    <a:pt x="58917" y="2588"/>
                  </a:cubicBezTo>
                  <a:lnTo>
                    <a:pt x="285" y="84956"/>
                  </a:lnTo>
                  <a:lnTo>
                    <a:pt x="285" y="91403"/>
                  </a:lnTo>
                  <a:lnTo>
                    <a:pt x="52363" y="91403"/>
                  </a:lnTo>
                  <a:lnTo>
                    <a:pt x="52363" y="106086"/>
                  </a:lnTo>
                  <a:cubicBezTo>
                    <a:pt x="52363" y="112174"/>
                    <a:pt x="52363" y="114322"/>
                    <a:pt x="38015" y="114322"/>
                  </a:cubicBezTo>
                  <a:lnTo>
                    <a:pt x="33233" y="114322"/>
                  </a:lnTo>
                  <a:lnTo>
                    <a:pt x="33233" y="120769"/>
                  </a:lnTo>
                  <a:cubicBezTo>
                    <a:pt x="42089" y="120411"/>
                    <a:pt x="53426" y="120052"/>
                    <a:pt x="59803" y="120052"/>
                  </a:cubicBezTo>
                  <a:cubicBezTo>
                    <a:pt x="66357" y="120052"/>
                    <a:pt x="77694" y="120411"/>
                    <a:pt x="86551" y="120769"/>
                  </a:cubicBezTo>
                  <a:lnTo>
                    <a:pt x="86551" y="114322"/>
                  </a:lnTo>
                  <a:lnTo>
                    <a:pt x="81768" y="114322"/>
                  </a:lnTo>
                  <a:cubicBezTo>
                    <a:pt x="67420" y="114322"/>
                    <a:pt x="67420" y="112174"/>
                    <a:pt x="67420" y="106086"/>
                  </a:cubicBezTo>
                  <a:lnTo>
                    <a:pt x="67420" y="91403"/>
                  </a:lnTo>
                  <a:lnTo>
                    <a:pt x="87082" y="91403"/>
                  </a:lnTo>
                  <a:close/>
                  <a:moveTo>
                    <a:pt x="53603" y="19420"/>
                  </a:moveTo>
                  <a:lnTo>
                    <a:pt x="53603" y="84956"/>
                  </a:lnTo>
                  <a:lnTo>
                    <a:pt x="6839" y="84956"/>
                  </a:lnTo>
                  <a:lnTo>
                    <a:pt x="53603" y="1942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72" name="Group 71" descr="\documentclass{article}&#10;\usepackage{amsmath}&#10;\pagestyle{empty}&#10;\begin{document}&#10;&#10;&#10;$$\mathcal{L}(\mathcal{F})\simeq\mathcal{O}(\mathcal{F})$$&#10;&#10;&#10;\end{document}" title="IguanaTex Vector Display">
            <a:extLst>
              <a:ext uri="{FF2B5EF4-FFF2-40B4-BE49-F238E27FC236}">
                <a16:creationId xmlns:a16="http://schemas.microsoft.com/office/drawing/2014/main" id="{6087C791-CD09-08F3-0761-2373FAEC4432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9118600" y="4762500"/>
            <a:ext cx="1494953" cy="246724"/>
            <a:chOff x="14295625" y="6429044"/>
            <a:chExt cx="1494953" cy="246724"/>
          </a:xfrm>
        </p:grpSpPr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757EEF3E-82BC-B663-55EA-56BE9A400CA0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14295625" y="6440146"/>
              <a:ext cx="157903" cy="179368"/>
            </a:xfrm>
            <a:custGeom>
              <a:avLst/>
              <a:gdLst>
                <a:gd name="connsiteX0" fmla="*/ 37908 w 157903"/>
                <a:gd name="connsiteY0" fmla="*/ 151070 h 179368"/>
                <a:gd name="connsiteX1" fmla="*/ 59164 w 157903"/>
                <a:gd name="connsiteY1" fmla="*/ 101479 h 179368"/>
                <a:gd name="connsiteX2" fmla="*/ 93326 w 157903"/>
                <a:gd name="connsiteY2" fmla="*/ 20800 h 179368"/>
                <a:gd name="connsiteX3" fmla="*/ 106485 w 157903"/>
                <a:gd name="connsiteY3" fmla="*/ 15372 h 179368"/>
                <a:gd name="connsiteX4" fmla="*/ 124452 w 157903"/>
                <a:gd name="connsiteY4" fmla="*/ 35850 h 179368"/>
                <a:gd name="connsiteX5" fmla="*/ 123186 w 157903"/>
                <a:gd name="connsiteY5" fmla="*/ 44979 h 179368"/>
                <a:gd name="connsiteX6" fmla="*/ 124958 w 157903"/>
                <a:gd name="connsiteY6" fmla="*/ 46706 h 179368"/>
                <a:gd name="connsiteX7" fmla="*/ 142165 w 157903"/>
                <a:gd name="connsiteY7" fmla="*/ 39551 h 179368"/>
                <a:gd name="connsiteX8" fmla="*/ 148998 w 157903"/>
                <a:gd name="connsiteY8" fmla="*/ 23514 h 179368"/>
                <a:gd name="connsiteX9" fmla="*/ 127741 w 157903"/>
                <a:gd name="connsiteY9" fmla="*/ 75 h 179368"/>
                <a:gd name="connsiteX10" fmla="*/ 72576 w 157903"/>
                <a:gd name="connsiteY10" fmla="*/ 26474 h 179368"/>
                <a:gd name="connsiteX11" fmla="*/ 35631 w 157903"/>
                <a:gd name="connsiteY11" fmla="*/ 109621 h 179368"/>
                <a:gd name="connsiteX12" fmla="*/ 21460 w 157903"/>
                <a:gd name="connsiteY12" fmla="*/ 149096 h 179368"/>
                <a:gd name="connsiteX13" fmla="*/ 9566 w 157903"/>
                <a:gd name="connsiteY13" fmla="*/ 166121 h 179368"/>
                <a:gd name="connsiteX14" fmla="*/ 204 w 157903"/>
                <a:gd name="connsiteY14" fmla="*/ 177963 h 179368"/>
                <a:gd name="connsiteX15" fmla="*/ 2481 w 157903"/>
                <a:gd name="connsiteY15" fmla="*/ 179444 h 179368"/>
                <a:gd name="connsiteX16" fmla="*/ 15387 w 157903"/>
                <a:gd name="connsiteY16" fmla="*/ 174262 h 179368"/>
                <a:gd name="connsiteX17" fmla="*/ 26015 w 157903"/>
                <a:gd name="connsiteY17" fmla="*/ 165380 h 179368"/>
                <a:gd name="connsiteX18" fmla="*/ 63466 w 157903"/>
                <a:gd name="connsiteY18" fmla="*/ 172289 h 179368"/>
                <a:gd name="connsiteX19" fmla="*/ 102183 w 157903"/>
                <a:gd name="connsiteY19" fmla="*/ 179444 h 179368"/>
                <a:gd name="connsiteX20" fmla="*/ 151528 w 157903"/>
                <a:gd name="connsiteY20" fmla="*/ 153538 h 179368"/>
                <a:gd name="connsiteX21" fmla="*/ 158107 w 157903"/>
                <a:gd name="connsiteY21" fmla="*/ 139968 h 179368"/>
                <a:gd name="connsiteX22" fmla="*/ 156336 w 157903"/>
                <a:gd name="connsiteY22" fmla="*/ 138241 h 179368"/>
                <a:gd name="connsiteX23" fmla="*/ 141912 w 157903"/>
                <a:gd name="connsiteY23" fmla="*/ 143915 h 179368"/>
                <a:gd name="connsiteX24" fmla="*/ 133055 w 157903"/>
                <a:gd name="connsiteY24" fmla="*/ 153784 h 179368"/>
                <a:gd name="connsiteX25" fmla="*/ 129260 w 157903"/>
                <a:gd name="connsiteY25" fmla="*/ 161186 h 179368"/>
                <a:gd name="connsiteX26" fmla="*/ 123186 w 157903"/>
                <a:gd name="connsiteY26" fmla="*/ 164147 h 179368"/>
                <a:gd name="connsiteX27" fmla="*/ 81686 w 157903"/>
                <a:gd name="connsiteY27" fmla="*/ 156005 h 179368"/>
                <a:gd name="connsiteX28" fmla="*/ 48030 w 157903"/>
                <a:gd name="connsiteY28" fmla="*/ 150083 h 179368"/>
                <a:gd name="connsiteX29" fmla="*/ 37908 w 157903"/>
                <a:gd name="connsiteY29" fmla="*/ 151070 h 17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903" h="179368">
                  <a:moveTo>
                    <a:pt x="37908" y="151070"/>
                  </a:moveTo>
                  <a:cubicBezTo>
                    <a:pt x="51573" y="130345"/>
                    <a:pt x="55875" y="114555"/>
                    <a:pt x="59164" y="101479"/>
                  </a:cubicBezTo>
                  <a:cubicBezTo>
                    <a:pt x="68021" y="67431"/>
                    <a:pt x="77637" y="37824"/>
                    <a:pt x="93326" y="20800"/>
                  </a:cubicBezTo>
                  <a:cubicBezTo>
                    <a:pt x="96363" y="17592"/>
                    <a:pt x="98387" y="15372"/>
                    <a:pt x="106485" y="15372"/>
                  </a:cubicBezTo>
                  <a:cubicBezTo>
                    <a:pt x="123946" y="15372"/>
                    <a:pt x="124452" y="32396"/>
                    <a:pt x="124452" y="35850"/>
                  </a:cubicBezTo>
                  <a:cubicBezTo>
                    <a:pt x="124452" y="40291"/>
                    <a:pt x="123186" y="43745"/>
                    <a:pt x="123186" y="44979"/>
                  </a:cubicBezTo>
                  <a:cubicBezTo>
                    <a:pt x="123186" y="46706"/>
                    <a:pt x="124705" y="46706"/>
                    <a:pt x="124958" y="46706"/>
                  </a:cubicBezTo>
                  <a:cubicBezTo>
                    <a:pt x="129007" y="46706"/>
                    <a:pt x="135839" y="43992"/>
                    <a:pt x="142165" y="39551"/>
                  </a:cubicBezTo>
                  <a:cubicBezTo>
                    <a:pt x="146720" y="36097"/>
                    <a:pt x="148998" y="33629"/>
                    <a:pt x="148998" y="23514"/>
                  </a:cubicBezTo>
                  <a:cubicBezTo>
                    <a:pt x="148998" y="10190"/>
                    <a:pt x="141912" y="75"/>
                    <a:pt x="127741" y="75"/>
                  </a:cubicBezTo>
                  <a:cubicBezTo>
                    <a:pt x="119644" y="75"/>
                    <a:pt x="97375" y="2049"/>
                    <a:pt x="72576" y="26474"/>
                  </a:cubicBezTo>
                  <a:cubicBezTo>
                    <a:pt x="52332" y="46706"/>
                    <a:pt x="40439" y="91116"/>
                    <a:pt x="35631" y="109621"/>
                  </a:cubicBezTo>
                  <a:cubicBezTo>
                    <a:pt x="31076" y="126645"/>
                    <a:pt x="29051" y="134293"/>
                    <a:pt x="21460" y="149096"/>
                  </a:cubicBezTo>
                  <a:cubicBezTo>
                    <a:pt x="19688" y="152057"/>
                    <a:pt x="13109" y="162913"/>
                    <a:pt x="9566" y="166121"/>
                  </a:cubicBezTo>
                  <a:cubicBezTo>
                    <a:pt x="2734" y="172289"/>
                    <a:pt x="204" y="176730"/>
                    <a:pt x="204" y="177963"/>
                  </a:cubicBezTo>
                  <a:cubicBezTo>
                    <a:pt x="204" y="178457"/>
                    <a:pt x="710" y="179444"/>
                    <a:pt x="2481" y="179444"/>
                  </a:cubicBezTo>
                  <a:cubicBezTo>
                    <a:pt x="3493" y="179444"/>
                    <a:pt x="8807" y="178457"/>
                    <a:pt x="15387" y="174262"/>
                  </a:cubicBezTo>
                  <a:cubicBezTo>
                    <a:pt x="19688" y="171795"/>
                    <a:pt x="20195" y="171302"/>
                    <a:pt x="26015" y="165380"/>
                  </a:cubicBezTo>
                  <a:cubicBezTo>
                    <a:pt x="38667" y="165627"/>
                    <a:pt x="47524" y="167848"/>
                    <a:pt x="63466" y="172289"/>
                  </a:cubicBezTo>
                  <a:cubicBezTo>
                    <a:pt x="76372" y="175743"/>
                    <a:pt x="89278" y="179444"/>
                    <a:pt x="102183" y="179444"/>
                  </a:cubicBezTo>
                  <a:cubicBezTo>
                    <a:pt x="122680" y="179444"/>
                    <a:pt x="143430" y="164393"/>
                    <a:pt x="151528" y="153538"/>
                  </a:cubicBezTo>
                  <a:cubicBezTo>
                    <a:pt x="156589" y="146876"/>
                    <a:pt x="158107" y="140708"/>
                    <a:pt x="158107" y="139968"/>
                  </a:cubicBezTo>
                  <a:cubicBezTo>
                    <a:pt x="158107" y="138241"/>
                    <a:pt x="156589" y="138241"/>
                    <a:pt x="156336" y="138241"/>
                  </a:cubicBezTo>
                  <a:cubicBezTo>
                    <a:pt x="152287" y="138241"/>
                    <a:pt x="146214" y="140955"/>
                    <a:pt x="141912" y="143915"/>
                  </a:cubicBezTo>
                  <a:cubicBezTo>
                    <a:pt x="135080" y="148110"/>
                    <a:pt x="134574" y="149590"/>
                    <a:pt x="133055" y="153784"/>
                  </a:cubicBezTo>
                  <a:cubicBezTo>
                    <a:pt x="131790" y="157732"/>
                    <a:pt x="130272" y="159706"/>
                    <a:pt x="129260" y="161186"/>
                  </a:cubicBezTo>
                  <a:cubicBezTo>
                    <a:pt x="127235" y="164147"/>
                    <a:pt x="126982" y="164147"/>
                    <a:pt x="123186" y="164147"/>
                  </a:cubicBezTo>
                  <a:cubicBezTo>
                    <a:pt x="111040" y="164147"/>
                    <a:pt x="98387" y="160446"/>
                    <a:pt x="81686" y="156005"/>
                  </a:cubicBezTo>
                  <a:cubicBezTo>
                    <a:pt x="74601" y="154031"/>
                    <a:pt x="60683" y="150083"/>
                    <a:pt x="48030" y="150083"/>
                  </a:cubicBezTo>
                  <a:cubicBezTo>
                    <a:pt x="44741" y="150083"/>
                    <a:pt x="41198" y="150330"/>
                    <a:pt x="37908" y="15107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A99CACFF-ACDC-6F60-5451-8284AB9E797F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14487368" y="6429044"/>
              <a:ext cx="58707" cy="246724"/>
            </a:xfrm>
            <a:custGeom>
              <a:avLst/>
              <a:gdLst>
                <a:gd name="connsiteX0" fmla="*/ 58918 w 58707"/>
                <a:gd name="connsiteY0" fmla="*/ 244332 h 246724"/>
                <a:gd name="connsiteX1" fmla="*/ 54616 w 58707"/>
                <a:gd name="connsiteY1" fmla="*/ 238904 h 246724"/>
                <a:gd name="connsiteX2" fmla="*/ 14887 w 58707"/>
                <a:gd name="connsiteY2" fmla="*/ 123437 h 246724"/>
                <a:gd name="connsiteX3" fmla="*/ 55629 w 58707"/>
                <a:gd name="connsiteY3" fmla="*/ 6736 h 246724"/>
                <a:gd name="connsiteX4" fmla="*/ 58918 w 58707"/>
                <a:gd name="connsiteY4" fmla="*/ 2542 h 246724"/>
                <a:gd name="connsiteX5" fmla="*/ 56388 w 58707"/>
                <a:gd name="connsiteY5" fmla="*/ 75 h 246724"/>
                <a:gd name="connsiteX6" fmla="*/ 16153 w 58707"/>
                <a:gd name="connsiteY6" fmla="*/ 48186 h 246724"/>
                <a:gd name="connsiteX7" fmla="*/ 210 w 58707"/>
                <a:gd name="connsiteY7" fmla="*/ 123437 h 246724"/>
                <a:gd name="connsiteX8" fmla="*/ 16912 w 58707"/>
                <a:gd name="connsiteY8" fmla="*/ 200415 h 246724"/>
                <a:gd name="connsiteX9" fmla="*/ 56388 w 58707"/>
                <a:gd name="connsiteY9" fmla="*/ 246800 h 246724"/>
                <a:gd name="connsiteX10" fmla="*/ 58918 w 58707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918" y="244332"/>
                  </a:moveTo>
                  <a:cubicBezTo>
                    <a:pt x="58918" y="243592"/>
                    <a:pt x="58918" y="243099"/>
                    <a:pt x="54616" y="238904"/>
                  </a:cubicBezTo>
                  <a:cubicBezTo>
                    <a:pt x="22985" y="207817"/>
                    <a:pt x="14887" y="161186"/>
                    <a:pt x="14887" y="123437"/>
                  </a:cubicBezTo>
                  <a:cubicBezTo>
                    <a:pt x="14887" y="80507"/>
                    <a:pt x="24503" y="37577"/>
                    <a:pt x="55629" y="6736"/>
                  </a:cubicBezTo>
                  <a:cubicBezTo>
                    <a:pt x="58918" y="3776"/>
                    <a:pt x="58918" y="3282"/>
                    <a:pt x="58918" y="2542"/>
                  </a:cubicBezTo>
                  <a:cubicBezTo>
                    <a:pt x="58918" y="815"/>
                    <a:pt x="57906" y="75"/>
                    <a:pt x="56388" y="75"/>
                  </a:cubicBezTo>
                  <a:cubicBezTo>
                    <a:pt x="53857" y="75"/>
                    <a:pt x="31083" y="16852"/>
                    <a:pt x="16153" y="48186"/>
                  </a:cubicBezTo>
                  <a:cubicBezTo>
                    <a:pt x="3247" y="75326"/>
                    <a:pt x="210" y="102712"/>
                    <a:pt x="210" y="123437"/>
                  </a:cubicBezTo>
                  <a:cubicBezTo>
                    <a:pt x="210" y="142682"/>
                    <a:pt x="2994" y="172535"/>
                    <a:pt x="16912" y="200415"/>
                  </a:cubicBezTo>
                  <a:cubicBezTo>
                    <a:pt x="32095" y="230762"/>
                    <a:pt x="53857" y="246800"/>
                    <a:pt x="56388" y="246800"/>
                  </a:cubicBezTo>
                  <a:cubicBezTo>
                    <a:pt x="57906" y="246800"/>
                    <a:pt x="58918" y="246059"/>
                    <a:pt x="58918" y="244332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A0C9FEE6-8029-B5F5-2000-83FAA1AF7997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14565027" y="6445234"/>
              <a:ext cx="205730" cy="176748"/>
            </a:xfrm>
            <a:custGeom>
              <a:avLst/>
              <a:gdLst>
                <a:gd name="connsiteX0" fmla="*/ 205945 w 205730"/>
                <a:gd name="connsiteY0" fmla="*/ 9791 h 176748"/>
                <a:gd name="connsiteX1" fmla="*/ 178615 w 205730"/>
                <a:gd name="connsiteY1" fmla="*/ 169 h 176748"/>
                <a:gd name="connsiteX2" fmla="*/ 83215 w 205730"/>
                <a:gd name="connsiteY2" fmla="*/ 169 h 176748"/>
                <a:gd name="connsiteX3" fmla="*/ 43992 w 205730"/>
                <a:gd name="connsiteY3" fmla="*/ 20647 h 176748"/>
                <a:gd name="connsiteX4" fmla="*/ 46523 w 205730"/>
                <a:gd name="connsiteY4" fmla="*/ 22374 h 176748"/>
                <a:gd name="connsiteX5" fmla="*/ 63224 w 205730"/>
                <a:gd name="connsiteY5" fmla="*/ 14232 h 176748"/>
                <a:gd name="connsiteX6" fmla="*/ 86505 w 205730"/>
                <a:gd name="connsiteY6" fmla="*/ 13739 h 176748"/>
                <a:gd name="connsiteX7" fmla="*/ 102194 w 205730"/>
                <a:gd name="connsiteY7" fmla="*/ 13739 h 176748"/>
                <a:gd name="connsiteX8" fmla="*/ 101182 w 205730"/>
                <a:gd name="connsiteY8" fmla="*/ 18426 h 176748"/>
                <a:gd name="connsiteX9" fmla="*/ 65248 w 205730"/>
                <a:gd name="connsiteY9" fmla="*/ 125998 h 176748"/>
                <a:gd name="connsiteX10" fmla="*/ 46523 w 205730"/>
                <a:gd name="connsiteY10" fmla="*/ 163007 h 176748"/>
                <a:gd name="connsiteX11" fmla="*/ 22483 w 205730"/>
                <a:gd name="connsiteY11" fmla="*/ 147463 h 176748"/>
                <a:gd name="connsiteX12" fmla="*/ 19952 w 205730"/>
                <a:gd name="connsiteY12" fmla="*/ 144996 h 176748"/>
                <a:gd name="connsiteX13" fmla="*/ 214 w 205730"/>
                <a:gd name="connsiteY13" fmla="*/ 157086 h 176748"/>
                <a:gd name="connsiteX14" fmla="*/ 720 w 205730"/>
                <a:gd name="connsiteY14" fmla="*/ 158566 h 176748"/>
                <a:gd name="connsiteX15" fmla="*/ 29062 w 205730"/>
                <a:gd name="connsiteY15" fmla="*/ 176824 h 176748"/>
                <a:gd name="connsiteX16" fmla="*/ 64995 w 205730"/>
                <a:gd name="connsiteY16" fmla="*/ 158566 h 176748"/>
                <a:gd name="connsiteX17" fmla="*/ 96627 w 205730"/>
                <a:gd name="connsiteY17" fmla="*/ 93924 h 176748"/>
                <a:gd name="connsiteX18" fmla="*/ 145466 w 205730"/>
                <a:gd name="connsiteY18" fmla="*/ 93924 h 176748"/>
                <a:gd name="connsiteX19" fmla="*/ 144959 w 205730"/>
                <a:gd name="connsiteY19" fmla="*/ 94664 h 176748"/>
                <a:gd name="connsiteX20" fmla="*/ 147490 w 205730"/>
                <a:gd name="connsiteY20" fmla="*/ 96391 h 176748"/>
                <a:gd name="connsiteX21" fmla="*/ 167481 w 205730"/>
                <a:gd name="connsiteY21" fmla="*/ 81835 h 176748"/>
                <a:gd name="connsiteX22" fmla="*/ 162673 w 205730"/>
                <a:gd name="connsiteY22" fmla="*/ 80354 h 176748"/>
                <a:gd name="connsiteX23" fmla="*/ 101941 w 205730"/>
                <a:gd name="connsiteY23" fmla="*/ 80354 h 176748"/>
                <a:gd name="connsiteX24" fmla="*/ 121679 w 205730"/>
                <a:gd name="connsiteY24" fmla="*/ 13739 h 176748"/>
                <a:gd name="connsiteX25" fmla="*/ 155082 w 205730"/>
                <a:gd name="connsiteY25" fmla="*/ 13739 h 176748"/>
                <a:gd name="connsiteX26" fmla="*/ 183676 w 205730"/>
                <a:gd name="connsiteY26" fmla="*/ 17933 h 176748"/>
                <a:gd name="connsiteX27" fmla="*/ 184182 w 205730"/>
                <a:gd name="connsiteY27" fmla="*/ 23114 h 176748"/>
                <a:gd name="connsiteX28" fmla="*/ 186207 w 205730"/>
                <a:gd name="connsiteY28" fmla="*/ 23854 h 176748"/>
                <a:gd name="connsiteX29" fmla="*/ 205945 w 205730"/>
                <a:gd name="connsiteY29" fmla="*/ 979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730" h="176748">
                  <a:moveTo>
                    <a:pt x="205945" y="9791"/>
                  </a:moveTo>
                  <a:cubicBezTo>
                    <a:pt x="205945" y="-1558"/>
                    <a:pt x="186460" y="169"/>
                    <a:pt x="178615" y="169"/>
                  </a:cubicBezTo>
                  <a:lnTo>
                    <a:pt x="83215" y="169"/>
                  </a:lnTo>
                  <a:cubicBezTo>
                    <a:pt x="70562" y="169"/>
                    <a:pt x="48041" y="7324"/>
                    <a:pt x="43992" y="20647"/>
                  </a:cubicBezTo>
                  <a:cubicBezTo>
                    <a:pt x="44498" y="22127"/>
                    <a:pt x="45004" y="22374"/>
                    <a:pt x="46523" y="22374"/>
                  </a:cubicBezTo>
                  <a:cubicBezTo>
                    <a:pt x="52090" y="22374"/>
                    <a:pt x="59681" y="17933"/>
                    <a:pt x="63224" y="14232"/>
                  </a:cubicBezTo>
                  <a:cubicBezTo>
                    <a:pt x="71069" y="14232"/>
                    <a:pt x="78660" y="13739"/>
                    <a:pt x="86505" y="13739"/>
                  </a:cubicBezTo>
                  <a:lnTo>
                    <a:pt x="102194" y="13739"/>
                  </a:lnTo>
                  <a:cubicBezTo>
                    <a:pt x="102194" y="13739"/>
                    <a:pt x="101182" y="18180"/>
                    <a:pt x="101182" y="18426"/>
                  </a:cubicBezTo>
                  <a:cubicBezTo>
                    <a:pt x="91313" y="63577"/>
                    <a:pt x="76383" y="101819"/>
                    <a:pt x="65248" y="125998"/>
                  </a:cubicBezTo>
                  <a:cubicBezTo>
                    <a:pt x="63730" y="129206"/>
                    <a:pt x="50065" y="160046"/>
                    <a:pt x="46523" y="163007"/>
                  </a:cubicBezTo>
                  <a:cubicBezTo>
                    <a:pt x="35388" y="163007"/>
                    <a:pt x="27038" y="157086"/>
                    <a:pt x="22483" y="147463"/>
                  </a:cubicBezTo>
                  <a:cubicBezTo>
                    <a:pt x="21724" y="145983"/>
                    <a:pt x="21724" y="144996"/>
                    <a:pt x="19952" y="144996"/>
                  </a:cubicBezTo>
                  <a:cubicBezTo>
                    <a:pt x="14132" y="144996"/>
                    <a:pt x="214" y="152891"/>
                    <a:pt x="214" y="157086"/>
                  </a:cubicBezTo>
                  <a:cubicBezTo>
                    <a:pt x="214" y="157579"/>
                    <a:pt x="467" y="158073"/>
                    <a:pt x="720" y="158566"/>
                  </a:cubicBezTo>
                  <a:cubicBezTo>
                    <a:pt x="5275" y="170162"/>
                    <a:pt x="16663" y="176824"/>
                    <a:pt x="29062" y="176824"/>
                  </a:cubicBezTo>
                  <a:cubicBezTo>
                    <a:pt x="41968" y="176824"/>
                    <a:pt x="56898" y="167695"/>
                    <a:pt x="64995" y="158566"/>
                  </a:cubicBezTo>
                  <a:cubicBezTo>
                    <a:pt x="73346" y="149191"/>
                    <a:pt x="90047" y="108728"/>
                    <a:pt x="96627" y="93924"/>
                  </a:cubicBezTo>
                  <a:lnTo>
                    <a:pt x="145466" y="93924"/>
                  </a:lnTo>
                  <a:cubicBezTo>
                    <a:pt x="145213" y="94171"/>
                    <a:pt x="144959" y="94418"/>
                    <a:pt x="144959" y="94664"/>
                  </a:cubicBezTo>
                  <a:cubicBezTo>
                    <a:pt x="144959" y="95651"/>
                    <a:pt x="146478" y="96391"/>
                    <a:pt x="147490" y="96391"/>
                  </a:cubicBezTo>
                  <a:cubicBezTo>
                    <a:pt x="153057" y="96391"/>
                    <a:pt x="167481" y="89483"/>
                    <a:pt x="167481" y="81835"/>
                  </a:cubicBezTo>
                  <a:cubicBezTo>
                    <a:pt x="167481" y="80108"/>
                    <a:pt x="165710" y="80354"/>
                    <a:pt x="162673" y="80354"/>
                  </a:cubicBezTo>
                  <a:lnTo>
                    <a:pt x="101941" y="80354"/>
                  </a:lnTo>
                  <a:cubicBezTo>
                    <a:pt x="108520" y="58149"/>
                    <a:pt x="117124" y="36437"/>
                    <a:pt x="121679" y="13739"/>
                  </a:cubicBezTo>
                  <a:lnTo>
                    <a:pt x="155082" y="13739"/>
                  </a:lnTo>
                  <a:cubicBezTo>
                    <a:pt x="161408" y="13739"/>
                    <a:pt x="179121" y="12505"/>
                    <a:pt x="183676" y="17933"/>
                  </a:cubicBezTo>
                  <a:cubicBezTo>
                    <a:pt x="184182" y="19413"/>
                    <a:pt x="183423" y="21881"/>
                    <a:pt x="184182" y="23114"/>
                  </a:cubicBezTo>
                  <a:cubicBezTo>
                    <a:pt x="184689" y="23608"/>
                    <a:pt x="185448" y="23854"/>
                    <a:pt x="186207" y="23854"/>
                  </a:cubicBezTo>
                  <a:cubicBezTo>
                    <a:pt x="192280" y="23854"/>
                    <a:pt x="205945" y="16453"/>
                    <a:pt x="205945" y="9791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788E4B2-FF28-E7FB-A835-E36CB33F757C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14782158" y="6429044"/>
              <a:ext cx="58707" cy="246724"/>
            </a:xfrm>
            <a:custGeom>
              <a:avLst/>
              <a:gdLst>
                <a:gd name="connsiteX0" fmla="*/ 58930 w 58707"/>
                <a:gd name="connsiteY0" fmla="*/ 123437 h 246724"/>
                <a:gd name="connsiteX1" fmla="*/ 42229 w 58707"/>
                <a:gd name="connsiteY1" fmla="*/ 46459 h 246724"/>
                <a:gd name="connsiteX2" fmla="*/ 2753 w 58707"/>
                <a:gd name="connsiteY2" fmla="*/ 75 h 246724"/>
                <a:gd name="connsiteX3" fmla="*/ 222 w 58707"/>
                <a:gd name="connsiteY3" fmla="*/ 2542 h 246724"/>
                <a:gd name="connsiteX4" fmla="*/ 5030 w 58707"/>
                <a:gd name="connsiteY4" fmla="*/ 8217 h 246724"/>
                <a:gd name="connsiteX5" fmla="*/ 44253 w 58707"/>
                <a:gd name="connsiteY5" fmla="*/ 123437 h 246724"/>
                <a:gd name="connsiteX6" fmla="*/ 3512 w 58707"/>
                <a:gd name="connsiteY6" fmla="*/ 240138 h 246724"/>
                <a:gd name="connsiteX7" fmla="*/ 222 w 58707"/>
                <a:gd name="connsiteY7" fmla="*/ 244332 h 246724"/>
                <a:gd name="connsiteX8" fmla="*/ 2753 w 58707"/>
                <a:gd name="connsiteY8" fmla="*/ 246800 h 246724"/>
                <a:gd name="connsiteX9" fmla="*/ 42988 w 58707"/>
                <a:gd name="connsiteY9" fmla="*/ 198688 h 246724"/>
                <a:gd name="connsiteX10" fmla="*/ 58930 w 58707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930" y="123437"/>
                  </a:moveTo>
                  <a:cubicBezTo>
                    <a:pt x="58930" y="104193"/>
                    <a:pt x="56147" y="74339"/>
                    <a:pt x="42229" y="46459"/>
                  </a:cubicBezTo>
                  <a:cubicBezTo>
                    <a:pt x="27046" y="16112"/>
                    <a:pt x="5283" y="75"/>
                    <a:pt x="2753" y="75"/>
                  </a:cubicBezTo>
                  <a:cubicBezTo>
                    <a:pt x="1235" y="75"/>
                    <a:pt x="222" y="1062"/>
                    <a:pt x="222" y="2542"/>
                  </a:cubicBezTo>
                  <a:cubicBezTo>
                    <a:pt x="222" y="3282"/>
                    <a:pt x="222" y="3776"/>
                    <a:pt x="5030" y="8217"/>
                  </a:cubicBezTo>
                  <a:cubicBezTo>
                    <a:pt x="29829" y="32642"/>
                    <a:pt x="44253" y="71872"/>
                    <a:pt x="44253" y="123437"/>
                  </a:cubicBezTo>
                  <a:cubicBezTo>
                    <a:pt x="44253" y="165627"/>
                    <a:pt x="34890" y="209051"/>
                    <a:pt x="3512" y="240138"/>
                  </a:cubicBezTo>
                  <a:cubicBezTo>
                    <a:pt x="222" y="243099"/>
                    <a:pt x="222" y="243592"/>
                    <a:pt x="222" y="244332"/>
                  </a:cubicBezTo>
                  <a:cubicBezTo>
                    <a:pt x="222" y="245813"/>
                    <a:pt x="1235" y="246800"/>
                    <a:pt x="2753" y="246800"/>
                  </a:cubicBezTo>
                  <a:cubicBezTo>
                    <a:pt x="5283" y="246800"/>
                    <a:pt x="28058" y="230022"/>
                    <a:pt x="42988" y="198688"/>
                  </a:cubicBezTo>
                  <a:cubicBezTo>
                    <a:pt x="55894" y="171548"/>
                    <a:pt x="58930" y="144162"/>
                    <a:pt x="58930" y="123437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BA4A8CB-36F5-3556-9A13-EBAA079F3C35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14950351" y="6499607"/>
              <a:ext cx="168785" cy="105598"/>
            </a:xfrm>
            <a:custGeom>
              <a:avLst/>
              <a:gdLst>
                <a:gd name="connsiteX0" fmla="*/ 169014 w 168785"/>
                <a:gd name="connsiteY0" fmla="*/ 7970 h 105598"/>
                <a:gd name="connsiteX1" fmla="*/ 165471 w 168785"/>
                <a:gd name="connsiteY1" fmla="*/ 321 h 105598"/>
                <a:gd name="connsiteX2" fmla="*/ 161929 w 168785"/>
                <a:gd name="connsiteY2" fmla="*/ 6983 h 105598"/>
                <a:gd name="connsiteX3" fmla="*/ 126755 w 168785"/>
                <a:gd name="connsiteY3" fmla="*/ 39057 h 105598"/>
                <a:gd name="connsiteX4" fmla="*/ 86266 w 168785"/>
                <a:gd name="connsiteY4" fmla="*/ 20553 h 105598"/>
                <a:gd name="connsiteX5" fmla="*/ 42489 w 168785"/>
                <a:gd name="connsiteY5" fmla="*/ 75 h 105598"/>
                <a:gd name="connsiteX6" fmla="*/ 229 w 168785"/>
                <a:gd name="connsiteY6" fmla="*/ 44979 h 105598"/>
                <a:gd name="connsiteX7" fmla="*/ 3772 w 168785"/>
                <a:gd name="connsiteY7" fmla="*/ 52627 h 105598"/>
                <a:gd name="connsiteX8" fmla="*/ 7315 w 168785"/>
                <a:gd name="connsiteY8" fmla="*/ 46952 h 105598"/>
                <a:gd name="connsiteX9" fmla="*/ 42489 w 168785"/>
                <a:gd name="connsiteY9" fmla="*/ 13891 h 105598"/>
                <a:gd name="connsiteX10" fmla="*/ 82977 w 168785"/>
                <a:gd name="connsiteY10" fmla="*/ 32396 h 105598"/>
                <a:gd name="connsiteX11" fmla="*/ 126755 w 168785"/>
                <a:gd name="connsiteY11" fmla="*/ 52874 h 105598"/>
                <a:gd name="connsiteX12" fmla="*/ 169014 w 168785"/>
                <a:gd name="connsiteY12" fmla="*/ 7970 h 105598"/>
                <a:gd name="connsiteX13" fmla="*/ 9339 w 168785"/>
                <a:gd name="connsiteY13" fmla="*/ 95804 h 105598"/>
                <a:gd name="connsiteX14" fmla="*/ 229 w 168785"/>
                <a:gd name="connsiteY14" fmla="*/ 100738 h 105598"/>
                <a:gd name="connsiteX15" fmla="*/ 9086 w 168785"/>
                <a:gd name="connsiteY15" fmla="*/ 105673 h 105598"/>
                <a:gd name="connsiteX16" fmla="*/ 160157 w 168785"/>
                <a:gd name="connsiteY16" fmla="*/ 105673 h 105598"/>
                <a:gd name="connsiteX17" fmla="*/ 169014 w 168785"/>
                <a:gd name="connsiteY17" fmla="*/ 100738 h 105598"/>
                <a:gd name="connsiteX18" fmla="*/ 159904 w 168785"/>
                <a:gd name="connsiteY18" fmla="*/ 95804 h 105598"/>
                <a:gd name="connsiteX19" fmla="*/ 9339 w 168785"/>
                <a:gd name="connsiteY19" fmla="*/ 95804 h 10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785" h="105598">
                  <a:moveTo>
                    <a:pt x="169014" y="7970"/>
                  </a:moveTo>
                  <a:cubicBezTo>
                    <a:pt x="169014" y="2542"/>
                    <a:pt x="167243" y="321"/>
                    <a:pt x="165471" y="321"/>
                  </a:cubicBezTo>
                  <a:cubicBezTo>
                    <a:pt x="164459" y="321"/>
                    <a:pt x="162182" y="1308"/>
                    <a:pt x="161929" y="6983"/>
                  </a:cubicBezTo>
                  <a:cubicBezTo>
                    <a:pt x="160917" y="27461"/>
                    <a:pt x="143203" y="39057"/>
                    <a:pt x="126755" y="39057"/>
                  </a:cubicBezTo>
                  <a:cubicBezTo>
                    <a:pt x="111572" y="39057"/>
                    <a:pt x="99425" y="30422"/>
                    <a:pt x="86266" y="20553"/>
                  </a:cubicBezTo>
                  <a:cubicBezTo>
                    <a:pt x="72855" y="10190"/>
                    <a:pt x="59443" y="75"/>
                    <a:pt x="42489" y="75"/>
                  </a:cubicBezTo>
                  <a:cubicBezTo>
                    <a:pt x="17690" y="75"/>
                    <a:pt x="229" y="21786"/>
                    <a:pt x="229" y="44979"/>
                  </a:cubicBezTo>
                  <a:cubicBezTo>
                    <a:pt x="229" y="52380"/>
                    <a:pt x="3519" y="52627"/>
                    <a:pt x="3772" y="52627"/>
                  </a:cubicBezTo>
                  <a:cubicBezTo>
                    <a:pt x="6555" y="52627"/>
                    <a:pt x="7315" y="47693"/>
                    <a:pt x="7315" y="46952"/>
                  </a:cubicBezTo>
                  <a:cubicBezTo>
                    <a:pt x="8580" y="22773"/>
                    <a:pt x="28824" y="13891"/>
                    <a:pt x="42489" y="13891"/>
                  </a:cubicBezTo>
                  <a:cubicBezTo>
                    <a:pt x="57672" y="13891"/>
                    <a:pt x="69818" y="22527"/>
                    <a:pt x="82977" y="32396"/>
                  </a:cubicBezTo>
                  <a:cubicBezTo>
                    <a:pt x="96388" y="42758"/>
                    <a:pt x="109800" y="52874"/>
                    <a:pt x="126755" y="52874"/>
                  </a:cubicBezTo>
                  <a:cubicBezTo>
                    <a:pt x="151554" y="52874"/>
                    <a:pt x="169014" y="31162"/>
                    <a:pt x="169014" y="7970"/>
                  </a:cubicBezTo>
                  <a:close/>
                  <a:moveTo>
                    <a:pt x="9339" y="95804"/>
                  </a:moveTo>
                  <a:cubicBezTo>
                    <a:pt x="5290" y="95804"/>
                    <a:pt x="229" y="95804"/>
                    <a:pt x="229" y="100738"/>
                  </a:cubicBezTo>
                  <a:cubicBezTo>
                    <a:pt x="229" y="105673"/>
                    <a:pt x="4784" y="105673"/>
                    <a:pt x="9086" y="105673"/>
                  </a:cubicBezTo>
                  <a:lnTo>
                    <a:pt x="160157" y="105673"/>
                  </a:lnTo>
                  <a:cubicBezTo>
                    <a:pt x="164459" y="105673"/>
                    <a:pt x="169014" y="105673"/>
                    <a:pt x="169014" y="100738"/>
                  </a:cubicBezTo>
                  <a:cubicBezTo>
                    <a:pt x="169014" y="95804"/>
                    <a:pt x="164206" y="95804"/>
                    <a:pt x="159904" y="95804"/>
                  </a:cubicBezTo>
                  <a:lnTo>
                    <a:pt x="9339" y="95804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43316EA-1CEC-B6FF-8FC4-9861C25FEEE0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15217966" y="6440146"/>
              <a:ext cx="182196" cy="179368"/>
            </a:xfrm>
            <a:custGeom>
              <a:avLst/>
              <a:gdLst>
                <a:gd name="connsiteX0" fmla="*/ 182436 w 182196"/>
                <a:gd name="connsiteY0" fmla="*/ 55094 h 179368"/>
                <a:gd name="connsiteX1" fmla="*/ 137393 w 182196"/>
                <a:gd name="connsiteY1" fmla="*/ 75 h 179368"/>
                <a:gd name="connsiteX2" fmla="*/ 87036 w 182196"/>
                <a:gd name="connsiteY2" fmla="*/ 22280 h 179368"/>
                <a:gd name="connsiteX3" fmla="*/ 59201 w 182196"/>
                <a:gd name="connsiteY3" fmla="*/ 64470 h 179368"/>
                <a:gd name="connsiteX4" fmla="*/ 61731 w 182196"/>
                <a:gd name="connsiteY4" fmla="*/ 66197 h 179368"/>
                <a:gd name="connsiteX5" fmla="*/ 74384 w 182196"/>
                <a:gd name="connsiteY5" fmla="*/ 61016 h 179368"/>
                <a:gd name="connsiteX6" fmla="*/ 81975 w 182196"/>
                <a:gd name="connsiteY6" fmla="*/ 51393 h 179368"/>
                <a:gd name="connsiteX7" fmla="*/ 99436 w 182196"/>
                <a:gd name="connsiteY7" fmla="*/ 24007 h 179368"/>
                <a:gd name="connsiteX8" fmla="*/ 120692 w 182196"/>
                <a:gd name="connsiteY8" fmla="*/ 13645 h 179368"/>
                <a:gd name="connsiteX9" fmla="*/ 160927 w 182196"/>
                <a:gd name="connsiteY9" fmla="*/ 65704 h 179368"/>
                <a:gd name="connsiteX10" fmla="*/ 77420 w 182196"/>
                <a:gd name="connsiteY10" fmla="*/ 165874 h 179368"/>
                <a:gd name="connsiteX11" fmla="*/ 21749 w 182196"/>
                <a:gd name="connsiteY11" fmla="*/ 102712 h 179368"/>
                <a:gd name="connsiteX12" fmla="*/ 76408 w 182196"/>
                <a:gd name="connsiteY12" fmla="*/ 10931 h 179368"/>
                <a:gd name="connsiteX13" fmla="*/ 86530 w 182196"/>
                <a:gd name="connsiteY13" fmla="*/ 1802 h 179368"/>
                <a:gd name="connsiteX14" fmla="*/ 84000 w 182196"/>
                <a:gd name="connsiteY14" fmla="*/ 75 h 179368"/>
                <a:gd name="connsiteX15" fmla="*/ 240 w 182196"/>
                <a:gd name="connsiteY15" fmla="*/ 113321 h 179368"/>
                <a:gd name="connsiteX16" fmla="*/ 60719 w 182196"/>
                <a:gd name="connsiteY16" fmla="*/ 179444 h 179368"/>
                <a:gd name="connsiteX17" fmla="*/ 182436 w 182196"/>
                <a:gd name="connsiteY17" fmla="*/ 55094 h 17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2196" h="179368">
                  <a:moveTo>
                    <a:pt x="182436" y="55094"/>
                  </a:moveTo>
                  <a:cubicBezTo>
                    <a:pt x="182436" y="23760"/>
                    <a:pt x="168266" y="75"/>
                    <a:pt x="137393" y="75"/>
                  </a:cubicBezTo>
                  <a:cubicBezTo>
                    <a:pt x="111076" y="75"/>
                    <a:pt x="88807" y="20800"/>
                    <a:pt x="87036" y="22280"/>
                  </a:cubicBezTo>
                  <a:cubicBezTo>
                    <a:pt x="66792" y="41771"/>
                    <a:pt x="59201" y="63976"/>
                    <a:pt x="59201" y="64470"/>
                  </a:cubicBezTo>
                  <a:cubicBezTo>
                    <a:pt x="59201" y="65950"/>
                    <a:pt x="60466" y="66197"/>
                    <a:pt x="61731" y="66197"/>
                  </a:cubicBezTo>
                  <a:cubicBezTo>
                    <a:pt x="66539" y="66197"/>
                    <a:pt x="70588" y="63730"/>
                    <a:pt x="74384" y="61016"/>
                  </a:cubicBezTo>
                  <a:cubicBezTo>
                    <a:pt x="78939" y="57808"/>
                    <a:pt x="79192" y="57068"/>
                    <a:pt x="81975" y="51393"/>
                  </a:cubicBezTo>
                  <a:cubicBezTo>
                    <a:pt x="84253" y="46459"/>
                    <a:pt x="90073" y="34369"/>
                    <a:pt x="99436" y="24007"/>
                  </a:cubicBezTo>
                  <a:cubicBezTo>
                    <a:pt x="105509" y="17345"/>
                    <a:pt x="110570" y="13645"/>
                    <a:pt x="120692" y="13645"/>
                  </a:cubicBezTo>
                  <a:cubicBezTo>
                    <a:pt x="145238" y="13645"/>
                    <a:pt x="160927" y="33383"/>
                    <a:pt x="160927" y="65704"/>
                  </a:cubicBezTo>
                  <a:cubicBezTo>
                    <a:pt x="160927" y="116035"/>
                    <a:pt x="124235" y="165874"/>
                    <a:pt x="77420" y="165874"/>
                  </a:cubicBezTo>
                  <a:cubicBezTo>
                    <a:pt x="41487" y="165874"/>
                    <a:pt x="21749" y="137994"/>
                    <a:pt x="21749" y="102712"/>
                  </a:cubicBezTo>
                  <a:cubicBezTo>
                    <a:pt x="21749" y="69158"/>
                    <a:pt x="39463" y="32149"/>
                    <a:pt x="76408" y="10931"/>
                  </a:cubicBezTo>
                  <a:cubicBezTo>
                    <a:pt x="78939" y="9450"/>
                    <a:pt x="86530" y="5009"/>
                    <a:pt x="86530" y="1802"/>
                  </a:cubicBezTo>
                  <a:cubicBezTo>
                    <a:pt x="86530" y="75"/>
                    <a:pt x="84506" y="75"/>
                    <a:pt x="84000" y="75"/>
                  </a:cubicBezTo>
                  <a:cubicBezTo>
                    <a:pt x="75143" y="75"/>
                    <a:pt x="240" y="39304"/>
                    <a:pt x="240" y="113321"/>
                  </a:cubicBezTo>
                  <a:cubicBezTo>
                    <a:pt x="240" y="147863"/>
                    <a:pt x="18712" y="179444"/>
                    <a:pt x="60719" y="179444"/>
                  </a:cubicBezTo>
                  <a:cubicBezTo>
                    <a:pt x="110064" y="179444"/>
                    <a:pt x="182436" y="131086"/>
                    <a:pt x="182436" y="55094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48916D9-CB94-E3A1-4B8E-32F555BAE842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15437081" y="6429044"/>
              <a:ext cx="58707" cy="246724"/>
            </a:xfrm>
            <a:custGeom>
              <a:avLst/>
              <a:gdLst>
                <a:gd name="connsiteX0" fmla="*/ 58956 w 58707"/>
                <a:gd name="connsiteY0" fmla="*/ 244332 h 246724"/>
                <a:gd name="connsiteX1" fmla="*/ 54654 w 58707"/>
                <a:gd name="connsiteY1" fmla="*/ 238904 h 246724"/>
                <a:gd name="connsiteX2" fmla="*/ 14925 w 58707"/>
                <a:gd name="connsiteY2" fmla="*/ 123437 h 246724"/>
                <a:gd name="connsiteX3" fmla="*/ 55666 w 58707"/>
                <a:gd name="connsiteY3" fmla="*/ 6736 h 246724"/>
                <a:gd name="connsiteX4" fmla="*/ 58956 w 58707"/>
                <a:gd name="connsiteY4" fmla="*/ 2542 h 246724"/>
                <a:gd name="connsiteX5" fmla="*/ 56425 w 58707"/>
                <a:gd name="connsiteY5" fmla="*/ 75 h 246724"/>
                <a:gd name="connsiteX6" fmla="*/ 16190 w 58707"/>
                <a:gd name="connsiteY6" fmla="*/ 48186 h 246724"/>
                <a:gd name="connsiteX7" fmla="*/ 248 w 58707"/>
                <a:gd name="connsiteY7" fmla="*/ 123437 h 246724"/>
                <a:gd name="connsiteX8" fmla="*/ 16949 w 58707"/>
                <a:gd name="connsiteY8" fmla="*/ 200415 h 246724"/>
                <a:gd name="connsiteX9" fmla="*/ 56425 w 58707"/>
                <a:gd name="connsiteY9" fmla="*/ 246800 h 246724"/>
                <a:gd name="connsiteX10" fmla="*/ 58956 w 58707"/>
                <a:gd name="connsiteY10" fmla="*/ 244332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956" y="244332"/>
                  </a:moveTo>
                  <a:cubicBezTo>
                    <a:pt x="58956" y="243592"/>
                    <a:pt x="58956" y="243099"/>
                    <a:pt x="54654" y="238904"/>
                  </a:cubicBezTo>
                  <a:cubicBezTo>
                    <a:pt x="23022" y="207817"/>
                    <a:pt x="14925" y="161186"/>
                    <a:pt x="14925" y="123437"/>
                  </a:cubicBezTo>
                  <a:cubicBezTo>
                    <a:pt x="14925" y="80507"/>
                    <a:pt x="24541" y="37577"/>
                    <a:pt x="55666" y="6736"/>
                  </a:cubicBezTo>
                  <a:cubicBezTo>
                    <a:pt x="58956" y="3776"/>
                    <a:pt x="58956" y="3282"/>
                    <a:pt x="58956" y="2542"/>
                  </a:cubicBezTo>
                  <a:cubicBezTo>
                    <a:pt x="58956" y="815"/>
                    <a:pt x="57943" y="75"/>
                    <a:pt x="56425" y="75"/>
                  </a:cubicBezTo>
                  <a:cubicBezTo>
                    <a:pt x="53895" y="75"/>
                    <a:pt x="31120" y="16852"/>
                    <a:pt x="16190" y="48186"/>
                  </a:cubicBezTo>
                  <a:cubicBezTo>
                    <a:pt x="3284" y="75326"/>
                    <a:pt x="248" y="102712"/>
                    <a:pt x="248" y="123437"/>
                  </a:cubicBezTo>
                  <a:cubicBezTo>
                    <a:pt x="248" y="142682"/>
                    <a:pt x="3031" y="172535"/>
                    <a:pt x="16949" y="200415"/>
                  </a:cubicBezTo>
                  <a:cubicBezTo>
                    <a:pt x="32132" y="230762"/>
                    <a:pt x="53895" y="246800"/>
                    <a:pt x="56425" y="246800"/>
                  </a:cubicBezTo>
                  <a:cubicBezTo>
                    <a:pt x="57943" y="246800"/>
                    <a:pt x="58956" y="246059"/>
                    <a:pt x="58956" y="244332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129263E-9FBB-FC99-262E-FD9404425658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15514740" y="6445234"/>
              <a:ext cx="205730" cy="176748"/>
            </a:xfrm>
            <a:custGeom>
              <a:avLst/>
              <a:gdLst>
                <a:gd name="connsiteX0" fmla="*/ 205982 w 205730"/>
                <a:gd name="connsiteY0" fmla="*/ 9791 h 176748"/>
                <a:gd name="connsiteX1" fmla="*/ 178653 w 205730"/>
                <a:gd name="connsiteY1" fmla="*/ 169 h 176748"/>
                <a:gd name="connsiteX2" fmla="*/ 83252 w 205730"/>
                <a:gd name="connsiteY2" fmla="*/ 169 h 176748"/>
                <a:gd name="connsiteX3" fmla="*/ 44030 w 205730"/>
                <a:gd name="connsiteY3" fmla="*/ 20647 h 176748"/>
                <a:gd name="connsiteX4" fmla="*/ 46560 w 205730"/>
                <a:gd name="connsiteY4" fmla="*/ 22374 h 176748"/>
                <a:gd name="connsiteX5" fmla="*/ 63261 w 205730"/>
                <a:gd name="connsiteY5" fmla="*/ 14232 h 176748"/>
                <a:gd name="connsiteX6" fmla="*/ 86542 w 205730"/>
                <a:gd name="connsiteY6" fmla="*/ 13739 h 176748"/>
                <a:gd name="connsiteX7" fmla="*/ 102231 w 205730"/>
                <a:gd name="connsiteY7" fmla="*/ 13739 h 176748"/>
                <a:gd name="connsiteX8" fmla="*/ 101219 w 205730"/>
                <a:gd name="connsiteY8" fmla="*/ 18426 h 176748"/>
                <a:gd name="connsiteX9" fmla="*/ 65286 w 205730"/>
                <a:gd name="connsiteY9" fmla="*/ 125998 h 176748"/>
                <a:gd name="connsiteX10" fmla="*/ 46560 w 205730"/>
                <a:gd name="connsiteY10" fmla="*/ 163007 h 176748"/>
                <a:gd name="connsiteX11" fmla="*/ 22520 w 205730"/>
                <a:gd name="connsiteY11" fmla="*/ 147463 h 176748"/>
                <a:gd name="connsiteX12" fmla="*/ 19990 w 205730"/>
                <a:gd name="connsiteY12" fmla="*/ 144996 h 176748"/>
                <a:gd name="connsiteX13" fmla="*/ 252 w 205730"/>
                <a:gd name="connsiteY13" fmla="*/ 157086 h 176748"/>
                <a:gd name="connsiteX14" fmla="*/ 758 w 205730"/>
                <a:gd name="connsiteY14" fmla="*/ 158566 h 176748"/>
                <a:gd name="connsiteX15" fmla="*/ 29100 w 205730"/>
                <a:gd name="connsiteY15" fmla="*/ 176824 h 176748"/>
                <a:gd name="connsiteX16" fmla="*/ 65033 w 205730"/>
                <a:gd name="connsiteY16" fmla="*/ 158566 h 176748"/>
                <a:gd name="connsiteX17" fmla="*/ 96664 w 205730"/>
                <a:gd name="connsiteY17" fmla="*/ 93924 h 176748"/>
                <a:gd name="connsiteX18" fmla="*/ 145503 w 205730"/>
                <a:gd name="connsiteY18" fmla="*/ 93924 h 176748"/>
                <a:gd name="connsiteX19" fmla="*/ 144997 w 205730"/>
                <a:gd name="connsiteY19" fmla="*/ 94664 h 176748"/>
                <a:gd name="connsiteX20" fmla="*/ 147527 w 205730"/>
                <a:gd name="connsiteY20" fmla="*/ 96391 h 176748"/>
                <a:gd name="connsiteX21" fmla="*/ 167518 w 205730"/>
                <a:gd name="connsiteY21" fmla="*/ 81835 h 176748"/>
                <a:gd name="connsiteX22" fmla="*/ 162710 w 205730"/>
                <a:gd name="connsiteY22" fmla="*/ 80354 h 176748"/>
                <a:gd name="connsiteX23" fmla="*/ 101978 w 205730"/>
                <a:gd name="connsiteY23" fmla="*/ 80354 h 176748"/>
                <a:gd name="connsiteX24" fmla="*/ 121716 w 205730"/>
                <a:gd name="connsiteY24" fmla="*/ 13739 h 176748"/>
                <a:gd name="connsiteX25" fmla="*/ 155119 w 205730"/>
                <a:gd name="connsiteY25" fmla="*/ 13739 h 176748"/>
                <a:gd name="connsiteX26" fmla="*/ 183714 w 205730"/>
                <a:gd name="connsiteY26" fmla="*/ 17933 h 176748"/>
                <a:gd name="connsiteX27" fmla="*/ 184220 w 205730"/>
                <a:gd name="connsiteY27" fmla="*/ 23114 h 176748"/>
                <a:gd name="connsiteX28" fmla="*/ 186244 w 205730"/>
                <a:gd name="connsiteY28" fmla="*/ 23854 h 176748"/>
                <a:gd name="connsiteX29" fmla="*/ 205982 w 205730"/>
                <a:gd name="connsiteY29" fmla="*/ 9791 h 1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730" h="176748">
                  <a:moveTo>
                    <a:pt x="205982" y="9791"/>
                  </a:moveTo>
                  <a:cubicBezTo>
                    <a:pt x="205982" y="-1558"/>
                    <a:pt x="186497" y="169"/>
                    <a:pt x="178653" y="169"/>
                  </a:cubicBezTo>
                  <a:lnTo>
                    <a:pt x="83252" y="169"/>
                  </a:lnTo>
                  <a:cubicBezTo>
                    <a:pt x="70600" y="169"/>
                    <a:pt x="48078" y="7324"/>
                    <a:pt x="44030" y="20647"/>
                  </a:cubicBezTo>
                  <a:cubicBezTo>
                    <a:pt x="44536" y="22127"/>
                    <a:pt x="45042" y="22374"/>
                    <a:pt x="46560" y="22374"/>
                  </a:cubicBezTo>
                  <a:cubicBezTo>
                    <a:pt x="52127" y="22374"/>
                    <a:pt x="59719" y="17933"/>
                    <a:pt x="63261" y="14232"/>
                  </a:cubicBezTo>
                  <a:cubicBezTo>
                    <a:pt x="71106" y="14232"/>
                    <a:pt x="78697" y="13739"/>
                    <a:pt x="86542" y="13739"/>
                  </a:cubicBezTo>
                  <a:lnTo>
                    <a:pt x="102231" y="13739"/>
                  </a:lnTo>
                  <a:cubicBezTo>
                    <a:pt x="102231" y="13739"/>
                    <a:pt x="101219" y="18180"/>
                    <a:pt x="101219" y="18426"/>
                  </a:cubicBezTo>
                  <a:cubicBezTo>
                    <a:pt x="91350" y="63577"/>
                    <a:pt x="76420" y="101819"/>
                    <a:pt x="65286" y="125998"/>
                  </a:cubicBezTo>
                  <a:cubicBezTo>
                    <a:pt x="63768" y="129206"/>
                    <a:pt x="50103" y="160046"/>
                    <a:pt x="46560" y="163007"/>
                  </a:cubicBezTo>
                  <a:cubicBezTo>
                    <a:pt x="35426" y="163007"/>
                    <a:pt x="27075" y="157086"/>
                    <a:pt x="22520" y="147463"/>
                  </a:cubicBezTo>
                  <a:cubicBezTo>
                    <a:pt x="21761" y="145983"/>
                    <a:pt x="21761" y="144996"/>
                    <a:pt x="19990" y="144996"/>
                  </a:cubicBezTo>
                  <a:cubicBezTo>
                    <a:pt x="14169" y="144996"/>
                    <a:pt x="252" y="152891"/>
                    <a:pt x="252" y="157086"/>
                  </a:cubicBezTo>
                  <a:cubicBezTo>
                    <a:pt x="252" y="157579"/>
                    <a:pt x="505" y="158073"/>
                    <a:pt x="758" y="158566"/>
                  </a:cubicBezTo>
                  <a:cubicBezTo>
                    <a:pt x="5313" y="170162"/>
                    <a:pt x="16700" y="176824"/>
                    <a:pt x="29100" y="176824"/>
                  </a:cubicBezTo>
                  <a:cubicBezTo>
                    <a:pt x="42005" y="176824"/>
                    <a:pt x="56935" y="167695"/>
                    <a:pt x="65033" y="158566"/>
                  </a:cubicBezTo>
                  <a:cubicBezTo>
                    <a:pt x="73383" y="149191"/>
                    <a:pt x="90085" y="108728"/>
                    <a:pt x="96664" y="93924"/>
                  </a:cubicBezTo>
                  <a:lnTo>
                    <a:pt x="145503" y="93924"/>
                  </a:lnTo>
                  <a:cubicBezTo>
                    <a:pt x="145250" y="94171"/>
                    <a:pt x="144997" y="94418"/>
                    <a:pt x="144997" y="94664"/>
                  </a:cubicBezTo>
                  <a:cubicBezTo>
                    <a:pt x="144997" y="95651"/>
                    <a:pt x="146515" y="96391"/>
                    <a:pt x="147527" y="96391"/>
                  </a:cubicBezTo>
                  <a:cubicBezTo>
                    <a:pt x="153095" y="96391"/>
                    <a:pt x="167518" y="89483"/>
                    <a:pt x="167518" y="81835"/>
                  </a:cubicBezTo>
                  <a:cubicBezTo>
                    <a:pt x="167518" y="80108"/>
                    <a:pt x="165747" y="80354"/>
                    <a:pt x="162710" y="80354"/>
                  </a:cubicBezTo>
                  <a:lnTo>
                    <a:pt x="101978" y="80354"/>
                  </a:lnTo>
                  <a:cubicBezTo>
                    <a:pt x="108558" y="58149"/>
                    <a:pt x="117161" y="36437"/>
                    <a:pt x="121716" y="13739"/>
                  </a:cubicBezTo>
                  <a:lnTo>
                    <a:pt x="155119" y="13739"/>
                  </a:lnTo>
                  <a:cubicBezTo>
                    <a:pt x="161445" y="13739"/>
                    <a:pt x="179159" y="12505"/>
                    <a:pt x="183714" y="17933"/>
                  </a:cubicBezTo>
                  <a:cubicBezTo>
                    <a:pt x="184220" y="19413"/>
                    <a:pt x="183461" y="21881"/>
                    <a:pt x="184220" y="23114"/>
                  </a:cubicBezTo>
                  <a:cubicBezTo>
                    <a:pt x="184726" y="23608"/>
                    <a:pt x="185485" y="23854"/>
                    <a:pt x="186244" y="23854"/>
                  </a:cubicBezTo>
                  <a:cubicBezTo>
                    <a:pt x="192317" y="23854"/>
                    <a:pt x="205982" y="16453"/>
                    <a:pt x="205982" y="9791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F00B8CC-6C99-0A53-7086-5953E820E38A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15731871" y="6429044"/>
              <a:ext cx="58707" cy="246724"/>
            </a:xfrm>
            <a:custGeom>
              <a:avLst/>
              <a:gdLst>
                <a:gd name="connsiteX0" fmla="*/ 58968 w 58707"/>
                <a:gd name="connsiteY0" fmla="*/ 123437 h 246724"/>
                <a:gd name="connsiteX1" fmla="*/ 42266 w 58707"/>
                <a:gd name="connsiteY1" fmla="*/ 46459 h 246724"/>
                <a:gd name="connsiteX2" fmla="*/ 2790 w 58707"/>
                <a:gd name="connsiteY2" fmla="*/ 75 h 246724"/>
                <a:gd name="connsiteX3" fmla="*/ 260 w 58707"/>
                <a:gd name="connsiteY3" fmla="*/ 2542 h 246724"/>
                <a:gd name="connsiteX4" fmla="*/ 5068 w 58707"/>
                <a:gd name="connsiteY4" fmla="*/ 8217 h 246724"/>
                <a:gd name="connsiteX5" fmla="*/ 44291 w 58707"/>
                <a:gd name="connsiteY5" fmla="*/ 123437 h 246724"/>
                <a:gd name="connsiteX6" fmla="*/ 3550 w 58707"/>
                <a:gd name="connsiteY6" fmla="*/ 240138 h 246724"/>
                <a:gd name="connsiteX7" fmla="*/ 260 w 58707"/>
                <a:gd name="connsiteY7" fmla="*/ 244332 h 246724"/>
                <a:gd name="connsiteX8" fmla="*/ 2790 w 58707"/>
                <a:gd name="connsiteY8" fmla="*/ 246800 h 246724"/>
                <a:gd name="connsiteX9" fmla="*/ 43025 w 58707"/>
                <a:gd name="connsiteY9" fmla="*/ 198688 h 246724"/>
                <a:gd name="connsiteX10" fmla="*/ 58968 w 58707"/>
                <a:gd name="connsiteY10" fmla="*/ 123437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968" y="123437"/>
                  </a:moveTo>
                  <a:cubicBezTo>
                    <a:pt x="58968" y="104193"/>
                    <a:pt x="56184" y="74339"/>
                    <a:pt x="42266" y="46459"/>
                  </a:cubicBezTo>
                  <a:cubicBezTo>
                    <a:pt x="27083" y="16112"/>
                    <a:pt x="5321" y="75"/>
                    <a:pt x="2790" y="75"/>
                  </a:cubicBezTo>
                  <a:cubicBezTo>
                    <a:pt x="1272" y="75"/>
                    <a:pt x="260" y="1062"/>
                    <a:pt x="260" y="2542"/>
                  </a:cubicBezTo>
                  <a:cubicBezTo>
                    <a:pt x="260" y="3282"/>
                    <a:pt x="260" y="3776"/>
                    <a:pt x="5068" y="8217"/>
                  </a:cubicBezTo>
                  <a:cubicBezTo>
                    <a:pt x="29867" y="32642"/>
                    <a:pt x="44291" y="71872"/>
                    <a:pt x="44291" y="123437"/>
                  </a:cubicBezTo>
                  <a:cubicBezTo>
                    <a:pt x="44291" y="165627"/>
                    <a:pt x="34928" y="209051"/>
                    <a:pt x="3550" y="240138"/>
                  </a:cubicBezTo>
                  <a:cubicBezTo>
                    <a:pt x="260" y="243099"/>
                    <a:pt x="260" y="243592"/>
                    <a:pt x="260" y="244332"/>
                  </a:cubicBezTo>
                  <a:cubicBezTo>
                    <a:pt x="260" y="245813"/>
                    <a:pt x="1272" y="246800"/>
                    <a:pt x="2790" y="246800"/>
                  </a:cubicBezTo>
                  <a:cubicBezTo>
                    <a:pt x="5321" y="246800"/>
                    <a:pt x="28095" y="230022"/>
                    <a:pt x="43025" y="198688"/>
                  </a:cubicBezTo>
                  <a:cubicBezTo>
                    <a:pt x="55931" y="171548"/>
                    <a:pt x="58968" y="144162"/>
                    <a:pt x="58968" y="123437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450" name="Group 449" descr="\documentclass{article}&#10;\usepackage{amsmath}&#10;\pagestyle{empty}&#10;\begin{document}&#10;&#10;$$\alpha=\frac{\ell^3}{m},\quad Q_{m}=\sqrt{\frac{m\ell}{2}}$$&#10;&#10;&#10;\end{document}" title="IguanaTex Vector Display">
            <a:extLst>
              <a:ext uri="{FF2B5EF4-FFF2-40B4-BE49-F238E27FC236}">
                <a16:creationId xmlns:a16="http://schemas.microsoft.com/office/drawing/2014/main" id="{D9C59D9F-5665-F20A-0684-1EEB105D4192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9017000" y="5676900"/>
            <a:ext cx="2509344" cy="607322"/>
            <a:chOff x="13703884" y="7307700"/>
            <a:chExt cx="2509344" cy="607322"/>
          </a:xfrm>
        </p:grpSpPr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0941A805-5015-C0DD-3D63-F56F8D98A716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3703884" y="7609927"/>
              <a:ext cx="141961" cy="114632"/>
            </a:xfrm>
            <a:custGeom>
              <a:avLst/>
              <a:gdLst>
                <a:gd name="connsiteX0" fmla="*/ 110514 w 141961"/>
                <a:gd name="connsiteY0" fmla="*/ 52209 h 114632"/>
                <a:gd name="connsiteX1" fmla="*/ 68255 w 141961"/>
                <a:gd name="connsiteY1" fmla="*/ 80 h 114632"/>
                <a:gd name="connsiteX2" fmla="*/ 184 w 141961"/>
                <a:gd name="connsiteY2" fmla="*/ 71947 h 114632"/>
                <a:gd name="connsiteX3" fmla="*/ 41178 w 141961"/>
                <a:gd name="connsiteY3" fmla="*/ 114713 h 114632"/>
                <a:gd name="connsiteX4" fmla="*/ 94572 w 141961"/>
                <a:gd name="connsiteY4" fmla="*/ 93456 h 114632"/>
                <a:gd name="connsiteX5" fmla="*/ 117600 w 141961"/>
                <a:gd name="connsiteY5" fmla="*/ 114713 h 114632"/>
                <a:gd name="connsiteX6" fmla="*/ 138856 w 141961"/>
                <a:gd name="connsiteY6" fmla="*/ 96746 h 114632"/>
                <a:gd name="connsiteX7" fmla="*/ 135819 w 141961"/>
                <a:gd name="connsiteY7" fmla="*/ 94215 h 114632"/>
                <a:gd name="connsiteX8" fmla="*/ 132530 w 141961"/>
                <a:gd name="connsiteY8" fmla="*/ 96746 h 114632"/>
                <a:gd name="connsiteX9" fmla="*/ 118359 w 141961"/>
                <a:gd name="connsiteY9" fmla="*/ 109145 h 114632"/>
                <a:gd name="connsiteX10" fmla="*/ 110514 w 141961"/>
                <a:gd name="connsiteY10" fmla="*/ 83334 h 114632"/>
                <a:gd name="connsiteX11" fmla="*/ 113045 w 141961"/>
                <a:gd name="connsiteY11" fmla="*/ 74477 h 114632"/>
                <a:gd name="connsiteX12" fmla="*/ 142146 w 141961"/>
                <a:gd name="connsiteY12" fmla="*/ 15010 h 114632"/>
                <a:gd name="connsiteX13" fmla="*/ 139109 w 141961"/>
                <a:gd name="connsiteY13" fmla="*/ 12480 h 114632"/>
                <a:gd name="connsiteX14" fmla="*/ 135313 w 141961"/>
                <a:gd name="connsiteY14" fmla="*/ 17794 h 114632"/>
                <a:gd name="connsiteX15" fmla="*/ 110514 w 141961"/>
                <a:gd name="connsiteY15" fmla="*/ 67898 h 114632"/>
                <a:gd name="connsiteX16" fmla="*/ 110514 w 141961"/>
                <a:gd name="connsiteY16" fmla="*/ 52209 h 114632"/>
                <a:gd name="connsiteX17" fmla="*/ 93560 w 141961"/>
                <a:gd name="connsiteY17" fmla="*/ 86877 h 114632"/>
                <a:gd name="connsiteX18" fmla="*/ 41684 w 141961"/>
                <a:gd name="connsiteY18" fmla="*/ 109145 h 114632"/>
                <a:gd name="connsiteX19" fmla="*/ 18910 w 141961"/>
                <a:gd name="connsiteY19" fmla="*/ 81563 h 114632"/>
                <a:gd name="connsiteX20" fmla="*/ 33587 w 141961"/>
                <a:gd name="connsiteY20" fmla="*/ 28928 h 114632"/>
                <a:gd name="connsiteX21" fmla="*/ 68002 w 141961"/>
                <a:gd name="connsiteY21" fmla="*/ 5648 h 114632"/>
                <a:gd name="connsiteX22" fmla="*/ 93054 w 141961"/>
                <a:gd name="connsiteY22" fmla="*/ 58535 h 114632"/>
                <a:gd name="connsiteX23" fmla="*/ 93560 w 141961"/>
                <a:gd name="connsiteY23" fmla="*/ 8687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961" h="114632">
                  <a:moveTo>
                    <a:pt x="110514" y="52209"/>
                  </a:moveTo>
                  <a:cubicBezTo>
                    <a:pt x="110514" y="12480"/>
                    <a:pt x="86981" y="80"/>
                    <a:pt x="68255" y="80"/>
                  </a:cubicBezTo>
                  <a:cubicBezTo>
                    <a:pt x="33587" y="80"/>
                    <a:pt x="184" y="36267"/>
                    <a:pt x="184" y="71947"/>
                  </a:cubicBezTo>
                  <a:cubicBezTo>
                    <a:pt x="184" y="95481"/>
                    <a:pt x="15367" y="114713"/>
                    <a:pt x="41178" y="114713"/>
                  </a:cubicBezTo>
                  <a:cubicBezTo>
                    <a:pt x="57121" y="114713"/>
                    <a:pt x="75340" y="108892"/>
                    <a:pt x="94572" y="93456"/>
                  </a:cubicBezTo>
                  <a:cubicBezTo>
                    <a:pt x="97862" y="106868"/>
                    <a:pt x="106212" y="114713"/>
                    <a:pt x="117600" y="114713"/>
                  </a:cubicBezTo>
                  <a:cubicBezTo>
                    <a:pt x="131011" y="114713"/>
                    <a:pt x="138856" y="100795"/>
                    <a:pt x="138856" y="96746"/>
                  </a:cubicBezTo>
                  <a:cubicBezTo>
                    <a:pt x="138856" y="94975"/>
                    <a:pt x="137338" y="94215"/>
                    <a:pt x="135819" y="94215"/>
                  </a:cubicBezTo>
                  <a:cubicBezTo>
                    <a:pt x="134048" y="94215"/>
                    <a:pt x="133289" y="94975"/>
                    <a:pt x="132530" y="96746"/>
                  </a:cubicBezTo>
                  <a:cubicBezTo>
                    <a:pt x="127975" y="109145"/>
                    <a:pt x="118865" y="109145"/>
                    <a:pt x="118359" y="109145"/>
                  </a:cubicBezTo>
                  <a:cubicBezTo>
                    <a:pt x="110514" y="109145"/>
                    <a:pt x="110514" y="89407"/>
                    <a:pt x="110514" y="83334"/>
                  </a:cubicBezTo>
                  <a:cubicBezTo>
                    <a:pt x="110514" y="78020"/>
                    <a:pt x="110514" y="77514"/>
                    <a:pt x="113045" y="74477"/>
                  </a:cubicBezTo>
                  <a:cubicBezTo>
                    <a:pt x="136832" y="44617"/>
                    <a:pt x="142146" y="15264"/>
                    <a:pt x="142146" y="15010"/>
                  </a:cubicBezTo>
                  <a:cubicBezTo>
                    <a:pt x="142146" y="14504"/>
                    <a:pt x="141893" y="12480"/>
                    <a:pt x="139109" y="12480"/>
                  </a:cubicBezTo>
                  <a:cubicBezTo>
                    <a:pt x="136579" y="12480"/>
                    <a:pt x="136579" y="13239"/>
                    <a:pt x="135313" y="17794"/>
                  </a:cubicBezTo>
                  <a:cubicBezTo>
                    <a:pt x="130758" y="33736"/>
                    <a:pt x="122408" y="52968"/>
                    <a:pt x="110514" y="67898"/>
                  </a:cubicBezTo>
                  <a:lnTo>
                    <a:pt x="110514" y="52209"/>
                  </a:lnTo>
                  <a:close/>
                  <a:moveTo>
                    <a:pt x="93560" y="86877"/>
                  </a:moveTo>
                  <a:cubicBezTo>
                    <a:pt x="71291" y="106362"/>
                    <a:pt x="51806" y="109145"/>
                    <a:pt x="41684" y="109145"/>
                  </a:cubicBezTo>
                  <a:cubicBezTo>
                    <a:pt x="26501" y="109145"/>
                    <a:pt x="18910" y="97758"/>
                    <a:pt x="18910" y="81563"/>
                  </a:cubicBezTo>
                  <a:cubicBezTo>
                    <a:pt x="18910" y="69163"/>
                    <a:pt x="25489" y="41834"/>
                    <a:pt x="33587" y="28928"/>
                  </a:cubicBezTo>
                  <a:cubicBezTo>
                    <a:pt x="45480" y="10456"/>
                    <a:pt x="59145" y="5648"/>
                    <a:pt x="68002" y="5648"/>
                  </a:cubicBezTo>
                  <a:cubicBezTo>
                    <a:pt x="93054" y="5648"/>
                    <a:pt x="93054" y="38797"/>
                    <a:pt x="93054" y="58535"/>
                  </a:cubicBezTo>
                  <a:cubicBezTo>
                    <a:pt x="93054" y="67898"/>
                    <a:pt x="93054" y="82575"/>
                    <a:pt x="93560" y="86877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DE802E8E-60FD-078E-2B93-3CD6C20E6E7B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3940784" y="7628906"/>
              <a:ext cx="168279" cy="59213"/>
            </a:xfrm>
            <a:custGeom>
              <a:avLst/>
              <a:gdLst>
                <a:gd name="connsiteX0" fmla="*/ 159868 w 168279"/>
                <a:gd name="connsiteY0" fmla="*/ 10203 h 59213"/>
                <a:gd name="connsiteX1" fmla="*/ 168472 w 168279"/>
                <a:gd name="connsiteY1" fmla="*/ 5141 h 59213"/>
                <a:gd name="connsiteX2" fmla="*/ 160122 w 168279"/>
                <a:gd name="connsiteY2" fmla="*/ 80 h 59213"/>
                <a:gd name="connsiteX3" fmla="*/ 8544 w 168279"/>
                <a:gd name="connsiteY3" fmla="*/ 80 h 59213"/>
                <a:gd name="connsiteX4" fmla="*/ 193 w 168279"/>
                <a:gd name="connsiteY4" fmla="*/ 5141 h 59213"/>
                <a:gd name="connsiteX5" fmla="*/ 8797 w 168279"/>
                <a:gd name="connsiteY5" fmla="*/ 10203 h 59213"/>
                <a:gd name="connsiteX6" fmla="*/ 159868 w 168279"/>
                <a:gd name="connsiteY6" fmla="*/ 10203 h 59213"/>
                <a:gd name="connsiteX7" fmla="*/ 160122 w 168279"/>
                <a:gd name="connsiteY7" fmla="*/ 59294 h 59213"/>
                <a:gd name="connsiteX8" fmla="*/ 168472 w 168279"/>
                <a:gd name="connsiteY8" fmla="*/ 54233 h 59213"/>
                <a:gd name="connsiteX9" fmla="*/ 159868 w 168279"/>
                <a:gd name="connsiteY9" fmla="*/ 49172 h 59213"/>
                <a:gd name="connsiteX10" fmla="*/ 8797 w 168279"/>
                <a:gd name="connsiteY10" fmla="*/ 49172 h 59213"/>
                <a:gd name="connsiteX11" fmla="*/ 193 w 168279"/>
                <a:gd name="connsiteY11" fmla="*/ 54233 h 59213"/>
                <a:gd name="connsiteX12" fmla="*/ 8544 w 168279"/>
                <a:gd name="connsiteY12" fmla="*/ 59294 h 59213"/>
                <a:gd name="connsiteX13" fmla="*/ 160122 w 168279"/>
                <a:gd name="connsiteY13" fmla="*/ 59294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9" h="59213">
                  <a:moveTo>
                    <a:pt x="159868" y="10203"/>
                  </a:moveTo>
                  <a:cubicBezTo>
                    <a:pt x="163664" y="10203"/>
                    <a:pt x="168472" y="10203"/>
                    <a:pt x="168472" y="5141"/>
                  </a:cubicBezTo>
                  <a:cubicBezTo>
                    <a:pt x="168472" y="80"/>
                    <a:pt x="163664" y="80"/>
                    <a:pt x="160122" y="80"/>
                  </a:cubicBezTo>
                  <a:lnTo>
                    <a:pt x="8544" y="80"/>
                  </a:lnTo>
                  <a:cubicBezTo>
                    <a:pt x="5001" y="80"/>
                    <a:pt x="193" y="80"/>
                    <a:pt x="193" y="5141"/>
                  </a:cubicBezTo>
                  <a:cubicBezTo>
                    <a:pt x="193" y="10203"/>
                    <a:pt x="5001" y="10203"/>
                    <a:pt x="8797" y="10203"/>
                  </a:cubicBezTo>
                  <a:lnTo>
                    <a:pt x="159868" y="10203"/>
                  </a:lnTo>
                  <a:close/>
                  <a:moveTo>
                    <a:pt x="160122" y="59294"/>
                  </a:moveTo>
                  <a:cubicBezTo>
                    <a:pt x="163664" y="59294"/>
                    <a:pt x="168472" y="59294"/>
                    <a:pt x="168472" y="54233"/>
                  </a:cubicBezTo>
                  <a:cubicBezTo>
                    <a:pt x="168472" y="49172"/>
                    <a:pt x="163664" y="49172"/>
                    <a:pt x="159868" y="49172"/>
                  </a:cubicBezTo>
                  <a:lnTo>
                    <a:pt x="8797" y="49172"/>
                  </a:lnTo>
                  <a:cubicBezTo>
                    <a:pt x="5001" y="49172"/>
                    <a:pt x="193" y="49172"/>
                    <a:pt x="193" y="54233"/>
                  </a:cubicBezTo>
                  <a:cubicBezTo>
                    <a:pt x="193" y="59294"/>
                    <a:pt x="5001" y="59294"/>
                    <a:pt x="8544" y="59294"/>
                  </a:cubicBezTo>
                  <a:lnTo>
                    <a:pt x="160122" y="59294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67A3C819-9A9D-3948-1DC2-72926A9444C4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4228482" y="7372184"/>
              <a:ext cx="97930" cy="181437"/>
            </a:xfrm>
            <a:custGeom>
              <a:avLst/>
              <a:gdLst>
                <a:gd name="connsiteX0" fmla="*/ 1470 w 97930"/>
                <a:gd name="connsiteY0" fmla="*/ 153423 h 181437"/>
                <a:gd name="connsiteX1" fmla="*/ 205 w 97930"/>
                <a:gd name="connsiteY1" fmla="*/ 155953 h 181437"/>
                <a:gd name="connsiteX2" fmla="*/ 3242 w 97930"/>
                <a:gd name="connsiteY2" fmla="*/ 159243 h 181437"/>
                <a:gd name="connsiteX3" fmla="*/ 12351 w 97930"/>
                <a:gd name="connsiteY3" fmla="*/ 151398 h 181437"/>
                <a:gd name="connsiteX4" fmla="*/ 21461 w 97930"/>
                <a:gd name="connsiteY4" fmla="*/ 142795 h 181437"/>
                <a:gd name="connsiteX5" fmla="*/ 49803 w 97930"/>
                <a:gd name="connsiteY5" fmla="*/ 181511 h 181437"/>
                <a:gd name="connsiteX6" fmla="*/ 74096 w 97930"/>
                <a:gd name="connsiteY6" fmla="*/ 171895 h 181437"/>
                <a:gd name="connsiteX7" fmla="*/ 89532 w 97930"/>
                <a:gd name="connsiteY7" fmla="*/ 156965 h 181437"/>
                <a:gd name="connsiteX8" fmla="*/ 86495 w 97930"/>
                <a:gd name="connsiteY8" fmla="*/ 153929 h 181437"/>
                <a:gd name="connsiteX9" fmla="*/ 83206 w 97930"/>
                <a:gd name="connsiteY9" fmla="*/ 156206 h 181437"/>
                <a:gd name="connsiteX10" fmla="*/ 50309 w 97930"/>
                <a:gd name="connsiteY10" fmla="*/ 175944 h 181437"/>
                <a:gd name="connsiteX11" fmla="*/ 34873 w 97930"/>
                <a:gd name="connsiteY11" fmla="*/ 143048 h 181437"/>
                <a:gd name="connsiteX12" fmla="*/ 36138 w 97930"/>
                <a:gd name="connsiteY12" fmla="*/ 128624 h 181437"/>
                <a:gd name="connsiteX13" fmla="*/ 41705 w 97930"/>
                <a:gd name="connsiteY13" fmla="*/ 122297 h 181437"/>
                <a:gd name="connsiteX14" fmla="*/ 98136 w 97930"/>
                <a:gd name="connsiteY14" fmla="*/ 19812 h 181437"/>
                <a:gd name="connsiteX15" fmla="*/ 83206 w 97930"/>
                <a:gd name="connsiteY15" fmla="*/ 74 h 181437"/>
                <a:gd name="connsiteX16" fmla="*/ 40946 w 97930"/>
                <a:gd name="connsiteY16" fmla="*/ 47647 h 181437"/>
                <a:gd name="connsiteX17" fmla="*/ 20955 w 97930"/>
                <a:gd name="connsiteY17" fmla="*/ 134950 h 181437"/>
                <a:gd name="connsiteX18" fmla="*/ 1470 w 97930"/>
                <a:gd name="connsiteY18" fmla="*/ 153423 h 181437"/>
                <a:gd name="connsiteX19" fmla="*/ 37403 w 97930"/>
                <a:gd name="connsiteY19" fmla="*/ 117996 h 181437"/>
                <a:gd name="connsiteX20" fmla="*/ 63215 w 97930"/>
                <a:gd name="connsiteY20" fmla="*/ 29428 h 181437"/>
                <a:gd name="connsiteX21" fmla="*/ 83459 w 97930"/>
                <a:gd name="connsiteY21" fmla="*/ 5641 h 181437"/>
                <a:gd name="connsiteX22" fmla="*/ 92063 w 97930"/>
                <a:gd name="connsiteY22" fmla="*/ 18799 h 181437"/>
                <a:gd name="connsiteX23" fmla="*/ 37403 w 97930"/>
                <a:gd name="connsiteY23" fmla="*/ 117996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930" h="181437">
                  <a:moveTo>
                    <a:pt x="1470" y="153423"/>
                  </a:moveTo>
                  <a:cubicBezTo>
                    <a:pt x="964" y="154182"/>
                    <a:pt x="205" y="154941"/>
                    <a:pt x="205" y="155953"/>
                  </a:cubicBezTo>
                  <a:cubicBezTo>
                    <a:pt x="205" y="157218"/>
                    <a:pt x="1723" y="159243"/>
                    <a:pt x="3242" y="159243"/>
                  </a:cubicBezTo>
                  <a:cubicBezTo>
                    <a:pt x="4507" y="159243"/>
                    <a:pt x="5266" y="158484"/>
                    <a:pt x="12351" y="151398"/>
                  </a:cubicBezTo>
                  <a:cubicBezTo>
                    <a:pt x="14376" y="149627"/>
                    <a:pt x="19437" y="144819"/>
                    <a:pt x="21461" y="142795"/>
                  </a:cubicBezTo>
                  <a:cubicBezTo>
                    <a:pt x="23992" y="162786"/>
                    <a:pt x="31330" y="181511"/>
                    <a:pt x="49803" y="181511"/>
                  </a:cubicBezTo>
                  <a:cubicBezTo>
                    <a:pt x="59925" y="181511"/>
                    <a:pt x="68782" y="175691"/>
                    <a:pt x="74096" y="171895"/>
                  </a:cubicBezTo>
                  <a:cubicBezTo>
                    <a:pt x="77639" y="169365"/>
                    <a:pt x="89532" y="159496"/>
                    <a:pt x="89532" y="156965"/>
                  </a:cubicBezTo>
                  <a:cubicBezTo>
                    <a:pt x="89532" y="156206"/>
                    <a:pt x="88773" y="153929"/>
                    <a:pt x="86495" y="153929"/>
                  </a:cubicBezTo>
                  <a:cubicBezTo>
                    <a:pt x="85736" y="153929"/>
                    <a:pt x="85483" y="154182"/>
                    <a:pt x="83206" y="156206"/>
                  </a:cubicBezTo>
                  <a:cubicBezTo>
                    <a:pt x="67010" y="172148"/>
                    <a:pt x="57648" y="175944"/>
                    <a:pt x="50309" y="175944"/>
                  </a:cubicBezTo>
                  <a:cubicBezTo>
                    <a:pt x="38922" y="175944"/>
                    <a:pt x="34873" y="162786"/>
                    <a:pt x="34873" y="143048"/>
                  </a:cubicBezTo>
                  <a:cubicBezTo>
                    <a:pt x="34873" y="141529"/>
                    <a:pt x="35379" y="129889"/>
                    <a:pt x="36138" y="128624"/>
                  </a:cubicBezTo>
                  <a:cubicBezTo>
                    <a:pt x="36644" y="127865"/>
                    <a:pt x="36644" y="127358"/>
                    <a:pt x="41705" y="122297"/>
                  </a:cubicBezTo>
                  <a:cubicBezTo>
                    <a:pt x="62203" y="101800"/>
                    <a:pt x="98136" y="59035"/>
                    <a:pt x="98136" y="19812"/>
                  </a:cubicBezTo>
                  <a:cubicBezTo>
                    <a:pt x="98136" y="15510"/>
                    <a:pt x="98136" y="74"/>
                    <a:pt x="83206" y="74"/>
                  </a:cubicBezTo>
                  <a:cubicBezTo>
                    <a:pt x="62203" y="74"/>
                    <a:pt x="43477" y="41827"/>
                    <a:pt x="40946" y="47647"/>
                  </a:cubicBezTo>
                  <a:cubicBezTo>
                    <a:pt x="28800" y="75230"/>
                    <a:pt x="20955" y="104837"/>
                    <a:pt x="20955" y="134950"/>
                  </a:cubicBezTo>
                  <a:lnTo>
                    <a:pt x="1470" y="153423"/>
                  </a:lnTo>
                  <a:close/>
                  <a:moveTo>
                    <a:pt x="37403" y="117996"/>
                  </a:moveTo>
                  <a:cubicBezTo>
                    <a:pt x="37910" y="115212"/>
                    <a:pt x="48791" y="59035"/>
                    <a:pt x="63215" y="29428"/>
                  </a:cubicBezTo>
                  <a:cubicBezTo>
                    <a:pt x="70047" y="15763"/>
                    <a:pt x="75361" y="5641"/>
                    <a:pt x="83459" y="5641"/>
                  </a:cubicBezTo>
                  <a:cubicBezTo>
                    <a:pt x="92063" y="5641"/>
                    <a:pt x="92063" y="14751"/>
                    <a:pt x="92063" y="18799"/>
                  </a:cubicBezTo>
                  <a:cubicBezTo>
                    <a:pt x="92063" y="61059"/>
                    <a:pt x="49550" y="105343"/>
                    <a:pt x="37403" y="117996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105B2550-3B03-F319-60A4-AEFE39E761D2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4340702" y="7341136"/>
              <a:ext cx="81482" cy="121160"/>
            </a:xfrm>
            <a:custGeom>
              <a:avLst/>
              <a:gdLst>
                <a:gd name="connsiteX0" fmla="*/ 39002 w 81482"/>
                <a:gd name="connsiteY0" fmla="*/ 58525 h 121160"/>
                <a:gd name="connsiteX1" fmla="*/ 62738 w 81482"/>
                <a:gd name="connsiteY1" fmla="*/ 87044 h 121160"/>
                <a:gd name="connsiteX2" fmla="*/ 39710 w 81482"/>
                <a:gd name="connsiteY2" fmla="*/ 115563 h 121160"/>
                <a:gd name="connsiteX3" fmla="*/ 9597 w 81482"/>
                <a:gd name="connsiteY3" fmla="*/ 103163 h 121160"/>
                <a:gd name="connsiteX4" fmla="*/ 19871 w 81482"/>
                <a:gd name="connsiteY4" fmla="*/ 93244 h 121160"/>
                <a:gd name="connsiteX5" fmla="*/ 10129 w 81482"/>
                <a:gd name="connsiteY5" fmla="*/ 83501 h 121160"/>
                <a:gd name="connsiteX6" fmla="*/ 209 w 81482"/>
                <a:gd name="connsiteY6" fmla="*/ 93775 h 121160"/>
                <a:gd name="connsiteX7" fmla="*/ 40065 w 81482"/>
                <a:gd name="connsiteY7" fmla="*/ 121231 h 121160"/>
                <a:gd name="connsiteX8" fmla="*/ 81692 w 81482"/>
                <a:gd name="connsiteY8" fmla="*/ 87044 h 121160"/>
                <a:gd name="connsiteX9" fmla="*/ 50870 w 81482"/>
                <a:gd name="connsiteY9" fmla="*/ 55336 h 121160"/>
                <a:gd name="connsiteX10" fmla="*/ 76200 w 81482"/>
                <a:gd name="connsiteY10" fmla="*/ 24515 h 121160"/>
                <a:gd name="connsiteX11" fmla="*/ 40419 w 81482"/>
                <a:gd name="connsiteY11" fmla="*/ 70 h 121160"/>
                <a:gd name="connsiteX12" fmla="*/ 5700 w 81482"/>
                <a:gd name="connsiteY12" fmla="*/ 23806 h 121160"/>
                <a:gd name="connsiteX13" fmla="*/ 14911 w 81482"/>
                <a:gd name="connsiteY13" fmla="*/ 33194 h 121160"/>
                <a:gd name="connsiteX14" fmla="*/ 23945 w 81482"/>
                <a:gd name="connsiteY14" fmla="*/ 24161 h 121160"/>
                <a:gd name="connsiteX15" fmla="*/ 14911 w 81482"/>
                <a:gd name="connsiteY15" fmla="*/ 14949 h 121160"/>
                <a:gd name="connsiteX16" fmla="*/ 39888 w 81482"/>
                <a:gd name="connsiteY16" fmla="*/ 5207 h 121160"/>
                <a:gd name="connsiteX17" fmla="*/ 59018 w 81482"/>
                <a:gd name="connsiteY17" fmla="*/ 24515 h 121160"/>
                <a:gd name="connsiteX18" fmla="*/ 51933 w 81482"/>
                <a:gd name="connsiteY18" fmla="*/ 45594 h 121160"/>
                <a:gd name="connsiteX19" fmla="*/ 32271 w 81482"/>
                <a:gd name="connsiteY19" fmla="*/ 53211 h 121160"/>
                <a:gd name="connsiteX20" fmla="*/ 26602 w 81482"/>
                <a:gd name="connsiteY20" fmla="*/ 53742 h 121160"/>
                <a:gd name="connsiteX21" fmla="*/ 24831 w 81482"/>
                <a:gd name="connsiteY21" fmla="*/ 56045 h 121160"/>
                <a:gd name="connsiteX22" fmla="*/ 29437 w 81482"/>
                <a:gd name="connsiteY22" fmla="*/ 58525 h 121160"/>
                <a:gd name="connsiteX23" fmla="*/ 39002 w 81482"/>
                <a:gd name="connsiteY23" fmla="*/ 58525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21160">
                  <a:moveTo>
                    <a:pt x="39002" y="58525"/>
                  </a:moveTo>
                  <a:cubicBezTo>
                    <a:pt x="52818" y="58525"/>
                    <a:pt x="62738" y="68090"/>
                    <a:pt x="62738" y="87044"/>
                  </a:cubicBezTo>
                  <a:cubicBezTo>
                    <a:pt x="62738" y="109009"/>
                    <a:pt x="49984" y="115563"/>
                    <a:pt x="39710" y="115563"/>
                  </a:cubicBezTo>
                  <a:cubicBezTo>
                    <a:pt x="32625" y="115563"/>
                    <a:pt x="17037" y="113614"/>
                    <a:pt x="9597" y="103163"/>
                  </a:cubicBezTo>
                  <a:cubicBezTo>
                    <a:pt x="17923" y="102809"/>
                    <a:pt x="19871" y="96963"/>
                    <a:pt x="19871" y="93244"/>
                  </a:cubicBezTo>
                  <a:cubicBezTo>
                    <a:pt x="19871" y="87575"/>
                    <a:pt x="15620" y="83501"/>
                    <a:pt x="10129" y="83501"/>
                  </a:cubicBezTo>
                  <a:cubicBezTo>
                    <a:pt x="5169" y="83501"/>
                    <a:pt x="209" y="86512"/>
                    <a:pt x="209" y="93775"/>
                  </a:cubicBezTo>
                  <a:cubicBezTo>
                    <a:pt x="209" y="110426"/>
                    <a:pt x="18631" y="121231"/>
                    <a:pt x="40065" y="121231"/>
                  </a:cubicBezTo>
                  <a:cubicBezTo>
                    <a:pt x="64687" y="121231"/>
                    <a:pt x="81692" y="104757"/>
                    <a:pt x="81692" y="87044"/>
                  </a:cubicBezTo>
                  <a:cubicBezTo>
                    <a:pt x="81692" y="73227"/>
                    <a:pt x="70355" y="59411"/>
                    <a:pt x="50870" y="55336"/>
                  </a:cubicBezTo>
                  <a:cubicBezTo>
                    <a:pt x="69469" y="48605"/>
                    <a:pt x="76200" y="35320"/>
                    <a:pt x="76200" y="24515"/>
                  </a:cubicBezTo>
                  <a:cubicBezTo>
                    <a:pt x="76200" y="10521"/>
                    <a:pt x="60081" y="70"/>
                    <a:pt x="40419" y="70"/>
                  </a:cubicBezTo>
                  <a:cubicBezTo>
                    <a:pt x="20757" y="70"/>
                    <a:pt x="5700" y="9635"/>
                    <a:pt x="5700" y="23806"/>
                  </a:cubicBezTo>
                  <a:cubicBezTo>
                    <a:pt x="5700" y="29829"/>
                    <a:pt x="9597" y="33194"/>
                    <a:pt x="14911" y="33194"/>
                  </a:cubicBezTo>
                  <a:cubicBezTo>
                    <a:pt x="20403" y="33194"/>
                    <a:pt x="23945" y="29120"/>
                    <a:pt x="23945" y="24161"/>
                  </a:cubicBezTo>
                  <a:cubicBezTo>
                    <a:pt x="23945" y="19024"/>
                    <a:pt x="20403" y="15304"/>
                    <a:pt x="14911" y="14949"/>
                  </a:cubicBezTo>
                  <a:cubicBezTo>
                    <a:pt x="21111" y="7156"/>
                    <a:pt x="33334" y="5207"/>
                    <a:pt x="39888" y="5207"/>
                  </a:cubicBezTo>
                  <a:cubicBezTo>
                    <a:pt x="47859" y="5207"/>
                    <a:pt x="59018" y="9104"/>
                    <a:pt x="59018" y="24515"/>
                  </a:cubicBezTo>
                  <a:cubicBezTo>
                    <a:pt x="59018" y="31955"/>
                    <a:pt x="56538" y="40103"/>
                    <a:pt x="51933" y="45594"/>
                  </a:cubicBezTo>
                  <a:cubicBezTo>
                    <a:pt x="46087" y="52325"/>
                    <a:pt x="41128" y="52679"/>
                    <a:pt x="32271" y="53211"/>
                  </a:cubicBezTo>
                  <a:cubicBezTo>
                    <a:pt x="27842" y="53565"/>
                    <a:pt x="27488" y="53565"/>
                    <a:pt x="26602" y="53742"/>
                  </a:cubicBezTo>
                  <a:cubicBezTo>
                    <a:pt x="26248" y="53742"/>
                    <a:pt x="24831" y="54097"/>
                    <a:pt x="24831" y="56045"/>
                  </a:cubicBezTo>
                  <a:cubicBezTo>
                    <a:pt x="24831" y="58525"/>
                    <a:pt x="26425" y="58525"/>
                    <a:pt x="29437" y="58525"/>
                  </a:cubicBezTo>
                  <a:lnTo>
                    <a:pt x="39002" y="58525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3FE5AD22-5E6E-6AF3-0DED-80441A3C7C3A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4224087" y="7653452"/>
              <a:ext cx="222182" cy="10121"/>
            </a:xfrm>
            <a:custGeom>
              <a:avLst/>
              <a:gdLst>
                <a:gd name="connsiteX0" fmla="*/ 0 w 222182"/>
                <a:gd name="connsiteY0" fmla="*/ 0 h 10121"/>
                <a:gd name="connsiteX1" fmla="*/ 222182 w 222182"/>
                <a:gd name="connsiteY1" fmla="*/ 0 h 10121"/>
                <a:gd name="connsiteX2" fmla="*/ 222182 w 222182"/>
                <a:gd name="connsiteY2" fmla="*/ 10122 h 10121"/>
                <a:gd name="connsiteX3" fmla="*/ 0 w 222182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182" h="10121">
                  <a:moveTo>
                    <a:pt x="0" y="0"/>
                  </a:moveTo>
                  <a:lnTo>
                    <a:pt x="222182" y="0"/>
                  </a:lnTo>
                  <a:lnTo>
                    <a:pt x="222182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5D449BE3-96CB-925F-E824-1DE44215957A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4231426" y="7783507"/>
              <a:ext cx="207248" cy="114632"/>
            </a:xfrm>
            <a:custGeom>
              <a:avLst/>
              <a:gdLst>
                <a:gd name="connsiteX0" fmla="*/ 15135 w 207248"/>
                <a:gd name="connsiteY0" fmla="*/ 97006 h 114632"/>
                <a:gd name="connsiteX1" fmla="*/ 12857 w 207248"/>
                <a:gd name="connsiteY1" fmla="*/ 107887 h 114632"/>
                <a:gd name="connsiteX2" fmla="*/ 20196 w 207248"/>
                <a:gd name="connsiteY2" fmla="*/ 114719 h 114632"/>
                <a:gd name="connsiteX3" fmla="*/ 29559 w 207248"/>
                <a:gd name="connsiteY3" fmla="*/ 107634 h 114632"/>
                <a:gd name="connsiteX4" fmla="*/ 34367 w 207248"/>
                <a:gd name="connsiteY4" fmla="*/ 88908 h 114632"/>
                <a:gd name="connsiteX5" fmla="*/ 39934 w 207248"/>
                <a:gd name="connsiteY5" fmla="*/ 66134 h 114632"/>
                <a:gd name="connsiteX6" fmla="*/ 44236 w 207248"/>
                <a:gd name="connsiteY6" fmla="*/ 49179 h 114632"/>
                <a:gd name="connsiteX7" fmla="*/ 47525 w 207248"/>
                <a:gd name="connsiteY7" fmla="*/ 36527 h 114632"/>
                <a:gd name="connsiteX8" fmla="*/ 88773 w 207248"/>
                <a:gd name="connsiteY8" fmla="*/ 5654 h 114632"/>
                <a:gd name="connsiteX9" fmla="*/ 102438 w 207248"/>
                <a:gd name="connsiteY9" fmla="*/ 23368 h 114632"/>
                <a:gd name="connsiteX10" fmla="*/ 98642 w 207248"/>
                <a:gd name="connsiteY10" fmla="*/ 44371 h 114632"/>
                <a:gd name="connsiteX11" fmla="*/ 91556 w 207248"/>
                <a:gd name="connsiteY11" fmla="*/ 73725 h 114632"/>
                <a:gd name="connsiteX12" fmla="*/ 86495 w 207248"/>
                <a:gd name="connsiteY12" fmla="*/ 92957 h 114632"/>
                <a:gd name="connsiteX13" fmla="*/ 83206 w 207248"/>
                <a:gd name="connsiteY13" fmla="*/ 107887 h 114632"/>
                <a:gd name="connsiteX14" fmla="*/ 90544 w 207248"/>
                <a:gd name="connsiteY14" fmla="*/ 114719 h 114632"/>
                <a:gd name="connsiteX15" fmla="*/ 101931 w 207248"/>
                <a:gd name="connsiteY15" fmla="*/ 100296 h 114632"/>
                <a:gd name="connsiteX16" fmla="*/ 117115 w 207248"/>
                <a:gd name="connsiteY16" fmla="*/ 39310 h 114632"/>
                <a:gd name="connsiteX17" fmla="*/ 158868 w 207248"/>
                <a:gd name="connsiteY17" fmla="*/ 5654 h 114632"/>
                <a:gd name="connsiteX18" fmla="*/ 172533 w 207248"/>
                <a:gd name="connsiteY18" fmla="*/ 23368 h 114632"/>
                <a:gd name="connsiteX19" fmla="*/ 156844 w 207248"/>
                <a:gd name="connsiteY19" fmla="*/ 80051 h 114632"/>
                <a:gd name="connsiteX20" fmla="*/ 153554 w 207248"/>
                <a:gd name="connsiteY20" fmla="*/ 93969 h 114632"/>
                <a:gd name="connsiteX21" fmla="*/ 174304 w 207248"/>
                <a:gd name="connsiteY21" fmla="*/ 114719 h 114632"/>
                <a:gd name="connsiteX22" fmla="*/ 207454 w 207248"/>
                <a:gd name="connsiteY22" fmla="*/ 75750 h 114632"/>
                <a:gd name="connsiteX23" fmla="*/ 204417 w 207248"/>
                <a:gd name="connsiteY23" fmla="*/ 73219 h 114632"/>
                <a:gd name="connsiteX24" fmla="*/ 200621 w 207248"/>
                <a:gd name="connsiteY24" fmla="*/ 77774 h 114632"/>
                <a:gd name="connsiteX25" fmla="*/ 174810 w 207248"/>
                <a:gd name="connsiteY25" fmla="*/ 109152 h 114632"/>
                <a:gd name="connsiteX26" fmla="*/ 168737 w 207248"/>
                <a:gd name="connsiteY26" fmla="*/ 100802 h 114632"/>
                <a:gd name="connsiteX27" fmla="*/ 173292 w 207248"/>
                <a:gd name="connsiteY27" fmla="*/ 82835 h 114632"/>
                <a:gd name="connsiteX28" fmla="*/ 188728 w 207248"/>
                <a:gd name="connsiteY28" fmla="*/ 27164 h 114632"/>
                <a:gd name="connsiteX29" fmla="*/ 159627 w 207248"/>
                <a:gd name="connsiteY29" fmla="*/ 87 h 114632"/>
                <a:gd name="connsiteX30" fmla="*/ 118380 w 207248"/>
                <a:gd name="connsiteY30" fmla="*/ 24633 h 114632"/>
                <a:gd name="connsiteX31" fmla="*/ 110282 w 207248"/>
                <a:gd name="connsiteY31" fmla="*/ 6667 h 114632"/>
                <a:gd name="connsiteX32" fmla="*/ 89532 w 207248"/>
                <a:gd name="connsiteY32" fmla="*/ 87 h 114632"/>
                <a:gd name="connsiteX33" fmla="*/ 50056 w 207248"/>
                <a:gd name="connsiteY33" fmla="*/ 22103 h 114632"/>
                <a:gd name="connsiteX34" fmla="*/ 26775 w 207248"/>
                <a:gd name="connsiteY34" fmla="*/ 87 h 114632"/>
                <a:gd name="connsiteX35" fmla="*/ 8049 w 207248"/>
                <a:gd name="connsiteY35" fmla="*/ 14511 h 114632"/>
                <a:gd name="connsiteX36" fmla="*/ 205 w 207248"/>
                <a:gd name="connsiteY36" fmla="*/ 39057 h 114632"/>
                <a:gd name="connsiteX37" fmla="*/ 3242 w 207248"/>
                <a:gd name="connsiteY37" fmla="*/ 41588 h 114632"/>
                <a:gd name="connsiteX38" fmla="*/ 7543 w 207248"/>
                <a:gd name="connsiteY38" fmla="*/ 35767 h 114632"/>
                <a:gd name="connsiteX39" fmla="*/ 26016 w 207248"/>
                <a:gd name="connsiteY39" fmla="*/ 5654 h 114632"/>
                <a:gd name="connsiteX40" fmla="*/ 33861 w 207248"/>
                <a:gd name="connsiteY40" fmla="*/ 17295 h 114632"/>
                <a:gd name="connsiteX41" fmla="*/ 29812 w 207248"/>
                <a:gd name="connsiteY41" fmla="*/ 38551 h 114632"/>
                <a:gd name="connsiteX42" fmla="*/ 15135 w 207248"/>
                <a:gd name="connsiteY42" fmla="*/ 97006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14632">
                  <a:moveTo>
                    <a:pt x="15135" y="97006"/>
                  </a:moveTo>
                  <a:cubicBezTo>
                    <a:pt x="14376" y="100802"/>
                    <a:pt x="12857" y="106622"/>
                    <a:pt x="12857" y="107887"/>
                  </a:cubicBezTo>
                  <a:cubicBezTo>
                    <a:pt x="12857" y="112442"/>
                    <a:pt x="16400" y="114719"/>
                    <a:pt x="20196" y="114719"/>
                  </a:cubicBezTo>
                  <a:cubicBezTo>
                    <a:pt x="23233" y="114719"/>
                    <a:pt x="27787" y="112695"/>
                    <a:pt x="29559" y="107634"/>
                  </a:cubicBezTo>
                  <a:cubicBezTo>
                    <a:pt x="29812" y="107128"/>
                    <a:pt x="32848" y="95235"/>
                    <a:pt x="34367" y="88908"/>
                  </a:cubicBezTo>
                  <a:lnTo>
                    <a:pt x="39934" y="66134"/>
                  </a:lnTo>
                  <a:cubicBezTo>
                    <a:pt x="41452" y="60567"/>
                    <a:pt x="42971" y="54999"/>
                    <a:pt x="44236" y="49179"/>
                  </a:cubicBezTo>
                  <a:cubicBezTo>
                    <a:pt x="45248" y="44877"/>
                    <a:pt x="47272" y="37539"/>
                    <a:pt x="47525" y="36527"/>
                  </a:cubicBezTo>
                  <a:cubicBezTo>
                    <a:pt x="51321" y="28682"/>
                    <a:pt x="64733" y="5654"/>
                    <a:pt x="88773" y="5654"/>
                  </a:cubicBezTo>
                  <a:cubicBezTo>
                    <a:pt x="100160" y="5654"/>
                    <a:pt x="102438" y="15017"/>
                    <a:pt x="102438" y="23368"/>
                  </a:cubicBezTo>
                  <a:cubicBezTo>
                    <a:pt x="102438" y="29694"/>
                    <a:pt x="100666" y="36780"/>
                    <a:pt x="98642" y="44371"/>
                  </a:cubicBezTo>
                  <a:lnTo>
                    <a:pt x="91556" y="73725"/>
                  </a:lnTo>
                  <a:lnTo>
                    <a:pt x="86495" y="92957"/>
                  </a:lnTo>
                  <a:cubicBezTo>
                    <a:pt x="85483" y="98018"/>
                    <a:pt x="83206" y="106622"/>
                    <a:pt x="83206" y="107887"/>
                  </a:cubicBezTo>
                  <a:cubicBezTo>
                    <a:pt x="83206" y="112442"/>
                    <a:pt x="86748" y="114719"/>
                    <a:pt x="90544" y="114719"/>
                  </a:cubicBezTo>
                  <a:cubicBezTo>
                    <a:pt x="98389" y="114719"/>
                    <a:pt x="99907" y="108393"/>
                    <a:pt x="101931" y="100296"/>
                  </a:cubicBezTo>
                  <a:cubicBezTo>
                    <a:pt x="105474" y="86125"/>
                    <a:pt x="114837" y="49179"/>
                    <a:pt x="117115" y="39310"/>
                  </a:cubicBezTo>
                  <a:cubicBezTo>
                    <a:pt x="117874" y="36021"/>
                    <a:pt x="131285" y="5654"/>
                    <a:pt x="158868" y="5654"/>
                  </a:cubicBezTo>
                  <a:cubicBezTo>
                    <a:pt x="169749" y="5654"/>
                    <a:pt x="172533" y="14258"/>
                    <a:pt x="172533" y="23368"/>
                  </a:cubicBezTo>
                  <a:cubicBezTo>
                    <a:pt x="172533" y="37792"/>
                    <a:pt x="161905" y="66640"/>
                    <a:pt x="156844" y="80051"/>
                  </a:cubicBezTo>
                  <a:cubicBezTo>
                    <a:pt x="154566" y="86125"/>
                    <a:pt x="153554" y="88908"/>
                    <a:pt x="153554" y="93969"/>
                  </a:cubicBezTo>
                  <a:cubicBezTo>
                    <a:pt x="153554" y="105863"/>
                    <a:pt x="162411" y="114719"/>
                    <a:pt x="174304" y="114719"/>
                  </a:cubicBezTo>
                  <a:cubicBezTo>
                    <a:pt x="198091" y="114719"/>
                    <a:pt x="207454" y="77774"/>
                    <a:pt x="207454" y="75750"/>
                  </a:cubicBezTo>
                  <a:cubicBezTo>
                    <a:pt x="207454" y="73219"/>
                    <a:pt x="205176" y="73219"/>
                    <a:pt x="204417" y="73219"/>
                  </a:cubicBezTo>
                  <a:cubicBezTo>
                    <a:pt x="201887" y="73219"/>
                    <a:pt x="201887" y="73978"/>
                    <a:pt x="200621" y="77774"/>
                  </a:cubicBezTo>
                  <a:cubicBezTo>
                    <a:pt x="196826" y="91186"/>
                    <a:pt x="188728" y="109152"/>
                    <a:pt x="174810" y="109152"/>
                  </a:cubicBezTo>
                  <a:cubicBezTo>
                    <a:pt x="170508" y="109152"/>
                    <a:pt x="168737" y="106622"/>
                    <a:pt x="168737" y="100802"/>
                  </a:cubicBezTo>
                  <a:cubicBezTo>
                    <a:pt x="168737" y="94475"/>
                    <a:pt x="171014" y="88402"/>
                    <a:pt x="173292" y="82835"/>
                  </a:cubicBezTo>
                  <a:cubicBezTo>
                    <a:pt x="178100" y="69676"/>
                    <a:pt x="188728" y="41588"/>
                    <a:pt x="188728" y="27164"/>
                  </a:cubicBezTo>
                  <a:cubicBezTo>
                    <a:pt x="188728" y="10715"/>
                    <a:pt x="178606" y="87"/>
                    <a:pt x="159627" y="87"/>
                  </a:cubicBezTo>
                  <a:cubicBezTo>
                    <a:pt x="140648" y="87"/>
                    <a:pt x="127743" y="11222"/>
                    <a:pt x="118380" y="24633"/>
                  </a:cubicBezTo>
                  <a:cubicBezTo>
                    <a:pt x="118127" y="21344"/>
                    <a:pt x="117368" y="12740"/>
                    <a:pt x="110282" y="6667"/>
                  </a:cubicBezTo>
                  <a:cubicBezTo>
                    <a:pt x="103956" y="1353"/>
                    <a:pt x="95858" y="87"/>
                    <a:pt x="89532" y="87"/>
                  </a:cubicBezTo>
                  <a:cubicBezTo>
                    <a:pt x="66757" y="87"/>
                    <a:pt x="54358" y="16283"/>
                    <a:pt x="50056" y="22103"/>
                  </a:cubicBezTo>
                  <a:cubicBezTo>
                    <a:pt x="48791" y="7679"/>
                    <a:pt x="38163" y="87"/>
                    <a:pt x="26775" y="87"/>
                  </a:cubicBezTo>
                  <a:cubicBezTo>
                    <a:pt x="15135" y="87"/>
                    <a:pt x="10327" y="9956"/>
                    <a:pt x="8049" y="14511"/>
                  </a:cubicBezTo>
                  <a:cubicBezTo>
                    <a:pt x="3495" y="23368"/>
                    <a:pt x="205" y="38298"/>
                    <a:pt x="205" y="39057"/>
                  </a:cubicBezTo>
                  <a:cubicBezTo>
                    <a:pt x="205" y="41588"/>
                    <a:pt x="2735" y="41588"/>
                    <a:pt x="3242" y="41588"/>
                  </a:cubicBezTo>
                  <a:cubicBezTo>
                    <a:pt x="5772" y="41588"/>
                    <a:pt x="6025" y="41335"/>
                    <a:pt x="7543" y="35767"/>
                  </a:cubicBezTo>
                  <a:cubicBezTo>
                    <a:pt x="11845" y="17801"/>
                    <a:pt x="16906" y="5654"/>
                    <a:pt x="26016" y="5654"/>
                  </a:cubicBezTo>
                  <a:cubicBezTo>
                    <a:pt x="30065" y="5654"/>
                    <a:pt x="33861" y="7679"/>
                    <a:pt x="33861" y="17295"/>
                  </a:cubicBezTo>
                  <a:cubicBezTo>
                    <a:pt x="33861" y="22609"/>
                    <a:pt x="33102" y="25392"/>
                    <a:pt x="29812" y="38551"/>
                  </a:cubicBezTo>
                  <a:lnTo>
                    <a:pt x="15135" y="97006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DD4CDDFA-0554-3CBB-7F5D-DFEE4D201532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4498398" y="7694952"/>
              <a:ext cx="29606" cy="75662"/>
            </a:xfrm>
            <a:custGeom>
              <a:avLst/>
              <a:gdLst>
                <a:gd name="connsiteX0" fmla="*/ 29822 w 29606"/>
                <a:gd name="connsiteY0" fmla="*/ 26651 h 75662"/>
                <a:gd name="connsiteX1" fmla="*/ 13627 w 29606"/>
                <a:gd name="connsiteY1" fmla="*/ 80 h 75662"/>
                <a:gd name="connsiteX2" fmla="*/ 215 w 29606"/>
                <a:gd name="connsiteY2" fmla="*/ 13492 h 75662"/>
                <a:gd name="connsiteX3" fmla="*/ 13627 w 29606"/>
                <a:gd name="connsiteY3" fmla="*/ 26904 h 75662"/>
                <a:gd name="connsiteX4" fmla="*/ 22483 w 29606"/>
                <a:gd name="connsiteY4" fmla="*/ 23614 h 75662"/>
                <a:gd name="connsiteX5" fmla="*/ 23749 w 29606"/>
                <a:gd name="connsiteY5" fmla="*/ 22855 h 75662"/>
                <a:gd name="connsiteX6" fmla="*/ 24255 w 29606"/>
                <a:gd name="connsiteY6" fmla="*/ 26651 h 75662"/>
                <a:gd name="connsiteX7" fmla="*/ 7047 w 29606"/>
                <a:gd name="connsiteY7" fmla="*/ 68910 h 75662"/>
                <a:gd name="connsiteX8" fmla="*/ 4264 w 29606"/>
                <a:gd name="connsiteY8" fmla="*/ 72959 h 75662"/>
                <a:gd name="connsiteX9" fmla="*/ 6794 w 29606"/>
                <a:gd name="connsiteY9" fmla="*/ 75743 h 75662"/>
                <a:gd name="connsiteX10" fmla="*/ 29822 w 29606"/>
                <a:gd name="connsiteY10" fmla="*/ 26651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822" y="26651"/>
                  </a:moveTo>
                  <a:cubicBezTo>
                    <a:pt x="29822" y="9949"/>
                    <a:pt x="23496" y="80"/>
                    <a:pt x="13627" y="80"/>
                  </a:cubicBezTo>
                  <a:cubicBezTo>
                    <a:pt x="5276" y="80"/>
                    <a:pt x="215" y="6407"/>
                    <a:pt x="215" y="13492"/>
                  </a:cubicBezTo>
                  <a:cubicBezTo>
                    <a:pt x="215" y="20325"/>
                    <a:pt x="5276" y="26904"/>
                    <a:pt x="13627" y="26904"/>
                  </a:cubicBezTo>
                  <a:cubicBezTo>
                    <a:pt x="16663" y="26904"/>
                    <a:pt x="19953" y="25892"/>
                    <a:pt x="22483" y="23614"/>
                  </a:cubicBezTo>
                  <a:cubicBezTo>
                    <a:pt x="23243" y="23108"/>
                    <a:pt x="23496" y="22855"/>
                    <a:pt x="23749" y="22855"/>
                  </a:cubicBezTo>
                  <a:cubicBezTo>
                    <a:pt x="24002" y="22855"/>
                    <a:pt x="24255" y="23108"/>
                    <a:pt x="24255" y="26651"/>
                  </a:cubicBezTo>
                  <a:cubicBezTo>
                    <a:pt x="24255" y="45377"/>
                    <a:pt x="15398" y="60560"/>
                    <a:pt x="7047" y="68910"/>
                  </a:cubicBezTo>
                  <a:cubicBezTo>
                    <a:pt x="4264" y="71694"/>
                    <a:pt x="4264" y="72200"/>
                    <a:pt x="4264" y="72959"/>
                  </a:cubicBezTo>
                  <a:cubicBezTo>
                    <a:pt x="4264" y="74731"/>
                    <a:pt x="5529" y="75743"/>
                    <a:pt x="6794" y="75743"/>
                  </a:cubicBezTo>
                  <a:cubicBezTo>
                    <a:pt x="9578" y="75743"/>
                    <a:pt x="29822" y="56258"/>
                    <a:pt x="29822" y="26651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38E6DF67-80D4-520C-8655-6F73D122BF0B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4854553" y="7543375"/>
              <a:ext cx="174858" cy="227492"/>
            </a:xfrm>
            <a:custGeom>
              <a:avLst/>
              <a:gdLst>
                <a:gd name="connsiteX0" fmla="*/ 98666 w 174858"/>
                <a:gd name="connsiteY0" fmla="*/ 176963 h 227492"/>
                <a:gd name="connsiteX1" fmla="*/ 175088 w 174858"/>
                <a:gd name="connsiteY1" fmla="*/ 68151 h 227492"/>
                <a:gd name="connsiteX2" fmla="*/ 110560 w 174858"/>
                <a:gd name="connsiteY2" fmla="*/ 80 h 227492"/>
                <a:gd name="connsiteX3" fmla="*/ 229 w 174858"/>
                <a:gd name="connsiteY3" fmla="*/ 116484 h 227492"/>
                <a:gd name="connsiteX4" fmla="*/ 65010 w 174858"/>
                <a:gd name="connsiteY4" fmla="*/ 184049 h 227492"/>
                <a:gd name="connsiteX5" fmla="*/ 89809 w 174858"/>
                <a:gd name="connsiteY5" fmla="*/ 180253 h 227492"/>
                <a:gd name="connsiteX6" fmla="*/ 88797 w 174858"/>
                <a:gd name="connsiteY6" fmla="*/ 199738 h 227492"/>
                <a:gd name="connsiteX7" fmla="*/ 109800 w 174858"/>
                <a:gd name="connsiteY7" fmla="*/ 227573 h 227492"/>
                <a:gd name="connsiteX8" fmla="*/ 152060 w 174858"/>
                <a:gd name="connsiteY8" fmla="*/ 178481 h 227492"/>
                <a:gd name="connsiteX9" fmla="*/ 149276 w 174858"/>
                <a:gd name="connsiteY9" fmla="*/ 175951 h 227492"/>
                <a:gd name="connsiteX10" fmla="*/ 146240 w 174858"/>
                <a:gd name="connsiteY10" fmla="*/ 178735 h 227492"/>
                <a:gd name="connsiteX11" fmla="*/ 116633 w 174858"/>
                <a:gd name="connsiteY11" fmla="*/ 203027 h 227492"/>
                <a:gd name="connsiteX12" fmla="*/ 98666 w 174858"/>
                <a:gd name="connsiteY12" fmla="*/ 176963 h 227492"/>
                <a:gd name="connsiteX13" fmla="*/ 50839 w 174858"/>
                <a:gd name="connsiteY13" fmla="*/ 174939 h 227492"/>
                <a:gd name="connsiteX14" fmla="*/ 22498 w 174858"/>
                <a:gd name="connsiteY14" fmla="*/ 124582 h 227492"/>
                <a:gd name="connsiteX15" fmla="*/ 48309 w 174858"/>
                <a:gd name="connsiteY15" fmla="*/ 43858 h 227492"/>
                <a:gd name="connsiteX16" fmla="*/ 109041 w 174858"/>
                <a:gd name="connsiteY16" fmla="*/ 6407 h 227492"/>
                <a:gd name="connsiteX17" fmla="*/ 152819 w 174858"/>
                <a:gd name="connsiteY17" fmla="*/ 60054 h 227492"/>
                <a:gd name="connsiteX18" fmla="*/ 97401 w 174858"/>
                <a:gd name="connsiteY18" fmla="*/ 168359 h 227492"/>
                <a:gd name="connsiteX19" fmla="*/ 75132 w 174858"/>
                <a:gd name="connsiteY19" fmla="*/ 141030 h 227492"/>
                <a:gd name="connsiteX20" fmla="*/ 49321 w 174858"/>
                <a:gd name="connsiteY20" fmla="*/ 166841 h 227492"/>
                <a:gd name="connsiteX21" fmla="*/ 50839 w 174858"/>
                <a:gd name="connsiteY21" fmla="*/ 174939 h 227492"/>
                <a:gd name="connsiteX22" fmla="*/ 66529 w 174858"/>
                <a:gd name="connsiteY22" fmla="*/ 177722 h 227492"/>
                <a:gd name="connsiteX23" fmla="*/ 54888 w 174858"/>
                <a:gd name="connsiteY23" fmla="*/ 166841 h 227492"/>
                <a:gd name="connsiteX24" fmla="*/ 75132 w 174858"/>
                <a:gd name="connsiteY24" fmla="*/ 146597 h 227492"/>
                <a:gd name="connsiteX25" fmla="*/ 90569 w 174858"/>
                <a:gd name="connsiteY25" fmla="*/ 168106 h 227492"/>
                <a:gd name="connsiteX26" fmla="*/ 87785 w 174858"/>
                <a:gd name="connsiteY26" fmla="*/ 173167 h 227492"/>
                <a:gd name="connsiteX27" fmla="*/ 66529 w 174858"/>
                <a:gd name="connsiteY27" fmla="*/ 177722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4858" h="227492">
                  <a:moveTo>
                    <a:pt x="98666" y="176963"/>
                  </a:moveTo>
                  <a:cubicBezTo>
                    <a:pt x="137889" y="162033"/>
                    <a:pt x="175088" y="116990"/>
                    <a:pt x="175088" y="68151"/>
                  </a:cubicBezTo>
                  <a:cubicBezTo>
                    <a:pt x="175088" y="27410"/>
                    <a:pt x="148264" y="80"/>
                    <a:pt x="110560" y="80"/>
                  </a:cubicBezTo>
                  <a:cubicBezTo>
                    <a:pt x="55901" y="80"/>
                    <a:pt x="229" y="57523"/>
                    <a:pt x="229" y="116484"/>
                  </a:cubicBezTo>
                  <a:cubicBezTo>
                    <a:pt x="229" y="158490"/>
                    <a:pt x="28571" y="184049"/>
                    <a:pt x="65010" y="184049"/>
                  </a:cubicBezTo>
                  <a:cubicBezTo>
                    <a:pt x="71337" y="184049"/>
                    <a:pt x="79940" y="183036"/>
                    <a:pt x="89809" y="180253"/>
                  </a:cubicBezTo>
                  <a:cubicBezTo>
                    <a:pt x="88797" y="195942"/>
                    <a:pt x="88797" y="196448"/>
                    <a:pt x="88797" y="199738"/>
                  </a:cubicBezTo>
                  <a:cubicBezTo>
                    <a:pt x="88797" y="207835"/>
                    <a:pt x="88797" y="227573"/>
                    <a:pt x="109800" y="227573"/>
                  </a:cubicBezTo>
                  <a:cubicBezTo>
                    <a:pt x="139914" y="227573"/>
                    <a:pt x="152060" y="181265"/>
                    <a:pt x="152060" y="178481"/>
                  </a:cubicBezTo>
                  <a:cubicBezTo>
                    <a:pt x="152060" y="176710"/>
                    <a:pt x="150289" y="175951"/>
                    <a:pt x="149276" y="175951"/>
                  </a:cubicBezTo>
                  <a:cubicBezTo>
                    <a:pt x="147252" y="175951"/>
                    <a:pt x="146746" y="177216"/>
                    <a:pt x="146240" y="178735"/>
                  </a:cubicBezTo>
                  <a:cubicBezTo>
                    <a:pt x="140167" y="196701"/>
                    <a:pt x="125490" y="203027"/>
                    <a:pt x="116633" y="203027"/>
                  </a:cubicBezTo>
                  <a:cubicBezTo>
                    <a:pt x="104992" y="203027"/>
                    <a:pt x="101197" y="196195"/>
                    <a:pt x="98666" y="176963"/>
                  </a:cubicBezTo>
                  <a:close/>
                  <a:moveTo>
                    <a:pt x="50839" y="174939"/>
                  </a:moveTo>
                  <a:cubicBezTo>
                    <a:pt x="31101" y="167094"/>
                    <a:pt x="22498" y="147356"/>
                    <a:pt x="22498" y="124582"/>
                  </a:cubicBezTo>
                  <a:cubicBezTo>
                    <a:pt x="22498" y="107121"/>
                    <a:pt x="29077" y="71188"/>
                    <a:pt x="48309" y="43858"/>
                  </a:cubicBezTo>
                  <a:cubicBezTo>
                    <a:pt x="66782" y="18047"/>
                    <a:pt x="90569" y="6407"/>
                    <a:pt x="109041" y="6407"/>
                  </a:cubicBezTo>
                  <a:cubicBezTo>
                    <a:pt x="134346" y="6407"/>
                    <a:pt x="152819" y="26145"/>
                    <a:pt x="152819" y="60054"/>
                  </a:cubicBezTo>
                  <a:cubicBezTo>
                    <a:pt x="152819" y="85359"/>
                    <a:pt x="139914" y="144573"/>
                    <a:pt x="97401" y="168359"/>
                  </a:cubicBezTo>
                  <a:cubicBezTo>
                    <a:pt x="96136" y="159503"/>
                    <a:pt x="93605" y="141030"/>
                    <a:pt x="75132" y="141030"/>
                  </a:cubicBezTo>
                  <a:cubicBezTo>
                    <a:pt x="61721" y="141030"/>
                    <a:pt x="49321" y="153682"/>
                    <a:pt x="49321" y="166841"/>
                  </a:cubicBezTo>
                  <a:cubicBezTo>
                    <a:pt x="49321" y="171902"/>
                    <a:pt x="50839" y="174686"/>
                    <a:pt x="50839" y="174939"/>
                  </a:cubicBezTo>
                  <a:close/>
                  <a:moveTo>
                    <a:pt x="66529" y="177722"/>
                  </a:moveTo>
                  <a:cubicBezTo>
                    <a:pt x="62986" y="177722"/>
                    <a:pt x="54888" y="177722"/>
                    <a:pt x="54888" y="166841"/>
                  </a:cubicBezTo>
                  <a:cubicBezTo>
                    <a:pt x="54888" y="156719"/>
                    <a:pt x="64504" y="146597"/>
                    <a:pt x="75132" y="146597"/>
                  </a:cubicBezTo>
                  <a:cubicBezTo>
                    <a:pt x="85761" y="146597"/>
                    <a:pt x="90569" y="152670"/>
                    <a:pt x="90569" y="168106"/>
                  </a:cubicBezTo>
                  <a:cubicBezTo>
                    <a:pt x="90569" y="171902"/>
                    <a:pt x="90315" y="172155"/>
                    <a:pt x="87785" y="173167"/>
                  </a:cubicBezTo>
                  <a:cubicBezTo>
                    <a:pt x="81206" y="175951"/>
                    <a:pt x="73614" y="177722"/>
                    <a:pt x="66529" y="177722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55EB6E4F-67E4-E4D9-05C3-26DA57B29F09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5050530" y="7681616"/>
              <a:ext cx="162610" cy="79888"/>
            </a:xfrm>
            <a:custGeom>
              <a:avLst/>
              <a:gdLst>
                <a:gd name="connsiteX0" fmla="*/ 68789 w 162610"/>
                <a:gd name="connsiteY0" fmla="*/ 63851 h 79888"/>
                <a:gd name="connsiteX1" fmla="*/ 66309 w 162610"/>
                <a:gd name="connsiteY1" fmla="*/ 74302 h 79888"/>
                <a:gd name="connsiteX2" fmla="*/ 72331 w 162610"/>
                <a:gd name="connsiteY2" fmla="*/ 79970 h 79888"/>
                <a:gd name="connsiteX3" fmla="*/ 79240 w 162610"/>
                <a:gd name="connsiteY3" fmla="*/ 76073 h 79888"/>
                <a:gd name="connsiteX4" fmla="*/ 82428 w 162610"/>
                <a:gd name="connsiteY4" fmla="*/ 65091 h 79888"/>
                <a:gd name="connsiteX5" fmla="*/ 86325 w 162610"/>
                <a:gd name="connsiteY5" fmla="*/ 49149 h 79888"/>
                <a:gd name="connsiteX6" fmla="*/ 89336 w 162610"/>
                <a:gd name="connsiteY6" fmla="*/ 37280 h 79888"/>
                <a:gd name="connsiteX7" fmla="*/ 94828 w 162610"/>
                <a:gd name="connsiteY7" fmla="*/ 23818 h 79888"/>
                <a:gd name="connsiteX8" fmla="*/ 123169 w 162610"/>
                <a:gd name="connsiteY8" fmla="*/ 5042 h 79888"/>
                <a:gd name="connsiteX9" fmla="*/ 133620 w 162610"/>
                <a:gd name="connsiteY9" fmla="*/ 17441 h 79888"/>
                <a:gd name="connsiteX10" fmla="*/ 123169 w 162610"/>
                <a:gd name="connsiteY10" fmla="*/ 55171 h 79888"/>
                <a:gd name="connsiteX11" fmla="*/ 120512 w 162610"/>
                <a:gd name="connsiteY11" fmla="*/ 64737 h 79888"/>
                <a:gd name="connsiteX12" fmla="*/ 137340 w 162610"/>
                <a:gd name="connsiteY12" fmla="*/ 79970 h 79888"/>
                <a:gd name="connsiteX13" fmla="*/ 162848 w 162610"/>
                <a:gd name="connsiteY13" fmla="*/ 52868 h 79888"/>
                <a:gd name="connsiteX14" fmla="*/ 160014 w 162610"/>
                <a:gd name="connsiteY14" fmla="*/ 50566 h 79888"/>
                <a:gd name="connsiteX15" fmla="*/ 156648 w 162610"/>
                <a:gd name="connsiteY15" fmla="*/ 53577 h 79888"/>
                <a:gd name="connsiteX16" fmla="*/ 137872 w 162610"/>
                <a:gd name="connsiteY16" fmla="*/ 75010 h 79888"/>
                <a:gd name="connsiteX17" fmla="*/ 133443 w 162610"/>
                <a:gd name="connsiteY17" fmla="*/ 68811 h 79888"/>
                <a:gd name="connsiteX18" fmla="*/ 137517 w 162610"/>
                <a:gd name="connsiteY18" fmla="*/ 54463 h 79888"/>
                <a:gd name="connsiteX19" fmla="*/ 146906 w 162610"/>
                <a:gd name="connsiteY19" fmla="*/ 20275 h 79888"/>
                <a:gd name="connsiteX20" fmla="*/ 140352 w 162610"/>
                <a:gd name="connsiteY20" fmla="*/ 4865 h 79888"/>
                <a:gd name="connsiteX21" fmla="*/ 123878 w 162610"/>
                <a:gd name="connsiteY21" fmla="*/ 82 h 79888"/>
                <a:gd name="connsiteX22" fmla="*/ 92525 w 162610"/>
                <a:gd name="connsiteY22" fmla="*/ 17973 h 79888"/>
                <a:gd name="connsiteX23" fmla="*/ 69497 w 162610"/>
                <a:gd name="connsiteY23" fmla="*/ 82 h 79888"/>
                <a:gd name="connsiteX24" fmla="*/ 39561 w 162610"/>
                <a:gd name="connsiteY24" fmla="*/ 16201 h 79888"/>
                <a:gd name="connsiteX25" fmla="*/ 20608 w 162610"/>
                <a:gd name="connsiteY25" fmla="*/ 82 h 79888"/>
                <a:gd name="connsiteX26" fmla="*/ 6614 w 162610"/>
                <a:gd name="connsiteY26" fmla="*/ 9647 h 79888"/>
                <a:gd name="connsiteX27" fmla="*/ 237 w 162610"/>
                <a:gd name="connsiteY27" fmla="*/ 27184 h 79888"/>
                <a:gd name="connsiteX28" fmla="*/ 3248 w 162610"/>
                <a:gd name="connsiteY28" fmla="*/ 29486 h 79888"/>
                <a:gd name="connsiteX29" fmla="*/ 7145 w 162610"/>
                <a:gd name="connsiteY29" fmla="*/ 24172 h 79888"/>
                <a:gd name="connsiteX30" fmla="*/ 20076 w 162610"/>
                <a:gd name="connsiteY30" fmla="*/ 5042 h 79888"/>
                <a:gd name="connsiteX31" fmla="*/ 25922 w 162610"/>
                <a:gd name="connsiteY31" fmla="*/ 13721 h 79888"/>
                <a:gd name="connsiteX32" fmla="*/ 23088 w 162610"/>
                <a:gd name="connsiteY32" fmla="*/ 28424 h 79888"/>
                <a:gd name="connsiteX33" fmla="*/ 19191 w 162610"/>
                <a:gd name="connsiteY33" fmla="*/ 44366 h 79888"/>
                <a:gd name="connsiteX34" fmla="*/ 13522 w 162610"/>
                <a:gd name="connsiteY34" fmla="*/ 67039 h 79888"/>
                <a:gd name="connsiteX35" fmla="*/ 11751 w 162610"/>
                <a:gd name="connsiteY35" fmla="*/ 74302 h 79888"/>
                <a:gd name="connsiteX36" fmla="*/ 17774 w 162610"/>
                <a:gd name="connsiteY36" fmla="*/ 79970 h 79888"/>
                <a:gd name="connsiteX37" fmla="*/ 24682 w 162610"/>
                <a:gd name="connsiteY37" fmla="*/ 76073 h 79888"/>
                <a:gd name="connsiteX38" fmla="*/ 27870 w 162610"/>
                <a:gd name="connsiteY38" fmla="*/ 65091 h 79888"/>
                <a:gd name="connsiteX39" fmla="*/ 31767 w 162610"/>
                <a:gd name="connsiteY39" fmla="*/ 49149 h 79888"/>
                <a:gd name="connsiteX40" fmla="*/ 34779 w 162610"/>
                <a:gd name="connsiteY40" fmla="*/ 37280 h 79888"/>
                <a:gd name="connsiteX41" fmla="*/ 42218 w 162610"/>
                <a:gd name="connsiteY41" fmla="*/ 21338 h 79888"/>
                <a:gd name="connsiteX42" fmla="*/ 68789 w 162610"/>
                <a:gd name="connsiteY42" fmla="*/ 5042 h 79888"/>
                <a:gd name="connsiteX43" fmla="*/ 79240 w 162610"/>
                <a:gd name="connsiteY43" fmla="*/ 17441 h 79888"/>
                <a:gd name="connsiteX44" fmla="*/ 76228 w 162610"/>
                <a:gd name="connsiteY44" fmla="*/ 34092 h 79888"/>
                <a:gd name="connsiteX45" fmla="*/ 68789 w 162610"/>
                <a:gd name="connsiteY45" fmla="*/ 6385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610" h="79888">
                  <a:moveTo>
                    <a:pt x="68789" y="63851"/>
                  </a:moveTo>
                  <a:cubicBezTo>
                    <a:pt x="67903" y="67394"/>
                    <a:pt x="66309" y="73416"/>
                    <a:pt x="66309" y="74302"/>
                  </a:cubicBezTo>
                  <a:cubicBezTo>
                    <a:pt x="66309" y="78199"/>
                    <a:pt x="69497" y="79970"/>
                    <a:pt x="72331" y="79970"/>
                  </a:cubicBezTo>
                  <a:cubicBezTo>
                    <a:pt x="75520" y="79970"/>
                    <a:pt x="78354" y="77667"/>
                    <a:pt x="79240" y="76073"/>
                  </a:cubicBezTo>
                  <a:cubicBezTo>
                    <a:pt x="80125" y="74479"/>
                    <a:pt x="81542" y="68811"/>
                    <a:pt x="82428" y="65091"/>
                  </a:cubicBezTo>
                  <a:cubicBezTo>
                    <a:pt x="83314" y="61725"/>
                    <a:pt x="85262" y="53577"/>
                    <a:pt x="86325" y="49149"/>
                  </a:cubicBezTo>
                  <a:cubicBezTo>
                    <a:pt x="87388" y="45252"/>
                    <a:pt x="88451" y="41355"/>
                    <a:pt x="89336" y="37280"/>
                  </a:cubicBezTo>
                  <a:cubicBezTo>
                    <a:pt x="91285" y="29664"/>
                    <a:pt x="91285" y="29309"/>
                    <a:pt x="94828" y="23818"/>
                  </a:cubicBezTo>
                  <a:cubicBezTo>
                    <a:pt x="100496" y="15138"/>
                    <a:pt x="109353" y="5042"/>
                    <a:pt x="123169" y="5042"/>
                  </a:cubicBezTo>
                  <a:cubicBezTo>
                    <a:pt x="133089" y="5042"/>
                    <a:pt x="133620" y="13190"/>
                    <a:pt x="133620" y="17441"/>
                  </a:cubicBezTo>
                  <a:cubicBezTo>
                    <a:pt x="133620" y="28069"/>
                    <a:pt x="126004" y="47731"/>
                    <a:pt x="123169" y="55171"/>
                  </a:cubicBezTo>
                  <a:cubicBezTo>
                    <a:pt x="121221" y="60131"/>
                    <a:pt x="120512" y="61725"/>
                    <a:pt x="120512" y="64737"/>
                  </a:cubicBezTo>
                  <a:cubicBezTo>
                    <a:pt x="120512" y="74125"/>
                    <a:pt x="128306" y="79970"/>
                    <a:pt x="137340" y="79970"/>
                  </a:cubicBezTo>
                  <a:cubicBezTo>
                    <a:pt x="155054" y="79970"/>
                    <a:pt x="162848" y="55525"/>
                    <a:pt x="162848" y="52868"/>
                  </a:cubicBezTo>
                  <a:cubicBezTo>
                    <a:pt x="162848" y="50566"/>
                    <a:pt x="160545" y="50566"/>
                    <a:pt x="160014" y="50566"/>
                  </a:cubicBezTo>
                  <a:cubicBezTo>
                    <a:pt x="157534" y="50566"/>
                    <a:pt x="157357" y="51628"/>
                    <a:pt x="156648" y="53577"/>
                  </a:cubicBezTo>
                  <a:cubicBezTo>
                    <a:pt x="152574" y="67748"/>
                    <a:pt x="144957" y="75010"/>
                    <a:pt x="137872" y="75010"/>
                  </a:cubicBezTo>
                  <a:cubicBezTo>
                    <a:pt x="134152" y="75010"/>
                    <a:pt x="133443" y="72530"/>
                    <a:pt x="133443" y="68811"/>
                  </a:cubicBezTo>
                  <a:cubicBezTo>
                    <a:pt x="133443" y="64737"/>
                    <a:pt x="134329" y="62434"/>
                    <a:pt x="137517" y="54463"/>
                  </a:cubicBezTo>
                  <a:cubicBezTo>
                    <a:pt x="139643" y="48971"/>
                    <a:pt x="146906" y="30195"/>
                    <a:pt x="146906" y="20275"/>
                  </a:cubicBezTo>
                  <a:cubicBezTo>
                    <a:pt x="146906" y="17441"/>
                    <a:pt x="146906" y="10002"/>
                    <a:pt x="140352" y="4865"/>
                  </a:cubicBezTo>
                  <a:cubicBezTo>
                    <a:pt x="137340" y="2562"/>
                    <a:pt x="132203" y="82"/>
                    <a:pt x="123878" y="82"/>
                  </a:cubicBezTo>
                  <a:cubicBezTo>
                    <a:pt x="107936" y="82"/>
                    <a:pt x="98193" y="10533"/>
                    <a:pt x="92525" y="17973"/>
                  </a:cubicBezTo>
                  <a:cubicBezTo>
                    <a:pt x="91108" y="2916"/>
                    <a:pt x="78531" y="82"/>
                    <a:pt x="69497" y="82"/>
                  </a:cubicBezTo>
                  <a:cubicBezTo>
                    <a:pt x="54795" y="82"/>
                    <a:pt x="44875" y="9116"/>
                    <a:pt x="39561" y="16201"/>
                  </a:cubicBezTo>
                  <a:cubicBezTo>
                    <a:pt x="38321" y="3979"/>
                    <a:pt x="27870" y="82"/>
                    <a:pt x="20608" y="82"/>
                  </a:cubicBezTo>
                  <a:cubicBezTo>
                    <a:pt x="12991" y="82"/>
                    <a:pt x="8917" y="5573"/>
                    <a:pt x="6614" y="9647"/>
                  </a:cubicBezTo>
                  <a:cubicBezTo>
                    <a:pt x="2717" y="16201"/>
                    <a:pt x="237" y="26298"/>
                    <a:pt x="237" y="27184"/>
                  </a:cubicBezTo>
                  <a:cubicBezTo>
                    <a:pt x="237" y="29486"/>
                    <a:pt x="2717" y="29486"/>
                    <a:pt x="3248" y="29486"/>
                  </a:cubicBezTo>
                  <a:cubicBezTo>
                    <a:pt x="5728" y="29486"/>
                    <a:pt x="5905" y="28955"/>
                    <a:pt x="7145" y="24172"/>
                  </a:cubicBezTo>
                  <a:cubicBezTo>
                    <a:pt x="9802" y="13721"/>
                    <a:pt x="13168" y="5042"/>
                    <a:pt x="20076" y="5042"/>
                  </a:cubicBezTo>
                  <a:cubicBezTo>
                    <a:pt x="24682" y="5042"/>
                    <a:pt x="25922" y="8939"/>
                    <a:pt x="25922" y="13721"/>
                  </a:cubicBezTo>
                  <a:cubicBezTo>
                    <a:pt x="25922" y="17087"/>
                    <a:pt x="24328" y="23641"/>
                    <a:pt x="23088" y="28424"/>
                  </a:cubicBezTo>
                  <a:cubicBezTo>
                    <a:pt x="21848" y="33206"/>
                    <a:pt x="20076" y="40469"/>
                    <a:pt x="19191" y="44366"/>
                  </a:cubicBezTo>
                  <a:lnTo>
                    <a:pt x="13522" y="67039"/>
                  </a:lnTo>
                  <a:cubicBezTo>
                    <a:pt x="12814" y="69342"/>
                    <a:pt x="11751" y="73770"/>
                    <a:pt x="11751" y="74302"/>
                  </a:cubicBezTo>
                  <a:cubicBezTo>
                    <a:pt x="11751" y="78199"/>
                    <a:pt x="14939" y="79970"/>
                    <a:pt x="17774" y="79970"/>
                  </a:cubicBezTo>
                  <a:cubicBezTo>
                    <a:pt x="20962" y="79970"/>
                    <a:pt x="23796" y="77667"/>
                    <a:pt x="24682" y="76073"/>
                  </a:cubicBezTo>
                  <a:cubicBezTo>
                    <a:pt x="25568" y="74479"/>
                    <a:pt x="26985" y="68811"/>
                    <a:pt x="27870" y="65091"/>
                  </a:cubicBezTo>
                  <a:cubicBezTo>
                    <a:pt x="28756" y="61725"/>
                    <a:pt x="30704" y="53577"/>
                    <a:pt x="31767" y="49149"/>
                  </a:cubicBezTo>
                  <a:cubicBezTo>
                    <a:pt x="32830" y="45252"/>
                    <a:pt x="33893" y="41355"/>
                    <a:pt x="34779" y="37280"/>
                  </a:cubicBezTo>
                  <a:cubicBezTo>
                    <a:pt x="36727" y="30018"/>
                    <a:pt x="37081" y="28601"/>
                    <a:pt x="42218" y="21338"/>
                  </a:cubicBezTo>
                  <a:cubicBezTo>
                    <a:pt x="47178" y="14253"/>
                    <a:pt x="55503" y="5042"/>
                    <a:pt x="68789" y="5042"/>
                  </a:cubicBezTo>
                  <a:cubicBezTo>
                    <a:pt x="79063" y="5042"/>
                    <a:pt x="79240" y="14076"/>
                    <a:pt x="79240" y="17441"/>
                  </a:cubicBezTo>
                  <a:cubicBezTo>
                    <a:pt x="79240" y="21870"/>
                    <a:pt x="78708" y="24172"/>
                    <a:pt x="76228" y="34092"/>
                  </a:cubicBezTo>
                  <a:lnTo>
                    <a:pt x="68789" y="63851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9023064E-1DF4-5680-C736-DDE0A1FECBE8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5318886" y="7628906"/>
              <a:ext cx="168279" cy="59213"/>
            </a:xfrm>
            <a:custGeom>
              <a:avLst/>
              <a:gdLst>
                <a:gd name="connsiteX0" fmla="*/ 159923 w 168279"/>
                <a:gd name="connsiteY0" fmla="*/ 10203 h 59213"/>
                <a:gd name="connsiteX1" fmla="*/ 168526 w 168279"/>
                <a:gd name="connsiteY1" fmla="*/ 5141 h 59213"/>
                <a:gd name="connsiteX2" fmla="*/ 160176 w 168279"/>
                <a:gd name="connsiteY2" fmla="*/ 80 h 59213"/>
                <a:gd name="connsiteX3" fmla="*/ 8598 w 168279"/>
                <a:gd name="connsiteY3" fmla="*/ 80 h 59213"/>
                <a:gd name="connsiteX4" fmla="*/ 247 w 168279"/>
                <a:gd name="connsiteY4" fmla="*/ 5141 h 59213"/>
                <a:gd name="connsiteX5" fmla="*/ 8851 w 168279"/>
                <a:gd name="connsiteY5" fmla="*/ 10203 h 59213"/>
                <a:gd name="connsiteX6" fmla="*/ 159923 w 168279"/>
                <a:gd name="connsiteY6" fmla="*/ 10203 h 59213"/>
                <a:gd name="connsiteX7" fmla="*/ 160176 w 168279"/>
                <a:gd name="connsiteY7" fmla="*/ 59294 h 59213"/>
                <a:gd name="connsiteX8" fmla="*/ 168526 w 168279"/>
                <a:gd name="connsiteY8" fmla="*/ 54233 h 59213"/>
                <a:gd name="connsiteX9" fmla="*/ 159923 w 168279"/>
                <a:gd name="connsiteY9" fmla="*/ 49172 h 59213"/>
                <a:gd name="connsiteX10" fmla="*/ 8851 w 168279"/>
                <a:gd name="connsiteY10" fmla="*/ 49172 h 59213"/>
                <a:gd name="connsiteX11" fmla="*/ 247 w 168279"/>
                <a:gd name="connsiteY11" fmla="*/ 54233 h 59213"/>
                <a:gd name="connsiteX12" fmla="*/ 8598 w 168279"/>
                <a:gd name="connsiteY12" fmla="*/ 59294 h 59213"/>
                <a:gd name="connsiteX13" fmla="*/ 160176 w 168279"/>
                <a:gd name="connsiteY13" fmla="*/ 59294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9" h="59213">
                  <a:moveTo>
                    <a:pt x="159923" y="10203"/>
                  </a:moveTo>
                  <a:cubicBezTo>
                    <a:pt x="163718" y="10203"/>
                    <a:pt x="168526" y="10203"/>
                    <a:pt x="168526" y="5141"/>
                  </a:cubicBezTo>
                  <a:cubicBezTo>
                    <a:pt x="168526" y="80"/>
                    <a:pt x="163718" y="80"/>
                    <a:pt x="160176" y="80"/>
                  </a:cubicBezTo>
                  <a:lnTo>
                    <a:pt x="8598" y="80"/>
                  </a:lnTo>
                  <a:cubicBezTo>
                    <a:pt x="5055" y="80"/>
                    <a:pt x="247" y="80"/>
                    <a:pt x="247" y="5141"/>
                  </a:cubicBezTo>
                  <a:cubicBezTo>
                    <a:pt x="247" y="10203"/>
                    <a:pt x="5055" y="10203"/>
                    <a:pt x="8851" y="10203"/>
                  </a:cubicBezTo>
                  <a:lnTo>
                    <a:pt x="159923" y="10203"/>
                  </a:lnTo>
                  <a:close/>
                  <a:moveTo>
                    <a:pt x="160176" y="59294"/>
                  </a:moveTo>
                  <a:cubicBezTo>
                    <a:pt x="163718" y="59294"/>
                    <a:pt x="168526" y="59294"/>
                    <a:pt x="168526" y="54233"/>
                  </a:cubicBezTo>
                  <a:cubicBezTo>
                    <a:pt x="168526" y="49172"/>
                    <a:pt x="163718" y="49172"/>
                    <a:pt x="159923" y="49172"/>
                  </a:cubicBezTo>
                  <a:lnTo>
                    <a:pt x="8851" y="49172"/>
                  </a:lnTo>
                  <a:cubicBezTo>
                    <a:pt x="5055" y="49172"/>
                    <a:pt x="247" y="49172"/>
                    <a:pt x="247" y="54233"/>
                  </a:cubicBezTo>
                  <a:cubicBezTo>
                    <a:pt x="247" y="59294"/>
                    <a:pt x="5055" y="59294"/>
                    <a:pt x="8598" y="59294"/>
                  </a:cubicBezTo>
                  <a:lnTo>
                    <a:pt x="160176" y="59294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38E3C371-3482-C82C-5AAE-67E36CC657B1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15599913" y="7307700"/>
              <a:ext cx="230023" cy="607322"/>
            </a:xfrm>
            <a:custGeom>
              <a:avLst/>
              <a:gdLst>
                <a:gd name="connsiteX0" fmla="*/ 90091 w 230023"/>
                <a:gd name="connsiteY0" fmla="*/ 557283 h 607322"/>
                <a:gd name="connsiteX1" fmla="*/ 89838 w 230023"/>
                <a:gd name="connsiteY1" fmla="*/ 557283 h 607322"/>
                <a:gd name="connsiteX2" fmla="*/ 35179 w 230023"/>
                <a:gd name="connsiteY2" fmla="*/ 303726 h 607322"/>
                <a:gd name="connsiteX3" fmla="*/ 2029 w 230023"/>
                <a:gd name="connsiteY3" fmla="*/ 355854 h 607322"/>
                <a:gd name="connsiteX4" fmla="*/ 258 w 230023"/>
                <a:gd name="connsiteY4" fmla="*/ 358891 h 607322"/>
                <a:gd name="connsiteX5" fmla="*/ 3801 w 230023"/>
                <a:gd name="connsiteY5" fmla="*/ 362940 h 607322"/>
                <a:gd name="connsiteX6" fmla="*/ 21008 w 230023"/>
                <a:gd name="connsiteY6" fmla="*/ 335863 h 607322"/>
                <a:gd name="connsiteX7" fmla="*/ 79463 w 230023"/>
                <a:gd name="connsiteY7" fmla="*/ 607387 h 607322"/>
                <a:gd name="connsiteX8" fmla="*/ 90091 w 230023"/>
                <a:gd name="connsiteY8" fmla="*/ 600808 h 607322"/>
                <a:gd name="connsiteX9" fmla="*/ 229269 w 230023"/>
                <a:gd name="connsiteY9" fmla="*/ 10440 h 607322"/>
                <a:gd name="connsiteX10" fmla="*/ 230281 w 230023"/>
                <a:gd name="connsiteY10" fmla="*/ 5126 h 607322"/>
                <a:gd name="connsiteX11" fmla="*/ 225220 w 230023"/>
                <a:gd name="connsiteY11" fmla="*/ 65 h 607322"/>
                <a:gd name="connsiteX12" fmla="*/ 219653 w 230023"/>
                <a:gd name="connsiteY12" fmla="*/ 6897 h 607322"/>
                <a:gd name="connsiteX13" fmla="*/ 90091 w 230023"/>
                <a:gd name="connsiteY13" fmla="*/ 557283 h 60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0023" h="607322">
                  <a:moveTo>
                    <a:pt x="90091" y="557283"/>
                  </a:moveTo>
                  <a:lnTo>
                    <a:pt x="89838" y="557283"/>
                  </a:lnTo>
                  <a:lnTo>
                    <a:pt x="35179" y="303726"/>
                  </a:lnTo>
                  <a:lnTo>
                    <a:pt x="2029" y="355854"/>
                  </a:lnTo>
                  <a:cubicBezTo>
                    <a:pt x="258" y="358132"/>
                    <a:pt x="258" y="358638"/>
                    <a:pt x="258" y="358891"/>
                  </a:cubicBezTo>
                  <a:cubicBezTo>
                    <a:pt x="258" y="359903"/>
                    <a:pt x="3548" y="362687"/>
                    <a:pt x="3801" y="362940"/>
                  </a:cubicBezTo>
                  <a:lnTo>
                    <a:pt x="21008" y="335863"/>
                  </a:lnTo>
                  <a:lnTo>
                    <a:pt x="79463" y="607387"/>
                  </a:lnTo>
                  <a:cubicBezTo>
                    <a:pt x="87814" y="607387"/>
                    <a:pt x="88573" y="607387"/>
                    <a:pt x="90091" y="600808"/>
                  </a:cubicBezTo>
                  <a:lnTo>
                    <a:pt x="229269" y="10440"/>
                  </a:lnTo>
                  <a:cubicBezTo>
                    <a:pt x="229775" y="8668"/>
                    <a:pt x="230281" y="6391"/>
                    <a:pt x="230281" y="5126"/>
                  </a:cubicBezTo>
                  <a:cubicBezTo>
                    <a:pt x="230281" y="2342"/>
                    <a:pt x="228257" y="65"/>
                    <a:pt x="225220" y="65"/>
                  </a:cubicBezTo>
                  <a:cubicBezTo>
                    <a:pt x="221172" y="65"/>
                    <a:pt x="220412" y="3354"/>
                    <a:pt x="219653" y="6897"/>
                  </a:cubicBezTo>
                  <a:lnTo>
                    <a:pt x="90091" y="557283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247D982D-2D5C-53C3-7DA8-879655F7495B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15824876" y="7307701"/>
              <a:ext cx="388352" cy="10121"/>
            </a:xfrm>
            <a:custGeom>
              <a:avLst/>
              <a:gdLst>
                <a:gd name="connsiteX0" fmla="*/ 0 w 388352"/>
                <a:gd name="connsiteY0" fmla="*/ 0 h 10121"/>
                <a:gd name="connsiteX1" fmla="*/ 388353 w 388352"/>
                <a:gd name="connsiteY1" fmla="*/ 0 h 10121"/>
                <a:gd name="connsiteX2" fmla="*/ 388353 w 388352"/>
                <a:gd name="connsiteY2" fmla="*/ 10121 h 10121"/>
                <a:gd name="connsiteX3" fmla="*/ 0 w 388352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352" h="10121">
                  <a:moveTo>
                    <a:pt x="0" y="0"/>
                  </a:moveTo>
                  <a:lnTo>
                    <a:pt x="388353" y="0"/>
                  </a:lnTo>
                  <a:lnTo>
                    <a:pt x="388353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C44403FE-190E-EF48-8F92-F4268F53555B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15862580" y="7438736"/>
              <a:ext cx="207248" cy="114632"/>
            </a:xfrm>
            <a:custGeom>
              <a:avLst/>
              <a:gdLst>
                <a:gd name="connsiteX0" fmla="*/ 15199 w 207248"/>
                <a:gd name="connsiteY0" fmla="*/ 96992 h 114632"/>
                <a:gd name="connsiteX1" fmla="*/ 12922 w 207248"/>
                <a:gd name="connsiteY1" fmla="*/ 107873 h 114632"/>
                <a:gd name="connsiteX2" fmla="*/ 20260 w 207248"/>
                <a:gd name="connsiteY2" fmla="*/ 114706 h 114632"/>
                <a:gd name="connsiteX3" fmla="*/ 29623 w 207248"/>
                <a:gd name="connsiteY3" fmla="*/ 107620 h 114632"/>
                <a:gd name="connsiteX4" fmla="*/ 34431 w 207248"/>
                <a:gd name="connsiteY4" fmla="*/ 88895 h 114632"/>
                <a:gd name="connsiteX5" fmla="*/ 39998 w 207248"/>
                <a:gd name="connsiteY5" fmla="*/ 66120 h 114632"/>
                <a:gd name="connsiteX6" fmla="*/ 44300 w 207248"/>
                <a:gd name="connsiteY6" fmla="*/ 49166 h 114632"/>
                <a:gd name="connsiteX7" fmla="*/ 47590 w 207248"/>
                <a:gd name="connsiteY7" fmla="*/ 36513 h 114632"/>
                <a:gd name="connsiteX8" fmla="*/ 88837 w 207248"/>
                <a:gd name="connsiteY8" fmla="*/ 5641 h 114632"/>
                <a:gd name="connsiteX9" fmla="*/ 102502 w 207248"/>
                <a:gd name="connsiteY9" fmla="*/ 23354 h 114632"/>
                <a:gd name="connsiteX10" fmla="*/ 98706 w 207248"/>
                <a:gd name="connsiteY10" fmla="*/ 44358 h 114632"/>
                <a:gd name="connsiteX11" fmla="*/ 91621 w 207248"/>
                <a:gd name="connsiteY11" fmla="*/ 73712 h 114632"/>
                <a:gd name="connsiteX12" fmla="*/ 86560 w 207248"/>
                <a:gd name="connsiteY12" fmla="*/ 92943 h 114632"/>
                <a:gd name="connsiteX13" fmla="*/ 83270 w 207248"/>
                <a:gd name="connsiteY13" fmla="*/ 107873 h 114632"/>
                <a:gd name="connsiteX14" fmla="*/ 90608 w 207248"/>
                <a:gd name="connsiteY14" fmla="*/ 114706 h 114632"/>
                <a:gd name="connsiteX15" fmla="*/ 101996 w 207248"/>
                <a:gd name="connsiteY15" fmla="*/ 100282 h 114632"/>
                <a:gd name="connsiteX16" fmla="*/ 117179 w 207248"/>
                <a:gd name="connsiteY16" fmla="*/ 39297 h 114632"/>
                <a:gd name="connsiteX17" fmla="*/ 158932 w 207248"/>
                <a:gd name="connsiteY17" fmla="*/ 5641 h 114632"/>
                <a:gd name="connsiteX18" fmla="*/ 172597 w 207248"/>
                <a:gd name="connsiteY18" fmla="*/ 23354 h 114632"/>
                <a:gd name="connsiteX19" fmla="*/ 156908 w 207248"/>
                <a:gd name="connsiteY19" fmla="*/ 80038 h 114632"/>
                <a:gd name="connsiteX20" fmla="*/ 153618 w 207248"/>
                <a:gd name="connsiteY20" fmla="*/ 93956 h 114632"/>
                <a:gd name="connsiteX21" fmla="*/ 174368 w 207248"/>
                <a:gd name="connsiteY21" fmla="*/ 114706 h 114632"/>
                <a:gd name="connsiteX22" fmla="*/ 207518 w 207248"/>
                <a:gd name="connsiteY22" fmla="*/ 75736 h 114632"/>
                <a:gd name="connsiteX23" fmla="*/ 204481 w 207248"/>
                <a:gd name="connsiteY23" fmla="*/ 73205 h 114632"/>
                <a:gd name="connsiteX24" fmla="*/ 200686 w 207248"/>
                <a:gd name="connsiteY24" fmla="*/ 77760 h 114632"/>
                <a:gd name="connsiteX25" fmla="*/ 174874 w 207248"/>
                <a:gd name="connsiteY25" fmla="*/ 109139 h 114632"/>
                <a:gd name="connsiteX26" fmla="*/ 168801 w 207248"/>
                <a:gd name="connsiteY26" fmla="*/ 100788 h 114632"/>
                <a:gd name="connsiteX27" fmla="*/ 173356 w 207248"/>
                <a:gd name="connsiteY27" fmla="*/ 82821 h 114632"/>
                <a:gd name="connsiteX28" fmla="*/ 188792 w 207248"/>
                <a:gd name="connsiteY28" fmla="*/ 27150 h 114632"/>
                <a:gd name="connsiteX29" fmla="*/ 159691 w 207248"/>
                <a:gd name="connsiteY29" fmla="*/ 74 h 114632"/>
                <a:gd name="connsiteX30" fmla="*/ 118444 w 207248"/>
                <a:gd name="connsiteY30" fmla="*/ 24620 h 114632"/>
                <a:gd name="connsiteX31" fmla="*/ 110346 w 207248"/>
                <a:gd name="connsiteY31" fmla="*/ 6653 h 114632"/>
                <a:gd name="connsiteX32" fmla="*/ 89596 w 207248"/>
                <a:gd name="connsiteY32" fmla="*/ 74 h 114632"/>
                <a:gd name="connsiteX33" fmla="*/ 50120 w 207248"/>
                <a:gd name="connsiteY33" fmla="*/ 22089 h 114632"/>
                <a:gd name="connsiteX34" fmla="*/ 26839 w 207248"/>
                <a:gd name="connsiteY34" fmla="*/ 74 h 114632"/>
                <a:gd name="connsiteX35" fmla="*/ 8114 w 207248"/>
                <a:gd name="connsiteY35" fmla="*/ 14498 h 114632"/>
                <a:gd name="connsiteX36" fmla="*/ 269 w 207248"/>
                <a:gd name="connsiteY36" fmla="*/ 39044 h 114632"/>
                <a:gd name="connsiteX37" fmla="*/ 3306 w 207248"/>
                <a:gd name="connsiteY37" fmla="*/ 41574 h 114632"/>
                <a:gd name="connsiteX38" fmla="*/ 7608 w 207248"/>
                <a:gd name="connsiteY38" fmla="*/ 35754 h 114632"/>
                <a:gd name="connsiteX39" fmla="*/ 26080 w 207248"/>
                <a:gd name="connsiteY39" fmla="*/ 5641 h 114632"/>
                <a:gd name="connsiteX40" fmla="*/ 33925 w 207248"/>
                <a:gd name="connsiteY40" fmla="*/ 17281 h 114632"/>
                <a:gd name="connsiteX41" fmla="*/ 29876 w 207248"/>
                <a:gd name="connsiteY41" fmla="*/ 38537 h 114632"/>
                <a:gd name="connsiteX42" fmla="*/ 15199 w 207248"/>
                <a:gd name="connsiteY42" fmla="*/ 96992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14632">
                  <a:moveTo>
                    <a:pt x="15199" y="96992"/>
                  </a:moveTo>
                  <a:cubicBezTo>
                    <a:pt x="14440" y="100788"/>
                    <a:pt x="12922" y="106608"/>
                    <a:pt x="12922" y="107873"/>
                  </a:cubicBezTo>
                  <a:cubicBezTo>
                    <a:pt x="12922" y="112428"/>
                    <a:pt x="16464" y="114706"/>
                    <a:pt x="20260" y="114706"/>
                  </a:cubicBezTo>
                  <a:cubicBezTo>
                    <a:pt x="23297" y="114706"/>
                    <a:pt x="27852" y="112681"/>
                    <a:pt x="29623" y="107620"/>
                  </a:cubicBezTo>
                  <a:cubicBezTo>
                    <a:pt x="29876" y="107114"/>
                    <a:pt x="32913" y="95221"/>
                    <a:pt x="34431" y="88895"/>
                  </a:cubicBezTo>
                  <a:lnTo>
                    <a:pt x="39998" y="66120"/>
                  </a:lnTo>
                  <a:cubicBezTo>
                    <a:pt x="41516" y="60553"/>
                    <a:pt x="43035" y="54986"/>
                    <a:pt x="44300" y="49166"/>
                  </a:cubicBezTo>
                  <a:cubicBezTo>
                    <a:pt x="45312" y="44864"/>
                    <a:pt x="47337" y="37525"/>
                    <a:pt x="47590" y="36513"/>
                  </a:cubicBezTo>
                  <a:cubicBezTo>
                    <a:pt x="51385" y="28668"/>
                    <a:pt x="64797" y="5641"/>
                    <a:pt x="88837" y="5641"/>
                  </a:cubicBezTo>
                  <a:cubicBezTo>
                    <a:pt x="100224" y="5641"/>
                    <a:pt x="102502" y="15004"/>
                    <a:pt x="102502" y="23354"/>
                  </a:cubicBezTo>
                  <a:cubicBezTo>
                    <a:pt x="102502" y="29681"/>
                    <a:pt x="100730" y="36766"/>
                    <a:pt x="98706" y="44358"/>
                  </a:cubicBezTo>
                  <a:lnTo>
                    <a:pt x="91621" y="73712"/>
                  </a:lnTo>
                  <a:lnTo>
                    <a:pt x="86560" y="92943"/>
                  </a:lnTo>
                  <a:cubicBezTo>
                    <a:pt x="85547" y="98004"/>
                    <a:pt x="83270" y="106608"/>
                    <a:pt x="83270" y="107873"/>
                  </a:cubicBezTo>
                  <a:cubicBezTo>
                    <a:pt x="83270" y="112428"/>
                    <a:pt x="86813" y="114706"/>
                    <a:pt x="90608" y="114706"/>
                  </a:cubicBezTo>
                  <a:cubicBezTo>
                    <a:pt x="98453" y="114706"/>
                    <a:pt x="99971" y="108380"/>
                    <a:pt x="101996" y="100282"/>
                  </a:cubicBezTo>
                  <a:cubicBezTo>
                    <a:pt x="105538" y="86111"/>
                    <a:pt x="114901" y="49166"/>
                    <a:pt x="117179" y="39297"/>
                  </a:cubicBezTo>
                  <a:cubicBezTo>
                    <a:pt x="117938" y="36007"/>
                    <a:pt x="131350" y="5641"/>
                    <a:pt x="158932" y="5641"/>
                  </a:cubicBezTo>
                  <a:cubicBezTo>
                    <a:pt x="169813" y="5641"/>
                    <a:pt x="172597" y="14245"/>
                    <a:pt x="172597" y="23354"/>
                  </a:cubicBezTo>
                  <a:cubicBezTo>
                    <a:pt x="172597" y="37778"/>
                    <a:pt x="161969" y="66626"/>
                    <a:pt x="156908" y="80038"/>
                  </a:cubicBezTo>
                  <a:cubicBezTo>
                    <a:pt x="154630" y="86111"/>
                    <a:pt x="153618" y="88895"/>
                    <a:pt x="153618" y="93956"/>
                  </a:cubicBezTo>
                  <a:cubicBezTo>
                    <a:pt x="153618" y="105849"/>
                    <a:pt x="162475" y="114706"/>
                    <a:pt x="174368" y="114706"/>
                  </a:cubicBezTo>
                  <a:cubicBezTo>
                    <a:pt x="198155" y="114706"/>
                    <a:pt x="207518" y="77760"/>
                    <a:pt x="207518" y="75736"/>
                  </a:cubicBezTo>
                  <a:cubicBezTo>
                    <a:pt x="207518" y="73205"/>
                    <a:pt x="205241" y="73205"/>
                    <a:pt x="204481" y="73205"/>
                  </a:cubicBezTo>
                  <a:cubicBezTo>
                    <a:pt x="201951" y="73205"/>
                    <a:pt x="201951" y="73965"/>
                    <a:pt x="200686" y="77760"/>
                  </a:cubicBezTo>
                  <a:cubicBezTo>
                    <a:pt x="196890" y="91172"/>
                    <a:pt x="188792" y="109139"/>
                    <a:pt x="174874" y="109139"/>
                  </a:cubicBezTo>
                  <a:cubicBezTo>
                    <a:pt x="170573" y="109139"/>
                    <a:pt x="168801" y="106608"/>
                    <a:pt x="168801" y="100788"/>
                  </a:cubicBezTo>
                  <a:cubicBezTo>
                    <a:pt x="168801" y="94462"/>
                    <a:pt x="171079" y="88389"/>
                    <a:pt x="173356" y="82821"/>
                  </a:cubicBezTo>
                  <a:cubicBezTo>
                    <a:pt x="178164" y="69663"/>
                    <a:pt x="188792" y="41574"/>
                    <a:pt x="188792" y="27150"/>
                  </a:cubicBezTo>
                  <a:cubicBezTo>
                    <a:pt x="188792" y="10702"/>
                    <a:pt x="178670" y="74"/>
                    <a:pt x="159691" y="74"/>
                  </a:cubicBezTo>
                  <a:cubicBezTo>
                    <a:pt x="140713" y="74"/>
                    <a:pt x="127807" y="11208"/>
                    <a:pt x="118444" y="24620"/>
                  </a:cubicBezTo>
                  <a:cubicBezTo>
                    <a:pt x="118191" y="21330"/>
                    <a:pt x="117432" y="12726"/>
                    <a:pt x="110346" y="6653"/>
                  </a:cubicBezTo>
                  <a:cubicBezTo>
                    <a:pt x="104020" y="1339"/>
                    <a:pt x="95922" y="74"/>
                    <a:pt x="89596" y="74"/>
                  </a:cubicBezTo>
                  <a:cubicBezTo>
                    <a:pt x="66822" y="74"/>
                    <a:pt x="54422" y="16269"/>
                    <a:pt x="50120" y="22089"/>
                  </a:cubicBezTo>
                  <a:cubicBezTo>
                    <a:pt x="48855" y="7665"/>
                    <a:pt x="38227" y="74"/>
                    <a:pt x="26839" y="74"/>
                  </a:cubicBezTo>
                  <a:cubicBezTo>
                    <a:pt x="15199" y="74"/>
                    <a:pt x="10391" y="9943"/>
                    <a:pt x="8114" y="14498"/>
                  </a:cubicBezTo>
                  <a:cubicBezTo>
                    <a:pt x="3559" y="23354"/>
                    <a:pt x="269" y="38284"/>
                    <a:pt x="269" y="39044"/>
                  </a:cubicBezTo>
                  <a:cubicBezTo>
                    <a:pt x="269" y="41574"/>
                    <a:pt x="2800" y="41574"/>
                    <a:pt x="3306" y="41574"/>
                  </a:cubicBezTo>
                  <a:cubicBezTo>
                    <a:pt x="5836" y="41574"/>
                    <a:pt x="6089" y="41321"/>
                    <a:pt x="7608" y="35754"/>
                  </a:cubicBezTo>
                  <a:cubicBezTo>
                    <a:pt x="11909" y="17787"/>
                    <a:pt x="16971" y="5641"/>
                    <a:pt x="26080" y="5641"/>
                  </a:cubicBezTo>
                  <a:cubicBezTo>
                    <a:pt x="30129" y="5641"/>
                    <a:pt x="33925" y="7665"/>
                    <a:pt x="33925" y="17281"/>
                  </a:cubicBezTo>
                  <a:cubicBezTo>
                    <a:pt x="33925" y="22595"/>
                    <a:pt x="33166" y="25379"/>
                    <a:pt x="29876" y="38537"/>
                  </a:cubicBezTo>
                  <a:lnTo>
                    <a:pt x="15199" y="96992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1E13EACA-4402-9D43-1267-5A62761B4C49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16080208" y="7372184"/>
              <a:ext cx="97930" cy="181437"/>
            </a:xfrm>
            <a:custGeom>
              <a:avLst/>
              <a:gdLst>
                <a:gd name="connsiteX0" fmla="*/ 1543 w 97930"/>
                <a:gd name="connsiteY0" fmla="*/ 153423 h 181437"/>
                <a:gd name="connsiteX1" fmla="*/ 278 w 97930"/>
                <a:gd name="connsiteY1" fmla="*/ 155953 h 181437"/>
                <a:gd name="connsiteX2" fmla="*/ 3315 w 97930"/>
                <a:gd name="connsiteY2" fmla="*/ 159243 h 181437"/>
                <a:gd name="connsiteX3" fmla="*/ 12424 w 97930"/>
                <a:gd name="connsiteY3" fmla="*/ 151398 h 181437"/>
                <a:gd name="connsiteX4" fmla="*/ 21534 w 97930"/>
                <a:gd name="connsiteY4" fmla="*/ 142795 h 181437"/>
                <a:gd name="connsiteX5" fmla="*/ 49876 w 97930"/>
                <a:gd name="connsiteY5" fmla="*/ 181511 h 181437"/>
                <a:gd name="connsiteX6" fmla="*/ 74169 w 97930"/>
                <a:gd name="connsiteY6" fmla="*/ 171895 h 181437"/>
                <a:gd name="connsiteX7" fmla="*/ 89605 w 97930"/>
                <a:gd name="connsiteY7" fmla="*/ 156965 h 181437"/>
                <a:gd name="connsiteX8" fmla="*/ 86568 w 97930"/>
                <a:gd name="connsiteY8" fmla="*/ 153929 h 181437"/>
                <a:gd name="connsiteX9" fmla="*/ 83279 w 97930"/>
                <a:gd name="connsiteY9" fmla="*/ 156206 h 181437"/>
                <a:gd name="connsiteX10" fmla="*/ 50382 w 97930"/>
                <a:gd name="connsiteY10" fmla="*/ 175944 h 181437"/>
                <a:gd name="connsiteX11" fmla="*/ 34946 w 97930"/>
                <a:gd name="connsiteY11" fmla="*/ 143048 h 181437"/>
                <a:gd name="connsiteX12" fmla="*/ 36211 w 97930"/>
                <a:gd name="connsiteY12" fmla="*/ 128624 h 181437"/>
                <a:gd name="connsiteX13" fmla="*/ 41778 w 97930"/>
                <a:gd name="connsiteY13" fmla="*/ 122297 h 181437"/>
                <a:gd name="connsiteX14" fmla="*/ 98209 w 97930"/>
                <a:gd name="connsiteY14" fmla="*/ 19812 h 181437"/>
                <a:gd name="connsiteX15" fmla="*/ 83279 w 97930"/>
                <a:gd name="connsiteY15" fmla="*/ 74 h 181437"/>
                <a:gd name="connsiteX16" fmla="*/ 41019 w 97930"/>
                <a:gd name="connsiteY16" fmla="*/ 47647 h 181437"/>
                <a:gd name="connsiteX17" fmla="*/ 21028 w 97930"/>
                <a:gd name="connsiteY17" fmla="*/ 134950 h 181437"/>
                <a:gd name="connsiteX18" fmla="*/ 1543 w 97930"/>
                <a:gd name="connsiteY18" fmla="*/ 153423 h 181437"/>
                <a:gd name="connsiteX19" fmla="*/ 37476 w 97930"/>
                <a:gd name="connsiteY19" fmla="*/ 117996 h 181437"/>
                <a:gd name="connsiteX20" fmla="*/ 63288 w 97930"/>
                <a:gd name="connsiteY20" fmla="*/ 29428 h 181437"/>
                <a:gd name="connsiteX21" fmla="*/ 83532 w 97930"/>
                <a:gd name="connsiteY21" fmla="*/ 5641 h 181437"/>
                <a:gd name="connsiteX22" fmla="*/ 92135 w 97930"/>
                <a:gd name="connsiteY22" fmla="*/ 18799 h 181437"/>
                <a:gd name="connsiteX23" fmla="*/ 37476 w 97930"/>
                <a:gd name="connsiteY23" fmla="*/ 117996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930" h="181437">
                  <a:moveTo>
                    <a:pt x="1543" y="153423"/>
                  </a:moveTo>
                  <a:cubicBezTo>
                    <a:pt x="1037" y="154182"/>
                    <a:pt x="278" y="154941"/>
                    <a:pt x="278" y="155953"/>
                  </a:cubicBezTo>
                  <a:cubicBezTo>
                    <a:pt x="278" y="157218"/>
                    <a:pt x="1796" y="159243"/>
                    <a:pt x="3315" y="159243"/>
                  </a:cubicBezTo>
                  <a:cubicBezTo>
                    <a:pt x="4580" y="159243"/>
                    <a:pt x="5339" y="158484"/>
                    <a:pt x="12424" y="151398"/>
                  </a:cubicBezTo>
                  <a:cubicBezTo>
                    <a:pt x="14449" y="149627"/>
                    <a:pt x="19510" y="144819"/>
                    <a:pt x="21534" y="142795"/>
                  </a:cubicBezTo>
                  <a:cubicBezTo>
                    <a:pt x="24065" y="162786"/>
                    <a:pt x="31403" y="181511"/>
                    <a:pt x="49876" y="181511"/>
                  </a:cubicBezTo>
                  <a:cubicBezTo>
                    <a:pt x="59998" y="181511"/>
                    <a:pt x="68855" y="175691"/>
                    <a:pt x="74169" y="171895"/>
                  </a:cubicBezTo>
                  <a:cubicBezTo>
                    <a:pt x="77712" y="169365"/>
                    <a:pt x="89605" y="159496"/>
                    <a:pt x="89605" y="156965"/>
                  </a:cubicBezTo>
                  <a:cubicBezTo>
                    <a:pt x="89605" y="156206"/>
                    <a:pt x="88846" y="153929"/>
                    <a:pt x="86568" y="153929"/>
                  </a:cubicBezTo>
                  <a:cubicBezTo>
                    <a:pt x="85809" y="153929"/>
                    <a:pt x="85556" y="154182"/>
                    <a:pt x="83279" y="156206"/>
                  </a:cubicBezTo>
                  <a:cubicBezTo>
                    <a:pt x="67083" y="172148"/>
                    <a:pt x="57720" y="175944"/>
                    <a:pt x="50382" y="175944"/>
                  </a:cubicBezTo>
                  <a:cubicBezTo>
                    <a:pt x="38995" y="175944"/>
                    <a:pt x="34946" y="162786"/>
                    <a:pt x="34946" y="143048"/>
                  </a:cubicBezTo>
                  <a:cubicBezTo>
                    <a:pt x="34946" y="141529"/>
                    <a:pt x="35452" y="129889"/>
                    <a:pt x="36211" y="128624"/>
                  </a:cubicBezTo>
                  <a:cubicBezTo>
                    <a:pt x="36717" y="127865"/>
                    <a:pt x="36717" y="127358"/>
                    <a:pt x="41778" y="122297"/>
                  </a:cubicBezTo>
                  <a:cubicBezTo>
                    <a:pt x="62275" y="101800"/>
                    <a:pt x="98209" y="59035"/>
                    <a:pt x="98209" y="19812"/>
                  </a:cubicBezTo>
                  <a:cubicBezTo>
                    <a:pt x="98209" y="15510"/>
                    <a:pt x="98209" y="74"/>
                    <a:pt x="83279" y="74"/>
                  </a:cubicBezTo>
                  <a:cubicBezTo>
                    <a:pt x="62275" y="74"/>
                    <a:pt x="43550" y="41827"/>
                    <a:pt x="41019" y="47647"/>
                  </a:cubicBezTo>
                  <a:cubicBezTo>
                    <a:pt x="28873" y="75230"/>
                    <a:pt x="21028" y="104837"/>
                    <a:pt x="21028" y="134950"/>
                  </a:cubicBezTo>
                  <a:lnTo>
                    <a:pt x="1543" y="153423"/>
                  </a:lnTo>
                  <a:close/>
                  <a:moveTo>
                    <a:pt x="37476" y="117996"/>
                  </a:moveTo>
                  <a:cubicBezTo>
                    <a:pt x="37982" y="115212"/>
                    <a:pt x="48864" y="59035"/>
                    <a:pt x="63288" y="29428"/>
                  </a:cubicBezTo>
                  <a:cubicBezTo>
                    <a:pt x="70120" y="15763"/>
                    <a:pt x="75434" y="5641"/>
                    <a:pt x="83532" y="5641"/>
                  </a:cubicBezTo>
                  <a:cubicBezTo>
                    <a:pt x="92135" y="5641"/>
                    <a:pt x="92135" y="14751"/>
                    <a:pt x="92135" y="18799"/>
                  </a:cubicBezTo>
                  <a:cubicBezTo>
                    <a:pt x="92135" y="61059"/>
                    <a:pt x="49623" y="105343"/>
                    <a:pt x="37476" y="117996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BD5C99AE-ACF5-07E3-B1F1-513EBD0F43FF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15855242" y="7653452"/>
              <a:ext cx="327620" cy="10121"/>
            </a:xfrm>
            <a:custGeom>
              <a:avLst/>
              <a:gdLst>
                <a:gd name="connsiteX0" fmla="*/ 0 w 327620"/>
                <a:gd name="connsiteY0" fmla="*/ 0 h 10121"/>
                <a:gd name="connsiteX1" fmla="*/ 327622 w 327620"/>
                <a:gd name="connsiteY1" fmla="*/ 0 h 10121"/>
                <a:gd name="connsiteX2" fmla="*/ 327622 w 327620"/>
                <a:gd name="connsiteY2" fmla="*/ 10122 h 10121"/>
                <a:gd name="connsiteX3" fmla="*/ 0 w 327620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620" h="10121">
                  <a:moveTo>
                    <a:pt x="0" y="0"/>
                  </a:moveTo>
                  <a:lnTo>
                    <a:pt x="327622" y="0"/>
                  </a:lnTo>
                  <a:lnTo>
                    <a:pt x="327622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AD68295F-C48B-E51E-DBAB-30ACF3C1F70C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15968442" y="7726824"/>
              <a:ext cx="100967" cy="168531"/>
            </a:xfrm>
            <a:custGeom>
              <a:avLst/>
              <a:gdLst>
                <a:gd name="connsiteX0" fmla="*/ 19758 w 100967"/>
                <a:gd name="connsiteY0" fmla="*/ 149134 h 168531"/>
                <a:gd name="connsiteX1" fmla="*/ 46581 w 100967"/>
                <a:gd name="connsiteY1" fmla="*/ 123070 h 168531"/>
                <a:gd name="connsiteX2" fmla="*/ 101240 w 100967"/>
                <a:gd name="connsiteY2" fmla="*/ 49179 h 168531"/>
                <a:gd name="connsiteX3" fmla="*/ 47594 w 100967"/>
                <a:gd name="connsiteY3" fmla="*/ 87 h 168531"/>
                <a:gd name="connsiteX4" fmla="*/ 273 w 100967"/>
                <a:gd name="connsiteY4" fmla="*/ 45890 h 168531"/>
                <a:gd name="connsiteX5" fmla="*/ 13685 w 100967"/>
                <a:gd name="connsiteY5" fmla="*/ 60060 h 168531"/>
                <a:gd name="connsiteX6" fmla="*/ 26843 w 100967"/>
                <a:gd name="connsiteY6" fmla="*/ 46649 h 168531"/>
                <a:gd name="connsiteX7" fmla="*/ 13432 w 100967"/>
                <a:gd name="connsiteY7" fmla="*/ 33490 h 168531"/>
                <a:gd name="connsiteX8" fmla="*/ 10142 w 100967"/>
                <a:gd name="connsiteY8" fmla="*/ 33743 h 168531"/>
                <a:gd name="connsiteX9" fmla="*/ 44304 w 100967"/>
                <a:gd name="connsiteY9" fmla="*/ 7932 h 168531"/>
                <a:gd name="connsiteX10" fmla="*/ 78213 w 100967"/>
                <a:gd name="connsiteY10" fmla="*/ 49179 h 168531"/>
                <a:gd name="connsiteX11" fmla="*/ 51642 w 100967"/>
                <a:gd name="connsiteY11" fmla="*/ 105103 h 168531"/>
                <a:gd name="connsiteX12" fmla="*/ 3057 w 100967"/>
                <a:gd name="connsiteY12" fmla="*/ 159256 h 168531"/>
                <a:gd name="connsiteX13" fmla="*/ 273 w 100967"/>
                <a:gd name="connsiteY13" fmla="*/ 168619 h 168531"/>
                <a:gd name="connsiteX14" fmla="*/ 94155 w 100967"/>
                <a:gd name="connsiteY14" fmla="*/ 168619 h 168531"/>
                <a:gd name="connsiteX15" fmla="*/ 101240 w 100967"/>
                <a:gd name="connsiteY15" fmla="*/ 124588 h 168531"/>
                <a:gd name="connsiteX16" fmla="*/ 94914 w 100967"/>
                <a:gd name="connsiteY16" fmla="*/ 124588 h 168531"/>
                <a:gd name="connsiteX17" fmla="*/ 89347 w 100967"/>
                <a:gd name="connsiteY17" fmla="*/ 147110 h 168531"/>
                <a:gd name="connsiteX18" fmla="*/ 65307 w 100967"/>
                <a:gd name="connsiteY18" fmla="*/ 149134 h 168531"/>
                <a:gd name="connsiteX19" fmla="*/ 19758 w 100967"/>
                <a:gd name="connsiteY19" fmla="*/ 149134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8531">
                  <a:moveTo>
                    <a:pt x="19758" y="149134"/>
                  </a:moveTo>
                  <a:lnTo>
                    <a:pt x="46581" y="123070"/>
                  </a:lnTo>
                  <a:cubicBezTo>
                    <a:pt x="86057" y="88149"/>
                    <a:pt x="101240" y="74484"/>
                    <a:pt x="101240" y="49179"/>
                  </a:cubicBezTo>
                  <a:cubicBezTo>
                    <a:pt x="101240" y="20331"/>
                    <a:pt x="78466" y="87"/>
                    <a:pt x="47594" y="87"/>
                  </a:cubicBezTo>
                  <a:cubicBezTo>
                    <a:pt x="18999" y="87"/>
                    <a:pt x="273" y="23368"/>
                    <a:pt x="273" y="45890"/>
                  </a:cubicBezTo>
                  <a:cubicBezTo>
                    <a:pt x="273" y="60060"/>
                    <a:pt x="12926" y="60060"/>
                    <a:pt x="13685" y="60060"/>
                  </a:cubicBezTo>
                  <a:cubicBezTo>
                    <a:pt x="17987" y="60060"/>
                    <a:pt x="26843" y="57024"/>
                    <a:pt x="26843" y="46649"/>
                  </a:cubicBezTo>
                  <a:cubicBezTo>
                    <a:pt x="26843" y="40069"/>
                    <a:pt x="22289" y="33490"/>
                    <a:pt x="13432" y="33490"/>
                  </a:cubicBezTo>
                  <a:cubicBezTo>
                    <a:pt x="11407" y="33490"/>
                    <a:pt x="10901" y="33490"/>
                    <a:pt x="10142" y="33743"/>
                  </a:cubicBezTo>
                  <a:cubicBezTo>
                    <a:pt x="15962" y="17295"/>
                    <a:pt x="29627" y="7932"/>
                    <a:pt x="44304" y="7932"/>
                  </a:cubicBezTo>
                  <a:cubicBezTo>
                    <a:pt x="67332" y="7932"/>
                    <a:pt x="78213" y="28429"/>
                    <a:pt x="78213" y="49179"/>
                  </a:cubicBezTo>
                  <a:cubicBezTo>
                    <a:pt x="78213" y="69423"/>
                    <a:pt x="65560" y="89414"/>
                    <a:pt x="51642" y="105103"/>
                  </a:cubicBezTo>
                  <a:lnTo>
                    <a:pt x="3057" y="159256"/>
                  </a:lnTo>
                  <a:cubicBezTo>
                    <a:pt x="273" y="162040"/>
                    <a:pt x="273" y="162546"/>
                    <a:pt x="273" y="168619"/>
                  </a:cubicBezTo>
                  <a:lnTo>
                    <a:pt x="94155" y="168619"/>
                  </a:lnTo>
                  <a:lnTo>
                    <a:pt x="101240" y="124588"/>
                  </a:lnTo>
                  <a:lnTo>
                    <a:pt x="94914" y="124588"/>
                  </a:lnTo>
                  <a:cubicBezTo>
                    <a:pt x="93649" y="132180"/>
                    <a:pt x="91878" y="143314"/>
                    <a:pt x="89347" y="147110"/>
                  </a:cubicBezTo>
                  <a:cubicBezTo>
                    <a:pt x="87576" y="149134"/>
                    <a:pt x="70874" y="149134"/>
                    <a:pt x="65307" y="149134"/>
                  </a:cubicBezTo>
                  <a:lnTo>
                    <a:pt x="19758" y="149134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</p:grpSp>
      <p:sp>
        <p:nvSpPr>
          <p:cNvPr id="261" name="TextBox 260">
            <a:extLst>
              <a:ext uri="{FF2B5EF4-FFF2-40B4-BE49-F238E27FC236}">
                <a16:creationId xmlns:a16="http://schemas.microsoft.com/office/drawing/2014/main" id="{A9B17214-35D2-FC03-A825-DB126B4F90B1}"/>
              </a:ext>
            </a:extLst>
          </p:cNvPr>
          <p:cNvSpPr txBox="1"/>
          <p:nvPr/>
        </p:nvSpPr>
        <p:spPr>
          <a:xfrm>
            <a:off x="5851898" y="1682125"/>
            <a:ext cx="227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Bardeen Model</a:t>
            </a:r>
            <a:endParaRPr lang="en-AU" sz="2400" u="sng" dirty="0"/>
          </a:p>
        </p:txBody>
      </p:sp>
      <p:grpSp>
        <p:nvGrpSpPr>
          <p:cNvPr id="370" name="Group 369" descr="\documentclass{article}&#10;\usepackage{amsmath}&#10;\pagestyle{empty}&#10;\begin{document}&#10;&#10;$$f(r)=1-\frac{2mr^2}{(r^2+\ell^2)^{3/2}}$$&#10;&#10;&#10;\end{document}" title="IguanaTex Vector Display">
            <a:extLst>
              <a:ext uri="{FF2B5EF4-FFF2-40B4-BE49-F238E27FC236}">
                <a16:creationId xmlns:a16="http://schemas.microsoft.com/office/drawing/2014/main" id="{3DEF9076-6E63-B2C4-3CE9-CCD686D38C69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5854700" y="2400300"/>
            <a:ext cx="2549839" cy="622020"/>
            <a:chOff x="10533641" y="4011419"/>
            <a:chExt cx="2549839" cy="622020"/>
          </a:xfrm>
        </p:grpSpPr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7C2482B1-24FB-0762-41B4-7A00E8C02287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0533641" y="4213658"/>
              <a:ext cx="126903" cy="230276"/>
            </a:xfrm>
            <a:custGeom>
              <a:avLst/>
              <a:gdLst>
                <a:gd name="connsiteX0" fmla="*/ 80038 w 126903"/>
                <a:gd name="connsiteY0" fmla="*/ 77259 h 230276"/>
                <a:gd name="connsiteX1" fmla="*/ 101909 w 126903"/>
                <a:gd name="connsiteY1" fmla="*/ 77259 h 230276"/>
                <a:gd name="connsiteX2" fmla="*/ 109539 w 126903"/>
                <a:gd name="connsiteY2" fmla="*/ 72198 h 230276"/>
                <a:gd name="connsiteX3" fmla="*/ 102672 w 126903"/>
                <a:gd name="connsiteY3" fmla="*/ 69415 h 230276"/>
                <a:gd name="connsiteX4" fmla="*/ 81564 w 126903"/>
                <a:gd name="connsiteY4" fmla="*/ 69415 h 230276"/>
                <a:gd name="connsiteX5" fmla="*/ 86905 w 126903"/>
                <a:gd name="connsiteY5" fmla="*/ 40567 h 230276"/>
                <a:gd name="connsiteX6" fmla="*/ 93008 w 126903"/>
                <a:gd name="connsiteY6" fmla="*/ 14249 h 230276"/>
                <a:gd name="connsiteX7" fmla="*/ 104961 w 126903"/>
                <a:gd name="connsiteY7" fmla="*/ 5646 h 230276"/>
                <a:gd name="connsiteX8" fmla="*/ 117423 w 126903"/>
                <a:gd name="connsiteY8" fmla="*/ 10201 h 230276"/>
                <a:gd name="connsiteX9" fmla="*/ 103690 w 126903"/>
                <a:gd name="connsiteY9" fmla="*/ 23865 h 230276"/>
                <a:gd name="connsiteX10" fmla="*/ 113099 w 126903"/>
                <a:gd name="connsiteY10" fmla="*/ 32722 h 230276"/>
                <a:gd name="connsiteX11" fmla="*/ 127087 w 126903"/>
                <a:gd name="connsiteY11" fmla="*/ 17539 h 230276"/>
                <a:gd name="connsiteX12" fmla="*/ 104961 w 126903"/>
                <a:gd name="connsiteY12" fmla="*/ 79 h 230276"/>
                <a:gd name="connsiteX13" fmla="*/ 72663 w 126903"/>
                <a:gd name="connsiteY13" fmla="*/ 29686 h 230276"/>
                <a:gd name="connsiteX14" fmla="*/ 64271 w 126903"/>
                <a:gd name="connsiteY14" fmla="*/ 69415 h 230276"/>
                <a:gd name="connsiteX15" fmla="*/ 46723 w 126903"/>
                <a:gd name="connsiteY15" fmla="*/ 69415 h 230276"/>
                <a:gd name="connsiteX16" fmla="*/ 39093 w 126903"/>
                <a:gd name="connsiteY16" fmla="*/ 74223 h 230276"/>
                <a:gd name="connsiteX17" fmla="*/ 46214 w 126903"/>
                <a:gd name="connsiteY17" fmla="*/ 77259 h 230276"/>
                <a:gd name="connsiteX18" fmla="*/ 62999 w 126903"/>
                <a:gd name="connsiteY18" fmla="*/ 77259 h 230276"/>
                <a:gd name="connsiteX19" fmla="*/ 43925 w 126903"/>
                <a:gd name="connsiteY19" fmla="*/ 177214 h 230276"/>
                <a:gd name="connsiteX20" fmla="*/ 21800 w 126903"/>
                <a:gd name="connsiteY20" fmla="*/ 224788 h 230276"/>
                <a:gd name="connsiteX21" fmla="*/ 9593 w 126903"/>
                <a:gd name="connsiteY21" fmla="*/ 220233 h 230276"/>
                <a:gd name="connsiteX22" fmla="*/ 23580 w 126903"/>
                <a:gd name="connsiteY22" fmla="*/ 206568 h 230276"/>
                <a:gd name="connsiteX23" fmla="*/ 14170 w 126903"/>
                <a:gd name="connsiteY23" fmla="*/ 197712 h 230276"/>
                <a:gd name="connsiteX24" fmla="*/ 183 w 126903"/>
                <a:gd name="connsiteY24" fmla="*/ 212895 h 230276"/>
                <a:gd name="connsiteX25" fmla="*/ 21800 w 126903"/>
                <a:gd name="connsiteY25" fmla="*/ 230355 h 230276"/>
                <a:gd name="connsiteX26" fmla="*/ 50537 w 126903"/>
                <a:gd name="connsiteY26" fmla="*/ 205809 h 230276"/>
                <a:gd name="connsiteX27" fmla="*/ 64779 w 126903"/>
                <a:gd name="connsiteY27" fmla="*/ 157476 h 230276"/>
                <a:gd name="connsiteX28" fmla="*/ 80038 w 126903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903" h="230276">
                  <a:moveTo>
                    <a:pt x="80038" y="77259"/>
                  </a:moveTo>
                  <a:lnTo>
                    <a:pt x="101909" y="77259"/>
                  </a:lnTo>
                  <a:cubicBezTo>
                    <a:pt x="106996" y="77259"/>
                    <a:pt x="109539" y="77259"/>
                    <a:pt x="109539" y="72198"/>
                  </a:cubicBezTo>
                  <a:cubicBezTo>
                    <a:pt x="109539" y="69415"/>
                    <a:pt x="106996" y="69415"/>
                    <a:pt x="102672" y="69415"/>
                  </a:cubicBezTo>
                  <a:lnTo>
                    <a:pt x="81564" y="69415"/>
                  </a:lnTo>
                  <a:lnTo>
                    <a:pt x="86905" y="40567"/>
                  </a:lnTo>
                  <a:cubicBezTo>
                    <a:pt x="87922" y="35253"/>
                    <a:pt x="91482" y="17286"/>
                    <a:pt x="93008" y="14249"/>
                  </a:cubicBezTo>
                  <a:cubicBezTo>
                    <a:pt x="95297" y="9441"/>
                    <a:pt x="99620" y="5646"/>
                    <a:pt x="104961" y="5646"/>
                  </a:cubicBezTo>
                  <a:cubicBezTo>
                    <a:pt x="105978" y="5646"/>
                    <a:pt x="112591" y="5646"/>
                    <a:pt x="117423" y="10201"/>
                  </a:cubicBezTo>
                  <a:cubicBezTo>
                    <a:pt x="106233" y="11213"/>
                    <a:pt x="103690" y="20070"/>
                    <a:pt x="103690" y="23865"/>
                  </a:cubicBezTo>
                  <a:cubicBezTo>
                    <a:pt x="103690" y="29686"/>
                    <a:pt x="108267" y="32722"/>
                    <a:pt x="113099" y="32722"/>
                  </a:cubicBezTo>
                  <a:cubicBezTo>
                    <a:pt x="119711" y="32722"/>
                    <a:pt x="127087" y="27155"/>
                    <a:pt x="127087" y="17539"/>
                  </a:cubicBezTo>
                  <a:cubicBezTo>
                    <a:pt x="127087" y="5899"/>
                    <a:pt x="115388" y="79"/>
                    <a:pt x="104961" y="79"/>
                  </a:cubicBezTo>
                  <a:cubicBezTo>
                    <a:pt x="96314" y="79"/>
                    <a:pt x="80292" y="4634"/>
                    <a:pt x="72663" y="29686"/>
                  </a:cubicBezTo>
                  <a:cubicBezTo>
                    <a:pt x="71137" y="35000"/>
                    <a:pt x="70374" y="37530"/>
                    <a:pt x="64271" y="69415"/>
                  </a:cubicBezTo>
                  <a:lnTo>
                    <a:pt x="46723" y="69415"/>
                  </a:lnTo>
                  <a:cubicBezTo>
                    <a:pt x="41891" y="69415"/>
                    <a:pt x="39093" y="69415"/>
                    <a:pt x="39093" y="74223"/>
                  </a:cubicBezTo>
                  <a:cubicBezTo>
                    <a:pt x="39093" y="77259"/>
                    <a:pt x="41382" y="77259"/>
                    <a:pt x="46214" y="77259"/>
                  </a:cubicBezTo>
                  <a:lnTo>
                    <a:pt x="62999" y="77259"/>
                  </a:lnTo>
                  <a:lnTo>
                    <a:pt x="43925" y="177214"/>
                  </a:lnTo>
                  <a:cubicBezTo>
                    <a:pt x="39348" y="201760"/>
                    <a:pt x="35024" y="224788"/>
                    <a:pt x="21800" y="224788"/>
                  </a:cubicBezTo>
                  <a:cubicBezTo>
                    <a:pt x="20782" y="224788"/>
                    <a:pt x="14425" y="224788"/>
                    <a:pt x="9593" y="220233"/>
                  </a:cubicBezTo>
                  <a:cubicBezTo>
                    <a:pt x="21291" y="219474"/>
                    <a:pt x="23580" y="210364"/>
                    <a:pt x="23580" y="206568"/>
                  </a:cubicBezTo>
                  <a:cubicBezTo>
                    <a:pt x="23580" y="200748"/>
                    <a:pt x="19002" y="197712"/>
                    <a:pt x="14170" y="197712"/>
                  </a:cubicBezTo>
                  <a:cubicBezTo>
                    <a:pt x="7558" y="197712"/>
                    <a:pt x="183" y="203279"/>
                    <a:pt x="183" y="212895"/>
                  </a:cubicBezTo>
                  <a:cubicBezTo>
                    <a:pt x="183" y="224282"/>
                    <a:pt x="11373" y="230355"/>
                    <a:pt x="21800" y="230355"/>
                  </a:cubicBezTo>
                  <a:cubicBezTo>
                    <a:pt x="35787" y="230355"/>
                    <a:pt x="45960" y="215425"/>
                    <a:pt x="50537" y="205809"/>
                  </a:cubicBezTo>
                  <a:cubicBezTo>
                    <a:pt x="58676" y="189867"/>
                    <a:pt x="64525" y="159248"/>
                    <a:pt x="64779" y="157476"/>
                  </a:cubicBezTo>
                  <a:lnTo>
                    <a:pt x="80038" y="77259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BB1D315F-576C-8EAB-106F-4DE0D349F0F6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697224" y="4202270"/>
              <a:ext cx="59001" cy="253051"/>
            </a:xfrm>
            <a:custGeom>
              <a:avLst/>
              <a:gdLst>
                <a:gd name="connsiteX0" fmla="*/ 59190 w 59001"/>
                <a:gd name="connsiteY0" fmla="*/ 250599 h 253051"/>
                <a:gd name="connsiteX1" fmla="*/ 54867 w 59001"/>
                <a:gd name="connsiteY1" fmla="*/ 245032 h 253051"/>
                <a:gd name="connsiteX2" fmla="*/ 14939 w 59001"/>
                <a:gd name="connsiteY2" fmla="*/ 126604 h 253051"/>
                <a:gd name="connsiteX3" fmla="*/ 55884 w 59001"/>
                <a:gd name="connsiteY3" fmla="*/ 6911 h 253051"/>
                <a:gd name="connsiteX4" fmla="*/ 59190 w 59001"/>
                <a:gd name="connsiteY4" fmla="*/ 2609 h 253051"/>
                <a:gd name="connsiteX5" fmla="*/ 56647 w 59001"/>
                <a:gd name="connsiteY5" fmla="*/ 79 h 253051"/>
                <a:gd name="connsiteX6" fmla="*/ 16211 w 59001"/>
                <a:gd name="connsiteY6" fmla="*/ 49424 h 253051"/>
                <a:gd name="connsiteX7" fmla="*/ 189 w 59001"/>
                <a:gd name="connsiteY7" fmla="*/ 126604 h 253051"/>
                <a:gd name="connsiteX8" fmla="*/ 16974 w 59001"/>
                <a:gd name="connsiteY8" fmla="*/ 205556 h 253051"/>
                <a:gd name="connsiteX9" fmla="*/ 56647 w 59001"/>
                <a:gd name="connsiteY9" fmla="*/ 253130 h 253051"/>
                <a:gd name="connsiteX10" fmla="*/ 59190 w 59001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01" h="253051">
                  <a:moveTo>
                    <a:pt x="59190" y="250599"/>
                  </a:moveTo>
                  <a:cubicBezTo>
                    <a:pt x="59190" y="249840"/>
                    <a:pt x="59190" y="249334"/>
                    <a:pt x="54867" y="245032"/>
                  </a:cubicBezTo>
                  <a:cubicBezTo>
                    <a:pt x="23077" y="213148"/>
                    <a:pt x="14939" y="165321"/>
                    <a:pt x="14939" y="126604"/>
                  </a:cubicBezTo>
                  <a:cubicBezTo>
                    <a:pt x="14939" y="82573"/>
                    <a:pt x="24603" y="38542"/>
                    <a:pt x="55884" y="6911"/>
                  </a:cubicBezTo>
                  <a:cubicBezTo>
                    <a:pt x="59190" y="3874"/>
                    <a:pt x="59190" y="3368"/>
                    <a:pt x="59190" y="2609"/>
                  </a:cubicBezTo>
                  <a:cubicBezTo>
                    <a:pt x="59190" y="838"/>
                    <a:pt x="58173" y="79"/>
                    <a:pt x="56647" y="79"/>
                  </a:cubicBezTo>
                  <a:cubicBezTo>
                    <a:pt x="54104" y="79"/>
                    <a:pt x="31215" y="17286"/>
                    <a:pt x="16211" y="49424"/>
                  </a:cubicBezTo>
                  <a:cubicBezTo>
                    <a:pt x="3241" y="77259"/>
                    <a:pt x="189" y="105348"/>
                    <a:pt x="189" y="126604"/>
                  </a:cubicBezTo>
                  <a:cubicBezTo>
                    <a:pt x="189" y="146342"/>
                    <a:pt x="2986" y="176961"/>
                    <a:pt x="16974" y="205556"/>
                  </a:cubicBezTo>
                  <a:cubicBezTo>
                    <a:pt x="32233" y="236681"/>
                    <a:pt x="54104" y="253130"/>
                    <a:pt x="56647" y="253130"/>
                  </a:cubicBezTo>
                  <a:cubicBezTo>
                    <a:pt x="58173" y="253130"/>
                    <a:pt x="59190" y="252371"/>
                    <a:pt x="59190" y="250599"/>
                  </a:cubicBez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C1C49FE-7C33-D2E6-9DE8-C854F0C643A4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0778323" y="4280210"/>
              <a:ext cx="103506" cy="114632"/>
            </a:xfrm>
            <a:custGeom>
              <a:avLst/>
              <a:gdLst>
                <a:gd name="connsiteX0" fmla="*/ 15197 w 103506"/>
                <a:gd name="connsiteY0" fmla="*/ 96997 h 114632"/>
                <a:gd name="connsiteX1" fmla="*/ 12908 w 103506"/>
                <a:gd name="connsiteY1" fmla="*/ 107878 h 114632"/>
                <a:gd name="connsiteX2" fmla="*/ 20284 w 103506"/>
                <a:gd name="connsiteY2" fmla="*/ 114711 h 114632"/>
                <a:gd name="connsiteX3" fmla="*/ 29693 w 103506"/>
                <a:gd name="connsiteY3" fmla="*/ 107625 h 114632"/>
                <a:gd name="connsiteX4" fmla="*/ 39866 w 103506"/>
                <a:gd name="connsiteY4" fmla="*/ 67643 h 114632"/>
                <a:gd name="connsiteX5" fmla="*/ 48004 w 103506"/>
                <a:gd name="connsiteY5" fmla="*/ 34747 h 114632"/>
                <a:gd name="connsiteX6" fmla="*/ 62246 w 103506"/>
                <a:gd name="connsiteY6" fmla="*/ 13996 h 114632"/>
                <a:gd name="connsiteX7" fmla="*/ 82591 w 103506"/>
                <a:gd name="connsiteY7" fmla="*/ 5646 h 114632"/>
                <a:gd name="connsiteX8" fmla="*/ 93272 w 103506"/>
                <a:gd name="connsiteY8" fmla="*/ 8682 h 114632"/>
                <a:gd name="connsiteX9" fmla="*/ 80048 w 103506"/>
                <a:gd name="connsiteY9" fmla="*/ 22600 h 114632"/>
                <a:gd name="connsiteX10" fmla="*/ 89712 w 103506"/>
                <a:gd name="connsiteY10" fmla="*/ 31457 h 114632"/>
                <a:gd name="connsiteX11" fmla="*/ 103699 w 103506"/>
                <a:gd name="connsiteY11" fmla="*/ 16527 h 114632"/>
                <a:gd name="connsiteX12" fmla="*/ 82591 w 103506"/>
                <a:gd name="connsiteY12" fmla="*/ 79 h 114632"/>
                <a:gd name="connsiteX13" fmla="*/ 50039 w 103506"/>
                <a:gd name="connsiteY13" fmla="*/ 19564 h 114632"/>
                <a:gd name="connsiteX14" fmla="*/ 26896 w 103506"/>
                <a:gd name="connsiteY14" fmla="*/ 79 h 114632"/>
                <a:gd name="connsiteX15" fmla="*/ 8076 w 103506"/>
                <a:gd name="connsiteY15" fmla="*/ 14503 h 114632"/>
                <a:gd name="connsiteX16" fmla="*/ 193 w 103506"/>
                <a:gd name="connsiteY16" fmla="*/ 39048 h 114632"/>
                <a:gd name="connsiteX17" fmla="*/ 3244 w 103506"/>
                <a:gd name="connsiteY17" fmla="*/ 41579 h 114632"/>
                <a:gd name="connsiteX18" fmla="*/ 7568 w 103506"/>
                <a:gd name="connsiteY18" fmla="*/ 35759 h 114632"/>
                <a:gd name="connsiteX19" fmla="*/ 26133 w 103506"/>
                <a:gd name="connsiteY19" fmla="*/ 5646 h 114632"/>
                <a:gd name="connsiteX20" fmla="*/ 34017 w 103506"/>
                <a:gd name="connsiteY20" fmla="*/ 17286 h 114632"/>
                <a:gd name="connsiteX21" fmla="*/ 29948 w 103506"/>
                <a:gd name="connsiteY21" fmla="*/ 38542 h 114632"/>
                <a:gd name="connsiteX22" fmla="*/ 15197 w 103506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06" h="114632">
                  <a:moveTo>
                    <a:pt x="15197" y="96997"/>
                  </a:moveTo>
                  <a:cubicBezTo>
                    <a:pt x="14434" y="100793"/>
                    <a:pt x="12908" y="106613"/>
                    <a:pt x="12908" y="107878"/>
                  </a:cubicBezTo>
                  <a:cubicBezTo>
                    <a:pt x="12908" y="112433"/>
                    <a:pt x="16469" y="114711"/>
                    <a:pt x="20284" y="114711"/>
                  </a:cubicBezTo>
                  <a:cubicBezTo>
                    <a:pt x="23335" y="114711"/>
                    <a:pt x="27913" y="112686"/>
                    <a:pt x="29693" y="107625"/>
                  </a:cubicBezTo>
                  <a:cubicBezTo>
                    <a:pt x="30202" y="106613"/>
                    <a:pt x="38849" y="72198"/>
                    <a:pt x="39866" y="67643"/>
                  </a:cubicBezTo>
                  <a:cubicBezTo>
                    <a:pt x="41901" y="59293"/>
                    <a:pt x="46478" y="41579"/>
                    <a:pt x="48004" y="34747"/>
                  </a:cubicBezTo>
                  <a:cubicBezTo>
                    <a:pt x="49021" y="31457"/>
                    <a:pt x="56142" y="19564"/>
                    <a:pt x="62246" y="13996"/>
                  </a:cubicBezTo>
                  <a:cubicBezTo>
                    <a:pt x="64280" y="12225"/>
                    <a:pt x="71656" y="5646"/>
                    <a:pt x="82591" y="5646"/>
                  </a:cubicBezTo>
                  <a:cubicBezTo>
                    <a:pt x="89203" y="5646"/>
                    <a:pt x="93018" y="8682"/>
                    <a:pt x="93272" y="8682"/>
                  </a:cubicBezTo>
                  <a:cubicBezTo>
                    <a:pt x="85643" y="9948"/>
                    <a:pt x="80048" y="16021"/>
                    <a:pt x="80048" y="22600"/>
                  </a:cubicBezTo>
                  <a:cubicBezTo>
                    <a:pt x="80048" y="26649"/>
                    <a:pt x="82845" y="31457"/>
                    <a:pt x="89712" y="31457"/>
                  </a:cubicBezTo>
                  <a:cubicBezTo>
                    <a:pt x="96579" y="31457"/>
                    <a:pt x="103699" y="25637"/>
                    <a:pt x="103699" y="16527"/>
                  </a:cubicBezTo>
                  <a:cubicBezTo>
                    <a:pt x="103699" y="7670"/>
                    <a:pt x="95561" y="79"/>
                    <a:pt x="82591" y="79"/>
                  </a:cubicBezTo>
                  <a:cubicBezTo>
                    <a:pt x="66061" y="79"/>
                    <a:pt x="54871" y="12478"/>
                    <a:pt x="50039" y="19564"/>
                  </a:cubicBezTo>
                  <a:cubicBezTo>
                    <a:pt x="48004" y="8176"/>
                    <a:pt x="38849" y="79"/>
                    <a:pt x="26896" y="79"/>
                  </a:cubicBezTo>
                  <a:cubicBezTo>
                    <a:pt x="15197" y="79"/>
                    <a:pt x="10365" y="9948"/>
                    <a:pt x="8076" y="14503"/>
                  </a:cubicBezTo>
                  <a:cubicBezTo>
                    <a:pt x="3499" y="23106"/>
                    <a:pt x="193" y="38289"/>
                    <a:pt x="193" y="39048"/>
                  </a:cubicBezTo>
                  <a:cubicBezTo>
                    <a:pt x="193" y="41579"/>
                    <a:pt x="2736" y="41579"/>
                    <a:pt x="3244" y="41579"/>
                  </a:cubicBezTo>
                  <a:cubicBezTo>
                    <a:pt x="5788" y="41579"/>
                    <a:pt x="6042" y="41326"/>
                    <a:pt x="7568" y="35759"/>
                  </a:cubicBezTo>
                  <a:cubicBezTo>
                    <a:pt x="11891" y="17792"/>
                    <a:pt x="16978" y="5646"/>
                    <a:pt x="26133" y="5646"/>
                  </a:cubicBezTo>
                  <a:cubicBezTo>
                    <a:pt x="30456" y="5646"/>
                    <a:pt x="34017" y="7670"/>
                    <a:pt x="34017" y="17286"/>
                  </a:cubicBezTo>
                  <a:cubicBezTo>
                    <a:pt x="34017" y="22600"/>
                    <a:pt x="33254" y="25384"/>
                    <a:pt x="29948" y="38542"/>
                  </a:cubicBezTo>
                  <a:lnTo>
                    <a:pt x="15197" y="96997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9B6B478F-08CC-B631-1A00-4606A20F0F58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0907245" y="4202270"/>
              <a:ext cx="59001" cy="253051"/>
            </a:xfrm>
            <a:custGeom>
              <a:avLst/>
              <a:gdLst>
                <a:gd name="connsiteX0" fmla="*/ 59199 w 59001"/>
                <a:gd name="connsiteY0" fmla="*/ 126604 h 253051"/>
                <a:gd name="connsiteX1" fmla="*/ 42414 w 59001"/>
                <a:gd name="connsiteY1" fmla="*/ 47652 h 253051"/>
                <a:gd name="connsiteX2" fmla="*/ 2741 w 59001"/>
                <a:gd name="connsiteY2" fmla="*/ 79 h 253051"/>
                <a:gd name="connsiteX3" fmla="*/ 197 w 59001"/>
                <a:gd name="connsiteY3" fmla="*/ 2609 h 253051"/>
                <a:gd name="connsiteX4" fmla="*/ 5029 w 59001"/>
                <a:gd name="connsiteY4" fmla="*/ 8429 h 253051"/>
                <a:gd name="connsiteX5" fmla="*/ 44448 w 59001"/>
                <a:gd name="connsiteY5" fmla="*/ 126604 h 253051"/>
                <a:gd name="connsiteX6" fmla="*/ 3504 w 59001"/>
                <a:gd name="connsiteY6" fmla="*/ 246297 h 253051"/>
                <a:gd name="connsiteX7" fmla="*/ 197 w 59001"/>
                <a:gd name="connsiteY7" fmla="*/ 250599 h 253051"/>
                <a:gd name="connsiteX8" fmla="*/ 2741 w 59001"/>
                <a:gd name="connsiteY8" fmla="*/ 253130 h 253051"/>
                <a:gd name="connsiteX9" fmla="*/ 43177 w 59001"/>
                <a:gd name="connsiteY9" fmla="*/ 203785 h 253051"/>
                <a:gd name="connsiteX10" fmla="*/ 59199 w 59001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01" h="253051">
                  <a:moveTo>
                    <a:pt x="59199" y="126604"/>
                  </a:moveTo>
                  <a:cubicBezTo>
                    <a:pt x="59199" y="106866"/>
                    <a:pt x="56401" y="76247"/>
                    <a:pt x="42414" y="47652"/>
                  </a:cubicBezTo>
                  <a:cubicBezTo>
                    <a:pt x="27155" y="16527"/>
                    <a:pt x="5284" y="79"/>
                    <a:pt x="2741" y="79"/>
                  </a:cubicBezTo>
                  <a:cubicBezTo>
                    <a:pt x="1215" y="79"/>
                    <a:pt x="197" y="1091"/>
                    <a:pt x="197" y="2609"/>
                  </a:cubicBezTo>
                  <a:cubicBezTo>
                    <a:pt x="197" y="3368"/>
                    <a:pt x="197" y="3874"/>
                    <a:pt x="5029" y="8429"/>
                  </a:cubicBezTo>
                  <a:cubicBezTo>
                    <a:pt x="29952" y="33481"/>
                    <a:pt x="44448" y="73716"/>
                    <a:pt x="44448" y="126604"/>
                  </a:cubicBezTo>
                  <a:cubicBezTo>
                    <a:pt x="44448" y="169876"/>
                    <a:pt x="35039" y="214413"/>
                    <a:pt x="3504" y="246297"/>
                  </a:cubicBezTo>
                  <a:cubicBezTo>
                    <a:pt x="197" y="249334"/>
                    <a:pt x="197" y="249840"/>
                    <a:pt x="197" y="250599"/>
                  </a:cubicBezTo>
                  <a:cubicBezTo>
                    <a:pt x="197" y="252117"/>
                    <a:pt x="1215" y="253130"/>
                    <a:pt x="2741" y="253130"/>
                  </a:cubicBezTo>
                  <a:cubicBezTo>
                    <a:pt x="5284" y="253130"/>
                    <a:pt x="28172" y="235922"/>
                    <a:pt x="43177" y="203785"/>
                  </a:cubicBezTo>
                  <a:cubicBezTo>
                    <a:pt x="56147" y="175949"/>
                    <a:pt x="59199" y="147860"/>
                    <a:pt x="59199" y="126604"/>
                  </a:cubicBez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CE6B857B-FDAC-C305-9DFC-3D999A33D788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1076534" y="4299189"/>
              <a:ext cx="169120" cy="59213"/>
            </a:xfrm>
            <a:custGeom>
              <a:avLst/>
              <a:gdLst>
                <a:gd name="connsiteX0" fmla="*/ 160678 w 169120"/>
                <a:gd name="connsiteY0" fmla="*/ 10201 h 59213"/>
                <a:gd name="connsiteX1" fmla="*/ 169324 w 169120"/>
                <a:gd name="connsiteY1" fmla="*/ 5140 h 59213"/>
                <a:gd name="connsiteX2" fmla="*/ 160932 w 169120"/>
                <a:gd name="connsiteY2" fmla="*/ 79 h 59213"/>
                <a:gd name="connsiteX3" fmla="*/ 8596 w 169120"/>
                <a:gd name="connsiteY3" fmla="*/ 79 h 59213"/>
                <a:gd name="connsiteX4" fmla="*/ 204 w 169120"/>
                <a:gd name="connsiteY4" fmla="*/ 5140 h 59213"/>
                <a:gd name="connsiteX5" fmla="*/ 8851 w 169120"/>
                <a:gd name="connsiteY5" fmla="*/ 10201 h 59213"/>
                <a:gd name="connsiteX6" fmla="*/ 160678 w 169120"/>
                <a:gd name="connsiteY6" fmla="*/ 10201 h 59213"/>
                <a:gd name="connsiteX7" fmla="*/ 160932 w 169120"/>
                <a:gd name="connsiteY7" fmla="*/ 59293 h 59213"/>
                <a:gd name="connsiteX8" fmla="*/ 169324 w 169120"/>
                <a:gd name="connsiteY8" fmla="*/ 54232 h 59213"/>
                <a:gd name="connsiteX9" fmla="*/ 160678 w 169120"/>
                <a:gd name="connsiteY9" fmla="*/ 49171 h 59213"/>
                <a:gd name="connsiteX10" fmla="*/ 8851 w 169120"/>
                <a:gd name="connsiteY10" fmla="*/ 49171 h 59213"/>
                <a:gd name="connsiteX11" fmla="*/ 204 w 169120"/>
                <a:gd name="connsiteY11" fmla="*/ 54232 h 59213"/>
                <a:gd name="connsiteX12" fmla="*/ 8596 w 169120"/>
                <a:gd name="connsiteY12" fmla="*/ 59293 h 59213"/>
                <a:gd name="connsiteX13" fmla="*/ 160932 w 169120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20" h="59213">
                  <a:moveTo>
                    <a:pt x="160678" y="10201"/>
                  </a:moveTo>
                  <a:cubicBezTo>
                    <a:pt x="164492" y="10201"/>
                    <a:pt x="169324" y="10201"/>
                    <a:pt x="169324" y="5140"/>
                  </a:cubicBezTo>
                  <a:cubicBezTo>
                    <a:pt x="169324" y="79"/>
                    <a:pt x="164492" y="79"/>
                    <a:pt x="160932" y="79"/>
                  </a:cubicBezTo>
                  <a:lnTo>
                    <a:pt x="8596" y="79"/>
                  </a:lnTo>
                  <a:cubicBezTo>
                    <a:pt x="5036" y="79"/>
                    <a:pt x="204" y="79"/>
                    <a:pt x="204" y="5140"/>
                  </a:cubicBezTo>
                  <a:cubicBezTo>
                    <a:pt x="204" y="10201"/>
                    <a:pt x="5036" y="10201"/>
                    <a:pt x="8851" y="10201"/>
                  </a:cubicBezTo>
                  <a:lnTo>
                    <a:pt x="160678" y="10201"/>
                  </a:lnTo>
                  <a:close/>
                  <a:moveTo>
                    <a:pt x="160932" y="59293"/>
                  </a:moveTo>
                  <a:cubicBezTo>
                    <a:pt x="164492" y="59293"/>
                    <a:pt x="169324" y="59293"/>
                    <a:pt x="169324" y="54232"/>
                  </a:cubicBezTo>
                  <a:cubicBezTo>
                    <a:pt x="169324" y="49171"/>
                    <a:pt x="164492" y="49171"/>
                    <a:pt x="160678" y="49171"/>
                  </a:cubicBezTo>
                  <a:lnTo>
                    <a:pt x="8851" y="49171"/>
                  </a:lnTo>
                  <a:cubicBezTo>
                    <a:pt x="5036" y="49171"/>
                    <a:pt x="204" y="49171"/>
                    <a:pt x="204" y="54232"/>
                  </a:cubicBezTo>
                  <a:cubicBezTo>
                    <a:pt x="204" y="59293"/>
                    <a:pt x="5036" y="59293"/>
                    <a:pt x="8596" y="59293"/>
                  </a:cubicBezTo>
                  <a:lnTo>
                    <a:pt x="160932" y="59293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24DE82E-3535-A59B-9EA7-0C8F3EBBBD88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1353370" y="4223527"/>
              <a:ext cx="83924" cy="168531"/>
            </a:xfrm>
            <a:custGeom>
              <a:avLst/>
              <a:gdLst>
                <a:gd name="connsiteX0" fmla="*/ 52349 w 83924"/>
                <a:gd name="connsiteY0" fmla="*/ 6658 h 168531"/>
                <a:gd name="connsiteX1" fmla="*/ 46500 w 83924"/>
                <a:gd name="connsiteY1" fmla="*/ 79 h 168531"/>
                <a:gd name="connsiteX2" fmla="*/ 215 w 83924"/>
                <a:gd name="connsiteY2" fmla="*/ 16274 h 168531"/>
                <a:gd name="connsiteX3" fmla="*/ 215 w 83924"/>
                <a:gd name="connsiteY3" fmla="*/ 24118 h 168531"/>
                <a:gd name="connsiteX4" fmla="*/ 33530 w 83924"/>
                <a:gd name="connsiteY4" fmla="*/ 17539 h 168531"/>
                <a:gd name="connsiteX5" fmla="*/ 33530 w 83924"/>
                <a:gd name="connsiteY5" fmla="*/ 148620 h 168531"/>
                <a:gd name="connsiteX6" fmla="*/ 9879 w 83924"/>
                <a:gd name="connsiteY6" fmla="*/ 160766 h 168531"/>
                <a:gd name="connsiteX7" fmla="*/ 1740 w 83924"/>
                <a:gd name="connsiteY7" fmla="*/ 160766 h 168531"/>
                <a:gd name="connsiteX8" fmla="*/ 1740 w 83924"/>
                <a:gd name="connsiteY8" fmla="*/ 168611 h 168531"/>
                <a:gd name="connsiteX9" fmla="*/ 42940 w 83924"/>
                <a:gd name="connsiteY9" fmla="*/ 167851 h 168531"/>
                <a:gd name="connsiteX10" fmla="*/ 84139 w 83924"/>
                <a:gd name="connsiteY10" fmla="*/ 168611 h 168531"/>
                <a:gd name="connsiteX11" fmla="*/ 84139 w 83924"/>
                <a:gd name="connsiteY11" fmla="*/ 160766 h 168531"/>
                <a:gd name="connsiteX12" fmla="*/ 76001 w 83924"/>
                <a:gd name="connsiteY12" fmla="*/ 160766 h 168531"/>
                <a:gd name="connsiteX13" fmla="*/ 52349 w 83924"/>
                <a:gd name="connsiteY13" fmla="*/ 148620 h 168531"/>
                <a:gd name="connsiteX14" fmla="*/ 52349 w 83924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924" h="168531">
                  <a:moveTo>
                    <a:pt x="52349" y="6658"/>
                  </a:moveTo>
                  <a:cubicBezTo>
                    <a:pt x="52349" y="585"/>
                    <a:pt x="52349" y="79"/>
                    <a:pt x="46500" y="79"/>
                  </a:cubicBezTo>
                  <a:cubicBezTo>
                    <a:pt x="30733" y="16274"/>
                    <a:pt x="8353" y="16274"/>
                    <a:pt x="215" y="16274"/>
                  </a:cubicBezTo>
                  <a:lnTo>
                    <a:pt x="215" y="24118"/>
                  </a:lnTo>
                  <a:cubicBezTo>
                    <a:pt x="5301" y="24118"/>
                    <a:pt x="20306" y="24118"/>
                    <a:pt x="33530" y="17539"/>
                  </a:cubicBezTo>
                  <a:lnTo>
                    <a:pt x="33530" y="148620"/>
                  </a:lnTo>
                  <a:cubicBezTo>
                    <a:pt x="33530" y="157729"/>
                    <a:pt x="32767" y="160766"/>
                    <a:pt x="9879" y="160766"/>
                  </a:cubicBezTo>
                  <a:lnTo>
                    <a:pt x="1740" y="160766"/>
                  </a:lnTo>
                  <a:lnTo>
                    <a:pt x="1740" y="168611"/>
                  </a:lnTo>
                  <a:cubicBezTo>
                    <a:pt x="10642" y="167851"/>
                    <a:pt x="32767" y="167851"/>
                    <a:pt x="42940" y="167851"/>
                  </a:cubicBezTo>
                  <a:cubicBezTo>
                    <a:pt x="53112" y="167851"/>
                    <a:pt x="75238" y="167851"/>
                    <a:pt x="84139" y="168611"/>
                  </a:cubicBezTo>
                  <a:lnTo>
                    <a:pt x="84139" y="160766"/>
                  </a:lnTo>
                  <a:lnTo>
                    <a:pt x="76001" y="160766"/>
                  </a:lnTo>
                  <a:cubicBezTo>
                    <a:pt x="53112" y="160766"/>
                    <a:pt x="52349" y="157982"/>
                    <a:pt x="52349" y="148620"/>
                  </a:cubicBezTo>
                  <a:lnTo>
                    <a:pt x="52349" y="6658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19721506-4C4C-0593-D72F-2963C9D72C1B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1535516" y="4323735"/>
              <a:ext cx="155387" cy="10122"/>
            </a:xfrm>
            <a:custGeom>
              <a:avLst/>
              <a:gdLst>
                <a:gd name="connsiteX0" fmla="*/ 146708 w 155387"/>
                <a:gd name="connsiteY0" fmla="*/ 10201 h 10122"/>
                <a:gd name="connsiteX1" fmla="*/ 155609 w 155387"/>
                <a:gd name="connsiteY1" fmla="*/ 5140 h 10122"/>
                <a:gd name="connsiteX2" fmla="*/ 146708 w 155387"/>
                <a:gd name="connsiteY2" fmla="*/ 79 h 10122"/>
                <a:gd name="connsiteX3" fmla="*/ 9123 w 155387"/>
                <a:gd name="connsiteY3" fmla="*/ 79 h 10122"/>
                <a:gd name="connsiteX4" fmla="*/ 222 w 155387"/>
                <a:gd name="connsiteY4" fmla="*/ 5140 h 10122"/>
                <a:gd name="connsiteX5" fmla="*/ 9123 w 155387"/>
                <a:gd name="connsiteY5" fmla="*/ 10201 h 10122"/>
                <a:gd name="connsiteX6" fmla="*/ 146708 w 155387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387" h="10122">
                  <a:moveTo>
                    <a:pt x="146708" y="10201"/>
                  </a:moveTo>
                  <a:cubicBezTo>
                    <a:pt x="151031" y="10201"/>
                    <a:pt x="155609" y="10201"/>
                    <a:pt x="155609" y="5140"/>
                  </a:cubicBezTo>
                  <a:cubicBezTo>
                    <a:pt x="155609" y="79"/>
                    <a:pt x="151031" y="79"/>
                    <a:pt x="146708" y="79"/>
                  </a:cubicBezTo>
                  <a:lnTo>
                    <a:pt x="9123" y="79"/>
                  </a:lnTo>
                  <a:cubicBezTo>
                    <a:pt x="4799" y="79"/>
                    <a:pt x="222" y="79"/>
                    <a:pt x="222" y="5140"/>
                  </a:cubicBezTo>
                  <a:cubicBezTo>
                    <a:pt x="222" y="10201"/>
                    <a:pt x="4799" y="10201"/>
                    <a:pt x="9123" y="10201"/>
                  </a:cubicBezTo>
                  <a:lnTo>
                    <a:pt x="146708" y="10201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A288AFEE-9A30-D351-C63A-163D4CA9CD48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2160906" y="4052336"/>
              <a:ext cx="101472" cy="168531"/>
            </a:xfrm>
            <a:custGeom>
              <a:avLst/>
              <a:gdLst>
                <a:gd name="connsiteX0" fmla="*/ 19829 w 101472"/>
                <a:gd name="connsiteY0" fmla="*/ 149119 h 168531"/>
                <a:gd name="connsiteX1" fmla="*/ 46786 w 101472"/>
                <a:gd name="connsiteY1" fmla="*/ 123055 h 168531"/>
                <a:gd name="connsiteX2" fmla="*/ 101719 w 101472"/>
                <a:gd name="connsiteY2" fmla="*/ 49164 h 168531"/>
                <a:gd name="connsiteX3" fmla="*/ 47804 w 101472"/>
                <a:gd name="connsiteY3" fmla="*/ 72 h 168531"/>
                <a:gd name="connsiteX4" fmla="*/ 247 w 101472"/>
                <a:gd name="connsiteY4" fmla="*/ 45874 h 168531"/>
                <a:gd name="connsiteX5" fmla="*/ 13725 w 101472"/>
                <a:gd name="connsiteY5" fmla="*/ 60045 h 168531"/>
                <a:gd name="connsiteX6" fmla="*/ 26950 w 101472"/>
                <a:gd name="connsiteY6" fmla="*/ 46633 h 168531"/>
                <a:gd name="connsiteX7" fmla="*/ 13471 w 101472"/>
                <a:gd name="connsiteY7" fmla="*/ 33475 h 168531"/>
                <a:gd name="connsiteX8" fmla="*/ 10165 w 101472"/>
                <a:gd name="connsiteY8" fmla="*/ 33728 h 168531"/>
                <a:gd name="connsiteX9" fmla="*/ 44498 w 101472"/>
                <a:gd name="connsiteY9" fmla="*/ 7916 h 168531"/>
                <a:gd name="connsiteX10" fmla="*/ 78576 w 101472"/>
                <a:gd name="connsiteY10" fmla="*/ 49164 h 168531"/>
                <a:gd name="connsiteX11" fmla="*/ 51873 w 101472"/>
                <a:gd name="connsiteY11" fmla="*/ 105088 h 168531"/>
                <a:gd name="connsiteX12" fmla="*/ 3044 w 101472"/>
                <a:gd name="connsiteY12" fmla="*/ 159241 h 168531"/>
                <a:gd name="connsiteX13" fmla="*/ 247 w 101472"/>
                <a:gd name="connsiteY13" fmla="*/ 168604 h 168531"/>
                <a:gd name="connsiteX14" fmla="*/ 94598 w 101472"/>
                <a:gd name="connsiteY14" fmla="*/ 168604 h 168531"/>
                <a:gd name="connsiteX15" fmla="*/ 101719 w 101472"/>
                <a:gd name="connsiteY15" fmla="*/ 124573 h 168531"/>
                <a:gd name="connsiteX16" fmla="*/ 95361 w 101472"/>
                <a:gd name="connsiteY16" fmla="*/ 124573 h 168531"/>
                <a:gd name="connsiteX17" fmla="*/ 89766 w 101472"/>
                <a:gd name="connsiteY17" fmla="*/ 147095 h 168531"/>
                <a:gd name="connsiteX18" fmla="*/ 65606 w 101472"/>
                <a:gd name="connsiteY18" fmla="*/ 149119 h 168531"/>
                <a:gd name="connsiteX19" fmla="*/ 19829 w 101472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472" h="168531">
                  <a:moveTo>
                    <a:pt x="19829" y="149119"/>
                  </a:moveTo>
                  <a:lnTo>
                    <a:pt x="46786" y="123055"/>
                  </a:lnTo>
                  <a:cubicBezTo>
                    <a:pt x="86460" y="88134"/>
                    <a:pt x="101719" y="74469"/>
                    <a:pt x="101719" y="49164"/>
                  </a:cubicBezTo>
                  <a:cubicBezTo>
                    <a:pt x="101719" y="20316"/>
                    <a:pt x="78830" y="72"/>
                    <a:pt x="47804" y="72"/>
                  </a:cubicBezTo>
                  <a:cubicBezTo>
                    <a:pt x="19066" y="72"/>
                    <a:pt x="247" y="23353"/>
                    <a:pt x="247" y="45874"/>
                  </a:cubicBezTo>
                  <a:cubicBezTo>
                    <a:pt x="247" y="60045"/>
                    <a:pt x="12962" y="60045"/>
                    <a:pt x="13725" y="60045"/>
                  </a:cubicBezTo>
                  <a:cubicBezTo>
                    <a:pt x="18049" y="60045"/>
                    <a:pt x="26950" y="57008"/>
                    <a:pt x="26950" y="46633"/>
                  </a:cubicBezTo>
                  <a:cubicBezTo>
                    <a:pt x="26950" y="40054"/>
                    <a:pt x="22372" y="33475"/>
                    <a:pt x="13471" y="33475"/>
                  </a:cubicBezTo>
                  <a:cubicBezTo>
                    <a:pt x="11437" y="33475"/>
                    <a:pt x="10928" y="33475"/>
                    <a:pt x="10165" y="33728"/>
                  </a:cubicBezTo>
                  <a:cubicBezTo>
                    <a:pt x="16014" y="17279"/>
                    <a:pt x="29747" y="7916"/>
                    <a:pt x="44498" y="7916"/>
                  </a:cubicBezTo>
                  <a:cubicBezTo>
                    <a:pt x="67640" y="7916"/>
                    <a:pt x="78576" y="28414"/>
                    <a:pt x="78576" y="49164"/>
                  </a:cubicBezTo>
                  <a:cubicBezTo>
                    <a:pt x="78576" y="69408"/>
                    <a:pt x="65860" y="89399"/>
                    <a:pt x="51873" y="105088"/>
                  </a:cubicBezTo>
                  <a:lnTo>
                    <a:pt x="3044" y="159241"/>
                  </a:lnTo>
                  <a:cubicBezTo>
                    <a:pt x="247" y="162025"/>
                    <a:pt x="247" y="162531"/>
                    <a:pt x="247" y="168604"/>
                  </a:cubicBezTo>
                  <a:lnTo>
                    <a:pt x="94598" y="168604"/>
                  </a:lnTo>
                  <a:lnTo>
                    <a:pt x="101719" y="124573"/>
                  </a:lnTo>
                  <a:lnTo>
                    <a:pt x="95361" y="124573"/>
                  </a:lnTo>
                  <a:cubicBezTo>
                    <a:pt x="94089" y="132165"/>
                    <a:pt x="92309" y="143299"/>
                    <a:pt x="89766" y="147095"/>
                  </a:cubicBezTo>
                  <a:cubicBezTo>
                    <a:pt x="87986" y="149119"/>
                    <a:pt x="71201" y="149119"/>
                    <a:pt x="65606" y="149119"/>
                  </a:cubicBezTo>
                  <a:lnTo>
                    <a:pt x="19829" y="149119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974DBA9C-2EE8-0B66-BDA6-4DFF0A401B7B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2282724" y="4109019"/>
              <a:ext cx="208285" cy="114632"/>
            </a:xfrm>
            <a:custGeom>
              <a:avLst/>
              <a:gdLst>
                <a:gd name="connsiteX0" fmla="*/ 15256 w 208285"/>
                <a:gd name="connsiteY0" fmla="*/ 96990 h 114632"/>
                <a:gd name="connsiteX1" fmla="*/ 12967 w 208285"/>
                <a:gd name="connsiteY1" fmla="*/ 107872 h 114632"/>
                <a:gd name="connsiteX2" fmla="*/ 20343 w 208285"/>
                <a:gd name="connsiteY2" fmla="*/ 114704 h 114632"/>
                <a:gd name="connsiteX3" fmla="*/ 29752 w 208285"/>
                <a:gd name="connsiteY3" fmla="*/ 107619 h 114632"/>
                <a:gd name="connsiteX4" fmla="*/ 34584 w 208285"/>
                <a:gd name="connsiteY4" fmla="*/ 88893 h 114632"/>
                <a:gd name="connsiteX5" fmla="*/ 40179 w 208285"/>
                <a:gd name="connsiteY5" fmla="*/ 66118 h 114632"/>
                <a:gd name="connsiteX6" fmla="*/ 44503 w 208285"/>
                <a:gd name="connsiteY6" fmla="*/ 49164 h 114632"/>
                <a:gd name="connsiteX7" fmla="*/ 47809 w 208285"/>
                <a:gd name="connsiteY7" fmla="*/ 36511 h 114632"/>
                <a:gd name="connsiteX8" fmla="*/ 89262 w 208285"/>
                <a:gd name="connsiteY8" fmla="*/ 5639 h 114632"/>
                <a:gd name="connsiteX9" fmla="*/ 102995 w 208285"/>
                <a:gd name="connsiteY9" fmla="*/ 23353 h 114632"/>
                <a:gd name="connsiteX10" fmla="*/ 99181 w 208285"/>
                <a:gd name="connsiteY10" fmla="*/ 44356 h 114632"/>
                <a:gd name="connsiteX11" fmla="*/ 92060 w 208285"/>
                <a:gd name="connsiteY11" fmla="*/ 73710 h 114632"/>
                <a:gd name="connsiteX12" fmla="*/ 86973 w 208285"/>
                <a:gd name="connsiteY12" fmla="*/ 92942 h 114632"/>
                <a:gd name="connsiteX13" fmla="*/ 83667 w 208285"/>
                <a:gd name="connsiteY13" fmla="*/ 107872 h 114632"/>
                <a:gd name="connsiteX14" fmla="*/ 91042 w 208285"/>
                <a:gd name="connsiteY14" fmla="*/ 114704 h 114632"/>
                <a:gd name="connsiteX15" fmla="*/ 102487 w 208285"/>
                <a:gd name="connsiteY15" fmla="*/ 100280 h 114632"/>
                <a:gd name="connsiteX16" fmla="*/ 117746 w 208285"/>
                <a:gd name="connsiteY16" fmla="*/ 39295 h 114632"/>
                <a:gd name="connsiteX17" fmla="*/ 159708 w 208285"/>
                <a:gd name="connsiteY17" fmla="*/ 5639 h 114632"/>
                <a:gd name="connsiteX18" fmla="*/ 173441 w 208285"/>
                <a:gd name="connsiteY18" fmla="*/ 23353 h 114632"/>
                <a:gd name="connsiteX19" fmla="*/ 157673 w 208285"/>
                <a:gd name="connsiteY19" fmla="*/ 80036 h 114632"/>
                <a:gd name="connsiteX20" fmla="*/ 154367 w 208285"/>
                <a:gd name="connsiteY20" fmla="*/ 93954 h 114632"/>
                <a:gd name="connsiteX21" fmla="*/ 175221 w 208285"/>
                <a:gd name="connsiteY21" fmla="*/ 114704 h 114632"/>
                <a:gd name="connsiteX22" fmla="*/ 208537 w 208285"/>
                <a:gd name="connsiteY22" fmla="*/ 75734 h 114632"/>
                <a:gd name="connsiteX23" fmla="*/ 205485 w 208285"/>
                <a:gd name="connsiteY23" fmla="*/ 73204 h 114632"/>
                <a:gd name="connsiteX24" fmla="*/ 201670 w 208285"/>
                <a:gd name="connsiteY24" fmla="*/ 77759 h 114632"/>
                <a:gd name="connsiteX25" fmla="*/ 175730 w 208285"/>
                <a:gd name="connsiteY25" fmla="*/ 109137 h 114632"/>
                <a:gd name="connsiteX26" fmla="*/ 169626 w 208285"/>
                <a:gd name="connsiteY26" fmla="*/ 100786 h 114632"/>
                <a:gd name="connsiteX27" fmla="*/ 174204 w 208285"/>
                <a:gd name="connsiteY27" fmla="*/ 82820 h 114632"/>
                <a:gd name="connsiteX28" fmla="*/ 189717 w 208285"/>
                <a:gd name="connsiteY28" fmla="*/ 27148 h 114632"/>
                <a:gd name="connsiteX29" fmla="*/ 160471 w 208285"/>
                <a:gd name="connsiteY29" fmla="*/ 72 h 114632"/>
                <a:gd name="connsiteX30" fmla="*/ 119017 w 208285"/>
                <a:gd name="connsiteY30" fmla="*/ 24618 h 114632"/>
                <a:gd name="connsiteX31" fmla="*/ 110879 w 208285"/>
                <a:gd name="connsiteY31" fmla="*/ 6651 h 114632"/>
                <a:gd name="connsiteX32" fmla="*/ 90025 w 208285"/>
                <a:gd name="connsiteY32" fmla="*/ 72 h 114632"/>
                <a:gd name="connsiteX33" fmla="*/ 50352 w 208285"/>
                <a:gd name="connsiteY33" fmla="*/ 22087 h 114632"/>
                <a:gd name="connsiteX34" fmla="*/ 26955 w 208285"/>
                <a:gd name="connsiteY34" fmla="*/ 72 h 114632"/>
                <a:gd name="connsiteX35" fmla="*/ 8135 w 208285"/>
                <a:gd name="connsiteY35" fmla="*/ 14496 h 114632"/>
                <a:gd name="connsiteX36" fmla="*/ 252 w 208285"/>
                <a:gd name="connsiteY36" fmla="*/ 39042 h 114632"/>
                <a:gd name="connsiteX37" fmla="*/ 3303 w 208285"/>
                <a:gd name="connsiteY37" fmla="*/ 41572 h 114632"/>
                <a:gd name="connsiteX38" fmla="*/ 7627 w 208285"/>
                <a:gd name="connsiteY38" fmla="*/ 35752 h 114632"/>
                <a:gd name="connsiteX39" fmla="*/ 26192 w 208285"/>
                <a:gd name="connsiteY39" fmla="*/ 5639 h 114632"/>
                <a:gd name="connsiteX40" fmla="*/ 34076 w 208285"/>
                <a:gd name="connsiteY40" fmla="*/ 17279 h 114632"/>
                <a:gd name="connsiteX41" fmla="*/ 30007 w 208285"/>
                <a:gd name="connsiteY41" fmla="*/ 38536 h 114632"/>
                <a:gd name="connsiteX42" fmla="*/ 15256 w 208285"/>
                <a:gd name="connsiteY4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8285" h="114632">
                  <a:moveTo>
                    <a:pt x="15256" y="96990"/>
                  </a:moveTo>
                  <a:cubicBezTo>
                    <a:pt x="14493" y="100786"/>
                    <a:pt x="12967" y="106606"/>
                    <a:pt x="12967" y="107872"/>
                  </a:cubicBezTo>
                  <a:cubicBezTo>
                    <a:pt x="12967" y="112427"/>
                    <a:pt x="16528" y="114704"/>
                    <a:pt x="20343" y="114704"/>
                  </a:cubicBezTo>
                  <a:cubicBezTo>
                    <a:pt x="23394" y="114704"/>
                    <a:pt x="27972" y="112680"/>
                    <a:pt x="29752" y="107619"/>
                  </a:cubicBezTo>
                  <a:cubicBezTo>
                    <a:pt x="30007" y="107112"/>
                    <a:pt x="33058" y="95219"/>
                    <a:pt x="34584" y="88893"/>
                  </a:cubicBezTo>
                  <a:lnTo>
                    <a:pt x="40179" y="66118"/>
                  </a:lnTo>
                  <a:cubicBezTo>
                    <a:pt x="41705" y="60551"/>
                    <a:pt x="43231" y="54984"/>
                    <a:pt x="44503" y="49164"/>
                  </a:cubicBezTo>
                  <a:cubicBezTo>
                    <a:pt x="45520" y="44862"/>
                    <a:pt x="47554" y="37523"/>
                    <a:pt x="47809" y="36511"/>
                  </a:cubicBezTo>
                  <a:cubicBezTo>
                    <a:pt x="51623" y="28667"/>
                    <a:pt x="65102" y="5639"/>
                    <a:pt x="89262" y="5639"/>
                  </a:cubicBezTo>
                  <a:cubicBezTo>
                    <a:pt x="100706" y="5639"/>
                    <a:pt x="102995" y="15002"/>
                    <a:pt x="102995" y="23353"/>
                  </a:cubicBezTo>
                  <a:cubicBezTo>
                    <a:pt x="102995" y="29679"/>
                    <a:pt x="101215" y="36764"/>
                    <a:pt x="99181" y="44356"/>
                  </a:cubicBezTo>
                  <a:lnTo>
                    <a:pt x="92060" y="73710"/>
                  </a:lnTo>
                  <a:lnTo>
                    <a:pt x="86973" y="92942"/>
                  </a:lnTo>
                  <a:cubicBezTo>
                    <a:pt x="85956" y="98003"/>
                    <a:pt x="83667" y="106606"/>
                    <a:pt x="83667" y="107872"/>
                  </a:cubicBezTo>
                  <a:cubicBezTo>
                    <a:pt x="83667" y="112427"/>
                    <a:pt x="87228" y="114704"/>
                    <a:pt x="91042" y="114704"/>
                  </a:cubicBezTo>
                  <a:cubicBezTo>
                    <a:pt x="98926" y="114704"/>
                    <a:pt x="100452" y="108378"/>
                    <a:pt x="102487" y="100280"/>
                  </a:cubicBezTo>
                  <a:cubicBezTo>
                    <a:pt x="106047" y="86109"/>
                    <a:pt x="115457" y="49164"/>
                    <a:pt x="117746" y="39295"/>
                  </a:cubicBezTo>
                  <a:cubicBezTo>
                    <a:pt x="118509" y="36005"/>
                    <a:pt x="131987" y="5639"/>
                    <a:pt x="159708" y="5639"/>
                  </a:cubicBezTo>
                  <a:cubicBezTo>
                    <a:pt x="170643" y="5639"/>
                    <a:pt x="173441" y="14243"/>
                    <a:pt x="173441" y="23353"/>
                  </a:cubicBezTo>
                  <a:cubicBezTo>
                    <a:pt x="173441" y="37776"/>
                    <a:pt x="162760" y="66624"/>
                    <a:pt x="157673" y="80036"/>
                  </a:cubicBezTo>
                  <a:cubicBezTo>
                    <a:pt x="155385" y="86109"/>
                    <a:pt x="154367" y="88893"/>
                    <a:pt x="154367" y="93954"/>
                  </a:cubicBezTo>
                  <a:cubicBezTo>
                    <a:pt x="154367" y="105847"/>
                    <a:pt x="163268" y="114704"/>
                    <a:pt x="175221" y="114704"/>
                  </a:cubicBezTo>
                  <a:cubicBezTo>
                    <a:pt x="199127" y="114704"/>
                    <a:pt x="208537" y="77759"/>
                    <a:pt x="208537" y="75734"/>
                  </a:cubicBezTo>
                  <a:cubicBezTo>
                    <a:pt x="208537" y="73204"/>
                    <a:pt x="206248" y="73204"/>
                    <a:pt x="205485" y="73204"/>
                  </a:cubicBezTo>
                  <a:cubicBezTo>
                    <a:pt x="202942" y="73204"/>
                    <a:pt x="202942" y="73963"/>
                    <a:pt x="201670" y="77759"/>
                  </a:cubicBezTo>
                  <a:cubicBezTo>
                    <a:pt x="197855" y="91170"/>
                    <a:pt x="189717" y="109137"/>
                    <a:pt x="175730" y="109137"/>
                  </a:cubicBezTo>
                  <a:cubicBezTo>
                    <a:pt x="171406" y="109137"/>
                    <a:pt x="169626" y="106606"/>
                    <a:pt x="169626" y="100786"/>
                  </a:cubicBezTo>
                  <a:cubicBezTo>
                    <a:pt x="169626" y="94460"/>
                    <a:pt x="171915" y="88387"/>
                    <a:pt x="174204" y="82820"/>
                  </a:cubicBezTo>
                  <a:cubicBezTo>
                    <a:pt x="179036" y="69661"/>
                    <a:pt x="189717" y="41572"/>
                    <a:pt x="189717" y="27148"/>
                  </a:cubicBezTo>
                  <a:cubicBezTo>
                    <a:pt x="189717" y="10700"/>
                    <a:pt x="179545" y="72"/>
                    <a:pt x="160471" y="72"/>
                  </a:cubicBezTo>
                  <a:cubicBezTo>
                    <a:pt x="141397" y="72"/>
                    <a:pt x="128427" y="11206"/>
                    <a:pt x="119017" y="24618"/>
                  </a:cubicBezTo>
                  <a:cubicBezTo>
                    <a:pt x="118763" y="21328"/>
                    <a:pt x="118000" y="12724"/>
                    <a:pt x="110879" y="6651"/>
                  </a:cubicBezTo>
                  <a:cubicBezTo>
                    <a:pt x="104521" y="1337"/>
                    <a:pt x="96383" y="72"/>
                    <a:pt x="90025" y="72"/>
                  </a:cubicBezTo>
                  <a:cubicBezTo>
                    <a:pt x="67137" y="72"/>
                    <a:pt x="54675" y="16267"/>
                    <a:pt x="50352" y="22087"/>
                  </a:cubicBezTo>
                  <a:cubicBezTo>
                    <a:pt x="49080" y="7663"/>
                    <a:pt x="38399" y="72"/>
                    <a:pt x="26955" y="72"/>
                  </a:cubicBezTo>
                  <a:cubicBezTo>
                    <a:pt x="15256" y="72"/>
                    <a:pt x="10424" y="9941"/>
                    <a:pt x="8135" y="14496"/>
                  </a:cubicBezTo>
                  <a:cubicBezTo>
                    <a:pt x="3558" y="23353"/>
                    <a:pt x="252" y="38283"/>
                    <a:pt x="252" y="39042"/>
                  </a:cubicBezTo>
                  <a:cubicBezTo>
                    <a:pt x="252" y="41572"/>
                    <a:pt x="2795" y="41572"/>
                    <a:pt x="3303" y="41572"/>
                  </a:cubicBezTo>
                  <a:cubicBezTo>
                    <a:pt x="5847" y="41572"/>
                    <a:pt x="6101" y="41319"/>
                    <a:pt x="7627" y="35752"/>
                  </a:cubicBezTo>
                  <a:cubicBezTo>
                    <a:pt x="11950" y="17785"/>
                    <a:pt x="17036" y="5639"/>
                    <a:pt x="26192" y="5639"/>
                  </a:cubicBezTo>
                  <a:cubicBezTo>
                    <a:pt x="30261" y="5639"/>
                    <a:pt x="34076" y="7663"/>
                    <a:pt x="34076" y="17279"/>
                  </a:cubicBezTo>
                  <a:cubicBezTo>
                    <a:pt x="34076" y="22593"/>
                    <a:pt x="33313" y="25377"/>
                    <a:pt x="30007" y="38536"/>
                  </a:cubicBezTo>
                  <a:lnTo>
                    <a:pt x="15256" y="96990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D4BFB22E-91BB-7A34-4917-FC35C5785778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2506017" y="4109019"/>
              <a:ext cx="103506" cy="114632"/>
            </a:xfrm>
            <a:custGeom>
              <a:avLst/>
              <a:gdLst>
                <a:gd name="connsiteX0" fmla="*/ 15265 w 103506"/>
                <a:gd name="connsiteY0" fmla="*/ 96990 h 114632"/>
                <a:gd name="connsiteX1" fmla="*/ 12976 w 103506"/>
                <a:gd name="connsiteY1" fmla="*/ 107872 h 114632"/>
                <a:gd name="connsiteX2" fmla="*/ 20351 w 103506"/>
                <a:gd name="connsiteY2" fmla="*/ 114704 h 114632"/>
                <a:gd name="connsiteX3" fmla="*/ 29761 w 103506"/>
                <a:gd name="connsiteY3" fmla="*/ 107619 h 114632"/>
                <a:gd name="connsiteX4" fmla="*/ 39934 w 103506"/>
                <a:gd name="connsiteY4" fmla="*/ 67637 h 114632"/>
                <a:gd name="connsiteX5" fmla="*/ 48072 w 103506"/>
                <a:gd name="connsiteY5" fmla="*/ 34740 h 114632"/>
                <a:gd name="connsiteX6" fmla="*/ 62313 w 103506"/>
                <a:gd name="connsiteY6" fmla="*/ 13990 h 114632"/>
                <a:gd name="connsiteX7" fmla="*/ 82659 w 103506"/>
                <a:gd name="connsiteY7" fmla="*/ 5639 h 114632"/>
                <a:gd name="connsiteX8" fmla="*/ 93340 w 103506"/>
                <a:gd name="connsiteY8" fmla="*/ 8676 h 114632"/>
                <a:gd name="connsiteX9" fmla="*/ 80116 w 103506"/>
                <a:gd name="connsiteY9" fmla="*/ 22593 h 114632"/>
                <a:gd name="connsiteX10" fmla="*/ 89780 w 103506"/>
                <a:gd name="connsiteY10" fmla="*/ 31450 h 114632"/>
                <a:gd name="connsiteX11" fmla="*/ 103767 w 103506"/>
                <a:gd name="connsiteY11" fmla="*/ 16520 h 114632"/>
                <a:gd name="connsiteX12" fmla="*/ 82659 w 103506"/>
                <a:gd name="connsiteY12" fmla="*/ 72 h 114632"/>
                <a:gd name="connsiteX13" fmla="*/ 50106 w 103506"/>
                <a:gd name="connsiteY13" fmla="*/ 19557 h 114632"/>
                <a:gd name="connsiteX14" fmla="*/ 26964 w 103506"/>
                <a:gd name="connsiteY14" fmla="*/ 72 h 114632"/>
                <a:gd name="connsiteX15" fmla="*/ 8144 w 103506"/>
                <a:gd name="connsiteY15" fmla="*/ 14496 h 114632"/>
                <a:gd name="connsiteX16" fmla="*/ 260 w 103506"/>
                <a:gd name="connsiteY16" fmla="*/ 39042 h 114632"/>
                <a:gd name="connsiteX17" fmla="*/ 3312 w 103506"/>
                <a:gd name="connsiteY17" fmla="*/ 41572 h 114632"/>
                <a:gd name="connsiteX18" fmla="*/ 7635 w 103506"/>
                <a:gd name="connsiteY18" fmla="*/ 35752 h 114632"/>
                <a:gd name="connsiteX19" fmla="*/ 26201 w 103506"/>
                <a:gd name="connsiteY19" fmla="*/ 5639 h 114632"/>
                <a:gd name="connsiteX20" fmla="*/ 34084 w 103506"/>
                <a:gd name="connsiteY20" fmla="*/ 17279 h 114632"/>
                <a:gd name="connsiteX21" fmla="*/ 30015 w 103506"/>
                <a:gd name="connsiteY21" fmla="*/ 38536 h 114632"/>
                <a:gd name="connsiteX22" fmla="*/ 15265 w 103506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06" h="114632">
                  <a:moveTo>
                    <a:pt x="15265" y="96990"/>
                  </a:moveTo>
                  <a:cubicBezTo>
                    <a:pt x="14502" y="100786"/>
                    <a:pt x="12976" y="106606"/>
                    <a:pt x="12976" y="107872"/>
                  </a:cubicBezTo>
                  <a:cubicBezTo>
                    <a:pt x="12976" y="112427"/>
                    <a:pt x="16537" y="114704"/>
                    <a:pt x="20351" y="114704"/>
                  </a:cubicBezTo>
                  <a:cubicBezTo>
                    <a:pt x="23403" y="114704"/>
                    <a:pt x="27981" y="112680"/>
                    <a:pt x="29761" y="107619"/>
                  </a:cubicBezTo>
                  <a:cubicBezTo>
                    <a:pt x="30270" y="106606"/>
                    <a:pt x="38916" y="72191"/>
                    <a:pt x="39934" y="67637"/>
                  </a:cubicBezTo>
                  <a:cubicBezTo>
                    <a:pt x="41968" y="59286"/>
                    <a:pt x="46546" y="41572"/>
                    <a:pt x="48072" y="34740"/>
                  </a:cubicBezTo>
                  <a:cubicBezTo>
                    <a:pt x="49089" y="31450"/>
                    <a:pt x="56210" y="19557"/>
                    <a:pt x="62313" y="13990"/>
                  </a:cubicBezTo>
                  <a:cubicBezTo>
                    <a:pt x="64348" y="12218"/>
                    <a:pt x="71723" y="5639"/>
                    <a:pt x="82659" y="5639"/>
                  </a:cubicBezTo>
                  <a:cubicBezTo>
                    <a:pt x="89271" y="5639"/>
                    <a:pt x="93086" y="8676"/>
                    <a:pt x="93340" y="8676"/>
                  </a:cubicBezTo>
                  <a:cubicBezTo>
                    <a:pt x="85711" y="9941"/>
                    <a:pt x="80116" y="16014"/>
                    <a:pt x="80116" y="22593"/>
                  </a:cubicBezTo>
                  <a:cubicBezTo>
                    <a:pt x="80116" y="26642"/>
                    <a:pt x="82913" y="31450"/>
                    <a:pt x="89780" y="31450"/>
                  </a:cubicBezTo>
                  <a:cubicBezTo>
                    <a:pt x="96646" y="31450"/>
                    <a:pt x="103767" y="25630"/>
                    <a:pt x="103767" y="16520"/>
                  </a:cubicBezTo>
                  <a:cubicBezTo>
                    <a:pt x="103767" y="7663"/>
                    <a:pt x="95629" y="72"/>
                    <a:pt x="82659" y="72"/>
                  </a:cubicBezTo>
                  <a:cubicBezTo>
                    <a:pt x="66128" y="72"/>
                    <a:pt x="54938" y="12471"/>
                    <a:pt x="50106" y="19557"/>
                  </a:cubicBezTo>
                  <a:cubicBezTo>
                    <a:pt x="48072" y="8170"/>
                    <a:pt x="38916" y="72"/>
                    <a:pt x="26964" y="72"/>
                  </a:cubicBezTo>
                  <a:cubicBezTo>
                    <a:pt x="15265" y="72"/>
                    <a:pt x="10433" y="9941"/>
                    <a:pt x="8144" y="14496"/>
                  </a:cubicBezTo>
                  <a:cubicBezTo>
                    <a:pt x="3566" y="23100"/>
                    <a:pt x="260" y="38283"/>
                    <a:pt x="260" y="39042"/>
                  </a:cubicBezTo>
                  <a:cubicBezTo>
                    <a:pt x="260" y="41572"/>
                    <a:pt x="2803" y="41572"/>
                    <a:pt x="3312" y="41572"/>
                  </a:cubicBezTo>
                  <a:cubicBezTo>
                    <a:pt x="5855" y="41572"/>
                    <a:pt x="6110" y="41319"/>
                    <a:pt x="7635" y="35752"/>
                  </a:cubicBezTo>
                  <a:cubicBezTo>
                    <a:pt x="11959" y="17785"/>
                    <a:pt x="17045" y="5639"/>
                    <a:pt x="26201" y="5639"/>
                  </a:cubicBezTo>
                  <a:cubicBezTo>
                    <a:pt x="30524" y="5639"/>
                    <a:pt x="34084" y="7663"/>
                    <a:pt x="34084" y="17279"/>
                  </a:cubicBezTo>
                  <a:cubicBezTo>
                    <a:pt x="34084" y="22593"/>
                    <a:pt x="33321" y="25377"/>
                    <a:pt x="30015" y="38536"/>
                  </a:cubicBezTo>
                  <a:lnTo>
                    <a:pt x="15265" y="96990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00CB0716-E098-2D16-6D21-7387F1E62B2D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2631659" y="4011419"/>
              <a:ext cx="78685" cy="117618"/>
            </a:xfrm>
            <a:custGeom>
              <a:avLst/>
              <a:gdLst>
                <a:gd name="connsiteX0" fmla="*/ 78951 w 78685"/>
                <a:gd name="connsiteY0" fmla="*/ 85448 h 117618"/>
                <a:gd name="connsiteX1" fmla="*/ 72898 w 78685"/>
                <a:gd name="connsiteY1" fmla="*/ 85448 h 117618"/>
                <a:gd name="connsiteX2" fmla="*/ 68269 w 78685"/>
                <a:gd name="connsiteY2" fmla="*/ 101567 h 117618"/>
                <a:gd name="connsiteX3" fmla="*/ 50645 w 78685"/>
                <a:gd name="connsiteY3" fmla="*/ 102630 h 117618"/>
                <a:gd name="connsiteX4" fmla="*/ 17889 w 78685"/>
                <a:gd name="connsiteY4" fmla="*/ 102630 h 117618"/>
                <a:gd name="connsiteX5" fmla="*/ 53494 w 78685"/>
                <a:gd name="connsiteY5" fmla="*/ 72871 h 117618"/>
                <a:gd name="connsiteX6" fmla="*/ 78951 w 78685"/>
                <a:gd name="connsiteY6" fmla="*/ 34610 h 117618"/>
                <a:gd name="connsiteX7" fmla="*/ 37294 w 78685"/>
                <a:gd name="connsiteY7" fmla="*/ 68 h 117618"/>
                <a:gd name="connsiteX8" fmla="*/ 265 w 78685"/>
                <a:gd name="connsiteY8" fmla="*/ 31776 h 117618"/>
                <a:gd name="connsiteX9" fmla="*/ 9700 w 78685"/>
                <a:gd name="connsiteY9" fmla="*/ 41695 h 117618"/>
                <a:gd name="connsiteX10" fmla="*/ 19135 w 78685"/>
                <a:gd name="connsiteY10" fmla="*/ 32307 h 117618"/>
                <a:gd name="connsiteX11" fmla="*/ 8632 w 78685"/>
                <a:gd name="connsiteY11" fmla="*/ 22919 h 117618"/>
                <a:gd name="connsiteX12" fmla="*/ 34623 w 78685"/>
                <a:gd name="connsiteY12" fmla="*/ 6445 h 117618"/>
                <a:gd name="connsiteX13" fmla="*/ 61682 w 78685"/>
                <a:gd name="connsiteY13" fmla="*/ 34610 h 117618"/>
                <a:gd name="connsiteX14" fmla="*/ 44948 w 78685"/>
                <a:gd name="connsiteY14" fmla="*/ 68620 h 117618"/>
                <a:gd name="connsiteX15" fmla="*/ 2045 w 78685"/>
                <a:gd name="connsiteY15" fmla="*/ 110778 h 117618"/>
                <a:gd name="connsiteX16" fmla="*/ 265 w 78685"/>
                <a:gd name="connsiteY16" fmla="*/ 117686 h 117618"/>
                <a:gd name="connsiteX17" fmla="*/ 73610 w 78685"/>
                <a:gd name="connsiteY17" fmla="*/ 117686 h 117618"/>
                <a:gd name="connsiteX18" fmla="*/ 78951 w 78685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685" h="117618">
                  <a:moveTo>
                    <a:pt x="78951" y="85448"/>
                  </a:moveTo>
                  <a:lnTo>
                    <a:pt x="72898" y="85448"/>
                  </a:lnTo>
                  <a:cubicBezTo>
                    <a:pt x="72364" y="89345"/>
                    <a:pt x="70584" y="99796"/>
                    <a:pt x="68269" y="101567"/>
                  </a:cubicBezTo>
                  <a:cubicBezTo>
                    <a:pt x="66845" y="102630"/>
                    <a:pt x="53137" y="102630"/>
                    <a:pt x="50645" y="102630"/>
                  </a:cubicBezTo>
                  <a:lnTo>
                    <a:pt x="17889" y="102630"/>
                  </a:lnTo>
                  <a:cubicBezTo>
                    <a:pt x="36581" y="86156"/>
                    <a:pt x="42812" y="81196"/>
                    <a:pt x="53494" y="72871"/>
                  </a:cubicBezTo>
                  <a:cubicBezTo>
                    <a:pt x="66667" y="62420"/>
                    <a:pt x="78951" y="51438"/>
                    <a:pt x="78951" y="34610"/>
                  </a:cubicBezTo>
                  <a:cubicBezTo>
                    <a:pt x="78951" y="13176"/>
                    <a:pt x="60080" y="68"/>
                    <a:pt x="37294" y="68"/>
                  </a:cubicBezTo>
                  <a:cubicBezTo>
                    <a:pt x="15219" y="68"/>
                    <a:pt x="265" y="15479"/>
                    <a:pt x="265" y="31776"/>
                  </a:cubicBezTo>
                  <a:cubicBezTo>
                    <a:pt x="265" y="40809"/>
                    <a:pt x="7920" y="41695"/>
                    <a:pt x="9700" y="41695"/>
                  </a:cubicBezTo>
                  <a:cubicBezTo>
                    <a:pt x="13973" y="41695"/>
                    <a:pt x="19135" y="38684"/>
                    <a:pt x="19135" y="32307"/>
                  </a:cubicBezTo>
                  <a:cubicBezTo>
                    <a:pt x="19135" y="29119"/>
                    <a:pt x="17889" y="22919"/>
                    <a:pt x="8632" y="22919"/>
                  </a:cubicBezTo>
                  <a:cubicBezTo>
                    <a:pt x="14151" y="10342"/>
                    <a:pt x="26256" y="6445"/>
                    <a:pt x="34623" y="6445"/>
                  </a:cubicBezTo>
                  <a:cubicBezTo>
                    <a:pt x="52425" y="6445"/>
                    <a:pt x="61682" y="20262"/>
                    <a:pt x="61682" y="34610"/>
                  </a:cubicBezTo>
                  <a:cubicBezTo>
                    <a:pt x="61682" y="50021"/>
                    <a:pt x="50645" y="62243"/>
                    <a:pt x="44948" y="68620"/>
                  </a:cubicBezTo>
                  <a:lnTo>
                    <a:pt x="2045" y="110778"/>
                  </a:lnTo>
                  <a:cubicBezTo>
                    <a:pt x="265" y="112372"/>
                    <a:pt x="265" y="112727"/>
                    <a:pt x="265" y="117686"/>
                  </a:cubicBezTo>
                  <a:lnTo>
                    <a:pt x="73610" y="117686"/>
                  </a:lnTo>
                  <a:lnTo>
                    <a:pt x="78951" y="85448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D685FD9B-4251-B119-39AF-B5B912C74B2E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1799241" y="4323735"/>
              <a:ext cx="1284239" cy="10121"/>
            </a:xfrm>
            <a:custGeom>
              <a:avLst/>
              <a:gdLst>
                <a:gd name="connsiteX0" fmla="*/ 0 w 1284239"/>
                <a:gd name="connsiteY0" fmla="*/ 0 h 10121"/>
                <a:gd name="connsiteX1" fmla="*/ 1284240 w 1284239"/>
                <a:gd name="connsiteY1" fmla="*/ 0 h 10121"/>
                <a:gd name="connsiteX2" fmla="*/ 1284240 w 1284239"/>
                <a:gd name="connsiteY2" fmla="*/ 10122 h 10121"/>
                <a:gd name="connsiteX3" fmla="*/ 0 w 1284239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239" h="10121">
                  <a:moveTo>
                    <a:pt x="0" y="0"/>
                  </a:moveTo>
                  <a:lnTo>
                    <a:pt x="1284240" y="0"/>
                  </a:lnTo>
                  <a:lnTo>
                    <a:pt x="1284240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B54E374-21D6-0D28-875F-A719273FFC99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1824419" y="4380388"/>
              <a:ext cx="59001" cy="253051"/>
            </a:xfrm>
            <a:custGeom>
              <a:avLst/>
              <a:gdLst>
                <a:gd name="connsiteX0" fmla="*/ 59234 w 59001"/>
                <a:gd name="connsiteY0" fmla="*/ 250606 h 253051"/>
                <a:gd name="connsiteX1" fmla="*/ 54911 w 59001"/>
                <a:gd name="connsiteY1" fmla="*/ 245039 h 253051"/>
                <a:gd name="connsiteX2" fmla="*/ 14983 w 59001"/>
                <a:gd name="connsiteY2" fmla="*/ 126611 h 253051"/>
                <a:gd name="connsiteX3" fmla="*/ 55928 w 59001"/>
                <a:gd name="connsiteY3" fmla="*/ 6918 h 253051"/>
                <a:gd name="connsiteX4" fmla="*/ 59234 w 59001"/>
                <a:gd name="connsiteY4" fmla="*/ 2616 h 253051"/>
                <a:gd name="connsiteX5" fmla="*/ 56691 w 59001"/>
                <a:gd name="connsiteY5" fmla="*/ 86 h 253051"/>
                <a:gd name="connsiteX6" fmla="*/ 16255 w 59001"/>
                <a:gd name="connsiteY6" fmla="*/ 49431 h 253051"/>
                <a:gd name="connsiteX7" fmla="*/ 233 w 59001"/>
                <a:gd name="connsiteY7" fmla="*/ 126611 h 253051"/>
                <a:gd name="connsiteX8" fmla="*/ 17018 w 59001"/>
                <a:gd name="connsiteY8" fmla="*/ 205563 h 253051"/>
                <a:gd name="connsiteX9" fmla="*/ 56691 w 59001"/>
                <a:gd name="connsiteY9" fmla="*/ 253137 h 253051"/>
                <a:gd name="connsiteX10" fmla="*/ 59234 w 59001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01" h="253051">
                  <a:moveTo>
                    <a:pt x="59234" y="250606"/>
                  </a:moveTo>
                  <a:cubicBezTo>
                    <a:pt x="59234" y="249847"/>
                    <a:pt x="59234" y="249341"/>
                    <a:pt x="54911" y="245039"/>
                  </a:cubicBezTo>
                  <a:cubicBezTo>
                    <a:pt x="23121" y="213155"/>
                    <a:pt x="14983" y="165328"/>
                    <a:pt x="14983" y="126611"/>
                  </a:cubicBezTo>
                  <a:cubicBezTo>
                    <a:pt x="14983" y="82580"/>
                    <a:pt x="24647" y="38549"/>
                    <a:pt x="55928" y="6918"/>
                  </a:cubicBezTo>
                  <a:cubicBezTo>
                    <a:pt x="59234" y="3881"/>
                    <a:pt x="59234" y="3375"/>
                    <a:pt x="59234" y="2616"/>
                  </a:cubicBezTo>
                  <a:cubicBezTo>
                    <a:pt x="59234" y="845"/>
                    <a:pt x="58217" y="86"/>
                    <a:pt x="56691" y="86"/>
                  </a:cubicBezTo>
                  <a:cubicBezTo>
                    <a:pt x="54148" y="86"/>
                    <a:pt x="31260" y="17293"/>
                    <a:pt x="16255" y="49431"/>
                  </a:cubicBezTo>
                  <a:cubicBezTo>
                    <a:pt x="3285" y="77266"/>
                    <a:pt x="233" y="105355"/>
                    <a:pt x="233" y="126611"/>
                  </a:cubicBezTo>
                  <a:cubicBezTo>
                    <a:pt x="233" y="146349"/>
                    <a:pt x="3030" y="176968"/>
                    <a:pt x="17018" y="205563"/>
                  </a:cubicBezTo>
                  <a:cubicBezTo>
                    <a:pt x="32277" y="236688"/>
                    <a:pt x="54148" y="253137"/>
                    <a:pt x="56691" y="253137"/>
                  </a:cubicBezTo>
                  <a:cubicBezTo>
                    <a:pt x="58217" y="253137"/>
                    <a:pt x="59234" y="252378"/>
                    <a:pt x="59234" y="250606"/>
                  </a:cubicBez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8BE0DD63-40A1-098A-6CC5-4F986F5FFD35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1905518" y="4458328"/>
              <a:ext cx="103506" cy="114632"/>
            </a:xfrm>
            <a:custGeom>
              <a:avLst/>
              <a:gdLst>
                <a:gd name="connsiteX0" fmla="*/ 15241 w 103506"/>
                <a:gd name="connsiteY0" fmla="*/ 97004 h 114632"/>
                <a:gd name="connsiteX1" fmla="*/ 12953 w 103506"/>
                <a:gd name="connsiteY1" fmla="*/ 107885 h 114632"/>
                <a:gd name="connsiteX2" fmla="*/ 20328 w 103506"/>
                <a:gd name="connsiteY2" fmla="*/ 114718 h 114632"/>
                <a:gd name="connsiteX3" fmla="*/ 29737 w 103506"/>
                <a:gd name="connsiteY3" fmla="*/ 107632 h 114632"/>
                <a:gd name="connsiteX4" fmla="*/ 39910 w 103506"/>
                <a:gd name="connsiteY4" fmla="*/ 67650 h 114632"/>
                <a:gd name="connsiteX5" fmla="*/ 48048 w 103506"/>
                <a:gd name="connsiteY5" fmla="*/ 34754 h 114632"/>
                <a:gd name="connsiteX6" fmla="*/ 62290 w 103506"/>
                <a:gd name="connsiteY6" fmla="*/ 14003 h 114632"/>
                <a:gd name="connsiteX7" fmla="*/ 82635 w 103506"/>
                <a:gd name="connsiteY7" fmla="*/ 5653 h 114632"/>
                <a:gd name="connsiteX8" fmla="*/ 93317 w 103506"/>
                <a:gd name="connsiteY8" fmla="*/ 8689 h 114632"/>
                <a:gd name="connsiteX9" fmla="*/ 80092 w 103506"/>
                <a:gd name="connsiteY9" fmla="*/ 22607 h 114632"/>
                <a:gd name="connsiteX10" fmla="*/ 89756 w 103506"/>
                <a:gd name="connsiteY10" fmla="*/ 31464 h 114632"/>
                <a:gd name="connsiteX11" fmla="*/ 103744 w 103506"/>
                <a:gd name="connsiteY11" fmla="*/ 16534 h 114632"/>
                <a:gd name="connsiteX12" fmla="*/ 82635 w 103506"/>
                <a:gd name="connsiteY12" fmla="*/ 86 h 114632"/>
                <a:gd name="connsiteX13" fmla="*/ 50083 w 103506"/>
                <a:gd name="connsiteY13" fmla="*/ 19571 h 114632"/>
                <a:gd name="connsiteX14" fmla="*/ 26940 w 103506"/>
                <a:gd name="connsiteY14" fmla="*/ 86 h 114632"/>
                <a:gd name="connsiteX15" fmla="*/ 8121 w 103506"/>
                <a:gd name="connsiteY15" fmla="*/ 14510 h 114632"/>
                <a:gd name="connsiteX16" fmla="*/ 237 w 103506"/>
                <a:gd name="connsiteY16" fmla="*/ 39056 h 114632"/>
                <a:gd name="connsiteX17" fmla="*/ 3289 w 103506"/>
                <a:gd name="connsiteY17" fmla="*/ 41586 h 114632"/>
                <a:gd name="connsiteX18" fmla="*/ 7612 w 103506"/>
                <a:gd name="connsiteY18" fmla="*/ 35766 h 114632"/>
                <a:gd name="connsiteX19" fmla="*/ 26177 w 103506"/>
                <a:gd name="connsiteY19" fmla="*/ 5653 h 114632"/>
                <a:gd name="connsiteX20" fmla="*/ 34061 w 103506"/>
                <a:gd name="connsiteY20" fmla="*/ 17293 h 114632"/>
                <a:gd name="connsiteX21" fmla="*/ 29992 w 103506"/>
                <a:gd name="connsiteY21" fmla="*/ 38549 h 114632"/>
                <a:gd name="connsiteX22" fmla="*/ 15241 w 103506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506" h="114632">
                  <a:moveTo>
                    <a:pt x="15241" y="97004"/>
                  </a:moveTo>
                  <a:cubicBezTo>
                    <a:pt x="14478" y="100800"/>
                    <a:pt x="12953" y="106620"/>
                    <a:pt x="12953" y="107885"/>
                  </a:cubicBezTo>
                  <a:cubicBezTo>
                    <a:pt x="12953" y="112440"/>
                    <a:pt x="16513" y="114718"/>
                    <a:pt x="20328" y="114718"/>
                  </a:cubicBezTo>
                  <a:cubicBezTo>
                    <a:pt x="23380" y="114718"/>
                    <a:pt x="27957" y="112693"/>
                    <a:pt x="29737" y="107632"/>
                  </a:cubicBezTo>
                  <a:cubicBezTo>
                    <a:pt x="30246" y="106620"/>
                    <a:pt x="38893" y="72205"/>
                    <a:pt x="39910" y="67650"/>
                  </a:cubicBezTo>
                  <a:cubicBezTo>
                    <a:pt x="41945" y="59300"/>
                    <a:pt x="46522" y="41586"/>
                    <a:pt x="48048" y="34754"/>
                  </a:cubicBezTo>
                  <a:cubicBezTo>
                    <a:pt x="49066" y="31464"/>
                    <a:pt x="56186" y="19571"/>
                    <a:pt x="62290" y="14003"/>
                  </a:cubicBezTo>
                  <a:cubicBezTo>
                    <a:pt x="64325" y="12232"/>
                    <a:pt x="71700" y="5653"/>
                    <a:pt x="82635" y="5653"/>
                  </a:cubicBezTo>
                  <a:cubicBezTo>
                    <a:pt x="89248" y="5653"/>
                    <a:pt x="93062" y="8689"/>
                    <a:pt x="93317" y="8689"/>
                  </a:cubicBezTo>
                  <a:cubicBezTo>
                    <a:pt x="85687" y="9955"/>
                    <a:pt x="80092" y="16028"/>
                    <a:pt x="80092" y="22607"/>
                  </a:cubicBezTo>
                  <a:cubicBezTo>
                    <a:pt x="80092" y="26656"/>
                    <a:pt x="82890" y="31464"/>
                    <a:pt x="89756" y="31464"/>
                  </a:cubicBezTo>
                  <a:cubicBezTo>
                    <a:pt x="96623" y="31464"/>
                    <a:pt x="103744" y="25644"/>
                    <a:pt x="103744" y="16534"/>
                  </a:cubicBezTo>
                  <a:cubicBezTo>
                    <a:pt x="103744" y="7677"/>
                    <a:pt x="95605" y="86"/>
                    <a:pt x="82635" y="86"/>
                  </a:cubicBezTo>
                  <a:cubicBezTo>
                    <a:pt x="66105" y="86"/>
                    <a:pt x="54915" y="12485"/>
                    <a:pt x="50083" y="19571"/>
                  </a:cubicBezTo>
                  <a:cubicBezTo>
                    <a:pt x="48048" y="8183"/>
                    <a:pt x="38893" y="86"/>
                    <a:pt x="26940" y="86"/>
                  </a:cubicBezTo>
                  <a:cubicBezTo>
                    <a:pt x="15241" y="86"/>
                    <a:pt x="10409" y="9955"/>
                    <a:pt x="8121" y="14510"/>
                  </a:cubicBezTo>
                  <a:cubicBezTo>
                    <a:pt x="3543" y="23113"/>
                    <a:pt x="237" y="38296"/>
                    <a:pt x="237" y="39056"/>
                  </a:cubicBezTo>
                  <a:cubicBezTo>
                    <a:pt x="237" y="41586"/>
                    <a:pt x="2780" y="41586"/>
                    <a:pt x="3289" y="41586"/>
                  </a:cubicBezTo>
                  <a:cubicBezTo>
                    <a:pt x="5832" y="41586"/>
                    <a:pt x="6086" y="41333"/>
                    <a:pt x="7612" y="35766"/>
                  </a:cubicBezTo>
                  <a:cubicBezTo>
                    <a:pt x="11935" y="17799"/>
                    <a:pt x="17022" y="5653"/>
                    <a:pt x="26177" y="5653"/>
                  </a:cubicBezTo>
                  <a:cubicBezTo>
                    <a:pt x="30500" y="5653"/>
                    <a:pt x="34061" y="7677"/>
                    <a:pt x="34061" y="17293"/>
                  </a:cubicBezTo>
                  <a:cubicBezTo>
                    <a:pt x="34061" y="22607"/>
                    <a:pt x="33298" y="25391"/>
                    <a:pt x="29992" y="38549"/>
                  </a:cubicBezTo>
                  <a:lnTo>
                    <a:pt x="15241" y="97004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60415EE4-497B-8580-FE6A-9783C9603B49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2031160" y="4379455"/>
              <a:ext cx="78685" cy="117618"/>
            </a:xfrm>
            <a:custGeom>
              <a:avLst/>
              <a:gdLst>
                <a:gd name="connsiteX0" fmla="*/ 78927 w 78685"/>
                <a:gd name="connsiteY0" fmla="*/ 85462 h 117618"/>
                <a:gd name="connsiteX1" fmla="*/ 72874 w 78685"/>
                <a:gd name="connsiteY1" fmla="*/ 85462 h 117618"/>
                <a:gd name="connsiteX2" fmla="*/ 68246 w 78685"/>
                <a:gd name="connsiteY2" fmla="*/ 101582 h 117618"/>
                <a:gd name="connsiteX3" fmla="*/ 50622 w 78685"/>
                <a:gd name="connsiteY3" fmla="*/ 102644 h 117618"/>
                <a:gd name="connsiteX4" fmla="*/ 17866 w 78685"/>
                <a:gd name="connsiteY4" fmla="*/ 102644 h 117618"/>
                <a:gd name="connsiteX5" fmla="*/ 53470 w 78685"/>
                <a:gd name="connsiteY5" fmla="*/ 72886 h 117618"/>
                <a:gd name="connsiteX6" fmla="*/ 78927 w 78685"/>
                <a:gd name="connsiteY6" fmla="*/ 34624 h 117618"/>
                <a:gd name="connsiteX7" fmla="*/ 37270 w 78685"/>
                <a:gd name="connsiteY7" fmla="*/ 83 h 117618"/>
                <a:gd name="connsiteX8" fmla="*/ 242 w 78685"/>
                <a:gd name="connsiteY8" fmla="*/ 31790 h 117618"/>
                <a:gd name="connsiteX9" fmla="*/ 9677 w 78685"/>
                <a:gd name="connsiteY9" fmla="*/ 41710 h 117618"/>
                <a:gd name="connsiteX10" fmla="*/ 19112 w 78685"/>
                <a:gd name="connsiteY10" fmla="*/ 32321 h 117618"/>
                <a:gd name="connsiteX11" fmla="*/ 8609 w 78685"/>
                <a:gd name="connsiteY11" fmla="*/ 22933 h 117618"/>
                <a:gd name="connsiteX12" fmla="*/ 34600 w 78685"/>
                <a:gd name="connsiteY12" fmla="*/ 6460 h 117618"/>
                <a:gd name="connsiteX13" fmla="*/ 61659 w 78685"/>
                <a:gd name="connsiteY13" fmla="*/ 34624 h 117618"/>
                <a:gd name="connsiteX14" fmla="*/ 44925 w 78685"/>
                <a:gd name="connsiteY14" fmla="*/ 68634 h 117618"/>
                <a:gd name="connsiteX15" fmla="*/ 2022 w 78685"/>
                <a:gd name="connsiteY15" fmla="*/ 110793 h 117618"/>
                <a:gd name="connsiteX16" fmla="*/ 242 w 78685"/>
                <a:gd name="connsiteY16" fmla="*/ 117701 h 117618"/>
                <a:gd name="connsiteX17" fmla="*/ 73586 w 78685"/>
                <a:gd name="connsiteY17" fmla="*/ 117701 h 117618"/>
                <a:gd name="connsiteX18" fmla="*/ 78927 w 78685"/>
                <a:gd name="connsiteY18" fmla="*/ 8546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685" h="117618">
                  <a:moveTo>
                    <a:pt x="78927" y="85462"/>
                  </a:moveTo>
                  <a:lnTo>
                    <a:pt x="72874" y="85462"/>
                  </a:lnTo>
                  <a:cubicBezTo>
                    <a:pt x="72340" y="89359"/>
                    <a:pt x="70560" y="99810"/>
                    <a:pt x="68246" y="101582"/>
                  </a:cubicBezTo>
                  <a:cubicBezTo>
                    <a:pt x="66822" y="102644"/>
                    <a:pt x="53114" y="102644"/>
                    <a:pt x="50622" y="102644"/>
                  </a:cubicBezTo>
                  <a:lnTo>
                    <a:pt x="17866" y="102644"/>
                  </a:lnTo>
                  <a:cubicBezTo>
                    <a:pt x="36558" y="86171"/>
                    <a:pt x="42789" y="81211"/>
                    <a:pt x="53470" y="72886"/>
                  </a:cubicBezTo>
                  <a:cubicBezTo>
                    <a:pt x="66644" y="62435"/>
                    <a:pt x="78927" y="51452"/>
                    <a:pt x="78927" y="34624"/>
                  </a:cubicBezTo>
                  <a:cubicBezTo>
                    <a:pt x="78927" y="13191"/>
                    <a:pt x="60057" y="83"/>
                    <a:pt x="37270" y="83"/>
                  </a:cubicBezTo>
                  <a:cubicBezTo>
                    <a:pt x="15195" y="83"/>
                    <a:pt x="242" y="15494"/>
                    <a:pt x="242" y="31790"/>
                  </a:cubicBezTo>
                  <a:cubicBezTo>
                    <a:pt x="242" y="40824"/>
                    <a:pt x="7897" y="41710"/>
                    <a:pt x="9677" y="41710"/>
                  </a:cubicBezTo>
                  <a:cubicBezTo>
                    <a:pt x="13949" y="41710"/>
                    <a:pt x="19112" y="38698"/>
                    <a:pt x="19112" y="32321"/>
                  </a:cubicBezTo>
                  <a:cubicBezTo>
                    <a:pt x="19112" y="29133"/>
                    <a:pt x="17866" y="22933"/>
                    <a:pt x="8609" y="22933"/>
                  </a:cubicBezTo>
                  <a:cubicBezTo>
                    <a:pt x="14127" y="10357"/>
                    <a:pt x="26233" y="6460"/>
                    <a:pt x="34600" y="6460"/>
                  </a:cubicBezTo>
                  <a:cubicBezTo>
                    <a:pt x="52402" y="6460"/>
                    <a:pt x="61659" y="20276"/>
                    <a:pt x="61659" y="34624"/>
                  </a:cubicBezTo>
                  <a:cubicBezTo>
                    <a:pt x="61659" y="50035"/>
                    <a:pt x="50622" y="62257"/>
                    <a:pt x="44925" y="68634"/>
                  </a:cubicBezTo>
                  <a:lnTo>
                    <a:pt x="2022" y="110793"/>
                  </a:lnTo>
                  <a:cubicBezTo>
                    <a:pt x="242" y="112387"/>
                    <a:pt x="242" y="112741"/>
                    <a:pt x="242" y="117701"/>
                  </a:cubicBezTo>
                  <a:lnTo>
                    <a:pt x="73586" y="117701"/>
                  </a:lnTo>
                  <a:lnTo>
                    <a:pt x="78927" y="85462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1A2A296E-667D-D130-7E75-88F5A751C891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2204789" y="4422647"/>
              <a:ext cx="169120" cy="168531"/>
            </a:xfrm>
            <a:custGeom>
              <a:avLst/>
              <a:gdLst>
                <a:gd name="connsiteX0" fmla="*/ 90022 w 169120"/>
                <a:gd name="connsiteY0" fmla="*/ 89413 h 168531"/>
                <a:gd name="connsiteX1" fmla="*/ 160976 w 169120"/>
                <a:gd name="connsiteY1" fmla="*/ 89413 h 168531"/>
                <a:gd name="connsiteX2" fmla="*/ 169369 w 169120"/>
                <a:gd name="connsiteY2" fmla="*/ 84352 h 168531"/>
                <a:gd name="connsiteX3" fmla="*/ 160976 w 169120"/>
                <a:gd name="connsiteY3" fmla="*/ 79291 h 168531"/>
                <a:gd name="connsiteX4" fmla="*/ 90022 w 169120"/>
                <a:gd name="connsiteY4" fmla="*/ 79291 h 168531"/>
                <a:gd name="connsiteX5" fmla="*/ 90022 w 169120"/>
                <a:gd name="connsiteY5" fmla="*/ 8436 h 168531"/>
                <a:gd name="connsiteX6" fmla="*/ 84936 w 169120"/>
                <a:gd name="connsiteY6" fmla="*/ 86 h 168531"/>
                <a:gd name="connsiteX7" fmla="*/ 79849 w 169120"/>
                <a:gd name="connsiteY7" fmla="*/ 8436 h 168531"/>
                <a:gd name="connsiteX8" fmla="*/ 79849 w 169120"/>
                <a:gd name="connsiteY8" fmla="*/ 79291 h 168531"/>
                <a:gd name="connsiteX9" fmla="*/ 8641 w 169120"/>
                <a:gd name="connsiteY9" fmla="*/ 79291 h 168531"/>
                <a:gd name="connsiteX10" fmla="*/ 248 w 169120"/>
                <a:gd name="connsiteY10" fmla="*/ 84352 h 168531"/>
                <a:gd name="connsiteX11" fmla="*/ 8641 w 169120"/>
                <a:gd name="connsiteY11" fmla="*/ 89413 h 168531"/>
                <a:gd name="connsiteX12" fmla="*/ 79849 w 169120"/>
                <a:gd name="connsiteY12" fmla="*/ 89413 h 168531"/>
                <a:gd name="connsiteX13" fmla="*/ 79849 w 169120"/>
                <a:gd name="connsiteY13" fmla="*/ 160267 h 168531"/>
                <a:gd name="connsiteX14" fmla="*/ 84936 w 169120"/>
                <a:gd name="connsiteY14" fmla="*/ 168618 h 168531"/>
                <a:gd name="connsiteX15" fmla="*/ 90022 w 169120"/>
                <a:gd name="connsiteY15" fmla="*/ 160267 h 168531"/>
                <a:gd name="connsiteX16" fmla="*/ 90022 w 169120"/>
                <a:gd name="connsiteY16" fmla="*/ 89413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120" h="168531">
                  <a:moveTo>
                    <a:pt x="90022" y="89413"/>
                  </a:moveTo>
                  <a:lnTo>
                    <a:pt x="160976" y="89413"/>
                  </a:lnTo>
                  <a:cubicBezTo>
                    <a:pt x="164537" y="89413"/>
                    <a:pt x="169369" y="89413"/>
                    <a:pt x="169369" y="84352"/>
                  </a:cubicBezTo>
                  <a:cubicBezTo>
                    <a:pt x="169369" y="79291"/>
                    <a:pt x="164537" y="79291"/>
                    <a:pt x="160976" y="79291"/>
                  </a:cubicBezTo>
                  <a:lnTo>
                    <a:pt x="90022" y="79291"/>
                  </a:lnTo>
                  <a:lnTo>
                    <a:pt x="90022" y="8436"/>
                  </a:lnTo>
                  <a:cubicBezTo>
                    <a:pt x="90022" y="4894"/>
                    <a:pt x="90022" y="86"/>
                    <a:pt x="84936" y="86"/>
                  </a:cubicBezTo>
                  <a:cubicBezTo>
                    <a:pt x="79849" y="86"/>
                    <a:pt x="79849" y="4894"/>
                    <a:pt x="79849" y="8436"/>
                  </a:cubicBezTo>
                  <a:lnTo>
                    <a:pt x="79849" y="79291"/>
                  </a:lnTo>
                  <a:lnTo>
                    <a:pt x="8641" y="79291"/>
                  </a:lnTo>
                  <a:cubicBezTo>
                    <a:pt x="5080" y="79291"/>
                    <a:pt x="248" y="79291"/>
                    <a:pt x="248" y="84352"/>
                  </a:cubicBezTo>
                  <a:cubicBezTo>
                    <a:pt x="248" y="89413"/>
                    <a:pt x="5080" y="89413"/>
                    <a:pt x="8641" y="89413"/>
                  </a:cubicBezTo>
                  <a:lnTo>
                    <a:pt x="79849" y="89413"/>
                  </a:lnTo>
                  <a:lnTo>
                    <a:pt x="79849" y="160267"/>
                  </a:lnTo>
                  <a:cubicBezTo>
                    <a:pt x="79849" y="163810"/>
                    <a:pt x="79849" y="168618"/>
                    <a:pt x="84936" y="168618"/>
                  </a:cubicBezTo>
                  <a:cubicBezTo>
                    <a:pt x="90022" y="168618"/>
                    <a:pt x="90022" y="163810"/>
                    <a:pt x="90022" y="160267"/>
                  </a:cubicBezTo>
                  <a:lnTo>
                    <a:pt x="90022" y="89413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45F1C609-AB64-4E19-DB2C-47F08E2F9F30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2447660" y="4391775"/>
              <a:ext cx="98420" cy="181437"/>
            </a:xfrm>
            <a:custGeom>
              <a:avLst/>
              <a:gdLst>
                <a:gd name="connsiteX0" fmla="*/ 1530 w 98420"/>
                <a:gd name="connsiteY0" fmla="*/ 153435 h 181437"/>
                <a:gd name="connsiteX1" fmla="*/ 258 w 98420"/>
                <a:gd name="connsiteY1" fmla="*/ 155965 h 181437"/>
                <a:gd name="connsiteX2" fmla="*/ 3310 w 98420"/>
                <a:gd name="connsiteY2" fmla="*/ 159255 h 181437"/>
                <a:gd name="connsiteX3" fmla="*/ 12465 w 98420"/>
                <a:gd name="connsiteY3" fmla="*/ 151410 h 181437"/>
                <a:gd name="connsiteX4" fmla="*/ 21621 w 98420"/>
                <a:gd name="connsiteY4" fmla="*/ 142806 h 181437"/>
                <a:gd name="connsiteX5" fmla="*/ 50104 w 98420"/>
                <a:gd name="connsiteY5" fmla="*/ 181523 h 181437"/>
                <a:gd name="connsiteX6" fmla="*/ 74519 w 98420"/>
                <a:gd name="connsiteY6" fmla="*/ 171907 h 181437"/>
                <a:gd name="connsiteX7" fmla="*/ 90032 w 98420"/>
                <a:gd name="connsiteY7" fmla="*/ 156977 h 181437"/>
                <a:gd name="connsiteX8" fmla="*/ 86980 w 98420"/>
                <a:gd name="connsiteY8" fmla="*/ 153941 h 181437"/>
                <a:gd name="connsiteX9" fmla="*/ 83674 w 98420"/>
                <a:gd name="connsiteY9" fmla="*/ 156218 h 181437"/>
                <a:gd name="connsiteX10" fmla="*/ 50613 w 98420"/>
                <a:gd name="connsiteY10" fmla="*/ 175956 h 181437"/>
                <a:gd name="connsiteX11" fmla="*/ 35100 w 98420"/>
                <a:gd name="connsiteY11" fmla="*/ 143059 h 181437"/>
                <a:gd name="connsiteX12" fmla="*/ 36371 w 98420"/>
                <a:gd name="connsiteY12" fmla="*/ 128636 h 181437"/>
                <a:gd name="connsiteX13" fmla="*/ 41966 w 98420"/>
                <a:gd name="connsiteY13" fmla="*/ 122309 h 181437"/>
                <a:gd name="connsiteX14" fmla="*/ 98679 w 98420"/>
                <a:gd name="connsiteY14" fmla="*/ 19824 h 181437"/>
                <a:gd name="connsiteX15" fmla="*/ 83674 w 98420"/>
                <a:gd name="connsiteY15" fmla="*/ 86 h 181437"/>
                <a:gd name="connsiteX16" fmla="*/ 41203 w 98420"/>
                <a:gd name="connsiteY16" fmla="*/ 47659 h 181437"/>
                <a:gd name="connsiteX17" fmla="*/ 21112 w 98420"/>
                <a:gd name="connsiteY17" fmla="*/ 134962 h 181437"/>
                <a:gd name="connsiteX18" fmla="*/ 1530 w 98420"/>
                <a:gd name="connsiteY18" fmla="*/ 153435 h 181437"/>
                <a:gd name="connsiteX19" fmla="*/ 37643 w 98420"/>
                <a:gd name="connsiteY19" fmla="*/ 118007 h 181437"/>
                <a:gd name="connsiteX20" fmla="*/ 63583 w 98420"/>
                <a:gd name="connsiteY20" fmla="*/ 29440 h 181437"/>
                <a:gd name="connsiteX21" fmla="*/ 83928 w 98420"/>
                <a:gd name="connsiteY21" fmla="*/ 5653 h 181437"/>
                <a:gd name="connsiteX22" fmla="*/ 92575 w 98420"/>
                <a:gd name="connsiteY22" fmla="*/ 18811 h 181437"/>
                <a:gd name="connsiteX23" fmla="*/ 37643 w 98420"/>
                <a:gd name="connsiteY23" fmla="*/ 118007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420" h="181437">
                  <a:moveTo>
                    <a:pt x="1530" y="153435"/>
                  </a:moveTo>
                  <a:cubicBezTo>
                    <a:pt x="1021" y="154194"/>
                    <a:pt x="258" y="154953"/>
                    <a:pt x="258" y="155965"/>
                  </a:cubicBezTo>
                  <a:cubicBezTo>
                    <a:pt x="258" y="157230"/>
                    <a:pt x="1784" y="159255"/>
                    <a:pt x="3310" y="159255"/>
                  </a:cubicBezTo>
                  <a:cubicBezTo>
                    <a:pt x="4582" y="159255"/>
                    <a:pt x="5345" y="158496"/>
                    <a:pt x="12465" y="151410"/>
                  </a:cubicBezTo>
                  <a:cubicBezTo>
                    <a:pt x="14500" y="149639"/>
                    <a:pt x="19586" y="144831"/>
                    <a:pt x="21621" y="142806"/>
                  </a:cubicBezTo>
                  <a:cubicBezTo>
                    <a:pt x="24164" y="162797"/>
                    <a:pt x="31539" y="181523"/>
                    <a:pt x="50104" y="181523"/>
                  </a:cubicBezTo>
                  <a:cubicBezTo>
                    <a:pt x="60277" y="181523"/>
                    <a:pt x="69178" y="175703"/>
                    <a:pt x="74519" y="171907"/>
                  </a:cubicBezTo>
                  <a:cubicBezTo>
                    <a:pt x="78079" y="169377"/>
                    <a:pt x="90032" y="159508"/>
                    <a:pt x="90032" y="156977"/>
                  </a:cubicBezTo>
                  <a:cubicBezTo>
                    <a:pt x="90032" y="156218"/>
                    <a:pt x="89269" y="153941"/>
                    <a:pt x="86980" y="153941"/>
                  </a:cubicBezTo>
                  <a:cubicBezTo>
                    <a:pt x="86217" y="153941"/>
                    <a:pt x="85963" y="154194"/>
                    <a:pt x="83674" y="156218"/>
                  </a:cubicBezTo>
                  <a:cubicBezTo>
                    <a:pt x="67398" y="172160"/>
                    <a:pt x="57988" y="175956"/>
                    <a:pt x="50613" y="175956"/>
                  </a:cubicBezTo>
                  <a:cubicBezTo>
                    <a:pt x="39169" y="175956"/>
                    <a:pt x="35100" y="162797"/>
                    <a:pt x="35100" y="143059"/>
                  </a:cubicBezTo>
                  <a:cubicBezTo>
                    <a:pt x="35100" y="141541"/>
                    <a:pt x="35608" y="129901"/>
                    <a:pt x="36371" y="128636"/>
                  </a:cubicBezTo>
                  <a:cubicBezTo>
                    <a:pt x="36880" y="127876"/>
                    <a:pt x="36880" y="127370"/>
                    <a:pt x="41966" y="122309"/>
                  </a:cubicBezTo>
                  <a:cubicBezTo>
                    <a:pt x="62566" y="101812"/>
                    <a:pt x="98679" y="59047"/>
                    <a:pt x="98679" y="19824"/>
                  </a:cubicBezTo>
                  <a:cubicBezTo>
                    <a:pt x="98679" y="15522"/>
                    <a:pt x="98679" y="86"/>
                    <a:pt x="83674" y="86"/>
                  </a:cubicBezTo>
                  <a:cubicBezTo>
                    <a:pt x="62566" y="86"/>
                    <a:pt x="43746" y="41839"/>
                    <a:pt x="41203" y="47659"/>
                  </a:cubicBezTo>
                  <a:cubicBezTo>
                    <a:pt x="28996" y="75242"/>
                    <a:pt x="21112" y="104849"/>
                    <a:pt x="21112" y="134962"/>
                  </a:cubicBezTo>
                  <a:lnTo>
                    <a:pt x="1530" y="153435"/>
                  </a:lnTo>
                  <a:close/>
                  <a:moveTo>
                    <a:pt x="37643" y="118007"/>
                  </a:moveTo>
                  <a:cubicBezTo>
                    <a:pt x="38151" y="115224"/>
                    <a:pt x="49087" y="59047"/>
                    <a:pt x="63583" y="29440"/>
                  </a:cubicBezTo>
                  <a:cubicBezTo>
                    <a:pt x="70450" y="15775"/>
                    <a:pt x="75790" y="5653"/>
                    <a:pt x="83928" y="5653"/>
                  </a:cubicBezTo>
                  <a:cubicBezTo>
                    <a:pt x="92575" y="5653"/>
                    <a:pt x="92575" y="14763"/>
                    <a:pt x="92575" y="18811"/>
                  </a:cubicBezTo>
                  <a:cubicBezTo>
                    <a:pt x="92575" y="61071"/>
                    <a:pt x="49850" y="105355"/>
                    <a:pt x="37643" y="118007"/>
                  </a:cubicBez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7A9ED856-EA8F-9340-0ACB-3DC88C4E7D5E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2562044" y="4379455"/>
              <a:ext cx="78685" cy="117618"/>
            </a:xfrm>
            <a:custGeom>
              <a:avLst/>
              <a:gdLst>
                <a:gd name="connsiteX0" fmla="*/ 78948 w 78685"/>
                <a:gd name="connsiteY0" fmla="*/ 85462 h 117618"/>
                <a:gd name="connsiteX1" fmla="*/ 72895 w 78685"/>
                <a:gd name="connsiteY1" fmla="*/ 85462 h 117618"/>
                <a:gd name="connsiteX2" fmla="*/ 68267 w 78685"/>
                <a:gd name="connsiteY2" fmla="*/ 101582 h 117618"/>
                <a:gd name="connsiteX3" fmla="*/ 50642 w 78685"/>
                <a:gd name="connsiteY3" fmla="*/ 102644 h 117618"/>
                <a:gd name="connsiteX4" fmla="*/ 17886 w 78685"/>
                <a:gd name="connsiteY4" fmla="*/ 102644 h 117618"/>
                <a:gd name="connsiteX5" fmla="*/ 53491 w 78685"/>
                <a:gd name="connsiteY5" fmla="*/ 72886 h 117618"/>
                <a:gd name="connsiteX6" fmla="*/ 78948 w 78685"/>
                <a:gd name="connsiteY6" fmla="*/ 34624 h 117618"/>
                <a:gd name="connsiteX7" fmla="*/ 37291 w 78685"/>
                <a:gd name="connsiteY7" fmla="*/ 83 h 117618"/>
                <a:gd name="connsiteX8" fmla="*/ 262 w 78685"/>
                <a:gd name="connsiteY8" fmla="*/ 31790 h 117618"/>
                <a:gd name="connsiteX9" fmla="*/ 9698 w 78685"/>
                <a:gd name="connsiteY9" fmla="*/ 41710 h 117618"/>
                <a:gd name="connsiteX10" fmla="*/ 19133 w 78685"/>
                <a:gd name="connsiteY10" fmla="*/ 32321 h 117618"/>
                <a:gd name="connsiteX11" fmla="*/ 8629 w 78685"/>
                <a:gd name="connsiteY11" fmla="*/ 22933 h 117618"/>
                <a:gd name="connsiteX12" fmla="*/ 34621 w 78685"/>
                <a:gd name="connsiteY12" fmla="*/ 6460 h 117618"/>
                <a:gd name="connsiteX13" fmla="*/ 61680 w 78685"/>
                <a:gd name="connsiteY13" fmla="*/ 34624 h 117618"/>
                <a:gd name="connsiteX14" fmla="*/ 44946 w 78685"/>
                <a:gd name="connsiteY14" fmla="*/ 68634 h 117618"/>
                <a:gd name="connsiteX15" fmla="*/ 2043 w 78685"/>
                <a:gd name="connsiteY15" fmla="*/ 110793 h 117618"/>
                <a:gd name="connsiteX16" fmla="*/ 262 w 78685"/>
                <a:gd name="connsiteY16" fmla="*/ 117701 h 117618"/>
                <a:gd name="connsiteX17" fmla="*/ 73607 w 78685"/>
                <a:gd name="connsiteY17" fmla="*/ 117701 h 117618"/>
                <a:gd name="connsiteX18" fmla="*/ 78948 w 78685"/>
                <a:gd name="connsiteY18" fmla="*/ 8546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685" h="117618">
                  <a:moveTo>
                    <a:pt x="78948" y="85462"/>
                  </a:moveTo>
                  <a:lnTo>
                    <a:pt x="72895" y="85462"/>
                  </a:lnTo>
                  <a:cubicBezTo>
                    <a:pt x="72361" y="89359"/>
                    <a:pt x="70581" y="99810"/>
                    <a:pt x="68267" y="101582"/>
                  </a:cubicBezTo>
                  <a:cubicBezTo>
                    <a:pt x="66842" y="102644"/>
                    <a:pt x="53135" y="102644"/>
                    <a:pt x="50642" y="102644"/>
                  </a:cubicBezTo>
                  <a:lnTo>
                    <a:pt x="17886" y="102644"/>
                  </a:lnTo>
                  <a:cubicBezTo>
                    <a:pt x="36579" y="86171"/>
                    <a:pt x="42809" y="81211"/>
                    <a:pt x="53491" y="72886"/>
                  </a:cubicBezTo>
                  <a:cubicBezTo>
                    <a:pt x="66664" y="62435"/>
                    <a:pt x="78948" y="51452"/>
                    <a:pt x="78948" y="34624"/>
                  </a:cubicBezTo>
                  <a:cubicBezTo>
                    <a:pt x="78948" y="13191"/>
                    <a:pt x="60078" y="83"/>
                    <a:pt x="37291" y="83"/>
                  </a:cubicBezTo>
                  <a:cubicBezTo>
                    <a:pt x="15216" y="83"/>
                    <a:pt x="262" y="15494"/>
                    <a:pt x="262" y="31790"/>
                  </a:cubicBezTo>
                  <a:cubicBezTo>
                    <a:pt x="262" y="40824"/>
                    <a:pt x="7917" y="41710"/>
                    <a:pt x="9698" y="41710"/>
                  </a:cubicBezTo>
                  <a:cubicBezTo>
                    <a:pt x="13970" y="41710"/>
                    <a:pt x="19133" y="38698"/>
                    <a:pt x="19133" y="32321"/>
                  </a:cubicBezTo>
                  <a:cubicBezTo>
                    <a:pt x="19133" y="29133"/>
                    <a:pt x="17886" y="22933"/>
                    <a:pt x="8629" y="22933"/>
                  </a:cubicBezTo>
                  <a:cubicBezTo>
                    <a:pt x="14148" y="10357"/>
                    <a:pt x="26253" y="6460"/>
                    <a:pt x="34621" y="6460"/>
                  </a:cubicBezTo>
                  <a:cubicBezTo>
                    <a:pt x="52423" y="6460"/>
                    <a:pt x="61680" y="20276"/>
                    <a:pt x="61680" y="34624"/>
                  </a:cubicBezTo>
                  <a:cubicBezTo>
                    <a:pt x="61680" y="50035"/>
                    <a:pt x="50642" y="62257"/>
                    <a:pt x="44946" y="68634"/>
                  </a:cubicBezTo>
                  <a:lnTo>
                    <a:pt x="2043" y="110793"/>
                  </a:lnTo>
                  <a:cubicBezTo>
                    <a:pt x="262" y="112387"/>
                    <a:pt x="262" y="112741"/>
                    <a:pt x="262" y="117701"/>
                  </a:cubicBezTo>
                  <a:lnTo>
                    <a:pt x="73607" y="117701"/>
                  </a:lnTo>
                  <a:lnTo>
                    <a:pt x="78948" y="85462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9152F596-CD14-8F13-35E1-6960BEBBE717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2679415" y="4380388"/>
              <a:ext cx="59001" cy="253051"/>
            </a:xfrm>
            <a:custGeom>
              <a:avLst/>
              <a:gdLst>
                <a:gd name="connsiteX0" fmla="*/ 59268 w 59001"/>
                <a:gd name="connsiteY0" fmla="*/ 126611 h 253051"/>
                <a:gd name="connsiteX1" fmla="*/ 42483 w 59001"/>
                <a:gd name="connsiteY1" fmla="*/ 47659 h 253051"/>
                <a:gd name="connsiteX2" fmla="*/ 2810 w 59001"/>
                <a:gd name="connsiteY2" fmla="*/ 86 h 253051"/>
                <a:gd name="connsiteX3" fmla="*/ 267 w 59001"/>
                <a:gd name="connsiteY3" fmla="*/ 2616 h 253051"/>
                <a:gd name="connsiteX4" fmla="*/ 5099 w 59001"/>
                <a:gd name="connsiteY4" fmla="*/ 8436 h 253051"/>
                <a:gd name="connsiteX5" fmla="*/ 44518 w 59001"/>
                <a:gd name="connsiteY5" fmla="*/ 126611 h 253051"/>
                <a:gd name="connsiteX6" fmla="*/ 3573 w 59001"/>
                <a:gd name="connsiteY6" fmla="*/ 246304 h 253051"/>
                <a:gd name="connsiteX7" fmla="*/ 267 w 59001"/>
                <a:gd name="connsiteY7" fmla="*/ 250606 h 253051"/>
                <a:gd name="connsiteX8" fmla="*/ 2810 w 59001"/>
                <a:gd name="connsiteY8" fmla="*/ 253137 h 253051"/>
                <a:gd name="connsiteX9" fmla="*/ 43246 w 59001"/>
                <a:gd name="connsiteY9" fmla="*/ 203792 h 253051"/>
                <a:gd name="connsiteX10" fmla="*/ 59268 w 59001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01" h="253051">
                  <a:moveTo>
                    <a:pt x="59268" y="126611"/>
                  </a:moveTo>
                  <a:cubicBezTo>
                    <a:pt x="59268" y="106873"/>
                    <a:pt x="56471" y="76254"/>
                    <a:pt x="42483" y="47659"/>
                  </a:cubicBezTo>
                  <a:cubicBezTo>
                    <a:pt x="27224" y="16534"/>
                    <a:pt x="5353" y="86"/>
                    <a:pt x="2810" y="86"/>
                  </a:cubicBezTo>
                  <a:cubicBezTo>
                    <a:pt x="1284" y="86"/>
                    <a:pt x="267" y="1098"/>
                    <a:pt x="267" y="2616"/>
                  </a:cubicBezTo>
                  <a:cubicBezTo>
                    <a:pt x="267" y="3375"/>
                    <a:pt x="267" y="3881"/>
                    <a:pt x="5099" y="8436"/>
                  </a:cubicBezTo>
                  <a:cubicBezTo>
                    <a:pt x="30022" y="33488"/>
                    <a:pt x="44518" y="73723"/>
                    <a:pt x="44518" y="126611"/>
                  </a:cubicBezTo>
                  <a:cubicBezTo>
                    <a:pt x="44518" y="169883"/>
                    <a:pt x="35108" y="214420"/>
                    <a:pt x="3573" y="246304"/>
                  </a:cubicBezTo>
                  <a:cubicBezTo>
                    <a:pt x="267" y="249341"/>
                    <a:pt x="267" y="249847"/>
                    <a:pt x="267" y="250606"/>
                  </a:cubicBezTo>
                  <a:cubicBezTo>
                    <a:pt x="267" y="252124"/>
                    <a:pt x="1284" y="253137"/>
                    <a:pt x="2810" y="253137"/>
                  </a:cubicBezTo>
                  <a:cubicBezTo>
                    <a:pt x="5353" y="253137"/>
                    <a:pt x="28242" y="235929"/>
                    <a:pt x="43246" y="203792"/>
                  </a:cubicBezTo>
                  <a:cubicBezTo>
                    <a:pt x="56216" y="175956"/>
                    <a:pt x="59268" y="147867"/>
                    <a:pt x="59268" y="126611"/>
                  </a:cubicBez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48374867-E091-3A4C-95C9-2EF2D7CFE164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2773433" y="4379455"/>
              <a:ext cx="81889" cy="121160"/>
            </a:xfrm>
            <a:custGeom>
              <a:avLst/>
              <a:gdLst>
                <a:gd name="connsiteX0" fmla="*/ 39257 w 81889"/>
                <a:gd name="connsiteY0" fmla="*/ 58538 h 121160"/>
                <a:gd name="connsiteX1" fmla="*/ 63112 w 81889"/>
                <a:gd name="connsiteY1" fmla="*/ 87056 h 121160"/>
                <a:gd name="connsiteX2" fmla="*/ 39969 w 81889"/>
                <a:gd name="connsiteY2" fmla="*/ 115575 h 121160"/>
                <a:gd name="connsiteX3" fmla="*/ 9706 w 81889"/>
                <a:gd name="connsiteY3" fmla="*/ 103176 h 121160"/>
                <a:gd name="connsiteX4" fmla="*/ 20031 w 81889"/>
                <a:gd name="connsiteY4" fmla="*/ 93256 h 121160"/>
                <a:gd name="connsiteX5" fmla="*/ 10240 w 81889"/>
                <a:gd name="connsiteY5" fmla="*/ 83514 h 121160"/>
                <a:gd name="connsiteX6" fmla="*/ 271 w 81889"/>
                <a:gd name="connsiteY6" fmla="*/ 93788 h 121160"/>
                <a:gd name="connsiteX7" fmla="*/ 40326 w 81889"/>
                <a:gd name="connsiteY7" fmla="*/ 121244 h 121160"/>
                <a:gd name="connsiteX8" fmla="*/ 82161 w 81889"/>
                <a:gd name="connsiteY8" fmla="*/ 87056 h 121160"/>
                <a:gd name="connsiteX9" fmla="*/ 51185 w 81889"/>
                <a:gd name="connsiteY9" fmla="*/ 55349 h 121160"/>
                <a:gd name="connsiteX10" fmla="*/ 76642 w 81889"/>
                <a:gd name="connsiteY10" fmla="*/ 24527 h 121160"/>
                <a:gd name="connsiteX11" fmla="*/ 40682 w 81889"/>
                <a:gd name="connsiteY11" fmla="*/ 83 h 121160"/>
                <a:gd name="connsiteX12" fmla="*/ 5789 w 81889"/>
                <a:gd name="connsiteY12" fmla="*/ 23819 h 121160"/>
                <a:gd name="connsiteX13" fmla="*/ 15046 w 81889"/>
                <a:gd name="connsiteY13" fmla="*/ 33207 h 121160"/>
                <a:gd name="connsiteX14" fmla="*/ 24126 w 81889"/>
                <a:gd name="connsiteY14" fmla="*/ 24173 h 121160"/>
                <a:gd name="connsiteX15" fmla="*/ 15046 w 81889"/>
                <a:gd name="connsiteY15" fmla="*/ 14962 h 121160"/>
                <a:gd name="connsiteX16" fmla="*/ 40148 w 81889"/>
                <a:gd name="connsiteY16" fmla="*/ 5220 h 121160"/>
                <a:gd name="connsiteX17" fmla="*/ 59374 w 81889"/>
                <a:gd name="connsiteY17" fmla="*/ 24527 h 121160"/>
                <a:gd name="connsiteX18" fmla="*/ 52253 w 81889"/>
                <a:gd name="connsiteY18" fmla="*/ 45607 h 121160"/>
                <a:gd name="connsiteX19" fmla="*/ 32493 w 81889"/>
                <a:gd name="connsiteY19" fmla="*/ 53223 h 121160"/>
                <a:gd name="connsiteX20" fmla="*/ 26796 w 81889"/>
                <a:gd name="connsiteY20" fmla="*/ 53755 h 121160"/>
                <a:gd name="connsiteX21" fmla="*/ 25016 w 81889"/>
                <a:gd name="connsiteY21" fmla="*/ 56058 h 121160"/>
                <a:gd name="connsiteX22" fmla="*/ 29644 w 81889"/>
                <a:gd name="connsiteY22" fmla="*/ 58538 h 121160"/>
                <a:gd name="connsiteX23" fmla="*/ 39257 w 81889"/>
                <a:gd name="connsiteY23" fmla="*/ 58538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889" h="121160">
                  <a:moveTo>
                    <a:pt x="39257" y="58538"/>
                  </a:moveTo>
                  <a:cubicBezTo>
                    <a:pt x="53143" y="58538"/>
                    <a:pt x="63112" y="68103"/>
                    <a:pt x="63112" y="87056"/>
                  </a:cubicBezTo>
                  <a:cubicBezTo>
                    <a:pt x="63112" y="109021"/>
                    <a:pt x="50295" y="115575"/>
                    <a:pt x="39969" y="115575"/>
                  </a:cubicBezTo>
                  <a:cubicBezTo>
                    <a:pt x="32849" y="115575"/>
                    <a:pt x="17183" y="113627"/>
                    <a:pt x="9706" y="103176"/>
                  </a:cubicBezTo>
                  <a:cubicBezTo>
                    <a:pt x="18073" y="102821"/>
                    <a:pt x="20031" y="96976"/>
                    <a:pt x="20031" y="93256"/>
                  </a:cubicBezTo>
                  <a:cubicBezTo>
                    <a:pt x="20031" y="87588"/>
                    <a:pt x="15759" y="83514"/>
                    <a:pt x="10240" y="83514"/>
                  </a:cubicBezTo>
                  <a:cubicBezTo>
                    <a:pt x="5255" y="83514"/>
                    <a:pt x="271" y="86525"/>
                    <a:pt x="271" y="93788"/>
                  </a:cubicBezTo>
                  <a:cubicBezTo>
                    <a:pt x="271" y="110438"/>
                    <a:pt x="18785" y="121244"/>
                    <a:pt x="40326" y="121244"/>
                  </a:cubicBezTo>
                  <a:cubicBezTo>
                    <a:pt x="65070" y="121244"/>
                    <a:pt x="82161" y="104770"/>
                    <a:pt x="82161" y="87056"/>
                  </a:cubicBezTo>
                  <a:cubicBezTo>
                    <a:pt x="82161" y="73240"/>
                    <a:pt x="70767" y="59423"/>
                    <a:pt x="51185" y="55349"/>
                  </a:cubicBezTo>
                  <a:cubicBezTo>
                    <a:pt x="69877" y="48618"/>
                    <a:pt x="76642" y="35333"/>
                    <a:pt x="76642" y="24527"/>
                  </a:cubicBezTo>
                  <a:cubicBezTo>
                    <a:pt x="76642" y="10534"/>
                    <a:pt x="60442" y="83"/>
                    <a:pt x="40682" y="83"/>
                  </a:cubicBezTo>
                  <a:cubicBezTo>
                    <a:pt x="20921" y="83"/>
                    <a:pt x="5789" y="9648"/>
                    <a:pt x="5789" y="23819"/>
                  </a:cubicBezTo>
                  <a:cubicBezTo>
                    <a:pt x="5789" y="29842"/>
                    <a:pt x="9706" y="33207"/>
                    <a:pt x="15046" y="33207"/>
                  </a:cubicBezTo>
                  <a:cubicBezTo>
                    <a:pt x="20565" y="33207"/>
                    <a:pt x="24126" y="29133"/>
                    <a:pt x="24126" y="24173"/>
                  </a:cubicBezTo>
                  <a:cubicBezTo>
                    <a:pt x="24126" y="19036"/>
                    <a:pt x="20565" y="15316"/>
                    <a:pt x="15046" y="14962"/>
                  </a:cubicBezTo>
                  <a:cubicBezTo>
                    <a:pt x="21277" y="7168"/>
                    <a:pt x="33561" y="5220"/>
                    <a:pt x="40148" y="5220"/>
                  </a:cubicBezTo>
                  <a:cubicBezTo>
                    <a:pt x="48158" y="5220"/>
                    <a:pt x="59374" y="9117"/>
                    <a:pt x="59374" y="24527"/>
                  </a:cubicBezTo>
                  <a:cubicBezTo>
                    <a:pt x="59374" y="31967"/>
                    <a:pt x="56882" y="40115"/>
                    <a:pt x="52253" y="45607"/>
                  </a:cubicBezTo>
                  <a:cubicBezTo>
                    <a:pt x="46378" y="52338"/>
                    <a:pt x="41394" y="52692"/>
                    <a:pt x="32493" y="53223"/>
                  </a:cubicBezTo>
                  <a:cubicBezTo>
                    <a:pt x="28042" y="53578"/>
                    <a:pt x="27686" y="53578"/>
                    <a:pt x="26796" y="53755"/>
                  </a:cubicBezTo>
                  <a:cubicBezTo>
                    <a:pt x="26440" y="53755"/>
                    <a:pt x="25016" y="54109"/>
                    <a:pt x="25016" y="56058"/>
                  </a:cubicBezTo>
                  <a:cubicBezTo>
                    <a:pt x="25016" y="58538"/>
                    <a:pt x="26618" y="58538"/>
                    <a:pt x="29644" y="58538"/>
                  </a:cubicBezTo>
                  <a:lnTo>
                    <a:pt x="39257" y="58538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96D4E5B8-3CE5-5197-D69E-12948DF98376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2878901" y="4364221"/>
              <a:ext cx="76549" cy="177135"/>
            </a:xfrm>
            <a:custGeom>
              <a:avLst/>
              <a:gdLst>
                <a:gd name="connsiteX0" fmla="*/ 75756 w 76549"/>
                <a:gd name="connsiteY0" fmla="*/ 7877 h 177135"/>
                <a:gd name="connsiteX1" fmla="*/ 76824 w 76549"/>
                <a:gd name="connsiteY1" fmla="*/ 4511 h 177135"/>
                <a:gd name="connsiteX2" fmla="*/ 72551 w 76549"/>
                <a:gd name="connsiteY2" fmla="*/ 83 h 177135"/>
                <a:gd name="connsiteX3" fmla="*/ 67745 w 76549"/>
                <a:gd name="connsiteY3" fmla="*/ 4511 h 177135"/>
                <a:gd name="connsiteX4" fmla="*/ 1343 w 76549"/>
                <a:gd name="connsiteY4" fmla="*/ 169425 h 177135"/>
                <a:gd name="connsiteX5" fmla="*/ 275 w 76549"/>
                <a:gd name="connsiteY5" fmla="*/ 172790 h 177135"/>
                <a:gd name="connsiteX6" fmla="*/ 4547 w 76549"/>
                <a:gd name="connsiteY6" fmla="*/ 177218 h 177135"/>
                <a:gd name="connsiteX7" fmla="*/ 9354 w 76549"/>
                <a:gd name="connsiteY7" fmla="*/ 172790 h 177135"/>
                <a:gd name="connsiteX8" fmla="*/ 75756 w 76549"/>
                <a:gd name="connsiteY8" fmla="*/ 7877 h 17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549" h="177135">
                  <a:moveTo>
                    <a:pt x="75756" y="7877"/>
                  </a:moveTo>
                  <a:cubicBezTo>
                    <a:pt x="76824" y="5574"/>
                    <a:pt x="76824" y="5220"/>
                    <a:pt x="76824" y="4511"/>
                  </a:cubicBezTo>
                  <a:cubicBezTo>
                    <a:pt x="76824" y="1677"/>
                    <a:pt x="74510" y="83"/>
                    <a:pt x="72551" y="83"/>
                  </a:cubicBezTo>
                  <a:cubicBezTo>
                    <a:pt x="69525" y="83"/>
                    <a:pt x="68635" y="2208"/>
                    <a:pt x="67745" y="4511"/>
                  </a:cubicBezTo>
                  <a:lnTo>
                    <a:pt x="1343" y="169425"/>
                  </a:lnTo>
                  <a:cubicBezTo>
                    <a:pt x="275" y="171727"/>
                    <a:pt x="275" y="172082"/>
                    <a:pt x="275" y="172790"/>
                  </a:cubicBezTo>
                  <a:cubicBezTo>
                    <a:pt x="275" y="175624"/>
                    <a:pt x="2589" y="177218"/>
                    <a:pt x="4547" y="177218"/>
                  </a:cubicBezTo>
                  <a:cubicBezTo>
                    <a:pt x="7574" y="177218"/>
                    <a:pt x="8464" y="175093"/>
                    <a:pt x="9354" y="172790"/>
                  </a:cubicBezTo>
                  <a:lnTo>
                    <a:pt x="75756" y="7877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B93B95ED-48CF-AFAA-EAF0-653DA5E4307A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2980608" y="4379455"/>
              <a:ext cx="78685" cy="117618"/>
            </a:xfrm>
            <a:custGeom>
              <a:avLst/>
              <a:gdLst>
                <a:gd name="connsiteX0" fmla="*/ 78964 w 78685"/>
                <a:gd name="connsiteY0" fmla="*/ 85462 h 117618"/>
                <a:gd name="connsiteX1" fmla="*/ 72912 w 78685"/>
                <a:gd name="connsiteY1" fmla="*/ 85462 h 117618"/>
                <a:gd name="connsiteX2" fmla="*/ 68283 w 78685"/>
                <a:gd name="connsiteY2" fmla="*/ 101582 h 117618"/>
                <a:gd name="connsiteX3" fmla="*/ 50659 w 78685"/>
                <a:gd name="connsiteY3" fmla="*/ 102644 h 117618"/>
                <a:gd name="connsiteX4" fmla="*/ 17903 w 78685"/>
                <a:gd name="connsiteY4" fmla="*/ 102644 h 117618"/>
                <a:gd name="connsiteX5" fmla="*/ 53507 w 78685"/>
                <a:gd name="connsiteY5" fmla="*/ 72886 h 117618"/>
                <a:gd name="connsiteX6" fmla="*/ 78964 w 78685"/>
                <a:gd name="connsiteY6" fmla="*/ 34624 h 117618"/>
                <a:gd name="connsiteX7" fmla="*/ 37307 w 78685"/>
                <a:gd name="connsiteY7" fmla="*/ 83 h 117618"/>
                <a:gd name="connsiteX8" fmla="*/ 279 w 78685"/>
                <a:gd name="connsiteY8" fmla="*/ 31790 h 117618"/>
                <a:gd name="connsiteX9" fmla="*/ 9714 w 78685"/>
                <a:gd name="connsiteY9" fmla="*/ 41710 h 117618"/>
                <a:gd name="connsiteX10" fmla="*/ 19149 w 78685"/>
                <a:gd name="connsiteY10" fmla="*/ 32321 h 117618"/>
                <a:gd name="connsiteX11" fmla="*/ 8646 w 78685"/>
                <a:gd name="connsiteY11" fmla="*/ 22933 h 117618"/>
                <a:gd name="connsiteX12" fmla="*/ 34637 w 78685"/>
                <a:gd name="connsiteY12" fmla="*/ 6460 h 117618"/>
                <a:gd name="connsiteX13" fmla="*/ 61696 w 78685"/>
                <a:gd name="connsiteY13" fmla="*/ 34624 h 117618"/>
                <a:gd name="connsiteX14" fmla="*/ 44962 w 78685"/>
                <a:gd name="connsiteY14" fmla="*/ 68634 h 117618"/>
                <a:gd name="connsiteX15" fmla="*/ 2059 w 78685"/>
                <a:gd name="connsiteY15" fmla="*/ 110793 h 117618"/>
                <a:gd name="connsiteX16" fmla="*/ 279 w 78685"/>
                <a:gd name="connsiteY16" fmla="*/ 117701 h 117618"/>
                <a:gd name="connsiteX17" fmla="*/ 73624 w 78685"/>
                <a:gd name="connsiteY17" fmla="*/ 117701 h 117618"/>
                <a:gd name="connsiteX18" fmla="*/ 78964 w 78685"/>
                <a:gd name="connsiteY18" fmla="*/ 8546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685" h="117618">
                  <a:moveTo>
                    <a:pt x="78964" y="85462"/>
                  </a:moveTo>
                  <a:lnTo>
                    <a:pt x="72912" y="85462"/>
                  </a:lnTo>
                  <a:cubicBezTo>
                    <a:pt x="72377" y="89359"/>
                    <a:pt x="70597" y="99810"/>
                    <a:pt x="68283" y="101582"/>
                  </a:cubicBezTo>
                  <a:cubicBezTo>
                    <a:pt x="66859" y="102644"/>
                    <a:pt x="53151" y="102644"/>
                    <a:pt x="50659" y="102644"/>
                  </a:cubicBezTo>
                  <a:lnTo>
                    <a:pt x="17903" y="102644"/>
                  </a:lnTo>
                  <a:cubicBezTo>
                    <a:pt x="36595" y="86171"/>
                    <a:pt x="42826" y="81211"/>
                    <a:pt x="53507" y="72886"/>
                  </a:cubicBezTo>
                  <a:cubicBezTo>
                    <a:pt x="66681" y="62435"/>
                    <a:pt x="78964" y="51452"/>
                    <a:pt x="78964" y="34624"/>
                  </a:cubicBezTo>
                  <a:cubicBezTo>
                    <a:pt x="78964" y="13191"/>
                    <a:pt x="60094" y="83"/>
                    <a:pt x="37307" y="83"/>
                  </a:cubicBezTo>
                  <a:cubicBezTo>
                    <a:pt x="15233" y="83"/>
                    <a:pt x="279" y="15494"/>
                    <a:pt x="279" y="31790"/>
                  </a:cubicBezTo>
                  <a:cubicBezTo>
                    <a:pt x="279" y="40824"/>
                    <a:pt x="7934" y="41710"/>
                    <a:pt x="9714" y="41710"/>
                  </a:cubicBezTo>
                  <a:cubicBezTo>
                    <a:pt x="13986" y="41710"/>
                    <a:pt x="19149" y="38698"/>
                    <a:pt x="19149" y="32321"/>
                  </a:cubicBezTo>
                  <a:cubicBezTo>
                    <a:pt x="19149" y="29133"/>
                    <a:pt x="17903" y="22933"/>
                    <a:pt x="8646" y="22933"/>
                  </a:cubicBezTo>
                  <a:cubicBezTo>
                    <a:pt x="14164" y="10357"/>
                    <a:pt x="26270" y="6460"/>
                    <a:pt x="34637" y="6460"/>
                  </a:cubicBezTo>
                  <a:cubicBezTo>
                    <a:pt x="52439" y="6460"/>
                    <a:pt x="61696" y="20276"/>
                    <a:pt x="61696" y="34624"/>
                  </a:cubicBezTo>
                  <a:cubicBezTo>
                    <a:pt x="61696" y="50035"/>
                    <a:pt x="50659" y="62257"/>
                    <a:pt x="44962" y="68634"/>
                  </a:cubicBezTo>
                  <a:lnTo>
                    <a:pt x="2059" y="110793"/>
                  </a:lnTo>
                  <a:cubicBezTo>
                    <a:pt x="279" y="112387"/>
                    <a:pt x="279" y="112741"/>
                    <a:pt x="279" y="117701"/>
                  </a:cubicBezTo>
                  <a:lnTo>
                    <a:pt x="73624" y="117701"/>
                  </a:lnTo>
                  <a:lnTo>
                    <a:pt x="78964" y="85462"/>
                  </a:lnTo>
                  <a:close/>
                </a:path>
              </a:pathLst>
            </a:custGeom>
            <a:solidFill>
              <a:srgbClr val="000000"/>
            </a:solidFill>
            <a:ln w="25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285" name="Group 284" descr="\documentclass{article}&#10;\usepackage{amsmath}&#10;\pagestyle{empty}&#10;\begin{document}&#10;&#10;$$\mathcal{L}(\mathcal{F})=\frac{12}{\alpha}\frac{(\alpha\mathcal{F})^{5/4}}{(1+\sqrt{\alpha \mathcal{F}})^{5/2}}$$&#10;&#10;&#10;&#10;\end{document}" title="IguanaTex Vector Display">
            <a:extLst>
              <a:ext uri="{FF2B5EF4-FFF2-40B4-BE49-F238E27FC236}">
                <a16:creationId xmlns:a16="http://schemas.microsoft.com/office/drawing/2014/main" id="{38FB68F4-FC09-74A6-671D-A22574AAE80F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5853363" y="3510925"/>
            <a:ext cx="2789790" cy="672192"/>
            <a:chOff x="7717908" y="4670667"/>
            <a:chExt cx="2789790" cy="672192"/>
          </a:xfrm>
        </p:grpSpPr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9D087CFC-D822-B275-6967-387819DA03DD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717908" y="4890230"/>
              <a:ext cx="158262" cy="185737"/>
            </a:xfrm>
            <a:custGeom>
              <a:avLst/>
              <a:gdLst>
                <a:gd name="connsiteX0" fmla="*/ 37968 w 158262"/>
                <a:gd name="connsiteY0" fmla="*/ 156436 h 185737"/>
                <a:gd name="connsiteX1" fmla="*/ 59273 w 158262"/>
                <a:gd name="connsiteY1" fmla="*/ 105083 h 185737"/>
                <a:gd name="connsiteX2" fmla="*/ 93512 w 158262"/>
                <a:gd name="connsiteY2" fmla="*/ 21540 h 185737"/>
                <a:gd name="connsiteX3" fmla="*/ 106701 w 158262"/>
                <a:gd name="connsiteY3" fmla="*/ 15919 h 185737"/>
                <a:gd name="connsiteX4" fmla="*/ 124709 w 158262"/>
                <a:gd name="connsiteY4" fmla="*/ 37125 h 185737"/>
                <a:gd name="connsiteX5" fmla="*/ 123440 w 158262"/>
                <a:gd name="connsiteY5" fmla="*/ 46577 h 185737"/>
                <a:gd name="connsiteX6" fmla="*/ 125216 w 158262"/>
                <a:gd name="connsiteY6" fmla="*/ 48366 h 185737"/>
                <a:gd name="connsiteX7" fmla="*/ 142462 w 158262"/>
                <a:gd name="connsiteY7" fmla="*/ 40957 h 185737"/>
                <a:gd name="connsiteX8" fmla="*/ 149310 w 158262"/>
                <a:gd name="connsiteY8" fmla="*/ 24350 h 185737"/>
                <a:gd name="connsiteX9" fmla="*/ 128006 w 158262"/>
                <a:gd name="connsiteY9" fmla="*/ 79 h 185737"/>
                <a:gd name="connsiteX10" fmla="*/ 72715 w 158262"/>
                <a:gd name="connsiteY10" fmla="*/ 27416 h 185737"/>
                <a:gd name="connsiteX11" fmla="*/ 35686 w 158262"/>
                <a:gd name="connsiteY11" fmla="*/ 113514 h 185737"/>
                <a:gd name="connsiteX12" fmla="*/ 21483 w 158262"/>
                <a:gd name="connsiteY12" fmla="*/ 154392 h 185737"/>
                <a:gd name="connsiteX13" fmla="*/ 9562 w 158262"/>
                <a:gd name="connsiteY13" fmla="*/ 172020 h 185737"/>
                <a:gd name="connsiteX14" fmla="*/ 178 w 158262"/>
                <a:gd name="connsiteY14" fmla="*/ 184283 h 185737"/>
                <a:gd name="connsiteX15" fmla="*/ 2461 w 158262"/>
                <a:gd name="connsiteY15" fmla="*/ 185816 h 185737"/>
                <a:gd name="connsiteX16" fmla="*/ 15396 w 158262"/>
                <a:gd name="connsiteY16" fmla="*/ 180451 h 185737"/>
                <a:gd name="connsiteX17" fmla="*/ 26048 w 158262"/>
                <a:gd name="connsiteY17" fmla="*/ 171254 h 185737"/>
                <a:gd name="connsiteX18" fmla="*/ 63585 w 158262"/>
                <a:gd name="connsiteY18" fmla="*/ 178407 h 185737"/>
                <a:gd name="connsiteX19" fmla="*/ 102389 w 158262"/>
                <a:gd name="connsiteY19" fmla="*/ 185816 h 185737"/>
                <a:gd name="connsiteX20" fmla="*/ 151847 w 158262"/>
                <a:gd name="connsiteY20" fmla="*/ 158991 h 185737"/>
                <a:gd name="connsiteX21" fmla="*/ 158441 w 158262"/>
                <a:gd name="connsiteY21" fmla="*/ 144939 h 185737"/>
                <a:gd name="connsiteX22" fmla="*/ 156665 w 158262"/>
                <a:gd name="connsiteY22" fmla="*/ 143151 h 185737"/>
                <a:gd name="connsiteX23" fmla="*/ 142209 w 158262"/>
                <a:gd name="connsiteY23" fmla="*/ 149027 h 185737"/>
                <a:gd name="connsiteX24" fmla="*/ 133332 w 158262"/>
                <a:gd name="connsiteY24" fmla="*/ 159246 h 185737"/>
                <a:gd name="connsiteX25" fmla="*/ 129527 w 158262"/>
                <a:gd name="connsiteY25" fmla="*/ 166911 h 185737"/>
                <a:gd name="connsiteX26" fmla="*/ 123440 w 158262"/>
                <a:gd name="connsiteY26" fmla="*/ 169976 h 185737"/>
                <a:gd name="connsiteX27" fmla="*/ 81846 w 158262"/>
                <a:gd name="connsiteY27" fmla="*/ 161545 h 185737"/>
                <a:gd name="connsiteX28" fmla="*/ 48113 w 158262"/>
                <a:gd name="connsiteY28" fmla="*/ 155414 h 185737"/>
                <a:gd name="connsiteX29" fmla="*/ 37968 w 158262"/>
                <a:gd name="connsiteY29" fmla="*/ 156436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8262" h="185737">
                  <a:moveTo>
                    <a:pt x="37968" y="156436"/>
                  </a:moveTo>
                  <a:cubicBezTo>
                    <a:pt x="51664" y="134975"/>
                    <a:pt x="55976" y="118624"/>
                    <a:pt x="59273" y="105083"/>
                  </a:cubicBezTo>
                  <a:cubicBezTo>
                    <a:pt x="68150" y="69827"/>
                    <a:pt x="77788" y="39168"/>
                    <a:pt x="93512" y="21540"/>
                  </a:cubicBezTo>
                  <a:cubicBezTo>
                    <a:pt x="96556" y="18219"/>
                    <a:pt x="98585" y="15919"/>
                    <a:pt x="106701" y="15919"/>
                  </a:cubicBezTo>
                  <a:cubicBezTo>
                    <a:pt x="124201" y="15919"/>
                    <a:pt x="124709" y="33548"/>
                    <a:pt x="124709" y="37125"/>
                  </a:cubicBezTo>
                  <a:cubicBezTo>
                    <a:pt x="124709" y="41723"/>
                    <a:pt x="123440" y="45300"/>
                    <a:pt x="123440" y="46577"/>
                  </a:cubicBezTo>
                  <a:cubicBezTo>
                    <a:pt x="123440" y="48366"/>
                    <a:pt x="124962" y="48366"/>
                    <a:pt x="125216" y="48366"/>
                  </a:cubicBezTo>
                  <a:cubicBezTo>
                    <a:pt x="129274" y="48366"/>
                    <a:pt x="136122" y="45556"/>
                    <a:pt x="142462" y="40957"/>
                  </a:cubicBezTo>
                  <a:cubicBezTo>
                    <a:pt x="147028" y="37380"/>
                    <a:pt x="149310" y="34825"/>
                    <a:pt x="149310" y="24350"/>
                  </a:cubicBezTo>
                  <a:cubicBezTo>
                    <a:pt x="149310" y="10554"/>
                    <a:pt x="142209" y="79"/>
                    <a:pt x="128006" y="79"/>
                  </a:cubicBezTo>
                  <a:cubicBezTo>
                    <a:pt x="119890" y="79"/>
                    <a:pt x="97571" y="2123"/>
                    <a:pt x="72715" y="27416"/>
                  </a:cubicBezTo>
                  <a:cubicBezTo>
                    <a:pt x="52425" y="48366"/>
                    <a:pt x="40505" y="94353"/>
                    <a:pt x="35686" y="113514"/>
                  </a:cubicBezTo>
                  <a:cubicBezTo>
                    <a:pt x="31120" y="131143"/>
                    <a:pt x="29091" y="139063"/>
                    <a:pt x="21483" y="154392"/>
                  </a:cubicBezTo>
                  <a:cubicBezTo>
                    <a:pt x="19707" y="157458"/>
                    <a:pt x="13113" y="168699"/>
                    <a:pt x="9562" y="172020"/>
                  </a:cubicBezTo>
                  <a:cubicBezTo>
                    <a:pt x="2714" y="178407"/>
                    <a:pt x="178" y="183006"/>
                    <a:pt x="178" y="184283"/>
                  </a:cubicBezTo>
                  <a:cubicBezTo>
                    <a:pt x="178" y="184794"/>
                    <a:pt x="685" y="185816"/>
                    <a:pt x="2461" y="185816"/>
                  </a:cubicBezTo>
                  <a:cubicBezTo>
                    <a:pt x="3475" y="185816"/>
                    <a:pt x="8801" y="184794"/>
                    <a:pt x="15396" y="180451"/>
                  </a:cubicBezTo>
                  <a:cubicBezTo>
                    <a:pt x="19707" y="177896"/>
                    <a:pt x="20215" y="177385"/>
                    <a:pt x="26048" y="171254"/>
                  </a:cubicBezTo>
                  <a:cubicBezTo>
                    <a:pt x="38729" y="171509"/>
                    <a:pt x="47606" y="173809"/>
                    <a:pt x="63585" y="178407"/>
                  </a:cubicBezTo>
                  <a:cubicBezTo>
                    <a:pt x="76520" y="181984"/>
                    <a:pt x="89454" y="185816"/>
                    <a:pt x="102389" y="185816"/>
                  </a:cubicBezTo>
                  <a:cubicBezTo>
                    <a:pt x="122933" y="185816"/>
                    <a:pt x="143730" y="170232"/>
                    <a:pt x="151847" y="158991"/>
                  </a:cubicBezTo>
                  <a:cubicBezTo>
                    <a:pt x="156919" y="152092"/>
                    <a:pt x="158441" y="145705"/>
                    <a:pt x="158441" y="144939"/>
                  </a:cubicBezTo>
                  <a:cubicBezTo>
                    <a:pt x="158441" y="143151"/>
                    <a:pt x="156919" y="143151"/>
                    <a:pt x="156665" y="143151"/>
                  </a:cubicBezTo>
                  <a:cubicBezTo>
                    <a:pt x="152607" y="143151"/>
                    <a:pt x="146520" y="145961"/>
                    <a:pt x="142209" y="149027"/>
                  </a:cubicBezTo>
                  <a:cubicBezTo>
                    <a:pt x="135361" y="153370"/>
                    <a:pt x="134854" y="154903"/>
                    <a:pt x="133332" y="159246"/>
                  </a:cubicBezTo>
                  <a:cubicBezTo>
                    <a:pt x="132064" y="163334"/>
                    <a:pt x="130542" y="165378"/>
                    <a:pt x="129527" y="166911"/>
                  </a:cubicBezTo>
                  <a:cubicBezTo>
                    <a:pt x="127498" y="169976"/>
                    <a:pt x="127245" y="169976"/>
                    <a:pt x="123440" y="169976"/>
                  </a:cubicBezTo>
                  <a:cubicBezTo>
                    <a:pt x="111266" y="169976"/>
                    <a:pt x="98585" y="166144"/>
                    <a:pt x="81846" y="161545"/>
                  </a:cubicBezTo>
                  <a:cubicBezTo>
                    <a:pt x="74744" y="159502"/>
                    <a:pt x="60795" y="155414"/>
                    <a:pt x="48113" y="155414"/>
                  </a:cubicBezTo>
                  <a:cubicBezTo>
                    <a:pt x="44816" y="155414"/>
                    <a:pt x="41266" y="155669"/>
                    <a:pt x="37968" y="156436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70AB762-9E9E-7F46-2124-F69FA709C5CF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910086" y="4878733"/>
              <a:ext cx="58841" cy="255484"/>
            </a:xfrm>
            <a:custGeom>
              <a:avLst/>
              <a:gdLst>
                <a:gd name="connsiteX0" fmla="*/ 59026 w 58841"/>
                <a:gd name="connsiteY0" fmla="*/ 253009 h 255484"/>
                <a:gd name="connsiteX1" fmla="*/ 54715 w 58841"/>
                <a:gd name="connsiteY1" fmla="*/ 247388 h 255484"/>
                <a:gd name="connsiteX2" fmla="*/ 14895 w 58841"/>
                <a:gd name="connsiteY2" fmla="*/ 127821 h 255484"/>
                <a:gd name="connsiteX3" fmla="*/ 55729 w 58841"/>
                <a:gd name="connsiteY3" fmla="*/ 6977 h 255484"/>
                <a:gd name="connsiteX4" fmla="*/ 59026 w 58841"/>
                <a:gd name="connsiteY4" fmla="*/ 2634 h 255484"/>
                <a:gd name="connsiteX5" fmla="*/ 56490 w 58841"/>
                <a:gd name="connsiteY5" fmla="*/ 79 h 255484"/>
                <a:gd name="connsiteX6" fmla="*/ 16163 w 58841"/>
                <a:gd name="connsiteY6" fmla="*/ 49899 h 255484"/>
                <a:gd name="connsiteX7" fmla="*/ 185 w 58841"/>
                <a:gd name="connsiteY7" fmla="*/ 127821 h 255484"/>
                <a:gd name="connsiteX8" fmla="*/ 16924 w 58841"/>
                <a:gd name="connsiteY8" fmla="*/ 207533 h 255484"/>
                <a:gd name="connsiteX9" fmla="*/ 56490 w 58841"/>
                <a:gd name="connsiteY9" fmla="*/ 255564 h 255484"/>
                <a:gd name="connsiteX10" fmla="*/ 59026 w 58841"/>
                <a:gd name="connsiteY10" fmla="*/ 253009 h 25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1" h="255484">
                  <a:moveTo>
                    <a:pt x="59026" y="253009"/>
                  </a:moveTo>
                  <a:cubicBezTo>
                    <a:pt x="59026" y="252242"/>
                    <a:pt x="59026" y="251731"/>
                    <a:pt x="54715" y="247388"/>
                  </a:cubicBezTo>
                  <a:cubicBezTo>
                    <a:pt x="23011" y="215197"/>
                    <a:pt x="14895" y="166911"/>
                    <a:pt x="14895" y="127821"/>
                  </a:cubicBezTo>
                  <a:cubicBezTo>
                    <a:pt x="14895" y="83367"/>
                    <a:pt x="24533" y="38913"/>
                    <a:pt x="55729" y="6977"/>
                  </a:cubicBezTo>
                  <a:cubicBezTo>
                    <a:pt x="59026" y="3912"/>
                    <a:pt x="59026" y="3401"/>
                    <a:pt x="59026" y="2634"/>
                  </a:cubicBezTo>
                  <a:cubicBezTo>
                    <a:pt x="59026" y="846"/>
                    <a:pt x="58012" y="79"/>
                    <a:pt x="56490" y="79"/>
                  </a:cubicBezTo>
                  <a:cubicBezTo>
                    <a:pt x="53954" y="79"/>
                    <a:pt x="31127" y="17452"/>
                    <a:pt x="16163" y="49899"/>
                  </a:cubicBezTo>
                  <a:cubicBezTo>
                    <a:pt x="3228" y="78002"/>
                    <a:pt x="185" y="106361"/>
                    <a:pt x="185" y="127821"/>
                  </a:cubicBezTo>
                  <a:cubicBezTo>
                    <a:pt x="185" y="147749"/>
                    <a:pt x="2975" y="178663"/>
                    <a:pt x="16924" y="207533"/>
                  </a:cubicBezTo>
                  <a:cubicBezTo>
                    <a:pt x="32142" y="238957"/>
                    <a:pt x="53954" y="255564"/>
                    <a:pt x="56490" y="255564"/>
                  </a:cubicBezTo>
                  <a:cubicBezTo>
                    <a:pt x="58012" y="255564"/>
                    <a:pt x="59026" y="254797"/>
                    <a:pt x="59026" y="253009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0BC77043-3ED7-6FDE-FBFC-98881AB593AF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987922" y="4895498"/>
              <a:ext cx="206198" cy="183024"/>
            </a:xfrm>
            <a:custGeom>
              <a:avLst/>
              <a:gdLst>
                <a:gd name="connsiteX0" fmla="*/ 206387 w 206198"/>
                <a:gd name="connsiteY0" fmla="*/ 10141 h 183024"/>
                <a:gd name="connsiteX1" fmla="*/ 178995 w 206198"/>
                <a:gd name="connsiteY1" fmla="*/ 177 h 183024"/>
                <a:gd name="connsiteX2" fmla="*/ 83378 w 206198"/>
                <a:gd name="connsiteY2" fmla="*/ 177 h 183024"/>
                <a:gd name="connsiteX3" fmla="*/ 44066 w 206198"/>
                <a:gd name="connsiteY3" fmla="*/ 21382 h 183024"/>
                <a:gd name="connsiteX4" fmla="*/ 46602 w 206198"/>
                <a:gd name="connsiteY4" fmla="*/ 23170 h 183024"/>
                <a:gd name="connsiteX5" fmla="*/ 63342 w 206198"/>
                <a:gd name="connsiteY5" fmla="*/ 14739 h 183024"/>
                <a:gd name="connsiteX6" fmla="*/ 86675 w 206198"/>
                <a:gd name="connsiteY6" fmla="*/ 14228 h 183024"/>
                <a:gd name="connsiteX7" fmla="*/ 102400 w 206198"/>
                <a:gd name="connsiteY7" fmla="*/ 14228 h 183024"/>
                <a:gd name="connsiteX8" fmla="*/ 101386 w 206198"/>
                <a:gd name="connsiteY8" fmla="*/ 19083 h 183024"/>
                <a:gd name="connsiteX9" fmla="*/ 65371 w 206198"/>
                <a:gd name="connsiteY9" fmla="*/ 130474 h 183024"/>
                <a:gd name="connsiteX10" fmla="*/ 46602 w 206198"/>
                <a:gd name="connsiteY10" fmla="*/ 168796 h 183024"/>
                <a:gd name="connsiteX11" fmla="*/ 22508 w 206198"/>
                <a:gd name="connsiteY11" fmla="*/ 152701 h 183024"/>
                <a:gd name="connsiteX12" fmla="*/ 19972 w 206198"/>
                <a:gd name="connsiteY12" fmla="*/ 150146 h 183024"/>
                <a:gd name="connsiteX13" fmla="*/ 189 w 206198"/>
                <a:gd name="connsiteY13" fmla="*/ 162665 h 183024"/>
                <a:gd name="connsiteX14" fmla="*/ 696 w 206198"/>
                <a:gd name="connsiteY14" fmla="*/ 164198 h 183024"/>
                <a:gd name="connsiteX15" fmla="*/ 29102 w 206198"/>
                <a:gd name="connsiteY15" fmla="*/ 183103 h 183024"/>
                <a:gd name="connsiteX16" fmla="*/ 65117 w 206198"/>
                <a:gd name="connsiteY16" fmla="*/ 164198 h 183024"/>
                <a:gd name="connsiteX17" fmla="*/ 96820 w 206198"/>
                <a:gd name="connsiteY17" fmla="*/ 97261 h 183024"/>
                <a:gd name="connsiteX18" fmla="*/ 145770 w 206198"/>
                <a:gd name="connsiteY18" fmla="*/ 97261 h 183024"/>
                <a:gd name="connsiteX19" fmla="*/ 145263 w 206198"/>
                <a:gd name="connsiteY19" fmla="*/ 98027 h 183024"/>
                <a:gd name="connsiteX20" fmla="*/ 147799 w 206198"/>
                <a:gd name="connsiteY20" fmla="*/ 99816 h 183024"/>
                <a:gd name="connsiteX21" fmla="*/ 167836 w 206198"/>
                <a:gd name="connsiteY21" fmla="*/ 84742 h 183024"/>
                <a:gd name="connsiteX22" fmla="*/ 163017 w 206198"/>
                <a:gd name="connsiteY22" fmla="*/ 83209 h 183024"/>
                <a:gd name="connsiteX23" fmla="*/ 102147 w 206198"/>
                <a:gd name="connsiteY23" fmla="*/ 83209 h 183024"/>
                <a:gd name="connsiteX24" fmla="*/ 121929 w 206198"/>
                <a:gd name="connsiteY24" fmla="*/ 14228 h 183024"/>
                <a:gd name="connsiteX25" fmla="*/ 155408 w 206198"/>
                <a:gd name="connsiteY25" fmla="*/ 14228 h 183024"/>
                <a:gd name="connsiteX26" fmla="*/ 184068 w 206198"/>
                <a:gd name="connsiteY26" fmla="*/ 18572 h 183024"/>
                <a:gd name="connsiteX27" fmla="*/ 184575 w 206198"/>
                <a:gd name="connsiteY27" fmla="*/ 23937 h 183024"/>
                <a:gd name="connsiteX28" fmla="*/ 186604 w 206198"/>
                <a:gd name="connsiteY28" fmla="*/ 24703 h 183024"/>
                <a:gd name="connsiteX29" fmla="*/ 206387 w 206198"/>
                <a:gd name="connsiteY29" fmla="*/ 10141 h 18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98" h="183024">
                  <a:moveTo>
                    <a:pt x="206387" y="10141"/>
                  </a:moveTo>
                  <a:cubicBezTo>
                    <a:pt x="206387" y="-1612"/>
                    <a:pt x="186858" y="177"/>
                    <a:pt x="178995" y="177"/>
                  </a:cubicBezTo>
                  <a:lnTo>
                    <a:pt x="83378" y="177"/>
                  </a:lnTo>
                  <a:cubicBezTo>
                    <a:pt x="70697" y="177"/>
                    <a:pt x="48124" y="7586"/>
                    <a:pt x="44066" y="21382"/>
                  </a:cubicBezTo>
                  <a:cubicBezTo>
                    <a:pt x="44573" y="22915"/>
                    <a:pt x="45081" y="23170"/>
                    <a:pt x="46602" y="23170"/>
                  </a:cubicBezTo>
                  <a:cubicBezTo>
                    <a:pt x="52182" y="23170"/>
                    <a:pt x="59791" y="18572"/>
                    <a:pt x="63342" y="14739"/>
                  </a:cubicBezTo>
                  <a:cubicBezTo>
                    <a:pt x="71204" y="14739"/>
                    <a:pt x="78813" y="14228"/>
                    <a:pt x="86675" y="14228"/>
                  </a:cubicBezTo>
                  <a:lnTo>
                    <a:pt x="102400" y="14228"/>
                  </a:lnTo>
                  <a:cubicBezTo>
                    <a:pt x="102400" y="14228"/>
                    <a:pt x="101386" y="18827"/>
                    <a:pt x="101386" y="19083"/>
                  </a:cubicBezTo>
                  <a:cubicBezTo>
                    <a:pt x="91494" y="65836"/>
                    <a:pt x="76530" y="105436"/>
                    <a:pt x="65371" y="130474"/>
                  </a:cubicBezTo>
                  <a:cubicBezTo>
                    <a:pt x="63849" y="133795"/>
                    <a:pt x="50153" y="165731"/>
                    <a:pt x="46602" y="168796"/>
                  </a:cubicBezTo>
                  <a:cubicBezTo>
                    <a:pt x="35443" y="168796"/>
                    <a:pt x="27073" y="162665"/>
                    <a:pt x="22508" y="152701"/>
                  </a:cubicBezTo>
                  <a:cubicBezTo>
                    <a:pt x="21747" y="151168"/>
                    <a:pt x="21747" y="150146"/>
                    <a:pt x="19972" y="150146"/>
                  </a:cubicBezTo>
                  <a:cubicBezTo>
                    <a:pt x="14138" y="150146"/>
                    <a:pt x="189" y="158321"/>
                    <a:pt x="189" y="162665"/>
                  </a:cubicBezTo>
                  <a:cubicBezTo>
                    <a:pt x="189" y="163176"/>
                    <a:pt x="442" y="163687"/>
                    <a:pt x="696" y="164198"/>
                  </a:cubicBezTo>
                  <a:cubicBezTo>
                    <a:pt x="5261" y="176205"/>
                    <a:pt x="16675" y="183103"/>
                    <a:pt x="29102" y="183103"/>
                  </a:cubicBezTo>
                  <a:cubicBezTo>
                    <a:pt x="42037" y="183103"/>
                    <a:pt x="57001" y="173651"/>
                    <a:pt x="65117" y="164198"/>
                  </a:cubicBezTo>
                  <a:cubicBezTo>
                    <a:pt x="73487" y="154489"/>
                    <a:pt x="90226" y="112590"/>
                    <a:pt x="96820" y="97261"/>
                  </a:cubicBezTo>
                  <a:lnTo>
                    <a:pt x="145770" y="97261"/>
                  </a:lnTo>
                  <a:cubicBezTo>
                    <a:pt x="145517" y="97516"/>
                    <a:pt x="145263" y="97772"/>
                    <a:pt x="145263" y="98027"/>
                  </a:cubicBezTo>
                  <a:cubicBezTo>
                    <a:pt x="145263" y="99049"/>
                    <a:pt x="146785" y="99816"/>
                    <a:pt x="147799" y="99816"/>
                  </a:cubicBezTo>
                  <a:cubicBezTo>
                    <a:pt x="153379" y="99816"/>
                    <a:pt x="167836" y="92662"/>
                    <a:pt x="167836" y="84742"/>
                  </a:cubicBezTo>
                  <a:cubicBezTo>
                    <a:pt x="167836" y="82954"/>
                    <a:pt x="166060" y="83209"/>
                    <a:pt x="163017" y="83209"/>
                  </a:cubicBezTo>
                  <a:lnTo>
                    <a:pt x="102147" y="83209"/>
                  </a:lnTo>
                  <a:cubicBezTo>
                    <a:pt x="108741" y="60216"/>
                    <a:pt x="117364" y="37733"/>
                    <a:pt x="121929" y="14228"/>
                  </a:cubicBezTo>
                  <a:lnTo>
                    <a:pt x="155408" y="14228"/>
                  </a:lnTo>
                  <a:cubicBezTo>
                    <a:pt x="161749" y="14228"/>
                    <a:pt x="179503" y="12951"/>
                    <a:pt x="184068" y="18572"/>
                  </a:cubicBezTo>
                  <a:cubicBezTo>
                    <a:pt x="184575" y="20104"/>
                    <a:pt x="183814" y="22659"/>
                    <a:pt x="184575" y="23937"/>
                  </a:cubicBezTo>
                  <a:cubicBezTo>
                    <a:pt x="185082" y="24448"/>
                    <a:pt x="185843" y="24703"/>
                    <a:pt x="186604" y="24703"/>
                  </a:cubicBezTo>
                  <a:cubicBezTo>
                    <a:pt x="192691" y="24703"/>
                    <a:pt x="206387" y="17039"/>
                    <a:pt x="206387" y="10141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1F46071-DCAF-8F2A-4F41-9CFF1E427CE3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205547" y="4878733"/>
              <a:ext cx="58841" cy="255484"/>
            </a:xfrm>
            <a:custGeom>
              <a:avLst/>
              <a:gdLst>
                <a:gd name="connsiteX0" fmla="*/ 59038 w 58841"/>
                <a:gd name="connsiteY0" fmla="*/ 127821 h 255484"/>
                <a:gd name="connsiteX1" fmla="*/ 42299 w 58841"/>
                <a:gd name="connsiteY1" fmla="*/ 48110 h 255484"/>
                <a:gd name="connsiteX2" fmla="*/ 2733 w 58841"/>
                <a:gd name="connsiteY2" fmla="*/ 79 h 255484"/>
                <a:gd name="connsiteX3" fmla="*/ 197 w 58841"/>
                <a:gd name="connsiteY3" fmla="*/ 2634 h 255484"/>
                <a:gd name="connsiteX4" fmla="*/ 5016 w 58841"/>
                <a:gd name="connsiteY4" fmla="*/ 8510 h 255484"/>
                <a:gd name="connsiteX5" fmla="*/ 44328 w 58841"/>
                <a:gd name="connsiteY5" fmla="*/ 127821 h 255484"/>
                <a:gd name="connsiteX6" fmla="*/ 3494 w 58841"/>
                <a:gd name="connsiteY6" fmla="*/ 248666 h 255484"/>
                <a:gd name="connsiteX7" fmla="*/ 197 w 58841"/>
                <a:gd name="connsiteY7" fmla="*/ 253009 h 255484"/>
                <a:gd name="connsiteX8" fmla="*/ 2733 w 58841"/>
                <a:gd name="connsiteY8" fmla="*/ 255564 h 255484"/>
                <a:gd name="connsiteX9" fmla="*/ 43060 w 58841"/>
                <a:gd name="connsiteY9" fmla="*/ 205744 h 255484"/>
                <a:gd name="connsiteX10" fmla="*/ 59038 w 58841"/>
                <a:gd name="connsiteY10" fmla="*/ 127821 h 25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1" h="255484">
                  <a:moveTo>
                    <a:pt x="59038" y="127821"/>
                  </a:moveTo>
                  <a:cubicBezTo>
                    <a:pt x="59038" y="107894"/>
                    <a:pt x="56248" y="76980"/>
                    <a:pt x="42299" y="48110"/>
                  </a:cubicBezTo>
                  <a:cubicBezTo>
                    <a:pt x="27081" y="16686"/>
                    <a:pt x="5270" y="79"/>
                    <a:pt x="2733" y="79"/>
                  </a:cubicBezTo>
                  <a:cubicBezTo>
                    <a:pt x="1211" y="79"/>
                    <a:pt x="197" y="1101"/>
                    <a:pt x="197" y="2634"/>
                  </a:cubicBezTo>
                  <a:cubicBezTo>
                    <a:pt x="197" y="3401"/>
                    <a:pt x="197" y="3912"/>
                    <a:pt x="5016" y="8510"/>
                  </a:cubicBezTo>
                  <a:cubicBezTo>
                    <a:pt x="29871" y="33803"/>
                    <a:pt x="44328" y="74425"/>
                    <a:pt x="44328" y="127821"/>
                  </a:cubicBezTo>
                  <a:cubicBezTo>
                    <a:pt x="44328" y="171509"/>
                    <a:pt x="34944" y="216475"/>
                    <a:pt x="3494" y="248666"/>
                  </a:cubicBezTo>
                  <a:cubicBezTo>
                    <a:pt x="197" y="251731"/>
                    <a:pt x="197" y="252242"/>
                    <a:pt x="197" y="253009"/>
                  </a:cubicBezTo>
                  <a:cubicBezTo>
                    <a:pt x="197" y="254542"/>
                    <a:pt x="1211" y="255564"/>
                    <a:pt x="2733" y="255564"/>
                  </a:cubicBezTo>
                  <a:cubicBezTo>
                    <a:pt x="5270" y="255564"/>
                    <a:pt x="28096" y="238191"/>
                    <a:pt x="43060" y="205744"/>
                  </a:cubicBezTo>
                  <a:cubicBezTo>
                    <a:pt x="55995" y="177641"/>
                    <a:pt x="59038" y="149282"/>
                    <a:pt x="59038" y="127821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E7DC5205-97FF-6EEE-BC9F-A3C9352792B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374376" y="4976583"/>
              <a:ext cx="168661" cy="59783"/>
            </a:xfrm>
            <a:custGeom>
              <a:avLst/>
              <a:gdLst>
                <a:gd name="connsiteX0" fmla="*/ 160242 w 168661"/>
                <a:gd name="connsiteY0" fmla="*/ 10299 h 59783"/>
                <a:gd name="connsiteX1" fmla="*/ 168865 w 168661"/>
                <a:gd name="connsiteY1" fmla="*/ 5189 h 59783"/>
                <a:gd name="connsiteX2" fmla="*/ 160495 w 168661"/>
                <a:gd name="connsiteY2" fmla="*/ 79 h 59783"/>
                <a:gd name="connsiteX3" fmla="*/ 8573 w 168661"/>
                <a:gd name="connsiteY3" fmla="*/ 79 h 59783"/>
                <a:gd name="connsiteX4" fmla="*/ 204 w 168661"/>
                <a:gd name="connsiteY4" fmla="*/ 5189 h 59783"/>
                <a:gd name="connsiteX5" fmla="*/ 8827 w 168661"/>
                <a:gd name="connsiteY5" fmla="*/ 10299 h 59783"/>
                <a:gd name="connsiteX6" fmla="*/ 160242 w 168661"/>
                <a:gd name="connsiteY6" fmla="*/ 10299 h 59783"/>
                <a:gd name="connsiteX7" fmla="*/ 160495 w 168661"/>
                <a:gd name="connsiteY7" fmla="*/ 59863 h 59783"/>
                <a:gd name="connsiteX8" fmla="*/ 168865 w 168661"/>
                <a:gd name="connsiteY8" fmla="*/ 54753 h 59783"/>
                <a:gd name="connsiteX9" fmla="*/ 160242 w 168661"/>
                <a:gd name="connsiteY9" fmla="*/ 49643 h 59783"/>
                <a:gd name="connsiteX10" fmla="*/ 8827 w 168661"/>
                <a:gd name="connsiteY10" fmla="*/ 49643 h 59783"/>
                <a:gd name="connsiteX11" fmla="*/ 204 w 168661"/>
                <a:gd name="connsiteY11" fmla="*/ 54753 h 59783"/>
                <a:gd name="connsiteX12" fmla="*/ 8573 w 168661"/>
                <a:gd name="connsiteY12" fmla="*/ 59863 h 59783"/>
                <a:gd name="connsiteX13" fmla="*/ 160495 w 168661"/>
                <a:gd name="connsiteY13" fmla="*/ 59863 h 5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661" h="59783">
                  <a:moveTo>
                    <a:pt x="160242" y="10299"/>
                  </a:moveTo>
                  <a:cubicBezTo>
                    <a:pt x="164046" y="10299"/>
                    <a:pt x="168865" y="10299"/>
                    <a:pt x="168865" y="5189"/>
                  </a:cubicBezTo>
                  <a:cubicBezTo>
                    <a:pt x="168865" y="79"/>
                    <a:pt x="164046" y="79"/>
                    <a:pt x="160495" y="79"/>
                  </a:cubicBezTo>
                  <a:lnTo>
                    <a:pt x="8573" y="79"/>
                  </a:lnTo>
                  <a:cubicBezTo>
                    <a:pt x="5023" y="79"/>
                    <a:pt x="204" y="79"/>
                    <a:pt x="204" y="5189"/>
                  </a:cubicBezTo>
                  <a:cubicBezTo>
                    <a:pt x="204" y="10299"/>
                    <a:pt x="5023" y="10299"/>
                    <a:pt x="8827" y="10299"/>
                  </a:cubicBezTo>
                  <a:lnTo>
                    <a:pt x="160242" y="10299"/>
                  </a:lnTo>
                  <a:close/>
                  <a:moveTo>
                    <a:pt x="160495" y="59863"/>
                  </a:moveTo>
                  <a:cubicBezTo>
                    <a:pt x="164046" y="59863"/>
                    <a:pt x="168865" y="59863"/>
                    <a:pt x="168865" y="54753"/>
                  </a:cubicBezTo>
                  <a:cubicBezTo>
                    <a:pt x="168865" y="49643"/>
                    <a:pt x="164046" y="49643"/>
                    <a:pt x="160242" y="49643"/>
                  </a:cubicBezTo>
                  <a:lnTo>
                    <a:pt x="8827" y="49643"/>
                  </a:lnTo>
                  <a:cubicBezTo>
                    <a:pt x="5023" y="49643"/>
                    <a:pt x="204" y="49643"/>
                    <a:pt x="204" y="54753"/>
                  </a:cubicBezTo>
                  <a:cubicBezTo>
                    <a:pt x="204" y="59863"/>
                    <a:pt x="5023" y="59863"/>
                    <a:pt x="8573" y="59863"/>
                  </a:cubicBezTo>
                  <a:lnTo>
                    <a:pt x="160495" y="59863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45BF2F2D-0803-277B-5A35-219ED68404AE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680896" y="4727357"/>
              <a:ext cx="83696" cy="170152"/>
            </a:xfrm>
            <a:custGeom>
              <a:avLst/>
              <a:gdLst>
                <a:gd name="connsiteX0" fmla="*/ 52209 w 83696"/>
                <a:gd name="connsiteY0" fmla="*/ 6715 h 170152"/>
                <a:gd name="connsiteX1" fmla="*/ 46375 w 83696"/>
                <a:gd name="connsiteY1" fmla="*/ 73 h 170152"/>
                <a:gd name="connsiteX2" fmla="*/ 215 w 83696"/>
                <a:gd name="connsiteY2" fmla="*/ 16424 h 170152"/>
                <a:gd name="connsiteX3" fmla="*/ 215 w 83696"/>
                <a:gd name="connsiteY3" fmla="*/ 24344 h 170152"/>
                <a:gd name="connsiteX4" fmla="*/ 33440 w 83696"/>
                <a:gd name="connsiteY4" fmla="*/ 17701 h 170152"/>
                <a:gd name="connsiteX5" fmla="*/ 33440 w 83696"/>
                <a:gd name="connsiteY5" fmla="*/ 150042 h 170152"/>
                <a:gd name="connsiteX6" fmla="*/ 9853 w 83696"/>
                <a:gd name="connsiteY6" fmla="*/ 162305 h 170152"/>
                <a:gd name="connsiteX7" fmla="*/ 1737 w 83696"/>
                <a:gd name="connsiteY7" fmla="*/ 162305 h 170152"/>
                <a:gd name="connsiteX8" fmla="*/ 1737 w 83696"/>
                <a:gd name="connsiteY8" fmla="*/ 170225 h 170152"/>
                <a:gd name="connsiteX9" fmla="*/ 42825 w 83696"/>
                <a:gd name="connsiteY9" fmla="*/ 169459 h 170152"/>
                <a:gd name="connsiteX10" fmla="*/ 83912 w 83696"/>
                <a:gd name="connsiteY10" fmla="*/ 170225 h 170152"/>
                <a:gd name="connsiteX11" fmla="*/ 83912 w 83696"/>
                <a:gd name="connsiteY11" fmla="*/ 162305 h 170152"/>
                <a:gd name="connsiteX12" fmla="*/ 75796 w 83696"/>
                <a:gd name="connsiteY12" fmla="*/ 162305 h 170152"/>
                <a:gd name="connsiteX13" fmla="*/ 52209 w 83696"/>
                <a:gd name="connsiteY13" fmla="*/ 150042 h 170152"/>
                <a:gd name="connsiteX14" fmla="*/ 52209 w 83696"/>
                <a:gd name="connsiteY14" fmla="*/ 6715 h 17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696" h="170152">
                  <a:moveTo>
                    <a:pt x="52209" y="6715"/>
                  </a:moveTo>
                  <a:cubicBezTo>
                    <a:pt x="52209" y="584"/>
                    <a:pt x="52209" y="73"/>
                    <a:pt x="46375" y="73"/>
                  </a:cubicBezTo>
                  <a:cubicBezTo>
                    <a:pt x="30650" y="16424"/>
                    <a:pt x="8331" y="16424"/>
                    <a:pt x="215" y="16424"/>
                  </a:cubicBezTo>
                  <a:lnTo>
                    <a:pt x="215" y="24344"/>
                  </a:lnTo>
                  <a:cubicBezTo>
                    <a:pt x="5288" y="24344"/>
                    <a:pt x="20252" y="24344"/>
                    <a:pt x="33440" y="17701"/>
                  </a:cubicBezTo>
                  <a:lnTo>
                    <a:pt x="33440" y="150042"/>
                  </a:lnTo>
                  <a:cubicBezTo>
                    <a:pt x="33440" y="159239"/>
                    <a:pt x="32679" y="162305"/>
                    <a:pt x="9853" y="162305"/>
                  </a:cubicBezTo>
                  <a:lnTo>
                    <a:pt x="1737" y="162305"/>
                  </a:lnTo>
                  <a:lnTo>
                    <a:pt x="1737" y="170225"/>
                  </a:lnTo>
                  <a:cubicBezTo>
                    <a:pt x="10614" y="169459"/>
                    <a:pt x="32679" y="169459"/>
                    <a:pt x="42825" y="169459"/>
                  </a:cubicBezTo>
                  <a:cubicBezTo>
                    <a:pt x="52970" y="169459"/>
                    <a:pt x="75035" y="169459"/>
                    <a:pt x="83912" y="170225"/>
                  </a:cubicBezTo>
                  <a:lnTo>
                    <a:pt x="83912" y="162305"/>
                  </a:lnTo>
                  <a:lnTo>
                    <a:pt x="75796" y="162305"/>
                  </a:lnTo>
                  <a:cubicBezTo>
                    <a:pt x="52970" y="162305"/>
                    <a:pt x="52209" y="159495"/>
                    <a:pt x="52209" y="150042"/>
                  </a:cubicBezTo>
                  <a:lnTo>
                    <a:pt x="52209" y="6715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AF7630C8-F5F3-42B9-F0DD-9F2DC60867B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797818" y="4727357"/>
              <a:ext cx="101196" cy="170152"/>
            </a:xfrm>
            <a:custGeom>
              <a:avLst/>
              <a:gdLst>
                <a:gd name="connsiteX0" fmla="*/ 19750 w 101196"/>
                <a:gd name="connsiteY0" fmla="*/ 150553 h 170152"/>
                <a:gd name="connsiteX1" fmla="*/ 46634 w 101196"/>
                <a:gd name="connsiteY1" fmla="*/ 124238 h 170152"/>
                <a:gd name="connsiteX2" fmla="*/ 101417 w 101196"/>
                <a:gd name="connsiteY2" fmla="*/ 49637 h 170152"/>
                <a:gd name="connsiteX3" fmla="*/ 47648 w 101196"/>
                <a:gd name="connsiteY3" fmla="*/ 73 h 170152"/>
                <a:gd name="connsiteX4" fmla="*/ 220 w 101196"/>
                <a:gd name="connsiteY4" fmla="*/ 46315 h 170152"/>
                <a:gd name="connsiteX5" fmla="*/ 13662 w 101196"/>
                <a:gd name="connsiteY5" fmla="*/ 60622 h 170152"/>
                <a:gd name="connsiteX6" fmla="*/ 26851 w 101196"/>
                <a:gd name="connsiteY6" fmla="*/ 47082 h 170152"/>
                <a:gd name="connsiteX7" fmla="*/ 13409 w 101196"/>
                <a:gd name="connsiteY7" fmla="*/ 33797 h 170152"/>
                <a:gd name="connsiteX8" fmla="*/ 10112 w 101196"/>
                <a:gd name="connsiteY8" fmla="*/ 34052 h 170152"/>
                <a:gd name="connsiteX9" fmla="*/ 44351 w 101196"/>
                <a:gd name="connsiteY9" fmla="*/ 7993 h 170152"/>
                <a:gd name="connsiteX10" fmla="*/ 78337 w 101196"/>
                <a:gd name="connsiteY10" fmla="*/ 49637 h 170152"/>
                <a:gd name="connsiteX11" fmla="*/ 51706 w 101196"/>
                <a:gd name="connsiteY11" fmla="*/ 106099 h 170152"/>
                <a:gd name="connsiteX12" fmla="*/ 3010 w 101196"/>
                <a:gd name="connsiteY12" fmla="*/ 160772 h 170152"/>
                <a:gd name="connsiteX13" fmla="*/ 220 w 101196"/>
                <a:gd name="connsiteY13" fmla="*/ 170225 h 170152"/>
                <a:gd name="connsiteX14" fmla="*/ 94316 w 101196"/>
                <a:gd name="connsiteY14" fmla="*/ 170225 h 170152"/>
                <a:gd name="connsiteX15" fmla="*/ 101417 w 101196"/>
                <a:gd name="connsiteY15" fmla="*/ 125771 h 170152"/>
                <a:gd name="connsiteX16" fmla="*/ 95076 w 101196"/>
                <a:gd name="connsiteY16" fmla="*/ 125771 h 170152"/>
                <a:gd name="connsiteX17" fmla="*/ 89497 w 101196"/>
                <a:gd name="connsiteY17" fmla="*/ 148509 h 170152"/>
                <a:gd name="connsiteX18" fmla="*/ 65402 w 101196"/>
                <a:gd name="connsiteY18" fmla="*/ 150553 h 170152"/>
                <a:gd name="connsiteX19" fmla="*/ 19750 w 101196"/>
                <a:gd name="connsiteY19" fmla="*/ 150553 h 17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196" h="170152">
                  <a:moveTo>
                    <a:pt x="19750" y="150553"/>
                  </a:moveTo>
                  <a:lnTo>
                    <a:pt x="46634" y="124238"/>
                  </a:lnTo>
                  <a:cubicBezTo>
                    <a:pt x="86200" y="88981"/>
                    <a:pt x="101417" y="75185"/>
                    <a:pt x="101417" y="49637"/>
                  </a:cubicBezTo>
                  <a:cubicBezTo>
                    <a:pt x="101417" y="20511"/>
                    <a:pt x="78591" y="73"/>
                    <a:pt x="47648" y="73"/>
                  </a:cubicBezTo>
                  <a:cubicBezTo>
                    <a:pt x="18989" y="73"/>
                    <a:pt x="220" y="23577"/>
                    <a:pt x="220" y="46315"/>
                  </a:cubicBezTo>
                  <a:cubicBezTo>
                    <a:pt x="220" y="60622"/>
                    <a:pt x="12902" y="60622"/>
                    <a:pt x="13662" y="60622"/>
                  </a:cubicBezTo>
                  <a:cubicBezTo>
                    <a:pt x="17974" y="60622"/>
                    <a:pt x="26851" y="57557"/>
                    <a:pt x="26851" y="47082"/>
                  </a:cubicBezTo>
                  <a:cubicBezTo>
                    <a:pt x="26851" y="40439"/>
                    <a:pt x="22286" y="33797"/>
                    <a:pt x="13409" y="33797"/>
                  </a:cubicBezTo>
                  <a:cubicBezTo>
                    <a:pt x="11380" y="33797"/>
                    <a:pt x="10873" y="33797"/>
                    <a:pt x="10112" y="34052"/>
                  </a:cubicBezTo>
                  <a:cubicBezTo>
                    <a:pt x="15945" y="17446"/>
                    <a:pt x="29641" y="7993"/>
                    <a:pt x="44351" y="7993"/>
                  </a:cubicBezTo>
                  <a:cubicBezTo>
                    <a:pt x="67431" y="7993"/>
                    <a:pt x="78337" y="28687"/>
                    <a:pt x="78337" y="49637"/>
                  </a:cubicBezTo>
                  <a:cubicBezTo>
                    <a:pt x="78337" y="70075"/>
                    <a:pt x="65656" y="90259"/>
                    <a:pt x="51706" y="106099"/>
                  </a:cubicBezTo>
                  <a:lnTo>
                    <a:pt x="3010" y="160772"/>
                  </a:lnTo>
                  <a:cubicBezTo>
                    <a:pt x="220" y="163583"/>
                    <a:pt x="220" y="164093"/>
                    <a:pt x="220" y="170225"/>
                  </a:cubicBezTo>
                  <a:lnTo>
                    <a:pt x="94316" y="170225"/>
                  </a:lnTo>
                  <a:lnTo>
                    <a:pt x="101417" y="125771"/>
                  </a:lnTo>
                  <a:lnTo>
                    <a:pt x="95076" y="125771"/>
                  </a:lnTo>
                  <a:cubicBezTo>
                    <a:pt x="93808" y="133435"/>
                    <a:pt x="92033" y="144677"/>
                    <a:pt x="89497" y="148509"/>
                  </a:cubicBezTo>
                  <a:cubicBezTo>
                    <a:pt x="87721" y="150553"/>
                    <a:pt x="70982" y="150553"/>
                    <a:pt x="65402" y="150553"/>
                  </a:cubicBezTo>
                  <a:lnTo>
                    <a:pt x="19750" y="150553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A57DA67E-3DF3-A53E-A95C-A17CEFF9319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658323" y="5001365"/>
              <a:ext cx="253626" cy="10218"/>
            </a:xfrm>
            <a:custGeom>
              <a:avLst/>
              <a:gdLst>
                <a:gd name="connsiteX0" fmla="*/ 0 w 253626"/>
                <a:gd name="connsiteY0" fmla="*/ 0 h 10218"/>
                <a:gd name="connsiteX1" fmla="*/ 253627 w 253626"/>
                <a:gd name="connsiteY1" fmla="*/ 0 h 10218"/>
                <a:gd name="connsiteX2" fmla="*/ 253627 w 253626"/>
                <a:gd name="connsiteY2" fmla="*/ 10219 h 10218"/>
                <a:gd name="connsiteX3" fmla="*/ 0 w 253626"/>
                <a:gd name="connsiteY3" fmla="*/ 10219 h 1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26" h="10218">
                  <a:moveTo>
                    <a:pt x="0" y="0"/>
                  </a:moveTo>
                  <a:lnTo>
                    <a:pt x="253627" y="0"/>
                  </a:lnTo>
                  <a:lnTo>
                    <a:pt x="253627" y="10219"/>
                  </a:lnTo>
                  <a:lnTo>
                    <a:pt x="0" y="10219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2BAD6CCB-432E-9CF8-1E42-51803BB480DB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713944" y="5132671"/>
              <a:ext cx="142284" cy="115734"/>
            </a:xfrm>
            <a:custGeom>
              <a:avLst/>
              <a:gdLst>
                <a:gd name="connsiteX0" fmla="*/ 110798 w 142284"/>
                <a:gd name="connsiteY0" fmla="*/ 52716 h 115734"/>
                <a:gd name="connsiteX1" fmla="*/ 68443 w 142284"/>
                <a:gd name="connsiteY1" fmla="*/ 86 h 115734"/>
                <a:gd name="connsiteX2" fmla="*/ 217 w 142284"/>
                <a:gd name="connsiteY2" fmla="*/ 72644 h 115734"/>
                <a:gd name="connsiteX3" fmla="*/ 41305 w 142284"/>
                <a:gd name="connsiteY3" fmla="*/ 115821 h 115734"/>
                <a:gd name="connsiteX4" fmla="*/ 94820 w 142284"/>
                <a:gd name="connsiteY4" fmla="*/ 94360 h 115734"/>
                <a:gd name="connsiteX5" fmla="*/ 117900 w 142284"/>
                <a:gd name="connsiteY5" fmla="*/ 115821 h 115734"/>
                <a:gd name="connsiteX6" fmla="*/ 139204 w 142284"/>
                <a:gd name="connsiteY6" fmla="*/ 97681 h 115734"/>
                <a:gd name="connsiteX7" fmla="*/ 136161 w 142284"/>
                <a:gd name="connsiteY7" fmla="*/ 95126 h 115734"/>
                <a:gd name="connsiteX8" fmla="*/ 132864 w 142284"/>
                <a:gd name="connsiteY8" fmla="*/ 97681 h 115734"/>
                <a:gd name="connsiteX9" fmla="*/ 118661 w 142284"/>
                <a:gd name="connsiteY9" fmla="*/ 110200 h 115734"/>
                <a:gd name="connsiteX10" fmla="*/ 110798 w 142284"/>
                <a:gd name="connsiteY10" fmla="*/ 84141 h 115734"/>
                <a:gd name="connsiteX11" fmla="*/ 113334 w 142284"/>
                <a:gd name="connsiteY11" fmla="*/ 75199 h 115734"/>
                <a:gd name="connsiteX12" fmla="*/ 142501 w 142284"/>
                <a:gd name="connsiteY12" fmla="*/ 15160 h 115734"/>
                <a:gd name="connsiteX13" fmla="*/ 139458 w 142284"/>
                <a:gd name="connsiteY13" fmla="*/ 12605 h 115734"/>
                <a:gd name="connsiteX14" fmla="*/ 135653 w 142284"/>
                <a:gd name="connsiteY14" fmla="*/ 17970 h 115734"/>
                <a:gd name="connsiteX15" fmla="*/ 110798 w 142284"/>
                <a:gd name="connsiteY15" fmla="*/ 68556 h 115734"/>
                <a:gd name="connsiteX16" fmla="*/ 110798 w 142284"/>
                <a:gd name="connsiteY16" fmla="*/ 52716 h 115734"/>
                <a:gd name="connsiteX17" fmla="*/ 93805 w 142284"/>
                <a:gd name="connsiteY17" fmla="*/ 87717 h 115734"/>
                <a:gd name="connsiteX18" fmla="*/ 41812 w 142284"/>
                <a:gd name="connsiteY18" fmla="*/ 110200 h 115734"/>
                <a:gd name="connsiteX19" fmla="*/ 18985 w 142284"/>
                <a:gd name="connsiteY19" fmla="*/ 82352 h 115734"/>
                <a:gd name="connsiteX20" fmla="*/ 33696 w 142284"/>
                <a:gd name="connsiteY20" fmla="*/ 29211 h 115734"/>
                <a:gd name="connsiteX21" fmla="*/ 68189 w 142284"/>
                <a:gd name="connsiteY21" fmla="*/ 5707 h 115734"/>
                <a:gd name="connsiteX22" fmla="*/ 93298 w 142284"/>
                <a:gd name="connsiteY22" fmla="*/ 59103 h 115734"/>
                <a:gd name="connsiteX23" fmla="*/ 93805 w 142284"/>
                <a:gd name="connsiteY23" fmla="*/ 87717 h 11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2284" h="115734">
                  <a:moveTo>
                    <a:pt x="110798" y="52716"/>
                  </a:moveTo>
                  <a:cubicBezTo>
                    <a:pt x="110798" y="12605"/>
                    <a:pt x="87211" y="86"/>
                    <a:pt x="68443" y="86"/>
                  </a:cubicBezTo>
                  <a:cubicBezTo>
                    <a:pt x="33696" y="86"/>
                    <a:pt x="217" y="36620"/>
                    <a:pt x="217" y="72644"/>
                  </a:cubicBezTo>
                  <a:cubicBezTo>
                    <a:pt x="217" y="96404"/>
                    <a:pt x="15435" y="115821"/>
                    <a:pt x="41305" y="115821"/>
                  </a:cubicBezTo>
                  <a:cubicBezTo>
                    <a:pt x="57283" y="115821"/>
                    <a:pt x="75544" y="109944"/>
                    <a:pt x="94820" y="94360"/>
                  </a:cubicBezTo>
                  <a:cubicBezTo>
                    <a:pt x="98117" y="107901"/>
                    <a:pt x="106486" y="115821"/>
                    <a:pt x="117900" y="115821"/>
                  </a:cubicBezTo>
                  <a:cubicBezTo>
                    <a:pt x="131342" y="115821"/>
                    <a:pt x="139204" y="101769"/>
                    <a:pt x="139204" y="97681"/>
                  </a:cubicBezTo>
                  <a:cubicBezTo>
                    <a:pt x="139204" y="95893"/>
                    <a:pt x="137682" y="95126"/>
                    <a:pt x="136161" y="95126"/>
                  </a:cubicBezTo>
                  <a:cubicBezTo>
                    <a:pt x="134385" y="95126"/>
                    <a:pt x="133624" y="95893"/>
                    <a:pt x="132864" y="97681"/>
                  </a:cubicBezTo>
                  <a:cubicBezTo>
                    <a:pt x="128298" y="110200"/>
                    <a:pt x="119168" y="110200"/>
                    <a:pt x="118661" y="110200"/>
                  </a:cubicBezTo>
                  <a:cubicBezTo>
                    <a:pt x="110798" y="110200"/>
                    <a:pt x="110798" y="90272"/>
                    <a:pt x="110798" y="84141"/>
                  </a:cubicBezTo>
                  <a:cubicBezTo>
                    <a:pt x="110798" y="78775"/>
                    <a:pt x="110798" y="78264"/>
                    <a:pt x="113334" y="75199"/>
                  </a:cubicBezTo>
                  <a:cubicBezTo>
                    <a:pt x="137175" y="45051"/>
                    <a:pt x="142501" y="15415"/>
                    <a:pt x="142501" y="15160"/>
                  </a:cubicBezTo>
                  <a:cubicBezTo>
                    <a:pt x="142501" y="14649"/>
                    <a:pt x="142248" y="12605"/>
                    <a:pt x="139458" y="12605"/>
                  </a:cubicBezTo>
                  <a:cubicBezTo>
                    <a:pt x="136922" y="12605"/>
                    <a:pt x="136922" y="13371"/>
                    <a:pt x="135653" y="17970"/>
                  </a:cubicBezTo>
                  <a:cubicBezTo>
                    <a:pt x="131088" y="34066"/>
                    <a:pt x="122719" y="53482"/>
                    <a:pt x="110798" y="68556"/>
                  </a:cubicBezTo>
                  <a:lnTo>
                    <a:pt x="110798" y="52716"/>
                  </a:lnTo>
                  <a:close/>
                  <a:moveTo>
                    <a:pt x="93805" y="87717"/>
                  </a:moveTo>
                  <a:cubicBezTo>
                    <a:pt x="71486" y="107390"/>
                    <a:pt x="51957" y="110200"/>
                    <a:pt x="41812" y="110200"/>
                  </a:cubicBezTo>
                  <a:cubicBezTo>
                    <a:pt x="26594" y="110200"/>
                    <a:pt x="18985" y="98703"/>
                    <a:pt x="18985" y="82352"/>
                  </a:cubicBezTo>
                  <a:cubicBezTo>
                    <a:pt x="18985" y="69833"/>
                    <a:pt x="25580" y="42241"/>
                    <a:pt x="33696" y="29211"/>
                  </a:cubicBezTo>
                  <a:cubicBezTo>
                    <a:pt x="45616" y="10561"/>
                    <a:pt x="59312" y="5707"/>
                    <a:pt x="68189" y="5707"/>
                  </a:cubicBezTo>
                  <a:cubicBezTo>
                    <a:pt x="93298" y="5707"/>
                    <a:pt x="93298" y="39175"/>
                    <a:pt x="93298" y="59103"/>
                  </a:cubicBezTo>
                  <a:cubicBezTo>
                    <a:pt x="93298" y="68556"/>
                    <a:pt x="93298" y="83374"/>
                    <a:pt x="93805" y="87717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B8A66A5-4EC7-A154-6ECC-FC21D18B36AF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322007" y="4705896"/>
              <a:ext cx="58841" cy="255484"/>
            </a:xfrm>
            <a:custGeom>
              <a:avLst/>
              <a:gdLst>
                <a:gd name="connsiteX0" fmla="*/ 59082 w 58841"/>
                <a:gd name="connsiteY0" fmla="*/ 253002 h 255484"/>
                <a:gd name="connsiteX1" fmla="*/ 54770 w 58841"/>
                <a:gd name="connsiteY1" fmla="*/ 247381 h 255484"/>
                <a:gd name="connsiteX2" fmla="*/ 14951 w 58841"/>
                <a:gd name="connsiteY2" fmla="*/ 127815 h 255484"/>
                <a:gd name="connsiteX3" fmla="*/ 55785 w 58841"/>
                <a:gd name="connsiteY3" fmla="*/ 6971 h 255484"/>
                <a:gd name="connsiteX4" fmla="*/ 59082 w 58841"/>
                <a:gd name="connsiteY4" fmla="*/ 2627 h 255484"/>
                <a:gd name="connsiteX5" fmla="*/ 56545 w 58841"/>
                <a:gd name="connsiteY5" fmla="*/ 73 h 255484"/>
                <a:gd name="connsiteX6" fmla="*/ 16219 w 58841"/>
                <a:gd name="connsiteY6" fmla="*/ 49892 h 255484"/>
                <a:gd name="connsiteX7" fmla="*/ 240 w 58841"/>
                <a:gd name="connsiteY7" fmla="*/ 127815 h 255484"/>
                <a:gd name="connsiteX8" fmla="*/ 16980 w 58841"/>
                <a:gd name="connsiteY8" fmla="*/ 207526 h 255484"/>
                <a:gd name="connsiteX9" fmla="*/ 56545 w 58841"/>
                <a:gd name="connsiteY9" fmla="*/ 255557 h 255484"/>
                <a:gd name="connsiteX10" fmla="*/ 59082 w 58841"/>
                <a:gd name="connsiteY10" fmla="*/ 253002 h 25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1" h="255484">
                  <a:moveTo>
                    <a:pt x="59082" y="253002"/>
                  </a:moveTo>
                  <a:cubicBezTo>
                    <a:pt x="59082" y="252236"/>
                    <a:pt x="59082" y="251725"/>
                    <a:pt x="54770" y="247381"/>
                  </a:cubicBezTo>
                  <a:cubicBezTo>
                    <a:pt x="23067" y="215190"/>
                    <a:pt x="14951" y="166904"/>
                    <a:pt x="14951" y="127815"/>
                  </a:cubicBezTo>
                  <a:cubicBezTo>
                    <a:pt x="14951" y="83360"/>
                    <a:pt x="24589" y="38906"/>
                    <a:pt x="55785" y="6971"/>
                  </a:cubicBezTo>
                  <a:cubicBezTo>
                    <a:pt x="59082" y="3905"/>
                    <a:pt x="59082" y="3394"/>
                    <a:pt x="59082" y="2627"/>
                  </a:cubicBezTo>
                  <a:cubicBezTo>
                    <a:pt x="59082" y="839"/>
                    <a:pt x="58067" y="73"/>
                    <a:pt x="56545" y="73"/>
                  </a:cubicBezTo>
                  <a:cubicBezTo>
                    <a:pt x="54009" y="73"/>
                    <a:pt x="31183" y="17446"/>
                    <a:pt x="16219" y="49892"/>
                  </a:cubicBezTo>
                  <a:cubicBezTo>
                    <a:pt x="3284" y="77995"/>
                    <a:pt x="240" y="106354"/>
                    <a:pt x="240" y="127815"/>
                  </a:cubicBezTo>
                  <a:cubicBezTo>
                    <a:pt x="240" y="147743"/>
                    <a:pt x="3030" y="178656"/>
                    <a:pt x="16980" y="207526"/>
                  </a:cubicBezTo>
                  <a:cubicBezTo>
                    <a:pt x="32197" y="238950"/>
                    <a:pt x="54009" y="255557"/>
                    <a:pt x="56545" y="255557"/>
                  </a:cubicBezTo>
                  <a:cubicBezTo>
                    <a:pt x="58067" y="255557"/>
                    <a:pt x="59082" y="254790"/>
                    <a:pt x="59082" y="253002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A705BFF-134A-208B-D6F5-C96262E9AB0A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405929" y="4784585"/>
              <a:ext cx="142284" cy="115734"/>
            </a:xfrm>
            <a:custGeom>
              <a:avLst/>
              <a:gdLst>
                <a:gd name="connsiteX0" fmla="*/ 110825 w 142284"/>
                <a:gd name="connsiteY0" fmla="*/ 52702 h 115734"/>
                <a:gd name="connsiteX1" fmla="*/ 68470 w 142284"/>
                <a:gd name="connsiteY1" fmla="*/ 73 h 115734"/>
                <a:gd name="connsiteX2" fmla="*/ 244 w 142284"/>
                <a:gd name="connsiteY2" fmla="*/ 72630 h 115734"/>
                <a:gd name="connsiteX3" fmla="*/ 41332 w 142284"/>
                <a:gd name="connsiteY3" fmla="*/ 115807 h 115734"/>
                <a:gd name="connsiteX4" fmla="*/ 94847 w 142284"/>
                <a:gd name="connsiteY4" fmla="*/ 94346 h 115734"/>
                <a:gd name="connsiteX5" fmla="*/ 117927 w 142284"/>
                <a:gd name="connsiteY5" fmla="*/ 115807 h 115734"/>
                <a:gd name="connsiteX6" fmla="*/ 139231 w 142284"/>
                <a:gd name="connsiteY6" fmla="*/ 97668 h 115734"/>
                <a:gd name="connsiteX7" fmla="*/ 136188 w 142284"/>
                <a:gd name="connsiteY7" fmla="*/ 95113 h 115734"/>
                <a:gd name="connsiteX8" fmla="*/ 132891 w 142284"/>
                <a:gd name="connsiteY8" fmla="*/ 97668 h 115734"/>
                <a:gd name="connsiteX9" fmla="*/ 118688 w 142284"/>
                <a:gd name="connsiteY9" fmla="*/ 110186 h 115734"/>
                <a:gd name="connsiteX10" fmla="*/ 110825 w 142284"/>
                <a:gd name="connsiteY10" fmla="*/ 84127 h 115734"/>
                <a:gd name="connsiteX11" fmla="*/ 113362 w 142284"/>
                <a:gd name="connsiteY11" fmla="*/ 75185 h 115734"/>
                <a:gd name="connsiteX12" fmla="*/ 142529 w 142284"/>
                <a:gd name="connsiteY12" fmla="*/ 15146 h 115734"/>
                <a:gd name="connsiteX13" fmla="*/ 139485 w 142284"/>
                <a:gd name="connsiteY13" fmla="*/ 12591 h 115734"/>
                <a:gd name="connsiteX14" fmla="*/ 135681 w 142284"/>
                <a:gd name="connsiteY14" fmla="*/ 17957 h 115734"/>
                <a:gd name="connsiteX15" fmla="*/ 110825 w 142284"/>
                <a:gd name="connsiteY15" fmla="*/ 68542 h 115734"/>
                <a:gd name="connsiteX16" fmla="*/ 110825 w 142284"/>
                <a:gd name="connsiteY16" fmla="*/ 52702 h 115734"/>
                <a:gd name="connsiteX17" fmla="*/ 93832 w 142284"/>
                <a:gd name="connsiteY17" fmla="*/ 87704 h 115734"/>
                <a:gd name="connsiteX18" fmla="*/ 41839 w 142284"/>
                <a:gd name="connsiteY18" fmla="*/ 110186 h 115734"/>
                <a:gd name="connsiteX19" fmla="*/ 19013 w 142284"/>
                <a:gd name="connsiteY19" fmla="*/ 82339 h 115734"/>
                <a:gd name="connsiteX20" fmla="*/ 33723 w 142284"/>
                <a:gd name="connsiteY20" fmla="*/ 29198 h 115734"/>
                <a:gd name="connsiteX21" fmla="*/ 68216 w 142284"/>
                <a:gd name="connsiteY21" fmla="*/ 5693 h 115734"/>
                <a:gd name="connsiteX22" fmla="*/ 93325 w 142284"/>
                <a:gd name="connsiteY22" fmla="*/ 59089 h 115734"/>
                <a:gd name="connsiteX23" fmla="*/ 93832 w 142284"/>
                <a:gd name="connsiteY23" fmla="*/ 87704 h 11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2284" h="115734">
                  <a:moveTo>
                    <a:pt x="110825" y="52702"/>
                  </a:moveTo>
                  <a:cubicBezTo>
                    <a:pt x="110825" y="12591"/>
                    <a:pt x="87238" y="73"/>
                    <a:pt x="68470" y="73"/>
                  </a:cubicBezTo>
                  <a:cubicBezTo>
                    <a:pt x="33723" y="73"/>
                    <a:pt x="244" y="36607"/>
                    <a:pt x="244" y="72630"/>
                  </a:cubicBezTo>
                  <a:cubicBezTo>
                    <a:pt x="244" y="96390"/>
                    <a:pt x="15462" y="115807"/>
                    <a:pt x="41332" y="115807"/>
                  </a:cubicBezTo>
                  <a:cubicBezTo>
                    <a:pt x="57310" y="115807"/>
                    <a:pt x="75571" y="109931"/>
                    <a:pt x="94847" y="94346"/>
                  </a:cubicBezTo>
                  <a:cubicBezTo>
                    <a:pt x="98144" y="107887"/>
                    <a:pt x="106514" y="115807"/>
                    <a:pt x="117927" y="115807"/>
                  </a:cubicBezTo>
                  <a:cubicBezTo>
                    <a:pt x="131369" y="115807"/>
                    <a:pt x="139231" y="101755"/>
                    <a:pt x="139231" y="97668"/>
                  </a:cubicBezTo>
                  <a:cubicBezTo>
                    <a:pt x="139231" y="95879"/>
                    <a:pt x="137710" y="95113"/>
                    <a:pt x="136188" y="95113"/>
                  </a:cubicBezTo>
                  <a:cubicBezTo>
                    <a:pt x="134413" y="95113"/>
                    <a:pt x="133652" y="95879"/>
                    <a:pt x="132891" y="97668"/>
                  </a:cubicBezTo>
                  <a:cubicBezTo>
                    <a:pt x="128326" y="110186"/>
                    <a:pt x="119195" y="110186"/>
                    <a:pt x="118688" y="110186"/>
                  </a:cubicBezTo>
                  <a:cubicBezTo>
                    <a:pt x="110825" y="110186"/>
                    <a:pt x="110825" y="90259"/>
                    <a:pt x="110825" y="84127"/>
                  </a:cubicBezTo>
                  <a:cubicBezTo>
                    <a:pt x="110825" y="78762"/>
                    <a:pt x="110825" y="78251"/>
                    <a:pt x="113362" y="75185"/>
                  </a:cubicBezTo>
                  <a:cubicBezTo>
                    <a:pt x="137202" y="45038"/>
                    <a:pt x="142529" y="15402"/>
                    <a:pt x="142529" y="15146"/>
                  </a:cubicBezTo>
                  <a:cubicBezTo>
                    <a:pt x="142529" y="14635"/>
                    <a:pt x="142275" y="12591"/>
                    <a:pt x="139485" y="12591"/>
                  </a:cubicBezTo>
                  <a:cubicBezTo>
                    <a:pt x="136949" y="12591"/>
                    <a:pt x="136949" y="13358"/>
                    <a:pt x="135681" y="17957"/>
                  </a:cubicBezTo>
                  <a:cubicBezTo>
                    <a:pt x="131115" y="34052"/>
                    <a:pt x="122746" y="53469"/>
                    <a:pt x="110825" y="68542"/>
                  </a:cubicBezTo>
                  <a:lnTo>
                    <a:pt x="110825" y="52702"/>
                  </a:lnTo>
                  <a:close/>
                  <a:moveTo>
                    <a:pt x="93832" y="87704"/>
                  </a:moveTo>
                  <a:cubicBezTo>
                    <a:pt x="71513" y="107376"/>
                    <a:pt x="51984" y="110186"/>
                    <a:pt x="41839" y="110186"/>
                  </a:cubicBezTo>
                  <a:cubicBezTo>
                    <a:pt x="26621" y="110186"/>
                    <a:pt x="19013" y="98690"/>
                    <a:pt x="19013" y="82339"/>
                  </a:cubicBezTo>
                  <a:cubicBezTo>
                    <a:pt x="19013" y="69820"/>
                    <a:pt x="25607" y="42228"/>
                    <a:pt x="33723" y="29198"/>
                  </a:cubicBezTo>
                  <a:cubicBezTo>
                    <a:pt x="45643" y="10547"/>
                    <a:pt x="59339" y="5693"/>
                    <a:pt x="68216" y="5693"/>
                  </a:cubicBezTo>
                  <a:cubicBezTo>
                    <a:pt x="93325" y="5693"/>
                    <a:pt x="93325" y="39162"/>
                    <a:pt x="93325" y="59089"/>
                  </a:cubicBezTo>
                  <a:cubicBezTo>
                    <a:pt x="93325" y="68542"/>
                    <a:pt x="93325" y="83360"/>
                    <a:pt x="93832" y="87704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52026360-A90B-70E4-E7E5-BA645853764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563026" y="4722661"/>
              <a:ext cx="206198" cy="183024"/>
            </a:xfrm>
            <a:custGeom>
              <a:avLst/>
              <a:gdLst>
                <a:gd name="connsiteX0" fmla="*/ 206449 w 206198"/>
                <a:gd name="connsiteY0" fmla="*/ 10134 h 183024"/>
                <a:gd name="connsiteX1" fmla="*/ 179057 w 206198"/>
                <a:gd name="connsiteY1" fmla="*/ 170 h 183024"/>
                <a:gd name="connsiteX2" fmla="*/ 83440 w 206198"/>
                <a:gd name="connsiteY2" fmla="*/ 170 h 183024"/>
                <a:gd name="connsiteX3" fmla="*/ 44128 w 206198"/>
                <a:gd name="connsiteY3" fmla="*/ 21375 h 183024"/>
                <a:gd name="connsiteX4" fmla="*/ 46664 w 206198"/>
                <a:gd name="connsiteY4" fmla="*/ 23164 h 183024"/>
                <a:gd name="connsiteX5" fmla="*/ 63404 w 206198"/>
                <a:gd name="connsiteY5" fmla="*/ 14733 h 183024"/>
                <a:gd name="connsiteX6" fmla="*/ 86737 w 206198"/>
                <a:gd name="connsiteY6" fmla="*/ 14222 h 183024"/>
                <a:gd name="connsiteX7" fmla="*/ 102462 w 206198"/>
                <a:gd name="connsiteY7" fmla="*/ 14222 h 183024"/>
                <a:gd name="connsiteX8" fmla="*/ 101448 w 206198"/>
                <a:gd name="connsiteY8" fmla="*/ 19076 h 183024"/>
                <a:gd name="connsiteX9" fmla="*/ 65433 w 206198"/>
                <a:gd name="connsiteY9" fmla="*/ 130467 h 183024"/>
                <a:gd name="connsiteX10" fmla="*/ 46664 w 206198"/>
                <a:gd name="connsiteY10" fmla="*/ 168790 h 183024"/>
                <a:gd name="connsiteX11" fmla="*/ 22570 w 206198"/>
                <a:gd name="connsiteY11" fmla="*/ 152694 h 183024"/>
                <a:gd name="connsiteX12" fmla="*/ 20034 w 206198"/>
                <a:gd name="connsiteY12" fmla="*/ 150139 h 183024"/>
                <a:gd name="connsiteX13" fmla="*/ 251 w 206198"/>
                <a:gd name="connsiteY13" fmla="*/ 162658 h 183024"/>
                <a:gd name="connsiteX14" fmla="*/ 758 w 206198"/>
                <a:gd name="connsiteY14" fmla="*/ 164191 h 183024"/>
                <a:gd name="connsiteX15" fmla="*/ 29164 w 206198"/>
                <a:gd name="connsiteY15" fmla="*/ 183097 h 183024"/>
                <a:gd name="connsiteX16" fmla="*/ 65179 w 206198"/>
                <a:gd name="connsiteY16" fmla="*/ 164191 h 183024"/>
                <a:gd name="connsiteX17" fmla="*/ 96882 w 206198"/>
                <a:gd name="connsiteY17" fmla="*/ 97254 h 183024"/>
                <a:gd name="connsiteX18" fmla="*/ 145832 w 206198"/>
                <a:gd name="connsiteY18" fmla="*/ 97254 h 183024"/>
                <a:gd name="connsiteX19" fmla="*/ 145325 w 206198"/>
                <a:gd name="connsiteY19" fmla="*/ 98020 h 183024"/>
                <a:gd name="connsiteX20" fmla="*/ 147861 w 206198"/>
                <a:gd name="connsiteY20" fmla="*/ 99809 h 183024"/>
                <a:gd name="connsiteX21" fmla="*/ 167898 w 206198"/>
                <a:gd name="connsiteY21" fmla="*/ 84735 h 183024"/>
                <a:gd name="connsiteX22" fmla="*/ 163079 w 206198"/>
                <a:gd name="connsiteY22" fmla="*/ 83202 h 183024"/>
                <a:gd name="connsiteX23" fmla="*/ 102208 w 206198"/>
                <a:gd name="connsiteY23" fmla="*/ 83202 h 183024"/>
                <a:gd name="connsiteX24" fmla="*/ 121991 w 206198"/>
                <a:gd name="connsiteY24" fmla="*/ 14222 h 183024"/>
                <a:gd name="connsiteX25" fmla="*/ 155470 w 206198"/>
                <a:gd name="connsiteY25" fmla="*/ 14222 h 183024"/>
                <a:gd name="connsiteX26" fmla="*/ 184130 w 206198"/>
                <a:gd name="connsiteY26" fmla="*/ 18565 h 183024"/>
                <a:gd name="connsiteX27" fmla="*/ 184637 w 206198"/>
                <a:gd name="connsiteY27" fmla="*/ 23930 h 183024"/>
                <a:gd name="connsiteX28" fmla="*/ 186666 w 206198"/>
                <a:gd name="connsiteY28" fmla="*/ 24696 h 183024"/>
                <a:gd name="connsiteX29" fmla="*/ 206449 w 206198"/>
                <a:gd name="connsiteY29" fmla="*/ 10134 h 18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98" h="183024">
                  <a:moveTo>
                    <a:pt x="206449" y="10134"/>
                  </a:moveTo>
                  <a:cubicBezTo>
                    <a:pt x="206449" y="-1618"/>
                    <a:pt x="186920" y="170"/>
                    <a:pt x="179057" y="170"/>
                  </a:cubicBezTo>
                  <a:lnTo>
                    <a:pt x="83440" y="170"/>
                  </a:lnTo>
                  <a:cubicBezTo>
                    <a:pt x="70759" y="170"/>
                    <a:pt x="48186" y="7579"/>
                    <a:pt x="44128" y="21375"/>
                  </a:cubicBezTo>
                  <a:cubicBezTo>
                    <a:pt x="44635" y="22908"/>
                    <a:pt x="45143" y="23164"/>
                    <a:pt x="46664" y="23164"/>
                  </a:cubicBezTo>
                  <a:cubicBezTo>
                    <a:pt x="52244" y="23164"/>
                    <a:pt x="59853" y="18565"/>
                    <a:pt x="63404" y="14733"/>
                  </a:cubicBezTo>
                  <a:cubicBezTo>
                    <a:pt x="71266" y="14733"/>
                    <a:pt x="78875" y="14222"/>
                    <a:pt x="86737" y="14222"/>
                  </a:cubicBezTo>
                  <a:lnTo>
                    <a:pt x="102462" y="14222"/>
                  </a:lnTo>
                  <a:cubicBezTo>
                    <a:pt x="102462" y="14222"/>
                    <a:pt x="101448" y="18820"/>
                    <a:pt x="101448" y="19076"/>
                  </a:cubicBezTo>
                  <a:cubicBezTo>
                    <a:pt x="91556" y="65829"/>
                    <a:pt x="76592" y="105429"/>
                    <a:pt x="65433" y="130467"/>
                  </a:cubicBezTo>
                  <a:cubicBezTo>
                    <a:pt x="63911" y="133788"/>
                    <a:pt x="50215" y="165724"/>
                    <a:pt x="46664" y="168790"/>
                  </a:cubicBezTo>
                  <a:cubicBezTo>
                    <a:pt x="35505" y="168790"/>
                    <a:pt x="27135" y="162658"/>
                    <a:pt x="22570" y="152694"/>
                  </a:cubicBezTo>
                  <a:cubicBezTo>
                    <a:pt x="21809" y="151161"/>
                    <a:pt x="21809" y="150139"/>
                    <a:pt x="20034" y="150139"/>
                  </a:cubicBezTo>
                  <a:cubicBezTo>
                    <a:pt x="14200" y="150139"/>
                    <a:pt x="251" y="158315"/>
                    <a:pt x="251" y="162658"/>
                  </a:cubicBezTo>
                  <a:cubicBezTo>
                    <a:pt x="251" y="163169"/>
                    <a:pt x="504" y="163680"/>
                    <a:pt x="758" y="164191"/>
                  </a:cubicBezTo>
                  <a:cubicBezTo>
                    <a:pt x="5323" y="176199"/>
                    <a:pt x="16736" y="183097"/>
                    <a:pt x="29164" y="183097"/>
                  </a:cubicBezTo>
                  <a:cubicBezTo>
                    <a:pt x="42099" y="183097"/>
                    <a:pt x="57063" y="173644"/>
                    <a:pt x="65179" y="164191"/>
                  </a:cubicBezTo>
                  <a:cubicBezTo>
                    <a:pt x="73549" y="154482"/>
                    <a:pt x="90288" y="112583"/>
                    <a:pt x="96882" y="97254"/>
                  </a:cubicBezTo>
                  <a:lnTo>
                    <a:pt x="145832" y="97254"/>
                  </a:lnTo>
                  <a:cubicBezTo>
                    <a:pt x="145579" y="97509"/>
                    <a:pt x="145325" y="97765"/>
                    <a:pt x="145325" y="98020"/>
                  </a:cubicBezTo>
                  <a:cubicBezTo>
                    <a:pt x="145325" y="99042"/>
                    <a:pt x="146847" y="99809"/>
                    <a:pt x="147861" y="99809"/>
                  </a:cubicBezTo>
                  <a:cubicBezTo>
                    <a:pt x="153441" y="99809"/>
                    <a:pt x="167898" y="92655"/>
                    <a:pt x="167898" y="84735"/>
                  </a:cubicBezTo>
                  <a:cubicBezTo>
                    <a:pt x="167898" y="82947"/>
                    <a:pt x="166122" y="83202"/>
                    <a:pt x="163079" y="83202"/>
                  </a:cubicBezTo>
                  <a:lnTo>
                    <a:pt x="102208" y="83202"/>
                  </a:lnTo>
                  <a:cubicBezTo>
                    <a:pt x="108803" y="60209"/>
                    <a:pt x="117426" y="37726"/>
                    <a:pt x="121991" y="14222"/>
                  </a:cubicBezTo>
                  <a:lnTo>
                    <a:pt x="155470" y="14222"/>
                  </a:lnTo>
                  <a:cubicBezTo>
                    <a:pt x="161811" y="14222"/>
                    <a:pt x="179564" y="12944"/>
                    <a:pt x="184130" y="18565"/>
                  </a:cubicBezTo>
                  <a:cubicBezTo>
                    <a:pt x="184637" y="20098"/>
                    <a:pt x="183876" y="22653"/>
                    <a:pt x="184637" y="23930"/>
                  </a:cubicBezTo>
                  <a:cubicBezTo>
                    <a:pt x="185144" y="24441"/>
                    <a:pt x="185905" y="24696"/>
                    <a:pt x="186666" y="24696"/>
                  </a:cubicBezTo>
                  <a:cubicBezTo>
                    <a:pt x="192753" y="24696"/>
                    <a:pt x="206449" y="17032"/>
                    <a:pt x="206449" y="10134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DD6863D8-311F-DE0F-21BB-7B7CF4000537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780651" y="4705896"/>
              <a:ext cx="58841" cy="255484"/>
            </a:xfrm>
            <a:custGeom>
              <a:avLst/>
              <a:gdLst>
                <a:gd name="connsiteX0" fmla="*/ 59100 w 58841"/>
                <a:gd name="connsiteY0" fmla="*/ 127815 h 255484"/>
                <a:gd name="connsiteX1" fmla="*/ 42361 w 58841"/>
                <a:gd name="connsiteY1" fmla="*/ 48104 h 255484"/>
                <a:gd name="connsiteX2" fmla="*/ 2795 w 58841"/>
                <a:gd name="connsiteY2" fmla="*/ 73 h 255484"/>
                <a:gd name="connsiteX3" fmla="*/ 259 w 58841"/>
                <a:gd name="connsiteY3" fmla="*/ 2627 h 255484"/>
                <a:gd name="connsiteX4" fmla="*/ 5078 w 58841"/>
                <a:gd name="connsiteY4" fmla="*/ 8504 h 255484"/>
                <a:gd name="connsiteX5" fmla="*/ 44390 w 58841"/>
                <a:gd name="connsiteY5" fmla="*/ 127815 h 255484"/>
                <a:gd name="connsiteX6" fmla="*/ 3556 w 58841"/>
                <a:gd name="connsiteY6" fmla="*/ 248659 h 255484"/>
                <a:gd name="connsiteX7" fmla="*/ 259 w 58841"/>
                <a:gd name="connsiteY7" fmla="*/ 253002 h 255484"/>
                <a:gd name="connsiteX8" fmla="*/ 2795 w 58841"/>
                <a:gd name="connsiteY8" fmla="*/ 255557 h 255484"/>
                <a:gd name="connsiteX9" fmla="*/ 43122 w 58841"/>
                <a:gd name="connsiteY9" fmla="*/ 205737 h 255484"/>
                <a:gd name="connsiteX10" fmla="*/ 59100 w 58841"/>
                <a:gd name="connsiteY10" fmla="*/ 127815 h 25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1" h="255484">
                  <a:moveTo>
                    <a:pt x="59100" y="127815"/>
                  </a:moveTo>
                  <a:cubicBezTo>
                    <a:pt x="59100" y="107887"/>
                    <a:pt x="56310" y="76973"/>
                    <a:pt x="42361" y="48104"/>
                  </a:cubicBezTo>
                  <a:cubicBezTo>
                    <a:pt x="27143" y="16679"/>
                    <a:pt x="5331" y="73"/>
                    <a:pt x="2795" y="73"/>
                  </a:cubicBezTo>
                  <a:cubicBezTo>
                    <a:pt x="1273" y="73"/>
                    <a:pt x="259" y="1095"/>
                    <a:pt x="259" y="2627"/>
                  </a:cubicBezTo>
                  <a:cubicBezTo>
                    <a:pt x="259" y="3394"/>
                    <a:pt x="259" y="3905"/>
                    <a:pt x="5078" y="8504"/>
                  </a:cubicBezTo>
                  <a:cubicBezTo>
                    <a:pt x="29933" y="33797"/>
                    <a:pt x="44390" y="74419"/>
                    <a:pt x="44390" y="127815"/>
                  </a:cubicBezTo>
                  <a:cubicBezTo>
                    <a:pt x="44390" y="171503"/>
                    <a:pt x="35006" y="216468"/>
                    <a:pt x="3556" y="248659"/>
                  </a:cubicBezTo>
                  <a:cubicBezTo>
                    <a:pt x="259" y="251725"/>
                    <a:pt x="259" y="252236"/>
                    <a:pt x="259" y="253002"/>
                  </a:cubicBezTo>
                  <a:cubicBezTo>
                    <a:pt x="259" y="254535"/>
                    <a:pt x="1273" y="255557"/>
                    <a:pt x="2795" y="255557"/>
                  </a:cubicBezTo>
                  <a:cubicBezTo>
                    <a:pt x="5331" y="255557"/>
                    <a:pt x="28158" y="238184"/>
                    <a:pt x="43122" y="205737"/>
                  </a:cubicBezTo>
                  <a:cubicBezTo>
                    <a:pt x="56057" y="177634"/>
                    <a:pt x="59100" y="149275"/>
                    <a:pt x="59100" y="127815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56075B5E-9359-E7B0-7F5E-EAD6DB39D66F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876012" y="4686047"/>
              <a:ext cx="78471" cy="122325"/>
            </a:xfrm>
            <a:custGeom>
              <a:avLst/>
              <a:gdLst>
                <a:gd name="connsiteX0" fmla="*/ 16596 w 78471"/>
                <a:gd name="connsiteY0" fmla="*/ 19026 h 122325"/>
                <a:gd name="connsiteX1" fmla="*/ 33817 w 78471"/>
                <a:gd name="connsiteY1" fmla="*/ 21351 h 122325"/>
                <a:gd name="connsiteX2" fmla="*/ 71101 w 78471"/>
                <a:gd name="connsiteY2" fmla="*/ 2573 h 122325"/>
                <a:gd name="connsiteX3" fmla="*/ 68970 w 78471"/>
                <a:gd name="connsiteY3" fmla="*/ 69 h 122325"/>
                <a:gd name="connsiteX4" fmla="*/ 67550 w 78471"/>
                <a:gd name="connsiteY4" fmla="*/ 605 h 122325"/>
                <a:gd name="connsiteX5" fmla="*/ 40741 w 78471"/>
                <a:gd name="connsiteY5" fmla="*/ 5792 h 122325"/>
                <a:gd name="connsiteX6" fmla="*/ 14821 w 78471"/>
                <a:gd name="connsiteY6" fmla="*/ 963 h 122325"/>
                <a:gd name="connsiteX7" fmla="*/ 12513 w 78471"/>
                <a:gd name="connsiteY7" fmla="*/ 69 h 122325"/>
                <a:gd name="connsiteX8" fmla="*/ 10205 w 78471"/>
                <a:gd name="connsiteY8" fmla="*/ 4898 h 122325"/>
                <a:gd name="connsiteX9" fmla="*/ 10205 w 78471"/>
                <a:gd name="connsiteY9" fmla="*/ 57655 h 122325"/>
                <a:gd name="connsiteX10" fmla="*/ 13045 w 78471"/>
                <a:gd name="connsiteY10" fmla="*/ 62841 h 122325"/>
                <a:gd name="connsiteX11" fmla="*/ 16596 w 78471"/>
                <a:gd name="connsiteY11" fmla="*/ 60338 h 122325"/>
                <a:gd name="connsiteX12" fmla="*/ 41274 w 78471"/>
                <a:gd name="connsiteY12" fmla="*/ 49071 h 122325"/>
                <a:gd name="connsiteX13" fmla="*/ 57608 w 78471"/>
                <a:gd name="connsiteY13" fmla="*/ 59086 h 122325"/>
                <a:gd name="connsiteX14" fmla="*/ 61869 w 78471"/>
                <a:gd name="connsiteY14" fmla="*/ 82156 h 122325"/>
                <a:gd name="connsiteX15" fmla="*/ 56542 w 78471"/>
                <a:gd name="connsiteY15" fmla="*/ 105942 h 122325"/>
                <a:gd name="connsiteX16" fmla="*/ 35770 w 78471"/>
                <a:gd name="connsiteY16" fmla="*/ 116672 h 122325"/>
                <a:gd name="connsiteX17" fmla="*/ 7897 w 78471"/>
                <a:gd name="connsiteY17" fmla="*/ 98430 h 122325"/>
                <a:gd name="connsiteX18" fmla="*/ 18017 w 78471"/>
                <a:gd name="connsiteY18" fmla="*/ 89667 h 122325"/>
                <a:gd name="connsiteX19" fmla="*/ 9140 w 78471"/>
                <a:gd name="connsiteY19" fmla="*/ 80547 h 122325"/>
                <a:gd name="connsiteX20" fmla="*/ 263 w 78471"/>
                <a:gd name="connsiteY20" fmla="*/ 90204 h 122325"/>
                <a:gd name="connsiteX21" fmla="*/ 36125 w 78471"/>
                <a:gd name="connsiteY21" fmla="*/ 122395 h 122325"/>
                <a:gd name="connsiteX22" fmla="*/ 78735 w 78471"/>
                <a:gd name="connsiteY22" fmla="*/ 82871 h 122325"/>
                <a:gd name="connsiteX23" fmla="*/ 41452 w 78471"/>
                <a:gd name="connsiteY23" fmla="*/ 44063 h 122325"/>
                <a:gd name="connsiteX24" fmla="*/ 16596 w 78471"/>
                <a:gd name="connsiteY24" fmla="*/ 52826 h 122325"/>
                <a:gd name="connsiteX25" fmla="*/ 16596 w 78471"/>
                <a:gd name="connsiteY25" fmla="*/ 19026 h 1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71" h="122325">
                  <a:moveTo>
                    <a:pt x="16596" y="19026"/>
                  </a:moveTo>
                  <a:cubicBezTo>
                    <a:pt x="25651" y="21351"/>
                    <a:pt x="30977" y="21351"/>
                    <a:pt x="33817" y="21351"/>
                  </a:cubicBezTo>
                  <a:cubicBezTo>
                    <a:pt x="57253" y="21351"/>
                    <a:pt x="71101" y="5255"/>
                    <a:pt x="71101" y="2573"/>
                  </a:cubicBezTo>
                  <a:cubicBezTo>
                    <a:pt x="71101" y="605"/>
                    <a:pt x="69858" y="69"/>
                    <a:pt x="68970" y="69"/>
                  </a:cubicBezTo>
                  <a:cubicBezTo>
                    <a:pt x="68615" y="69"/>
                    <a:pt x="68260" y="69"/>
                    <a:pt x="67550" y="605"/>
                  </a:cubicBezTo>
                  <a:cubicBezTo>
                    <a:pt x="63289" y="2215"/>
                    <a:pt x="53879" y="5792"/>
                    <a:pt x="40741" y="5792"/>
                  </a:cubicBezTo>
                  <a:cubicBezTo>
                    <a:pt x="35770" y="5792"/>
                    <a:pt x="26361" y="5434"/>
                    <a:pt x="14821" y="963"/>
                  </a:cubicBezTo>
                  <a:cubicBezTo>
                    <a:pt x="13045" y="69"/>
                    <a:pt x="12690" y="69"/>
                    <a:pt x="12513" y="69"/>
                  </a:cubicBezTo>
                  <a:cubicBezTo>
                    <a:pt x="10205" y="69"/>
                    <a:pt x="10205" y="2036"/>
                    <a:pt x="10205" y="4898"/>
                  </a:cubicBezTo>
                  <a:lnTo>
                    <a:pt x="10205" y="57655"/>
                  </a:lnTo>
                  <a:cubicBezTo>
                    <a:pt x="10205" y="60695"/>
                    <a:pt x="10205" y="62841"/>
                    <a:pt x="13045" y="62841"/>
                  </a:cubicBezTo>
                  <a:cubicBezTo>
                    <a:pt x="14643" y="62841"/>
                    <a:pt x="14821" y="62484"/>
                    <a:pt x="16596" y="60338"/>
                  </a:cubicBezTo>
                  <a:cubicBezTo>
                    <a:pt x="24230" y="50502"/>
                    <a:pt x="35060" y="49071"/>
                    <a:pt x="41274" y="49071"/>
                  </a:cubicBezTo>
                  <a:cubicBezTo>
                    <a:pt x="51926" y="49071"/>
                    <a:pt x="56720" y="57655"/>
                    <a:pt x="57608" y="59086"/>
                  </a:cubicBezTo>
                  <a:cubicBezTo>
                    <a:pt x="60803" y="64988"/>
                    <a:pt x="61869" y="71783"/>
                    <a:pt x="61869" y="82156"/>
                  </a:cubicBezTo>
                  <a:cubicBezTo>
                    <a:pt x="61869" y="87521"/>
                    <a:pt x="61869" y="98073"/>
                    <a:pt x="56542" y="105942"/>
                  </a:cubicBezTo>
                  <a:cubicBezTo>
                    <a:pt x="52104" y="112380"/>
                    <a:pt x="44470" y="116672"/>
                    <a:pt x="35770" y="116672"/>
                  </a:cubicBezTo>
                  <a:cubicBezTo>
                    <a:pt x="24230" y="116672"/>
                    <a:pt x="12335" y="110234"/>
                    <a:pt x="7897" y="98430"/>
                  </a:cubicBezTo>
                  <a:cubicBezTo>
                    <a:pt x="14643" y="98967"/>
                    <a:pt x="18017" y="94496"/>
                    <a:pt x="18017" y="89667"/>
                  </a:cubicBezTo>
                  <a:cubicBezTo>
                    <a:pt x="18017" y="81977"/>
                    <a:pt x="11448" y="80547"/>
                    <a:pt x="9140" y="80547"/>
                  </a:cubicBezTo>
                  <a:cubicBezTo>
                    <a:pt x="8785" y="80547"/>
                    <a:pt x="263" y="80547"/>
                    <a:pt x="263" y="90204"/>
                  </a:cubicBezTo>
                  <a:cubicBezTo>
                    <a:pt x="263" y="106299"/>
                    <a:pt x="14821" y="122395"/>
                    <a:pt x="36125" y="122395"/>
                  </a:cubicBezTo>
                  <a:cubicBezTo>
                    <a:pt x="58850" y="122395"/>
                    <a:pt x="78735" y="105405"/>
                    <a:pt x="78735" y="82871"/>
                  </a:cubicBezTo>
                  <a:cubicBezTo>
                    <a:pt x="78735" y="62663"/>
                    <a:pt x="63466" y="44063"/>
                    <a:pt x="41452" y="44063"/>
                  </a:cubicBezTo>
                  <a:cubicBezTo>
                    <a:pt x="33640" y="44063"/>
                    <a:pt x="24408" y="46031"/>
                    <a:pt x="16596" y="52826"/>
                  </a:cubicBezTo>
                  <a:lnTo>
                    <a:pt x="16596" y="19026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386B1FF7-B27F-8C8D-3594-0AB7C80E3196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979596" y="4670667"/>
              <a:ext cx="76341" cy="178838"/>
            </a:xfrm>
            <a:custGeom>
              <a:avLst/>
              <a:gdLst>
                <a:gd name="connsiteX0" fmla="*/ 75543 w 76341"/>
                <a:gd name="connsiteY0" fmla="*/ 7938 h 178838"/>
                <a:gd name="connsiteX1" fmla="*/ 76608 w 76341"/>
                <a:gd name="connsiteY1" fmla="*/ 4540 h 178838"/>
                <a:gd name="connsiteX2" fmla="*/ 72347 w 76341"/>
                <a:gd name="connsiteY2" fmla="*/ 69 h 178838"/>
                <a:gd name="connsiteX3" fmla="*/ 67554 w 76341"/>
                <a:gd name="connsiteY3" fmla="*/ 4540 h 178838"/>
                <a:gd name="connsiteX4" fmla="*/ 1332 w 76341"/>
                <a:gd name="connsiteY4" fmla="*/ 171039 h 178838"/>
                <a:gd name="connsiteX5" fmla="*/ 267 w 76341"/>
                <a:gd name="connsiteY5" fmla="*/ 174437 h 178838"/>
                <a:gd name="connsiteX6" fmla="*/ 4528 w 76341"/>
                <a:gd name="connsiteY6" fmla="*/ 178908 h 178838"/>
                <a:gd name="connsiteX7" fmla="*/ 9321 w 76341"/>
                <a:gd name="connsiteY7" fmla="*/ 174437 h 178838"/>
                <a:gd name="connsiteX8" fmla="*/ 75543 w 76341"/>
                <a:gd name="connsiteY8" fmla="*/ 7938 h 17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341" h="178838">
                  <a:moveTo>
                    <a:pt x="75543" y="7938"/>
                  </a:moveTo>
                  <a:cubicBezTo>
                    <a:pt x="76608" y="5613"/>
                    <a:pt x="76608" y="5255"/>
                    <a:pt x="76608" y="4540"/>
                  </a:cubicBezTo>
                  <a:cubicBezTo>
                    <a:pt x="76608" y="1679"/>
                    <a:pt x="74300" y="69"/>
                    <a:pt x="72347" y="69"/>
                  </a:cubicBezTo>
                  <a:cubicBezTo>
                    <a:pt x="69329" y="69"/>
                    <a:pt x="68441" y="2215"/>
                    <a:pt x="67554" y="4540"/>
                  </a:cubicBezTo>
                  <a:lnTo>
                    <a:pt x="1332" y="171039"/>
                  </a:lnTo>
                  <a:cubicBezTo>
                    <a:pt x="267" y="173364"/>
                    <a:pt x="267" y="173722"/>
                    <a:pt x="267" y="174437"/>
                  </a:cubicBezTo>
                  <a:cubicBezTo>
                    <a:pt x="267" y="177298"/>
                    <a:pt x="2575" y="178908"/>
                    <a:pt x="4528" y="178908"/>
                  </a:cubicBezTo>
                  <a:cubicBezTo>
                    <a:pt x="7546" y="178908"/>
                    <a:pt x="8433" y="176762"/>
                    <a:pt x="9321" y="174437"/>
                  </a:cubicBezTo>
                  <a:lnTo>
                    <a:pt x="75543" y="7938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8FA6F1C1-5DA4-4A3C-2719-869344C386CD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0076767" y="4684258"/>
              <a:ext cx="86993" cy="120537"/>
            </a:xfrm>
            <a:custGeom>
              <a:avLst/>
              <a:gdLst>
                <a:gd name="connsiteX0" fmla="*/ 87265 w 86993"/>
                <a:gd name="connsiteY0" fmla="*/ 91277 h 120537"/>
                <a:gd name="connsiteX1" fmla="*/ 87265 w 86993"/>
                <a:gd name="connsiteY1" fmla="*/ 84839 h 120537"/>
                <a:gd name="connsiteX2" fmla="*/ 67558 w 86993"/>
                <a:gd name="connsiteY2" fmla="*/ 84839 h 120537"/>
                <a:gd name="connsiteX3" fmla="*/ 67558 w 86993"/>
                <a:gd name="connsiteY3" fmla="*/ 5076 h 120537"/>
                <a:gd name="connsiteX4" fmla="*/ 63652 w 86993"/>
                <a:gd name="connsiteY4" fmla="*/ 69 h 120537"/>
                <a:gd name="connsiteX5" fmla="*/ 59036 w 86993"/>
                <a:gd name="connsiteY5" fmla="*/ 2573 h 120537"/>
                <a:gd name="connsiteX6" fmla="*/ 271 w 86993"/>
                <a:gd name="connsiteY6" fmla="*/ 84839 h 120537"/>
                <a:gd name="connsiteX7" fmla="*/ 271 w 86993"/>
                <a:gd name="connsiteY7" fmla="*/ 91277 h 120537"/>
                <a:gd name="connsiteX8" fmla="*/ 52467 w 86993"/>
                <a:gd name="connsiteY8" fmla="*/ 91277 h 120537"/>
                <a:gd name="connsiteX9" fmla="*/ 52467 w 86993"/>
                <a:gd name="connsiteY9" fmla="*/ 105942 h 120537"/>
                <a:gd name="connsiteX10" fmla="*/ 38086 w 86993"/>
                <a:gd name="connsiteY10" fmla="*/ 114168 h 120537"/>
                <a:gd name="connsiteX11" fmla="*/ 33293 w 86993"/>
                <a:gd name="connsiteY11" fmla="*/ 114168 h 120537"/>
                <a:gd name="connsiteX12" fmla="*/ 33293 w 86993"/>
                <a:gd name="connsiteY12" fmla="*/ 120606 h 120537"/>
                <a:gd name="connsiteX13" fmla="*/ 59924 w 86993"/>
                <a:gd name="connsiteY13" fmla="*/ 119891 h 120537"/>
                <a:gd name="connsiteX14" fmla="*/ 86732 w 86993"/>
                <a:gd name="connsiteY14" fmla="*/ 120606 h 120537"/>
                <a:gd name="connsiteX15" fmla="*/ 86732 w 86993"/>
                <a:gd name="connsiteY15" fmla="*/ 114168 h 120537"/>
                <a:gd name="connsiteX16" fmla="*/ 81938 w 86993"/>
                <a:gd name="connsiteY16" fmla="*/ 114168 h 120537"/>
                <a:gd name="connsiteX17" fmla="*/ 67558 w 86993"/>
                <a:gd name="connsiteY17" fmla="*/ 105942 h 120537"/>
                <a:gd name="connsiteX18" fmla="*/ 67558 w 86993"/>
                <a:gd name="connsiteY18" fmla="*/ 91277 h 120537"/>
                <a:gd name="connsiteX19" fmla="*/ 87265 w 86993"/>
                <a:gd name="connsiteY19" fmla="*/ 91277 h 120537"/>
                <a:gd name="connsiteX20" fmla="*/ 53710 w 86993"/>
                <a:gd name="connsiteY20" fmla="*/ 19384 h 120537"/>
                <a:gd name="connsiteX21" fmla="*/ 53710 w 86993"/>
                <a:gd name="connsiteY21" fmla="*/ 84839 h 120537"/>
                <a:gd name="connsiteX22" fmla="*/ 6840 w 86993"/>
                <a:gd name="connsiteY22" fmla="*/ 84839 h 120537"/>
                <a:gd name="connsiteX23" fmla="*/ 53710 w 86993"/>
                <a:gd name="connsiteY23" fmla="*/ 19384 h 12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993" h="120537">
                  <a:moveTo>
                    <a:pt x="87265" y="91277"/>
                  </a:moveTo>
                  <a:lnTo>
                    <a:pt x="87265" y="84839"/>
                  </a:lnTo>
                  <a:lnTo>
                    <a:pt x="67558" y="84839"/>
                  </a:lnTo>
                  <a:lnTo>
                    <a:pt x="67558" y="5076"/>
                  </a:lnTo>
                  <a:cubicBezTo>
                    <a:pt x="67558" y="1321"/>
                    <a:pt x="67558" y="69"/>
                    <a:pt x="63652" y="69"/>
                  </a:cubicBezTo>
                  <a:cubicBezTo>
                    <a:pt x="61522" y="69"/>
                    <a:pt x="60811" y="69"/>
                    <a:pt x="59036" y="2573"/>
                  </a:cubicBezTo>
                  <a:lnTo>
                    <a:pt x="271" y="84839"/>
                  </a:lnTo>
                  <a:lnTo>
                    <a:pt x="271" y="91277"/>
                  </a:lnTo>
                  <a:lnTo>
                    <a:pt x="52467" y="91277"/>
                  </a:lnTo>
                  <a:lnTo>
                    <a:pt x="52467" y="105942"/>
                  </a:lnTo>
                  <a:cubicBezTo>
                    <a:pt x="52467" y="112022"/>
                    <a:pt x="52467" y="114168"/>
                    <a:pt x="38086" y="114168"/>
                  </a:cubicBezTo>
                  <a:lnTo>
                    <a:pt x="33293" y="114168"/>
                  </a:lnTo>
                  <a:lnTo>
                    <a:pt x="33293" y="120606"/>
                  </a:lnTo>
                  <a:cubicBezTo>
                    <a:pt x="42170" y="120249"/>
                    <a:pt x="53532" y="119891"/>
                    <a:pt x="59924" y="119891"/>
                  </a:cubicBezTo>
                  <a:cubicBezTo>
                    <a:pt x="66493" y="119891"/>
                    <a:pt x="77855" y="120249"/>
                    <a:pt x="86732" y="120606"/>
                  </a:cubicBezTo>
                  <a:lnTo>
                    <a:pt x="86732" y="114168"/>
                  </a:lnTo>
                  <a:lnTo>
                    <a:pt x="81938" y="114168"/>
                  </a:lnTo>
                  <a:cubicBezTo>
                    <a:pt x="67558" y="114168"/>
                    <a:pt x="67558" y="112022"/>
                    <a:pt x="67558" y="105942"/>
                  </a:cubicBezTo>
                  <a:lnTo>
                    <a:pt x="67558" y="91277"/>
                  </a:lnTo>
                  <a:lnTo>
                    <a:pt x="87265" y="91277"/>
                  </a:lnTo>
                  <a:close/>
                  <a:moveTo>
                    <a:pt x="53710" y="19384"/>
                  </a:moveTo>
                  <a:lnTo>
                    <a:pt x="53710" y="84839"/>
                  </a:lnTo>
                  <a:lnTo>
                    <a:pt x="6840" y="84839"/>
                  </a:lnTo>
                  <a:lnTo>
                    <a:pt x="53710" y="19384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E4BA47FD-2349-2550-AAF7-4CCFB665F117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972820" y="5001365"/>
              <a:ext cx="1534878" cy="10218"/>
            </a:xfrm>
            <a:custGeom>
              <a:avLst/>
              <a:gdLst>
                <a:gd name="connsiteX0" fmla="*/ 0 w 1534878"/>
                <a:gd name="connsiteY0" fmla="*/ 0 h 10218"/>
                <a:gd name="connsiteX1" fmla="*/ 1534878 w 1534878"/>
                <a:gd name="connsiteY1" fmla="*/ 0 h 10218"/>
                <a:gd name="connsiteX2" fmla="*/ 1534878 w 1534878"/>
                <a:gd name="connsiteY2" fmla="*/ 10219 h 10218"/>
                <a:gd name="connsiteX3" fmla="*/ 0 w 1534878"/>
                <a:gd name="connsiteY3" fmla="*/ 10219 h 1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878" h="10218">
                  <a:moveTo>
                    <a:pt x="0" y="0"/>
                  </a:moveTo>
                  <a:lnTo>
                    <a:pt x="1534878" y="0"/>
                  </a:lnTo>
                  <a:lnTo>
                    <a:pt x="1534878" y="10219"/>
                  </a:lnTo>
                  <a:lnTo>
                    <a:pt x="0" y="10219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1E74B4F9-8E75-AF99-CBEE-79E3309B4CE7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997929" y="5087375"/>
              <a:ext cx="58841" cy="255484"/>
            </a:xfrm>
            <a:custGeom>
              <a:avLst/>
              <a:gdLst>
                <a:gd name="connsiteX0" fmla="*/ 59069 w 58841"/>
                <a:gd name="connsiteY0" fmla="*/ 253017 h 255484"/>
                <a:gd name="connsiteX1" fmla="*/ 54757 w 58841"/>
                <a:gd name="connsiteY1" fmla="*/ 247396 h 255484"/>
                <a:gd name="connsiteX2" fmla="*/ 14938 w 58841"/>
                <a:gd name="connsiteY2" fmla="*/ 127830 h 255484"/>
                <a:gd name="connsiteX3" fmla="*/ 55772 w 58841"/>
                <a:gd name="connsiteY3" fmla="*/ 6986 h 255484"/>
                <a:gd name="connsiteX4" fmla="*/ 59069 w 58841"/>
                <a:gd name="connsiteY4" fmla="*/ 2642 h 255484"/>
                <a:gd name="connsiteX5" fmla="*/ 56533 w 58841"/>
                <a:gd name="connsiteY5" fmla="*/ 87 h 255484"/>
                <a:gd name="connsiteX6" fmla="*/ 16206 w 58841"/>
                <a:gd name="connsiteY6" fmla="*/ 49907 h 255484"/>
                <a:gd name="connsiteX7" fmla="*/ 228 w 58841"/>
                <a:gd name="connsiteY7" fmla="*/ 127830 h 255484"/>
                <a:gd name="connsiteX8" fmla="*/ 16967 w 58841"/>
                <a:gd name="connsiteY8" fmla="*/ 207541 h 255484"/>
                <a:gd name="connsiteX9" fmla="*/ 56533 w 58841"/>
                <a:gd name="connsiteY9" fmla="*/ 255572 h 255484"/>
                <a:gd name="connsiteX10" fmla="*/ 59069 w 58841"/>
                <a:gd name="connsiteY10" fmla="*/ 253017 h 25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1" h="255484">
                  <a:moveTo>
                    <a:pt x="59069" y="253017"/>
                  </a:moveTo>
                  <a:cubicBezTo>
                    <a:pt x="59069" y="252250"/>
                    <a:pt x="59069" y="251739"/>
                    <a:pt x="54757" y="247396"/>
                  </a:cubicBezTo>
                  <a:cubicBezTo>
                    <a:pt x="23054" y="215205"/>
                    <a:pt x="14938" y="166919"/>
                    <a:pt x="14938" y="127830"/>
                  </a:cubicBezTo>
                  <a:cubicBezTo>
                    <a:pt x="14938" y="83375"/>
                    <a:pt x="24576" y="38921"/>
                    <a:pt x="55772" y="6986"/>
                  </a:cubicBezTo>
                  <a:cubicBezTo>
                    <a:pt x="59069" y="3920"/>
                    <a:pt x="59069" y="3409"/>
                    <a:pt x="59069" y="2642"/>
                  </a:cubicBezTo>
                  <a:cubicBezTo>
                    <a:pt x="59069" y="854"/>
                    <a:pt x="58054" y="87"/>
                    <a:pt x="56533" y="87"/>
                  </a:cubicBezTo>
                  <a:cubicBezTo>
                    <a:pt x="53996" y="87"/>
                    <a:pt x="31170" y="17460"/>
                    <a:pt x="16206" y="49907"/>
                  </a:cubicBezTo>
                  <a:cubicBezTo>
                    <a:pt x="3271" y="78010"/>
                    <a:pt x="228" y="106369"/>
                    <a:pt x="228" y="127830"/>
                  </a:cubicBezTo>
                  <a:cubicBezTo>
                    <a:pt x="228" y="147757"/>
                    <a:pt x="3018" y="178671"/>
                    <a:pt x="16967" y="207541"/>
                  </a:cubicBezTo>
                  <a:cubicBezTo>
                    <a:pt x="32185" y="238965"/>
                    <a:pt x="53996" y="255572"/>
                    <a:pt x="56533" y="255572"/>
                  </a:cubicBezTo>
                  <a:cubicBezTo>
                    <a:pt x="58054" y="255572"/>
                    <a:pt x="59069" y="254805"/>
                    <a:pt x="59069" y="253017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E220438E-79BE-B8CF-9EB9-53200DD2D4AF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9094026" y="5108835"/>
              <a:ext cx="83696" cy="170152"/>
            </a:xfrm>
            <a:custGeom>
              <a:avLst/>
              <a:gdLst>
                <a:gd name="connsiteX0" fmla="*/ 52225 w 83696"/>
                <a:gd name="connsiteY0" fmla="*/ 6730 h 170152"/>
                <a:gd name="connsiteX1" fmla="*/ 46392 w 83696"/>
                <a:gd name="connsiteY1" fmla="*/ 87 h 170152"/>
                <a:gd name="connsiteX2" fmla="*/ 232 w 83696"/>
                <a:gd name="connsiteY2" fmla="*/ 16438 h 170152"/>
                <a:gd name="connsiteX3" fmla="*/ 232 w 83696"/>
                <a:gd name="connsiteY3" fmla="*/ 24358 h 170152"/>
                <a:gd name="connsiteX4" fmla="*/ 33457 w 83696"/>
                <a:gd name="connsiteY4" fmla="*/ 17716 h 170152"/>
                <a:gd name="connsiteX5" fmla="*/ 33457 w 83696"/>
                <a:gd name="connsiteY5" fmla="*/ 150057 h 170152"/>
                <a:gd name="connsiteX6" fmla="*/ 9869 w 83696"/>
                <a:gd name="connsiteY6" fmla="*/ 162320 h 170152"/>
                <a:gd name="connsiteX7" fmla="*/ 1753 w 83696"/>
                <a:gd name="connsiteY7" fmla="*/ 162320 h 170152"/>
                <a:gd name="connsiteX8" fmla="*/ 1753 w 83696"/>
                <a:gd name="connsiteY8" fmla="*/ 170240 h 170152"/>
                <a:gd name="connsiteX9" fmla="*/ 42841 w 83696"/>
                <a:gd name="connsiteY9" fmla="*/ 169474 h 170152"/>
                <a:gd name="connsiteX10" fmla="*/ 83928 w 83696"/>
                <a:gd name="connsiteY10" fmla="*/ 170240 h 170152"/>
                <a:gd name="connsiteX11" fmla="*/ 83928 w 83696"/>
                <a:gd name="connsiteY11" fmla="*/ 162320 h 170152"/>
                <a:gd name="connsiteX12" fmla="*/ 75812 w 83696"/>
                <a:gd name="connsiteY12" fmla="*/ 162320 h 170152"/>
                <a:gd name="connsiteX13" fmla="*/ 52225 w 83696"/>
                <a:gd name="connsiteY13" fmla="*/ 150057 h 170152"/>
                <a:gd name="connsiteX14" fmla="*/ 52225 w 83696"/>
                <a:gd name="connsiteY14" fmla="*/ 6730 h 17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696" h="170152">
                  <a:moveTo>
                    <a:pt x="52225" y="6730"/>
                  </a:moveTo>
                  <a:cubicBezTo>
                    <a:pt x="52225" y="598"/>
                    <a:pt x="52225" y="87"/>
                    <a:pt x="46392" y="87"/>
                  </a:cubicBezTo>
                  <a:cubicBezTo>
                    <a:pt x="30667" y="16438"/>
                    <a:pt x="8348" y="16438"/>
                    <a:pt x="232" y="16438"/>
                  </a:cubicBezTo>
                  <a:lnTo>
                    <a:pt x="232" y="24358"/>
                  </a:lnTo>
                  <a:cubicBezTo>
                    <a:pt x="5304" y="24358"/>
                    <a:pt x="20268" y="24358"/>
                    <a:pt x="33457" y="17716"/>
                  </a:cubicBezTo>
                  <a:lnTo>
                    <a:pt x="33457" y="150057"/>
                  </a:lnTo>
                  <a:cubicBezTo>
                    <a:pt x="33457" y="159254"/>
                    <a:pt x="32696" y="162320"/>
                    <a:pt x="9869" y="162320"/>
                  </a:cubicBezTo>
                  <a:lnTo>
                    <a:pt x="1753" y="162320"/>
                  </a:lnTo>
                  <a:lnTo>
                    <a:pt x="1753" y="170240"/>
                  </a:lnTo>
                  <a:cubicBezTo>
                    <a:pt x="10630" y="169474"/>
                    <a:pt x="32696" y="169474"/>
                    <a:pt x="42841" y="169474"/>
                  </a:cubicBezTo>
                  <a:cubicBezTo>
                    <a:pt x="52986" y="169474"/>
                    <a:pt x="75051" y="169474"/>
                    <a:pt x="83928" y="170240"/>
                  </a:cubicBezTo>
                  <a:lnTo>
                    <a:pt x="83928" y="162320"/>
                  </a:lnTo>
                  <a:lnTo>
                    <a:pt x="75812" y="162320"/>
                  </a:lnTo>
                  <a:cubicBezTo>
                    <a:pt x="52986" y="162320"/>
                    <a:pt x="52225" y="159510"/>
                    <a:pt x="52225" y="150057"/>
                  </a:cubicBezTo>
                  <a:lnTo>
                    <a:pt x="52225" y="6730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728EDBF2-6787-63C3-A645-37C06DB677F5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9268830" y="5130041"/>
              <a:ext cx="168661" cy="170152"/>
            </a:xfrm>
            <a:custGeom>
              <a:avLst/>
              <a:gdLst>
                <a:gd name="connsiteX0" fmla="*/ 89769 w 168661"/>
                <a:gd name="connsiteY0" fmla="*/ 90273 h 170152"/>
                <a:gd name="connsiteX1" fmla="*/ 160530 w 168661"/>
                <a:gd name="connsiteY1" fmla="*/ 90273 h 170152"/>
                <a:gd name="connsiteX2" fmla="*/ 168900 w 168661"/>
                <a:gd name="connsiteY2" fmla="*/ 85164 h 170152"/>
                <a:gd name="connsiteX3" fmla="*/ 160530 w 168661"/>
                <a:gd name="connsiteY3" fmla="*/ 80054 h 170152"/>
                <a:gd name="connsiteX4" fmla="*/ 89769 w 168661"/>
                <a:gd name="connsiteY4" fmla="*/ 80054 h 170152"/>
                <a:gd name="connsiteX5" fmla="*/ 89769 w 168661"/>
                <a:gd name="connsiteY5" fmla="*/ 8518 h 170152"/>
                <a:gd name="connsiteX6" fmla="*/ 84696 w 168661"/>
                <a:gd name="connsiteY6" fmla="*/ 87 h 170152"/>
                <a:gd name="connsiteX7" fmla="*/ 79624 w 168661"/>
                <a:gd name="connsiteY7" fmla="*/ 8518 h 170152"/>
                <a:gd name="connsiteX8" fmla="*/ 79624 w 168661"/>
                <a:gd name="connsiteY8" fmla="*/ 80054 h 170152"/>
                <a:gd name="connsiteX9" fmla="*/ 8608 w 168661"/>
                <a:gd name="connsiteY9" fmla="*/ 80054 h 170152"/>
                <a:gd name="connsiteX10" fmla="*/ 239 w 168661"/>
                <a:gd name="connsiteY10" fmla="*/ 85164 h 170152"/>
                <a:gd name="connsiteX11" fmla="*/ 8608 w 168661"/>
                <a:gd name="connsiteY11" fmla="*/ 90273 h 170152"/>
                <a:gd name="connsiteX12" fmla="*/ 79624 w 168661"/>
                <a:gd name="connsiteY12" fmla="*/ 90273 h 170152"/>
                <a:gd name="connsiteX13" fmla="*/ 79624 w 168661"/>
                <a:gd name="connsiteY13" fmla="*/ 161809 h 170152"/>
                <a:gd name="connsiteX14" fmla="*/ 84696 w 168661"/>
                <a:gd name="connsiteY14" fmla="*/ 170240 h 170152"/>
                <a:gd name="connsiteX15" fmla="*/ 89769 w 168661"/>
                <a:gd name="connsiteY15" fmla="*/ 161809 h 170152"/>
                <a:gd name="connsiteX16" fmla="*/ 89769 w 168661"/>
                <a:gd name="connsiteY16" fmla="*/ 90273 h 17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661" h="170152">
                  <a:moveTo>
                    <a:pt x="89769" y="90273"/>
                  </a:moveTo>
                  <a:lnTo>
                    <a:pt x="160530" y="90273"/>
                  </a:lnTo>
                  <a:cubicBezTo>
                    <a:pt x="164081" y="90273"/>
                    <a:pt x="168900" y="90273"/>
                    <a:pt x="168900" y="85164"/>
                  </a:cubicBezTo>
                  <a:cubicBezTo>
                    <a:pt x="168900" y="80054"/>
                    <a:pt x="164081" y="80054"/>
                    <a:pt x="160530" y="80054"/>
                  </a:cubicBezTo>
                  <a:lnTo>
                    <a:pt x="89769" y="80054"/>
                  </a:lnTo>
                  <a:lnTo>
                    <a:pt x="89769" y="8518"/>
                  </a:lnTo>
                  <a:cubicBezTo>
                    <a:pt x="89769" y="4942"/>
                    <a:pt x="89769" y="87"/>
                    <a:pt x="84696" y="87"/>
                  </a:cubicBezTo>
                  <a:cubicBezTo>
                    <a:pt x="79624" y="87"/>
                    <a:pt x="79624" y="4942"/>
                    <a:pt x="79624" y="8518"/>
                  </a:cubicBezTo>
                  <a:lnTo>
                    <a:pt x="79624" y="80054"/>
                  </a:lnTo>
                  <a:lnTo>
                    <a:pt x="8608" y="80054"/>
                  </a:lnTo>
                  <a:cubicBezTo>
                    <a:pt x="5058" y="80054"/>
                    <a:pt x="239" y="80054"/>
                    <a:pt x="239" y="85164"/>
                  </a:cubicBezTo>
                  <a:cubicBezTo>
                    <a:pt x="239" y="90273"/>
                    <a:pt x="5058" y="90273"/>
                    <a:pt x="8608" y="90273"/>
                  </a:cubicBezTo>
                  <a:lnTo>
                    <a:pt x="79624" y="90273"/>
                  </a:lnTo>
                  <a:lnTo>
                    <a:pt x="79624" y="161809"/>
                  </a:lnTo>
                  <a:cubicBezTo>
                    <a:pt x="79624" y="165386"/>
                    <a:pt x="79624" y="170240"/>
                    <a:pt x="84696" y="170240"/>
                  </a:cubicBezTo>
                  <a:cubicBezTo>
                    <a:pt x="89769" y="170240"/>
                    <a:pt x="89769" y="165386"/>
                    <a:pt x="89769" y="161809"/>
                  </a:cubicBezTo>
                  <a:lnTo>
                    <a:pt x="89769" y="90273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DDE1B5BD-7087-3038-2354-87BFF27DB0FA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9526767" y="5052459"/>
              <a:ext cx="197828" cy="255484"/>
            </a:xfrm>
            <a:custGeom>
              <a:avLst/>
              <a:gdLst>
                <a:gd name="connsiteX0" fmla="*/ 80395 w 197828"/>
                <a:gd name="connsiteY0" fmla="*/ 228737 h 255484"/>
                <a:gd name="connsiteX1" fmla="*/ 35756 w 197828"/>
                <a:gd name="connsiteY1" fmla="*/ 129354 h 255484"/>
                <a:gd name="connsiteX2" fmla="*/ 31952 w 197828"/>
                <a:gd name="connsiteY2" fmla="*/ 125266 h 255484"/>
                <a:gd name="connsiteX3" fmla="*/ 27640 w 197828"/>
                <a:gd name="connsiteY3" fmla="*/ 127310 h 255484"/>
                <a:gd name="connsiteX4" fmla="*/ 3546 w 197828"/>
                <a:gd name="connsiteY4" fmla="*/ 145705 h 255484"/>
                <a:gd name="connsiteX5" fmla="*/ 249 w 197828"/>
                <a:gd name="connsiteY5" fmla="*/ 149793 h 255484"/>
                <a:gd name="connsiteX6" fmla="*/ 2785 w 197828"/>
                <a:gd name="connsiteY6" fmla="*/ 152603 h 255484"/>
                <a:gd name="connsiteX7" fmla="*/ 11408 w 197828"/>
                <a:gd name="connsiteY7" fmla="*/ 146982 h 255484"/>
                <a:gd name="connsiteX8" fmla="*/ 19524 w 197828"/>
                <a:gd name="connsiteY8" fmla="*/ 140851 h 255484"/>
                <a:gd name="connsiteX9" fmla="*/ 69489 w 197828"/>
                <a:gd name="connsiteY9" fmla="*/ 251476 h 255484"/>
                <a:gd name="connsiteX10" fmla="*/ 74815 w 197828"/>
                <a:gd name="connsiteY10" fmla="*/ 255563 h 255484"/>
                <a:gd name="connsiteX11" fmla="*/ 81155 w 197828"/>
                <a:gd name="connsiteY11" fmla="*/ 250454 h 255484"/>
                <a:gd name="connsiteX12" fmla="*/ 196302 w 197828"/>
                <a:gd name="connsiteY12" fmla="*/ 10298 h 255484"/>
                <a:gd name="connsiteX13" fmla="*/ 198077 w 197828"/>
                <a:gd name="connsiteY13" fmla="*/ 5189 h 255484"/>
                <a:gd name="connsiteX14" fmla="*/ 193005 w 197828"/>
                <a:gd name="connsiteY14" fmla="*/ 79 h 255484"/>
                <a:gd name="connsiteX15" fmla="*/ 187171 w 197828"/>
                <a:gd name="connsiteY15" fmla="*/ 5444 h 255484"/>
                <a:gd name="connsiteX16" fmla="*/ 80395 w 197828"/>
                <a:gd name="connsiteY16" fmla="*/ 228737 h 25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7828" h="255484">
                  <a:moveTo>
                    <a:pt x="80395" y="228737"/>
                  </a:moveTo>
                  <a:lnTo>
                    <a:pt x="35756" y="129354"/>
                  </a:lnTo>
                  <a:cubicBezTo>
                    <a:pt x="33981" y="125266"/>
                    <a:pt x="32713" y="125266"/>
                    <a:pt x="31952" y="125266"/>
                  </a:cubicBezTo>
                  <a:cubicBezTo>
                    <a:pt x="31698" y="125266"/>
                    <a:pt x="30430" y="125266"/>
                    <a:pt x="27640" y="127310"/>
                  </a:cubicBezTo>
                  <a:lnTo>
                    <a:pt x="3546" y="145705"/>
                  </a:lnTo>
                  <a:cubicBezTo>
                    <a:pt x="249" y="148260"/>
                    <a:pt x="249" y="149026"/>
                    <a:pt x="249" y="149793"/>
                  </a:cubicBezTo>
                  <a:cubicBezTo>
                    <a:pt x="249" y="151070"/>
                    <a:pt x="1010" y="152603"/>
                    <a:pt x="2785" y="152603"/>
                  </a:cubicBezTo>
                  <a:cubicBezTo>
                    <a:pt x="4307" y="152603"/>
                    <a:pt x="8618" y="149026"/>
                    <a:pt x="11408" y="146982"/>
                  </a:cubicBezTo>
                  <a:cubicBezTo>
                    <a:pt x="12930" y="145705"/>
                    <a:pt x="16734" y="142895"/>
                    <a:pt x="19524" y="140851"/>
                  </a:cubicBezTo>
                  <a:lnTo>
                    <a:pt x="69489" y="251476"/>
                  </a:lnTo>
                  <a:cubicBezTo>
                    <a:pt x="71264" y="255563"/>
                    <a:pt x="72532" y="255563"/>
                    <a:pt x="74815" y="255563"/>
                  </a:cubicBezTo>
                  <a:cubicBezTo>
                    <a:pt x="78619" y="255563"/>
                    <a:pt x="79380" y="254030"/>
                    <a:pt x="81155" y="250454"/>
                  </a:cubicBezTo>
                  <a:lnTo>
                    <a:pt x="196302" y="10298"/>
                  </a:lnTo>
                  <a:cubicBezTo>
                    <a:pt x="198077" y="6722"/>
                    <a:pt x="198077" y="5700"/>
                    <a:pt x="198077" y="5189"/>
                  </a:cubicBezTo>
                  <a:cubicBezTo>
                    <a:pt x="198077" y="2634"/>
                    <a:pt x="196048" y="79"/>
                    <a:pt x="193005" y="79"/>
                  </a:cubicBezTo>
                  <a:cubicBezTo>
                    <a:pt x="190976" y="79"/>
                    <a:pt x="189200" y="1356"/>
                    <a:pt x="187171" y="5444"/>
                  </a:cubicBezTo>
                  <a:lnTo>
                    <a:pt x="80395" y="228737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C60AF34-1725-FB6F-1537-2BDA006E8BC3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9719608" y="5052460"/>
              <a:ext cx="370663" cy="10218"/>
            </a:xfrm>
            <a:custGeom>
              <a:avLst/>
              <a:gdLst>
                <a:gd name="connsiteX0" fmla="*/ 0 w 370663"/>
                <a:gd name="connsiteY0" fmla="*/ 0 h 10218"/>
                <a:gd name="connsiteX1" fmla="*/ 370663 w 370663"/>
                <a:gd name="connsiteY1" fmla="*/ 0 h 10218"/>
                <a:gd name="connsiteX2" fmla="*/ 370663 w 370663"/>
                <a:gd name="connsiteY2" fmla="*/ 10219 h 10218"/>
                <a:gd name="connsiteX3" fmla="*/ 0 w 370663"/>
                <a:gd name="connsiteY3" fmla="*/ 10219 h 1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663" h="10218">
                  <a:moveTo>
                    <a:pt x="0" y="0"/>
                  </a:moveTo>
                  <a:lnTo>
                    <a:pt x="370663" y="0"/>
                  </a:lnTo>
                  <a:lnTo>
                    <a:pt x="370663" y="10219"/>
                  </a:lnTo>
                  <a:lnTo>
                    <a:pt x="0" y="10219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032F06DB-55FF-9A36-9391-8DFA7016B3E2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9730007" y="5166064"/>
              <a:ext cx="142284" cy="115734"/>
            </a:xfrm>
            <a:custGeom>
              <a:avLst/>
              <a:gdLst>
                <a:gd name="connsiteX0" fmla="*/ 110838 w 142284"/>
                <a:gd name="connsiteY0" fmla="*/ 52717 h 115734"/>
                <a:gd name="connsiteX1" fmla="*/ 68482 w 142284"/>
                <a:gd name="connsiteY1" fmla="*/ 87 h 115734"/>
                <a:gd name="connsiteX2" fmla="*/ 257 w 142284"/>
                <a:gd name="connsiteY2" fmla="*/ 72645 h 115734"/>
                <a:gd name="connsiteX3" fmla="*/ 41344 w 142284"/>
                <a:gd name="connsiteY3" fmla="*/ 115822 h 115734"/>
                <a:gd name="connsiteX4" fmla="*/ 94860 w 142284"/>
                <a:gd name="connsiteY4" fmla="*/ 94361 h 115734"/>
                <a:gd name="connsiteX5" fmla="*/ 117940 w 142284"/>
                <a:gd name="connsiteY5" fmla="*/ 115822 h 115734"/>
                <a:gd name="connsiteX6" fmla="*/ 139244 w 142284"/>
                <a:gd name="connsiteY6" fmla="*/ 97682 h 115734"/>
                <a:gd name="connsiteX7" fmla="*/ 136201 w 142284"/>
                <a:gd name="connsiteY7" fmla="*/ 95128 h 115734"/>
                <a:gd name="connsiteX8" fmla="*/ 132904 w 142284"/>
                <a:gd name="connsiteY8" fmla="*/ 97682 h 115734"/>
                <a:gd name="connsiteX9" fmla="*/ 118700 w 142284"/>
                <a:gd name="connsiteY9" fmla="*/ 110201 h 115734"/>
                <a:gd name="connsiteX10" fmla="*/ 110838 w 142284"/>
                <a:gd name="connsiteY10" fmla="*/ 84142 h 115734"/>
                <a:gd name="connsiteX11" fmla="*/ 113374 w 142284"/>
                <a:gd name="connsiteY11" fmla="*/ 75200 h 115734"/>
                <a:gd name="connsiteX12" fmla="*/ 142541 w 142284"/>
                <a:gd name="connsiteY12" fmla="*/ 15161 h 115734"/>
                <a:gd name="connsiteX13" fmla="*/ 139498 w 142284"/>
                <a:gd name="connsiteY13" fmla="*/ 12606 h 115734"/>
                <a:gd name="connsiteX14" fmla="*/ 135693 w 142284"/>
                <a:gd name="connsiteY14" fmla="*/ 17971 h 115734"/>
                <a:gd name="connsiteX15" fmla="*/ 110838 w 142284"/>
                <a:gd name="connsiteY15" fmla="*/ 68557 h 115734"/>
                <a:gd name="connsiteX16" fmla="*/ 110838 w 142284"/>
                <a:gd name="connsiteY16" fmla="*/ 52717 h 115734"/>
                <a:gd name="connsiteX17" fmla="*/ 93845 w 142284"/>
                <a:gd name="connsiteY17" fmla="*/ 87719 h 115734"/>
                <a:gd name="connsiteX18" fmla="*/ 41852 w 142284"/>
                <a:gd name="connsiteY18" fmla="*/ 110201 h 115734"/>
                <a:gd name="connsiteX19" fmla="*/ 19025 w 142284"/>
                <a:gd name="connsiteY19" fmla="*/ 82353 h 115734"/>
                <a:gd name="connsiteX20" fmla="*/ 33736 w 142284"/>
                <a:gd name="connsiteY20" fmla="*/ 29213 h 115734"/>
                <a:gd name="connsiteX21" fmla="*/ 68229 w 142284"/>
                <a:gd name="connsiteY21" fmla="*/ 5708 h 115734"/>
                <a:gd name="connsiteX22" fmla="*/ 93338 w 142284"/>
                <a:gd name="connsiteY22" fmla="*/ 59104 h 115734"/>
                <a:gd name="connsiteX23" fmla="*/ 93845 w 142284"/>
                <a:gd name="connsiteY23" fmla="*/ 87719 h 11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2284" h="115734">
                  <a:moveTo>
                    <a:pt x="110838" y="52717"/>
                  </a:moveTo>
                  <a:cubicBezTo>
                    <a:pt x="110838" y="12606"/>
                    <a:pt x="87251" y="87"/>
                    <a:pt x="68482" y="87"/>
                  </a:cubicBezTo>
                  <a:cubicBezTo>
                    <a:pt x="33736" y="87"/>
                    <a:pt x="257" y="36622"/>
                    <a:pt x="257" y="72645"/>
                  </a:cubicBezTo>
                  <a:cubicBezTo>
                    <a:pt x="257" y="96405"/>
                    <a:pt x="15475" y="115822"/>
                    <a:pt x="41344" y="115822"/>
                  </a:cubicBezTo>
                  <a:cubicBezTo>
                    <a:pt x="57323" y="115822"/>
                    <a:pt x="75584" y="109946"/>
                    <a:pt x="94860" y="94361"/>
                  </a:cubicBezTo>
                  <a:cubicBezTo>
                    <a:pt x="98157" y="107902"/>
                    <a:pt x="106526" y="115822"/>
                    <a:pt x="117940" y="115822"/>
                  </a:cubicBezTo>
                  <a:cubicBezTo>
                    <a:pt x="131382" y="115822"/>
                    <a:pt x="139244" y="101770"/>
                    <a:pt x="139244" y="97682"/>
                  </a:cubicBezTo>
                  <a:cubicBezTo>
                    <a:pt x="139244" y="95894"/>
                    <a:pt x="137722" y="95128"/>
                    <a:pt x="136201" y="95128"/>
                  </a:cubicBezTo>
                  <a:cubicBezTo>
                    <a:pt x="134425" y="95128"/>
                    <a:pt x="133664" y="95894"/>
                    <a:pt x="132904" y="97682"/>
                  </a:cubicBezTo>
                  <a:cubicBezTo>
                    <a:pt x="128338" y="110201"/>
                    <a:pt x="119208" y="110201"/>
                    <a:pt x="118700" y="110201"/>
                  </a:cubicBezTo>
                  <a:cubicBezTo>
                    <a:pt x="110838" y="110201"/>
                    <a:pt x="110838" y="90273"/>
                    <a:pt x="110838" y="84142"/>
                  </a:cubicBezTo>
                  <a:cubicBezTo>
                    <a:pt x="110838" y="78777"/>
                    <a:pt x="110838" y="78266"/>
                    <a:pt x="113374" y="75200"/>
                  </a:cubicBezTo>
                  <a:cubicBezTo>
                    <a:pt x="137215" y="45053"/>
                    <a:pt x="142541" y="15417"/>
                    <a:pt x="142541" y="15161"/>
                  </a:cubicBezTo>
                  <a:cubicBezTo>
                    <a:pt x="142541" y="14650"/>
                    <a:pt x="142288" y="12606"/>
                    <a:pt x="139498" y="12606"/>
                  </a:cubicBezTo>
                  <a:cubicBezTo>
                    <a:pt x="136962" y="12606"/>
                    <a:pt x="136962" y="13373"/>
                    <a:pt x="135693" y="17971"/>
                  </a:cubicBezTo>
                  <a:cubicBezTo>
                    <a:pt x="131128" y="34067"/>
                    <a:pt x="122758" y="53484"/>
                    <a:pt x="110838" y="68557"/>
                  </a:cubicBezTo>
                  <a:lnTo>
                    <a:pt x="110838" y="52717"/>
                  </a:lnTo>
                  <a:close/>
                  <a:moveTo>
                    <a:pt x="93845" y="87719"/>
                  </a:moveTo>
                  <a:cubicBezTo>
                    <a:pt x="71526" y="107391"/>
                    <a:pt x="51997" y="110201"/>
                    <a:pt x="41852" y="110201"/>
                  </a:cubicBezTo>
                  <a:cubicBezTo>
                    <a:pt x="26634" y="110201"/>
                    <a:pt x="19025" y="98704"/>
                    <a:pt x="19025" y="82353"/>
                  </a:cubicBezTo>
                  <a:cubicBezTo>
                    <a:pt x="19025" y="69835"/>
                    <a:pt x="25620" y="42242"/>
                    <a:pt x="33736" y="29213"/>
                  </a:cubicBezTo>
                  <a:cubicBezTo>
                    <a:pt x="45656" y="10562"/>
                    <a:pt x="59352" y="5708"/>
                    <a:pt x="68229" y="5708"/>
                  </a:cubicBezTo>
                  <a:cubicBezTo>
                    <a:pt x="93338" y="5708"/>
                    <a:pt x="93338" y="39177"/>
                    <a:pt x="93338" y="59104"/>
                  </a:cubicBezTo>
                  <a:cubicBezTo>
                    <a:pt x="93338" y="68557"/>
                    <a:pt x="93338" y="83375"/>
                    <a:pt x="93845" y="87719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6A56E967-4F3B-0BB4-C005-20FCFFDE378B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887104" y="5104139"/>
              <a:ext cx="206198" cy="183024"/>
            </a:xfrm>
            <a:custGeom>
              <a:avLst/>
              <a:gdLst>
                <a:gd name="connsiteX0" fmla="*/ 206462 w 206198"/>
                <a:gd name="connsiteY0" fmla="*/ 10149 h 183024"/>
                <a:gd name="connsiteX1" fmla="*/ 179070 w 206198"/>
                <a:gd name="connsiteY1" fmla="*/ 185 h 183024"/>
                <a:gd name="connsiteX2" fmla="*/ 83453 w 206198"/>
                <a:gd name="connsiteY2" fmla="*/ 185 h 183024"/>
                <a:gd name="connsiteX3" fmla="*/ 44141 w 206198"/>
                <a:gd name="connsiteY3" fmla="*/ 21390 h 183024"/>
                <a:gd name="connsiteX4" fmla="*/ 46677 w 206198"/>
                <a:gd name="connsiteY4" fmla="*/ 23178 h 183024"/>
                <a:gd name="connsiteX5" fmla="*/ 63416 w 206198"/>
                <a:gd name="connsiteY5" fmla="*/ 14747 h 183024"/>
                <a:gd name="connsiteX6" fmla="*/ 86750 w 206198"/>
                <a:gd name="connsiteY6" fmla="*/ 14236 h 183024"/>
                <a:gd name="connsiteX7" fmla="*/ 102475 w 206198"/>
                <a:gd name="connsiteY7" fmla="*/ 14236 h 183024"/>
                <a:gd name="connsiteX8" fmla="*/ 101460 w 206198"/>
                <a:gd name="connsiteY8" fmla="*/ 19091 h 183024"/>
                <a:gd name="connsiteX9" fmla="*/ 65445 w 206198"/>
                <a:gd name="connsiteY9" fmla="*/ 130482 h 183024"/>
                <a:gd name="connsiteX10" fmla="*/ 46677 w 206198"/>
                <a:gd name="connsiteY10" fmla="*/ 168804 h 183024"/>
                <a:gd name="connsiteX11" fmla="*/ 22583 w 206198"/>
                <a:gd name="connsiteY11" fmla="*/ 152709 h 183024"/>
                <a:gd name="connsiteX12" fmla="*/ 20046 w 206198"/>
                <a:gd name="connsiteY12" fmla="*/ 150154 h 183024"/>
                <a:gd name="connsiteX13" fmla="*/ 263 w 206198"/>
                <a:gd name="connsiteY13" fmla="*/ 162673 h 183024"/>
                <a:gd name="connsiteX14" fmla="*/ 771 w 206198"/>
                <a:gd name="connsiteY14" fmla="*/ 164206 h 183024"/>
                <a:gd name="connsiteX15" fmla="*/ 29177 w 206198"/>
                <a:gd name="connsiteY15" fmla="*/ 183112 h 183024"/>
                <a:gd name="connsiteX16" fmla="*/ 65192 w 206198"/>
                <a:gd name="connsiteY16" fmla="*/ 164206 h 183024"/>
                <a:gd name="connsiteX17" fmla="*/ 96895 w 206198"/>
                <a:gd name="connsiteY17" fmla="*/ 97269 h 183024"/>
                <a:gd name="connsiteX18" fmla="*/ 145845 w 206198"/>
                <a:gd name="connsiteY18" fmla="*/ 97269 h 183024"/>
                <a:gd name="connsiteX19" fmla="*/ 145338 w 206198"/>
                <a:gd name="connsiteY19" fmla="*/ 98035 h 183024"/>
                <a:gd name="connsiteX20" fmla="*/ 147874 w 206198"/>
                <a:gd name="connsiteY20" fmla="*/ 99824 h 183024"/>
                <a:gd name="connsiteX21" fmla="*/ 167910 w 206198"/>
                <a:gd name="connsiteY21" fmla="*/ 84750 h 183024"/>
                <a:gd name="connsiteX22" fmla="*/ 163091 w 206198"/>
                <a:gd name="connsiteY22" fmla="*/ 83217 h 183024"/>
                <a:gd name="connsiteX23" fmla="*/ 102221 w 206198"/>
                <a:gd name="connsiteY23" fmla="*/ 83217 h 183024"/>
                <a:gd name="connsiteX24" fmla="*/ 122004 w 206198"/>
                <a:gd name="connsiteY24" fmla="*/ 14236 h 183024"/>
                <a:gd name="connsiteX25" fmla="*/ 155483 w 206198"/>
                <a:gd name="connsiteY25" fmla="*/ 14236 h 183024"/>
                <a:gd name="connsiteX26" fmla="*/ 184142 w 206198"/>
                <a:gd name="connsiteY26" fmla="*/ 18580 h 183024"/>
                <a:gd name="connsiteX27" fmla="*/ 184650 w 206198"/>
                <a:gd name="connsiteY27" fmla="*/ 23945 h 183024"/>
                <a:gd name="connsiteX28" fmla="*/ 186679 w 206198"/>
                <a:gd name="connsiteY28" fmla="*/ 24711 h 183024"/>
                <a:gd name="connsiteX29" fmla="*/ 206462 w 206198"/>
                <a:gd name="connsiteY29" fmla="*/ 10149 h 18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98" h="183024">
                  <a:moveTo>
                    <a:pt x="206462" y="10149"/>
                  </a:moveTo>
                  <a:cubicBezTo>
                    <a:pt x="206462" y="-1604"/>
                    <a:pt x="186932" y="185"/>
                    <a:pt x="179070" y="185"/>
                  </a:cubicBezTo>
                  <a:lnTo>
                    <a:pt x="83453" y="185"/>
                  </a:lnTo>
                  <a:cubicBezTo>
                    <a:pt x="70772" y="185"/>
                    <a:pt x="48199" y="7594"/>
                    <a:pt x="44141" y="21390"/>
                  </a:cubicBezTo>
                  <a:cubicBezTo>
                    <a:pt x="44648" y="22923"/>
                    <a:pt x="45155" y="23178"/>
                    <a:pt x="46677" y="23178"/>
                  </a:cubicBezTo>
                  <a:cubicBezTo>
                    <a:pt x="52257" y="23178"/>
                    <a:pt x="59866" y="18580"/>
                    <a:pt x="63416" y="14747"/>
                  </a:cubicBezTo>
                  <a:cubicBezTo>
                    <a:pt x="71279" y="14747"/>
                    <a:pt x="78888" y="14236"/>
                    <a:pt x="86750" y="14236"/>
                  </a:cubicBezTo>
                  <a:lnTo>
                    <a:pt x="102475" y="14236"/>
                  </a:lnTo>
                  <a:cubicBezTo>
                    <a:pt x="102475" y="14236"/>
                    <a:pt x="101460" y="18835"/>
                    <a:pt x="101460" y="19091"/>
                  </a:cubicBezTo>
                  <a:cubicBezTo>
                    <a:pt x="91569" y="65844"/>
                    <a:pt x="76605" y="105444"/>
                    <a:pt x="65445" y="130482"/>
                  </a:cubicBezTo>
                  <a:cubicBezTo>
                    <a:pt x="63924" y="133803"/>
                    <a:pt x="50228" y="165739"/>
                    <a:pt x="46677" y="168804"/>
                  </a:cubicBezTo>
                  <a:cubicBezTo>
                    <a:pt x="35517" y="168804"/>
                    <a:pt x="27148" y="162673"/>
                    <a:pt x="22583" y="152709"/>
                  </a:cubicBezTo>
                  <a:cubicBezTo>
                    <a:pt x="21822" y="151176"/>
                    <a:pt x="21822" y="150154"/>
                    <a:pt x="20046" y="150154"/>
                  </a:cubicBezTo>
                  <a:cubicBezTo>
                    <a:pt x="14213" y="150154"/>
                    <a:pt x="263" y="158330"/>
                    <a:pt x="263" y="162673"/>
                  </a:cubicBezTo>
                  <a:cubicBezTo>
                    <a:pt x="263" y="163184"/>
                    <a:pt x="517" y="163695"/>
                    <a:pt x="771" y="164206"/>
                  </a:cubicBezTo>
                  <a:cubicBezTo>
                    <a:pt x="5336" y="176213"/>
                    <a:pt x="16749" y="183112"/>
                    <a:pt x="29177" y="183112"/>
                  </a:cubicBezTo>
                  <a:cubicBezTo>
                    <a:pt x="42112" y="183112"/>
                    <a:pt x="57076" y="173659"/>
                    <a:pt x="65192" y="164206"/>
                  </a:cubicBezTo>
                  <a:cubicBezTo>
                    <a:pt x="73561" y="154497"/>
                    <a:pt x="90301" y="112598"/>
                    <a:pt x="96895" y="97269"/>
                  </a:cubicBezTo>
                  <a:lnTo>
                    <a:pt x="145845" y="97269"/>
                  </a:lnTo>
                  <a:cubicBezTo>
                    <a:pt x="145591" y="97524"/>
                    <a:pt x="145338" y="97780"/>
                    <a:pt x="145338" y="98035"/>
                  </a:cubicBezTo>
                  <a:cubicBezTo>
                    <a:pt x="145338" y="99057"/>
                    <a:pt x="146859" y="99824"/>
                    <a:pt x="147874" y="99824"/>
                  </a:cubicBezTo>
                  <a:cubicBezTo>
                    <a:pt x="153454" y="99824"/>
                    <a:pt x="167910" y="92670"/>
                    <a:pt x="167910" y="84750"/>
                  </a:cubicBezTo>
                  <a:cubicBezTo>
                    <a:pt x="167910" y="82962"/>
                    <a:pt x="166135" y="83217"/>
                    <a:pt x="163091" y="83217"/>
                  </a:cubicBezTo>
                  <a:lnTo>
                    <a:pt x="102221" y="83217"/>
                  </a:lnTo>
                  <a:cubicBezTo>
                    <a:pt x="108815" y="60224"/>
                    <a:pt x="117439" y="37741"/>
                    <a:pt x="122004" y="14236"/>
                  </a:cubicBezTo>
                  <a:lnTo>
                    <a:pt x="155483" y="14236"/>
                  </a:lnTo>
                  <a:cubicBezTo>
                    <a:pt x="161823" y="14236"/>
                    <a:pt x="179577" y="12959"/>
                    <a:pt x="184142" y="18580"/>
                  </a:cubicBezTo>
                  <a:cubicBezTo>
                    <a:pt x="184650" y="20113"/>
                    <a:pt x="183889" y="22667"/>
                    <a:pt x="184650" y="23945"/>
                  </a:cubicBezTo>
                  <a:cubicBezTo>
                    <a:pt x="185157" y="24456"/>
                    <a:pt x="185918" y="24711"/>
                    <a:pt x="186679" y="24711"/>
                  </a:cubicBezTo>
                  <a:cubicBezTo>
                    <a:pt x="192766" y="24711"/>
                    <a:pt x="206462" y="17047"/>
                    <a:pt x="206462" y="10149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FD1F0C81-1348-2BD0-E243-03137B686B45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0104728" y="5087375"/>
              <a:ext cx="58841" cy="255484"/>
            </a:xfrm>
            <a:custGeom>
              <a:avLst/>
              <a:gdLst>
                <a:gd name="connsiteX0" fmla="*/ 59113 w 58841"/>
                <a:gd name="connsiteY0" fmla="*/ 127830 h 255484"/>
                <a:gd name="connsiteX1" fmla="*/ 42374 w 58841"/>
                <a:gd name="connsiteY1" fmla="*/ 48119 h 255484"/>
                <a:gd name="connsiteX2" fmla="*/ 2808 w 58841"/>
                <a:gd name="connsiteY2" fmla="*/ 87 h 255484"/>
                <a:gd name="connsiteX3" fmla="*/ 272 w 58841"/>
                <a:gd name="connsiteY3" fmla="*/ 2642 h 255484"/>
                <a:gd name="connsiteX4" fmla="*/ 5090 w 58841"/>
                <a:gd name="connsiteY4" fmla="*/ 8518 h 255484"/>
                <a:gd name="connsiteX5" fmla="*/ 44403 w 58841"/>
                <a:gd name="connsiteY5" fmla="*/ 127830 h 255484"/>
                <a:gd name="connsiteX6" fmla="*/ 3569 w 58841"/>
                <a:gd name="connsiteY6" fmla="*/ 248674 h 255484"/>
                <a:gd name="connsiteX7" fmla="*/ 272 w 58841"/>
                <a:gd name="connsiteY7" fmla="*/ 253017 h 255484"/>
                <a:gd name="connsiteX8" fmla="*/ 2808 w 58841"/>
                <a:gd name="connsiteY8" fmla="*/ 255572 h 255484"/>
                <a:gd name="connsiteX9" fmla="*/ 43134 w 58841"/>
                <a:gd name="connsiteY9" fmla="*/ 205752 h 255484"/>
                <a:gd name="connsiteX10" fmla="*/ 59113 w 58841"/>
                <a:gd name="connsiteY10" fmla="*/ 127830 h 25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41" h="255484">
                  <a:moveTo>
                    <a:pt x="59113" y="127830"/>
                  </a:moveTo>
                  <a:cubicBezTo>
                    <a:pt x="59113" y="107902"/>
                    <a:pt x="56323" y="76988"/>
                    <a:pt x="42374" y="48119"/>
                  </a:cubicBezTo>
                  <a:cubicBezTo>
                    <a:pt x="27156" y="16694"/>
                    <a:pt x="5344" y="87"/>
                    <a:pt x="2808" y="87"/>
                  </a:cubicBezTo>
                  <a:cubicBezTo>
                    <a:pt x="1286" y="87"/>
                    <a:pt x="272" y="1109"/>
                    <a:pt x="272" y="2642"/>
                  </a:cubicBezTo>
                  <a:cubicBezTo>
                    <a:pt x="272" y="3409"/>
                    <a:pt x="272" y="3920"/>
                    <a:pt x="5090" y="8518"/>
                  </a:cubicBezTo>
                  <a:cubicBezTo>
                    <a:pt x="29946" y="33811"/>
                    <a:pt x="44403" y="74433"/>
                    <a:pt x="44403" y="127830"/>
                  </a:cubicBezTo>
                  <a:cubicBezTo>
                    <a:pt x="44403" y="171517"/>
                    <a:pt x="35018" y="216483"/>
                    <a:pt x="3569" y="248674"/>
                  </a:cubicBezTo>
                  <a:cubicBezTo>
                    <a:pt x="272" y="251739"/>
                    <a:pt x="272" y="252250"/>
                    <a:pt x="272" y="253017"/>
                  </a:cubicBezTo>
                  <a:cubicBezTo>
                    <a:pt x="272" y="254550"/>
                    <a:pt x="1286" y="255572"/>
                    <a:pt x="2808" y="255572"/>
                  </a:cubicBezTo>
                  <a:cubicBezTo>
                    <a:pt x="5344" y="255572"/>
                    <a:pt x="28170" y="238199"/>
                    <a:pt x="43134" y="205752"/>
                  </a:cubicBezTo>
                  <a:cubicBezTo>
                    <a:pt x="56069" y="177649"/>
                    <a:pt x="59113" y="149290"/>
                    <a:pt x="59113" y="127830"/>
                  </a:cubicBez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0E66EE11-BC5F-2225-0AB7-9E0AFDAFCA93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0200089" y="5086432"/>
              <a:ext cx="78471" cy="122325"/>
            </a:xfrm>
            <a:custGeom>
              <a:avLst/>
              <a:gdLst>
                <a:gd name="connsiteX0" fmla="*/ 16609 w 78471"/>
                <a:gd name="connsiteY0" fmla="*/ 19042 h 122325"/>
                <a:gd name="connsiteX1" fmla="*/ 33830 w 78471"/>
                <a:gd name="connsiteY1" fmla="*/ 21366 h 122325"/>
                <a:gd name="connsiteX2" fmla="*/ 71113 w 78471"/>
                <a:gd name="connsiteY2" fmla="*/ 2588 h 122325"/>
                <a:gd name="connsiteX3" fmla="*/ 68983 w 78471"/>
                <a:gd name="connsiteY3" fmla="*/ 85 h 122325"/>
                <a:gd name="connsiteX4" fmla="*/ 67562 w 78471"/>
                <a:gd name="connsiteY4" fmla="*/ 621 h 122325"/>
                <a:gd name="connsiteX5" fmla="*/ 40754 w 78471"/>
                <a:gd name="connsiteY5" fmla="*/ 5807 h 122325"/>
                <a:gd name="connsiteX6" fmla="*/ 14834 w 78471"/>
                <a:gd name="connsiteY6" fmla="*/ 979 h 122325"/>
                <a:gd name="connsiteX7" fmla="*/ 12526 w 78471"/>
                <a:gd name="connsiteY7" fmla="*/ 85 h 122325"/>
                <a:gd name="connsiteX8" fmla="*/ 10218 w 78471"/>
                <a:gd name="connsiteY8" fmla="*/ 4913 h 122325"/>
                <a:gd name="connsiteX9" fmla="*/ 10218 w 78471"/>
                <a:gd name="connsiteY9" fmla="*/ 57671 h 122325"/>
                <a:gd name="connsiteX10" fmla="*/ 13058 w 78471"/>
                <a:gd name="connsiteY10" fmla="*/ 62857 h 122325"/>
                <a:gd name="connsiteX11" fmla="*/ 16609 w 78471"/>
                <a:gd name="connsiteY11" fmla="*/ 60353 h 122325"/>
                <a:gd name="connsiteX12" fmla="*/ 41287 w 78471"/>
                <a:gd name="connsiteY12" fmla="*/ 49086 h 122325"/>
                <a:gd name="connsiteX13" fmla="*/ 57620 w 78471"/>
                <a:gd name="connsiteY13" fmla="*/ 59101 h 122325"/>
                <a:gd name="connsiteX14" fmla="*/ 61881 w 78471"/>
                <a:gd name="connsiteY14" fmla="*/ 82172 h 122325"/>
                <a:gd name="connsiteX15" fmla="*/ 56555 w 78471"/>
                <a:gd name="connsiteY15" fmla="*/ 105957 h 122325"/>
                <a:gd name="connsiteX16" fmla="*/ 35783 w 78471"/>
                <a:gd name="connsiteY16" fmla="*/ 116688 h 122325"/>
                <a:gd name="connsiteX17" fmla="*/ 7910 w 78471"/>
                <a:gd name="connsiteY17" fmla="*/ 98446 h 122325"/>
                <a:gd name="connsiteX18" fmla="*/ 18029 w 78471"/>
                <a:gd name="connsiteY18" fmla="*/ 89683 h 122325"/>
                <a:gd name="connsiteX19" fmla="*/ 9152 w 78471"/>
                <a:gd name="connsiteY19" fmla="*/ 80562 h 122325"/>
                <a:gd name="connsiteX20" fmla="*/ 275 w 78471"/>
                <a:gd name="connsiteY20" fmla="*/ 90219 h 122325"/>
                <a:gd name="connsiteX21" fmla="*/ 36138 w 78471"/>
                <a:gd name="connsiteY21" fmla="*/ 122410 h 122325"/>
                <a:gd name="connsiteX22" fmla="*/ 78747 w 78471"/>
                <a:gd name="connsiteY22" fmla="*/ 82887 h 122325"/>
                <a:gd name="connsiteX23" fmla="*/ 41464 w 78471"/>
                <a:gd name="connsiteY23" fmla="*/ 44079 h 122325"/>
                <a:gd name="connsiteX24" fmla="*/ 16609 w 78471"/>
                <a:gd name="connsiteY24" fmla="*/ 52842 h 122325"/>
                <a:gd name="connsiteX25" fmla="*/ 16609 w 78471"/>
                <a:gd name="connsiteY25" fmla="*/ 19042 h 1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71" h="122325">
                  <a:moveTo>
                    <a:pt x="16609" y="19042"/>
                  </a:moveTo>
                  <a:cubicBezTo>
                    <a:pt x="25663" y="21366"/>
                    <a:pt x="30990" y="21366"/>
                    <a:pt x="33830" y="21366"/>
                  </a:cubicBezTo>
                  <a:cubicBezTo>
                    <a:pt x="57265" y="21366"/>
                    <a:pt x="71113" y="5271"/>
                    <a:pt x="71113" y="2588"/>
                  </a:cubicBezTo>
                  <a:cubicBezTo>
                    <a:pt x="71113" y="621"/>
                    <a:pt x="69870" y="85"/>
                    <a:pt x="68983" y="85"/>
                  </a:cubicBezTo>
                  <a:cubicBezTo>
                    <a:pt x="68628" y="85"/>
                    <a:pt x="68273" y="85"/>
                    <a:pt x="67562" y="621"/>
                  </a:cubicBezTo>
                  <a:cubicBezTo>
                    <a:pt x="63302" y="2231"/>
                    <a:pt x="53892" y="5807"/>
                    <a:pt x="40754" y="5807"/>
                  </a:cubicBezTo>
                  <a:cubicBezTo>
                    <a:pt x="35783" y="5807"/>
                    <a:pt x="26374" y="5450"/>
                    <a:pt x="14834" y="979"/>
                  </a:cubicBezTo>
                  <a:cubicBezTo>
                    <a:pt x="13058" y="85"/>
                    <a:pt x="12703" y="85"/>
                    <a:pt x="12526" y="85"/>
                  </a:cubicBezTo>
                  <a:cubicBezTo>
                    <a:pt x="10218" y="85"/>
                    <a:pt x="10218" y="2052"/>
                    <a:pt x="10218" y="4913"/>
                  </a:cubicBezTo>
                  <a:lnTo>
                    <a:pt x="10218" y="57671"/>
                  </a:lnTo>
                  <a:cubicBezTo>
                    <a:pt x="10218" y="60711"/>
                    <a:pt x="10218" y="62857"/>
                    <a:pt x="13058" y="62857"/>
                  </a:cubicBezTo>
                  <a:cubicBezTo>
                    <a:pt x="14656" y="62857"/>
                    <a:pt x="14834" y="62499"/>
                    <a:pt x="16609" y="60353"/>
                  </a:cubicBezTo>
                  <a:cubicBezTo>
                    <a:pt x="24243" y="50517"/>
                    <a:pt x="35073" y="49086"/>
                    <a:pt x="41287" y="49086"/>
                  </a:cubicBezTo>
                  <a:cubicBezTo>
                    <a:pt x="51939" y="49086"/>
                    <a:pt x="56733" y="57671"/>
                    <a:pt x="57620" y="59101"/>
                  </a:cubicBezTo>
                  <a:cubicBezTo>
                    <a:pt x="60816" y="65003"/>
                    <a:pt x="61881" y="71799"/>
                    <a:pt x="61881" y="82172"/>
                  </a:cubicBezTo>
                  <a:cubicBezTo>
                    <a:pt x="61881" y="87537"/>
                    <a:pt x="61881" y="98088"/>
                    <a:pt x="56555" y="105957"/>
                  </a:cubicBezTo>
                  <a:cubicBezTo>
                    <a:pt x="52117" y="112395"/>
                    <a:pt x="44483" y="116688"/>
                    <a:pt x="35783" y="116688"/>
                  </a:cubicBezTo>
                  <a:cubicBezTo>
                    <a:pt x="24243" y="116688"/>
                    <a:pt x="12348" y="110249"/>
                    <a:pt x="7910" y="98446"/>
                  </a:cubicBezTo>
                  <a:cubicBezTo>
                    <a:pt x="14656" y="98983"/>
                    <a:pt x="18029" y="94512"/>
                    <a:pt x="18029" y="89683"/>
                  </a:cubicBezTo>
                  <a:cubicBezTo>
                    <a:pt x="18029" y="81993"/>
                    <a:pt x="11460" y="80562"/>
                    <a:pt x="9152" y="80562"/>
                  </a:cubicBezTo>
                  <a:cubicBezTo>
                    <a:pt x="8797" y="80562"/>
                    <a:pt x="275" y="80562"/>
                    <a:pt x="275" y="90219"/>
                  </a:cubicBezTo>
                  <a:cubicBezTo>
                    <a:pt x="275" y="106315"/>
                    <a:pt x="14834" y="122410"/>
                    <a:pt x="36138" y="122410"/>
                  </a:cubicBezTo>
                  <a:cubicBezTo>
                    <a:pt x="58863" y="122410"/>
                    <a:pt x="78747" y="105421"/>
                    <a:pt x="78747" y="82887"/>
                  </a:cubicBezTo>
                  <a:cubicBezTo>
                    <a:pt x="78747" y="62678"/>
                    <a:pt x="63479" y="44079"/>
                    <a:pt x="41464" y="44079"/>
                  </a:cubicBezTo>
                  <a:cubicBezTo>
                    <a:pt x="33653" y="44079"/>
                    <a:pt x="24421" y="46046"/>
                    <a:pt x="16609" y="52842"/>
                  </a:cubicBezTo>
                  <a:lnTo>
                    <a:pt x="16609" y="19042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9E029987-2F27-6F8D-6D13-6F3A83F7213E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0303674" y="5071052"/>
              <a:ext cx="76341" cy="178838"/>
            </a:xfrm>
            <a:custGeom>
              <a:avLst/>
              <a:gdLst>
                <a:gd name="connsiteX0" fmla="*/ 75556 w 76341"/>
                <a:gd name="connsiteY0" fmla="*/ 7954 h 178838"/>
                <a:gd name="connsiteX1" fmla="*/ 76621 w 76341"/>
                <a:gd name="connsiteY1" fmla="*/ 4556 h 178838"/>
                <a:gd name="connsiteX2" fmla="*/ 72360 w 76341"/>
                <a:gd name="connsiteY2" fmla="*/ 85 h 178838"/>
                <a:gd name="connsiteX3" fmla="*/ 67566 w 76341"/>
                <a:gd name="connsiteY3" fmla="*/ 4556 h 178838"/>
                <a:gd name="connsiteX4" fmla="*/ 1345 w 76341"/>
                <a:gd name="connsiteY4" fmla="*/ 171055 h 178838"/>
                <a:gd name="connsiteX5" fmla="*/ 279 w 76341"/>
                <a:gd name="connsiteY5" fmla="*/ 174453 h 178838"/>
                <a:gd name="connsiteX6" fmla="*/ 4540 w 76341"/>
                <a:gd name="connsiteY6" fmla="*/ 178924 h 178838"/>
                <a:gd name="connsiteX7" fmla="*/ 9334 w 76341"/>
                <a:gd name="connsiteY7" fmla="*/ 174453 h 178838"/>
                <a:gd name="connsiteX8" fmla="*/ 75556 w 76341"/>
                <a:gd name="connsiteY8" fmla="*/ 7954 h 17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341" h="178838">
                  <a:moveTo>
                    <a:pt x="75556" y="7954"/>
                  </a:moveTo>
                  <a:cubicBezTo>
                    <a:pt x="76621" y="5629"/>
                    <a:pt x="76621" y="5271"/>
                    <a:pt x="76621" y="4556"/>
                  </a:cubicBezTo>
                  <a:cubicBezTo>
                    <a:pt x="76621" y="1694"/>
                    <a:pt x="74313" y="85"/>
                    <a:pt x="72360" y="85"/>
                  </a:cubicBezTo>
                  <a:cubicBezTo>
                    <a:pt x="69342" y="85"/>
                    <a:pt x="68454" y="2231"/>
                    <a:pt x="67566" y="4556"/>
                  </a:cubicBezTo>
                  <a:lnTo>
                    <a:pt x="1345" y="171055"/>
                  </a:lnTo>
                  <a:cubicBezTo>
                    <a:pt x="279" y="173380"/>
                    <a:pt x="279" y="173737"/>
                    <a:pt x="279" y="174453"/>
                  </a:cubicBezTo>
                  <a:cubicBezTo>
                    <a:pt x="279" y="177314"/>
                    <a:pt x="2587" y="178924"/>
                    <a:pt x="4540" y="178924"/>
                  </a:cubicBezTo>
                  <a:cubicBezTo>
                    <a:pt x="7558" y="178924"/>
                    <a:pt x="8446" y="176778"/>
                    <a:pt x="9334" y="174453"/>
                  </a:cubicBezTo>
                  <a:lnTo>
                    <a:pt x="75556" y="7954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80219094-BBBA-3387-AC82-5F6371B9129D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0405105" y="5086432"/>
              <a:ext cx="78471" cy="118749"/>
            </a:xfrm>
            <a:custGeom>
              <a:avLst/>
              <a:gdLst>
                <a:gd name="connsiteX0" fmla="*/ 78755 w 78471"/>
                <a:gd name="connsiteY0" fmla="*/ 86285 h 118749"/>
                <a:gd name="connsiteX1" fmla="*/ 72719 w 78471"/>
                <a:gd name="connsiteY1" fmla="*/ 86285 h 118749"/>
                <a:gd name="connsiteX2" fmla="*/ 68103 w 78471"/>
                <a:gd name="connsiteY2" fmla="*/ 102559 h 118749"/>
                <a:gd name="connsiteX3" fmla="*/ 50527 w 78471"/>
                <a:gd name="connsiteY3" fmla="*/ 103632 h 118749"/>
                <a:gd name="connsiteX4" fmla="*/ 17860 w 78471"/>
                <a:gd name="connsiteY4" fmla="*/ 103632 h 118749"/>
                <a:gd name="connsiteX5" fmla="*/ 53367 w 78471"/>
                <a:gd name="connsiteY5" fmla="*/ 73587 h 118749"/>
                <a:gd name="connsiteX6" fmla="*/ 78755 w 78471"/>
                <a:gd name="connsiteY6" fmla="*/ 34958 h 118749"/>
                <a:gd name="connsiteX7" fmla="*/ 37211 w 78471"/>
                <a:gd name="connsiteY7" fmla="*/ 85 h 118749"/>
                <a:gd name="connsiteX8" fmla="*/ 284 w 78471"/>
                <a:gd name="connsiteY8" fmla="*/ 32097 h 118749"/>
                <a:gd name="connsiteX9" fmla="*/ 9693 w 78471"/>
                <a:gd name="connsiteY9" fmla="*/ 42112 h 118749"/>
                <a:gd name="connsiteX10" fmla="*/ 19103 w 78471"/>
                <a:gd name="connsiteY10" fmla="*/ 32633 h 118749"/>
                <a:gd name="connsiteX11" fmla="*/ 8628 w 78471"/>
                <a:gd name="connsiteY11" fmla="*/ 23155 h 118749"/>
                <a:gd name="connsiteX12" fmla="*/ 34548 w 78471"/>
                <a:gd name="connsiteY12" fmla="*/ 6523 h 118749"/>
                <a:gd name="connsiteX13" fmla="*/ 61534 w 78471"/>
                <a:gd name="connsiteY13" fmla="*/ 34958 h 118749"/>
                <a:gd name="connsiteX14" fmla="*/ 44846 w 78471"/>
                <a:gd name="connsiteY14" fmla="*/ 69295 h 118749"/>
                <a:gd name="connsiteX15" fmla="*/ 2059 w 78471"/>
                <a:gd name="connsiteY15" fmla="*/ 111859 h 118749"/>
                <a:gd name="connsiteX16" fmla="*/ 284 w 78471"/>
                <a:gd name="connsiteY16" fmla="*/ 118834 h 118749"/>
                <a:gd name="connsiteX17" fmla="*/ 73429 w 78471"/>
                <a:gd name="connsiteY17" fmla="*/ 118834 h 118749"/>
                <a:gd name="connsiteX18" fmla="*/ 78755 w 78471"/>
                <a:gd name="connsiteY18" fmla="*/ 86285 h 11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471" h="118749">
                  <a:moveTo>
                    <a:pt x="78755" y="86285"/>
                  </a:moveTo>
                  <a:lnTo>
                    <a:pt x="72719" y="86285"/>
                  </a:lnTo>
                  <a:cubicBezTo>
                    <a:pt x="72187" y="90219"/>
                    <a:pt x="70411" y="100771"/>
                    <a:pt x="68103" y="102559"/>
                  </a:cubicBezTo>
                  <a:cubicBezTo>
                    <a:pt x="66683" y="103632"/>
                    <a:pt x="53012" y="103632"/>
                    <a:pt x="50527" y="103632"/>
                  </a:cubicBezTo>
                  <a:lnTo>
                    <a:pt x="17860" y="103632"/>
                  </a:lnTo>
                  <a:cubicBezTo>
                    <a:pt x="36501" y="87000"/>
                    <a:pt x="42715" y="81993"/>
                    <a:pt x="53367" y="73587"/>
                  </a:cubicBezTo>
                  <a:cubicBezTo>
                    <a:pt x="66505" y="63036"/>
                    <a:pt x="78755" y="51948"/>
                    <a:pt x="78755" y="34958"/>
                  </a:cubicBezTo>
                  <a:cubicBezTo>
                    <a:pt x="78755" y="13319"/>
                    <a:pt x="59936" y="85"/>
                    <a:pt x="37211" y="85"/>
                  </a:cubicBezTo>
                  <a:cubicBezTo>
                    <a:pt x="15197" y="85"/>
                    <a:pt x="284" y="15644"/>
                    <a:pt x="284" y="32097"/>
                  </a:cubicBezTo>
                  <a:cubicBezTo>
                    <a:pt x="284" y="41218"/>
                    <a:pt x="7918" y="42112"/>
                    <a:pt x="9693" y="42112"/>
                  </a:cubicBezTo>
                  <a:cubicBezTo>
                    <a:pt x="13954" y="42112"/>
                    <a:pt x="19103" y="39071"/>
                    <a:pt x="19103" y="32633"/>
                  </a:cubicBezTo>
                  <a:cubicBezTo>
                    <a:pt x="19103" y="29414"/>
                    <a:pt x="17860" y="23155"/>
                    <a:pt x="8628" y="23155"/>
                  </a:cubicBezTo>
                  <a:cubicBezTo>
                    <a:pt x="14132" y="10457"/>
                    <a:pt x="26204" y="6523"/>
                    <a:pt x="34548" y="6523"/>
                  </a:cubicBezTo>
                  <a:cubicBezTo>
                    <a:pt x="52302" y="6523"/>
                    <a:pt x="61534" y="20472"/>
                    <a:pt x="61534" y="34958"/>
                  </a:cubicBezTo>
                  <a:cubicBezTo>
                    <a:pt x="61534" y="50517"/>
                    <a:pt x="50527" y="62857"/>
                    <a:pt x="44846" y="69295"/>
                  </a:cubicBezTo>
                  <a:lnTo>
                    <a:pt x="2059" y="111859"/>
                  </a:lnTo>
                  <a:cubicBezTo>
                    <a:pt x="284" y="113469"/>
                    <a:pt x="284" y="113826"/>
                    <a:pt x="284" y="118834"/>
                  </a:cubicBezTo>
                  <a:lnTo>
                    <a:pt x="73429" y="118834"/>
                  </a:lnTo>
                  <a:lnTo>
                    <a:pt x="78755" y="86285"/>
                  </a:lnTo>
                  <a:close/>
                </a:path>
              </a:pathLst>
            </a:custGeom>
            <a:solidFill>
              <a:srgbClr val="000000"/>
            </a:solidFill>
            <a:ln w="2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556" name="Group 555" descr="\documentclass{article}&#10;\usepackage{amsmath}&#10;\pagestyle{empty}&#10;\begin{document}&#10;&#10;&#10;$$\mathcal{L}(\mathcal{F})\simeq\mathcal{O}(\mathcal{F}^{5/4})$$&#10;&#10;&#10;\end{document}" title="IguanaTex Vector Display">
            <a:extLst>
              <a:ext uri="{FF2B5EF4-FFF2-40B4-BE49-F238E27FC236}">
                <a16:creationId xmlns:a16="http://schemas.microsoft.com/office/drawing/2014/main" id="{08B693DD-A571-C6D1-CD0C-072343EA0C3D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5854700" y="4762500"/>
            <a:ext cx="1806817" cy="300597"/>
            <a:chOff x="10854992" y="6424201"/>
            <a:chExt cx="1806817" cy="300597"/>
          </a:xfrm>
        </p:grpSpPr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AD6054C7-F53D-85B6-E276-902A484F7F2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854992" y="6483134"/>
              <a:ext cx="157363" cy="183968"/>
            </a:xfrm>
            <a:custGeom>
              <a:avLst/>
              <a:gdLst>
                <a:gd name="connsiteX0" fmla="*/ 37773 w 157363"/>
                <a:gd name="connsiteY0" fmla="*/ 154942 h 183968"/>
                <a:gd name="connsiteX1" fmla="*/ 58956 w 157363"/>
                <a:gd name="connsiteY1" fmla="*/ 104079 h 183968"/>
                <a:gd name="connsiteX2" fmla="*/ 93001 w 157363"/>
                <a:gd name="connsiteY2" fmla="*/ 21331 h 183968"/>
                <a:gd name="connsiteX3" fmla="*/ 106115 w 157363"/>
                <a:gd name="connsiteY3" fmla="*/ 15764 h 183968"/>
                <a:gd name="connsiteX4" fmla="*/ 124020 w 157363"/>
                <a:gd name="connsiteY4" fmla="*/ 36767 h 183968"/>
                <a:gd name="connsiteX5" fmla="*/ 122759 w 157363"/>
                <a:gd name="connsiteY5" fmla="*/ 46130 h 183968"/>
                <a:gd name="connsiteX6" fmla="*/ 124524 w 157363"/>
                <a:gd name="connsiteY6" fmla="*/ 47901 h 183968"/>
                <a:gd name="connsiteX7" fmla="*/ 141673 w 157363"/>
                <a:gd name="connsiteY7" fmla="*/ 40563 h 183968"/>
                <a:gd name="connsiteX8" fmla="*/ 148482 w 157363"/>
                <a:gd name="connsiteY8" fmla="*/ 24115 h 183968"/>
                <a:gd name="connsiteX9" fmla="*/ 127298 w 157363"/>
                <a:gd name="connsiteY9" fmla="*/ 75 h 183968"/>
                <a:gd name="connsiteX10" fmla="*/ 72322 w 157363"/>
                <a:gd name="connsiteY10" fmla="*/ 27151 h 183968"/>
                <a:gd name="connsiteX11" fmla="*/ 35503 w 157363"/>
                <a:gd name="connsiteY11" fmla="*/ 112429 h 183968"/>
                <a:gd name="connsiteX12" fmla="*/ 21381 w 157363"/>
                <a:gd name="connsiteY12" fmla="*/ 152918 h 183968"/>
                <a:gd name="connsiteX13" fmla="*/ 9528 w 157363"/>
                <a:gd name="connsiteY13" fmla="*/ 170378 h 183968"/>
                <a:gd name="connsiteX14" fmla="*/ 197 w 157363"/>
                <a:gd name="connsiteY14" fmla="*/ 182525 h 183968"/>
                <a:gd name="connsiteX15" fmla="*/ 2467 w 157363"/>
                <a:gd name="connsiteY15" fmla="*/ 184043 h 183968"/>
                <a:gd name="connsiteX16" fmla="*/ 15328 w 157363"/>
                <a:gd name="connsiteY16" fmla="*/ 178729 h 183968"/>
                <a:gd name="connsiteX17" fmla="*/ 25920 w 157363"/>
                <a:gd name="connsiteY17" fmla="*/ 169619 h 183968"/>
                <a:gd name="connsiteX18" fmla="*/ 63243 w 157363"/>
                <a:gd name="connsiteY18" fmla="*/ 176704 h 183968"/>
                <a:gd name="connsiteX19" fmla="*/ 101828 w 157363"/>
                <a:gd name="connsiteY19" fmla="*/ 184043 h 183968"/>
                <a:gd name="connsiteX20" fmla="*/ 151004 w 157363"/>
                <a:gd name="connsiteY20" fmla="*/ 157472 h 183968"/>
                <a:gd name="connsiteX21" fmla="*/ 157560 w 157363"/>
                <a:gd name="connsiteY21" fmla="*/ 143555 h 183968"/>
                <a:gd name="connsiteX22" fmla="*/ 155795 w 157363"/>
                <a:gd name="connsiteY22" fmla="*/ 141783 h 183968"/>
                <a:gd name="connsiteX23" fmla="*/ 141421 w 157363"/>
                <a:gd name="connsiteY23" fmla="*/ 147603 h 183968"/>
                <a:gd name="connsiteX24" fmla="*/ 132594 w 157363"/>
                <a:gd name="connsiteY24" fmla="*/ 157726 h 183968"/>
                <a:gd name="connsiteX25" fmla="*/ 128811 w 157363"/>
                <a:gd name="connsiteY25" fmla="*/ 165317 h 183968"/>
                <a:gd name="connsiteX26" fmla="*/ 122759 w 157363"/>
                <a:gd name="connsiteY26" fmla="*/ 168354 h 183968"/>
                <a:gd name="connsiteX27" fmla="*/ 81401 w 157363"/>
                <a:gd name="connsiteY27" fmla="*/ 160003 h 183968"/>
                <a:gd name="connsiteX28" fmla="*/ 47860 w 157363"/>
                <a:gd name="connsiteY28" fmla="*/ 153930 h 183968"/>
                <a:gd name="connsiteX29" fmla="*/ 37773 w 157363"/>
                <a:gd name="connsiteY29" fmla="*/ 154942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363" h="183968">
                  <a:moveTo>
                    <a:pt x="37773" y="154942"/>
                  </a:moveTo>
                  <a:cubicBezTo>
                    <a:pt x="51391" y="133686"/>
                    <a:pt x="55678" y="117490"/>
                    <a:pt x="58956" y="104079"/>
                  </a:cubicBezTo>
                  <a:cubicBezTo>
                    <a:pt x="67783" y="69158"/>
                    <a:pt x="77366" y="38792"/>
                    <a:pt x="93001" y="21331"/>
                  </a:cubicBezTo>
                  <a:cubicBezTo>
                    <a:pt x="96027" y="18041"/>
                    <a:pt x="98045" y="15764"/>
                    <a:pt x="106115" y="15764"/>
                  </a:cubicBezTo>
                  <a:cubicBezTo>
                    <a:pt x="123515" y="15764"/>
                    <a:pt x="124020" y="33224"/>
                    <a:pt x="124020" y="36767"/>
                  </a:cubicBezTo>
                  <a:cubicBezTo>
                    <a:pt x="124020" y="41322"/>
                    <a:pt x="122759" y="44865"/>
                    <a:pt x="122759" y="46130"/>
                  </a:cubicBezTo>
                  <a:cubicBezTo>
                    <a:pt x="122759" y="47901"/>
                    <a:pt x="124272" y="47901"/>
                    <a:pt x="124524" y="47901"/>
                  </a:cubicBezTo>
                  <a:cubicBezTo>
                    <a:pt x="128559" y="47901"/>
                    <a:pt x="135368" y="45118"/>
                    <a:pt x="141673" y="40563"/>
                  </a:cubicBezTo>
                  <a:cubicBezTo>
                    <a:pt x="146212" y="37020"/>
                    <a:pt x="148482" y="34490"/>
                    <a:pt x="148482" y="24115"/>
                  </a:cubicBezTo>
                  <a:cubicBezTo>
                    <a:pt x="148482" y="10450"/>
                    <a:pt x="141421" y="75"/>
                    <a:pt x="127298" y="75"/>
                  </a:cubicBezTo>
                  <a:cubicBezTo>
                    <a:pt x="119228" y="75"/>
                    <a:pt x="97036" y="2099"/>
                    <a:pt x="72322" y="27151"/>
                  </a:cubicBezTo>
                  <a:cubicBezTo>
                    <a:pt x="52147" y="47901"/>
                    <a:pt x="40295" y="93451"/>
                    <a:pt x="35503" y="112429"/>
                  </a:cubicBezTo>
                  <a:cubicBezTo>
                    <a:pt x="30964" y="129890"/>
                    <a:pt x="28946" y="137735"/>
                    <a:pt x="21381" y="152918"/>
                  </a:cubicBezTo>
                  <a:cubicBezTo>
                    <a:pt x="19615" y="155954"/>
                    <a:pt x="13059" y="167088"/>
                    <a:pt x="9528" y="170378"/>
                  </a:cubicBezTo>
                  <a:cubicBezTo>
                    <a:pt x="2719" y="176704"/>
                    <a:pt x="197" y="181259"/>
                    <a:pt x="197" y="182525"/>
                  </a:cubicBezTo>
                  <a:cubicBezTo>
                    <a:pt x="197" y="183031"/>
                    <a:pt x="702" y="184043"/>
                    <a:pt x="2467" y="184043"/>
                  </a:cubicBezTo>
                  <a:cubicBezTo>
                    <a:pt x="3476" y="184043"/>
                    <a:pt x="8772" y="183031"/>
                    <a:pt x="15328" y="178729"/>
                  </a:cubicBezTo>
                  <a:cubicBezTo>
                    <a:pt x="19615" y="176198"/>
                    <a:pt x="20120" y="175692"/>
                    <a:pt x="25920" y="169619"/>
                  </a:cubicBezTo>
                  <a:cubicBezTo>
                    <a:pt x="38529" y="169872"/>
                    <a:pt x="47356" y="172149"/>
                    <a:pt x="63243" y="176704"/>
                  </a:cubicBezTo>
                  <a:cubicBezTo>
                    <a:pt x="76105" y="180247"/>
                    <a:pt x="88966" y="184043"/>
                    <a:pt x="101828" y="184043"/>
                  </a:cubicBezTo>
                  <a:cubicBezTo>
                    <a:pt x="122255" y="184043"/>
                    <a:pt x="142934" y="168607"/>
                    <a:pt x="151004" y="157472"/>
                  </a:cubicBezTo>
                  <a:cubicBezTo>
                    <a:pt x="156047" y="150640"/>
                    <a:pt x="157560" y="144314"/>
                    <a:pt x="157560" y="143555"/>
                  </a:cubicBezTo>
                  <a:cubicBezTo>
                    <a:pt x="157560" y="141783"/>
                    <a:pt x="156047" y="141783"/>
                    <a:pt x="155795" y="141783"/>
                  </a:cubicBezTo>
                  <a:cubicBezTo>
                    <a:pt x="151760" y="141783"/>
                    <a:pt x="145708" y="144567"/>
                    <a:pt x="141421" y="147603"/>
                  </a:cubicBezTo>
                  <a:cubicBezTo>
                    <a:pt x="134612" y="151905"/>
                    <a:pt x="134107" y="153424"/>
                    <a:pt x="132594" y="157726"/>
                  </a:cubicBezTo>
                  <a:cubicBezTo>
                    <a:pt x="131333" y="161774"/>
                    <a:pt x="129820" y="163799"/>
                    <a:pt x="128811" y="165317"/>
                  </a:cubicBezTo>
                  <a:cubicBezTo>
                    <a:pt x="126794" y="168354"/>
                    <a:pt x="126542" y="168354"/>
                    <a:pt x="122759" y="168354"/>
                  </a:cubicBezTo>
                  <a:cubicBezTo>
                    <a:pt x="110654" y="168354"/>
                    <a:pt x="98045" y="164558"/>
                    <a:pt x="81401" y="160003"/>
                  </a:cubicBezTo>
                  <a:cubicBezTo>
                    <a:pt x="74340" y="157979"/>
                    <a:pt x="60469" y="153930"/>
                    <a:pt x="47860" y="153930"/>
                  </a:cubicBezTo>
                  <a:cubicBezTo>
                    <a:pt x="44582" y="153930"/>
                    <a:pt x="41051" y="154183"/>
                    <a:pt x="37773" y="154942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31C27514-8E9D-1E84-7E5E-C6AE7A0A2899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046078" y="6471747"/>
              <a:ext cx="58506" cy="253051"/>
            </a:xfrm>
            <a:custGeom>
              <a:avLst/>
              <a:gdLst>
                <a:gd name="connsiteX0" fmla="*/ 58711 w 58506"/>
                <a:gd name="connsiteY0" fmla="*/ 250595 h 253051"/>
                <a:gd name="connsiteX1" fmla="*/ 54424 w 58506"/>
                <a:gd name="connsiteY1" fmla="*/ 245028 h 253051"/>
                <a:gd name="connsiteX2" fmla="*/ 14831 w 58506"/>
                <a:gd name="connsiteY2" fmla="*/ 126600 h 253051"/>
                <a:gd name="connsiteX3" fmla="*/ 55433 w 58506"/>
                <a:gd name="connsiteY3" fmla="*/ 6907 h 253051"/>
                <a:gd name="connsiteX4" fmla="*/ 58711 w 58506"/>
                <a:gd name="connsiteY4" fmla="*/ 2605 h 253051"/>
                <a:gd name="connsiteX5" fmla="*/ 56189 w 58506"/>
                <a:gd name="connsiteY5" fmla="*/ 75 h 253051"/>
                <a:gd name="connsiteX6" fmla="*/ 16092 w 58506"/>
                <a:gd name="connsiteY6" fmla="*/ 49420 h 253051"/>
                <a:gd name="connsiteX7" fmla="*/ 204 w 58506"/>
                <a:gd name="connsiteY7" fmla="*/ 126600 h 253051"/>
                <a:gd name="connsiteX8" fmla="*/ 16848 w 58506"/>
                <a:gd name="connsiteY8" fmla="*/ 205552 h 253051"/>
                <a:gd name="connsiteX9" fmla="*/ 56189 w 58506"/>
                <a:gd name="connsiteY9" fmla="*/ 253126 h 253051"/>
                <a:gd name="connsiteX10" fmla="*/ 58711 w 58506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06" h="253051">
                  <a:moveTo>
                    <a:pt x="58711" y="250595"/>
                  </a:moveTo>
                  <a:cubicBezTo>
                    <a:pt x="58711" y="249836"/>
                    <a:pt x="58711" y="249330"/>
                    <a:pt x="54424" y="245028"/>
                  </a:cubicBezTo>
                  <a:cubicBezTo>
                    <a:pt x="22901" y="213144"/>
                    <a:pt x="14831" y="165317"/>
                    <a:pt x="14831" y="126600"/>
                  </a:cubicBezTo>
                  <a:cubicBezTo>
                    <a:pt x="14831" y="82569"/>
                    <a:pt x="24414" y="38538"/>
                    <a:pt x="55433" y="6907"/>
                  </a:cubicBezTo>
                  <a:cubicBezTo>
                    <a:pt x="58711" y="3871"/>
                    <a:pt x="58711" y="3364"/>
                    <a:pt x="58711" y="2605"/>
                  </a:cubicBezTo>
                  <a:cubicBezTo>
                    <a:pt x="58711" y="834"/>
                    <a:pt x="57702" y="75"/>
                    <a:pt x="56189" y="75"/>
                  </a:cubicBezTo>
                  <a:cubicBezTo>
                    <a:pt x="53667" y="75"/>
                    <a:pt x="30971" y="17282"/>
                    <a:pt x="16092" y="49420"/>
                  </a:cubicBezTo>
                  <a:cubicBezTo>
                    <a:pt x="3230" y="77255"/>
                    <a:pt x="204" y="105344"/>
                    <a:pt x="204" y="126600"/>
                  </a:cubicBezTo>
                  <a:cubicBezTo>
                    <a:pt x="204" y="146338"/>
                    <a:pt x="2978" y="176957"/>
                    <a:pt x="16848" y="205552"/>
                  </a:cubicBezTo>
                  <a:cubicBezTo>
                    <a:pt x="31979" y="236677"/>
                    <a:pt x="53667" y="253126"/>
                    <a:pt x="56189" y="253126"/>
                  </a:cubicBezTo>
                  <a:cubicBezTo>
                    <a:pt x="57702" y="253126"/>
                    <a:pt x="58711" y="252367"/>
                    <a:pt x="58711" y="250595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EB016609-F178-B680-D21A-60ACE5C22D8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123471" y="6488352"/>
              <a:ext cx="205025" cy="181280"/>
            </a:xfrm>
            <a:custGeom>
              <a:avLst/>
              <a:gdLst>
                <a:gd name="connsiteX0" fmla="*/ 205234 w 205025"/>
                <a:gd name="connsiteY0" fmla="*/ 10040 h 181280"/>
                <a:gd name="connsiteX1" fmla="*/ 177998 w 205025"/>
                <a:gd name="connsiteY1" fmla="*/ 171 h 181280"/>
                <a:gd name="connsiteX2" fmla="*/ 82925 w 205025"/>
                <a:gd name="connsiteY2" fmla="*/ 171 h 181280"/>
                <a:gd name="connsiteX3" fmla="*/ 43836 w 205025"/>
                <a:gd name="connsiteY3" fmla="*/ 21174 h 181280"/>
                <a:gd name="connsiteX4" fmla="*/ 46358 w 205025"/>
                <a:gd name="connsiteY4" fmla="*/ 22946 h 181280"/>
                <a:gd name="connsiteX5" fmla="*/ 63002 w 205025"/>
                <a:gd name="connsiteY5" fmla="*/ 14595 h 181280"/>
                <a:gd name="connsiteX6" fmla="*/ 86203 w 205025"/>
                <a:gd name="connsiteY6" fmla="*/ 14089 h 181280"/>
                <a:gd name="connsiteX7" fmla="*/ 101838 w 205025"/>
                <a:gd name="connsiteY7" fmla="*/ 14089 h 181280"/>
                <a:gd name="connsiteX8" fmla="*/ 100830 w 205025"/>
                <a:gd name="connsiteY8" fmla="*/ 18897 h 181280"/>
                <a:gd name="connsiteX9" fmla="*/ 65019 w 205025"/>
                <a:gd name="connsiteY9" fmla="*/ 129227 h 181280"/>
                <a:gd name="connsiteX10" fmla="*/ 46358 w 205025"/>
                <a:gd name="connsiteY10" fmla="*/ 167185 h 181280"/>
                <a:gd name="connsiteX11" fmla="*/ 22400 w 205025"/>
                <a:gd name="connsiteY11" fmla="*/ 151243 h 181280"/>
                <a:gd name="connsiteX12" fmla="*/ 19878 w 205025"/>
                <a:gd name="connsiteY12" fmla="*/ 148712 h 181280"/>
                <a:gd name="connsiteX13" fmla="*/ 208 w 205025"/>
                <a:gd name="connsiteY13" fmla="*/ 161112 h 181280"/>
                <a:gd name="connsiteX14" fmla="*/ 712 w 205025"/>
                <a:gd name="connsiteY14" fmla="*/ 162630 h 181280"/>
                <a:gd name="connsiteX15" fmla="*/ 28957 w 205025"/>
                <a:gd name="connsiteY15" fmla="*/ 181356 h 181280"/>
                <a:gd name="connsiteX16" fmla="*/ 64767 w 205025"/>
                <a:gd name="connsiteY16" fmla="*/ 162630 h 181280"/>
                <a:gd name="connsiteX17" fmla="*/ 96290 w 205025"/>
                <a:gd name="connsiteY17" fmla="*/ 96331 h 181280"/>
                <a:gd name="connsiteX18" fmla="*/ 144962 w 205025"/>
                <a:gd name="connsiteY18" fmla="*/ 96331 h 181280"/>
                <a:gd name="connsiteX19" fmla="*/ 144458 w 205025"/>
                <a:gd name="connsiteY19" fmla="*/ 97090 h 181280"/>
                <a:gd name="connsiteX20" fmla="*/ 146979 w 205025"/>
                <a:gd name="connsiteY20" fmla="*/ 98861 h 181280"/>
                <a:gd name="connsiteX21" fmla="*/ 166902 w 205025"/>
                <a:gd name="connsiteY21" fmla="*/ 83931 h 181280"/>
                <a:gd name="connsiteX22" fmla="*/ 162110 w 205025"/>
                <a:gd name="connsiteY22" fmla="*/ 82413 h 181280"/>
                <a:gd name="connsiteX23" fmla="*/ 101586 w 205025"/>
                <a:gd name="connsiteY23" fmla="*/ 82413 h 181280"/>
                <a:gd name="connsiteX24" fmla="*/ 121257 w 205025"/>
                <a:gd name="connsiteY24" fmla="*/ 14089 h 181280"/>
                <a:gd name="connsiteX25" fmla="*/ 154545 w 205025"/>
                <a:gd name="connsiteY25" fmla="*/ 14089 h 181280"/>
                <a:gd name="connsiteX26" fmla="*/ 183042 w 205025"/>
                <a:gd name="connsiteY26" fmla="*/ 18391 h 181280"/>
                <a:gd name="connsiteX27" fmla="*/ 183546 w 205025"/>
                <a:gd name="connsiteY27" fmla="*/ 23705 h 181280"/>
                <a:gd name="connsiteX28" fmla="*/ 185564 w 205025"/>
                <a:gd name="connsiteY28" fmla="*/ 24464 h 181280"/>
                <a:gd name="connsiteX29" fmla="*/ 205234 w 205025"/>
                <a:gd name="connsiteY29" fmla="*/ 10040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025" h="181280">
                  <a:moveTo>
                    <a:pt x="205234" y="10040"/>
                  </a:moveTo>
                  <a:cubicBezTo>
                    <a:pt x="205234" y="-1600"/>
                    <a:pt x="185816" y="171"/>
                    <a:pt x="177998" y="171"/>
                  </a:cubicBezTo>
                  <a:lnTo>
                    <a:pt x="82925" y="171"/>
                  </a:lnTo>
                  <a:cubicBezTo>
                    <a:pt x="70315" y="171"/>
                    <a:pt x="47871" y="7510"/>
                    <a:pt x="43836" y="21174"/>
                  </a:cubicBezTo>
                  <a:cubicBezTo>
                    <a:pt x="44340" y="22693"/>
                    <a:pt x="44845" y="22946"/>
                    <a:pt x="46358" y="22946"/>
                  </a:cubicBezTo>
                  <a:cubicBezTo>
                    <a:pt x="51906" y="22946"/>
                    <a:pt x="59471" y="18391"/>
                    <a:pt x="63002" y="14595"/>
                  </a:cubicBezTo>
                  <a:cubicBezTo>
                    <a:pt x="70820" y="14595"/>
                    <a:pt x="78385" y="14089"/>
                    <a:pt x="86203" y="14089"/>
                  </a:cubicBezTo>
                  <a:lnTo>
                    <a:pt x="101838" y="14089"/>
                  </a:lnTo>
                  <a:cubicBezTo>
                    <a:pt x="101838" y="14089"/>
                    <a:pt x="100830" y="18644"/>
                    <a:pt x="100830" y="18897"/>
                  </a:cubicBezTo>
                  <a:cubicBezTo>
                    <a:pt x="90994" y="65205"/>
                    <a:pt x="76116" y="104428"/>
                    <a:pt x="65019" y="129227"/>
                  </a:cubicBezTo>
                  <a:cubicBezTo>
                    <a:pt x="63506" y="132517"/>
                    <a:pt x="49888" y="164148"/>
                    <a:pt x="46358" y="167185"/>
                  </a:cubicBezTo>
                  <a:cubicBezTo>
                    <a:pt x="35262" y="167185"/>
                    <a:pt x="26940" y="161112"/>
                    <a:pt x="22400" y="151243"/>
                  </a:cubicBezTo>
                  <a:cubicBezTo>
                    <a:pt x="21644" y="149724"/>
                    <a:pt x="21644" y="148712"/>
                    <a:pt x="19878" y="148712"/>
                  </a:cubicBezTo>
                  <a:cubicBezTo>
                    <a:pt x="14078" y="148712"/>
                    <a:pt x="208" y="156810"/>
                    <a:pt x="208" y="161112"/>
                  </a:cubicBezTo>
                  <a:cubicBezTo>
                    <a:pt x="208" y="161618"/>
                    <a:pt x="460" y="162124"/>
                    <a:pt x="712" y="162630"/>
                  </a:cubicBezTo>
                  <a:cubicBezTo>
                    <a:pt x="5252" y="174523"/>
                    <a:pt x="16600" y="181356"/>
                    <a:pt x="28957" y="181356"/>
                  </a:cubicBezTo>
                  <a:cubicBezTo>
                    <a:pt x="41818" y="181356"/>
                    <a:pt x="56697" y="171993"/>
                    <a:pt x="64767" y="162630"/>
                  </a:cubicBezTo>
                  <a:cubicBezTo>
                    <a:pt x="73089" y="153014"/>
                    <a:pt x="89734" y="111514"/>
                    <a:pt x="96290" y="96331"/>
                  </a:cubicBezTo>
                  <a:lnTo>
                    <a:pt x="144962" y="96331"/>
                  </a:lnTo>
                  <a:cubicBezTo>
                    <a:pt x="144710" y="96584"/>
                    <a:pt x="144458" y="96837"/>
                    <a:pt x="144458" y="97090"/>
                  </a:cubicBezTo>
                  <a:cubicBezTo>
                    <a:pt x="144458" y="98102"/>
                    <a:pt x="145971" y="98861"/>
                    <a:pt x="146979" y="98861"/>
                  </a:cubicBezTo>
                  <a:cubicBezTo>
                    <a:pt x="152527" y="98861"/>
                    <a:pt x="166902" y="91776"/>
                    <a:pt x="166902" y="83931"/>
                  </a:cubicBezTo>
                  <a:cubicBezTo>
                    <a:pt x="166902" y="82160"/>
                    <a:pt x="165137" y="82413"/>
                    <a:pt x="162110" y="82413"/>
                  </a:cubicBezTo>
                  <a:lnTo>
                    <a:pt x="101586" y="82413"/>
                  </a:lnTo>
                  <a:cubicBezTo>
                    <a:pt x="108143" y="59638"/>
                    <a:pt x="116717" y="37370"/>
                    <a:pt x="121257" y="14089"/>
                  </a:cubicBezTo>
                  <a:lnTo>
                    <a:pt x="154545" y="14089"/>
                  </a:lnTo>
                  <a:cubicBezTo>
                    <a:pt x="160850" y="14089"/>
                    <a:pt x="178502" y="12824"/>
                    <a:pt x="183042" y="18391"/>
                  </a:cubicBezTo>
                  <a:cubicBezTo>
                    <a:pt x="183546" y="19909"/>
                    <a:pt x="182790" y="22440"/>
                    <a:pt x="183546" y="23705"/>
                  </a:cubicBezTo>
                  <a:cubicBezTo>
                    <a:pt x="184051" y="24211"/>
                    <a:pt x="184807" y="24464"/>
                    <a:pt x="185564" y="24464"/>
                  </a:cubicBezTo>
                  <a:cubicBezTo>
                    <a:pt x="191616" y="24464"/>
                    <a:pt x="205234" y="16873"/>
                    <a:pt x="205234" y="1004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EBC1170B-0BE5-6449-90DC-4D7B69979451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339859" y="6471747"/>
              <a:ext cx="58506" cy="253051"/>
            </a:xfrm>
            <a:custGeom>
              <a:avLst/>
              <a:gdLst>
                <a:gd name="connsiteX0" fmla="*/ 58723 w 58506"/>
                <a:gd name="connsiteY0" fmla="*/ 126600 h 253051"/>
                <a:gd name="connsiteX1" fmla="*/ 42079 w 58506"/>
                <a:gd name="connsiteY1" fmla="*/ 47648 h 253051"/>
                <a:gd name="connsiteX2" fmla="*/ 2738 w 58506"/>
                <a:gd name="connsiteY2" fmla="*/ 75 h 253051"/>
                <a:gd name="connsiteX3" fmla="*/ 216 w 58506"/>
                <a:gd name="connsiteY3" fmla="*/ 2605 h 253051"/>
                <a:gd name="connsiteX4" fmla="*/ 5008 w 58506"/>
                <a:gd name="connsiteY4" fmla="*/ 8425 h 253051"/>
                <a:gd name="connsiteX5" fmla="*/ 44096 w 58506"/>
                <a:gd name="connsiteY5" fmla="*/ 126600 h 253051"/>
                <a:gd name="connsiteX6" fmla="*/ 3495 w 58506"/>
                <a:gd name="connsiteY6" fmla="*/ 246293 h 253051"/>
                <a:gd name="connsiteX7" fmla="*/ 216 w 58506"/>
                <a:gd name="connsiteY7" fmla="*/ 250595 h 253051"/>
                <a:gd name="connsiteX8" fmla="*/ 2738 w 58506"/>
                <a:gd name="connsiteY8" fmla="*/ 253126 h 253051"/>
                <a:gd name="connsiteX9" fmla="*/ 42835 w 58506"/>
                <a:gd name="connsiteY9" fmla="*/ 203781 h 253051"/>
                <a:gd name="connsiteX10" fmla="*/ 58723 w 58506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06" h="253051">
                  <a:moveTo>
                    <a:pt x="58723" y="126600"/>
                  </a:moveTo>
                  <a:cubicBezTo>
                    <a:pt x="58723" y="106862"/>
                    <a:pt x="55949" y="76243"/>
                    <a:pt x="42079" y="47648"/>
                  </a:cubicBezTo>
                  <a:cubicBezTo>
                    <a:pt x="26948" y="16523"/>
                    <a:pt x="5260" y="75"/>
                    <a:pt x="2738" y="75"/>
                  </a:cubicBezTo>
                  <a:cubicBezTo>
                    <a:pt x="1225" y="75"/>
                    <a:pt x="216" y="1087"/>
                    <a:pt x="216" y="2605"/>
                  </a:cubicBezTo>
                  <a:cubicBezTo>
                    <a:pt x="216" y="3364"/>
                    <a:pt x="216" y="3871"/>
                    <a:pt x="5008" y="8425"/>
                  </a:cubicBezTo>
                  <a:cubicBezTo>
                    <a:pt x="29722" y="33477"/>
                    <a:pt x="44096" y="73713"/>
                    <a:pt x="44096" y="126600"/>
                  </a:cubicBezTo>
                  <a:cubicBezTo>
                    <a:pt x="44096" y="169872"/>
                    <a:pt x="34765" y="214409"/>
                    <a:pt x="3495" y="246293"/>
                  </a:cubicBezTo>
                  <a:cubicBezTo>
                    <a:pt x="216" y="249330"/>
                    <a:pt x="216" y="249836"/>
                    <a:pt x="216" y="250595"/>
                  </a:cubicBezTo>
                  <a:cubicBezTo>
                    <a:pt x="216" y="252114"/>
                    <a:pt x="1225" y="253126"/>
                    <a:pt x="2738" y="253126"/>
                  </a:cubicBezTo>
                  <a:cubicBezTo>
                    <a:pt x="5260" y="253126"/>
                    <a:pt x="27956" y="235918"/>
                    <a:pt x="42835" y="203781"/>
                  </a:cubicBezTo>
                  <a:cubicBezTo>
                    <a:pt x="55697" y="175945"/>
                    <a:pt x="58723" y="147857"/>
                    <a:pt x="58723" y="12660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6B716FE-FD99-0F9E-8792-54503F6CAE6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507476" y="6544120"/>
              <a:ext cx="168207" cy="108305"/>
            </a:xfrm>
            <a:custGeom>
              <a:avLst/>
              <a:gdLst>
                <a:gd name="connsiteX0" fmla="*/ 168430 w 168207"/>
                <a:gd name="connsiteY0" fmla="*/ 8172 h 108305"/>
                <a:gd name="connsiteX1" fmla="*/ 164899 w 168207"/>
                <a:gd name="connsiteY1" fmla="*/ 328 h 108305"/>
                <a:gd name="connsiteX2" fmla="*/ 161369 w 168207"/>
                <a:gd name="connsiteY2" fmla="*/ 7160 h 108305"/>
                <a:gd name="connsiteX3" fmla="*/ 126315 w 168207"/>
                <a:gd name="connsiteY3" fmla="*/ 40057 h 108305"/>
                <a:gd name="connsiteX4" fmla="*/ 85966 w 168207"/>
                <a:gd name="connsiteY4" fmla="*/ 21078 h 108305"/>
                <a:gd name="connsiteX5" fmla="*/ 42338 w 168207"/>
                <a:gd name="connsiteY5" fmla="*/ 75 h 108305"/>
                <a:gd name="connsiteX6" fmla="*/ 223 w 168207"/>
                <a:gd name="connsiteY6" fmla="*/ 46130 h 108305"/>
                <a:gd name="connsiteX7" fmla="*/ 3753 w 168207"/>
                <a:gd name="connsiteY7" fmla="*/ 53975 h 108305"/>
                <a:gd name="connsiteX8" fmla="*/ 7284 w 168207"/>
                <a:gd name="connsiteY8" fmla="*/ 48154 h 108305"/>
                <a:gd name="connsiteX9" fmla="*/ 42338 w 168207"/>
                <a:gd name="connsiteY9" fmla="*/ 14246 h 108305"/>
                <a:gd name="connsiteX10" fmla="*/ 82687 w 168207"/>
                <a:gd name="connsiteY10" fmla="*/ 33224 h 108305"/>
                <a:gd name="connsiteX11" fmla="*/ 126315 w 168207"/>
                <a:gd name="connsiteY11" fmla="*/ 54228 h 108305"/>
                <a:gd name="connsiteX12" fmla="*/ 168430 w 168207"/>
                <a:gd name="connsiteY12" fmla="*/ 8172 h 108305"/>
                <a:gd name="connsiteX13" fmla="*/ 9301 w 168207"/>
                <a:gd name="connsiteY13" fmla="*/ 98259 h 108305"/>
                <a:gd name="connsiteX14" fmla="*/ 223 w 168207"/>
                <a:gd name="connsiteY14" fmla="*/ 103320 h 108305"/>
                <a:gd name="connsiteX15" fmla="*/ 9049 w 168207"/>
                <a:gd name="connsiteY15" fmla="*/ 108381 h 108305"/>
                <a:gd name="connsiteX16" fmla="*/ 159603 w 168207"/>
                <a:gd name="connsiteY16" fmla="*/ 108381 h 108305"/>
                <a:gd name="connsiteX17" fmla="*/ 168430 w 168207"/>
                <a:gd name="connsiteY17" fmla="*/ 103320 h 108305"/>
                <a:gd name="connsiteX18" fmla="*/ 159351 w 168207"/>
                <a:gd name="connsiteY18" fmla="*/ 98259 h 108305"/>
                <a:gd name="connsiteX19" fmla="*/ 9301 w 168207"/>
                <a:gd name="connsiteY19" fmla="*/ 98259 h 10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207" h="108305">
                  <a:moveTo>
                    <a:pt x="168430" y="8172"/>
                  </a:moveTo>
                  <a:cubicBezTo>
                    <a:pt x="168430" y="2605"/>
                    <a:pt x="166665" y="328"/>
                    <a:pt x="164899" y="328"/>
                  </a:cubicBezTo>
                  <a:cubicBezTo>
                    <a:pt x="163891" y="328"/>
                    <a:pt x="161621" y="1340"/>
                    <a:pt x="161369" y="7160"/>
                  </a:cubicBezTo>
                  <a:cubicBezTo>
                    <a:pt x="160360" y="28163"/>
                    <a:pt x="142707" y="40057"/>
                    <a:pt x="126315" y="40057"/>
                  </a:cubicBezTo>
                  <a:cubicBezTo>
                    <a:pt x="111184" y="40057"/>
                    <a:pt x="99079" y="31200"/>
                    <a:pt x="85966" y="21078"/>
                  </a:cubicBezTo>
                  <a:cubicBezTo>
                    <a:pt x="72600" y="10450"/>
                    <a:pt x="59234" y="75"/>
                    <a:pt x="42338" y="75"/>
                  </a:cubicBezTo>
                  <a:cubicBezTo>
                    <a:pt x="17624" y="75"/>
                    <a:pt x="223" y="22343"/>
                    <a:pt x="223" y="46130"/>
                  </a:cubicBezTo>
                  <a:cubicBezTo>
                    <a:pt x="223" y="53722"/>
                    <a:pt x="3501" y="53975"/>
                    <a:pt x="3753" y="53975"/>
                  </a:cubicBezTo>
                  <a:cubicBezTo>
                    <a:pt x="6527" y="53975"/>
                    <a:pt x="7284" y="48914"/>
                    <a:pt x="7284" y="48154"/>
                  </a:cubicBezTo>
                  <a:cubicBezTo>
                    <a:pt x="8545" y="23355"/>
                    <a:pt x="28720" y="14246"/>
                    <a:pt x="42338" y="14246"/>
                  </a:cubicBezTo>
                  <a:cubicBezTo>
                    <a:pt x="57469" y="14246"/>
                    <a:pt x="69574" y="23102"/>
                    <a:pt x="82687" y="33224"/>
                  </a:cubicBezTo>
                  <a:cubicBezTo>
                    <a:pt x="96053" y="43853"/>
                    <a:pt x="109419" y="54228"/>
                    <a:pt x="126315" y="54228"/>
                  </a:cubicBezTo>
                  <a:cubicBezTo>
                    <a:pt x="151029" y="54228"/>
                    <a:pt x="168430" y="31959"/>
                    <a:pt x="168430" y="8172"/>
                  </a:cubicBezTo>
                  <a:close/>
                  <a:moveTo>
                    <a:pt x="9301" y="98259"/>
                  </a:moveTo>
                  <a:cubicBezTo>
                    <a:pt x="5267" y="98259"/>
                    <a:pt x="223" y="98259"/>
                    <a:pt x="223" y="103320"/>
                  </a:cubicBezTo>
                  <a:cubicBezTo>
                    <a:pt x="223" y="108381"/>
                    <a:pt x="4762" y="108381"/>
                    <a:pt x="9049" y="108381"/>
                  </a:cubicBezTo>
                  <a:lnTo>
                    <a:pt x="159603" y="108381"/>
                  </a:lnTo>
                  <a:cubicBezTo>
                    <a:pt x="163891" y="108381"/>
                    <a:pt x="168430" y="108381"/>
                    <a:pt x="168430" y="103320"/>
                  </a:cubicBezTo>
                  <a:cubicBezTo>
                    <a:pt x="168430" y="98259"/>
                    <a:pt x="163638" y="98259"/>
                    <a:pt x="159351" y="98259"/>
                  </a:cubicBezTo>
                  <a:lnTo>
                    <a:pt x="9301" y="98259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944102B9-76AB-E183-F02C-B523453FC59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774174" y="6483134"/>
              <a:ext cx="181572" cy="183968"/>
            </a:xfrm>
            <a:custGeom>
              <a:avLst/>
              <a:gdLst>
                <a:gd name="connsiteX0" fmla="*/ 181806 w 181572"/>
                <a:gd name="connsiteY0" fmla="*/ 56505 h 183968"/>
                <a:gd name="connsiteX1" fmla="*/ 136917 w 181572"/>
                <a:gd name="connsiteY1" fmla="*/ 75 h 183968"/>
                <a:gd name="connsiteX2" fmla="*/ 86733 w 181572"/>
                <a:gd name="connsiteY2" fmla="*/ 22849 h 183968"/>
                <a:gd name="connsiteX3" fmla="*/ 58992 w 181572"/>
                <a:gd name="connsiteY3" fmla="*/ 66121 h 183968"/>
                <a:gd name="connsiteX4" fmla="*/ 61514 w 181572"/>
                <a:gd name="connsiteY4" fmla="*/ 67892 h 183968"/>
                <a:gd name="connsiteX5" fmla="*/ 74123 w 181572"/>
                <a:gd name="connsiteY5" fmla="*/ 62578 h 183968"/>
                <a:gd name="connsiteX6" fmla="*/ 81689 w 181572"/>
                <a:gd name="connsiteY6" fmla="*/ 52709 h 183968"/>
                <a:gd name="connsiteX7" fmla="*/ 99090 w 181572"/>
                <a:gd name="connsiteY7" fmla="*/ 24621 h 183968"/>
                <a:gd name="connsiteX8" fmla="*/ 120273 w 181572"/>
                <a:gd name="connsiteY8" fmla="*/ 13993 h 183968"/>
                <a:gd name="connsiteX9" fmla="*/ 160370 w 181572"/>
                <a:gd name="connsiteY9" fmla="*/ 67386 h 183968"/>
                <a:gd name="connsiteX10" fmla="*/ 77150 w 181572"/>
                <a:gd name="connsiteY10" fmla="*/ 170125 h 183968"/>
                <a:gd name="connsiteX11" fmla="*/ 21669 w 181572"/>
                <a:gd name="connsiteY11" fmla="*/ 105344 h 183968"/>
                <a:gd name="connsiteX12" fmla="*/ 76141 w 181572"/>
                <a:gd name="connsiteY12" fmla="*/ 11209 h 183968"/>
                <a:gd name="connsiteX13" fmla="*/ 86228 w 181572"/>
                <a:gd name="connsiteY13" fmla="*/ 1846 h 183968"/>
                <a:gd name="connsiteX14" fmla="*/ 83706 w 181572"/>
                <a:gd name="connsiteY14" fmla="*/ 75 h 183968"/>
                <a:gd name="connsiteX15" fmla="*/ 233 w 181572"/>
                <a:gd name="connsiteY15" fmla="*/ 116225 h 183968"/>
                <a:gd name="connsiteX16" fmla="*/ 60505 w 181572"/>
                <a:gd name="connsiteY16" fmla="*/ 184043 h 183968"/>
                <a:gd name="connsiteX17" fmla="*/ 181806 w 181572"/>
                <a:gd name="connsiteY17" fmla="*/ 56505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572" h="183968">
                  <a:moveTo>
                    <a:pt x="181806" y="56505"/>
                  </a:moveTo>
                  <a:cubicBezTo>
                    <a:pt x="181806" y="24368"/>
                    <a:pt x="167684" y="75"/>
                    <a:pt x="136917" y="75"/>
                  </a:cubicBezTo>
                  <a:cubicBezTo>
                    <a:pt x="110690" y="75"/>
                    <a:pt x="88498" y="21331"/>
                    <a:pt x="86733" y="22849"/>
                  </a:cubicBezTo>
                  <a:cubicBezTo>
                    <a:pt x="66558" y="42840"/>
                    <a:pt x="58992" y="65615"/>
                    <a:pt x="58992" y="66121"/>
                  </a:cubicBezTo>
                  <a:cubicBezTo>
                    <a:pt x="58992" y="67639"/>
                    <a:pt x="60253" y="67892"/>
                    <a:pt x="61514" y="67892"/>
                  </a:cubicBezTo>
                  <a:cubicBezTo>
                    <a:pt x="66306" y="67892"/>
                    <a:pt x="70341" y="65362"/>
                    <a:pt x="74123" y="62578"/>
                  </a:cubicBezTo>
                  <a:cubicBezTo>
                    <a:pt x="78663" y="59289"/>
                    <a:pt x="78915" y="58530"/>
                    <a:pt x="81689" y="52709"/>
                  </a:cubicBezTo>
                  <a:cubicBezTo>
                    <a:pt x="83959" y="47648"/>
                    <a:pt x="89759" y="35249"/>
                    <a:pt x="99090" y="24621"/>
                  </a:cubicBezTo>
                  <a:cubicBezTo>
                    <a:pt x="105142" y="17788"/>
                    <a:pt x="110186" y="13993"/>
                    <a:pt x="120273" y="13993"/>
                  </a:cubicBezTo>
                  <a:cubicBezTo>
                    <a:pt x="144735" y="13993"/>
                    <a:pt x="160370" y="34237"/>
                    <a:pt x="160370" y="67386"/>
                  </a:cubicBezTo>
                  <a:cubicBezTo>
                    <a:pt x="160370" y="119009"/>
                    <a:pt x="123804" y="170125"/>
                    <a:pt x="77150" y="170125"/>
                  </a:cubicBezTo>
                  <a:cubicBezTo>
                    <a:pt x="41339" y="170125"/>
                    <a:pt x="21669" y="141530"/>
                    <a:pt x="21669" y="105344"/>
                  </a:cubicBezTo>
                  <a:cubicBezTo>
                    <a:pt x="21669" y="70929"/>
                    <a:pt x="39322" y="32971"/>
                    <a:pt x="76141" y="11209"/>
                  </a:cubicBezTo>
                  <a:cubicBezTo>
                    <a:pt x="78663" y="9691"/>
                    <a:pt x="86228" y="5136"/>
                    <a:pt x="86228" y="1846"/>
                  </a:cubicBezTo>
                  <a:cubicBezTo>
                    <a:pt x="86228" y="75"/>
                    <a:pt x="84211" y="75"/>
                    <a:pt x="83706" y="75"/>
                  </a:cubicBezTo>
                  <a:cubicBezTo>
                    <a:pt x="74880" y="75"/>
                    <a:pt x="233" y="40310"/>
                    <a:pt x="233" y="116225"/>
                  </a:cubicBezTo>
                  <a:cubicBezTo>
                    <a:pt x="233" y="151652"/>
                    <a:pt x="18643" y="184043"/>
                    <a:pt x="60505" y="184043"/>
                  </a:cubicBezTo>
                  <a:cubicBezTo>
                    <a:pt x="109681" y="184043"/>
                    <a:pt x="181806" y="134445"/>
                    <a:pt x="181806" y="56505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B5823818-58E6-E088-31B5-07940973639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992539" y="6471747"/>
              <a:ext cx="58506" cy="253051"/>
            </a:xfrm>
            <a:custGeom>
              <a:avLst/>
              <a:gdLst>
                <a:gd name="connsiteX0" fmla="*/ 58748 w 58506"/>
                <a:gd name="connsiteY0" fmla="*/ 250595 h 253051"/>
                <a:gd name="connsiteX1" fmla="*/ 54461 w 58506"/>
                <a:gd name="connsiteY1" fmla="*/ 245028 h 253051"/>
                <a:gd name="connsiteX2" fmla="*/ 14868 w 58506"/>
                <a:gd name="connsiteY2" fmla="*/ 126600 h 253051"/>
                <a:gd name="connsiteX3" fmla="*/ 55470 w 58506"/>
                <a:gd name="connsiteY3" fmla="*/ 6907 h 253051"/>
                <a:gd name="connsiteX4" fmla="*/ 58748 w 58506"/>
                <a:gd name="connsiteY4" fmla="*/ 2605 h 253051"/>
                <a:gd name="connsiteX5" fmla="*/ 56226 w 58506"/>
                <a:gd name="connsiteY5" fmla="*/ 75 h 253051"/>
                <a:gd name="connsiteX6" fmla="*/ 16129 w 58506"/>
                <a:gd name="connsiteY6" fmla="*/ 49420 h 253051"/>
                <a:gd name="connsiteX7" fmla="*/ 242 w 58506"/>
                <a:gd name="connsiteY7" fmla="*/ 126600 h 253051"/>
                <a:gd name="connsiteX8" fmla="*/ 16886 w 58506"/>
                <a:gd name="connsiteY8" fmla="*/ 205552 h 253051"/>
                <a:gd name="connsiteX9" fmla="*/ 56226 w 58506"/>
                <a:gd name="connsiteY9" fmla="*/ 253126 h 253051"/>
                <a:gd name="connsiteX10" fmla="*/ 58748 w 58506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06" h="253051">
                  <a:moveTo>
                    <a:pt x="58748" y="250595"/>
                  </a:moveTo>
                  <a:cubicBezTo>
                    <a:pt x="58748" y="249836"/>
                    <a:pt x="58748" y="249330"/>
                    <a:pt x="54461" y="245028"/>
                  </a:cubicBezTo>
                  <a:cubicBezTo>
                    <a:pt x="22938" y="213144"/>
                    <a:pt x="14868" y="165317"/>
                    <a:pt x="14868" y="126600"/>
                  </a:cubicBezTo>
                  <a:cubicBezTo>
                    <a:pt x="14868" y="82569"/>
                    <a:pt x="24451" y="38538"/>
                    <a:pt x="55470" y="6907"/>
                  </a:cubicBezTo>
                  <a:cubicBezTo>
                    <a:pt x="58748" y="3871"/>
                    <a:pt x="58748" y="3364"/>
                    <a:pt x="58748" y="2605"/>
                  </a:cubicBezTo>
                  <a:cubicBezTo>
                    <a:pt x="58748" y="834"/>
                    <a:pt x="57740" y="75"/>
                    <a:pt x="56226" y="75"/>
                  </a:cubicBezTo>
                  <a:cubicBezTo>
                    <a:pt x="53705" y="75"/>
                    <a:pt x="31008" y="17282"/>
                    <a:pt x="16129" y="49420"/>
                  </a:cubicBezTo>
                  <a:cubicBezTo>
                    <a:pt x="3268" y="77255"/>
                    <a:pt x="242" y="105344"/>
                    <a:pt x="242" y="126600"/>
                  </a:cubicBezTo>
                  <a:cubicBezTo>
                    <a:pt x="242" y="146338"/>
                    <a:pt x="3016" y="176957"/>
                    <a:pt x="16886" y="205552"/>
                  </a:cubicBezTo>
                  <a:cubicBezTo>
                    <a:pt x="32017" y="236677"/>
                    <a:pt x="53705" y="253126"/>
                    <a:pt x="56226" y="253126"/>
                  </a:cubicBezTo>
                  <a:cubicBezTo>
                    <a:pt x="57740" y="253126"/>
                    <a:pt x="58748" y="252367"/>
                    <a:pt x="58748" y="250595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CAD419D2-E783-3A16-4846-415CAFC16DDC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2069932" y="6488352"/>
              <a:ext cx="205025" cy="181280"/>
            </a:xfrm>
            <a:custGeom>
              <a:avLst/>
              <a:gdLst>
                <a:gd name="connsiteX0" fmla="*/ 205271 w 205025"/>
                <a:gd name="connsiteY0" fmla="*/ 10040 h 181280"/>
                <a:gd name="connsiteX1" fmla="*/ 178035 w 205025"/>
                <a:gd name="connsiteY1" fmla="*/ 171 h 181280"/>
                <a:gd name="connsiteX2" fmla="*/ 82962 w 205025"/>
                <a:gd name="connsiteY2" fmla="*/ 171 h 181280"/>
                <a:gd name="connsiteX3" fmla="*/ 43873 w 205025"/>
                <a:gd name="connsiteY3" fmla="*/ 21174 h 181280"/>
                <a:gd name="connsiteX4" fmla="*/ 46395 w 205025"/>
                <a:gd name="connsiteY4" fmla="*/ 22946 h 181280"/>
                <a:gd name="connsiteX5" fmla="*/ 63039 w 205025"/>
                <a:gd name="connsiteY5" fmla="*/ 14595 h 181280"/>
                <a:gd name="connsiteX6" fmla="*/ 86240 w 205025"/>
                <a:gd name="connsiteY6" fmla="*/ 14089 h 181280"/>
                <a:gd name="connsiteX7" fmla="*/ 101876 w 205025"/>
                <a:gd name="connsiteY7" fmla="*/ 14089 h 181280"/>
                <a:gd name="connsiteX8" fmla="*/ 100867 w 205025"/>
                <a:gd name="connsiteY8" fmla="*/ 18897 h 181280"/>
                <a:gd name="connsiteX9" fmla="*/ 65057 w 205025"/>
                <a:gd name="connsiteY9" fmla="*/ 129227 h 181280"/>
                <a:gd name="connsiteX10" fmla="*/ 46395 w 205025"/>
                <a:gd name="connsiteY10" fmla="*/ 167185 h 181280"/>
                <a:gd name="connsiteX11" fmla="*/ 22438 w 205025"/>
                <a:gd name="connsiteY11" fmla="*/ 151243 h 181280"/>
                <a:gd name="connsiteX12" fmla="*/ 19916 w 205025"/>
                <a:gd name="connsiteY12" fmla="*/ 148712 h 181280"/>
                <a:gd name="connsiteX13" fmla="*/ 245 w 205025"/>
                <a:gd name="connsiteY13" fmla="*/ 161112 h 181280"/>
                <a:gd name="connsiteX14" fmla="*/ 750 w 205025"/>
                <a:gd name="connsiteY14" fmla="*/ 162630 h 181280"/>
                <a:gd name="connsiteX15" fmla="*/ 28994 w 205025"/>
                <a:gd name="connsiteY15" fmla="*/ 181356 h 181280"/>
                <a:gd name="connsiteX16" fmla="*/ 64805 w 205025"/>
                <a:gd name="connsiteY16" fmla="*/ 162630 h 181280"/>
                <a:gd name="connsiteX17" fmla="*/ 96328 w 205025"/>
                <a:gd name="connsiteY17" fmla="*/ 96331 h 181280"/>
                <a:gd name="connsiteX18" fmla="*/ 144999 w 205025"/>
                <a:gd name="connsiteY18" fmla="*/ 96331 h 181280"/>
                <a:gd name="connsiteX19" fmla="*/ 144495 w 205025"/>
                <a:gd name="connsiteY19" fmla="*/ 97090 h 181280"/>
                <a:gd name="connsiteX20" fmla="*/ 147017 w 205025"/>
                <a:gd name="connsiteY20" fmla="*/ 98861 h 181280"/>
                <a:gd name="connsiteX21" fmla="*/ 166939 w 205025"/>
                <a:gd name="connsiteY21" fmla="*/ 83931 h 181280"/>
                <a:gd name="connsiteX22" fmla="*/ 162148 w 205025"/>
                <a:gd name="connsiteY22" fmla="*/ 82413 h 181280"/>
                <a:gd name="connsiteX23" fmla="*/ 101624 w 205025"/>
                <a:gd name="connsiteY23" fmla="*/ 82413 h 181280"/>
                <a:gd name="connsiteX24" fmla="*/ 121294 w 205025"/>
                <a:gd name="connsiteY24" fmla="*/ 14089 h 181280"/>
                <a:gd name="connsiteX25" fmla="*/ 154582 w 205025"/>
                <a:gd name="connsiteY25" fmla="*/ 14089 h 181280"/>
                <a:gd name="connsiteX26" fmla="*/ 183079 w 205025"/>
                <a:gd name="connsiteY26" fmla="*/ 18391 h 181280"/>
                <a:gd name="connsiteX27" fmla="*/ 183584 w 205025"/>
                <a:gd name="connsiteY27" fmla="*/ 23705 h 181280"/>
                <a:gd name="connsiteX28" fmla="*/ 185601 w 205025"/>
                <a:gd name="connsiteY28" fmla="*/ 24464 h 181280"/>
                <a:gd name="connsiteX29" fmla="*/ 205271 w 205025"/>
                <a:gd name="connsiteY29" fmla="*/ 10040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5025" h="181280">
                  <a:moveTo>
                    <a:pt x="205271" y="10040"/>
                  </a:moveTo>
                  <a:cubicBezTo>
                    <a:pt x="205271" y="-1600"/>
                    <a:pt x="185853" y="171"/>
                    <a:pt x="178035" y="171"/>
                  </a:cubicBezTo>
                  <a:lnTo>
                    <a:pt x="82962" y="171"/>
                  </a:lnTo>
                  <a:cubicBezTo>
                    <a:pt x="70353" y="171"/>
                    <a:pt x="47908" y="7510"/>
                    <a:pt x="43873" y="21174"/>
                  </a:cubicBezTo>
                  <a:cubicBezTo>
                    <a:pt x="44378" y="22693"/>
                    <a:pt x="44882" y="22946"/>
                    <a:pt x="46395" y="22946"/>
                  </a:cubicBezTo>
                  <a:cubicBezTo>
                    <a:pt x="51943" y="22946"/>
                    <a:pt x="59509" y="18391"/>
                    <a:pt x="63039" y="14595"/>
                  </a:cubicBezTo>
                  <a:cubicBezTo>
                    <a:pt x="70857" y="14595"/>
                    <a:pt x="78423" y="14089"/>
                    <a:pt x="86240" y="14089"/>
                  </a:cubicBezTo>
                  <a:lnTo>
                    <a:pt x="101876" y="14089"/>
                  </a:lnTo>
                  <a:cubicBezTo>
                    <a:pt x="101876" y="14089"/>
                    <a:pt x="100867" y="18644"/>
                    <a:pt x="100867" y="18897"/>
                  </a:cubicBezTo>
                  <a:cubicBezTo>
                    <a:pt x="91032" y="65205"/>
                    <a:pt x="76153" y="104428"/>
                    <a:pt x="65057" y="129227"/>
                  </a:cubicBezTo>
                  <a:cubicBezTo>
                    <a:pt x="63544" y="132517"/>
                    <a:pt x="49926" y="164148"/>
                    <a:pt x="46395" y="167185"/>
                  </a:cubicBezTo>
                  <a:cubicBezTo>
                    <a:pt x="35299" y="167185"/>
                    <a:pt x="26977" y="161112"/>
                    <a:pt x="22438" y="151243"/>
                  </a:cubicBezTo>
                  <a:cubicBezTo>
                    <a:pt x="21681" y="149724"/>
                    <a:pt x="21681" y="148712"/>
                    <a:pt x="19916" y="148712"/>
                  </a:cubicBezTo>
                  <a:cubicBezTo>
                    <a:pt x="14116" y="148712"/>
                    <a:pt x="245" y="156810"/>
                    <a:pt x="245" y="161112"/>
                  </a:cubicBezTo>
                  <a:cubicBezTo>
                    <a:pt x="245" y="161618"/>
                    <a:pt x="498" y="162124"/>
                    <a:pt x="750" y="162630"/>
                  </a:cubicBezTo>
                  <a:cubicBezTo>
                    <a:pt x="5289" y="174523"/>
                    <a:pt x="16637" y="181356"/>
                    <a:pt x="28994" y="181356"/>
                  </a:cubicBezTo>
                  <a:cubicBezTo>
                    <a:pt x="41856" y="181356"/>
                    <a:pt x="56735" y="171993"/>
                    <a:pt x="64805" y="162630"/>
                  </a:cubicBezTo>
                  <a:cubicBezTo>
                    <a:pt x="73127" y="153014"/>
                    <a:pt x="89771" y="111514"/>
                    <a:pt x="96328" y="96331"/>
                  </a:cubicBezTo>
                  <a:lnTo>
                    <a:pt x="144999" y="96331"/>
                  </a:lnTo>
                  <a:cubicBezTo>
                    <a:pt x="144747" y="96584"/>
                    <a:pt x="144495" y="96837"/>
                    <a:pt x="144495" y="97090"/>
                  </a:cubicBezTo>
                  <a:cubicBezTo>
                    <a:pt x="144495" y="98102"/>
                    <a:pt x="146008" y="98861"/>
                    <a:pt x="147017" y="98861"/>
                  </a:cubicBezTo>
                  <a:cubicBezTo>
                    <a:pt x="152565" y="98861"/>
                    <a:pt x="166939" y="91776"/>
                    <a:pt x="166939" y="83931"/>
                  </a:cubicBezTo>
                  <a:cubicBezTo>
                    <a:pt x="166939" y="82160"/>
                    <a:pt x="165174" y="82413"/>
                    <a:pt x="162148" y="82413"/>
                  </a:cubicBezTo>
                  <a:lnTo>
                    <a:pt x="101624" y="82413"/>
                  </a:lnTo>
                  <a:cubicBezTo>
                    <a:pt x="108180" y="59638"/>
                    <a:pt x="116755" y="37370"/>
                    <a:pt x="121294" y="14089"/>
                  </a:cubicBezTo>
                  <a:lnTo>
                    <a:pt x="154582" y="14089"/>
                  </a:lnTo>
                  <a:cubicBezTo>
                    <a:pt x="160887" y="14089"/>
                    <a:pt x="178540" y="12824"/>
                    <a:pt x="183079" y="18391"/>
                  </a:cubicBezTo>
                  <a:cubicBezTo>
                    <a:pt x="183584" y="19909"/>
                    <a:pt x="182827" y="22440"/>
                    <a:pt x="183584" y="23705"/>
                  </a:cubicBezTo>
                  <a:cubicBezTo>
                    <a:pt x="184088" y="24211"/>
                    <a:pt x="184844" y="24464"/>
                    <a:pt x="185601" y="24464"/>
                  </a:cubicBezTo>
                  <a:cubicBezTo>
                    <a:pt x="191653" y="24464"/>
                    <a:pt x="205271" y="16873"/>
                    <a:pt x="205271" y="1004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C4C340AA-3AC5-8971-311E-67CE7EAC2BB3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2283067" y="6439435"/>
              <a:ext cx="78025" cy="121160"/>
            </a:xfrm>
            <a:custGeom>
              <a:avLst/>
              <a:gdLst>
                <a:gd name="connsiteX0" fmla="*/ 16494 w 78025"/>
                <a:gd name="connsiteY0" fmla="*/ 18847 h 121160"/>
                <a:gd name="connsiteX1" fmla="*/ 33618 w 78025"/>
                <a:gd name="connsiteY1" fmla="*/ 21150 h 121160"/>
                <a:gd name="connsiteX2" fmla="*/ 70689 w 78025"/>
                <a:gd name="connsiteY2" fmla="*/ 2551 h 121160"/>
                <a:gd name="connsiteX3" fmla="*/ 68570 w 78025"/>
                <a:gd name="connsiteY3" fmla="*/ 71 h 121160"/>
                <a:gd name="connsiteX4" fmla="*/ 67158 w 78025"/>
                <a:gd name="connsiteY4" fmla="*/ 602 h 121160"/>
                <a:gd name="connsiteX5" fmla="*/ 40502 w 78025"/>
                <a:gd name="connsiteY5" fmla="*/ 5739 h 121160"/>
                <a:gd name="connsiteX6" fmla="*/ 14729 w 78025"/>
                <a:gd name="connsiteY6" fmla="*/ 956 h 121160"/>
                <a:gd name="connsiteX7" fmla="*/ 12434 w 78025"/>
                <a:gd name="connsiteY7" fmla="*/ 71 h 121160"/>
                <a:gd name="connsiteX8" fmla="*/ 10139 w 78025"/>
                <a:gd name="connsiteY8" fmla="*/ 4853 h 121160"/>
                <a:gd name="connsiteX9" fmla="*/ 10139 w 78025"/>
                <a:gd name="connsiteY9" fmla="*/ 57108 h 121160"/>
                <a:gd name="connsiteX10" fmla="*/ 12964 w 78025"/>
                <a:gd name="connsiteY10" fmla="*/ 62245 h 121160"/>
                <a:gd name="connsiteX11" fmla="*/ 16494 w 78025"/>
                <a:gd name="connsiteY11" fmla="*/ 59765 h 121160"/>
                <a:gd name="connsiteX12" fmla="*/ 41032 w 78025"/>
                <a:gd name="connsiteY12" fmla="*/ 48606 h 121160"/>
                <a:gd name="connsiteX13" fmla="*/ 57272 w 78025"/>
                <a:gd name="connsiteY13" fmla="*/ 58525 h 121160"/>
                <a:gd name="connsiteX14" fmla="*/ 61509 w 78025"/>
                <a:gd name="connsiteY14" fmla="*/ 81376 h 121160"/>
                <a:gd name="connsiteX15" fmla="*/ 56213 w 78025"/>
                <a:gd name="connsiteY15" fmla="*/ 104935 h 121160"/>
                <a:gd name="connsiteX16" fmla="*/ 35559 w 78025"/>
                <a:gd name="connsiteY16" fmla="*/ 115563 h 121160"/>
                <a:gd name="connsiteX17" fmla="*/ 7844 w 78025"/>
                <a:gd name="connsiteY17" fmla="*/ 97495 h 121160"/>
                <a:gd name="connsiteX18" fmla="*/ 17906 w 78025"/>
                <a:gd name="connsiteY18" fmla="*/ 88816 h 121160"/>
                <a:gd name="connsiteX19" fmla="*/ 9080 w 78025"/>
                <a:gd name="connsiteY19" fmla="*/ 79782 h 121160"/>
                <a:gd name="connsiteX20" fmla="*/ 254 w 78025"/>
                <a:gd name="connsiteY20" fmla="*/ 89347 h 121160"/>
                <a:gd name="connsiteX21" fmla="*/ 35912 w 78025"/>
                <a:gd name="connsiteY21" fmla="*/ 121231 h 121160"/>
                <a:gd name="connsiteX22" fmla="*/ 78279 w 78025"/>
                <a:gd name="connsiteY22" fmla="*/ 82084 h 121160"/>
                <a:gd name="connsiteX23" fmla="*/ 41208 w 78025"/>
                <a:gd name="connsiteY23" fmla="*/ 43646 h 121160"/>
                <a:gd name="connsiteX24" fmla="*/ 16494 w 78025"/>
                <a:gd name="connsiteY24" fmla="*/ 52326 h 121160"/>
                <a:gd name="connsiteX25" fmla="*/ 16494 w 78025"/>
                <a:gd name="connsiteY25" fmla="*/ 1884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025" h="121160">
                  <a:moveTo>
                    <a:pt x="16494" y="18847"/>
                  </a:moveTo>
                  <a:cubicBezTo>
                    <a:pt x="25497" y="21150"/>
                    <a:pt x="30793" y="21150"/>
                    <a:pt x="33618" y="21150"/>
                  </a:cubicBezTo>
                  <a:cubicBezTo>
                    <a:pt x="56919" y="21150"/>
                    <a:pt x="70689" y="5208"/>
                    <a:pt x="70689" y="2551"/>
                  </a:cubicBezTo>
                  <a:cubicBezTo>
                    <a:pt x="70689" y="602"/>
                    <a:pt x="69453" y="71"/>
                    <a:pt x="68570" y="71"/>
                  </a:cubicBezTo>
                  <a:cubicBezTo>
                    <a:pt x="68217" y="71"/>
                    <a:pt x="67864" y="71"/>
                    <a:pt x="67158" y="602"/>
                  </a:cubicBezTo>
                  <a:cubicBezTo>
                    <a:pt x="62921" y="2196"/>
                    <a:pt x="53565" y="5739"/>
                    <a:pt x="40502" y="5739"/>
                  </a:cubicBezTo>
                  <a:cubicBezTo>
                    <a:pt x="35559" y="5739"/>
                    <a:pt x="26203" y="5385"/>
                    <a:pt x="14729" y="956"/>
                  </a:cubicBezTo>
                  <a:cubicBezTo>
                    <a:pt x="12964" y="71"/>
                    <a:pt x="12611" y="71"/>
                    <a:pt x="12434" y="71"/>
                  </a:cubicBezTo>
                  <a:cubicBezTo>
                    <a:pt x="10139" y="71"/>
                    <a:pt x="10139" y="2019"/>
                    <a:pt x="10139" y="4853"/>
                  </a:cubicBezTo>
                  <a:lnTo>
                    <a:pt x="10139" y="57108"/>
                  </a:lnTo>
                  <a:cubicBezTo>
                    <a:pt x="10139" y="60120"/>
                    <a:pt x="10139" y="62245"/>
                    <a:pt x="12964" y="62245"/>
                  </a:cubicBezTo>
                  <a:cubicBezTo>
                    <a:pt x="14552" y="62245"/>
                    <a:pt x="14729" y="61891"/>
                    <a:pt x="16494" y="59765"/>
                  </a:cubicBezTo>
                  <a:cubicBezTo>
                    <a:pt x="24085" y="50023"/>
                    <a:pt x="34853" y="48606"/>
                    <a:pt x="41032" y="48606"/>
                  </a:cubicBezTo>
                  <a:cubicBezTo>
                    <a:pt x="51624" y="48606"/>
                    <a:pt x="56390" y="57108"/>
                    <a:pt x="57272" y="58525"/>
                  </a:cubicBezTo>
                  <a:cubicBezTo>
                    <a:pt x="60450" y="64371"/>
                    <a:pt x="61509" y="71102"/>
                    <a:pt x="61509" y="81376"/>
                  </a:cubicBezTo>
                  <a:cubicBezTo>
                    <a:pt x="61509" y="86690"/>
                    <a:pt x="61509" y="97141"/>
                    <a:pt x="56213" y="104935"/>
                  </a:cubicBezTo>
                  <a:cubicBezTo>
                    <a:pt x="51800" y="111312"/>
                    <a:pt x="44209" y="115563"/>
                    <a:pt x="35559" y="115563"/>
                  </a:cubicBezTo>
                  <a:cubicBezTo>
                    <a:pt x="24085" y="115563"/>
                    <a:pt x="12258" y="109186"/>
                    <a:pt x="7844" y="97495"/>
                  </a:cubicBezTo>
                  <a:cubicBezTo>
                    <a:pt x="14552" y="98027"/>
                    <a:pt x="17906" y="93598"/>
                    <a:pt x="17906" y="88816"/>
                  </a:cubicBezTo>
                  <a:cubicBezTo>
                    <a:pt x="17906" y="81199"/>
                    <a:pt x="11375" y="79782"/>
                    <a:pt x="9080" y="79782"/>
                  </a:cubicBezTo>
                  <a:cubicBezTo>
                    <a:pt x="8727" y="79782"/>
                    <a:pt x="254" y="79782"/>
                    <a:pt x="254" y="89347"/>
                  </a:cubicBezTo>
                  <a:cubicBezTo>
                    <a:pt x="254" y="105289"/>
                    <a:pt x="14729" y="121231"/>
                    <a:pt x="35912" y="121231"/>
                  </a:cubicBezTo>
                  <a:cubicBezTo>
                    <a:pt x="58508" y="121231"/>
                    <a:pt x="78279" y="104404"/>
                    <a:pt x="78279" y="82084"/>
                  </a:cubicBezTo>
                  <a:cubicBezTo>
                    <a:pt x="78279" y="62068"/>
                    <a:pt x="63098" y="43646"/>
                    <a:pt x="41208" y="43646"/>
                  </a:cubicBezTo>
                  <a:cubicBezTo>
                    <a:pt x="33441" y="43646"/>
                    <a:pt x="24262" y="45594"/>
                    <a:pt x="16494" y="52326"/>
                  </a:cubicBezTo>
                  <a:lnTo>
                    <a:pt x="16494" y="18847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91B6C448-68D5-E2E3-F2BB-8DAB87F7A2B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2386062" y="6424201"/>
              <a:ext cx="75907" cy="177135"/>
            </a:xfrm>
            <a:custGeom>
              <a:avLst/>
              <a:gdLst>
                <a:gd name="connsiteX0" fmla="*/ 75106 w 75907"/>
                <a:gd name="connsiteY0" fmla="*/ 7865 h 177135"/>
                <a:gd name="connsiteX1" fmla="*/ 76165 w 75907"/>
                <a:gd name="connsiteY1" fmla="*/ 4499 h 177135"/>
                <a:gd name="connsiteX2" fmla="*/ 71928 w 75907"/>
                <a:gd name="connsiteY2" fmla="*/ 71 h 177135"/>
                <a:gd name="connsiteX3" fmla="*/ 67162 w 75907"/>
                <a:gd name="connsiteY3" fmla="*/ 4499 h 177135"/>
                <a:gd name="connsiteX4" fmla="*/ 1317 w 75907"/>
                <a:gd name="connsiteY4" fmla="*/ 169412 h 177135"/>
                <a:gd name="connsiteX5" fmla="*/ 258 w 75907"/>
                <a:gd name="connsiteY5" fmla="*/ 172778 h 177135"/>
                <a:gd name="connsiteX6" fmla="*/ 4494 w 75907"/>
                <a:gd name="connsiteY6" fmla="*/ 177206 h 177135"/>
                <a:gd name="connsiteX7" fmla="*/ 9261 w 75907"/>
                <a:gd name="connsiteY7" fmla="*/ 172778 h 177135"/>
                <a:gd name="connsiteX8" fmla="*/ 75106 w 75907"/>
                <a:gd name="connsiteY8" fmla="*/ 7865 h 17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07" h="177135">
                  <a:moveTo>
                    <a:pt x="75106" y="7865"/>
                  </a:moveTo>
                  <a:cubicBezTo>
                    <a:pt x="76165" y="5562"/>
                    <a:pt x="76165" y="5208"/>
                    <a:pt x="76165" y="4499"/>
                  </a:cubicBezTo>
                  <a:cubicBezTo>
                    <a:pt x="76165" y="1665"/>
                    <a:pt x="73870" y="71"/>
                    <a:pt x="71928" y="71"/>
                  </a:cubicBezTo>
                  <a:cubicBezTo>
                    <a:pt x="68927" y="71"/>
                    <a:pt x="68045" y="2196"/>
                    <a:pt x="67162" y="4499"/>
                  </a:cubicBezTo>
                  <a:lnTo>
                    <a:pt x="1317" y="169412"/>
                  </a:lnTo>
                  <a:cubicBezTo>
                    <a:pt x="258" y="171715"/>
                    <a:pt x="258" y="172069"/>
                    <a:pt x="258" y="172778"/>
                  </a:cubicBezTo>
                  <a:cubicBezTo>
                    <a:pt x="258" y="175612"/>
                    <a:pt x="2552" y="177206"/>
                    <a:pt x="4494" y="177206"/>
                  </a:cubicBezTo>
                  <a:cubicBezTo>
                    <a:pt x="7495" y="177206"/>
                    <a:pt x="8378" y="175081"/>
                    <a:pt x="9261" y="172778"/>
                  </a:cubicBezTo>
                  <a:lnTo>
                    <a:pt x="75106" y="7865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49094D0B-754A-5C10-F6D2-814F71CDB706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2482680" y="6437663"/>
              <a:ext cx="86499" cy="119389"/>
            </a:xfrm>
            <a:custGeom>
              <a:avLst/>
              <a:gdLst>
                <a:gd name="connsiteX0" fmla="*/ 86761 w 86499"/>
                <a:gd name="connsiteY0" fmla="*/ 90410 h 119389"/>
                <a:gd name="connsiteX1" fmla="*/ 86761 w 86499"/>
                <a:gd name="connsiteY1" fmla="*/ 84033 h 119389"/>
                <a:gd name="connsiteX2" fmla="*/ 67166 w 86499"/>
                <a:gd name="connsiteY2" fmla="*/ 84033 h 119389"/>
                <a:gd name="connsiteX3" fmla="*/ 67166 w 86499"/>
                <a:gd name="connsiteY3" fmla="*/ 5030 h 119389"/>
                <a:gd name="connsiteX4" fmla="*/ 63283 w 86499"/>
                <a:gd name="connsiteY4" fmla="*/ 71 h 119389"/>
                <a:gd name="connsiteX5" fmla="*/ 58693 w 86499"/>
                <a:gd name="connsiteY5" fmla="*/ 2551 h 119389"/>
                <a:gd name="connsiteX6" fmla="*/ 262 w 86499"/>
                <a:gd name="connsiteY6" fmla="*/ 84033 h 119389"/>
                <a:gd name="connsiteX7" fmla="*/ 262 w 86499"/>
                <a:gd name="connsiteY7" fmla="*/ 90410 h 119389"/>
                <a:gd name="connsiteX8" fmla="*/ 52161 w 86499"/>
                <a:gd name="connsiteY8" fmla="*/ 90410 h 119389"/>
                <a:gd name="connsiteX9" fmla="*/ 52161 w 86499"/>
                <a:gd name="connsiteY9" fmla="*/ 104935 h 119389"/>
                <a:gd name="connsiteX10" fmla="*/ 37862 w 86499"/>
                <a:gd name="connsiteY10" fmla="*/ 113083 h 119389"/>
                <a:gd name="connsiteX11" fmla="*/ 33096 w 86499"/>
                <a:gd name="connsiteY11" fmla="*/ 113083 h 119389"/>
                <a:gd name="connsiteX12" fmla="*/ 33096 w 86499"/>
                <a:gd name="connsiteY12" fmla="*/ 119460 h 119389"/>
                <a:gd name="connsiteX13" fmla="*/ 59575 w 86499"/>
                <a:gd name="connsiteY13" fmla="*/ 118752 h 119389"/>
                <a:gd name="connsiteX14" fmla="*/ 86231 w 86499"/>
                <a:gd name="connsiteY14" fmla="*/ 119460 h 119389"/>
                <a:gd name="connsiteX15" fmla="*/ 86231 w 86499"/>
                <a:gd name="connsiteY15" fmla="*/ 113083 h 119389"/>
                <a:gd name="connsiteX16" fmla="*/ 81465 w 86499"/>
                <a:gd name="connsiteY16" fmla="*/ 113083 h 119389"/>
                <a:gd name="connsiteX17" fmla="*/ 67166 w 86499"/>
                <a:gd name="connsiteY17" fmla="*/ 104935 h 119389"/>
                <a:gd name="connsiteX18" fmla="*/ 67166 w 86499"/>
                <a:gd name="connsiteY18" fmla="*/ 90410 h 119389"/>
                <a:gd name="connsiteX19" fmla="*/ 86761 w 86499"/>
                <a:gd name="connsiteY19" fmla="*/ 90410 h 119389"/>
                <a:gd name="connsiteX20" fmla="*/ 53397 w 86499"/>
                <a:gd name="connsiteY20" fmla="*/ 19201 h 119389"/>
                <a:gd name="connsiteX21" fmla="*/ 53397 w 86499"/>
                <a:gd name="connsiteY21" fmla="*/ 84033 h 119389"/>
                <a:gd name="connsiteX22" fmla="*/ 6793 w 86499"/>
                <a:gd name="connsiteY22" fmla="*/ 84033 h 119389"/>
                <a:gd name="connsiteX23" fmla="*/ 53397 w 86499"/>
                <a:gd name="connsiteY23" fmla="*/ 19201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499" h="119389">
                  <a:moveTo>
                    <a:pt x="86761" y="90410"/>
                  </a:moveTo>
                  <a:lnTo>
                    <a:pt x="86761" y="84033"/>
                  </a:lnTo>
                  <a:lnTo>
                    <a:pt x="67166" y="84033"/>
                  </a:lnTo>
                  <a:lnTo>
                    <a:pt x="67166" y="5030"/>
                  </a:lnTo>
                  <a:cubicBezTo>
                    <a:pt x="67166" y="1311"/>
                    <a:pt x="67166" y="71"/>
                    <a:pt x="63283" y="71"/>
                  </a:cubicBezTo>
                  <a:cubicBezTo>
                    <a:pt x="61164" y="71"/>
                    <a:pt x="60458" y="71"/>
                    <a:pt x="58693" y="2551"/>
                  </a:cubicBezTo>
                  <a:lnTo>
                    <a:pt x="262" y="84033"/>
                  </a:lnTo>
                  <a:lnTo>
                    <a:pt x="262" y="90410"/>
                  </a:lnTo>
                  <a:lnTo>
                    <a:pt x="52161" y="90410"/>
                  </a:lnTo>
                  <a:lnTo>
                    <a:pt x="52161" y="104935"/>
                  </a:lnTo>
                  <a:cubicBezTo>
                    <a:pt x="52161" y="110958"/>
                    <a:pt x="52161" y="113083"/>
                    <a:pt x="37862" y="113083"/>
                  </a:cubicBezTo>
                  <a:lnTo>
                    <a:pt x="33096" y="113083"/>
                  </a:lnTo>
                  <a:lnTo>
                    <a:pt x="33096" y="119460"/>
                  </a:lnTo>
                  <a:cubicBezTo>
                    <a:pt x="41922" y="119106"/>
                    <a:pt x="53220" y="118752"/>
                    <a:pt x="59575" y="118752"/>
                  </a:cubicBezTo>
                  <a:cubicBezTo>
                    <a:pt x="66107" y="118752"/>
                    <a:pt x="77405" y="119106"/>
                    <a:pt x="86231" y="119460"/>
                  </a:cubicBezTo>
                  <a:lnTo>
                    <a:pt x="86231" y="113083"/>
                  </a:lnTo>
                  <a:lnTo>
                    <a:pt x="81465" y="113083"/>
                  </a:lnTo>
                  <a:cubicBezTo>
                    <a:pt x="67166" y="113083"/>
                    <a:pt x="67166" y="110958"/>
                    <a:pt x="67166" y="104935"/>
                  </a:cubicBezTo>
                  <a:lnTo>
                    <a:pt x="67166" y="90410"/>
                  </a:lnTo>
                  <a:lnTo>
                    <a:pt x="86761" y="90410"/>
                  </a:lnTo>
                  <a:close/>
                  <a:moveTo>
                    <a:pt x="53397" y="19201"/>
                  </a:moveTo>
                  <a:lnTo>
                    <a:pt x="53397" y="84033"/>
                  </a:lnTo>
                  <a:lnTo>
                    <a:pt x="6793" y="84033"/>
                  </a:lnTo>
                  <a:lnTo>
                    <a:pt x="53397" y="19201"/>
                  </a:ln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D5B29715-F34A-92DF-5354-E85D6AACFB9E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2603303" y="6471747"/>
              <a:ext cx="58506" cy="253051"/>
            </a:xfrm>
            <a:custGeom>
              <a:avLst/>
              <a:gdLst>
                <a:gd name="connsiteX0" fmla="*/ 58773 w 58506"/>
                <a:gd name="connsiteY0" fmla="*/ 126600 h 253051"/>
                <a:gd name="connsiteX1" fmla="*/ 42129 w 58506"/>
                <a:gd name="connsiteY1" fmla="*/ 47648 h 253051"/>
                <a:gd name="connsiteX2" fmla="*/ 2788 w 58506"/>
                <a:gd name="connsiteY2" fmla="*/ 75 h 253051"/>
                <a:gd name="connsiteX3" fmla="*/ 266 w 58506"/>
                <a:gd name="connsiteY3" fmla="*/ 2605 h 253051"/>
                <a:gd name="connsiteX4" fmla="*/ 5058 w 58506"/>
                <a:gd name="connsiteY4" fmla="*/ 8425 h 253051"/>
                <a:gd name="connsiteX5" fmla="*/ 44146 w 58506"/>
                <a:gd name="connsiteY5" fmla="*/ 126600 h 253051"/>
                <a:gd name="connsiteX6" fmla="*/ 3545 w 58506"/>
                <a:gd name="connsiteY6" fmla="*/ 246293 h 253051"/>
                <a:gd name="connsiteX7" fmla="*/ 266 w 58506"/>
                <a:gd name="connsiteY7" fmla="*/ 250595 h 253051"/>
                <a:gd name="connsiteX8" fmla="*/ 2788 w 58506"/>
                <a:gd name="connsiteY8" fmla="*/ 253126 h 253051"/>
                <a:gd name="connsiteX9" fmla="*/ 42885 w 58506"/>
                <a:gd name="connsiteY9" fmla="*/ 203781 h 253051"/>
                <a:gd name="connsiteX10" fmla="*/ 58773 w 58506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06" h="253051">
                  <a:moveTo>
                    <a:pt x="58773" y="126600"/>
                  </a:moveTo>
                  <a:cubicBezTo>
                    <a:pt x="58773" y="106862"/>
                    <a:pt x="55999" y="76243"/>
                    <a:pt x="42129" y="47648"/>
                  </a:cubicBezTo>
                  <a:cubicBezTo>
                    <a:pt x="26998" y="16523"/>
                    <a:pt x="5310" y="75"/>
                    <a:pt x="2788" y="75"/>
                  </a:cubicBezTo>
                  <a:cubicBezTo>
                    <a:pt x="1275" y="75"/>
                    <a:pt x="266" y="1087"/>
                    <a:pt x="266" y="2605"/>
                  </a:cubicBezTo>
                  <a:cubicBezTo>
                    <a:pt x="266" y="3364"/>
                    <a:pt x="266" y="3871"/>
                    <a:pt x="5058" y="8425"/>
                  </a:cubicBezTo>
                  <a:cubicBezTo>
                    <a:pt x="29772" y="33477"/>
                    <a:pt x="44146" y="73713"/>
                    <a:pt x="44146" y="126600"/>
                  </a:cubicBezTo>
                  <a:cubicBezTo>
                    <a:pt x="44146" y="169872"/>
                    <a:pt x="34815" y="214409"/>
                    <a:pt x="3545" y="246293"/>
                  </a:cubicBezTo>
                  <a:cubicBezTo>
                    <a:pt x="266" y="249330"/>
                    <a:pt x="266" y="249836"/>
                    <a:pt x="266" y="250595"/>
                  </a:cubicBezTo>
                  <a:cubicBezTo>
                    <a:pt x="266" y="252114"/>
                    <a:pt x="1275" y="253126"/>
                    <a:pt x="2788" y="253126"/>
                  </a:cubicBezTo>
                  <a:cubicBezTo>
                    <a:pt x="5310" y="253126"/>
                    <a:pt x="28006" y="235918"/>
                    <a:pt x="42885" y="203781"/>
                  </a:cubicBezTo>
                  <a:cubicBezTo>
                    <a:pt x="55747" y="175945"/>
                    <a:pt x="58773" y="147857"/>
                    <a:pt x="58773" y="126600"/>
                  </a:cubicBezTo>
                  <a:close/>
                </a:path>
              </a:pathLst>
            </a:custGeom>
            <a:solidFill>
              <a:srgbClr val="000000"/>
            </a:solidFill>
            <a:ln w="253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413" name="Group 412" descr="\documentclass{article}&#10;\usepackage{amsmath}&#10;\pagestyle{empty}&#10;\begin{document}&#10;&#10;$$\alpha=\frac{\ell^3}{m},\quad Q_{m}=\sqrt{\frac{m\ell}{2}}$$&#10;&#10;&#10;\end{document}" title="IguanaTex Vector Display">
            <a:extLst>
              <a:ext uri="{FF2B5EF4-FFF2-40B4-BE49-F238E27FC236}">
                <a16:creationId xmlns:a16="http://schemas.microsoft.com/office/drawing/2014/main" id="{813A11D5-362B-8DC2-EE52-83D6CDAF0F62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5918200" y="5676900"/>
            <a:ext cx="2509344" cy="607322"/>
            <a:chOff x="10606462" y="7307700"/>
            <a:chExt cx="2509344" cy="607322"/>
          </a:xfrm>
        </p:grpSpPr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84467267-FAF9-FD90-587E-3AE094DAB4B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606462" y="7609927"/>
              <a:ext cx="141961" cy="114632"/>
            </a:xfrm>
            <a:custGeom>
              <a:avLst/>
              <a:gdLst>
                <a:gd name="connsiteX0" fmla="*/ 110514 w 141961"/>
                <a:gd name="connsiteY0" fmla="*/ 52209 h 114632"/>
                <a:gd name="connsiteX1" fmla="*/ 68255 w 141961"/>
                <a:gd name="connsiteY1" fmla="*/ 80 h 114632"/>
                <a:gd name="connsiteX2" fmla="*/ 184 w 141961"/>
                <a:gd name="connsiteY2" fmla="*/ 71947 h 114632"/>
                <a:gd name="connsiteX3" fmla="*/ 41178 w 141961"/>
                <a:gd name="connsiteY3" fmla="*/ 114713 h 114632"/>
                <a:gd name="connsiteX4" fmla="*/ 94572 w 141961"/>
                <a:gd name="connsiteY4" fmla="*/ 93456 h 114632"/>
                <a:gd name="connsiteX5" fmla="*/ 117600 w 141961"/>
                <a:gd name="connsiteY5" fmla="*/ 114713 h 114632"/>
                <a:gd name="connsiteX6" fmla="*/ 138856 w 141961"/>
                <a:gd name="connsiteY6" fmla="*/ 96746 h 114632"/>
                <a:gd name="connsiteX7" fmla="*/ 135819 w 141961"/>
                <a:gd name="connsiteY7" fmla="*/ 94215 h 114632"/>
                <a:gd name="connsiteX8" fmla="*/ 132530 w 141961"/>
                <a:gd name="connsiteY8" fmla="*/ 96746 h 114632"/>
                <a:gd name="connsiteX9" fmla="*/ 118359 w 141961"/>
                <a:gd name="connsiteY9" fmla="*/ 109145 h 114632"/>
                <a:gd name="connsiteX10" fmla="*/ 110514 w 141961"/>
                <a:gd name="connsiteY10" fmla="*/ 83334 h 114632"/>
                <a:gd name="connsiteX11" fmla="*/ 113045 w 141961"/>
                <a:gd name="connsiteY11" fmla="*/ 74477 h 114632"/>
                <a:gd name="connsiteX12" fmla="*/ 142146 w 141961"/>
                <a:gd name="connsiteY12" fmla="*/ 15010 h 114632"/>
                <a:gd name="connsiteX13" fmla="*/ 139109 w 141961"/>
                <a:gd name="connsiteY13" fmla="*/ 12480 h 114632"/>
                <a:gd name="connsiteX14" fmla="*/ 135313 w 141961"/>
                <a:gd name="connsiteY14" fmla="*/ 17794 h 114632"/>
                <a:gd name="connsiteX15" fmla="*/ 110514 w 141961"/>
                <a:gd name="connsiteY15" fmla="*/ 67898 h 114632"/>
                <a:gd name="connsiteX16" fmla="*/ 110514 w 141961"/>
                <a:gd name="connsiteY16" fmla="*/ 52209 h 114632"/>
                <a:gd name="connsiteX17" fmla="*/ 93560 w 141961"/>
                <a:gd name="connsiteY17" fmla="*/ 86877 h 114632"/>
                <a:gd name="connsiteX18" fmla="*/ 41684 w 141961"/>
                <a:gd name="connsiteY18" fmla="*/ 109145 h 114632"/>
                <a:gd name="connsiteX19" fmla="*/ 18910 w 141961"/>
                <a:gd name="connsiteY19" fmla="*/ 81563 h 114632"/>
                <a:gd name="connsiteX20" fmla="*/ 33587 w 141961"/>
                <a:gd name="connsiteY20" fmla="*/ 28928 h 114632"/>
                <a:gd name="connsiteX21" fmla="*/ 68002 w 141961"/>
                <a:gd name="connsiteY21" fmla="*/ 5648 h 114632"/>
                <a:gd name="connsiteX22" fmla="*/ 93054 w 141961"/>
                <a:gd name="connsiteY22" fmla="*/ 58535 h 114632"/>
                <a:gd name="connsiteX23" fmla="*/ 93560 w 141961"/>
                <a:gd name="connsiteY23" fmla="*/ 8687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961" h="114632">
                  <a:moveTo>
                    <a:pt x="110514" y="52209"/>
                  </a:moveTo>
                  <a:cubicBezTo>
                    <a:pt x="110514" y="12480"/>
                    <a:pt x="86981" y="80"/>
                    <a:pt x="68255" y="80"/>
                  </a:cubicBezTo>
                  <a:cubicBezTo>
                    <a:pt x="33587" y="80"/>
                    <a:pt x="184" y="36267"/>
                    <a:pt x="184" y="71947"/>
                  </a:cubicBezTo>
                  <a:cubicBezTo>
                    <a:pt x="184" y="95481"/>
                    <a:pt x="15367" y="114713"/>
                    <a:pt x="41178" y="114713"/>
                  </a:cubicBezTo>
                  <a:cubicBezTo>
                    <a:pt x="57121" y="114713"/>
                    <a:pt x="75340" y="108892"/>
                    <a:pt x="94572" y="93456"/>
                  </a:cubicBezTo>
                  <a:cubicBezTo>
                    <a:pt x="97862" y="106868"/>
                    <a:pt x="106212" y="114713"/>
                    <a:pt x="117600" y="114713"/>
                  </a:cubicBezTo>
                  <a:cubicBezTo>
                    <a:pt x="131011" y="114713"/>
                    <a:pt x="138856" y="100795"/>
                    <a:pt x="138856" y="96746"/>
                  </a:cubicBezTo>
                  <a:cubicBezTo>
                    <a:pt x="138856" y="94975"/>
                    <a:pt x="137338" y="94215"/>
                    <a:pt x="135819" y="94215"/>
                  </a:cubicBezTo>
                  <a:cubicBezTo>
                    <a:pt x="134048" y="94215"/>
                    <a:pt x="133289" y="94975"/>
                    <a:pt x="132530" y="96746"/>
                  </a:cubicBezTo>
                  <a:cubicBezTo>
                    <a:pt x="127975" y="109145"/>
                    <a:pt x="118865" y="109145"/>
                    <a:pt x="118359" y="109145"/>
                  </a:cubicBezTo>
                  <a:cubicBezTo>
                    <a:pt x="110514" y="109145"/>
                    <a:pt x="110514" y="89407"/>
                    <a:pt x="110514" y="83334"/>
                  </a:cubicBezTo>
                  <a:cubicBezTo>
                    <a:pt x="110514" y="78020"/>
                    <a:pt x="110514" y="77514"/>
                    <a:pt x="113045" y="74477"/>
                  </a:cubicBezTo>
                  <a:cubicBezTo>
                    <a:pt x="136832" y="44617"/>
                    <a:pt x="142146" y="15264"/>
                    <a:pt x="142146" y="15010"/>
                  </a:cubicBezTo>
                  <a:cubicBezTo>
                    <a:pt x="142146" y="14504"/>
                    <a:pt x="141893" y="12480"/>
                    <a:pt x="139109" y="12480"/>
                  </a:cubicBezTo>
                  <a:cubicBezTo>
                    <a:pt x="136579" y="12480"/>
                    <a:pt x="136579" y="13239"/>
                    <a:pt x="135313" y="17794"/>
                  </a:cubicBezTo>
                  <a:cubicBezTo>
                    <a:pt x="130758" y="33736"/>
                    <a:pt x="122408" y="52968"/>
                    <a:pt x="110514" y="67898"/>
                  </a:cubicBezTo>
                  <a:lnTo>
                    <a:pt x="110514" y="52209"/>
                  </a:lnTo>
                  <a:close/>
                  <a:moveTo>
                    <a:pt x="93560" y="86877"/>
                  </a:moveTo>
                  <a:cubicBezTo>
                    <a:pt x="71291" y="106362"/>
                    <a:pt x="51806" y="109145"/>
                    <a:pt x="41684" y="109145"/>
                  </a:cubicBezTo>
                  <a:cubicBezTo>
                    <a:pt x="26501" y="109145"/>
                    <a:pt x="18910" y="97758"/>
                    <a:pt x="18910" y="81563"/>
                  </a:cubicBezTo>
                  <a:cubicBezTo>
                    <a:pt x="18910" y="69163"/>
                    <a:pt x="25489" y="41834"/>
                    <a:pt x="33587" y="28928"/>
                  </a:cubicBezTo>
                  <a:cubicBezTo>
                    <a:pt x="45480" y="10456"/>
                    <a:pt x="59145" y="5648"/>
                    <a:pt x="68002" y="5648"/>
                  </a:cubicBezTo>
                  <a:cubicBezTo>
                    <a:pt x="93054" y="5648"/>
                    <a:pt x="93054" y="38797"/>
                    <a:pt x="93054" y="58535"/>
                  </a:cubicBezTo>
                  <a:cubicBezTo>
                    <a:pt x="93054" y="67898"/>
                    <a:pt x="93054" y="82575"/>
                    <a:pt x="93560" y="86877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CF9A2109-C183-F09C-7A29-9B2AFC5A33F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843362" y="7628906"/>
              <a:ext cx="168279" cy="59213"/>
            </a:xfrm>
            <a:custGeom>
              <a:avLst/>
              <a:gdLst>
                <a:gd name="connsiteX0" fmla="*/ 159868 w 168279"/>
                <a:gd name="connsiteY0" fmla="*/ 10203 h 59213"/>
                <a:gd name="connsiteX1" fmla="*/ 168472 w 168279"/>
                <a:gd name="connsiteY1" fmla="*/ 5141 h 59213"/>
                <a:gd name="connsiteX2" fmla="*/ 160122 w 168279"/>
                <a:gd name="connsiteY2" fmla="*/ 80 h 59213"/>
                <a:gd name="connsiteX3" fmla="*/ 8544 w 168279"/>
                <a:gd name="connsiteY3" fmla="*/ 80 h 59213"/>
                <a:gd name="connsiteX4" fmla="*/ 193 w 168279"/>
                <a:gd name="connsiteY4" fmla="*/ 5141 h 59213"/>
                <a:gd name="connsiteX5" fmla="*/ 8797 w 168279"/>
                <a:gd name="connsiteY5" fmla="*/ 10203 h 59213"/>
                <a:gd name="connsiteX6" fmla="*/ 159868 w 168279"/>
                <a:gd name="connsiteY6" fmla="*/ 10203 h 59213"/>
                <a:gd name="connsiteX7" fmla="*/ 160122 w 168279"/>
                <a:gd name="connsiteY7" fmla="*/ 59294 h 59213"/>
                <a:gd name="connsiteX8" fmla="*/ 168472 w 168279"/>
                <a:gd name="connsiteY8" fmla="*/ 54233 h 59213"/>
                <a:gd name="connsiteX9" fmla="*/ 159868 w 168279"/>
                <a:gd name="connsiteY9" fmla="*/ 49172 h 59213"/>
                <a:gd name="connsiteX10" fmla="*/ 8797 w 168279"/>
                <a:gd name="connsiteY10" fmla="*/ 49172 h 59213"/>
                <a:gd name="connsiteX11" fmla="*/ 193 w 168279"/>
                <a:gd name="connsiteY11" fmla="*/ 54233 h 59213"/>
                <a:gd name="connsiteX12" fmla="*/ 8544 w 168279"/>
                <a:gd name="connsiteY12" fmla="*/ 59294 h 59213"/>
                <a:gd name="connsiteX13" fmla="*/ 160122 w 168279"/>
                <a:gd name="connsiteY13" fmla="*/ 59294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9" h="59213">
                  <a:moveTo>
                    <a:pt x="159868" y="10203"/>
                  </a:moveTo>
                  <a:cubicBezTo>
                    <a:pt x="163664" y="10203"/>
                    <a:pt x="168472" y="10203"/>
                    <a:pt x="168472" y="5141"/>
                  </a:cubicBezTo>
                  <a:cubicBezTo>
                    <a:pt x="168472" y="80"/>
                    <a:pt x="163664" y="80"/>
                    <a:pt x="160122" y="80"/>
                  </a:cubicBezTo>
                  <a:lnTo>
                    <a:pt x="8544" y="80"/>
                  </a:lnTo>
                  <a:cubicBezTo>
                    <a:pt x="5001" y="80"/>
                    <a:pt x="193" y="80"/>
                    <a:pt x="193" y="5141"/>
                  </a:cubicBezTo>
                  <a:cubicBezTo>
                    <a:pt x="193" y="10203"/>
                    <a:pt x="5001" y="10203"/>
                    <a:pt x="8797" y="10203"/>
                  </a:cubicBezTo>
                  <a:lnTo>
                    <a:pt x="159868" y="10203"/>
                  </a:lnTo>
                  <a:close/>
                  <a:moveTo>
                    <a:pt x="160122" y="59294"/>
                  </a:moveTo>
                  <a:cubicBezTo>
                    <a:pt x="163664" y="59294"/>
                    <a:pt x="168472" y="59294"/>
                    <a:pt x="168472" y="54233"/>
                  </a:cubicBezTo>
                  <a:cubicBezTo>
                    <a:pt x="168472" y="49172"/>
                    <a:pt x="163664" y="49172"/>
                    <a:pt x="159868" y="49172"/>
                  </a:cubicBezTo>
                  <a:lnTo>
                    <a:pt x="8797" y="49172"/>
                  </a:lnTo>
                  <a:cubicBezTo>
                    <a:pt x="5001" y="49172"/>
                    <a:pt x="193" y="49172"/>
                    <a:pt x="193" y="54233"/>
                  </a:cubicBezTo>
                  <a:cubicBezTo>
                    <a:pt x="193" y="59294"/>
                    <a:pt x="5001" y="59294"/>
                    <a:pt x="8544" y="59294"/>
                  </a:cubicBezTo>
                  <a:lnTo>
                    <a:pt x="160122" y="59294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72810B94-1C90-DC40-2651-FB7139CE6B2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131060" y="7372184"/>
              <a:ext cx="97930" cy="181437"/>
            </a:xfrm>
            <a:custGeom>
              <a:avLst/>
              <a:gdLst>
                <a:gd name="connsiteX0" fmla="*/ 1470 w 97930"/>
                <a:gd name="connsiteY0" fmla="*/ 153423 h 181437"/>
                <a:gd name="connsiteX1" fmla="*/ 205 w 97930"/>
                <a:gd name="connsiteY1" fmla="*/ 155953 h 181437"/>
                <a:gd name="connsiteX2" fmla="*/ 3242 w 97930"/>
                <a:gd name="connsiteY2" fmla="*/ 159243 h 181437"/>
                <a:gd name="connsiteX3" fmla="*/ 12351 w 97930"/>
                <a:gd name="connsiteY3" fmla="*/ 151398 h 181437"/>
                <a:gd name="connsiteX4" fmla="*/ 21461 w 97930"/>
                <a:gd name="connsiteY4" fmla="*/ 142795 h 181437"/>
                <a:gd name="connsiteX5" fmla="*/ 49803 w 97930"/>
                <a:gd name="connsiteY5" fmla="*/ 181511 h 181437"/>
                <a:gd name="connsiteX6" fmla="*/ 74096 w 97930"/>
                <a:gd name="connsiteY6" fmla="*/ 171895 h 181437"/>
                <a:gd name="connsiteX7" fmla="*/ 89532 w 97930"/>
                <a:gd name="connsiteY7" fmla="*/ 156965 h 181437"/>
                <a:gd name="connsiteX8" fmla="*/ 86495 w 97930"/>
                <a:gd name="connsiteY8" fmla="*/ 153929 h 181437"/>
                <a:gd name="connsiteX9" fmla="*/ 83206 w 97930"/>
                <a:gd name="connsiteY9" fmla="*/ 156206 h 181437"/>
                <a:gd name="connsiteX10" fmla="*/ 50309 w 97930"/>
                <a:gd name="connsiteY10" fmla="*/ 175944 h 181437"/>
                <a:gd name="connsiteX11" fmla="*/ 34873 w 97930"/>
                <a:gd name="connsiteY11" fmla="*/ 143048 h 181437"/>
                <a:gd name="connsiteX12" fmla="*/ 36138 w 97930"/>
                <a:gd name="connsiteY12" fmla="*/ 128624 h 181437"/>
                <a:gd name="connsiteX13" fmla="*/ 41705 w 97930"/>
                <a:gd name="connsiteY13" fmla="*/ 122297 h 181437"/>
                <a:gd name="connsiteX14" fmla="*/ 98136 w 97930"/>
                <a:gd name="connsiteY14" fmla="*/ 19812 h 181437"/>
                <a:gd name="connsiteX15" fmla="*/ 83206 w 97930"/>
                <a:gd name="connsiteY15" fmla="*/ 74 h 181437"/>
                <a:gd name="connsiteX16" fmla="*/ 40946 w 97930"/>
                <a:gd name="connsiteY16" fmla="*/ 47647 h 181437"/>
                <a:gd name="connsiteX17" fmla="*/ 20955 w 97930"/>
                <a:gd name="connsiteY17" fmla="*/ 134950 h 181437"/>
                <a:gd name="connsiteX18" fmla="*/ 1470 w 97930"/>
                <a:gd name="connsiteY18" fmla="*/ 153423 h 181437"/>
                <a:gd name="connsiteX19" fmla="*/ 37403 w 97930"/>
                <a:gd name="connsiteY19" fmla="*/ 117996 h 181437"/>
                <a:gd name="connsiteX20" fmla="*/ 63215 w 97930"/>
                <a:gd name="connsiteY20" fmla="*/ 29428 h 181437"/>
                <a:gd name="connsiteX21" fmla="*/ 83459 w 97930"/>
                <a:gd name="connsiteY21" fmla="*/ 5641 h 181437"/>
                <a:gd name="connsiteX22" fmla="*/ 92063 w 97930"/>
                <a:gd name="connsiteY22" fmla="*/ 18799 h 181437"/>
                <a:gd name="connsiteX23" fmla="*/ 37403 w 97930"/>
                <a:gd name="connsiteY23" fmla="*/ 117996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930" h="181437">
                  <a:moveTo>
                    <a:pt x="1470" y="153423"/>
                  </a:moveTo>
                  <a:cubicBezTo>
                    <a:pt x="964" y="154182"/>
                    <a:pt x="205" y="154941"/>
                    <a:pt x="205" y="155953"/>
                  </a:cubicBezTo>
                  <a:cubicBezTo>
                    <a:pt x="205" y="157218"/>
                    <a:pt x="1723" y="159243"/>
                    <a:pt x="3242" y="159243"/>
                  </a:cubicBezTo>
                  <a:cubicBezTo>
                    <a:pt x="4507" y="159243"/>
                    <a:pt x="5266" y="158484"/>
                    <a:pt x="12351" y="151398"/>
                  </a:cubicBezTo>
                  <a:cubicBezTo>
                    <a:pt x="14376" y="149627"/>
                    <a:pt x="19437" y="144819"/>
                    <a:pt x="21461" y="142795"/>
                  </a:cubicBezTo>
                  <a:cubicBezTo>
                    <a:pt x="23992" y="162786"/>
                    <a:pt x="31330" y="181511"/>
                    <a:pt x="49803" y="181511"/>
                  </a:cubicBezTo>
                  <a:cubicBezTo>
                    <a:pt x="59925" y="181511"/>
                    <a:pt x="68782" y="175691"/>
                    <a:pt x="74096" y="171895"/>
                  </a:cubicBezTo>
                  <a:cubicBezTo>
                    <a:pt x="77639" y="169365"/>
                    <a:pt x="89532" y="159496"/>
                    <a:pt x="89532" y="156965"/>
                  </a:cubicBezTo>
                  <a:cubicBezTo>
                    <a:pt x="89532" y="156206"/>
                    <a:pt x="88773" y="153929"/>
                    <a:pt x="86495" y="153929"/>
                  </a:cubicBezTo>
                  <a:cubicBezTo>
                    <a:pt x="85736" y="153929"/>
                    <a:pt x="85483" y="154182"/>
                    <a:pt x="83206" y="156206"/>
                  </a:cubicBezTo>
                  <a:cubicBezTo>
                    <a:pt x="67010" y="172148"/>
                    <a:pt x="57648" y="175944"/>
                    <a:pt x="50309" y="175944"/>
                  </a:cubicBezTo>
                  <a:cubicBezTo>
                    <a:pt x="38922" y="175944"/>
                    <a:pt x="34873" y="162786"/>
                    <a:pt x="34873" y="143048"/>
                  </a:cubicBezTo>
                  <a:cubicBezTo>
                    <a:pt x="34873" y="141529"/>
                    <a:pt x="35379" y="129889"/>
                    <a:pt x="36138" y="128624"/>
                  </a:cubicBezTo>
                  <a:cubicBezTo>
                    <a:pt x="36644" y="127865"/>
                    <a:pt x="36644" y="127358"/>
                    <a:pt x="41705" y="122297"/>
                  </a:cubicBezTo>
                  <a:cubicBezTo>
                    <a:pt x="62203" y="101800"/>
                    <a:pt x="98136" y="59035"/>
                    <a:pt x="98136" y="19812"/>
                  </a:cubicBezTo>
                  <a:cubicBezTo>
                    <a:pt x="98136" y="15510"/>
                    <a:pt x="98136" y="74"/>
                    <a:pt x="83206" y="74"/>
                  </a:cubicBezTo>
                  <a:cubicBezTo>
                    <a:pt x="62203" y="74"/>
                    <a:pt x="43477" y="41827"/>
                    <a:pt x="40946" y="47647"/>
                  </a:cubicBezTo>
                  <a:cubicBezTo>
                    <a:pt x="28800" y="75230"/>
                    <a:pt x="20955" y="104837"/>
                    <a:pt x="20955" y="134950"/>
                  </a:cubicBezTo>
                  <a:lnTo>
                    <a:pt x="1470" y="153423"/>
                  </a:lnTo>
                  <a:close/>
                  <a:moveTo>
                    <a:pt x="37403" y="117996"/>
                  </a:moveTo>
                  <a:cubicBezTo>
                    <a:pt x="37910" y="115212"/>
                    <a:pt x="48791" y="59035"/>
                    <a:pt x="63215" y="29428"/>
                  </a:cubicBezTo>
                  <a:cubicBezTo>
                    <a:pt x="70047" y="15763"/>
                    <a:pt x="75361" y="5641"/>
                    <a:pt x="83459" y="5641"/>
                  </a:cubicBezTo>
                  <a:cubicBezTo>
                    <a:pt x="92063" y="5641"/>
                    <a:pt x="92063" y="14751"/>
                    <a:pt x="92063" y="18799"/>
                  </a:cubicBezTo>
                  <a:cubicBezTo>
                    <a:pt x="92063" y="61059"/>
                    <a:pt x="49550" y="105343"/>
                    <a:pt x="37403" y="117996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23D48A7B-AD9A-AA07-9CC9-C4D97D9D1B9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243280" y="7341136"/>
              <a:ext cx="81482" cy="121160"/>
            </a:xfrm>
            <a:custGeom>
              <a:avLst/>
              <a:gdLst>
                <a:gd name="connsiteX0" fmla="*/ 39002 w 81482"/>
                <a:gd name="connsiteY0" fmla="*/ 58525 h 121160"/>
                <a:gd name="connsiteX1" fmla="*/ 62738 w 81482"/>
                <a:gd name="connsiteY1" fmla="*/ 87044 h 121160"/>
                <a:gd name="connsiteX2" fmla="*/ 39710 w 81482"/>
                <a:gd name="connsiteY2" fmla="*/ 115563 h 121160"/>
                <a:gd name="connsiteX3" fmla="*/ 9597 w 81482"/>
                <a:gd name="connsiteY3" fmla="*/ 103163 h 121160"/>
                <a:gd name="connsiteX4" fmla="*/ 19871 w 81482"/>
                <a:gd name="connsiteY4" fmla="*/ 93244 h 121160"/>
                <a:gd name="connsiteX5" fmla="*/ 10129 w 81482"/>
                <a:gd name="connsiteY5" fmla="*/ 83501 h 121160"/>
                <a:gd name="connsiteX6" fmla="*/ 209 w 81482"/>
                <a:gd name="connsiteY6" fmla="*/ 93775 h 121160"/>
                <a:gd name="connsiteX7" fmla="*/ 40065 w 81482"/>
                <a:gd name="connsiteY7" fmla="*/ 121231 h 121160"/>
                <a:gd name="connsiteX8" fmla="*/ 81692 w 81482"/>
                <a:gd name="connsiteY8" fmla="*/ 87044 h 121160"/>
                <a:gd name="connsiteX9" fmla="*/ 50870 w 81482"/>
                <a:gd name="connsiteY9" fmla="*/ 55336 h 121160"/>
                <a:gd name="connsiteX10" fmla="*/ 76200 w 81482"/>
                <a:gd name="connsiteY10" fmla="*/ 24515 h 121160"/>
                <a:gd name="connsiteX11" fmla="*/ 40419 w 81482"/>
                <a:gd name="connsiteY11" fmla="*/ 70 h 121160"/>
                <a:gd name="connsiteX12" fmla="*/ 5700 w 81482"/>
                <a:gd name="connsiteY12" fmla="*/ 23806 h 121160"/>
                <a:gd name="connsiteX13" fmla="*/ 14911 w 81482"/>
                <a:gd name="connsiteY13" fmla="*/ 33194 h 121160"/>
                <a:gd name="connsiteX14" fmla="*/ 23945 w 81482"/>
                <a:gd name="connsiteY14" fmla="*/ 24161 h 121160"/>
                <a:gd name="connsiteX15" fmla="*/ 14911 w 81482"/>
                <a:gd name="connsiteY15" fmla="*/ 14949 h 121160"/>
                <a:gd name="connsiteX16" fmla="*/ 39888 w 81482"/>
                <a:gd name="connsiteY16" fmla="*/ 5207 h 121160"/>
                <a:gd name="connsiteX17" fmla="*/ 59018 w 81482"/>
                <a:gd name="connsiteY17" fmla="*/ 24515 h 121160"/>
                <a:gd name="connsiteX18" fmla="*/ 51933 w 81482"/>
                <a:gd name="connsiteY18" fmla="*/ 45594 h 121160"/>
                <a:gd name="connsiteX19" fmla="*/ 32271 w 81482"/>
                <a:gd name="connsiteY19" fmla="*/ 53211 h 121160"/>
                <a:gd name="connsiteX20" fmla="*/ 26602 w 81482"/>
                <a:gd name="connsiteY20" fmla="*/ 53742 h 121160"/>
                <a:gd name="connsiteX21" fmla="*/ 24831 w 81482"/>
                <a:gd name="connsiteY21" fmla="*/ 56045 h 121160"/>
                <a:gd name="connsiteX22" fmla="*/ 29437 w 81482"/>
                <a:gd name="connsiteY22" fmla="*/ 58525 h 121160"/>
                <a:gd name="connsiteX23" fmla="*/ 39002 w 81482"/>
                <a:gd name="connsiteY23" fmla="*/ 58525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21160">
                  <a:moveTo>
                    <a:pt x="39002" y="58525"/>
                  </a:moveTo>
                  <a:cubicBezTo>
                    <a:pt x="52818" y="58525"/>
                    <a:pt x="62738" y="68090"/>
                    <a:pt x="62738" y="87044"/>
                  </a:cubicBezTo>
                  <a:cubicBezTo>
                    <a:pt x="62738" y="109009"/>
                    <a:pt x="49984" y="115563"/>
                    <a:pt x="39710" y="115563"/>
                  </a:cubicBezTo>
                  <a:cubicBezTo>
                    <a:pt x="32625" y="115563"/>
                    <a:pt x="17037" y="113614"/>
                    <a:pt x="9597" y="103163"/>
                  </a:cubicBezTo>
                  <a:cubicBezTo>
                    <a:pt x="17923" y="102809"/>
                    <a:pt x="19871" y="96963"/>
                    <a:pt x="19871" y="93244"/>
                  </a:cubicBezTo>
                  <a:cubicBezTo>
                    <a:pt x="19871" y="87575"/>
                    <a:pt x="15620" y="83501"/>
                    <a:pt x="10129" y="83501"/>
                  </a:cubicBezTo>
                  <a:cubicBezTo>
                    <a:pt x="5169" y="83501"/>
                    <a:pt x="209" y="86512"/>
                    <a:pt x="209" y="93775"/>
                  </a:cubicBezTo>
                  <a:cubicBezTo>
                    <a:pt x="209" y="110426"/>
                    <a:pt x="18631" y="121231"/>
                    <a:pt x="40065" y="121231"/>
                  </a:cubicBezTo>
                  <a:cubicBezTo>
                    <a:pt x="64687" y="121231"/>
                    <a:pt x="81692" y="104757"/>
                    <a:pt x="81692" y="87044"/>
                  </a:cubicBezTo>
                  <a:cubicBezTo>
                    <a:pt x="81692" y="73227"/>
                    <a:pt x="70355" y="59411"/>
                    <a:pt x="50870" y="55336"/>
                  </a:cubicBezTo>
                  <a:cubicBezTo>
                    <a:pt x="69469" y="48605"/>
                    <a:pt x="76200" y="35320"/>
                    <a:pt x="76200" y="24515"/>
                  </a:cubicBezTo>
                  <a:cubicBezTo>
                    <a:pt x="76200" y="10521"/>
                    <a:pt x="60081" y="70"/>
                    <a:pt x="40419" y="70"/>
                  </a:cubicBezTo>
                  <a:cubicBezTo>
                    <a:pt x="20757" y="70"/>
                    <a:pt x="5700" y="9635"/>
                    <a:pt x="5700" y="23806"/>
                  </a:cubicBezTo>
                  <a:cubicBezTo>
                    <a:pt x="5700" y="29829"/>
                    <a:pt x="9597" y="33194"/>
                    <a:pt x="14911" y="33194"/>
                  </a:cubicBezTo>
                  <a:cubicBezTo>
                    <a:pt x="20403" y="33194"/>
                    <a:pt x="23945" y="29120"/>
                    <a:pt x="23945" y="24161"/>
                  </a:cubicBezTo>
                  <a:cubicBezTo>
                    <a:pt x="23945" y="19024"/>
                    <a:pt x="20403" y="15304"/>
                    <a:pt x="14911" y="14949"/>
                  </a:cubicBezTo>
                  <a:cubicBezTo>
                    <a:pt x="21111" y="7156"/>
                    <a:pt x="33334" y="5207"/>
                    <a:pt x="39888" y="5207"/>
                  </a:cubicBezTo>
                  <a:cubicBezTo>
                    <a:pt x="47859" y="5207"/>
                    <a:pt x="59018" y="9104"/>
                    <a:pt x="59018" y="24515"/>
                  </a:cubicBezTo>
                  <a:cubicBezTo>
                    <a:pt x="59018" y="31955"/>
                    <a:pt x="56538" y="40103"/>
                    <a:pt x="51933" y="45594"/>
                  </a:cubicBezTo>
                  <a:cubicBezTo>
                    <a:pt x="46087" y="52325"/>
                    <a:pt x="41128" y="52679"/>
                    <a:pt x="32271" y="53211"/>
                  </a:cubicBezTo>
                  <a:cubicBezTo>
                    <a:pt x="27842" y="53565"/>
                    <a:pt x="27488" y="53565"/>
                    <a:pt x="26602" y="53742"/>
                  </a:cubicBezTo>
                  <a:cubicBezTo>
                    <a:pt x="26248" y="53742"/>
                    <a:pt x="24831" y="54097"/>
                    <a:pt x="24831" y="56045"/>
                  </a:cubicBezTo>
                  <a:cubicBezTo>
                    <a:pt x="24831" y="58525"/>
                    <a:pt x="26425" y="58525"/>
                    <a:pt x="29437" y="58525"/>
                  </a:cubicBezTo>
                  <a:lnTo>
                    <a:pt x="39002" y="58525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32EDF258-B8DE-42C6-7FA2-E909DFBAA76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126665" y="7653452"/>
              <a:ext cx="222182" cy="10121"/>
            </a:xfrm>
            <a:custGeom>
              <a:avLst/>
              <a:gdLst>
                <a:gd name="connsiteX0" fmla="*/ 0 w 222182"/>
                <a:gd name="connsiteY0" fmla="*/ 0 h 10121"/>
                <a:gd name="connsiteX1" fmla="*/ 222182 w 222182"/>
                <a:gd name="connsiteY1" fmla="*/ 0 h 10121"/>
                <a:gd name="connsiteX2" fmla="*/ 222182 w 222182"/>
                <a:gd name="connsiteY2" fmla="*/ 10122 h 10121"/>
                <a:gd name="connsiteX3" fmla="*/ 0 w 222182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182" h="10121">
                  <a:moveTo>
                    <a:pt x="0" y="0"/>
                  </a:moveTo>
                  <a:lnTo>
                    <a:pt x="222182" y="0"/>
                  </a:lnTo>
                  <a:lnTo>
                    <a:pt x="222182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0A5B4CF9-3237-6EE5-2535-583633FC94C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134004" y="7783507"/>
              <a:ext cx="207248" cy="114632"/>
            </a:xfrm>
            <a:custGeom>
              <a:avLst/>
              <a:gdLst>
                <a:gd name="connsiteX0" fmla="*/ 15135 w 207248"/>
                <a:gd name="connsiteY0" fmla="*/ 97006 h 114632"/>
                <a:gd name="connsiteX1" fmla="*/ 12857 w 207248"/>
                <a:gd name="connsiteY1" fmla="*/ 107887 h 114632"/>
                <a:gd name="connsiteX2" fmla="*/ 20196 w 207248"/>
                <a:gd name="connsiteY2" fmla="*/ 114719 h 114632"/>
                <a:gd name="connsiteX3" fmla="*/ 29559 w 207248"/>
                <a:gd name="connsiteY3" fmla="*/ 107634 h 114632"/>
                <a:gd name="connsiteX4" fmla="*/ 34367 w 207248"/>
                <a:gd name="connsiteY4" fmla="*/ 88908 h 114632"/>
                <a:gd name="connsiteX5" fmla="*/ 39934 w 207248"/>
                <a:gd name="connsiteY5" fmla="*/ 66134 h 114632"/>
                <a:gd name="connsiteX6" fmla="*/ 44236 w 207248"/>
                <a:gd name="connsiteY6" fmla="*/ 49179 h 114632"/>
                <a:gd name="connsiteX7" fmla="*/ 47525 w 207248"/>
                <a:gd name="connsiteY7" fmla="*/ 36527 h 114632"/>
                <a:gd name="connsiteX8" fmla="*/ 88773 w 207248"/>
                <a:gd name="connsiteY8" fmla="*/ 5654 h 114632"/>
                <a:gd name="connsiteX9" fmla="*/ 102438 w 207248"/>
                <a:gd name="connsiteY9" fmla="*/ 23368 h 114632"/>
                <a:gd name="connsiteX10" fmla="*/ 98642 w 207248"/>
                <a:gd name="connsiteY10" fmla="*/ 44371 h 114632"/>
                <a:gd name="connsiteX11" fmla="*/ 91556 w 207248"/>
                <a:gd name="connsiteY11" fmla="*/ 73725 h 114632"/>
                <a:gd name="connsiteX12" fmla="*/ 86495 w 207248"/>
                <a:gd name="connsiteY12" fmla="*/ 92957 h 114632"/>
                <a:gd name="connsiteX13" fmla="*/ 83206 w 207248"/>
                <a:gd name="connsiteY13" fmla="*/ 107887 h 114632"/>
                <a:gd name="connsiteX14" fmla="*/ 90544 w 207248"/>
                <a:gd name="connsiteY14" fmla="*/ 114719 h 114632"/>
                <a:gd name="connsiteX15" fmla="*/ 101931 w 207248"/>
                <a:gd name="connsiteY15" fmla="*/ 100296 h 114632"/>
                <a:gd name="connsiteX16" fmla="*/ 117115 w 207248"/>
                <a:gd name="connsiteY16" fmla="*/ 39310 h 114632"/>
                <a:gd name="connsiteX17" fmla="*/ 158868 w 207248"/>
                <a:gd name="connsiteY17" fmla="*/ 5654 h 114632"/>
                <a:gd name="connsiteX18" fmla="*/ 172533 w 207248"/>
                <a:gd name="connsiteY18" fmla="*/ 23368 h 114632"/>
                <a:gd name="connsiteX19" fmla="*/ 156844 w 207248"/>
                <a:gd name="connsiteY19" fmla="*/ 80051 h 114632"/>
                <a:gd name="connsiteX20" fmla="*/ 153554 w 207248"/>
                <a:gd name="connsiteY20" fmla="*/ 93969 h 114632"/>
                <a:gd name="connsiteX21" fmla="*/ 174304 w 207248"/>
                <a:gd name="connsiteY21" fmla="*/ 114719 h 114632"/>
                <a:gd name="connsiteX22" fmla="*/ 207454 w 207248"/>
                <a:gd name="connsiteY22" fmla="*/ 75750 h 114632"/>
                <a:gd name="connsiteX23" fmla="*/ 204417 w 207248"/>
                <a:gd name="connsiteY23" fmla="*/ 73219 h 114632"/>
                <a:gd name="connsiteX24" fmla="*/ 200621 w 207248"/>
                <a:gd name="connsiteY24" fmla="*/ 77774 h 114632"/>
                <a:gd name="connsiteX25" fmla="*/ 174810 w 207248"/>
                <a:gd name="connsiteY25" fmla="*/ 109152 h 114632"/>
                <a:gd name="connsiteX26" fmla="*/ 168737 w 207248"/>
                <a:gd name="connsiteY26" fmla="*/ 100802 h 114632"/>
                <a:gd name="connsiteX27" fmla="*/ 173292 w 207248"/>
                <a:gd name="connsiteY27" fmla="*/ 82835 h 114632"/>
                <a:gd name="connsiteX28" fmla="*/ 188728 w 207248"/>
                <a:gd name="connsiteY28" fmla="*/ 27164 h 114632"/>
                <a:gd name="connsiteX29" fmla="*/ 159627 w 207248"/>
                <a:gd name="connsiteY29" fmla="*/ 87 h 114632"/>
                <a:gd name="connsiteX30" fmla="*/ 118380 w 207248"/>
                <a:gd name="connsiteY30" fmla="*/ 24633 h 114632"/>
                <a:gd name="connsiteX31" fmla="*/ 110282 w 207248"/>
                <a:gd name="connsiteY31" fmla="*/ 6667 h 114632"/>
                <a:gd name="connsiteX32" fmla="*/ 89532 w 207248"/>
                <a:gd name="connsiteY32" fmla="*/ 87 h 114632"/>
                <a:gd name="connsiteX33" fmla="*/ 50056 w 207248"/>
                <a:gd name="connsiteY33" fmla="*/ 22103 h 114632"/>
                <a:gd name="connsiteX34" fmla="*/ 26775 w 207248"/>
                <a:gd name="connsiteY34" fmla="*/ 87 h 114632"/>
                <a:gd name="connsiteX35" fmla="*/ 8049 w 207248"/>
                <a:gd name="connsiteY35" fmla="*/ 14511 h 114632"/>
                <a:gd name="connsiteX36" fmla="*/ 205 w 207248"/>
                <a:gd name="connsiteY36" fmla="*/ 39057 h 114632"/>
                <a:gd name="connsiteX37" fmla="*/ 3242 w 207248"/>
                <a:gd name="connsiteY37" fmla="*/ 41588 h 114632"/>
                <a:gd name="connsiteX38" fmla="*/ 7543 w 207248"/>
                <a:gd name="connsiteY38" fmla="*/ 35767 h 114632"/>
                <a:gd name="connsiteX39" fmla="*/ 26016 w 207248"/>
                <a:gd name="connsiteY39" fmla="*/ 5654 h 114632"/>
                <a:gd name="connsiteX40" fmla="*/ 33861 w 207248"/>
                <a:gd name="connsiteY40" fmla="*/ 17295 h 114632"/>
                <a:gd name="connsiteX41" fmla="*/ 29812 w 207248"/>
                <a:gd name="connsiteY41" fmla="*/ 38551 h 114632"/>
                <a:gd name="connsiteX42" fmla="*/ 15135 w 207248"/>
                <a:gd name="connsiteY42" fmla="*/ 97006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14632">
                  <a:moveTo>
                    <a:pt x="15135" y="97006"/>
                  </a:moveTo>
                  <a:cubicBezTo>
                    <a:pt x="14376" y="100802"/>
                    <a:pt x="12857" y="106622"/>
                    <a:pt x="12857" y="107887"/>
                  </a:cubicBezTo>
                  <a:cubicBezTo>
                    <a:pt x="12857" y="112442"/>
                    <a:pt x="16400" y="114719"/>
                    <a:pt x="20196" y="114719"/>
                  </a:cubicBezTo>
                  <a:cubicBezTo>
                    <a:pt x="23233" y="114719"/>
                    <a:pt x="27787" y="112695"/>
                    <a:pt x="29559" y="107634"/>
                  </a:cubicBezTo>
                  <a:cubicBezTo>
                    <a:pt x="29812" y="107128"/>
                    <a:pt x="32848" y="95235"/>
                    <a:pt x="34367" y="88908"/>
                  </a:cubicBezTo>
                  <a:lnTo>
                    <a:pt x="39934" y="66134"/>
                  </a:lnTo>
                  <a:cubicBezTo>
                    <a:pt x="41452" y="60567"/>
                    <a:pt x="42971" y="54999"/>
                    <a:pt x="44236" y="49179"/>
                  </a:cubicBezTo>
                  <a:cubicBezTo>
                    <a:pt x="45248" y="44877"/>
                    <a:pt x="47272" y="37539"/>
                    <a:pt x="47525" y="36527"/>
                  </a:cubicBezTo>
                  <a:cubicBezTo>
                    <a:pt x="51321" y="28682"/>
                    <a:pt x="64733" y="5654"/>
                    <a:pt x="88773" y="5654"/>
                  </a:cubicBezTo>
                  <a:cubicBezTo>
                    <a:pt x="100160" y="5654"/>
                    <a:pt x="102438" y="15017"/>
                    <a:pt x="102438" y="23368"/>
                  </a:cubicBezTo>
                  <a:cubicBezTo>
                    <a:pt x="102438" y="29694"/>
                    <a:pt x="100666" y="36780"/>
                    <a:pt x="98642" y="44371"/>
                  </a:cubicBezTo>
                  <a:lnTo>
                    <a:pt x="91556" y="73725"/>
                  </a:lnTo>
                  <a:lnTo>
                    <a:pt x="86495" y="92957"/>
                  </a:lnTo>
                  <a:cubicBezTo>
                    <a:pt x="85483" y="98018"/>
                    <a:pt x="83206" y="106622"/>
                    <a:pt x="83206" y="107887"/>
                  </a:cubicBezTo>
                  <a:cubicBezTo>
                    <a:pt x="83206" y="112442"/>
                    <a:pt x="86748" y="114719"/>
                    <a:pt x="90544" y="114719"/>
                  </a:cubicBezTo>
                  <a:cubicBezTo>
                    <a:pt x="98389" y="114719"/>
                    <a:pt x="99907" y="108393"/>
                    <a:pt x="101931" y="100296"/>
                  </a:cubicBezTo>
                  <a:cubicBezTo>
                    <a:pt x="105474" y="86125"/>
                    <a:pt x="114837" y="49179"/>
                    <a:pt x="117115" y="39310"/>
                  </a:cubicBezTo>
                  <a:cubicBezTo>
                    <a:pt x="117874" y="36021"/>
                    <a:pt x="131285" y="5654"/>
                    <a:pt x="158868" y="5654"/>
                  </a:cubicBezTo>
                  <a:cubicBezTo>
                    <a:pt x="169749" y="5654"/>
                    <a:pt x="172533" y="14258"/>
                    <a:pt x="172533" y="23368"/>
                  </a:cubicBezTo>
                  <a:cubicBezTo>
                    <a:pt x="172533" y="37792"/>
                    <a:pt x="161905" y="66640"/>
                    <a:pt x="156844" y="80051"/>
                  </a:cubicBezTo>
                  <a:cubicBezTo>
                    <a:pt x="154566" y="86125"/>
                    <a:pt x="153554" y="88908"/>
                    <a:pt x="153554" y="93969"/>
                  </a:cubicBezTo>
                  <a:cubicBezTo>
                    <a:pt x="153554" y="105863"/>
                    <a:pt x="162411" y="114719"/>
                    <a:pt x="174304" y="114719"/>
                  </a:cubicBezTo>
                  <a:cubicBezTo>
                    <a:pt x="198091" y="114719"/>
                    <a:pt x="207454" y="77774"/>
                    <a:pt x="207454" y="75750"/>
                  </a:cubicBezTo>
                  <a:cubicBezTo>
                    <a:pt x="207454" y="73219"/>
                    <a:pt x="205176" y="73219"/>
                    <a:pt x="204417" y="73219"/>
                  </a:cubicBezTo>
                  <a:cubicBezTo>
                    <a:pt x="201887" y="73219"/>
                    <a:pt x="201887" y="73978"/>
                    <a:pt x="200621" y="77774"/>
                  </a:cubicBezTo>
                  <a:cubicBezTo>
                    <a:pt x="196826" y="91186"/>
                    <a:pt x="188728" y="109152"/>
                    <a:pt x="174810" y="109152"/>
                  </a:cubicBezTo>
                  <a:cubicBezTo>
                    <a:pt x="170508" y="109152"/>
                    <a:pt x="168737" y="106622"/>
                    <a:pt x="168737" y="100802"/>
                  </a:cubicBezTo>
                  <a:cubicBezTo>
                    <a:pt x="168737" y="94475"/>
                    <a:pt x="171014" y="88402"/>
                    <a:pt x="173292" y="82835"/>
                  </a:cubicBezTo>
                  <a:cubicBezTo>
                    <a:pt x="178100" y="69676"/>
                    <a:pt x="188728" y="41588"/>
                    <a:pt x="188728" y="27164"/>
                  </a:cubicBezTo>
                  <a:cubicBezTo>
                    <a:pt x="188728" y="10715"/>
                    <a:pt x="178606" y="87"/>
                    <a:pt x="159627" y="87"/>
                  </a:cubicBezTo>
                  <a:cubicBezTo>
                    <a:pt x="140648" y="87"/>
                    <a:pt x="127743" y="11222"/>
                    <a:pt x="118380" y="24633"/>
                  </a:cubicBezTo>
                  <a:cubicBezTo>
                    <a:pt x="118127" y="21344"/>
                    <a:pt x="117368" y="12740"/>
                    <a:pt x="110282" y="6667"/>
                  </a:cubicBezTo>
                  <a:cubicBezTo>
                    <a:pt x="103956" y="1353"/>
                    <a:pt x="95858" y="87"/>
                    <a:pt x="89532" y="87"/>
                  </a:cubicBezTo>
                  <a:cubicBezTo>
                    <a:pt x="66757" y="87"/>
                    <a:pt x="54358" y="16283"/>
                    <a:pt x="50056" y="22103"/>
                  </a:cubicBezTo>
                  <a:cubicBezTo>
                    <a:pt x="48791" y="7679"/>
                    <a:pt x="38163" y="87"/>
                    <a:pt x="26775" y="87"/>
                  </a:cubicBezTo>
                  <a:cubicBezTo>
                    <a:pt x="15135" y="87"/>
                    <a:pt x="10327" y="9956"/>
                    <a:pt x="8049" y="14511"/>
                  </a:cubicBezTo>
                  <a:cubicBezTo>
                    <a:pt x="3495" y="23368"/>
                    <a:pt x="205" y="38298"/>
                    <a:pt x="205" y="39057"/>
                  </a:cubicBezTo>
                  <a:cubicBezTo>
                    <a:pt x="205" y="41588"/>
                    <a:pt x="2735" y="41588"/>
                    <a:pt x="3242" y="41588"/>
                  </a:cubicBezTo>
                  <a:cubicBezTo>
                    <a:pt x="5772" y="41588"/>
                    <a:pt x="6025" y="41335"/>
                    <a:pt x="7543" y="35767"/>
                  </a:cubicBezTo>
                  <a:cubicBezTo>
                    <a:pt x="11845" y="17801"/>
                    <a:pt x="16906" y="5654"/>
                    <a:pt x="26016" y="5654"/>
                  </a:cubicBezTo>
                  <a:cubicBezTo>
                    <a:pt x="30065" y="5654"/>
                    <a:pt x="33861" y="7679"/>
                    <a:pt x="33861" y="17295"/>
                  </a:cubicBezTo>
                  <a:cubicBezTo>
                    <a:pt x="33861" y="22609"/>
                    <a:pt x="33102" y="25392"/>
                    <a:pt x="29812" y="38551"/>
                  </a:cubicBezTo>
                  <a:lnTo>
                    <a:pt x="15135" y="97006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BB6299F3-0C73-B4AD-685E-644D9D7498C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400976" y="7694952"/>
              <a:ext cx="29606" cy="75662"/>
            </a:xfrm>
            <a:custGeom>
              <a:avLst/>
              <a:gdLst>
                <a:gd name="connsiteX0" fmla="*/ 29822 w 29606"/>
                <a:gd name="connsiteY0" fmla="*/ 26651 h 75662"/>
                <a:gd name="connsiteX1" fmla="*/ 13627 w 29606"/>
                <a:gd name="connsiteY1" fmla="*/ 80 h 75662"/>
                <a:gd name="connsiteX2" fmla="*/ 215 w 29606"/>
                <a:gd name="connsiteY2" fmla="*/ 13492 h 75662"/>
                <a:gd name="connsiteX3" fmla="*/ 13627 w 29606"/>
                <a:gd name="connsiteY3" fmla="*/ 26904 h 75662"/>
                <a:gd name="connsiteX4" fmla="*/ 22483 w 29606"/>
                <a:gd name="connsiteY4" fmla="*/ 23614 h 75662"/>
                <a:gd name="connsiteX5" fmla="*/ 23749 w 29606"/>
                <a:gd name="connsiteY5" fmla="*/ 22855 h 75662"/>
                <a:gd name="connsiteX6" fmla="*/ 24255 w 29606"/>
                <a:gd name="connsiteY6" fmla="*/ 26651 h 75662"/>
                <a:gd name="connsiteX7" fmla="*/ 7047 w 29606"/>
                <a:gd name="connsiteY7" fmla="*/ 68910 h 75662"/>
                <a:gd name="connsiteX8" fmla="*/ 4264 w 29606"/>
                <a:gd name="connsiteY8" fmla="*/ 72959 h 75662"/>
                <a:gd name="connsiteX9" fmla="*/ 6794 w 29606"/>
                <a:gd name="connsiteY9" fmla="*/ 75743 h 75662"/>
                <a:gd name="connsiteX10" fmla="*/ 29822 w 29606"/>
                <a:gd name="connsiteY10" fmla="*/ 26651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822" y="26651"/>
                  </a:moveTo>
                  <a:cubicBezTo>
                    <a:pt x="29822" y="9949"/>
                    <a:pt x="23496" y="80"/>
                    <a:pt x="13627" y="80"/>
                  </a:cubicBezTo>
                  <a:cubicBezTo>
                    <a:pt x="5276" y="80"/>
                    <a:pt x="215" y="6407"/>
                    <a:pt x="215" y="13492"/>
                  </a:cubicBezTo>
                  <a:cubicBezTo>
                    <a:pt x="215" y="20325"/>
                    <a:pt x="5276" y="26904"/>
                    <a:pt x="13627" y="26904"/>
                  </a:cubicBezTo>
                  <a:cubicBezTo>
                    <a:pt x="16663" y="26904"/>
                    <a:pt x="19953" y="25892"/>
                    <a:pt x="22483" y="23614"/>
                  </a:cubicBezTo>
                  <a:cubicBezTo>
                    <a:pt x="23243" y="23108"/>
                    <a:pt x="23496" y="22855"/>
                    <a:pt x="23749" y="22855"/>
                  </a:cubicBezTo>
                  <a:cubicBezTo>
                    <a:pt x="24002" y="22855"/>
                    <a:pt x="24255" y="23108"/>
                    <a:pt x="24255" y="26651"/>
                  </a:cubicBezTo>
                  <a:cubicBezTo>
                    <a:pt x="24255" y="45377"/>
                    <a:pt x="15398" y="60560"/>
                    <a:pt x="7047" y="68910"/>
                  </a:cubicBezTo>
                  <a:cubicBezTo>
                    <a:pt x="4264" y="71694"/>
                    <a:pt x="4264" y="72200"/>
                    <a:pt x="4264" y="72959"/>
                  </a:cubicBezTo>
                  <a:cubicBezTo>
                    <a:pt x="4264" y="74731"/>
                    <a:pt x="5529" y="75743"/>
                    <a:pt x="6794" y="75743"/>
                  </a:cubicBezTo>
                  <a:cubicBezTo>
                    <a:pt x="9578" y="75743"/>
                    <a:pt x="29822" y="56258"/>
                    <a:pt x="29822" y="26651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31FA2DE7-981A-6A6D-D300-9E2DEFA70F8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757131" y="7543375"/>
              <a:ext cx="174858" cy="227492"/>
            </a:xfrm>
            <a:custGeom>
              <a:avLst/>
              <a:gdLst>
                <a:gd name="connsiteX0" fmla="*/ 98666 w 174858"/>
                <a:gd name="connsiteY0" fmla="*/ 176963 h 227492"/>
                <a:gd name="connsiteX1" fmla="*/ 175088 w 174858"/>
                <a:gd name="connsiteY1" fmla="*/ 68151 h 227492"/>
                <a:gd name="connsiteX2" fmla="*/ 110560 w 174858"/>
                <a:gd name="connsiteY2" fmla="*/ 80 h 227492"/>
                <a:gd name="connsiteX3" fmla="*/ 229 w 174858"/>
                <a:gd name="connsiteY3" fmla="*/ 116484 h 227492"/>
                <a:gd name="connsiteX4" fmla="*/ 65010 w 174858"/>
                <a:gd name="connsiteY4" fmla="*/ 184049 h 227492"/>
                <a:gd name="connsiteX5" fmla="*/ 89809 w 174858"/>
                <a:gd name="connsiteY5" fmla="*/ 180253 h 227492"/>
                <a:gd name="connsiteX6" fmla="*/ 88797 w 174858"/>
                <a:gd name="connsiteY6" fmla="*/ 199738 h 227492"/>
                <a:gd name="connsiteX7" fmla="*/ 109800 w 174858"/>
                <a:gd name="connsiteY7" fmla="*/ 227573 h 227492"/>
                <a:gd name="connsiteX8" fmla="*/ 152060 w 174858"/>
                <a:gd name="connsiteY8" fmla="*/ 178481 h 227492"/>
                <a:gd name="connsiteX9" fmla="*/ 149276 w 174858"/>
                <a:gd name="connsiteY9" fmla="*/ 175951 h 227492"/>
                <a:gd name="connsiteX10" fmla="*/ 146240 w 174858"/>
                <a:gd name="connsiteY10" fmla="*/ 178735 h 227492"/>
                <a:gd name="connsiteX11" fmla="*/ 116633 w 174858"/>
                <a:gd name="connsiteY11" fmla="*/ 203027 h 227492"/>
                <a:gd name="connsiteX12" fmla="*/ 98666 w 174858"/>
                <a:gd name="connsiteY12" fmla="*/ 176963 h 227492"/>
                <a:gd name="connsiteX13" fmla="*/ 50839 w 174858"/>
                <a:gd name="connsiteY13" fmla="*/ 174939 h 227492"/>
                <a:gd name="connsiteX14" fmla="*/ 22498 w 174858"/>
                <a:gd name="connsiteY14" fmla="*/ 124582 h 227492"/>
                <a:gd name="connsiteX15" fmla="*/ 48309 w 174858"/>
                <a:gd name="connsiteY15" fmla="*/ 43858 h 227492"/>
                <a:gd name="connsiteX16" fmla="*/ 109041 w 174858"/>
                <a:gd name="connsiteY16" fmla="*/ 6407 h 227492"/>
                <a:gd name="connsiteX17" fmla="*/ 152819 w 174858"/>
                <a:gd name="connsiteY17" fmla="*/ 60054 h 227492"/>
                <a:gd name="connsiteX18" fmla="*/ 97401 w 174858"/>
                <a:gd name="connsiteY18" fmla="*/ 168359 h 227492"/>
                <a:gd name="connsiteX19" fmla="*/ 75132 w 174858"/>
                <a:gd name="connsiteY19" fmla="*/ 141030 h 227492"/>
                <a:gd name="connsiteX20" fmla="*/ 49321 w 174858"/>
                <a:gd name="connsiteY20" fmla="*/ 166841 h 227492"/>
                <a:gd name="connsiteX21" fmla="*/ 50839 w 174858"/>
                <a:gd name="connsiteY21" fmla="*/ 174939 h 227492"/>
                <a:gd name="connsiteX22" fmla="*/ 66529 w 174858"/>
                <a:gd name="connsiteY22" fmla="*/ 177722 h 227492"/>
                <a:gd name="connsiteX23" fmla="*/ 54888 w 174858"/>
                <a:gd name="connsiteY23" fmla="*/ 166841 h 227492"/>
                <a:gd name="connsiteX24" fmla="*/ 75132 w 174858"/>
                <a:gd name="connsiteY24" fmla="*/ 146597 h 227492"/>
                <a:gd name="connsiteX25" fmla="*/ 90569 w 174858"/>
                <a:gd name="connsiteY25" fmla="*/ 168106 h 227492"/>
                <a:gd name="connsiteX26" fmla="*/ 87785 w 174858"/>
                <a:gd name="connsiteY26" fmla="*/ 173167 h 227492"/>
                <a:gd name="connsiteX27" fmla="*/ 66529 w 174858"/>
                <a:gd name="connsiteY27" fmla="*/ 177722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4858" h="227492">
                  <a:moveTo>
                    <a:pt x="98666" y="176963"/>
                  </a:moveTo>
                  <a:cubicBezTo>
                    <a:pt x="137889" y="162033"/>
                    <a:pt x="175088" y="116990"/>
                    <a:pt x="175088" y="68151"/>
                  </a:cubicBezTo>
                  <a:cubicBezTo>
                    <a:pt x="175088" y="27410"/>
                    <a:pt x="148264" y="80"/>
                    <a:pt x="110560" y="80"/>
                  </a:cubicBezTo>
                  <a:cubicBezTo>
                    <a:pt x="55901" y="80"/>
                    <a:pt x="229" y="57523"/>
                    <a:pt x="229" y="116484"/>
                  </a:cubicBezTo>
                  <a:cubicBezTo>
                    <a:pt x="229" y="158490"/>
                    <a:pt x="28571" y="184049"/>
                    <a:pt x="65010" y="184049"/>
                  </a:cubicBezTo>
                  <a:cubicBezTo>
                    <a:pt x="71337" y="184049"/>
                    <a:pt x="79940" y="183036"/>
                    <a:pt x="89809" y="180253"/>
                  </a:cubicBezTo>
                  <a:cubicBezTo>
                    <a:pt x="88797" y="195942"/>
                    <a:pt x="88797" y="196448"/>
                    <a:pt x="88797" y="199738"/>
                  </a:cubicBezTo>
                  <a:cubicBezTo>
                    <a:pt x="88797" y="207835"/>
                    <a:pt x="88797" y="227573"/>
                    <a:pt x="109800" y="227573"/>
                  </a:cubicBezTo>
                  <a:cubicBezTo>
                    <a:pt x="139914" y="227573"/>
                    <a:pt x="152060" y="181265"/>
                    <a:pt x="152060" y="178481"/>
                  </a:cubicBezTo>
                  <a:cubicBezTo>
                    <a:pt x="152060" y="176710"/>
                    <a:pt x="150289" y="175951"/>
                    <a:pt x="149276" y="175951"/>
                  </a:cubicBezTo>
                  <a:cubicBezTo>
                    <a:pt x="147252" y="175951"/>
                    <a:pt x="146746" y="177216"/>
                    <a:pt x="146240" y="178735"/>
                  </a:cubicBezTo>
                  <a:cubicBezTo>
                    <a:pt x="140167" y="196701"/>
                    <a:pt x="125490" y="203027"/>
                    <a:pt x="116633" y="203027"/>
                  </a:cubicBezTo>
                  <a:cubicBezTo>
                    <a:pt x="104992" y="203027"/>
                    <a:pt x="101197" y="196195"/>
                    <a:pt x="98666" y="176963"/>
                  </a:cubicBezTo>
                  <a:close/>
                  <a:moveTo>
                    <a:pt x="50839" y="174939"/>
                  </a:moveTo>
                  <a:cubicBezTo>
                    <a:pt x="31101" y="167094"/>
                    <a:pt x="22498" y="147356"/>
                    <a:pt x="22498" y="124582"/>
                  </a:cubicBezTo>
                  <a:cubicBezTo>
                    <a:pt x="22498" y="107121"/>
                    <a:pt x="29077" y="71188"/>
                    <a:pt x="48309" y="43858"/>
                  </a:cubicBezTo>
                  <a:cubicBezTo>
                    <a:pt x="66782" y="18047"/>
                    <a:pt x="90569" y="6407"/>
                    <a:pt x="109041" y="6407"/>
                  </a:cubicBezTo>
                  <a:cubicBezTo>
                    <a:pt x="134346" y="6407"/>
                    <a:pt x="152819" y="26145"/>
                    <a:pt x="152819" y="60054"/>
                  </a:cubicBezTo>
                  <a:cubicBezTo>
                    <a:pt x="152819" y="85359"/>
                    <a:pt x="139914" y="144573"/>
                    <a:pt x="97401" y="168359"/>
                  </a:cubicBezTo>
                  <a:cubicBezTo>
                    <a:pt x="96136" y="159503"/>
                    <a:pt x="93605" y="141030"/>
                    <a:pt x="75132" y="141030"/>
                  </a:cubicBezTo>
                  <a:cubicBezTo>
                    <a:pt x="61721" y="141030"/>
                    <a:pt x="49321" y="153682"/>
                    <a:pt x="49321" y="166841"/>
                  </a:cubicBezTo>
                  <a:cubicBezTo>
                    <a:pt x="49321" y="171902"/>
                    <a:pt x="50839" y="174686"/>
                    <a:pt x="50839" y="174939"/>
                  </a:cubicBezTo>
                  <a:close/>
                  <a:moveTo>
                    <a:pt x="66529" y="177722"/>
                  </a:moveTo>
                  <a:cubicBezTo>
                    <a:pt x="62986" y="177722"/>
                    <a:pt x="54888" y="177722"/>
                    <a:pt x="54888" y="166841"/>
                  </a:cubicBezTo>
                  <a:cubicBezTo>
                    <a:pt x="54888" y="156719"/>
                    <a:pt x="64504" y="146597"/>
                    <a:pt x="75132" y="146597"/>
                  </a:cubicBezTo>
                  <a:cubicBezTo>
                    <a:pt x="85761" y="146597"/>
                    <a:pt x="90569" y="152670"/>
                    <a:pt x="90569" y="168106"/>
                  </a:cubicBezTo>
                  <a:cubicBezTo>
                    <a:pt x="90569" y="171902"/>
                    <a:pt x="90315" y="172155"/>
                    <a:pt x="87785" y="173167"/>
                  </a:cubicBezTo>
                  <a:cubicBezTo>
                    <a:pt x="81206" y="175951"/>
                    <a:pt x="73614" y="177722"/>
                    <a:pt x="66529" y="177722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715B58DE-7A6B-6E15-2ED3-75FFD2102E1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953108" y="7681616"/>
              <a:ext cx="162610" cy="79888"/>
            </a:xfrm>
            <a:custGeom>
              <a:avLst/>
              <a:gdLst>
                <a:gd name="connsiteX0" fmla="*/ 68789 w 162610"/>
                <a:gd name="connsiteY0" fmla="*/ 63851 h 79888"/>
                <a:gd name="connsiteX1" fmla="*/ 66309 w 162610"/>
                <a:gd name="connsiteY1" fmla="*/ 74302 h 79888"/>
                <a:gd name="connsiteX2" fmla="*/ 72331 w 162610"/>
                <a:gd name="connsiteY2" fmla="*/ 79970 h 79888"/>
                <a:gd name="connsiteX3" fmla="*/ 79240 w 162610"/>
                <a:gd name="connsiteY3" fmla="*/ 76073 h 79888"/>
                <a:gd name="connsiteX4" fmla="*/ 82428 w 162610"/>
                <a:gd name="connsiteY4" fmla="*/ 65091 h 79888"/>
                <a:gd name="connsiteX5" fmla="*/ 86325 w 162610"/>
                <a:gd name="connsiteY5" fmla="*/ 49149 h 79888"/>
                <a:gd name="connsiteX6" fmla="*/ 89336 w 162610"/>
                <a:gd name="connsiteY6" fmla="*/ 37280 h 79888"/>
                <a:gd name="connsiteX7" fmla="*/ 94828 w 162610"/>
                <a:gd name="connsiteY7" fmla="*/ 23818 h 79888"/>
                <a:gd name="connsiteX8" fmla="*/ 123169 w 162610"/>
                <a:gd name="connsiteY8" fmla="*/ 5042 h 79888"/>
                <a:gd name="connsiteX9" fmla="*/ 133620 w 162610"/>
                <a:gd name="connsiteY9" fmla="*/ 17441 h 79888"/>
                <a:gd name="connsiteX10" fmla="*/ 123169 w 162610"/>
                <a:gd name="connsiteY10" fmla="*/ 55171 h 79888"/>
                <a:gd name="connsiteX11" fmla="*/ 120512 w 162610"/>
                <a:gd name="connsiteY11" fmla="*/ 64737 h 79888"/>
                <a:gd name="connsiteX12" fmla="*/ 137340 w 162610"/>
                <a:gd name="connsiteY12" fmla="*/ 79970 h 79888"/>
                <a:gd name="connsiteX13" fmla="*/ 162848 w 162610"/>
                <a:gd name="connsiteY13" fmla="*/ 52868 h 79888"/>
                <a:gd name="connsiteX14" fmla="*/ 160014 w 162610"/>
                <a:gd name="connsiteY14" fmla="*/ 50566 h 79888"/>
                <a:gd name="connsiteX15" fmla="*/ 156648 w 162610"/>
                <a:gd name="connsiteY15" fmla="*/ 53577 h 79888"/>
                <a:gd name="connsiteX16" fmla="*/ 137872 w 162610"/>
                <a:gd name="connsiteY16" fmla="*/ 75010 h 79888"/>
                <a:gd name="connsiteX17" fmla="*/ 133443 w 162610"/>
                <a:gd name="connsiteY17" fmla="*/ 68811 h 79888"/>
                <a:gd name="connsiteX18" fmla="*/ 137517 w 162610"/>
                <a:gd name="connsiteY18" fmla="*/ 54463 h 79888"/>
                <a:gd name="connsiteX19" fmla="*/ 146906 w 162610"/>
                <a:gd name="connsiteY19" fmla="*/ 20275 h 79888"/>
                <a:gd name="connsiteX20" fmla="*/ 140352 w 162610"/>
                <a:gd name="connsiteY20" fmla="*/ 4865 h 79888"/>
                <a:gd name="connsiteX21" fmla="*/ 123878 w 162610"/>
                <a:gd name="connsiteY21" fmla="*/ 82 h 79888"/>
                <a:gd name="connsiteX22" fmla="*/ 92525 w 162610"/>
                <a:gd name="connsiteY22" fmla="*/ 17973 h 79888"/>
                <a:gd name="connsiteX23" fmla="*/ 69497 w 162610"/>
                <a:gd name="connsiteY23" fmla="*/ 82 h 79888"/>
                <a:gd name="connsiteX24" fmla="*/ 39561 w 162610"/>
                <a:gd name="connsiteY24" fmla="*/ 16201 h 79888"/>
                <a:gd name="connsiteX25" fmla="*/ 20608 w 162610"/>
                <a:gd name="connsiteY25" fmla="*/ 82 h 79888"/>
                <a:gd name="connsiteX26" fmla="*/ 6614 w 162610"/>
                <a:gd name="connsiteY26" fmla="*/ 9647 h 79888"/>
                <a:gd name="connsiteX27" fmla="*/ 237 w 162610"/>
                <a:gd name="connsiteY27" fmla="*/ 27184 h 79888"/>
                <a:gd name="connsiteX28" fmla="*/ 3248 w 162610"/>
                <a:gd name="connsiteY28" fmla="*/ 29486 h 79888"/>
                <a:gd name="connsiteX29" fmla="*/ 7145 w 162610"/>
                <a:gd name="connsiteY29" fmla="*/ 24172 h 79888"/>
                <a:gd name="connsiteX30" fmla="*/ 20076 w 162610"/>
                <a:gd name="connsiteY30" fmla="*/ 5042 h 79888"/>
                <a:gd name="connsiteX31" fmla="*/ 25922 w 162610"/>
                <a:gd name="connsiteY31" fmla="*/ 13721 h 79888"/>
                <a:gd name="connsiteX32" fmla="*/ 23088 w 162610"/>
                <a:gd name="connsiteY32" fmla="*/ 28424 h 79888"/>
                <a:gd name="connsiteX33" fmla="*/ 19191 w 162610"/>
                <a:gd name="connsiteY33" fmla="*/ 44366 h 79888"/>
                <a:gd name="connsiteX34" fmla="*/ 13522 w 162610"/>
                <a:gd name="connsiteY34" fmla="*/ 67039 h 79888"/>
                <a:gd name="connsiteX35" fmla="*/ 11751 w 162610"/>
                <a:gd name="connsiteY35" fmla="*/ 74302 h 79888"/>
                <a:gd name="connsiteX36" fmla="*/ 17774 w 162610"/>
                <a:gd name="connsiteY36" fmla="*/ 79970 h 79888"/>
                <a:gd name="connsiteX37" fmla="*/ 24682 w 162610"/>
                <a:gd name="connsiteY37" fmla="*/ 76073 h 79888"/>
                <a:gd name="connsiteX38" fmla="*/ 27870 w 162610"/>
                <a:gd name="connsiteY38" fmla="*/ 65091 h 79888"/>
                <a:gd name="connsiteX39" fmla="*/ 31767 w 162610"/>
                <a:gd name="connsiteY39" fmla="*/ 49149 h 79888"/>
                <a:gd name="connsiteX40" fmla="*/ 34779 w 162610"/>
                <a:gd name="connsiteY40" fmla="*/ 37280 h 79888"/>
                <a:gd name="connsiteX41" fmla="*/ 42218 w 162610"/>
                <a:gd name="connsiteY41" fmla="*/ 21338 h 79888"/>
                <a:gd name="connsiteX42" fmla="*/ 68789 w 162610"/>
                <a:gd name="connsiteY42" fmla="*/ 5042 h 79888"/>
                <a:gd name="connsiteX43" fmla="*/ 79240 w 162610"/>
                <a:gd name="connsiteY43" fmla="*/ 17441 h 79888"/>
                <a:gd name="connsiteX44" fmla="*/ 76228 w 162610"/>
                <a:gd name="connsiteY44" fmla="*/ 34092 h 79888"/>
                <a:gd name="connsiteX45" fmla="*/ 68789 w 162610"/>
                <a:gd name="connsiteY45" fmla="*/ 6385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610" h="79888">
                  <a:moveTo>
                    <a:pt x="68789" y="63851"/>
                  </a:moveTo>
                  <a:cubicBezTo>
                    <a:pt x="67903" y="67394"/>
                    <a:pt x="66309" y="73416"/>
                    <a:pt x="66309" y="74302"/>
                  </a:cubicBezTo>
                  <a:cubicBezTo>
                    <a:pt x="66309" y="78199"/>
                    <a:pt x="69497" y="79970"/>
                    <a:pt x="72331" y="79970"/>
                  </a:cubicBezTo>
                  <a:cubicBezTo>
                    <a:pt x="75520" y="79970"/>
                    <a:pt x="78354" y="77667"/>
                    <a:pt x="79240" y="76073"/>
                  </a:cubicBezTo>
                  <a:cubicBezTo>
                    <a:pt x="80125" y="74479"/>
                    <a:pt x="81542" y="68811"/>
                    <a:pt x="82428" y="65091"/>
                  </a:cubicBezTo>
                  <a:cubicBezTo>
                    <a:pt x="83314" y="61725"/>
                    <a:pt x="85262" y="53577"/>
                    <a:pt x="86325" y="49149"/>
                  </a:cubicBezTo>
                  <a:cubicBezTo>
                    <a:pt x="87388" y="45252"/>
                    <a:pt x="88451" y="41355"/>
                    <a:pt x="89336" y="37280"/>
                  </a:cubicBezTo>
                  <a:cubicBezTo>
                    <a:pt x="91285" y="29664"/>
                    <a:pt x="91285" y="29309"/>
                    <a:pt x="94828" y="23818"/>
                  </a:cubicBezTo>
                  <a:cubicBezTo>
                    <a:pt x="100496" y="15138"/>
                    <a:pt x="109353" y="5042"/>
                    <a:pt x="123169" y="5042"/>
                  </a:cubicBezTo>
                  <a:cubicBezTo>
                    <a:pt x="133089" y="5042"/>
                    <a:pt x="133620" y="13190"/>
                    <a:pt x="133620" y="17441"/>
                  </a:cubicBezTo>
                  <a:cubicBezTo>
                    <a:pt x="133620" y="28069"/>
                    <a:pt x="126004" y="47731"/>
                    <a:pt x="123169" y="55171"/>
                  </a:cubicBezTo>
                  <a:cubicBezTo>
                    <a:pt x="121221" y="60131"/>
                    <a:pt x="120512" y="61725"/>
                    <a:pt x="120512" y="64737"/>
                  </a:cubicBezTo>
                  <a:cubicBezTo>
                    <a:pt x="120512" y="74125"/>
                    <a:pt x="128306" y="79970"/>
                    <a:pt x="137340" y="79970"/>
                  </a:cubicBezTo>
                  <a:cubicBezTo>
                    <a:pt x="155054" y="79970"/>
                    <a:pt x="162848" y="55525"/>
                    <a:pt x="162848" y="52868"/>
                  </a:cubicBezTo>
                  <a:cubicBezTo>
                    <a:pt x="162848" y="50566"/>
                    <a:pt x="160545" y="50566"/>
                    <a:pt x="160014" y="50566"/>
                  </a:cubicBezTo>
                  <a:cubicBezTo>
                    <a:pt x="157534" y="50566"/>
                    <a:pt x="157357" y="51628"/>
                    <a:pt x="156648" y="53577"/>
                  </a:cubicBezTo>
                  <a:cubicBezTo>
                    <a:pt x="152574" y="67748"/>
                    <a:pt x="144957" y="75010"/>
                    <a:pt x="137872" y="75010"/>
                  </a:cubicBezTo>
                  <a:cubicBezTo>
                    <a:pt x="134152" y="75010"/>
                    <a:pt x="133443" y="72530"/>
                    <a:pt x="133443" y="68811"/>
                  </a:cubicBezTo>
                  <a:cubicBezTo>
                    <a:pt x="133443" y="64737"/>
                    <a:pt x="134329" y="62434"/>
                    <a:pt x="137517" y="54463"/>
                  </a:cubicBezTo>
                  <a:cubicBezTo>
                    <a:pt x="139643" y="48971"/>
                    <a:pt x="146906" y="30195"/>
                    <a:pt x="146906" y="20275"/>
                  </a:cubicBezTo>
                  <a:cubicBezTo>
                    <a:pt x="146906" y="17441"/>
                    <a:pt x="146906" y="10002"/>
                    <a:pt x="140352" y="4865"/>
                  </a:cubicBezTo>
                  <a:cubicBezTo>
                    <a:pt x="137340" y="2562"/>
                    <a:pt x="132203" y="82"/>
                    <a:pt x="123878" y="82"/>
                  </a:cubicBezTo>
                  <a:cubicBezTo>
                    <a:pt x="107936" y="82"/>
                    <a:pt x="98193" y="10533"/>
                    <a:pt x="92525" y="17973"/>
                  </a:cubicBezTo>
                  <a:cubicBezTo>
                    <a:pt x="91108" y="2916"/>
                    <a:pt x="78531" y="82"/>
                    <a:pt x="69497" y="82"/>
                  </a:cubicBezTo>
                  <a:cubicBezTo>
                    <a:pt x="54795" y="82"/>
                    <a:pt x="44875" y="9116"/>
                    <a:pt x="39561" y="16201"/>
                  </a:cubicBezTo>
                  <a:cubicBezTo>
                    <a:pt x="38321" y="3979"/>
                    <a:pt x="27870" y="82"/>
                    <a:pt x="20608" y="82"/>
                  </a:cubicBezTo>
                  <a:cubicBezTo>
                    <a:pt x="12991" y="82"/>
                    <a:pt x="8917" y="5573"/>
                    <a:pt x="6614" y="9647"/>
                  </a:cubicBezTo>
                  <a:cubicBezTo>
                    <a:pt x="2717" y="16201"/>
                    <a:pt x="237" y="26298"/>
                    <a:pt x="237" y="27184"/>
                  </a:cubicBezTo>
                  <a:cubicBezTo>
                    <a:pt x="237" y="29486"/>
                    <a:pt x="2717" y="29486"/>
                    <a:pt x="3248" y="29486"/>
                  </a:cubicBezTo>
                  <a:cubicBezTo>
                    <a:pt x="5728" y="29486"/>
                    <a:pt x="5905" y="28955"/>
                    <a:pt x="7145" y="24172"/>
                  </a:cubicBezTo>
                  <a:cubicBezTo>
                    <a:pt x="9802" y="13721"/>
                    <a:pt x="13168" y="5042"/>
                    <a:pt x="20076" y="5042"/>
                  </a:cubicBezTo>
                  <a:cubicBezTo>
                    <a:pt x="24682" y="5042"/>
                    <a:pt x="25922" y="8939"/>
                    <a:pt x="25922" y="13721"/>
                  </a:cubicBezTo>
                  <a:cubicBezTo>
                    <a:pt x="25922" y="17087"/>
                    <a:pt x="24328" y="23641"/>
                    <a:pt x="23088" y="28424"/>
                  </a:cubicBezTo>
                  <a:cubicBezTo>
                    <a:pt x="21848" y="33206"/>
                    <a:pt x="20076" y="40469"/>
                    <a:pt x="19191" y="44366"/>
                  </a:cubicBezTo>
                  <a:lnTo>
                    <a:pt x="13522" y="67039"/>
                  </a:lnTo>
                  <a:cubicBezTo>
                    <a:pt x="12814" y="69342"/>
                    <a:pt x="11751" y="73770"/>
                    <a:pt x="11751" y="74302"/>
                  </a:cubicBezTo>
                  <a:cubicBezTo>
                    <a:pt x="11751" y="78199"/>
                    <a:pt x="14939" y="79970"/>
                    <a:pt x="17774" y="79970"/>
                  </a:cubicBezTo>
                  <a:cubicBezTo>
                    <a:pt x="20962" y="79970"/>
                    <a:pt x="23796" y="77667"/>
                    <a:pt x="24682" y="76073"/>
                  </a:cubicBezTo>
                  <a:cubicBezTo>
                    <a:pt x="25568" y="74479"/>
                    <a:pt x="26985" y="68811"/>
                    <a:pt x="27870" y="65091"/>
                  </a:cubicBezTo>
                  <a:cubicBezTo>
                    <a:pt x="28756" y="61725"/>
                    <a:pt x="30704" y="53577"/>
                    <a:pt x="31767" y="49149"/>
                  </a:cubicBezTo>
                  <a:cubicBezTo>
                    <a:pt x="32830" y="45252"/>
                    <a:pt x="33893" y="41355"/>
                    <a:pt x="34779" y="37280"/>
                  </a:cubicBezTo>
                  <a:cubicBezTo>
                    <a:pt x="36727" y="30018"/>
                    <a:pt x="37081" y="28601"/>
                    <a:pt x="42218" y="21338"/>
                  </a:cubicBezTo>
                  <a:cubicBezTo>
                    <a:pt x="47178" y="14253"/>
                    <a:pt x="55503" y="5042"/>
                    <a:pt x="68789" y="5042"/>
                  </a:cubicBezTo>
                  <a:cubicBezTo>
                    <a:pt x="79063" y="5042"/>
                    <a:pt x="79240" y="14076"/>
                    <a:pt x="79240" y="17441"/>
                  </a:cubicBezTo>
                  <a:cubicBezTo>
                    <a:pt x="79240" y="21870"/>
                    <a:pt x="78708" y="24172"/>
                    <a:pt x="76228" y="34092"/>
                  </a:cubicBezTo>
                  <a:lnTo>
                    <a:pt x="68789" y="63851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E9E836C6-9A33-3D55-A8EC-A5639EB3664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2221464" y="7628906"/>
              <a:ext cx="168279" cy="59213"/>
            </a:xfrm>
            <a:custGeom>
              <a:avLst/>
              <a:gdLst>
                <a:gd name="connsiteX0" fmla="*/ 159923 w 168279"/>
                <a:gd name="connsiteY0" fmla="*/ 10203 h 59213"/>
                <a:gd name="connsiteX1" fmla="*/ 168526 w 168279"/>
                <a:gd name="connsiteY1" fmla="*/ 5141 h 59213"/>
                <a:gd name="connsiteX2" fmla="*/ 160176 w 168279"/>
                <a:gd name="connsiteY2" fmla="*/ 80 h 59213"/>
                <a:gd name="connsiteX3" fmla="*/ 8598 w 168279"/>
                <a:gd name="connsiteY3" fmla="*/ 80 h 59213"/>
                <a:gd name="connsiteX4" fmla="*/ 247 w 168279"/>
                <a:gd name="connsiteY4" fmla="*/ 5141 h 59213"/>
                <a:gd name="connsiteX5" fmla="*/ 8851 w 168279"/>
                <a:gd name="connsiteY5" fmla="*/ 10203 h 59213"/>
                <a:gd name="connsiteX6" fmla="*/ 159923 w 168279"/>
                <a:gd name="connsiteY6" fmla="*/ 10203 h 59213"/>
                <a:gd name="connsiteX7" fmla="*/ 160176 w 168279"/>
                <a:gd name="connsiteY7" fmla="*/ 59294 h 59213"/>
                <a:gd name="connsiteX8" fmla="*/ 168526 w 168279"/>
                <a:gd name="connsiteY8" fmla="*/ 54233 h 59213"/>
                <a:gd name="connsiteX9" fmla="*/ 159923 w 168279"/>
                <a:gd name="connsiteY9" fmla="*/ 49172 h 59213"/>
                <a:gd name="connsiteX10" fmla="*/ 8851 w 168279"/>
                <a:gd name="connsiteY10" fmla="*/ 49172 h 59213"/>
                <a:gd name="connsiteX11" fmla="*/ 247 w 168279"/>
                <a:gd name="connsiteY11" fmla="*/ 54233 h 59213"/>
                <a:gd name="connsiteX12" fmla="*/ 8598 w 168279"/>
                <a:gd name="connsiteY12" fmla="*/ 59294 h 59213"/>
                <a:gd name="connsiteX13" fmla="*/ 160176 w 168279"/>
                <a:gd name="connsiteY13" fmla="*/ 59294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9" h="59213">
                  <a:moveTo>
                    <a:pt x="159923" y="10203"/>
                  </a:moveTo>
                  <a:cubicBezTo>
                    <a:pt x="163718" y="10203"/>
                    <a:pt x="168526" y="10203"/>
                    <a:pt x="168526" y="5141"/>
                  </a:cubicBezTo>
                  <a:cubicBezTo>
                    <a:pt x="168526" y="80"/>
                    <a:pt x="163718" y="80"/>
                    <a:pt x="160176" y="80"/>
                  </a:cubicBezTo>
                  <a:lnTo>
                    <a:pt x="8598" y="80"/>
                  </a:lnTo>
                  <a:cubicBezTo>
                    <a:pt x="5055" y="80"/>
                    <a:pt x="247" y="80"/>
                    <a:pt x="247" y="5141"/>
                  </a:cubicBezTo>
                  <a:cubicBezTo>
                    <a:pt x="247" y="10203"/>
                    <a:pt x="5055" y="10203"/>
                    <a:pt x="8851" y="10203"/>
                  </a:cubicBezTo>
                  <a:lnTo>
                    <a:pt x="159923" y="10203"/>
                  </a:lnTo>
                  <a:close/>
                  <a:moveTo>
                    <a:pt x="160176" y="59294"/>
                  </a:moveTo>
                  <a:cubicBezTo>
                    <a:pt x="163718" y="59294"/>
                    <a:pt x="168526" y="59294"/>
                    <a:pt x="168526" y="54233"/>
                  </a:cubicBezTo>
                  <a:cubicBezTo>
                    <a:pt x="168526" y="49172"/>
                    <a:pt x="163718" y="49172"/>
                    <a:pt x="159923" y="49172"/>
                  </a:cubicBezTo>
                  <a:lnTo>
                    <a:pt x="8851" y="49172"/>
                  </a:lnTo>
                  <a:cubicBezTo>
                    <a:pt x="5055" y="49172"/>
                    <a:pt x="247" y="49172"/>
                    <a:pt x="247" y="54233"/>
                  </a:cubicBezTo>
                  <a:cubicBezTo>
                    <a:pt x="247" y="59294"/>
                    <a:pt x="5055" y="59294"/>
                    <a:pt x="8598" y="59294"/>
                  </a:cubicBezTo>
                  <a:lnTo>
                    <a:pt x="160176" y="59294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6B3F0A61-6A6E-F1F2-6D64-1D796CA2A19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2502491" y="7307700"/>
              <a:ext cx="230023" cy="607322"/>
            </a:xfrm>
            <a:custGeom>
              <a:avLst/>
              <a:gdLst>
                <a:gd name="connsiteX0" fmla="*/ 90091 w 230023"/>
                <a:gd name="connsiteY0" fmla="*/ 557283 h 607322"/>
                <a:gd name="connsiteX1" fmla="*/ 89838 w 230023"/>
                <a:gd name="connsiteY1" fmla="*/ 557283 h 607322"/>
                <a:gd name="connsiteX2" fmla="*/ 35179 w 230023"/>
                <a:gd name="connsiteY2" fmla="*/ 303726 h 607322"/>
                <a:gd name="connsiteX3" fmla="*/ 2029 w 230023"/>
                <a:gd name="connsiteY3" fmla="*/ 355854 h 607322"/>
                <a:gd name="connsiteX4" fmla="*/ 258 w 230023"/>
                <a:gd name="connsiteY4" fmla="*/ 358891 h 607322"/>
                <a:gd name="connsiteX5" fmla="*/ 3801 w 230023"/>
                <a:gd name="connsiteY5" fmla="*/ 362940 h 607322"/>
                <a:gd name="connsiteX6" fmla="*/ 21008 w 230023"/>
                <a:gd name="connsiteY6" fmla="*/ 335863 h 607322"/>
                <a:gd name="connsiteX7" fmla="*/ 79463 w 230023"/>
                <a:gd name="connsiteY7" fmla="*/ 607387 h 607322"/>
                <a:gd name="connsiteX8" fmla="*/ 90091 w 230023"/>
                <a:gd name="connsiteY8" fmla="*/ 600808 h 607322"/>
                <a:gd name="connsiteX9" fmla="*/ 229269 w 230023"/>
                <a:gd name="connsiteY9" fmla="*/ 10440 h 607322"/>
                <a:gd name="connsiteX10" fmla="*/ 230281 w 230023"/>
                <a:gd name="connsiteY10" fmla="*/ 5126 h 607322"/>
                <a:gd name="connsiteX11" fmla="*/ 225220 w 230023"/>
                <a:gd name="connsiteY11" fmla="*/ 65 h 607322"/>
                <a:gd name="connsiteX12" fmla="*/ 219653 w 230023"/>
                <a:gd name="connsiteY12" fmla="*/ 6897 h 607322"/>
                <a:gd name="connsiteX13" fmla="*/ 90091 w 230023"/>
                <a:gd name="connsiteY13" fmla="*/ 557283 h 60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0023" h="607322">
                  <a:moveTo>
                    <a:pt x="90091" y="557283"/>
                  </a:moveTo>
                  <a:lnTo>
                    <a:pt x="89838" y="557283"/>
                  </a:lnTo>
                  <a:lnTo>
                    <a:pt x="35179" y="303726"/>
                  </a:lnTo>
                  <a:lnTo>
                    <a:pt x="2029" y="355854"/>
                  </a:lnTo>
                  <a:cubicBezTo>
                    <a:pt x="258" y="358132"/>
                    <a:pt x="258" y="358638"/>
                    <a:pt x="258" y="358891"/>
                  </a:cubicBezTo>
                  <a:cubicBezTo>
                    <a:pt x="258" y="359903"/>
                    <a:pt x="3548" y="362687"/>
                    <a:pt x="3801" y="362940"/>
                  </a:cubicBezTo>
                  <a:lnTo>
                    <a:pt x="21008" y="335863"/>
                  </a:lnTo>
                  <a:lnTo>
                    <a:pt x="79463" y="607387"/>
                  </a:lnTo>
                  <a:cubicBezTo>
                    <a:pt x="87814" y="607387"/>
                    <a:pt x="88573" y="607387"/>
                    <a:pt x="90091" y="600808"/>
                  </a:cubicBezTo>
                  <a:lnTo>
                    <a:pt x="229269" y="10440"/>
                  </a:lnTo>
                  <a:cubicBezTo>
                    <a:pt x="229775" y="8668"/>
                    <a:pt x="230281" y="6391"/>
                    <a:pt x="230281" y="5126"/>
                  </a:cubicBezTo>
                  <a:cubicBezTo>
                    <a:pt x="230281" y="2342"/>
                    <a:pt x="228257" y="65"/>
                    <a:pt x="225220" y="65"/>
                  </a:cubicBezTo>
                  <a:cubicBezTo>
                    <a:pt x="221172" y="65"/>
                    <a:pt x="220412" y="3354"/>
                    <a:pt x="219653" y="6897"/>
                  </a:cubicBezTo>
                  <a:lnTo>
                    <a:pt x="90091" y="557283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95A6C663-DFB8-2F7D-FD91-9510E5B8804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2727454" y="7307701"/>
              <a:ext cx="388352" cy="10121"/>
            </a:xfrm>
            <a:custGeom>
              <a:avLst/>
              <a:gdLst>
                <a:gd name="connsiteX0" fmla="*/ 0 w 388352"/>
                <a:gd name="connsiteY0" fmla="*/ 0 h 10121"/>
                <a:gd name="connsiteX1" fmla="*/ 388353 w 388352"/>
                <a:gd name="connsiteY1" fmla="*/ 0 h 10121"/>
                <a:gd name="connsiteX2" fmla="*/ 388353 w 388352"/>
                <a:gd name="connsiteY2" fmla="*/ 10121 h 10121"/>
                <a:gd name="connsiteX3" fmla="*/ 0 w 388352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352" h="10121">
                  <a:moveTo>
                    <a:pt x="0" y="0"/>
                  </a:moveTo>
                  <a:lnTo>
                    <a:pt x="388353" y="0"/>
                  </a:lnTo>
                  <a:lnTo>
                    <a:pt x="388353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A928E638-CC5B-3874-1969-81F137B6083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765158" y="7438736"/>
              <a:ext cx="207248" cy="114632"/>
            </a:xfrm>
            <a:custGeom>
              <a:avLst/>
              <a:gdLst>
                <a:gd name="connsiteX0" fmla="*/ 15199 w 207248"/>
                <a:gd name="connsiteY0" fmla="*/ 96992 h 114632"/>
                <a:gd name="connsiteX1" fmla="*/ 12922 w 207248"/>
                <a:gd name="connsiteY1" fmla="*/ 107873 h 114632"/>
                <a:gd name="connsiteX2" fmla="*/ 20260 w 207248"/>
                <a:gd name="connsiteY2" fmla="*/ 114706 h 114632"/>
                <a:gd name="connsiteX3" fmla="*/ 29623 w 207248"/>
                <a:gd name="connsiteY3" fmla="*/ 107620 h 114632"/>
                <a:gd name="connsiteX4" fmla="*/ 34431 w 207248"/>
                <a:gd name="connsiteY4" fmla="*/ 88895 h 114632"/>
                <a:gd name="connsiteX5" fmla="*/ 39998 w 207248"/>
                <a:gd name="connsiteY5" fmla="*/ 66120 h 114632"/>
                <a:gd name="connsiteX6" fmla="*/ 44300 w 207248"/>
                <a:gd name="connsiteY6" fmla="*/ 49166 h 114632"/>
                <a:gd name="connsiteX7" fmla="*/ 47590 w 207248"/>
                <a:gd name="connsiteY7" fmla="*/ 36513 h 114632"/>
                <a:gd name="connsiteX8" fmla="*/ 88837 w 207248"/>
                <a:gd name="connsiteY8" fmla="*/ 5641 h 114632"/>
                <a:gd name="connsiteX9" fmla="*/ 102502 w 207248"/>
                <a:gd name="connsiteY9" fmla="*/ 23354 h 114632"/>
                <a:gd name="connsiteX10" fmla="*/ 98706 w 207248"/>
                <a:gd name="connsiteY10" fmla="*/ 44358 h 114632"/>
                <a:gd name="connsiteX11" fmla="*/ 91621 w 207248"/>
                <a:gd name="connsiteY11" fmla="*/ 73712 h 114632"/>
                <a:gd name="connsiteX12" fmla="*/ 86560 w 207248"/>
                <a:gd name="connsiteY12" fmla="*/ 92943 h 114632"/>
                <a:gd name="connsiteX13" fmla="*/ 83270 w 207248"/>
                <a:gd name="connsiteY13" fmla="*/ 107873 h 114632"/>
                <a:gd name="connsiteX14" fmla="*/ 90608 w 207248"/>
                <a:gd name="connsiteY14" fmla="*/ 114706 h 114632"/>
                <a:gd name="connsiteX15" fmla="*/ 101996 w 207248"/>
                <a:gd name="connsiteY15" fmla="*/ 100282 h 114632"/>
                <a:gd name="connsiteX16" fmla="*/ 117179 w 207248"/>
                <a:gd name="connsiteY16" fmla="*/ 39297 h 114632"/>
                <a:gd name="connsiteX17" fmla="*/ 158932 w 207248"/>
                <a:gd name="connsiteY17" fmla="*/ 5641 h 114632"/>
                <a:gd name="connsiteX18" fmla="*/ 172597 w 207248"/>
                <a:gd name="connsiteY18" fmla="*/ 23354 h 114632"/>
                <a:gd name="connsiteX19" fmla="*/ 156908 w 207248"/>
                <a:gd name="connsiteY19" fmla="*/ 80038 h 114632"/>
                <a:gd name="connsiteX20" fmla="*/ 153618 w 207248"/>
                <a:gd name="connsiteY20" fmla="*/ 93956 h 114632"/>
                <a:gd name="connsiteX21" fmla="*/ 174368 w 207248"/>
                <a:gd name="connsiteY21" fmla="*/ 114706 h 114632"/>
                <a:gd name="connsiteX22" fmla="*/ 207518 w 207248"/>
                <a:gd name="connsiteY22" fmla="*/ 75736 h 114632"/>
                <a:gd name="connsiteX23" fmla="*/ 204481 w 207248"/>
                <a:gd name="connsiteY23" fmla="*/ 73205 h 114632"/>
                <a:gd name="connsiteX24" fmla="*/ 200686 w 207248"/>
                <a:gd name="connsiteY24" fmla="*/ 77760 h 114632"/>
                <a:gd name="connsiteX25" fmla="*/ 174874 w 207248"/>
                <a:gd name="connsiteY25" fmla="*/ 109139 h 114632"/>
                <a:gd name="connsiteX26" fmla="*/ 168801 w 207248"/>
                <a:gd name="connsiteY26" fmla="*/ 100788 h 114632"/>
                <a:gd name="connsiteX27" fmla="*/ 173356 w 207248"/>
                <a:gd name="connsiteY27" fmla="*/ 82821 h 114632"/>
                <a:gd name="connsiteX28" fmla="*/ 188792 w 207248"/>
                <a:gd name="connsiteY28" fmla="*/ 27150 h 114632"/>
                <a:gd name="connsiteX29" fmla="*/ 159691 w 207248"/>
                <a:gd name="connsiteY29" fmla="*/ 74 h 114632"/>
                <a:gd name="connsiteX30" fmla="*/ 118444 w 207248"/>
                <a:gd name="connsiteY30" fmla="*/ 24620 h 114632"/>
                <a:gd name="connsiteX31" fmla="*/ 110346 w 207248"/>
                <a:gd name="connsiteY31" fmla="*/ 6653 h 114632"/>
                <a:gd name="connsiteX32" fmla="*/ 89596 w 207248"/>
                <a:gd name="connsiteY32" fmla="*/ 74 h 114632"/>
                <a:gd name="connsiteX33" fmla="*/ 50120 w 207248"/>
                <a:gd name="connsiteY33" fmla="*/ 22089 h 114632"/>
                <a:gd name="connsiteX34" fmla="*/ 26839 w 207248"/>
                <a:gd name="connsiteY34" fmla="*/ 74 h 114632"/>
                <a:gd name="connsiteX35" fmla="*/ 8114 w 207248"/>
                <a:gd name="connsiteY35" fmla="*/ 14498 h 114632"/>
                <a:gd name="connsiteX36" fmla="*/ 269 w 207248"/>
                <a:gd name="connsiteY36" fmla="*/ 39044 h 114632"/>
                <a:gd name="connsiteX37" fmla="*/ 3306 w 207248"/>
                <a:gd name="connsiteY37" fmla="*/ 41574 h 114632"/>
                <a:gd name="connsiteX38" fmla="*/ 7608 w 207248"/>
                <a:gd name="connsiteY38" fmla="*/ 35754 h 114632"/>
                <a:gd name="connsiteX39" fmla="*/ 26080 w 207248"/>
                <a:gd name="connsiteY39" fmla="*/ 5641 h 114632"/>
                <a:gd name="connsiteX40" fmla="*/ 33925 w 207248"/>
                <a:gd name="connsiteY40" fmla="*/ 17281 h 114632"/>
                <a:gd name="connsiteX41" fmla="*/ 29876 w 207248"/>
                <a:gd name="connsiteY41" fmla="*/ 38537 h 114632"/>
                <a:gd name="connsiteX42" fmla="*/ 15199 w 207248"/>
                <a:gd name="connsiteY42" fmla="*/ 96992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248" h="114632">
                  <a:moveTo>
                    <a:pt x="15199" y="96992"/>
                  </a:moveTo>
                  <a:cubicBezTo>
                    <a:pt x="14440" y="100788"/>
                    <a:pt x="12922" y="106608"/>
                    <a:pt x="12922" y="107873"/>
                  </a:cubicBezTo>
                  <a:cubicBezTo>
                    <a:pt x="12922" y="112428"/>
                    <a:pt x="16464" y="114706"/>
                    <a:pt x="20260" y="114706"/>
                  </a:cubicBezTo>
                  <a:cubicBezTo>
                    <a:pt x="23297" y="114706"/>
                    <a:pt x="27852" y="112681"/>
                    <a:pt x="29623" y="107620"/>
                  </a:cubicBezTo>
                  <a:cubicBezTo>
                    <a:pt x="29876" y="107114"/>
                    <a:pt x="32913" y="95221"/>
                    <a:pt x="34431" y="88895"/>
                  </a:cubicBezTo>
                  <a:lnTo>
                    <a:pt x="39998" y="66120"/>
                  </a:lnTo>
                  <a:cubicBezTo>
                    <a:pt x="41516" y="60553"/>
                    <a:pt x="43035" y="54986"/>
                    <a:pt x="44300" y="49166"/>
                  </a:cubicBezTo>
                  <a:cubicBezTo>
                    <a:pt x="45312" y="44864"/>
                    <a:pt x="47337" y="37525"/>
                    <a:pt x="47590" y="36513"/>
                  </a:cubicBezTo>
                  <a:cubicBezTo>
                    <a:pt x="51385" y="28668"/>
                    <a:pt x="64797" y="5641"/>
                    <a:pt x="88837" y="5641"/>
                  </a:cubicBezTo>
                  <a:cubicBezTo>
                    <a:pt x="100224" y="5641"/>
                    <a:pt x="102502" y="15004"/>
                    <a:pt x="102502" y="23354"/>
                  </a:cubicBezTo>
                  <a:cubicBezTo>
                    <a:pt x="102502" y="29681"/>
                    <a:pt x="100730" y="36766"/>
                    <a:pt x="98706" y="44358"/>
                  </a:cubicBezTo>
                  <a:lnTo>
                    <a:pt x="91621" y="73712"/>
                  </a:lnTo>
                  <a:lnTo>
                    <a:pt x="86560" y="92943"/>
                  </a:lnTo>
                  <a:cubicBezTo>
                    <a:pt x="85547" y="98004"/>
                    <a:pt x="83270" y="106608"/>
                    <a:pt x="83270" y="107873"/>
                  </a:cubicBezTo>
                  <a:cubicBezTo>
                    <a:pt x="83270" y="112428"/>
                    <a:pt x="86813" y="114706"/>
                    <a:pt x="90608" y="114706"/>
                  </a:cubicBezTo>
                  <a:cubicBezTo>
                    <a:pt x="98453" y="114706"/>
                    <a:pt x="99971" y="108380"/>
                    <a:pt x="101996" y="100282"/>
                  </a:cubicBezTo>
                  <a:cubicBezTo>
                    <a:pt x="105538" y="86111"/>
                    <a:pt x="114901" y="49166"/>
                    <a:pt x="117179" y="39297"/>
                  </a:cubicBezTo>
                  <a:cubicBezTo>
                    <a:pt x="117938" y="36007"/>
                    <a:pt x="131350" y="5641"/>
                    <a:pt x="158932" y="5641"/>
                  </a:cubicBezTo>
                  <a:cubicBezTo>
                    <a:pt x="169813" y="5641"/>
                    <a:pt x="172597" y="14245"/>
                    <a:pt x="172597" y="23354"/>
                  </a:cubicBezTo>
                  <a:cubicBezTo>
                    <a:pt x="172597" y="37778"/>
                    <a:pt x="161969" y="66626"/>
                    <a:pt x="156908" y="80038"/>
                  </a:cubicBezTo>
                  <a:cubicBezTo>
                    <a:pt x="154630" y="86111"/>
                    <a:pt x="153618" y="88895"/>
                    <a:pt x="153618" y="93956"/>
                  </a:cubicBezTo>
                  <a:cubicBezTo>
                    <a:pt x="153618" y="105849"/>
                    <a:pt x="162475" y="114706"/>
                    <a:pt x="174368" y="114706"/>
                  </a:cubicBezTo>
                  <a:cubicBezTo>
                    <a:pt x="198155" y="114706"/>
                    <a:pt x="207518" y="77760"/>
                    <a:pt x="207518" y="75736"/>
                  </a:cubicBezTo>
                  <a:cubicBezTo>
                    <a:pt x="207518" y="73205"/>
                    <a:pt x="205241" y="73205"/>
                    <a:pt x="204481" y="73205"/>
                  </a:cubicBezTo>
                  <a:cubicBezTo>
                    <a:pt x="201951" y="73205"/>
                    <a:pt x="201951" y="73965"/>
                    <a:pt x="200686" y="77760"/>
                  </a:cubicBezTo>
                  <a:cubicBezTo>
                    <a:pt x="196890" y="91172"/>
                    <a:pt x="188792" y="109139"/>
                    <a:pt x="174874" y="109139"/>
                  </a:cubicBezTo>
                  <a:cubicBezTo>
                    <a:pt x="170573" y="109139"/>
                    <a:pt x="168801" y="106608"/>
                    <a:pt x="168801" y="100788"/>
                  </a:cubicBezTo>
                  <a:cubicBezTo>
                    <a:pt x="168801" y="94462"/>
                    <a:pt x="171079" y="88389"/>
                    <a:pt x="173356" y="82821"/>
                  </a:cubicBezTo>
                  <a:cubicBezTo>
                    <a:pt x="178164" y="69663"/>
                    <a:pt x="188792" y="41574"/>
                    <a:pt x="188792" y="27150"/>
                  </a:cubicBezTo>
                  <a:cubicBezTo>
                    <a:pt x="188792" y="10702"/>
                    <a:pt x="178670" y="74"/>
                    <a:pt x="159691" y="74"/>
                  </a:cubicBezTo>
                  <a:cubicBezTo>
                    <a:pt x="140713" y="74"/>
                    <a:pt x="127807" y="11208"/>
                    <a:pt x="118444" y="24620"/>
                  </a:cubicBezTo>
                  <a:cubicBezTo>
                    <a:pt x="118191" y="21330"/>
                    <a:pt x="117432" y="12726"/>
                    <a:pt x="110346" y="6653"/>
                  </a:cubicBezTo>
                  <a:cubicBezTo>
                    <a:pt x="104020" y="1339"/>
                    <a:pt x="95922" y="74"/>
                    <a:pt x="89596" y="74"/>
                  </a:cubicBezTo>
                  <a:cubicBezTo>
                    <a:pt x="66822" y="74"/>
                    <a:pt x="54422" y="16269"/>
                    <a:pt x="50120" y="22089"/>
                  </a:cubicBezTo>
                  <a:cubicBezTo>
                    <a:pt x="48855" y="7665"/>
                    <a:pt x="38227" y="74"/>
                    <a:pt x="26839" y="74"/>
                  </a:cubicBezTo>
                  <a:cubicBezTo>
                    <a:pt x="15199" y="74"/>
                    <a:pt x="10391" y="9943"/>
                    <a:pt x="8114" y="14498"/>
                  </a:cubicBezTo>
                  <a:cubicBezTo>
                    <a:pt x="3559" y="23354"/>
                    <a:pt x="269" y="38284"/>
                    <a:pt x="269" y="39044"/>
                  </a:cubicBezTo>
                  <a:cubicBezTo>
                    <a:pt x="269" y="41574"/>
                    <a:pt x="2800" y="41574"/>
                    <a:pt x="3306" y="41574"/>
                  </a:cubicBezTo>
                  <a:cubicBezTo>
                    <a:pt x="5836" y="41574"/>
                    <a:pt x="6089" y="41321"/>
                    <a:pt x="7608" y="35754"/>
                  </a:cubicBezTo>
                  <a:cubicBezTo>
                    <a:pt x="11909" y="17787"/>
                    <a:pt x="16971" y="5641"/>
                    <a:pt x="26080" y="5641"/>
                  </a:cubicBezTo>
                  <a:cubicBezTo>
                    <a:pt x="30129" y="5641"/>
                    <a:pt x="33925" y="7665"/>
                    <a:pt x="33925" y="17281"/>
                  </a:cubicBezTo>
                  <a:cubicBezTo>
                    <a:pt x="33925" y="22595"/>
                    <a:pt x="33166" y="25379"/>
                    <a:pt x="29876" y="38537"/>
                  </a:cubicBezTo>
                  <a:lnTo>
                    <a:pt x="15199" y="96992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1C3C59AF-290E-0C64-CDED-BBC3F7AB4D7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982786" y="7372184"/>
              <a:ext cx="97930" cy="181437"/>
            </a:xfrm>
            <a:custGeom>
              <a:avLst/>
              <a:gdLst>
                <a:gd name="connsiteX0" fmla="*/ 1543 w 97930"/>
                <a:gd name="connsiteY0" fmla="*/ 153423 h 181437"/>
                <a:gd name="connsiteX1" fmla="*/ 278 w 97930"/>
                <a:gd name="connsiteY1" fmla="*/ 155953 h 181437"/>
                <a:gd name="connsiteX2" fmla="*/ 3315 w 97930"/>
                <a:gd name="connsiteY2" fmla="*/ 159243 h 181437"/>
                <a:gd name="connsiteX3" fmla="*/ 12424 w 97930"/>
                <a:gd name="connsiteY3" fmla="*/ 151398 h 181437"/>
                <a:gd name="connsiteX4" fmla="*/ 21534 w 97930"/>
                <a:gd name="connsiteY4" fmla="*/ 142795 h 181437"/>
                <a:gd name="connsiteX5" fmla="*/ 49876 w 97930"/>
                <a:gd name="connsiteY5" fmla="*/ 181511 h 181437"/>
                <a:gd name="connsiteX6" fmla="*/ 74169 w 97930"/>
                <a:gd name="connsiteY6" fmla="*/ 171895 h 181437"/>
                <a:gd name="connsiteX7" fmla="*/ 89605 w 97930"/>
                <a:gd name="connsiteY7" fmla="*/ 156965 h 181437"/>
                <a:gd name="connsiteX8" fmla="*/ 86568 w 97930"/>
                <a:gd name="connsiteY8" fmla="*/ 153929 h 181437"/>
                <a:gd name="connsiteX9" fmla="*/ 83279 w 97930"/>
                <a:gd name="connsiteY9" fmla="*/ 156206 h 181437"/>
                <a:gd name="connsiteX10" fmla="*/ 50382 w 97930"/>
                <a:gd name="connsiteY10" fmla="*/ 175944 h 181437"/>
                <a:gd name="connsiteX11" fmla="*/ 34946 w 97930"/>
                <a:gd name="connsiteY11" fmla="*/ 143048 h 181437"/>
                <a:gd name="connsiteX12" fmla="*/ 36211 w 97930"/>
                <a:gd name="connsiteY12" fmla="*/ 128624 h 181437"/>
                <a:gd name="connsiteX13" fmla="*/ 41778 w 97930"/>
                <a:gd name="connsiteY13" fmla="*/ 122297 h 181437"/>
                <a:gd name="connsiteX14" fmla="*/ 98209 w 97930"/>
                <a:gd name="connsiteY14" fmla="*/ 19812 h 181437"/>
                <a:gd name="connsiteX15" fmla="*/ 83279 w 97930"/>
                <a:gd name="connsiteY15" fmla="*/ 74 h 181437"/>
                <a:gd name="connsiteX16" fmla="*/ 41019 w 97930"/>
                <a:gd name="connsiteY16" fmla="*/ 47647 h 181437"/>
                <a:gd name="connsiteX17" fmla="*/ 21028 w 97930"/>
                <a:gd name="connsiteY17" fmla="*/ 134950 h 181437"/>
                <a:gd name="connsiteX18" fmla="*/ 1543 w 97930"/>
                <a:gd name="connsiteY18" fmla="*/ 153423 h 181437"/>
                <a:gd name="connsiteX19" fmla="*/ 37476 w 97930"/>
                <a:gd name="connsiteY19" fmla="*/ 117996 h 181437"/>
                <a:gd name="connsiteX20" fmla="*/ 63288 w 97930"/>
                <a:gd name="connsiteY20" fmla="*/ 29428 h 181437"/>
                <a:gd name="connsiteX21" fmla="*/ 83532 w 97930"/>
                <a:gd name="connsiteY21" fmla="*/ 5641 h 181437"/>
                <a:gd name="connsiteX22" fmla="*/ 92135 w 97930"/>
                <a:gd name="connsiteY22" fmla="*/ 18799 h 181437"/>
                <a:gd name="connsiteX23" fmla="*/ 37476 w 97930"/>
                <a:gd name="connsiteY23" fmla="*/ 117996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930" h="181437">
                  <a:moveTo>
                    <a:pt x="1543" y="153423"/>
                  </a:moveTo>
                  <a:cubicBezTo>
                    <a:pt x="1037" y="154182"/>
                    <a:pt x="278" y="154941"/>
                    <a:pt x="278" y="155953"/>
                  </a:cubicBezTo>
                  <a:cubicBezTo>
                    <a:pt x="278" y="157218"/>
                    <a:pt x="1796" y="159243"/>
                    <a:pt x="3315" y="159243"/>
                  </a:cubicBezTo>
                  <a:cubicBezTo>
                    <a:pt x="4580" y="159243"/>
                    <a:pt x="5339" y="158484"/>
                    <a:pt x="12424" y="151398"/>
                  </a:cubicBezTo>
                  <a:cubicBezTo>
                    <a:pt x="14449" y="149627"/>
                    <a:pt x="19510" y="144819"/>
                    <a:pt x="21534" y="142795"/>
                  </a:cubicBezTo>
                  <a:cubicBezTo>
                    <a:pt x="24065" y="162786"/>
                    <a:pt x="31403" y="181511"/>
                    <a:pt x="49876" y="181511"/>
                  </a:cubicBezTo>
                  <a:cubicBezTo>
                    <a:pt x="59998" y="181511"/>
                    <a:pt x="68855" y="175691"/>
                    <a:pt x="74169" y="171895"/>
                  </a:cubicBezTo>
                  <a:cubicBezTo>
                    <a:pt x="77712" y="169365"/>
                    <a:pt x="89605" y="159496"/>
                    <a:pt x="89605" y="156965"/>
                  </a:cubicBezTo>
                  <a:cubicBezTo>
                    <a:pt x="89605" y="156206"/>
                    <a:pt x="88846" y="153929"/>
                    <a:pt x="86568" y="153929"/>
                  </a:cubicBezTo>
                  <a:cubicBezTo>
                    <a:pt x="85809" y="153929"/>
                    <a:pt x="85556" y="154182"/>
                    <a:pt x="83279" y="156206"/>
                  </a:cubicBezTo>
                  <a:cubicBezTo>
                    <a:pt x="67083" y="172148"/>
                    <a:pt x="57720" y="175944"/>
                    <a:pt x="50382" y="175944"/>
                  </a:cubicBezTo>
                  <a:cubicBezTo>
                    <a:pt x="38995" y="175944"/>
                    <a:pt x="34946" y="162786"/>
                    <a:pt x="34946" y="143048"/>
                  </a:cubicBezTo>
                  <a:cubicBezTo>
                    <a:pt x="34946" y="141529"/>
                    <a:pt x="35452" y="129889"/>
                    <a:pt x="36211" y="128624"/>
                  </a:cubicBezTo>
                  <a:cubicBezTo>
                    <a:pt x="36717" y="127865"/>
                    <a:pt x="36717" y="127358"/>
                    <a:pt x="41778" y="122297"/>
                  </a:cubicBezTo>
                  <a:cubicBezTo>
                    <a:pt x="62275" y="101800"/>
                    <a:pt x="98209" y="59035"/>
                    <a:pt x="98209" y="19812"/>
                  </a:cubicBezTo>
                  <a:cubicBezTo>
                    <a:pt x="98209" y="15510"/>
                    <a:pt x="98209" y="74"/>
                    <a:pt x="83279" y="74"/>
                  </a:cubicBezTo>
                  <a:cubicBezTo>
                    <a:pt x="62275" y="74"/>
                    <a:pt x="43550" y="41827"/>
                    <a:pt x="41019" y="47647"/>
                  </a:cubicBezTo>
                  <a:cubicBezTo>
                    <a:pt x="28873" y="75230"/>
                    <a:pt x="21028" y="104837"/>
                    <a:pt x="21028" y="134950"/>
                  </a:cubicBezTo>
                  <a:lnTo>
                    <a:pt x="1543" y="153423"/>
                  </a:lnTo>
                  <a:close/>
                  <a:moveTo>
                    <a:pt x="37476" y="117996"/>
                  </a:moveTo>
                  <a:cubicBezTo>
                    <a:pt x="37982" y="115212"/>
                    <a:pt x="48864" y="59035"/>
                    <a:pt x="63288" y="29428"/>
                  </a:cubicBezTo>
                  <a:cubicBezTo>
                    <a:pt x="70120" y="15763"/>
                    <a:pt x="75434" y="5641"/>
                    <a:pt x="83532" y="5641"/>
                  </a:cubicBezTo>
                  <a:cubicBezTo>
                    <a:pt x="92135" y="5641"/>
                    <a:pt x="92135" y="14751"/>
                    <a:pt x="92135" y="18799"/>
                  </a:cubicBezTo>
                  <a:cubicBezTo>
                    <a:pt x="92135" y="61059"/>
                    <a:pt x="49623" y="105343"/>
                    <a:pt x="37476" y="117996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7462C4F0-1625-C772-AB98-9A760894458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757820" y="7653452"/>
              <a:ext cx="327620" cy="10121"/>
            </a:xfrm>
            <a:custGeom>
              <a:avLst/>
              <a:gdLst>
                <a:gd name="connsiteX0" fmla="*/ 0 w 327620"/>
                <a:gd name="connsiteY0" fmla="*/ 0 h 10121"/>
                <a:gd name="connsiteX1" fmla="*/ 327622 w 327620"/>
                <a:gd name="connsiteY1" fmla="*/ 0 h 10121"/>
                <a:gd name="connsiteX2" fmla="*/ 327622 w 327620"/>
                <a:gd name="connsiteY2" fmla="*/ 10122 h 10121"/>
                <a:gd name="connsiteX3" fmla="*/ 0 w 327620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620" h="10121">
                  <a:moveTo>
                    <a:pt x="0" y="0"/>
                  </a:moveTo>
                  <a:lnTo>
                    <a:pt x="327622" y="0"/>
                  </a:lnTo>
                  <a:lnTo>
                    <a:pt x="327622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D26AEDFA-E49D-96C4-4756-B137E8294EE3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871020" y="7726824"/>
              <a:ext cx="100967" cy="168531"/>
            </a:xfrm>
            <a:custGeom>
              <a:avLst/>
              <a:gdLst>
                <a:gd name="connsiteX0" fmla="*/ 19758 w 100967"/>
                <a:gd name="connsiteY0" fmla="*/ 149134 h 168531"/>
                <a:gd name="connsiteX1" fmla="*/ 46581 w 100967"/>
                <a:gd name="connsiteY1" fmla="*/ 123070 h 168531"/>
                <a:gd name="connsiteX2" fmla="*/ 101240 w 100967"/>
                <a:gd name="connsiteY2" fmla="*/ 49179 h 168531"/>
                <a:gd name="connsiteX3" fmla="*/ 47594 w 100967"/>
                <a:gd name="connsiteY3" fmla="*/ 87 h 168531"/>
                <a:gd name="connsiteX4" fmla="*/ 273 w 100967"/>
                <a:gd name="connsiteY4" fmla="*/ 45890 h 168531"/>
                <a:gd name="connsiteX5" fmla="*/ 13685 w 100967"/>
                <a:gd name="connsiteY5" fmla="*/ 60060 h 168531"/>
                <a:gd name="connsiteX6" fmla="*/ 26843 w 100967"/>
                <a:gd name="connsiteY6" fmla="*/ 46649 h 168531"/>
                <a:gd name="connsiteX7" fmla="*/ 13432 w 100967"/>
                <a:gd name="connsiteY7" fmla="*/ 33490 h 168531"/>
                <a:gd name="connsiteX8" fmla="*/ 10142 w 100967"/>
                <a:gd name="connsiteY8" fmla="*/ 33743 h 168531"/>
                <a:gd name="connsiteX9" fmla="*/ 44304 w 100967"/>
                <a:gd name="connsiteY9" fmla="*/ 7932 h 168531"/>
                <a:gd name="connsiteX10" fmla="*/ 78213 w 100967"/>
                <a:gd name="connsiteY10" fmla="*/ 49179 h 168531"/>
                <a:gd name="connsiteX11" fmla="*/ 51642 w 100967"/>
                <a:gd name="connsiteY11" fmla="*/ 105103 h 168531"/>
                <a:gd name="connsiteX12" fmla="*/ 3057 w 100967"/>
                <a:gd name="connsiteY12" fmla="*/ 159256 h 168531"/>
                <a:gd name="connsiteX13" fmla="*/ 273 w 100967"/>
                <a:gd name="connsiteY13" fmla="*/ 168619 h 168531"/>
                <a:gd name="connsiteX14" fmla="*/ 94155 w 100967"/>
                <a:gd name="connsiteY14" fmla="*/ 168619 h 168531"/>
                <a:gd name="connsiteX15" fmla="*/ 101240 w 100967"/>
                <a:gd name="connsiteY15" fmla="*/ 124588 h 168531"/>
                <a:gd name="connsiteX16" fmla="*/ 94914 w 100967"/>
                <a:gd name="connsiteY16" fmla="*/ 124588 h 168531"/>
                <a:gd name="connsiteX17" fmla="*/ 89347 w 100967"/>
                <a:gd name="connsiteY17" fmla="*/ 147110 h 168531"/>
                <a:gd name="connsiteX18" fmla="*/ 65307 w 100967"/>
                <a:gd name="connsiteY18" fmla="*/ 149134 h 168531"/>
                <a:gd name="connsiteX19" fmla="*/ 19758 w 100967"/>
                <a:gd name="connsiteY19" fmla="*/ 149134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8531">
                  <a:moveTo>
                    <a:pt x="19758" y="149134"/>
                  </a:moveTo>
                  <a:lnTo>
                    <a:pt x="46581" y="123070"/>
                  </a:lnTo>
                  <a:cubicBezTo>
                    <a:pt x="86057" y="88149"/>
                    <a:pt x="101240" y="74484"/>
                    <a:pt x="101240" y="49179"/>
                  </a:cubicBezTo>
                  <a:cubicBezTo>
                    <a:pt x="101240" y="20331"/>
                    <a:pt x="78466" y="87"/>
                    <a:pt x="47594" y="87"/>
                  </a:cubicBezTo>
                  <a:cubicBezTo>
                    <a:pt x="18999" y="87"/>
                    <a:pt x="273" y="23368"/>
                    <a:pt x="273" y="45890"/>
                  </a:cubicBezTo>
                  <a:cubicBezTo>
                    <a:pt x="273" y="60060"/>
                    <a:pt x="12926" y="60060"/>
                    <a:pt x="13685" y="60060"/>
                  </a:cubicBezTo>
                  <a:cubicBezTo>
                    <a:pt x="17987" y="60060"/>
                    <a:pt x="26843" y="57024"/>
                    <a:pt x="26843" y="46649"/>
                  </a:cubicBezTo>
                  <a:cubicBezTo>
                    <a:pt x="26843" y="40069"/>
                    <a:pt x="22289" y="33490"/>
                    <a:pt x="13432" y="33490"/>
                  </a:cubicBezTo>
                  <a:cubicBezTo>
                    <a:pt x="11407" y="33490"/>
                    <a:pt x="10901" y="33490"/>
                    <a:pt x="10142" y="33743"/>
                  </a:cubicBezTo>
                  <a:cubicBezTo>
                    <a:pt x="15962" y="17295"/>
                    <a:pt x="29627" y="7932"/>
                    <a:pt x="44304" y="7932"/>
                  </a:cubicBezTo>
                  <a:cubicBezTo>
                    <a:pt x="67332" y="7932"/>
                    <a:pt x="78213" y="28429"/>
                    <a:pt x="78213" y="49179"/>
                  </a:cubicBezTo>
                  <a:cubicBezTo>
                    <a:pt x="78213" y="69423"/>
                    <a:pt x="65560" y="89414"/>
                    <a:pt x="51642" y="105103"/>
                  </a:cubicBezTo>
                  <a:lnTo>
                    <a:pt x="3057" y="159256"/>
                  </a:lnTo>
                  <a:cubicBezTo>
                    <a:pt x="273" y="162040"/>
                    <a:pt x="273" y="162546"/>
                    <a:pt x="273" y="168619"/>
                  </a:cubicBezTo>
                  <a:lnTo>
                    <a:pt x="94155" y="168619"/>
                  </a:lnTo>
                  <a:lnTo>
                    <a:pt x="101240" y="124588"/>
                  </a:lnTo>
                  <a:lnTo>
                    <a:pt x="94914" y="124588"/>
                  </a:lnTo>
                  <a:cubicBezTo>
                    <a:pt x="93649" y="132180"/>
                    <a:pt x="91878" y="143314"/>
                    <a:pt x="89347" y="147110"/>
                  </a:cubicBezTo>
                  <a:cubicBezTo>
                    <a:pt x="87576" y="149134"/>
                    <a:pt x="70874" y="149134"/>
                    <a:pt x="65307" y="149134"/>
                  </a:cubicBezTo>
                  <a:lnTo>
                    <a:pt x="19758" y="149134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</p:grpSp>
      <p:sp>
        <p:nvSpPr>
          <p:cNvPr id="344" name="Right Triangle 343">
            <a:extLst>
              <a:ext uri="{FF2B5EF4-FFF2-40B4-BE49-F238E27FC236}">
                <a16:creationId xmlns:a16="http://schemas.microsoft.com/office/drawing/2014/main" id="{52093BB0-766B-FEF0-AF43-7390D8B23E52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51" name="Group 450" descr="\documentclass{article}&#10;\usepackage{amsmath}&#10;\pagestyle{empty}&#10;\begin{document}&#10;&#10;$$\alpha=2\ell^2,\quad Q_{m}=m^{2/3}\left(\frac{\ell}{2}\right)^{1/3}$$&#10;&#10;&#10;\end{document}" title="IguanaTex Vector Display">
            <a:extLst>
              <a:ext uri="{FF2B5EF4-FFF2-40B4-BE49-F238E27FC236}">
                <a16:creationId xmlns:a16="http://schemas.microsoft.com/office/drawing/2014/main" id="{4554D7B8-7176-92B2-275E-668BD0157C0E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2095500" y="5676900"/>
            <a:ext cx="3381008" cy="677361"/>
            <a:chOff x="6355279" y="7296426"/>
            <a:chExt cx="3381008" cy="677361"/>
          </a:xfrm>
        </p:grpSpPr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8A08FB13-004C-4525-5F3A-338DBDEFD6F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355279" y="7621797"/>
              <a:ext cx="142495" cy="114632"/>
            </a:xfrm>
            <a:custGeom>
              <a:avLst/>
              <a:gdLst>
                <a:gd name="connsiteX0" fmla="*/ 110912 w 142495"/>
                <a:gd name="connsiteY0" fmla="*/ 52210 h 114632"/>
                <a:gd name="connsiteX1" fmla="*/ 68493 w 142495"/>
                <a:gd name="connsiteY1" fmla="*/ 81 h 114632"/>
                <a:gd name="connsiteX2" fmla="*/ 167 w 142495"/>
                <a:gd name="connsiteY2" fmla="*/ 71947 h 114632"/>
                <a:gd name="connsiteX3" fmla="*/ 41315 w 142495"/>
                <a:gd name="connsiteY3" fmla="*/ 114713 h 114632"/>
                <a:gd name="connsiteX4" fmla="*/ 94910 w 142495"/>
                <a:gd name="connsiteY4" fmla="*/ 93457 h 114632"/>
                <a:gd name="connsiteX5" fmla="*/ 118024 w 142495"/>
                <a:gd name="connsiteY5" fmla="*/ 114713 h 114632"/>
                <a:gd name="connsiteX6" fmla="*/ 139360 w 142495"/>
                <a:gd name="connsiteY6" fmla="*/ 96747 h 114632"/>
                <a:gd name="connsiteX7" fmla="*/ 136312 w 142495"/>
                <a:gd name="connsiteY7" fmla="*/ 94216 h 114632"/>
                <a:gd name="connsiteX8" fmla="*/ 133010 w 142495"/>
                <a:gd name="connsiteY8" fmla="*/ 96747 h 114632"/>
                <a:gd name="connsiteX9" fmla="*/ 118786 w 142495"/>
                <a:gd name="connsiteY9" fmla="*/ 109146 h 114632"/>
                <a:gd name="connsiteX10" fmla="*/ 110912 w 142495"/>
                <a:gd name="connsiteY10" fmla="*/ 83335 h 114632"/>
                <a:gd name="connsiteX11" fmla="*/ 113452 w 142495"/>
                <a:gd name="connsiteY11" fmla="*/ 74478 h 114632"/>
                <a:gd name="connsiteX12" fmla="*/ 142662 w 142495"/>
                <a:gd name="connsiteY12" fmla="*/ 15011 h 114632"/>
                <a:gd name="connsiteX13" fmla="*/ 139614 w 142495"/>
                <a:gd name="connsiteY13" fmla="*/ 12480 h 114632"/>
                <a:gd name="connsiteX14" fmla="*/ 135804 w 142495"/>
                <a:gd name="connsiteY14" fmla="*/ 17795 h 114632"/>
                <a:gd name="connsiteX15" fmla="*/ 110912 w 142495"/>
                <a:gd name="connsiteY15" fmla="*/ 67899 h 114632"/>
                <a:gd name="connsiteX16" fmla="*/ 110912 w 142495"/>
                <a:gd name="connsiteY16" fmla="*/ 52210 h 114632"/>
                <a:gd name="connsiteX17" fmla="*/ 93894 w 142495"/>
                <a:gd name="connsiteY17" fmla="*/ 86878 h 114632"/>
                <a:gd name="connsiteX18" fmla="*/ 41823 w 142495"/>
                <a:gd name="connsiteY18" fmla="*/ 109146 h 114632"/>
                <a:gd name="connsiteX19" fmla="*/ 18963 w 142495"/>
                <a:gd name="connsiteY19" fmla="*/ 81563 h 114632"/>
                <a:gd name="connsiteX20" fmla="*/ 33695 w 142495"/>
                <a:gd name="connsiteY20" fmla="*/ 28929 h 114632"/>
                <a:gd name="connsiteX21" fmla="*/ 68239 w 142495"/>
                <a:gd name="connsiteY21" fmla="*/ 5648 h 114632"/>
                <a:gd name="connsiteX22" fmla="*/ 93386 w 142495"/>
                <a:gd name="connsiteY22" fmla="*/ 58536 h 114632"/>
                <a:gd name="connsiteX23" fmla="*/ 93894 w 142495"/>
                <a:gd name="connsiteY23" fmla="*/ 8687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2495" h="114632">
                  <a:moveTo>
                    <a:pt x="110912" y="52210"/>
                  </a:moveTo>
                  <a:cubicBezTo>
                    <a:pt x="110912" y="12480"/>
                    <a:pt x="87290" y="81"/>
                    <a:pt x="68493" y="81"/>
                  </a:cubicBezTo>
                  <a:cubicBezTo>
                    <a:pt x="33695" y="81"/>
                    <a:pt x="167" y="36267"/>
                    <a:pt x="167" y="71947"/>
                  </a:cubicBezTo>
                  <a:cubicBezTo>
                    <a:pt x="167" y="95481"/>
                    <a:pt x="15407" y="114713"/>
                    <a:pt x="41315" y="114713"/>
                  </a:cubicBezTo>
                  <a:cubicBezTo>
                    <a:pt x="57317" y="114713"/>
                    <a:pt x="75605" y="108893"/>
                    <a:pt x="94910" y="93457"/>
                  </a:cubicBezTo>
                  <a:cubicBezTo>
                    <a:pt x="98212" y="106869"/>
                    <a:pt x="106594" y="114713"/>
                    <a:pt x="118024" y="114713"/>
                  </a:cubicBezTo>
                  <a:cubicBezTo>
                    <a:pt x="131486" y="114713"/>
                    <a:pt x="139360" y="100795"/>
                    <a:pt x="139360" y="96747"/>
                  </a:cubicBezTo>
                  <a:cubicBezTo>
                    <a:pt x="139360" y="94975"/>
                    <a:pt x="137836" y="94216"/>
                    <a:pt x="136312" y="94216"/>
                  </a:cubicBezTo>
                  <a:cubicBezTo>
                    <a:pt x="134534" y="94216"/>
                    <a:pt x="133772" y="94975"/>
                    <a:pt x="133010" y="96747"/>
                  </a:cubicBezTo>
                  <a:cubicBezTo>
                    <a:pt x="128438" y="109146"/>
                    <a:pt x="119294" y="109146"/>
                    <a:pt x="118786" y="109146"/>
                  </a:cubicBezTo>
                  <a:cubicBezTo>
                    <a:pt x="110912" y="109146"/>
                    <a:pt x="110912" y="89408"/>
                    <a:pt x="110912" y="83335"/>
                  </a:cubicBezTo>
                  <a:cubicBezTo>
                    <a:pt x="110912" y="78021"/>
                    <a:pt x="110912" y="77515"/>
                    <a:pt x="113452" y="74478"/>
                  </a:cubicBezTo>
                  <a:cubicBezTo>
                    <a:pt x="137328" y="44618"/>
                    <a:pt x="142662" y="15264"/>
                    <a:pt x="142662" y="15011"/>
                  </a:cubicBezTo>
                  <a:cubicBezTo>
                    <a:pt x="142662" y="14505"/>
                    <a:pt x="142408" y="12480"/>
                    <a:pt x="139614" y="12480"/>
                  </a:cubicBezTo>
                  <a:cubicBezTo>
                    <a:pt x="137074" y="12480"/>
                    <a:pt x="137074" y="13240"/>
                    <a:pt x="135804" y="17795"/>
                  </a:cubicBezTo>
                  <a:cubicBezTo>
                    <a:pt x="131232" y="33737"/>
                    <a:pt x="122850" y="52969"/>
                    <a:pt x="110912" y="67899"/>
                  </a:cubicBezTo>
                  <a:lnTo>
                    <a:pt x="110912" y="52210"/>
                  </a:lnTo>
                  <a:close/>
                  <a:moveTo>
                    <a:pt x="93894" y="86878"/>
                  </a:moveTo>
                  <a:cubicBezTo>
                    <a:pt x="71541" y="106362"/>
                    <a:pt x="51983" y="109146"/>
                    <a:pt x="41823" y="109146"/>
                  </a:cubicBezTo>
                  <a:cubicBezTo>
                    <a:pt x="26583" y="109146"/>
                    <a:pt x="18963" y="97759"/>
                    <a:pt x="18963" y="81563"/>
                  </a:cubicBezTo>
                  <a:cubicBezTo>
                    <a:pt x="18963" y="69164"/>
                    <a:pt x="25567" y="41834"/>
                    <a:pt x="33695" y="28929"/>
                  </a:cubicBezTo>
                  <a:cubicBezTo>
                    <a:pt x="45633" y="10456"/>
                    <a:pt x="59349" y="5648"/>
                    <a:pt x="68239" y="5648"/>
                  </a:cubicBezTo>
                  <a:cubicBezTo>
                    <a:pt x="93386" y="5648"/>
                    <a:pt x="93386" y="38798"/>
                    <a:pt x="93386" y="58536"/>
                  </a:cubicBezTo>
                  <a:cubicBezTo>
                    <a:pt x="93386" y="67899"/>
                    <a:pt x="93386" y="82576"/>
                    <a:pt x="93894" y="86878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869479F-B226-6D5C-1150-BDAE5B4889B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593069" y="7640776"/>
              <a:ext cx="168911" cy="59213"/>
            </a:xfrm>
            <a:custGeom>
              <a:avLst/>
              <a:gdLst>
                <a:gd name="connsiteX0" fmla="*/ 160451 w 168911"/>
                <a:gd name="connsiteY0" fmla="*/ 10203 h 59213"/>
                <a:gd name="connsiteX1" fmla="*/ 169087 w 168911"/>
                <a:gd name="connsiteY1" fmla="*/ 5142 h 59213"/>
                <a:gd name="connsiteX2" fmla="*/ 160705 w 168911"/>
                <a:gd name="connsiteY2" fmla="*/ 81 h 59213"/>
                <a:gd name="connsiteX3" fmla="*/ 8558 w 168911"/>
                <a:gd name="connsiteY3" fmla="*/ 81 h 59213"/>
                <a:gd name="connsiteX4" fmla="*/ 176 w 168911"/>
                <a:gd name="connsiteY4" fmla="*/ 5142 h 59213"/>
                <a:gd name="connsiteX5" fmla="*/ 8812 w 168911"/>
                <a:gd name="connsiteY5" fmla="*/ 10203 h 59213"/>
                <a:gd name="connsiteX6" fmla="*/ 160451 w 168911"/>
                <a:gd name="connsiteY6" fmla="*/ 10203 h 59213"/>
                <a:gd name="connsiteX7" fmla="*/ 160705 w 168911"/>
                <a:gd name="connsiteY7" fmla="*/ 59295 h 59213"/>
                <a:gd name="connsiteX8" fmla="*/ 169087 w 168911"/>
                <a:gd name="connsiteY8" fmla="*/ 54234 h 59213"/>
                <a:gd name="connsiteX9" fmla="*/ 160451 w 168911"/>
                <a:gd name="connsiteY9" fmla="*/ 49173 h 59213"/>
                <a:gd name="connsiteX10" fmla="*/ 8812 w 168911"/>
                <a:gd name="connsiteY10" fmla="*/ 49173 h 59213"/>
                <a:gd name="connsiteX11" fmla="*/ 176 w 168911"/>
                <a:gd name="connsiteY11" fmla="*/ 54234 h 59213"/>
                <a:gd name="connsiteX12" fmla="*/ 8558 w 168911"/>
                <a:gd name="connsiteY12" fmla="*/ 59295 h 59213"/>
                <a:gd name="connsiteX13" fmla="*/ 160705 w 168911"/>
                <a:gd name="connsiteY13" fmla="*/ 59295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911" h="59213">
                  <a:moveTo>
                    <a:pt x="160451" y="10203"/>
                  </a:moveTo>
                  <a:cubicBezTo>
                    <a:pt x="164261" y="10203"/>
                    <a:pt x="169087" y="10203"/>
                    <a:pt x="169087" y="5142"/>
                  </a:cubicBezTo>
                  <a:cubicBezTo>
                    <a:pt x="169087" y="81"/>
                    <a:pt x="164261" y="81"/>
                    <a:pt x="160705" y="81"/>
                  </a:cubicBezTo>
                  <a:lnTo>
                    <a:pt x="8558" y="81"/>
                  </a:lnTo>
                  <a:cubicBezTo>
                    <a:pt x="5002" y="81"/>
                    <a:pt x="176" y="81"/>
                    <a:pt x="176" y="5142"/>
                  </a:cubicBezTo>
                  <a:cubicBezTo>
                    <a:pt x="176" y="10203"/>
                    <a:pt x="5002" y="10203"/>
                    <a:pt x="8812" y="10203"/>
                  </a:cubicBezTo>
                  <a:lnTo>
                    <a:pt x="160451" y="10203"/>
                  </a:lnTo>
                  <a:close/>
                  <a:moveTo>
                    <a:pt x="160705" y="59295"/>
                  </a:moveTo>
                  <a:cubicBezTo>
                    <a:pt x="164261" y="59295"/>
                    <a:pt x="169087" y="59295"/>
                    <a:pt x="169087" y="54234"/>
                  </a:cubicBezTo>
                  <a:cubicBezTo>
                    <a:pt x="169087" y="49173"/>
                    <a:pt x="164261" y="49173"/>
                    <a:pt x="160451" y="49173"/>
                  </a:cubicBezTo>
                  <a:lnTo>
                    <a:pt x="8812" y="49173"/>
                  </a:lnTo>
                  <a:cubicBezTo>
                    <a:pt x="5002" y="49173"/>
                    <a:pt x="176" y="49173"/>
                    <a:pt x="176" y="54234"/>
                  </a:cubicBezTo>
                  <a:cubicBezTo>
                    <a:pt x="176" y="59295"/>
                    <a:pt x="5002" y="59295"/>
                    <a:pt x="8558" y="59295"/>
                  </a:cubicBezTo>
                  <a:lnTo>
                    <a:pt x="160705" y="59295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E462CD06-CC42-3192-6178-2E30126C670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859658" y="7565114"/>
              <a:ext cx="101346" cy="168531"/>
            </a:xfrm>
            <a:custGeom>
              <a:avLst/>
              <a:gdLst>
                <a:gd name="connsiteX0" fmla="*/ 19745 w 101346"/>
                <a:gd name="connsiteY0" fmla="*/ 149128 h 168531"/>
                <a:gd name="connsiteX1" fmla="*/ 46669 w 101346"/>
                <a:gd name="connsiteY1" fmla="*/ 123064 h 168531"/>
                <a:gd name="connsiteX2" fmla="*/ 101533 w 101346"/>
                <a:gd name="connsiteY2" fmla="*/ 49173 h 168531"/>
                <a:gd name="connsiteX3" fmla="*/ 47685 w 101346"/>
                <a:gd name="connsiteY3" fmla="*/ 81 h 168531"/>
                <a:gd name="connsiteX4" fmla="*/ 186 w 101346"/>
                <a:gd name="connsiteY4" fmla="*/ 45883 h 168531"/>
                <a:gd name="connsiteX5" fmla="*/ 13648 w 101346"/>
                <a:gd name="connsiteY5" fmla="*/ 60054 h 168531"/>
                <a:gd name="connsiteX6" fmla="*/ 26857 w 101346"/>
                <a:gd name="connsiteY6" fmla="*/ 46642 h 168531"/>
                <a:gd name="connsiteX7" fmla="*/ 13394 w 101346"/>
                <a:gd name="connsiteY7" fmla="*/ 33484 h 168531"/>
                <a:gd name="connsiteX8" fmla="*/ 10092 w 101346"/>
                <a:gd name="connsiteY8" fmla="*/ 33737 h 168531"/>
                <a:gd name="connsiteX9" fmla="*/ 44383 w 101346"/>
                <a:gd name="connsiteY9" fmla="*/ 7926 h 168531"/>
                <a:gd name="connsiteX10" fmla="*/ 78419 w 101346"/>
                <a:gd name="connsiteY10" fmla="*/ 49173 h 168531"/>
                <a:gd name="connsiteX11" fmla="*/ 51749 w 101346"/>
                <a:gd name="connsiteY11" fmla="*/ 105097 h 168531"/>
                <a:gd name="connsiteX12" fmla="*/ 2980 w 101346"/>
                <a:gd name="connsiteY12" fmla="*/ 159250 h 168531"/>
                <a:gd name="connsiteX13" fmla="*/ 186 w 101346"/>
                <a:gd name="connsiteY13" fmla="*/ 168613 h 168531"/>
                <a:gd name="connsiteX14" fmla="*/ 94421 w 101346"/>
                <a:gd name="connsiteY14" fmla="*/ 168613 h 168531"/>
                <a:gd name="connsiteX15" fmla="*/ 101533 w 101346"/>
                <a:gd name="connsiteY15" fmla="*/ 124582 h 168531"/>
                <a:gd name="connsiteX16" fmla="*/ 95183 w 101346"/>
                <a:gd name="connsiteY16" fmla="*/ 124582 h 168531"/>
                <a:gd name="connsiteX17" fmla="*/ 89595 w 101346"/>
                <a:gd name="connsiteY17" fmla="*/ 147104 h 168531"/>
                <a:gd name="connsiteX18" fmla="*/ 65465 w 101346"/>
                <a:gd name="connsiteY18" fmla="*/ 149128 h 168531"/>
                <a:gd name="connsiteX19" fmla="*/ 19745 w 101346"/>
                <a:gd name="connsiteY19" fmla="*/ 14912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346" h="168531">
                  <a:moveTo>
                    <a:pt x="19745" y="149128"/>
                  </a:moveTo>
                  <a:lnTo>
                    <a:pt x="46669" y="123064"/>
                  </a:lnTo>
                  <a:cubicBezTo>
                    <a:pt x="86293" y="88143"/>
                    <a:pt x="101533" y="74478"/>
                    <a:pt x="101533" y="49173"/>
                  </a:cubicBezTo>
                  <a:cubicBezTo>
                    <a:pt x="101533" y="20325"/>
                    <a:pt x="78673" y="81"/>
                    <a:pt x="47685" y="81"/>
                  </a:cubicBezTo>
                  <a:cubicBezTo>
                    <a:pt x="18983" y="81"/>
                    <a:pt x="186" y="23362"/>
                    <a:pt x="186" y="45883"/>
                  </a:cubicBezTo>
                  <a:cubicBezTo>
                    <a:pt x="186" y="60054"/>
                    <a:pt x="12886" y="60054"/>
                    <a:pt x="13648" y="60054"/>
                  </a:cubicBezTo>
                  <a:cubicBezTo>
                    <a:pt x="17967" y="60054"/>
                    <a:pt x="26857" y="57017"/>
                    <a:pt x="26857" y="46642"/>
                  </a:cubicBezTo>
                  <a:cubicBezTo>
                    <a:pt x="26857" y="40063"/>
                    <a:pt x="22285" y="33484"/>
                    <a:pt x="13394" y="33484"/>
                  </a:cubicBezTo>
                  <a:cubicBezTo>
                    <a:pt x="11362" y="33484"/>
                    <a:pt x="10854" y="33484"/>
                    <a:pt x="10092" y="33737"/>
                  </a:cubicBezTo>
                  <a:cubicBezTo>
                    <a:pt x="15935" y="17288"/>
                    <a:pt x="29651" y="7926"/>
                    <a:pt x="44383" y="7926"/>
                  </a:cubicBezTo>
                  <a:cubicBezTo>
                    <a:pt x="67497" y="7926"/>
                    <a:pt x="78419" y="28423"/>
                    <a:pt x="78419" y="49173"/>
                  </a:cubicBezTo>
                  <a:cubicBezTo>
                    <a:pt x="78419" y="69417"/>
                    <a:pt x="65719" y="89408"/>
                    <a:pt x="51749" y="105097"/>
                  </a:cubicBezTo>
                  <a:lnTo>
                    <a:pt x="2980" y="159250"/>
                  </a:lnTo>
                  <a:cubicBezTo>
                    <a:pt x="186" y="162034"/>
                    <a:pt x="186" y="162540"/>
                    <a:pt x="186" y="168613"/>
                  </a:cubicBezTo>
                  <a:lnTo>
                    <a:pt x="94421" y="168613"/>
                  </a:lnTo>
                  <a:lnTo>
                    <a:pt x="101533" y="124582"/>
                  </a:lnTo>
                  <a:lnTo>
                    <a:pt x="95183" y="124582"/>
                  </a:lnTo>
                  <a:cubicBezTo>
                    <a:pt x="93913" y="132174"/>
                    <a:pt x="92135" y="143308"/>
                    <a:pt x="89595" y="147104"/>
                  </a:cubicBezTo>
                  <a:cubicBezTo>
                    <a:pt x="87817" y="149128"/>
                    <a:pt x="71053" y="149128"/>
                    <a:pt x="65465" y="149128"/>
                  </a:cubicBezTo>
                  <a:lnTo>
                    <a:pt x="19745" y="149128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A1D8947B-4C3F-6D0A-C8A8-D1E7CA641E0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976754" y="7555245"/>
              <a:ext cx="98298" cy="181437"/>
            </a:xfrm>
            <a:custGeom>
              <a:avLst/>
              <a:gdLst>
                <a:gd name="connsiteX0" fmla="*/ 1461 w 98298"/>
                <a:gd name="connsiteY0" fmla="*/ 153430 h 181437"/>
                <a:gd name="connsiteX1" fmla="*/ 191 w 98298"/>
                <a:gd name="connsiteY1" fmla="*/ 155960 h 181437"/>
                <a:gd name="connsiteX2" fmla="*/ 3239 w 98298"/>
                <a:gd name="connsiteY2" fmla="*/ 159250 h 181437"/>
                <a:gd name="connsiteX3" fmla="*/ 12383 w 98298"/>
                <a:gd name="connsiteY3" fmla="*/ 151406 h 181437"/>
                <a:gd name="connsiteX4" fmla="*/ 21528 w 98298"/>
                <a:gd name="connsiteY4" fmla="*/ 142802 h 181437"/>
                <a:gd name="connsiteX5" fmla="*/ 49976 w 98298"/>
                <a:gd name="connsiteY5" fmla="*/ 181519 h 181437"/>
                <a:gd name="connsiteX6" fmla="*/ 74360 w 98298"/>
                <a:gd name="connsiteY6" fmla="*/ 171903 h 181437"/>
                <a:gd name="connsiteX7" fmla="*/ 89854 w 98298"/>
                <a:gd name="connsiteY7" fmla="*/ 156973 h 181437"/>
                <a:gd name="connsiteX8" fmla="*/ 86806 w 98298"/>
                <a:gd name="connsiteY8" fmla="*/ 153936 h 181437"/>
                <a:gd name="connsiteX9" fmla="*/ 83504 w 98298"/>
                <a:gd name="connsiteY9" fmla="*/ 156213 h 181437"/>
                <a:gd name="connsiteX10" fmla="*/ 50484 w 98298"/>
                <a:gd name="connsiteY10" fmla="*/ 175951 h 181437"/>
                <a:gd name="connsiteX11" fmla="*/ 34990 w 98298"/>
                <a:gd name="connsiteY11" fmla="*/ 143055 h 181437"/>
                <a:gd name="connsiteX12" fmla="*/ 36260 w 98298"/>
                <a:gd name="connsiteY12" fmla="*/ 128631 h 181437"/>
                <a:gd name="connsiteX13" fmla="*/ 41848 w 98298"/>
                <a:gd name="connsiteY13" fmla="*/ 122305 h 181437"/>
                <a:gd name="connsiteX14" fmla="*/ 98490 w 98298"/>
                <a:gd name="connsiteY14" fmla="*/ 19819 h 181437"/>
                <a:gd name="connsiteX15" fmla="*/ 83504 w 98298"/>
                <a:gd name="connsiteY15" fmla="*/ 81 h 181437"/>
                <a:gd name="connsiteX16" fmla="*/ 41086 w 98298"/>
                <a:gd name="connsiteY16" fmla="*/ 47655 h 181437"/>
                <a:gd name="connsiteX17" fmla="*/ 21020 w 98298"/>
                <a:gd name="connsiteY17" fmla="*/ 134957 h 181437"/>
                <a:gd name="connsiteX18" fmla="*/ 1461 w 98298"/>
                <a:gd name="connsiteY18" fmla="*/ 153430 h 181437"/>
                <a:gd name="connsiteX19" fmla="*/ 37530 w 98298"/>
                <a:gd name="connsiteY19" fmla="*/ 118003 h 181437"/>
                <a:gd name="connsiteX20" fmla="*/ 63438 w 98298"/>
                <a:gd name="connsiteY20" fmla="*/ 29435 h 181437"/>
                <a:gd name="connsiteX21" fmla="*/ 83758 w 98298"/>
                <a:gd name="connsiteY21" fmla="*/ 5648 h 181437"/>
                <a:gd name="connsiteX22" fmla="*/ 92394 w 98298"/>
                <a:gd name="connsiteY22" fmla="*/ 18807 h 181437"/>
                <a:gd name="connsiteX23" fmla="*/ 37530 w 98298"/>
                <a:gd name="connsiteY23" fmla="*/ 118003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298" h="181437">
                  <a:moveTo>
                    <a:pt x="1461" y="153430"/>
                  </a:moveTo>
                  <a:cubicBezTo>
                    <a:pt x="953" y="154189"/>
                    <a:pt x="191" y="154948"/>
                    <a:pt x="191" y="155960"/>
                  </a:cubicBezTo>
                  <a:cubicBezTo>
                    <a:pt x="191" y="157226"/>
                    <a:pt x="1715" y="159250"/>
                    <a:pt x="3239" y="159250"/>
                  </a:cubicBezTo>
                  <a:cubicBezTo>
                    <a:pt x="4509" y="159250"/>
                    <a:pt x="5271" y="158491"/>
                    <a:pt x="12383" y="151406"/>
                  </a:cubicBezTo>
                  <a:cubicBezTo>
                    <a:pt x="14415" y="149634"/>
                    <a:pt x="19496" y="144826"/>
                    <a:pt x="21528" y="142802"/>
                  </a:cubicBezTo>
                  <a:cubicBezTo>
                    <a:pt x="24068" y="162793"/>
                    <a:pt x="31434" y="181519"/>
                    <a:pt x="49976" y="181519"/>
                  </a:cubicBezTo>
                  <a:cubicBezTo>
                    <a:pt x="60136" y="181519"/>
                    <a:pt x="69026" y="175698"/>
                    <a:pt x="74360" y="171903"/>
                  </a:cubicBezTo>
                  <a:cubicBezTo>
                    <a:pt x="77916" y="169372"/>
                    <a:pt x="89854" y="159503"/>
                    <a:pt x="89854" y="156973"/>
                  </a:cubicBezTo>
                  <a:cubicBezTo>
                    <a:pt x="89854" y="156213"/>
                    <a:pt x="89092" y="153936"/>
                    <a:pt x="86806" y="153936"/>
                  </a:cubicBezTo>
                  <a:cubicBezTo>
                    <a:pt x="86044" y="153936"/>
                    <a:pt x="85790" y="154189"/>
                    <a:pt x="83504" y="156213"/>
                  </a:cubicBezTo>
                  <a:cubicBezTo>
                    <a:pt x="67248" y="172156"/>
                    <a:pt x="57850" y="175951"/>
                    <a:pt x="50484" y="175951"/>
                  </a:cubicBezTo>
                  <a:cubicBezTo>
                    <a:pt x="39054" y="175951"/>
                    <a:pt x="34990" y="162793"/>
                    <a:pt x="34990" y="143055"/>
                  </a:cubicBezTo>
                  <a:cubicBezTo>
                    <a:pt x="34990" y="141537"/>
                    <a:pt x="35498" y="129896"/>
                    <a:pt x="36260" y="128631"/>
                  </a:cubicBezTo>
                  <a:cubicBezTo>
                    <a:pt x="36768" y="127872"/>
                    <a:pt x="36768" y="127366"/>
                    <a:pt x="41848" y="122305"/>
                  </a:cubicBezTo>
                  <a:cubicBezTo>
                    <a:pt x="62422" y="101807"/>
                    <a:pt x="98490" y="59042"/>
                    <a:pt x="98490" y="19819"/>
                  </a:cubicBezTo>
                  <a:cubicBezTo>
                    <a:pt x="98490" y="15517"/>
                    <a:pt x="98490" y="81"/>
                    <a:pt x="83504" y="81"/>
                  </a:cubicBezTo>
                  <a:cubicBezTo>
                    <a:pt x="62422" y="81"/>
                    <a:pt x="43626" y="41834"/>
                    <a:pt x="41086" y="47655"/>
                  </a:cubicBezTo>
                  <a:cubicBezTo>
                    <a:pt x="28894" y="75237"/>
                    <a:pt x="21020" y="104844"/>
                    <a:pt x="21020" y="134957"/>
                  </a:cubicBezTo>
                  <a:lnTo>
                    <a:pt x="1461" y="153430"/>
                  </a:lnTo>
                  <a:close/>
                  <a:moveTo>
                    <a:pt x="37530" y="118003"/>
                  </a:moveTo>
                  <a:cubicBezTo>
                    <a:pt x="38038" y="115219"/>
                    <a:pt x="48960" y="59042"/>
                    <a:pt x="63438" y="29435"/>
                  </a:cubicBezTo>
                  <a:cubicBezTo>
                    <a:pt x="70296" y="15770"/>
                    <a:pt x="75630" y="5648"/>
                    <a:pt x="83758" y="5648"/>
                  </a:cubicBezTo>
                  <a:cubicBezTo>
                    <a:pt x="92394" y="5648"/>
                    <a:pt x="92394" y="14758"/>
                    <a:pt x="92394" y="18807"/>
                  </a:cubicBezTo>
                  <a:cubicBezTo>
                    <a:pt x="92394" y="61066"/>
                    <a:pt x="49722" y="105350"/>
                    <a:pt x="37530" y="118003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058B319B-EFEA-B85A-BDAA-F2E52034788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090996" y="7511545"/>
              <a:ext cx="78588" cy="117618"/>
            </a:xfrm>
            <a:custGeom>
              <a:avLst/>
              <a:gdLst>
                <a:gd name="connsiteX0" fmla="*/ 78784 w 78588"/>
                <a:gd name="connsiteY0" fmla="*/ 85456 h 117618"/>
                <a:gd name="connsiteX1" fmla="*/ 72739 w 78588"/>
                <a:gd name="connsiteY1" fmla="*/ 85456 h 117618"/>
                <a:gd name="connsiteX2" fmla="*/ 68116 w 78588"/>
                <a:gd name="connsiteY2" fmla="*/ 101576 h 117618"/>
                <a:gd name="connsiteX3" fmla="*/ 50513 w 78588"/>
                <a:gd name="connsiteY3" fmla="*/ 102638 h 117618"/>
                <a:gd name="connsiteX4" fmla="*/ 17798 w 78588"/>
                <a:gd name="connsiteY4" fmla="*/ 102638 h 117618"/>
                <a:gd name="connsiteX5" fmla="*/ 53358 w 78588"/>
                <a:gd name="connsiteY5" fmla="*/ 72880 h 117618"/>
                <a:gd name="connsiteX6" fmla="*/ 78784 w 78588"/>
                <a:gd name="connsiteY6" fmla="*/ 34618 h 117618"/>
                <a:gd name="connsiteX7" fmla="*/ 37178 w 78588"/>
                <a:gd name="connsiteY7" fmla="*/ 77 h 117618"/>
                <a:gd name="connsiteX8" fmla="*/ 195 w 78588"/>
                <a:gd name="connsiteY8" fmla="*/ 31784 h 117618"/>
                <a:gd name="connsiteX9" fmla="*/ 9619 w 78588"/>
                <a:gd name="connsiteY9" fmla="*/ 41704 h 117618"/>
                <a:gd name="connsiteX10" fmla="*/ 19042 w 78588"/>
                <a:gd name="connsiteY10" fmla="*/ 32316 h 117618"/>
                <a:gd name="connsiteX11" fmla="*/ 8552 w 78588"/>
                <a:gd name="connsiteY11" fmla="*/ 22927 h 117618"/>
                <a:gd name="connsiteX12" fmla="*/ 34511 w 78588"/>
                <a:gd name="connsiteY12" fmla="*/ 6454 h 117618"/>
                <a:gd name="connsiteX13" fmla="*/ 61537 w 78588"/>
                <a:gd name="connsiteY13" fmla="*/ 34618 h 117618"/>
                <a:gd name="connsiteX14" fmla="*/ 44824 w 78588"/>
                <a:gd name="connsiteY14" fmla="*/ 68628 h 117618"/>
                <a:gd name="connsiteX15" fmla="*/ 1974 w 78588"/>
                <a:gd name="connsiteY15" fmla="*/ 110787 h 117618"/>
                <a:gd name="connsiteX16" fmla="*/ 195 w 78588"/>
                <a:gd name="connsiteY16" fmla="*/ 117695 h 117618"/>
                <a:gd name="connsiteX17" fmla="*/ 73450 w 78588"/>
                <a:gd name="connsiteY17" fmla="*/ 117695 h 117618"/>
                <a:gd name="connsiteX18" fmla="*/ 78784 w 78588"/>
                <a:gd name="connsiteY18" fmla="*/ 85456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88" h="117618">
                  <a:moveTo>
                    <a:pt x="78784" y="85456"/>
                  </a:moveTo>
                  <a:lnTo>
                    <a:pt x="72739" y="85456"/>
                  </a:lnTo>
                  <a:cubicBezTo>
                    <a:pt x="72205" y="89353"/>
                    <a:pt x="70427" y="99804"/>
                    <a:pt x="68116" y="101576"/>
                  </a:cubicBezTo>
                  <a:cubicBezTo>
                    <a:pt x="66693" y="102638"/>
                    <a:pt x="53003" y="102638"/>
                    <a:pt x="50513" y="102638"/>
                  </a:cubicBezTo>
                  <a:lnTo>
                    <a:pt x="17798" y="102638"/>
                  </a:lnTo>
                  <a:cubicBezTo>
                    <a:pt x="36467" y="86165"/>
                    <a:pt x="42690" y="81205"/>
                    <a:pt x="53358" y="72880"/>
                  </a:cubicBezTo>
                  <a:cubicBezTo>
                    <a:pt x="66516" y="62429"/>
                    <a:pt x="78784" y="51446"/>
                    <a:pt x="78784" y="34618"/>
                  </a:cubicBezTo>
                  <a:cubicBezTo>
                    <a:pt x="78784" y="13185"/>
                    <a:pt x="59937" y="77"/>
                    <a:pt x="37178" y="77"/>
                  </a:cubicBezTo>
                  <a:cubicBezTo>
                    <a:pt x="15131" y="77"/>
                    <a:pt x="195" y="15488"/>
                    <a:pt x="195" y="31784"/>
                  </a:cubicBezTo>
                  <a:cubicBezTo>
                    <a:pt x="195" y="40818"/>
                    <a:pt x="7841" y="41704"/>
                    <a:pt x="9619" y="41704"/>
                  </a:cubicBezTo>
                  <a:cubicBezTo>
                    <a:pt x="13886" y="41704"/>
                    <a:pt x="19042" y="38692"/>
                    <a:pt x="19042" y="32316"/>
                  </a:cubicBezTo>
                  <a:cubicBezTo>
                    <a:pt x="19042" y="29127"/>
                    <a:pt x="17798" y="22927"/>
                    <a:pt x="8552" y="22927"/>
                  </a:cubicBezTo>
                  <a:cubicBezTo>
                    <a:pt x="14064" y="10351"/>
                    <a:pt x="26155" y="6454"/>
                    <a:pt x="34511" y="6454"/>
                  </a:cubicBezTo>
                  <a:cubicBezTo>
                    <a:pt x="52291" y="6454"/>
                    <a:pt x="61537" y="20270"/>
                    <a:pt x="61537" y="34618"/>
                  </a:cubicBezTo>
                  <a:cubicBezTo>
                    <a:pt x="61537" y="50029"/>
                    <a:pt x="50513" y="62252"/>
                    <a:pt x="44824" y="68628"/>
                  </a:cubicBezTo>
                  <a:lnTo>
                    <a:pt x="1974" y="110787"/>
                  </a:lnTo>
                  <a:cubicBezTo>
                    <a:pt x="195" y="112381"/>
                    <a:pt x="195" y="112735"/>
                    <a:pt x="195" y="117695"/>
                  </a:cubicBezTo>
                  <a:lnTo>
                    <a:pt x="73450" y="117695"/>
                  </a:lnTo>
                  <a:lnTo>
                    <a:pt x="78784" y="85456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0E280A3C-523C-58D0-9FA7-A076098A67E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215588" y="7706822"/>
              <a:ext cx="29718" cy="75662"/>
            </a:xfrm>
            <a:custGeom>
              <a:avLst/>
              <a:gdLst>
                <a:gd name="connsiteX0" fmla="*/ 29918 w 29718"/>
                <a:gd name="connsiteY0" fmla="*/ 26651 h 75662"/>
                <a:gd name="connsiteX1" fmla="*/ 13662 w 29718"/>
                <a:gd name="connsiteY1" fmla="*/ 81 h 75662"/>
                <a:gd name="connsiteX2" fmla="*/ 200 w 29718"/>
                <a:gd name="connsiteY2" fmla="*/ 13493 h 75662"/>
                <a:gd name="connsiteX3" fmla="*/ 13662 w 29718"/>
                <a:gd name="connsiteY3" fmla="*/ 26904 h 75662"/>
                <a:gd name="connsiteX4" fmla="*/ 22552 w 29718"/>
                <a:gd name="connsiteY4" fmla="*/ 23615 h 75662"/>
                <a:gd name="connsiteX5" fmla="*/ 23822 w 29718"/>
                <a:gd name="connsiteY5" fmla="*/ 22856 h 75662"/>
                <a:gd name="connsiteX6" fmla="*/ 24330 w 29718"/>
                <a:gd name="connsiteY6" fmla="*/ 26651 h 75662"/>
                <a:gd name="connsiteX7" fmla="*/ 7058 w 29718"/>
                <a:gd name="connsiteY7" fmla="*/ 68911 h 75662"/>
                <a:gd name="connsiteX8" fmla="*/ 4264 w 29718"/>
                <a:gd name="connsiteY8" fmla="*/ 72960 h 75662"/>
                <a:gd name="connsiteX9" fmla="*/ 6804 w 29718"/>
                <a:gd name="connsiteY9" fmla="*/ 75743 h 75662"/>
                <a:gd name="connsiteX10" fmla="*/ 29918 w 29718"/>
                <a:gd name="connsiteY10" fmla="*/ 26651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18" h="75662">
                  <a:moveTo>
                    <a:pt x="29918" y="26651"/>
                  </a:moveTo>
                  <a:cubicBezTo>
                    <a:pt x="29918" y="9950"/>
                    <a:pt x="23568" y="81"/>
                    <a:pt x="13662" y="81"/>
                  </a:cubicBezTo>
                  <a:cubicBezTo>
                    <a:pt x="5280" y="81"/>
                    <a:pt x="200" y="6407"/>
                    <a:pt x="200" y="13493"/>
                  </a:cubicBezTo>
                  <a:cubicBezTo>
                    <a:pt x="200" y="20325"/>
                    <a:pt x="5280" y="26904"/>
                    <a:pt x="13662" y="26904"/>
                  </a:cubicBezTo>
                  <a:cubicBezTo>
                    <a:pt x="16710" y="26904"/>
                    <a:pt x="20012" y="25892"/>
                    <a:pt x="22552" y="23615"/>
                  </a:cubicBezTo>
                  <a:cubicBezTo>
                    <a:pt x="23314" y="23109"/>
                    <a:pt x="23568" y="22856"/>
                    <a:pt x="23822" y="22856"/>
                  </a:cubicBezTo>
                  <a:cubicBezTo>
                    <a:pt x="24076" y="22856"/>
                    <a:pt x="24330" y="23109"/>
                    <a:pt x="24330" y="26651"/>
                  </a:cubicBezTo>
                  <a:cubicBezTo>
                    <a:pt x="24330" y="45377"/>
                    <a:pt x="15440" y="60560"/>
                    <a:pt x="7058" y="68911"/>
                  </a:cubicBezTo>
                  <a:cubicBezTo>
                    <a:pt x="4264" y="71694"/>
                    <a:pt x="4264" y="72201"/>
                    <a:pt x="4264" y="72960"/>
                  </a:cubicBezTo>
                  <a:cubicBezTo>
                    <a:pt x="4264" y="74731"/>
                    <a:pt x="5534" y="75743"/>
                    <a:pt x="6804" y="75743"/>
                  </a:cubicBezTo>
                  <a:cubicBezTo>
                    <a:pt x="9598" y="75743"/>
                    <a:pt x="29918" y="56258"/>
                    <a:pt x="29918" y="26651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27A59797-0253-08C4-7DE7-C05DC5B0F02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573082" y="7555245"/>
              <a:ext cx="175515" cy="227492"/>
            </a:xfrm>
            <a:custGeom>
              <a:avLst/>
              <a:gdLst>
                <a:gd name="connsiteX0" fmla="*/ 99021 w 175515"/>
                <a:gd name="connsiteY0" fmla="*/ 176964 h 227492"/>
                <a:gd name="connsiteX1" fmla="*/ 175730 w 175515"/>
                <a:gd name="connsiteY1" fmla="*/ 68152 h 227492"/>
                <a:gd name="connsiteX2" fmla="*/ 110959 w 175515"/>
                <a:gd name="connsiteY2" fmla="*/ 81 h 227492"/>
                <a:gd name="connsiteX3" fmla="*/ 214 w 175515"/>
                <a:gd name="connsiteY3" fmla="*/ 116484 h 227492"/>
                <a:gd name="connsiteX4" fmla="*/ 65239 w 175515"/>
                <a:gd name="connsiteY4" fmla="*/ 184049 h 227492"/>
                <a:gd name="connsiteX5" fmla="*/ 90131 w 175515"/>
                <a:gd name="connsiteY5" fmla="*/ 180253 h 227492"/>
                <a:gd name="connsiteX6" fmla="*/ 89115 w 175515"/>
                <a:gd name="connsiteY6" fmla="*/ 199738 h 227492"/>
                <a:gd name="connsiteX7" fmla="*/ 110197 w 175515"/>
                <a:gd name="connsiteY7" fmla="*/ 227574 h 227492"/>
                <a:gd name="connsiteX8" fmla="*/ 152616 w 175515"/>
                <a:gd name="connsiteY8" fmla="*/ 178482 h 227492"/>
                <a:gd name="connsiteX9" fmla="*/ 149822 w 175515"/>
                <a:gd name="connsiteY9" fmla="*/ 175951 h 227492"/>
                <a:gd name="connsiteX10" fmla="*/ 146774 w 175515"/>
                <a:gd name="connsiteY10" fmla="*/ 178735 h 227492"/>
                <a:gd name="connsiteX11" fmla="*/ 117055 w 175515"/>
                <a:gd name="connsiteY11" fmla="*/ 203028 h 227492"/>
                <a:gd name="connsiteX12" fmla="*/ 99021 w 175515"/>
                <a:gd name="connsiteY12" fmla="*/ 176964 h 227492"/>
                <a:gd name="connsiteX13" fmla="*/ 51015 w 175515"/>
                <a:gd name="connsiteY13" fmla="*/ 174939 h 227492"/>
                <a:gd name="connsiteX14" fmla="*/ 22567 w 175515"/>
                <a:gd name="connsiteY14" fmla="*/ 124582 h 227492"/>
                <a:gd name="connsiteX15" fmla="*/ 48475 w 175515"/>
                <a:gd name="connsiteY15" fmla="*/ 43859 h 227492"/>
                <a:gd name="connsiteX16" fmla="*/ 109435 w 175515"/>
                <a:gd name="connsiteY16" fmla="*/ 6407 h 227492"/>
                <a:gd name="connsiteX17" fmla="*/ 153378 w 175515"/>
                <a:gd name="connsiteY17" fmla="*/ 60054 h 227492"/>
                <a:gd name="connsiteX18" fmla="*/ 97751 w 175515"/>
                <a:gd name="connsiteY18" fmla="*/ 168360 h 227492"/>
                <a:gd name="connsiteX19" fmla="*/ 75399 w 175515"/>
                <a:gd name="connsiteY19" fmla="*/ 141030 h 227492"/>
                <a:gd name="connsiteX20" fmla="*/ 49491 w 175515"/>
                <a:gd name="connsiteY20" fmla="*/ 166842 h 227492"/>
                <a:gd name="connsiteX21" fmla="*/ 51015 w 175515"/>
                <a:gd name="connsiteY21" fmla="*/ 174939 h 227492"/>
                <a:gd name="connsiteX22" fmla="*/ 66763 w 175515"/>
                <a:gd name="connsiteY22" fmla="*/ 177723 h 227492"/>
                <a:gd name="connsiteX23" fmla="*/ 55079 w 175515"/>
                <a:gd name="connsiteY23" fmla="*/ 166842 h 227492"/>
                <a:gd name="connsiteX24" fmla="*/ 75399 w 175515"/>
                <a:gd name="connsiteY24" fmla="*/ 146598 h 227492"/>
                <a:gd name="connsiteX25" fmla="*/ 90893 w 175515"/>
                <a:gd name="connsiteY25" fmla="*/ 168107 h 227492"/>
                <a:gd name="connsiteX26" fmla="*/ 88099 w 175515"/>
                <a:gd name="connsiteY26" fmla="*/ 173168 h 227492"/>
                <a:gd name="connsiteX27" fmla="*/ 66763 w 175515"/>
                <a:gd name="connsiteY27" fmla="*/ 177723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5515" h="227492">
                  <a:moveTo>
                    <a:pt x="99021" y="176964"/>
                  </a:moveTo>
                  <a:cubicBezTo>
                    <a:pt x="138392" y="162034"/>
                    <a:pt x="175730" y="116991"/>
                    <a:pt x="175730" y="68152"/>
                  </a:cubicBezTo>
                  <a:cubicBezTo>
                    <a:pt x="175730" y="27410"/>
                    <a:pt x="148806" y="81"/>
                    <a:pt x="110959" y="81"/>
                  </a:cubicBezTo>
                  <a:cubicBezTo>
                    <a:pt x="56095" y="81"/>
                    <a:pt x="214" y="57524"/>
                    <a:pt x="214" y="116484"/>
                  </a:cubicBezTo>
                  <a:cubicBezTo>
                    <a:pt x="214" y="158491"/>
                    <a:pt x="28663" y="184049"/>
                    <a:pt x="65239" y="184049"/>
                  </a:cubicBezTo>
                  <a:cubicBezTo>
                    <a:pt x="71589" y="184049"/>
                    <a:pt x="80225" y="183037"/>
                    <a:pt x="90131" y="180253"/>
                  </a:cubicBezTo>
                  <a:cubicBezTo>
                    <a:pt x="89115" y="195942"/>
                    <a:pt x="89115" y="196449"/>
                    <a:pt x="89115" y="199738"/>
                  </a:cubicBezTo>
                  <a:cubicBezTo>
                    <a:pt x="89115" y="207836"/>
                    <a:pt x="89115" y="227574"/>
                    <a:pt x="110197" y="227574"/>
                  </a:cubicBezTo>
                  <a:cubicBezTo>
                    <a:pt x="140424" y="227574"/>
                    <a:pt x="152616" y="181266"/>
                    <a:pt x="152616" y="178482"/>
                  </a:cubicBezTo>
                  <a:cubicBezTo>
                    <a:pt x="152616" y="176711"/>
                    <a:pt x="150838" y="175951"/>
                    <a:pt x="149822" y="175951"/>
                  </a:cubicBezTo>
                  <a:cubicBezTo>
                    <a:pt x="147790" y="175951"/>
                    <a:pt x="147282" y="177217"/>
                    <a:pt x="146774" y="178735"/>
                  </a:cubicBezTo>
                  <a:cubicBezTo>
                    <a:pt x="140678" y="196702"/>
                    <a:pt x="125946" y="203028"/>
                    <a:pt x="117055" y="203028"/>
                  </a:cubicBezTo>
                  <a:cubicBezTo>
                    <a:pt x="105371" y="203028"/>
                    <a:pt x="101561" y="196196"/>
                    <a:pt x="99021" y="176964"/>
                  </a:cubicBezTo>
                  <a:close/>
                  <a:moveTo>
                    <a:pt x="51015" y="174939"/>
                  </a:moveTo>
                  <a:cubicBezTo>
                    <a:pt x="31203" y="167095"/>
                    <a:pt x="22567" y="147357"/>
                    <a:pt x="22567" y="124582"/>
                  </a:cubicBezTo>
                  <a:cubicBezTo>
                    <a:pt x="22567" y="107122"/>
                    <a:pt x="29171" y="71188"/>
                    <a:pt x="48475" y="43859"/>
                  </a:cubicBezTo>
                  <a:cubicBezTo>
                    <a:pt x="67017" y="18048"/>
                    <a:pt x="90893" y="6407"/>
                    <a:pt x="109435" y="6407"/>
                  </a:cubicBezTo>
                  <a:cubicBezTo>
                    <a:pt x="134836" y="6407"/>
                    <a:pt x="153378" y="26145"/>
                    <a:pt x="153378" y="60054"/>
                  </a:cubicBezTo>
                  <a:cubicBezTo>
                    <a:pt x="153378" y="85359"/>
                    <a:pt x="140424" y="144573"/>
                    <a:pt x="97751" y="168360"/>
                  </a:cubicBezTo>
                  <a:cubicBezTo>
                    <a:pt x="96481" y="159503"/>
                    <a:pt x="93941" y="141030"/>
                    <a:pt x="75399" y="141030"/>
                  </a:cubicBezTo>
                  <a:cubicBezTo>
                    <a:pt x="61937" y="141030"/>
                    <a:pt x="49491" y="153683"/>
                    <a:pt x="49491" y="166842"/>
                  </a:cubicBezTo>
                  <a:cubicBezTo>
                    <a:pt x="49491" y="171903"/>
                    <a:pt x="51015" y="174686"/>
                    <a:pt x="51015" y="174939"/>
                  </a:cubicBezTo>
                  <a:close/>
                  <a:moveTo>
                    <a:pt x="66763" y="177723"/>
                  </a:moveTo>
                  <a:cubicBezTo>
                    <a:pt x="63207" y="177723"/>
                    <a:pt x="55079" y="177723"/>
                    <a:pt x="55079" y="166842"/>
                  </a:cubicBezTo>
                  <a:cubicBezTo>
                    <a:pt x="55079" y="156720"/>
                    <a:pt x="64731" y="146598"/>
                    <a:pt x="75399" y="146598"/>
                  </a:cubicBezTo>
                  <a:cubicBezTo>
                    <a:pt x="86067" y="146598"/>
                    <a:pt x="90893" y="152671"/>
                    <a:pt x="90893" y="168107"/>
                  </a:cubicBezTo>
                  <a:cubicBezTo>
                    <a:pt x="90893" y="171903"/>
                    <a:pt x="90639" y="172156"/>
                    <a:pt x="88099" y="173168"/>
                  </a:cubicBezTo>
                  <a:cubicBezTo>
                    <a:pt x="81495" y="175951"/>
                    <a:pt x="73875" y="177723"/>
                    <a:pt x="66763" y="177723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6715326F-CB40-DBC9-2EA5-C1B4114A668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769795" y="7693486"/>
              <a:ext cx="163221" cy="79888"/>
            </a:xfrm>
            <a:custGeom>
              <a:avLst/>
              <a:gdLst>
                <a:gd name="connsiteX0" fmla="*/ 69031 w 163221"/>
                <a:gd name="connsiteY0" fmla="*/ 63851 h 79888"/>
                <a:gd name="connsiteX1" fmla="*/ 66542 w 163221"/>
                <a:gd name="connsiteY1" fmla="*/ 74302 h 79888"/>
                <a:gd name="connsiteX2" fmla="*/ 72588 w 163221"/>
                <a:gd name="connsiteY2" fmla="*/ 79971 h 79888"/>
                <a:gd name="connsiteX3" fmla="*/ 79522 w 163221"/>
                <a:gd name="connsiteY3" fmla="*/ 76074 h 79888"/>
                <a:gd name="connsiteX4" fmla="*/ 82722 w 163221"/>
                <a:gd name="connsiteY4" fmla="*/ 65091 h 79888"/>
                <a:gd name="connsiteX5" fmla="*/ 86634 w 163221"/>
                <a:gd name="connsiteY5" fmla="*/ 49149 h 79888"/>
                <a:gd name="connsiteX6" fmla="*/ 89656 w 163221"/>
                <a:gd name="connsiteY6" fmla="*/ 37281 h 79888"/>
                <a:gd name="connsiteX7" fmla="*/ 95168 w 163221"/>
                <a:gd name="connsiteY7" fmla="*/ 23819 h 79888"/>
                <a:gd name="connsiteX8" fmla="*/ 123617 w 163221"/>
                <a:gd name="connsiteY8" fmla="*/ 5042 h 79888"/>
                <a:gd name="connsiteX9" fmla="*/ 134107 w 163221"/>
                <a:gd name="connsiteY9" fmla="*/ 17442 h 79888"/>
                <a:gd name="connsiteX10" fmla="*/ 123617 w 163221"/>
                <a:gd name="connsiteY10" fmla="*/ 55172 h 79888"/>
                <a:gd name="connsiteX11" fmla="*/ 120950 w 163221"/>
                <a:gd name="connsiteY11" fmla="*/ 64737 h 79888"/>
                <a:gd name="connsiteX12" fmla="*/ 137841 w 163221"/>
                <a:gd name="connsiteY12" fmla="*/ 79971 h 79888"/>
                <a:gd name="connsiteX13" fmla="*/ 163444 w 163221"/>
                <a:gd name="connsiteY13" fmla="*/ 52869 h 79888"/>
                <a:gd name="connsiteX14" fmla="*/ 160599 w 163221"/>
                <a:gd name="connsiteY14" fmla="*/ 50566 h 79888"/>
                <a:gd name="connsiteX15" fmla="*/ 157221 w 163221"/>
                <a:gd name="connsiteY15" fmla="*/ 53577 h 79888"/>
                <a:gd name="connsiteX16" fmla="*/ 138374 w 163221"/>
                <a:gd name="connsiteY16" fmla="*/ 75011 h 79888"/>
                <a:gd name="connsiteX17" fmla="*/ 133929 w 163221"/>
                <a:gd name="connsiteY17" fmla="*/ 68811 h 79888"/>
                <a:gd name="connsiteX18" fmla="*/ 138019 w 163221"/>
                <a:gd name="connsiteY18" fmla="*/ 54463 h 79888"/>
                <a:gd name="connsiteX19" fmla="*/ 147442 w 163221"/>
                <a:gd name="connsiteY19" fmla="*/ 20276 h 79888"/>
                <a:gd name="connsiteX20" fmla="*/ 140863 w 163221"/>
                <a:gd name="connsiteY20" fmla="*/ 4865 h 79888"/>
                <a:gd name="connsiteX21" fmla="*/ 124328 w 163221"/>
                <a:gd name="connsiteY21" fmla="*/ 82 h 79888"/>
                <a:gd name="connsiteX22" fmla="*/ 92857 w 163221"/>
                <a:gd name="connsiteY22" fmla="*/ 17973 h 79888"/>
                <a:gd name="connsiteX23" fmla="*/ 69743 w 163221"/>
                <a:gd name="connsiteY23" fmla="*/ 82 h 79888"/>
                <a:gd name="connsiteX24" fmla="*/ 39694 w 163221"/>
                <a:gd name="connsiteY24" fmla="*/ 16202 h 79888"/>
                <a:gd name="connsiteX25" fmla="*/ 20669 w 163221"/>
                <a:gd name="connsiteY25" fmla="*/ 82 h 79888"/>
                <a:gd name="connsiteX26" fmla="*/ 6623 w 163221"/>
                <a:gd name="connsiteY26" fmla="*/ 9648 h 79888"/>
                <a:gd name="connsiteX27" fmla="*/ 222 w 163221"/>
                <a:gd name="connsiteY27" fmla="*/ 27184 h 79888"/>
                <a:gd name="connsiteX28" fmla="*/ 3245 w 163221"/>
                <a:gd name="connsiteY28" fmla="*/ 29487 h 79888"/>
                <a:gd name="connsiteX29" fmla="*/ 7156 w 163221"/>
                <a:gd name="connsiteY29" fmla="*/ 24173 h 79888"/>
                <a:gd name="connsiteX30" fmla="*/ 20136 w 163221"/>
                <a:gd name="connsiteY30" fmla="*/ 5042 h 79888"/>
                <a:gd name="connsiteX31" fmla="*/ 26003 w 163221"/>
                <a:gd name="connsiteY31" fmla="*/ 13722 h 79888"/>
                <a:gd name="connsiteX32" fmla="*/ 23159 w 163221"/>
                <a:gd name="connsiteY32" fmla="*/ 28424 h 79888"/>
                <a:gd name="connsiteX33" fmla="*/ 19247 w 163221"/>
                <a:gd name="connsiteY33" fmla="*/ 44366 h 79888"/>
                <a:gd name="connsiteX34" fmla="*/ 13557 w 163221"/>
                <a:gd name="connsiteY34" fmla="*/ 67040 h 79888"/>
                <a:gd name="connsiteX35" fmla="*/ 11779 w 163221"/>
                <a:gd name="connsiteY35" fmla="*/ 74302 h 79888"/>
                <a:gd name="connsiteX36" fmla="*/ 17825 w 163221"/>
                <a:gd name="connsiteY36" fmla="*/ 79971 h 79888"/>
                <a:gd name="connsiteX37" fmla="*/ 24759 w 163221"/>
                <a:gd name="connsiteY37" fmla="*/ 76074 h 79888"/>
                <a:gd name="connsiteX38" fmla="*/ 27959 w 163221"/>
                <a:gd name="connsiteY38" fmla="*/ 65091 h 79888"/>
                <a:gd name="connsiteX39" fmla="*/ 31871 w 163221"/>
                <a:gd name="connsiteY39" fmla="*/ 49149 h 79888"/>
                <a:gd name="connsiteX40" fmla="*/ 34894 w 163221"/>
                <a:gd name="connsiteY40" fmla="*/ 37281 h 79888"/>
                <a:gd name="connsiteX41" fmla="*/ 42361 w 163221"/>
                <a:gd name="connsiteY41" fmla="*/ 21339 h 79888"/>
                <a:gd name="connsiteX42" fmla="*/ 69031 w 163221"/>
                <a:gd name="connsiteY42" fmla="*/ 5042 h 79888"/>
                <a:gd name="connsiteX43" fmla="*/ 79522 w 163221"/>
                <a:gd name="connsiteY43" fmla="*/ 17442 h 79888"/>
                <a:gd name="connsiteX44" fmla="*/ 76499 w 163221"/>
                <a:gd name="connsiteY44" fmla="*/ 34093 h 79888"/>
                <a:gd name="connsiteX45" fmla="*/ 69031 w 163221"/>
                <a:gd name="connsiteY45" fmla="*/ 6385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3221" h="79888">
                  <a:moveTo>
                    <a:pt x="69031" y="63851"/>
                  </a:moveTo>
                  <a:cubicBezTo>
                    <a:pt x="68142" y="67394"/>
                    <a:pt x="66542" y="73417"/>
                    <a:pt x="66542" y="74302"/>
                  </a:cubicBezTo>
                  <a:cubicBezTo>
                    <a:pt x="66542" y="78199"/>
                    <a:pt x="69743" y="79971"/>
                    <a:pt x="72588" y="79971"/>
                  </a:cubicBezTo>
                  <a:cubicBezTo>
                    <a:pt x="75788" y="79971"/>
                    <a:pt x="78633" y="77668"/>
                    <a:pt x="79522" y="76074"/>
                  </a:cubicBezTo>
                  <a:cubicBezTo>
                    <a:pt x="80411" y="74480"/>
                    <a:pt x="81833" y="68811"/>
                    <a:pt x="82722" y="65091"/>
                  </a:cubicBezTo>
                  <a:cubicBezTo>
                    <a:pt x="83611" y="61726"/>
                    <a:pt x="85567" y="53577"/>
                    <a:pt x="86634" y="49149"/>
                  </a:cubicBezTo>
                  <a:cubicBezTo>
                    <a:pt x="87701" y="45252"/>
                    <a:pt x="88767" y="41355"/>
                    <a:pt x="89656" y="37281"/>
                  </a:cubicBezTo>
                  <a:cubicBezTo>
                    <a:pt x="91612" y="29664"/>
                    <a:pt x="91612" y="29310"/>
                    <a:pt x="95168" y="23819"/>
                  </a:cubicBezTo>
                  <a:cubicBezTo>
                    <a:pt x="100858" y="15139"/>
                    <a:pt x="109748" y="5042"/>
                    <a:pt x="123617" y="5042"/>
                  </a:cubicBezTo>
                  <a:cubicBezTo>
                    <a:pt x="133573" y="5042"/>
                    <a:pt x="134107" y="13191"/>
                    <a:pt x="134107" y="17442"/>
                  </a:cubicBezTo>
                  <a:cubicBezTo>
                    <a:pt x="134107" y="28070"/>
                    <a:pt x="126461" y="47732"/>
                    <a:pt x="123617" y="55172"/>
                  </a:cubicBezTo>
                  <a:cubicBezTo>
                    <a:pt x="121661" y="60131"/>
                    <a:pt x="120950" y="61726"/>
                    <a:pt x="120950" y="64737"/>
                  </a:cubicBezTo>
                  <a:cubicBezTo>
                    <a:pt x="120950" y="74125"/>
                    <a:pt x="128773" y="79971"/>
                    <a:pt x="137841" y="79971"/>
                  </a:cubicBezTo>
                  <a:cubicBezTo>
                    <a:pt x="155621" y="79971"/>
                    <a:pt x="163444" y="55526"/>
                    <a:pt x="163444" y="52869"/>
                  </a:cubicBezTo>
                  <a:cubicBezTo>
                    <a:pt x="163444" y="50566"/>
                    <a:pt x="161133" y="50566"/>
                    <a:pt x="160599" y="50566"/>
                  </a:cubicBezTo>
                  <a:cubicBezTo>
                    <a:pt x="158110" y="50566"/>
                    <a:pt x="157932" y="51629"/>
                    <a:pt x="157221" y="53577"/>
                  </a:cubicBezTo>
                  <a:cubicBezTo>
                    <a:pt x="153132" y="67748"/>
                    <a:pt x="145486" y="75011"/>
                    <a:pt x="138374" y="75011"/>
                  </a:cubicBezTo>
                  <a:cubicBezTo>
                    <a:pt x="134640" y="75011"/>
                    <a:pt x="133929" y="72531"/>
                    <a:pt x="133929" y="68811"/>
                  </a:cubicBezTo>
                  <a:cubicBezTo>
                    <a:pt x="133929" y="64737"/>
                    <a:pt x="134818" y="62434"/>
                    <a:pt x="138019" y="54463"/>
                  </a:cubicBezTo>
                  <a:cubicBezTo>
                    <a:pt x="140152" y="48972"/>
                    <a:pt x="147442" y="30196"/>
                    <a:pt x="147442" y="20276"/>
                  </a:cubicBezTo>
                  <a:cubicBezTo>
                    <a:pt x="147442" y="17442"/>
                    <a:pt x="147442" y="10002"/>
                    <a:pt x="140863" y="4865"/>
                  </a:cubicBezTo>
                  <a:cubicBezTo>
                    <a:pt x="137841" y="2562"/>
                    <a:pt x="132684" y="82"/>
                    <a:pt x="124328" y="82"/>
                  </a:cubicBezTo>
                  <a:cubicBezTo>
                    <a:pt x="108326" y="82"/>
                    <a:pt x="98547" y="10533"/>
                    <a:pt x="92857" y="17973"/>
                  </a:cubicBezTo>
                  <a:cubicBezTo>
                    <a:pt x="91434" y="2917"/>
                    <a:pt x="78811" y="82"/>
                    <a:pt x="69743" y="82"/>
                  </a:cubicBezTo>
                  <a:cubicBezTo>
                    <a:pt x="54985" y="82"/>
                    <a:pt x="45028" y="9116"/>
                    <a:pt x="39694" y="16202"/>
                  </a:cubicBezTo>
                  <a:cubicBezTo>
                    <a:pt x="38450" y="3979"/>
                    <a:pt x="27959" y="82"/>
                    <a:pt x="20669" y="82"/>
                  </a:cubicBezTo>
                  <a:cubicBezTo>
                    <a:pt x="13024" y="82"/>
                    <a:pt x="8935" y="5574"/>
                    <a:pt x="6623" y="9648"/>
                  </a:cubicBezTo>
                  <a:cubicBezTo>
                    <a:pt x="2711" y="16202"/>
                    <a:pt x="222" y="26299"/>
                    <a:pt x="222" y="27184"/>
                  </a:cubicBezTo>
                  <a:cubicBezTo>
                    <a:pt x="222" y="29487"/>
                    <a:pt x="2711" y="29487"/>
                    <a:pt x="3245" y="29487"/>
                  </a:cubicBezTo>
                  <a:cubicBezTo>
                    <a:pt x="5734" y="29487"/>
                    <a:pt x="5912" y="28956"/>
                    <a:pt x="7156" y="24173"/>
                  </a:cubicBezTo>
                  <a:cubicBezTo>
                    <a:pt x="9824" y="13722"/>
                    <a:pt x="13202" y="5042"/>
                    <a:pt x="20136" y="5042"/>
                  </a:cubicBezTo>
                  <a:cubicBezTo>
                    <a:pt x="24759" y="5042"/>
                    <a:pt x="26003" y="8939"/>
                    <a:pt x="26003" y="13722"/>
                  </a:cubicBezTo>
                  <a:cubicBezTo>
                    <a:pt x="26003" y="17087"/>
                    <a:pt x="24403" y="23642"/>
                    <a:pt x="23159" y="28424"/>
                  </a:cubicBezTo>
                  <a:cubicBezTo>
                    <a:pt x="21914" y="33207"/>
                    <a:pt x="20136" y="40469"/>
                    <a:pt x="19247" y="44366"/>
                  </a:cubicBezTo>
                  <a:lnTo>
                    <a:pt x="13557" y="67040"/>
                  </a:lnTo>
                  <a:cubicBezTo>
                    <a:pt x="12846" y="69343"/>
                    <a:pt x="11779" y="73771"/>
                    <a:pt x="11779" y="74302"/>
                  </a:cubicBezTo>
                  <a:cubicBezTo>
                    <a:pt x="11779" y="78199"/>
                    <a:pt x="14980" y="79971"/>
                    <a:pt x="17825" y="79971"/>
                  </a:cubicBezTo>
                  <a:cubicBezTo>
                    <a:pt x="21025" y="79971"/>
                    <a:pt x="23870" y="77668"/>
                    <a:pt x="24759" y="76074"/>
                  </a:cubicBezTo>
                  <a:cubicBezTo>
                    <a:pt x="25648" y="74480"/>
                    <a:pt x="27070" y="68811"/>
                    <a:pt x="27959" y="65091"/>
                  </a:cubicBezTo>
                  <a:cubicBezTo>
                    <a:pt x="28848" y="61726"/>
                    <a:pt x="30804" y="53577"/>
                    <a:pt x="31871" y="49149"/>
                  </a:cubicBezTo>
                  <a:cubicBezTo>
                    <a:pt x="32938" y="45252"/>
                    <a:pt x="34005" y="41355"/>
                    <a:pt x="34894" y="37281"/>
                  </a:cubicBezTo>
                  <a:cubicBezTo>
                    <a:pt x="36849" y="30018"/>
                    <a:pt x="37205" y="28601"/>
                    <a:pt x="42361" y="21339"/>
                  </a:cubicBezTo>
                  <a:cubicBezTo>
                    <a:pt x="47340" y="14253"/>
                    <a:pt x="55696" y="5042"/>
                    <a:pt x="69031" y="5042"/>
                  </a:cubicBezTo>
                  <a:cubicBezTo>
                    <a:pt x="79344" y="5042"/>
                    <a:pt x="79522" y="14076"/>
                    <a:pt x="79522" y="17442"/>
                  </a:cubicBezTo>
                  <a:cubicBezTo>
                    <a:pt x="79522" y="21870"/>
                    <a:pt x="78988" y="24173"/>
                    <a:pt x="76499" y="34093"/>
                  </a:cubicBezTo>
                  <a:lnTo>
                    <a:pt x="69031" y="63851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3F7FD5C8-BAD2-CFF0-C812-3ED5301FA6C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039160" y="7640776"/>
              <a:ext cx="168911" cy="59213"/>
            </a:xfrm>
            <a:custGeom>
              <a:avLst/>
              <a:gdLst>
                <a:gd name="connsiteX0" fmla="*/ 160508 w 168911"/>
                <a:gd name="connsiteY0" fmla="*/ 10203 h 59213"/>
                <a:gd name="connsiteX1" fmla="*/ 169144 w 168911"/>
                <a:gd name="connsiteY1" fmla="*/ 5142 h 59213"/>
                <a:gd name="connsiteX2" fmla="*/ 160762 w 168911"/>
                <a:gd name="connsiteY2" fmla="*/ 81 h 59213"/>
                <a:gd name="connsiteX3" fmla="*/ 8615 w 168911"/>
                <a:gd name="connsiteY3" fmla="*/ 81 h 59213"/>
                <a:gd name="connsiteX4" fmla="*/ 233 w 168911"/>
                <a:gd name="connsiteY4" fmla="*/ 5142 h 59213"/>
                <a:gd name="connsiteX5" fmla="*/ 8869 w 168911"/>
                <a:gd name="connsiteY5" fmla="*/ 10203 h 59213"/>
                <a:gd name="connsiteX6" fmla="*/ 160508 w 168911"/>
                <a:gd name="connsiteY6" fmla="*/ 10203 h 59213"/>
                <a:gd name="connsiteX7" fmla="*/ 160762 w 168911"/>
                <a:gd name="connsiteY7" fmla="*/ 59295 h 59213"/>
                <a:gd name="connsiteX8" fmla="*/ 169144 w 168911"/>
                <a:gd name="connsiteY8" fmla="*/ 54234 h 59213"/>
                <a:gd name="connsiteX9" fmla="*/ 160508 w 168911"/>
                <a:gd name="connsiteY9" fmla="*/ 49173 h 59213"/>
                <a:gd name="connsiteX10" fmla="*/ 8869 w 168911"/>
                <a:gd name="connsiteY10" fmla="*/ 49173 h 59213"/>
                <a:gd name="connsiteX11" fmla="*/ 233 w 168911"/>
                <a:gd name="connsiteY11" fmla="*/ 54234 h 59213"/>
                <a:gd name="connsiteX12" fmla="*/ 8615 w 168911"/>
                <a:gd name="connsiteY12" fmla="*/ 59295 h 59213"/>
                <a:gd name="connsiteX13" fmla="*/ 160762 w 168911"/>
                <a:gd name="connsiteY13" fmla="*/ 59295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911" h="59213">
                  <a:moveTo>
                    <a:pt x="160508" y="10203"/>
                  </a:moveTo>
                  <a:cubicBezTo>
                    <a:pt x="164318" y="10203"/>
                    <a:pt x="169144" y="10203"/>
                    <a:pt x="169144" y="5142"/>
                  </a:cubicBezTo>
                  <a:cubicBezTo>
                    <a:pt x="169144" y="81"/>
                    <a:pt x="164318" y="81"/>
                    <a:pt x="160762" y="81"/>
                  </a:cubicBezTo>
                  <a:lnTo>
                    <a:pt x="8615" y="81"/>
                  </a:lnTo>
                  <a:cubicBezTo>
                    <a:pt x="5059" y="81"/>
                    <a:pt x="233" y="81"/>
                    <a:pt x="233" y="5142"/>
                  </a:cubicBezTo>
                  <a:cubicBezTo>
                    <a:pt x="233" y="10203"/>
                    <a:pt x="5059" y="10203"/>
                    <a:pt x="8869" y="10203"/>
                  </a:cubicBezTo>
                  <a:lnTo>
                    <a:pt x="160508" y="10203"/>
                  </a:lnTo>
                  <a:close/>
                  <a:moveTo>
                    <a:pt x="160762" y="59295"/>
                  </a:moveTo>
                  <a:cubicBezTo>
                    <a:pt x="164318" y="59295"/>
                    <a:pt x="169144" y="59295"/>
                    <a:pt x="169144" y="54234"/>
                  </a:cubicBezTo>
                  <a:cubicBezTo>
                    <a:pt x="169144" y="49173"/>
                    <a:pt x="164318" y="49173"/>
                    <a:pt x="160508" y="49173"/>
                  </a:cubicBezTo>
                  <a:lnTo>
                    <a:pt x="8869" y="49173"/>
                  </a:lnTo>
                  <a:cubicBezTo>
                    <a:pt x="5059" y="49173"/>
                    <a:pt x="233" y="49173"/>
                    <a:pt x="233" y="54234"/>
                  </a:cubicBezTo>
                  <a:cubicBezTo>
                    <a:pt x="233" y="59295"/>
                    <a:pt x="5059" y="59295"/>
                    <a:pt x="8615" y="59295"/>
                  </a:cubicBezTo>
                  <a:lnTo>
                    <a:pt x="160762" y="59295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39E58427-B4B4-ACF5-CAB6-A61CA80D1CB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300415" y="7621797"/>
              <a:ext cx="208027" cy="114632"/>
            </a:xfrm>
            <a:custGeom>
              <a:avLst/>
              <a:gdLst>
                <a:gd name="connsiteX0" fmla="*/ 15229 w 208027"/>
                <a:gd name="connsiteY0" fmla="*/ 97000 h 114632"/>
                <a:gd name="connsiteX1" fmla="*/ 12943 w 208027"/>
                <a:gd name="connsiteY1" fmla="*/ 107881 h 114632"/>
                <a:gd name="connsiteX2" fmla="*/ 20309 w 208027"/>
                <a:gd name="connsiteY2" fmla="*/ 114713 h 114632"/>
                <a:gd name="connsiteX3" fmla="*/ 29707 w 208027"/>
                <a:gd name="connsiteY3" fmla="*/ 107628 h 114632"/>
                <a:gd name="connsiteX4" fmla="*/ 34533 w 208027"/>
                <a:gd name="connsiteY4" fmla="*/ 88902 h 114632"/>
                <a:gd name="connsiteX5" fmla="*/ 40121 w 208027"/>
                <a:gd name="connsiteY5" fmla="*/ 66127 h 114632"/>
                <a:gd name="connsiteX6" fmla="*/ 44439 w 208027"/>
                <a:gd name="connsiteY6" fmla="*/ 49173 h 114632"/>
                <a:gd name="connsiteX7" fmla="*/ 47742 w 208027"/>
                <a:gd name="connsiteY7" fmla="*/ 36520 h 114632"/>
                <a:gd name="connsiteX8" fmla="*/ 89144 w 208027"/>
                <a:gd name="connsiteY8" fmla="*/ 5648 h 114632"/>
                <a:gd name="connsiteX9" fmla="*/ 102860 w 208027"/>
                <a:gd name="connsiteY9" fmla="*/ 23362 h 114632"/>
                <a:gd name="connsiteX10" fmla="*/ 99050 w 208027"/>
                <a:gd name="connsiteY10" fmla="*/ 44365 h 114632"/>
                <a:gd name="connsiteX11" fmla="*/ 91938 w 208027"/>
                <a:gd name="connsiteY11" fmla="*/ 73719 h 114632"/>
                <a:gd name="connsiteX12" fmla="*/ 86858 w 208027"/>
                <a:gd name="connsiteY12" fmla="*/ 92951 h 114632"/>
                <a:gd name="connsiteX13" fmla="*/ 83556 w 208027"/>
                <a:gd name="connsiteY13" fmla="*/ 107881 h 114632"/>
                <a:gd name="connsiteX14" fmla="*/ 90922 w 208027"/>
                <a:gd name="connsiteY14" fmla="*/ 114713 h 114632"/>
                <a:gd name="connsiteX15" fmla="*/ 102352 w 208027"/>
                <a:gd name="connsiteY15" fmla="*/ 100289 h 114632"/>
                <a:gd name="connsiteX16" fmla="*/ 117592 w 208027"/>
                <a:gd name="connsiteY16" fmla="*/ 39304 h 114632"/>
                <a:gd name="connsiteX17" fmla="*/ 159503 w 208027"/>
                <a:gd name="connsiteY17" fmla="*/ 5648 h 114632"/>
                <a:gd name="connsiteX18" fmla="*/ 173219 w 208027"/>
                <a:gd name="connsiteY18" fmla="*/ 23362 h 114632"/>
                <a:gd name="connsiteX19" fmla="*/ 157471 w 208027"/>
                <a:gd name="connsiteY19" fmla="*/ 80045 h 114632"/>
                <a:gd name="connsiteX20" fmla="*/ 154169 w 208027"/>
                <a:gd name="connsiteY20" fmla="*/ 93963 h 114632"/>
                <a:gd name="connsiteX21" fmla="*/ 174997 w 208027"/>
                <a:gd name="connsiteY21" fmla="*/ 114713 h 114632"/>
                <a:gd name="connsiteX22" fmla="*/ 208271 w 208027"/>
                <a:gd name="connsiteY22" fmla="*/ 75743 h 114632"/>
                <a:gd name="connsiteX23" fmla="*/ 205223 w 208027"/>
                <a:gd name="connsiteY23" fmla="*/ 73213 h 114632"/>
                <a:gd name="connsiteX24" fmla="*/ 201413 w 208027"/>
                <a:gd name="connsiteY24" fmla="*/ 77768 h 114632"/>
                <a:gd name="connsiteX25" fmla="*/ 175505 w 208027"/>
                <a:gd name="connsiteY25" fmla="*/ 109146 h 114632"/>
                <a:gd name="connsiteX26" fmla="*/ 169409 w 208027"/>
                <a:gd name="connsiteY26" fmla="*/ 100795 h 114632"/>
                <a:gd name="connsiteX27" fmla="*/ 173981 w 208027"/>
                <a:gd name="connsiteY27" fmla="*/ 82829 h 114632"/>
                <a:gd name="connsiteX28" fmla="*/ 189475 w 208027"/>
                <a:gd name="connsiteY28" fmla="*/ 27157 h 114632"/>
                <a:gd name="connsiteX29" fmla="*/ 160265 w 208027"/>
                <a:gd name="connsiteY29" fmla="*/ 81 h 114632"/>
                <a:gd name="connsiteX30" fmla="*/ 118862 w 208027"/>
                <a:gd name="connsiteY30" fmla="*/ 24627 h 114632"/>
                <a:gd name="connsiteX31" fmla="*/ 110734 w 208027"/>
                <a:gd name="connsiteY31" fmla="*/ 6660 h 114632"/>
                <a:gd name="connsiteX32" fmla="*/ 89906 w 208027"/>
                <a:gd name="connsiteY32" fmla="*/ 81 h 114632"/>
                <a:gd name="connsiteX33" fmla="*/ 50282 w 208027"/>
                <a:gd name="connsiteY33" fmla="*/ 22096 h 114632"/>
                <a:gd name="connsiteX34" fmla="*/ 26913 w 208027"/>
                <a:gd name="connsiteY34" fmla="*/ 81 h 114632"/>
                <a:gd name="connsiteX35" fmla="*/ 8117 w 208027"/>
                <a:gd name="connsiteY35" fmla="*/ 14505 h 114632"/>
                <a:gd name="connsiteX36" fmla="*/ 243 w 208027"/>
                <a:gd name="connsiteY36" fmla="*/ 39051 h 114632"/>
                <a:gd name="connsiteX37" fmla="*/ 3291 w 208027"/>
                <a:gd name="connsiteY37" fmla="*/ 41581 h 114632"/>
                <a:gd name="connsiteX38" fmla="*/ 7609 w 208027"/>
                <a:gd name="connsiteY38" fmla="*/ 35761 h 114632"/>
                <a:gd name="connsiteX39" fmla="*/ 26151 w 208027"/>
                <a:gd name="connsiteY39" fmla="*/ 5648 h 114632"/>
                <a:gd name="connsiteX40" fmla="*/ 34025 w 208027"/>
                <a:gd name="connsiteY40" fmla="*/ 17288 h 114632"/>
                <a:gd name="connsiteX41" fmla="*/ 29961 w 208027"/>
                <a:gd name="connsiteY41" fmla="*/ 38545 h 114632"/>
                <a:gd name="connsiteX42" fmla="*/ 15229 w 208027"/>
                <a:gd name="connsiteY42" fmla="*/ 9700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8027" h="114632">
                  <a:moveTo>
                    <a:pt x="15229" y="97000"/>
                  </a:moveTo>
                  <a:cubicBezTo>
                    <a:pt x="14467" y="100795"/>
                    <a:pt x="12943" y="106615"/>
                    <a:pt x="12943" y="107881"/>
                  </a:cubicBezTo>
                  <a:cubicBezTo>
                    <a:pt x="12943" y="112436"/>
                    <a:pt x="16499" y="114713"/>
                    <a:pt x="20309" y="114713"/>
                  </a:cubicBezTo>
                  <a:cubicBezTo>
                    <a:pt x="23357" y="114713"/>
                    <a:pt x="27929" y="112689"/>
                    <a:pt x="29707" y="107628"/>
                  </a:cubicBezTo>
                  <a:cubicBezTo>
                    <a:pt x="29961" y="107122"/>
                    <a:pt x="33009" y="95228"/>
                    <a:pt x="34533" y="88902"/>
                  </a:cubicBezTo>
                  <a:lnTo>
                    <a:pt x="40121" y="66127"/>
                  </a:lnTo>
                  <a:cubicBezTo>
                    <a:pt x="41645" y="60560"/>
                    <a:pt x="43169" y="54993"/>
                    <a:pt x="44439" y="49173"/>
                  </a:cubicBezTo>
                  <a:cubicBezTo>
                    <a:pt x="45456" y="44871"/>
                    <a:pt x="47488" y="37533"/>
                    <a:pt x="47742" y="36520"/>
                  </a:cubicBezTo>
                  <a:cubicBezTo>
                    <a:pt x="51552" y="28676"/>
                    <a:pt x="65014" y="5648"/>
                    <a:pt x="89144" y="5648"/>
                  </a:cubicBezTo>
                  <a:cubicBezTo>
                    <a:pt x="100574" y="5648"/>
                    <a:pt x="102860" y="15011"/>
                    <a:pt x="102860" y="23362"/>
                  </a:cubicBezTo>
                  <a:cubicBezTo>
                    <a:pt x="102860" y="29688"/>
                    <a:pt x="101082" y="36773"/>
                    <a:pt x="99050" y="44365"/>
                  </a:cubicBezTo>
                  <a:lnTo>
                    <a:pt x="91938" y="73719"/>
                  </a:lnTo>
                  <a:lnTo>
                    <a:pt x="86858" y="92951"/>
                  </a:lnTo>
                  <a:cubicBezTo>
                    <a:pt x="85842" y="98012"/>
                    <a:pt x="83556" y="106615"/>
                    <a:pt x="83556" y="107881"/>
                  </a:cubicBezTo>
                  <a:cubicBezTo>
                    <a:pt x="83556" y="112436"/>
                    <a:pt x="87112" y="114713"/>
                    <a:pt x="90922" y="114713"/>
                  </a:cubicBezTo>
                  <a:cubicBezTo>
                    <a:pt x="98796" y="114713"/>
                    <a:pt x="100320" y="108387"/>
                    <a:pt x="102352" y="100289"/>
                  </a:cubicBezTo>
                  <a:cubicBezTo>
                    <a:pt x="105908" y="86118"/>
                    <a:pt x="115306" y="49173"/>
                    <a:pt x="117592" y="39304"/>
                  </a:cubicBezTo>
                  <a:cubicBezTo>
                    <a:pt x="118354" y="36014"/>
                    <a:pt x="131816" y="5648"/>
                    <a:pt x="159503" y="5648"/>
                  </a:cubicBezTo>
                  <a:cubicBezTo>
                    <a:pt x="170425" y="5648"/>
                    <a:pt x="173219" y="14252"/>
                    <a:pt x="173219" y="23362"/>
                  </a:cubicBezTo>
                  <a:cubicBezTo>
                    <a:pt x="173219" y="37786"/>
                    <a:pt x="162551" y="66633"/>
                    <a:pt x="157471" y="80045"/>
                  </a:cubicBezTo>
                  <a:cubicBezTo>
                    <a:pt x="155185" y="86118"/>
                    <a:pt x="154169" y="88902"/>
                    <a:pt x="154169" y="93963"/>
                  </a:cubicBezTo>
                  <a:cubicBezTo>
                    <a:pt x="154169" y="105856"/>
                    <a:pt x="163059" y="114713"/>
                    <a:pt x="174997" y="114713"/>
                  </a:cubicBezTo>
                  <a:cubicBezTo>
                    <a:pt x="198873" y="114713"/>
                    <a:pt x="208271" y="77768"/>
                    <a:pt x="208271" y="75743"/>
                  </a:cubicBezTo>
                  <a:cubicBezTo>
                    <a:pt x="208271" y="73213"/>
                    <a:pt x="205985" y="73213"/>
                    <a:pt x="205223" y="73213"/>
                  </a:cubicBezTo>
                  <a:cubicBezTo>
                    <a:pt x="202683" y="73213"/>
                    <a:pt x="202683" y="73972"/>
                    <a:pt x="201413" y="77768"/>
                  </a:cubicBezTo>
                  <a:cubicBezTo>
                    <a:pt x="197603" y="91179"/>
                    <a:pt x="189475" y="109146"/>
                    <a:pt x="175505" y="109146"/>
                  </a:cubicBezTo>
                  <a:cubicBezTo>
                    <a:pt x="171187" y="109146"/>
                    <a:pt x="169409" y="106615"/>
                    <a:pt x="169409" y="100795"/>
                  </a:cubicBezTo>
                  <a:cubicBezTo>
                    <a:pt x="169409" y="94469"/>
                    <a:pt x="171695" y="88396"/>
                    <a:pt x="173981" y="82829"/>
                  </a:cubicBezTo>
                  <a:cubicBezTo>
                    <a:pt x="178807" y="69670"/>
                    <a:pt x="189475" y="41581"/>
                    <a:pt x="189475" y="27157"/>
                  </a:cubicBezTo>
                  <a:cubicBezTo>
                    <a:pt x="189475" y="10709"/>
                    <a:pt x="179315" y="81"/>
                    <a:pt x="160265" y="81"/>
                  </a:cubicBezTo>
                  <a:cubicBezTo>
                    <a:pt x="141214" y="81"/>
                    <a:pt x="128260" y="11215"/>
                    <a:pt x="118862" y="24627"/>
                  </a:cubicBezTo>
                  <a:cubicBezTo>
                    <a:pt x="118608" y="21337"/>
                    <a:pt x="117846" y="12734"/>
                    <a:pt x="110734" y="6660"/>
                  </a:cubicBezTo>
                  <a:cubicBezTo>
                    <a:pt x="104384" y="1346"/>
                    <a:pt x="96256" y="81"/>
                    <a:pt x="89906" y="81"/>
                  </a:cubicBezTo>
                  <a:cubicBezTo>
                    <a:pt x="67046" y="81"/>
                    <a:pt x="54600" y="16276"/>
                    <a:pt x="50282" y="22096"/>
                  </a:cubicBezTo>
                  <a:cubicBezTo>
                    <a:pt x="49012" y="7673"/>
                    <a:pt x="38343" y="81"/>
                    <a:pt x="26913" y="81"/>
                  </a:cubicBezTo>
                  <a:cubicBezTo>
                    <a:pt x="15229" y="81"/>
                    <a:pt x="10403" y="9950"/>
                    <a:pt x="8117" y="14505"/>
                  </a:cubicBezTo>
                  <a:cubicBezTo>
                    <a:pt x="3545" y="23362"/>
                    <a:pt x="243" y="38292"/>
                    <a:pt x="243" y="39051"/>
                  </a:cubicBezTo>
                  <a:cubicBezTo>
                    <a:pt x="243" y="41581"/>
                    <a:pt x="2783" y="41581"/>
                    <a:pt x="3291" y="41581"/>
                  </a:cubicBezTo>
                  <a:cubicBezTo>
                    <a:pt x="5831" y="41581"/>
                    <a:pt x="6085" y="41328"/>
                    <a:pt x="7609" y="35761"/>
                  </a:cubicBezTo>
                  <a:cubicBezTo>
                    <a:pt x="11927" y="17795"/>
                    <a:pt x="17007" y="5648"/>
                    <a:pt x="26151" y="5648"/>
                  </a:cubicBezTo>
                  <a:cubicBezTo>
                    <a:pt x="30215" y="5648"/>
                    <a:pt x="34025" y="7673"/>
                    <a:pt x="34025" y="17288"/>
                  </a:cubicBezTo>
                  <a:cubicBezTo>
                    <a:pt x="34025" y="22603"/>
                    <a:pt x="33263" y="25386"/>
                    <a:pt x="29961" y="38545"/>
                  </a:cubicBezTo>
                  <a:lnTo>
                    <a:pt x="15229" y="97000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FF65B93F-DDE6-F5F7-3471-3D5A7D6D226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527268" y="7511545"/>
              <a:ext cx="78588" cy="117618"/>
            </a:xfrm>
            <a:custGeom>
              <a:avLst/>
              <a:gdLst>
                <a:gd name="connsiteX0" fmla="*/ 78840 w 78588"/>
                <a:gd name="connsiteY0" fmla="*/ 85456 h 117618"/>
                <a:gd name="connsiteX1" fmla="*/ 72795 w 78588"/>
                <a:gd name="connsiteY1" fmla="*/ 85456 h 117618"/>
                <a:gd name="connsiteX2" fmla="*/ 68172 w 78588"/>
                <a:gd name="connsiteY2" fmla="*/ 101576 h 117618"/>
                <a:gd name="connsiteX3" fmla="*/ 50570 w 78588"/>
                <a:gd name="connsiteY3" fmla="*/ 102638 h 117618"/>
                <a:gd name="connsiteX4" fmla="*/ 17854 w 78588"/>
                <a:gd name="connsiteY4" fmla="*/ 102638 h 117618"/>
                <a:gd name="connsiteX5" fmla="*/ 53415 w 78588"/>
                <a:gd name="connsiteY5" fmla="*/ 72880 h 117618"/>
                <a:gd name="connsiteX6" fmla="*/ 78840 w 78588"/>
                <a:gd name="connsiteY6" fmla="*/ 34618 h 117618"/>
                <a:gd name="connsiteX7" fmla="*/ 37235 w 78588"/>
                <a:gd name="connsiteY7" fmla="*/ 77 h 117618"/>
                <a:gd name="connsiteX8" fmla="*/ 252 w 78588"/>
                <a:gd name="connsiteY8" fmla="*/ 31784 h 117618"/>
                <a:gd name="connsiteX9" fmla="*/ 9675 w 78588"/>
                <a:gd name="connsiteY9" fmla="*/ 41704 h 117618"/>
                <a:gd name="connsiteX10" fmla="*/ 19099 w 78588"/>
                <a:gd name="connsiteY10" fmla="*/ 32316 h 117618"/>
                <a:gd name="connsiteX11" fmla="*/ 8609 w 78588"/>
                <a:gd name="connsiteY11" fmla="*/ 22927 h 117618"/>
                <a:gd name="connsiteX12" fmla="*/ 34568 w 78588"/>
                <a:gd name="connsiteY12" fmla="*/ 6454 h 117618"/>
                <a:gd name="connsiteX13" fmla="*/ 61593 w 78588"/>
                <a:gd name="connsiteY13" fmla="*/ 34618 h 117618"/>
                <a:gd name="connsiteX14" fmla="*/ 44880 w 78588"/>
                <a:gd name="connsiteY14" fmla="*/ 68628 h 117618"/>
                <a:gd name="connsiteX15" fmla="*/ 2030 w 78588"/>
                <a:gd name="connsiteY15" fmla="*/ 110787 h 117618"/>
                <a:gd name="connsiteX16" fmla="*/ 252 w 78588"/>
                <a:gd name="connsiteY16" fmla="*/ 117695 h 117618"/>
                <a:gd name="connsiteX17" fmla="*/ 73506 w 78588"/>
                <a:gd name="connsiteY17" fmla="*/ 117695 h 117618"/>
                <a:gd name="connsiteX18" fmla="*/ 78840 w 78588"/>
                <a:gd name="connsiteY18" fmla="*/ 85456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88" h="117618">
                  <a:moveTo>
                    <a:pt x="78840" y="85456"/>
                  </a:moveTo>
                  <a:lnTo>
                    <a:pt x="72795" y="85456"/>
                  </a:lnTo>
                  <a:cubicBezTo>
                    <a:pt x="72262" y="89353"/>
                    <a:pt x="70483" y="99804"/>
                    <a:pt x="68172" y="101576"/>
                  </a:cubicBezTo>
                  <a:cubicBezTo>
                    <a:pt x="66750" y="102638"/>
                    <a:pt x="53059" y="102638"/>
                    <a:pt x="50570" y="102638"/>
                  </a:cubicBezTo>
                  <a:lnTo>
                    <a:pt x="17854" y="102638"/>
                  </a:lnTo>
                  <a:cubicBezTo>
                    <a:pt x="36523" y="86165"/>
                    <a:pt x="42746" y="81205"/>
                    <a:pt x="53415" y="72880"/>
                  </a:cubicBezTo>
                  <a:cubicBezTo>
                    <a:pt x="66572" y="62429"/>
                    <a:pt x="78840" y="51446"/>
                    <a:pt x="78840" y="34618"/>
                  </a:cubicBezTo>
                  <a:cubicBezTo>
                    <a:pt x="78840" y="13185"/>
                    <a:pt x="59993" y="77"/>
                    <a:pt x="37235" y="77"/>
                  </a:cubicBezTo>
                  <a:cubicBezTo>
                    <a:pt x="15187" y="77"/>
                    <a:pt x="252" y="15488"/>
                    <a:pt x="252" y="31784"/>
                  </a:cubicBezTo>
                  <a:cubicBezTo>
                    <a:pt x="252" y="40818"/>
                    <a:pt x="7897" y="41704"/>
                    <a:pt x="9675" y="41704"/>
                  </a:cubicBezTo>
                  <a:cubicBezTo>
                    <a:pt x="13943" y="41704"/>
                    <a:pt x="19099" y="38692"/>
                    <a:pt x="19099" y="32316"/>
                  </a:cubicBezTo>
                  <a:cubicBezTo>
                    <a:pt x="19099" y="29127"/>
                    <a:pt x="17854" y="22927"/>
                    <a:pt x="8609" y="22927"/>
                  </a:cubicBezTo>
                  <a:cubicBezTo>
                    <a:pt x="14120" y="10351"/>
                    <a:pt x="26211" y="6454"/>
                    <a:pt x="34568" y="6454"/>
                  </a:cubicBezTo>
                  <a:cubicBezTo>
                    <a:pt x="52348" y="6454"/>
                    <a:pt x="61593" y="20270"/>
                    <a:pt x="61593" y="34618"/>
                  </a:cubicBezTo>
                  <a:cubicBezTo>
                    <a:pt x="61593" y="50029"/>
                    <a:pt x="50570" y="62252"/>
                    <a:pt x="44880" y="68628"/>
                  </a:cubicBezTo>
                  <a:lnTo>
                    <a:pt x="2030" y="110787"/>
                  </a:lnTo>
                  <a:cubicBezTo>
                    <a:pt x="252" y="112381"/>
                    <a:pt x="252" y="112735"/>
                    <a:pt x="252" y="117695"/>
                  </a:cubicBezTo>
                  <a:lnTo>
                    <a:pt x="73506" y="117695"/>
                  </a:lnTo>
                  <a:lnTo>
                    <a:pt x="78840" y="85456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877B5DFC-6815-BCB0-337F-BD33CC2714F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631005" y="7496311"/>
              <a:ext cx="76454" cy="177135"/>
            </a:xfrm>
            <a:custGeom>
              <a:avLst/>
              <a:gdLst>
                <a:gd name="connsiteX0" fmla="*/ 75644 w 76454"/>
                <a:gd name="connsiteY0" fmla="*/ 7871 h 177135"/>
                <a:gd name="connsiteX1" fmla="*/ 76711 w 76454"/>
                <a:gd name="connsiteY1" fmla="*/ 4505 h 177135"/>
                <a:gd name="connsiteX2" fmla="*/ 72443 w 76454"/>
                <a:gd name="connsiteY2" fmla="*/ 77 h 177135"/>
                <a:gd name="connsiteX3" fmla="*/ 67643 w 76454"/>
                <a:gd name="connsiteY3" fmla="*/ 4505 h 177135"/>
                <a:gd name="connsiteX4" fmla="*/ 1323 w 76454"/>
                <a:gd name="connsiteY4" fmla="*/ 169419 h 177135"/>
                <a:gd name="connsiteX5" fmla="*/ 256 w 76454"/>
                <a:gd name="connsiteY5" fmla="*/ 172784 h 177135"/>
                <a:gd name="connsiteX6" fmla="*/ 4523 w 76454"/>
                <a:gd name="connsiteY6" fmla="*/ 177213 h 177135"/>
                <a:gd name="connsiteX7" fmla="*/ 9324 w 76454"/>
                <a:gd name="connsiteY7" fmla="*/ 172784 h 177135"/>
                <a:gd name="connsiteX8" fmla="*/ 75644 w 76454"/>
                <a:gd name="connsiteY8" fmla="*/ 7871 h 17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454" h="177135">
                  <a:moveTo>
                    <a:pt x="75644" y="7871"/>
                  </a:moveTo>
                  <a:cubicBezTo>
                    <a:pt x="76711" y="5568"/>
                    <a:pt x="76711" y="5214"/>
                    <a:pt x="76711" y="4505"/>
                  </a:cubicBezTo>
                  <a:cubicBezTo>
                    <a:pt x="76711" y="1671"/>
                    <a:pt x="74399" y="77"/>
                    <a:pt x="72443" y="77"/>
                  </a:cubicBezTo>
                  <a:cubicBezTo>
                    <a:pt x="69421" y="77"/>
                    <a:pt x="68532" y="2202"/>
                    <a:pt x="67643" y="4505"/>
                  </a:cubicBezTo>
                  <a:lnTo>
                    <a:pt x="1323" y="169419"/>
                  </a:lnTo>
                  <a:cubicBezTo>
                    <a:pt x="256" y="171721"/>
                    <a:pt x="256" y="172076"/>
                    <a:pt x="256" y="172784"/>
                  </a:cubicBezTo>
                  <a:cubicBezTo>
                    <a:pt x="256" y="175618"/>
                    <a:pt x="2567" y="177213"/>
                    <a:pt x="4523" y="177213"/>
                  </a:cubicBezTo>
                  <a:cubicBezTo>
                    <a:pt x="7546" y="177213"/>
                    <a:pt x="8435" y="175087"/>
                    <a:pt x="9324" y="172784"/>
                  </a:cubicBezTo>
                  <a:lnTo>
                    <a:pt x="75644" y="7871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580173D3-F612-B099-FE49-4EAA4B98600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730987" y="7511545"/>
              <a:ext cx="81788" cy="121160"/>
            </a:xfrm>
            <a:custGeom>
              <a:avLst/>
              <a:gdLst>
                <a:gd name="connsiteX0" fmla="*/ 39198 w 81788"/>
                <a:gd name="connsiteY0" fmla="*/ 58532 h 121160"/>
                <a:gd name="connsiteX1" fmla="*/ 63024 w 81788"/>
                <a:gd name="connsiteY1" fmla="*/ 87050 h 121160"/>
                <a:gd name="connsiteX2" fmla="*/ 39910 w 81788"/>
                <a:gd name="connsiteY2" fmla="*/ 115569 h 121160"/>
                <a:gd name="connsiteX3" fmla="*/ 9683 w 81788"/>
                <a:gd name="connsiteY3" fmla="*/ 103170 h 121160"/>
                <a:gd name="connsiteX4" fmla="*/ 19996 w 81788"/>
                <a:gd name="connsiteY4" fmla="*/ 93250 h 121160"/>
                <a:gd name="connsiteX5" fmla="*/ 10217 w 81788"/>
                <a:gd name="connsiteY5" fmla="*/ 83508 h 121160"/>
                <a:gd name="connsiteX6" fmla="*/ 260 w 81788"/>
                <a:gd name="connsiteY6" fmla="*/ 93782 h 121160"/>
                <a:gd name="connsiteX7" fmla="*/ 40265 w 81788"/>
                <a:gd name="connsiteY7" fmla="*/ 121238 h 121160"/>
                <a:gd name="connsiteX8" fmla="*/ 82049 w 81788"/>
                <a:gd name="connsiteY8" fmla="*/ 87050 h 121160"/>
                <a:gd name="connsiteX9" fmla="*/ 51111 w 81788"/>
                <a:gd name="connsiteY9" fmla="*/ 55343 h 121160"/>
                <a:gd name="connsiteX10" fmla="*/ 76537 w 81788"/>
                <a:gd name="connsiteY10" fmla="*/ 24522 h 121160"/>
                <a:gd name="connsiteX11" fmla="*/ 40621 w 81788"/>
                <a:gd name="connsiteY11" fmla="*/ 77 h 121160"/>
                <a:gd name="connsiteX12" fmla="*/ 5772 w 81788"/>
                <a:gd name="connsiteY12" fmla="*/ 23813 h 121160"/>
                <a:gd name="connsiteX13" fmla="*/ 15017 w 81788"/>
                <a:gd name="connsiteY13" fmla="*/ 33201 h 121160"/>
                <a:gd name="connsiteX14" fmla="*/ 24085 w 81788"/>
                <a:gd name="connsiteY14" fmla="*/ 24167 h 121160"/>
                <a:gd name="connsiteX15" fmla="*/ 15017 w 81788"/>
                <a:gd name="connsiteY15" fmla="*/ 14956 h 121160"/>
                <a:gd name="connsiteX16" fmla="*/ 40087 w 81788"/>
                <a:gd name="connsiteY16" fmla="*/ 5214 h 121160"/>
                <a:gd name="connsiteX17" fmla="*/ 59290 w 81788"/>
                <a:gd name="connsiteY17" fmla="*/ 24522 h 121160"/>
                <a:gd name="connsiteX18" fmla="*/ 52178 w 81788"/>
                <a:gd name="connsiteY18" fmla="*/ 45601 h 121160"/>
                <a:gd name="connsiteX19" fmla="*/ 32442 w 81788"/>
                <a:gd name="connsiteY19" fmla="*/ 53218 h 121160"/>
                <a:gd name="connsiteX20" fmla="*/ 26752 w 81788"/>
                <a:gd name="connsiteY20" fmla="*/ 53749 h 121160"/>
                <a:gd name="connsiteX21" fmla="*/ 24974 w 81788"/>
                <a:gd name="connsiteY21" fmla="*/ 56052 h 121160"/>
                <a:gd name="connsiteX22" fmla="*/ 29597 w 81788"/>
                <a:gd name="connsiteY22" fmla="*/ 58532 h 121160"/>
                <a:gd name="connsiteX23" fmla="*/ 39198 w 81788"/>
                <a:gd name="connsiteY23" fmla="*/ 58532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788" h="121160">
                  <a:moveTo>
                    <a:pt x="39198" y="58532"/>
                  </a:moveTo>
                  <a:cubicBezTo>
                    <a:pt x="53067" y="58532"/>
                    <a:pt x="63024" y="68097"/>
                    <a:pt x="63024" y="87050"/>
                  </a:cubicBezTo>
                  <a:cubicBezTo>
                    <a:pt x="63024" y="109015"/>
                    <a:pt x="50222" y="115569"/>
                    <a:pt x="39910" y="115569"/>
                  </a:cubicBezTo>
                  <a:cubicBezTo>
                    <a:pt x="32798" y="115569"/>
                    <a:pt x="17151" y="113621"/>
                    <a:pt x="9683" y="103170"/>
                  </a:cubicBezTo>
                  <a:cubicBezTo>
                    <a:pt x="18040" y="102816"/>
                    <a:pt x="19996" y="96970"/>
                    <a:pt x="19996" y="93250"/>
                  </a:cubicBezTo>
                  <a:cubicBezTo>
                    <a:pt x="19996" y="87582"/>
                    <a:pt x="15729" y="83508"/>
                    <a:pt x="10217" y="83508"/>
                  </a:cubicBezTo>
                  <a:cubicBezTo>
                    <a:pt x="5238" y="83508"/>
                    <a:pt x="260" y="86519"/>
                    <a:pt x="260" y="93782"/>
                  </a:cubicBezTo>
                  <a:cubicBezTo>
                    <a:pt x="260" y="110432"/>
                    <a:pt x="18751" y="121238"/>
                    <a:pt x="40265" y="121238"/>
                  </a:cubicBezTo>
                  <a:cubicBezTo>
                    <a:pt x="64980" y="121238"/>
                    <a:pt x="82049" y="104764"/>
                    <a:pt x="82049" y="87050"/>
                  </a:cubicBezTo>
                  <a:cubicBezTo>
                    <a:pt x="82049" y="73234"/>
                    <a:pt x="70669" y="59417"/>
                    <a:pt x="51111" y="55343"/>
                  </a:cubicBezTo>
                  <a:cubicBezTo>
                    <a:pt x="69780" y="48612"/>
                    <a:pt x="76537" y="35327"/>
                    <a:pt x="76537" y="24522"/>
                  </a:cubicBezTo>
                  <a:cubicBezTo>
                    <a:pt x="76537" y="10528"/>
                    <a:pt x="60357" y="77"/>
                    <a:pt x="40621" y="77"/>
                  </a:cubicBezTo>
                  <a:cubicBezTo>
                    <a:pt x="20885" y="77"/>
                    <a:pt x="5772" y="9642"/>
                    <a:pt x="5772" y="23813"/>
                  </a:cubicBezTo>
                  <a:cubicBezTo>
                    <a:pt x="5772" y="29836"/>
                    <a:pt x="9683" y="33201"/>
                    <a:pt x="15017" y="33201"/>
                  </a:cubicBezTo>
                  <a:cubicBezTo>
                    <a:pt x="20529" y="33201"/>
                    <a:pt x="24085" y="29127"/>
                    <a:pt x="24085" y="24167"/>
                  </a:cubicBezTo>
                  <a:cubicBezTo>
                    <a:pt x="24085" y="19030"/>
                    <a:pt x="20529" y="15311"/>
                    <a:pt x="15017" y="14956"/>
                  </a:cubicBezTo>
                  <a:cubicBezTo>
                    <a:pt x="21240" y="7162"/>
                    <a:pt x="33509" y="5214"/>
                    <a:pt x="40087" y="5214"/>
                  </a:cubicBezTo>
                  <a:cubicBezTo>
                    <a:pt x="48089" y="5214"/>
                    <a:pt x="59290" y="9111"/>
                    <a:pt x="59290" y="24522"/>
                  </a:cubicBezTo>
                  <a:cubicBezTo>
                    <a:pt x="59290" y="31961"/>
                    <a:pt x="56801" y="40110"/>
                    <a:pt x="52178" y="45601"/>
                  </a:cubicBezTo>
                  <a:cubicBezTo>
                    <a:pt x="46310" y="52332"/>
                    <a:pt x="41332" y="52686"/>
                    <a:pt x="32442" y="53218"/>
                  </a:cubicBezTo>
                  <a:cubicBezTo>
                    <a:pt x="27997" y="53572"/>
                    <a:pt x="27641" y="53572"/>
                    <a:pt x="26752" y="53749"/>
                  </a:cubicBezTo>
                  <a:cubicBezTo>
                    <a:pt x="26397" y="53749"/>
                    <a:pt x="24974" y="54103"/>
                    <a:pt x="24974" y="56052"/>
                  </a:cubicBezTo>
                  <a:cubicBezTo>
                    <a:pt x="24974" y="58532"/>
                    <a:pt x="26575" y="58532"/>
                    <a:pt x="29597" y="58532"/>
                  </a:cubicBezTo>
                  <a:lnTo>
                    <a:pt x="39198" y="58532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C575ED0D-96C4-5809-958F-A5AF2A801C6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930499" y="7366718"/>
              <a:ext cx="124969" cy="607069"/>
            </a:xfrm>
            <a:custGeom>
              <a:avLst/>
              <a:gdLst>
                <a:gd name="connsiteX0" fmla="*/ 125235 w 124969"/>
                <a:gd name="connsiteY0" fmla="*/ 604606 h 607069"/>
                <a:gd name="connsiteX1" fmla="*/ 124219 w 124969"/>
                <a:gd name="connsiteY1" fmla="*/ 602328 h 607069"/>
                <a:gd name="connsiteX2" fmla="*/ 80785 w 124969"/>
                <a:gd name="connsiteY2" fmla="*/ 548682 h 607069"/>
                <a:gd name="connsiteX3" fmla="*/ 21348 w 124969"/>
                <a:gd name="connsiteY3" fmla="*/ 303728 h 607069"/>
                <a:gd name="connsiteX4" fmla="*/ 72403 w 124969"/>
                <a:gd name="connsiteY4" fmla="*/ 72440 h 607069"/>
                <a:gd name="connsiteX5" fmla="*/ 124473 w 124969"/>
                <a:gd name="connsiteY5" fmla="*/ 4622 h 607069"/>
                <a:gd name="connsiteX6" fmla="*/ 125235 w 124969"/>
                <a:gd name="connsiteY6" fmla="*/ 2597 h 607069"/>
                <a:gd name="connsiteX7" fmla="*/ 119901 w 124969"/>
                <a:gd name="connsiteY7" fmla="*/ 67 h 607069"/>
                <a:gd name="connsiteX8" fmla="*/ 112027 w 124969"/>
                <a:gd name="connsiteY8" fmla="*/ 3863 h 607069"/>
                <a:gd name="connsiteX9" fmla="*/ 266 w 124969"/>
                <a:gd name="connsiteY9" fmla="*/ 303475 h 607069"/>
                <a:gd name="connsiteX10" fmla="*/ 87643 w 124969"/>
                <a:gd name="connsiteY10" fmla="*/ 578795 h 607069"/>
                <a:gd name="connsiteX11" fmla="*/ 112789 w 124969"/>
                <a:gd name="connsiteY11" fmla="*/ 604100 h 607069"/>
                <a:gd name="connsiteX12" fmla="*/ 119901 w 124969"/>
                <a:gd name="connsiteY12" fmla="*/ 607136 h 607069"/>
                <a:gd name="connsiteX13" fmla="*/ 125235 w 124969"/>
                <a:gd name="connsiteY13" fmla="*/ 604606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969" h="607069">
                  <a:moveTo>
                    <a:pt x="125235" y="604606"/>
                  </a:moveTo>
                  <a:cubicBezTo>
                    <a:pt x="125235" y="603594"/>
                    <a:pt x="124727" y="603088"/>
                    <a:pt x="124219" y="602328"/>
                  </a:cubicBezTo>
                  <a:cubicBezTo>
                    <a:pt x="114821" y="592966"/>
                    <a:pt x="97803" y="576011"/>
                    <a:pt x="80785" y="548682"/>
                  </a:cubicBezTo>
                  <a:cubicBezTo>
                    <a:pt x="39890" y="483394"/>
                    <a:pt x="21348" y="401153"/>
                    <a:pt x="21348" y="303728"/>
                  </a:cubicBezTo>
                  <a:cubicBezTo>
                    <a:pt x="21348" y="235657"/>
                    <a:pt x="30492" y="147849"/>
                    <a:pt x="72403" y="72440"/>
                  </a:cubicBezTo>
                  <a:cubicBezTo>
                    <a:pt x="92469" y="36506"/>
                    <a:pt x="113297" y="15756"/>
                    <a:pt x="124473" y="4622"/>
                  </a:cubicBezTo>
                  <a:cubicBezTo>
                    <a:pt x="125235" y="3863"/>
                    <a:pt x="125235" y="3357"/>
                    <a:pt x="125235" y="2597"/>
                  </a:cubicBezTo>
                  <a:cubicBezTo>
                    <a:pt x="125235" y="67"/>
                    <a:pt x="123457" y="67"/>
                    <a:pt x="119901" y="67"/>
                  </a:cubicBezTo>
                  <a:cubicBezTo>
                    <a:pt x="116345" y="67"/>
                    <a:pt x="115837" y="67"/>
                    <a:pt x="112027" y="3863"/>
                  </a:cubicBezTo>
                  <a:cubicBezTo>
                    <a:pt x="26936" y="81043"/>
                    <a:pt x="266" y="196941"/>
                    <a:pt x="266" y="303475"/>
                  </a:cubicBezTo>
                  <a:cubicBezTo>
                    <a:pt x="266" y="402924"/>
                    <a:pt x="23126" y="503132"/>
                    <a:pt x="87643" y="578795"/>
                  </a:cubicBezTo>
                  <a:cubicBezTo>
                    <a:pt x="92723" y="584615"/>
                    <a:pt x="102375" y="594990"/>
                    <a:pt x="112789" y="604100"/>
                  </a:cubicBezTo>
                  <a:cubicBezTo>
                    <a:pt x="115837" y="607136"/>
                    <a:pt x="116345" y="607136"/>
                    <a:pt x="119901" y="607136"/>
                  </a:cubicBezTo>
                  <a:cubicBezTo>
                    <a:pt x="123457" y="607136"/>
                    <a:pt x="125235" y="607136"/>
                    <a:pt x="125235" y="604606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6924785A-6AB9-11D2-A9A3-5BFF204A567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108499" y="7384054"/>
              <a:ext cx="98298" cy="181437"/>
            </a:xfrm>
            <a:custGeom>
              <a:avLst/>
              <a:gdLst>
                <a:gd name="connsiteX0" fmla="*/ 1545 w 98298"/>
                <a:gd name="connsiteY0" fmla="*/ 153423 h 181437"/>
                <a:gd name="connsiteX1" fmla="*/ 275 w 98298"/>
                <a:gd name="connsiteY1" fmla="*/ 155954 h 181437"/>
                <a:gd name="connsiteX2" fmla="*/ 3323 w 98298"/>
                <a:gd name="connsiteY2" fmla="*/ 159243 h 181437"/>
                <a:gd name="connsiteX3" fmla="*/ 12467 w 98298"/>
                <a:gd name="connsiteY3" fmla="*/ 151399 h 181437"/>
                <a:gd name="connsiteX4" fmla="*/ 21611 w 98298"/>
                <a:gd name="connsiteY4" fmla="*/ 142795 h 181437"/>
                <a:gd name="connsiteX5" fmla="*/ 50059 w 98298"/>
                <a:gd name="connsiteY5" fmla="*/ 181512 h 181437"/>
                <a:gd name="connsiteX6" fmla="*/ 74444 w 98298"/>
                <a:gd name="connsiteY6" fmla="*/ 171896 h 181437"/>
                <a:gd name="connsiteX7" fmla="*/ 89938 w 98298"/>
                <a:gd name="connsiteY7" fmla="*/ 156966 h 181437"/>
                <a:gd name="connsiteX8" fmla="*/ 86890 w 98298"/>
                <a:gd name="connsiteY8" fmla="*/ 153929 h 181437"/>
                <a:gd name="connsiteX9" fmla="*/ 83588 w 98298"/>
                <a:gd name="connsiteY9" fmla="*/ 156207 h 181437"/>
                <a:gd name="connsiteX10" fmla="*/ 50567 w 98298"/>
                <a:gd name="connsiteY10" fmla="*/ 175945 h 181437"/>
                <a:gd name="connsiteX11" fmla="*/ 35073 w 98298"/>
                <a:gd name="connsiteY11" fmla="*/ 143048 h 181437"/>
                <a:gd name="connsiteX12" fmla="*/ 36343 w 98298"/>
                <a:gd name="connsiteY12" fmla="*/ 128624 h 181437"/>
                <a:gd name="connsiteX13" fmla="*/ 41931 w 98298"/>
                <a:gd name="connsiteY13" fmla="*/ 122298 h 181437"/>
                <a:gd name="connsiteX14" fmla="*/ 98574 w 98298"/>
                <a:gd name="connsiteY14" fmla="*/ 19812 h 181437"/>
                <a:gd name="connsiteX15" fmla="*/ 83588 w 98298"/>
                <a:gd name="connsiteY15" fmla="*/ 74 h 181437"/>
                <a:gd name="connsiteX16" fmla="*/ 41169 w 98298"/>
                <a:gd name="connsiteY16" fmla="*/ 47648 h 181437"/>
                <a:gd name="connsiteX17" fmla="*/ 21103 w 98298"/>
                <a:gd name="connsiteY17" fmla="*/ 134950 h 181437"/>
                <a:gd name="connsiteX18" fmla="*/ 1545 w 98298"/>
                <a:gd name="connsiteY18" fmla="*/ 153423 h 181437"/>
                <a:gd name="connsiteX19" fmla="*/ 37613 w 98298"/>
                <a:gd name="connsiteY19" fmla="*/ 117996 h 181437"/>
                <a:gd name="connsiteX20" fmla="*/ 63522 w 98298"/>
                <a:gd name="connsiteY20" fmla="*/ 29428 h 181437"/>
                <a:gd name="connsiteX21" fmla="*/ 83842 w 98298"/>
                <a:gd name="connsiteY21" fmla="*/ 5641 h 181437"/>
                <a:gd name="connsiteX22" fmla="*/ 92478 w 98298"/>
                <a:gd name="connsiteY22" fmla="*/ 18800 h 181437"/>
                <a:gd name="connsiteX23" fmla="*/ 37613 w 98298"/>
                <a:gd name="connsiteY23" fmla="*/ 117996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298" h="181437">
                  <a:moveTo>
                    <a:pt x="1545" y="153423"/>
                  </a:moveTo>
                  <a:cubicBezTo>
                    <a:pt x="1037" y="154182"/>
                    <a:pt x="275" y="154941"/>
                    <a:pt x="275" y="155954"/>
                  </a:cubicBezTo>
                  <a:cubicBezTo>
                    <a:pt x="275" y="157219"/>
                    <a:pt x="1799" y="159243"/>
                    <a:pt x="3323" y="159243"/>
                  </a:cubicBezTo>
                  <a:cubicBezTo>
                    <a:pt x="4593" y="159243"/>
                    <a:pt x="5355" y="158484"/>
                    <a:pt x="12467" y="151399"/>
                  </a:cubicBezTo>
                  <a:cubicBezTo>
                    <a:pt x="14499" y="149627"/>
                    <a:pt x="19579" y="144819"/>
                    <a:pt x="21611" y="142795"/>
                  </a:cubicBezTo>
                  <a:cubicBezTo>
                    <a:pt x="24151" y="162786"/>
                    <a:pt x="31517" y="181512"/>
                    <a:pt x="50059" y="181512"/>
                  </a:cubicBezTo>
                  <a:cubicBezTo>
                    <a:pt x="60220" y="181512"/>
                    <a:pt x="69110" y="175692"/>
                    <a:pt x="74444" y="171896"/>
                  </a:cubicBezTo>
                  <a:cubicBezTo>
                    <a:pt x="78000" y="169365"/>
                    <a:pt x="89938" y="159496"/>
                    <a:pt x="89938" y="156966"/>
                  </a:cubicBezTo>
                  <a:cubicBezTo>
                    <a:pt x="89938" y="156207"/>
                    <a:pt x="89176" y="153929"/>
                    <a:pt x="86890" y="153929"/>
                  </a:cubicBezTo>
                  <a:cubicBezTo>
                    <a:pt x="86128" y="153929"/>
                    <a:pt x="85874" y="154182"/>
                    <a:pt x="83588" y="156207"/>
                  </a:cubicBezTo>
                  <a:cubicBezTo>
                    <a:pt x="67332" y="172149"/>
                    <a:pt x="57933" y="175945"/>
                    <a:pt x="50567" y="175945"/>
                  </a:cubicBezTo>
                  <a:cubicBezTo>
                    <a:pt x="39137" y="175945"/>
                    <a:pt x="35073" y="162786"/>
                    <a:pt x="35073" y="143048"/>
                  </a:cubicBezTo>
                  <a:cubicBezTo>
                    <a:pt x="35073" y="141530"/>
                    <a:pt x="35581" y="129889"/>
                    <a:pt x="36343" y="128624"/>
                  </a:cubicBezTo>
                  <a:cubicBezTo>
                    <a:pt x="36851" y="127865"/>
                    <a:pt x="36851" y="127359"/>
                    <a:pt x="41931" y="122298"/>
                  </a:cubicBezTo>
                  <a:cubicBezTo>
                    <a:pt x="62506" y="101801"/>
                    <a:pt x="98574" y="59035"/>
                    <a:pt x="98574" y="19812"/>
                  </a:cubicBezTo>
                  <a:cubicBezTo>
                    <a:pt x="98574" y="15510"/>
                    <a:pt x="98574" y="74"/>
                    <a:pt x="83588" y="74"/>
                  </a:cubicBezTo>
                  <a:cubicBezTo>
                    <a:pt x="62506" y="74"/>
                    <a:pt x="43709" y="41828"/>
                    <a:pt x="41169" y="47648"/>
                  </a:cubicBezTo>
                  <a:cubicBezTo>
                    <a:pt x="28977" y="75230"/>
                    <a:pt x="21103" y="104837"/>
                    <a:pt x="21103" y="134950"/>
                  </a:cubicBezTo>
                  <a:lnTo>
                    <a:pt x="1545" y="153423"/>
                  </a:lnTo>
                  <a:close/>
                  <a:moveTo>
                    <a:pt x="37613" y="117996"/>
                  </a:moveTo>
                  <a:cubicBezTo>
                    <a:pt x="38121" y="115212"/>
                    <a:pt x="49043" y="59035"/>
                    <a:pt x="63522" y="29428"/>
                  </a:cubicBezTo>
                  <a:cubicBezTo>
                    <a:pt x="70380" y="15763"/>
                    <a:pt x="75714" y="5641"/>
                    <a:pt x="83842" y="5641"/>
                  </a:cubicBezTo>
                  <a:cubicBezTo>
                    <a:pt x="92478" y="5641"/>
                    <a:pt x="92478" y="14751"/>
                    <a:pt x="92478" y="18800"/>
                  </a:cubicBezTo>
                  <a:cubicBezTo>
                    <a:pt x="92478" y="61060"/>
                    <a:pt x="49805" y="105343"/>
                    <a:pt x="37613" y="117996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BF790B89-64A7-9CC4-006D-6177913BEB0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095122" y="7665322"/>
              <a:ext cx="127001" cy="10121"/>
            </a:xfrm>
            <a:custGeom>
              <a:avLst/>
              <a:gdLst>
                <a:gd name="connsiteX0" fmla="*/ 0 w 127001"/>
                <a:gd name="connsiteY0" fmla="*/ 0 h 10121"/>
                <a:gd name="connsiteX1" fmla="*/ 127001 w 127001"/>
                <a:gd name="connsiteY1" fmla="*/ 0 h 10121"/>
                <a:gd name="connsiteX2" fmla="*/ 127001 w 127001"/>
                <a:gd name="connsiteY2" fmla="*/ 10122 h 10121"/>
                <a:gd name="connsiteX3" fmla="*/ 0 w 127001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1" h="10121">
                  <a:moveTo>
                    <a:pt x="0" y="0"/>
                  </a:moveTo>
                  <a:lnTo>
                    <a:pt x="127001" y="0"/>
                  </a:lnTo>
                  <a:lnTo>
                    <a:pt x="127001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BB9BF22D-83F4-C1AC-41D4-BD343A19E55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107822" y="7738694"/>
              <a:ext cx="101346" cy="168531"/>
            </a:xfrm>
            <a:custGeom>
              <a:avLst/>
              <a:gdLst>
                <a:gd name="connsiteX0" fmla="*/ 19833 w 101346"/>
                <a:gd name="connsiteY0" fmla="*/ 149135 h 168531"/>
                <a:gd name="connsiteX1" fmla="*/ 46757 w 101346"/>
                <a:gd name="connsiteY1" fmla="*/ 123071 h 168531"/>
                <a:gd name="connsiteX2" fmla="*/ 101621 w 101346"/>
                <a:gd name="connsiteY2" fmla="*/ 49180 h 168531"/>
                <a:gd name="connsiteX3" fmla="*/ 47773 w 101346"/>
                <a:gd name="connsiteY3" fmla="*/ 88 h 168531"/>
                <a:gd name="connsiteX4" fmla="*/ 275 w 101346"/>
                <a:gd name="connsiteY4" fmla="*/ 45890 h 168531"/>
                <a:gd name="connsiteX5" fmla="*/ 13737 w 101346"/>
                <a:gd name="connsiteY5" fmla="*/ 60061 h 168531"/>
                <a:gd name="connsiteX6" fmla="*/ 26945 w 101346"/>
                <a:gd name="connsiteY6" fmla="*/ 46649 h 168531"/>
                <a:gd name="connsiteX7" fmla="*/ 13483 w 101346"/>
                <a:gd name="connsiteY7" fmla="*/ 33491 h 168531"/>
                <a:gd name="connsiteX8" fmla="*/ 10181 w 101346"/>
                <a:gd name="connsiteY8" fmla="*/ 33744 h 168531"/>
                <a:gd name="connsiteX9" fmla="*/ 44471 w 101346"/>
                <a:gd name="connsiteY9" fmla="*/ 7932 h 168531"/>
                <a:gd name="connsiteX10" fmla="*/ 78507 w 101346"/>
                <a:gd name="connsiteY10" fmla="*/ 49180 h 168531"/>
                <a:gd name="connsiteX11" fmla="*/ 51837 w 101346"/>
                <a:gd name="connsiteY11" fmla="*/ 105104 h 168531"/>
                <a:gd name="connsiteX12" fmla="*/ 3069 w 101346"/>
                <a:gd name="connsiteY12" fmla="*/ 159257 h 168531"/>
                <a:gd name="connsiteX13" fmla="*/ 275 w 101346"/>
                <a:gd name="connsiteY13" fmla="*/ 168620 h 168531"/>
                <a:gd name="connsiteX14" fmla="*/ 94509 w 101346"/>
                <a:gd name="connsiteY14" fmla="*/ 168620 h 168531"/>
                <a:gd name="connsiteX15" fmla="*/ 101621 w 101346"/>
                <a:gd name="connsiteY15" fmla="*/ 124589 h 168531"/>
                <a:gd name="connsiteX16" fmla="*/ 95271 w 101346"/>
                <a:gd name="connsiteY16" fmla="*/ 124589 h 168531"/>
                <a:gd name="connsiteX17" fmla="*/ 89683 w 101346"/>
                <a:gd name="connsiteY17" fmla="*/ 147110 h 168531"/>
                <a:gd name="connsiteX18" fmla="*/ 65553 w 101346"/>
                <a:gd name="connsiteY18" fmla="*/ 149135 h 168531"/>
                <a:gd name="connsiteX19" fmla="*/ 19833 w 101346"/>
                <a:gd name="connsiteY19" fmla="*/ 149135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346" h="168531">
                  <a:moveTo>
                    <a:pt x="19833" y="149135"/>
                  </a:moveTo>
                  <a:lnTo>
                    <a:pt x="46757" y="123071"/>
                  </a:lnTo>
                  <a:cubicBezTo>
                    <a:pt x="86381" y="88150"/>
                    <a:pt x="101621" y="74485"/>
                    <a:pt x="101621" y="49180"/>
                  </a:cubicBezTo>
                  <a:cubicBezTo>
                    <a:pt x="101621" y="20332"/>
                    <a:pt x="78761" y="88"/>
                    <a:pt x="47773" y="88"/>
                  </a:cubicBezTo>
                  <a:cubicBezTo>
                    <a:pt x="19071" y="88"/>
                    <a:pt x="275" y="23369"/>
                    <a:pt x="275" y="45890"/>
                  </a:cubicBezTo>
                  <a:cubicBezTo>
                    <a:pt x="275" y="60061"/>
                    <a:pt x="12975" y="60061"/>
                    <a:pt x="13737" y="60061"/>
                  </a:cubicBezTo>
                  <a:cubicBezTo>
                    <a:pt x="18055" y="60061"/>
                    <a:pt x="26945" y="57024"/>
                    <a:pt x="26945" y="46649"/>
                  </a:cubicBezTo>
                  <a:cubicBezTo>
                    <a:pt x="26945" y="40070"/>
                    <a:pt x="22373" y="33491"/>
                    <a:pt x="13483" y="33491"/>
                  </a:cubicBezTo>
                  <a:cubicBezTo>
                    <a:pt x="11451" y="33491"/>
                    <a:pt x="10943" y="33491"/>
                    <a:pt x="10181" y="33744"/>
                  </a:cubicBezTo>
                  <a:cubicBezTo>
                    <a:pt x="16023" y="17295"/>
                    <a:pt x="29739" y="7932"/>
                    <a:pt x="44471" y="7932"/>
                  </a:cubicBezTo>
                  <a:cubicBezTo>
                    <a:pt x="67585" y="7932"/>
                    <a:pt x="78507" y="28430"/>
                    <a:pt x="78507" y="49180"/>
                  </a:cubicBezTo>
                  <a:cubicBezTo>
                    <a:pt x="78507" y="69424"/>
                    <a:pt x="65807" y="89415"/>
                    <a:pt x="51837" y="105104"/>
                  </a:cubicBezTo>
                  <a:lnTo>
                    <a:pt x="3069" y="159257"/>
                  </a:lnTo>
                  <a:cubicBezTo>
                    <a:pt x="275" y="162040"/>
                    <a:pt x="275" y="162547"/>
                    <a:pt x="275" y="168620"/>
                  </a:cubicBezTo>
                  <a:lnTo>
                    <a:pt x="94509" y="168620"/>
                  </a:lnTo>
                  <a:lnTo>
                    <a:pt x="101621" y="124589"/>
                  </a:lnTo>
                  <a:lnTo>
                    <a:pt x="95271" y="124589"/>
                  </a:lnTo>
                  <a:cubicBezTo>
                    <a:pt x="94001" y="132180"/>
                    <a:pt x="92223" y="143315"/>
                    <a:pt x="89683" y="147110"/>
                  </a:cubicBezTo>
                  <a:cubicBezTo>
                    <a:pt x="87905" y="149135"/>
                    <a:pt x="71141" y="149135"/>
                    <a:pt x="65553" y="149135"/>
                  </a:cubicBezTo>
                  <a:lnTo>
                    <a:pt x="19833" y="149135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C663C660-7748-B642-37E6-23A651659F2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261494" y="7366718"/>
              <a:ext cx="124969" cy="607069"/>
            </a:xfrm>
            <a:custGeom>
              <a:avLst/>
              <a:gdLst>
                <a:gd name="connsiteX0" fmla="*/ 125250 w 124969"/>
                <a:gd name="connsiteY0" fmla="*/ 303728 h 607069"/>
                <a:gd name="connsiteX1" fmla="*/ 37873 w 124969"/>
                <a:gd name="connsiteY1" fmla="*/ 28409 h 607069"/>
                <a:gd name="connsiteX2" fmla="*/ 12727 w 124969"/>
                <a:gd name="connsiteY2" fmla="*/ 3104 h 607069"/>
                <a:gd name="connsiteX3" fmla="*/ 5615 w 124969"/>
                <a:gd name="connsiteY3" fmla="*/ 67 h 607069"/>
                <a:gd name="connsiteX4" fmla="*/ 281 w 124969"/>
                <a:gd name="connsiteY4" fmla="*/ 2597 h 607069"/>
                <a:gd name="connsiteX5" fmla="*/ 1805 w 124969"/>
                <a:gd name="connsiteY5" fmla="*/ 5128 h 607069"/>
                <a:gd name="connsiteX6" fmla="*/ 44731 w 124969"/>
                <a:gd name="connsiteY6" fmla="*/ 58522 h 607069"/>
                <a:gd name="connsiteX7" fmla="*/ 104168 w 124969"/>
                <a:gd name="connsiteY7" fmla="*/ 303475 h 607069"/>
                <a:gd name="connsiteX8" fmla="*/ 53113 w 124969"/>
                <a:gd name="connsiteY8" fmla="*/ 534764 h 607069"/>
                <a:gd name="connsiteX9" fmla="*/ 1297 w 124969"/>
                <a:gd name="connsiteY9" fmla="*/ 602328 h 607069"/>
                <a:gd name="connsiteX10" fmla="*/ 281 w 124969"/>
                <a:gd name="connsiteY10" fmla="*/ 604606 h 607069"/>
                <a:gd name="connsiteX11" fmla="*/ 5615 w 124969"/>
                <a:gd name="connsiteY11" fmla="*/ 607136 h 607069"/>
                <a:gd name="connsiteX12" fmla="*/ 13489 w 124969"/>
                <a:gd name="connsiteY12" fmla="*/ 603341 h 607069"/>
                <a:gd name="connsiteX13" fmla="*/ 125250 w 124969"/>
                <a:gd name="connsiteY13" fmla="*/ 303728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969" h="607069">
                  <a:moveTo>
                    <a:pt x="125250" y="303728"/>
                  </a:moveTo>
                  <a:cubicBezTo>
                    <a:pt x="125250" y="204279"/>
                    <a:pt x="102390" y="104071"/>
                    <a:pt x="37873" y="28409"/>
                  </a:cubicBezTo>
                  <a:cubicBezTo>
                    <a:pt x="32793" y="22588"/>
                    <a:pt x="23141" y="12213"/>
                    <a:pt x="12727" y="3104"/>
                  </a:cubicBezTo>
                  <a:cubicBezTo>
                    <a:pt x="9679" y="67"/>
                    <a:pt x="9171" y="67"/>
                    <a:pt x="5615" y="67"/>
                  </a:cubicBezTo>
                  <a:cubicBezTo>
                    <a:pt x="2567" y="67"/>
                    <a:pt x="281" y="67"/>
                    <a:pt x="281" y="2597"/>
                  </a:cubicBezTo>
                  <a:cubicBezTo>
                    <a:pt x="281" y="3610"/>
                    <a:pt x="1297" y="4622"/>
                    <a:pt x="1805" y="5128"/>
                  </a:cubicBezTo>
                  <a:cubicBezTo>
                    <a:pt x="10695" y="14238"/>
                    <a:pt x="27713" y="31192"/>
                    <a:pt x="44731" y="58522"/>
                  </a:cubicBezTo>
                  <a:cubicBezTo>
                    <a:pt x="85626" y="123809"/>
                    <a:pt x="104168" y="206050"/>
                    <a:pt x="104168" y="303475"/>
                  </a:cubicBezTo>
                  <a:cubicBezTo>
                    <a:pt x="104168" y="371546"/>
                    <a:pt x="95024" y="459355"/>
                    <a:pt x="53113" y="534764"/>
                  </a:cubicBezTo>
                  <a:cubicBezTo>
                    <a:pt x="33047" y="570697"/>
                    <a:pt x="11965" y="591700"/>
                    <a:pt x="1297" y="602328"/>
                  </a:cubicBezTo>
                  <a:cubicBezTo>
                    <a:pt x="789" y="603088"/>
                    <a:pt x="281" y="603847"/>
                    <a:pt x="281" y="604606"/>
                  </a:cubicBezTo>
                  <a:cubicBezTo>
                    <a:pt x="281" y="607136"/>
                    <a:pt x="2567" y="607136"/>
                    <a:pt x="5615" y="607136"/>
                  </a:cubicBezTo>
                  <a:cubicBezTo>
                    <a:pt x="9171" y="607136"/>
                    <a:pt x="9679" y="607136"/>
                    <a:pt x="13489" y="603341"/>
                  </a:cubicBezTo>
                  <a:cubicBezTo>
                    <a:pt x="98580" y="526160"/>
                    <a:pt x="125250" y="410263"/>
                    <a:pt x="125250" y="303728"/>
                  </a:cubicBez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C2512476-812E-7689-0B5B-BD04B95102AC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458959" y="7311660"/>
              <a:ext cx="64719" cy="117618"/>
            </a:xfrm>
            <a:custGeom>
              <a:avLst/>
              <a:gdLst>
                <a:gd name="connsiteX0" fmla="*/ 40471 w 64719"/>
                <a:gd name="connsiteY0" fmla="*/ 5029 h 117618"/>
                <a:gd name="connsiteX1" fmla="*/ 35137 w 64719"/>
                <a:gd name="connsiteY1" fmla="*/ 69 h 117618"/>
                <a:gd name="connsiteX2" fmla="*/ 288 w 64719"/>
                <a:gd name="connsiteY2" fmla="*/ 11406 h 117618"/>
                <a:gd name="connsiteX3" fmla="*/ 288 w 64719"/>
                <a:gd name="connsiteY3" fmla="*/ 17783 h 117618"/>
                <a:gd name="connsiteX4" fmla="*/ 26069 w 64719"/>
                <a:gd name="connsiteY4" fmla="*/ 12823 h 117618"/>
                <a:gd name="connsiteX5" fmla="*/ 26069 w 64719"/>
                <a:gd name="connsiteY5" fmla="*/ 103162 h 117618"/>
                <a:gd name="connsiteX6" fmla="*/ 8289 w 64719"/>
                <a:gd name="connsiteY6" fmla="*/ 111310 h 117618"/>
                <a:gd name="connsiteX7" fmla="*/ 1533 w 64719"/>
                <a:gd name="connsiteY7" fmla="*/ 111310 h 117618"/>
                <a:gd name="connsiteX8" fmla="*/ 1533 w 64719"/>
                <a:gd name="connsiteY8" fmla="*/ 117687 h 117618"/>
                <a:gd name="connsiteX9" fmla="*/ 33181 w 64719"/>
                <a:gd name="connsiteY9" fmla="*/ 116979 h 117618"/>
                <a:gd name="connsiteX10" fmla="*/ 65008 w 64719"/>
                <a:gd name="connsiteY10" fmla="*/ 117687 h 117618"/>
                <a:gd name="connsiteX11" fmla="*/ 65008 w 64719"/>
                <a:gd name="connsiteY11" fmla="*/ 111310 h 117618"/>
                <a:gd name="connsiteX12" fmla="*/ 58251 w 64719"/>
                <a:gd name="connsiteY12" fmla="*/ 111310 h 117618"/>
                <a:gd name="connsiteX13" fmla="*/ 40471 w 64719"/>
                <a:gd name="connsiteY13" fmla="*/ 103162 h 117618"/>
                <a:gd name="connsiteX14" fmla="*/ 40471 w 64719"/>
                <a:gd name="connsiteY14" fmla="*/ 502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19" h="117618">
                  <a:moveTo>
                    <a:pt x="40471" y="5029"/>
                  </a:moveTo>
                  <a:cubicBezTo>
                    <a:pt x="40471" y="246"/>
                    <a:pt x="40116" y="69"/>
                    <a:pt x="35137" y="69"/>
                  </a:cubicBezTo>
                  <a:cubicBezTo>
                    <a:pt x="23758" y="11229"/>
                    <a:pt x="7578" y="11406"/>
                    <a:pt x="288" y="11406"/>
                  </a:cubicBezTo>
                  <a:lnTo>
                    <a:pt x="288" y="17783"/>
                  </a:lnTo>
                  <a:cubicBezTo>
                    <a:pt x="4555" y="17783"/>
                    <a:pt x="16290" y="17783"/>
                    <a:pt x="26069" y="12823"/>
                  </a:cubicBezTo>
                  <a:lnTo>
                    <a:pt x="26069" y="103162"/>
                  </a:lnTo>
                  <a:cubicBezTo>
                    <a:pt x="26069" y="109007"/>
                    <a:pt x="26069" y="111310"/>
                    <a:pt x="8289" y="111310"/>
                  </a:cubicBezTo>
                  <a:lnTo>
                    <a:pt x="1533" y="111310"/>
                  </a:lnTo>
                  <a:lnTo>
                    <a:pt x="1533" y="117687"/>
                  </a:lnTo>
                  <a:cubicBezTo>
                    <a:pt x="4733" y="117510"/>
                    <a:pt x="26603" y="116979"/>
                    <a:pt x="33181" y="116979"/>
                  </a:cubicBezTo>
                  <a:cubicBezTo>
                    <a:pt x="38693" y="116979"/>
                    <a:pt x="61096" y="117510"/>
                    <a:pt x="65008" y="117687"/>
                  </a:cubicBezTo>
                  <a:lnTo>
                    <a:pt x="65008" y="111310"/>
                  </a:lnTo>
                  <a:lnTo>
                    <a:pt x="58251" y="111310"/>
                  </a:lnTo>
                  <a:cubicBezTo>
                    <a:pt x="40471" y="111310"/>
                    <a:pt x="40471" y="109007"/>
                    <a:pt x="40471" y="103162"/>
                  </a:cubicBezTo>
                  <a:lnTo>
                    <a:pt x="40471" y="5029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4608ECA6-F22E-76D6-0961-339FEC3F4F1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554518" y="7296426"/>
              <a:ext cx="76454" cy="177135"/>
            </a:xfrm>
            <a:custGeom>
              <a:avLst/>
              <a:gdLst>
                <a:gd name="connsiteX0" fmla="*/ 75680 w 76454"/>
                <a:gd name="connsiteY0" fmla="*/ 7863 h 177135"/>
                <a:gd name="connsiteX1" fmla="*/ 76747 w 76454"/>
                <a:gd name="connsiteY1" fmla="*/ 4497 h 177135"/>
                <a:gd name="connsiteX2" fmla="*/ 72480 w 76454"/>
                <a:gd name="connsiteY2" fmla="*/ 69 h 177135"/>
                <a:gd name="connsiteX3" fmla="*/ 67679 w 76454"/>
                <a:gd name="connsiteY3" fmla="*/ 4497 h 177135"/>
                <a:gd name="connsiteX4" fmla="*/ 1359 w 76454"/>
                <a:gd name="connsiteY4" fmla="*/ 169411 h 177135"/>
                <a:gd name="connsiteX5" fmla="*/ 292 w 76454"/>
                <a:gd name="connsiteY5" fmla="*/ 172776 h 177135"/>
                <a:gd name="connsiteX6" fmla="*/ 4559 w 76454"/>
                <a:gd name="connsiteY6" fmla="*/ 177205 h 177135"/>
                <a:gd name="connsiteX7" fmla="*/ 9360 w 76454"/>
                <a:gd name="connsiteY7" fmla="*/ 172776 h 177135"/>
                <a:gd name="connsiteX8" fmla="*/ 75680 w 76454"/>
                <a:gd name="connsiteY8" fmla="*/ 7863 h 17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454" h="177135">
                  <a:moveTo>
                    <a:pt x="75680" y="7863"/>
                  </a:moveTo>
                  <a:cubicBezTo>
                    <a:pt x="76747" y="5560"/>
                    <a:pt x="76747" y="5206"/>
                    <a:pt x="76747" y="4497"/>
                  </a:cubicBezTo>
                  <a:cubicBezTo>
                    <a:pt x="76747" y="1663"/>
                    <a:pt x="74435" y="69"/>
                    <a:pt x="72480" y="69"/>
                  </a:cubicBezTo>
                  <a:cubicBezTo>
                    <a:pt x="69457" y="69"/>
                    <a:pt x="68568" y="2195"/>
                    <a:pt x="67679" y="4497"/>
                  </a:cubicBezTo>
                  <a:lnTo>
                    <a:pt x="1359" y="169411"/>
                  </a:lnTo>
                  <a:cubicBezTo>
                    <a:pt x="292" y="171714"/>
                    <a:pt x="292" y="172068"/>
                    <a:pt x="292" y="172776"/>
                  </a:cubicBezTo>
                  <a:cubicBezTo>
                    <a:pt x="292" y="175611"/>
                    <a:pt x="2603" y="177205"/>
                    <a:pt x="4559" y="177205"/>
                  </a:cubicBezTo>
                  <a:cubicBezTo>
                    <a:pt x="7582" y="177205"/>
                    <a:pt x="8471" y="175079"/>
                    <a:pt x="9360" y="172776"/>
                  </a:cubicBezTo>
                  <a:lnTo>
                    <a:pt x="75680" y="7863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3C43CF4C-706E-6164-4302-CDB644E8C69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654499" y="7311660"/>
              <a:ext cx="81788" cy="121160"/>
            </a:xfrm>
            <a:custGeom>
              <a:avLst/>
              <a:gdLst>
                <a:gd name="connsiteX0" fmla="*/ 39235 w 81788"/>
                <a:gd name="connsiteY0" fmla="*/ 58524 h 121160"/>
                <a:gd name="connsiteX1" fmla="*/ 63060 w 81788"/>
                <a:gd name="connsiteY1" fmla="*/ 87043 h 121160"/>
                <a:gd name="connsiteX2" fmla="*/ 39946 w 81788"/>
                <a:gd name="connsiteY2" fmla="*/ 115561 h 121160"/>
                <a:gd name="connsiteX3" fmla="*/ 9720 w 81788"/>
                <a:gd name="connsiteY3" fmla="*/ 103162 h 121160"/>
                <a:gd name="connsiteX4" fmla="*/ 20032 w 81788"/>
                <a:gd name="connsiteY4" fmla="*/ 93242 h 121160"/>
                <a:gd name="connsiteX5" fmla="*/ 10253 w 81788"/>
                <a:gd name="connsiteY5" fmla="*/ 83500 h 121160"/>
                <a:gd name="connsiteX6" fmla="*/ 296 w 81788"/>
                <a:gd name="connsiteY6" fmla="*/ 93774 h 121160"/>
                <a:gd name="connsiteX7" fmla="*/ 40301 w 81788"/>
                <a:gd name="connsiteY7" fmla="*/ 121230 h 121160"/>
                <a:gd name="connsiteX8" fmla="*/ 82085 w 81788"/>
                <a:gd name="connsiteY8" fmla="*/ 87043 h 121160"/>
                <a:gd name="connsiteX9" fmla="*/ 51147 w 81788"/>
                <a:gd name="connsiteY9" fmla="*/ 55335 h 121160"/>
                <a:gd name="connsiteX10" fmla="*/ 76573 w 81788"/>
                <a:gd name="connsiteY10" fmla="*/ 24514 h 121160"/>
                <a:gd name="connsiteX11" fmla="*/ 40657 w 81788"/>
                <a:gd name="connsiteY11" fmla="*/ 69 h 121160"/>
                <a:gd name="connsiteX12" fmla="*/ 5808 w 81788"/>
                <a:gd name="connsiteY12" fmla="*/ 23805 h 121160"/>
                <a:gd name="connsiteX13" fmla="*/ 15054 w 81788"/>
                <a:gd name="connsiteY13" fmla="*/ 33193 h 121160"/>
                <a:gd name="connsiteX14" fmla="*/ 24122 w 81788"/>
                <a:gd name="connsiteY14" fmla="*/ 24159 h 121160"/>
                <a:gd name="connsiteX15" fmla="*/ 15054 w 81788"/>
                <a:gd name="connsiteY15" fmla="*/ 14948 h 121160"/>
                <a:gd name="connsiteX16" fmla="*/ 40124 w 81788"/>
                <a:gd name="connsiteY16" fmla="*/ 5206 h 121160"/>
                <a:gd name="connsiteX17" fmla="*/ 59326 w 81788"/>
                <a:gd name="connsiteY17" fmla="*/ 24514 h 121160"/>
                <a:gd name="connsiteX18" fmla="*/ 52214 w 81788"/>
                <a:gd name="connsiteY18" fmla="*/ 45593 h 121160"/>
                <a:gd name="connsiteX19" fmla="*/ 32478 w 81788"/>
                <a:gd name="connsiteY19" fmla="*/ 53210 h 121160"/>
                <a:gd name="connsiteX20" fmla="*/ 26789 w 81788"/>
                <a:gd name="connsiteY20" fmla="*/ 53741 h 121160"/>
                <a:gd name="connsiteX21" fmla="*/ 25011 w 81788"/>
                <a:gd name="connsiteY21" fmla="*/ 56044 h 121160"/>
                <a:gd name="connsiteX22" fmla="*/ 29633 w 81788"/>
                <a:gd name="connsiteY22" fmla="*/ 58524 h 121160"/>
                <a:gd name="connsiteX23" fmla="*/ 39235 w 81788"/>
                <a:gd name="connsiteY23" fmla="*/ 58524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788" h="121160">
                  <a:moveTo>
                    <a:pt x="39235" y="58524"/>
                  </a:moveTo>
                  <a:cubicBezTo>
                    <a:pt x="53103" y="58524"/>
                    <a:pt x="63060" y="68089"/>
                    <a:pt x="63060" y="87043"/>
                  </a:cubicBezTo>
                  <a:cubicBezTo>
                    <a:pt x="63060" y="109007"/>
                    <a:pt x="50258" y="115561"/>
                    <a:pt x="39946" y="115561"/>
                  </a:cubicBezTo>
                  <a:cubicBezTo>
                    <a:pt x="32834" y="115561"/>
                    <a:pt x="17187" y="113613"/>
                    <a:pt x="9720" y="103162"/>
                  </a:cubicBezTo>
                  <a:cubicBezTo>
                    <a:pt x="18076" y="102808"/>
                    <a:pt x="20032" y="96962"/>
                    <a:pt x="20032" y="93242"/>
                  </a:cubicBezTo>
                  <a:cubicBezTo>
                    <a:pt x="20032" y="87574"/>
                    <a:pt x="15765" y="83500"/>
                    <a:pt x="10253" y="83500"/>
                  </a:cubicBezTo>
                  <a:cubicBezTo>
                    <a:pt x="5275" y="83500"/>
                    <a:pt x="296" y="86511"/>
                    <a:pt x="296" y="93774"/>
                  </a:cubicBezTo>
                  <a:cubicBezTo>
                    <a:pt x="296" y="110425"/>
                    <a:pt x="18787" y="121230"/>
                    <a:pt x="40301" y="121230"/>
                  </a:cubicBezTo>
                  <a:cubicBezTo>
                    <a:pt x="65016" y="121230"/>
                    <a:pt x="82085" y="104756"/>
                    <a:pt x="82085" y="87043"/>
                  </a:cubicBezTo>
                  <a:cubicBezTo>
                    <a:pt x="82085" y="73226"/>
                    <a:pt x="70706" y="59409"/>
                    <a:pt x="51147" y="55335"/>
                  </a:cubicBezTo>
                  <a:cubicBezTo>
                    <a:pt x="69817" y="48604"/>
                    <a:pt x="76573" y="35319"/>
                    <a:pt x="76573" y="24514"/>
                  </a:cubicBezTo>
                  <a:cubicBezTo>
                    <a:pt x="76573" y="10520"/>
                    <a:pt x="60393" y="69"/>
                    <a:pt x="40657" y="69"/>
                  </a:cubicBezTo>
                  <a:cubicBezTo>
                    <a:pt x="20921" y="69"/>
                    <a:pt x="5808" y="9634"/>
                    <a:pt x="5808" y="23805"/>
                  </a:cubicBezTo>
                  <a:cubicBezTo>
                    <a:pt x="5808" y="29828"/>
                    <a:pt x="9720" y="33193"/>
                    <a:pt x="15054" y="33193"/>
                  </a:cubicBezTo>
                  <a:cubicBezTo>
                    <a:pt x="20565" y="33193"/>
                    <a:pt x="24122" y="29119"/>
                    <a:pt x="24122" y="24159"/>
                  </a:cubicBezTo>
                  <a:cubicBezTo>
                    <a:pt x="24122" y="19023"/>
                    <a:pt x="20565" y="15303"/>
                    <a:pt x="15054" y="14948"/>
                  </a:cubicBezTo>
                  <a:cubicBezTo>
                    <a:pt x="21277" y="7154"/>
                    <a:pt x="33545" y="5206"/>
                    <a:pt x="40124" y="5206"/>
                  </a:cubicBezTo>
                  <a:cubicBezTo>
                    <a:pt x="48125" y="5206"/>
                    <a:pt x="59326" y="9103"/>
                    <a:pt x="59326" y="24514"/>
                  </a:cubicBezTo>
                  <a:cubicBezTo>
                    <a:pt x="59326" y="31953"/>
                    <a:pt x="56837" y="40102"/>
                    <a:pt x="52214" y="45593"/>
                  </a:cubicBezTo>
                  <a:cubicBezTo>
                    <a:pt x="46347" y="52324"/>
                    <a:pt x="41368" y="52678"/>
                    <a:pt x="32478" y="53210"/>
                  </a:cubicBezTo>
                  <a:cubicBezTo>
                    <a:pt x="28033" y="53564"/>
                    <a:pt x="27678" y="53564"/>
                    <a:pt x="26789" y="53741"/>
                  </a:cubicBezTo>
                  <a:cubicBezTo>
                    <a:pt x="26433" y="53741"/>
                    <a:pt x="25011" y="54095"/>
                    <a:pt x="25011" y="56044"/>
                  </a:cubicBezTo>
                  <a:cubicBezTo>
                    <a:pt x="25011" y="58524"/>
                    <a:pt x="26611" y="58524"/>
                    <a:pt x="29633" y="58524"/>
                  </a:cubicBezTo>
                  <a:lnTo>
                    <a:pt x="39235" y="58524"/>
                  </a:lnTo>
                  <a:close/>
                </a:path>
              </a:pathLst>
            </a:custGeom>
            <a:solidFill>
              <a:srgbClr val="000000"/>
            </a:solidFill>
            <a:ln w="2500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522601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45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Minimal Length Constraints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55C36-4A5D-D6C8-4C5A-FCC17CC375C9}"/>
              </a:ext>
            </a:extLst>
          </p:cNvPr>
          <p:cNvSpPr txBox="1"/>
          <p:nvPr/>
        </p:nvSpPr>
        <p:spPr>
          <a:xfrm>
            <a:off x="935182" y="1341664"/>
            <a:ext cx="397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Small Cosmological constant</a:t>
            </a:r>
          </a:p>
        </p:txBody>
      </p:sp>
      <p:pic>
        <p:nvPicPr>
          <p:cNvPr id="5" name="Graphic 4" descr="Arrow: Straight outline">
            <a:extLst>
              <a:ext uri="{FF2B5EF4-FFF2-40B4-BE49-F238E27FC236}">
                <a16:creationId xmlns:a16="http://schemas.microsoft.com/office/drawing/2014/main" id="{66A08047-7500-BA43-EBD2-ADD21599C00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0800000">
            <a:off x="4910282" y="111529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A02121-8858-AAC1-32D4-6F7FF1B1E3DA}"/>
              </a:ext>
            </a:extLst>
          </p:cNvPr>
          <p:cNvSpPr txBox="1"/>
          <p:nvPr/>
        </p:nvSpPr>
        <p:spPr>
          <a:xfrm>
            <a:off x="6180145" y="1243626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Thermodynamic quantities in </a:t>
            </a:r>
            <a:r>
              <a:rPr lang="en-US" sz="2400" dirty="0" err="1"/>
              <a:t>Minkowski</a:t>
            </a:r>
            <a:endParaRPr lang="en-AU" sz="2400" dirty="0"/>
          </a:p>
        </p:txBody>
      </p:sp>
      <p:grpSp>
        <p:nvGrpSpPr>
          <p:cNvPr id="53" name="Group 52" descr="\documentclass{article}&#10;\usepackage{amsmath}&#10;\pagestyle{empty}&#10;\begin{document}&#10;&#10;$$0.176&lt;\frac{\ell}{m}&lt;0.296$$&#10;&#10;&#10;\end{document}" title="IguanaTex Vector Display">
            <a:extLst>
              <a:ext uri="{FF2B5EF4-FFF2-40B4-BE49-F238E27FC236}">
                <a16:creationId xmlns:a16="http://schemas.microsoft.com/office/drawing/2014/main" id="{B1909A8F-EA6A-A68F-4464-85DDDA1A881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45933" y="2188281"/>
            <a:ext cx="2479372" cy="629919"/>
            <a:chOff x="13072600" y="4225381"/>
            <a:chExt cx="2479372" cy="62991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7DF2EA-3BED-75CC-5926-70778D0F040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3072600" y="4442231"/>
              <a:ext cx="126397" cy="208512"/>
            </a:xfrm>
            <a:custGeom>
              <a:avLst/>
              <a:gdLst>
                <a:gd name="connsiteX0" fmla="*/ 126589 w 126397"/>
                <a:gd name="connsiteY0" fmla="*/ 104940 h 208512"/>
                <a:gd name="connsiteX1" fmla="*/ 114580 w 126397"/>
                <a:gd name="connsiteY1" fmla="*/ 34021 h 208512"/>
                <a:gd name="connsiteX2" fmla="*/ 63541 w 126397"/>
                <a:gd name="connsiteY2" fmla="*/ 77 h 208512"/>
                <a:gd name="connsiteX3" fmla="*/ 11301 w 126397"/>
                <a:gd name="connsiteY3" fmla="*/ 36143 h 208512"/>
                <a:gd name="connsiteX4" fmla="*/ 192 w 126397"/>
                <a:gd name="connsiteY4" fmla="*/ 104940 h 208512"/>
                <a:gd name="connsiteX5" fmla="*/ 13702 w 126397"/>
                <a:gd name="connsiteY5" fmla="*/ 177980 h 208512"/>
                <a:gd name="connsiteX6" fmla="*/ 63240 w 126397"/>
                <a:gd name="connsiteY6" fmla="*/ 208590 h 208512"/>
                <a:gd name="connsiteX7" fmla="*/ 115481 w 126397"/>
                <a:gd name="connsiteY7" fmla="*/ 173434 h 208512"/>
                <a:gd name="connsiteX8" fmla="*/ 126589 w 126397"/>
                <a:gd name="connsiteY8" fmla="*/ 104940 h 208512"/>
                <a:gd name="connsiteX9" fmla="*/ 63240 w 126397"/>
                <a:gd name="connsiteY9" fmla="*/ 201922 h 208512"/>
                <a:gd name="connsiteX10" fmla="*/ 28414 w 126397"/>
                <a:gd name="connsiteY10" fmla="*/ 165251 h 208512"/>
                <a:gd name="connsiteX11" fmla="*/ 25111 w 126397"/>
                <a:gd name="connsiteY11" fmla="*/ 101303 h 208512"/>
                <a:gd name="connsiteX12" fmla="*/ 27513 w 126397"/>
                <a:gd name="connsiteY12" fmla="*/ 45538 h 208512"/>
                <a:gd name="connsiteX13" fmla="*/ 63240 w 126397"/>
                <a:gd name="connsiteY13" fmla="*/ 6745 h 208512"/>
                <a:gd name="connsiteX14" fmla="*/ 98668 w 126397"/>
                <a:gd name="connsiteY14" fmla="*/ 42204 h 208512"/>
                <a:gd name="connsiteX15" fmla="*/ 101670 w 126397"/>
                <a:gd name="connsiteY15" fmla="*/ 101303 h 208512"/>
                <a:gd name="connsiteX16" fmla="*/ 98367 w 126397"/>
                <a:gd name="connsiteY16" fmla="*/ 164039 h 208512"/>
                <a:gd name="connsiteX17" fmla="*/ 63240 w 126397"/>
                <a:gd name="connsiteY17" fmla="*/ 201922 h 20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97" h="208512">
                  <a:moveTo>
                    <a:pt x="126589" y="104940"/>
                  </a:moveTo>
                  <a:cubicBezTo>
                    <a:pt x="126589" y="80694"/>
                    <a:pt x="125088" y="56449"/>
                    <a:pt x="114580" y="34021"/>
                  </a:cubicBezTo>
                  <a:cubicBezTo>
                    <a:pt x="100769" y="4927"/>
                    <a:pt x="76150" y="77"/>
                    <a:pt x="63541" y="77"/>
                  </a:cubicBezTo>
                  <a:cubicBezTo>
                    <a:pt x="45527" y="77"/>
                    <a:pt x="23610" y="7957"/>
                    <a:pt x="11301" y="36143"/>
                  </a:cubicBezTo>
                  <a:cubicBezTo>
                    <a:pt x="1693" y="57055"/>
                    <a:pt x="192" y="80694"/>
                    <a:pt x="192" y="104940"/>
                  </a:cubicBezTo>
                  <a:cubicBezTo>
                    <a:pt x="192" y="127670"/>
                    <a:pt x="1393" y="154946"/>
                    <a:pt x="13702" y="177980"/>
                  </a:cubicBezTo>
                  <a:cubicBezTo>
                    <a:pt x="26612" y="202528"/>
                    <a:pt x="48529" y="208590"/>
                    <a:pt x="63240" y="208590"/>
                  </a:cubicBezTo>
                  <a:cubicBezTo>
                    <a:pt x="79453" y="208590"/>
                    <a:pt x="102270" y="202225"/>
                    <a:pt x="115481" y="173434"/>
                  </a:cubicBezTo>
                  <a:cubicBezTo>
                    <a:pt x="125088" y="152522"/>
                    <a:pt x="126589" y="128882"/>
                    <a:pt x="126589" y="104940"/>
                  </a:cubicBezTo>
                  <a:close/>
                  <a:moveTo>
                    <a:pt x="63240" y="201922"/>
                  </a:moveTo>
                  <a:cubicBezTo>
                    <a:pt x="51531" y="201922"/>
                    <a:pt x="33818" y="194346"/>
                    <a:pt x="28414" y="165251"/>
                  </a:cubicBezTo>
                  <a:cubicBezTo>
                    <a:pt x="25111" y="147067"/>
                    <a:pt x="25111" y="119184"/>
                    <a:pt x="25111" y="101303"/>
                  </a:cubicBezTo>
                  <a:cubicBezTo>
                    <a:pt x="25111" y="81906"/>
                    <a:pt x="25111" y="61904"/>
                    <a:pt x="27513" y="45538"/>
                  </a:cubicBezTo>
                  <a:cubicBezTo>
                    <a:pt x="33217" y="9473"/>
                    <a:pt x="55735" y="6745"/>
                    <a:pt x="63240" y="6745"/>
                  </a:cubicBezTo>
                  <a:cubicBezTo>
                    <a:pt x="73148" y="6745"/>
                    <a:pt x="92963" y="12200"/>
                    <a:pt x="98668" y="42204"/>
                  </a:cubicBezTo>
                  <a:cubicBezTo>
                    <a:pt x="101670" y="59176"/>
                    <a:pt x="101670" y="82210"/>
                    <a:pt x="101670" y="101303"/>
                  </a:cubicBezTo>
                  <a:cubicBezTo>
                    <a:pt x="101670" y="124033"/>
                    <a:pt x="101670" y="144642"/>
                    <a:pt x="98367" y="164039"/>
                  </a:cubicBezTo>
                  <a:cubicBezTo>
                    <a:pt x="93864" y="192830"/>
                    <a:pt x="76751" y="201922"/>
                    <a:pt x="63240" y="201922"/>
                  </a:cubicBez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0A1E339-9BE9-3ADF-1077-2F1A6238603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236827" y="4611950"/>
              <a:ext cx="31824" cy="32125"/>
            </a:xfrm>
            <a:custGeom>
              <a:avLst/>
              <a:gdLst>
                <a:gd name="connsiteX0" fmla="*/ 32022 w 31824"/>
                <a:gd name="connsiteY0" fmla="*/ 16140 h 32125"/>
                <a:gd name="connsiteX1" fmla="*/ 16109 w 31824"/>
                <a:gd name="connsiteY1" fmla="*/ 77 h 32125"/>
                <a:gd name="connsiteX2" fmla="*/ 197 w 31824"/>
                <a:gd name="connsiteY2" fmla="*/ 16140 h 32125"/>
                <a:gd name="connsiteX3" fmla="*/ 16109 w 31824"/>
                <a:gd name="connsiteY3" fmla="*/ 32203 h 32125"/>
                <a:gd name="connsiteX4" fmla="*/ 32022 w 31824"/>
                <a:gd name="connsiteY4" fmla="*/ 16140 h 3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24" h="32125">
                  <a:moveTo>
                    <a:pt x="32022" y="16140"/>
                  </a:moveTo>
                  <a:cubicBezTo>
                    <a:pt x="32022" y="7351"/>
                    <a:pt x="24816" y="77"/>
                    <a:pt x="16109" y="77"/>
                  </a:cubicBezTo>
                  <a:cubicBezTo>
                    <a:pt x="7403" y="77"/>
                    <a:pt x="197" y="7351"/>
                    <a:pt x="197" y="16140"/>
                  </a:cubicBezTo>
                  <a:cubicBezTo>
                    <a:pt x="197" y="24929"/>
                    <a:pt x="7403" y="32203"/>
                    <a:pt x="16109" y="32203"/>
                  </a:cubicBezTo>
                  <a:cubicBezTo>
                    <a:pt x="24816" y="32203"/>
                    <a:pt x="32022" y="24929"/>
                    <a:pt x="32022" y="16140"/>
                  </a:cubicBez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81E20A2-B189-15C6-D323-680BE1091A1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3321125" y="4442231"/>
              <a:ext cx="99076" cy="201844"/>
            </a:xfrm>
            <a:custGeom>
              <a:avLst/>
              <a:gdLst>
                <a:gd name="connsiteX0" fmla="*/ 61747 w 99076"/>
                <a:gd name="connsiteY0" fmla="*/ 7957 h 201844"/>
                <a:gd name="connsiteX1" fmla="*/ 54842 w 99076"/>
                <a:gd name="connsiteY1" fmla="*/ 77 h 201844"/>
                <a:gd name="connsiteX2" fmla="*/ 200 w 99076"/>
                <a:gd name="connsiteY2" fmla="*/ 19474 h 201844"/>
                <a:gd name="connsiteX3" fmla="*/ 200 w 99076"/>
                <a:gd name="connsiteY3" fmla="*/ 28869 h 201844"/>
                <a:gd name="connsiteX4" fmla="*/ 39530 w 99076"/>
                <a:gd name="connsiteY4" fmla="*/ 20989 h 201844"/>
                <a:gd name="connsiteX5" fmla="*/ 39530 w 99076"/>
                <a:gd name="connsiteY5" fmla="*/ 177980 h 201844"/>
                <a:gd name="connsiteX6" fmla="*/ 11609 w 99076"/>
                <a:gd name="connsiteY6" fmla="*/ 192527 h 201844"/>
                <a:gd name="connsiteX7" fmla="*/ 2001 w 99076"/>
                <a:gd name="connsiteY7" fmla="*/ 192527 h 201844"/>
                <a:gd name="connsiteX8" fmla="*/ 2001 w 99076"/>
                <a:gd name="connsiteY8" fmla="*/ 201922 h 201844"/>
                <a:gd name="connsiteX9" fmla="*/ 50639 w 99076"/>
                <a:gd name="connsiteY9" fmla="*/ 201013 h 201844"/>
                <a:gd name="connsiteX10" fmla="*/ 99276 w 99076"/>
                <a:gd name="connsiteY10" fmla="*/ 201922 h 201844"/>
                <a:gd name="connsiteX11" fmla="*/ 99276 w 99076"/>
                <a:gd name="connsiteY11" fmla="*/ 192527 h 201844"/>
                <a:gd name="connsiteX12" fmla="*/ 89669 w 99076"/>
                <a:gd name="connsiteY12" fmla="*/ 192527 h 201844"/>
                <a:gd name="connsiteX13" fmla="*/ 61747 w 99076"/>
                <a:gd name="connsiteY13" fmla="*/ 177980 h 201844"/>
                <a:gd name="connsiteX14" fmla="*/ 61747 w 99076"/>
                <a:gd name="connsiteY14" fmla="*/ 7957 h 2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076" h="201844">
                  <a:moveTo>
                    <a:pt x="61747" y="7957"/>
                  </a:moveTo>
                  <a:cubicBezTo>
                    <a:pt x="61747" y="684"/>
                    <a:pt x="61747" y="77"/>
                    <a:pt x="54842" y="77"/>
                  </a:cubicBezTo>
                  <a:cubicBezTo>
                    <a:pt x="36227" y="19474"/>
                    <a:pt x="9807" y="19474"/>
                    <a:pt x="200" y="19474"/>
                  </a:cubicBezTo>
                  <a:lnTo>
                    <a:pt x="200" y="28869"/>
                  </a:lnTo>
                  <a:cubicBezTo>
                    <a:pt x="6204" y="28869"/>
                    <a:pt x="23918" y="28869"/>
                    <a:pt x="39530" y="20989"/>
                  </a:cubicBezTo>
                  <a:lnTo>
                    <a:pt x="39530" y="177980"/>
                  </a:lnTo>
                  <a:cubicBezTo>
                    <a:pt x="39530" y="188890"/>
                    <a:pt x="38629" y="192527"/>
                    <a:pt x="11609" y="192527"/>
                  </a:cubicBezTo>
                  <a:lnTo>
                    <a:pt x="2001" y="192527"/>
                  </a:lnTo>
                  <a:lnTo>
                    <a:pt x="2001" y="201922"/>
                  </a:lnTo>
                  <a:cubicBezTo>
                    <a:pt x="12509" y="201013"/>
                    <a:pt x="38629" y="201013"/>
                    <a:pt x="50639" y="201013"/>
                  </a:cubicBezTo>
                  <a:cubicBezTo>
                    <a:pt x="62648" y="201013"/>
                    <a:pt x="88768" y="201013"/>
                    <a:pt x="99276" y="201922"/>
                  </a:cubicBezTo>
                  <a:lnTo>
                    <a:pt x="99276" y="192527"/>
                  </a:lnTo>
                  <a:lnTo>
                    <a:pt x="89669" y="192527"/>
                  </a:lnTo>
                  <a:cubicBezTo>
                    <a:pt x="62648" y="192527"/>
                    <a:pt x="61747" y="189193"/>
                    <a:pt x="61747" y="177980"/>
                  </a:cubicBezTo>
                  <a:lnTo>
                    <a:pt x="61747" y="7957"/>
                  </a:ln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430F1D1-B33A-AC50-F83B-0584AFFFAFF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3461333" y="4439200"/>
              <a:ext cx="128798" cy="211543"/>
            </a:xfrm>
            <a:custGeom>
              <a:avLst/>
              <a:gdLst>
                <a:gd name="connsiteX0" fmla="*/ 126302 w 128798"/>
                <a:gd name="connsiteY0" fmla="*/ 20383 h 211543"/>
                <a:gd name="connsiteX1" fmla="*/ 129004 w 128798"/>
                <a:gd name="connsiteY1" fmla="*/ 9776 h 211543"/>
                <a:gd name="connsiteX2" fmla="*/ 56048 w 128798"/>
                <a:gd name="connsiteY2" fmla="*/ 9776 h 211543"/>
                <a:gd name="connsiteX3" fmla="*/ 17618 w 128798"/>
                <a:gd name="connsiteY3" fmla="*/ 77 h 211543"/>
                <a:gd name="connsiteX4" fmla="*/ 10112 w 128798"/>
                <a:gd name="connsiteY4" fmla="*/ 77 h 211543"/>
                <a:gd name="connsiteX5" fmla="*/ 205 w 128798"/>
                <a:gd name="connsiteY5" fmla="*/ 62510 h 211543"/>
                <a:gd name="connsiteX6" fmla="*/ 7711 w 128798"/>
                <a:gd name="connsiteY6" fmla="*/ 62510 h 211543"/>
                <a:gd name="connsiteX7" fmla="*/ 15216 w 128798"/>
                <a:gd name="connsiteY7" fmla="*/ 34931 h 211543"/>
                <a:gd name="connsiteX8" fmla="*/ 44639 w 128798"/>
                <a:gd name="connsiteY8" fmla="*/ 33112 h 211543"/>
                <a:gd name="connsiteX9" fmla="*/ 106787 w 128798"/>
                <a:gd name="connsiteY9" fmla="*/ 33112 h 211543"/>
                <a:gd name="connsiteX10" fmla="*/ 73161 w 128798"/>
                <a:gd name="connsiteY10" fmla="*/ 80997 h 211543"/>
                <a:gd name="connsiteX11" fmla="*/ 36232 w 128798"/>
                <a:gd name="connsiteY11" fmla="*/ 194952 h 211543"/>
                <a:gd name="connsiteX12" fmla="*/ 50043 w 128798"/>
                <a:gd name="connsiteY12" fmla="*/ 211621 h 211543"/>
                <a:gd name="connsiteX13" fmla="*/ 63854 w 128798"/>
                <a:gd name="connsiteY13" fmla="*/ 194952 h 211543"/>
                <a:gd name="connsiteX14" fmla="*/ 63854 w 128798"/>
                <a:gd name="connsiteY14" fmla="*/ 179495 h 211543"/>
                <a:gd name="connsiteX15" fmla="*/ 67156 w 128798"/>
                <a:gd name="connsiteY15" fmla="*/ 129792 h 211543"/>
                <a:gd name="connsiteX16" fmla="*/ 85770 w 128798"/>
                <a:gd name="connsiteY16" fmla="*/ 77967 h 211543"/>
                <a:gd name="connsiteX17" fmla="*/ 126302 w 128798"/>
                <a:gd name="connsiteY17" fmla="*/ 20383 h 21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798" h="211543">
                  <a:moveTo>
                    <a:pt x="126302" y="20383"/>
                  </a:moveTo>
                  <a:cubicBezTo>
                    <a:pt x="129004" y="16746"/>
                    <a:pt x="129004" y="16140"/>
                    <a:pt x="129004" y="9776"/>
                  </a:cubicBezTo>
                  <a:lnTo>
                    <a:pt x="56048" y="9776"/>
                  </a:lnTo>
                  <a:cubicBezTo>
                    <a:pt x="19420" y="9776"/>
                    <a:pt x="18819" y="5836"/>
                    <a:pt x="17618" y="77"/>
                  </a:cubicBezTo>
                  <a:lnTo>
                    <a:pt x="10112" y="77"/>
                  </a:lnTo>
                  <a:lnTo>
                    <a:pt x="205" y="62510"/>
                  </a:lnTo>
                  <a:lnTo>
                    <a:pt x="7711" y="62510"/>
                  </a:lnTo>
                  <a:cubicBezTo>
                    <a:pt x="8611" y="57661"/>
                    <a:pt x="11313" y="38567"/>
                    <a:pt x="15216" y="34931"/>
                  </a:cubicBezTo>
                  <a:cubicBezTo>
                    <a:pt x="17318" y="33112"/>
                    <a:pt x="40736" y="33112"/>
                    <a:pt x="44639" y="33112"/>
                  </a:cubicBezTo>
                  <a:lnTo>
                    <a:pt x="106787" y="33112"/>
                  </a:lnTo>
                  <a:cubicBezTo>
                    <a:pt x="103484" y="37961"/>
                    <a:pt x="79766" y="70996"/>
                    <a:pt x="73161" y="80997"/>
                  </a:cubicBezTo>
                  <a:cubicBezTo>
                    <a:pt x="46140" y="121912"/>
                    <a:pt x="36232" y="164039"/>
                    <a:pt x="36232" y="194952"/>
                  </a:cubicBezTo>
                  <a:cubicBezTo>
                    <a:pt x="36232" y="197982"/>
                    <a:pt x="36232" y="211621"/>
                    <a:pt x="50043" y="211621"/>
                  </a:cubicBezTo>
                  <a:cubicBezTo>
                    <a:pt x="63854" y="211621"/>
                    <a:pt x="63854" y="197982"/>
                    <a:pt x="63854" y="194952"/>
                  </a:cubicBezTo>
                  <a:lnTo>
                    <a:pt x="63854" y="179495"/>
                  </a:lnTo>
                  <a:cubicBezTo>
                    <a:pt x="63854" y="162826"/>
                    <a:pt x="64754" y="146157"/>
                    <a:pt x="67156" y="129792"/>
                  </a:cubicBezTo>
                  <a:cubicBezTo>
                    <a:pt x="68357" y="122821"/>
                    <a:pt x="72560" y="96757"/>
                    <a:pt x="85770" y="77967"/>
                  </a:cubicBezTo>
                  <a:lnTo>
                    <a:pt x="126302" y="20383"/>
                  </a:ln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97F72C9-B428-72C8-55F8-61FF47AF558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3607246" y="4442231"/>
              <a:ext cx="124595" cy="208512"/>
            </a:xfrm>
            <a:custGeom>
              <a:avLst/>
              <a:gdLst>
                <a:gd name="connsiteX0" fmla="*/ 27231 w 124595"/>
                <a:gd name="connsiteY0" fmla="*/ 102515 h 208512"/>
                <a:gd name="connsiteX1" fmla="*/ 27231 w 124595"/>
                <a:gd name="connsiteY1" fmla="*/ 95242 h 208512"/>
                <a:gd name="connsiteX2" fmla="*/ 79771 w 124595"/>
                <a:gd name="connsiteY2" fmla="*/ 7654 h 208512"/>
                <a:gd name="connsiteX3" fmla="*/ 106191 w 124595"/>
                <a:gd name="connsiteY3" fmla="*/ 19777 h 208512"/>
                <a:gd name="connsiteX4" fmla="*/ 89678 w 124595"/>
                <a:gd name="connsiteY4" fmla="*/ 33415 h 208512"/>
                <a:gd name="connsiteX5" fmla="*/ 103489 w 124595"/>
                <a:gd name="connsiteY5" fmla="*/ 47356 h 208512"/>
                <a:gd name="connsiteX6" fmla="*/ 117300 w 124595"/>
                <a:gd name="connsiteY6" fmla="*/ 32809 h 208512"/>
                <a:gd name="connsiteX7" fmla="*/ 79170 w 124595"/>
                <a:gd name="connsiteY7" fmla="*/ 77 h 208512"/>
                <a:gd name="connsiteX8" fmla="*/ 210 w 124595"/>
                <a:gd name="connsiteY8" fmla="*/ 106152 h 208512"/>
                <a:gd name="connsiteX9" fmla="*/ 62958 w 124595"/>
                <a:gd name="connsiteY9" fmla="*/ 208590 h 208512"/>
                <a:gd name="connsiteX10" fmla="*/ 124805 w 124595"/>
                <a:gd name="connsiteY10" fmla="*/ 140096 h 208512"/>
                <a:gd name="connsiteX11" fmla="*/ 64759 w 124595"/>
                <a:gd name="connsiteY11" fmla="*/ 72511 h 208512"/>
                <a:gd name="connsiteX12" fmla="*/ 27231 w 124595"/>
                <a:gd name="connsiteY12" fmla="*/ 102515 h 208512"/>
                <a:gd name="connsiteX13" fmla="*/ 62958 w 124595"/>
                <a:gd name="connsiteY13" fmla="*/ 200104 h 208512"/>
                <a:gd name="connsiteX14" fmla="*/ 33235 w 124595"/>
                <a:gd name="connsiteY14" fmla="*/ 177374 h 208512"/>
                <a:gd name="connsiteX15" fmla="*/ 27831 w 124595"/>
                <a:gd name="connsiteY15" fmla="*/ 133428 h 208512"/>
                <a:gd name="connsiteX16" fmla="*/ 64459 w 124595"/>
                <a:gd name="connsiteY16" fmla="*/ 79482 h 208512"/>
                <a:gd name="connsiteX17" fmla="*/ 92381 w 124595"/>
                <a:gd name="connsiteY17" fmla="*/ 98272 h 208512"/>
                <a:gd name="connsiteX18" fmla="*/ 97785 w 124595"/>
                <a:gd name="connsiteY18" fmla="*/ 139793 h 208512"/>
                <a:gd name="connsiteX19" fmla="*/ 92681 w 124595"/>
                <a:gd name="connsiteY19" fmla="*/ 180404 h 208512"/>
                <a:gd name="connsiteX20" fmla="*/ 62958 w 124595"/>
                <a:gd name="connsiteY20" fmla="*/ 200104 h 20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4595" h="208512">
                  <a:moveTo>
                    <a:pt x="27231" y="102515"/>
                  </a:moveTo>
                  <a:lnTo>
                    <a:pt x="27231" y="95242"/>
                  </a:lnTo>
                  <a:cubicBezTo>
                    <a:pt x="27231" y="18565"/>
                    <a:pt x="64459" y="7654"/>
                    <a:pt x="79771" y="7654"/>
                  </a:cubicBezTo>
                  <a:cubicBezTo>
                    <a:pt x="86976" y="7654"/>
                    <a:pt x="99586" y="9473"/>
                    <a:pt x="106191" y="19777"/>
                  </a:cubicBezTo>
                  <a:cubicBezTo>
                    <a:pt x="101688" y="19777"/>
                    <a:pt x="89678" y="19777"/>
                    <a:pt x="89678" y="33415"/>
                  </a:cubicBezTo>
                  <a:cubicBezTo>
                    <a:pt x="89678" y="42810"/>
                    <a:pt x="96884" y="47356"/>
                    <a:pt x="103489" y="47356"/>
                  </a:cubicBezTo>
                  <a:cubicBezTo>
                    <a:pt x="108293" y="47356"/>
                    <a:pt x="117300" y="44629"/>
                    <a:pt x="117300" y="32809"/>
                  </a:cubicBezTo>
                  <a:cubicBezTo>
                    <a:pt x="117300" y="14625"/>
                    <a:pt x="104090" y="77"/>
                    <a:pt x="79170" y="77"/>
                  </a:cubicBezTo>
                  <a:cubicBezTo>
                    <a:pt x="40741" y="77"/>
                    <a:pt x="210" y="39173"/>
                    <a:pt x="210" y="106152"/>
                  </a:cubicBezTo>
                  <a:cubicBezTo>
                    <a:pt x="210" y="187072"/>
                    <a:pt x="35037" y="208590"/>
                    <a:pt x="62958" y="208590"/>
                  </a:cubicBezTo>
                  <a:cubicBezTo>
                    <a:pt x="96284" y="208590"/>
                    <a:pt x="124805" y="180101"/>
                    <a:pt x="124805" y="140096"/>
                  </a:cubicBezTo>
                  <a:cubicBezTo>
                    <a:pt x="124805" y="101606"/>
                    <a:pt x="98085" y="72511"/>
                    <a:pt x="64759" y="72511"/>
                  </a:cubicBezTo>
                  <a:cubicBezTo>
                    <a:pt x="44344" y="72511"/>
                    <a:pt x="33235" y="87968"/>
                    <a:pt x="27231" y="102515"/>
                  </a:cubicBezTo>
                  <a:close/>
                  <a:moveTo>
                    <a:pt x="62958" y="200104"/>
                  </a:moveTo>
                  <a:cubicBezTo>
                    <a:pt x="44043" y="200104"/>
                    <a:pt x="35037" y="181920"/>
                    <a:pt x="33235" y="177374"/>
                  </a:cubicBezTo>
                  <a:cubicBezTo>
                    <a:pt x="27831" y="163129"/>
                    <a:pt x="27831" y="138884"/>
                    <a:pt x="27831" y="133428"/>
                  </a:cubicBezTo>
                  <a:cubicBezTo>
                    <a:pt x="27831" y="109789"/>
                    <a:pt x="37438" y="79482"/>
                    <a:pt x="64459" y="79482"/>
                  </a:cubicBezTo>
                  <a:cubicBezTo>
                    <a:pt x="69263" y="79482"/>
                    <a:pt x="83073" y="79482"/>
                    <a:pt x="92381" y="98272"/>
                  </a:cubicBezTo>
                  <a:cubicBezTo>
                    <a:pt x="97785" y="109486"/>
                    <a:pt x="97785" y="124942"/>
                    <a:pt x="97785" y="139793"/>
                  </a:cubicBezTo>
                  <a:cubicBezTo>
                    <a:pt x="97785" y="154340"/>
                    <a:pt x="97785" y="169494"/>
                    <a:pt x="92681" y="180404"/>
                  </a:cubicBezTo>
                  <a:cubicBezTo>
                    <a:pt x="83674" y="198589"/>
                    <a:pt x="69863" y="200104"/>
                    <a:pt x="62958" y="200104"/>
                  </a:cubicBez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CE9574B-08AC-AC16-8542-D6E4AFC1DA9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3853067" y="4480418"/>
              <a:ext cx="183440" cy="175780"/>
            </a:xfrm>
            <a:custGeom>
              <a:avLst/>
              <a:gdLst>
                <a:gd name="connsiteX0" fmla="*/ 177954 w 183440"/>
                <a:gd name="connsiteY0" fmla="*/ 12806 h 175780"/>
                <a:gd name="connsiteX1" fmla="*/ 183658 w 183440"/>
                <a:gd name="connsiteY1" fmla="*/ 6139 h 175780"/>
                <a:gd name="connsiteX2" fmla="*/ 177654 w 183440"/>
                <a:gd name="connsiteY2" fmla="*/ 77 h 175780"/>
                <a:gd name="connsiteX3" fmla="*/ 172250 w 183440"/>
                <a:gd name="connsiteY3" fmla="*/ 2199 h 175780"/>
                <a:gd name="connsiteX4" fmla="*/ 5922 w 183440"/>
                <a:gd name="connsiteY4" fmla="*/ 81300 h 175780"/>
                <a:gd name="connsiteX5" fmla="*/ 218 w 183440"/>
                <a:gd name="connsiteY5" fmla="*/ 87968 h 175780"/>
                <a:gd name="connsiteX6" fmla="*/ 5922 w 183440"/>
                <a:gd name="connsiteY6" fmla="*/ 94635 h 175780"/>
                <a:gd name="connsiteX7" fmla="*/ 172250 w 183440"/>
                <a:gd name="connsiteY7" fmla="*/ 173737 h 175780"/>
                <a:gd name="connsiteX8" fmla="*/ 177654 w 183440"/>
                <a:gd name="connsiteY8" fmla="*/ 175858 h 175780"/>
                <a:gd name="connsiteX9" fmla="*/ 183658 w 183440"/>
                <a:gd name="connsiteY9" fmla="*/ 169797 h 175780"/>
                <a:gd name="connsiteX10" fmla="*/ 177954 w 183440"/>
                <a:gd name="connsiteY10" fmla="*/ 163129 h 175780"/>
                <a:gd name="connsiteX11" fmla="*/ 20333 w 183440"/>
                <a:gd name="connsiteY11" fmla="*/ 87968 h 175780"/>
                <a:gd name="connsiteX12" fmla="*/ 177954 w 183440"/>
                <a:gd name="connsiteY12" fmla="*/ 12806 h 1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40" h="175780">
                  <a:moveTo>
                    <a:pt x="177954" y="12806"/>
                  </a:moveTo>
                  <a:cubicBezTo>
                    <a:pt x="181557" y="10988"/>
                    <a:pt x="183658" y="9473"/>
                    <a:pt x="183658" y="6139"/>
                  </a:cubicBezTo>
                  <a:cubicBezTo>
                    <a:pt x="183658" y="2805"/>
                    <a:pt x="180956" y="77"/>
                    <a:pt x="177654" y="77"/>
                  </a:cubicBezTo>
                  <a:cubicBezTo>
                    <a:pt x="176753" y="77"/>
                    <a:pt x="176153" y="77"/>
                    <a:pt x="172250" y="2199"/>
                  </a:cubicBezTo>
                  <a:lnTo>
                    <a:pt x="5922" y="81300"/>
                  </a:lnTo>
                  <a:cubicBezTo>
                    <a:pt x="2619" y="82816"/>
                    <a:pt x="218" y="84331"/>
                    <a:pt x="218" y="87968"/>
                  </a:cubicBezTo>
                  <a:cubicBezTo>
                    <a:pt x="218" y="91605"/>
                    <a:pt x="2619" y="93120"/>
                    <a:pt x="5922" y="94635"/>
                  </a:cubicBezTo>
                  <a:lnTo>
                    <a:pt x="172250" y="173737"/>
                  </a:lnTo>
                  <a:cubicBezTo>
                    <a:pt x="176153" y="175858"/>
                    <a:pt x="176753" y="175858"/>
                    <a:pt x="177654" y="175858"/>
                  </a:cubicBezTo>
                  <a:cubicBezTo>
                    <a:pt x="180956" y="175858"/>
                    <a:pt x="183658" y="173131"/>
                    <a:pt x="183658" y="169797"/>
                  </a:cubicBezTo>
                  <a:cubicBezTo>
                    <a:pt x="183658" y="166463"/>
                    <a:pt x="181557" y="164948"/>
                    <a:pt x="177954" y="163129"/>
                  </a:cubicBezTo>
                  <a:lnTo>
                    <a:pt x="20333" y="87968"/>
                  </a:lnTo>
                  <a:lnTo>
                    <a:pt x="177954" y="12806"/>
                  </a:ln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F9EB659-A834-70EA-F3B7-4A8C876EE33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4253641" y="4225381"/>
              <a:ext cx="116189" cy="217301"/>
            </a:xfrm>
            <a:custGeom>
              <a:avLst/>
              <a:gdLst>
                <a:gd name="connsiteX0" fmla="*/ 1733 w 116189"/>
                <a:gd name="connsiteY0" fmla="*/ 183731 h 217301"/>
                <a:gd name="connsiteX1" fmla="*/ 232 w 116189"/>
                <a:gd name="connsiteY1" fmla="*/ 186762 h 217301"/>
                <a:gd name="connsiteX2" fmla="*/ 3834 w 116189"/>
                <a:gd name="connsiteY2" fmla="*/ 190702 h 217301"/>
                <a:gd name="connsiteX3" fmla="*/ 14643 w 116189"/>
                <a:gd name="connsiteY3" fmla="*/ 181307 h 217301"/>
                <a:gd name="connsiteX4" fmla="*/ 25451 w 116189"/>
                <a:gd name="connsiteY4" fmla="*/ 171002 h 217301"/>
                <a:gd name="connsiteX5" fmla="*/ 59077 w 116189"/>
                <a:gd name="connsiteY5" fmla="*/ 217372 h 217301"/>
                <a:gd name="connsiteX6" fmla="*/ 87899 w 116189"/>
                <a:gd name="connsiteY6" fmla="*/ 205856 h 217301"/>
                <a:gd name="connsiteX7" fmla="*/ 106213 w 116189"/>
                <a:gd name="connsiteY7" fmla="*/ 187974 h 217301"/>
                <a:gd name="connsiteX8" fmla="*/ 102610 w 116189"/>
                <a:gd name="connsiteY8" fmla="*/ 184338 h 217301"/>
                <a:gd name="connsiteX9" fmla="*/ 98707 w 116189"/>
                <a:gd name="connsiteY9" fmla="*/ 187065 h 217301"/>
                <a:gd name="connsiteX10" fmla="*/ 59677 w 116189"/>
                <a:gd name="connsiteY10" fmla="*/ 210705 h 217301"/>
                <a:gd name="connsiteX11" fmla="*/ 41363 w 116189"/>
                <a:gd name="connsiteY11" fmla="*/ 171305 h 217301"/>
                <a:gd name="connsiteX12" fmla="*/ 42864 w 116189"/>
                <a:gd name="connsiteY12" fmla="*/ 154030 h 217301"/>
                <a:gd name="connsiteX13" fmla="*/ 49469 w 116189"/>
                <a:gd name="connsiteY13" fmla="*/ 146454 h 217301"/>
                <a:gd name="connsiteX14" fmla="*/ 116421 w 116189"/>
                <a:gd name="connsiteY14" fmla="*/ 23710 h 217301"/>
                <a:gd name="connsiteX15" fmla="*/ 98707 w 116189"/>
                <a:gd name="connsiteY15" fmla="*/ 71 h 217301"/>
                <a:gd name="connsiteX16" fmla="*/ 48569 w 116189"/>
                <a:gd name="connsiteY16" fmla="*/ 57048 h 217301"/>
                <a:gd name="connsiteX17" fmla="*/ 24850 w 116189"/>
                <a:gd name="connsiteY17" fmla="*/ 161607 h 217301"/>
                <a:gd name="connsiteX18" fmla="*/ 1733 w 116189"/>
                <a:gd name="connsiteY18" fmla="*/ 183731 h 217301"/>
                <a:gd name="connsiteX19" fmla="*/ 44365 w 116189"/>
                <a:gd name="connsiteY19" fmla="*/ 141302 h 217301"/>
                <a:gd name="connsiteX20" fmla="*/ 74989 w 116189"/>
                <a:gd name="connsiteY20" fmla="*/ 35227 h 217301"/>
                <a:gd name="connsiteX21" fmla="*/ 99007 w 116189"/>
                <a:gd name="connsiteY21" fmla="*/ 6738 h 217301"/>
                <a:gd name="connsiteX22" fmla="*/ 109215 w 116189"/>
                <a:gd name="connsiteY22" fmla="*/ 22498 h 217301"/>
                <a:gd name="connsiteX23" fmla="*/ 44365 w 116189"/>
                <a:gd name="connsiteY23" fmla="*/ 141302 h 21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6189" h="217301">
                  <a:moveTo>
                    <a:pt x="1733" y="183731"/>
                  </a:moveTo>
                  <a:cubicBezTo>
                    <a:pt x="1132" y="184641"/>
                    <a:pt x="232" y="185550"/>
                    <a:pt x="232" y="186762"/>
                  </a:cubicBezTo>
                  <a:cubicBezTo>
                    <a:pt x="232" y="188277"/>
                    <a:pt x="2033" y="190702"/>
                    <a:pt x="3834" y="190702"/>
                  </a:cubicBezTo>
                  <a:cubicBezTo>
                    <a:pt x="5335" y="190702"/>
                    <a:pt x="6236" y="189793"/>
                    <a:pt x="14643" y="181307"/>
                  </a:cubicBezTo>
                  <a:cubicBezTo>
                    <a:pt x="17044" y="179185"/>
                    <a:pt x="23049" y="173427"/>
                    <a:pt x="25451" y="171002"/>
                  </a:cubicBezTo>
                  <a:cubicBezTo>
                    <a:pt x="28453" y="194945"/>
                    <a:pt x="37160" y="217372"/>
                    <a:pt x="59077" y="217372"/>
                  </a:cubicBezTo>
                  <a:cubicBezTo>
                    <a:pt x="71086" y="217372"/>
                    <a:pt x="81594" y="210402"/>
                    <a:pt x="87899" y="205856"/>
                  </a:cubicBezTo>
                  <a:cubicBezTo>
                    <a:pt x="92102" y="202825"/>
                    <a:pt x="106213" y="191005"/>
                    <a:pt x="106213" y="187974"/>
                  </a:cubicBezTo>
                  <a:cubicBezTo>
                    <a:pt x="106213" y="187065"/>
                    <a:pt x="105312" y="184338"/>
                    <a:pt x="102610" y="184338"/>
                  </a:cubicBezTo>
                  <a:cubicBezTo>
                    <a:pt x="101709" y="184338"/>
                    <a:pt x="101409" y="184641"/>
                    <a:pt x="98707" y="187065"/>
                  </a:cubicBezTo>
                  <a:cubicBezTo>
                    <a:pt x="79492" y="206159"/>
                    <a:pt x="68384" y="210705"/>
                    <a:pt x="59677" y="210705"/>
                  </a:cubicBezTo>
                  <a:cubicBezTo>
                    <a:pt x="46167" y="210705"/>
                    <a:pt x="41363" y="194945"/>
                    <a:pt x="41363" y="171305"/>
                  </a:cubicBezTo>
                  <a:cubicBezTo>
                    <a:pt x="41363" y="169487"/>
                    <a:pt x="41964" y="155546"/>
                    <a:pt x="42864" y="154030"/>
                  </a:cubicBezTo>
                  <a:cubicBezTo>
                    <a:pt x="43465" y="153121"/>
                    <a:pt x="43465" y="152515"/>
                    <a:pt x="49469" y="146454"/>
                  </a:cubicBezTo>
                  <a:cubicBezTo>
                    <a:pt x="73788" y="121905"/>
                    <a:pt x="116421" y="70686"/>
                    <a:pt x="116421" y="23710"/>
                  </a:cubicBezTo>
                  <a:cubicBezTo>
                    <a:pt x="116421" y="18558"/>
                    <a:pt x="116421" y="71"/>
                    <a:pt x="98707" y="71"/>
                  </a:cubicBezTo>
                  <a:cubicBezTo>
                    <a:pt x="73788" y="71"/>
                    <a:pt x="51571" y="50077"/>
                    <a:pt x="48569" y="57048"/>
                  </a:cubicBezTo>
                  <a:cubicBezTo>
                    <a:pt x="34158" y="90083"/>
                    <a:pt x="24850" y="125542"/>
                    <a:pt x="24850" y="161607"/>
                  </a:cubicBezTo>
                  <a:lnTo>
                    <a:pt x="1733" y="183731"/>
                  </a:lnTo>
                  <a:close/>
                  <a:moveTo>
                    <a:pt x="44365" y="141302"/>
                  </a:moveTo>
                  <a:cubicBezTo>
                    <a:pt x="44966" y="137968"/>
                    <a:pt x="57876" y="70686"/>
                    <a:pt x="74989" y="35227"/>
                  </a:cubicBezTo>
                  <a:cubicBezTo>
                    <a:pt x="83095" y="18861"/>
                    <a:pt x="89400" y="6738"/>
                    <a:pt x="99007" y="6738"/>
                  </a:cubicBezTo>
                  <a:cubicBezTo>
                    <a:pt x="109215" y="6738"/>
                    <a:pt x="109215" y="17649"/>
                    <a:pt x="109215" y="22498"/>
                  </a:cubicBezTo>
                  <a:cubicBezTo>
                    <a:pt x="109215" y="73111"/>
                    <a:pt x="58777" y="126148"/>
                    <a:pt x="44365" y="141302"/>
                  </a:cubicBez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45B702-AEED-2927-0B66-3B68D2C7554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4181084" y="4562247"/>
              <a:ext cx="263606" cy="12122"/>
            </a:xfrm>
            <a:custGeom>
              <a:avLst/>
              <a:gdLst>
                <a:gd name="connsiteX0" fmla="*/ 0 w 263606"/>
                <a:gd name="connsiteY0" fmla="*/ 0 h 12122"/>
                <a:gd name="connsiteX1" fmla="*/ 263607 w 263606"/>
                <a:gd name="connsiteY1" fmla="*/ 0 h 12122"/>
                <a:gd name="connsiteX2" fmla="*/ 263607 w 263606"/>
                <a:gd name="connsiteY2" fmla="*/ 12122 h 12122"/>
                <a:gd name="connsiteX3" fmla="*/ 0 w 263606"/>
                <a:gd name="connsiteY3" fmla="*/ 12122 h 1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606" h="12122">
                  <a:moveTo>
                    <a:pt x="0" y="0"/>
                  </a:moveTo>
                  <a:lnTo>
                    <a:pt x="263607" y="0"/>
                  </a:lnTo>
                  <a:lnTo>
                    <a:pt x="263607" y="12122"/>
                  </a:lnTo>
                  <a:lnTo>
                    <a:pt x="0" y="12122"/>
                  </a:ln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7E97971-1053-CB8D-81EC-F2674B74CBC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189790" y="4718010"/>
              <a:ext cx="245888" cy="137290"/>
            </a:xfrm>
            <a:custGeom>
              <a:avLst/>
              <a:gdLst>
                <a:gd name="connsiteX0" fmla="*/ 17943 w 245888"/>
                <a:gd name="connsiteY0" fmla="*/ 116160 h 137290"/>
                <a:gd name="connsiteX1" fmla="*/ 15241 w 245888"/>
                <a:gd name="connsiteY1" fmla="*/ 129192 h 137290"/>
                <a:gd name="connsiteX2" fmla="*/ 23947 w 245888"/>
                <a:gd name="connsiteY2" fmla="*/ 137375 h 137290"/>
                <a:gd name="connsiteX3" fmla="*/ 35056 w 245888"/>
                <a:gd name="connsiteY3" fmla="*/ 128889 h 137290"/>
                <a:gd name="connsiteX4" fmla="*/ 40760 w 245888"/>
                <a:gd name="connsiteY4" fmla="*/ 106462 h 137290"/>
                <a:gd name="connsiteX5" fmla="*/ 47365 w 245888"/>
                <a:gd name="connsiteY5" fmla="*/ 79186 h 137290"/>
                <a:gd name="connsiteX6" fmla="*/ 52469 w 245888"/>
                <a:gd name="connsiteY6" fmla="*/ 58880 h 137290"/>
                <a:gd name="connsiteX7" fmla="*/ 56372 w 245888"/>
                <a:gd name="connsiteY7" fmla="*/ 43726 h 137290"/>
                <a:gd name="connsiteX8" fmla="*/ 105310 w 245888"/>
                <a:gd name="connsiteY8" fmla="*/ 6752 h 137290"/>
                <a:gd name="connsiteX9" fmla="*/ 121522 w 245888"/>
                <a:gd name="connsiteY9" fmla="*/ 27967 h 137290"/>
                <a:gd name="connsiteX10" fmla="*/ 117019 w 245888"/>
                <a:gd name="connsiteY10" fmla="*/ 53122 h 137290"/>
                <a:gd name="connsiteX11" fmla="*/ 108612 w 245888"/>
                <a:gd name="connsiteY11" fmla="*/ 88278 h 137290"/>
                <a:gd name="connsiteX12" fmla="*/ 102608 w 245888"/>
                <a:gd name="connsiteY12" fmla="*/ 111311 h 137290"/>
                <a:gd name="connsiteX13" fmla="*/ 98705 w 245888"/>
                <a:gd name="connsiteY13" fmla="*/ 129192 h 137290"/>
                <a:gd name="connsiteX14" fmla="*/ 107412 w 245888"/>
                <a:gd name="connsiteY14" fmla="*/ 137375 h 137290"/>
                <a:gd name="connsiteX15" fmla="*/ 120922 w 245888"/>
                <a:gd name="connsiteY15" fmla="*/ 120100 h 137290"/>
                <a:gd name="connsiteX16" fmla="*/ 138936 w 245888"/>
                <a:gd name="connsiteY16" fmla="*/ 47060 h 137290"/>
                <a:gd name="connsiteX17" fmla="*/ 188474 w 245888"/>
                <a:gd name="connsiteY17" fmla="*/ 6752 h 137290"/>
                <a:gd name="connsiteX18" fmla="*/ 204686 w 245888"/>
                <a:gd name="connsiteY18" fmla="*/ 27967 h 137290"/>
                <a:gd name="connsiteX19" fmla="*/ 186072 w 245888"/>
                <a:gd name="connsiteY19" fmla="*/ 95855 h 137290"/>
                <a:gd name="connsiteX20" fmla="*/ 182169 w 245888"/>
                <a:gd name="connsiteY20" fmla="*/ 112523 h 137290"/>
                <a:gd name="connsiteX21" fmla="*/ 206788 w 245888"/>
                <a:gd name="connsiteY21" fmla="*/ 137375 h 137290"/>
                <a:gd name="connsiteX22" fmla="*/ 246118 w 245888"/>
                <a:gd name="connsiteY22" fmla="*/ 90702 h 137290"/>
                <a:gd name="connsiteX23" fmla="*/ 242515 w 245888"/>
                <a:gd name="connsiteY23" fmla="*/ 87672 h 137290"/>
                <a:gd name="connsiteX24" fmla="*/ 238012 w 245888"/>
                <a:gd name="connsiteY24" fmla="*/ 93127 h 137290"/>
                <a:gd name="connsiteX25" fmla="*/ 207388 w 245888"/>
                <a:gd name="connsiteY25" fmla="*/ 130708 h 137290"/>
                <a:gd name="connsiteX26" fmla="*/ 200183 w 245888"/>
                <a:gd name="connsiteY26" fmla="*/ 120706 h 137290"/>
                <a:gd name="connsiteX27" fmla="*/ 205587 w 245888"/>
                <a:gd name="connsiteY27" fmla="*/ 99188 h 137290"/>
                <a:gd name="connsiteX28" fmla="*/ 223901 w 245888"/>
                <a:gd name="connsiteY28" fmla="*/ 32513 h 137290"/>
                <a:gd name="connsiteX29" fmla="*/ 189374 w 245888"/>
                <a:gd name="connsiteY29" fmla="*/ 84 h 137290"/>
                <a:gd name="connsiteX30" fmla="*/ 140437 w 245888"/>
                <a:gd name="connsiteY30" fmla="*/ 29482 h 137290"/>
                <a:gd name="connsiteX31" fmla="*/ 130830 w 245888"/>
                <a:gd name="connsiteY31" fmla="*/ 7964 h 137290"/>
                <a:gd name="connsiteX32" fmla="*/ 106211 w 245888"/>
                <a:gd name="connsiteY32" fmla="*/ 84 h 137290"/>
                <a:gd name="connsiteX33" fmla="*/ 59375 w 245888"/>
                <a:gd name="connsiteY33" fmla="*/ 26451 h 137290"/>
                <a:gd name="connsiteX34" fmla="*/ 31753 w 245888"/>
                <a:gd name="connsiteY34" fmla="*/ 84 h 137290"/>
                <a:gd name="connsiteX35" fmla="*/ 9536 w 245888"/>
                <a:gd name="connsiteY35" fmla="*/ 17359 h 137290"/>
                <a:gd name="connsiteX36" fmla="*/ 229 w 245888"/>
                <a:gd name="connsiteY36" fmla="*/ 46757 h 137290"/>
                <a:gd name="connsiteX37" fmla="*/ 3832 w 245888"/>
                <a:gd name="connsiteY37" fmla="*/ 49788 h 137290"/>
                <a:gd name="connsiteX38" fmla="*/ 8936 w 245888"/>
                <a:gd name="connsiteY38" fmla="*/ 42817 h 137290"/>
                <a:gd name="connsiteX39" fmla="*/ 30853 w 245888"/>
                <a:gd name="connsiteY39" fmla="*/ 6752 h 137290"/>
                <a:gd name="connsiteX40" fmla="*/ 40160 w 245888"/>
                <a:gd name="connsiteY40" fmla="*/ 20693 h 137290"/>
                <a:gd name="connsiteX41" fmla="*/ 35356 w 245888"/>
                <a:gd name="connsiteY41" fmla="*/ 46151 h 137290"/>
                <a:gd name="connsiteX42" fmla="*/ 17943 w 245888"/>
                <a:gd name="connsiteY42" fmla="*/ 116160 h 13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45888" h="137290">
                  <a:moveTo>
                    <a:pt x="17943" y="116160"/>
                  </a:moveTo>
                  <a:cubicBezTo>
                    <a:pt x="17042" y="120706"/>
                    <a:pt x="15241" y="127677"/>
                    <a:pt x="15241" y="129192"/>
                  </a:cubicBezTo>
                  <a:cubicBezTo>
                    <a:pt x="15241" y="134648"/>
                    <a:pt x="19444" y="137375"/>
                    <a:pt x="23947" y="137375"/>
                  </a:cubicBezTo>
                  <a:cubicBezTo>
                    <a:pt x="27550" y="137375"/>
                    <a:pt x="32954" y="134951"/>
                    <a:pt x="35056" y="128889"/>
                  </a:cubicBezTo>
                  <a:cubicBezTo>
                    <a:pt x="35356" y="128283"/>
                    <a:pt x="38959" y="114039"/>
                    <a:pt x="40760" y="106462"/>
                  </a:cubicBezTo>
                  <a:lnTo>
                    <a:pt x="47365" y="79186"/>
                  </a:lnTo>
                  <a:cubicBezTo>
                    <a:pt x="49167" y="72518"/>
                    <a:pt x="50968" y="65851"/>
                    <a:pt x="52469" y="58880"/>
                  </a:cubicBezTo>
                  <a:cubicBezTo>
                    <a:pt x="53670" y="53728"/>
                    <a:pt x="56072" y="44939"/>
                    <a:pt x="56372" y="43726"/>
                  </a:cubicBezTo>
                  <a:cubicBezTo>
                    <a:pt x="60876" y="34331"/>
                    <a:pt x="76788" y="6752"/>
                    <a:pt x="105310" y="6752"/>
                  </a:cubicBezTo>
                  <a:cubicBezTo>
                    <a:pt x="118820" y="6752"/>
                    <a:pt x="121522" y="17965"/>
                    <a:pt x="121522" y="27967"/>
                  </a:cubicBezTo>
                  <a:cubicBezTo>
                    <a:pt x="121522" y="35544"/>
                    <a:pt x="119421" y="44029"/>
                    <a:pt x="117019" y="53122"/>
                  </a:cubicBezTo>
                  <a:lnTo>
                    <a:pt x="108612" y="88278"/>
                  </a:lnTo>
                  <a:lnTo>
                    <a:pt x="102608" y="111311"/>
                  </a:lnTo>
                  <a:cubicBezTo>
                    <a:pt x="101407" y="117373"/>
                    <a:pt x="98705" y="127677"/>
                    <a:pt x="98705" y="129192"/>
                  </a:cubicBezTo>
                  <a:cubicBezTo>
                    <a:pt x="98705" y="134648"/>
                    <a:pt x="102908" y="137375"/>
                    <a:pt x="107412" y="137375"/>
                  </a:cubicBezTo>
                  <a:cubicBezTo>
                    <a:pt x="116719" y="137375"/>
                    <a:pt x="118520" y="129798"/>
                    <a:pt x="120922" y="120100"/>
                  </a:cubicBezTo>
                  <a:cubicBezTo>
                    <a:pt x="125125" y="103128"/>
                    <a:pt x="136234" y="58880"/>
                    <a:pt x="138936" y="47060"/>
                  </a:cubicBezTo>
                  <a:cubicBezTo>
                    <a:pt x="139836" y="43120"/>
                    <a:pt x="155749" y="6752"/>
                    <a:pt x="188474" y="6752"/>
                  </a:cubicBezTo>
                  <a:cubicBezTo>
                    <a:pt x="201384" y="6752"/>
                    <a:pt x="204686" y="17056"/>
                    <a:pt x="204686" y="27967"/>
                  </a:cubicBezTo>
                  <a:cubicBezTo>
                    <a:pt x="204686" y="45242"/>
                    <a:pt x="192077" y="79792"/>
                    <a:pt x="186072" y="95855"/>
                  </a:cubicBezTo>
                  <a:cubicBezTo>
                    <a:pt x="183370" y="103128"/>
                    <a:pt x="182169" y="106462"/>
                    <a:pt x="182169" y="112523"/>
                  </a:cubicBezTo>
                  <a:cubicBezTo>
                    <a:pt x="182169" y="126768"/>
                    <a:pt x="192677" y="137375"/>
                    <a:pt x="206788" y="137375"/>
                  </a:cubicBezTo>
                  <a:cubicBezTo>
                    <a:pt x="235010" y="137375"/>
                    <a:pt x="246118" y="93127"/>
                    <a:pt x="246118" y="90702"/>
                  </a:cubicBezTo>
                  <a:cubicBezTo>
                    <a:pt x="246118" y="87672"/>
                    <a:pt x="243416" y="87672"/>
                    <a:pt x="242515" y="87672"/>
                  </a:cubicBezTo>
                  <a:cubicBezTo>
                    <a:pt x="239513" y="87672"/>
                    <a:pt x="239513" y="88581"/>
                    <a:pt x="238012" y="93127"/>
                  </a:cubicBezTo>
                  <a:cubicBezTo>
                    <a:pt x="233508" y="109190"/>
                    <a:pt x="223901" y="130708"/>
                    <a:pt x="207388" y="130708"/>
                  </a:cubicBezTo>
                  <a:cubicBezTo>
                    <a:pt x="202284" y="130708"/>
                    <a:pt x="200183" y="127677"/>
                    <a:pt x="200183" y="120706"/>
                  </a:cubicBezTo>
                  <a:cubicBezTo>
                    <a:pt x="200183" y="113130"/>
                    <a:pt x="202885" y="105856"/>
                    <a:pt x="205587" y="99188"/>
                  </a:cubicBezTo>
                  <a:cubicBezTo>
                    <a:pt x="211291" y="83429"/>
                    <a:pt x="223901" y="49788"/>
                    <a:pt x="223901" y="32513"/>
                  </a:cubicBezTo>
                  <a:cubicBezTo>
                    <a:pt x="223901" y="12813"/>
                    <a:pt x="211892" y="84"/>
                    <a:pt x="189374" y="84"/>
                  </a:cubicBezTo>
                  <a:cubicBezTo>
                    <a:pt x="166857" y="84"/>
                    <a:pt x="151545" y="13419"/>
                    <a:pt x="140437" y="29482"/>
                  </a:cubicBezTo>
                  <a:cubicBezTo>
                    <a:pt x="140137" y="25542"/>
                    <a:pt x="139236" y="15238"/>
                    <a:pt x="130830" y="7964"/>
                  </a:cubicBezTo>
                  <a:cubicBezTo>
                    <a:pt x="123324" y="1600"/>
                    <a:pt x="113716" y="84"/>
                    <a:pt x="106211" y="84"/>
                  </a:cubicBezTo>
                  <a:cubicBezTo>
                    <a:pt x="79190" y="84"/>
                    <a:pt x="64479" y="19481"/>
                    <a:pt x="59375" y="26451"/>
                  </a:cubicBezTo>
                  <a:cubicBezTo>
                    <a:pt x="57873" y="9176"/>
                    <a:pt x="45264" y="84"/>
                    <a:pt x="31753" y="84"/>
                  </a:cubicBezTo>
                  <a:cubicBezTo>
                    <a:pt x="17943" y="84"/>
                    <a:pt x="12238" y="11904"/>
                    <a:pt x="9536" y="17359"/>
                  </a:cubicBezTo>
                  <a:cubicBezTo>
                    <a:pt x="4132" y="27967"/>
                    <a:pt x="229" y="45848"/>
                    <a:pt x="229" y="46757"/>
                  </a:cubicBezTo>
                  <a:cubicBezTo>
                    <a:pt x="229" y="49788"/>
                    <a:pt x="3232" y="49788"/>
                    <a:pt x="3832" y="49788"/>
                  </a:cubicBezTo>
                  <a:cubicBezTo>
                    <a:pt x="6834" y="49788"/>
                    <a:pt x="7135" y="49485"/>
                    <a:pt x="8936" y="42817"/>
                  </a:cubicBezTo>
                  <a:cubicBezTo>
                    <a:pt x="14040" y="21299"/>
                    <a:pt x="20044" y="6752"/>
                    <a:pt x="30853" y="6752"/>
                  </a:cubicBezTo>
                  <a:cubicBezTo>
                    <a:pt x="35656" y="6752"/>
                    <a:pt x="40160" y="9176"/>
                    <a:pt x="40160" y="20693"/>
                  </a:cubicBezTo>
                  <a:cubicBezTo>
                    <a:pt x="40160" y="27058"/>
                    <a:pt x="39259" y="30391"/>
                    <a:pt x="35356" y="46151"/>
                  </a:cubicBezTo>
                  <a:lnTo>
                    <a:pt x="17943" y="116160"/>
                  </a:ln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39C146E-F9FA-26AB-1474-2B29B8C44EB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4589032" y="4480418"/>
              <a:ext cx="183440" cy="175780"/>
            </a:xfrm>
            <a:custGeom>
              <a:avLst/>
              <a:gdLst>
                <a:gd name="connsiteX0" fmla="*/ 177978 w 183440"/>
                <a:gd name="connsiteY0" fmla="*/ 12806 h 175780"/>
                <a:gd name="connsiteX1" fmla="*/ 183683 w 183440"/>
                <a:gd name="connsiteY1" fmla="*/ 6139 h 175780"/>
                <a:gd name="connsiteX2" fmla="*/ 177678 w 183440"/>
                <a:gd name="connsiteY2" fmla="*/ 77 h 175780"/>
                <a:gd name="connsiteX3" fmla="*/ 172274 w 183440"/>
                <a:gd name="connsiteY3" fmla="*/ 2199 h 175780"/>
                <a:gd name="connsiteX4" fmla="*/ 5946 w 183440"/>
                <a:gd name="connsiteY4" fmla="*/ 81300 h 175780"/>
                <a:gd name="connsiteX5" fmla="*/ 242 w 183440"/>
                <a:gd name="connsiteY5" fmla="*/ 87968 h 175780"/>
                <a:gd name="connsiteX6" fmla="*/ 5946 w 183440"/>
                <a:gd name="connsiteY6" fmla="*/ 94635 h 175780"/>
                <a:gd name="connsiteX7" fmla="*/ 172274 w 183440"/>
                <a:gd name="connsiteY7" fmla="*/ 173737 h 175780"/>
                <a:gd name="connsiteX8" fmla="*/ 177678 w 183440"/>
                <a:gd name="connsiteY8" fmla="*/ 175858 h 175780"/>
                <a:gd name="connsiteX9" fmla="*/ 183683 w 183440"/>
                <a:gd name="connsiteY9" fmla="*/ 169797 h 175780"/>
                <a:gd name="connsiteX10" fmla="*/ 177978 w 183440"/>
                <a:gd name="connsiteY10" fmla="*/ 163129 h 175780"/>
                <a:gd name="connsiteX11" fmla="*/ 20357 w 183440"/>
                <a:gd name="connsiteY11" fmla="*/ 87968 h 175780"/>
                <a:gd name="connsiteX12" fmla="*/ 177978 w 183440"/>
                <a:gd name="connsiteY12" fmla="*/ 12806 h 1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40" h="175780">
                  <a:moveTo>
                    <a:pt x="177978" y="12806"/>
                  </a:moveTo>
                  <a:cubicBezTo>
                    <a:pt x="181581" y="10988"/>
                    <a:pt x="183683" y="9473"/>
                    <a:pt x="183683" y="6139"/>
                  </a:cubicBezTo>
                  <a:cubicBezTo>
                    <a:pt x="183683" y="2805"/>
                    <a:pt x="180981" y="77"/>
                    <a:pt x="177678" y="77"/>
                  </a:cubicBezTo>
                  <a:cubicBezTo>
                    <a:pt x="176778" y="77"/>
                    <a:pt x="176177" y="77"/>
                    <a:pt x="172274" y="2199"/>
                  </a:cubicBezTo>
                  <a:lnTo>
                    <a:pt x="5946" y="81300"/>
                  </a:lnTo>
                  <a:cubicBezTo>
                    <a:pt x="2644" y="82816"/>
                    <a:pt x="242" y="84331"/>
                    <a:pt x="242" y="87968"/>
                  </a:cubicBezTo>
                  <a:cubicBezTo>
                    <a:pt x="242" y="91605"/>
                    <a:pt x="2644" y="93120"/>
                    <a:pt x="5946" y="94635"/>
                  </a:cubicBezTo>
                  <a:lnTo>
                    <a:pt x="172274" y="173737"/>
                  </a:lnTo>
                  <a:cubicBezTo>
                    <a:pt x="176177" y="175858"/>
                    <a:pt x="176778" y="175858"/>
                    <a:pt x="177678" y="175858"/>
                  </a:cubicBezTo>
                  <a:cubicBezTo>
                    <a:pt x="180981" y="175858"/>
                    <a:pt x="183683" y="173131"/>
                    <a:pt x="183683" y="169797"/>
                  </a:cubicBezTo>
                  <a:cubicBezTo>
                    <a:pt x="183683" y="166463"/>
                    <a:pt x="181581" y="164948"/>
                    <a:pt x="177978" y="163129"/>
                  </a:cubicBezTo>
                  <a:lnTo>
                    <a:pt x="20357" y="87968"/>
                  </a:lnTo>
                  <a:lnTo>
                    <a:pt x="177978" y="12806"/>
                  </a:ln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2AFDDEF-CABA-1463-904B-1CD87996C15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4892731" y="4442231"/>
              <a:ext cx="126397" cy="208512"/>
            </a:xfrm>
            <a:custGeom>
              <a:avLst/>
              <a:gdLst>
                <a:gd name="connsiteX0" fmla="*/ 126650 w 126397"/>
                <a:gd name="connsiteY0" fmla="*/ 104940 h 208512"/>
                <a:gd name="connsiteX1" fmla="*/ 114640 w 126397"/>
                <a:gd name="connsiteY1" fmla="*/ 34021 h 208512"/>
                <a:gd name="connsiteX2" fmla="*/ 63601 w 126397"/>
                <a:gd name="connsiteY2" fmla="*/ 77 h 208512"/>
                <a:gd name="connsiteX3" fmla="*/ 11361 w 126397"/>
                <a:gd name="connsiteY3" fmla="*/ 36143 h 208512"/>
                <a:gd name="connsiteX4" fmla="*/ 252 w 126397"/>
                <a:gd name="connsiteY4" fmla="*/ 104940 h 208512"/>
                <a:gd name="connsiteX5" fmla="*/ 13763 w 126397"/>
                <a:gd name="connsiteY5" fmla="*/ 177980 h 208512"/>
                <a:gd name="connsiteX6" fmla="*/ 63301 w 126397"/>
                <a:gd name="connsiteY6" fmla="*/ 208590 h 208512"/>
                <a:gd name="connsiteX7" fmla="*/ 115541 w 126397"/>
                <a:gd name="connsiteY7" fmla="*/ 173434 h 208512"/>
                <a:gd name="connsiteX8" fmla="*/ 126650 w 126397"/>
                <a:gd name="connsiteY8" fmla="*/ 104940 h 208512"/>
                <a:gd name="connsiteX9" fmla="*/ 63301 w 126397"/>
                <a:gd name="connsiteY9" fmla="*/ 201922 h 208512"/>
                <a:gd name="connsiteX10" fmla="*/ 28474 w 126397"/>
                <a:gd name="connsiteY10" fmla="*/ 165251 h 208512"/>
                <a:gd name="connsiteX11" fmla="*/ 25172 w 126397"/>
                <a:gd name="connsiteY11" fmla="*/ 101303 h 208512"/>
                <a:gd name="connsiteX12" fmla="*/ 27573 w 126397"/>
                <a:gd name="connsiteY12" fmla="*/ 45538 h 208512"/>
                <a:gd name="connsiteX13" fmla="*/ 63301 w 126397"/>
                <a:gd name="connsiteY13" fmla="*/ 6745 h 208512"/>
                <a:gd name="connsiteX14" fmla="*/ 98728 w 126397"/>
                <a:gd name="connsiteY14" fmla="*/ 42204 h 208512"/>
                <a:gd name="connsiteX15" fmla="*/ 101730 w 126397"/>
                <a:gd name="connsiteY15" fmla="*/ 101303 h 208512"/>
                <a:gd name="connsiteX16" fmla="*/ 98428 w 126397"/>
                <a:gd name="connsiteY16" fmla="*/ 164039 h 208512"/>
                <a:gd name="connsiteX17" fmla="*/ 63301 w 126397"/>
                <a:gd name="connsiteY17" fmla="*/ 201922 h 20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97" h="208512">
                  <a:moveTo>
                    <a:pt x="126650" y="104940"/>
                  </a:moveTo>
                  <a:cubicBezTo>
                    <a:pt x="126650" y="80694"/>
                    <a:pt x="125148" y="56449"/>
                    <a:pt x="114640" y="34021"/>
                  </a:cubicBezTo>
                  <a:cubicBezTo>
                    <a:pt x="100830" y="4927"/>
                    <a:pt x="76211" y="77"/>
                    <a:pt x="63601" y="77"/>
                  </a:cubicBezTo>
                  <a:cubicBezTo>
                    <a:pt x="45587" y="77"/>
                    <a:pt x="23670" y="7957"/>
                    <a:pt x="11361" y="36143"/>
                  </a:cubicBezTo>
                  <a:cubicBezTo>
                    <a:pt x="1754" y="57055"/>
                    <a:pt x="252" y="80694"/>
                    <a:pt x="252" y="104940"/>
                  </a:cubicBezTo>
                  <a:cubicBezTo>
                    <a:pt x="252" y="127670"/>
                    <a:pt x="1453" y="154946"/>
                    <a:pt x="13763" y="177980"/>
                  </a:cubicBezTo>
                  <a:cubicBezTo>
                    <a:pt x="26673" y="202528"/>
                    <a:pt x="48590" y="208590"/>
                    <a:pt x="63301" y="208590"/>
                  </a:cubicBezTo>
                  <a:cubicBezTo>
                    <a:pt x="79513" y="208590"/>
                    <a:pt x="102331" y="202225"/>
                    <a:pt x="115541" y="173434"/>
                  </a:cubicBezTo>
                  <a:cubicBezTo>
                    <a:pt x="125148" y="152522"/>
                    <a:pt x="126650" y="128882"/>
                    <a:pt x="126650" y="104940"/>
                  </a:cubicBezTo>
                  <a:close/>
                  <a:moveTo>
                    <a:pt x="63301" y="201922"/>
                  </a:moveTo>
                  <a:cubicBezTo>
                    <a:pt x="51592" y="201922"/>
                    <a:pt x="33878" y="194346"/>
                    <a:pt x="28474" y="165251"/>
                  </a:cubicBezTo>
                  <a:cubicBezTo>
                    <a:pt x="25172" y="147067"/>
                    <a:pt x="25172" y="119184"/>
                    <a:pt x="25172" y="101303"/>
                  </a:cubicBezTo>
                  <a:cubicBezTo>
                    <a:pt x="25172" y="81906"/>
                    <a:pt x="25172" y="61904"/>
                    <a:pt x="27573" y="45538"/>
                  </a:cubicBezTo>
                  <a:cubicBezTo>
                    <a:pt x="33278" y="9473"/>
                    <a:pt x="55795" y="6745"/>
                    <a:pt x="63301" y="6745"/>
                  </a:cubicBezTo>
                  <a:cubicBezTo>
                    <a:pt x="73209" y="6745"/>
                    <a:pt x="93024" y="12200"/>
                    <a:pt x="98728" y="42204"/>
                  </a:cubicBezTo>
                  <a:cubicBezTo>
                    <a:pt x="101730" y="59176"/>
                    <a:pt x="101730" y="82210"/>
                    <a:pt x="101730" y="101303"/>
                  </a:cubicBezTo>
                  <a:cubicBezTo>
                    <a:pt x="101730" y="124033"/>
                    <a:pt x="101730" y="144642"/>
                    <a:pt x="98428" y="164039"/>
                  </a:cubicBezTo>
                  <a:cubicBezTo>
                    <a:pt x="93924" y="192830"/>
                    <a:pt x="76811" y="201922"/>
                    <a:pt x="63301" y="201922"/>
                  </a:cubicBez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3E94FD7-C5A0-41F7-BE34-98D19FD547E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5056958" y="4611950"/>
              <a:ext cx="31824" cy="32125"/>
            </a:xfrm>
            <a:custGeom>
              <a:avLst/>
              <a:gdLst>
                <a:gd name="connsiteX0" fmla="*/ 32082 w 31824"/>
                <a:gd name="connsiteY0" fmla="*/ 16140 h 32125"/>
                <a:gd name="connsiteX1" fmla="*/ 16170 w 31824"/>
                <a:gd name="connsiteY1" fmla="*/ 77 h 32125"/>
                <a:gd name="connsiteX2" fmla="*/ 257 w 31824"/>
                <a:gd name="connsiteY2" fmla="*/ 16140 h 32125"/>
                <a:gd name="connsiteX3" fmla="*/ 16170 w 31824"/>
                <a:gd name="connsiteY3" fmla="*/ 32203 h 32125"/>
                <a:gd name="connsiteX4" fmla="*/ 32082 w 31824"/>
                <a:gd name="connsiteY4" fmla="*/ 16140 h 3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24" h="32125">
                  <a:moveTo>
                    <a:pt x="32082" y="16140"/>
                  </a:moveTo>
                  <a:cubicBezTo>
                    <a:pt x="32082" y="7351"/>
                    <a:pt x="24876" y="77"/>
                    <a:pt x="16170" y="77"/>
                  </a:cubicBezTo>
                  <a:cubicBezTo>
                    <a:pt x="7463" y="77"/>
                    <a:pt x="257" y="7351"/>
                    <a:pt x="257" y="16140"/>
                  </a:cubicBezTo>
                  <a:cubicBezTo>
                    <a:pt x="257" y="24929"/>
                    <a:pt x="7463" y="32203"/>
                    <a:pt x="16170" y="32203"/>
                  </a:cubicBezTo>
                  <a:cubicBezTo>
                    <a:pt x="24876" y="32203"/>
                    <a:pt x="32082" y="24929"/>
                    <a:pt x="32082" y="16140"/>
                  </a:cubicBez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FA38AE5-02CD-1150-E954-9E992C451B8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5129547" y="4442231"/>
              <a:ext cx="119791" cy="201844"/>
            </a:xfrm>
            <a:custGeom>
              <a:avLst/>
              <a:gdLst>
                <a:gd name="connsiteX0" fmla="*/ 23378 w 119791"/>
                <a:gd name="connsiteY0" fmla="*/ 178586 h 201844"/>
                <a:gd name="connsiteX1" fmla="*/ 55202 w 119791"/>
                <a:gd name="connsiteY1" fmla="*/ 147370 h 201844"/>
                <a:gd name="connsiteX2" fmla="*/ 120052 w 119791"/>
                <a:gd name="connsiteY2" fmla="*/ 58873 h 201844"/>
                <a:gd name="connsiteX3" fmla="*/ 56403 w 119791"/>
                <a:gd name="connsiteY3" fmla="*/ 77 h 201844"/>
                <a:gd name="connsiteX4" fmla="*/ 260 w 119791"/>
                <a:gd name="connsiteY4" fmla="*/ 54933 h 201844"/>
                <a:gd name="connsiteX5" fmla="*/ 16172 w 119791"/>
                <a:gd name="connsiteY5" fmla="*/ 71905 h 201844"/>
                <a:gd name="connsiteX6" fmla="*/ 31784 w 119791"/>
                <a:gd name="connsiteY6" fmla="*/ 55842 h 201844"/>
                <a:gd name="connsiteX7" fmla="*/ 15872 w 119791"/>
                <a:gd name="connsiteY7" fmla="*/ 40083 h 201844"/>
                <a:gd name="connsiteX8" fmla="*/ 11969 w 119791"/>
                <a:gd name="connsiteY8" fmla="*/ 40386 h 201844"/>
                <a:gd name="connsiteX9" fmla="*/ 52500 w 119791"/>
                <a:gd name="connsiteY9" fmla="*/ 9473 h 201844"/>
                <a:gd name="connsiteX10" fmla="*/ 92731 w 119791"/>
                <a:gd name="connsiteY10" fmla="*/ 58873 h 201844"/>
                <a:gd name="connsiteX11" fmla="*/ 61207 w 119791"/>
                <a:gd name="connsiteY11" fmla="*/ 125852 h 201844"/>
                <a:gd name="connsiteX12" fmla="*/ 3563 w 119791"/>
                <a:gd name="connsiteY12" fmla="*/ 190709 h 201844"/>
                <a:gd name="connsiteX13" fmla="*/ 260 w 119791"/>
                <a:gd name="connsiteY13" fmla="*/ 201922 h 201844"/>
                <a:gd name="connsiteX14" fmla="*/ 111646 w 119791"/>
                <a:gd name="connsiteY14" fmla="*/ 201922 h 201844"/>
                <a:gd name="connsiteX15" fmla="*/ 120052 w 119791"/>
                <a:gd name="connsiteY15" fmla="*/ 149188 h 201844"/>
                <a:gd name="connsiteX16" fmla="*/ 112546 w 119791"/>
                <a:gd name="connsiteY16" fmla="*/ 149188 h 201844"/>
                <a:gd name="connsiteX17" fmla="*/ 105941 w 119791"/>
                <a:gd name="connsiteY17" fmla="*/ 176161 h 201844"/>
                <a:gd name="connsiteX18" fmla="*/ 77419 w 119791"/>
                <a:gd name="connsiteY18" fmla="*/ 178586 h 201844"/>
                <a:gd name="connsiteX19" fmla="*/ 23378 w 119791"/>
                <a:gd name="connsiteY19" fmla="*/ 178586 h 2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791" h="201844">
                  <a:moveTo>
                    <a:pt x="23378" y="178586"/>
                  </a:moveTo>
                  <a:lnTo>
                    <a:pt x="55202" y="147370"/>
                  </a:lnTo>
                  <a:cubicBezTo>
                    <a:pt x="102038" y="105546"/>
                    <a:pt x="120052" y="89180"/>
                    <a:pt x="120052" y="58873"/>
                  </a:cubicBezTo>
                  <a:cubicBezTo>
                    <a:pt x="120052" y="24323"/>
                    <a:pt x="93031" y="77"/>
                    <a:pt x="56403" y="77"/>
                  </a:cubicBezTo>
                  <a:cubicBezTo>
                    <a:pt x="22477" y="77"/>
                    <a:pt x="260" y="27960"/>
                    <a:pt x="260" y="54933"/>
                  </a:cubicBezTo>
                  <a:cubicBezTo>
                    <a:pt x="260" y="71905"/>
                    <a:pt x="15272" y="71905"/>
                    <a:pt x="16172" y="71905"/>
                  </a:cubicBezTo>
                  <a:cubicBezTo>
                    <a:pt x="21276" y="71905"/>
                    <a:pt x="31784" y="68268"/>
                    <a:pt x="31784" y="55842"/>
                  </a:cubicBezTo>
                  <a:cubicBezTo>
                    <a:pt x="31784" y="47963"/>
                    <a:pt x="26380" y="40083"/>
                    <a:pt x="15872" y="40083"/>
                  </a:cubicBezTo>
                  <a:cubicBezTo>
                    <a:pt x="13470" y="40083"/>
                    <a:pt x="12870" y="40083"/>
                    <a:pt x="11969" y="40386"/>
                  </a:cubicBezTo>
                  <a:cubicBezTo>
                    <a:pt x="18875" y="20686"/>
                    <a:pt x="35087" y="9473"/>
                    <a:pt x="52500" y="9473"/>
                  </a:cubicBezTo>
                  <a:cubicBezTo>
                    <a:pt x="79821" y="9473"/>
                    <a:pt x="92731" y="34021"/>
                    <a:pt x="92731" y="58873"/>
                  </a:cubicBezTo>
                  <a:cubicBezTo>
                    <a:pt x="92731" y="83119"/>
                    <a:pt x="77720" y="107061"/>
                    <a:pt x="61207" y="125852"/>
                  </a:cubicBezTo>
                  <a:lnTo>
                    <a:pt x="3563" y="190709"/>
                  </a:lnTo>
                  <a:cubicBezTo>
                    <a:pt x="260" y="194043"/>
                    <a:pt x="260" y="194649"/>
                    <a:pt x="260" y="201922"/>
                  </a:cubicBezTo>
                  <a:lnTo>
                    <a:pt x="111646" y="201922"/>
                  </a:lnTo>
                  <a:lnTo>
                    <a:pt x="120052" y="149188"/>
                  </a:lnTo>
                  <a:lnTo>
                    <a:pt x="112546" y="149188"/>
                  </a:lnTo>
                  <a:cubicBezTo>
                    <a:pt x="111045" y="158280"/>
                    <a:pt x="108944" y="171615"/>
                    <a:pt x="105941" y="176161"/>
                  </a:cubicBezTo>
                  <a:cubicBezTo>
                    <a:pt x="103840" y="178586"/>
                    <a:pt x="84025" y="178586"/>
                    <a:pt x="77419" y="178586"/>
                  </a:cubicBezTo>
                  <a:lnTo>
                    <a:pt x="23378" y="178586"/>
                  </a:ln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0437FB9-ABF0-224A-D42E-DE92C491D59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5277261" y="4442231"/>
              <a:ext cx="124595" cy="208512"/>
            </a:xfrm>
            <a:custGeom>
              <a:avLst/>
              <a:gdLst>
                <a:gd name="connsiteX0" fmla="*/ 97840 w 124595"/>
                <a:gd name="connsiteY0" fmla="*/ 105546 h 208512"/>
                <a:gd name="connsiteX1" fmla="*/ 97840 w 124595"/>
                <a:gd name="connsiteY1" fmla="*/ 115244 h 208512"/>
                <a:gd name="connsiteX2" fmla="*/ 49203 w 124595"/>
                <a:gd name="connsiteY2" fmla="*/ 200104 h 208512"/>
                <a:gd name="connsiteX3" fmla="*/ 19780 w 124595"/>
                <a:gd name="connsiteY3" fmla="*/ 189193 h 208512"/>
                <a:gd name="connsiteX4" fmla="*/ 35392 w 124595"/>
                <a:gd name="connsiteY4" fmla="*/ 175252 h 208512"/>
                <a:gd name="connsiteX5" fmla="*/ 21582 w 124595"/>
                <a:gd name="connsiteY5" fmla="*/ 161311 h 208512"/>
                <a:gd name="connsiteX6" fmla="*/ 7771 w 124595"/>
                <a:gd name="connsiteY6" fmla="*/ 175858 h 208512"/>
                <a:gd name="connsiteX7" fmla="*/ 49503 w 124595"/>
                <a:gd name="connsiteY7" fmla="*/ 208590 h 208512"/>
                <a:gd name="connsiteX8" fmla="*/ 124861 w 124595"/>
                <a:gd name="connsiteY8" fmla="*/ 102212 h 208512"/>
                <a:gd name="connsiteX9" fmla="*/ 63614 w 124595"/>
                <a:gd name="connsiteY9" fmla="*/ 77 h 208512"/>
                <a:gd name="connsiteX10" fmla="*/ 19480 w 124595"/>
                <a:gd name="connsiteY10" fmla="*/ 19171 h 208512"/>
                <a:gd name="connsiteX11" fmla="*/ 265 w 124595"/>
                <a:gd name="connsiteY11" fmla="*/ 68268 h 208512"/>
                <a:gd name="connsiteX12" fmla="*/ 60311 w 124595"/>
                <a:gd name="connsiteY12" fmla="*/ 135853 h 208512"/>
                <a:gd name="connsiteX13" fmla="*/ 97840 w 124595"/>
                <a:gd name="connsiteY13" fmla="*/ 105546 h 208512"/>
                <a:gd name="connsiteX14" fmla="*/ 60612 w 124595"/>
                <a:gd name="connsiteY14" fmla="*/ 128882 h 208512"/>
                <a:gd name="connsiteX15" fmla="*/ 32690 w 124595"/>
                <a:gd name="connsiteY15" fmla="*/ 109789 h 208512"/>
                <a:gd name="connsiteX16" fmla="*/ 27286 w 124595"/>
                <a:gd name="connsiteY16" fmla="*/ 68571 h 208512"/>
                <a:gd name="connsiteX17" fmla="*/ 33591 w 124595"/>
                <a:gd name="connsiteY17" fmla="*/ 26748 h 208512"/>
                <a:gd name="connsiteX18" fmla="*/ 63614 w 124595"/>
                <a:gd name="connsiteY18" fmla="*/ 7654 h 208512"/>
                <a:gd name="connsiteX19" fmla="*/ 92436 w 124595"/>
                <a:gd name="connsiteY19" fmla="*/ 31597 h 208512"/>
                <a:gd name="connsiteX20" fmla="*/ 97240 w 124595"/>
                <a:gd name="connsiteY20" fmla="*/ 74330 h 208512"/>
                <a:gd name="connsiteX21" fmla="*/ 60612 w 124595"/>
                <a:gd name="connsiteY21" fmla="*/ 128882 h 20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4595" h="208512">
                  <a:moveTo>
                    <a:pt x="97840" y="105546"/>
                  </a:moveTo>
                  <a:lnTo>
                    <a:pt x="97840" y="115244"/>
                  </a:lnTo>
                  <a:cubicBezTo>
                    <a:pt x="97840" y="186163"/>
                    <a:pt x="66616" y="200104"/>
                    <a:pt x="49203" y="200104"/>
                  </a:cubicBezTo>
                  <a:cubicBezTo>
                    <a:pt x="44099" y="200104"/>
                    <a:pt x="27886" y="199498"/>
                    <a:pt x="19780" y="189193"/>
                  </a:cubicBezTo>
                  <a:cubicBezTo>
                    <a:pt x="32990" y="189193"/>
                    <a:pt x="35392" y="180404"/>
                    <a:pt x="35392" y="175252"/>
                  </a:cubicBezTo>
                  <a:cubicBezTo>
                    <a:pt x="35392" y="165857"/>
                    <a:pt x="28187" y="161311"/>
                    <a:pt x="21582" y="161311"/>
                  </a:cubicBezTo>
                  <a:cubicBezTo>
                    <a:pt x="16778" y="161311"/>
                    <a:pt x="7771" y="164039"/>
                    <a:pt x="7771" y="175858"/>
                  </a:cubicBezTo>
                  <a:cubicBezTo>
                    <a:pt x="7771" y="196164"/>
                    <a:pt x="23983" y="208590"/>
                    <a:pt x="49503" y="208590"/>
                  </a:cubicBezTo>
                  <a:cubicBezTo>
                    <a:pt x="88233" y="208590"/>
                    <a:pt x="124861" y="167372"/>
                    <a:pt x="124861" y="102212"/>
                  </a:cubicBezTo>
                  <a:cubicBezTo>
                    <a:pt x="124861" y="20686"/>
                    <a:pt x="90334" y="77"/>
                    <a:pt x="63614" y="77"/>
                  </a:cubicBezTo>
                  <a:cubicBezTo>
                    <a:pt x="47101" y="77"/>
                    <a:pt x="32390" y="5533"/>
                    <a:pt x="19480" y="19171"/>
                  </a:cubicBezTo>
                  <a:cubicBezTo>
                    <a:pt x="7171" y="32809"/>
                    <a:pt x="265" y="45538"/>
                    <a:pt x="265" y="68268"/>
                  </a:cubicBezTo>
                  <a:cubicBezTo>
                    <a:pt x="265" y="106152"/>
                    <a:pt x="26685" y="135853"/>
                    <a:pt x="60311" y="135853"/>
                  </a:cubicBezTo>
                  <a:cubicBezTo>
                    <a:pt x="78625" y="135853"/>
                    <a:pt x="90935" y="123124"/>
                    <a:pt x="97840" y="105546"/>
                  </a:cubicBezTo>
                  <a:close/>
                  <a:moveTo>
                    <a:pt x="60612" y="128882"/>
                  </a:moveTo>
                  <a:cubicBezTo>
                    <a:pt x="55808" y="128882"/>
                    <a:pt x="41997" y="128882"/>
                    <a:pt x="32690" y="109789"/>
                  </a:cubicBezTo>
                  <a:cubicBezTo>
                    <a:pt x="27286" y="98575"/>
                    <a:pt x="27286" y="83422"/>
                    <a:pt x="27286" y="68571"/>
                  </a:cubicBezTo>
                  <a:cubicBezTo>
                    <a:pt x="27286" y="52206"/>
                    <a:pt x="27286" y="37961"/>
                    <a:pt x="33591" y="26748"/>
                  </a:cubicBezTo>
                  <a:cubicBezTo>
                    <a:pt x="41697" y="11594"/>
                    <a:pt x="53106" y="7654"/>
                    <a:pt x="63614" y="7654"/>
                  </a:cubicBezTo>
                  <a:cubicBezTo>
                    <a:pt x="77424" y="7654"/>
                    <a:pt x="87332" y="17959"/>
                    <a:pt x="92436" y="31597"/>
                  </a:cubicBezTo>
                  <a:cubicBezTo>
                    <a:pt x="96039" y="41295"/>
                    <a:pt x="97240" y="60388"/>
                    <a:pt x="97240" y="74330"/>
                  </a:cubicBezTo>
                  <a:cubicBezTo>
                    <a:pt x="97240" y="99485"/>
                    <a:pt x="87032" y="128882"/>
                    <a:pt x="60612" y="128882"/>
                  </a:cubicBez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CF27227-3978-E495-8522-C6015A96D0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5427377" y="4442231"/>
              <a:ext cx="124595" cy="208512"/>
            </a:xfrm>
            <a:custGeom>
              <a:avLst/>
              <a:gdLst>
                <a:gd name="connsiteX0" fmla="*/ 27291 w 124595"/>
                <a:gd name="connsiteY0" fmla="*/ 102515 h 208512"/>
                <a:gd name="connsiteX1" fmla="*/ 27291 w 124595"/>
                <a:gd name="connsiteY1" fmla="*/ 95242 h 208512"/>
                <a:gd name="connsiteX2" fmla="*/ 79831 w 124595"/>
                <a:gd name="connsiteY2" fmla="*/ 7654 h 208512"/>
                <a:gd name="connsiteX3" fmla="*/ 106252 w 124595"/>
                <a:gd name="connsiteY3" fmla="*/ 19777 h 208512"/>
                <a:gd name="connsiteX4" fmla="*/ 89739 w 124595"/>
                <a:gd name="connsiteY4" fmla="*/ 33415 h 208512"/>
                <a:gd name="connsiteX5" fmla="*/ 103549 w 124595"/>
                <a:gd name="connsiteY5" fmla="*/ 47356 h 208512"/>
                <a:gd name="connsiteX6" fmla="*/ 117360 w 124595"/>
                <a:gd name="connsiteY6" fmla="*/ 32809 h 208512"/>
                <a:gd name="connsiteX7" fmla="*/ 79231 w 124595"/>
                <a:gd name="connsiteY7" fmla="*/ 77 h 208512"/>
                <a:gd name="connsiteX8" fmla="*/ 270 w 124595"/>
                <a:gd name="connsiteY8" fmla="*/ 106152 h 208512"/>
                <a:gd name="connsiteX9" fmla="*/ 63018 w 124595"/>
                <a:gd name="connsiteY9" fmla="*/ 208590 h 208512"/>
                <a:gd name="connsiteX10" fmla="*/ 124866 w 124595"/>
                <a:gd name="connsiteY10" fmla="*/ 140096 h 208512"/>
                <a:gd name="connsiteX11" fmla="*/ 64820 w 124595"/>
                <a:gd name="connsiteY11" fmla="*/ 72511 h 208512"/>
                <a:gd name="connsiteX12" fmla="*/ 27291 w 124595"/>
                <a:gd name="connsiteY12" fmla="*/ 102515 h 208512"/>
                <a:gd name="connsiteX13" fmla="*/ 63018 w 124595"/>
                <a:gd name="connsiteY13" fmla="*/ 200104 h 208512"/>
                <a:gd name="connsiteX14" fmla="*/ 33296 w 124595"/>
                <a:gd name="connsiteY14" fmla="*/ 177374 h 208512"/>
                <a:gd name="connsiteX15" fmla="*/ 27891 w 124595"/>
                <a:gd name="connsiteY15" fmla="*/ 133428 h 208512"/>
                <a:gd name="connsiteX16" fmla="*/ 64520 w 124595"/>
                <a:gd name="connsiteY16" fmla="*/ 79482 h 208512"/>
                <a:gd name="connsiteX17" fmla="*/ 92441 w 124595"/>
                <a:gd name="connsiteY17" fmla="*/ 98272 h 208512"/>
                <a:gd name="connsiteX18" fmla="*/ 97845 w 124595"/>
                <a:gd name="connsiteY18" fmla="*/ 139793 h 208512"/>
                <a:gd name="connsiteX19" fmla="*/ 92741 w 124595"/>
                <a:gd name="connsiteY19" fmla="*/ 180404 h 208512"/>
                <a:gd name="connsiteX20" fmla="*/ 63018 w 124595"/>
                <a:gd name="connsiteY20" fmla="*/ 200104 h 20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4595" h="208512">
                  <a:moveTo>
                    <a:pt x="27291" y="102515"/>
                  </a:moveTo>
                  <a:lnTo>
                    <a:pt x="27291" y="95242"/>
                  </a:lnTo>
                  <a:cubicBezTo>
                    <a:pt x="27291" y="18565"/>
                    <a:pt x="64520" y="7654"/>
                    <a:pt x="79831" y="7654"/>
                  </a:cubicBezTo>
                  <a:cubicBezTo>
                    <a:pt x="87037" y="7654"/>
                    <a:pt x="99646" y="9473"/>
                    <a:pt x="106252" y="19777"/>
                  </a:cubicBezTo>
                  <a:cubicBezTo>
                    <a:pt x="101748" y="19777"/>
                    <a:pt x="89739" y="19777"/>
                    <a:pt x="89739" y="33415"/>
                  </a:cubicBezTo>
                  <a:cubicBezTo>
                    <a:pt x="89739" y="42810"/>
                    <a:pt x="96944" y="47356"/>
                    <a:pt x="103549" y="47356"/>
                  </a:cubicBezTo>
                  <a:cubicBezTo>
                    <a:pt x="108353" y="47356"/>
                    <a:pt x="117360" y="44629"/>
                    <a:pt x="117360" y="32809"/>
                  </a:cubicBezTo>
                  <a:cubicBezTo>
                    <a:pt x="117360" y="14625"/>
                    <a:pt x="104150" y="77"/>
                    <a:pt x="79231" y="77"/>
                  </a:cubicBezTo>
                  <a:cubicBezTo>
                    <a:pt x="40801" y="77"/>
                    <a:pt x="270" y="39173"/>
                    <a:pt x="270" y="106152"/>
                  </a:cubicBezTo>
                  <a:cubicBezTo>
                    <a:pt x="270" y="187072"/>
                    <a:pt x="35097" y="208590"/>
                    <a:pt x="63018" y="208590"/>
                  </a:cubicBezTo>
                  <a:cubicBezTo>
                    <a:pt x="96344" y="208590"/>
                    <a:pt x="124866" y="180101"/>
                    <a:pt x="124866" y="140096"/>
                  </a:cubicBezTo>
                  <a:cubicBezTo>
                    <a:pt x="124866" y="101606"/>
                    <a:pt x="98145" y="72511"/>
                    <a:pt x="64820" y="72511"/>
                  </a:cubicBezTo>
                  <a:cubicBezTo>
                    <a:pt x="44404" y="72511"/>
                    <a:pt x="33296" y="87968"/>
                    <a:pt x="27291" y="102515"/>
                  </a:cubicBezTo>
                  <a:close/>
                  <a:moveTo>
                    <a:pt x="63018" y="200104"/>
                  </a:moveTo>
                  <a:cubicBezTo>
                    <a:pt x="44104" y="200104"/>
                    <a:pt x="35097" y="181920"/>
                    <a:pt x="33296" y="177374"/>
                  </a:cubicBezTo>
                  <a:cubicBezTo>
                    <a:pt x="27891" y="163129"/>
                    <a:pt x="27891" y="138884"/>
                    <a:pt x="27891" y="133428"/>
                  </a:cubicBezTo>
                  <a:cubicBezTo>
                    <a:pt x="27891" y="109789"/>
                    <a:pt x="37499" y="79482"/>
                    <a:pt x="64520" y="79482"/>
                  </a:cubicBezTo>
                  <a:cubicBezTo>
                    <a:pt x="69323" y="79482"/>
                    <a:pt x="83134" y="79482"/>
                    <a:pt x="92441" y="98272"/>
                  </a:cubicBezTo>
                  <a:cubicBezTo>
                    <a:pt x="97845" y="109486"/>
                    <a:pt x="97845" y="124942"/>
                    <a:pt x="97845" y="139793"/>
                  </a:cubicBezTo>
                  <a:cubicBezTo>
                    <a:pt x="97845" y="154340"/>
                    <a:pt x="97845" y="169494"/>
                    <a:pt x="92741" y="180404"/>
                  </a:cubicBezTo>
                  <a:cubicBezTo>
                    <a:pt x="83734" y="198589"/>
                    <a:pt x="69924" y="200104"/>
                    <a:pt x="63018" y="200104"/>
                  </a:cubicBezTo>
                  <a:close/>
                </a:path>
              </a:pathLst>
            </a:custGeom>
            <a:solidFill>
              <a:srgbClr val="000000"/>
            </a:solidFill>
            <a:ln w="253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B6AFDD8-62C6-57D7-BDA7-6155AEEA0FDA}"/>
              </a:ext>
            </a:extLst>
          </p:cNvPr>
          <p:cNvSpPr txBox="1"/>
          <p:nvPr/>
        </p:nvSpPr>
        <p:spPr>
          <a:xfrm>
            <a:off x="8179231" y="3124802"/>
            <a:ext cx="212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Extremal Limit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E7C48-EE6E-24FE-810C-1E13B36AC521}"/>
              </a:ext>
            </a:extLst>
          </p:cNvPr>
          <p:cNvSpPr txBox="1"/>
          <p:nvPr/>
        </p:nvSpPr>
        <p:spPr>
          <a:xfrm>
            <a:off x="5490884" y="3198616"/>
            <a:ext cx="274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Thermodynamic Stability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962BDC8-C39A-E63B-479C-8B5C9841B2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7" y="1844668"/>
            <a:ext cx="5705545" cy="494641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3B6DF4D-D75D-7CDF-6F18-9B32117E9156}"/>
              </a:ext>
            </a:extLst>
          </p:cNvPr>
          <p:cNvSpPr/>
          <p:nvPr/>
        </p:nvSpPr>
        <p:spPr>
          <a:xfrm>
            <a:off x="1579893" y="3429000"/>
            <a:ext cx="1342839" cy="6684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TextBox 33">
            <a:hlinkClick r:id="rId28"/>
            <a:extLst>
              <a:ext uri="{FF2B5EF4-FFF2-40B4-BE49-F238E27FC236}">
                <a16:creationId xmlns:a16="http://schemas.microsoft.com/office/drawing/2014/main" id="{C6E3FFDD-D2A0-9ABA-4ECD-24E800DC9E2B}"/>
              </a:ext>
            </a:extLst>
          </p:cNvPr>
          <p:cNvSpPr txBox="1"/>
          <p:nvPr/>
        </p:nvSpPr>
        <p:spPr>
          <a:xfrm>
            <a:off x="8439950" y="5933541"/>
            <a:ext cx="2641600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Soranidis: 2310.07228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5" name="Graphic 34" descr="Signature with solid fill">
            <a:extLst>
              <a:ext uri="{FF2B5EF4-FFF2-40B4-BE49-F238E27FC236}">
                <a16:creationId xmlns:a16="http://schemas.microsoft.com/office/drawing/2014/main" id="{F4776879-C801-79C4-6FD6-F66BF207AD4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068304" y="5933541"/>
            <a:ext cx="369333" cy="369333"/>
          </a:xfrm>
          <a:prstGeom prst="rect">
            <a:avLst/>
          </a:prstGeom>
        </p:spPr>
      </p:pic>
      <p:grpSp>
        <p:nvGrpSpPr>
          <p:cNvPr id="18" name="Group 17" descr="\documentclass{article}&#10;\usepackage{amsmath}&#10;\usepackage{tensor}&#10;\pagestyle{empty}&#10;\begin{document}&#10;&#10;$$&lt;0.47$$&#10;&#10;&#10;\end{document}" title="IguanaTex Vector Display">
            <a:extLst>
              <a:ext uri="{FF2B5EF4-FFF2-40B4-BE49-F238E27FC236}">
                <a16:creationId xmlns:a16="http://schemas.microsoft.com/office/drawing/2014/main" id="{D0E52768-AB1D-047F-A0B2-2B04AFFCCE5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418667" y="2415190"/>
            <a:ext cx="839663" cy="208512"/>
            <a:chOff x="8236500" y="4204903"/>
            <a:chExt cx="704539" cy="17495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AC8AFB-30A4-5BF3-F23D-B41859A4439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236500" y="4238333"/>
              <a:ext cx="157375" cy="141527"/>
            </a:xfrm>
            <a:custGeom>
              <a:avLst/>
              <a:gdLst>
                <a:gd name="connsiteX0" fmla="*/ 152701 w 157375"/>
                <a:gd name="connsiteY0" fmla="*/ 10323 h 141527"/>
                <a:gd name="connsiteX1" fmla="*/ 157595 w 157375"/>
                <a:gd name="connsiteY1" fmla="*/ 4955 h 141527"/>
                <a:gd name="connsiteX2" fmla="*/ 152443 w 157375"/>
                <a:gd name="connsiteY2" fmla="*/ 75 h 141527"/>
                <a:gd name="connsiteX3" fmla="*/ 147807 w 157375"/>
                <a:gd name="connsiteY3" fmla="*/ 1783 h 141527"/>
                <a:gd name="connsiteX4" fmla="*/ 5113 w 157375"/>
                <a:gd name="connsiteY4" fmla="*/ 65470 h 141527"/>
                <a:gd name="connsiteX5" fmla="*/ 220 w 157375"/>
                <a:gd name="connsiteY5" fmla="*/ 70839 h 141527"/>
                <a:gd name="connsiteX6" fmla="*/ 5113 w 157375"/>
                <a:gd name="connsiteY6" fmla="*/ 76207 h 141527"/>
                <a:gd name="connsiteX7" fmla="*/ 147807 w 157375"/>
                <a:gd name="connsiteY7" fmla="*/ 139894 h 141527"/>
                <a:gd name="connsiteX8" fmla="*/ 152443 w 157375"/>
                <a:gd name="connsiteY8" fmla="*/ 141603 h 141527"/>
                <a:gd name="connsiteX9" fmla="*/ 157595 w 157375"/>
                <a:gd name="connsiteY9" fmla="*/ 136722 h 141527"/>
                <a:gd name="connsiteX10" fmla="*/ 152701 w 157375"/>
                <a:gd name="connsiteY10" fmla="*/ 131354 h 141527"/>
                <a:gd name="connsiteX11" fmla="*/ 17477 w 157375"/>
                <a:gd name="connsiteY11" fmla="*/ 70839 h 141527"/>
                <a:gd name="connsiteX12" fmla="*/ 152701 w 157375"/>
                <a:gd name="connsiteY12" fmla="*/ 10323 h 14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375" h="141527">
                  <a:moveTo>
                    <a:pt x="152701" y="10323"/>
                  </a:moveTo>
                  <a:cubicBezTo>
                    <a:pt x="155792" y="8859"/>
                    <a:pt x="157595" y="7639"/>
                    <a:pt x="157595" y="4955"/>
                  </a:cubicBezTo>
                  <a:cubicBezTo>
                    <a:pt x="157595" y="2271"/>
                    <a:pt x="155277" y="75"/>
                    <a:pt x="152443" y="75"/>
                  </a:cubicBezTo>
                  <a:cubicBezTo>
                    <a:pt x="151671" y="75"/>
                    <a:pt x="151155" y="75"/>
                    <a:pt x="147807" y="1783"/>
                  </a:cubicBezTo>
                  <a:lnTo>
                    <a:pt x="5113" y="65470"/>
                  </a:lnTo>
                  <a:cubicBezTo>
                    <a:pt x="2280" y="66690"/>
                    <a:pt x="220" y="67910"/>
                    <a:pt x="220" y="70839"/>
                  </a:cubicBezTo>
                  <a:cubicBezTo>
                    <a:pt x="220" y="73767"/>
                    <a:pt x="2280" y="74987"/>
                    <a:pt x="5113" y="76207"/>
                  </a:cubicBezTo>
                  <a:lnTo>
                    <a:pt x="147807" y="139894"/>
                  </a:lnTo>
                  <a:cubicBezTo>
                    <a:pt x="151155" y="141603"/>
                    <a:pt x="151671" y="141603"/>
                    <a:pt x="152443" y="141603"/>
                  </a:cubicBezTo>
                  <a:cubicBezTo>
                    <a:pt x="155277" y="141603"/>
                    <a:pt x="157595" y="139406"/>
                    <a:pt x="157595" y="136722"/>
                  </a:cubicBezTo>
                  <a:cubicBezTo>
                    <a:pt x="157595" y="134038"/>
                    <a:pt x="155792" y="132818"/>
                    <a:pt x="152701" y="131354"/>
                  </a:cubicBezTo>
                  <a:lnTo>
                    <a:pt x="17477" y="70839"/>
                  </a:lnTo>
                  <a:lnTo>
                    <a:pt x="152701" y="10323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8B287B6-F358-923C-73C6-062A1D03E5D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497045" y="4207587"/>
              <a:ext cx="108436" cy="167881"/>
            </a:xfrm>
            <a:custGeom>
              <a:avLst/>
              <a:gdLst>
                <a:gd name="connsiteX0" fmla="*/ 108667 w 108436"/>
                <a:gd name="connsiteY0" fmla="*/ 84503 h 167881"/>
                <a:gd name="connsiteX1" fmla="*/ 98364 w 108436"/>
                <a:gd name="connsiteY1" fmla="*/ 27404 h 167881"/>
                <a:gd name="connsiteX2" fmla="*/ 54577 w 108436"/>
                <a:gd name="connsiteY2" fmla="*/ 75 h 167881"/>
                <a:gd name="connsiteX3" fmla="*/ 9760 w 108436"/>
                <a:gd name="connsiteY3" fmla="*/ 29112 h 167881"/>
                <a:gd name="connsiteX4" fmla="*/ 230 w 108436"/>
                <a:gd name="connsiteY4" fmla="*/ 84503 h 167881"/>
                <a:gd name="connsiteX5" fmla="*/ 11821 w 108436"/>
                <a:gd name="connsiteY5" fmla="*/ 143311 h 167881"/>
                <a:gd name="connsiteX6" fmla="*/ 54320 w 108436"/>
                <a:gd name="connsiteY6" fmla="*/ 167956 h 167881"/>
                <a:gd name="connsiteX7" fmla="*/ 99137 w 108436"/>
                <a:gd name="connsiteY7" fmla="*/ 139650 h 167881"/>
                <a:gd name="connsiteX8" fmla="*/ 108667 w 108436"/>
                <a:gd name="connsiteY8" fmla="*/ 84503 h 167881"/>
                <a:gd name="connsiteX9" fmla="*/ 54320 w 108436"/>
                <a:gd name="connsiteY9" fmla="*/ 162588 h 167881"/>
                <a:gd name="connsiteX10" fmla="*/ 24442 w 108436"/>
                <a:gd name="connsiteY10" fmla="*/ 133062 h 167881"/>
                <a:gd name="connsiteX11" fmla="*/ 21608 w 108436"/>
                <a:gd name="connsiteY11" fmla="*/ 81575 h 167881"/>
                <a:gd name="connsiteX12" fmla="*/ 23669 w 108436"/>
                <a:gd name="connsiteY12" fmla="*/ 36677 h 167881"/>
                <a:gd name="connsiteX13" fmla="*/ 54320 w 108436"/>
                <a:gd name="connsiteY13" fmla="*/ 5443 h 167881"/>
                <a:gd name="connsiteX14" fmla="*/ 84713 w 108436"/>
                <a:gd name="connsiteY14" fmla="*/ 33993 h 167881"/>
                <a:gd name="connsiteX15" fmla="*/ 87289 w 108436"/>
                <a:gd name="connsiteY15" fmla="*/ 81575 h 167881"/>
                <a:gd name="connsiteX16" fmla="*/ 84455 w 108436"/>
                <a:gd name="connsiteY16" fmla="*/ 132086 h 167881"/>
                <a:gd name="connsiteX17" fmla="*/ 54320 w 108436"/>
                <a:gd name="connsiteY17" fmla="*/ 162588 h 1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436" h="167881">
                  <a:moveTo>
                    <a:pt x="108667" y="84503"/>
                  </a:moveTo>
                  <a:cubicBezTo>
                    <a:pt x="108667" y="64982"/>
                    <a:pt x="107379" y="45461"/>
                    <a:pt x="98364" y="27404"/>
                  </a:cubicBezTo>
                  <a:cubicBezTo>
                    <a:pt x="86516" y="3979"/>
                    <a:pt x="65395" y="75"/>
                    <a:pt x="54577" y="75"/>
                  </a:cubicBezTo>
                  <a:cubicBezTo>
                    <a:pt x="39123" y="75"/>
                    <a:pt x="20320" y="6419"/>
                    <a:pt x="9760" y="29112"/>
                  </a:cubicBezTo>
                  <a:cubicBezTo>
                    <a:pt x="1518" y="45949"/>
                    <a:pt x="230" y="64982"/>
                    <a:pt x="230" y="84503"/>
                  </a:cubicBezTo>
                  <a:cubicBezTo>
                    <a:pt x="230" y="102804"/>
                    <a:pt x="1260" y="124766"/>
                    <a:pt x="11821" y="143311"/>
                  </a:cubicBezTo>
                  <a:cubicBezTo>
                    <a:pt x="22896" y="163076"/>
                    <a:pt x="41699" y="167956"/>
                    <a:pt x="54320" y="167956"/>
                  </a:cubicBezTo>
                  <a:cubicBezTo>
                    <a:pt x="68228" y="167956"/>
                    <a:pt x="87804" y="162832"/>
                    <a:pt x="99137" y="139650"/>
                  </a:cubicBezTo>
                  <a:cubicBezTo>
                    <a:pt x="107379" y="122814"/>
                    <a:pt x="108667" y="103780"/>
                    <a:pt x="108667" y="84503"/>
                  </a:cubicBezTo>
                  <a:close/>
                  <a:moveTo>
                    <a:pt x="54320" y="162588"/>
                  </a:moveTo>
                  <a:cubicBezTo>
                    <a:pt x="44274" y="162588"/>
                    <a:pt x="29078" y="156487"/>
                    <a:pt x="24442" y="133062"/>
                  </a:cubicBezTo>
                  <a:cubicBezTo>
                    <a:pt x="21608" y="118421"/>
                    <a:pt x="21608" y="95972"/>
                    <a:pt x="21608" y="81575"/>
                  </a:cubicBezTo>
                  <a:cubicBezTo>
                    <a:pt x="21608" y="65958"/>
                    <a:pt x="21608" y="49853"/>
                    <a:pt x="23669" y="36677"/>
                  </a:cubicBezTo>
                  <a:cubicBezTo>
                    <a:pt x="28563" y="7639"/>
                    <a:pt x="47880" y="5443"/>
                    <a:pt x="54320" y="5443"/>
                  </a:cubicBezTo>
                  <a:cubicBezTo>
                    <a:pt x="62820" y="5443"/>
                    <a:pt x="79819" y="9835"/>
                    <a:pt x="84713" y="33993"/>
                  </a:cubicBezTo>
                  <a:cubicBezTo>
                    <a:pt x="87289" y="47657"/>
                    <a:pt x="87289" y="66202"/>
                    <a:pt x="87289" y="81575"/>
                  </a:cubicBezTo>
                  <a:cubicBezTo>
                    <a:pt x="87289" y="99876"/>
                    <a:pt x="87289" y="116469"/>
                    <a:pt x="84455" y="132086"/>
                  </a:cubicBezTo>
                  <a:cubicBezTo>
                    <a:pt x="80592" y="155267"/>
                    <a:pt x="65910" y="162588"/>
                    <a:pt x="54320" y="162588"/>
                  </a:cubicBez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4485A4-0A8F-010B-B57D-A517DC00D5E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637936" y="4344234"/>
              <a:ext cx="27302" cy="25865"/>
            </a:xfrm>
            <a:custGeom>
              <a:avLst/>
              <a:gdLst>
                <a:gd name="connsiteX0" fmla="*/ 27537 w 27302"/>
                <a:gd name="connsiteY0" fmla="*/ 13007 h 25865"/>
                <a:gd name="connsiteX1" fmla="*/ 13886 w 27302"/>
                <a:gd name="connsiteY1" fmla="*/ 75 h 25865"/>
                <a:gd name="connsiteX2" fmla="*/ 235 w 27302"/>
                <a:gd name="connsiteY2" fmla="*/ 13007 h 25865"/>
                <a:gd name="connsiteX3" fmla="*/ 13886 w 27302"/>
                <a:gd name="connsiteY3" fmla="*/ 25940 h 25865"/>
                <a:gd name="connsiteX4" fmla="*/ 27537 w 27302"/>
                <a:gd name="connsiteY4" fmla="*/ 13007 h 25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02" h="25865">
                  <a:moveTo>
                    <a:pt x="27537" y="13007"/>
                  </a:moveTo>
                  <a:cubicBezTo>
                    <a:pt x="27537" y="5931"/>
                    <a:pt x="21356" y="75"/>
                    <a:pt x="13886" y="75"/>
                  </a:cubicBezTo>
                  <a:cubicBezTo>
                    <a:pt x="6417" y="75"/>
                    <a:pt x="235" y="5931"/>
                    <a:pt x="235" y="13007"/>
                  </a:cubicBezTo>
                  <a:cubicBezTo>
                    <a:pt x="235" y="20084"/>
                    <a:pt x="6417" y="25940"/>
                    <a:pt x="13886" y="25940"/>
                  </a:cubicBezTo>
                  <a:cubicBezTo>
                    <a:pt x="21356" y="25940"/>
                    <a:pt x="27537" y="20084"/>
                    <a:pt x="27537" y="13007"/>
                  </a:cubicBez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19954C-AECB-CE48-DC7F-D1288E9FFB3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694544" y="4204903"/>
              <a:ext cx="114103" cy="165197"/>
            </a:xfrm>
            <a:custGeom>
              <a:avLst/>
              <a:gdLst>
                <a:gd name="connsiteX0" fmla="*/ 68751 w 114103"/>
                <a:gd name="connsiteY0" fmla="*/ 125010 h 165197"/>
                <a:gd name="connsiteX1" fmla="*/ 68751 w 114103"/>
                <a:gd name="connsiteY1" fmla="*/ 146239 h 165197"/>
                <a:gd name="connsiteX2" fmla="*/ 49176 w 114103"/>
                <a:gd name="connsiteY2" fmla="*/ 157707 h 165197"/>
                <a:gd name="connsiteX3" fmla="*/ 43767 w 114103"/>
                <a:gd name="connsiteY3" fmla="*/ 157707 h 165197"/>
                <a:gd name="connsiteX4" fmla="*/ 43767 w 114103"/>
                <a:gd name="connsiteY4" fmla="*/ 165272 h 165197"/>
                <a:gd name="connsiteX5" fmla="*/ 78539 w 114103"/>
                <a:gd name="connsiteY5" fmla="*/ 164540 h 165197"/>
                <a:gd name="connsiteX6" fmla="*/ 113569 w 114103"/>
                <a:gd name="connsiteY6" fmla="*/ 165272 h 165197"/>
                <a:gd name="connsiteX7" fmla="*/ 113569 w 114103"/>
                <a:gd name="connsiteY7" fmla="*/ 157707 h 165197"/>
                <a:gd name="connsiteX8" fmla="*/ 108160 w 114103"/>
                <a:gd name="connsiteY8" fmla="*/ 157707 h 165197"/>
                <a:gd name="connsiteX9" fmla="*/ 88584 w 114103"/>
                <a:gd name="connsiteY9" fmla="*/ 146239 h 165197"/>
                <a:gd name="connsiteX10" fmla="*/ 88584 w 114103"/>
                <a:gd name="connsiteY10" fmla="*/ 125010 h 165197"/>
                <a:gd name="connsiteX11" fmla="*/ 114341 w 114103"/>
                <a:gd name="connsiteY11" fmla="*/ 125010 h 165197"/>
                <a:gd name="connsiteX12" fmla="*/ 114341 w 114103"/>
                <a:gd name="connsiteY12" fmla="*/ 117445 h 165197"/>
                <a:gd name="connsiteX13" fmla="*/ 88584 w 114103"/>
                <a:gd name="connsiteY13" fmla="*/ 117445 h 165197"/>
                <a:gd name="connsiteX14" fmla="*/ 88584 w 114103"/>
                <a:gd name="connsiteY14" fmla="*/ 6419 h 165197"/>
                <a:gd name="connsiteX15" fmla="*/ 84463 w 114103"/>
                <a:gd name="connsiteY15" fmla="*/ 75 h 165197"/>
                <a:gd name="connsiteX16" fmla="*/ 79312 w 114103"/>
                <a:gd name="connsiteY16" fmla="*/ 3003 h 165197"/>
                <a:gd name="connsiteX17" fmla="*/ 238 w 114103"/>
                <a:gd name="connsiteY17" fmla="*/ 117445 h 165197"/>
                <a:gd name="connsiteX18" fmla="*/ 238 w 114103"/>
                <a:gd name="connsiteY18" fmla="*/ 125010 h 165197"/>
                <a:gd name="connsiteX19" fmla="*/ 68751 w 114103"/>
                <a:gd name="connsiteY19" fmla="*/ 125010 h 165197"/>
                <a:gd name="connsiteX20" fmla="*/ 70297 w 114103"/>
                <a:gd name="connsiteY20" fmla="*/ 117445 h 165197"/>
                <a:gd name="connsiteX21" fmla="*/ 7450 w 114103"/>
                <a:gd name="connsiteY21" fmla="*/ 117445 h 165197"/>
                <a:gd name="connsiteX22" fmla="*/ 70297 w 114103"/>
                <a:gd name="connsiteY22" fmla="*/ 26428 h 165197"/>
                <a:gd name="connsiteX23" fmla="*/ 70297 w 114103"/>
                <a:gd name="connsiteY23" fmla="*/ 117445 h 16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103" h="165197">
                  <a:moveTo>
                    <a:pt x="68751" y="125010"/>
                  </a:moveTo>
                  <a:lnTo>
                    <a:pt x="68751" y="146239"/>
                  </a:lnTo>
                  <a:cubicBezTo>
                    <a:pt x="68751" y="155023"/>
                    <a:pt x="68236" y="157707"/>
                    <a:pt x="49176" y="157707"/>
                  </a:cubicBezTo>
                  <a:lnTo>
                    <a:pt x="43767" y="157707"/>
                  </a:lnTo>
                  <a:lnTo>
                    <a:pt x="43767" y="165272"/>
                  </a:lnTo>
                  <a:cubicBezTo>
                    <a:pt x="54327" y="164540"/>
                    <a:pt x="67721" y="164540"/>
                    <a:pt x="78539" y="164540"/>
                  </a:cubicBezTo>
                  <a:cubicBezTo>
                    <a:pt x="89357" y="164540"/>
                    <a:pt x="103008" y="164540"/>
                    <a:pt x="113569" y="165272"/>
                  </a:cubicBezTo>
                  <a:lnTo>
                    <a:pt x="113569" y="157707"/>
                  </a:lnTo>
                  <a:lnTo>
                    <a:pt x="108160" y="157707"/>
                  </a:lnTo>
                  <a:cubicBezTo>
                    <a:pt x="89099" y="157707"/>
                    <a:pt x="88584" y="155023"/>
                    <a:pt x="88584" y="146239"/>
                  </a:cubicBezTo>
                  <a:lnTo>
                    <a:pt x="88584" y="125010"/>
                  </a:lnTo>
                  <a:lnTo>
                    <a:pt x="114341" y="125010"/>
                  </a:lnTo>
                  <a:lnTo>
                    <a:pt x="114341" y="117445"/>
                  </a:lnTo>
                  <a:lnTo>
                    <a:pt x="88584" y="117445"/>
                  </a:lnTo>
                  <a:lnTo>
                    <a:pt x="88584" y="6419"/>
                  </a:lnTo>
                  <a:cubicBezTo>
                    <a:pt x="88584" y="1539"/>
                    <a:pt x="88584" y="75"/>
                    <a:pt x="84463" y="75"/>
                  </a:cubicBezTo>
                  <a:cubicBezTo>
                    <a:pt x="82145" y="75"/>
                    <a:pt x="81372" y="75"/>
                    <a:pt x="79312" y="3003"/>
                  </a:cubicBezTo>
                  <a:lnTo>
                    <a:pt x="238" y="117445"/>
                  </a:lnTo>
                  <a:lnTo>
                    <a:pt x="238" y="125010"/>
                  </a:lnTo>
                  <a:lnTo>
                    <a:pt x="68751" y="125010"/>
                  </a:lnTo>
                  <a:close/>
                  <a:moveTo>
                    <a:pt x="70297" y="117445"/>
                  </a:moveTo>
                  <a:lnTo>
                    <a:pt x="7450" y="117445"/>
                  </a:lnTo>
                  <a:lnTo>
                    <a:pt x="70297" y="26428"/>
                  </a:lnTo>
                  <a:lnTo>
                    <a:pt x="70297" y="117445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4D1BA8-6339-E151-B003-96B7B6E41A2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830542" y="4205147"/>
              <a:ext cx="110497" cy="170321"/>
            </a:xfrm>
            <a:custGeom>
              <a:avLst/>
              <a:gdLst>
                <a:gd name="connsiteX0" fmla="*/ 108422 w 110497"/>
                <a:gd name="connsiteY0" fmla="*/ 16424 h 170321"/>
                <a:gd name="connsiteX1" fmla="*/ 110740 w 110497"/>
                <a:gd name="connsiteY1" fmla="*/ 7883 h 170321"/>
                <a:gd name="connsiteX2" fmla="*/ 48151 w 110497"/>
                <a:gd name="connsiteY2" fmla="*/ 7883 h 170321"/>
                <a:gd name="connsiteX3" fmla="*/ 15182 w 110497"/>
                <a:gd name="connsiteY3" fmla="*/ 75 h 170321"/>
                <a:gd name="connsiteX4" fmla="*/ 8743 w 110497"/>
                <a:gd name="connsiteY4" fmla="*/ 75 h 170321"/>
                <a:gd name="connsiteX5" fmla="*/ 243 w 110497"/>
                <a:gd name="connsiteY5" fmla="*/ 50342 h 170321"/>
                <a:gd name="connsiteX6" fmla="*/ 6682 w 110497"/>
                <a:gd name="connsiteY6" fmla="*/ 50342 h 170321"/>
                <a:gd name="connsiteX7" fmla="*/ 13121 w 110497"/>
                <a:gd name="connsiteY7" fmla="*/ 28136 h 170321"/>
                <a:gd name="connsiteX8" fmla="*/ 38363 w 110497"/>
                <a:gd name="connsiteY8" fmla="*/ 26672 h 170321"/>
                <a:gd name="connsiteX9" fmla="*/ 91680 w 110497"/>
                <a:gd name="connsiteY9" fmla="*/ 26672 h 170321"/>
                <a:gd name="connsiteX10" fmla="*/ 62832 w 110497"/>
                <a:gd name="connsiteY10" fmla="*/ 65226 h 170321"/>
                <a:gd name="connsiteX11" fmla="*/ 31151 w 110497"/>
                <a:gd name="connsiteY11" fmla="*/ 156975 h 170321"/>
                <a:gd name="connsiteX12" fmla="*/ 42999 w 110497"/>
                <a:gd name="connsiteY12" fmla="*/ 170396 h 170321"/>
                <a:gd name="connsiteX13" fmla="*/ 54848 w 110497"/>
                <a:gd name="connsiteY13" fmla="*/ 156975 h 170321"/>
                <a:gd name="connsiteX14" fmla="*/ 54848 w 110497"/>
                <a:gd name="connsiteY14" fmla="*/ 144531 h 170321"/>
                <a:gd name="connsiteX15" fmla="*/ 57681 w 110497"/>
                <a:gd name="connsiteY15" fmla="*/ 104513 h 170321"/>
                <a:gd name="connsiteX16" fmla="*/ 73650 w 110497"/>
                <a:gd name="connsiteY16" fmla="*/ 62786 h 170321"/>
                <a:gd name="connsiteX17" fmla="*/ 108422 w 110497"/>
                <a:gd name="connsiteY17" fmla="*/ 16424 h 17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0497" h="170321">
                  <a:moveTo>
                    <a:pt x="108422" y="16424"/>
                  </a:moveTo>
                  <a:cubicBezTo>
                    <a:pt x="110740" y="13495"/>
                    <a:pt x="110740" y="13007"/>
                    <a:pt x="110740" y="7883"/>
                  </a:cubicBezTo>
                  <a:lnTo>
                    <a:pt x="48151" y="7883"/>
                  </a:lnTo>
                  <a:cubicBezTo>
                    <a:pt x="16727" y="7883"/>
                    <a:pt x="16212" y="4711"/>
                    <a:pt x="15182" y="75"/>
                  </a:cubicBezTo>
                  <a:lnTo>
                    <a:pt x="8743" y="75"/>
                  </a:lnTo>
                  <a:lnTo>
                    <a:pt x="243" y="50342"/>
                  </a:lnTo>
                  <a:lnTo>
                    <a:pt x="6682" y="50342"/>
                  </a:lnTo>
                  <a:cubicBezTo>
                    <a:pt x="7455" y="46437"/>
                    <a:pt x="9773" y="31064"/>
                    <a:pt x="13121" y="28136"/>
                  </a:cubicBezTo>
                  <a:cubicBezTo>
                    <a:pt x="14924" y="26672"/>
                    <a:pt x="35015" y="26672"/>
                    <a:pt x="38363" y="26672"/>
                  </a:cubicBezTo>
                  <a:lnTo>
                    <a:pt x="91680" y="26672"/>
                  </a:lnTo>
                  <a:cubicBezTo>
                    <a:pt x="88847" y="30576"/>
                    <a:pt x="68499" y="57174"/>
                    <a:pt x="62832" y="65226"/>
                  </a:cubicBezTo>
                  <a:cubicBezTo>
                    <a:pt x="39651" y="98168"/>
                    <a:pt x="31151" y="132086"/>
                    <a:pt x="31151" y="156975"/>
                  </a:cubicBezTo>
                  <a:cubicBezTo>
                    <a:pt x="31151" y="159416"/>
                    <a:pt x="31151" y="170396"/>
                    <a:pt x="42999" y="170396"/>
                  </a:cubicBezTo>
                  <a:cubicBezTo>
                    <a:pt x="54848" y="170396"/>
                    <a:pt x="54848" y="159416"/>
                    <a:pt x="54848" y="156975"/>
                  </a:cubicBezTo>
                  <a:lnTo>
                    <a:pt x="54848" y="144531"/>
                  </a:lnTo>
                  <a:cubicBezTo>
                    <a:pt x="54848" y="131110"/>
                    <a:pt x="55620" y="117689"/>
                    <a:pt x="57681" y="104513"/>
                  </a:cubicBezTo>
                  <a:cubicBezTo>
                    <a:pt x="58711" y="98900"/>
                    <a:pt x="62317" y="77915"/>
                    <a:pt x="73650" y="62786"/>
                  </a:cubicBezTo>
                  <a:lnTo>
                    <a:pt x="108422" y="16424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F344FA4-0C62-C987-3625-72CD693FC641}"/>
              </a:ext>
            </a:extLst>
          </p:cNvPr>
          <p:cNvSpPr/>
          <p:nvPr/>
        </p:nvSpPr>
        <p:spPr>
          <a:xfrm>
            <a:off x="9260979" y="2188281"/>
            <a:ext cx="1294014" cy="6295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7974779-31F1-D4CB-6769-836774AD52D6}"/>
              </a:ext>
            </a:extLst>
          </p:cNvPr>
          <p:cNvSpPr/>
          <p:nvPr/>
        </p:nvSpPr>
        <p:spPr>
          <a:xfrm>
            <a:off x="6404455" y="2198872"/>
            <a:ext cx="1294014" cy="629516"/>
          </a:xfrm>
          <a:prstGeom prst="roundRect">
            <a:avLst/>
          </a:prstGeom>
          <a:noFill/>
          <a:ln w="38100">
            <a:solidFill>
              <a:srgbClr val="0000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000CB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C4F3CE-3F89-31AC-49C2-AF8F5B918DC9}"/>
              </a:ext>
            </a:extLst>
          </p:cNvPr>
          <p:cNvSpPr/>
          <p:nvPr/>
        </p:nvSpPr>
        <p:spPr>
          <a:xfrm>
            <a:off x="5783550" y="3186493"/>
            <a:ext cx="2189944" cy="869464"/>
          </a:xfrm>
          <a:prstGeom prst="roundRect">
            <a:avLst/>
          </a:prstGeom>
          <a:noFill/>
          <a:ln w="38100">
            <a:solidFill>
              <a:srgbClr val="0000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000CB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354C3A-0D37-D164-68EA-83EDA86FF560}"/>
              </a:ext>
            </a:extLst>
          </p:cNvPr>
          <p:cNvSpPr/>
          <p:nvPr/>
        </p:nvSpPr>
        <p:spPr>
          <a:xfrm>
            <a:off x="8098559" y="2184922"/>
            <a:ext cx="1096572" cy="62951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000CB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E7EECE2-85AF-8843-40EB-9AD7FBD6E3CD}"/>
              </a:ext>
            </a:extLst>
          </p:cNvPr>
          <p:cNvSpPr/>
          <p:nvPr/>
        </p:nvSpPr>
        <p:spPr>
          <a:xfrm>
            <a:off x="8134435" y="3100717"/>
            <a:ext cx="2121392" cy="52513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000CB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083E00-90B9-DBBE-1124-EFDD5C760638}"/>
              </a:ext>
            </a:extLst>
          </p:cNvPr>
          <p:cNvSpPr txBox="1"/>
          <p:nvPr/>
        </p:nvSpPr>
        <p:spPr>
          <a:xfrm>
            <a:off x="8662115" y="3699740"/>
            <a:ext cx="6179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/>
              <a:t>Observational Constraints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AB0E454-E238-EBDB-BD74-BC72AEED54FD}"/>
              </a:ext>
            </a:extLst>
          </p:cNvPr>
          <p:cNvSpPr/>
          <p:nvPr/>
        </p:nvSpPr>
        <p:spPr>
          <a:xfrm>
            <a:off x="8662115" y="3696537"/>
            <a:ext cx="3476983" cy="50400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TextBox 54">
            <a:hlinkClick r:id="rId31"/>
            <a:extLst>
              <a:ext uri="{FF2B5EF4-FFF2-40B4-BE49-F238E27FC236}">
                <a16:creationId xmlns:a16="http://schemas.microsoft.com/office/drawing/2014/main" id="{D23685F5-E03B-089C-54E4-70AADD1E9F9A}"/>
              </a:ext>
            </a:extLst>
          </p:cNvPr>
          <p:cNvSpPr txBox="1"/>
          <p:nvPr/>
        </p:nvSpPr>
        <p:spPr>
          <a:xfrm>
            <a:off x="8439949" y="6362447"/>
            <a:ext cx="3104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Cadoni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 et al. : 2211.11585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6" name="Graphic 55" descr="Signature with solid fill">
            <a:extLst>
              <a:ext uri="{FF2B5EF4-FFF2-40B4-BE49-F238E27FC236}">
                <a16:creationId xmlns:a16="http://schemas.microsoft.com/office/drawing/2014/main" id="{8F022E37-095A-EF65-8CF5-96DCB0422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068304" y="6362447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5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46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Birefringence, light rings, causality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63DBB-ED88-CB14-D445-8857E8C75650}"/>
              </a:ext>
            </a:extLst>
          </p:cNvPr>
          <p:cNvSpPr txBox="1"/>
          <p:nvPr/>
        </p:nvSpPr>
        <p:spPr>
          <a:xfrm>
            <a:off x="1414592" y="3572950"/>
            <a:ext cx="53982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Unpolarized light ray splits into two light rays!</a:t>
            </a:r>
            <a:endParaRPr lang="en-AU" sz="2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CBB427-5182-97C9-F158-4070CB5E54E8}"/>
              </a:ext>
            </a:extLst>
          </p:cNvPr>
          <p:cNvSpPr/>
          <p:nvPr/>
        </p:nvSpPr>
        <p:spPr>
          <a:xfrm>
            <a:off x="1274618" y="3422767"/>
            <a:ext cx="5538183" cy="73125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Graphic 10" descr="Arrow Down with solid fill">
            <a:extLst>
              <a:ext uri="{FF2B5EF4-FFF2-40B4-BE49-F238E27FC236}">
                <a16:creationId xmlns:a16="http://schemas.microsoft.com/office/drawing/2014/main" id="{DA980C40-CA42-C4DF-19C2-5A55603F50D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657600" y="2433631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179431-734B-BBF8-95F1-39D0C8F6A0C2}"/>
              </a:ext>
            </a:extLst>
          </p:cNvPr>
          <p:cNvSpPr txBox="1"/>
          <p:nvPr/>
        </p:nvSpPr>
        <p:spPr>
          <a:xfrm>
            <a:off x="893618" y="1773297"/>
            <a:ext cx="6558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 nonlinearity of the theory affects light propagation!</a:t>
            </a:r>
            <a:endParaRPr lang="en-AU" sz="2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5D5748-2B29-AE22-5627-DE96AEDD8C72}"/>
              </a:ext>
            </a:extLst>
          </p:cNvPr>
          <p:cNvSpPr/>
          <p:nvPr/>
        </p:nvSpPr>
        <p:spPr>
          <a:xfrm>
            <a:off x="865970" y="1627644"/>
            <a:ext cx="6507201" cy="73125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98657-C867-E544-2682-758941FE2F96}"/>
              </a:ext>
            </a:extLst>
          </p:cNvPr>
          <p:cNvSpPr txBox="1"/>
          <p:nvPr/>
        </p:nvSpPr>
        <p:spPr>
          <a:xfrm>
            <a:off x="8345699" y="3255791"/>
            <a:ext cx="36020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Treating light as perturbation!</a:t>
            </a:r>
            <a:endParaRPr lang="en-AU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3877326-F387-7386-DB34-3B2C57202DD5}"/>
              </a:ext>
            </a:extLst>
          </p:cNvPr>
          <p:cNvSpPr/>
          <p:nvPr/>
        </p:nvSpPr>
        <p:spPr>
          <a:xfrm>
            <a:off x="8092439" y="2804816"/>
            <a:ext cx="3961015" cy="13255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6" name="Group 95" descr="\documentclass{article}&#10;\usepackage{amsmath}&#10;\usepackage{tensor}&#10;\pagestyle{empty}&#10;\begin{document}&#10;&#10;$$\bar{g}^{\mu\nu}=g^{\mu\nu}-\frac{4\mathcal{L}_{\mathcal{F}\mathcal{F}}}{\mathcal{L}_{\mathcal{F}}}\tensor{F}{^\mu_\rho}\tensor{F}{^\rho^\nu}$$&#10;&#10;&#10;\end{document}" title="IguanaTex Vector Display">
            <a:extLst>
              <a:ext uri="{FF2B5EF4-FFF2-40B4-BE49-F238E27FC236}">
                <a16:creationId xmlns:a16="http://schemas.microsoft.com/office/drawing/2014/main" id="{F4C5A60B-F29B-D438-F291-CB5BD0284BA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382590" y="5365848"/>
            <a:ext cx="2952162" cy="560532"/>
            <a:chOff x="6180159" y="7019408"/>
            <a:chExt cx="2952162" cy="56053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58C087F-6F88-E14B-8743-98C72E56996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02526" y="7217423"/>
              <a:ext cx="91548" cy="7755"/>
            </a:xfrm>
            <a:custGeom>
              <a:avLst/>
              <a:gdLst>
                <a:gd name="connsiteX0" fmla="*/ 91724 w 91548"/>
                <a:gd name="connsiteY0" fmla="*/ 7833 h 7755"/>
                <a:gd name="connsiteX1" fmla="*/ 91724 w 91548"/>
                <a:gd name="connsiteY1" fmla="*/ 77 h 7755"/>
                <a:gd name="connsiteX2" fmla="*/ 175 w 91548"/>
                <a:gd name="connsiteY2" fmla="*/ 77 h 7755"/>
                <a:gd name="connsiteX3" fmla="*/ 175 w 91548"/>
                <a:gd name="connsiteY3" fmla="*/ 7833 h 7755"/>
                <a:gd name="connsiteX4" fmla="*/ 91724 w 91548"/>
                <a:gd name="connsiteY4" fmla="*/ 7833 h 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48" h="7755">
                  <a:moveTo>
                    <a:pt x="91724" y="7833"/>
                  </a:moveTo>
                  <a:lnTo>
                    <a:pt x="91724" y="77"/>
                  </a:lnTo>
                  <a:lnTo>
                    <a:pt x="175" y="77"/>
                  </a:lnTo>
                  <a:lnTo>
                    <a:pt x="175" y="7833"/>
                  </a:lnTo>
                  <a:lnTo>
                    <a:pt x="91724" y="7833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345D824-8FDB-9B63-095B-95BE648040A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180159" y="7254449"/>
              <a:ext cx="116400" cy="161863"/>
            </a:xfrm>
            <a:custGeom>
              <a:avLst/>
              <a:gdLst>
                <a:gd name="connsiteX0" fmla="*/ 115815 w 116400"/>
                <a:gd name="connsiteY0" fmla="*/ 16339 h 161863"/>
                <a:gd name="connsiteX1" fmla="*/ 116576 w 116400"/>
                <a:gd name="connsiteY1" fmla="*/ 11836 h 161863"/>
                <a:gd name="connsiteX2" fmla="*/ 109222 w 116400"/>
                <a:gd name="connsiteY2" fmla="*/ 5081 h 161863"/>
                <a:gd name="connsiteX3" fmla="*/ 98824 w 116400"/>
                <a:gd name="connsiteY3" fmla="*/ 15838 h 161863"/>
                <a:gd name="connsiteX4" fmla="*/ 75240 w 116400"/>
                <a:gd name="connsiteY4" fmla="*/ 77 h 161863"/>
                <a:gd name="connsiteX5" fmla="*/ 14884 w 116400"/>
                <a:gd name="connsiteY5" fmla="*/ 71127 h 161863"/>
                <a:gd name="connsiteX6" fmla="*/ 48612 w 116400"/>
                <a:gd name="connsiteY6" fmla="*/ 110655 h 161863"/>
                <a:gd name="connsiteX7" fmla="*/ 78029 w 116400"/>
                <a:gd name="connsiteY7" fmla="*/ 96145 h 161863"/>
                <a:gd name="connsiteX8" fmla="*/ 78283 w 116400"/>
                <a:gd name="connsiteY8" fmla="*/ 96395 h 161863"/>
                <a:gd name="connsiteX9" fmla="*/ 69914 w 116400"/>
                <a:gd name="connsiteY9" fmla="*/ 129418 h 161863"/>
                <a:gd name="connsiteX10" fmla="*/ 33396 w 116400"/>
                <a:gd name="connsiteY10" fmla="*/ 156437 h 161863"/>
                <a:gd name="connsiteX11" fmla="*/ 13109 w 116400"/>
                <a:gd name="connsiteY11" fmla="*/ 153935 h 161863"/>
                <a:gd name="connsiteX12" fmla="*/ 23506 w 116400"/>
                <a:gd name="connsiteY12" fmla="*/ 140926 h 161863"/>
                <a:gd name="connsiteX13" fmla="*/ 13869 w 116400"/>
                <a:gd name="connsiteY13" fmla="*/ 132170 h 161863"/>
                <a:gd name="connsiteX14" fmla="*/ 175 w 116400"/>
                <a:gd name="connsiteY14" fmla="*/ 146680 h 161863"/>
                <a:gd name="connsiteX15" fmla="*/ 33903 w 116400"/>
                <a:gd name="connsiteY15" fmla="*/ 161941 h 161863"/>
                <a:gd name="connsiteX16" fmla="*/ 87666 w 116400"/>
                <a:gd name="connsiteY16" fmla="*/ 127417 h 161863"/>
                <a:gd name="connsiteX17" fmla="*/ 115815 w 116400"/>
                <a:gd name="connsiteY17" fmla="*/ 16339 h 161863"/>
                <a:gd name="connsiteX18" fmla="*/ 82848 w 116400"/>
                <a:gd name="connsiteY18" fmla="*/ 78632 h 161863"/>
                <a:gd name="connsiteX19" fmla="*/ 69914 w 116400"/>
                <a:gd name="connsiteY19" fmla="*/ 96145 h 161863"/>
                <a:gd name="connsiteX20" fmla="*/ 49373 w 116400"/>
                <a:gd name="connsiteY20" fmla="*/ 105151 h 161863"/>
                <a:gd name="connsiteX21" fmla="*/ 32889 w 116400"/>
                <a:gd name="connsiteY21" fmla="*/ 82135 h 161863"/>
                <a:gd name="connsiteX22" fmla="*/ 47090 w 116400"/>
                <a:gd name="connsiteY22" fmla="*/ 27847 h 161863"/>
                <a:gd name="connsiteX23" fmla="*/ 75493 w 116400"/>
                <a:gd name="connsiteY23" fmla="*/ 5581 h 161863"/>
                <a:gd name="connsiteX24" fmla="*/ 95781 w 116400"/>
                <a:gd name="connsiteY24" fmla="*/ 27096 h 161863"/>
                <a:gd name="connsiteX25" fmla="*/ 95020 w 116400"/>
                <a:gd name="connsiteY25" fmla="*/ 30849 h 161863"/>
                <a:gd name="connsiteX26" fmla="*/ 82848 w 116400"/>
                <a:gd name="connsiteY26" fmla="*/ 78632 h 161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400" h="161863">
                  <a:moveTo>
                    <a:pt x="115815" y="16339"/>
                  </a:moveTo>
                  <a:cubicBezTo>
                    <a:pt x="116069" y="14838"/>
                    <a:pt x="116576" y="13587"/>
                    <a:pt x="116576" y="11836"/>
                  </a:cubicBezTo>
                  <a:cubicBezTo>
                    <a:pt x="116576" y="7583"/>
                    <a:pt x="113533" y="5081"/>
                    <a:pt x="109222" y="5081"/>
                  </a:cubicBezTo>
                  <a:cubicBezTo>
                    <a:pt x="106686" y="5081"/>
                    <a:pt x="99839" y="6832"/>
                    <a:pt x="98824" y="15838"/>
                  </a:cubicBezTo>
                  <a:cubicBezTo>
                    <a:pt x="94259" y="6582"/>
                    <a:pt x="85384" y="77"/>
                    <a:pt x="75240" y="77"/>
                  </a:cubicBezTo>
                  <a:cubicBezTo>
                    <a:pt x="46330" y="77"/>
                    <a:pt x="14884" y="35102"/>
                    <a:pt x="14884" y="71127"/>
                  </a:cubicBezTo>
                  <a:cubicBezTo>
                    <a:pt x="14884" y="95895"/>
                    <a:pt x="30353" y="110655"/>
                    <a:pt x="48612" y="110655"/>
                  </a:cubicBezTo>
                  <a:cubicBezTo>
                    <a:pt x="63574" y="110655"/>
                    <a:pt x="75493" y="98897"/>
                    <a:pt x="78029" y="96145"/>
                  </a:cubicBezTo>
                  <a:lnTo>
                    <a:pt x="78283" y="96395"/>
                  </a:lnTo>
                  <a:cubicBezTo>
                    <a:pt x="72957" y="118660"/>
                    <a:pt x="69914" y="128918"/>
                    <a:pt x="69914" y="129418"/>
                  </a:cubicBezTo>
                  <a:cubicBezTo>
                    <a:pt x="68900" y="131670"/>
                    <a:pt x="60277" y="156437"/>
                    <a:pt x="33396" y="156437"/>
                  </a:cubicBezTo>
                  <a:cubicBezTo>
                    <a:pt x="28578" y="156437"/>
                    <a:pt x="20209" y="156187"/>
                    <a:pt x="13109" y="153935"/>
                  </a:cubicBezTo>
                  <a:cubicBezTo>
                    <a:pt x="20716" y="151684"/>
                    <a:pt x="23506" y="145179"/>
                    <a:pt x="23506" y="140926"/>
                  </a:cubicBezTo>
                  <a:cubicBezTo>
                    <a:pt x="23506" y="136923"/>
                    <a:pt x="20716" y="132170"/>
                    <a:pt x="13869" y="132170"/>
                  </a:cubicBezTo>
                  <a:cubicBezTo>
                    <a:pt x="8290" y="132170"/>
                    <a:pt x="175" y="136673"/>
                    <a:pt x="175" y="146680"/>
                  </a:cubicBezTo>
                  <a:cubicBezTo>
                    <a:pt x="175" y="156937"/>
                    <a:pt x="9558" y="161941"/>
                    <a:pt x="33903" y="161941"/>
                  </a:cubicBezTo>
                  <a:cubicBezTo>
                    <a:pt x="65603" y="161941"/>
                    <a:pt x="83862" y="142427"/>
                    <a:pt x="87666" y="127417"/>
                  </a:cubicBezTo>
                  <a:lnTo>
                    <a:pt x="115815" y="16339"/>
                  </a:lnTo>
                  <a:close/>
                  <a:moveTo>
                    <a:pt x="82848" y="78632"/>
                  </a:moveTo>
                  <a:cubicBezTo>
                    <a:pt x="81326" y="85137"/>
                    <a:pt x="75493" y="91391"/>
                    <a:pt x="69914" y="96145"/>
                  </a:cubicBezTo>
                  <a:cubicBezTo>
                    <a:pt x="64589" y="100648"/>
                    <a:pt x="56727" y="105151"/>
                    <a:pt x="49373" y="105151"/>
                  </a:cubicBezTo>
                  <a:cubicBezTo>
                    <a:pt x="36693" y="105151"/>
                    <a:pt x="32889" y="92142"/>
                    <a:pt x="32889" y="82135"/>
                  </a:cubicBezTo>
                  <a:cubicBezTo>
                    <a:pt x="32889" y="70126"/>
                    <a:pt x="40243" y="40606"/>
                    <a:pt x="47090" y="27847"/>
                  </a:cubicBezTo>
                  <a:cubicBezTo>
                    <a:pt x="53938" y="15588"/>
                    <a:pt x="64842" y="5581"/>
                    <a:pt x="75493" y="5581"/>
                  </a:cubicBezTo>
                  <a:cubicBezTo>
                    <a:pt x="92231" y="5581"/>
                    <a:pt x="95781" y="25845"/>
                    <a:pt x="95781" y="27096"/>
                  </a:cubicBezTo>
                  <a:cubicBezTo>
                    <a:pt x="95781" y="28347"/>
                    <a:pt x="95274" y="29848"/>
                    <a:pt x="95020" y="30849"/>
                  </a:cubicBezTo>
                  <a:lnTo>
                    <a:pt x="82848" y="78632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723412E-C917-B89E-3CCC-AEDCDA68DC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315287" y="7184502"/>
              <a:ext cx="105800" cy="114705"/>
            </a:xfrm>
            <a:custGeom>
              <a:avLst/>
              <a:gdLst>
                <a:gd name="connsiteX0" fmla="*/ 890 w 105800"/>
                <a:gd name="connsiteY0" fmla="*/ 105497 h 114705"/>
                <a:gd name="connsiteX1" fmla="*/ 180 w 105800"/>
                <a:gd name="connsiteY1" fmla="*/ 109175 h 114705"/>
                <a:gd name="connsiteX2" fmla="*/ 6216 w 105800"/>
                <a:gd name="connsiteY2" fmla="*/ 114779 h 114705"/>
                <a:gd name="connsiteX3" fmla="*/ 14737 w 105800"/>
                <a:gd name="connsiteY3" fmla="*/ 106023 h 114705"/>
                <a:gd name="connsiteX4" fmla="*/ 22902 w 105800"/>
                <a:gd name="connsiteY4" fmla="*/ 73975 h 114705"/>
                <a:gd name="connsiteX5" fmla="*/ 41897 w 105800"/>
                <a:gd name="connsiteY5" fmla="*/ 79054 h 114705"/>
                <a:gd name="connsiteX6" fmla="*/ 67459 w 105800"/>
                <a:gd name="connsiteY6" fmla="*/ 66445 h 114705"/>
                <a:gd name="connsiteX7" fmla="*/ 85744 w 105800"/>
                <a:gd name="connsiteY7" fmla="*/ 79054 h 114705"/>
                <a:gd name="connsiteX8" fmla="*/ 99768 w 105800"/>
                <a:gd name="connsiteY8" fmla="*/ 69772 h 114705"/>
                <a:gd name="connsiteX9" fmla="*/ 105981 w 105800"/>
                <a:gd name="connsiteY9" fmla="*/ 52260 h 114705"/>
                <a:gd name="connsiteX10" fmla="*/ 103140 w 105800"/>
                <a:gd name="connsiteY10" fmla="*/ 49983 h 114705"/>
                <a:gd name="connsiteX11" fmla="*/ 99235 w 105800"/>
                <a:gd name="connsiteY11" fmla="*/ 55412 h 114705"/>
                <a:gd name="connsiteX12" fmla="*/ 86276 w 105800"/>
                <a:gd name="connsiteY12" fmla="*/ 74150 h 114705"/>
                <a:gd name="connsiteX13" fmla="*/ 80418 w 105800"/>
                <a:gd name="connsiteY13" fmla="*/ 65569 h 114705"/>
                <a:gd name="connsiteX14" fmla="*/ 83081 w 105800"/>
                <a:gd name="connsiteY14" fmla="*/ 51734 h 114705"/>
                <a:gd name="connsiteX15" fmla="*/ 86986 w 105800"/>
                <a:gd name="connsiteY15" fmla="*/ 35973 h 114705"/>
                <a:gd name="connsiteX16" fmla="*/ 91069 w 105800"/>
                <a:gd name="connsiteY16" fmla="*/ 20387 h 114705"/>
                <a:gd name="connsiteX17" fmla="*/ 94087 w 105800"/>
                <a:gd name="connsiteY17" fmla="*/ 7428 h 114705"/>
                <a:gd name="connsiteX18" fmla="*/ 88229 w 105800"/>
                <a:gd name="connsiteY18" fmla="*/ 1824 h 114705"/>
                <a:gd name="connsiteX19" fmla="*/ 80951 w 105800"/>
                <a:gd name="connsiteY19" fmla="*/ 6027 h 114705"/>
                <a:gd name="connsiteX20" fmla="*/ 78110 w 105800"/>
                <a:gd name="connsiteY20" fmla="*/ 16185 h 114705"/>
                <a:gd name="connsiteX21" fmla="*/ 74383 w 105800"/>
                <a:gd name="connsiteY21" fmla="*/ 30720 h 114705"/>
                <a:gd name="connsiteX22" fmla="*/ 68880 w 105800"/>
                <a:gd name="connsiteY22" fmla="*/ 52610 h 114705"/>
                <a:gd name="connsiteX23" fmla="*/ 66039 w 105800"/>
                <a:gd name="connsiteY23" fmla="*/ 59615 h 114705"/>
                <a:gd name="connsiteX24" fmla="*/ 42607 w 105800"/>
                <a:gd name="connsiteY24" fmla="*/ 74150 h 114705"/>
                <a:gd name="connsiteX25" fmla="*/ 28051 w 105800"/>
                <a:gd name="connsiteY25" fmla="*/ 58564 h 114705"/>
                <a:gd name="connsiteX26" fmla="*/ 31068 w 105800"/>
                <a:gd name="connsiteY26" fmla="*/ 42278 h 114705"/>
                <a:gd name="connsiteX27" fmla="*/ 34974 w 105800"/>
                <a:gd name="connsiteY27" fmla="*/ 26517 h 114705"/>
                <a:gd name="connsiteX28" fmla="*/ 37459 w 105800"/>
                <a:gd name="connsiteY28" fmla="*/ 16710 h 114705"/>
                <a:gd name="connsiteX29" fmla="*/ 40122 w 105800"/>
                <a:gd name="connsiteY29" fmla="*/ 5677 h 114705"/>
                <a:gd name="connsiteX30" fmla="*/ 34086 w 105800"/>
                <a:gd name="connsiteY30" fmla="*/ 73 h 114705"/>
                <a:gd name="connsiteX31" fmla="*/ 25565 w 105800"/>
                <a:gd name="connsiteY31" fmla="*/ 8304 h 114705"/>
                <a:gd name="connsiteX32" fmla="*/ 890 w 105800"/>
                <a:gd name="connsiteY32" fmla="*/ 105497 h 11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800" h="114705">
                  <a:moveTo>
                    <a:pt x="890" y="105497"/>
                  </a:moveTo>
                  <a:cubicBezTo>
                    <a:pt x="180" y="108124"/>
                    <a:pt x="180" y="109000"/>
                    <a:pt x="180" y="109175"/>
                  </a:cubicBezTo>
                  <a:cubicBezTo>
                    <a:pt x="180" y="113027"/>
                    <a:pt x="3376" y="114779"/>
                    <a:pt x="6216" y="114779"/>
                  </a:cubicBezTo>
                  <a:cubicBezTo>
                    <a:pt x="12606" y="114779"/>
                    <a:pt x="14027" y="109000"/>
                    <a:pt x="14737" y="106023"/>
                  </a:cubicBezTo>
                  <a:cubicBezTo>
                    <a:pt x="15092" y="105147"/>
                    <a:pt x="18642" y="91137"/>
                    <a:pt x="22902" y="73975"/>
                  </a:cubicBezTo>
                  <a:cubicBezTo>
                    <a:pt x="28406" y="77653"/>
                    <a:pt x="35506" y="79054"/>
                    <a:pt x="41897" y="79054"/>
                  </a:cubicBezTo>
                  <a:cubicBezTo>
                    <a:pt x="57163" y="79054"/>
                    <a:pt x="67104" y="66795"/>
                    <a:pt x="67459" y="66445"/>
                  </a:cubicBezTo>
                  <a:cubicBezTo>
                    <a:pt x="70832" y="78528"/>
                    <a:pt x="83081" y="79054"/>
                    <a:pt x="85744" y="79054"/>
                  </a:cubicBezTo>
                  <a:cubicBezTo>
                    <a:pt x="92134" y="79054"/>
                    <a:pt x="96572" y="75201"/>
                    <a:pt x="99768" y="69772"/>
                  </a:cubicBezTo>
                  <a:cubicBezTo>
                    <a:pt x="103673" y="62942"/>
                    <a:pt x="105981" y="52960"/>
                    <a:pt x="105981" y="52260"/>
                  </a:cubicBezTo>
                  <a:cubicBezTo>
                    <a:pt x="105981" y="49983"/>
                    <a:pt x="103673" y="49983"/>
                    <a:pt x="103140" y="49983"/>
                  </a:cubicBezTo>
                  <a:cubicBezTo>
                    <a:pt x="100655" y="49983"/>
                    <a:pt x="100478" y="50684"/>
                    <a:pt x="99235" y="55412"/>
                  </a:cubicBezTo>
                  <a:cubicBezTo>
                    <a:pt x="97105" y="63818"/>
                    <a:pt x="93732" y="74150"/>
                    <a:pt x="86276" y="74150"/>
                  </a:cubicBezTo>
                  <a:cubicBezTo>
                    <a:pt x="81661" y="74150"/>
                    <a:pt x="80418" y="70297"/>
                    <a:pt x="80418" y="65569"/>
                  </a:cubicBezTo>
                  <a:cubicBezTo>
                    <a:pt x="80418" y="62592"/>
                    <a:pt x="81838" y="56288"/>
                    <a:pt x="83081" y="51734"/>
                  </a:cubicBezTo>
                  <a:cubicBezTo>
                    <a:pt x="84324" y="47006"/>
                    <a:pt x="86099" y="39826"/>
                    <a:pt x="86986" y="35973"/>
                  </a:cubicBezTo>
                  <a:lnTo>
                    <a:pt x="91069" y="20387"/>
                  </a:lnTo>
                  <a:cubicBezTo>
                    <a:pt x="92134" y="16009"/>
                    <a:pt x="94087" y="8304"/>
                    <a:pt x="94087" y="7428"/>
                  </a:cubicBezTo>
                  <a:cubicBezTo>
                    <a:pt x="94087" y="3926"/>
                    <a:pt x="91247" y="1824"/>
                    <a:pt x="88229" y="1824"/>
                  </a:cubicBezTo>
                  <a:cubicBezTo>
                    <a:pt x="86276" y="1824"/>
                    <a:pt x="82903" y="2700"/>
                    <a:pt x="80951" y="6027"/>
                  </a:cubicBezTo>
                  <a:cubicBezTo>
                    <a:pt x="80418" y="7078"/>
                    <a:pt x="78998" y="12682"/>
                    <a:pt x="78110" y="16185"/>
                  </a:cubicBezTo>
                  <a:lnTo>
                    <a:pt x="74383" y="30720"/>
                  </a:lnTo>
                  <a:lnTo>
                    <a:pt x="68880" y="52610"/>
                  </a:lnTo>
                  <a:cubicBezTo>
                    <a:pt x="67637" y="56988"/>
                    <a:pt x="67637" y="57338"/>
                    <a:pt x="66039" y="59615"/>
                  </a:cubicBezTo>
                  <a:cubicBezTo>
                    <a:pt x="60536" y="67320"/>
                    <a:pt x="52725" y="74150"/>
                    <a:pt x="42607" y="74150"/>
                  </a:cubicBezTo>
                  <a:cubicBezTo>
                    <a:pt x="28051" y="74150"/>
                    <a:pt x="28051" y="61716"/>
                    <a:pt x="28051" y="58564"/>
                  </a:cubicBezTo>
                  <a:cubicBezTo>
                    <a:pt x="28051" y="54011"/>
                    <a:pt x="28583" y="51734"/>
                    <a:pt x="31068" y="42278"/>
                  </a:cubicBezTo>
                  <a:cubicBezTo>
                    <a:pt x="32843" y="34572"/>
                    <a:pt x="33199" y="33347"/>
                    <a:pt x="34974" y="26517"/>
                  </a:cubicBezTo>
                  <a:lnTo>
                    <a:pt x="37459" y="16710"/>
                  </a:lnTo>
                  <a:cubicBezTo>
                    <a:pt x="38347" y="13032"/>
                    <a:pt x="40122" y="6378"/>
                    <a:pt x="40122" y="5677"/>
                  </a:cubicBezTo>
                  <a:cubicBezTo>
                    <a:pt x="40122" y="2525"/>
                    <a:pt x="37636" y="73"/>
                    <a:pt x="34086" y="73"/>
                  </a:cubicBezTo>
                  <a:cubicBezTo>
                    <a:pt x="27695" y="73"/>
                    <a:pt x="26098" y="6203"/>
                    <a:pt x="25565" y="8304"/>
                  </a:cubicBezTo>
                  <a:lnTo>
                    <a:pt x="890" y="105497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3BA871-F342-B445-512F-8C5AAF2B6CF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442676" y="7184502"/>
              <a:ext cx="91243" cy="77229"/>
            </a:xfrm>
            <a:custGeom>
              <a:avLst/>
              <a:gdLst>
                <a:gd name="connsiteX0" fmla="*/ 31783 w 91243"/>
                <a:gd name="connsiteY0" fmla="*/ 5152 h 77229"/>
                <a:gd name="connsiteX1" fmla="*/ 32138 w 91243"/>
                <a:gd name="connsiteY1" fmla="*/ 2525 h 77229"/>
                <a:gd name="connsiteX2" fmla="*/ 29298 w 91243"/>
                <a:gd name="connsiteY2" fmla="*/ 73 h 77229"/>
                <a:gd name="connsiteX3" fmla="*/ 17759 w 91243"/>
                <a:gd name="connsiteY3" fmla="*/ 949 h 77229"/>
                <a:gd name="connsiteX4" fmla="*/ 7818 w 91243"/>
                <a:gd name="connsiteY4" fmla="*/ 1824 h 77229"/>
                <a:gd name="connsiteX5" fmla="*/ 2848 w 91243"/>
                <a:gd name="connsiteY5" fmla="*/ 5852 h 77229"/>
                <a:gd name="connsiteX6" fmla="*/ 7463 w 91243"/>
                <a:gd name="connsiteY6" fmla="*/ 8304 h 77229"/>
                <a:gd name="connsiteX7" fmla="*/ 15984 w 91243"/>
                <a:gd name="connsiteY7" fmla="*/ 10931 h 77229"/>
                <a:gd name="connsiteX8" fmla="*/ 14386 w 91243"/>
                <a:gd name="connsiteY8" fmla="*/ 17761 h 77229"/>
                <a:gd name="connsiteX9" fmla="*/ 5511 w 91243"/>
                <a:gd name="connsiteY9" fmla="*/ 53135 h 77229"/>
                <a:gd name="connsiteX10" fmla="*/ 185 w 91243"/>
                <a:gd name="connsiteY10" fmla="*/ 74851 h 77229"/>
                <a:gd name="connsiteX11" fmla="*/ 3558 w 91243"/>
                <a:gd name="connsiteY11" fmla="*/ 77302 h 77229"/>
                <a:gd name="connsiteX12" fmla="*/ 6398 w 91243"/>
                <a:gd name="connsiteY12" fmla="*/ 77302 h 77229"/>
                <a:gd name="connsiteX13" fmla="*/ 63736 w 91243"/>
                <a:gd name="connsiteY13" fmla="*/ 49983 h 77229"/>
                <a:gd name="connsiteX14" fmla="*/ 91429 w 91243"/>
                <a:gd name="connsiteY14" fmla="*/ 5677 h 77229"/>
                <a:gd name="connsiteX15" fmla="*/ 85393 w 91243"/>
                <a:gd name="connsiteY15" fmla="*/ 73 h 77229"/>
                <a:gd name="connsiteX16" fmla="*/ 76340 w 91243"/>
                <a:gd name="connsiteY16" fmla="*/ 9880 h 77229"/>
                <a:gd name="connsiteX17" fmla="*/ 15274 w 91243"/>
                <a:gd name="connsiteY17" fmla="*/ 70297 h 77229"/>
                <a:gd name="connsiteX18" fmla="*/ 31783 w 91243"/>
                <a:gd name="connsiteY18" fmla="*/ 5152 h 7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243" h="77229">
                  <a:moveTo>
                    <a:pt x="31783" y="5152"/>
                  </a:moveTo>
                  <a:cubicBezTo>
                    <a:pt x="31961" y="4451"/>
                    <a:pt x="32138" y="3401"/>
                    <a:pt x="32138" y="2525"/>
                  </a:cubicBezTo>
                  <a:cubicBezTo>
                    <a:pt x="32138" y="2350"/>
                    <a:pt x="32138" y="73"/>
                    <a:pt x="29298" y="73"/>
                  </a:cubicBezTo>
                  <a:cubicBezTo>
                    <a:pt x="29120" y="73"/>
                    <a:pt x="19002" y="949"/>
                    <a:pt x="17759" y="949"/>
                  </a:cubicBezTo>
                  <a:cubicBezTo>
                    <a:pt x="14386" y="1299"/>
                    <a:pt x="11191" y="1474"/>
                    <a:pt x="7818" y="1824"/>
                  </a:cubicBezTo>
                  <a:cubicBezTo>
                    <a:pt x="4978" y="2000"/>
                    <a:pt x="2848" y="2175"/>
                    <a:pt x="2848" y="5852"/>
                  </a:cubicBezTo>
                  <a:cubicBezTo>
                    <a:pt x="2848" y="8304"/>
                    <a:pt x="5333" y="8304"/>
                    <a:pt x="7463" y="8304"/>
                  </a:cubicBezTo>
                  <a:cubicBezTo>
                    <a:pt x="15984" y="8304"/>
                    <a:pt x="15984" y="9355"/>
                    <a:pt x="15984" y="10931"/>
                  </a:cubicBezTo>
                  <a:cubicBezTo>
                    <a:pt x="15984" y="11982"/>
                    <a:pt x="15097" y="15484"/>
                    <a:pt x="14386" y="17761"/>
                  </a:cubicBezTo>
                  <a:lnTo>
                    <a:pt x="5511" y="53135"/>
                  </a:lnTo>
                  <a:cubicBezTo>
                    <a:pt x="1073" y="70648"/>
                    <a:pt x="185" y="74150"/>
                    <a:pt x="185" y="74851"/>
                  </a:cubicBezTo>
                  <a:cubicBezTo>
                    <a:pt x="185" y="77302"/>
                    <a:pt x="2848" y="77302"/>
                    <a:pt x="3558" y="77302"/>
                  </a:cubicBezTo>
                  <a:lnTo>
                    <a:pt x="6398" y="77302"/>
                  </a:lnTo>
                  <a:cubicBezTo>
                    <a:pt x="22197" y="74851"/>
                    <a:pt x="44742" y="66620"/>
                    <a:pt x="63736" y="49983"/>
                  </a:cubicBezTo>
                  <a:cubicBezTo>
                    <a:pt x="87879" y="28793"/>
                    <a:pt x="91429" y="6027"/>
                    <a:pt x="91429" y="5677"/>
                  </a:cubicBezTo>
                  <a:cubicBezTo>
                    <a:pt x="91429" y="2525"/>
                    <a:pt x="88944" y="73"/>
                    <a:pt x="85393" y="73"/>
                  </a:cubicBezTo>
                  <a:cubicBezTo>
                    <a:pt x="79180" y="73"/>
                    <a:pt x="77938" y="4977"/>
                    <a:pt x="76340" y="9880"/>
                  </a:cubicBezTo>
                  <a:cubicBezTo>
                    <a:pt x="69239" y="34748"/>
                    <a:pt x="45452" y="61541"/>
                    <a:pt x="15274" y="70297"/>
                  </a:cubicBezTo>
                  <a:lnTo>
                    <a:pt x="31783" y="5152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EE4E2A4-338E-01D4-4EE1-A6C5AD8EAAE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640543" y="7273212"/>
              <a:ext cx="168641" cy="58541"/>
            </a:xfrm>
            <a:custGeom>
              <a:avLst/>
              <a:gdLst>
                <a:gd name="connsiteX0" fmla="*/ 160212 w 168641"/>
                <a:gd name="connsiteY0" fmla="*/ 10084 h 58541"/>
                <a:gd name="connsiteX1" fmla="*/ 168834 w 168641"/>
                <a:gd name="connsiteY1" fmla="*/ 5081 h 58541"/>
                <a:gd name="connsiteX2" fmla="*/ 160466 w 168641"/>
                <a:gd name="connsiteY2" fmla="*/ 77 h 58541"/>
                <a:gd name="connsiteX3" fmla="*/ 8561 w 168641"/>
                <a:gd name="connsiteY3" fmla="*/ 77 h 58541"/>
                <a:gd name="connsiteX4" fmla="*/ 193 w 168641"/>
                <a:gd name="connsiteY4" fmla="*/ 5081 h 58541"/>
                <a:gd name="connsiteX5" fmla="*/ 8815 w 168641"/>
                <a:gd name="connsiteY5" fmla="*/ 10084 h 58541"/>
                <a:gd name="connsiteX6" fmla="*/ 160212 w 168641"/>
                <a:gd name="connsiteY6" fmla="*/ 10084 h 58541"/>
                <a:gd name="connsiteX7" fmla="*/ 160466 w 168641"/>
                <a:gd name="connsiteY7" fmla="*/ 58618 h 58541"/>
                <a:gd name="connsiteX8" fmla="*/ 168834 w 168641"/>
                <a:gd name="connsiteY8" fmla="*/ 53615 h 58541"/>
                <a:gd name="connsiteX9" fmla="*/ 160212 w 168641"/>
                <a:gd name="connsiteY9" fmla="*/ 48611 h 58541"/>
                <a:gd name="connsiteX10" fmla="*/ 8815 w 168641"/>
                <a:gd name="connsiteY10" fmla="*/ 48611 h 58541"/>
                <a:gd name="connsiteX11" fmla="*/ 193 w 168641"/>
                <a:gd name="connsiteY11" fmla="*/ 53615 h 58541"/>
                <a:gd name="connsiteX12" fmla="*/ 8561 w 168641"/>
                <a:gd name="connsiteY12" fmla="*/ 58618 h 58541"/>
                <a:gd name="connsiteX13" fmla="*/ 160466 w 168641"/>
                <a:gd name="connsiteY13" fmla="*/ 58618 h 5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641" h="58541">
                  <a:moveTo>
                    <a:pt x="160212" y="10084"/>
                  </a:moveTo>
                  <a:cubicBezTo>
                    <a:pt x="164016" y="10084"/>
                    <a:pt x="168834" y="10084"/>
                    <a:pt x="168834" y="5081"/>
                  </a:cubicBezTo>
                  <a:cubicBezTo>
                    <a:pt x="168834" y="77"/>
                    <a:pt x="164016" y="77"/>
                    <a:pt x="160466" y="77"/>
                  </a:cubicBezTo>
                  <a:lnTo>
                    <a:pt x="8561" y="77"/>
                  </a:lnTo>
                  <a:cubicBezTo>
                    <a:pt x="5011" y="77"/>
                    <a:pt x="193" y="77"/>
                    <a:pt x="193" y="5081"/>
                  </a:cubicBezTo>
                  <a:cubicBezTo>
                    <a:pt x="193" y="10084"/>
                    <a:pt x="5011" y="10084"/>
                    <a:pt x="8815" y="10084"/>
                  </a:cubicBezTo>
                  <a:lnTo>
                    <a:pt x="160212" y="10084"/>
                  </a:lnTo>
                  <a:close/>
                  <a:moveTo>
                    <a:pt x="160466" y="58618"/>
                  </a:moveTo>
                  <a:cubicBezTo>
                    <a:pt x="164016" y="58618"/>
                    <a:pt x="168834" y="58618"/>
                    <a:pt x="168834" y="53615"/>
                  </a:cubicBezTo>
                  <a:cubicBezTo>
                    <a:pt x="168834" y="48611"/>
                    <a:pt x="164016" y="48611"/>
                    <a:pt x="160212" y="48611"/>
                  </a:cubicBezTo>
                  <a:lnTo>
                    <a:pt x="8815" y="48611"/>
                  </a:lnTo>
                  <a:cubicBezTo>
                    <a:pt x="5011" y="48611"/>
                    <a:pt x="193" y="48611"/>
                    <a:pt x="193" y="53615"/>
                  </a:cubicBezTo>
                  <a:cubicBezTo>
                    <a:pt x="193" y="58618"/>
                    <a:pt x="5011" y="58618"/>
                    <a:pt x="8561" y="58618"/>
                  </a:cubicBezTo>
                  <a:lnTo>
                    <a:pt x="160466" y="58618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52C81D2-25B0-3E6E-AC73-EC8340971C2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897830" y="7254449"/>
              <a:ext cx="116400" cy="161863"/>
            </a:xfrm>
            <a:custGeom>
              <a:avLst/>
              <a:gdLst>
                <a:gd name="connsiteX0" fmla="*/ 115843 w 116400"/>
                <a:gd name="connsiteY0" fmla="*/ 16339 h 161863"/>
                <a:gd name="connsiteX1" fmla="*/ 116604 w 116400"/>
                <a:gd name="connsiteY1" fmla="*/ 11836 h 161863"/>
                <a:gd name="connsiteX2" fmla="*/ 109250 w 116400"/>
                <a:gd name="connsiteY2" fmla="*/ 5081 h 161863"/>
                <a:gd name="connsiteX3" fmla="*/ 98852 w 116400"/>
                <a:gd name="connsiteY3" fmla="*/ 15838 h 161863"/>
                <a:gd name="connsiteX4" fmla="*/ 75268 w 116400"/>
                <a:gd name="connsiteY4" fmla="*/ 77 h 161863"/>
                <a:gd name="connsiteX5" fmla="*/ 14912 w 116400"/>
                <a:gd name="connsiteY5" fmla="*/ 71127 h 161863"/>
                <a:gd name="connsiteX6" fmla="*/ 48640 w 116400"/>
                <a:gd name="connsiteY6" fmla="*/ 110655 h 161863"/>
                <a:gd name="connsiteX7" fmla="*/ 78057 w 116400"/>
                <a:gd name="connsiteY7" fmla="*/ 96145 h 161863"/>
                <a:gd name="connsiteX8" fmla="*/ 78311 w 116400"/>
                <a:gd name="connsiteY8" fmla="*/ 96395 h 161863"/>
                <a:gd name="connsiteX9" fmla="*/ 69942 w 116400"/>
                <a:gd name="connsiteY9" fmla="*/ 129418 h 161863"/>
                <a:gd name="connsiteX10" fmla="*/ 33424 w 116400"/>
                <a:gd name="connsiteY10" fmla="*/ 156437 h 161863"/>
                <a:gd name="connsiteX11" fmla="*/ 13137 w 116400"/>
                <a:gd name="connsiteY11" fmla="*/ 153935 h 161863"/>
                <a:gd name="connsiteX12" fmla="*/ 23534 w 116400"/>
                <a:gd name="connsiteY12" fmla="*/ 140926 h 161863"/>
                <a:gd name="connsiteX13" fmla="*/ 13898 w 116400"/>
                <a:gd name="connsiteY13" fmla="*/ 132170 h 161863"/>
                <a:gd name="connsiteX14" fmla="*/ 203 w 116400"/>
                <a:gd name="connsiteY14" fmla="*/ 146680 h 161863"/>
                <a:gd name="connsiteX15" fmla="*/ 33932 w 116400"/>
                <a:gd name="connsiteY15" fmla="*/ 161941 h 161863"/>
                <a:gd name="connsiteX16" fmla="*/ 87694 w 116400"/>
                <a:gd name="connsiteY16" fmla="*/ 127417 h 161863"/>
                <a:gd name="connsiteX17" fmla="*/ 115843 w 116400"/>
                <a:gd name="connsiteY17" fmla="*/ 16339 h 161863"/>
                <a:gd name="connsiteX18" fmla="*/ 82876 w 116400"/>
                <a:gd name="connsiteY18" fmla="*/ 78632 h 161863"/>
                <a:gd name="connsiteX19" fmla="*/ 69942 w 116400"/>
                <a:gd name="connsiteY19" fmla="*/ 96145 h 161863"/>
                <a:gd name="connsiteX20" fmla="*/ 49401 w 116400"/>
                <a:gd name="connsiteY20" fmla="*/ 105151 h 161863"/>
                <a:gd name="connsiteX21" fmla="*/ 32917 w 116400"/>
                <a:gd name="connsiteY21" fmla="*/ 82135 h 161863"/>
                <a:gd name="connsiteX22" fmla="*/ 47119 w 116400"/>
                <a:gd name="connsiteY22" fmla="*/ 27847 h 161863"/>
                <a:gd name="connsiteX23" fmla="*/ 75521 w 116400"/>
                <a:gd name="connsiteY23" fmla="*/ 5581 h 161863"/>
                <a:gd name="connsiteX24" fmla="*/ 95809 w 116400"/>
                <a:gd name="connsiteY24" fmla="*/ 27096 h 161863"/>
                <a:gd name="connsiteX25" fmla="*/ 95048 w 116400"/>
                <a:gd name="connsiteY25" fmla="*/ 30849 h 161863"/>
                <a:gd name="connsiteX26" fmla="*/ 82876 w 116400"/>
                <a:gd name="connsiteY26" fmla="*/ 78632 h 161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400" h="161863">
                  <a:moveTo>
                    <a:pt x="115843" y="16339"/>
                  </a:moveTo>
                  <a:cubicBezTo>
                    <a:pt x="116097" y="14838"/>
                    <a:pt x="116604" y="13587"/>
                    <a:pt x="116604" y="11836"/>
                  </a:cubicBezTo>
                  <a:cubicBezTo>
                    <a:pt x="116604" y="7583"/>
                    <a:pt x="113561" y="5081"/>
                    <a:pt x="109250" y="5081"/>
                  </a:cubicBezTo>
                  <a:cubicBezTo>
                    <a:pt x="106714" y="5081"/>
                    <a:pt x="99867" y="6832"/>
                    <a:pt x="98852" y="15838"/>
                  </a:cubicBezTo>
                  <a:cubicBezTo>
                    <a:pt x="94288" y="6582"/>
                    <a:pt x="85412" y="77"/>
                    <a:pt x="75268" y="77"/>
                  </a:cubicBezTo>
                  <a:cubicBezTo>
                    <a:pt x="46358" y="77"/>
                    <a:pt x="14912" y="35102"/>
                    <a:pt x="14912" y="71127"/>
                  </a:cubicBezTo>
                  <a:cubicBezTo>
                    <a:pt x="14912" y="95895"/>
                    <a:pt x="30381" y="110655"/>
                    <a:pt x="48640" y="110655"/>
                  </a:cubicBezTo>
                  <a:cubicBezTo>
                    <a:pt x="63602" y="110655"/>
                    <a:pt x="75521" y="98897"/>
                    <a:pt x="78057" y="96145"/>
                  </a:cubicBezTo>
                  <a:lnTo>
                    <a:pt x="78311" y="96395"/>
                  </a:lnTo>
                  <a:cubicBezTo>
                    <a:pt x="72985" y="118660"/>
                    <a:pt x="69942" y="128918"/>
                    <a:pt x="69942" y="129418"/>
                  </a:cubicBezTo>
                  <a:cubicBezTo>
                    <a:pt x="68928" y="131670"/>
                    <a:pt x="60306" y="156437"/>
                    <a:pt x="33424" y="156437"/>
                  </a:cubicBezTo>
                  <a:cubicBezTo>
                    <a:pt x="28606" y="156437"/>
                    <a:pt x="20237" y="156187"/>
                    <a:pt x="13137" y="153935"/>
                  </a:cubicBezTo>
                  <a:cubicBezTo>
                    <a:pt x="20745" y="151684"/>
                    <a:pt x="23534" y="145179"/>
                    <a:pt x="23534" y="140926"/>
                  </a:cubicBezTo>
                  <a:cubicBezTo>
                    <a:pt x="23534" y="136923"/>
                    <a:pt x="20745" y="132170"/>
                    <a:pt x="13898" y="132170"/>
                  </a:cubicBezTo>
                  <a:cubicBezTo>
                    <a:pt x="8318" y="132170"/>
                    <a:pt x="203" y="136673"/>
                    <a:pt x="203" y="146680"/>
                  </a:cubicBezTo>
                  <a:cubicBezTo>
                    <a:pt x="203" y="156937"/>
                    <a:pt x="9586" y="161941"/>
                    <a:pt x="33932" y="161941"/>
                  </a:cubicBezTo>
                  <a:cubicBezTo>
                    <a:pt x="65631" y="161941"/>
                    <a:pt x="83890" y="142427"/>
                    <a:pt x="87694" y="127417"/>
                  </a:cubicBezTo>
                  <a:lnTo>
                    <a:pt x="115843" y="16339"/>
                  </a:lnTo>
                  <a:close/>
                  <a:moveTo>
                    <a:pt x="82876" y="78632"/>
                  </a:moveTo>
                  <a:cubicBezTo>
                    <a:pt x="81354" y="85137"/>
                    <a:pt x="75521" y="91391"/>
                    <a:pt x="69942" y="96145"/>
                  </a:cubicBezTo>
                  <a:cubicBezTo>
                    <a:pt x="64617" y="100648"/>
                    <a:pt x="56755" y="105151"/>
                    <a:pt x="49401" y="105151"/>
                  </a:cubicBezTo>
                  <a:cubicBezTo>
                    <a:pt x="36721" y="105151"/>
                    <a:pt x="32917" y="92142"/>
                    <a:pt x="32917" y="82135"/>
                  </a:cubicBezTo>
                  <a:cubicBezTo>
                    <a:pt x="32917" y="70126"/>
                    <a:pt x="40272" y="40606"/>
                    <a:pt x="47119" y="27847"/>
                  </a:cubicBezTo>
                  <a:cubicBezTo>
                    <a:pt x="53966" y="15588"/>
                    <a:pt x="64870" y="5581"/>
                    <a:pt x="75521" y="5581"/>
                  </a:cubicBezTo>
                  <a:cubicBezTo>
                    <a:pt x="92259" y="5581"/>
                    <a:pt x="95809" y="25845"/>
                    <a:pt x="95809" y="27096"/>
                  </a:cubicBezTo>
                  <a:cubicBezTo>
                    <a:pt x="95809" y="28347"/>
                    <a:pt x="95302" y="29848"/>
                    <a:pt x="95048" y="30849"/>
                  </a:cubicBezTo>
                  <a:lnTo>
                    <a:pt x="82876" y="78632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202ABD8-6963-3782-92B6-B58139E9059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032958" y="7184502"/>
              <a:ext cx="105800" cy="114705"/>
            </a:xfrm>
            <a:custGeom>
              <a:avLst/>
              <a:gdLst>
                <a:gd name="connsiteX0" fmla="*/ 919 w 105800"/>
                <a:gd name="connsiteY0" fmla="*/ 105497 h 114705"/>
                <a:gd name="connsiteX1" fmla="*/ 208 w 105800"/>
                <a:gd name="connsiteY1" fmla="*/ 109175 h 114705"/>
                <a:gd name="connsiteX2" fmla="*/ 6244 w 105800"/>
                <a:gd name="connsiteY2" fmla="*/ 114779 h 114705"/>
                <a:gd name="connsiteX3" fmla="*/ 14765 w 105800"/>
                <a:gd name="connsiteY3" fmla="*/ 106023 h 114705"/>
                <a:gd name="connsiteX4" fmla="*/ 22931 w 105800"/>
                <a:gd name="connsiteY4" fmla="*/ 73975 h 114705"/>
                <a:gd name="connsiteX5" fmla="*/ 41925 w 105800"/>
                <a:gd name="connsiteY5" fmla="*/ 79054 h 114705"/>
                <a:gd name="connsiteX6" fmla="*/ 67488 w 105800"/>
                <a:gd name="connsiteY6" fmla="*/ 66445 h 114705"/>
                <a:gd name="connsiteX7" fmla="*/ 85772 w 105800"/>
                <a:gd name="connsiteY7" fmla="*/ 79054 h 114705"/>
                <a:gd name="connsiteX8" fmla="*/ 99796 w 105800"/>
                <a:gd name="connsiteY8" fmla="*/ 69772 h 114705"/>
                <a:gd name="connsiteX9" fmla="*/ 106009 w 105800"/>
                <a:gd name="connsiteY9" fmla="*/ 52260 h 114705"/>
                <a:gd name="connsiteX10" fmla="*/ 103169 w 105800"/>
                <a:gd name="connsiteY10" fmla="*/ 49983 h 114705"/>
                <a:gd name="connsiteX11" fmla="*/ 99263 w 105800"/>
                <a:gd name="connsiteY11" fmla="*/ 55412 h 114705"/>
                <a:gd name="connsiteX12" fmla="*/ 86304 w 105800"/>
                <a:gd name="connsiteY12" fmla="*/ 74150 h 114705"/>
                <a:gd name="connsiteX13" fmla="*/ 80446 w 105800"/>
                <a:gd name="connsiteY13" fmla="*/ 65569 h 114705"/>
                <a:gd name="connsiteX14" fmla="*/ 83109 w 105800"/>
                <a:gd name="connsiteY14" fmla="*/ 51734 h 114705"/>
                <a:gd name="connsiteX15" fmla="*/ 87015 w 105800"/>
                <a:gd name="connsiteY15" fmla="*/ 35973 h 114705"/>
                <a:gd name="connsiteX16" fmla="*/ 91097 w 105800"/>
                <a:gd name="connsiteY16" fmla="*/ 20387 h 114705"/>
                <a:gd name="connsiteX17" fmla="*/ 94115 w 105800"/>
                <a:gd name="connsiteY17" fmla="*/ 7428 h 114705"/>
                <a:gd name="connsiteX18" fmla="*/ 88257 w 105800"/>
                <a:gd name="connsiteY18" fmla="*/ 1824 h 114705"/>
                <a:gd name="connsiteX19" fmla="*/ 80979 w 105800"/>
                <a:gd name="connsiteY19" fmla="*/ 6027 h 114705"/>
                <a:gd name="connsiteX20" fmla="*/ 78139 w 105800"/>
                <a:gd name="connsiteY20" fmla="*/ 16185 h 114705"/>
                <a:gd name="connsiteX21" fmla="*/ 74411 w 105800"/>
                <a:gd name="connsiteY21" fmla="*/ 30720 h 114705"/>
                <a:gd name="connsiteX22" fmla="*/ 68908 w 105800"/>
                <a:gd name="connsiteY22" fmla="*/ 52610 h 114705"/>
                <a:gd name="connsiteX23" fmla="*/ 66067 w 105800"/>
                <a:gd name="connsiteY23" fmla="*/ 59615 h 114705"/>
                <a:gd name="connsiteX24" fmla="*/ 42635 w 105800"/>
                <a:gd name="connsiteY24" fmla="*/ 74150 h 114705"/>
                <a:gd name="connsiteX25" fmla="*/ 28079 w 105800"/>
                <a:gd name="connsiteY25" fmla="*/ 58564 h 114705"/>
                <a:gd name="connsiteX26" fmla="*/ 31096 w 105800"/>
                <a:gd name="connsiteY26" fmla="*/ 42278 h 114705"/>
                <a:gd name="connsiteX27" fmla="*/ 35002 w 105800"/>
                <a:gd name="connsiteY27" fmla="*/ 26517 h 114705"/>
                <a:gd name="connsiteX28" fmla="*/ 37487 w 105800"/>
                <a:gd name="connsiteY28" fmla="*/ 16710 h 114705"/>
                <a:gd name="connsiteX29" fmla="*/ 40150 w 105800"/>
                <a:gd name="connsiteY29" fmla="*/ 5677 h 114705"/>
                <a:gd name="connsiteX30" fmla="*/ 34114 w 105800"/>
                <a:gd name="connsiteY30" fmla="*/ 73 h 114705"/>
                <a:gd name="connsiteX31" fmla="*/ 25593 w 105800"/>
                <a:gd name="connsiteY31" fmla="*/ 8304 h 114705"/>
                <a:gd name="connsiteX32" fmla="*/ 919 w 105800"/>
                <a:gd name="connsiteY32" fmla="*/ 105497 h 11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800" h="114705">
                  <a:moveTo>
                    <a:pt x="919" y="105497"/>
                  </a:moveTo>
                  <a:cubicBezTo>
                    <a:pt x="208" y="108124"/>
                    <a:pt x="208" y="109000"/>
                    <a:pt x="208" y="109175"/>
                  </a:cubicBezTo>
                  <a:cubicBezTo>
                    <a:pt x="208" y="113027"/>
                    <a:pt x="3404" y="114779"/>
                    <a:pt x="6244" y="114779"/>
                  </a:cubicBezTo>
                  <a:cubicBezTo>
                    <a:pt x="12635" y="114779"/>
                    <a:pt x="14055" y="109000"/>
                    <a:pt x="14765" y="106023"/>
                  </a:cubicBezTo>
                  <a:cubicBezTo>
                    <a:pt x="15120" y="105147"/>
                    <a:pt x="18670" y="91137"/>
                    <a:pt x="22931" y="73975"/>
                  </a:cubicBezTo>
                  <a:cubicBezTo>
                    <a:pt x="28434" y="77653"/>
                    <a:pt x="35534" y="79054"/>
                    <a:pt x="41925" y="79054"/>
                  </a:cubicBezTo>
                  <a:cubicBezTo>
                    <a:pt x="57192" y="79054"/>
                    <a:pt x="67133" y="66795"/>
                    <a:pt x="67488" y="66445"/>
                  </a:cubicBezTo>
                  <a:cubicBezTo>
                    <a:pt x="70860" y="78528"/>
                    <a:pt x="83109" y="79054"/>
                    <a:pt x="85772" y="79054"/>
                  </a:cubicBezTo>
                  <a:cubicBezTo>
                    <a:pt x="92163" y="79054"/>
                    <a:pt x="96600" y="75201"/>
                    <a:pt x="99796" y="69772"/>
                  </a:cubicBezTo>
                  <a:cubicBezTo>
                    <a:pt x="103701" y="62942"/>
                    <a:pt x="106009" y="52960"/>
                    <a:pt x="106009" y="52260"/>
                  </a:cubicBezTo>
                  <a:cubicBezTo>
                    <a:pt x="106009" y="49983"/>
                    <a:pt x="103701" y="49983"/>
                    <a:pt x="103169" y="49983"/>
                  </a:cubicBezTo>
                  <a:cubicBezTo>
                    <a:pt x="100683" y="49983"/>
                    <a:pt x="100506" y="50684"/>
                    <a:pt x="99263" y="55412"/>
                  </a:cubicBezTo>
                  <a:cubicBezTo>
                    <a:pt x="97133" y="63818"/>
                    <a:pt x="93760" y="74150"/>
                    <a:pt x="86304" y="74150"/>
                  </a:cubicBezTo>
                  <a:cubicBezTo>
                    <a:pt x="81689" y="74150"/>
                    <a:pt x="80446" y="70297"/>
                    <a:pt x="80446" y="65569"/>
                  </a:cubicBezTo>
                  <a:cubicBezTo>
                    <a:pt x="80446" y="62592"/>
                    <a:pt x="81867" y="56288"/>
                    <a:pt x="83109" y="51734"/>
                  </a:cubicBezTo>
                  <a:cubicBezTo>
                    <a:pt x="84352" y="47006"/>
                    <a:pt x="86127" y="39826"/>
                    <a:pt x="87015" y="35973"/>
                  </a:cubicBezTo>
                  <a:lnTo>
                    <a:pt x="91097" y="20387"/>
                  </a:lnTo>
                  <a:cubicBezTo>
                    <a:pt x="92163" y="16009"/>
                    <a:pt x="94115" y="8304"/>
                    <a:pt x="94115" y="7428"/>
                  </a:cubicBezTo>
                  <a:cubicBezTo>
                    <a:pt x="94115" y="3926"/>
                    <a:pt x="91275" y="1824"/>
                    <a:pt x="88257" y="1824"/>
                  </a:cubicBezTo>
                  <a:cubicBezTo>
                    <a:pt x="86304" y="1824"/>
                    <a:pt x="82932" y="2700"/>
                    <a:pt x="80979" y="6027"/>
                  </a:cubicBezTo>
                  <a:cubicBezTo>
                    <a:pt x="80446" y="7078"/>
                    <a:pt x="79026" y="12682"/>
                    <a:pt x="78139" y="16185"/>
                  </a:cubicBezTo>
                  <a:lnTo>
                    <a:pt x="74411" y="30720"/>
                  </a:lnTo>
                  <a:lnTo>
                    <a:pt x="68908" y="52610"/>
                  </a:lnTo>
                  <a:cubicBezTo>
                    <a:pt x="67665" y="56988"/>
                    <a:pt x="67665" y="57338"/>
                    <a:pt x="66067" y="59615"/>
                  </a:cubicBezTo>
                  <a:cubicBezTo>
                    <a:pt x="60564" y="67320"/>
                    <a:pt x="52754" y="74150"/>
                    <a:pt x="42635" y="74150"/>
                  </a:cubicBezTo>
                  <a:cubicBezTo>
                    <a:pt x="28079" y="74150"/>
                    <a:pt x="28079" y="61716"/>
                    <a:pt x="28079" y="58564"/>
                  </a:cubicBezTo>
                  <a:cubicBezTo>
                    <a:pt x="28079" y="54011"/>
                    <a:pt x="28611" y="51734"/>
                    <a:pt x="31096" y="42278"/>
                  </a:cubicBezTo>
                  <a:cubicBezTo>
                    <a:pt x="32872" y="34572"/>
                    <a:pt x="33227" y="33347"/>
                    <a:pt x="35002" y="26517"/>
                  </a:cubicBezTo>
                  <a:lnTo>
                    <a:pt x="37487" y="16710"/>
                  </a:lnTo>
                  <a:cubicBezTo>
                    <a:pt x="38375" y="13032"/>
                    <a:pt x="40150" y="6378"/>
                    <a:pt x="40150" y="5677"/>
                  </a:cubicBezTo>
                  <a:cubicBezTo>
                    <a:pt x="40150" y="2525"/>
                    <a:pt x="37665" y="73"/>
                    <a:pt x="34114" y="73"/>
                  </a:cubicBezTo>
                  <a:cubicBezTo>
                    <a:pt x="27724" y="73"/>
                    <a:pt x="26126" y="6203"/>
                    <a:pt x="25593" y="8304"/>
                  </a:cubicBezTo>
                  <a:lnTo>
                    <a:pt x="919" y="105497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45E6386-821D-96F3-47A1-B97925A29E4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160347" y="7184502"/>
              <a:ext cx="91243" cy="77229"/>
            </a:xfrm>
            <a:custGeom>
              <a:avLst/>
              <a:gdLst>
                <a:gd name="connsiteX0" fmla="*/ 31811 w 91243"/>
                <a:gd name="connsiteY0" fmla="*/ 5152 h 77229"/>
                <a:gd name="connsiteX1" fmla="*/ 32166 w 91243"/>
                <a:gd name="connsiteY1" fmla="*/ 2525 h 77229"/>
                <a:gd name="connsiteX2" fmla="*/ 29326 w 91243"/>
                <a:gd name="connsiteY2" fmla="*/ 73 h 77229"/>
                <a:gd name="connsiteX3" fmla="*/ 17788 w 91243"/>
                <a:gd name="connsiteY3" fmla="*/ 949 h 77229"/>
                <a:gd name="connsiteX4" fmla="*/ 7847 w 91243"/>
                <a:gd name="connsiteY4" fmla="*/ 1824 h 77229"/>
                <a:gd name="connsiteX5" fmla="*/ 2876 w 91243"/>
                <a:gd name="connsiteY5" fmla="*/ 5852 h 77229"/>
                <a:gd name="connsiteX6" fmla="*/ 7491 w 91243"/>
                <a:gd name="connsiteY6" fmla="*/ 8304 h 77229"/>
                <a:gd name="connsiteX7" fmla="*/ 16012 w 91243"/>
                <a:gd name="connsiteY7" fmla="*/ 10931 h 77229"/>
                <a:gd name="connsiteX8" fmla="*/ 14415 w 91243"/>
                <a:gd name="connsiteY8" fmla="*/ 17761 h 77229"/>
                <a:gd name="connsiteX9" fmla="*/ 5539 w 91243"/>
                <a:gd name="connsiteY9" fmla="*/ 53135 h 77229"/>
                <a:gd name="connsiteX10" fmla="*/ 213 w 91243"/>
                <a:gd name="connsiteY10" fmla="*/ 74851 h 77229"/>
                <a:gd name="connsiteX11" fmla="*/ 3586 w 91243"/>
                <a:gd name="connsiteY11" fmla="*/ 77302 h 77229"/>
                <a:gd name="connsiteX12" fmla="*/ 6426 w 91243"/>
                <a:gd name="connsiteY12" fmla="*/ 77302 h 77229"/>
                <a:gd name="connsiteX13" fmla="*/ 63765 w 91243"/>
                <a:gd name="connsiteY13" fmla="*/ 49983 h 77229"/>
                <a:gd name="connsiteX14" fmla="*/ 91457 w 91243"/>
                <a:gd name="connsiteY14" fmla="*/ 5677 h 77229"/>
                <a:gd name="connsiteX15" fmla="*/ 85422 w 91243"/>
                <a:gd name="connsiteY15" fmla="*/ 73 h 77229"/>
                <a:gd name="connsiteX16" fmla="*/ 76368 w 91243"/>
                <a:gd name="connsiteY16" fmla="*/ 9880 h 77229"/>
                <a:gd name="connsiteX17" fmla="*/ 15302 w 91243"/>
                <a:gd name="connsiteY17" fmla="*/ 70297 h 77229"/>
                <a:gd name="connsiteX18" fmla="*/ 31811 w 91243"/>
                <a:gd name="connsiteY18" fmla="*/ 5152 h 7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243" h="77229">
                  <a:moveTo>
                    <a:pt x="31811" y="5152"/>
                  </a:moveTo>
                  <a:cubicBezTo>
                    <a:pt x="31989" y="4451"/>
                    <a:pt x="32166" y="3401"/>
                    <a:pt x="32166" y="2525"/>
                  </a:cubicBezTo>
                  <a:cubicBezTo>
                    <a:pt x="32166" y="2350"/>
                    <a:pt x="32166" y="73"/>
                    <a:pt x="29326" y="73"/>
                  </a:cubicBezTo>
                  <a:cubicBezTo>
                    <a:pt x="29149" y="73"/>
                    <a:pt x="19030" y="949"/>
                    <a:pt x="17788" y="949"/>
                  </a:cubicBezTo>
                  <a:cubicBezTo>
                    <a:pt x="14415" y="1299"/>
                    <a:pt x="11219" y="1474"/>
                    <a:pt x="7847" y="1824"/>
                  </a:cubicBezTo>
                  <a:cubicBezTo>
                    <a:pt x="5006" y="2000"/>
                    <a:pt x="2876" y="2175"/>
                    <a:pt x="2876" y="5852"/>
                  </a:cubicBezTo>
                  <a:cubicBezTo>
                    <a:pt x="2876" y="8304"/>
                    <a:pt x="5361" y="8304"/>
                    <a:pt x="7491" y="8304"/>
                  </a:cubicBezTo>
                  <a:cubicBezTo>
                    <a:pt x="16012" y="8304"/>
                    <a:pt x="16012" y="9355"/>
                    <a:pt x="16012" y="10931"/>
                  </a:cubicBezTo>
                  <a:cubicBezTo>
                    <a:pt x="16012" y="11982"/>
                    <a:pt x="15125" y="15484"/>
                    <a:pt x="14415" y="17761"/>
                  </a:cubicBezTo>
                  <a:lnTo>
                    <a:pt x="5539" y="53135"/>
                  </a:lnTo>
                  <a:cubicBezTo>
                    <a:pt x="1101" y="70648"/>
                    <a:pt x="213" y="74150"/>
                    <a:pt x="213" y="74851"/>
                  </a:cubicBezTo>
                  <a:cubicBezTo>
                    <a:pt x="213" y="77302"/>
                    <a:pt x="2876" y="77302"/>
                    <a:pt x="3586" y="77302"/>
                  </a:cubicBezTo>
                  <a:lnTo>
                    <a:pt x="6426" y="77302"/>
                  </a:lnTo>
                  <a:cubicBezTo>
                    <a:pt x="22225" y="74851"/>
                    <a:pt x="44770" y="66620"/>
                    <a:pt x="63765" y="49983"/>
                  </a:cubicBezTo>
                  <a:cubicBezTo>
                    <a:pt x="87907" y="28793"/>
                    <a:pt x="91457" y="6027"/>
                    <a:pt x="91457" y="5677"/>
                  </a:cubicBezTo>
                  <a:cubicBezTo>
                    <a:pt x="91457" y="2525"/>
                    <a:pt x="88972" y="73"/>
                    <a:pt x="85422" y="73"/>
                  </a:cubicBezTo>
                  <a:cubicBezTo>
                    <a:pt x="79209" y="73"/>
                    <a:pt x="77966" y="4977"/>
                    <a:pt x="76368" y="9880"/>
                  </a:cubicBezTo>
                  <a:cubicBezTo>
                    <a:pt x="69268" y="34748"/>
                    <a:pt x="45480" y="61541"/>
                    <a:pt x="15302" y="70297"/>
                  </a:cubicBezTo>
                  <a:lnTo>
                    <a:pt x="31811" y="5152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4B3B5A8-DF5C-06F4-D219-D78B9576657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350973" y="7297480"/>
              <a:ext cx="154947" cy="10007"/>
            </a:xfrm>
            <a:custGeom>
              <a:avLst/>
              <a:gdLst>
                <a:gd name="connsiteX0" fmla="*/ 146292 w 154947"/>
                <a:gd name="connsiteY0" fmla="*/ 10084 h 10007"/>
                <a:gd name="connsiteX1" fmla="*/ 155168 w 154947"/>
                <a:gd name="connsiteY1" fmla="*/ 5081 h 10007"/>
                <a:gd name="connsiteX2" fmla="*/ 146292 w 154947"/>
                <a:gd name="connsiteY2" fmla="*/ 77 h 10007"/>
                <a:gd name="connsiteX3" fmla="*/ 9096 w 154947"/>
                <a:gd name="connsiteY3" fmla="*/ 77 h 10007"/>
                <a:gd name="connsiteX4" fmla="*/ 220 w 154947"/>
                <a:gd name="connsiteY4" fmla="*/ 5081 h 10007"/>
                <a:gd name="connsiteX5" fmla="*/ 9096 w 154947"/>
                <a:gd name="connsiteY5" fmla="*/ 10084 h 10007"/>
                <a:gd name="connsiteX6" fmla="*/ 146292 w 154947"/>
                <a:gd name="connsiteY6" fmla="*/ 10084 h 1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47" h="10007">
                  <a:moveTo>
                    <a:pt x="146292" y="10084"/>
                  </a:moveTo>
                  <a:cubicBezTo>
                    <a:pt x="150603" y="10084"/>
                    <a:pt x="155168" y="10084"/>
                    <a:pt x="155168" y="5081"/>
                  </a:cubicBezTo>
                  <a:cubicBezTo>
                    <a:pt x="155168" y="77"/>
                    <a:pt x="150603" y="77"/>
                    <a:pt x="146292" y="77"/>
                  </a:cubicBezTo>
                  <a:lnTo>
                    <a:pt x="9096" y="77"/>
                  </a:lnTo>
                  <a:cubicBezTo>
                    <a:pt x="4785" y="77"/>
                    <a:pt x="220" y="77"/>
                    <a:pt x="220" y="5081"/>
                  </a:cubicBezTo>
                  <a:cubicBezTo>
                    <a:pt x="220" y="10084"/>
                    <a:pt x="4785" y="10084"/>
                    <a:pt x="9096" y="10084"/>
                  </a:cubicBezTo>
                  <a:lnTo>
                    <a:pt x="146292" y="10084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23981D-E380-8486-4BB0-1F038D2004B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621052" y="7026412"/>
              <a:ext cx="112343" cy="169368"/>
            </a:xfrm>
            <a:custGeom>
              <a:avLst/>
              <a:gdLst>
                <a:gd name="connsiteX0" fmla="*/ 67688 w 112343"/>
                <a:gd name="connsiteY0" fmla="*/ 128160 h 169368"/>
                <a:gd name="connsiteX1" fmla="*/ 67688 w 112343"/>
                <a:gd name="connsiteY1" fmla="*/ 149926 h 169368"/>
                <a:gd name="connsiteX2" fmla="*/ 48415 w 112343"/>
                <a:gd name="connsiteY2" fmla="*/ 161684 h 169368"/>
                <a:gd name="connsiteX3" fmla="*/ 43089 w 112343"/>
                <a:gd name="connsiteY3" fmla="*/ 161684 h 169368"/>
                <a:gd name="connsiteX4" fmla="*/ 43089 w 112343"/>
                <a:gd name="connsiteY4" fmla="*/ 169439 h 169368"/>
                <a:gd name="connsiteX5" fmla="*/ 77325 w 112343"/>
                <a:gd name="connsiteY5" fmla="*/ 168689 h 169368"/>
                <a:gd name="connsiteX6" fmla="*/ 111814 w 112343"/>
                <a:gd name="connsiteY6" fmla="*/ 169439 h 169368"/>
                <a:gd name="connsiteX7" fmla="*/ 111814 w 112343"/>
                <a:gd name="connsiteY7" fmla="*/ 161684 h 169368"/>
                <a:gd name="connsiteX8" fmla="*/ 106489 w 112343"/>
                <a:gd name="connsiteY8" fmla="*/ 161684 h 169368"/>
                <a:gd name="connsiteX9" fmla="*/ 87215 w 112343"/>
                <a:gd name="connsiteY9" fmla="*/ 149926 h 169368"/>
                <a:gd name="connsiteX10" fmla="*/ 87215 w 112343"/>
                <a:gd name="connsiteY10" fmla="*/ 128160 h 169368"/>
                <a:gd name="connsiteX11" fmla="*/ 112575 w 112343"/>
                <a:gd name="connsiteY11" fmla="*/ 128160 h 169368"/>
                <a:gd name="connsiteX12" fmla="*/ 112575 w 112343"/>
                <a:gd name="connsiteY12" fmla="*/ 120405 h 169368"/>
                <a:gd name="connsiteX13" fmla="*/ 87215 w 112343"/>
                <a:gd name="connsiteY13" fmla="*/ 120405 h 169368"/>
                <a:gd name="connsiteX14" fmla="*/ 87215 w 112343"/>
                <a:gd name="connsiteY14" fmla="*/ 6575 h 169368"/>
                <a:gd name="connsiteX15" fmla="*/ 83158 w 112343"/>
                <a:gd name="connsiteY15" fmla="*/ 71 h 169368"/>
                <a:gd name="connsiteX16" fmla="*/ 78086 w 112343"/>
                <a:gd name="connsiteY16" fmla="*/ 3073 h 169368"/>
                <a:gd name="connsiteX17" fmla="*/ 232 w 112343"/>
                <a:gd name="connsiteY17" fmla="*/ 120405 h 169368"/>
                <a:gd name="connsiteX18" fmla="*/ 232 w 112343"/>
                <a:gd name="connsiteY18" fmla="*/ 128160 h 169368"/>
                <a:gd name="connsiteX19" fmla="*/ 67688 w 112343"/>
                <a:gd name="connsiteY19" fmla="*/ 128160 h 169368"/>
                <a:gd name="connsiteX20" fmla="*/ 69210 w 112343"/>
                <a:gd name="connsiteY20" fmla="*/ 120405 h 169368"/>
                <a:gd name="connsiteX21" fmla="*/ 7332 w 112343"/>
                <a:gd name="connsiteY21" fmla="*/ 120405 h 169368"/>
                <a:gd name="connsiteX22" fmla="*/ 69210 w 112343"/>
                <a:gd name="connsiteY22" fmla="*/ 27090 h 169368"/>
                <a:gd name="connsiteX23" fmla="*/ 69210 w 112343"/>
                <a:gd name="connsiteY23" fmla="*/ 120405 h 16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343" h="169368">
                  <a:moveTo>
                    <a:pt x="67688" y="128160"/>
                  </a:moveTo>
                  <a:lnTo>
                    <a:pt x="67688" y="149926"/>
                  </a:lnTo>
                  <a:cubicBezTo>
                    <a:pt x="67688" y="158932"/>
                    <a:pt x="67181" y="161684"/>
                    <a:pt x="48415" y="161684"/>
                  </a:cubicBezTo>
                  <a:lnTo>
                    <a:pt x="43089" y="161684"/>
                  </a:lnTo>
                  <a:lnTo>
                    <a:pt x="43089" y="169439"/>
                  </a:lnTo>
                  <a:cubicBezTo>
                    <a:pt x="53487" y="168689"/>
                    <a:pt x="66674" y="168689"/>
                    <a:pt x="77325" y="168689"/>
                  </a:cubicBezTo>
                  <a:cubicBezTo>
                    <a:pt x="87976" y="168689"/>
                    <a:pt x="101417" y="168689"/>
                    <a:pt x="111814" y="169439"/>
                  </a:cubicBezTo>
                  <a:lnTo>
                    <a:pt x="111814" y="161684"/>
                  </a:lnTo>
                  <a:lnTo>
                    <a:pt x="106489" y="161684"/>
                  </a:lnTo>
                  <a:cubicBezTo>
                    <a:pt x="87722" y="161684"/>
                    <a:pt x="87215" y="158932"/>
                    <a:pt x="87215" y="149926"/>
                  </a:cubicBezTo>
                  <a:lnTo>
                    <a:pt x="87215" y="128160"/>
                  </a:lnTo>
                  <a:lnTo>
                    <a:pt x="112575" y="128160"/>
                  </a:lnTo>
                  <a:lnTo>
                    <a:pt x="112575" y="120405"/>
                  </a:lnTo>
                  <a:lnTo>
                    <a:pt x="87215" y="120405"/>
                  </a:lnTo>
                  <a:lnTo>
                    <a:pt x="87215" y="6575"/>
                  </a:lnTo>
                  <a:cubicBezTo>
                    <a:pt x="87215" y="1572"/>
                    <a:pt x="87215" y="71"/>
                    <a:pt x="83158" y="71"/>
                  </a:cubicBezTo>
                  <a:cubicBezTo>
                    <a:pt x="80875" y="71"/>
                    <a:pt x="80114" y="71"/>
                    <a:pt x="78086" y="3073"/>
                  </a:cubicBezTo>
                  <a:lnTo>
                    <a:pt x="232" y="120405"/>
                  </a:lnTo>
                  <a:lnTo>
                    <a:pt x="232" y="128160"/>
                  </a:lnTo>
                  <a:lnTo>
                    <a:pt x="67688" y="128160"/>
                  </a:lnTo>
                  <a:close/>
                  <a:moveTo>
                    <a:pt x="69210" y="120405"/>
                  </a:moveTo>
                  <a:lnTo>
                    <a:pt x="7332" y="120405"/>
                  </a:lnTo>
                  <a:lnTo>
                    <a:pt x="69210" y="27090"/>
                  </a:lnTo>
                  <a:lnTo>
                    <a:pt x="69210" y="120405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5EC5CF-31E3-1678-12D4-6435FDF5EB5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48612" y="7019408"/>
              <a:ext cx="158244" cy="181877"/>
            </a:xfrm>
            <a:custGeom>
              <a:avLst/>
              <a:gdLst>
                <a:gd name="connsiteX0" fmla="*/ 38022 w 158244"/>
                <a:gd name="connsiteY0" fmla="*/ 153178 h 181877"/>
                <a:gd name="connsiteX1" fmla="*/ 59325 w 158244"/>
                <a:gd name="connsiteY1" fmla="*/ 102893 h 181877"/>
                <a:gd name="connsiteX2" fmla="*/ 93560 w 158244"/>
                <a:gd name="connsiteY2" fmla="*/ 21085 h 181877"/>
                <a:gd name="connsiteX3" fmla="*/ 106747 w 158244"/>
                <a:gd name="connsiteY3" fmla="*/ 15581 h 181877"/>
                <a:gd name="connsiteX4" fmla="*/ 124752 w 158244"/>
                <a:gd name="connsiteY4" fmla="*/ 36346 h 181877"/>
                <a:gd name="connsiteX5" fmla="*/ 123484 w 158244"/>
                <a:gd name="connsiteY5" fmla="*/ 45602 h 181877"/>
                <a:gd name="connsiteX6" fmla="*/ 125260 w 158244"/>
                <a:gd name="connsiteY6" fmla="*/ 47354 h 181877"/>
                <a:gd name="connsiteX7" fmla="*/ 142504 w 158244"/>
                <a:gd name="connsiteY7" fmla="*/ 40099 h 181877"/>
                <a:gd name="connsiteX8" fmla="*/ 149351 w 158244"/>
                <a:gd name="connsiteY8" fmla="*/ 23837 h 181877"/>
                <a:gd name="connsiteX9" fmla="*/ 128049 w 158244"/>
                <a:gd name="connsiteY9" fmla="*/ 71 h 181877"/>
                <a:gd name="connsiteX10" fmla="*/ 72765 w 158244"/>
                <a:gd name="connsiteY10" fmla="*/ 26839 h 181877"/>
                <a:gd name="connsiteX11" fmla="*/ 35740 w 158244"/>
                <a:gd name="connsiteY11" fmla="*/ 111148 h 181877"/>
                <a:gd name="connsiteX12" fmla="*/ 21539 w 158244"/>
                <a:gd name="connsiteY12" fmla="*/ 151177 h 181877"/>
                <a:gd name="connsiteX13" fmla="*/ 9620 w 158244"/>
                <a:gd name="connsiteY13" fmla="*/ 168439 h 181877"/>
                <a:gd name="connsiteX14" fmla="*/ 237 w 158244"/>
                <a:gd name="connsiteY14" fmla="*/ 180447 h 181877"/>
                <a:gd name="connsiteX15" fmla="*/ 2519 w 158244"/>
                <a:gd name="connsiteY15" fmla="*/ 181948 h 181877"/>
                <a:gd name="connsiteX16" fmla="*/ 15452 w 158244"/>
                <a:gd name="connsiteY16" fmla="*/ 176694 h 181877"/>
                <a:gd name="connsiteX17" fmla="*/ 26103 w 158244"/>
                <a:gd name="connsiteY17" fmla="*/ 167688 h 181877"/>
                <a:gd name="connsiteX18" fmla="*/ 63636 w 158244"/>
                <a:gd name="connsiteY18" fmla="*/ 174693 h 181877"/>
                <a:gd name="connsiteX19" fmla="*/ 102436 w 158244"/>
                <a:gd name="connsiteY19" fmla="*/ 181948 h 181877"/>
                <a:gd name="connsiteX20" fmla="*/ 151887 w 158244"/>
                <a:gd name="connsiteY20" fmla="*/ 155680 h 181877"/>
                <a:gd name="connsiteX21" fmla="*/ 158481 w 158244"/>
                <a:gd name="connsiteY21" fmla="*/ 141920 h 181877"/>
                <a:gd name="connsiteX22" fmla="*/ 156706 w 158244"/>
                <a:gd name="connsiteY22" fmla="*/ 140169 h 181877"/>
                <a:gd name="connsiteX23" fmla="*/ 142251 w 158244"/>
                <a:gd name="connsiteY23" fmla="*/ 145923 h 181877"/>
                <a:gd name="connsiteX24" fmla="*/ 133375 w 158244"/>
                <a:gd name="connsiteY24" fmla="*/ 155930 h 181877"/>
                <a:gd name="connsiteX25" fmla="*/ 129571 w 158244"/>
                <a:gd name="connsiteY25" fmla="*/ 163435 h 181877"/>
                <a:gd name="connsiteX26" fmla="*/ 123484 w 158244"/>
                <a:gd name="connsiteY26" fmla="*/ 166437 h 181877"/>
                <a:gd name="connsiteX27" fmla="*/ 81895 w 158244"/>
                <a:gd name="connsiteY27" fmla="*/ 158181 h 181877"/>
                <a:gd name="connsiteX28" fmla="*/ 48166 w 158244"/>
                <a:gd name="connsiteY28" fmla="*/ 152177 h 181877"/>
                <a:gd name="connsiteX29" fmla="*/ 38022 w 158244"/>
                <a:gd name="connsiteY29" fmla="*/ 153178 h 18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8244" h="181877">
                  <a:moveTo>
                    <a:pt x="38022" y="153178"/>
                  </a:moveTo>
                  <a:cubicBezTo>
                    <a:pt x="51717" y="132163"/>
                    <a:pt x="56028" y="116152"/>
                    <a:pt x="59325" y="102893"/>
                  </a:cubicBezTo>
                  <a:cubicBezTo>
                    <a:pt x="68200" y="68368"/>
                    <a:pt x="77837" y="38347"/>
                    <a:pt x="93560" y="21085"/>
                  </a:cubicBezTo>
                  <a:cubicBezTo>
                    <a:pt x="96603" y="17833"/>
                    <a:pt x="98632" y="15581"/>
                    <a:pt x="106747" y="15581"/>
                  </a:cubicBezTo>
                  <a:cubicBezTo>
                    <a:pt x="124245" y="15581"/>
                    <a:pt x="124752" y="32844"/>
                    <a:pt x="124752" y="36346"/>
                  </a:cubicBezTo>
                  <a:cubicBezTo>
                    <a:pt x="124752" y="40849"/>
                    <a:pt x="123484" y="44352"/>
                    <a:pt x="123484" y="45602"/>
                  </a:cubicBezTo>
                  <a:cubicBezTo>
                    <a:pt x="123484" y="47354"/>
                    <a:pt x="125006" y="47354"/>
                    <a:pt x="125260" y="47354"/>
                  </a:cubicBezTo>
                  <a:cubicBezTo>
                    <a:pt x="129317" y="47354"/>
                    <a:pt x="136164" y="44602"/>
                    <a:pt x="142504" y="40099"/>
                  </a:cubicBezTo>
                  <a:cubicBezTo>
                    <a:pt x="147069" y="36596"/>
                    <a:pt x="149351" y="34094"/>
                    <a:pt x="149351" y="23837"/>
                  </a:cubicBezTo>
                  <a:cubicBezTo>
                    <a:pt x="149351" y="10328"/>
                    <a:pt x="142251" y="71"/>
                    <a:pt x="128049" y="71"/>
                  </a:cubicBezTo>
                  <a:cubicBezTo>
                    <a:pt x="119934" y="71"/>
                    <a:pt x="97618" y="2072"/>
                    <a:pt x="72765" y="26839"/>
                  </a:cubicBezTo>
                  <a:cubicBezTo>
                    <a:pt x="52477" y="47354"/>
                    <a:pt x="40558" y="92385"/>
                    <a:pt x="35740" y="111148"/>
                  </a:cubicBezTo>
                  <a:cubicBezTo>
                    <a:pt x="31175" y="128411"/>
                    <a:pt x="29147" y="136166"/>
                    <a:pt x="21539" y="151177"/>
                  </a:cubicBezTo>
                  <a:cubicBezTo>
                    <a:pt x="19764" y="154179"/>
                    <a:pt x="13170" y="165186"/>
                    <a:pt x="9620" y="168439"/>
                  </a:cubicBezTo>
                  <a:cubicBezTo>
                    <a:pt x="2773" y="174693"/>
                    <a:pt x="237" y="179196"/>
                    <a:pt x="237" y="180447"/>
                  </a:cubicBezTo>
                  <a:cubicBezTo>
                    <a:pt x="237" y="180947"/>
                    <a:pt x="744" y="181948"/>
                    <a:pt x="2519" y="181948"/>
                  </a:cubicBezTo>
                  <a:cubicBezTo>
                    <a:pt x="3533" y="181948"/>
                    <a:pt x="8859" y="180947"/>
                    <a:pt x="15452" y="176694"/>
                  </a:cubicBezTo>
                  <a:cubicBezTo>
                    <a:pt x="19764" y="174193"/>
                    <a:pt x="20271" y="173692"/>
                    <a:pt x="26103" y="167688"/>
                  </a:cubicBezTo>
                  <a:cubicBezTo>
                    <a:pt x="38783" y="167938"/>
                    <a:pt x="47659" y="170190"/>
                    <a:pt x="63636" y="174693"/>
                  </a:cubicBezTo>
                  <a:cubicBezTo>
                    <a:pt x="76569" y="178196"/>
                    <a:pt x="89503" y="181948"/>
                    <a:pt x="102436" y="181948"/>
                  </a:cubicBezTo>
                  <a:cubicBezTo>
                    <a:pt x="122977" y="181948"/>
                    <a:pt x="143772" y="166687"/>
                    <a:pt x="151887" y="155680"/>
                  </a:cubicBezTo>
                  <a:cubicBezTo>
                    <a:pt x="156959" y="148925"/>
                    <a:pt x="158481" y="142671"/>
                    <a:pt x="158481" y="141920"/>
                  </a:cubicBezTo>
                  <a:cubicBezTo>
                    <a:pt x="158481" y="140169"/>
                    <a:pt x="156959" y="140169"/>
                    <a:pt x="156706" y="140169"/>
                  </a:cubicBezTo>
                  <a:cubicBezTo>
                    <a:pt x="152648" y="140169"/>
                    <a:pt x="146562" y="142921"/>
                    <a:pt x="142251" y="145923"/>
                  </a:cubicBezTo>
                  <a:cubicBezTo>
                    <a:pt x="135403" y="150176"/>
                    <a:pt x="134896" y="151677"/>
                    <a:pt x="133375" y="155930"/>
                  </a:cubicBezTo>
                  <a:cubicBezTo>
                    <a:pt x="132107" y="159933"/>
                    <a:pt x="130585" y="161934"/>
                    <a:pt x="129571" y="163435"/>
                  </a:cubicBezTo>
                  <a:cubicBezTo>
                    <a:pt x="127542" y="166437"/>
                    <a:pt x="127288" y="166437"/>
                    <a:pt x="123484" y="166437"/>
                  </a:cubicBezTo>
                  <a:cubicBezTo>
                    <a:pt x="111312" y="166437"/>
                    <a:pt x="98632" y="162685"/>
                    <a:pt x="81895" y="158181"/>
                  </a:cubicBezTo>
                  <a:cubicBezTo>
                    <a:pt x="74794" y="156180"/>
                    <a:pt x="60846" y="152177"/>
                    <a:pt x="48166" y="152177"/>
                  </a:cubicBezTo>
                  <a:cubicBezTo>
                    <a:pt x="44870" y="152177"/>
                    <a:pt x="41319" y="152427"/>
                    <a:pt x="38022" y="153178"/>
                  </a:cubicBez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FF0D6C1-4677-6DEA-70F9-46DE47844D3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921520" y="7113523"/>
              <a:ext cx="157102" cy="125563"/>
            </a:xfrm>
            <a:custGeom>
              <a:avLst/>
              <a:gdLst>
                <a:gd name="connsiteX0" fmla="*/ 157346 w 157102"/>
                <a:gd name="connsiteY0" fmla="*/ 6902 h 125563"/>
                <a:gd name="connsiteX1" fmla="*/ 144388 w 157102"/>
                <a:gd name="connsiteY1" fmla="*/ 72 h 125563"/>
                <a:gd name="connsiteX2" fmla="*/ 62197 w 157102"/>
                <a:gd name="connsiteY2" fmla="*/ 72 h 125563"/>
                <a:gd name="connsiteX3" fmla="*/ 32552 w 157102"/>
                <a:gd name="connsiteY3" fmla="*/ 13031 h 125563"/>
                <a:gd name="connsiteX4" fmla="*/ 31664 w 157102"/>
                <a:gd name="connsiteY4" fmla="*/ 15483 h 125563"/>
                <a:gd name="connsiteX5" fmla="*/ 33794 w 157102"/>
                <a:gd name="connsiteY5" fmla="*/ 16884 h 125563"/>
                <a:gd name="connsiteX6" fmla="*/ 45865 w 157102"/>
                <a:gd name="connsiteY6" fmla="*/ 11280 h 125563"/>
                <a:gd name="connsiteX7" fmla="*/ 59534 w 157102"/>
                <a:gd name="connsiteY7" fmla="*/ 10755 h 125563"/>
                <a:gd name="connsiteX8" fmla="*/ 76576 w 157102"/>
                <a:gd name="connsiteY8" fmla="*/ 10755 h 125563"/>
                <a:gd name="connsiteX9" fmla="*/ 62552 w 157102"/>
                <a:gd name="connsiteY9" fmla="*/ 60665 h 125563"/>
                <a:gd name="connsiteX10" fmla="*/ 36635 w 157102"/>
                <a:gd name="connsiteY10" fmla="*/ 114778 h 125563"/>
                <a:gd name="connsiteX11" fmla="*/ 16575 w 157102"/>
                <a:gd name="connsiteY11" fmla="*/ 102869 h 125563"/>
                <a:gd name="connsiteX12" fmla="*/ 14800 w 157102"/>
                <a:gd name="connsiteY12" fmla="*/ 102344 h 125563"/>
                <a:gd name="connsiteX13" fmla="*/ 243 w 157102"/>
                <a:gd name="connsiteY13" fmla="*/ 111800 h 125563"/>
                <a:gd name="connsiteX14" fmla="*/ 22966 w 157102"/>
                <a:gd name="connsiteY14" fmla="*/ 125635 h 125563"/>
                <a:gd name="connsiteX15" fmla="*/ 52966 w 157102"/>
                <a:gd name="connsiteY15" fmla="*/ 108998 h 125563"/>
                <a:gd name="connsiteX16" fmla="*/ 73736 w 157102"/>
                <a:gd name="connsiteY16" fmla="*/ 66969 h 125563"/>
                <a:gd name="connsiteX17" fmla="*/ 111902 w 157102"/>
                <a:gd name="connsiteY17" fmla="*/ 66969 h 125563"/>
                <a:gd name="connsiteX18" fmla="*/ 111902 w 157102"/>
                <a:gd name="connsiteY18" fmla="*/ 67494 h 125563"/>
                <a:gd name="connsiteX19" fmla="*/ 113677 w 157102"/>
                <a:gd name="connsiteY19" fmla="*/ 68895 h 125563"/>
                <a:gd name="connsiteX20" fmla="*/ 128766 w 157102"/>
                <a:gd name="connsiteY20" fmla="*/ 57687 h 125563"/>
                <a:gd name="connsiteX21" fmla="*/ 127524 w 157102"/>
                <a:gd name="connsiteY21" fmla="*/ 56286 h 125563"/>
                <a:gd name="connsiteX22" fmla="*/ 77996 w 157102"/>
                <a:gd name="connsiteY22" fmla="*/ 56286 h 125563"/>
                <a:gd name="connsiteX23" fmla="*/ 91487 w 157102"/>
                <a:gd name="connsiteY23" fmla="*/ 10755 h 125563"/>
                <a:gd name="connsiteX24" fmla="*/ 127879 w 157102"/>
                <a:gd name="connsiteY24" fmla="*/ 10755 h 125563"/>
                <a:gd name="connsiteX25" fmla="*/ 140837 w 157102"/>
                <a:gd name="connsiteY25" fmla="*/ 14782 h 125563"/>
                <a:gd name="connsiteX26" fmla="*/ 140660 w 157102"/>
                <a:gd name="connsiteY26" fmla="*/ 16008 h 125563"/>
                <a:gd name="connsiteX27" fmla="*/ 142968 w 157102"/>
                <a:gd name="connsiteY27" fmla="*/ 17409 h 125563"/>
                <a:gd name="connsiteX28" fmla="*/ 157346 w 157102"/>
                <a:gd name="connsiteY28" fmla="*/ 6902 h 1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102" h="125563">
                  <a:moveTo>
                    <a:pt x="157346" y="6902"/>
                  </a:moveTo>
                  <a:cubicBezTo>
                    <a:pt x="157346" y="1298"/>
                    <a:pt x="148471" y="72"/>
                    <a:pt x="144388" y="72"/>
                  </a:cubicBezTo>
                  <a:lnTo>
                    <a:pt x="62197" y="72"/>
                  </a:lnTo>
                  <a:cubicBezTo>
                    <a:pt x="45155" y="72"/>
                    <a:pt x="35037" y="8303"/>
                    <a:pt x="32552" y="13031"/>
                  </a:cubicBezTo>
                  <a:cubicBezTo>
                    <a:pt x="32197" y="13732"/>
                    <a:pt x="31664" y="14607"/>
                    <a:pt x="31664" y="15483"/>
                  </a:cubicBezTo>
                  <a:cubicBezTo>
                    <a:pt x="31664" y="16709"/>
                    <a:pt x="32729" y="16884"/>
                    <a:pt x="33794" y="16884"/>
                  </a:cubicBezTo>
                  <a:cubicBezTo>
                    <a:pt x="37700" y="16884"/>
                    <a:pt x="42848" y="13732"/>
                    <a:pt x="45865" y="11280"/>
                  </a:cubicBezTo>
                  <a:cubicBezTo>
                    <a:pt x="48883" y="10755"/>
                    <a:pt x="55274" y="10755"/>
                    <a:pt x="59534" y="10755"/>
                  </a:cubicBezTo>
                  <a:lnTo>
                    <a:pt x="76576" y="10755"/>
                  </a:lnTo>
                  <a:cubicBezTo>
                    <a:pt x="71428" y="35097"/>
                    <a:pt x="67700" y="45604"/>
                    <a:pt x="62552" y="60665"/>
                  </a:cubicBezTo>
                  <a:cubicBezTo>
                    <a:pt x="58292" y="73449"/>
                    <a:pt x="41783" y="110049"/>
                    <a:pt x="36635" y="114778"/>
                  </a:cubicBezTo>
                  <a:cubicBezTo>
                    <a:pt x="22611" y="114778"/>
                    <a:pt x="19238" y="107773"/>
                    <a:pt x="16575" y="102869"/>
                  </a:cubicBezTo>
                  <a:cubicBezTo>
                    <a:pt x="16043" y="102519"/>
                    <a:pt x="15510" y="102344"/>
                    <a:pt x="14800" y="102344"/>
                  </a:cubicBezTo>
                  <a:cubicBezTo>
                    <a:pt x="9652" y="102169"/>
                    <a:pt x="243" y="108648"/>
                    <a:pt x="243" y="111800"/>
                  </a:cubicBezTo>
                  <a:cubicBezTo>
                    <a:pt x="243" y="112851"/>
                    <a:pt x="6279" y="125635"/>
                    <a:pt x="22966" y="125635"/>
                  </a:cubicBezTo>
                  <a:cubicBezTo>
                    <a:pt x="34504" y="125635"/>
                    <a:pt x="47286" y="117404"/>
                    <a:pt x="52966" y="108998"/>
                  </a:cubicBezTo>
                  <a:cubicBezTo>
                    <a:pt x="59712" y="99016"/>
                    <a:pt x="69120" y="78177"/>
                    <a:pt x="73736" y="66969"/>
                  </a:cubicBezTo>
                  <a:lnTo>
                    <a:pt x="111902" y="66969"/>
                  </a:lnTo>
                  <a:lnTo>
                    <a:pt x="111902" y="67494"/>
                  </a:lnTo>
                  <a:cubicBezTo>
                    <a:pt x="112257" y="68370"/>
                    <a:pt x="112612" y="68895"/>
                    <a:pt x="113677" y="68895"/>
                  </a:cubicBezTo>
                  <a:cubicBezTo>
                    <a:pt x="118825" y="68895"/>
                    <a:pt x="128766" y="63291"/>
                    <a:pt x="128766" y="57687"/>
                  </a:cubicBezTo>
                  <a:cubicBezTo>
                    <a:pt x="128766" y="56987"/>
                    <a:pt x="128234" y="56286"/>
                    <a:pt x="127524" y="56286"/>
                  </a:cubicBezTo>
                  <a:lnTo>
                    <a:pt x="77996" y="56286"/>
                  </a:lnTo>
                  <a:cubicBezTo>
                    <a:pt x="84032" y="41576"/>
                    <a:pt x="88292" y="26340"/>
                    <a:pt x="91487" y="10755"/>
                  </a:cubicBezTo>
                  <a:lnTo>
                    <a:pt x="127879" y="10755"/>
                  </a:lnTo>
                  <a:cubicBezTo>
                    <a:pt x="134624" y="10755"/>
                    <a:pt x="140837" y="11630"/>
                    <a:pt x="140837" y="14782"/>
                  </a:cubicBezTo>
                  <a:cubicBezTo>
                    <a:pt x="140837" y="15308"/>
                    <a:pt x="140660" y="15658"/>
                    <a:pt x="140660" y="16008"/>
                  </a:cubicBezTo>
                  <a:cubicBezTo>
                    <a:pt x="140660" y="16884"/>
                    <a:pt x="141192" y="17409"/>
                    <a:pt x="142968" y="17409"/>
                  </a:cubicBezTo>
                  <a:cubicBezTo>
                    <a:pt x="145098" y="17409"/>
                    <a:pt x="157346" y="13031"/>
                    <a:pt x="157346" y="6902"/>
                  </a:cubicBez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071086F-4B65-F20D-04AA-398D6EB135A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084685" y="7113523"/>
              <a:ext cx="157102" cy="125563"/>
            </a:xfrm>
            <a:custGeom>
              <a:avLst/>
              <a:gdLst>
                <a:gd name="connsiteX0" fmla="*/ 157353 w 157102"/>
                <a:gd name="connsiteY0" fmla="*/ 6902 h 125563"/>
                <a:gd name="connsiteX1" fmla="*/ 144394 w 157102"/>
                <a:gd name="connsiteY1" fmla="*/ 72 h 125563"/>
                <a:gd name="connsiteX2" fmla="*/ 62203 w 157102"/>
                <a:gd name="connsiteY2" fmla="*/ 72 h 125563"/>
                <a:gd name="connsiteX3" fmla="*/ 32558 w 157102"/>
                <a:gd name="connsiteY3" fmla="*/ 13031 h 125563"/>
                <a:gd name="connsiteX4" fmla="*/ 31670 w 157102"/>
                <a:gd name="connsiteY4" fmla="*/ 15483 h 125563"/>
                <a:gd name="connsiteX5" fmla="*/ 33801 w 157102"/>
                <a:gd name="connsiteY5" fmla="*/ 16884 h 125563"/>
                <a:gd name="connsiteX6" fmla="*/ 45872 w 157102"/>
                <a:gd name="connsiteY6" fmla="*/ 11280 h 125563"/>
                <a:gd name="connsiteX7" fmla="*/ 59541 w 157102"/>
                <a:gd name="connsiteY7" fmla="*/ 10755 h 125563"/>
                <a:gd name="connsiteX8" fmla="*/ 76582 w 157102"/>
                <a:gd name="connsiteY8" fmla="*/ 10755 h 125563"/>
                <a:gd name="connsiteX9" fmla="*/ 62559 w 157102"/>
                <a:gd name="connsiteY9" fmla="*/ 60665 h 125563"/>
                <a:gd name="connsiteX10" fmla="*/ 36641 w 157102"/>
                <a:gd name="connsiteY10" fmla="*/ 114778 h 125563"/>
                <a:gd name="connsiteX11" fmla="*/ 16581 w 157102"/>
                <a:gd name="connsiteY11" fmla="*/ 102869 h 125563"/>
                <a:gd name="connsiteX12" fmla="*/ 14806 w 157102"/>
                <a:gd name="connsiteY12" fmla="*/ 102344 h 125563"/>
                <a:gd name="connsiteX13" fmla="*/ 250 w 157102"/>
                <a:gd name="connsiteY13" fmla="*/ 111800 h 125563"/>
                <a:gd name="connsiteX14" fmla="*/ 22972 w 157102"/>
                <a:gd name="connsiteY14" fmla="*/ 125635 h 125563"/>
                <a:gd name="connsiteX15" fmla="*/ 52973 w 157102"/>
                <a:gd name="connsiteY15" fmla="*/ 108998 h 125563"/>
                <a:gd name="connsiteX16" fmla="*/ 73742 w 157102"/>
                <a:gd name="connsiteY16" fmla="*/ 66969 h 125563"/>
                <a:gd name="connsiteX17" fmla="*/ 111908 w 157102"/>
                <a:gd name="connsiteY17" fmla="*/ 66969 h 125563"/>
                <a:gd name="connsiteX18" fmla="*/ 111908 w 157102"/>
                <a:gd name="connsiteY18" fmla="*/ 67494 h 125563"/>
                <a:gd name="connsiteX19" fmla="*/ 113684 w 157102"/>
                <a:gd name="connsiteY19" fmla="*/ 68895 h 125563"/>
                <a:gd name="connsiteX20" fmla="*/ 128773 w 157102"/>
                <a:gd name="connsiteY20" fmla="*/ 57687 h 125563"/>
                <a:gd name="connsiteX21" fmla="*/ 127530 w 157102"/>
                <a:gd name="connsiteY21" fmla="*/ 56286 h 125563"/>
                <a:gd name="connsiteX22" fmla="*/ 78003 w 157102"/>
                <a:gd name="connsiteY22" fmla="*/ 56286 h 125563"/>
                <a:gd name="connsiteX23" fmla="*/ 91494 w 157102"/>
                <a:gd name="connsiteY23" fmla="*/ 10755 h 125563"/>
                <a:gd name="connsiteX24" fmla="*/ 127885 w 157102"/>
                <a:gd name="connsiteY24" fmla="*/ 10755 h 125563"/>
                <a:gd name="connsiteX25" fmla="*/ 140844 w 157102"/>
                <a:gd name="connsiteY25" fmla="*/ 14782 h 125563"/>
                <a:gd name="connsiteX26" fmla="*/ 140666 w 157102"/>
                <a:gd name="connsiteY26" fmla="*/ 16008 h 125563"/>
                <a:gd name="connsiteX27" fmla="*/ 142974 w 157102"/>
                <a:gd name="connsiteY27" fmla="*/ 17409 h 125563"/>
                <a:gd name="connsiteX28" fmla="*/ 157353 w 157102"/>
                <a:gd name="connsiteY28" fmla="*/ 6902 h 1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102" h="125563">
                  <a:moveTo>
                    <a:pt x="157353" y="6902"/>
                  </a:moveTo>
                  <a:cubicBezTo>
                    <a:pt x="157353" y="1298"/>
                    <a:pt x="148477" y="72"/>
                    <a:pt x="144394" y="72"/>
                  </a:cubicBezTo>
                  <a:lnTo>
                    <a:pt x="62203" y="72"/>
                  </a:lnTo>
                  <a:cubicBezTo>
                    <a:pt x="45162" y="72"/>
                    <a:pt x="35043" y="8303"/>
                    <a:pt x="32558" y="13031"/>
                  </a:cubicBezTo>
                  <a:cubicBezTo>
                    <a:pt x="32203" y="13732"/>
                    <a:pt x="31670" y="14607"/>
                    <a:pt x="31670" y="15483"/>
                  </a:cubicBezTo>
                  <a:cubicBezTo>
                    <a:pt x="31670" y="16709"/>
                    <a:pt x="32736" y="16884"/>
                    <a:pt x="33801" y="16884"/>
                  </a:cubicBezTo>
                  <a:cubicBezTo>
                    <a:pt x="37706" y="16884"/>
                    <a:pt x="42854" y="13732"/>
                    <a:pt x="45872" y="11280"/>
                  </a:cubicBezTo>
                  <a:cubicBezTo>
                    <a:pt x="48890" y="10755"/>
                    <a:pt x="55280" y="10755"/>
                    <a:pt x="59541" y="10755"/>
                  </a:cubicBezTo>
                  <a:lnTo>
                    <a:pt x="76582" y="10755"/>
                  </a:lnTo>
                  <a:cubicBezTo>
                    <a:pt x="71434" y="35097"/>
                    <a:pt x="67707" y="45604"/>
                    <a:pt x="62559" y="60665"/>
                  </a:cubicBezTo>
                  <a:cubicBezTo>
                    <a:pt x="58298" y="73449"/>
                    <a:pt x="41789" y="110049"/>
                    <a:pt x="36641" y="114778"/>
                  </a:cubicBezTo>
                  <a:cubicBezTo>
                    <a:pt x="22617" y="114778"/>
                    <a:pt x="19244" y="107773"/>
                    <a:pt x="16581" y="102869"/>
                  </a:cubicBezTo>
                  <a:cubicBezTo>
                    <a:pt x="16049" y="102519"/>
                    <a:pt x="15516" y="102344"/>
                    <a:pt x="14806" y="102344"/>
                  </a:cubicBezTo>
                  <a:cubicBezTo>
                    <a:pt x="9658" y="102169"/>
                    <a:pt x="250" y="108648"/>
                    <a:pt x="250" y="111800"/>
                  </a:cubicBezTo>
                  <a:cubicBezTo>
                    <a:pt x="250" y="112851"/>
                    <a:pt x="6285" y="125635"/>
                    <a:pt x="22972" y="125635"/>
                  </a:cubicBezTo>
                  <a:cubicBezTo>
                    <a:pt x="34511" y="125635"/>
                    <a:pt x="47292" y="117404"/>
                    <a:pt x="52973" y="108998"/>
                  </a:cubicBezTo>
                  <a:cubicBezTo>
                    <a:pt x="59718" y="99016"/>
                    <a:pt x="69127" y="78177"/>
                    <a:pt x="73742" y="66969"/>
                  </a:cubicBezTo>
                  <a:lnTo>
                    <a:pt x="111908" y="66969"/>
                  </a:lnTo>
                  <a:lnTo>
                    <a:pt x="111908" y="67494"/>
                  </a:lnTo>
                  <a:cubicBezTo>
                    <a:pt x="112263" y="68370"/>
                    <a:pt x="112618" y="68895"/>
                    <a:pt x="113684" y="68895"/>
                  </a:cubicBezTo>
                  <a:cubicBezTo>
                    <a:pt x="118832" y="68895"/>
                    <a:pt x="128773" y="63291"/>
                    <a:pt x="128773" y="57687"/>
                  </a:cubicBezTo>
                  <a:cubicBezTo>
                    <a:pt x="128773" y="56987"/>
                    <a:pt x="128240" y="56286"/>
                    <a:pt x="127530" y="56286"/>
                  </a:cubicBezTo>
                  <a:lnTo>
                    <a:pt x="78003" y="56286"/>
                  </a:lnTo>
                  <a:cubicBezTo>
                    <a:pt x="84038" y="41576"/>
                    <a:pt x="88299" y="26340"/>
                    <a:pt x="91494" y="10755"/>
                  </a:cubicBezTo>
                  <a:lnTo>
                    <a:pt x="127885" y="10755"/>
                  </a:lnTo>
                  <a:cubicBezTo>
                    <a:pt x="134631" y="10755"/>
                    <a:pt x="140844" y="11630"/>
                    <a:pt x="140844" y="14782"/>
                  </a:cubicBezTo>
                  <a:cubicBezTo>
                    <a:pt x="140844" y="15308"/>
                    <a:pt x="140666" y="15658"/>
                    <a:pt x="140666" y="16008"/>
                  </a:cubicBezTo>
                  <a:cubicBezTo>
                    <a:pt x="140666" y="16884"/>
                    <a:pt x="141199" y="17409"/>
                    <a:pt x="142974" y="17409"/>
                  </a:cubicBezTo>
                  <a:cubicBezTo>
                    <a:pt x="145104" y="17409"/>
                    <a:pt x="157353" y="13031"/>
                    <a:pt x="157353" y="6902"/>
                  </a:cubicBez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6391756-88FB-6EC1-C6DF-9F90FE8118B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613952" y="7297480"/>
              <a:ext cx="640718" cy="10006"/>
            </a:xfrm>
            <a:custGeom>
              <a:avLst/>
              <a:gdLst>
                <a:gd name="connsiteX0" fmla="*/ 0 w 640718"/>
                <a:gd name="connsiteY0" fmla="*/ 0 h 10006"/>
                <a:gd name="connsiteX1" fmla="*/ 640718 w 640718"/>
                <a:gd name="connsiteY1" fmla="*/ 0 h 10006"/>
                <a:gd name="connsiteX2" fmla="*/ 640718 w 640718"/>
                <a:gd name="connsiteY2" fmla="*/ 10006 h 10006"/>
                <a:gd name="connsiteX3" fmla="*/ 0 w 640718"/>
                <a:gd name="connsiteY3" fmla="*/ 10006 h 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0718" h="10006">
                  <a:moveTo>
                    <a:pt x="0" y="0"/>
                  </a:moveTo>
                  <a:lnTo>
                    <a:pt x="640718" y="0"/>
                  </a:lnTo>
                  <a:lnTo>
                    <a:pt x="640718" y="10006"/>
                  </a:lnTo>
                  <a:lnTo>
                    <a:pt x="0" y="10006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F80ED61-83F3-F972-25BA-E59F9BFDA6E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766795" y="7360261"/>
              <a:ext cx="158244" cy="181877"/>
            </a:xfrm>
            <a:custGeom>
              <a:avLst/>
              <a:gdLst>
                <a:gd name="connsiteX0" fmla="*/ 38023 w 158244"/>
                <a:gd name="connsiteY0" fmla="*/ 153192 h 181877"/>
                <a:gd name="connsiteX1" fmla="*/ 59325 w 158244"/>
                <a:gd name="connsiteY1" fmla="*/ 102906 h 181877"/>
                <a:gd name="connsiteX2" fmla="*/ 93561 w 158244"/>
                <a:gd name="connsiteY2" fmla="*/ 21099 h 181877"/>
                <a:gd name="connsiteX3" fmla="*/ 106748 w 158244"/>
                <a:gd name="connsiteY3" fmla="*/ 15595 h 181877"/>
                <a:gd name="connsiteX4" fmla="*/ 124753 w 158244"/>
                <a:gd name="connsiteY4" fmla="*/ 36360 h 181877"/>
                <a:gd name="connsiteX5" fmla="*/ 123485 w 158244"/>
                <a:gd name="connsiteY5" fmla="*/ 45616 h 181877"/>
                <a:gd name="connsiteX6" fmla="*/ 125260 w 158244"/>
                <a:gd name="connsiteY6" fmla="*/ 47367 h 181877"/>
                <a:gd name="connsiteX7" fmla="*/ 142505 w 158244"/>
                <a:gd name="connsiteY7" fmla="*/ 40112 h 181877"/>
                <a:gd name="connsiteX8" fmla="*/ 149352 w 158244"/>
                <a:gd name="connsiteY8" fmla="*/ 23851 h 181877"/>
                <a:gd name="connsiteX9" fmla="*/ 128050 w 158244"/>
                <a:gd name="connsiteY9" fmla="*/ 84 h 181877"/>
                <a:gd name="connsiteX10" fmla="*/ 72766 w 158244"/>
                <a:gd name="connsiteY10" fmla="*/ 26853 h 181877"/>
                <a:gd name="connsiteX11" fmla="*/ 35741 w 158244"/>
                <a:gd name="connsiteY11" fmla="*/ 111162 h 181877"/>
                <a:gd name="connsiteX12" fmla="*/ 21539 w 158244"/>
                <a:gd name="connsiteY12" fmla="*/ 151190 h 181877"/>
                <a:gd name="connsiteX13" fmla="*/ 9620 w 158244"/>
                <a:gd name="connsiteY13" fmla="*/ 168452 h 181877"/>
                <a:gd name="connsiteX14" fmla="*/ 237 w 158244"/>
                <a:gd name="connsiteY14" fmla="*/ 180461 h 181877"/>
                <a:gd name="connsiteX15" fmla="*/ 2520 w 158244"/>
                <a:gd name="connsiteY15" fmla="*/ 181962 h 181877"/>
                <a:gd name="connsiteX16" fmla="*/ 15453 w 158244"/>
                <a:gd name="connsiteY16" fmla="*/ 176708 h 181877"/>
                <a:gd name="connsiteX17" fmla="*/ 26104 w 158244"/>
                <a:gd name="connsiteY17" fmla="*/ 167702 h 181877"/>
                <a:gd name="connsiteX18" fmla="*/ 63636 w 158244"/>
                <a:gd name="connsiteY18" fmla="*/ 174707 h 181877"/>
                <a:gd name="connsiteX19" fmla="*/ 102437 w 158244"/>
                <a:gd name="connsiteY19" fmla="*/ 181962 h 181877"/>
                <a:gd name="connsiteX20" fmla="*/ 151888 w 158244"/>
                <a:gd name="connsiteY20" fmla="*/ 155693 h 181877"/>
                <a:gd name="connsiteX21" fmla="*/ 158481 w 158244"/>
                <a:gd name="connsiteY21" fmla="*/ 141934 h 181877"/>
                <a:gd name="connsiteX22" fmla="*/ 156706 w 158244"/>
                <a:gd name="connsiteY22" fmla="*/ 140182 h 181877"/>
                <a:gd name="connsiteX23" fmla="*/ 142251 w 158244"/>
                <a:gd name="connsiteY23" fmla="*/ 145936 h 181877"/>
                <a:gd name="connsiteX24" fmla="*/ 133375 w 158244"/>
                <a:gd name="connsiteY24" fmla="*/ 155943 h 181877"/>
                <a:gd name="connsiteX25" fmla="*/ 129571 w 158244"/>
                <a:gd name="connsiteY25" fmla="*/ 163449 h 181877"/>
                <a:gd name="connsiteX26" fmla="*/ 123485 w 158244"/>
                <a:gd name="connsiteY26" fmla="*/ 166451 h 181877"/>
                <a:gd name="connsiteX27" fmla="*/ 81895 w 158244"/>
                <a:gd name="connsiteY27" fmla="*/ 158195 h 181877"/>
                <a:gd name="connsiteX28" fmla="*/ 48167 w 158244"/>
                <a:gd name="connsiteY28" fmla="*/ 152191 h 181877"/>
                <a:gd name="connsiteX29" fmla="*/ 38023 w 158244"/>
                <a:gd name="connsiteY29" fmla="*/ 153192 h 18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8244" h="181877">
                  <a:moveTo>
                    <a:pt x="38023" y="153192"/>
                  </a:moveTo>
                  <a:cubicBezTo>
                    <a:pt x="51717" y="132177"/>
                    <a:pt x="56029" y="116166"/>
                    <a:pt x="59325" y="102906"/>
                  </a:cubicBezTo>
                  <a:cubicBezTo>
                    <a:pt x="68201" y="68382"/>
                    <a:pt x="77838" y="38361"/>
                    <a:pt x="93561" y="21099"/>
                  </a:cubicBezTo>
                  <a:cubicBezTo>
                    <a:pt x="96604" y="17847"/>
                    <a:pt x="98633" y="15595"/>
                    <a:pt x="106748" y="15595"/>
                  </a:cubicBezTo>
                  <a:cubicBezTo>
                    <a:pt x="124246" y="15595"/>
                    <a:pt x="124753" y="32857"/>
                    <a:pt x="124753" y="36360"/>
                  </a:cubicBezTo>
                  <a:cubicBezTo>
                    <a:pt x="124753" y="40863"/>
                    <a:pt x="123485" y="44365"/>
                    <a:pt x="123485" y="45616"/>
                  </a:cubicBezTo>
                  <a:cubicBezTo>
                    <a:pt x="123485" y="47367"/>
                    <a:pt x="125007" y="47367"/>
                    <a:pt x="125260" y="47367"/>
                  </a:cubicBezTo>
                  <a:cubicBezTo>
                    <a:pt x="129318" y="47367"/>
                    <a:pt x="136165" y="44615"/>
                    <a:pt x="142505" y="40112"/>
                  </a:cubicBezTo>
                  <a:cubicBezTo>
                    <a:pt x="147070" y="36610"/>
                    <a:pt x="149352" y="34108"/>
                    <a:pt x="149352" y="23851"/>
                  </a:cubicBezTo>
                  <a:cubicBezTo>
                    <a:pt x="149352" y="10341"/>
                    <a:pt x="142251" y="84"/>
                    <a:pt x="128050" y="84"/>
                  </a:cubicBezTo>
                  <a:cubicBezTo>
                    <a:pt x="119935" y="84"/>
                    <a:pt x="97618" y="2086"/>
                    <a:pt x="72766" y="26853"/>
                  </a:cubicBezTo>
                  <a:cubicBezTo>
                    <a:pt x="52478" y="47367"/>
                    <a:pt x="40559" y="92399"/>
                    <a:pt x="35741" y="111162"/>
                  </a:cubicBezTo>
                  <a:cubicBezTo>
                    <a:pt x="31176" y="128424"/>
                    <a:pt x="29147" y="136180"/>
                    <a:pt x="21539" y="151190"/>
                  </a:cubicBezTo>
                  <a:cubicBezTo>
                    <a:pt x="19764" y="154192"/>
                    <a:pt x="13171" y="165200"/>
                    <a:pt x="9620" y="168452"/>
                  </a:cubicBezTo>
                  <a:cubicBezTo>
                    <a:pt x="2773" y="174707"/>
                    <a:pt x="237" y="179210"/>
                    <a:pt x="237" y="180461"/>
                  </a:cubicBezTo>
                  <a:cubicBezTo>
                    <a:pt x="237" y="180961"/>
                    <a:pt x="744" y="181962"/>
                    <a:pt x="2520" y="181962"/>
                  </a:cubicBezTo>
                  <a:cubicBezTo>
                    <a:pt x="3534" y="181962"/>
                    <a:pt x="8860" y="180961"/>
                    <a:pt x="15453" y="176708"/>
                  </a:cubicBezTo>
                  <a:cubicBezTo>
                    <a:pt x="19764" y="174206"/>
                    <a:pt x="20271" y="173706"/>
                    <a:pt x="26104" y="167702"/>
                  </a:cubicBezTo>
                  <a:cubicBezTo>
                    <a:pt x="38784" y="167952"/>
                    <a:pt x="47660" y="170203"/>
                    <a:pt x="63636" y="174707"/>
                  </a:cubicBezTo>
                  <a:cubicBezTo>
                    <a:pt x="76570" y="178209"/>
                    <a:pt x="89503" y="181962"/>
                    <a:pt x="102437" y="181962"/>
                  </a:cubicBezTo>
                  <a:cubicBezTo>
                    <a:pt x="122978" y="181962"/>
                    <a:pt x="143773" y="166701"/>
                    <a:pt x="151888" y="155693"/>
                  </a:cubicBezTo>
                  <a:cubicBezTo>
                    <a:pt x="156960" y="148939"/>
                    <a:pt x="158481" y="142684"/>
                    <a:pt x="158481" y="141934"/>
                  </a:cubicBezTo>
                  <a:cubicBezTo>
                    <a:pt x="158481" y="140182"/>
                    <a:pt x="156960" y="140182"/>
                    <a:pt x="156706" y="140182"/>
                  </a:cubicBezTo>
                  <a:cubicBezTo>
                    <a:pt x="152649" y="140182"/>
                    <a:pt x="146562" y="142934"/>
                    <a:pt x="142251" y="145936"/>
                  </a:cubicBezTo>
                  <a:cubicBezTo>
                    <a:pt x="135404" y="150189"/>
                    <a:pt x="134897" y="151690"/>
                    <a:pt x="133375" y="155943"/>
                  </a:cubicBezTo>
                  <a:cubicBezTo>
                    <a:pt x="132107" y="159946"/>
                    <a:pt x="130586" y="161948"/>
                    <a:pt x="129571" y="163449"/>
                  </a:cubicBezTo>
                  <a:cubicBezTo>
                    <a:pt x="127543" y="166451"/>
                    <a:pt x="127289" y="166451"/>
                    <a:pt x="123485" y="166451"/>
                  </a:cubicBezTo>
                  <a:cubicBezTo>
                    <a:pt x="111313" y="166451"/>
                    <a:pt x="98633" y="162698"/>
                    <a:pt x="81895" y="158195"/>
                  </a:cubicBezTo>
                  <a:cubicBezTo>
                    <a:pt x="74795" y="156194"/>
                    <a:pt x="60847" y="152191"/>
                    <a:pt x="48167" y="152191"/>
                  </a:cubicBezTo>
                  <a:cubicBezTo>
                    <a:pt x="44870" y="152191"/>
                    <a:pt x="41320" y="152441"/>
                    <a:pt x="38023" y="153192"/>
                  </a:cubicBez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05BA785-71A5-8557-2639-8027060E003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939703" y="7454377"/>
              <a:ext cx="157102" cy="125563"/>
            </a:xfrm>
            <a:custGeom>
              <a:avLst/>
              <a:gdLst>
                <a:gd name="connsiteX0" fmla="*/ 157347 w 157102"/>
                <a:gd name="connsiteY0" fmla="*/ 6915 h 125563"/>
                <a:gd name="connsiteX1" fmla="*/ 144388 w 157102"/>
                <a:gd name="connsiteY1" fmla="*/ 86 h 125563"/>
                <a:gd name="connsiteX2" fmla="*/ 62198 w 157102"/>
                <a:gd name="connsiteY2" fmla="*/ 86 h 125563"/>
                <a:gd name="connsiteX3" fmla="*/ 32552 w 157102"/>
                <a:gd name="connsiteY3" fmla="*/ 13045 h 125563"/>
                <a:gd name="connsiteX4" fmla="*/ 31665 w 157102"/>
                <a:gd name="connsiteY4" fmla="*/ 15496 h 125563"/>
                <a:gd name="connsiteX5" fmla="*/ 33795 w 157102"/>
                <a:gd name="connsiteY5" fmla="*/ 16897 h 125563"/>
                <a:gd name="connsiteX6" fmla="*/ 45866 w 157102"/>
                <a:gd name="connsiteY6" fmla="*/ 11293 h 125563"/>
                <a:gd name="connsiteX7" fmla="*/ 59535 w 157102"/>
                <a:gd name="connsiteY7" fmla="*/ 10768 h 125563"/>
                <a:gd name="connsiteX8" fmla="*/ 76577 w 157102"/>
                <a:gd name="connsiteY8" fmla="*/ 10768 h 125563"/>
                <a:gd name="connsiteX9" fmla="*/ 62553 w 157102"/>
                <a:gd name="connsiteY9" fmla="*/ 60678 h 125563"/>
                <a:gd name="connsiteX10" fmla="*/ 36635 w 157102"/>
                <a:gd name="connsiteY10" fmla="*/ 114791 h 125563"/>
                <a:gd name="connsiteX11" fmla="*/ 16576 w 157102"/>
                <a:gd name="connsiteY11" fmla="*/ 102883 h 125563"/>
                <a:gd name="connsiteX12" fmla="*/ 14801 w 157102"/>
                <a:gd name="connsiteY12" fmla="*/ 102357 h 125563"/>
                <a:gd name="connsiteX13" fmla="*/ 244 w 157102"/>
                <a:gd name="connsiteY13" fmla="*/ 111814 h 125563"/>
                <a:gd name="connsiteX14" fmla="*/ 22966 w 157102"/>
                <a:gd name="connsiteY14" fmla="*/ 125649 h 125563"/>
                <a:gd name="connsiteX15" fmla="*/ 52967 w 157102"/>
                <a:gd name="connsiteY15" fmla="*/ 109012 h 125563"/>
                <a:gd name="connsiteX16" fmla="*/ 73736 w 157102"/>
                <a:gd name="connsiteY16" fmla="*/ 66983 h 125563"/>
                <a:gd name="connsiteX17" fmla="*/ 111903 w 157102"/>
                <a:gd name="connsiteY17" fmla="*/ 66983 h 125563"/>
                <a:gd name="connsiteX18" fmla="*/ 111903 w 157102"/>
                <a:gd name="connsiteY18" fmla="*/ 67508 h 125563"/>
                <a:gd name="connsiteX19" fmla="*/ 113678 w 157102"/>
                <a:gd name="connsiteY19" fmla="*/ 68909 h 125563"/>
                <a:gd name="connsiteX20" fmla="*/ 128767 w 157102"/>
                <a:gd name="connsiteY20" fmla="*/ 57701 h 125563"/>
                <a:gd name="connsiteX21" fmla="*/ 127524 w 157102"/>
                <a:gd name="connsiteY21" fmla="*/ 56300 h 125563"/>
                <a:gd name="connsiteX22" fmla="*/ 77997 w 157102"/>
                <a:gd name="connsiteY22" fmla="*/ 56300 h 125563"/>
                <a:gd name="connsiteX23" fmla="*/ 91488 w 157102"/>
                <a:gd name="connsiteY23" fmla="*/ 10768 h 125563"/>
                <a:gd name="connsiteX24" fmla="*/ 127879 w 157102"/>
                <a:gd name="connsiteY24" fmla="*/ 10768 h 125563"/>
                <a:gd name="connsiteX25" fmla="*/ 140838 w 157102"/>
                <a:gd name="connsiteY25" fmla="*/ 14796 h 125563"/>
                <a:gd name="connsiteX26" fmla="*/ 140661 w 157102"/>
                <a:gd name="connsiteY26" fmla="*/ 16022 h 125563"/>
                <a:gd name="connsiteX27" fmla="*/ 142968 w 157102"/>
                <a:gd name="connsiteY27" fmla="*/ 17423 h 125563"/>
                <a:gd name="connsiteX28" fmla="*/ 157347 w 157102"/>
                <a:gd name="connsiteY28" fmla="*/ 6915 h 1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102" h="125563">
                  <a:moveTo>
                    <a:pt x="157347" y="6915"/>
                  </a:moveTo>
                  <a:cubicBezTo>
                    <a:pt x="157347" y="1312"/>
                    <a:pt x="148471" y="86"/>
                    <a:pt x="144388" y="86"/>
                  </a:cubicBezTo>
                  <a:lnTo>
                    <a:pt x="62198" y="86"/>
                  </a:lnTo>
                  <a:cubicBezTo>
                    <a:pt x="45156" y="86"/>
                    <a:pt x="35038" y="8316"/>
                    <a:pt x="32552" y="13045"/>
                  </a:cubicBezTo>
                  <a:cubicBezTo>
                    <a:pt x="32197" y="13745"/>
                    <a:pt x="31665" y="14621"/>
                    <a:pt x="31665" y="15496"/>
                  </a:cubicBezTo>
                  <a:cubicBezTo>
                    <a:pt x="31665" y="16722"/>
                    <a:pt x="32730" y="16897"/>
                    <a:pt x="33795" y="16897"/>
                  </a:cubicBezTo>
                  <a:cubicBezTo>
                    <a:pt x="37700" y="16897"/>
                    <a:pt x="42848" y="13745"/>
                    <a:pt x="45866" y="11293"/>
                  </a:cubicBezTo>
                  <a:cubicBezTo>
                    <a:pt x="48884" y="10768"/>
                    <a:pt x="55275" y="10768"/>
                    <a:pt x="59535" y="10768"/>
                  </a:cubicBezTo>
                  <a:lnTo>
                    <a:pt x="76577" y="10768"/>
                  </a:lnTo>
                  <a:cubicBezTo>
                    <a:pt x="71429" y="35110"/>
                    <a:pt x="67701" y="45618"/>
                    <a:pt x="62553" y="60678"/>
                  </a:cubicBezTo>
                  <a:cubicBezTo>
                    <a:pt x="58292" y="73462"/>
                    <a:pt x="41783" y="110063"/>
                    <a:pt x="36635" y="114791"/>
                  </a:cubicBezTo>
                  <a:cubicBezTo>
                    <a:pt x="22611" y="114791"/>
                    <a:pt x="19239" y="107786"/>
                    <a:pt x="16576" y="102883"/>
                  </a:cubicBezTo>
                  <a:cubicBezTo>
                    <a:pt x="16043" y="102532"/>
                    <a:pt x="15511" y="102357"/>
                    <a:pt x="14801" y="102357"/>
                  </a:cubicBezTo>
                  <a:cubicBezTo>
                    <a:pt x="9653" y="102182"/>
                    <a:pt x="244" y="108662"/>
                    <a:pt x="244" y="111814"/>
                  </a:cubicBezTo>
                  <a:cubicBezTo>
                    <a:pt x="244" y="112865"/>
                    <a:pt x="6280" y="125649"/>
                    <a:pt x="22966" y="125649"/>
                  </a:cubicBezTo>
                  <a:cubicBezTo>
                    <a:pt x="34505" y="125649"/>
                    <a:pt x="47286" y="117418"/>
                    <a:pt x="52967" y="109012"/>
                  </a:cubicBezTo>
                  <a:cubicBezTo>
                    <a:pt x="59713" y="99030"/>
                    <a:pt x="69121" y="78190"/>
                    <a:pt x="73736" y="66983"/>
                  </a:cubicBezTo>
                  <a:lnTo>
                    <a:pt x="111903" y="66983"/>
                  </a:lnTo>
                  <a:lnTo>
                    <a:pt x="111903" y="67508"/>
                  </a:lnTo>
                  <a:cubicBezTo>
                    <a:pt x="112258" y="68384"/>
                    <a:pt x="112613" y="68909"/>
                    <a:pt x="113678" y="68909"/>
                  </a:cubicBezTo>
                  <a:cubicBezTo>
                    <a:pt x="118826" y="68909"/>
                    <a:pt x="128767" y="63305"/>
                    <a:pt x="128767" y="57701"/>
                  </a:cubicBezTo>
                  <a:cubicBezTo>
                    <a:pt x="128767" y="57001"/>
                    <a:pt x="128234" y="56300"/>
                    <a:pt x="127524" y="56300"/>
                  </a:cubicBezTo>
                  <a:lnTo>
                    <a:pt x="77997" y="56300"/>
                  </a:lnTo>
                  <a:cubicBezTo>
                    <a:pt x="84032" y="41590"/>
                    <a:pt x="88293" y="26354"/>
                    <a:pt x="91488" y="10768"/>
                  </a:cubicBezTo>
                  <a:lnTo>
                    <a:pt x="127879" y="10768"/>
                  </a:lnTo>
                  <a:cubicBezTo>
                    <a:pt x="134625" y="10768"/>
                    <a:pt x="140838" y="11644"/>
                    <a:pt x="140838" y="14796"/>
                  </a:cubicBezTo>
                  <a:cubicBezTo>
                    <a:pt x="140838" y="15321"/>
                    <a:pt x="140661" y="15672"/>
                    <a:pt x="140661" y="16022"/>
                  </a:cubicBezTo>
                  <a:cubicBezTo>
                    <a:pt x="140661" y="16897"/>
                    <a:pt x="141193" y="17423"/>
                    <a:pt x="142968" y="17423"/>
                  </a:cubicBezTo>
                  <a:cubicBezTo>
                    <a:pt x="145098" y="17423"/>
                    <a:pt x="157347" y="13045"/>
                    <a:pt x="157347" y="6915"/>
                  </a:cubicBez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F080120-DD5A-05BA-EFE4-93DC37192C8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94738" y="7194908"/>
              <a:ext cx="180250" cy="170119"/>
            </a:xfrm>
            <a:custGeom>
              <a:avLst/>
              <a:gdLst>
                <a:gd name="connsiteX0" fmla="*/ 67461 w 180250"/>
                <a:gd name="connsiteY0" fmla="*/ 88890 h 170119"/>
                <a:gd name="connsiteX1" fmla="*/ 92060 w 180250"/>
                <a:gd name="connsiteY1" fmla="*/ 88890 h 170119"/>
                <a:gd name="connsiteX2" fmla="*/ 113108 w 180250"/>
                <a:gd name="connsiteY2" fmla="*/ 100147 h 170119"/>
                <a:gd name="connsiteX3" fmla="*/ 111333 w 180250"/>
                <a:gd name="connsiteY3" fmla="*/ 112406 h 170119"/>
                <a:gd name="connsiteX4" fmla="*/ 110572 w 180250"/>
                <a:gd name="connsiteY4" fmla="*/ 115158 h 170119"/>
                <a:gd name="connsiteX5" fmla="*/ 113616 w 180250"/>
                <a:gd name="connsiteY5" fmla="*/ 118160 h 170119"/>
                <a:gd name="connsiteX6" fmla="*/ 117420 w 180250"/>
                <a:gd name="connsiteY6" fmla="*/ 112906 h 170119"/>
                <a:gd name="connsiteX7" fmla="*/ 131367 w 180250"/>
                <a:gd name="connsiteY7" fmla="*/ 58618 h 170119"/>
                <a:gd name="connsiteX8" fmla="*/ 132128 w 180250"/>
                <a:gd name="connsiteY8" fmla="*/ 54616 h 170119"/>
                <a:gd name="connsiteX9" fmla="*/ 129085 w 180250"/>
                <a:gd name="connsiteY9" fmla="*/ 51864 h 170119"/>
                <a:gd name="connsiteX10" fmla="*/ 125281 w 180250"/>
                <a:gd name="connsiteY10" fmla="*/ 57117 h 170119"/>
                <a:gd name="connsiteX11" fmla="*/ 92567 w 180250"/>
                <a:gd name="connsiteY11" fmla="*/ 81134 h 170119"/>
                <a:gd name="connsiteX12" fmla="*/ 69490 w 180250"/>
                <a:gd name="connsiteY12" fmla="*/ 81134 h 170119"/>
                <a:gd name="connsiteX13" fmla="*/ 85720 w 180250"/>
                <a:gd name="connsiteY13" fmla="*/ 17590 h 170119"/>
                <a:gd name="connsiteX14" fmla="*/ 99414 w 180250"/>
                <a:gd name="connsiteY14" fmla="*/ 7833 h 170119"/>
                <a:gd name="connsiteX15" fmla="*/ 132889 w 180250"/>
                <a:gd name="connsiteY15" fmla="*/ 7833 h 170119"/>
                <a:gd name="connsiteX16" fmla="*/ 169914 w 180250"/>
                <a:gd name="connsiteY16" fmla="*/ 35352 h 170119"/>
                <a:gd name="connsiteX17" fmla="*/ 169153 w 180250"/>
                <a:gd name="connsiteY17" fmla="*/ 48862 h 170119"/>
                <a:gd name="connsiteX18" fmla="*/ 168646 w 180250"/>
                <a:gd name="connsiteY18" fmla="*/ 53365 h 170119"/>
                <a:gd name="connsiteX19" fmla="*/ 171689 w 180250"/>
                <a:gd name="connsiteY19" fmla="*/ 56367 h 170119"/>
                <a:gd name="connsiteX20" fmla="*/ 175240 w 180250"/>
                <a:gd name="connsiteY20" fmla="*/ 50112 h 170119"/>
                <a:gd name="connsiteX21" fmla="*/ 180311 w 180250"/>
                <a:gd name="connsiteY21" fmla="*/ 6832 h 170119"/>
                <a:gd name="connsiteX22" fmla="*/ 173464 w 180250"/>
                <a:gd name="connsiteY22" fmla="*/ 77 h 170119"/>
                <a:gd name="connsiteX23" fmla="*/ 49202 w 180250"/>
                <a:gd name="connsiteY23" fmla="*/ 77 h 170119"/>
                <a:gd name="connsiteX24" fmla="*/ 41594 w 180250"/>
                <a:gd name="connsiteY24" fmla="*/ 5081 h 170119"/>
                <a:gd name="connsiteX25" fmla="*/ 48695 w 180250"/>
                <a:gd name="connsiteY25" fmla="*/ 7833 h 170119"/>
                <a:gd name="connsiteX26" fmla="*/ 65179 w 180250"/>
                <a:gd name="connsiteY26" fmla="*/ 12336 h 170119"/>
                <a:gd name="connsiteX27" fmla="*/ 63911 w 180250"/>
                <a:gd name="connsiteY27" fmla="*/ 18340 h 170119"/>
                <a:gd name="connsiteX28" fmla="*/ 30436 w 180250"/>
                <a:gd name="connsiteY28" fmla="*/ 150683 h 170119"/>
                <a:gd name="connsiteX29" fmla="*/ 7359 w 180250"/>
                <a:gd name="connsiteY29" fmla="*/ 162441 h 170119"/>
                <a:gd name="connsiteX30" fmla="*/ 258 w 180250"/>
                <a:gd name="connsiteY30" fmla="*/ 167195 h 170119"/>
                <a:gd name="connsiteX31" fmla="*/ 4062 w 180250"/>
                <a:gd name="connsiteY31" fmla="*/ 170197 h 170119"/>
                <a:gd name="connsiteX32" fmla="*/ 37537 w 180250"/>
                <a:gd name="connsiteY32" fmla="*/ 169446 h 170119"/>
                <a:gd name="connsiteX33" fmla="*/ 75323 w 180250"/>
                <a:gd name="connsiteY33" fmla="*/ 170197 h 170119"/>
                <a:gd name="connsiteX34" fmla="*/ 80648 w 180250"/>
                <a:gd name="connsiteY34" fmla="*/ 165443 h 170119"/>
                <a:gd name="connsiteX35" fmla="*/ 79126 w 180250"/>
                <a:gd name="connsiteY35" fmla="*/ 162691 h 170119"/>
                <a:gd name="connsiteX36" fmla="*/ 72026 w 180250"/>
                <a:gd name="connsiteY36" fmla="*/ 162441 h 170119"/>
                <a:gd name="connsiteX37" fmla="*/ 58839 w 180250"/>
                <a:gd name="connsiteY37" fmla="*/ 161941 h 170119"/>
                <a:gd name="connsiteX38" fmla="*/ 50724 w 180250"/>
                <a:gd name="connsiteY38" fmla="*/ 156937 h 170119"/>
                <a:gd name="connsiteX39" fmla="*/ 51738 w 180250"/>
                <a:gd name="connsiteY39" fmla="*/ 151183 h 170119"/>
                <a:gd name="connsiteX40" fmla="*/ 67461 w 180250"/>
                <a:gd name="connsiteY40" fmla="*/ 88890 h 17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250" h="170119">
                  <a:moveTo>
                    <a:pt x="67461" y="88890"/>
                  </a:moveTo>
                  <a:lnTo>
                    <a:pt x="92060" y="88890"/>
                  </a:lnTo>
                  <a:cubicBezTo>
                    <a:pt x="111080" y="88890"/>
                    <a:pt x="113108" y="92892"/>
                    <a:pt x="113108" y="100147"/>
                  </a:cubicBezTo>
                  <a:cubicBezTo>
                    <a:pt x="113108" y="101899"/>
                    <a:pt x="113108" y="104901"/>
                    <a:pt x="111333" y="112406"/>
                  </a:cubicBezTo>
                  <a:cubicBezTo>
                    <a:pt x="110826" y="113657"/>
                    <a:pt x="110572" y="114658"/>
                    <a:pt x="110572" y="115158"/>
                  </a:cubicBezTo>
                  <a:cubicBezTo>
                    <a:pt x="110572" y="117159"/>
                    <a:pt x="112094" y="118160"/>
                    <a:pt x="113616" y="118160"/>
                  </a:cubicBezTo>
                  <a:cubicBezTo>
                    <a:pt x="116152" y="118160"/>
                    <a:pt x="116152" y="117410"/>
                    <a:pt x="117420" y="112906"/>
                  </a:cubicBezTo>
                  <a:lnTo>
                    <a:pt x="131367" y="58618"/>
                  </a:lnTo>
                  <a:cubicBezTo>
                    <a:pt x="132128" y="55866"/>
                    <a:pt x="132128" y="55366"/>
                    <a:pt x="132128" y="54616"/>
                  </a:cubicBezTo>
                  <a:cubicBezTo>
                    <a:pt x="132128" y="54115"/>
                    <a:pt x="131621" y="51864"/>
                    <a:pt x="129085" y="51864"/>
                  </a:cubicBezTo>
                  <a:cubicBezTo>
                    <a:pt x="126549" y="51864"/>
                    <a:pt x="126295" y="53114"/>
                    <a:pt x="125281" y="57117"/>
                  </a:cubicBezTo>
                  <a:cubicBezTo>
                    <a:pt x="119955" y="76631"/>
                    <a:pt x="114123" y="81134"/>
                    <a:pt x="92567" y="81134"/>
                  </a:cubicBezTo>
                  <a:lnTo>
                    <a:pt x="69490" y="81134"/>
                  </a:lnTo>
                  <a:lnTo>
                    <a:pt x="85720" y="17590"/>
                  </a:lnTo>
                  <a:cubicBezTo>
                    <a:pt x="88002" y="8833"/>
                    <a:pt x="88256" y="7833"/>
                    <a:pt x="99414" y="7833"/>
                  </a:cubicBezTo>
                  <a:lnTo>
                    <a:pt x="132889" y="7833"/>
                  </a:lnTo>
                  <a:cubicBezTo>
                    <a:pt x="164081" y="7833"/>
                    <a:pt x="169914" y="16089"/>
                    <a:pt x="169914" y="35352"/>
                  </a:cubicBezTo>
                  <a:cubicBezTo>
                    <a:pt x="169914" y="41106"/>
                    <a:pt x="169914" y="42107"/>
                    <a:pt x="169153" y="48862"/>
                  </a:cubicBezTo>
                  <a:cubicBezTo>
                    <a:pt x="168646" y="52114"/>
                    <a:pt x="168646" y="52614"/>
                    <a:pt x="168646" y="53365"/>
                  </a:cubicBezTo>
                  <a:cubicBezTo>
                    <a:pt x="168646" y="54616"/>
                    <a:pt x="169407" y="56367"/>
                    <a:pt x="171689" y="56367"/>
                  </a:cubicBezTo>
                  <a:cubicBezTo>
                    <a:pt x="174479" y="56367"/>
                    <a:pt x="174732" y="54866"/>
                    <a:pt x="175240" y="50112"/>
                  </a:cubicBezTo>
                  <a:lnTo>
                    <a:pt x="180311" y="6832"/>
                  </a:lnTo>
                  <a:cubicBezTo>
                    <a:pt x="181072" y="77"/>
                    <a:pt x="179804" y="77"/>
                    <a:pt x="173464" y="77"/>
                  </a:cubicBezTo>
                  <a:lnTo>
                    <a:pt x="49202" y="77"/>
                  </a:lnTo>
                  <a:cubicBezTo>
                    <a:pt x="44130" y="77"/>
                    <a:pt x="41594" y="77"/>
                    <a:pt x="41594" y="5081"/>
                  </a:cubicBezTo>
                  <a:cubicBezTo>
                    <a:pt x="41594" y="7833"/>
                    <a:pt x="43877" y="7833"/>
                    <a:pt x="48695" y="7833"/>
                  </a:cubicBezTo>
                  <a:cubicBezTo>
                    <a:pt x="58078" y="7833"/>
                    <a:pt x="65179" y="7833"/>
                    <a:pt x="65179" y="12336"/>
                  </a:cubicBezTo>
                  <a:cubicBezTo>
                    <a:pt x="65179" y="13337"/>
                    <a:pt x="65179" y="13837"/>
                    <a:pt x="63911" y="18340"/>
                  </a:cubicBezTo>
                  <a:lnTo>
                    <a:pt x="30436" y="150683"/>
                  </a:lnTo>
                  <a:cubicBezTo>
                    <a:pt x="27900" y="160440"/>
                    <a:pt x="27393" y="162441"/>
                    <a:pt x="7359" y="162441"/>
                  </a:cubicBezTo>
                  <a:cubicBezTo>
                    <a:pt x="3048" y="162441"/>
                    <a:pt x="258" y="162441"/>
                    <a:pt x="258" y="167195"/>
                  </a:cubicBezTo>
                  <a:cubicBezTo>
                    <a:pt x="258" y="170197"/>
                    <a:pt x="3301" y="170197"/>
                    <a:pt x="4062" y="170197"/>
                  </a:cubicBezTo>
                  <a:cubicBezTo>
                    <a:pt x="11416" y="170197"/>
                    <a:pt x="30182" y="169446"/>
                    <a:pt x="37537" y="169446"/>
                  </a:cubicBezTo>
                  <a:cubicBezTo>
                    <a:pt x="45905" y="169446"/>
                    <a:pt x="66954" y="170197"/>
                    <a:pt x="75323" y="170197"/>
                  </a:cubicBezTo>
                  <a:cubicBezTo>
                    <a:pt x="77605" y="170197"/>
                    <a:pt x="80648" y="170197"/>
                    <a:pt x="80648" y="165443"/>
                  </a:cubicBezTo>
                  <a:cubicBezTo>
                    <a:pt x="80648" y="163442"/>
                    <a:pt x="79126" y="162942"/>
                    <a:pt x="79126" y="162691"/>
                  </a:cubicBezTo>
                  <a:cubicBezTo>
                    <a:pt x="78366" y="162441"/>
                    <a:pt x="77858" y="162441"/>
                    <a:pt x="72026" y="162441"/>
                  </a:cubicBezTo>
                  <a:cubicBezTo>
                    <a:pt x="66447" y="162441"/>
                    <a:pt x="65179" y="162441"/>
                    <a:pt x="58839" y="161941"/>
                  </a:cubicBezTo>
                  <a:cubicBezTo>
                    <a:pt x="51484" y="161190"/>
                    <a:pt x="50724" y="160190"/>
                    <a:pt x="50724" y="156937"/>
                  </a:cubicBezTo>
                  <a:cubicBezTo>
                    <a:pt x="50724" y="156437"/>
                    <a:pt x="50724" y="154936"/>
                    <a:pt x="51738" y="151183"/>
                  </a:cubicBezTo>
                  <a:lnTo>
                    <a:pt x="67461" y="88890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CBE1CDB-FB21-30E7-7D56-2D678C65F6E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492276" y="7184502"/>
              <a:ext cx="105800" cy="114705"/>
            </a:xfrm>
            <a:custGeom>
              <a:avLst/>
              <a:gdLst>
                <a:gd name="connsiteX0" fmla="*/ 976 w 105800"/>
                <a:gd name="connsiteY0" fmla="*/ 105497 h 114705"/>
                <a:gd name="connsiteX1" fmla="*/ 266 w 105800"/>
                <a:gd name="connsiteY1" fmla="*/ 109175 h 114705"/>
                <a:gd name="connsiteX2" fmla="*/ 6301 w 105800"/>
                <a:gd name="connsiteY2" fmla="*/ 114779 h 114705"/>
                <a:gd name="connsiteX3" fmla="*/ 14822 w 105800"/>
                <a:gd name="connsiteY3" fmla="*/ 106023 h 114705"/>
                <a:gd name="connsiteX4" fmla="*/ 22988 w 105800"/>
                <a:gd name="connsiteY4" fmla="*/ 73975 h 114705"/>
                <a:gd name="connsiteX5" fmla="*/ 41982 w 105800"/>
                <a:gd name="connsiteY5" fmla="*/ 79054 h 114705"/>
                <a:gd name="connsiteX6" fmla="*/ 67545 w 105800"/>
                <a:gd name="connsiteY6" fmla="*/ 66445 h 114705"/>
                <a:gd name="connsiteX7" fmla="*/ 85829 w 105800"/>
                <a:gd name="connsiteY7" fmla="*/ 79054 h 114705"/>
                <a:gd name="connsiteX8" fmla="*/ 99853 w 105800"/>
                <a:gd name="connsiteY8" fmla="*/ 69772 h 114705"/>
                <a:gd name="connsiteX9" fmla="*/ 106066 w 105800"/>
                <a:gd name="connsiteY9" fmla="*/ 52260 h 114705"/>
                <a:gd name="connsiteX10" fmla="*/ 103226 w 105800"/>
                <a:gd name="connsiteY10" fmla="*/ 49983 h 114705"/>
                <a:gd name="connsiteX11" fmla="*/ 99321 w 105800"/>
                <a:gd name="connsiteY11" fmla="*/ 55412 h 114705"/>
                <a:gd name="connsiteX12" fmla="*/ 86362 w 105800"/>
                <a:gd name="connsiteY12" fmla="*/ 74150 h 114705"/>
                <a:gd name="connsiteX13" fmla="*/ 80504 w 105800"/>
                <a:gd name="connsiteY13" fmla="*/ 65569 h 114705"/>
                <a:gd name="connsiteX14" fmla="*/ 83166 w 105800"/>
                <a:gd name="connsiteY14" fmla="*/ 51734 h 114705"/>
                <a:gd name="connsiteX15" fmla="*/ 87072 w 105800"/>
                <a:gd name="connsiteY15" fmla="*/ 35973 h 114705"/>
                <a:gd name="connsiteX16" fmla="*/ 91155 w 105800"/>
                <a:gd name="connsiteY16" fmla="*/ 20387 h 114705"/>
                <a:gd name="connsiteX17" fmla="*/ 94173 w 105800"/>
                <a:gd name="connsiteY17" fmla="*/ 7428 h 114705"/>
                <a:gd name="connsiteX18" fmla="*/ 88314 w 105800"/>
                <a:gd name="connsiteY18" fmla="*/ 1824 h 114705"/>
                <a:gd name="connsiteX19" fmla="*/ 81036 w 105800"/>
                <a:gd name="connsiteY19" fmla="*/ 6027 h 114705"/>
                <a:gd name="connsiteX20" fmla="*/ 78196 w 105800"/>
                <a:gd name="connsiteY20" fmla="*/ 16185 h 114705"/>
                <a:gd name="connsiteX21" fmla="*/ 74468 w 105800"/>
                <a:gd name="connsiteY21" fmla="*/ 30720 h 114705"/>
                <a:gd name="connsiteX22" fmla="*/ 68965 w 105800"/>
                <a:gd name="connsiteY22" fmla="*/ 52610 h 114705"/>
                <a:gd name="connsiteX23" fmla="*/ 66125 w 105800"/>
                <a:gd name="connsiteY23" fmla="*/ 59615 h 114705"/>
                <a:gd name="connsiteX24" fmla="*/ 42692 w 105800"/>
                <a:gd name="connsiteY24" fmla="*/ 74150 h 114705"/>
                <a:gd name="connsiteX25" fmla="*/ 28136 w 105800"/>
                <a:gd name="connsiteY25" fmla="*/ 58564 h 114705"/>
                <a:gd name="connsiteX26" fmla="*/ 31154 w 105800"/>
                <a:gd name="connsiteY26" fmla="*/ 42278 h 114705"/>
                <a:gd name="connsiteX27" fmla="*/ 35059 w 105800"/>
                <a:gd name="connsiteY27" fmla="*/ 26517 h 114705"/>
                <a:gd name="connsiteX28" fmla="*/ 37544 w 105800"/>
                <a:gd name="connsiteY28" fmla="*/ 16710 h 114705"/>
                <a:gd name="connsiteX29" fmla="*/ 40207 w 105800"/>
                <a:gd name="connsiteY29" fmla="*/ 5677 h 114705"/>
                <a:gd name="connsiteX30" fmla="*/ 34172 w 105800"/>
                <a:gd name="connsiteY30" fmla="*/ 73 h 114705"/>
                <a:gd name="connsiteX31" fmla="*/ 25651 w 105800"/>
                <a:gd name="connsiteY31" fmla="*/ 8304 h 114705"/>
                <a:gd name="connsiteX32" fmla="*/ 976 w 105800"/>
                <a:gd name="connsiteY32" fmla="*/ 105497 h 11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800" h="114705">
                  <a:moveTo>
                    <a:pt x="976" y="105497"/>
                  </a:moveTo>
                  <a:cubicBezTo>
                    <a:pt x="266" y="108124"/>
                    <a:pt x="266" y="109000"/>
                    <a:pt x="266" y="109175"/>
                  </a:cubicBezTo>
                  <a:cubicBezTo>
                    <a:pt x="266" y="113027"/>
                    <a:pt x="3461" y="114779"/>
                    <a:pt x="6301" y="114779"/>
                  </a:cubicBezTo>
                  <a:cubicBezTo>
                    <a:pt x="12692" y="114779"/>
                    <a:pt x="14112" y="109000"/>
                    <a:pt x="14822" y="106023"/>
                  </a:cubicBezTo>
                  <a:cubicBezTo>
                    <a:pt x="15177" y="105147"/>
                    <a:pt x="18728" y="91137"/>
                    <a:pt x="22988" y="73975"/>
                  </a:cubicBezTo>
                  <a:cubicBezTo>
                    <a:pt x="28491" y="77653"/>
                    <a:pt x="35592" y="79054"/>
                    <a:pt x="41982" y="79054"/>
                  </a:cubicBezTo>
                  <a:cubicBezTo>
                    <a:pt x="57249" y="79054"/>
                    <a:pt x="67190" y="66795"/>
                    <a:pt x="67545" y="66445"/>
                  </a:cubicBezTo>
                  <a:cubicBezTo>
                    <a:pt x="70918" y="78528"/>
                    <a:pt x="83166" y="79054"/>
                    <a:pt x="85829" y="79054"/>
                  </a:cubicBezTo>
                  <a:cubicBezTo>
                    <a:pt x="92220" y="79054"/>
                    <a:pt x="96658" y="75201"/>
                    <a:pt x="99853" y="69772"/>
                  </a:cubicBezTo>
                  <a:cubicBezTo>
                    <a:pt x="103758" y="62942"/>
                    <a:pt x="106066" y="52960"/>
                    <a:pt x="106066" y="52260"/>
                  </a:cubicBezTo>
                  <a:cubicBezTo>
                    <a:pt x="106066" y="49983"/>
                    <a:pt x="103758" y="49983"/>
                    <a:pt x="103226" y="49983"/>
                  </a:cubicBezTo>
                  <a:cubicBezTo>
                    <a:pt x="100741" y="49983"/>
                    <a:pt x="100563" y="50684"/>
                    <a:pt x="99321" y="55412"/>
                  </a:cubicBezTo>
                  <a:cubicBezTo>
                    <a:pt x="97190" y="63818"/>
                    <a:pt x="93817" y="74150"/>
                    <a:pt x="86362" y="74150"/>
                  </a:cubicBezTo>
                  <a:cubicBezTo>
                    <a:pt x="81746" y="74150"/>
                    <a:pt x="80504" y="70297"/>
                    <a:pt x="80504" y="65569"/>
                  </a:cubicBezTo>
                  <a:cubicBezTo>
                    <a:pt x="80504" y="62592"/>
                    <a:pt x="81924" y="56288"/>
                    <a:pt x="83166" y="51734"/>
                  </a:cubicBezTo>
                  <a:cubicBezTo>
                    <a:pt x="84409" y="47006"/>
                    <a:pt x="86184" y="39826"/>
                    <a:pt x="87072" y="35973"/>
                  </a:cubicBezTo>
                  <a:lnTo>
                    <a:pt x="91155" y="20387"/>
                  </a:lnTo>
                  <a:cubicBezTo>
                    <a:pt x="92220" y="16009"/>
                    <a:pt x="94173" y="8304"/>
                    <a:pt x="94173" y="7428"/>
                  </a:cubicBezTo>
                  <a:cubicBezTo>
                    <a:pt x="94173" y="3926"/>
                    <a:pt x="91332" y="1824"/>
                    <a:pt x="88314" y="1824"/>
                  </a:cubicBezTo>
                  <a:cubicBezTo>
                    <a:pt x="86362" y="1824"/>
                    <a:pt x="82989" y="2700"/>
                    <a:pt x="81036" y="6027"/>
                  </a:cubicBezTo>
                  <a:cubicBezTo>
                    <a:pt x="80504" y="7078"/>
                    <a:pt x="79084" y="12682"/>
                    <a:pt x="78196" y="16185"/>
                  </a:cubicBezTo>
                  <a:lnTo>
                    <a:pt x="74468" y="30720"/>
                  </a:lnTo>
                  <a:lnTo>
                    <a:pt x="68965" y="52610"/>
                  </a:lnTo>
                  <a:cubicBezTo>
                    <a:pt x="67722" y="56988"/>
                    <a:pt x="67722" y="57338"/>
                    <a:pt x="66125" y="59615"/>
                  </a:cubicBezTo>
                  <a:cubicBezTo>
                    <a:pt x="60622" y="67320"/>
                    <a:pt x="52811" y="74150"/>
                    <a:pt x="42692" y="74150"/>
                  </a:cubicBezTo>
                  <a:cubicBezTo>
                    <a:pt x="28136" y="74150"/>
                    <a:pt x="28136" y="61716"/>
                    <a:pt x="28136" y="58564"/>
                  </a:cubicBezTo>
                  <a:cubicBezTo>
                    <a:pt x="28136" y="54011"/>
                    <a:pt x="28669" y="51734"/>
                    <a:pt x="31154" y="42278"/>
                  </a:cubicBezTo>
                  <a:cubicBezTo>
                    <a:pt x="32929" y="34572"/>
                    <a:pt x="33284" y="33347"/>
                    <a:pt x="35059" y="26517"/>
                  </a:cubicBezTo>
                  <a:lnTo>
                    <a:pt x="37544" y="16710"/>
                  </a:lnTo>
                  <a:cubicBezTo>
                    <a:pt x="38432" y="13032"/>
                    <a:pt x="40207" y="6378"/>
                    <a:pt x="40207" y="5677"/>
                  </a:cubicBezTo>
                  <a:cubicBezTo>
                    <a:pt x="40207" y="2525"/>
                    <a:pt x="37722" y="73"/>
                    <a:pt x="34172" y="73"/>
                  </a:cubicBezTo>
                  <a:cubicBezTo>
                    <a:pt x="27781" y="73"/>
                    <a:pt x="26183" y="6203"/>
                    <a:pt x="25651" y="8304"/>
                  </a:cubicBezTo>
                  <a:lnTo>
                    <a:pt x="976" y="105497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A278EA6-99DC-0BDA-FB11-6ACB4A5E1E5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580361" y="7349645"/>
              <a:ext cx="90711" cy="114705"/>
            </a:xfrm>
            <a:custGeom>
              <a:avLst/>
              <a:gdLst>
                <a:gd name="connsiteX0" fmla="*/ 979 w 90711"/>
                <a:gd name="connsiteY0" fmla="*/ 105504 h 114705"/>
                <a:gd name="connsiteX1" fmla="*/ 269 w 90711"/>
                <a:gd name="connsiteY1" fmla="*/ 109181 h 114705"/>
                <a:gd name="connsiteX2" fmla="*/ 6305 w 90711"/>
                <a:gd name="connsiteY2" fmla="*/ 114785 h 114705"/>
                <a:gd name="connsiteX3" fmla="*/ 15358 w 90711"/>
                <a:gd name="connsiteY3" fmla="*/ 103928 h 114705"/>
                <a:gd name="connsiteX4" fmla="*/ 24589 w 90711"/>
                <a:gd name="connsiteY4" fmla="*/ 68203 h 114705"/>
                <a:gd name="connsiteX5" fmla="*/ 44116 w 90711"/>
                <a:gd name="connsiteY5" fmla="*/ 79060 h 114705"/>
                <a:gd name="connsiteX6" fmla="*/ 90981 w 90711"/>
                <a:gd name="connsiteY6" fmla="*/ 29676 h 114705"/>
                <a:gd name="connsiteX7" fmla="*/ 62755 w 90711"/>
                <a:gd name="connsiteY7" fmla="*/ 80 h 114705"/>
                <a:gd name="connsiteX8" fmla="*/ 17666 w 90711"/>
                <a:gd name="connsiteY8" fmla="*/ 39833 h 114705"/>
                <a:gd name="connsiteX9" fmla="*/ 979 w 90711"/>
                <a:gd name="connsiteY9" fmla="*/ 105504 h 114705"/>
                <a:gd name="connsiteX10" fmla="*/ 43939 w 90711"/>
                <a:gd name="connsiteY10" fmla="*/ 74157 h 114705"/>
                <a:gd name="connsiteX11" fmla="*/ 26897 w 90711"/>
                <a:gd name="connsiteY11" fmla="*/ 58921 h 114705"/>
                <a:gd name="connsiteX12" fmla="*/ 28495 w 90711"/>
                <a:gd name="connsiteY12" fmla="*/ 52617 h 114705"/>
                <a:gd name="connsiteX13" fmla="*/ 40033 w 90711"/>
                <a:gd name="connsiteY13" fmla="*/ 19343 h 114705"/>
                <a:gd name="connsiteX14" fmla="*/ 62400 w 90711"/>
                <a:gd name="connsiteY14" fmla="*/ 4983 h 114705"/>
                <a:gd name="connsiteX15" fmla="*/ 76602 w 90711"/>
                <a:gd name="connsiteY15" fmla="*/ 22671 h 114705"/>
                <a:gd name="connsiteX16" fmla="*/ 66483 w 90711"/>
                <a:gd name="connsiteY16" fmla="*/ 58921 h 114705"/>
                <a:gd name="connsiteX17" fmla="*/ 43939 w 90711"/>
                <a:gd name="connsiteY17" fmla="*/ 74157 h 11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711" h="114705">
                  <a:moveTo>
                    <a:pt x="979" y="105504"/>
                  </a:moveTo>
                  <a:cubicBezTo>
                    <a:pt x="269" y="108131"/>
                    <a:pt x="269" y="109006"/>
                    <a:pt x="269" y="109181"/>
                  </a:cubicBezTo>
                  <a:cubicBezTo>
                    <a:pt x="269" y="113034"/>
                    <a:pt x="3465" y="114785"/>
                    <a:pt x="6305" y="114785"/>
                  </a:cubicBezTo>
                  <a:cubicBezTo>
                    <a:pt x="12695" y="114785"/>
                    <a:pt x="14116" y="109532"/>
                    <a:pt x="15358" y="103928"/>
                  </a:cubicBezTo>
                  <a:cubicBezTo>
                    <a:pt x="17843" y="94821"/>
                    <a:pt x="22814" y="74857"/>
                    <a:pt x="24589" y="68203"/>
                  </a:cubicBezTo>
                  <a:cubicBezTo>
                    <a:pt x="26187" y="70829"/>
                    <a:pt x="31867" y="79060"/>
                    <a:pt x="44116" y="79060"/>
                  </a:cubicBezTo>
                  <a:cubicBezTo>
                    <a:pt x="66838" y="79060"/>
                    <a:pt x="90981" y="55243"/>
                    <a:pt x="90981" y="29676"/>
                  </a:cubicBezTo>
                  <a:cubicBezTo>
                    <a:pt x="90981" y="11113"/>
                    <a:pt x="78377" y="80"/>
                    <a:pt x="62755" y="80"/>
                  </a:cubicBezTo>
                  <a:cubicBezTo>
                    <a:pt x="45359" y="80"/>
                    <a:pt x="23879" y="15140"/>
                    <a:pt x="17666" y="39833"/>
                  </a:cubicBezTo>
                  <a:lnTo>
                    <a:pt x="979" y="105504"/>
                  </a:lnTo>
                  <a:close/>
                  <a:moveTo>
                    <a:pt x="43939" y="74157"/>
                  </a:moveTo>
                  <a:cubicBezTo>
                    <a:pt x="30802" y="74157"/>
                    <a:pt x="26897" y="61198"/>
                    <a:pt x="26897" y="58921"/>
                  </a:cubicBezTo>
                  <a:cubicBezTo>
                    <a:pt x="26897" y="58571"/>
                    <a:pt x="27962" y="54718"/>
                    <a:pt x="28495" y="52617"/>
                  </a:cubicBezTo>
                  <a:cubicBezTo>
                    <a:pt x="33820" y="31077"/>
                    <a:pt x="34885" y="27049"/>
                    <a:pt x="40033" y="19343"/>
                  </a:cubicBezTo>
                  <a:cubicBezTo>
                    <a:pt x="46424" y="10062"/>
                    <a:pt x="55300" y="4983"/>
                    <a:pt x="62400" y="4983"/>
                  </a:cubicBezTo>
                  <a:cubicBezTo>
                    <a:pt x="69679" y="4983"/>
                    <a:pt x="76602" y="10062"/>
                    <a:pt x="76602" y="22671"/>
                  </a:cubicBezTo>
                  <a:cubicBezTo>
                    <a:pt x="76602" y="30726"/>
                    <a:pt x="71986" y="50165"/>
                    <a:pt x="66483" y="58921"/>
                  </a:cubicBezTo>
                  <a:cubicBezTo>
                    <a:pt x="58317" y="71355"/>
                    <a:pt x="49442" y="74157"/>
                    <a:pt x="43939" y="74157"/>
                  </a:cubicBez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DF19ECD-0D29-C7A0-34A7-BED2867D558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734240" y="7194908"/>
              <a:ext cx="180250" cy="170119"/>
            </a:xfrm>
            <a:custGeom>
              <a:avLst/>
              <a:gdLst>
                <a:gd name="connsiteX0" fmla="*/ 67478 w 180250"/>
                <a:gd name="connsiteY0" fmla="*/ 88890 h 170119"/>
                <a:gd name="connsiteX1" fmla="*/ 92077 w 180250"/>
                <a:gd name="connsiteY1" fmla="*/ 88890 h 170119"/>
                <a:gd name="connsiteX2" fmla="*/ 113126 w 180250"/>
                <a:gd name="connsiteY2" fmla="*/ 100147 h 170119"/>
                <a:gd name="connsiteX3" fmla="*/ 111350 w 180250"/>
                <a:gd name="connsiteY3" fmla="*/ 112406 h 170119"/>
                <a:gd name="connsiteX4" fmla="*/ 110590 w 180250"/>
                <a:gd name="connsiteY4" fmla="*/ 115158 h 170119"/>
                <a:gd name="connsiteX5" fmla="*/ 113633 w 180250"/>
                <a:gd name="connsiteY5" fmla="*/ 118160 h 170119"/>
                <a:gd name="connsiteX6" fmla="*/ 117437 w 180250"/>
                <a:gd name="connsiteY6" fmla="*/ 112906 h 170119"/>
                <a:gd name="connsiteX7" fmla="*/ 131385 w 180250"/>
                <a:gd name="connsiteY7" fmla="*/ 58618 h 170119"/>
                <a:gd name="connsiteX8" fmla="*/ 132145 w 180250"/>
                <a:gd name="connsiteY8" fmla="*/ 54616 h 170119"/>
                <a:gd name="connsiteX9" fmla="*/ 129102 w 180250"/>
                <a:gd name="connsiteY9" fmla="*/ 51864 h 170119"/>
                <a:gd name="connsiteX10" fmla="*/ 125298 w 180250"/>
                <a:gd name="connsiteY10" fmla="*/ 57117 h 170119"/>
                <a:gd name="connsiteX11" fmla="*/ 92584 w 180250"/>
                <a:gd name="connsiteY11" fmla="*/ 81134 h 170119"/>
                <a:gd name="connsiteX12" fmla="*/ 69507 w 180250"/>
                <a:gd name="connsiteY12" fmla="*/ 81134 h 170119"/>
                <a:gd name="connsiteX13" fmla="*/ 85737 w 180250"/>
                <a:gd name="connsiteY13" fmla="*/ 17590 h 170119"/>
                <a:gd name="connsiteX14" fmla="*/ 99431 w 180250"/>
                <a:gd name="connsiteY14" fmla="*/ 7833 h 170119"/>
                <a:gd name="connsiteX15" fmla="*/ 132906 w 180250"/>
                <a:gd name="connsiteY15" fmla="*/ 7833 h 170119"/>
                <a:gd name="connsiteX16" fmla="*/ 169931 w 180250"/>
                <a:gd name="connsiteY16" fmla="*/ 35352 h 170119"/>
                <a:gd name="connsiteX17" fmla="*/ 169170 w 180250"/>
                <a:gd name="connsiteY17" fmla="*/ 48862 h 170119"/>
                <a:gd name="connsiteX18" fmla="*/ 168663 w 180250"/>
                <a:gd name="connsiteY18" fmla="*/ 53365 h 170119"/>
                <a:gd name="connsiteX19" fmla="*/ 171706 w 180250"/>
                <a:gd name="connsiteY19" fmla="*/ 56367 h 170119"/>
                <a:gd name="connsiteX20" fmla="*/ 175257 w 180250"/>
                <a:gd name="connsiteY20" fmla="*/ 50112 h 170119"/>
                <a:gd name="connsiteX21" fmla="*/ 180329 w 180250"/>
                <a:gd name="connsiteY21" fmla="*/ 6832 h 170119"/>
                <a:gd name="connsiteX22" fmla="*/ 173482 w 180250"/>
                <a:gd name="connsiteY22" fmla="*/ 77 h 170119"/>
                <a:gd name="connsiteX23" fmla="*/ 49219 w 180250"/>
                <a:gd name="connsiteY23" fmla="*/ 77 h 170119"/>
                <a:gd name="connsiteX24" fmla="*/ 41611 w 180250"/>
                <a:gd name="connsiteY24" fmla="*/ 5081 h 170119"/>
                <a:gd name="connsiteX25" fmla="*/ 48712 w 180250"/>
                <a:gd name="connsiteY25" fmla="*/ 7833 h 170119"/>
                <a:gd name="connsiteX26" fmla="*/ 65196 w 180250"/>
                <a:gd name="connsiteY26" fmla="*/ 12336 h 170119"/>
                <a:gd name="connsiteX27" fmla="*/ 63928 w 180250"/>
                <a:gd name="connsiteY27" fmla="*/ 18340 h 170119"/>
                <a:gd name="connsiteX28" fmla="*/ 30453 w 180250"/>
                <a:gd name="connsiteY28" fmla="*/ 150683 h 170119"/>
                <a:gd name="connsiteX29" fmla="*/ 7376 w 180250"/>
                <a:gd name="connsiteY29" fmla="*/ 162441 h 170119"/>
                <a:gd name="connsiteX30" fmla="*/ 275 w 180250"/>
                <a:gd name="connsiteY30" fmla="*/ 167195 h 170119"/>
                <a:gd name="connsiteX31" fmla="*/ 4079 w 180250"/>
                <a:gd name="connsiteY31" fmla="*/ 170197 h 170119"/>
                <a:gd name="connsiteX32" fmla="*/ 37554 w 180250"/>
                <a:gd name="connsiteY32" fmla="*/ 169446 h 170119"/>
                <a:gd name="connsiteX33" fmla="*/ 75340 w 180250"/>
                <a:gd name="connsiteY33" fmla="*/ 170197 h 170119"/>
                <a:gd name="connsiteX34" fmla="*/ 80665 w 180250"/>
                <a:gd name="connsiteY34" fmla="*/ 165443 h 170119"/>
                <a:gd name="connsiteX35" fmla="*/ 79144 w 180250"/>
                <a:gd name="connsiteY35" fmla="*/ 162691 h 170119"/>
                <a:gd name="connsiteX36" fmla="*/ 72043 w 180250"/>
                <a:gd name="connsiteY36" fmla="*/ 162441 h 170119"/>
                <a:gd name="connsiteX37" fmla="*/ 58856 w 180250"/>
                <a:gd name="connsiteY37" fmla="*/ 161941 h 170119"/>
                <a:gd name="connsiteX38" fmla="*/ 50741 w 180250"/>
                <a:gd name="connsiteY38" fmla="*/ 156937 h 170119"/>
                <a:gd name="connsiteX39" fmla="*/ 51755 w 180250"/>
                <a:gd name="connsiteY39" fmla="*/ 151183 h 170119"/>
                <a:gd name="connsiteX40" fmla="*/ 67478 w 180250"/>
                <a:gd name="connsiteY40" fmla="*/ 88890 h 17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250" h="170119">
                  <a:moveTo>
                    <a:pt x="67478" y="88890"/>
                  </a:moveTo>
                  <a:lnTo>
                    <a:pt x="92077" y="88890"/>
                  </a:lnTo>
                  <a:cubicBezTo>
                    <a:pt x="111097" y="88890"/>
                    <a:pt x="113126" y="92892"/>
                    <a:pt x="113126" y="100147"/>
                  </a:cubicBezTo>
                  <a:cubicBezTo>
                    <a:pt x="113126" y="101899"/>
                    <a:pt x="113126" y="104901"/>
                    <a:pt x="111350" y="112406"/>
                  </a:cubicBezTo>
                  <a:cubicBezTo>
                    <a:pt x="110843" y="113657"/>
                    <a:pt x="110590" y="114658"/>
                    <a:pt x="110590" y="115158"/>
                  </a:cubicBezTo>
                  <a:cubicBezTo>
                    <a:pt x="110590" y="117159"/>
                    <a:pt x="112111" y="118160"/>
                    <a:pt x="113633" y="118160"/>
                  </a:cubicBezTo>
                  <a:cubicBezTo>
                    <a:pt x="116169" y="118160"/>
                    <a:pt x="116169" y="117410"/>
                    <a:pt x="117437" y="112906"/>
                  </a:cubicBezTo>
                  <a:lnTo>
                    <a:pt x="131385" y="58618"/>
                  </a:lnTo>
                  <a:cubicBezTo>
                    <a:pt x="132145" y="55866"/>
                    <a:pt x="132145" y="55366"/>
                    <a:pt x="132145" y="54616"/>
                  </a:cubicBezTo>
                  <a:cubicBezTo>
                    <a:pt x="132145" y="54115"/>
                    <a:pt x="131638" y="51864"/>
                    <a:pt x="129102" y="51864"/>
                  </a:cubicBezTo>
                  <a:cubicBezTo>
                    <a:pt x="126566" y="51864"/>
                    <a:pt x="126313" y="53114"/>
                    <a:pt x="125298" y="57117"/>
                  </a:cubicBezTo>
                  <a:cubicBezTo>
                    <a:pt x="119973" y="76631"/>
                    <a:pt x="114140" y="81134"/>
                    <a:pt x="92584" y="81134"/>
                  </a:cubicBezTo>
                  <a:lnTo>
                    <a:pt x="69507" y="81134"/>
                  </a:lnTo>
                  <a:lnTo>
                    <a:pt x="85737" y="17590"/>
                  </a:lnTo>
                  <a:cubicBezTo>
                    <a:pt x="88020" y="8833"/>
                    <a:pt x="88273" y="7833"/>
                    <a:pt x="99431" y="7833"/>
                  </a:cubicBezTo>
                  <a:lnTo>
                    <a:pt x="132906" y="7833"/>
                  </a:lnTo>
                  <a:cubicBezTo>
                    <a:pt x="164099" y="7833"/>
                    <a:pt x="169931" y="16089"/>
                    <a:pt x="169931" y="35352"/>
                  </a:cubicBezTo>
                  <a:cubicBezTo>
                    <a:pt x="169931" y="41106"/>
                    <a:pt x="169931" y="42107"/>
                    <a:pt x="169170" y="48862"/>
                  </a:cubicBezTo>
                  <a:cubicBezTo>
                    <a:pt x="168663" y="52114"/>
                    <a:pt x="168663" y="52614"/>
                    <a:pt x="168663" y="53365"/>
                  </a:cubicBezTo>
                  <a:cubicBezTo>
                    <a:pt x="168663" y="54616"/>
                    <a:pt x="169424" y="56367"/>
                    <a:pt x="171706" y="56367"/>
                  </a:cubicBezTo>
                  <a:cubicBezTo>
                    <a:pt x="174496" y="56367"/>
                    <a:pt x="174750" y="54866"/>
                    <a:pt x="175257" y="50112"/>
                  </a:cubicBezTo>
                  <a:lnTo>
                    <a:pt x="180329" y="6832"/>
                  </a:lnTo>
                  <a:cubicBezTo>
                    <a:pt x="181090" y="77"/>
                    <a:pt x="179822" y="77"/>
                    <a:pt x="173482" y="77"/>
                  </a:cubicBezTo>
                  <a:lnTo>
                    <a:pt x="49219" y="77"/>
                  </a:lnTo>
                  <a:cubicBezTo>
                    <a:pt x="44147" y="77"/>
                    <a:pt x="41611" y="77"/>
                    <a:pt x="41611" y="5081"/>
                  </a:cubicBezTo>
                  <a:cubicBezTo>
                    <a:pt x="41611" y="7833"/>
                    <a:pt x="43894" y="7833"/>
                    <a:pt x="48712" y="7833"/>
                  </a:cubicBezTo>
                  <a:cubicBezTo>
                    <a:pt x="58095" y="7833"/>
                    <a:pt x="65196" y="7833"/>
                    <a:pt x="65196" y="12336"/>
                  </a:cubicBezTo>
                  <a:cubicBezTo>
                    <a:pt x="65196" y="13337"/>
                    <a:pt x="65196" y="13837"/>
                    <a:pt x="63928" y="18340"/>
                  </a:cubicBezTo>
                  <a:lnTo>
                    <a:pt x="30453" y="150683"/>
                  </a:lnTo>
                  <a:cubicBezTo>
                    <a:pt x="27917" y="160440"/>
                    <a:pt x="27410" y="162441"/>
                    <a:pt x="7376" y="162441"/>
                  </a:cubicBezTo>
                  <a:cubicBezTo>
                    <a:pt x="3065" y="162441"/>
                    <a:pt x="275" y="162441"/>
                    <a:pt x="275" y="167195"/>
                  </a:cubicBezTo>
                  <a:cubicBezTo>
                    <a:pt x="275" y="170197"/>
                    <a:pt x="3318" y="170197"/>
                    <a:pt x="4079" y="170197"/>
                  </a:cubicBezTo>
                  <a:cubicBezTo>
                    <a:pt x="11433" y="170197"/>
                    <a:pt x="30200" y="169446"/>
                    <a:pt x="37554" y="169446"/>
                  </a:cubicBezTo>
                  <a:cubicBezTo>
                    <a:pt x="45923" y="169446"/>
                    <a:pt x="66971" y="170197"/>
                    <a:pt x="75340" y="170197"/>
                  </a:cubicBezTo>
                  <a:cubicBezTo>
                    <a:pt x="77622" y="170197"/>
                    <a:pt x="80665" y="170197"/>
                    <a:pt x="80665" y="165443"/>
                  </a:cubicBezTo>
                  <a:cubicBezTo>
                    <a:pt x="80665" y="163442"/>
                    <a:pt x="79144" y="162942"/>
                    <a:pt x="79144" y="162691"/>
                  </a:cubicBezTo>
                  <a:cubicBezTo>
                    <a:pt x="78383" y="162441"/>
                    <a:pt x="77876" y="162441"/>
                    <a:pt x="72043" y="162441"/>
                  </a:cubicBezTo>
                  <a:cubicBezTo>
                    <a:pt x="66464" y="162441"/>
                    <a:pt x="65196" y="162441"/>
                    <a:pt x="58856" y="161941"/>
                  </a:cubicBezTo>
                  <a:cubicBezTo>
                    <a:pt x="51502" y="161190"/>
                    <a:pt x="50741" y="160190"/>
                    <a:pt x="50741" y="156937"/>
                  </a:cubicBezTo>
                  <a:cubicBezTo>
                    <a:pt x="50741" y="156437"/>
                    <a:pt x="50741" y="154936"/>
                    <a:pt x="51755" y="151183"/>
                  </a:cubicBezTo>
                  <a:lnTo>
                    <a:pt x="67478" y="88890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32C9406-92F4-E796-EF83-FB19AF92FCD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931779" y="7184502"/>
              <a:ext cx="90711" cy="114705"/>
            </a:xfrm>
            <a:custGeom>
              <a:avLst/>
              <a:gdLst>
                <a:gd name="connsiteX0" fmla="*/ 993 w 90711"/>
                <a:gd name="connsiteY0" fmla="*/ 105497 h 114705"/>
                <a:gd name="connsiteX1" fmla="*/ 283 w 90711"/>
                <a:gd name="connsiteY1" fmla="*/ 109175 h 114705"/>
                <a:gd name="connsiteX2" fmla="*/ 6319 w 90711"/>
                <a:gd name="connsiteY2" fmla="*/ 114779 h 114705"/>
                <a:gd name="connsiteX3" fmla="*/ 15372 w 90711"/>
                <a:gd name="connsiteY3" fmla="*/ 103921 h 114705"/>
                <a:gd name="connsiteX4" fmla="*/ 24603 w 90711"/>
                <a:gd name="connsiteY4" fmla="*/ 68196 h 114705"/>
                <a:gd name="connsiteX5" fmla="*/ 44130 w 90711"/>
                <a:gd name="connsiteY5" fmla="*/ 79054 h 114705"/>
                <a:gd name="connsiteX6" fmla="*/ 90994 w 90711"/>
                <a:gd name="connsiteY6" fmla="*/ 29669 h 114705"/>
                <a:gd name="connsiteX7" fmla="*/ 62769 w 90711"/>
                <a:gd name="connsiteY7" fmla="*/ 73 h 114705"/>
                <a:gd name="connsiteX8" fmla="*/ 17680 w 90711"/>
                <a:gd name="connsiteY8" fmla="*/ 39826 h 114705"/>
                <a:gd name="connsiteX9" fmla="*/ 993 w 90711"/>
                <a:gd name="connsiteY9" fmla="*/ 105497 h 114705"/>
                <a:gd name="connsiteX10" fmla="*/ 43952 w 90711"/>
                <a:gd name="connsiteY10" fmla="*/ 74150 h 114705"/>
                <a:gd name="connsiteX11" fmla="*/ 26911 w 90711"/>
                <a:gd name="connsiteY11" fmla="*/ 58914 h 114705"/>
                <a:gd name="connsiteX12" fmla="*/ 28508 w 90711"/>
                <a:gd name="connsiteY12" fmla="*/ 52610 h 114705"/>
                <a:gd name="connsiteX13" fmla="*/ 40047 w 90711"/>
                <a:gd name="connsiteY13" fmla="*/ 19337 h 114705"/>
                <a:gd name="connsiteX14" fmla="*/ 62414 w 90711"/>
                <a:gd name="connsiteY14" fmla="*/ 4977 h 114705"/>
                <a:gd name="connsiteX15" fmla="*/ 76616 w 90711"/>
                <a:gd name="connsiteY15" fmla="*/ 22664 h 114705"/>
                <a:gd name="connsiteX16" fmla="*/ 66497 w 90711"/>
                <a:gd name="connsiteY16" fmla="*/ 58914 h 114705"/>
                <a:gd name="connsiteX17" fmla="*/ 43952 w 90711"/>
                <a:gd name="connsiteY17" fmla="*/ 74150 h 11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711" h="114705">
                  <a:moveTo>
                    <a:pt x="993" y="105497"/>
                  </a:moveTo>
                  <a:cubicBezTo>
                    <a:pt x="283" y="108124"/>
                    <a:pt x="283" y="109000"/>
                    <a:pt x="283" y="109175"/>
                  </a:cubicBezTo>
                  <a:cubicBezTo>
                    <a:pt x="283" y="113027"/>
                    <a:pt x="3478" y="114779"/>
                    <a:pt x="6319" y="114779"/>
                  </a:cubicBezTo>
                  <a:cubicBezTo>
                    <a:pt x="12709" y="114779"/>
                    <a:pt x="14129" y="109525"/>
                    <a:pt x="15372" y="103921"/>
                  </a:cubicBezTo>
                  <a:cubicBezTo>
                    <a:pt x="17857" y="94815"/>
                    <a:pt x="22828" y="74851"/>
                    <a:pt x="24603" y="68196"/>
                  </a:cubicBezTo>
                  <a:cubicBezTo>
                    <a:pt x="26201" y="70823"/>
                    <a:pt x="31881" y="79054"/>
                    <a:pt x="44130" y="79054"/>
                  </a:cubicBezTo>
                  <a:cubicBezTo>
                    <a:pt x="66852" y="79054"/>
                    <a:pt x="90994" y="55237"/>
                    <a:pt x="90994" y="29669"/>
                  </a:cubicBezTo>
                  <a:cubicBezTo>
                    <a:pt x="90994" y="11106"/>
                    <a:pt x="78391" y="73"/>
                    <a:pt x="62769" y="73"/>
                  </a:cubicBezTo>
                  <a:cubicBezTo>
                    <a:pt x="45372" y="73"/>
                    <a:pt x="23893" y="15134"/>
                    <a:pt x="17680" y="39826"/>
                  </a:cubicBezTo>
                  <a:lnTo>
                    <a:pt x="993" y="105497"/>
                  </a:lnTo>
                  <a:close/>
                  <a:moveTo>
                    <a:pt x="43952" y="74150"/>
                  </a:moveTo>
                  <a:cubicBezTo>
                    <a:pt x="30816" y="74150"/>
                    <a:pt x="26911" y="61191"/>
                    <a:pt x="26911" y="58914"/>
                  </a:cubicBezTo>
                  <a:cubicBezTo>
                    <a:pt x="26911" y="58564"/>
                    <a:pt x="27976" y="54712"/>
                    <a:pt x="28508" y="52610"/>
                  </a:cubicBezTo>
                  <a:cubicBezTo>
                    <a:pt x="33834" y="31070"/>
                    <a:pt x="34899" y="27042"/>
                    <a:pt x="40047" y="19337"/>
                  </a:cubicBezTo>
                  <a:cubicBezTo>
                    <a:pt x="46438" y="10055"/>
                    <a:pt x="55313" y="4977"/>
                    <a:pt x="62414" y="4977"/>
                  </a:cubicBezTo>
                  <a:cubicBezTo>
                    <a:pt x="69692" y="4977"/>
                    <a:pt x="76616" y="10055"/>
                    <a:pt x="76616" y="22664"/>
                  </a:cubicBezTo>
                  <a:cubicBezTo>
                    <a:pt x="76616" y="30720"/>
                    <a:pt x="72000" y="50158"/>
                    <a:pt x="66497" y="58914"/>
                  </a:cubicBezTo>
                  <a:cubicBezTo>
                    <a:pt x="58331" y="71348"/>
                    <a:pt x="49455" y="74150"/>
                    <a:pt x="43952" y="74150"/>
                  </a:cubicBez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7646639-1769-4297-2E25-2E463601E72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041078" y="7184502"/>
              <a:ext cx="91243" cy="77229"/>
            </a:xfrm>
            <a:custGeom>
              <a:avLst/>
              <a:gdLst>
                <a:gd name="connsiteX0" fmla="*/ 31885 w 91243"/>
                <a:gd name="connsiteY0" fmla="*/ 5152 h 77229"/>
                <a:gd name="connsiteX1" fmla="*/ 32240 w 91243"/>
                <a:gd name="connsiteY1" fmla="*/ 2525 h 77229"/>
                <a:gd name="connsiteX2" fmla="*/ 29400 w 91243"/>
                <a:gd name="connsiteY2" fmla="*/ 73 h 77229"/>
                <a:gd name="connsiteX3" fmla="*/ 17861 w 91243"/>
                <a:gd name="connsiteY3" fmla="*/ 949 h 77229"/>
                <a:gd name="connsiteX4" fmla="*/ 7920 w 91243"/>
                <a:gd name="connsiteY4" fmla="*/ 1824 h 77229"/>
                <a:gd name="connsiteX5" fmla="*/ 2950 w 91243"/>
                <a:gd name="connsiteY5" fmla="*/ 5852 h 77229"/>
                <a:gd name="connsiteX6" fmla="*/ 7565 w 91243"/>
                <a:gd name="connsiteY6" fmla="*/ 8304 h 77229"/>
                <a:gd name="connsiteX7" fmla="*/ 16086 w 91243"/>
                <a:gd name="connsiteY7" fmla="*/ 10931 h 77229"/>
                <a:gd name="connsiteX8" fmla="*/ 14489 w 91243"/>
                <a:gd name="connsiteY8" fmla="*/ 17761 h 77229"/>
                <a:gd name="connsiteX9" fmla="*/ 5613 w 91243"/>
                <a:gd name="connsiteY9" fmla="*/ 53135 h 77229"/>
                <a:gd name="connsiteX10" fmla="*/ 287 w 91243"/>
                <a:gd name="connsiteY10" fmla="*/ 74851 h 77229"/>
                <a:gd name="connsiteX11" fmla="*/ 3660 w 91243"/>
                <a:gd name="connsiteY11" fmla="*/ 77302 h 77229"/>
                <a:gd name="connsiteX12" fmla="*/ 6500 w 91243"/>
                <a:gd name="connsiteY12" fmla="*/ 77302 h 77229"/>
                <a:gd name="connsiteX13" fmla="*/ 63838 w 91243"/>
                <a:gd name="connsiteY13" fmla="*/ 49983 h 77229"/>
                <a:gd name="connsiteX14" fmla="*/ 91531 w 91243"/>
                <a:gd name="connsiteY14" fmla="*/ 5677 h 77229"/>
                <a:gd name="connsiteX15" fmla="*/ 85496 w 91243"/>
                <a:gd name="connsiteY15" fmla="*/ 73 h 77229"/>
                <a:gd name="connsiteX16" fmla="*/ 76442 w 91243"/>
                <a:gd name="connsiteY16" fmla="*/ 9880 h 77229"/>
                <a:gd name="connsiteX17" fmla="*/ 15376 w 91243"/>
                <a:gd name="connsiteY17" fmla="*/ 70297 h 77229"/>
                <a:gd name="connsiteX18" fmla="*/ 31885 w 91243"/>
                <a:gd name="connsiteY18" fmla="*/ 5152 h 7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243" h="77229">
                  <a:moveTo>
                    <a:pt x="31885" y="5152"/>
                  </a:moveTo>
                  <a:cubicBezTo>
                    <a:pt x="32063" y="4451"/>
                    <a:pt x="32240" y="3401"/>
                    <a:pt x="32240" y="2525"/>
                  </a:cubicBezTo>
                  <a:cubicBezTo>
                    <a:pt x="32240" y="2350"/>
                    <a:pt x="32240" y="73"/>
                    <a:pt x="29400" y="73"/>
                  </a:cubicBezTo>
                  <a:cubicBezTo>
                    <a:pt x="29223" y="73"/>
                    <a:pt x="19104" y="949"/>
                    <a:pt x="17861" y="949"/>
                  </a:cubicBezTo>
                  <a:cubicBezTo>
                    <a:pt x="14489" y="1299"/>
                    <a:pt x="11293" y="1474"/>
                    <a:pt x="7920" y="1824"/>
                  </a:cubicBezTo>
                  <a:cubicBezTo>
                    <a:pt x="5080" y="2000"/>
                    <a:pt x="2950" y="2175"/>
                    <a:pt x="2950" y="5852"/>
                  </a:cubicBezTo>
                  <a:cubicBezTo>
                    <a:pt x="2950" y="8304"/>
                    <a:pt x="5435" y="8304"/>
                    <a:pt x="7565" y="8304"/>
                  </a:cubicBezTo>
                  <a:cubicBezTo>
                    <a:pt x="16086" y="8304"/>
                    <a:pt x="16086" y="9355"/>
                    <a:pt x="16086" y="10931"/>
                  </a:cubicBezTo>
                  <a:cubicBezTo>
                    <a:pt x="16086" y="11982"/>
                    <a:pt x="15199" y="15484"/>
                    <a:pt x="14489" y="17761"/>
                  </a:cubicBezTo>
                  <a:lnTo>
                    <a:pt x="5613" y="53135"/>
                  </a:lnTo>
                  <a:cubicBezTo>
                    <a:pt x="1175" y="70648"/>
                    <a:pt x="287" y="74150"/>
                    <a:pt x="287" y="74851"/>
                  </a:cubicBezTo>
                  <a:cubicBezTo>
                    <a:pt x="287" y="77302"/>
                    <a:pt x="2950" y="77302"/>
                    <a:pt x="3660" y="77302"/>
                  </a:cubicBezTo>
                  <a:lnTo>
                    <a:pt x="6500" y="77302"/>
                  </a:lnTo>
                  <a:cubicBezTo>
                    <a:pt x="22299" y="74851"/>
                    <a:pt x="44844" y="66620"/>
                    <a:pt x="63838" y="49983"/>
                  </a:cubicBezTo>
                  <a:cubicBezTo>
                    <a:pt x="87981" y="28793"/>
                    <a:pt x="91531" y="6027"/>
                    <a:pt x="91531" y="5677"/>
                  </a:cubicBezTo>
                  <a:cubicBezTo>
                    <a:pt x="91531" y="2525"/>
                    <a:pt x="89046" y="73"/>
                    <a:pt x="85496" y="73"/>
                  </a:cubicBezTo>
                  <a:cubicBezTo>
                    <a:pt x="79282" y="73"/>
                    <a:pt x="78040" y="4977"/>
                    <a:pt x="76442" y="9880"/>
                  </a:cubicBezTo>
                  <a:cubicBezTo>
                    <a:pt x="69341" y="34748"/>
                    <a:pt x="45554" y="61541"/>
                    <a:pt x="15376" y="70297"/>
                  </a:cubicBezTo>
                  <a:lnTo>
                    <a:pt x="31885" y="5152"/>
                  </a:lnTo>
                  <a:close/>
                </a:path>
              </a:pathLst>
            </a:custGeom>
            <a:solidFill>
              <a:srgbClr val="000000"/>
            </a:solidFill>
            <a:ln w="2571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126" name="Group 125" descr="\documentclass{article}&#10;\usepackage{amsmath}&#10;\usepackage{tensor}&#10;\pagestyle{empty}&#10;\begin{document}&#10;&#10;$$\tensor{g}{^\mu^\nu}$$&#10;&#10;&#10;\end{document}" title="IguanaTex Vector Display">
            <a:extLst>
              <a:ext uri="{FF2B5EF4-FFF2-40B4-BE49-F238E27FC236}">
                <a16:creationId xmlns:a16="http://schemas.microsoft.com/office/drawing/2014/main" id="{B1F0D3ED-8389-61D6-D041-3BEE2101763F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086993" y="5493501"/>
            <a:ext cx="359304" cy="234475"/>
            <a:chOff x="12663930" y="6951847"/>
            <a:chExt cx="359304" cy="234475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4DE3BE8-2156-2270-BFB5-BB571ED0059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2663930" y="7022598"/>
              <a:ext cx="118224" cy="163724"/>
            </a:xfrm>
            <a:custGeom>
              <a:avLst/>
              <a:gdLst>
                <a:gd name="connsiteX0" fmla="*/ 117678 w 118224"/>
                <a:gd name="connsiteY0" fmla="*/ 16523 h 163724"/>
                <a:gd name="connsiteX1" fmla="*/ 118451 w 118224"/>
                <a:gd name="connsiteY1" fmla="*/ 11968 h 163724"/>
                <a:gd name="connsiteX2" fmla="*/ 110981 w 118224"/>
                <a:gd name="connsiteY2" fmla="*/ 5136 h 163724"/>
                <a:gd name="connsiteX3" fmla="*/ 100421 w 118224"/>
                <a:gd name="connsiteY3" fmla="*/ 16017 h 163724"/>
                <a:gd name="connsiteX4" fmla="*/ 76467 w 118224"/>
                <a:gd name="connsiteY4" fmla="*/ 75 h 163724"/>
                <a:gd name="connsiteX5" fmla="*/ 15165 w 118224"/>
                <a:gd name="connsiteY5" fmla="*/ 71941 h 163724"/>
                <a:gd name="connsiteX6" fmla="*/ 49422 w 118224"/>
                <a:gd name="connsiteY6" fmla="*/ 111923 h 163724"/>
                <a:gd name="connsiteX7" fmla="*/ 79300 w 118224"/>
                <a:gd name="connsiteY7" fmla="*/ 97246 h 163724"/>
                <a:gd name="connsiteX8" fmla="*/ 79558 w 118224"/>
                <a:gd name="connsiteY8" fmla="*/ 97499 h 163724"/>
                <a:gd name="connsiteX9" fmla="*/ 71058 w 118224"/>
                <a:gd name="connsiteY9" fmla="*/ 130902 h 163724"/>
                <a:gd name="connsiteX10" fmla="*/ 33968 w 118224"/>
                <a:gd name="connsiteY10" fmla="*/ 158232 h 163724"/>
                <a:gd name="connsiteX11" fmla="*/ 13362 w 118224"/>
                <a:gd name="connsiteY11" fmla="*/ 155701 h 163724"/>
                <a:gd name="connsiteX12" fmla="*/ 23923 w 118224"/>
                <a:gd name="connsiteY12" fmla="*/ 142542 h 163724"/>
                <a:gd name="connsiteX13" fmla="*/ 14135 w 118224"/>
                <a:gd name="connsiteY13" fmla="*/ 133686 h 163724"/>
                <a:gd name="connsiteX14" fmla="*/ 226 w 118224"/>
                <a:gd name="connsiteY14" fmla="*/ 148363 h 163724"/>
                <a:gd name="connsiteX15" fmla="*/ 34483 w 118224"/>
                <a:gd name="connsiteY15" fmla="*/ 163799 h 163724"/>
                <a:gd name="connsiteX16" fmla="*/ 89088 w 118224"/>
                <a:gd name="connsiteY16" fmla="*/ 128878 h 163724"/>
                <a:gd name="connsiteX17" fmla="*/ 117678 w 118224"/>
                <a:gd name="connsiteY17" fmla="*/ 16523 h 163724"/>
                <a:gd name="connsiteX18" fmla="*/ 84194 w 118224"/>
                <a:gd name="connsiteY18" fmla="*/ 79533 h 163724"/>
                <a:gd name="connsiteX19" fmla="*/ 71058 w 118224"/>
                <a:gd name="connsiteY19" fmla="*/ 97246 h 163724"/>
                <a:gd name="connsiteX20" fmla="*/ 50195 w 118224"/>
                <a:gd name="connsiteY20" fmla="*/ 106356 h 163724"/>
                <a:gd name="connsiteX21" fmla="*/ 33453 w 118224"/>
                <a:gd name="connsiteY21" fmla="*/ 83075 h 163724"/>
                <a:gd name="connsiteX22" fmla="*/ 47877 w 118224"/>
                <a:gd name="connsiteY22" fmla="*/ 28163 h 163724"/>
                <a:gd name="connsiteX23" fmla="*/ 76724 w 118224"/>
                <a:gd name="connsiteY23" fmla="*/ 5642 h 163724"/>
                <a:gd name="connsiteX24" fmla="*/ 97330 w 118224"/>
                <a:gd name="connsiteY24" fmla="*/ 27404 h 163724"/>
                <a:gd name="connsiteX25" fmla="*/ 96557 w 118224"/>
                <a:gd name="connsiteY25" fmla="*/ 31200 h 163724"/>
                <a:gd name="connsiteX26" fmla="*/ 84194 w 118224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224" h="163724">
                  <a:moveTo>
                    <a:pt x="117678" y="16523"/>
                  </a:moveTo>
                  <a:cubicBezTo>
                    <a:pt x="117936" y="15005"/>
                    <a:pt x="118451" y="13739"/>
                    <a:pt x="118451" y="11968"/>
                  </a:cubicBezTo>
                  <a:cubicBezTo>
                    <a:pt x="118451" y="7666"/>
                    <a:pt x="115360" y="5136"/>
                    <a:pt x="110981" y="5136"/>
                  </a:cubicBezTo>
                  <a:cubicBezTo>
                    <a:pt x="108405" y="5136"/>
                    <a:pt x="101451" y="6907"/>
                    <a:pt x="100421" y="16017"/>
                  </a:cubicBezTo>
                  <a:cubicBezTo>
                    <a:pt x="95785" y="6654"/>
                    <a:pt x="86770" y="75"/>
                    <a:pt x="76467" y="75"/>
                  </a:cubicBezTo>
                  <a:cubicBezTo>
                    <a:pt x="47104" y="75"/>
                    <a:pt x="15165" y="35502"/>
                    <a:pt x="15165" y="71941"/>
                  </a:cubicBezTo>
                  <a:cubicBezTo>
                    <a:pt x="15165" y="96993"/>
                    <a:pt x="30877" y="111923"/>
                    <a:pt x="49422" y="111923"/>
                  </a:cubicBezTo>
                  <a:cubicBezTo>
                    <a:pt x="64619" y="111923"/>
                    <a:pt x="76724" y="100030"/>
                    <a:pt x="79300" y="97246"/>
                  </a:cubicBezTo>
                  <a:lnTo>
                    <a:pt x="79558" y="97499"/>
                  </a:lnTo>
                  <a:cubicBezTo>
                    <a:pt x="74149" y="120021"/>
                    <a:pt x="71058" y="130396"/>
                    <a:pt x="71058" y="130902"/>
                  </a:cubicBezTo>
                  <a:cubicBezTo>
                    <a:pt x="70028" y="133180"/>
                    <a:pt x="61270" y="158232"/>
                    <a:pt x="33968" y="158232"/>
                  </a:cubicBezTo>
                  <a:cubicBezTo>
                    <a:pt x="29074" y="158232"/>
                    <a:pt x="20574" y="157979"/>
                    <a:pt x="13362" y="155701"/>
                  </a:cubicBezTo>
                  <a:cubicBezTo>
                    <a:pt x="21089" y="153424"/>
                    <a:pt x="23923" y="146844"/>
                    <a:pt x="23923" y="142542"/>
                  </a:cubicBezTo>
                  <a:cubicBezTo>
                    <a:pt x="23923" y="138494"/>
                    <a:pt x="21089" y="133686"/>
                    <a:pt x="14135" y="133686"/>
                  </a:cubicBezTo>
                  <a:cubicBezTo>
                    <a:pt x="8468" y="133686"/>
                    <a:pt x="226" y="138241"/>
                    <a:pt x="226" y="148363"/>
                  </a:cubicBezTo>
                  <a:cubicBezTo>
                    <a:pt x="226" y="158738"/>
                    <a:pt x="9756" y="163799"/>
                    <a:pt x="34483" y="163799"/>
                  </a:cubicBezTo>
                  <a:cubicBezTo>
                    <a:pt x="66679" y="163799"/>
                    <a:pt x="85224" y="144061"/>
                    <a:pt x="89088" y="128878"/>
                  </a:cubicBezTo>
                  <a:lnTo>
                    <a:pt x="117678" y="16523"/>
                  </a:lnTo>
                  <a:close/>
                  <a:moveTo>
                    <a:pt x="84194" y="79533"/>
                  </a:moveTo>
                  <a:cubicBezTo>
                    <a:pt x="82648" y="86112"/>
                    <a:pt x="76724" y="92438"/>
                    <a:pt x="71058" y="97246"/>
                  </a:cubicBezTo>
                  <a:cubicBezTo>
                    <a:pt x="65649" y="101801"/>
                    <a:pt x="57664" y="106356"/>
                    <a:pt x="50195" y="106356"/>
                  </a:cubicBezTo>
                  <a:cubicBezTo>
                    <a:pt x="37316" y="106356"/>
                    <a:pt x="33453" y="93198"/>
                    <a:pt x="33453" y="83075"/>
                  </a:cubicBezTo>
                  <a:cubicBezTo>
                    <a:pt x="33453" y="70929"/>
                    <a:pt x="40922" y="41069"/>
                    <a:pt x="47877" y="28163"/>
                  </a:cubicBezTo>
                  <a:cubicBezTo>
                    <a:pt x="54831" y="15764"/>
                    <a:pt x="65906" y="5642"/>
                    <a:pt x="76724" y="5642"/>
                  </a:cubicBezTo>
                  <a:cubicBezTo>
                    <a:pt x="93724" y="5642"/>
                    <a:pt x="97330" y="26139"/>
                    <a:pt x="97330" y="27404"/>
                  </a:cubicBezTo>
                  <a:cubicBezTo>
                    <a:pt x="97330" y="28669"/>
                    <a:pt x="96815" y="30188"/>
                    <a:pt x="96557" y="31200"/>
                  </a:cubicBezTo>
                  <a:lnTo>
                    <a:pt x="84194" y="79533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9ADB02-8907-955E-AD9A-1EDC5F8F84B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2801175" y="6951847"/>
              <a:ext cx="107458" cy="116023"/>
            </a:xfrm>
            <a:custGeom>
              <a:avLst/>
              <a:gdLst>
                <a:gd name="connsiteX0" fmla="*/ 952 w 107458"/>
                <a:gd name="connsiteY0" fmla="*/ 106706 h 116023"/>
                <a:gd name="connsiteX1" fmla="*/ 231 w 107458"/>
                <a:gd name="connsiteY1" fmla="*/ 110426 h 116023"/>
                <a:gd name="connsiteX2" fmla="*/ 6361 w 107458"/>
                <a:gd name="connsiteY2" fmla="*/ 116095 h 116023"/>
                <a:gd name="connsiteX3" fmla="*/ 15016 w 107458"/>
                <a:gd name="connsiteY3" fmla="*/ 107238 h 116023"/>
                <a:gd name="connsiteX4" fmla="*/ 23310 w 107458"/>
                <a:gd name="connsiteY4" fmla="*/ 74822 h 116023"/>
                <a:gd name="connsiteX5" fmla="*/ 42602 w 107458"/>
                <a:gd name="connsiteY5" fmla="*/ 79959 h 116023"/>
                <a:gd name="connsiteX6" fmla="*/ 68565 w 107458"/>
                <a:gd name="connsiteY6" fmla="*/ 67205 h 116023"/>
                <a:gd name="connsiteX7" fmla="*/ 87135 w 107458"/>
                <a:gd name="connsiteY7" fmla="*/ 79959 h 116023"/>
                <a:gd name="connsiteX8" fmla="*/ 101379 w 107458"/>
                <a:gd name="connsiteY8" fmla="*/ 70571 h 116023"/>
                <a:gd name="connsiteX9" fmla="*/ 107689 w 107458"/>
                <a:gd name="connsiteY9" fmla="*/ 52857 h 116023"/>
                <a:gd name="connsiteX10" fmla="*/ 104805 w 107458"/>
                <a:gd name="connsiteY10" fmla="*/ 50554 h 116023"/>
                <a:gd name="connsiteX11" fmla="*/ 100838 w 107458"/>
                <a:gd name="connsiteY11" fmla="*/ 56046 h 116023"/>
                <a:gd name="connsiteX12" fmla="*/ 87676 w 107458"/>
                <a:gd name="connsiteY12" fmla="*/ 74999 h 116023"/>
                <a:gd name="connsiteX13" fmla="*/ 81726 w 107458"/>
                <a:gd name="connsiteY13" fmla="*/ 66319 h 116023"/>
                <a:gd name="connsiteX14" fmla="*/ 84431 w 107458"/>
                <a:gd name="connsiteY14" fmla="*/ 52326 h 116023"/>
                <a:gd name="connsiteX15" fmla="*/ 88397 w 107458"/>
                <a:gd name="connsiteY15" fmla="*/ 36383 h 116023"/>
                <a:gd name="connsiteX16" fmla="*/ 92544 w 107458"/>
                <a:gd name="connsiteY16" fmla="*/ 20618 h 116023"/>
                <a:gd name="connsiteX17" fmla="*/ 95609 w 107458"/>
                <a:gd name="connsiteY17" fmla="*/ 7510 h 116023"/>
                <a:gd name="connsiteX18" fmla="*/ 89660 w 107458"/>
                <a:gd name="connsiteY18" fmla="*/ 1842 h 116023"/>
                <a:gd name="connsiteX19" fmla="*/ 82267 w 107458"/>
                <a:gd name="connsiteY19" fmla="*/ 6093 h 116023"/>
                <a:gd name="connsiteX20" fmla="*/ 79383 w 107458"/>
                <a:gd name="connsiteY20" fmla="*/ 16367 h 116023"/>
                <a:gd name="connsiteX21" fmla="*/ 75596 w 107458"/>
                <a:gd name="connsiteY21" fmla="*/ 31069 h 116023"/>
                <a:gd name="connsiteX22" fmla="*/ 70007 w 107458"/>
                <a:gd name="connsiteY22" fmla="*/ 53211 h 116023"/>
                <a:gd name="connsiteX23" fmla="*/ 67122 w 107458"/>
                <a:gd name="connsiteY23" fmla="*/ 60297 h 116023"/>
                <a:gd name="connsiteX24" fmla="*/ 43323 w 107458"/>
                <a:gd name="connsiteY24" fmla="*/ 74999 h 116023"/>
                <a:gd name="connsiteX25" fmla="*/ 28538 w 107458"/>
                <a:gd name="connsiteY25" fmla="*/ 59234 h 116023"/>
                <a:gd name="connsiteX26" fmla="*/ 31603 w 107458"/>
                <a:gd name="connsiteY26" fmla="*/ 42760 h 116023"/>
                <a:gd name="connsiteX27" fmla="*/ 35570 w 107458"/>
                <a:gd name="connsiteY27" fmla="*/ 26818 h 116023"/>
                <a:gd name="connsiteX28" fmla="*/ 38094 w 107458"/>
                <a:gd name="connsiteY28" fmla="*/ 16899 h 116023"/>
                <a:gd name="connsiteX29" fmla="*/ 40799 w 107458"/>
                <a:gd name="connsiteY29" fmla="*/ 5739 h 116023"/>
                <a:gd name="connsiteX30" fmla="*/ 34668 w 107458"/>
                <a:gd name="connsiteY30" fmla="*/ 71 h 116023"/>
                <a:gd name="connsiteX31" fmla="*/ 26014 w 107458"/>
                <a:gd name="connsiteY31" fmla="*/ 8396 h 116023"/>
                <a:gd name="connsiteX32" fmla="*/ 952 w 107458"/>
                <a:gd name="connsiteY32" fmla="*/ 106706 h 11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7458" h="116023">
                  <a:moveTo>
                    <a:pt x="952" y="106706"/>
                  </a:moveTo>
                  <a:cubicBezTo>
                    <a:pt x="231" y="109363"/>
                    <a:pt x="231" y="110249"/>
                    <a:pt x="231" y="110426"/>
                  </a:cubicBezTo>
                  <a:cubicBezTo>
                    <a:pt x="231" y="114323"/>
                    <a:pt x="3477" y="116095"/>
                    <a:pt x="6361" y="116095"/>
                  </a:cubicBezTo>
                  <a:cubicBezTo>
                    <a:pt x="12852" y="116095"/>
                    <a:pt x="14295" y="110249"/>
                    <a:pt x="15016" y="107238"/>
                  </a:cubicBezTo>
                  <a:cubicBezTo>
                    <a:pt x="15376" y="106352"/>
                    <a:pt x="18982" y="92181"/>
                    <a:pt x="23310" y="74822"/>
                  </a:cubicBezTo>
                  <a:cubicBezTo>
                    <a:pt x="28899" y="78542"/>
                    <a:pt x="36111" y="79959"/>
                    <a:pt x="42602" y="79959"/>
                  </a:cubicBezTo>
                  <a:cubicBezTo>
                    <a:pt x="58107" y="79959"/>
                    <a:pt x="68204" y="67559"/>
                    <a:pt x="68565" y="67205"/>
                  </a:cubicBezTo>
                  <a:cubicBezTo>
                    <a:pt x="71990" y="79427"/>
                    <a:pt x="84431" y="79959"/>
                    <a:pt x="87135" y="79959"/>
                  </a:cubicBezTo>
                  <a:cubicBezTo>
                    <a:pt x="93626" y="79959"/>
                    <a:pt x="98134" y="76062"/>
                    <a:pt x="101379" y="70571"/>
                  </a:cubicBezTo>
                  <a:cubicBezTo>
                    <a:pt x="105346" y="63662"/>
                    <a:pt x="107689" y="53566"/>
                    <a:pt x="107689" y="52857"/>
                  </a:cubicBezTo>
                  <a:cubicBezTo>
                    <a:pt x="107689" y="50554"/>
                    <a:pt x="105346" y="50554"/>
                    <a:pt x="104805" y="50554"/>
                  </a:cubicBezTo>
                  <a:cubicBezTo>
                    <a:pt x="102280" y="50554"/>
                    <a:pt x="102100" y="51263"/>
                    <a:pt x="100838" y="56046"/>
                  </a:cubicBezTo>
                  <a:cubicBezTo>
                    <a:pt x="98674" y="64548"/>
                    <a:pt x="95249" y="74999"/>
                    <a:pt x="87676" y="74999"/>
                  </a:cubicBezTo>
                  <a:cubicBezTo>
                    <a:pt x="82988" y="74999"/>
                    <a:pt x="81726" y="71102"/>
                    <a:pt x="81726" y="66319"/>
                  </a:cubicBezTo>
                  <a:cubicBezTo>
                    <a:pt x="81726" y="63308"/>
                    <a:pt x="83169" y="56931"/>
                    <a:pt x="84431" y="52326"/>
                  </a:cubicBezTo>
                  <a:cubicBezTo>
                    <a:pt x="85693" y="47543"/>
                    <a:pt x="87496" y="40280"/>
                    <a:pt x="88397" y="36383"/>
                  </a:cubicBezTo>
                  <a:lnTo>
                    <a:pt x="92544" y="20618"/>
                  </a:lnTo>
                  <a:cubicBezTo>
                    <a:pt x="93626" y="16190"/>
                    <a:pt x="95609" y="8396"/>
                    <a:pt x="95609" y="7510"/>
                  </a:cubicBezTo>
                  <a:cubicBezTo>
                    <a:pt x="95609" y="3968"/>
                    <a:pt x="92725" y="1842"/>
                    <a:pt x="89660" y="1842"/>
                  </a:cubicBezTo>
                  <a:cubicBezTo>
                    <a:pt x="87676" y="1842"/>
                    <a:pt x="84251" y="2728"/>
                    <a:pt x="82267" y="6093"/>
                  </a:cubicBezTo>
                  <a:cubicBezTo>
                    <a:pt x="81726" y="7156"/>
                    <a:pt x="80284" y="12824"/>
                    <a:pt x="79383" y="16367"/>
                  </a:cubicBezTo>
                  <a:lnTo>
                    <a:pt x="75596" y="31069"/>
                  </a:lnTo>
                  <a:lnTo>
                    <a:pt x="70007" y="53211"/>
                  </a:lnTo>
                  <a:cubicBezTo>
                    <a:pt x="68745" y="57640"/>
                    <a:pt x="68745" y="57994"/>
                    <a:pt x="67122" y="60297"/>
                  </a:cubicBezTo>
                  <a:cubicBezTo>
                    <a:pt x="61533" y="68091"/>
                    <a:pt x="53600" y="74999"/>
                    <a:pt x="43323" y="74999"/>
                  </a:cubicBezTo>
                  <a:cubicBezTo>
                    <a:pt x="28538" y="74999"/>
                    <a:pt x="28538" y="62422"/>
                    <a:pt x="28538" y="59234"/>
                  </a:cubicBezTo>
                  <a:cubicBezTo>
                    <a:pt x="28538" y="54628"/>
                    <a:pt x="29079" y="52326"/>
                    <a:pt x="31603" y="42760"/>
                  </a:cubicBezTo>
                  <a:cubicBezTo>
                    <a:pt x="33406" y="34966"/>
                    <a:pt x="33767" y="33726"/>
                    <a:pt x="35570" y="26818"/>
                  </a:cubicBezTo>
                  <a:lnTo>
                    <a:pt x="38094" y="16899"/>
                  </a:lnTo>
                  <a:cubicBezTo>
                    <a:pt x="38996" y="13179"/>
                    <a:pt x="40799" y="6448"/>
                    <a:pt x="40799" y="5739"/>
                  </a:cubicBezTo>
                  <a:cubicBezTo>
                    <a:pt x="40799" y="2551"/>
                    <a:pt x="38274" y="71"/>
                    <a:pt x="34668" y="71"/>
                  </a:cubicBezTo>
                  <a:cubicBezTo>
                    <a:pt x="28178" y="71"/>
                    <a:pt x="26555" y="6270"/>
                    <a:pt x="26014" y="8396"/>
                  </a:cubicBezTo>
                  <a:lnTo>
                    <a:pt x="952" y="106706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E8E859B-58C4-35E0-6D1F-201C996A5F4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2930561" y="6951847"/>
              <a:ext cx="92673" cy="78116"/>
            </a:xfrm>
            <a:custGeom>
              <a:avLst/>
              <a:gdLst>
                <a:gd name="connsiteX0" fmla="*/ 32329 w 92673"/>
                <a:gd name="connsiteY0" fmla="*/ 5208 h 78116"/>
                <a:gd name="connsiteX1" fmla="*/ 32690 w 92673"/>
                <a:gd name="connsiteY1" fmla="*/ 2551 h 78116"/>
                <a:gd name="connsiteX2" fmla="*/ 29805 w 92673"/>
                <a:gd name="connsiteY2" fmla="*/ 71 h 78116"/>
                <a:gd name="connsiteX3" fmla="*/ 18086 w 92673"/>
                <a:gd name="connsiteY3" fmla="*/ 956 h 78116"/>
                <a:gd name="connsiteX4" fmla="*/ 7989 w 92673"/>
                <a:gd name="connsiteY4" fmla="*/ 1842 h 78116"/>
                <a:gd name="connsiteX5" fmla="*/ 2941 w 92673"/>
                <a:gd name="connsiteY5" fmla="*/ 5916 h 78116"/>
                <a:gd name="connsiteX6" fmla="*/ 7628 w 92673"/>
                <a:gd name="connsiteY6" fmla="*/ 8396 h 78116"/>
                <a:gd name="connsiteX7" fmla="*/ 16283 w 92673"/>
                <a:gd name="connsiteY7" fmla="*/ 11053 h 78116"/>
                <a:gd name="connsiteX8" fmla="*/ 14660 w 92673"/>
                <a:gd name="connsiteY8" fmla="*/ 17961 h 78116"/>
                <a:gd name="connsiteX9" fmla="*/ 5645 w 92673"/>
                <a:gd name="connsiteY9" fmla="*/ 53743 h 78116"/>
                <a:gd name="connsiteX10" fmla="*/ 236 w 92673"/>
                <a:gd name="connsiteY10" fmla="*/ 75708 h 78116"/>
                <a:gd name="connsiteX11" fmla="*/ 3662 w 92673"/>
                <a:gd name="connsiteY11" fmla="*/ 78187 h 78116"/>
                <a:gd name="connsiteX12" fmla="*/ 6547 w 92673"/>
                <a:gd name="connsiteY12" fmla="*/ 78187 h 78116"/>
                <a:gd name="connsiteX13" fmla="*/ 64783 w 92673"/>
                <a:gd name="connsiteY13" fmla="*/ 50554 h 78116"/>
                <a:gd name="connsiteX14" fmla="*/ 92910 w 92673"/>
                <a:gd name="connsiteY14" fmla="*/ 5739 h 78116"/>
                <a:gd name="connsiteX15" fmla="*/ 86780 w 92673"/>
                <a:gd name="connsiteY15" fmla="*/ 71 h 78116"/>
                <a:gd name="connsiteX16" fmla="*/ 77584 w 92673"/>
                <a:gd name="connsiteY16" fmla="*/ 9990 h 78116"/>
                <a:gd name="connsiteX17" fmla="*/ 15562 w 92673"/>
                <a:gd name="connsiteY17" fmla="*/ 71102 h 78116"/>
                <a:gd name="connsiteX18" fmla="*/ 32329 w 92673"/>
                <a:gd name="connsiteY18" fmla="*/ 5208 h 7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673" h="78116">
                  <a:moveTo>
                    <a:pt x="32329" y="5208"/>
                  </a:moveTo>
                  <a:cubicBezTo>
                    <a:pt x="32510" y="4499"/>
                    <a:pt x="32690" y="3436"/>
                    <a:pt x="32690" y="2551"/>
                  </a:cubicBezTo>
                  <a:cubicBezTo>
                    <a:pt x="32690" y="2373"/>
                    <a:pt x="32690" y="71"/>
                    <a:pt x="29805" y="71"/>
                  </a:cubicBezTo>
                  <a:cubicBezTo>
                    <a:pt x="29625" y="71"/>
                    <a:pt x="19348" y="956"/>
                    <a:pt x="18086" y="956"/>
                  </a:cubicBezTo>
                  <a:cubicBezTo>
                    <a:pt x="14660" y="1311"/>
                    <a:pt x="11415" y="1488"/>
                    <a:pt x="7989" y="1842"/>
                  </a:cubicBezTo>
                  <a:cubicBezTo>
                    <a:pt x="5104" y="2019"/>
                    <a:pt x="2941" y="2196"/>
                    <a:pt x="2941" y="5916"/>
                  </a:cubicBezTo>
                  <a:cubicBezTo>
                    <a:pt x="2941" y="8396"/>
                    <a:pt x="5465" y="8396"/>
                    <a:pt x="7628" y="8396"/>
                  </a:cubicBezTo>
                  <a:cubicBezTo>
                    <a:pt x="16283" y="8396"/>
                    <a:pt x="16283" y="9459"/>
                    <a:pt x="16283" y="11053"/>
                  </a:cubicBezTo>
                  <a:cubicBezTo>
                    <a:pt x="16283" y="12116"/>
                    <a:pt x="15381" y="15659"/>
                    <a:pt x="14660" y="17961"/>
                  </a:cubicBezTo>
                  <a:lnTo>
                    <a:pt x="5645" y="53743"/>
                  </a:lnTo>
                  <a:cubicBezTo>
                    <a:pt x="1138" y="71456"/>
                    <a:pt x="236" y="74999"/>
                    <a:pt x="236" y="75708"/>
                  </a:cubicBezTo>
                  <a:cubicBezTo>
                    <a:pt x="236" y="78187"/>
                    <a:pt x="2941" y="78187"/>
                    <a:pt x="3662" y="78187"/>
                  </a:cubicBezTo>
                  <a:lnTo>
                    <a:pt x="6547" y="78187"/>
                  </a:lnTo>
                  <a:cubicBezTo>
                    <a:pt x="22593" y="75708"/>
                    <a:pt x="45491" y="67382"/>
                    <a:pt x="64783" y="50554"/>
                  </a:cubicBezTo>
                  <a:cubicBezTo>
                    <a:pt x="89304" y="29121"/>
                    <a:pt x="92910" y="6093"/>
                    <a:pt x="92910" y="5739"/>
                  </a:cubicBezTo>
                  <a:cubicBezTo>
                    <a:pt x="92910" y="2551"/>
                    <a:pt x="90386" y="71"/>
                    <a:pt x="86780" y="71"/>
                  </a:cubicBezTo>
                  <a:cubicBezTo>
                    <a:pt x="80469" y="71"/>
                    <a:pt x="79207" y="5030"/>
                    <a:pt x="77584" y="9990"/>
                  </a:cubicBezTo>
                  <a:cubicBezTo>
                    <a:pt x="70372" y="35143"/>
                    <a:pt x="46212" y="62245"/>
                    <a:pt x="15562" y="71102"/>
                  </a:cubicBezTo>
                  <a:lnTo>
                    <a:pt x="32329" y="5208"/>
                  </a:lnTo>
                  <a:close/>
                </a:path>
              </a:pathLst>
            </a:custGeom>
            <a:solidFill>
              <a:srgbClr val="000000"/>
            </a:solidFill>
            <a:ln w="2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8AFE9454-C554-440C-2A05-7B8A0CCE0890}"/>
              </a:ext>
            </a:extLst>
          </p:cNvPr>
          <p:cNvSpPr txBox="1"/>
          <p:nvPr/>
        </p:nvSpPr>
        <p:spPr>
          <a:xfrm>
            <a:off x="1364611" y="5391035"/>
            <a:ext cx="16003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Background</a:t>
            </a:r>
            <a:r>
              <a:rPr lang="en-AU" dirty="0"/>
              <a:t>: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BBFB0E3-AA59-E425-8EEE-688AE00E1584}"/>
              </a:ext>
            </a:extLst>
          </p:cNvPr>
          <p:cNvSpPr txBox="1"/>
          <p:nvPr/>
        </p:nvSpPr>
        <p:spPr>
          <a:xfrm>
            <a:off x="6007991" y="5404208"/>
            <a:ext cx="1222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dirty="0"/>
              <a:t>Effective</a:t>
            </a:r>
            <a:r>
              <a:rPr lang="en-AU" dirty="0"/>
              <a:t>:</a:t>
            </a:r>
          </a:p>
        </p:txBody>
      </p:sp>
      <p:pic>
        <p:nvPicPr>
          <p:cNvPr id="130" name="Graphic 129" descr="Line arrow: Counter-clockwise curve with solid fill">
            <a:extLst>
              <a:ext uri="{FF2B5EF4-FFF2-40B4-BE49-F238E27FC236}">
                <a16:creationId xmlns:a16="http://schemas.microsoft.com/office/drawing/2014/main" id="{5F837716-CC65-C7A9-041E-45A895F620A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8955674">
            <a:off x="5021568" y="4330063"/>
            <a:ext cx="914400" cy="914400"/>
          </a:xfrm>
          <a:prstGeom prst="rect">
            <a:avLst/>
          </a:prstGeom>
        </p:spPr>
      </p:pic>
      <p:pic>
        <p:nvPicPr>
          <p:cNvPr id="132" name="Graphic 131" descr="Line arrow: Clockwise curve with solid fill">
            <a:extLst>
              <a:ext uri="{FF2B5EF4-FFF2-40B4-BE49-F238E27FC236}">
                <a16:creationId xmlns:a16="http://schemas.microsoft.com/office/drawing/2014/main" id="{6457EFB1-6A15-5DC6-4E4F-FF4AC7BA21B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15013370">
            <a:off x="3576340" y="4424943"/>
            <a:ext cx="914400" cy="914400"/>
          </a:xfrm>
          <a:prstGeom prst="rect">
            <a:avLst/>
          </a:prstGeom>
        </p:spPr>
      </p:pic>
      <p:sp>
        <p:nvSpPr>
          <p:cNvPr id="134" name="Oval 133">
            <a:extLst>
              <a:ext uri="{FF2B5EF4-FFF2-40B4-BE49-F238E27FC236}">
                <a16:creationId xmlns:a16="http://schemas.microsoft.com/office/drawing/2014/main" id="{66B5FE7E-C934-25BC-366B-F7D4548B5EBC}"/>
              </a:ext>
            </a:extLst>
          </p:cNvPr>
          <p:cNvSpPr/>
          <p:nvPr/>
        </p:nvSpPr>
        <p:spPr>
          <a:xfrm>
            <a:off x="1066800" y="5242560"/>
            <a:ext cx="2742167" cy="73125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A487D4FF-2A16-AD9D-BF17-FDC760894E66}"/>
              </a:ext>
            </a:extLst>
          </p:cNvPr>
          <p:cNvSpPr/>
          <p:nvPr/>
        </p:nvSpPr>
        <p:spPr>
          <a:xfrm>
            <a:off x="5704821" y="5083609"/>
            <a:ext cx="4907280" cy="10491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hlinkClick r:id="rId36"/>
            <a:extLst>
              <a:ext uri="{FF2B5EF4-FFF2-40B4-BE49-F238E27FC236}">
                <a16:creationId xmlns:a16="http://schemas.microsoft.com/office/drawing/2014/main" id="{09F6B0E2-4305-7EBF-740A-647567A1C79B}"/>
              </a:ext>
            </a:extLst>
          </p:cNvPr>
          <p:cNvSpPr txBox="1"/>
          <p:nvPr/>
        </p:nvSpPr>
        <p:spPr>
          <a:xfrm>
            <a:off x="8742680" y="1341170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Soranidis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2406.07957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Graphic 9" descr="Signature with solid fill">
            <a:extLst>
              <a:ext uri="{FF2B5EF4-FFF2-40B4-BE49-F238E27FC236}">
                <a16:creationId xmlns:a16="http://schemas.microsoft.com/office/drawing/2014/main" id="{AC7469A5-833C-3EAE-F3AB-FA3CEB6A238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345699" y="134116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07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47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Birefringence, light rings, causality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3195DA-CCFA-DB1F-84DA-C9E43D84BC8B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29166" y="1808429"/>
            <a:ext cx="6820158" cy="4450382"/>
          </a:xfrm>
          <a:prstGeom prst="rect">
            <a:avLst/>
          </a:prstGeom>
        </p:spPr>
      </p:pic>
      <p:grpSp>
        <p:nvGrpSpPr>
          <p:cNvPr id="256" name="Group 255" descr="\documentclass{article}&#10;\usepackage{amsmath}&#10;\usepackage{tensor}&#10;\pagestyle{empty}&#10;\begin{document}&#10;&#10;$$\ell_{c}=0.2963m$$&#10;&#10;&#10;\end{document}" title="IguanaTex Vector Display">
            <a:extLst>
              <a:ext uri="{FF2B5EF4-FFF2-40B4-BE49-F238E27FC236}">
                <a16:creationId xmlns:a16="http://schemas.microsoft.com/office/drawing/2014/main" id="{801BC6D7-D06C-1028-314D-840B808794C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478430" y="2345586"/>
            <a:ext cx="1368962" cy="211738"/>
            <a:chOff x="14293317" y="4149619"/>
            <a:chExt cx="1454354" cy="224946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F1BA3BCF-5FEE-7F9C-5759-EA7A78974B8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4293317" y="4149619"/>
              <a:ext cx="97508" cy="187107"/>
            </a:xfrm>
            <a:custGeom>
              <a:avLst/>
              <a:gdLst>
                <a:gd name="connsiteX0" fmla="*/ 1464 w 97508"/>
                <a:gd name="connsiteY0" fmla="*/ 158216 h 187107"/>
                <a:gd name="connsiteX1" fmla="*/ 205 w 97508"/>
                <a:gd name="connsiteY1" fmla="*/ 160825 h 187107"/>
                <a:gd name="connsiteX2" fmla="*/ 3228 w 97508"/>
                <a:gd name="connsiteY2" fmla="*/ 164218 h 187107"/>
                <a:gd name="connsiteX3" fmla="*/ 12299 w 97508"/>
                <a:gd name="connsiteY3" fmla="*/ 156128 h 187107"/>
                <a:gd name="connsiteX4" fmla="*/ 21369 w 97508"/>
                <a:gd name="connsiteY4" fmla="*/ 147256 h 187107"/>
                <a:gd name="connsiteX5" fmla="*/ 49589 w 97508"/>
                <a:gd name="connsiteY5" fmla="*/ 187182 h 187107"/>
                <a:gd name="connsiteX6" fmla="*/ 73777 w 97508"/>
                <a:gd name="connsiteY6" fmla="*/ 177266 h 187107"/>
                <a:gd name="connsiteX7" fmla="*/ 89147 w 97508"/>
                <a:gd name="connsiteY7" fmla="*/ 161869 h 187107"/>
                <a:gd name="connsiteX8" fmla="*/ 86123 w 97508"/>
                <a:gd name="connsiteY8" fmla="*/ 158738 h 187107"/>
                <a:gd name="connsiteX9" fmla="*/ 82848 w 97508"/>
                <a:gd name="connsiteY9" fmla="*/ 161086 h 187107"/>
                <a:gd name="connsiteX10" fmla="*/ 50093 w 97508"/>
                <a:gd name="connsiteY10" fmla="*/ 181441 h 187107"/>
                <a:gd name="connsiteX11" fmla="*/ 34723 w 97508"/>
                <a:gd name="connsiteY11" fmla="*/ 147516 h 187107"/>
                <a:gd name="connsiteX12" fmla="*/ 35983 w 97508"/>
                <a:gd name="connsiteY12" fmla="*/ 132642 h 187107"/>
                <a:gd name="connsiteX13" fmla="*/ 41526 w 97508"/>
                <a:gd name="connsiteY13" fmla="*/ 126118 h 187107"/>
                <a:gd name="connsiteX14" fmla="*/ 97713 w 97508"/>
                <a:gd name="connsiteY14" fmla="*/ 20430 h 187107"/>
                <a:gd name="connsiteX15" fmla="*/ 82848 w 97508"/>
                <a:gd name="connsiteY15" fmla="*/ 75 h 187107"/>
                <a:gd name="connsiteX16" fmla="*/ 40770 w 97508"/>
                <a:gd name="connsiteY16" fmla="*/ 49135 h 187107"/>
                <a:gd name="connsiteX17" fmla="*/ 20865 w 97508"/>
                <a:gd name="connsiteY17" fmla="*/ 139166 h 187107"/>
                <a:gd name="connsiteX18" fmla="*/ 1464 w 97508"/>
                <a:gd name="connsiteY18" fmla="*/ 158216 h 187107"/>
                <a:gd name="connsiteX19" fmla="*/ 37243 w 97508"/>
                <a:gd name="connsiteY19" fmla="*/ 121682 h 187107"/>
                <a:gd name="connsiteX20" fmla="*/ 62943 w 97508"/>
                <a:gd name="connsiteY20" fmla="*/ 30346 h 187107"/>
                <a:gd name="connsiteX21" fmla="*/ 83100 w 97508"/>
                <a:gd name="connsiteY21" fmla="*/ 5816 h 187107"/>
                <a:gd name="connsiteX22" fmla="*/ 91666 w 97508"/>
                <a:gd name="connsiteY22" fmla="*/ 19386 h 187107"/>
                <a:gd name="connsiteX23" fmla="*/ 37243 w 97508"/>
                <a:gd name="connsiteY23" fmla="*/ 121682 h 18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508" h="187107">
                  <a:moveTo>
                    <a:pt x="1464" y="158216"/>
                  </a:moveTo>
                  <a:cubicBezTo>
                    <a:pt x="961" y="158999"/>
                    <a:pt x="205" y="159782"/>
                    <a:pt x="205" y="160825"/>
                  </a:cubicBezTo>
                  <a:cubicBezTo>
                    <a:pt x="205" y="162130"/>
                    <a:pt x="1716" y="164218"/>
                    <a:pt x="3228" y="164218"/>
                  </a:cubicBezTo>
                  <a:cubicBezTo>
                    <a:pt x="4488" y="164218"/>
                    <a:pt x="5244" y="163435"/>
                    <a:pt x="12299" y="156128"/>
                  </a:cubicBezTo>
                  <a:cubicBezTo>
                    <a:pt x="14314" y="154301"/>
                    <a:pt x="19354" y="149343"/>
                    <a:pt x="21369" y="147256"/>
                  </a:cubicBezTo>
                  <a:cubicBezTo>
                    <a:pt x="23889" y="167871"/>
                    <a:pt x="31196" y="187182"/>
                    <a:pt x="49589" y="187182"/>
                  </a:cubicBezTo>
                  <a:cubicBezTo>
                    <a:pt x="59667" y="187182"/>
                    <a:pt x="68486" y="181180"/>
                    <a:pt x="73777" y="177266"/>
                  </a:cubicBezTo>
                  <a:cubicBezTo>
                    <a:pt x="77305" y="174656"/>
                    <a:pt x="89147" y="164479"/>
                    <a:pt x="89147" y="161869"/>
                  </a:cubicBezTo>
                  <a:cubicBezTo>
                    <a:pt x="89147" y="161086"/>
                    <a:pt x="88391" y="158738"/>
                    <a:pt x="86123" y="158738"/>
                  </a:cubicBezTo>
                  <a:cubicBezTo>
                    <a:pt x="85367" y="158738"/>
                    <a:pt x="85115" y="158999"/>
                    <a:pt x="82848" y="161086"/>
                  </a:cubicBezTo>
                  <a:cubicBezTo>
                    <a:pt x="66722" y="177527"/>
                    <a:pt x="57400" y="181441"/>
                    <a:pt x="50093" y="181441"/>
                  </a:cubicBezTo>
                  <a:cubicBezTo>
                    <a:pt x="38755" y="181441"/>
                    <a:pt x="34723" y="167871"/>
                    <a:pt x="34723" y="147516"/>
                  </a:cubicBezTo>
                  <a:cubicBezTo>
                    <a:pt x="34723" y="145951"/>
                    <a:pt x="35227" y="133947"/>
                    <a:pt x="35983" y="132642"/>
                  </a:cubicBezTo>
                  <a:cubicBezTo>
                    <a:pt x="36487" y="131859"/>
                    <a:pt x="36487" y="131337"/>
                    <a:pt x="41526" y="126118"/>
                  </a:cubicBezTo>
                  <a:cubicBezTo>
                    <a:pt x="61935" y="104980"/>
                    <a:pt x="97713" y="60878"/>
                    <a:pt x="97713" y="20430"/>
                  </a:cubicBezTo>
                  <a:cubicBezTo>
                    <a:pt x="97713" y="15993"/>
                    <a:pt x="97713" y="75"/>
                    <a:pt x="82848" y="75"/>
                  </a:cubicBezTo>
                  <a:cubicBezTo>
                    <a:pt x="61935" y="75"/>
                    <a:pt x="43290" y="43133"/>
                    <a:pt x="40770" y="49135"/>
                  </a:cubicBezTo>
                  <a:cubicBezTo>
                    <a:pt x="28676" y="77580"/>
                    <a:pt x="20865" y="108112"/>
                    <a:pt x="20865" y="139166"/>
                  </a:cubicBezTo>
                  <a:lnTo>
                    <a:pt x="1464" y="158216"/>
                  </a:lnTo>
                  <a:close/>
                  <a:moveTo>
                    <a:pt x="37243" y="121682"/>
                  </a:moveTo>
                  <a:cubicBezTo>
                    <a:pt x="37747" y="118811"/>
                    <a:pt x="48581" y="60878"/>
                    <a:pt x="62943" y="30346"/>
                  </a:cubicBezTo>
                  <a:cubicBezTo>
                    <a:pt x="69746" y="16254"/>
                    <a:pt x="75037" y="5816"/>
                    <a:pt x="83100" y="5816"/>
                  </a:cubicBezTo>
                  <a:cubicBezTo>
                    <a:pt x="91666" y="5816"/>
                    <a:pt x="91666" y="15210"/>
                    <a:pt x="91666" y="19386"/>
                  </a:cubicBezTo>
                  <a:cubicBezTo>
                    <a:pt x="91666" y="62966"/>
                    <a:pt x="49337" y="108634"/>
                    <a:pt x="37243" y="12168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0DC1FF66-1227-CC6B-801F-926DF300E9A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4406465" y="4292181"/>
              <a:ext cx="76369" cy="82384"/>
            </a:xfrm>
            <a:custGeom>
              <a:avLst/>
              <a:gdLst>
                <a:gd name="connsiteX0" fmla="*/ 66525 w 76369"/>
                <a:gd name="connsiteY0" fmla="*/ 10671 h 82384"/>
                <a:gd name="connsiteX1" fmla="*/ 57530 w 76369"/>
                <a:gd name="connsiteY1" fmla="*/ 20901 h 82384"/>
                <a:gd name="connsiteX2" fmla="*/ 64408 w 76369"/>
                <a:gd name="connsiteY2" fmla="*/ 27660 h 82384"/>
                <a:gd name="connsiteX3" fmla="*/ 74462 w 76369"/>
                <a:gd name="connsiteY3" fmla="*/ 15969 h 82384"/>
                <a:gd name="connsiteX4" fmla="*/ 51180 w 76369"/>
                <a:gd name="connsiteY4" fmla="*/ 76 h 82384"/>
                <a:gd name="connsiteX5" fmla="*/ 209 w 76369"/>
                <a:gd name="connsiteY5" fmla="*/ 50676 h 82384"/>
                <a:gd name="connsiteX6" fmla="*/ 32838 w 76369"/>
                <a:gd name="connsiteY6" fmla="*/ 82461 h 82384"/>
                <a:gd name="connsiteX7" fmla="*/ 76578 w 76369"/>
                <a:gd name="connsiteY7" fmla="*/ 61819 h 82384"/>
                <a:gd name="connsiteX8" fmla="*/ 73580 w 76369"/>
                <a:gd name="connsiteY8" fmla="*/ 58714 h 82384"/>
                <a:gd name="connsiteX9" fmla="*/ 70758 w 76369"/>
                <a:gd name="connsiteY9" fmla="*/ 60540 h 82384"/>
                <a:gd name="connsiteX10" fmla="*/ 33190 w 76369"/>
                <a:gd name="connsiteY10" fmla="*/ 77346 h 82384"/>
                <a:gd name="connsiteX11" fmla="*/ 14848 w 76369"/>
                <a:gd name="connsiteY11" fmla="*/ 57070 h 82384"/>
                <a:gd name="connsiteX12" fmla="*/ 26488 w 76369"/>
                <a:gd name="connsiteY12" fmla="*/ 19257 h 82384"/>
                <a:gd name="connsiteX13" fmla="*/ 51180 w 76369"/>
                <a:gd name="connsiteY13" fmla="*/ 5191 h 82384"/>
                <a:gd name="connsiteX14" fmla="*/ 66525 w 76369"/>
                <a:gd name="connsiteY14" fmla="*/ 10671 h 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369" h="82384">
                  <a:moveTo>
                    <a:pt x="66525" y="10671"/>
                  </a:moveTo>
                  <a:cubicBezTo>
                    <a:pt x="60175" y="11767"/>
                    <a:pt x="57530" y="16882"/>
                    <a:pt x="57530" y="20901"/>
                  </a:cubicBezTo>
                  <a:cubicBezTo>
                    <a:pt x="57530" y="25833"/>
                    <a:pt x="61234" y="27660"/>
                    <a:pt x="64408" y="27660"/>
                  </a:cubicBezTo>
                  <a:cubicBezTo>
                    <a:pt x="68288" y="27660"/>
                    <a:pt x="74462" y="24737"/>
                    <a:pt x="74462" y="15969"/>
                  </a:cubicBezTo>
                  <a:cubicBezTo>
                    <a:pt x="74462" y="3547"/>
                    <a:pt x="60704" y="76"/>
                    <a:pt x="51180" y="76"/>
                  </a:cubicBezTo>
                  <a:cubicBezTo>
                    <a:pt x="24725" y="76"/>
                    <a:pt x="209" y="25285"/>
                    <a:pt x="209" y="50676"/>
                  </a:cubicBezTo>
                  <a:cubicBezTo>
                    <a:pt x="209" y="66386"/>
                    <a:pt x="10791" y="82461"/>
                    <a:pt x="32838" y="82461"/>
                  </a:cubicBezTo>
                  <a:cubicBezTo>
                    <a:pt x="62645" y="82461"/>
                    <a:pt x="76578" y="64377"/>
                    <a:pt x="76578" y="61819"/>
                  </a:cubicBezTo>
                  <a:cubicBezTo>
                    <a:pt x="76578" y="60723"/>
                    <a:pt x="74991" y="58714"/>
                    <a:pt x="73580" y="58714"/>
                  </a:cubicBezTo>
                  <a:cubicBezTo>
                    <a:pt x="72521" y="58714"/>
                    <a:pt x="72169" y="59079"/>
                    <a:pt x="70758" y="60540"/>
                  </a:cubicBezTo>
                  <a:cubicBezTo>
                    <a:pt x="57001" y="77346"/>
                    <a:pt x="36365" y="77346"/>
                    <a:pt x="33190" y="77346"/>
                  </a:cubicBezTo>
                  <a:cubicBezTo>
                    <a:pt x="20492" y="77346"/>
                    <a:pt x="14848" y="68395"/>
                    <a:pt x="14848" y="57070"/>
                  </a:cubicBezTo>
                  <a:cubicBezTo>
                    <a:pt x="14848" y="51772"/>
                    <a:pt x="17317" y="31861"/>
                    <a:pt x="26488" y="19257"/>
                  </a:cubicBezTo>
                  <a:cubicBezTo>
                    <a:pt x="33190" y="10306"/>
                    <a:pt x="42362" y="5191"/>
                    <a:pt x="51180" y="5191"/>
                  </a:cubicBezTo>
                  <a:cubicBezTo>
                    <a:pt x="53650" y="5191"/>
                    <a:pt x="62115" y="5556"/>
                    <a:pt x="66525" y="1067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C48096F-213E-CD3F-429A-3B599BC7F88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4582269" y="4237823"/>
              <a:ext cx="167553" cy="61064"/>
            </a:xfrm>
            <a:custGeom>
              <a:avLst/>
              <a:gdLst>
                <a:gd name="connsiteX0" fmla="*/ 159203 w 167553"/>
                <a:gd name="connsiteY0" fmla="*/ 10513 h 61064"/>
                <a:gd name="connsiteX1" fmla="*/ 167769 w 167553"/>
                <a:gd name="connsiteY1" fmla="*/ 5294 h 61064"/>
                <a:gd name="connsiteX2" fmla="*/ 159455 w 167553"/>
                <a:gd name="connsiteY2" fmla="*/ 75 h 61064"/>
                <a:gd name="connsiteX3" fmla="*/ 8530 w 167553"/>
                <a:gd name="connsiteY3" fmla="*/ 75 h 61064"/>
                <a:gd name="connsiteX4" fmla="*/ 216 w 167553"/>
                <a:gd name="connsiteY4" fmla="*/ 5294 h 61064"/>
                <a:gd name="connsiteX5" fmla="*/ 8782 w 167553"/>
                <a:gd name="connsiteY5" fmla="*/ 10513 h 61064"/>
                <a:gd name="connsiteX6" fmla="*/ 159203 w 167553"/>
                <a:gd name="connsiteY6" fmla="*/ 10513 h 61064"/>
                <a:gd name="connsiteX7" fmla="*/ 159455 w 167553"/>
                <a:gd name="connsiteY7" fmla="*/ 61139 h 61064"/>
                <a:gd name="connsiteX8" fmla="*/ 167769 w 167553"/>
                <a:gd name="connsiteY8" fmla="*/ 55920 h 61064"/>
                <a:gd name="connsiteX9" fmla="*/ 159203 w 167553"/>
                <a:gd name="connsiteY9" fmla="*/ 50701 h 61064"/>
                <a:gd name="connsiteX10" fmla="*/ 8782 w 167553"/>
                <a:gd name="connsiteY10" fmla="*/ 50701 h 61064"/>
                <a:gd name="connsiteX11" fmla="*/ 216 w 167553"/>
                <a:gd name="connsiteY11" fmla="*/ 55920 h 61064"/>
                <a:gd name="connsiteX12" fmla="*/ 8530 w 167553"/>
                <a:gd name="connsiteY12" fmla="*/ 61139 h 61064"/>
                <a:gd name="connsiteX13" fmla="*/ 159455 w 167553"/>
                <a:gd name="connsiteY13" fmla="*/ 61139 h 6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53" h="61064">
                  <a:moveTo>
                    <a:pt x="159203" y="10513"/>
                  </a:moveTo>
                  <a:cubicBezTo>
                    <a:pt x="162982" y="10513"/>
                    <a:pt x="167769" y="10513"/>
                    <a:pt x="167769" y="5294"/>
                  </a:cubicBezTo>
                  <a:cubicBezTo>
                    <a:pt x="167769" y="75"/>
                    <a:pt x="162982" y="75"/>
                    <a:pt x="159455" y="75"/>
                  </a:cubicBezTo>
                  <a:lnTo>
                    <a:pt x="8530" y="75"/>
                  </a:lnTo>
                  <a:cubicBezTo>
                    <a:pt x="5003" y="75"/>
                    <a:pt x="216" y="75"/>
                    <a:pt x="216" y="5294"/>
                  </a:cubicBezTo>
                  <a:cubicBezTo>
                    <a:pt x="216" y="10513"/>
                    <a:pt x="5003" y="10513"/>
                    <a:pt x="8782" y="10513"/>
                  </a:cubicBezTo>
                  <a:lnTo>
                    <a:pt x="159203" y="10513"/>
                  </a:lnTo>
                  <a:close/>
                  <a:moveTo>
                    <a:pt x="159455" y="61139"/>
                  </a:moveTo>
                  <a:cubicBezTo>
                    <a:pt x="162982" y="61139"/>
                    <a:pt x="167769" y="61139"/>
                    <a:pt x="167769" y="55920"/>
                  </a:cubicBezTo>
                  <a:cubicBezTo>
                    <a:pt x="167769" y="50701"/>
                    <a:pt x="162982" y="50701"/>
                    <a:pt x="159203" y="50701"/>
                  </a:cubicBezTo>
                  <a:lnTo>
                    <a:pt x="8782" y="50701"/>
                  </a:lnTo>
                  <a:cubicBezTo>
                    <a:pt x="5003" y="50701"/>
                    <a:pt x="216" y="50701"/>
                    <a:pt x="216" y="55920"/>
                  </a:cubicBezTo>
                  <a:cubicBezTo>
                    <a:pt x="216" y="61139"/>
                    <a:pt x="5003" y="61139"/>
                    <a:pt x="8530" y="61139"/>
                  </a:cubicBezTo>
                  <a:lnTo>
                    <a:pt x="159455" y="6113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430B2B03-89FF-1790-CE88-085E3D1632E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4843943" y="4159797"/>
              <a:ext cx="106075" cy="179539"/>
            </a:xfrm>
            <a:custGeom>
              <a:avLst/>
              <a:gdLst>
                <a:gd name="connsiteX0" fmla="*/ 106301 w 106075"/>
                <a:gd name="connsiteY0" fmla="*/ 90366 h 179539"/>
                <a:gd name="connsiteX1" fmla="*/ 96223 w 106075"/>
                <a:gd name="connsiteY1" fmla="*/ 29302 h 179539"/>
                <a:gd name="connsiteX2" fmla="*/ 53390 w 106075"/>
                <a:gd name="connsiteY2" fmla="*/ 75 h 179539"/>
                <a:gd name="connsiteX3" fmla="*/ 9549 w 106075"/>
                <a:gd name="connsiteY3" fmla="*/ 31129 h 179539"/>
                <a:gd name="connsiteX4" fmla="*/ 226 w 106075"/>
                <a:gd name="connsiteY4" fmla="*/ 90366 h 179539"/>
                <a:gd name="connsiteX5" fmla="*/ 11564 w 106075"/>
                <a:gd name="connsiteY5" fmla="*/ 153258 h 179539"/>
                <a:gd name="connsiteX6" fmla="*/ 53138 w 106075"/>
                <a:gd name="connsiteY6" fmla="*/ 179614 h 179539"/>
                <a:gd name="connsiteX7" fmla="*/ 96979 w 106075"/>
                <a:gd name="connsiteY7" fmla="*/ 149343 h 179539"/>
                <a:gd name="connsiteX8" fmla="*/ 106301 w 106075"/>
                <a:gd name="connsiteY8" fmla="*/ 90366 h 179539"/>
                <a:gd name="connsiteX9" fmla="*/ 53138 w 106075"/>
                <a:gd name="connsiteY9" fmla="*/ 173873 h 179539"/>
                <a:gd name="connsiteX10" fmla="*/ 23910 w 106075"/>
                <a:gd name="connsiteY10" fmla="*/ 142297 h 179539"/>
                <a:gd name="connsiteX11" fmla="*/ 21139 w 106075"/>
                <a:gd name="connsiteY11" fmla="*/ 87235 h 179539"/>
                <a:gd name="connsiteX12" fmla="*/ 23155 w 106075"/>
                <a:gd name="connsiteY12" fmla="*/ 39219 h 179539"/>
                <a:gd name="connsiteX13" fmla="*/ 53138 w 106075"/>
                <a:gd name="connsiteY13" fmla="*/ 5816 h 179539"/>
                <a:gd name="connsiteX14" fmla="*/ 82869 w 106075"/>
                <a:gd name="connsiteY14" fmla="*/ 36348 h 179539"/>
                <a:gd name="connsiteX15" fmla="*/ 85389 w 106075"/>
                <a:gd name="connsiteY15" fmla="*/ 87235 h 179539"/>
                <a:gd name="connsiteX16" fmla="*/ 82617 w 106075"/>
                <a:gd name="connsiteY16" fmla="*/ 141253 h 179539"/>
                <a:gd name="connsiteX17" fmla="*/ 53138 w 106075"/>
                <a:gd name="connsiteY17" fmla="*/ 173873 h 1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75" h="179539">
                  <a:moveTo>
                    <a:pt x="106301" y="90366"/>
                  </a:moveTo>
                  <a:cubicBezTo>
                    <a:pt x="106301" y="69490"/>
                    <a:pt x="105042" y="48613"/>
                    <a:pt x="96223" y="29302"/>
                  </a:cubicBezTo>
                  <a:cubicBezTo>
                    <a:pt x="84633" y="4250"/>
                    <a:pt x="63972" y="75"/>
                    <a:pt x="53390" y="75"/>
                  </a:cubicBezTo>
                  <a:cubicBezTo>
                    <a:pt x="38272" y="75"/>
                    <a:pt x="19879" y="6860"/>
                    <a:pt x="9549" y="31129"/>
                  </a:cubicBezTo>
                  <a:cubicBezTo>
                    <a:pt x="1486" y="49135"/>
                    <a:pt x="226" y="69490"/>
                    <a:pt x="226" y="90366"/>
                  </a:cubicBezTo>
                  <a:cubicBezTo>
                    <a:pt x="226" y="109938"/>
                    <a:pt x="1234" y="133425"/>
                    <a:pt x="11564" y="153258"/>
                  </a:cubicBezTo>
                  <a:cubicBezTo>
                    <a:pt x="22399" y="174395"/>
                    <a:pt x="40792" y="179614"/>
                    <a:pt x="53138" y="179614"/>
                  </a:cubicBezTo>
                  <a:cubicBezTo>
                    <a:pt x="66744" y="179614"/>
                    <a:pt x="85893" y="174134"/>
                    <a:pt x="96979" y="149343"/>
                  </a:cubicBezTo>
                  <a:cubicBezTo>
                    <a:pt x="105042" y="131337"/>
                    <a:pt x="106301" y="110982"/>
                    <a:pt x="106301" y="90366"/>
                  </a:cubicBezTo>
                  <a:close/>
                  <a:moveTo>
                    <a:pt x="53138" y="173873"/>
                  </a:moveTo>
                  <a:cubicBezTo>
                    <a:pt x="43311" y="173873"/>
                    <a:pt x="28446" y="167349"/>
                    <a:pt x="23910" y="142297"/>
                  </a:cubicBezTo>
                  <a:cubicBezTo>
                    <a:pt x="21139" y="126640"/>
                    <a:pt x="21139" y="102632"/>
                    <a:pt x="21139" y="87235"/>
                  </a:cubicBezTo>
                  <a:cubicBezTo>
                    <a:pt x="21139" y="70534"/>
                    <a:pt x="21139" y="53310"/>
                    <a:pt x="23155" y="39219"/>
                  </a:cubicBezTo>
                  <a:cubicBezTo>
                    <a:pt x="27942" y="8164"/>
                    <a:pt x="46839" y="5816"/>
                    <a:pt x="53138" y="5816"/>
                  </a:cubicBezTo>
                  <a:cubicBezTo>
                    <a:pt x="61453" y="5816"/>
                    <a:pt x="78082" y="10513"/>
                    <a:pt x="82869" y="36348"/>
                  </a:cubicBezTo>
                  <a:cubicBezTo>
                    <a:pt x="85389" y="50962"/>
                    <a:pt x="85389" y="70795"/>
                    <a:pt x="85389" y="87235"/>
                  </a:cubicBezTo>
                  <a:cubicBezTo>
                    <a:pt x="85389" y="106807"/>
                    <a:pt x="85389" y="124552"/>
                    <a:pt x="82617" y="141253"/>
                  </a:cubicBezTo>
                  <a:cubicBezTo>
                    <a:pt x="78838" y="166045"/>
                    <a:pt x="64476" y="173873"/>
                    <a:pt x="53138" y="1738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D147F19-9EDD-C0C2-491B-16B7419403B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4981766" y="4305934"/>
              <a:ext cx="26707" cy="27661"/>
            </a:xfrm>
            <a:custGeom>
              <a:avLst/>
              <a:gdLst>
                <a:gd name="connsiteX0" fmla="*/ 26939 w 26707"/>
                <a:gd name="connsiteY0" fmla="*/ 13906 h 27661"/>
                <a:gd name="connsiteX1" fmla="*/ 13585 w 26707"/>
                <a:gd name="connsiteY1" fmla="*/ 75 h 27661"/>
                <a:gd name="connsiteX2" fmla="*/ 231 w 26707"/>
                <a:gd name="connsiteY2" fmla="*/ 13906 h 27661"/>
                <a:gd name="connsiteX3" fmla="*/ 13585 w 26707"/>
                <a:gd name="connsiteY3" fmla="*/ 27736 h 27661"/>
                <a:gd name="connsiteX4" fmla="*/ 26939 w 26707"/>
                <a:gd name="connsiteY4" fmla="*/ 13906 h 2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07" h="27661">
                  <a:moveTo>
                    <a:pt x="26939" y="13906"/>
                  </a:moveTo>
                  <a:cubicBezTo>
                    <a:pt x="26939" y="6338"/>
                    <a:pt x="20892" y="75"/>
                    <a:pt x="13585" y="75"/>
                  </a:cubicBezTo>
                  <a:cubicBezTo>
                    <a:pt x="6278" y="75"/>
                    <a:pt x="231" y="6338"/>
                    <a:pt x="231" y="13906"/>
                  </a:cubicBezTo>
                  <a:cubicBezTo>
                    <a:pt x="231" y="21473"/>
                    <a:pt x="6278" y="27736"/>
                    <a:pt x="13585" y="27736"/>
                  </a:cubicBezTo>
                  <a:cubicBezTo>
                    <a:pt x="20892" y="27736"/>
                    <a:pt x="26939" y="21473"/>
                    <a:pt x="26939" y="1390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F691BA3-EB66-810C-8A99-8B02210F962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5042684" y="4159797"/>
              <a:ext cx="100532" cy="173798"/>
            </a:xfrm>
            <a:custGeom>
              <a:avLst/>
              <a:gdLst>
                <a:gd name="connsiteX0" fmla="*/ 19635 w 100532"/>
                <a:gd name="connsiteY0" fmla="*/ 153780 h 173798"/>
                <a:gd name="connsiteX1" fmla="*/ 46343 w 100532"/>
                <a:gd name="connsiteY1" fmla="*/ 126901 h 173798"/>
                <a:gd name="connsiteX2" fmla="*/ 100766 w 100532"/>
                <a:gd name="connsiteY2" fmla="*/ 50701 h 173798"/>
                <a:gd name="connsiteX3" fmla="*/ 47350 w 100532"/>
                <a:gd name="connsiteY3" fmla="*/ 75 h 173798"/>
                <a:gd name="connsiteX4" fmla="*/ 234 w 100532"/>
                <a:gd name="connsiteY4" fmla="*/ 47308 h 173798"/>
                <a:gd name="connsiteX5" fmla="*/ 13588 w 100532"/>
                <a:gd name="connsiteY5" fmla="*/ 61922 h 173798"/>
                <a:gd name="connsiteX6" fmla="*/ 26690 w 100532"/>
                <a:gd name="connsiteY6" fmla="*/ 48091 h 173798"/>
                <a:gd name="connsiteX7" fmla="*/ 13336 w 100532"/>
                <a:gd name="connsiteY7" fmla="*/ 34521 h 173798"/>
                <a:gd name="connsiteX8" fmla="*/ 10060 w 100532"/>
                <a:gd name="connsiteY8" fmla="*/ 34782 h 173798"/>
                <a:gd name="connsiteX9" fmla="*/ 44075 w 100532"/>
                <a:gd name="connsiteY9" fmla="*/ 8164 h 173798"/>
                <a:gd name="connsiteX10" fmla="*/ 77838 w 100532"/>
                <a:gd name="connsiteY10" fmla="*/ 50701 h 173798"/>
                <a:gd name="connsiteX11" fmla="*/ 51382 w 100532"/>
                <a:gd name="connsiteY11" fmla="*/ 108373 h 173798"/>
                <a:gd name="connsiteX12" fmla="*/ 3005 w 100532"/>
                <a:gd name="connsiteY12" fmla="*/ 164218 h 173798"/>
                <a:gd name="connsiteX13" fmla="*/ 234 w 100532"/>
                <a:gd name="connsiteY13" fmla="*/ 173873 h 173798"/>
                <a:gd name="connsiteX14" fmla="*/ 93711 w 100532"/>
                <a:gd name="connsiteY14" fmla="*/ 173873 h 173798"/>
                <a:gd name="connsiteX15" fmla="*/ 100766 w 100532"/>
                <a:gd name="connsiteY15" fmla="*/ 128467 h 173798"/>
                <a:gd name="connsiteX16" fmla="*/ 94467 w 100532"/>
                <a:gd name="connsiteY16" fmla="*/ 128467 h 173798"/>
                <a:gd name="connsiteX17" fmla="*/ 88924 w 100532"/>
                <a:gd name="connsiteY17" fmla="*/ 151692 h 173798"/>
                <a:gd name="connsiteX18" fmla="*/ 64988 w 100532"/>
                <a:gd name="connsiteY18" fmla="*/ 153780 h 173798"/>
                <a:gd name="connsiteX19" fmla="*/ 19635 w 100532"/>
                <a:gd name="connsiteY19" fmla="*/ 153780 h 17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532" h="173798">
                  <a:moveTo>
                    <a:pt x="19635" y="153780"/>
                  </a:moveTo>
                  <a:lnTo>
                    <a:pt x="46343" y="126901"/>
                  </a:lnTo>
                  <a:cubicBezTo>
                    <a:pt x="85648" y="90888"/>
                    <a:pt x="100766" y="76797"/>
                    <a:pt x="100766" y="50701"/>
                  </a:cubicBezTo>
                  <a:cubicBezTo>
                    <a:pt x="100766" y="20951"/>
                    <a:pt x="78090" y="75"/>
                    <a:pt x="47350" y="75"/>
                  </a:cubicBezTo>
                  <a:cubicBezTo>
                    <a:pt x="18879" y="75"/>
                    <a:pt x="234" y="24083"/>
                    <a:pt x="234" y="47308"/>
                  </a:cubicBezTo>
                  <a:cubicBezTo>
                    <a:pt x="234" y="61922"/>
                    <a:pt x="12832" y="61922"/>
                    <a:pt x="13588" y="61922"/>
                  </a:cubicBezTo>
                  <a:cubicBezTo>
                    <a:pt x="17871" y="61922"/>
                    <a:pt x="26690" y="58790"/>
                    <a:pt x="26690" y="48091"/>
                  </a:cubicBezTo>
                  <a:cubicBezTo>
                    <a:pt x="26690" y="41306"/>
                    <a:pt x="22154" y="34521"/>
                    <a:pt x="13336" y="34521"/>
                  </a:cubicBezTo>
                  <a:cubicBezTo>
                    <a:pt x="11320" y="34521"/>
                    <a:pt x="10816" y="34521"/>
                    <a:pt x="10060" y="34782"/>
                  </a:cubicBezTo>
                  <a:cubicBezTo>
                    <a:pt x="15855" y="17820"/>
                    <a:pt x="29461" y="8164"/>
                    <a:pt x="44075" y="8164"/>
                  </a:cubicBezTo>
                  <a:cubicBezTo>
                    <a:pt x="67003" y="8164"/>
                    <a:pt x="77838" y="29302"/>
                    <a:pt x="77838" y="50701"/>
                  </a:cubicBezTo>
                  <a:cubicBezTo>
                    <a:pt x="77838" y="71577"/>
                    <a:pt x="65240" y="92193"/>
                    <a:pt x="51382" y="108373"/>
                  </a:cubicBezTo>
                  <a:lnTo>
                    <a:pt x="3005" y="164218"/>
                  </a:lnTo>
                  <a:cubicBezTo>
                    <a:pt x="234" y="167088"/>
                    <a:pt x="234" y="167610"/>
                    <a:pt x="234" y="173873"/>
                  </a:cubicBezTo>
                  <a:lnTo>
                    <a:pt x="93711" y="173873"/>
                  </a:lnTo>
                  <a:lnTo>
                    <a:pt x="100766" y="128467"/>
                  </a:lnTo>
                  <a:lnTo>
                    <a:pt x="94467" y="128467"/>
                  </a:lnTo>
                  <a:cubicBezTo>
                    <a:pt x="93207" y="136295"/>
                    <a:pt x="91444" y="147777"/>
                    <a:pt x="88924" y="151692"/>
                  </a:cubicBezTo>
                  <a:cubicBezTo>
                    <a:pt x="87160" y="153780"/>
                    <a:pt x="70531" y="153780"/>
                    <a:pt x="64988" y="153780"/>
                  </a:cubicBezTo>
                  <a:lnTo>
                    <a:pt x="19635" y="15378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03CC71C-8690-1341-BC84-A2EB936A2BB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5166649" y="4159797"/>
              <a:ext cx="104563" cy="179539"/>
            </a:xfrm>
            <a:custGeom>
              <a:avLst/>
              <a:gdLst>
                <a:gd name="connsiteX0" fmla="*/ 82126 w 104563"/>
                <a:gd name="connsiteY0" fmla="*/ 90888 h 179539"/>
                <a:gd name="connsiteX1" fmla="*/ 82126 w 104563"/>
                <a:gd name="connsiteY1" fmla="*/ 99239 h 179539"/>
                <a:gd name="connsiteX2" fmla="*/ 41308 w 104563"/>
                <a:gd name="connsiteY2" fmla="*/ 172308 h 179539"/>
                <a:gd name="connsiteX3" fmla="*/ 16616 w 104563"/>
                <a:gd name="connsiteY3" fmla="*/ 162913 h 179539"/>
                <a:gd name="connsiteX4" fmla="*/ 29718 w 104563"/>
                <a:gd name="connsiteY4" fmla="*/ 150909 h 179539"/>
                <a:gd name="connsiteX5" fmla="*/ 18128 w 104563"/>
                <a:gd name="connsiteY5" fmla="*/ 138905 h 179539"/>
                <a:gd name="connsiteX6" fmla="*/ 6538 w 104563"/>
                <a:gd name="connsiteY6" fmla="*/ 151431 h 179539"/>
                <a:gd name="connsiteX7" fmla="*/ 41560 w 104563"/>
                <a:gd name="connsiteY7" fmla="*/ 179614 h 179539"/>
                <a:gd name="connsiteX8" fmla="*/ 104802 w 104563"/>
                <a:gd name="connsiteY8" fmla="*/ 88018 h 179539"/>
                <a:gd name="connsiteX9" fmla="*/ 53403 w 104563"/>
                <a:gd name="connsiteY9" fmla="*/ 75 h 179539"/>
                <a:gd name="connsiteX10" fmla="*/ 16364 w 104563"/>
                <a:gd name="connsiteY10" fmla="*/ 16515 h 179539"/>
                <a:gd name="connsiteX11" fmla="*/ 239 w 104563"/>
                <a:gd name="connsiteY11" fmla="*/ 58790 h 179539"/>
                <a:gd name="connsiteX12" fmla="*/ 50631 w 104563"/>
                <a:gd name="connsiteY12" fmla="*/ 116984 h 179539"/>
                <a:gd name="connsiteX13" fmla="*/ 82126 w 104563"/>
                <a:gd name="connsiteY13" fmla="*/ 90888 h 179539"/>
                <a:gd name="connsiteX14" fmla="*/ 50883 w 104563"/>
                <a:gd name="connsiteY14" fmla="*/ 110982 h 179539"/>
                <a:gd name="connsiteX15" fmla="*/ 27451 w 104563"/>
                <a:gd name="connsiteY15" fmla="*/ 94542 h 179539"/>
                <a:gd name="connsiteX16" fmla="*/ 22915 w 104563"/>
                <a:gd name="connsiteY16" fmla="*/ 59051 h 179539"/>
                <a:gd name="connsiteX17" fmla="*/ 28206 w 104563"/>
                <a:gd name="connsiteY17" fmla="*/ 23039 h 179539"/>
                <a:gd name="connsiteX18" fmla="*/ 53403 w 104563"/>
                <a:gd name="connsiteY18" fmla="*/ 6599 h 179539"/>
                <a:gd name="connsiteX19" fmla="*/ 77591 w 104563"/>
                <a:gd name="connsiteY19" fmla="*/ 27214 h 179539"/>
                <a:gd name="connsiteX20" fmla="*/ 81622 w 104563"/>
                <a:gd name="connsiteY20" fmla="*/ 64010 h 179539"/>
                <a:gd name="connsiteX21" fmla="*/ 50883 w 104563"/>
                <a:gd name="connsiteY21" fmla="*/ 110982 h 1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563" h="179539">
                  <a:moveTo>
                    <a:pt x="82126" y="90888"/>
                  </a:moveTo>
                  <a:lnTo>
                    <a:pt x="82126" y="99239"/>
                  </a:lnTo>
                  <a:cubicBezTo>
                    <a:pt x="82126" y="160303"/>
                    <a:pt x="55922" y="172308"/>
                    <a:pt x="41308" y="172308"/>
                  </a:cubicBezTo>
                  <a:cubicBezTo>
                    <a:pt x="37025" y="172308"/>
                    <a:pt x="23419" y="171786"/>
                    <a:pt x="16616" y="162913"/>
                  </a:cubicBezTo>
                  <a:cubicBezTo>
                    <a:pt x="27703" y="162913"/>
                    <a:pt x="29718" y="155345"/>
                    <a:pt x="29718" y="150909"/>
                  </a:cubicBezTo>
                  <a:cubicBezTo>
                    <a:pt x="29718" y="142819"/>
                    <a:pt x="23671" y="138905"/>
                    <a:pt x="18128" y="138905"/>
                  </a:cubicBezTo>
                  <a:cubicBezTo>
                    <a:pt x="14097" y="138905"/>
                    <a:pt x="6538" y="141253"/>
                    <a:pt x="6538" y="151431"/>
                  </a:cubicBezTo>
                  <a:cubicBezTo>
                    <a:pt x="6538" y="168915"/>
                    <a:pt x="20144" y="179614"/>
                    <a:pt x="41560" y="179614"/>
                  </a:cubicBezTo>
                  <a:cubicBezTo>
                    <a:pt x="74063" y="179614"/>
                    <a:pt x="104802" y="144124"/>
                    <a:pt x="104802" y="88018"/>
                  </a:cubicBezTo>
                  <a:cubicBezTo>
                    <a:pt x="104802" y="17820"/>
                    <a:pt x="75827" y="75"/>
                    <a:pt x="53403" y="75"/>
                  </a:cubicBezTo>
                  <a:cubicBezTo>
                    <a:pt x="39545" y="75"/>
                    <a:pt x="27199" y="4772"/>
                    <a:pt x="16364" y="16515"/>
                  </a:cubicBezTo>
                  <a:cubicBezTo>
                    <a:pt x="6034" y="28258"/>
                    <a:pt x="239" y="39219"/>
                    <a:pt x="239" y="58790"/>
                  </a:cubicBezTo>
                  <a:cubicBezTo>
                    <a:pt x="239" y="91410"/>
                    <a:pt x="22411" y="116984"/>
                    <a:pt x="50631" y="116984"/>
                  </a:cubicBezTo>
                  <a:cubicBezTo>
                    <a:pt x="66001" y="116984"/>
                    <a:pt x="76331" y="106024"/>
                    <a:pt x="82126" y="90888"/>
                  </a:cubicBezTo>
                  <a:close/>
                  <a:moveTo>
                    <a:pt x="50883" y="110982"/>
                  </a:moveTo>
                  <a:cubicBezTo>
                    <a:pt x="46852" y="110982"/>
                    <a:pt x="35261" y="110982"/>
                    <a:pt x="27451" y="94542"/>
                  </a:cubicBezTo>
                  <a:cubicBezTo>
                    <a:pt x="22915" y="84886"/>
                    <a:pt x="22915" y="71838"/>
                    <a:pt x="22915" y="59051"/>
                  </a:cubicBezTo>
                  <a:cubicBezTo>
                    <a:pt x="22915" y="44960"/>
                    <a:pt x="22915" y="32695"/>
                    <a:pt x="28206" y="23039"/>
                  </a:cubicBezTo>
                  <a:cubicBezTo>
                    <a:pt x="35009" y="9991"/>
                    <a:pt x="44584" y="6599"/>
                    <a:pt x="53403" y="6599"/>
                  </a:cubicBezTo>
                  <a:cubicBezTo>
                    <a:pt x="64993" y="6599"/>
                    <a:pt x="73307" y="15471"/>
                    <a:pt x="77591" y="27214"/>
                  </a:cubicBezTo>
                  <a:cubicBezTo>
                    <a:pt x="80614" y="35565"/>
                    <a:pt x="81622" y="52006"/>
                    <a:pt x="81622" y="64010"/>
                  </a:cubicBezTo>
                  <a:cubicBezTo>
                    <a:pt x="81622" y="85669"/>
                    <a:pt x="73055" y="110982"/>
                    <a:pt x="50883" y="11098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B72A203-1CF2-8F14-C572-266AC11DE47A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5292630" y="4159797"/>
              <a:ext cx="104563" cy="179539"/>
            </a:xfrm>
            <a:custGeom>
              <a:avLst/>
              <a:gdLst>
                <a:gd name="connsiteX0" fmla="*/ 22920 w 104563"/>
                <a:gd name="connsiteY0" fmla="*/ 88279 h 179539"/>
                <a:gd name="connsiteX1" fmla="*/ 22920 w 104563"/>
                <a:gd name="connsiteY1" fmla="*/ 82016 h 179539"/>
                <a:gd name="connsiteX2" fmla="*/ 67013 w 104563"/>
                <a:gd name="connsiteY2" fmla="*/ 6599 h 179539"/>
                <a:gd name="connsiteX3" fmla="*/ 89186 w 104563"/>
                <a:gd name="connsiteY3" fmla="*/ 17037 h 179539"/>
                <a:gd name="connsiteX4" fmla="*/ 75328 w 104563"/>
                <a:gd name="connsiteY4" fmla="*/ 28780 h 179539"/>
                <a:gd name="connsiteX5" fmla="*/ 86918 w 104563"/>
                <a:gd name="connsiteY5" fmla="*/ 40784 h 179539"/>
                <a:gd name="connsiteX6" fmla="*/ 98508 w 104563"/>
                <a:gd name="connsiteY6" fmla="*/ 28258 h 179539"/>
                <a:gd name="connsiteX7" fmla="*/ 66509 w 104563"/>
                <a:gd name="connsiteY7" fmla="*/ 75 h 179539"/>
                <a:gd name="connsiteX8" fmla="*/ 244 w 104563"/>
                <a:gd name="connsiteY8" fmla="*/ 91410 h 179539"/>
                <a:gd name="connsiteX9" fmla="*/ 52904 w 104563"/>
                <a:gd name="connsiteY9" fmla="*/ 179614 h 179539"/>
                <a:gd name="connsiteX10" fmla="*/ 104807 w 104563"/>
                <a:gd name="connsiteY10" fmla="*/ 120638 h 179539"/>
                <a:gd name="connsiteX11" fmla="*/ 54415 w 104563"/>
                <a:gd name="connsiteY11" fmla="*/ 62444 h 179539"/>
                <a:gd name="connsiteX12" fmla="*/ 22920 w 104563"/>
                <a:gd name="connsiteY12" fmla="*/ 88279 h 179539"/>
                <a:gd name="connsiteX13" fmla="*/ 52904 w 104563"/>
                <a:gd name="connsiteY13" fmla="*/ 172308 h 179539"/>
                <a:gd name="connsiteX14" fmla="*/ 27959 w 104563"/>
                <a:gd name="connsiteY14" fmla="*/ 152736 h 179539"/>
                <a:gd name="connsiteX15" fmla="*/ 23424 w 104563"/>
                <a:gd name="connsiteY15" fmla="*/ 114897 h 179539"/>
                <a:gd name="connsiteX16" fmla="*/ 54163 w 104563"/>
                <a:gd name="connsiteY16" fmla="*/ 68446 h 179539"/>
                <a:gd name="connsiteX17" fmla="*/ 77596 w 104563"/>
                <a:gd name="connsiteY17" fmla="*/ 84625 h 179539"/>
                <a:gd name="connsiteX18" fmla="*/ 82131 w 104563"/>
                <a:gd name="connsiteY18" fmla="*/ 120377 h 179539"/>
                <a:gd name="connsiteX19" fmla="*/ 77848 w 104563"/>
                <a:gd name="connsiteY19" fmla="*/ 155345 h 179539"/>
                <a:gd name="connsiteX20" fmla="*/ 52904 w 104563"/>
                <a:gd name="connsiteY20" fmla="*/ 172308 h 1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4563" h="179539">
                  <a:moveTo>
                    <a:pt x="22920" y="88279"/>
                  </a:moveTo>
                  <a:lnTo>
                    <a:pt x="22920" y="82016"/>
                  </a:lnTo>
                  <a:cubicBezTo>
                    <a:pt x="22920" y="15993"/>
                    <a:pt x="54163" y="6599"/>
                    <a:pt x="67013" y="6599"/>
                  </a:cubicBezTo>
                  <a:cubicBezTo>
                    <a:pt x="73060" y="6599"/>
                    <a:pt x="83643" y="8164"/>
                    <a:pt x="89186" y="17037"/>
                  </a:cubicBezTo>
                  <a:cubicBezTo>
                    <a:pt x="85406" y="17037"/>
                    <a:pt x="75328" y="17037"/>
                    <a:pt x="75328" y="28780"/>
                  </a:cubicBezTo>
                  <a:cubicBezTo>
                    <a:pt x="75328" y="36870"/>
                    <a:pt x="81375" y="40784"/>
                    <a:pt x="86918" y="40784"/>
                  </a:cubicBezTo>
                  <a:cubicBezTo>
                    <a:pt x="90950" y="40784"/>
                    <a:pt x="98508" y="38436"/>
                    <a:pt x="98508" y="28258"/>
                  </a:cubicBezTo>
                  <a:cubicBezTo>
                    <a:pt x="98508" y="12601"/>
                    <a:pt x="87422" y="75"/>
                    <a:pt x="66509" y="75"/>
                  </a:cubicBezTo>
                  <a:cubicBezTo>
                    <a:pt x="34259" y="75"/>
                    <a:pt x="244" y="33738"/>
                    <a:pt x="244" y="91410"/>
                  </a:cubicBezTo>
                  <a:cubicBezTo>
                    <a:pt x="244" y="161086"/>
                    <a:pt x="29471" y="179614"/>
                    <a:pt x="52904" y="179614"/>
                  </a:cubicBezTo>
                  <a:cubicBezTo>
                    <a:pt x="80871" y="179614"/>
                    <a:pt x="104807" y="155084"/>
                    <a:pt x="104807" y="120638"/>
                  </a:cubicBezTo>
                  <a:cubicBezTo>
                    <a:pt x="104807" y="87496"/>
                    <a:pt x="82383" y="62444"/>
                    <a:pt x="54415" y="62444"/>
                  </a:cubicBezTo>
                  <a:cubicBezTo>
                    <a:pt x="37282" y="62444"/>
                    <a:pt x="27959" y="75753"/>
                    <a:pt x="22920" y="88279"/>
                  </a:cubicBezTo>
                  <a:close/>
                  <a:moveTo>
                    <a:pt x="52904" y="172308"/>
                  </a:moveTo>
                  <a:cubicBezTo>
                    <a:pt x="37030" y="172308"/>
                    <a:pt x="29471" y="156650"/>
                    <a:pt x="27959" y="152736"/>
                  </a:cubicBezTo>
                  <a:cubicBezTo>
                    <a:pt x="23424" y="140471"/>
                    <a:pt x="23424" y="119594"/>
                    <a:pt x="23424" y="114897"/>
                  </a:cubicBezTo>
                  <a:cubicBezTo>
                    <a:pt x="23424" y="94542"/>
                    <a:pt x="31487" y="68446"/>
                    <a:pt x="54163" y="68446"/>
                  </a:cubicBezTo>
                  <a:cubicBezTo>
                    <a:pt x="58195" y="68446"/>
                    <a:pt x="69785" y="68446"/>
                    <a:pt x="77596" y="84625"/>
                  </a:cubicBezTo>
                  <a:cubicBezTo>
                    <a:pt x="82131" y="94281"/>
                    <a:pt x="82131" y="107590"/>
                    <a:pt x="82131" y="120377"/>
                  </a:cubicBezTo>
                  <a:cubicBezTo>
                    <a:pt x="82131" y="132903"/>
                    <a:pt x="82131" y="145951"/>
                    <a:pt x="77848" y="155345"/>
                  </a:cubicBezTo>
                  <a:cubicBezTo>
                    <a:pt x="70289" y="171003"/>
                    <a:pt x="58699" y="172308"/>
                    <a:pt x="52904" y="17230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CD635E7-DF7A-7083-AA4D-A6E23B6C54A8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5418611" y="4159797"/>
              <a:ext cx="104563" cy="179539"/>
            </a:xfrm>
            <a:custGeom>
              <a:avLst/>
              <a:gdLst>
                <a:gd name="connsiteX0" fmla="*/ 62735 w 104563"/>
                <a:gd name="connsiteY0" fmla="*/ 82016 h 179539"/>
                <a:gd name="connsiteX1" fmla="*/ 98009 w 104563"/>
                <a:gd name="connsiteY1" fmla="*/ 36087 h 179539"/>
                <a:gd name="connsiteX2" fmla="*/ 51649 w 104563"/>
                <a:gd name="connsiteY2" fmla="*/ 75 h 179539"/>
                <a:gd name="connsiteX3" fmla="*/ 7052 w 104563"/>
                <a:gd name="connsiteY3" fmla="*/ 35565 h 179539"/>
                <a:gd name="connsiteX4" fmla="*/ 19902 w 104563"/>
                <a:gd name="connsiteY4" fmla="*/ 49135 h 179539"/>
                <a:gd name="connsiteX5" fmla="*/ 32752 w 104563"/>
                <a:gd name="connsiteY5" fmla="*/ 35826 h 179539"/>
                <a:gd name="connsiteX6" fmla="*/ 17130 w 104563"/>
                <a:gd name="connsiteY6" fmla="*/ 22778 h 179539"/>
                <a:gd name="connsiteX7" fmla="*/ 50641 w 104563"/>
                <a:gd name="connsiteY7" fmla="*/ 6599 h 179539"/>
                <a:gd name="connsiteX8" fmla="*/ 74829 w 104563"/>
                <a:gd name="connsiteY8" fmla="*/ 35826 h 179539"/>
                <a:gd name="connsiteX9" fmla="*/ 67774 w 104563"/>
                <a:gd name="connsiteY9" fmla="*/ 65575 h 179539"/>
                <a:gd name="connsiteX10" fmla="*/ 45350 w 104563"/>
                <a:gd name="connsiteY10" fmla="*/ 79145 h 179539"/>
                <a:gd name="connsiteX11" fmla="*/ 35523 w 104563"/>
                <a:gd name="connsiteY11" fmla="*/ 79928 h 179539"/>
                <a:gd name="connsiteX12" fmla="*/ 31744 w 104563"/>
                <a:gd name="connsiteY12" fmla="*/ 83060 h 179539"/>
                <a:gd name="connsiteX13" fmla="*/ 37791 w 104563"/>
                <a:gd name="connsiteY13" fmla="*/ 85930 h 179539"/>
                <a:gd name="connsiteX14" fmla="*/ 48877 w 104563"/>
                <a:gd name="connsiteY14" fmla="*/ 85930 h 179539"/>
                <a:gd name="connsiteX15" fmla="*/ 78860 w 104563"/>
                <a:gd name="connsiteY15" fmla="*/ 129249 h 179539"/>
                <a:gd name="connsiteX16" fmla="*/ 50389 w 104563"/>
                <a:gd name="connsiteY16" fmla="*/ 172308 h 179539"/>
                <a:gd name="connsiteX17" fmla="*/ 11839 w 104563"/>
                <a:gd name="connsiteY17" fmla="*/ 152475 h 179539"/>
                <a:gd name="connsiteX18" fmla="*/ 28468 w 104563"/>
                <a:gd name="connsiteY18" fmla="*/ 138122 h 179539"/>
                <a:gd name="connsiteX19" fmla="*/ 14359 w 104563"/>
                <a:gd name="connsiteY19" fmla="*/ 123508 h 179539"/>
                <a:gd name="connsiteX20" fmla="*/ 249 w 104563"/>
                <a:gd name="connsiteY20" fmla="*/ 138644 h 179539"/>
                <a:gd name="connsiteX21" fmla="*/ 51145 w 104563"/>
                <a:gd name="connsiteY21" fmla="*/ 179614 h 179539"/>
                <a:gd name="connsiteX22" fmla="*/ 104812 w 104563"/>
                <a:gd name="connsiteY22" fmla="*/ 129249 h 179539"/>
                <a:gd name="connsiteX23" fmla="*/ 62735 w 104563"/>
                <a:gd name="connsiteY23" fmla="*/ 82016 h 17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563" h="179539">
                  <a:moveTo>
                    <a:pt x="62735" y="82016"/>
                  </a:moveTo>
                  <a:cubicBezTo>
                    <a:pt x="83396" y="74970"/>
                    <a:pt x="98009" y="56703"/>
                    <a:pt x="98009" y="36087"/>
                  </a:cubicBezTo>
                  <a:cubicBezTo>
                    <a:pt x="98009" y="14688"/>
                    <a:pt x="75837" y="75"/>
                    <a:pt x="51649" y="75"/>
                  </a:cubicBezTo>
                  <a:cubicBezTo>
                    <a:pt x="26201" y="75"/>
                    <a:pt x="7052" y="15732"/>
                    <a:pt x="7052" y="35565"/>
                  </a:cubicBezTo>
                  <a:cubicBezTo>
                    <a:pt x="7052" y="44177"/>
                    <a:pt x="12595" y="49135"/>
                    <a:pt x="19902" y="49135"/>
                  </a:cubicBezTo>
                  <a:cubicBezTo>
                    <a:pt x="27713" y="49135"/>
                    <a:pt x="32752" y="43394"/>
                    <a:pt x="32752" y="35826"/>
                  </a:cubicBezTo>
                  <a:cubicBezTo>
                    <a:pt x="32752" y="22778"/>
                    <a:pt x="20910" y="22778"/>
                    <a:pt x="17130" y="22778"/>
                  </a:cubicBezTo>
                  <a:cubicBezTo>
                    <a:pt x="24941" y="9991"/>
                    <a:pt x="41570" y="6599"/>
                    <a:pt x="50641" y="6599"/>
                  </a:cubicBezTo>
                  <a:cubicBezTo>
                    <a:pt x="60971" y="6599"/>
                    <a:pt x="74829" y="12340"/>
                    <a:pt x="74829" y="35826"/>
                  </a:cubicBezTo>
                  <a:cubicBezTo>
                    <a:pt x="74829" y="38958"/>
                    <a:pt x="74325" y="54093"/>
                    <a:pt x="67774" y="65575"/>
                  </a:cubicBezTo>
                  <a:cubicBezTo>
                    <a:pt x="60215" y="78101"/>
                    <a:pt x="51649" y="78884"/>
                    <a:pt x="45350" y="79145"/>
                  </a:cubicBezTo>
                  <a:cubicBezTo>
                    <a:pt x="43334" y="79406"/>
                    <a:pt x="37287" y="79928"/>
                    <a:pt x="35523" y="79928"/>
                  </a:cubicBezTo>
                  <a:cubicBezTo>
                    <a:pt x="33508" y="80189"/>
                    <a:pt x="31744" y="80450"/>
                    <a:pt x="31744" y="83060"/>
                  </a:cubicBezTo>
                  <a:cubicBezTo>
                    <a:pt x="31744" y="85930"/>
                    <a:pt x="33508" y="85930"/>
                    <a:pt x="37791" y="85930"/>
                  </a:cubicBezTo>
                  <a:lnTo>
                    <a:pt x="48877" y="85930"/>
                  </a:lnTo>
                  <a:cubicBezTo>
                    <a:pt x="69538" y="85930"/>
                    <a:pt x="78860" y="103675"/>
                    <a:pt x="78860" y="129249"/>
                  </a:cubicBezTo>
                  <a:cubicBezTo>
                    <a:pt x="78860" y="164740"/>
                    <a:pt x="61475" y="172308"/>
                    <a:pt x="50389" y="172308"/>
                  </a:cubicBezTo>
                  <a:cubicBezTo>
                    <a:pt x="39555" y="172308"/>
                    <a:pt x="20658" y="167871"/>
                    <a:pt x="11839" y="152475"/>
                  </a:cubicBezTo>
                  <a:cubicBezTo>
                    <a:pt x="20658" y="153780"/>
                    <a:pt x="28468" y="148038"/>
                    <a:pt x="28468" y="138122"/>
                  </a:cubicBezTo>
                  <a:cubicBezTo>
                    <a:pt x="28468" y="128727"/>
                    <a:pt x="21665" y="123508"/>
                    <a:pt x="14359" y="123508"/>
                  </a:cubicBezTo>
                  <a:cubicBezTo>
                    <a:pt x="8312" y="123508"/>
                    <a:pt x="249" y="127162"/>
                    <a:pt x="249" y="138644"/>
                  </a:cubicBezTo>
                  <a:cubicBezTo>
                    <a:pt x="249" y="162391"/>
                    <a:pt x="23681" y="179614"/>
                    <a:pt x="51145" y="179614"/>
                  </a:cubicBezTo>
                  <a:cubicBezTo>
                    <a:pt x="81884" y="179614"/>
                    <a:pt x="104812" y="155867"/>
                    <a:pt x="104812" y="129249"/>
                  </a:cubicBezTo>
                  <a:cubicBezTo>
                    <a:pt x="104812" y="107851"/>
                    <a:pt x="88939" y="87496"/>
                    <a:pt x="62735" y="8201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8C67E771-7A45-90C8-B682-6B6B6F36592B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5541316" y="4218251"/>
              <a:ext cx="206355" cy="118214"/>
            </a:xfrm>
            <a:custGeom>
              <a:avLst/>
              <a:gdLst>
                <a:gd name="connsiteX0" fmla="*/ 15119 w 206355"/>
                <a:gd name="connsiteY0" fmla="*/ 100022 h 118214"/>
                <a:gd name="connsiteX1" fmla="*/ 12852 w 206355"/>
                <a:gd name="connsiteY1" fmla="*/ 111243 h 118214"/>
                <a:gd name="connsiteX2" fmla="*/ 20159 w 206355"/>
                <a:gd name="connsiteY2" fmla="*/ 118289 h 118214"/>
                <a:gd name="connsiteX3" fmla="*/ 29481 w 206355"/>
                <a:gd name="connsiteY3" fmla="*/ 110982 h 118214"/>
                <a:gd name="connsiteX4" fmla="*/ 34268 w 206355"/>
                <a:gd name="connsiteY4" fmla="*/ 91671 h 118214"/>
                <a:gd name="connsiteX5" fmla="*/ 39812 w 206355"/>
                <a:gd name="connsiteY5" fmla="*/ 68185 h 118214"/>
                <a:gd name="connsiteX6" fmla="*/ 44095 w 206355"/>
                <a:gd name="connsiteY6" fmla="*/ 50701 h 118214"/>
                <a:gd name="connsiteX7" fmla="*/ 47370 w 206355"/>
                <a:gd name="connsiteY7" fmla="*/ 37653 h 118214"/>
                <a:gd name="connsiteX8" fmla="*/ 88440 w 206355"/>
                <a:gd name="connsiteY8" fmla="*/ 5816 h 118214"/>
                <a:gd name="connsiteX9" fmla="*/ 102046 w 206355"/>
                <a:gd name="connsiteY9" fmla="*/ 24083 h 118214"/>
                <a:gd name="connsiteX10" fmla="*/ 98266 w 206355"/>
                <a:gd name="connsiteY10" fmla="*/ 45743 h 118214"/>
                <a:gd name="connsiteX11" fmla="*/ 91212 w 206355"/>
                <a:gd name="connsiteY11" fmla="*/ 76014 h 118214"/>
                <a:gd name="connsiteX12" fmla="*/ 86172 w 206355"/>
                <a:gd name="connsiteY12" fmla="*/ 95847 h 118214"/>
                <a:gd name="connsiteX13" fmla="*/ 82897 w 206355"/>
                <a:gd name="connsiteY13" fmla="*/ 111243 h 118214"/>
                <a:gd name="connsiteX14" fmla="*/ 90204 w 206355"/>
                <a:gd name="connsiteY14" fmla="*/ 118289 h 118214"/>
                <a:gd name="connsiteX15" fmla="*/ 101542 w 206355"/>
                <a:gd name="connsiteY15" fmla="*/ 103414 h 118214"/>
                <a:gd name="connsiteX16" fmla="*/ 116659 w 206355"/>
                <a:gd name="connsiteY16" fmla="*/ 40523 h 118214"/>
                <a:gd name="connsiteX17" fmla="*/ 158233 w 206355"/>
                <a:gd name="connsiteY17" fmla="*/ 5816 h 118214"/>
                <a:gd name="connsiteX18" fmla="*/ 171839 w 206355"/>
                <a:gd name="connsiteY18" fmla="*/ 24083 h 118214"/>
                <a:gd name="connsiteX19" fmla="*/ 156217 w 206355"/>
                <a:gd name="connsiteY19" fmla="*/ 82538 h 118214"/>
                <a:gd name="connsiteX20" fmla="*/ 152942 w 206355"/>
                <a:gd name="connsiteY20" fmla="*/ 96890 h 118214"/>
                <a:gd name="connsiteX21" fmla="*/ 173603 w 206355"/>
                <a:gd name="connsiteY21" fmla="*/ 118289 h 118214"/>
                <a:gd name="connsiteX22" fmla="*/ 206609 w 206355"/>
                <a:gd name="connsiteY22" fmla="*/ 78101 h 118214"/>
                <a:gd name="connsiteX23" fmla="*/ 203586 w 206355"/>
                <a:gd name="connsiteY23" fmla="*/ 75492 h 118214"/>
                <a:gd name="connsiteX24" fmla="*/ 199806 w 206355"/>
                <a:gd name="connsiteY24" fmla="*/ 80189 h 118214"/>
                <a:gd name="connsiteX25" fmla="*/ 174106 w 206355"/>
                <a:gd name="connsiteY25" fmla="*/ 112548 h 118214"/>
                <a:gd name="connsiteX26" fmla="*/ 168059 w 206355"/>
                <a:gd name="connsiteY26" fmla="*/ 103936 h 118214"/>
                <a:gd name="connsiteX27" fmla="*/ 172595 w 206355"/>
                <a:gd name="connsiteY27" fmla="*/ 85408 h 118214"/>
                <a:gd name="connsiteX28" fmla="*/ 187964 w 206355"/>
                <a:gd name="connsiteY28" fmla="*/ 27997 h 118214"/>
                <a:gd name="connsiteX29" fmla="*/ 158989 w 206355"/>
                <a:gd name="connsiteY29" fmla="*/ 75 h 118214"/>
                <a:gd name="connsiteX30" fmla="*/ 117919 w 206355"/>
                <a:gd name="connsiteY30" fmla="*/ 25388 h 118214"/>
                <a:gd name="connsiteX31" fmla="*/ 109857 w 206355"/>
                <a:gd name="connsiteY31" fmla="*/ 6860 h 118214"/>
                <a:gd name="connsiteX32" fmla="*/ 89196 w 206355"/>
                <a:gd name="connsiteY32" fmla="*/ 75 h 118214"/>
                <a:gd name="connsiteX33" fmla="*/ 49890 w 206355"/>
                <a:gd name="connsiteY33" fmla="*/ 22778 h 118214"/>
                <a:gd name="connsiteX34" fmla="*/ 26710 w 206355"/>
                <a:gd name="connsiteY34" fmla="*/ 75 h 118214"/>
                <a:gd name="connsiteX35" fmla="*/ 8065 w 206355"/>
                <a:gd name="connsiteY35" fmla="*/ 14949 h 118214"/>
                <a:gd name="connsiteX36" fmla="*/ 254 w 206355"/>
                <a:gd name="connsiteY36" fmla="*/ 40262 h 118214"/>
                <a:gd name="connsiteX37" fmla="*/ 3277 w 206355"/>
                <a:gd name="connsiteY37" fmla="*/ 42872 h 118214"/>
                <a:gd name="connsiteX38" fmla="*/ 7561 w 206355"/>
                <a:gd name="connsiteY38" fmla="*/ 36870 h 118214"/>
                <a:gd name="connsiteX39" fmla="*/ 25954 w 206355"/>
                <a:gd name="connsiteY39" fmla="*/ 5816 h 118214"/>
                <a:gd name="connsiteX40" fmla="*/ 33765 w 206355"/>
                <a:gd name="connsiteY40" fmla="*/ 17820 h 118214"/>
                <a:gd name="connsiteX41" fmla="*/ 29733 w 206355"/>
                <a:gd name="connsiteY41" fmla="*/ 39740 h 118214"/>
                <a:gd name="connsiteX42" fmla="*/ 15119 w 206355"/>
                <a:gd name="connsiteY42" fmla="*/ 100022 h 11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6355" h="118214">
                  <a:moveTo>
                    <a:pt x="15119" y="100022"/>
                  </a:moveTo>
                  <a:cubicBezTo>
                    <a:pt x="14364" y="103936"/>
                    <a:pt x="12852" y="109938"/>
                    <a:pt x="12852" y="111243"/>
                  </a:cubicBezTo>
                  <a:cubicBezTo>
                    <a:pt x="12852" y="115940"/>
                    <a:pt x="16379" y="118289"/>
                    <a:pt x="20159" y="118289"/>
                  </a:cubicBezTo>
                  <a:cubicBezTo>
                    <a:pt x="23182" y="118289"/>
                    <a:pt x="27717" y="116201"/>
                    <a:pt x="29481" y="110982"/>
                  </a:cubicBezTo>
                  <a:cubicBezTo>
                    <a:pt x="29733" y="110460"/>
                    <a:pt x="32757" y="98195"/>
                    <a:pt x="34268" y="91671"/>
                  </a:cubicBezTo>
                  <a:lnTo>
                    <a:pt x="39812" y="68185"/>
                  </a:lnTo>
                  <a:cubicBezTo>
                    <a:pt x="41323" y="62444"/>
                    <a:pt x="42835" y="56703"/>
                    <a:pt x="44095" y="50701"/>
                  </a:cubicBezTo>
                  <a:cubicBezTo>
                    <a:pt x="45103" y="46264"/>
                    <a:pt x="47118" y="38697"/>
                    <a:pt x="47370" y="37653"/>
                  </a:cubicBezTo>
                  <a:cubicBezTo>
                    <a:pt x="51150" y="29563"/>
                    <a:pt x="64504" y="5816"/>
                    <a:pt x="88440" y="5816"/>
                  </a:cubicBezTo>
                  <a:cubicBezTo>
                    <a:pt x="99778" y="5816"/>
                    <a:pt x="102046" y="15471"/>
                    <a:pt x="102046" y="24083"/>
                  </a:cubicBezTo>
                  <a:cubicBezTo>
                    <a:pt x="102046" y="30607"/>
                    <a:pt x="100282" y="37914"/>
                    <a:pt x="98266" y="45743"/>
                  </a:cubicBezTo>
                  <a:lnTo>
                    <a:pt x="91212" y="76014"/>
                  </a:lnTo>
                  <a:lnTo>
                    <a:pt x="86172" y="95847"/>
                  </a:lnTo>
                  <a:cubicBezTo>
                    <a:pt x="85164" y="101066"/>
                    <a:pt x="82897" y="109938"/>
                    <a:pt x="82897" y="111243"/>
                  </a:cubicBezTo>
                  <a:cubicBezTo>
                    <a:pt x="82897" y="115940"/>
                    <a:pt x="86424" y="118289"/>
                    <a:pt x="90204" y="118289"/>
                  </a:cubicBezTo>
                  <a:cubicBezTo>
                    <a:pt x="98014" y="118289"/>
                    <a:pt x="99526" y="111765"/>
                    <a:pt x="101542" y="103414"/>
                  </a:cubicBezTo>
                  <a:cubicBezTo>
                    <a:pt x="105069" y="88801"/>
                    <a:pt x="114392" y="50701"/>
                    <a:pt x="116659" y="40523"/>
                  </a:cubicBezTo>
                  <a:cubicBezTo>
                    <a:pt x="117415" y="37131"/>
                    <a:pt x="130769" y="5816"/>
                    <a:pt x="158233" y="5816"/>
                  </a:cubicBezTo>
                  <a:cubicBezTo>
                    <a:pt x="169067" y="5816"/>
                    <a:pt x="171839" y="14688"/>
                    <a:pt x="171839" y="24083"/>
                  </a:cubicBezTo>
                  <a:cubicBezTo>
                    <a:pt x="171839" y="38958"/>
                    <a:pt x="161256" y="68707"/>
                    <a:pt x="156217" y="82538"/>
                  </a:cubicBezTo>
                  <a:cubicBezTo>
                    <a:pt x="153950" y="88801"/>
                    <a:pt x="152942" y="91671"/>
                    <a:pt x="152942" y="96890"/>
                  </a:cubicBezTo>
                  <a:cubicBezTo>
                    <a:pt x="152942" y="109156"/>
                    <a:pt x="161760" y="118289"/>
                    <a:pt x="173603" y="118289"/>
                  </a:cubicBezTo>
                  <a:cubicBezTo>
                    <a:pt x="197287" y="118289"/>
                    <a:pt x="206609" y="80189"/>
                    <a:pt x="206609" y="78101"/>
                  </a:cubicBezTo>
                  <a:cubicBezTo>
                    <a:pt x="206609" y="75492"/>
                    <a:pt x="204342" y="75492"/>
                    <a:pt x="203586" y="75492"/>
                  </a:cubicBezTo>
                  <a:cubicBezTo>
                    <a:pt x="201066" y="75492"/>
                    <a:pt x="201066" y="76275"/>
                    <a:pt x="199806" y="80189"/>
                  </a:cubicBezTo>
                  <a:cubicBezTo>
                    <a:pt x="196027" y="94020"/>
                    <a:pt x="187964" y="112548"/>
                    <a:pt x="174106" y="112548"/>
                  </a:cubicBezTo>
                  <a:cubicBezTo>
                    <a:pt x="169823" y="112548"/>
                    <a:pt x="168059" y="109938"/>
                    <a:pt x="168059" y="103936"/>
                  </a:cubicBezTo>
                  <a:cubicBezTo>
                    <a:pt x="168059" y="97412"/>
                    <a:pt x="170327" y="91149"/>
                    <a:pt x="172595" y="85408"/>
                  </a:cubicBezTo>
                  <a:cubicBezTo>
                    <a:pt x="177382" y="71838"/>
                    <a:pt x="187964" y="42872"/>
                    <a:pt x="187964" y="27997"/>
                  </a:cubicBezTo>
                  <a:cubicBezTo>
                    <a:pt x="187964" y="11035"/>
                    <a:pt x="177886" y="75"/>
                    <a:pt x="158989" y="75"/>
                  </a:cubicBezTo>
                  <a:cubicBezTo>
                    <a:pt x="140092" y="75"/>
                    <a:pt x="127242" y="11557"/>
                    <a:pt x="117919" y="25388"/>
                  </a:cubicBezTo>
                  <a:cubicBezTo>
                    <a:pt x="117667" y="21995"/>
                    <a:pt x="116911" y="13123"/>
                    <a:pt x="109857" y="6860"/>
                  </a:cubicBezTo>
                  <a:cubicBezTo>
                    <a:pt x="103558" y="1380"/>
                    <a:pt x="95495" y="75"/>
                    <a:pt x="89196" y="75"/>
                  </a:cubicBezTo>
                  <a:cubicBezTo>
                    <a:pt x="66519" y="75"/>
                    <a:pt x="54173" y="16776"/>
                    <a:pt x="49890" y="22778"/>
                  </a:cubicBezTo>
                  <a:cubicBezTo>
                    <a:pt x="48630" y="7903"/>
                    <a:pt x="38048" y="75"/>
                    <a:pt x="26710" y="75"/>
                  </a:cubicBezTo>
                  <a:cubicBezTo>
                    <a:pt x="15119" y="75"/>
                    <a:pt x="10332" y="10252"/>
                    <a:pt x="8065" y="14949"/>
                  </a:cubicBezTo>
                  <a:cubicBezTo>
                    <a:pt x="3529" y="24083"/>
                    <a:pt x="254" y="39480"/>
                    <a:pt x="254" y="40262"/>
                  </a:cubicBezTo>
                  <a:cubicBezTo>
                    <a:pt x="254" y="42872"/>
                    <a:pt x="2773" y="42872"/>
                    <a:pt x="3277" y="42872"/>
                  </a:cubicBezTo>
                  <a:cubicBezTo>
                    <a:pt x="5797" y="42872"/>
                    <a:pt x="6049" y="42611"/>
                    <a:pt x="7561" y="36870"/>
                  </a:cubicBezTo>
                  <a:cubicBezTo>
                    <a:pt x="11844" y="18342"/>
                    <a:pt x="16883" y="5816"/>
                    <a:pt x="25954" y="5816"/>
                  </a:cubicBezTo>
                  <a:cubicBezTo>
                    <a:pt x="29985" y="5816"/>
                    <a:pt x="33765" y="7903"/>
                    <a:pt x="33765" y="17820"/>
                  </a:cubicBezTo>
                  <a:cubicBezTo>
                    <a:pt x="33765" y="23300"/>
                    <a:pt x="33009" y="26171"/>
                    <a:pt x="29733" y="39740"/>
                  </a:cubicBezTo>
                  <a:lnTo>
                    <a:pt x="15119" y="10002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227" name="Group 226" descr="\documentclass{article}&#10;\usepackage{amsmath}&#10;\usepackage{tensor}&#10;\pagestyle{empty}&#10;\begin{document}&#10;&#10;&#10;$$\bar{\ell}^{(p)}_{c}=0.3016m$$&#10;&#10;\end{document}" title="IguanaTex Vector Display">
            <a:extLst>
              <a:ext uri="{FF2B5EF4-FFF2-40B4-BE49-F238E27FC236}">
                <a16:creationId xmlns:a16="http://schemas.microsoft.com/office/drawing/2014/main" id="{2F53ADA1-24B8-86E6-C93E-A954D1DCD90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496135" y="3115717"/>
            <a:ext cx="1465627" cy="272896"/>
            <a:chOff x="13685082" y="4575591"/>
            <a:chExt cx="1465627" cy="272896"/>
          </a:xfrm>
          <a:solidFill>
            <a:srgbClr val="E36A00"/>
          </a:solidFill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292FB05-14DA-9E10-A881-4CABBAB8B09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714033" y="4594821"/>
              <a:ext cx="82004" cy="7096"/>
            </a:xfrm>
            <a:custGeom>
              <a:avLst/>
              <a:gdLst>
                <a:gd name="connsiteX0" fmla="*/ 82206 w 82004"/>
                <a:gd name="connsiteY0" fmla="*/ 7169 h 7096"/>
                <a:gd name="connsiteX1" fmla="*/ 82206 w 82004"/>
                <a:gd name="connsiteY1" fmla="*/ 72 h 7096"/>
                <a:gd name="connsiteX2" fmla="*/ 202 w 82004"/>
                <a:gd name="connsiteY2" fmla="*/ 72 h 7096"/>
                <a:gd name="connsiteX3" fmla="*/ 202 w 82004"/>
                <a:gd name="connsiteY3" fmla="*/ 7169 h 7096"/>
                <a:gd name="connsiteX4" fmla="*/ 82206 w 82004"/>
                <a:gd name="connsiteY4" fmla="*/ 7169 h 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04" h="7096">
                  <a:moveTo>
                    <a:pt x="82206" y="7169"/>
                  </a:moveTo>
                  <a:lnTo>
                    <a:pt x="82206" y="72"/>
                  </a:lnTo>
                  <a:lnTo>
                    <a:pt x="202" y="72"/>
                  </a:lnTo>
                  <a:lnTo>
                    <a:pt x="202" y="7169"/>
                  </a:lnTo>
                  <a:lnTo>
                    <a:pt x="82206" y="7169"/>
                  </a:ln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10D558C-07C5-3B29-9A98-079663F7F90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685082" y="4628904"/>
              <a:ext cx="87910" cy="164134"/>
            </a:xfrm>
            <a:custGeom>
              <a:avLst/>
              <a:gdLst>
                <a:gd name="connsiteX0" fmla="*/ 1337 w 87910"/>
                <a:gd name="connsiteY0" fmla="*/ 138800 h 164134"/>
                <a:gd name="connsiteX1" fmla="*/ 201 w 87910"/>
                <a:gd name="connsiteY1" fmla="*/ 141089 h 164134"/>
                <a:gd name="connsiteX2" fmla="*/ 2927 w 87910"/>
                <a:gd name="connsiteY2" fmla="*/ 144065 h 164134"/>
                <a:gd name="connsiteX3" fmla="*/ 11105 w 87910"/>
                <a:gd name="connsiteY3" fmla="*/ 136968 h 164134"/>
                <a:gd name="connsiteX4" fmla="*/ 19283 w 87910"/>
                <a:gd name="connsiteY4" fmla="*/ 129185 h 164134"/>
                <a:gd name="connsiteX5" fmla="*/ 44724 w 87910"/>
                <a:gd name="connsiteY5" fmla="*/ 164210 h 164134"/>
                <a:gd name="connsiteX6" fmla="*/ 66531 w 87910"/>
                <a:gd name="connsiteY6" fmla="*/ 155511 h 164134"/>
                <a:gd name="connsiteX7" fmla="*/ 80388 w 87910"/>
                <a:gd name="connsiteY7" fmla="*/ 142005 h 164134"/>
                <a:gd name="connsiteX8" fmla="*/ 77662 w 87910"/>
                <a:gd name="connsiteY8" fmla="*/ 139258 h 164134"/>
                <a:gd name="connsiteX9" fmla="*/ 74709 w 87910"/>
                <a:gd name="connsiteY9" fmla="*/ 141318 h 164134"/>
                <a:gd name="connsiteX10" fmla="*/ 45179 w 87910"/>
                <a:gd name="connsiteY10" fmla="*/ 159173 h 164134"/>
                <a:gd name="connsiteX11" fmla="*/ 31322 w 87910"/>
                <a:gd name="connsiteY11" fmla="*/ 129414 h 164134"/>
                <a:gd name="connsiteX12" fmla="*/ 32458 w 87910"/>
                <a:gd name="connsiteY12" fmla="*/ 116366 h 164134"/>
                <a:gd name="connsiteX13" fmla="*/ 37455 w 87910"/>
                <a:gd name="connsiteY13" fmla="*/ 110643 h 164134"/>
                <a:gd name="connsiteX14" fmla="*/ 88111 w 87910"/>
                <a:gd name="connsiteY14" fmla="*/ 17930 h 164134"/>
                <a:gd name="connsiteX15" fmla="*/ 74709 w 87910"/>
                <a:gd name="connsiteY15" fmla="*/ 75 h 164134"/>
                <a:gd name="connsiteX16" fmla="*/ 36774 w 87910"/>
                <a:gd name="connsiteY16" fmla="*/ 43112 h 164134"/>
                <a:gd name="connsiteX17" fmla="*/ 18828 w 87910"/>
                <a:gd name="connsiteY17" fmla="*/ 122089 h 164134"/>
                <a:gd name="connsiteX18" fmla="*/ 1337 w 87910"/>
                <a:gd name="connsiteY18" fmla="*/ 138800 h 164134"/>
                <a:gd name="connsiteX19" fmla="*/ 33594 w 87910"/>
                <a:gd name="connsiteY19" fmla="*/ 106751 h 164134"/>
                <a:gd name="connsiteX20" fmla="*/ 56764 w 87910"/>
                <a:gd name="connsiteY20" fmla="*/ 26629 h 164134"/>
                <a:gd name="connsiteX21" fmla="*/ 74936 w 87910"/>
                <a:gd name="connsiteY21" fmla="*/ 5111 h 164134"/>
                <a:gd name="connsiteX22" fmla="*/ 82660 w 87910"/>
                <a:gd name="connsiteY22" fmla="*/ 17015 h 164134"/>
                <a:gd name="connsiteX23" fmla="*/ 33594 w 87910"/>
                <a:gd name="connsiteY23" fmla="*/ 106751 h 16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7910" h="164134">
                  <a:moveTo>
                    <a:pt x="1337" y="138800"/>
                  </a:moveTo>
                  <a:cubicBezTo>
                    <a:pt x="883" y="139486"/>
                    <a:pt x="201" y="140173"/>
                    <a:pt x="201" y="141089"/>
                  </a:cubicBezTo>
                  <a:cubicBezTo>
                    <a:pt x="201" y="142233"/>
                    <a:pt x="1564" y="144065"/>
                    <a:pt x="2927" y="144065"/>
                  </a:cubicBezTo>
                  <a:cubicBezTo>
                    <a:pt x="4063" y="144065"/>
                    <a:pt x="4744" y="143378"/>
                    <a:pt x="11105" y="136968"/>
                  </a:cubicBezTo>
                  <a:cubicBezTo>
                    <a:pt x="12922" y="135366"/>
                    <a:pt x="17465" y="131016"/>
                    <a:pt x="19283" y="129185"/>
                  </a:cubicBezTo>
                  <a:cubicBezTo>
                    <a:pt x="21554" y="147270"/>
                    <a:pt x="28142" y="164210"/>
                    <a:pt x="44724" y="164210"/>
                  </a:cubicBezTo>
                  <a:cubicBezTo>
                    <a:pt x="53811" y="164210"/>
                    <a:pt x="61761" y="158945"/>
                    <a:pt x="66531" y="155511"/>
                  </a:cubicBezTo>
                  <a:cubicBezTo>
                    <a:pt x="69712" y="153222"/>
                    <a:pt x="80388" y="144294"/>
                    <a:pt x="80388" y="142005"/>
                  </a:cubicBezTo>
                  <a:cubicBezTo>
                    <a:pt x="80388" y="141318"/>
                    <a:pt x="79707" y="139258"/>
                    <a:pt x="77662" y="139258"/>
                  </a:cubicBezTo>
                  <a:cubicBezTo>
                    <a:pt x="76981" y="139258"/>
                    <a:pt x="76754" y="139486"/>
                    <a:pt x="74709" y="141318"/>
                  </a:cubicBezTo>
                  <a:cubicBezTo>
                    <a:pt x="60171" y="155740"/>
                    <a:pt x="51766" y="159173"/>
                    <a:pt x="45179" y="159173"/>
                  </a:cubicBezTo>
                  <a:cubicBezTo>
                    <a:pt x="34956" y="159173"/>
                    <a:pt x="31322" y="147270"/>
                    <a:pt x="31322" y="129414"/>
                  </a:cubicBezTo>
                  <a:cubicBezTo>
                    <a:pt x="31322" y="128040"/>
                    <a:pt x="31776" y="117510"/>
                    <a:pt x="32458" y="116366"/>
                  </a:cubicBezTo>
                  <a:cubicBezTo>
                    <a:pt x="32912" y="115679"/>
                    <a:pt x="32912" y="115221"/>
                    <a:pt x="37455" y="110643"/>
                  </a:cubicBezTo>
                  <a:cubicBezTo>
                    <a:pt x="55855" y="92100"/>
                    <a:pt x="88111" y="53413"/>
                    <a:pt x="88111" y="17930"/>
                  </a:cubicBezTo>
                  <a:cubicBezTo>
                    <a:pt x="88111" y="14039"/>
                    <a:pt x="88111" y="75"/>
                    <a:pt x="74709" y="75"/>
                  </a:cubicBezTo>
                  <a:cubicBezTo>
                    <a:pt x="55855" y="75"/>
                    <a:pt x="39045" y="37846"/>
                    <a:pt x="36774" y="43112"/>
                  </a:cubicBezTo>
                  <a:cubicBezTo>
                    <a:pt x="25870" y="68064"/>
                    <a:pt x="18828" y="94847"/>
                    <a:pt x="18828" y="122089"/>
                  </a:cubicBezTo>
                  <a:lnTo>
                    <a:pt x="1337" y="138800"/>
                  </a:lnTo>
                  <a:close/>
                  <a:moveTo>
                    <a:pt x="33594" y="106751"/>
                  </a:moveTo>
                  <a:cubicBezTo>
                    <a:pt x="34048" y="104233"/>
                    <a:pt x="43816" y="53413"/>
                    <a:pt x="56764" y="26629"/>
                  </a:cubicBezTo>
                  <a:cubicBezTo>
                    <a:pt x="62897" y="14268"/>
                    <a:pt x="67667" y="5111"/>
                    <a:pt x="74936" y="5111"/>
                  </a:cubicBezTo>
                  <a:cubicBezTo>
                    <a:pt x="82660" y="5111"/>
                    <a:pt x="82660" y="13352"/>
                    <a:pt x="82660" y="17015"/>
                  </a:cubicBezTo>
                  <a:cubicBezTo>
                    <a:pt x="82660" y="55244"/>
                    <a:pt x="44497" y="95305"/>
                    <a:pt x="33594" y="106751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1A47092D-4B3D-9115-8706-20B64C37336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3795519" y="4575591"/>
              <a:ext cx="41342" cy="160083"/>
            </a:xfrm>
            <a:custGeom>
              <a:avLst/>
              <a:gdLst>
                <a:gd name="connsiteX0" fmla="*/ 38368 w 41342"/>
                <a:gd name="connsiteY0" fmla="*/ 71 h 160083"/>
                <a:gd name="connsiteX1" fmla="*/ 205 w 41342"/>
                <a:gd name="connsiteY1" fmla="*/ 80032 h 160083"/>
                <a:gd name="connsiteX2" fmla="*/ 38368 w 41342"/>
                <a:gd name="connsiteY2" fmla="*/ 160154 h 160083"/>
                <a:gd name="connsiteX3" fmla="*/ 41548 w 41342"/>
                <a:gd name="connsiteY3" fmla="*/ 158231 h 160083"/>
                <a:gd name="connsiteX4" fmla="*/ 39958 w 41342"/>
                <a:gd name="connsiteY4" fmla="*/ 155827 h 160083"/>
                <a:gd name="connsiteX5" fmla="*/ 11018 w 41342"/>
                <a:gd name="connsiteY5" fmla="*/ 80192 h 160083"/>
                <a:gd name="connsiteX6" fmla="*/ 40435 w 41342"/>
                <a:gd name="connsiteY6" fmla="*/ 3916 h 160083"/>
                <a:gd name="connsiteX7" fmla="*/ 41548 w 41342"/>
                <a:gd name="connsiteY7" fmla="*/ 1994 h 160083"/>
                <a:gd name="connsiteX8" fmla="*/ 38368 w 41342"/>
                <a:gd name="connsiteY8" fmla="*/ 71 h 16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2" h="160083">
                  <a:moveTo>
                    <a:pt x="38368" y="71"/>
                  </a:moveTo>
                  <a:cubicBezTo>
                    <a:pt x="8156" y="21543"/>
                    <a:pt x="205" y="55515"/>
                    <a:pt x="205" y="80032"/>
                  </a:cubicBezTo>
                  <a:cubicBezTo>
                    <a:pt x="205" y="102626"/>
                    <a:pt x="6884" y="137720"/>
                    <a:pt x="38368" y="160154"/>
                  </a:cubicBezTo>
                  <a:cubicBezTo>
                    <a:pt x="39640" y="160154"/>
                    <a:pt x="41548" y="160154"/>
                    <a:pt x="41548" y="158231"/>
                  </a:cubicBezTo>
                  <a:cubicBezTo>
                    <a:pt x="41548" y="157269"/>
                    <a:pt x="41071" y="156949"/>
                    <a:pt x="39958" y="155827"/>
                  </a:cubicBezTo>
                  <a:cubicBezTo>
                    <a:pt x="18810" y="136598"/>
                    <a:pt x="11018" y="109357"/>
                    <a:pt x="11018" y="80192"/>
                  </a:cubicBezTo>
                  <a:cubicBezTo>
                    <a:pt x="11018" y="36927"/>
                    <a:pt x="27396" y="15774"/>
                    <a:pt x="40435" y="3916"/>
                  </a:cubicBezTo>
                  <a:cubicBezTo>
                    <a:pt x="41071" y="3275"/>
                    <a:pt x="41548" y="2795"/>
                    <a:pt x="41548" y="1994"/>
                  </a:cubicBezTo>
                  <a:cubicBezTo>
                    <a:pt x="41548" y="71"/>
                    <a:pt x="39640" y="71"/>
                    <a:pt x="38368" y="71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2C333C7-7E18-DBEF-FBD6-9D5518B6AF0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848061" y="4625106"/>
              <a:ext cx="88727" cy="101754"/>
            </a:xfrm>
            <a:custGeom>
              <a:avLst/>
              <a:gdLst>
                <a:gd name="connsiteX0" fmla="*/ 12293 w 88727"/>
                <a:gd name="connsiteY0" fmla="*/ 90288 h 101754"/>
                <a:gd name="connsiteX1" fmla="*/ 4502 w 88727"/>
                <a:gd name="connsiteY1" fmla="*/ 96056 h 101754"/>
                <a:gd name="connsiteX2" fmla="*/ 209 w 88727"/>
                <a:gd name="connsiteY2" fmla="*/ 99421 h 101754"/>
                <a:gd name="connsiteX3" fmla="*/ 2435 w 88727"/>
                <a:gd name="connsiteY3" fmla="*/ 101825 h 101754"/>
                <a:gd name="connsiteX4" fmla="*/ 16110 w 88727"/>
                <a:gd name="connsiteY4" fmla="*/ 101184 h 101754"/>
                <a:gd name="connsiteX5" fmla="*/ 32806 w 88727"/>
                <a:gd name="connsiteY5" fmla="*/ 101825 h 101754"/>
                <a:gd name="connsiteX6" fmla="*/ 35986 w 88727"/>
                <a:gd name="connsiteY6" fmla="*/ 98300 h 101754"/>
                <a:gd name="connsiteX7" fmla="*/ 31852 w 88727"/>
                <a:gd name="connsiteY7" fmla="*/ 96056 h 101754"/>
                <a:gd name="connsiteX8" fmla="*/ 24060 w 88727"/>
                <a:gd name="connsiteY8" fmla="*/ 94133 h 101754"/>
                <a:gd name="connsiteX9" fmla="*/ 25809 w 88727"/>
                <a:gd name="connsiteY9" fmla="*/ 86762 h 101754"/>
                <a:gd name="connsiteX10" fmla="*/ 31693 w 88727"/>
                <a:gd name="connsiteY10" fmla="*/ 62886 h 101754"/>
                <a:gd name="connsiteX11" fmla="*/ 48071 w 88727"/>
                <a:gd name="connsiteY11" fmla="*/ 72340 h 101754"/>
                <a:gd name="connsiteX12" fmla="*/ 88936 w 88727"/>
                <a:gd name="connsiteY12" fmla="*/ 26831 h 101754"/>
                <a:gd name="connsiteX13" fmla="*/ 65085 w 88727"/>
                <a:gd name="connsiteY13" fmla="*/ 71 h 101754"/>
                <a:gd name="connsiteX14" fmla="*/ 42505 w 88727"/>
                <a:gd name="connsiteY14" fmla="*/ 11288 h 101754"/>
                <a:gd name="connsiteX15" fmla="*/ 26127 w 88727"/>
                <a:gd name="connsiteY15" fmla="*/ 71 h 101754"/>
                <a:gd name="connsiteX16" fmla="*/ 13565 w 88727"/>
                <a:gd name="connsiteY16" fmla="*/ 8564 h 101754"/>
                <a:gd name="connsiteX17" fmla="*/ 7841 w 88727"/>
                <a:gd name="connsiteY17" fmla="*/ 24588 h 101754"/>
                <a:gd name="connsiteX18" fmla="*/ 10544 w 88727"/>
                <a:gd name="connsiteY18" fmla="*/ 26671 h 101754"/>
                <a:gd name="connsiteX19" fmla="*/ 14042 w 88727"/>
                <a:gd name="connsiteY19" fmla="*/ 21864 h 101754"/>
                <a:gd name="connsiteX20" fmla="*/ 25650 w 88727"/>
                <a:gd name="connsiteY20" fmla="*/ 4557 h 101754"/>
                <a:gd name="connsiteX21" fmla="*/ 30898 w 88727"/>
                <a:gd name="connsiteY21" fmla="*/ 12409 h 101754"/>
                <a:gd name="connsiteX22" fmla="*/ 30421 w 88727"/>
                <a:gd name="connsiteY22" fmla="*/ 17217 h 101754"/>
                <a:gd name="connsiteX23" fmla="*/ 12293 w 88727"/>
                <a:gd name="connsiteY23" fmla="*/ 90288 h 101754"/>
                <a:gd name="connsiteX24" fmla="*/ 42346 w 88727"/>
                <a:gd name="connsiteY24" fmla="*/ 19300 h 101754"/>
                <a:gd name="connsiteX25" fmla="*/ 64608 w 88727"/>
                <a:gd name="connsiteY25" fmla="*/ 4557 h 101754"/>
                <a:gd name="connsiteX26" fmla="*/ 76216 w 88727"/>
                <a:gd name="connsiteY26" fmla="*/ 20101 h 101754"/>
                <a:gd name="connsiteX27" fmla="*/ 67947 w 88727"/>
                <a:gd name="connsiteY27" fmla="*/ 52310 h 101754"/>
                <a:gd name="connsiteX28" fmla="*/ 48071 w 88727"/>
                <a:gd name="connsiteY28" fmla="*/ 67854 h 101754"/>
                <a:gd name="connsiteX29" fmla="*/ 33919 w 88727"/>
                <a:gd name="connsiteY29" fmla="*/ 53912 h 101754"/>
                <a:gd name="connsiteX30" fmla="*/ 34396 w 88727"/>
                <a:gd name="connsiteY30" fmla="*/ 51509 h 101754"/>
                <a:gd name="connsiteX31" fmla="*/ 42346 w 88727"/>
                <a:gd name="connsiteY31" fmla="*/ 19300 h 10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8727" h="101754">
                  <a:moveTo>
                    <a:pt x="12293" y="90288"/>
                  </a:moveTo>
                  <a:cubicBezTo>
                    <a:pt x="11180" y="94774"/>
                    <a:pt x="10862" y="96056"/>
                    <a:pt x="4502" y="96056"/>
                  </a:cubicBezTo>
                  <a:cubicBezTo>
                    <a:pt x="2435" y="96056"/>
                    <a:pt x="209" y="96056"/>
                    <a:pt x="209" y="99421"/>
                  </a:cubicBezTo>
                  <a:cubicBezTo>
                    <a:pt x="209" y="101184"/>
                    <a:pt x="1640" y="101825"/>
                    <a:pt x="2435" y="101825"/>
                  </a:cubicBezTo>
                  <a:cubicBezTo>
                    <a:pt x="6569" y="101825"/>
                    <a:pt x="11816" y="101184"/>
                    <a:pt x="16110" y="101184"/>
                  </a:cubicBezTo>
                  <a:cubicBezTo>
                    <a:pt x="21516" y="101184"/>
                    <a:pt x="27558" y="101825"/>
                    <a:pt x="32806" y="101825"/>
                  </a:cubicBezTo>
                  <a:cubicBezTo>
                    <a:pt x="34237" y="101825"/>
                    <a:pt x="35986" y="101344"/>
                    <a:pt x="35986" y="98300"/>
                  </a:cubicBezTo>
                  <a:cubicBezTo>
                    <a:pt x="35986" y="96056"/>
                    <a:pt x="33760" y="96056"/>
                    <a:pt x="31852" y="96056"/>
                  </a:cubicBezTo>
                  <a:cubicBezTo>
                    <a:pt x="28353" y="96056"/>
                    <a:pt x="24060" y="96056"/>
                    <a:pt x="24060" y="94133"/>
                  </a:cubicBezTo>
                  <a:cubicBezTo>
                    <a:pt x="24060" y="93332"/>
                    <a:pt x="25173" y="89166"/>
                    <a:pt x="25809" y="86762"/>
                  </a:cubicBezTo>
                  <a:cubicBezTo>
                    <a:pt x="27717" y="78269"/>
                    <a:pt x="29944" y="69616"/>
                    <a:pt x="31693" y="62886"/>
                  </a:cubicBezTo>
                  <a:cubicBezTo>
                    <a:pt x="33601" y="66091"/>
                    <a:pt x="38530" y="72340"/>
                    <a:pt x="48071" y="72340"/>
                  </a:cubicBezTo>
                  <a:cubicBezTo>
                    <a:pt x="67470" y="72340"/>
                    <a:pt x="88936" y="50708"/>
                    <a:pt x="88936" y="26831"/>
                  </a:cubicBezTo>
                  <a:cubicBezTo>
                    <a:pt x="88936" y="8083"/>
                    <a:pt x="76057" y="71"/>
                    <a:pt x="65085" y="71"/>
                  </a:cubicBezTo>
                  <a:cubicBezTo>
                    <a:pt x="55226" y="71"/>
                    <a:pt x="46799" y="6801"/>
                    <a:pt x="42505" y="11288"/>
                  </a:cubicBezTo>
                  <a:cubicBezTo>
                    <a:pt x="39802" y="2154"/>
                    <a:pt x="30898" y="71"/>
                    <a:pt x="26127" y="71"/>
                  </a:cubicBezTo>
                  <a:cubicBezTo>
                    <a:pt x="19926" y="71"/>
                    <a:pt x="16110" y="4237"/>
                    <a:pt x="13565" y="8564"/>
                  </a:cubicBezTo>
                  <a:cubicBezTo>
                    <a:pt x="10385" y="14012"/>
                    <a:pt x="7841" y="23626"/>
                    <a:pt x="7841" y="24588"/>
                  </a:cubicBezTo>
                  <a:cubicBezTo>
                    <a:pt x="7841" y="26671"/>
                    <a:pt x="10067" y="26671"/>
                    <a:pt x="10544" y="26671"/>
                  </a:cubicBezTo>
                  <a:cubicBezTo>
                    <a:pt x="12770" y="26671"/>
                    <a:pt x="12929" y="26190"/>
                    <a:pt x="14042" y="21864"/>
                  </a:cubicBezTo>
                  <a:cubicBezTo>
                    <a:pt x="16428" y="12570"/>
                    <a:pt x="19449" y="4557"/>
                    <a:pt x="25650" y="4557"/>
                  </a:cubicBezTo>
                  <a:cubicBezTo>
                    <a:pt x="29785" y="4557"/>
                    <a:pt x="30898" y="8083"/>
                    <a:pt x="30898" y="12409"/>
                  </a:cubicBezTo>
                  <a:cubicBezTo>
                    <a:pt x="30898" y="14172"/>
                    <a:pt x="30580" y="16255"/>
                    <a:pt x="30421" y="17217"/>
                  </a:cubicBezTo>
                  <a:lnTo>
                    <a:pt x="12293" y="90288"/>
                  </a:lnTo>
                  <a:close/>
                  <a:moveTo>
                    <a:pt x="42346" y="19300"/>
                  </a:moveTo>
                  <a:cubicBezTo>
                    <a:pt x="51569" y="6961"/>
                    <a:pt x="59519" y="4557"/>
                    <a:pt x="64608" y="4557"/>
                  </a:cubicBezTo>
                  <a:cubicBezTo>
                    <a:pt x="70809" y="4557"/>
                    <a:pt x="76216" y="9204"/>
                    <a:pt x="76216" y="20101"/>
                  </a:cubicBezTo>
                  <a:cubicBezTo>
                    <a:pt x="76216" y="26671"/>
                    <a:pt x="72717" y="43016"/>
                    <a:pt x="67947" y="52310"/>
                  </a:cubicBezTo>
                  <a:cubicBezTo>
                    <a:pt x="63972" y="60162"/>
                    <a:pt x="56180" y="67854"/>
                    <a:pt x="48071" y="67854"/>
                  </a:cubicBezTo>
                  <a:cubicBezTo>
                    <a:pt x="36781" y="67854"/>
                    <a:pt x="33919" y="55515"/>
                    <a:pt x="33919" y="53912"/>
                  </a:cubicBezTo>
                  <a:cubicBezTo>
                    <a:pt x="33919" y="53271"/>
                    <a:pt x="34237" y="52150"/>
                    <a:pt x="34396" y="51509"/>
                  </a:cubicBezTo>
                  <a:lnTo>
                    <a:pt x="42346" y="19300"/>
                  </a:ln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BC01158D-3AF5-BBD7-D636-DA679D65A2C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953153" y="4575591"/>
              <a:ext cx="41183" cy="160083"/>
            </a:xfrm>
            <a:custGeom>
              <a:avLst/>
              <a:gdLst>
                <a:gd name="connsiteX0" fmla="*/ 3234 w 41183"/>
                <a:gd name="connsiteY0" fmla="*/ 71 h 160083"/>
                <a:gd name="connsiteX1" fmla="*/ 213 w 41183"/>
                <a:gd name="connsiteY1" fmla="*/ 1994 h 160083"/>
                <a:gd name="connsiteX2" fmla="*/ 1644 w 41183"/>
                <a:gd name="connsiteY2" fmla="*/ 4397 h 160083"/>
                <a:gd name="connsiteX3" fmla="*/ 30584 w 41183"/>
                <a:gd name="connsiteY3" fmla="*/ 80032 h 160083"/>
                <a:gd name="connsiteX4" fmla="*/ 3075 w 41183"/>
                <a:gd name="connsiteY4" fmla="*/ 154545 h 160083"/>
                <a:gd name="connsiteX5" fmla="*/ 213 w 41183"/>
                <a:gd name="connsiteY5" fmla="*/ 158231 h 160083"/>
                <a:gd name="connsiteX6" fmla="*/ 2280 w 41183"/>
                <a:gd name="connsiteY6" fmla="*/ 160154 h 160083"/>
                <a:gd name="connsiteX7" fmla="*/ 29789 w 41183"/>
                <a:gd name="connsiteY7" fmla="*/ 129547 h 160083"/>
                <a:gd name="connsiteX8" fmla="*/ 41396 w 41183"/>
                <a:gd name="connsiteY8" fmla="*/ 80192 h 160083"/>
                <a:gd name="connsiteX9" fmla="*/ 3234 w 41183"/>
                <a:gd name="connsiteY9" fmla="*/ 71 h 16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83" h="160083">
                  <a:moveTo>
                    <a:pt x="3234" y="71"/>
                  </a:moveTo>
                  <a:cubicBezTo>
                    <a:pt x="2121" y="71"/>
                    <a:pt x="213" y="71"/>
                    <a:pt x="213" y="1994"/>
                  </a:cubicBezTo>
                  <a:cubicBezTo>
                    <a:pt x="213" y="2795"/>
                    <a:pt x="690" y="3275"/>
                    <a:pt x="1644" y="4397"/>
                  </a:cubicBezTo>
                  <a:cubicBezTo>
                    <a:pt x="15319" y="17056"/>
                    <a:pt x="30584" y="38689"/>
                    <a:pt x="30584" y="80032"/>
                  </a:cubicBezTo>
                  <a:cubicBezTo>
                    <a:pt x="30584" y="113523"/>
                    <a:pt x="20248" y="138841"/>
                    <a:pt x="3075" y="154545"/>
                  </a:cubicBezTo>
                  <a:cubicBezTo>
                    <a:pt x="372" y="157269"/>
                    <a:pt x="213" y="157430"/>
                    <a:pt x="213" y="158231"/>
                  </a:cubicBezTo>
                  <a:cubicBezTo>
                    <a:pt x="213" y="159032"/>
                    <a:pt x="690" y="160154"/>
                    <a:pt x="2280" y="160154"/>
                  </a:cubicBezTo>
                  <a:cubicBezTo>
                    <a:pt x="4188" y="160154"/>
                    <a:pt x="19294" y="149578"/>
                    <a:pt x="29789" y="129547"/>
                  </a:cubicBezTo>
                  <a:cubicBezTo>
                    <a:pt x="36785" y="116247"/>
                    <a:pt x="41396" y="98941"/>
                    <a:pt x="41396" y="80192"/>
                  </a:cubicBezTo>
                  <a:cubicBezTo>
                    <a:pt x="41396" y="57598"/>
                    <a:pt x="34718" y="22505"/>
                    <a:pt x="3234" y="71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4AC49D7-7E0E-3133-8F5F-53D0DE7D941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3787092" y="4776218"/>
              <a:ext cx="68851" cy="72269"/>
            </a:xfrm>
            <a:custGeom>
              <a:avLst/>
              <a:gdLst>
                <a:gd name="connsiteX0" fmla="*/ 59993 w 68851"/>
                <a:gd name="connsiteY0" fmla="*/ 9371 h 72269"/>
                <a:gd name="connsiteX1" fmla="*/ 51884 w 68851"/>
                <a:gd name="connsiteY1" fmla="*/ 18345 h 72269"/>
                <a:gd name="connsiteX2" fmla="*/ 58085 w 68851"/>
                <a:gd name="connsiteY2" fmla="*/ 24274 h 72269"/>
                <a:gd name="connsiteX3" fmla="*/ 67149 w 68851"/>
                <a:gd name="connsiteY3" fmla="*/ 14018 h 72269"/>
                <a:gd name="connsiteX4" fmla="*/ 46159 w 68851"/>
                <a:gd name="connsiteY4" fmla="*/ 77 h 72269"/>
                <a:gd name="connsiteX5" fmla="*/ 205 w 68851"/>
                <a:gd name="connsiteY5" fmla="*/ 44465 h 72269"/>
                <a:gd name="connsiteX6" fmla="*/ 29622 w 68851"/>
                <a:gd name="connsiteY6" fmla="*/ 72347 h 72269"/>
                <a:gd name="connsiteX7" fmla="*/ 69057 w 68851"/>
                <a:gd name="connsiteY7" fmla="*/ 54239 h 72269"/>
                <a:gd name="connsiteX8" fmla="*/ 66354 w 68851"/>
                <a:gd name="connsiteY8" fmla="*/ 51515 h 72269"/>
                <a:gd name="connsiteX9" fmla="*/ 63810 w 68851"/>
                <a:gd name="connsiteY9" fmla="*/ 53118 h 72269"/>
                <a:gd name="connsiteX10" fmla="*/ 29940 w 68851"/>
                <a:gd name="connsiteY10" fmla="*/ 67860 h 72269"/>
                <a:gd name="connsiteX11" fmla="*/ 13403 w 68851"/>
                <a:gd name="connsiteY11" fmla="*/ 50073 h 72269"/>
                <a:gd name="connsiteX12" fmla="*/ 23898 w 68851"/>
                <a:gd name="connsiteY12" fmla="*/ 16903 h 72269"/>
                <a:gd name="connsiteX13" fmla="*/ 46159 w 68851"/>
                <a:gd name="connsiteY13" fmla="*/ 4564 h 72269"/>
                <a:gd name="connsiteX14" fmla="*/ 59993 w 68851"/>
                <a:gd name="connsiteY14" fmla="*/ 9371 h 7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851" h="72269">
                  <a:moveTo>
                    <a:pt x="59993" y="9371"/>
                  </a:moveTo>
                  <a:cubicBezTo>
                    <a:pt x="54269" y="10333"/>
                    <a:pt x="51884" y="14820"/>
                    <a:pt x="51884" y="18345"/>
                  </a:cubicBezTo>
                  <a:cubicBezTo>
                    <a:pt x="51884" y="22672"/>
                    <a:pt x="55223" y="24274"/>
                    <a:pt x="58085" y="24274"/>
                  </a:cubicBezTo>
                  <a:cubicBezTo>
                    <a:pt x="61584" y="24274"/>
                    <a:pt x="67149" y="21710"/>
                    <a:pt x="67149" y="14018"/>
                  </a:cubicBezTo>
                  <a:cubicBezTo>
                    <a:pt x="67149" y="3122"/>
                    <a:pt x="54746" y="77"/>
                    <a:pt x="46159" y="77"/>
                  </a:cubicBezTo>
                  <a:cubicBezTo>
                    <a:pt x="22308" y="77"/>
                    <a:pt x="205" y="22191"/>
                    <a:pt x="205" y="44465"/>
                  </a:cubicBezTo>
                  <a:cubicBezTo>
                    <a:pt x="205" y="58246"/>
                    <a:pt x="9746" y="72347"/>
                    <a:pt x="29622" y="72347"/>
                  </a:cubicBezTo>
                  <a:cubicBezTo>
                    <a:pt x="56495" y="72347"/>
                    <a:pt x="69057" y="56483"/>
                    <a:pt x="69057" y="54239"/>
                  </a:cubicBezTo>
                  <a:cubicBezTo>
                    <a:pt x="69057" y="53278"/>
                    <a:pt x="67626" y="51515"/>
                    <a:pt x="66354" y="51515"/>
                  </a:cubicBezTo>
                  <a:cubicBezTo>
                    <a:pt x="65400" y="51515"/>
                    <a:pt x="65082" y="51836"/>
                    <a:pt x="63810" y="53118"/>
                  </a:cubicBezTo>
                  <a:cubicBezTo>
                    <a:pt x="51407" y="67860"/>
                    <a:pt x="32803" y="67860"/>
                    <a:pt x="29940" y="67860"/>
                  </a:cubicBezTo>
                  <a:cubicBezTo>
                    <a:pt x="18492" y="67860"/>
                    <a:pt x="13403" y="60008"/>
                    <a:pt x="13403" y="50073"/>
                  </a:cubicBezTo>
                  <a:cubicBezTo>
                    <a:pt x="13403" y="45426"/>
                    <a:pt x="15629" y="27960"/>
                    <a:pt x="23898" y="16903"/>
                  </a:cubicBezTo>
                  <a:cubicBezTo>
                    <a:pt x="29940" y="9051"/>
                    <a:pt x="38209" y="4564"/>
                    <a:pt x="46159" y="4564"/>
                  </a:cubicBezTo>
                  <a:cubicBezTo>
                    <a:pt x="48386" y="4564"/>
                    <a:pt x="56018" y="4884"/>
                    <a:pt x="59993" y="9371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C73EF912-B346-5CA9-345D-176641D3AB68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4100026" y="4706279"/>
              <a:ext cx="151060" cy="53567"/>
            </a:xfrm>
            <a:custGeom>
              <a:avLst/>
              <a:gdLst>
                <a:gd name="connsiteX0" fmla="*/ 143556 w 151060"/>
                <a:gd name="connsiteY0" fmla="*/ 9231 h 53567"/>
                <a:gd name="connsiteX1" fmla="*/ 151279 w 151060"/>
                <a:gd name="connsiteY1" fmla="*/ 4653 h 53567"/>
                <a:gd name="connsiteX2" fmla="*/ 143783 w 151060"/>
                <a:gd name="connsiteY2" fmla="*/ 75 h 53567"/>
                <a:gd name="connsiteX3" fmla="*/ 7715 w 151060"/>
                <a:gd name="connsiteY3" fmla="*/ 75 h 53567"/>
                <a:gd name="connsiteX4" fmla="*/ 219 w 151060"/>
                <a:gd name="connsiteY4" fmla="*/ 4653 h 53567"/>
                <a:gd name="connsiteX5" fmla="*/ 7942 w 151060"/>
                <a:gd name="connsiteY5" fmla="*/ 9231 h 53567"/>
                <a:gd name="connsiteX6" fmla="*/ 143556 w 151060"/>
                <a:gd name="connsiteY6" fmla="*/ 9231 h 53567"/>
                <a:gd name="connsiteX7" fmla="*/ 143783 w 151060"/>
                <a:gd name="connsiteY7" fmla="*/ 53642 h 53567"/>
                <a:gd name="connsiteX8" fmla="*/ 151279 w 151060"/>
                <a:gd name="connsiteY8" fmla="*/ 49063 h 53567"/>
                <a:gd name="connsiteX9" fmla="*/ 143556 w 151060"/>
                <a:gd name="connsiteY9" fmla="*/ 44485 h 53567"/>
                <a:gd name="connsiteX10" fmla="*/ 7942 w 151060"/>
                <a:gd name="connsiteY10" fmla="*/ 44485 h 53567"/>
                <a:gd name="connsiteX11" fmla="*/ 219 w 151060"/>
                <a:gd name="connsiteY11" fmla="*/ 49063 h 53567"/>
                <a:gd name="connsiteX12" fmla="*/ 7715 w 151060"/>
                <a:gd name="connsiteY12" fmla="*/ 53642 h 53567"/>
                <a:gd name="connsiteX13" fmla="*/ 143783 w 151060"/>
                <a:gd name="connsiteY13" fmla="*/ 53642 h 5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1060" h="53567">
                  <a:moveTo>
                    <a:pt x="143556" y="9231"/>
                  </a:moveTo>
                  <a:cubicBezTo>
                    <a:pt x="146963" y="9231"/>
                    <a:pt x="151279" y="9231"/>
                    <a:pt x="151279" y="4653"/>
                  </a:cubicBezTo>
                  <a:cubicBezTo>
                    <a:pt x="151279" y="75"/>
                    <a:pt x="146963" y="75"/>
                    <a:pt x="143783" y="75"/>
                  </a:cubicBezTo>
                  <a:lnTo>
                    <a:pt x="7715" y="75"/>
                  </a:lnTo>
                  <a:cubicBezTo>
                    <a:pt x="4535" y="75"/>
                    <a:pt x="219" y="75"/>
                    <a:pt x="219" y="4653"/>
                  </a:cubicBezTo>
                  <a:cubicBezTo>
                    <a:pt x="219" y="9231"/>
                    <a:pt x="4535" y="9231"/>
                    <a:pt x="7942" y="9231"/>
                  </a:cubicBezTo>
                  <a:lnTo>
                    <a:pt x="143556" y="9231"/>
                  </a:lnTo>
                  <a:close/>
                  <a:moveTo>
                    <a:pt x="143783" y="53642"/>
                  </a:moveTo>
                  <a:cubicBezTo>
                    <a:pt x="146963" y="53642"/>
                    <a:pt x="151279" y="53642"/>
                    <a:pt x="151279" y="49063"/>
                  </a:cubicBezTo>
                  <a:cubicBezTo>
                    <a:pt x="151279" y="44485"/>
                    <a:pt x="146963" y="44485"/>
                    <a:pt x="143556" y="44485"/>
                  </a:cubicBezTo>
                  <a:lnTo>
                    <a:pt x="7942" y="44485"/>
                  </a:lnTo>
                  <a:cubicBezTo>
                    <a:pt x="4535" y="44485"/>
                    <a:pt x="219" y="44485"/>
                    <a:pt x="219" y="49063"/>
                  </a:cubicBezTo>
                  <a:cubicBezTo>
                    <a:pt x="219" y="53642"/>
                    <a:pt x="4535" y="53642"/>
                    <a:pt x="7715" y="53642"/>
                  </a:cubicBezTo>
                  <a:lnTo>
                    <a:pt x="143783" y="53642"/>
                  </a:ln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7164B72-5E8B-F75D-51AD-6F015729DBC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4335942" y="4637832"/>
              <a:ext cx="95633" cy="157496"/>
            </a:xfrm>
            <a:custGeom>
              <a:avLst/>
              <a:gdLst>
                <a:gd name="connsiteX0" fmla="*/ 95863 w 95633"/>
                <a:gd name="connsiteY0" fmla="*/ 79281 h 157496"/>
                <a:gd name="connsiteX1" fmla="*/ 86777 w 95633"/>
                <a:gd name="connsiteY1" fmla="*/ 25714 h 157496"/>
                <a:gd name="connsiteX2" fmla="*/ 48160 w 95633"/>
                <a:gd name="connsiteY2" fmla="*/ 75 h 157496"/>
                <a:gd name="connsiteX3" fmla="*/ 8634 w 95633"/>
                <a:gd name="connsiteY3" fmla="*/ 27316 h 157496"/>
                <a:gd name="connsiteX4" fmla="*/ 230 w 95633"/>
                <a:gd name="connsiteY4" fmla="*/ 79281 h 157496"/>
                <a:gd name="connsiteX5" fmla="*/ 10452 w 95633"/>
                <a:gd name="connsiteY5" fmla="*/ 134450 h 157496"/>
                <a:gd name="connsiteX6" fmla="*/ 47933 w 95633"/>
                <a:gd name="connsiteY6" fmla="*/ 157571 h 157496"/>
                <a:gd name="connsiteX7" fmla="*/ 87458 w 95633"/>
                <a:gd name="connsiteY7" fmla="*/ 131016 h 157496"/>
                <a:gd name="connsiteX8" fmla="*/ 95863 w 95633"/>
                <a:gd name="connsiteY8" fmla="*/ 79281 h 157496"/>
                <a:gd name="connsiteX9" fmla="*/ 47933 w 95633"/>
                <a:gd name="connsiteY9" fmla="*/ 152535 h 157496"/>
                <a:gd name="connsiteX10" fmla="*/ 21582 w 95633"/>
                <a:gd name="connsiteY10" fmla="*/ 124836 h 157496"/>
                <a:gd name="connsiteX11" fmla="*/ 19084 w 95633"/>
                <a:gd name="connsiteY11" fmla="*/ 76534 h 157496"/>
                <a:gd name="connsiteX12" fmla="*/ 20901 w 95633"/>
                <a:gd name="connsiteY12" fmla="*/ 34413 h 157496"/>
                <a:gd name="connsiteX13" fmla="*/ 47933 w 95633"/>
                <a:gd name="connsiteY13" fmla="*/ 5111 h 157496"/>
                <a:gd name="connsiteX14" fmla="*/ 74737 w 95633"/>
                <a:gd name="connsiteY14" fmla="*/ 31894 h 157496"/>
                <a:gd name="connsiteX15" fmla="*/ 77009 w 95633"/>
                <a:gd name="connsiteY15" fmla="*/ 76534 h 157496"/>
                <a:gd name="connsiteX16" fmla="*/ 74510 w 95633"/>
                <a:gd name="connsiteY16" fmla="*/ 123920 h 157496"/>
                <a:gd name="connsiteX17" fmla="*/ 47933 w 95633"/>
                <a:gd name="connsiteY17" fmla="*/ 152535 h 15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633" h="157496">
                  <a:moveTo>
                    <a:pt x="95863" y="79281"/>
                  </a:moveTo>
                  <a:cubicBezTo>
                    <a:pt x="95863" y="60967"/>
                    <a:pt x="94727" y="42654"/>
                    <a:pt x="86777" y="25714"/>
                  </a:cubicBezTo>
                  <a:cubicBezTo>
                    <a:pt x="76327" y="3737"/>
                    <a:pt x="57701" y="75"/>
                    <a:pt x="48160" y="75"/>
                  </a:cubicBezTo>
                  <a:cubicBezTo>
                    <a:pt x="34530" y="75"/>
                    <a:pt x="17948" y="6027"/>
                    <a:pt x="8634" y="27316"/>
                  </a:cubicBezTo>
                  <a:cubicBezTo>
                    <a:pt x="1365" y="43111"/>
                    <a:pt x="230" y="60967"/>
                    <a:pt x="230" y="79281"/>
                  </a:cubicBezTo>
                  <a:cubicBezTo>
                    <a:pt x="230" y="96450"/>
                    <a:pt x="1138" y="117052"/>
                    <a:pt x="10452" y="134450"/>
                  </a:cubicBezTo>
                  <a:cubicBezTo>
                    <a:pt x="20219" y="152993"/>
                    <a:pt x="36802" y="157571"/>
                    <a:pt x="47933" y="157571"/>
                  </a:cubicBezTo>
                  <a:cubicBezTo>
                    <a:pt x="60199" y="157571"/>
                    <a:pt x="77463" y="152764"/>
                    <a:pt x="87458" y="131016"/>
                  </a:cubicBezTo>
                  <a:cubicBezTo>
                    <a:pt x="94727" y="115221"/>
                    <a:pt x="95863" y="97365"/>
                    <a:pt x="95863" y="79281"/>
                  </a:cubicBezTo>
                  <a:close/>
                  <a:moveTo>
                    <a:pt x="47933" y="152535"/>
                  </a:moveTo>
                  <a:cubicBezTo>
                    <a:pt x="39074" y="152535"/>
                    <a:pt x="25671" y="146812"/>
                    <a:pt x="21582" y="124836"/>
                  </a:cubicBezTo>
                  <a:cubicBezTo>
                    <a:pt x="19084" y="111100"/>
                    <a:pt x="19084" y="90040"/>
                    <a:pt x="19084" y="76534"/>
                  </a:cubicBezTo>
                  <a:cubicBezTo>
                    <a:pt x="19084" y="61883"/>
                    <a:pt x="19084" y="46774"/>
                    <a:pt x="20901" y="34413"/>
                  </a:cubicBezTo>
                  <a:cubicBezTo>
                    <a:pt x="25217" y="7171"/>
                    <a:pt x="42254" y="5111"/>
                    <a:pt x="47933" y="5111"/>
                  </a:cubicBezTo>
                  <a:cubicBezTo>
                    <a:pt x="55429" y="5111"/>
                    <a:pt x="70421" y="9231"/>
                    <a:pt x="74737" y="31894"/>
                  </a:cubicBezTo>
                  <a:cubicBezTo>
                    <a:pt x="77009" y="44714"/>
                    <a:pt x="77009" y="62112"/>
                    <a:pt x="77009" y="76534"/>
                  </a:cubicBezTo>
                  <a:cubicBezTo>
                    <a:pt x="77009" y="93703"/>
                    <a:pt x="77009" y="109269"/>
                    <a:pt x="74510" y="123920"/>
                  </a:cubicBezTo>
                  <a:cubicBezTo>
                    <a:pt x="71103" y="145667"/>
                    <a:pt x="58155" y="152535"/>
                    <a:pt x="47933" y="152535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C726495D-B50D-E3F2-7435-A65F4B025CE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460197" y="4766027"/>
              <a:ext cx="24078" cy="24265"/>
            </a:xfrm>
            <a:custGeom>
              <a:avLst/>
              <a:gdLst>
                <a:gd name="connsiteX0" fmla="*/ 24313 w 24078"/>
                <a:gd name="connsiteY0" fmla="*/ 12207 h 24265"/>
                <a:gd name="connsiteX1" fmla="*/ 12274 w 24078"/>
                <a:gd name="connsiteY1" fmla="*/ 75 h 24265"/>
                <a:gd name="connsiteX2" fmla="*/ 235 w 24078"/>
                <a:gd name="connsiteY2" fmla="*/ 12207 h 24265"/>
                <a:gd name="connsiteX3" fmla="*/ 12274 w 24078"/>
                <a:gd name="connsiteY3" fmla="*/ 24340 h 24265"/>
                <a:gd name="connsiteX4" fmla="*/ 24313 w 24078"/>
                <a:gd name="connsiteY4" fmla="*/ 12207 h 2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78" h="24265">
                  <a:moveTo>
                    <a:pt x="24313" y="12207"/>
                  </a:moveTo>
                  <a:cubicBezTo>
                    <a:pt x="24313" y="5569"/>
                    <a:pt x="18861" y="75"/>
                    <a:pt x="12274" y="75"/>
                  </a:cubicBezTo>
                  <a:cubicBezTo>
                    <a:pt x="5686" y="75"/>
                    <a:pt x="235" y="5569"/>
                    <a:pt x="235" y="12207"/>
                  </a:cubicBezTo>
                  <a:cubicBezTo>
                    <a:pt x="235" y="18846"/>
                    <a:pt x="5686" y="24340"/>
                    <a:pt x="12274" y="24340"/>
                  </a:cubicBezTo>
                  <a:cubicBezTo>
                    <a:pt x="18861" y="24340"/>
                    <a:pt x="24313" y="18846"/>
                    <a:pt x="24313" y="12207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1EE783C-D55B-99AC-A769-DBBF0EC48B73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4513302" y="4637832"/>
              <a:ext cx="94270" cy="157496"/>
            </a:xfrm>
            <a:custGeom>
              <a:avLst/>
              <a:gdLst>
                <a:gd name="connsiteX0" fmla="*/ 56572 w 94270"/>
                <a:gd name="connsiteY0" fmla="*/ 71955 h 157496"/>
                <a:gd name="connsiteX1" fmla="*/ 88375 w 94270"/>
                <a:gd name="connsiteY1" fmla="*/ 31666 h 157496"/>
                <a:gd name="connsiteX2" fmla="*/ 46578 w 94270"/>
                <a:gd name="connsiteY2" fmla="*/ 75 h 157496"/>
                <a:gd name="connsiteX3" fmla="*/ 6371 w 94270"/>
                <a:gd name="connsiteY3" fmla="*/ 31208 h 157496"/>
                <a:gd name="connsiteX4" fmla="*/ 17956 w 94270"/>
                <a:gd name="connsiteY4" fmla="*/ 43111 h 157496"/>
                <a:gd name="connsiteX5" fmla="*/ 29541 w 94270"/>
                <a:gd name="connsiteY5" fmla="*/ 31437 h 157496"/>
                <a:gd name="connsiteX6" fmla="*/ 15457 w 94270"/>
                <a:gd name="connsiteY6" fmla="*/ 19991 h 157496"/>
                <a:gd name="connsiteX7" fmla="*/ 45669 w 94270"/>
                <a:gd name="connsiteY7" fmla="*/ 5798 h 157496"/>
                <a:gd name="connsiteX8" fmla="*/ 67476 w 94270"/>
                <a:gd name="connsiteY8" fmla="*/ 31437 h 157496"/>
                <a:gd name="connsiteX9" fmla="*/ 61116 w 94270"/>
                <a:gd name="connsiteY9" fmla="*/ 57533 h 157496"/>
                <a:gd name="connsiteX10" fmla="*/ 40899 w 94270"/>
                <a:gd name="connsiteY10" fmla="*/ 69437 h 157496"/>
                <a:gd name="connsiteX11" fmla="*/ 32039 w 94270"/>
                <a:gd name="connsiteY11" fmla="*/ 70124 h 157496"/>
                <a:gd name="connsiteX12" fmla="*/ 28632 w 94270"/>
                <a:gd name="connsiteY12" fmla="*/ 72871 h 157496"/>
                <a:gd name="connsiteX13" fmla="*/ 34084 w 94270"/>
                <a:gd name="connsiteY13" fmla="*/ 75389 h 157496"/>
                <a:gd name="connsiteX14" fmla="*/ 44079 w 94270"/>
                <a:gd name="connsiteY14" fmla="*/ 75389 h 157496"/>
                <a:gd name="connsiteX15" fmla="*/ 71111 w 94270"/>
                <a:gd name="connsiteY15" fmla="*/ 113390 h 157496"/>
                <a:gd name="connsiteX16" fmla="*/ 45442 w 94270"/>
                <a:gd name="connsiteY16" fmla="*/ 151161 h 157496"/>
                <a:gd name="connsiteX17" fmla="*/ 10687 w 94270"/>
                <a:gd name="connsiteY17" fmla="*/ 133763 h 157496"/>
                <a:gd name="connsiteX18" fmla="*/ 25679 w 94270"/>
                <a:gd name="connsiteY18" fmla="*/ 121173 h 157496"/>
                <a:gd name="connsiteX19" fmla="*/ 12958 w 94270"/>
                <a:gd name="connsiteY19" fmla="*/ 108353 h 157496"/>
                <a:gd name="connsiteX20" fmla="*/ 237 w 94270"/>
                <a:gd name="connsiteY20" fmla="*/ 121631 h 157496"/>
                <a:gd name="connsiteX21" fmla="*/ 46123 w 94270"/>
                <a:gd name="connsiteY21" fmla="*/ 157571 h 157496"/>
                <a:gd name="connsiteX22" fmla="*/ 94508 w 94270"/>
                <a:gd name="connsiteY22" fmla="*/ 113390 h 157496"/>
                <a:gd name="connsiteX23" fmla="*/ 56572 w 94270"/>
                <a:gd name="connsiteY23" fmla="*/ 71955 h 15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4270" h="157496">
                  <a:moveTo>
                    <a:pt x="56572" y="71955"/>
                  </a:moveTo>
                  <a:cubicBezTo>
                    <a:pt x="75199" y="65774"/>
                    <a:pt x="88375" y="49750"/>
                    <a:pt x="88375" y="31666"/>
                  </a:cubicBezTo>
                  <a:cubicBezTo>
                    <a:pt x="88375" y="12894"/>
                    <a:pt x="68385" y="75"/>
                    <a:pt x="46578" y="75"/>
                  </a:cubicBezTo>
                  <a:cubicBezTo>
                    <a:pt x="23635" y="75"/>
                    <a:pt x="6371" y="13810"/>
                    <a:pt x="6371" y="31208"/>
                  </a:cubicBezTo>
                  <a:cubicBezTo>
                    <a:pt x="6371" y="38762"/>
                    <a:pt x="11368" y="43111"/>
                    <a:pt x="17956" y="43111"/>
                  </a:cubicBezTo>
                  <a:cubicBezTo>
                    <a:pt x="24998" y="43111"/>
                    <a:pt x="29541" y="38075"/>
                    <a:pt x="29541" y="31437"/>
                  </a:cubicBezTo>
                  <a:cubicBezTo>
                    <a:pt x="29541" y="19991"/>
                    <a:pt x="18864" y="19991"/>
                    <a:pt x="15457" y="19991"/>
                  </a:cubicBezTo>
                  <a:cubicBezTo>
                    <a:pt x="22499" y="8774"/>
                    <a:pt x="37491" y="5798"/>
                    <a:pt x="45669" y="5798"/>
                  </a:cubicBezTo>
                  <a:cubicBezTo>
                    <a:pt x="54982" y="5798"/>
                    <a:pt x="67476" y="10834"/>
                    <a:pt x="67476" y="31437"/>
                  </a:cubicBezTo>
                  <a:cubicBezTo>
                    <a:pt x="67476" y="34184"/>
                    <a:pt x="67022" y="47461"/>
                    <a:pt x="61116" y="57533"/>
                  </a:cubicBezTo>
                  <a:cubicBezTo>
                    <a:pt x="54301" y="68522"/>
                    <a:pt x="46578" y="69208"/>
                    <a:pt x="40899" y="69437"/>
                  </a:cubicBezTo>
                  <a:cubicBezTo>
                    <a:pt x="39081" y="69666"/>
                    <a:pt x="33630" y="70124"/>
                    <a:pt x="32039" y="70124"/>
                  </a:cubicBezTo>
                  <a:cubicBezTo>
                    <a:pt x="30222" y="70353"/>
                    <a:pt x="28632" y="70582"/>
                    <a:pt x="28632" y="72871"/>
                  </a:cubicBezTo>
                  <a:cubicBezTo>
                    <a:pt x="28632" y="75389"/>
                    <a:pt x="30222" y="75389"/>
                    <a:pt x="34084" y="75389"/>
                  </a:cubicBezTo>
                  <a:lnTo>
                    <a:pt x="44079" y="75389"/>
                  </a:lnTo>
                  <a:cubicBezTo>
                    <a:pt x="62706" y="75389"/>
                    <a:pt x="71111" y="90956"/>
                    <a:pt x="71111" y="113390"/>
                  </a:cubicBezTo>
                  <a:cubicBezTo>
                    <a:pt x="71111" y="144523"/>
                    <a:pt x="55437" y="151161"/>
                    <a:pt x="45442" y="151161"/>
                  </a:cubicBezTo>
                  <a:cubicBezTo>
                    <a:pt x="35674" y="151161"/>
                    <a:pt x="18637" y="147270"/>
                    <a:pt x="10687" y="133763"/>
                  </a:cubicBezTo>
                  <a:cubicBezTo>
                    <a:pt x="18637" y="134908"/>
                    <a:pt x="25679" y="129872"/>
                    <a:pt x="25679" y="121173"/>
                  </a:cubicBezTo>
                  <a:cubicBezTo>
                    <a:pt x="25679" y="112932"/>
                    <a:pt x="19546" y="108353"/>
                    <a:pt x="12958" y="108353"/>
                  </a:cubicBezTo>
                  <a:cubicBezTo>
                    <a:pt x="7506" y="108353"/>
                    <a:pt x="237" y="111558"/>
                    <a:pt x="237" y="121631"/>
                  </a:cubicBezTo>
                  <a:cubicBezTo>
                    <a:pt x="237" y="142462"/>
                    <a:pt x="21363" y="157571"/>
                    <a:pt x="46123" y="157571"/>
                  </a:cubicBezTo>
                  <a:cubicBezTo>
                    <a:pt x="73836" y="157571"/>
                    <a:pt x="94508" y="136739"/>
                    <a:pt x="94508" y="113390"/>
                  </a:cubicBezTo>
                  <a:cubicBezTo>
                    <a:pt x="94508" y="94618"/>
                    <a:pt x="80197" y="76763"/>
                    <a:pt x="56572" y="71955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22ED3F7-193E-7019-EFEF-07BFF1B5895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4626200" y="4637832"/>
              <a:ext cx="95633" cy="157496"/>
            </a:xfrm>
            <a:custGeom>
              <a:avLst/>
              <a:gdLst>
                <a:gd name="connsiteX0" fmla="*/ 95876 w 95633"/>
                <a:gd name="connsiteY0" fmla="*/ 79281 h 157496"/>
                <a:gd name="connsiteX1" fmla="*/ 86789 w 95633"/>
                <a:gd name="connsiteY1" fmla="*/ 25714 h 157496"/>
                <a:gd name="connsiteX2" fmla="*/ 48173 w 95633"/>
                <a:gd name="connsiteY2" fmla="*/ 75 h 157496"/>
                <a:gd name="connsiteX3" fmla="*/ 8647 w 95633"/>
                <a:gd name="connsiteY3" fmla="*/ 27316 h 157496"/>
                <a:gd name="connsiteX4" fmla="*/ 242 w 95633"/>
                <a:gd name="connsiteY4" fmla="*/ 79281 h 157496"/>
                <a:gd name="connsiteX5" fmla="*/ 10464 w 95633"/>
                <a:gd name="connsiteY5" fmla="*/ 134450 h 157496"/>
                <a:gd name="connsiteX6" fmla="*/ 47945 w 95633"/>
                <a:gd name="connsiteY6" fmla="*/ 157571 h 157496"/>
                <a:gd name="connsiteX7" fmla="*/ 87471 w 95633"/>
                <a:gd name="connsiteY7" fmla="*/ 131016 h 157496"/>
                <a:gd name="connsiteX8" fmla="*/ 95876 w 95633"/>
                <a:gd name="connsiteY8" fmla="*/ 79281 h 157496"/>
                <a:gd name="connsiteX9" fmla="*/ 47945 w 95633"/>
                <a:gd name="connsiteY9" fmla="*/ 152535 h 157496"/>
                <a:gd name="connsiteX10" fmla="*/ 21595 w 95633"/>
                <a:gd name="connsiteY10" fmla="*/ 124836 h 157496"/>
                <a:gd name="connsiteX11" fmla="*/ 19096 w 95633"/>
                <a:gd name="connsiteY11" fmla="*/ 76534 h 157496"/>
                <a:gd name="connsiteX12" fmla="*/ 20914 w 95633"/>
                <a:gd name="connsiteY12" fmla="*/ 34413 h 157496"/>
                <a:gd name="connsiteX13" fmla="*/ 47945 w 95633"/>
                <a:gd name="connsiteY13" fmla="*/ 5111 h 157496"/>
                <a:gd name="connsiteX14" fmla="*/ 74750 w 95633"/>
                <a:gd name="connsiteY14" fmla="*/ 31894 h 157496"/>
                <a:gd name="connsiteX15" fmla="*/ 77022 w 95633"/>
                <a:gd name="connsiteY15" fmla="*/ 76534 h 157496"/>
                <a:gd name="connsiteX16" fmla="*/ 74523 w 95633"/>
                <a:gd name="connsiteY16" fmla="*/ 123920 h 157496"/>
                <a:gd name="connsiteX17" fmla="*/ 47945 w 95633"/>
                <a:gd name="connsiteY17" fmla="*/ 152535 h 15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633" h="157496">
                  <a:moveTo>
                    <a:pt x="95876" y="79281"/>
                  </a:moveTo>
                  <a:cubicBezTo>
                    <a:pt x="95876" y="60967"/>
                    <a:pt x="94740" y="42654"/>
                    <a:pt x="86789" y="25714"/>
                  </a:cubicBezTo>
                  <a:cubicBezTo>
                    <a:pt x="76340" y="3737"/>
                    <a:pt x="57713" y="75"/>
                    <a:pt x="48173" y="75"/>
                  </a:cubicBezTo>
                  <a:cubicBezTo>
                    <a:pt x="34543" y="75"/>
                    <a:pt x="17961" y="6027"/>
                    <a:pt x="8647" y="27316"/>
                  </a:cubicBezTo>
                  <a:cubicBezTo>
                    <a:pt x="1378" y="43111"/>
                    <a:pt x="242" y="60967"/>
                    <a:pt x="242" y="79281"/>
                  </a:cubicBezTo>
                  <a:cubicBezTo>
                    <a:pt x="242" y="96450"/>
                    <a:pt x="1151" y="117052"/>
                    <a:pt x="10464" y="134450"/>
                  </a:cubicBezTo>
                  <a:cubicBezTo>
                    <a:pt x="20232" y="152993"/>
                    <a:pt x="36815" y="157571"/>
                    <a:pt x="47945" y="157571"/>
                  </a:cubicBezTo>
                  <a:cubicBezTo>
                    <a:pt x="60212" y="157571"/>
                    <a:pt x="77476" y="152764"/>
                    <a:pt x="87471" y="131016"/>
                  </a:cubicBezTo>
                  <a:cubicBezTo>
                    <a:pt x="94740" y="115221"/>
                    <a:pt x="95876" y="97365"/>
                    <a:pt x="95876" y="79281"/>
                  </a:cubicBezTo>
                  <a:close/>
                  <a:moveTo>
                    <a:pt x="47945" y="152535"/>
                  </a:moveTo>
                  <a:cubicBezTo>
                    <a:pt x="39086" y="152535"/>
                    <a:pt x="25684" y="146812"/>
                    <a:pt x="21595" y="124836"/>
                  </a:cubicBezTo>
                  <a:cubicBezTo>
                    <a:pt x="19096" y="111100"/>
                    <a:pt x="19096" y="90040"/>
                    <a:pt x="19096" y="76534"/>
                  </a:cubicBezTo>
                  <a:cubicBezTo>
                    <a:pt x="19096" y="61883"/>
                    <a:pt x="19096" y="46774"/>
                    <a:pt x="20914" y="34413"/>
                  </a:cubicBezTo>
                  <a:cubicBezTo>
                    <a:pt x="25230" y="7171"/>
                    <a:pt x="42267" y="5111"/>
                    <a:pt x="47945" y="5111"/>
                  </a:cubicBezTo>
                  <a:cubicBezTo>
                    <a:pt x="55442" y="5111"/>
                    <a:pt x="70434" y="9231"/>
                    <a:pt x="74750" y="31894"/>
                  </a:cubicBezTo>
                  <a:cubicBezTo>
                    <a:pt x="77022" y="44714"/>
                    <a:pt x="77022" y="62112"/>
                    <a:pt x="77022" y="76534"/>
                  </a:cubicBezTo>
                  <a:cubicBezTo>
                    <a:pt x="77022" y="93703"/>
                    <a:pt x="77022" y="109269"/>
                    <a:pt x="74523" y="123920"/>
                  </a:cubicBezTo>
                  <a:cubicBezTo>
                    <a:pt x="71116" y="145667"/>
                    <a:pt x="58168" y="152535"/>
                    <a:pt x="47945" y="152535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5D269DD-D673-AB08-CDEE-686D0CBA86E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4751137" y="4637832"/>
              <a:ext cx="74962" cy="152460"/>
            </a:xfrm>
            <a:custGeom>
              <a:avLst/>
              <a:gdLst>
                <a:gd name="connsiteX0" fmla="*/ 46815 w 74962"/>
                <a:gd name="connsiteY0" fmla="*/ 6027 h 152460"/>
                <a:gd name="connsiteX1" fmla="*/ 41590 w 74962"/>
                <a:gd name="connsiteY1" fmla="*/ 75 h 152460"/>
                <a:gd name="connsiteX2" fmla="*/ 247 w 74962"/>
                <a:gd name="connsiteY2" fmla="*/ 14726 h 152460"/>
                <a:gd name="connsiteX3" fmla="*/ 247 w 74962"/>
                <a:gd name="connsiteY3" fmla="*/ 21822 h 152460"/>
                <a:gd name="connsiteX4" fmla="*/ 30005 w 74962"/>
                <a:gd name="connsiteY4" fmla="*/ 15870 h 152460"/>
                <a:gd name="connsiteX5" fmla="*/ 30005 w 74962"/>
                <a:gd name="connsiteY5" fmla="*/ 134450 h 152460"/>
                <a:gd name="connsiteX6" fmla="*/ 8879 w 74962"/>
                <a:gd name="connsiteY6" fmla="*/ 145438 h 152460"/>
                <a:gd name="connsiteX7" fmla="*/ 1610 w 74962"/>
                <a:gd name="connsiteY7" fmla="*/ 145438 h 152460"/>
                <a:gd name="connsiteX8" fmla="*/ 1610 w 74962"/>
                <a:gd name="connsiteY8" fmla="*/ 152535 h 152460"/>
                <a:gd name="connsiteX9" fmla="*/ 38410 w 74962"/>
                <a:gd name="connsiteY9" fmla="*/ 151848 h 152460"/>
                <a:gd name="connsiteX10" fmla="*/ 75209 w 74962"/>
                <a:gd name="connsiteY10" fmla="*/ 152535 h 152460"/>
                <a:gd name="connsiteX11" fmla="*/ 75209 w 74962"/>
                <a:gd name="connsiteY11" fmla="*/ 145438 h 152460"/>
                <a:gd name="connsiteX12" fmla="*/ 67940 w 74962"/>
                <a:gd name="connsiteY12" fmla="*/ 145438 h 152460"/>
                <a:gd name="connsiteX13" fmla="*/ 46815 w 74962"/>
                <a:gd name="connsiteY13" fmla="*/ 134450 h 152460"/>
                <a:gd name="connsiteX14" fmla="*/ 46815 w 74962"/>
                <a:gd name="connsiteY14" fmla="*/ 6027 h 15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962" h="152460">
                  <a:moveTo>
                    <a:pt x="46815" y="6027"/>
                  </a:moveTo>
                  <a:cubicBezTo>
                    <a:pt x="46815" y="533"/>
                    <a:pt x="46815" y="75"/>
                    <a:pt x="41590" y="75"/>
                  </a:cubicBezTo>
                  <a:cubicBezTo>
                    <a:pt x="27506" y="14726"/>
                    <a:pt x="7516" y="14726"/>
                    <a:pt x="247" y="14726"/>
                  </a:cubicBezTo>
                  <a:lnTo>
                    <a:pt x="247" y="21822"/>
                  </a:lnTo>
                  <a:cubicBezTo>
                    <a:pt x="4790" y="21822"/>
                    <a:pt x="18193" y="21822"/>
                    <a:pt x="30005" y="15870"/>
                  </a:cubicBezTo>
                  <a:lnTo>
                    <a:pt x="30005" y="134450"/>
                  </a:lnTo>
                  <a:cubicBezTo>
                    <a:pt x="30005" y="142691"/>
                    <a:pt x="29323" y="145438"/>
                    <a:pt x="8879" y="145438"/>
                  </a:cubicBezTo>
                  <a:lnTo>
                    <a:pt x="1610" y="145438"/>
                  </a:lnTo>
                  <a:lnTo>
                    <a:pt x="1610" y="152535"/>
                  </a:lnTo>
                  <a:cubicBezTo>
                    <a:pt x="9561" y="151848"/>
                    <a:pt x="29323" y="151848"/>
                    <a:pt x="38410" y="151848"/>
                  </a:cubicBezTo>
                  <a:cubicBezTo>
                    <a:pt x="47496" y="151848"/>
                    <a:pt x="67259" y="151848"/>
                    <a:pt x="75209" y="152535"/>
                  </a:cubicBezTo>
                  <a:lnTo>
                    <a:pt x="75209" y="145438"/>
                  </a:lnTo>
                  <a:lnTo>
                    <a:pt x="67940" y="145438"/>
                  </a:lnTo>
                  <a:cubicBezTo>
                    <a:pt x="47496" y="145438"/>
                    <a:pt x="46815" y="142920"/>
                    <a:pt x="46815" y="134450"/>
                  </a:cubicBezTo>
                  <a:lnTo>
                    <a:pt x="46815" y="6027"/>
                  </a:ln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359DF4C-D720-9404-ECC3-51C281CD148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4854040" y="4637832"/>
              <a:ext cx="94270" cy="157496"/>
            </a:xfrm>
            <a:custGeom>
              <a:avLst/>
              <a:gdLst>
                <a:gd name="connsiteX0" fmla="*/ 20696 w 94270"/>
                <a:gd name="connsiteY0" fmla="*/ 77449 h 157496"/>
                <a:gd name="connsiteX1" fmla="*/ 20696 w 94270"/>
                <a:gd name="connsiteY1" fmla="*/ 71955 h 157496"/>
                <a:gd name="connsiteX2" fmla="*/ 60449 w 94270"/>
                <a:gd name="connsiteY2" fmla="*/ 5798 h 157496"/>
                <a:gd name="connsiteX3" fmla="*/ 80439 w 94270"/>
                <a:gd name="connsiteY3" fmla="*/ 14954 h 157496"/>
                <a:gd name="connsiteX4" fmla="*/ 67945 w 94270"/>
                <a:gd name="connsiteY4" fmla="*/ 25256 h 157496"/>
                <a:gd name="connsiteX5" fmla="*/ 78395 w 94270"/>
                <a:gd name="connsiteY5" fmla="*/ 35786 h 157496"/>
                <a:gd name="connsiteX6" fmla="*/ 88844 w 94270"/>
                <a:gd name="connsiteY6" fmla="*/ 24798 h 157496"/>
                <a:gd name="connsiteX7" fmla="*/ 59995 w 94270"/>
                <a:gd name="connsiteY7" fmla="*/ 75 h 157496"/>
                <a:gd name="connsiteX8" fmla="*/ 252 w 94270"/>
                <a:gd name="connsiteY8" fmla="*/ 80196 h 157496"/>
                <a:gd name="connsiteX9" fmla="*/ 47728 w 94270"/>
                <a:gd name="connsiteY9" fmla="*/ 157571 h 157496"/>
                <a:gd name="connsiteX10" fmla="*/ 94523 w 94270"/>
                <a:gd name="connsiteY10" fmla="*/ 105835 h 157496"/>
                <a:gd name="connsiteX11" fmla="*/ 49091 w 94270"/>
                <a:gd name="connsiteY11" fmla="*/ 54786 h 157496"/>
                <a:gd name="connsiteX12" fmla="*/ 20696 w 94270"/>
                <a:gd name="connsiteY12" fmla="*/ 77449 h 157496"/>
                <a:gd name="connsiteX13" fmla="*/ 47728 w 94270"/>
                <a:gd name="connsiteY13" fmla="*/ 151161 h 157496"/>
                <a:gd name="connsiteX14" fmla="*/ 25240 w 94270"/>
                <a:gd name="connsiteY14" fmla="*/ 133992 h 157496"/>
                <a:gd name="connsiteX15" fmla="*/ 21151 w 94270"/>
                <a:gd name="connsiteY15" fmla="*/ 100799 h 157496"/>
                <a:gd name="connsiteX16" fmla="*/ 48864 w 94270"/>
                <a:gd name="connsiteY16" fmla="*/ 60051 h 157496"/>
                <a:gd name="connsiteX17" fmla="*/ 69990 w 94270"/>
                <a:gd name="connsiteY17" fmla="*/ 74244 h 157496"/>
                <a:gd name="connsiteX18" fmla="*/ 74079 w 94270"/>
                <a:gd name="connsiteY18" fmla="*/ 105606 h 157496"/>
                <a:gd name="connsiteX19" fmla="*/ 70217 w 94270"/>
                <a:gd name="connsiteY19" fmla="*/ 136282 h 157496"/>
                <a:gd name="connsiteX20" fmla="*/ 47728 w 94270"/>
                <a:gd name="connsiteY20" fmla="*/ 151161 h 15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4270" h="157496">
                  <a:moveTo>
                    <a:pt x="20696" y="77449"/>
                  </a:moveTo>
                  <a:lnTo>
                    <a:pt x="20696" y="71955"/>
                  </a:lnTo>
                  <a:cubicBezTo>
                    <a:pt x="20696" y="14039"/>
                    <a:pt x="48864" y="5798"/>
                    <a:pt x="60449" y="5798"/>
                  </a:cubicBezTo>
                  <a:cubicBezTo>
                    <a:pt x="65901" y="5798"/>
                    <a:pt x="75442" y="7171"/>
                    <a:pt x="80439" y="14954"/>
                  </a:cubicBezTo>
                  <a:cubicBezTo>
                    <a:pt x="77032" y="14954"/>
                    <a:pt x="67945" y="14954"/>
                    <a:pt x="67945" y="25256"/>
                  </a:cubicBezTo>
                  <a:cubicBezTo>
                    <a:pt x="67945" y="32352"/>
                    <a:pt x="73397" y="35786"/>
                    <a:pt x="78395" y="35786"/>
                  </a:cubicBezTo>
                  <a:cubicBezTo>
                    <a:pt x="82029" y="35786"/>
                    <a:pt x="88844" y="33726"/>
                    <a:pt x="88844" y="24798"/>
                  </a:cubicBezTo>
                  <a:cubicBezTo>
                    <a:pt x="88844" y="11063"/>
                    <a:pt x="78849" y="75"/>
                    <a:pt x="59995" y="75"/>
                  </a:cubicBezTo>
                  <a:cubicBezTo>
                    <a:pt x="30919" y="75"/>
                    <a:pt x="252" y="29605"/>
                    <a:pt x="252" y="80196"/>
                  </a:cubicBezTo>
                  <a:cubicBezTo>
                    <a:pt x="252" y="141318"/>
                    <a:pt x="26603" y="157571"/>
                    <a:pt x="47728" y="157571"/>
                  </a:cubicBezTo>
                  <a:cubicBezTo>
                    <a:pt x="72943" y="157571"/>
                    <a:pt x="94523" y="136053"/>
                    <a:pt x="94523" y="105835"/>
                  </a:cubicBezTo>
                  <a:cubicBezTo>
                    <a:pt x="94523" y="76763"/>
                    <a:pt x="74306" y="54786"/>
                    <a:pt x="49091" y="54786"/>
                  </a:cubicBezTo>
                  <a:cubicBezTo>
                    <a:pt x="33644" y="54786"/>
                    <a:pt x="25240" y="66461"/>
                    <a:pt x="20696" y="77449"/>
                  </a:cubicBezTo>
                  <a:close/>
                  <a:moveTo>
                    <a:pt x="47728" y="151161"/>
                  </a:moveTo>
                  <a:cubicBezTo>
                    <a:pt x="33417" y="151161"/>
                    <a:pt x="26603" y="137426"/>
                    <a:pt x="25240" y="133992"/>
                  </a:cubicBezTo>
                  <a:cubicBezTo>
                    <a:pt x="21151" y="123233"/>
                    <a:pt x="21151" y="104920"/>
                    <a:pt x="21151" y="100799"/>
                  </a:cubicBezTo>
                  <a:cubicBezTo>
                    <a:pt x="21151" y="82943"/>
                    <a:pt x="28420" y="60051"/>
                    <a:pt x="48864" y="60051"/>
                  </a:cubicBezTo>
                  <a:cubicBezTo>
                    <a:pt x="52499" y="60051"/>
                    <a:pt x="62948" y="60051"/>
                    <a:pt x="69990" y="74244"/>
                  </a:cubicBezTo>
                  <a:cubicBezTo>
                    <a:pt x="74079" y="82715"/>
                    <a:pt x="74079" y="94389"/>
                    <a:pt x="74079" y="105606"/>
                  </a:cubicBezTo>
                  <a:cubicBezTo>
                    <a:pt x="74079" y="116595"/>
                    <a:pt x="74079" y="128040"/>
                    <a:pt x="70217" y="136282"/>
                  </a:cubicBezTo>
                  <a:cubicBezTo>
                    <a:pt x="63402" y="150017"/>
                    <a:pt x="52953" y="151161"/>
                    <a:pt x="47728" y="151161"/>
                  </a:cubicBez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78C0C38F-0FB5-9443-AE2D-44BAC8573EF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4964667" y="4689110"/>
              <a:ext cx="186042" cy="103700"/>
            </a:xfrm>
            <a:custGeom>
              <a:avLst/>
              <a:gdLst>
                <a:gd name="connsiteX0" fmla="*/ 13660 w 186042"/>
                <a:gd name="connsiteY0" fmla="*/ 87751 h 103700"/>
                <a:gd name="connsiteX1" fmla="*/ 11615 w 186042"/>
                <a:gd name="connsiteY1" fmla="*/ 97594 h 103700"/>
                <a:gd name="connsiteX2" fmla="*/ 18203 w 186042"/>
                <a:gd name="connsiteY2" fmla="*/ 103775 h 103700"/>
                <a:gd name="connsiteX3" fmla="*/ 26608 w 186042"/>
                <a:gd name="connsiteY3" fmla="*/ 97365 h 103700"/>
                <a:gd name="connsiteX4" fmla="*/ 30924 w 186042"/>
                <a:gd name="connsiteY4" fmla="*/ 80425 h 103700"/>
                <a:gd name="connsiteX5" fmla="*/ 35921 w 186042"/>
                <a:gd name="connsiteY5" fmla="*/ 59823 h 103700"/>
                <a:gd name="connsiteX6" fmla="*/ 39783 w 186042"/>
                <a:gd name="connsiteY6" fmla="*/ 44485 h 103700"/>
                <a:gd name="connsiteX7" fmla="*/ 42736 w 186042"/>
                <a:gd name="connsiteY7" fmla="*/ 33039 h 103700"/>
                <a:gd name="connsiteX8" fmla="*/ 79763 w 186042"/>
                <a:gd name="connsiteY8" fmla="*/ 5111 h 103700"/>
                <a:gd name="connsiteX9" fmla="*/ 92029 w 186042"/>
                <a:gd name="connsiteY9" fmla="*/ 21135 h 103700"/>
                <a:gd name="connsiteX10" fmla="*/ 88622 w 186042"/>
                <a:gd name="connsiteY10" fmla="*/ 40136 h 103700"/>
                <a:gd name="connsiteX11" fmla="*/ 82261 w 186042"/>
                <a:gd name="connsiteY11" fmla="*/ 66690 h 103700"/>
                <a:gd name="connsiteX12" fmla="*/ 77718 w 186042"/>
                <a:gd name="connsiteY12" fmla="*/ 84088 h 103700"/>
                <a:gd name="connsiteX13" fmla="*/ 74765 w 186042"/>
                <a:gd name="connsiteY13" fmla="*/ 97594 h 103700"/>
                <a:gd name="connsiteX14" fmla="*/ 81353 w 186042"/>
                <a:gd name="connsiteY14" fmla="*/ 103775 h 103700"/>
                <a:gd name="connsiteX15" fmla="*/ 91575 w 186042"/>
                <a:gd name="connsiteY15" fmla="*/ 90727 h 103700"/>
                <a:gd name="connsiteX16" fmla="*/ 105204 w 186042"/>
                <a:gd name="connsiteY16" fmla="*/ 35557 h 103700"/>
                <a:gd name="connsiteX17" fmla="*/ 142685 w 186042"/>
                <a:gd name="connsiteY17" fmla="*/ 5111 h 103700"/>
                <a:gd name="connsiteX18" fmla="*/ 154952 w 186042"/>
                <a:gd name="connsiteY18" fmla="*/ 21135 h 103700"/>
                <a:gd name="connsiteX19" fmla="*/ 140868 w 186042"/>
                <a:gd name="connsiteY19" fmla="*/ 72413 h 103700"/>
                <a:gd name="connsiteX20" fmla="*/ 137915 w 186042"/>
                <a:gd name="connsiteY20" fmla="*/ 85004 h 103700"/>
                <a:gd name="connsiteX21" fmla="*/ 156542 w 186042"/>
                <a:gd name="connsiteY21" fmla="*/ 103775 h 103700"/>
                <a:gd name="connsiteX22" fmla="*/ 186300 w 186042"/>
                <a:gd name="connsiteY22" fmla="*/ 68522 h 103700"/>
                <a:gd name="connsiteX23" fmla="*/ 183574 w 186042"/>
                <a:gd name="connsiteY23" fmla="*/ 66232 h 103700"/>
                <a:gd name="connsiteX24" fmla="*/ 180166 w 186042"/>
                <a:gd name="connsiteY24" fmla="*/ 70353 h 103700"/>
                <a:gd name="connsiteX25" fmla="*/ 156996 w 186042"/>
                <a:gd name="connsiteY25" fmla="*/ 98739 h 103700"/>
                <a:gd name="connsiteX26" fmla="*/ 151544 w 186042"/>
                <a:gd name="connsiteY26" fmla="*/ 91185 h 103700"/>
                <a:gd name="connsiteX27" fmla="*/ 155633 w 186042"/>
                <a:gd name="connsiteY27" fmla="*/ 74931 h 103700"/>
                <a:gd name="connsiteX28" fmla="*/ 169490 w 186042"/>
                <a:gd name="connsiteY28" fmla="*/ 24569 h 103700"/>
                <a:gd name="connsiteX29" fmla="*/ 143367 w 186042"/>
                <a:gd name="connsiteY29" fmla="*/ 75 h 103700"/>
                <a:gd name="connsiteX30" fmla="*/ 106340 w 186042"/>
                <a:gd name="connsiteY30" fmla="*/ 22280 h 103700"/>
                <a:gd name="connsiteX31" fmla="*/ 99071 w 186042"/>
                <a:gd name="connsiteY31" fmla="*/ 6027 h 103700"/>
                <a:gd name="connsiteX32" fmla="*/ 80444 w 186042"/>
                <a:gd name="connsiteY32" fmla="*/ 75 h 103700"/>
                <a:gd name="connsiteX33" fmla="*/ 45007 w 186042"/>
                <a:gd name="connsiteY33" fmla="*/ 19991 h 103700"/>
                <a:gd name="connsiteX34" fmla="*/ 24109 w 186042"/>
                <a:gd name="connsiteY34" fmla="*/ 75 h 103700"/>
                <a:gd name="connsiteX35" fmla="*/ 7299 w 186042"/>
                <a:gd name="connsiteY35" fmla="*/ 13123 h 103700"/>
                <a:gd name="connsiteX36" fmla="*/ 257 w 186042"/>
                <a:gd name="connsiteY36" fmla="*/ 35328 h 103700"/>
                <a:gd name="connsiteX37" fmla="*/ 2983 w 186042"/>
                <a:gd name="connsiteY37" fmla="*/ 37617 h 103700"/>
                <a:gd name="connsiteX38" fmla="*/ 6845 w 186042"/>
                <a:gd name="connsiteY38" fmla="*/ 32352 h 103700"/>
                <a:gd name="connsiteX39" fmla="*/ 23427 w 186042"/>
                <a:gd name="connsiteY39" fmla="*/ 5111 h 103700"/>
                <a:gd name="connsiteX40" fmla="*/ 30469 w 186042"/>
                <a:gd name="connsiteY40" fmla="*/ 15641 h 103700"/>
                <a:gd name="connsiteX41" fmla="*/ 26835 w 186042"/>
                <a:gd name="connsiteY41" fmla="*/ 34870 h 103700"/>
                <a:gd name="connsiteX42" fmla="*/ 13660 w 186042"/>
                <a:gd name="connsiteY42" fmla="*/ 87751 h 10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86042" h="103700">
                  <a:moveTo>
                    <a:pt x="13660" y="87751"/>
                  </a:moveTo>
                  <a:cubicBezTo>
                    <a:pt x="12978" y="91185"/>
                    <a:pt x="11615" y="96450"/>
                    <a:pt x="11615" y="97594"/>
                  </a:cubicBezTo>
                  <a:cubicBezTo>
                    <a:pt x="11615" y="101715"/>
                    <a:pt x="14795" y="103775"/>
                    <a:pt x="18203" y="103775"/>
                  </a:cubicBezTo>
                  <a:cubicBezTo>
                    <a:pt x="20929" y="103775"/>
                    <a:pt x="25017" y="101944"/>
                    <a:pt x="26608" y="97365"/>
                  </a:cubicBezTo>
                  <a:cubicBezTo>
                    <a:pt x="26835" y="96907"/>
                    <a:pt x="29561" y="86148"/>
                    <a:pt x="30924" y="80425"/>
                  </a:cubicBezTo>
                  <a:lnTo>
                    <a:pt x="35921" y="59823"/>
                  </a:lnTo>
                  <a:cubicBezTo>
                    <a:pt x="37284" y="54786"/>
                    <a:pt x="38647" y="49750"/>
                    <a:pt x="39783" y="44485"/>
                  </a:cubicBezTo>
                  <a:cubicBezTo>
                    <a:pt x="40691" y="40593"/>
                    <a:pt x="42509" y="33955"/>
                    <a:pt x="42736" y="33039"/>
                  </a:cubicBezTo>
                  <a:cubicBezTo>
                    <a:pt x="46143" y="25943"/>
                    <a:pt x="58183" y="5111"/>
                    <a:pt x="79763" y="5111"/>
                  </a:cubicBezTo>
                  <a:cubicBezTo>
                    <a:pt x="89985" y="5111"/>
                    <a:pt x="92029" y="13581"/>
                    <a:pt x="92029" y="21135"/>
                  </a:cubicBezTo>
                  <a:cubicBezTo>
                    <a:pt x="92029" y="26858"/>
                    <a:pt x="90439" y="33268"/>
                    <a:pt x="88622" y="40136"/>
                  </a:cubicBezTo>
                  <a:lnTo>
                    <a:pt x="82261" y="66690"/>
                  </a:lnTo>
                  <a:lnTo>
                    <a:pt x="77718" y="84088"/>
                  </a:lnTo>
                  <a:cubicBezTo>
                    <a:pt x="76809" y="88666"/>
                    <a:pt x="74765" y="96450"/>
                    <a:pt x="74765" y="97594"/>
                  </a:cubicBezTo>
                  <a:cubicBezTo>
                    <a:pt x="74765" y="101715"/>
                    <a:pt x="77945" y="103775"/>
                    <a:pt x="81353" y="103775"/>
                  </a:cubicBezTo>
                  <a:cubicBezTo>
                    <a:pt x="88395" y="103775"/>
                    <a:pt x="89757" y="98052"/>
                    <a:pt x="91575" y="90727"/>
                  </a:cubicBezTo>
                  <a:cubicBezTo>
                    <a:pt x="94755" y="77907"/>
                    <a:pt x="103160" y="44485"/>
                    <a:pt x="105204" y="35557"/>
                  </a:cubicBezTo>
                  <a:cubicBezTo>
                    <a:pt x="105886" y="32581"/>
                    <a:pt x="117925" y="5111"/>
                    <a:pt x="142685" y="5111"/>
                  </a:cubicBezTo>
                  <a:cubicBezTo>
                    <a:pt x="152453" y="5111"/>
                    <a:pt x="154952" y="12894"/>
                    <a:pt x="154952" y="21135"/>
                  </a:cubicBezTo>
                  <a:cubicBezTo>
                    <a:pt x="154952" y="34184"/>
                    <a:pt x="145411" y="60280"/>
                    <a:pt x="140868" y="72413"/>
                  </a:cubicBezTo>
                  <a:cubicBezTo>
                    <a:pt x="138824" y="77907"/>
                    <a:pt x="137915" y="80425"/>
                    <a:pt x="137915" y="85004"/>
                  </a:cubicBezTo>
                  <a:cubicBezTo>
                    <a:pt x="137915" y="95763"/>
                    <a:pt x="145866" y="103775"/>
                    <a:pt x="156542" y="103775"/>
                  </a:cubicBezTo>
                  <a:cubicBezTo>
                    <a:pt x="177895" y="103775"/>
                    <a:pt x="186300" y="70353"/>
                    <a:pt x="186300" y="68522"/>
                  </a:cubicBezTo>
                  <a:cubicBezTo>
                    <a:pt x="186300" y="66232"/>
                    <a:pt x="184255" y="66232"/>
                    <a:pt x="183574" y="66232"/>
                  </a:cubicBezTo>
                  <a:cubicBezTo>
                    <a:pt x="181302" y="66232"/>
                    <a:pt x="181302" y="66919"/>
                    <a:pt x="180166" y="70353"/>
                  </a:cubicBezTo>
                  <a:cubicBezTo>
                    <a:pt x="176759" y="82486"/>
                    <a:pt x="169490" y="98739"/>
                    <a:pt x="156996" y="98739"/>
                  </a:cubicBezTo>
                  <a:cubicBezTo>
                    <a:pt x="153135" y="98739"/>
                    <a:pt x="151544" y="96450"/>
                    <a:pt x="151544" y="91185"/>
                  </a:cubicBezTo>
                  <a:cubicBezTo>
                    <a:pt x="151544" y="85462"/>
                    <a:pt x="153589" y="79967"/>
                    <a:pt x="155633" y="74931"/>
                  </a:cubicBezTo>
                  <a:cubicBezTo>
                    <a:pt x="159949" y="63027"/>
                    <a:pt x="169490" y="37617"/>
                    <a:pt x="169490" y="24569"/>
                  </a:cubicBezTo>
                  <a:cubicBezTo>
                    <a:pt x="169490" y="9689"/>
                    <a:pt x="160404" y="75"/>
                    <a:pt x="143367" y="75"/>
                  </a:cubicBezTo>
                  <a:cubicBezTo>
                    <a:pt x="126330" y="75"/>
                    <a:pt x="114745" y="10147"/>
                    <a:pt x="106340" y="22280"/>
                  </a:cubicBezTo>
                  <a:cubicBezTo>
                    <a:pt x="106113" y="19304"/>
                    <a:pt x="105431" y="11521"/>
                    <a:pt x="99071" y="6027"/>
                  </a:cubicBezTo>
                  <a:cubicBezTo>
                    <a:pt x="93392" y="1219"/>
                    <a:pt x="86123" y="75"/>
                    <a:pt x="80444" y="75"/>
                  </a:cubicBezTo>
                  <a:cubicBezTo>
                    <a:pt x="60000" y="75"/>
                    <a:pt x="48869" y="14726"/>
                    <a:pt x="45007" y="19991"/>
                  </a:cubicBezTo>
                  <a:cubicBezTo>
                    <a:pt x="43872" y="6942"/>
                    <a:pt x="34331" y="75"/>
                    <a:pt x="24109" y="75"/>
                  </a:cubicBezTo>
                  <a:cubicBezTo>
                    <a:pt x="13660" y="75"/>
                    <a:pt x="9344" y="9003"/>
                    <a:pt x="7299" y="13123"/>
                  </a:cubicBezTo>
                  <a:cubicBezTo>
                    <a:pt x="3210" y="21135"/>
                    <a:pt x="257" y="34642"/>
                    <a:pt x="257" y="35328"/>
                  </a:cubicBezTo>
                  <a:cubicBezTo>
                    <a:pt x="257" y="37617"/>
                    <a:pt x="2529" y="37617"/>
                    <a:pt x="2983" y="37617"/>
                  </a:cubicBezTo>
                  <a:cubicBezTo>
                    <a:pt x="5255" y="37617"/>
                    <a:pt x="5482" y="37389"/>
                    <a:pt x="6845" y="32352"/>
                  </a:cubicBezTo>
                  <a:cubicBezTo>
                    <a:pt x="10706" y="16099"/>
                    <a:pt x="15250" y="5111"/>
                    <a:pt x="23427" y="5111"/>
                  </a:cubicBezTo>
                  <a:cubicBezTo>
                    <a:pt x="27062" y="5111"/>
                    <a:pt x="30469" y="6942"/>
                    <a:pt x="30469" y="15641"/>
                  </a:cubicBezTo>
                  <a:cubicBezTo>
                    <a:pt x="30469" y="20449"/>
                    <a:pt x="29788" y="22967"/>
                    <a:pt x="26835" y="34870"/>
                  </a:cubicBezTo>
                  <a:lnTo>
                    <a:pt x="13660" y="87751"/>
                  </a:lnTo>
                  <a:close/>
                </a:path>
              </a:pathLst>
            </a:custGeom>
            <a:grpFill/>
            <a:ln w="244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195" name="Group 194" descr="\documentclass{article}&#10;\usepackage{amsmath}&#10;\usepackage{tensor}&#10;\pagestyle{empty}&#10;\begin{document}&#10;&#10;&#10;$$\ell^{(p)}_{c}=0.3164m$$&#10;&#10;\end{document}" title="IguanaTex Vector Display">
            <a:extLst>
              <a:ext uri="{FF2B5EF4-FFF2-40B4-BE49-F238E27FC236}">
                <a16:creationId xmlns:a16="http://schemas.microsoft.com/office/drawing/2014/main" id="{079957B8-5AAA-9FA4-1E98-43D55560096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450863" y="3909813"/>
            <a:ext cx="1620131" cy="301664"/>
            <a:chOff x="14174064" y="5435262"/>
            <a:chExt cx="1620131" cy="301664"/>
          </a:xfrm>
          <a:solidFill>
            <a:srgbClr val="0000CB"/>
          </a:solidFill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C16591-AC02-BD4C-5B25-5809D6E036B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4174064" y="5494195"/>
              <a:ext cx="97177" cy="181437"/>
            </a:xfrm>
            <a:custGeom>
              <a:avLst/>
              <a:gdLst>
                <a:gd name="connsiteX0" fmla="*/ 1457 w 97177"/>
                <a:gd name="connsiteY0" fmla="*/ 153424 h 181437"/>
                <a:gd name="connsiteX1" fmla="*/ 201 w 97177"/>
                <a:gd name="connsiteY1" fmla="*/ 155954 h 181437"/>
                <a:gd name="connsiteX2" fmla="*/ 3215 w 97177"/>
                <a:gd name="connsiteY2" fmla="*/ 159244 h 181437"/>
                <a:gd name="connsiteX3" fmla="*/ 12254 w 97177"/>
                <a:gd name="connsiteY3" fmla="*/ 151399 h 181437"/>
                <a:gd name="connsiteX4" fmla="*/ 21294 w 97177"/>
                <a:gd name="connsiteY4" fmla="*/ 142796 h 181437"/>
                <a:gd name="connsiteX5" fmla="*/ 49418 w 97177"/>
                <a:gd name="connsiteY5" fmla="*/ 181512 h 181437"/>
                <a:gd name="connsiteX6" fmla="*/ 73524 w 97177"/>
                <a:gd name="connsiteY6" fmla="*/ 171896 h 181437"/>
                <a:gd name="connsiteX7" fmla="*/ 88841 w 97177"/>
                <a:gd name="connsiteY7" fmla="*/ 156966 h 181437"/>
                <a:gd name="connsiteX8" fmla="*/ 85828 w 97177"/>
                <a:gd name="connsiteY8" fmla="*/ 153930 h 181437"/>
                <a:gd name="connsiteX9" fmla="*/ 82564 w 97177"/>
                <a:gd name="connsiteY9" fmla="*/ 156207 h 181437"/>
                <a:gd name="connsiteX10" fmla="*/ 49920 w 97177"/>
                <a:gd name="connsiteY10" fmla="*/ 175945 h 181437"/>
                <a:gd name="connsiteX11" fmla="*/ 34603 w 97177"/>
                <a:gd name="connsiteY11" fmla="*/ 143049 h 181437"/>
                <a:gd name="connsiteX12" fmla="*/ 35858 w 97177"/>
                <a:gd name="connsiteY12" fmla="*/ 128625 h 181437"/>
                <a:gd name="connsiteX13" fmla="*/ 41382 w 97177"/>
                <a:gd name="connsiteY13" fmla="*/ 122298 h 181437"/>
                <a:gd name="connsiteX14" fmla="*/ 97379 w 97177"/>
                <a:gd name="connsiteY14" fmla="*/ 19813 h 181437"/>
                <a:gd name="connsiteX15" fmla="*/ 82564 w 97177"/>
                <a:gd name="connsiteY15" fmla="*/ 75 h 181437"/>
                <a:gd name="connsiteX16" fmla="*/ 40629 w 97177"/>
                <a:gd name="connsiteY16" fmla="*/ 47648 h 181437"/>
                <a:gd name="connsiteX17" fmla="*/ 20792 w 97177"/>
                <a:gd name="connsiteY17" fmla="*/ 134951 h 181437"/>
                <a:gd name="connsiteX18" fmla="*/ 1457 w 97177"/>
                <a:gd name="connsiteY18" fmla="*/ 153424 h 181437"/>
                <a:gd name="connsiteX19" fmla="*/ 37114 w 97177"/>
                <a:gd name="connsiteY19" fmla="*/ 117997 h 181437"/>
                <a:gd name="connsiteX20" fmla="*/ 62726 w 97177"/>
                <a:gd name="connsiteY20" fmla="*/ 29429 h 181437"/>
                <a:gd name="connsiteX21" fmla="*/ 82815 w 97177"/>
                <a:gd name="connsiteY21" fmla="*/ 5642 h 181437"/>
                <a:gd name="connsiteX22" fmla="*/ 91352 w 97177"/>
                <a:gd name="connsiteY22" fmla="*/ 18800 h 181437"/>
                <a:gd name="connsiteX23" fmla="*/ 37114 w 97177"/>
                <a:gd name="connsiteY23" fmla="*/ 117997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177" h="181437">
                  <a:moveTo>
                    <a:pt x="1457" y="153424"/>
                  </a:moveTo>
                  <a:cubicBezTo>
                    <a:pt x="955" y="154183"/>
                    <a:pt x="201" y="154942"/>
                    <a:pt x="201" y="155954"/>
                  </a:cubicBezTo>
                  <a:cubicBezTo>
                    <a:pt x="201" y="157219"/>
                    <a:pt x="1708" y="159244"/>
                    <a:pt x="3215" y="159244"/>
                  </a:cubicBezTo>
                  <a:cubicBezTo>
                    <a:pt x="4470" y="159244"/>
                    <a:pt x="5223" y="158485"/>
                    <a:pt x="12254" y="151399"/>
                  </a:cubicBezTo>
                  <a:cubicBezTo>
                    <a:pt x="14263" y="149628"/>
                    <a:pt x="19285" y="144820"/>
                    <a:pt x="21294" y="142796"/>
                  </a:cubicBezTo>
                  <a:cubicBezTo>
                    <a:pt x="23805" y="162787"/>
                    <a:pt x="31087" y="181512"/>
                    <a:pt x="49418" y="181512"/>
                  </a:cubicBezTo>
                  <a:cubicBezTo>
                    <a:pt x="59462" y="181512"/>
                    <a:pt x="68251" y="175692"/>
                    <a:pt x="73524" y="171896"/>
                  </a:cubicBezTo>
                  <a:cubicBezTo>
                    <a:pt x="77039" y="169366"/>
                    <a:pt x="88841" y="159497"/>
                    <a:pt x="88841" y="156966"/>
                  </a:cubicBezTo>
                  <a:cubicBezTo>
                    <a:pt x="88841" y="156207"/>
                    <a:pt x="88088" y="153930"/>
                    <a:pt x="85828" y="153930"/>
                  </a:cubicBezTo>
                  <a:cubicBezTo>
                    <a:pt x="85075" y="153930"/>
                    <a:pt x="84824" y="154183"/>
                    <a:pt x="82564" y="156207"/>
                  </a:cubicBezTo>
                  <a:cubicBezTo>
                    <a:pt x="66493" y="172149"/>
                    <a:pt x="57202" y="175945"/>
                    <a:pt x="49920" y="175945"/>
                  </a:cubicBezTo>
                  <a:cubicBezTo>
                    <a:pt x="38620" y="175945"/>
                    <a:pt x="34603" y="162787"/>
                    <a:pt x="34603" y="143049"/>
                  </a:cubicBezTo>
                  <a:cubicBezTo>
                    <a:pt x="34603" y="141530"/>
                    <a:pt x="35105" y="129890"/>
                    <a:pt x="35858" y="128625"/>
                  </a:cubicBezTo>
                  <a:cubicBezTo>
                    <a:pt x="36360" y="127866"/>
                    <a:pt x="36360" y="127359"/>
                    <a:pt x="41382" y="122298"/>
                  </a:cubicBezTo>
                  <a:cubicBezTo>
                    <a:pt x="61722" y="101801"/>
                    <a:pt x="97379" y="59036"/>
                    <a:pt x="97379" y="19813"/>
                  </a:cubicBezTo>
                  <a:cubicBezTo>
                    <a:pt x="97379" y="15511"/>
                    <a:pt x="97379" y="75"/>
                    <a:pt x="82564" y="75"/>
                  </a:cubicBezTo>
                  <a:cubicBezTo>
                    <a:pt x="61722" y="75"/>
                    <a:pt x="43140" y="41828"/>
                    <a:pt x="40629" y="47648"/>
                  </a:cubicBezTo>
                  <a:cubicBezTo>
                    <a:pt x="28576" y="75231"/>
                    <a:pt x="20792" y="104838"/>
                    <a:pt x="20792" y="134951"/>
                  </a:cubicBezTo>
                  <a:lnTo>
                    <a:pt x="1457" y="153424"/>
                  </a:lnTo>
                  <a:close/>
                  <a:moveTo>
                    <a:pt x="37114" y="117997"/>
                  </a:moveTo>
                  <a:cubicBezTo>
                    <a:pt x="37616" y="115213"/>
                    <a:pt x="48413" y="59036"/>
                    <a:pt x="62726" y="29429"/>
                  </a:cubicBezTo>
                  <a:cubicBezTo>
                    <a:pt x="69506" y="15764"/>
                    <a:pt x="74779" y="5642"/>
                    <a:pt x="82815" y="5642"/>
                  </a:cubicBezTo>
                  <a:cubicBezTo>
                    <a:pt x="91352" y="5642"/>
                    <a:pt x="91352" y="14752"/>
                    <a:pt x="91352" y="18800"/>
                  </a:cubicBezTo>
                  <a:cubicBezTo>
                    <a:pt x="91352" y="61060"/>
                    <a:pt x="49167" y="105344"/>
                    <a:pt x="37114" y="117997"/>
                  </a:cubicBez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42ABD52-DECE-5EFA-C9C0-6AEF263F706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296144" y="5435262"/>
              <a:ext cx="45701" cy="176958"/>
            </a:xfrm>
            <a:custGeom>
              <a:avLst/>
              <a:gdLst>
                <a:gd name="connsiteX0" fmla="*/ 42391 w 45701"/>
                <a:gd name="connsiteY0" fmla="*/ 71 h 176958"/>
                <a:gd name="connsiteX1" fmla="*/ 205 w 45701"/>
                <a:gd name="connsiteY1" fmla="*/ 88461 h 176958"/>
                <a:gd name="connsiteX2" fmla="*/ 42391 w 45701"/>
                <a:gd name="connsiteY2" fmla="*/ 177029 h 176958"/>
                <a:gd name="connsiteX3" fmla="*/ 45906 w 45701"/>
                <a:gd name="connsiteY3" fmla="*/ 174904 h 176958"/>
                <a:gd name="connsiteX4" fmla="*/ 44149 w 45701"/>
                <a:gd name="connsiteY4" fmla="*/ 172247 h 176958"/>
                <a:gd name="connsiteX5" fmla="*/ 12158 w 45701"/>
                <a:gd name="connsiteY5" fmla="*/ 88638 h 176958"/>
                <a:gd name="connsiteX6" fmla="*/ 44676 w 45701"/>
                <a:gd name="connsiteY6" fmla="*/ 4322 h 176958"/>
                <a:gd name="connsiteX7" fmla="*/ 45906 w 45701"/>
                <a:gd name="connsiteY7" fmla="*/ 2196 h 176958"/>
                <a:gd name="connsiteX8" fmla="*/ 42391 w 45701"/>
                <a:gd name="connsiteY8" fmla="*/ 71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01" h="176958">
                  <a:moveTo>
                    <a:pt x="42391" y="71"/>
                  </a:moveTo>
                  <a:cubicBezTo>
                    <a:pt x="8994" y="23807"/>
                    <a:pt x="205" y="61360"/>
                    <a:pt x="205" y="88461"/>
                  </a:cubicBezTo>
                  <a:cubicBezTo>
                    <a:pt x="205" y="113437"/>
                    <a:pt x="7588" y="152230"/>
                    <a:pt x="42391" y="177029"/>
                  </a:cubicBezTo>
                  <a:cubicBezTo>
                    <a:pt x="43797" y="177029"/>
                    <a:pt x="45906" y="177029"/>
                    <a:pt x="45906" y="174904"/>
                  </a:cubicBezTo>
                  <a:cubicBezTo>
                    <a:pt x="45906" y="173841"/>
                    <a:pt x="45379" y="173486"/>
                    <a:pt x="44149" y="172247"/>
                  </a:cubicBezTo>
                  <a:cubicBezTo>
                    <a:pt x="20771" y="150990"/>
                    <a:pt x="12158" y="120877"/>
                    <a:pt x="12158" y="88638"/>
                  </a:cubicBezTo>
                  <a:cubicBezTo>
                    <a:pt x="12158" y="40812"/>
                    <a:pt x="30263" y="17430"/>
                    <a:pt x="44676" y="4322"/>
                  </a:cubicBezTo>
                  <a:cubicBezTo>
                    <a:pt x="45379" y="3613"/>
                    <a:pt x="45906" y="3082"/>
                    <a:pt x="45906" y="2196"/>
                  </a:cubicBezTo>
                  <a:cubicBezTo>
                    <a:pt x="45906" y="71"/>
                    <a:pt x="43797" y="71"/>
                    <a:pt x="42391" y="71"/>
                  </a:cubicBez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A50AE6D-ABFD-A610-D0FA-BBF7B0245D0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4354225" y="5489997"/>
              <a:ext cx="98081" cy="112481"/>
            </a:xfrm>
            <a:custGeom>
              <a:avLst/>
              <a:gdLst>
                <a:gd name="connsiteX0" fmla="*/ 13567 w 98081"/>
                <a:gd name="connsiteY0" fmla="*/ 99798 h 112481"/>
                <a:gd name="connsiteX1" fmla="*/ 4954 w 98081"/>
                <a:gd name="connsiteY1" fmla="*/ 106175 h 112481"/>
                <a:gd name="connsiteX2" fmla="*/ 209 w 98081"/>
                <a:gd name="connsiteY2" fmla="*/ 109895 h 112481"/>
                <a:gd name="connsiteX3" fmla="*/ 2669 w 98081"/>
                <a:gd name="connsiteY3" fmla="*/ 112552 h 112481"/>
                <a:gd name="connsiteX4" fmla="*/ 17786 w 98081"/>
                <a:gd name="connsiteY4" fmla="*/ 111843 h 112481"/>
                <a:gd name="connsiteX5" fmla="*/ 36242 w 98081"/>
                <a:gd name="connsiteY5" fmla="*/ 112552 h 112481"/>
                <a:gd name="connsiteX6" fmla="*/ 39758 w 98081"/>
                <a:gd name="connsiteY6" fmla="*/ 108655 h 112481"/>
                <a:gd name="connsiteX7" fmla="*/ 35187 w 98081"/>
                <a:gd name="connsiteY7" fmla="*/ 106175 h 112481"/>
                <a:gd name="connsiteX8" fmla="*/ 26575 w 98081"/>
                <a:gd name="connsiteY8" fmla="*/ 104049 h 112481"/>
                <a:gd name="connsiteX9" fmla="*/ 28508 w 98081"/>
                <a:gd name="connsiteY9" fmla="*/ 95901 h 112481"/>
                <a:gd name="connsiteX10" fmla="*/ 35012 w 98081"/>
                <a:gd name="connsiteY10" fmla="*/ 69508 h 112481"/>
                <a:gd name="connsiteX11" fmla="*/ 53116 w 98081"/>
                <a:gd name="connsiteY11" fmla="*/ 79959 h 112481"/>
                <a:gd name="connsiteX12" fmla="*/ 98290 w 98081"/>
                <a:gd name="connsiteY12" fmla="*/ 29652 h 112481"/>
                <a:gd name="connsiteX13" fmla="*/ 71924 w 98081"/>
                <a:gd name="connsiteY13" fmla="*/ 71 h 112481"/>
                <a:gd name="connsiteX14" fmla="*/ 46964 w 98081"/>
                <a:gd name="connsiteY14" fmla="*/ 12470 h 112481"/>
                <a:gd name="connsiteX15" fmla="*/ 28860 w 98081"/>
                <a:gd name="connsiteY15" fmla="*/ 71 h 112481"/>
                <a:gd name="connsiteX16" fmla="*/ 14973 w 98081"/>
                <a:gd name="connsiteY16" fmla="*/ 9459 h 112481"/>
                <a:gd name="connsiteX17" fmla="*/ 8646 w 98081"/>
                <a:gd name="connsiteY17" fmla="*/ 27172 h 112481"/>
                <a:gd name="connsiteX18" fmla="*/ 11634 w 98081"/>
                <a:gd name="connsiteY18" fmla="*/ 29475 h 112481"/>
                <a:gd name="connsiteX19" fmla="*/ 15501 w 98081"/>
                <a:gd name="connsiteY19" fmla="*/ 24161 h 112481"/>
                <a:gd name="connsiteX20" fmla="*/ 28332 w 98081"/>
                <a:gd name="connsiteY20" fmla="*/ 5030 h 112481"/>
                <a:gd name="connsiteX21" fmla="*/ 34133 w 98081"/>
                <a:gd name="connsiteY21" fmla="*/ 13710 h 112481"/>
                <a:gd name="connsiteX22" fmla="*/ 33605 w 98081"/>
                <a:gd name="connsiteY22" fmla="*/ 19024 h 112481"/>
                <a:gd name="connsiteX23" fmla="*/ 13567 w 98081"/>
                <a:gd name="connsiteY23" fmla="*/ 99798 h 112481"/>
                <a:gd name="connsiteX24" fmla="*/ 46788 w 98081"/>
                <a:gd name="connsiteY24" fmla="*/ 21327 h 112481"/>
                <a:gd name="connsiteX25" fmla="*/ 71397 w 98081"/>
                <a:gd name="connsiteY25" fmla="*/ 5030 h 112481"/>
                <a:gd name="connsiteX26" fmla="*/ 84228 w 98081"/>
                <a:gd name="connsiteY26" fmla="*/ 22213 h 112481"/>
                <a:gd name="connsiteX27" fmla="*/ 75088 w 98081"/>
                <a:gd name="connsiteY27" fmla="*/ 57817 h 112481"/>
                <a:gd name="connsiteX28" fmla="*/ 53116 w 98081"/>
                <a:gd name="connsiteY28" fmla="*/ 74999 h 112481"/>
                <a:gd name="connsiteX29" fmla="*/ 37472 w 98081"/>
                <a:gd name="connsiteY29" fmla="*/ 59588 h 112481"/>
                <a:gd name="connsiteX30" fmla="*/ 38000 w 98081"/>
                <a:gd name="connsiteY30" fmla="*/ 56931 h 112481"/>
                <a:gd name="connsiteX31" fmla="*/ 46788 w 98081"/>
                <a:gd name="connsiteY31" fmla="*/ 21327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081" h="112481">
                  <a:moveTo>
                    <a:pt x="13567" y="99798"/>
                  </a:moveTo>
                  <a:cubicBezTo>
                    <a:pt x="12337" y="104758"/>
                    <a:pt x="11985" y="106175"/>
                    <a:pt x="4954" y="106175"/>
                  </a:cubicBezTo>
                  <a:cubicBezTo>
                    <a:pt x="2669" y="106175"/>
                    <a:pt x="209" y="106175"/>
                    <a:pt x="209" y="109895"/>
                  </a:cubicBezTo>
                  <a:cubicBezTo>
                    <a:pt x="209" y="111843"/>
                    <a:pt x="1791" y="112552"/>
                    <a:pt x="2669" y="112552"/>
                  </a:cubicBezTo>
                  <a:cubicBezTo>
                    <a:pt x="7239" y="112552"/>
                    <a:pt x="13040" y="111843"/>
                    <a:pt x="17786" y="111843"/>
                  </a:cubicBezTo>
                  <a:cubicBezTo>
                    <a:pt x="23762" y="111843"/>
                    <a:pt x="30442" y="112552"/>
                    <a:pt x="36242" y="112552"/>
                  </a:cubicBezTo>
                  <a:cubicBezTo>
                    <a:pt x="37824" y="112552"/>
                    <a:pt x="39758" y="112020"/>
                    <a:pt x="39758" y="108655"/>
                  </a:cubicBezTo>
                  <a:cubicBezTo>
                    <a:pt x="39758" y="106175"/>
                    <a:pt x="37297" y="106175"/>
                    <a:pt x="35187" y="106175"/>
                  </a:cubicBezTo>
                  <a:cubicBezTo>
                    <a:pt x="31320" y="106175"/>
                    <a:pt x="26575" y="106175"/>
                    <a:pt x="26575" y="104049"/>
                  </a:cubicBezTo>
                  <a:cubicBezTo>
                    <a:pt x="26575" y="103164"/>
                    <a:pt x="27805" y="98558"/>
                    <a:pt x="28508" y="95901"/>
                  </a:cubicBezTo>
                  <a:cubicBezTo>
                    <a:pt x="30617" y="86513"/>
                    <a:pt x="33078" y="76948"/>
                    <a:pt x="35012" y="69508"/>
                  </a:cubicBezTo>
                  <a:cubicBezTo>
                    <a:pt x="37121" y="73051"/>
                    <a:pt x="42570" y="79959"/>
                    <a:pt x="53116" y="79959"/>
                  </a:cubicBezTo>
                  <a:cubicBezTo>
                    <a:pt x="74561" y="79959"/>
                    <a:pt x="98290" y="56046"/>
                    <a:pt x="98290" y="29652"/>
                  </a:cubicBezTo>
                  <a:cubicBezTo>
                    <a:pt x="98290" y="8927"/>
                    <a:pt x="84052" y="71"/>
                    <a:pt x="71924" y="71"/>
                  </a:cubicBezTo>
                  <a:cubicBezTo>
                    <a:pt x="61026" y="71"/>
                    <a:pt x="51710" y="7510"/>
                    <a:pt x="46964" y="12470"/>
                  </a:cubicBezTo>
                  <a:cubicBezTo>
                    <a:pt x="43976" y="2373"/>
                    <a:pt x="34133" y="71"/>
                    <a:pt x="28860" y="71"/>
                  </a:cubicBezTo>
                  <a:cubicBezTo>
                    <a:pt x="22004" y="71"/>
                    <a:pt x="17786" y="4676"/>
                    <a:pt x="14973" y="9459"/>
                  </a:cubicBezTo>
                  <a:cubicBezTo>
                    <a:pt x="11458" y="15481"/>
                    <a:pt x="8646" y="26110"/>
                    <a:pt x="8646" y="27172"/>
                  </a:cubicBezTo>
                  <a:cubicBezTo>
                    <a:pt x="8646" y="29475"/>
                    <a:pt x="11106" y="29475"/>
                    <a:pt x="11634" y="29475"/>
                  </a:cubicBezTo>
                  <a:cubicBezTo>
                    <a:pt x="14095" y="29475"/>
                    <a:pt x="14270" y="28944"/>
                    <a:pt x="15501" y="24161"/>
                  </a:cubicBezTo>
                  <a:cubicBezTo>
                    <a:pt x="18137" y="13887"/>
                    <a:pt x="21477" y="5030"/>
                    <a:pt x="28332" y="5030"/>
                  </a:cubicBezTo>
                  <a:cubicBezTo>
                    <a:pt x="32902" y="5030"/>
                    <a:pt x="34133" y="8927"/>
                    <a:pt x="34133" y="13710"/>
                  </a:cubicBezTo>
                  <a:cubicBezTo>
                    <a:pt x="34133" y="15659"/>
                    <a:pt x="33781" y="17961"/>
                    <a:pt x="33605" y="19024"/>
                  </a:cubicBezTo>
                  <a:lnTo>
                    <a:pt x="13567" y="99798"/>
                  </a:lnTo>
                  <a:close/>
                  <a:moveTo>
                    <a:pt x="46788" y="21327"/>
                  </a:moveTo>
                  <a:cubicBezTo>
                    <a:pt x="56983" y="7687"/>
                    <a:pt x="65772" y="5030"/>
                    <a:pt x="71397" y="5030"/>
                  </a:cubicBezTo>
                  <a:cubicBezTo>
                    <a:pt x="78252" y="5030"/>
                    <a:pt x="84228" y="10167"/>
                    <a:pt x="84228" y="22213"/>
                  </a:cubicBezTo>
                  <a:cubicBezTo>
                    <a:pt x="84228" y="29475"/>
                    <a:pt x="80361" y="47543"/>
                    <a:pt x="75088" y="57817"/>
                  </a:cubicBezTo>
                  <a:cubicBezTo>
                    <a:pt x="70694" y="66497"/>
                    <a:pt x="62081" y="74999"/>
                    <a:pt x="53116" y="74999"/>
                  </a:cubicBezTo>
                  <a:cubicBezTo>
                    <a:pt x="40636" y="74999"/>
                    <a:pt x="37472" y="61360"/>
                    <a:pt x="37472" y="59588"/>
                  </a:cubicBezTo>
                  <a:cubicBezTo>
                    <a:pt x="37472" y="58880"/>
                    <a:pt x="37824" y="57640"/>
                    <a:pt x="38000" y="56931"/>
                  </a:cubicBezTo>
                  <a:lnTo>
                    <a:pt x="46788" y="21327"/>
                  </a:ln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B8DF46B1-4751-383C-853E-BF4A082DF09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470395" y="5435262"/>
              <a:ext cx="45525" cy="176958"/>
            </a:xfrm>
            <a:custGeom>
              <a:avLst/>
              <a:gdLst>
                <a:gd name="connsiteX0" fmla="*/ 3552 w 45525"/>
                <a:gd name="connsiteY0" fmla="*/ 71 h 176958"/>
                <a:gd name="connsiteX1" fmla="*/ 213 w 45525"/>
                <a:gd name="connsiteY1" fmla="*/ 2196 h 176958"/>
                <a:gd name="connsiteX2" fmla="*/ 1795 w 45525"/>
                <a:gd name="connsiteY2" fmla="*/ 4853 h 176958"/>
                <a:gd name="connsiteX3" fmla="*/ 33785 w 45525"/>
                <a:gd name="connsiteY3" fmla="*/ 88461 h 176958"/>
                <a:gd name="connsiteX4" fmla="*/ 3377 w 45525"/>
                <a:gd name="connsiteY4" fmla="*/ 170829 h 176958"/>
                <a:gd name="connsiteX5" fmla="*/ 213 w 45525"/>
                <a:gd name="connsiteY5" fmla="*/ 174904 h 176958"/>
                <a:gd name="connsiteX6" fmla="*/ 2498 w 45525"/>
                <a:gd name="connsiteY6" fmla="*/ 177029 h 176958"/>
                <a:gd name="connsiteX7" fmla="*/ 32906 w 45525"/>
                <a:gd name="connsiteY7" fmla="*/ 143196 h 176958"/>
                <a:gd name="connsiteX8" fmla="*/ 45738 w 45525"/>
                <a:gd name="connsiteY8" fmla="*/ 88638 h 176958"/>
                <a:gd name="connsiteX9" fmla="*/ 3552 w 45525"/>
                <a:gd name="connsiteY9" fmla="*/ 71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525" h="176958">
                  <a:moveTo>
                    <a:pt x="3552" y="71"/>
                  </a:moveTo>
                  <a:cubicBezTo>
                    <a:pt x="2322" y="71"/>
                    <a:pt x="213" y="71"/>
                    <a:pt x="213" y="2196"/>
                  </a:cubicBezTo>
                  <a:cubicBezTo>
                    <a:pt x="213" y="3082"/>
                    <a:pt x="740" y="3613"/>
                    <a:pt x="1795" y="4853"/>
                  </a:cubicBezTo>
                  <a:cubicBezTo>
                    <a:pt x="16911" y="18847"/>
                    <a:pt x="33785" y="42760"/>
                    <a:pt x="33785" y="88461"/>
                  </a:cubicBezTo>
                  <a:cubicBezTo>
                    <a:pt x="33785" y="125483"/>
                    <a:pt x="22360" y="153470"/>
                    <a:pt x="3377" y="170829"/>
                  </a:cubicBezTo>
                  <a:cubicBezTo>
                    <a:pt x="388" y="173841"/>
                    <a:pt x="213" y="174018"/>
                    <a:pt x="213" y="174904"/>
                  </a:cubicBezTo>
                  <a:cubicBezTo>
                    <a:pt x="213" y="175789"/>
                    <a:pt x="740" y="177029"/>
                    <a:pt x="2498" y="177029"/>
                  </a:cubicBezTo>
                  <a:cubicBezTo>
                    <a:pt x="4607" y="177029"/>
                    <a:pt x="21305" y="165338"/>
                    <a:pt x="32906" y="143196"/>
                  </a:cubicBezTo>
                  <a:cubicBezTo>
                    <a:pt x="40640" y="128494"/>
                    <a:pt x="45738" y="109363"/>
                    <a:pt x="45738" y="88638"/>
                  </a:cubicBezTo>
                  <a:cubicBezTo>
                    <a:pt x="45738" y="63662"/>
                    <a:pt x="38355" y="24870"/>
                    <a:pt x="3552" y="71"/>
                  </a:cubicBez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4D2690A-6644-886C-FC8B-D23F1865403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286828" y="5657038"/>
              <a:ext cx="76109" cy="79888"/>
            </a:xfrm>
            <a:custGeom>
              <a:avLst/>
              <a:gdLst>
                <a:gd name="connsiteX0" fmla="*/ 66296 w 76109"/>
                <a:gd name="connsiteY0" fmla="*/ 10351 h 79888"/>
                <a:gd name="connsiteX1" fmla="*/ 57332 w 76109"/>
                <a:gd name="connsiteY1" fmla="*/ 20271 h 79888"/>
                <a:gd name="connsiteX2" fmla="*/ 64187 w 76109"/>
                <a:gd name="connsiteY2" fmla="*/ 26825 h 79888"/>
                <a:gd name="connsiteX3" fmla="*/ 74206 w 76109"/>
                <a:gd name="connsiteY3" fmla="*/ 15488 h 79888"/>
                <a:gd name="connsiteX4" fmla="*/ 51004 w 76109"/>
                <a:gd name="connsiteY4" fmla="*/ 77 h 79888"/>
                <a:gd name="connsiteX5" fmla="*/ 205 w 76109"/>
                <a:gd name="connsiteY5" fmla="*/ 49144 h 79888"/>
                <a:gd name="connsiteX6" fmla="*/ 32723 w 76109"/>
                <a:gd name="connsiteY6" fmla="*/ 79965 h 79888"/>
                <a:gd name="connsiteX7" fmla="*/ 76315 w 76109"/>
                <a:gd name="connsiteY7" fmla="*/ 59949 h 79888"/>
                <a:gd name="connsiteX8" fmla="*/ 73327 w 76109"/>
                <a:gd name="connsiteY8" fmla="*/ 56938 h 79888"/>
                <a:gd name="connsiteX9" fmla="*/ 70515 w 76109"/>
                <a:gd name="connsiteY9" fmla="*/ 58709 h 79888"/>
                <a:gd name="connsiteX10" fmla="*/ 33075 w 76109"/>
                <a:gd name="connsiteY10" fmla="*/ 75006 h 79888"/>
                <a:gd name="connsiteX11" fmla="*/ 14795 w 76109"/>
                <a:gd name="connsiteY11" fmla="*/ 55344 h 79888"/>
                <a:gd name="connsiteX12" fmla="*/ 26396 w 76109"/>
                <a:gd name="connsiteY12" fmla="*/ 18676 h 79888"/>
                <a:gd name="connsiteX13" fmla="*/ 51004 w 76109"/>
                <a:gd name="connsiteY13" fmla="*/ 5037 h 79888"/>
                <a:gd name="connsiteX14" fmla="*/ 66296 w 76109"/>
                <a:gd name="connsiteY14" fmla="*/ 1035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109" h="79888">
                  <a:moveTo>
                    <a:pt x="66296" y="10351"/>
                  </a:moveTo>
                  <a:cubicBezTo>
                    <a:pt x="59968" y="11414"/>
                    <a:pt x="57332" y="16374"/>
                    <a:pt x="57332" y="20271"/>
                  </a:cubicBezTo>
                  <a:cubicBezTo>
                    <a:pt x="57332" y="25053"/>
                    <a:pt x="61023" y="26825"/>
                    <a:pt x="64187" y="26825"/>
                  </a:cubicBezTo>
                  <a:cubicBezTo>
                    <a:pt x="68054" y="26825"/>
                    <a:pt x="74206" y="23991"/>
                    <a:pt x="74206" y="15488"/>
                  </a:cubicBezTo>
                  <a:cubicBezTo>
                    <a:pt x="74206" y="3443"/>
                    <a:pt x="60496" y="77"/>
                    <a:pt x="51004" y="77"/>
                  </a:cubicBezTo>
                  <a:cubicBezTo>
                    <a:pt x="24638" y="77"/>
                    <a:pt x="205" y="24522"/>
                    <a:pt x="205" y="49144"/>
                  </a:cubicBezTo>
                  <a:cubicBezTo>
                    <a:pt x="205" y="64377"/>
                    <a:pt x="10752" y="79965"/>
                    <a:pt x="32723" y="79965"/>
                  </a:cubicBezTo>
                  <a:cubicBezTo>
                    <a:pt x="62429" y="79965"/>
                    <a:pt x="76315" y="62429"/>
                    <a:pt x="76315" y="59949"/>
                  </a:cubicBezTo>
                  <a:cubicBezTo>
                    <a:pt x="76315" y="58886"/>
                    <a:pt x="74733" y="56938"/>
                    <a:pt x="73327" y="56938"/>
                  </a:cubicBezTo>
                  <a:cubicBezTo>
                    <a:pt x="72272" y="56938"/>
                    <a:pt x="71921" y="57292"/>
                    <a:pt x="70515" y="58709"/>
                  </a:cubicBezTo>
                  <a:cubicBezTo>
                    <a:pt x="56804" y="75006"/>
                    <a:pt x="36239" y="75006"/>
                    <a:pt x="33075" y="75006"/>
                  </a:cubicBezTo>
                  <a:cubicBezTo>
                    <a:pt x="20419" y="75006"/>
                    <a:pt x="14795" y="66326"/>
                    <a:pt x="14795" y="55344"/>
                  </a:cubicBezTo>
                  <a:cubicBezTo>
                    <a:pt x="14795" y="50207"/>
                    <a:pt x="17255" y="30899"/>
                    <a:pt x="26396" y="18676"/>
                  </a:cubicBezTo>
                  <a:cubicBezTo>
                    <a:pt x="33075" y="9997"/>
                    <a:pt x="42215" y="5037"/>
                    <a:pt x="51004" y="5037"/>
                  </a:cubicBezTo>
                  <a:cubicBezTo>
                    <a:pt x="53465" y="5037"/>
                    <a:pt x="61902" y="5391"/>
                    <a:pt x="66296" y="10351"/>
                  </a:cubicBez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4E048A5-D138-5BE9-F20A-53598C262809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4632751" y="5579727"/>
              <a:ext cx="166984" cy="59213"/>
            </a:xfrm>
            <a:custGeom>
              <a:avLst/>
              <a:gdLst>
                <a:gd name="connsiteX0" fmla="*/ 158666 w 166984"/>
                <a:gd name="connsiteY0" fmla="*/ 10197 h 59213"/>
                <a:gd name="connsiteX1" fmla="*/ 167204 w 166984"/>
                <a:gd name="connsiteY1" fmla="*/ 5136 h 59213"/>
                <a:gd name="connsiteX2" fmla="*/ 158917 w 166984"/>
                <a:gd name="connsiteY2" fmla="*/ 75 h 59213"/>
                <a:gd name="connsiteX3" fmla="*/ 8505 w 166984"/>
                <a:gd name="connsiteY3" fmla="*/ 75 h 59213"/>
                <a:gd name="connsiteX4" fmla="*/ 219 w 166984"/>
                <a:gd name="connsiteY4" fmla="*/ 5136 h 59213"/>
                <a:gd name="connsiteX5" fmla="*/ 8757 w 166984"/>
                <a:gd name="connsiteY5" fmla="*/ 10197 h 59213"/>
                <a:gd name="connsiteX6" fmla="*/ 158666 w 166984"/>
                <a:gd name="connsiteY6" fmla="*/ 10197 h 59213"/>
                <a:gd name="connsiteX7" fmla="*/ 158917 w 166984"/>
                <a:gd name="connsiteY7" fmla="*/ 59289 h 59213"/>
                <a:gd name="connsiteX8" fmla="*/ 167204 w 166984"/>
                <a:gd name="connsiteY8" fmla="*/ 54228 h 59213"/>
                <a:gd name="connsiteX9" fmla="*/ 158666 w 166984"/>
                <a:gd name="connsiteY9" fmla="*/ 49167 h 59213"/>
                <a:gd name="connsiteX10" fmla="*/ 8757 w 166984"/>
                <a:gd name="connsiteY10" fmla="*/ 49167 h 59213"/>
                <a:gd name="connsiteX11" fmla="*/ 219 w 166984"/>
                <a:gd name="connsiteY11" fmla="*/ 54228 h 59213"/>
                <a:gd name="connsiteX12" fmla="*/ 8505 w 166984"/>
                <a:gd name="connsiteY12" fmla="*/ 59289 h 59213"/>
                <a:gd name="connsiteX13" fmla="*/ 158917 w 166984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984" h="59213">
                  <a:moveTo>
                    <a:pt x="158666" y="10197"/>
                  </a:moveTo>
                  <a:cubicBezTo>
                    <a:pt x="162433" y="10197"/>
                    <a:pt x="167204" y="10197"/>
                    <a:pt x="167204" y="5136"/>
                  </a:cubicBezTo>
                  <a:cubicBezTo>
                    <a:pt x="167204" y="75"/>
                    <a:pt x="162433" y="75"/>
                    <a:pt x="158917" y="75"/>
                  </a:cubicBezTo>
                  <a:lnTo>
                    <a:pt x="8505" y="75"/>
                  </a:lnTo>
                  <a:cubicBezTo>
                    <a:pt x="4990" y="75"/>
                    <a:pt x="219" y="75"/>
                    <a:pt x="219" y="5136"/>
                  </a:cubicBezTo>
                  <a:cubicBezTo>
                    <a:pt x="219" y="10197"/>
                    <a:pt x="4990" y="10197"/>
                    <a:pt x="8757" y="10197"/>
                  </a:cubicBezTo>
                  <a:lnTo>
                    <a:pt x="158666" y="10197"/>
                  </a:lnTo>
                  <a:close/>
                  <a:moveTo>
                    <a:pt x="158917" y="59289"/>
                  </a:moveTo>
                  <a:cubicBezTo>
                    <a:pt x="162433" y="59289"/>
                    <a:pt x="167204" y="59289"/>
                    <a:pt x="167204" y="54228"/>
                  </a:cubicBezTo>
                  <a:cubicBezTo>
                    <a:pt x="167204" y="49167"/>
                    <a:pt x="162433" y="49167"/>
                    <a:pt x="158666" y="49167"/>
                  </a:cubicBezTo>
                  <a:lnTo>
                    <a:pt x="8757" y="49167"/>
                  </a:lnTo>
                  <a:cubicBezTo>
                    <a:pt x="4990" y="49167"/>
                    <a:pt x="219" y="49167"/>
                    <a:pt x="219" y="54228"/>
                  </a:cubicBezTo>
                  <a:cubicBezTo>
                    <a:pt x="219" y="59289"/>
                    <a:pt x="4990" y="59289"/>
                    <a:pt x="8505" y="59289"/>
                  </a:cubicBezTo>
                  <a:lnTo>
                    <a:pt x="158917" y="59289"/>
                  </a:ln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93567D2-6B75-169E-F422-6536B51456A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893536" y="5504064"/>
              <a:ext cx="105714" cy="174099"/>
            </a:xfrm>
            <a:custGeom>
              <a:avLst/>
              <a:gdLst>
                <a:gd name="connsiteX0" fmla="*/ 105945 w 105714"/>
                <a:gd name="connsiteY0" fmla="*/ 87630 h 174099"/>
                <a:gd name="connsiteX1" fmla="*/ 95900 w 105714"/>
                <a:gd name="connsiteY1" fmla="*/ 28416 h 174099"/>
                <a:gd name="connsiteX2" fmla="*/ 53213 w 105714"/>
                <a:gd name="connsiteY2" fmla="*/ 75 h 174099"/>
                <a:gd name="connsiteX3" fmla="*/ 9520 w 105714"/>
                <a:gd name="connsiteY3" fmla="*/ 30188 h 174099"/>
                <a:gd name="connsiteX4" fmla="*/ 230 w 105714"/>
                <a:gd name="connsiteY4" fmla="*/ 87630 h 174099"/>
                <a:gd name="connsiteX5" fmla="*/ 11529 w 105714"/>
                <a:gd name="connsiteY5" fmla="*/ 148616 h 174099"/>
                <a:gd name="connsiteX6" fmla="*/ 52961 w 105714"/>
                <a:gd name="connsiteY6" fmla="*/ 174174 h 174099"/>
                <a:gd name="connsiteX7" fmla="*/ 96654 w 105714"/>
                <a:gd name="connsiteY7" fmla="*/ 144820 h 174099"/>
                <a:gd name="connsiteX8" fmla="*/ 105945 w 105714"/>
                <a:gd name="connsiteY8" fmla="*/ 87630 h 174099"/>
                <a:gd name="connsiteX9" fmla="*/ 52961 w 105714"/>
                <a:gd name="connsiteY9" fmla="*/ 168607 h 174099"/>
                <a:gd name="connsiteX10" fmla="*/ 23833 w 105714"/>
                <a:gd name="connsiteY10" fmla="*/ 137988 h 174099"/>
                <a:gd name="connsiteX11" fmla="*/ 21071 w 105714"/>
                <a:gd name="connsiteY11" fmla="*/ 84594 h 174099"/>
                <a:gd name="connsiteX12" fmla="*/ 23080 w 105714"/>
                <a:gd name="connsiteY12" fmla="*/ 38032 h 174099"/>
                <a:gd name="connsiteX13" fmla="*/ 52961 w 105714"/>
                <a:gd name="connsiteY13" fmla="*/ 5642 h 174099"/>
                <a:gd name="connsiteX14" fmla="*/ 82592 w 105714"/>
                <a:gd name="connsiteY14" fmla="*/ 35249 h 174099"/>
                <a:gd name="connsiteX15" fmla="*/ 85103 w 105714"/>
                <a:gd name="connsiteY15" fmla="*/ 84594 h 174099"/>
                <a:gd name="connsiteX16" fmla="*/ 82341 w 105714"/>
                <a:gd name="connsiteY16" fmla="*/ 136975 h 174099"/>
                <a:gd name="connsiteX17" fmla="*/ 52961 w 105714"/>
                <a:gd name="connsiteY17" fmla="*/ 16860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714" h="174099">
                  <a:moveTo>
                    <a:pt x="105945" y="87630"/>
                  </a:moveTo>
                  <a:cubicBezTo>
                    <a:pt x="105945" y="67386"/>
                    <a:pt x="104689" y="47142"/>
                    <a:pt x="95900" y="28416"/>
                  </a:cubicBezTo>
                  <a:cubicBezTo>
                    <a:pt x="84350" y="4124"/>
                    <a:pt x="63759" y="75"/>
                    <a:pt x="53213" y="75"/>
                  </a:cubicBezTo>
                  <a:cubicBezTo>
                    <a:pt x="38146" y="75"/>
                    <a:pt x="19816" y="6654"/>
                    <a:pt x="9520" y="30188"/>
                  </a:cubicBezTo>
                  <a:cubicBezTo>
                    <a:pt x="1485" y="47648"/>
                    <a:pt x="230" y="67386"/>
                    <a:pt x="230" y="87630"/>
                  </a:cubicBezTo>
                  <a:cubicBezTo>
                    <a:pt x="230" y="106609"/>
                    <a:pt x="1234" y="129384"/>
                    <a:pt x="11529" y="148616"/>
                  </a:cubicBezTo>
                  <a:cubicBezTo>
                    <a:pt x="22327" y="169113"/>
                    <a:pt x="40657" y="174174"/>
                    <a:pt x="52961" y="174174"/>
                  </a:cubicBezTo>
                  <a:cubicBezTo>
                    <a:pt x="66521" y="174174"/>
                    <a:pt x="85605" y="168860"/>
                    <a:pt x="96654" y="144820"/>
                  </a:cubicBezTo>
                  <a:cubicBezTo>
                    <a:pt x="104689" y="127359"/>
                    <a:pt x="105945" y="107621"/>
                    <a:pt x="105945" y="87630"/>
                  </a:cubicBezTo>
                  <a:close/>
                  <a:moveTo>
                    <a:pt x="52961" y="168607"/>
                  </a:moveTo>
                  <a:cubicBezTo>
                    <a:pt x="43168" y="168607"/>
                    <a:pt x="28353" y="162280"/>
                    <a:pt x="23833" y="137988"/>
                  </a:cubicBezTo>
                  <a:cubicBezTo>
                    <a:pt x="21071" y="122804"/>
                    <a:pt x="21071" y="99524"/>
                    <a:pt x="21071" y="84594"/>
                  </a:cubicBezTo>
                  <a:cubicBezTo>
                    <a:pt x="21071" y="68399"/>
                    <a:pt x="21071" y="51697"/>
                    <a:pt x="23080" y="38032"/>
                  </a:cubicBezTo>
                  <a:cubicBezTo>
                    <a:pt x="27851" y="7919"/>
                    <a:pt x="46684" y="5642"/>
                    <a:pt x="52961" y="5642"/>
                  </a:cubicBezTo>
                  <a:cubicBezTo>
                    <a:pt x="61248" y="5642"/>
                    <a:pt x="77821" y="10197"/>
                    <a:pt x="82592" y="35249"/>
                  </a:cubicBezTo>
                  <a:cubicBezTo>
                    <a:pt x="85103" y="49420"/>
                    <a:pt x="85103" y="68652"/>
                    <a:pt x="85103" y="84594"/>
                  </a:cubicBezTo>
                  <a:cubicBezTo>
                    <a:pt x="85103" y="103573"/>
                    <a:pt x="85103" y="120780"/>
                    <a:pt x="82341" y="136975"/>
                  </a:cubicBezTo>
                  <a:cubicBezTo>
                    <a:pt x="78574" y="161015"/>
                    <a:pt x="64261" y="168607"/>
                    <a:pt x="52961" y="168607"/>
                  </a:cubicBez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512692F-F4B7-1A33-B8E2-904CC2DDC31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5030891" y="5645773"/>
              <a:ext cx="26617" cy="26823"/>
            </a:xfrm>
            <a:custGeom>
              <a:avLst/>
              <a:gdLst>
                <a:gd name="connsiteX0" fmla="*/ 26852 w 26617"/>
                <a:gd name="connsiteY0" fmla="*/ 13486 h 26823"/>
                <a:gd name="connsiteX1" fmla="*/ 13543 w 26617"/>
                <a:gd name="connsiteY1" fmla="*/ 75 h 26823"/>
                <a:gd name="connsiteX2" fmla="*/ 235 w 26617"/>
                <a:gd name="connsiteY2" fmla="*/ 13486 h 26823"/>
                <a:gd name="connsiteX3" fmla="*/ 13543 w 26617"/>
                <a:gd name="connsiteY3" fmla="*/ 26898 h 26823"/>
                <a:gd name="connsiteX4" fmla="*/ 26852 w 26617"/>
                <a:gd name="connsiteY4" fmla="*/ 13486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17" h="26823">
                  <a:moveTo>
                    <a:pt x="26852" y="13486"/>
                  </a:moveTo>
                  <a:cubicBezTo>
                    <a:pt x="26852" y="6148"/>
                    <a:pt x="20825" y="75"/>
                    <a:pt x="13543" y="75"/>
                  </a:cubicBezTo>
                  <a:cubicBezTo>
                    <a:pt x="6261" y="75"/>
                    <a:pt x="235" y="6148"/>
                    <a:pt x="235" y="13486"/>
                  </a:cubicBezTo>
                  <a:cubicBezTo>
                    <a:pt x="235" y="20825"/>
                    <a:pt x="6261" y="26898"/>
                    <a:pt x="13543" y="26898"/>
                  </a:cubicBezTo>
                  <a:cubicBezTo>
                    <a:pt x="20825" y="26898"/>
                    <a:pt x="26852" y="20825"/>
                    <a:pt x="26852" y="13486"/>
                  </a:cubicBez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CEB3614-5A66-8458-1A56-B3DE90E1200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5089594" y="5504064"/>
              <a:ext cx="104208" cy="174099"/>
            </a:xfrm>
            <a:custGeom>
              <a:avLst/>
              <a:gdLst>
                <a:gd name="connsiteX0" fmla="*/ 62511 w 104208"/>
                <a:gd name="connsiteY0" fmla="*/ 79533 h 174099"/>
                <a:gd name="connsiteX1" fmla="*/ 97666 w 104208"/>
                <a:gd name="connsiteY1" fmla="*/ 34996 h 174099"/>
                <a:gd name="connsiteX2" fmla="*/ 51463 w 104208"/>
                <a:gd name="connsiteY2" fmla="*/ 75 h 174099"/>
                <a:gd name="connsiteX3" fmla="*/ 7017 w 104208"/>
                <a:gd name="connsiteY3" fmla="*/ 34490 h 174099"/>
                <a:gd name="connsiteX4" fmla="*/ 19823 w 104208"/>
                <a:gd name="connsiteY4" fmla="*/ 47648 h 174099"/>
                <a:gd name="connsiteX5" fmla="*/ 32630 w 104208"/>
                <a:gd name="connsiteY5" fmla="*/ 34743 h 174099"/>
                <a:gd name="connsiteX6" fmla="*/ 17061 w 104208"/>
                <a:gd name="connsiteY6" fmla="*/ 22090 h 174099"/>
                <a:gd name="connsiteX7" fmla="*/ 50458 w 104208"/>
                <a:gd name="connsiteY7" fmla="*/ 6401 h 174099"/>
                <a:gd name="connsiteX8" fmla="*/ 74564 w 104208"/>
                <a:gd name="connsiteY8" fmla="*/ 34743 h 174099"/>
                <a:gd name="connsiteX9" fmla="*/ 67533 w 104208"/>
                <a:gd name="connsiteY9" fmla="*/ 63591 h 174099"/>
                <a:gd name="connsiteX10" fmla="*/ 45185 w 104208"/>
                <a:gd name="connsiteY10" fmla="*/ 76749 h 174099"/>
                <a:gd name="connsiteX11" fmla="*/ 35392 w 104208"/>
                <a:gd name="connsiteY11" fmla="*/ 77508 h 174099"/>
                <a:gd name="connsiteX12" fmla="*/ 31625 w 104208"/>
                <a:gd name="connsiteY12" fmla="*/ 80545 h 174099"/>
                <a:gd name="connsiteX13" fmla="*/ 37652 w 104208"/>
                <a:gd name="connsiteY13" fmla="*/ 83329 h 174099"/>
                <a:gd name="connsiteX14" fmla="*/ 48700 w 104208"/>
                <a:gd name="connsiteY14" fmla="*/ 83329 h 174099"/>
                <a:gd name="connsiteX15" fmla="*/ 78582 w 104208"/>
                <a:gd name="connsiteY15" fmla="*/ 125335 h 174099"/>
                <a:gd name="connsiteX16" fmla="*/ 50207 w 104208"/>
                <a:gd name="connsiteY16" fmla="*/ 167088 h 174099"/>
                <a:gd name="connsiteX17" fmla="*/ 11788 w 104208"/>
                <a:gd name="connsiteY17" fmla="*/ 147857 h 174099"/>
                <a:gd name="connsiteX18" fmla="*/ 28361 w 104208"/>
                <a:gd name="connsiteY18" fmla="*/ 133939 h 174099"/>
                <a:gd name="connsiteX19" fmla="*/ 14299 w 104208"/>
                <a:gd name="connsiteY19" fmla="*/ 119768 h 174099"/>
                <a:gd name="connsiteX20" fmla="*/ 237 w 104208"/>
                <a:gd name="connsiteY20" fmla="*/ 134445 h 174099"/>
                <a:gd name="connsiteX21" fmla="*/ 50960 w 104208"/>
                <a:gd name="connsiteY21" fmla="*/ 174174 h 174099"/>
                <a:gd name="connsiteX22" fmla="*/ 104446 w 104208"/>
                <a:gd name="connsiteY22" fmla="*/ 125335 h 174099"/>
                <a:gd name="connsiteX23" fmla="*/ 62511 w 104208"/>
                <a:gd name="connsiteY23" fmla="*/ 79533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208" h="174099">
                  <a:moveTo>
                    <a:pt x="62511" y="79533"/>
                  </a:moveTo>
                  <a:cubicBezTo>
                    <a:pt x="83102" y="72700"/>
                    <a:pt x="97666" y="54987"/>
                    <a:pt x="97666" y="34996"/>
                  </a:cubicBezTo>
                  <a:cubicBezTo>
                    <a:pt x="97666" y="14246"/>
                    <a:pt x="75569" y="75"/>
                    <a:pt x="51463" y="75"/>
                  </a:cubicBezTo>
                  <a:cubicBezTo>
                    <a:pt x="26101" y="75"/>
                    <a:pt x="7017" y="15258"/>
                    <a:pt x="7017" y="34490"/>
                  </a:cubicBezTo>
                  <a:cubicBezTo>
                    <a:pt x="7017" y="42840"/>
                    <a:pt x="12541" y="47648"/>
                    <a:pt x="19823" y="47648"/>
                  </a:cubicBezTo>
                  <a:cubicBezTo>
                    <a:pt x="27608" y="47648"/>
                    <a:pt x="32630" y="42081"/>
                    <a:pt x="32630" y="34743"/>
                  </a:cubicBezTo>
                  <a:cubicBezTo>
                    <a:pt x="32630" y="22090"/>
                    <a:pt x="20828" y="22090"/>
                    <a:pt x="17061" y="22090"/>
                  </a:cubicBezTo>
                  <a:cubicBezTo>
                    <a:pt x="24846" y="9691"/>
                    <a:pt x="41418" y="6401"/>
                    <a:pt x="50458" y="6401"/>
                  </a:cubicBezTo>
                  <a:cubicBezTo>
                    <a:pt x="60753" y="6401"/>
                    <a:pt x="74564" y="11968"/>
                    <a:pt x="74564" y="34743"/>
                  </a:cubicBezTo>
                  <a:cubicBezTo>
                    <a:pt x="74564" y="37779"/>
                    <a:pt x="74062" y="52456"/>
                    <a:pt x="67533" y="63591"/>
                  </a:cubicBezTo>
                  <a:cubicBezTo>
                    <a:pt x="60000" y="75737"/>
                    <a:pt x="51463" y="76496"/>
                    <a:pt x="45185" y="76749"/>
                  </a:cubicBezTo>
                  <a:cubicBezTo>
                    <a:pt x="43176" y="77002"/>
                    <a:pt x="37150" y="77508"/>
                    <a:pt x="35392" y="77508"/>
                  </a:cubicBezTo>
                  <a:cubicBezTo>
                    <a:pt x="33383" y="77761"/>
                    <a:pt x="31625" y="78014"/>
                    <a:pt x="31625" y="80545"/>
                  </a:cubicBezTo>
                  <a:cubicBezTo>
                    <a:pt x="31625" y="83329"/>
                    <a:pt x="33383" y="83329"/>
                    <a:pt x="37652" y="83329"/>
                  </a:cubicBezTo>
                  <a:lnTo>
                    <a:pt x="48700" y="83329"/>
                  </a:lnTo>
                  <a:cubicBezTo>
                    <a:pt x="69291" y="83329"/>
                    <a:pt x="78582" y="100536"/>
                    <a:pt x="78582" y="125335"/>
                  </a:cubicBezTo>
                  <a:cubicBezTo>
                    <a:pt x="78582" y="159750"/>
                    <a:pt x="61256" y="167088"/>
                    <a:pt x="50207" y="167088"/>
                  </a:cubicBezTo>
                  <a:cubicBezTo>
                    <a:pt x="39410" y="167088"/>
                    <a:pt x="20577" y="162787"/>
                    <a:pt x="11788" y="147857"/>
                  </a:cubicBezTo>
                  <a:cubicBezTo>
                    <a:pt x="20577" y="149122"/>
                    <a:pt x="28361" y="143555"/>
                    <a:pt x="28361" y="133939"/>
                  </a:cubicBezTo>
                  <a:cubicBezTo>
                    <a:pt x="28361" y="124829"/>
                    <a:pt x="21581" y="119768"/>
                    <a:pt x="14299" y="119768"/>
                  </a:cubicBezTo>
                  <a:cubicBezTo>
                    <a:pt x="8273" y="119768"/>
                    <a:pt x="237" y="123311"/>
                    <a:pt x="237" y="134445"/>
                  </a:cubicBezTo>
                  <a:cubicBezTo>
                    <a:pt x="237" y="157472"/>
                    <a:pt x="23590" y="174174"/>
                    <a:pt x="50960" y="174174"/>
                  </a:cubicBezTo>
                  <a:cubicBezTo>
                    <a:pt x="81595" y="174174"/>
                    <a:pt x="104446" y="151146"/>
                    <a:pt x="104446" y="125335"/>
                  </a:cubicBezTo>
                  <a:cubicBezTo>
                    <a:pt x="104446" y="104585"/>
                    <a:pt x="88626" y="84847"/>
                    <a:pt x="62511" y="79533"/>
                  </a:cubicBez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2C3BBEE-809B-190A-24FA-FE7DC9829D4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5226949" y="5504064"/>
              <a:ext cx="82864" cy="168531"/>
            </a:xfrm>
            <a:custGeom>
              <a:avLst/>
              <a:gdLst>
                <a:gd name="connsiteX0" fmla="*/ 51719 w 82864"/>
                <a:gd name="connsiteY0" fmla="*/ 6654 h 168531"/>
                <a:gd name="connsiteX1" fmla="*/ 45943 w 82864"/>
                <a:gd name="connsiteY1" fmla="*/ 75 h 168531"/>
                <a:gd name="connsiteX2" fmla="*/ 242 w 82864"/>
                <a:gd name="connsiteY2" fmla="*/ 16270 h 168531"/>
                <a:gd name="connsiteX3" fmla="*/ 242 w 82864"/>
                <a:gd name="connsiteY3" fmla="*/ 24115 h 168531"/>
                <a:gd name="connsiteX4" fmla="*/ 33137 w 82864"/>
                <a:gd name="connsiteY4" fmla="*/ 17535 h 168531"/>
                <a:gd name="connsiteX5" fmla="*/ 33137 w 82864"/>
                <a:gd name="connsiteY5" fmla="*/ 148616 h 168531"/>
                <a:gd name="connsiteX6" fmla="*/ 9784 w 82864"/>
                <a:gd name="connsiteY6" fmla="*/ 160762 h 168531"/>
                <a:gd name="connsiteX7" fmla="*/ 1749 w 82864"/>
                <a:gd name="connsiteY7" fmla="*/ 160762 h 168531"/>
                <a:gd name="connsiteX8" fmla="*/ 1749 w 82864"/>
                <a:gd name="connsiteY8" fmla="*/ 168607 h 168531"/>
                <a:gd name="connsiteX9" fmla="*/ 42428 w 82864"/>
                <a:gd name="connsiteY9" fmla="*/ 167848 h 168531"/>
                <a:gd name="connsiteX10" fmla="*/ 83107 w 82864"/>
                <a:gd name="connsiteY10" fmla="*/ 168607 h 168531"/>
                <a:gd name="connsiteX11" fmla="*/ 83107 w 82864"/>
                <a:gd name="connsiteY11" fmla="*/ 160762 h 168531"/>
                <a:gd name="connsiteX12" fmla="*/ 75071 w 82864"/>
                <a:gd name="connsiteY12" fmla="*/ 160762 h 168531"/>
                <a:gd name="connsiteX13" fmla="*/ 51719 w 82864"/>
                <a:gd name="connsiteY13" fmla="*/ 148616 h 168531"/>
                <a:gd name="connsiteX14" fmla="*/ 51719 w 82864"/>
                <a:gd name="connsiteY14" fmla="*/ 6654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864" h="168531">
                  <a:moveTo>
                    <a:pt x="51719" y="6654"/>
                  </a:moveTo>
                  <a:cubicBezTo>
                    <a:pt x="51719" y="581"/>
                    <a:pt x="51719" y="75"/>
                    <a:pt x="45943" y="75"/>
                  </a:cubicBezTo>
                  <a:cubicBezTo>
                    <a:pt x="30375" y="16270"/>
                    <a:pt x="8278" y="16270"/>
                    <a:pt x="242" y="16270"/>
                  </a:cubicBezTo>
                  <a:lnTo>
                    <a:pt x="242" y="24115"/>
                  </a:lnTo>
                  <a:cubicBezTo>
                    <a:pt x="5264" y="24115"/>
                    <a:pt x="20080" y="24115"/>
                    <a:pt x="33137" y="17535"/>
                  </a:cubicBezTo>
                  <a:lnTo>
                    <a:pt x="33137" y="148616"/>
                  </a:lnTo>
                  <a:cubicBezTo>
                    <a:pt x="33137" y="157726"/>
                    <a:pt x="32384" y="160762"/>
                    <a:pt x="9784" y="160762"/>
                  </a:cubicBezTo>
                  <a:lnTo>
                    <a:pt x="1749" y="160762"/>
                  </a:lnTo>
                  <a:lnTo>
                    <a:pt x="1749" y="168607"/>
                  </a:lnTo>
                  <a:cubicBezTo>
                    <a:pt x="10538" y="167848"/>
                    <a:pt x="32384" y="167848"/>
                    <a:pt x="42428" y="167848"/>
                  </a:cubicBezTo>
                  <a:cubicBezTo>
                    <a:pt x="52472" y="167848"/>
                    <a:pt x="74318" y="167848"/>
                    <a:pt x="83107" y="168607"/>
                  </a:cubicBezTo>
                  <a:lnTo>
                    <a:pt x="83107" y="160762"/>
                  </a:lnTo>
                  <a:lnTo>
                    <a:pt x="75071" y="160762"/>
                  </a:lnTo>
                  <a:cubicBezTo>
                    <a:pt x="52472" y="160762"/>
                    <a:pt x="51719" y="157979"/>
                    <a:pt x="51719" y="148616"/>
                  </a:cubicBezTo>
                  <a:lnTo>
                    <a:pt x="51719" y="6654"/>
                  </a:ln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3A1CB57C-D457-977A-0221-EA55581D831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5340699" y="5504064"/>
              <a:ext cx="104208" cy="174099"/>
            </a:xfrm>
            <a:custGeom>
              <a:avLst/>
              <a:gdLst>
                <a:gd name="connsiteX0" fmla="*/ 22847 w 104208"/>
                <a:gd name="connsiteY0" fmla="*/ 85606 h 174099"/>
                <a:gd name="connsiteX1" fmla="*/ 22847 w 104208"/>
                <a:gd name="connsiteY1" fmla="*/ 79533 h 174099"/>
                <a:gd name="connsiteX2" fmla="*/ 66790 w 104208"/>
                <a:gd name="connsiteY2" fmla="*/ 6401 h 174099"/>
                <a:gd name="connsiteX3" fmla="*/ 88887 w 104208"/>
                <a:gd name="connsiteY3" fmla="*/ 16523 h 174099"/>
                <a:gd name="connsiteX4" fmla="*/ 75076 w 104208"/>
                <a:gd name="connsiteY4" fmla="*/ 27910 h 174099"/>
                <a:gd name="connsiteX5" fmla="*/ 86627 w 104208"/>
                <a:gd name="connsiteY5" fmla="*/ 39551 h 174099"/>
                <a:gd name="connsiteX6" fmla="*/ 98178 w 104208"/>
                <a:gd name="connsiteY6" fmla="*/ 27404 h 174099"/>
                <a:gd name="connsiteX7" fmla="*/ 66288 w 104208"/>
                <a:gd name="connsiteY7" fmla="*/ 75 h 174099"/>
                <a:gd name="connsiteX8" fmla="*/ 247 w 104208"/>
                <a:gd name="connsiteY8" fmla="*/ 88643 h 174099"/>
                <a:gd name="connsiteX9" fmla="*/ 52728 w 104208"/>
                <a:gd name="connsiteY9" fmla="*/ 174174 h 174099"/>
                <a:gd name="connsiteX10" fmla="*/ 104456 w 104208"/>
                <a:gd name="connsiteY10" fmla="*/ 116984 h 174099"/>
                <a:gd name="connsiteX11" fmla="*/ 54235 w 104208"/>
                <a:gd name="connsiteY11" fmla="*/ 60554 h 174099"/>
                <a:gd name="connsiteX12" fmla="*/ 22847 w 104208"/>
                <a:gd name="connsiteY12" fmla="*/ 85606 h 174099"/>
                <a:gd name="connsiteX13" fmla="*/ 52728 w 104208"/>
                <a:gd name="connsiteY13" fmla="*/ 167088 h 174099"/>
                <a:gd name="connsiteX14" fmla="*/ 27869 w 104208"/>
                <a:gd name="connsiteY14" fmla="*/ 148110 h 174099"/>
                <a:gd name="connsiteX15" fmla="*/ 23349 w 104208"/>
                <a:gd name="connsiteY15" fmla="*/ 111417 h 174099"/>
                <a:gd name="connsiteX16" fmla="*/ 53984 w 104208"/>
                <a:gd name="connsiteY16" fmla="*/ 66374 h 174099"/>
                <a:gd name="connsiteX17" fmla="*/ 77336 w 104208"/>
                <a:gd name="connsiteY17" fmla="*/ 82063 h 174099"/>
                <a:gd name="connsiteX18" fmla="*/ 81856 w 104208"/>
                <a:gd name="connsiteY18" fmla="*/ 116731 h 174099"/>
                <a:gd name="connsiteX19" fmla="*/ 77587 w 104208"/>
                <a:gd name="connsiteY19" fmla="*/ 150640 h 174099"/>
                <a:gd name="connsiteX20" fmla="*/ 52728 w 104208"/>
                <a:gd name="connsiteY20" fmla="*/ 167088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4208" h="174099">
                  <a:moveTo>
                    <a:pt x="22847" y="85606"/>
                  </a:moveTo>
                  <a:lnTo>
                    <a:pt x="22847" y="79533"/>
                  </a:lnTo>
                  <a:cubicBezTo>
                    <a:pt x="22847" y="15511"/>
                    <a:pt x="53984" y="6401"/>
                    <a:pt x="66790" y="6401"/>
                  </a:cubicBezTo>
                  <a:cubicBezTo>
                    <a:pt x="72816" y="6401"/>
                    <a:pt x="83363" y="7919"/>
                    <a:pt x="88887" y="16523"/>
                  </a:cubicBezTo>
                  <a:cubicBezTo>
                    <a:pt x="85121" y="16523"/>
                    <a:pt x="75076" y="16523"/>
                    <a:pt x="75076" y="27910"/>
                  </a:cubicBezTo>
                  <a:cubicBezTo>
                    <a:pt x="75076" y="35755"/>
                    <a:pt x="81103" y="39551"/>
                    <a:pt x="86627" y="39551"/>
                  </a:cubicBezTo>
                  <a:cubicBezTo>
                    <a:pt x="90645" y="39551"/>
                    <a:pt x="98178" y="37273"/>
                    <a:pt x="98178" y="27404"/>
                  </a:cubicBezTo>
                  <a:cubicBezTo>
                    <a:pt x="98178" y="12221"/>
                    <a:pt x="87129" y="75"/>
                    <a:pt x="66288" y="75"/>
                  </a:cubicBezTo>
                  <a:cubicBezTo>
                    <a:pt x="34146" y="75"/>
                    <a:pt x="247" y="32718"/>
                    <a:pt x="247" y="88643"/>
                  </a:cubicBezTo>
                  <a:cubicBezTo>
                    <a:pt x="247" y="156207"/>
                    <a:pt x="29375" y="174174"/>
                    <a:pt x="52728" y="174174"/>
                  </a:cubicBezTo>
                  <a:cubicBezTo>
                    <a:pt x="80601" y="174174"/>
                    <a:pt x="104456" y="150387"/>
                    <a:pt x="104456" y="116984"/>
                  </a:cubicBezTo>
                  <a:cubicBezTo>
                    <a:pt x="104456" y="84847"/>
                    <a:pt x="82107" y="60554"/>
                    <a:pt x="54235" y="60554"/>
                  </a:cubicBezTo>
                  <a:cubicBezTo>
                    <a:pt x="37160" y="60554"/>
                    <a:pt x="27869" y="73460"/>
                    <a:pt x="22847" y="85606"/>
                  </a:cubicBezTo>
                  <a:close/>
                  <a:moveTo>
                    <a:pt x="52728" y="167088"/>
                  </a:moveTo>
                  <a:cubicBezTo>
                    <a:pt x="36909" y="167088"/>
                    <a:pt x="29375" y="151905"/>
                    <a:pt x="27869" y="148110"/>
                  </a:cubicBezTo>
                  <a:cubicBezTo>
                    <a:pt x="23349" y="136216"/>
                    <a:pt x="23349" y="115972"/>
                    <a:pt x="23349" y="111417"/>
                  </a:cubicBezTo>
                  <a:cubicBezTo>
                    <a:pt x="23349" y="91679"/>
                    <a:pt x="31384" y="66374"/>
                    <a:pt x="53984" y="66374"/>
                  </a:cubicBezTo>
                  <a:cubicBezTo>
                    <a:pt x="58001" y="66374"/>
                    <a:pt x="69552" y="66374"/>
                    <a:pt x="77336" y="82063"/>
                  </a:cubicBezTo>
                  <a:cubicBezTo>
                    <a:pt x="81856" y="91426"/>
                    <a:pt x="81856" y="104332"/>
                    <a:pt x="81856" y="116731"/>
                  </a:cubicBezTo>
                  <a:cubicBezTo>
                    <a:pt x="81856" y="128878"/>
                    <a:pt x="81856" y="141530"/>
                    <a:pt x="77587" y="150640"/>
                  </a:cubicBezTo>
                  <a:cubicBezTo>
                    <a:pt x="70054" y="165823"/>
                    <a:pt x="58503" y="167088"/>
                    <a:pt x="52728" y="167088"/>
                  </a:cubicBez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C5A3D5F-C633-FB37-6BD0-3FFAB15A9BD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5462737" y="5501281"/>
              <a:ext cx="111239" cy="171315"/>
            </a:xfrm>
            <a:custGeom>
              <a:avLst/>
              <a:gdLst>
                <a:gd name="connsiteX0" fmla="*/ 67046 w 111239"/>
                <a:gd name="connsiteY0" fmla="*/ 129637 h 171315"/>
                <a:gd name="connsiteX1" fmla="*/ 67046 w 111239"/>
                <a:gd name="connsiteY1" fmla="*/ 151652 h 171315"/>
                <a:gd name="connsiteX2" fmla="*/ 47962 w 111239"/>
                <a:gd name="connsiteY2" fmla="*/ 163546 h 171315"/>
                <a:gd name="connsiteX3" fmla="*/ 42689 w 111239"/>
                <a:gd name="connsiteY3" fmla="*/ 163546 h 171315"/>
                <a:gd name="connsiteX4" fmla="*/ 42689 w 111239"/>
                <a:gd name="connsiteY4" fmla="*/ 171390 h 171315"/>
                <a:gd name="connsiteX5" fmla="*/ 76588 w 111239"/>
                <a:gd name="connsiteY5" fmla="*/ 170631 h 171315"/>
                <a:gd name="connsiteX6" fmla="*/ 110738 w 111239"/>
                <a:gd name="connsiteY6" fmla="*/ 171390 h 171315"/>
                <a:gd name="connsiteX7" fmla="*/ 110738 w 111239"/>
                <a:gd name="connsiteY7" fmla="*/ 163546 h 171315"/>
                <a:gd name="connsiteX8" fmla="*/ 105465 w 111239"/>
                <a:gd name="connsiteY8" fmla="*/ 163546 h 171315"/>
                <a:gd name="connsiteX9" fmla="*/ 86381 w 111239"/>
                <a:gd name="connsiteY9" fmla="*/ 151652 h 171315"/>
                <a:gd name="connsiteX10" fmla="*/ 86381 w 111239"/>
                <a:gd name="connsiteY10" fmla="*/ 129637 h 171315"/>
                <a:gd name="connsiteX11" fmla="*/ 111492 w 111239"/>
                <a:gd name="connsiteY11" fmla="*/ 129637 h 171315"/>
                <a:gd name="connsiteX12" fmla="*/ 111492 w 111239"/>
                <a:gd name="connsiteY12" fmla="*/ 121792 h 171315"/>
                <a:gd name="connsiteX13" fmla="*/ 86381 w 111239"/>
                <a:gd name="connsiteY13" fmla="*/ 121792 h 171315"/>
                <a:gd name="connsiteX14" fmla="*/ 86381 w 111239"/>
                <a:gd name="connsiteY14" fmla="*/ 6654 h 171315"/>
                <a:gd name="connsiteX15" fmla="*/ 82363 w 111239"/>
                <a:gd name="connsiteY15" fmla="*/ 75 h 171315"/>
                <a:gd name="connsiteX16" fmla="*/ 77341 w 111239"/>
                <a:gd name="connsiteY16" fmla="*/ 3111 h 171315"/>
                <a:gd name="connsiteX17" fmla="*/ 252 w 111239"/>
                <a:gd name="connsiteY17" fmla="*/ 121792 h 171315"/>
                <a:gd name="connsiteX18" fmla="*/ 252 w 111239"/>
                <a:gd name="connsiteY18" fmla="*/ 129637 h 171315"/>
                <a:gd name="connsiteX19" fmla="*/ 67046 w 111239"/>
                <a:gd name="connsiteY19" fmla="*/ 129637 h 171315"/>
                <a:gd name="connsiteX20" fmla="*/ 68553 w 111239"/>
                <a:gd name="connsiteY20" fmla="*/ 121792 h 171315"/>
                <a:gd name="connsiteX21" fmla="*/ 7283 w 111239"/>
                <a:gd name="connsiteY21" fmla="*/ 121792 h 171315"/>
                <a:gd name="connsiteX22" fmla="*/ 68553 w 111239"/>
                <a:gd name="connsiteY22" fmla="*/ 27404 h 171315"/>
                <a:gd name="connsiteX23" fmla="*/ 68553 w 111239"/>
                <a:gd name="connsiteY23" fmla="*/ 121792 h 17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239" h="171315">
                  <a:moveTo>
                    <a:pt x="67046" y="129637"/>
                  </a:moveTo>
                  <a:lnTo>
                    <a:pt x="67046" y="151652"/>
                  </a:lnTo>
                  <a:cubicBezTo>
                    <a:pt x="67046" y="160762"/>
                    <a:pt x="66544" y="163546"/>
                    <a:pt x="47962" y="163546"/>
                  </a:cubicBezTo>
                  <a:lnTo>
                    <a:pt x="42689" y="163546"/>
                  </a:lnTo>
                  <a:lnTo>
                    <a:pt x="42689" y="171390"/>
                  </a:lnTo>
                  <a:cubicBezTo>
                    <a:pt x="52984" y="170631"/>
                    <a:pt x="66042" y="170631"/>
                    <a:pt x="76588" y="170631"/>
                  </a:cubicBezTo>
                  <a:cubicBezTo>
                    <a:pt x="87134" y="170631"/>
                    <a:pt x="100443" y="170631"/>
                    <a:pt x="110738" y="171390"/>
                  </a:cubicBezTo>
                  <a:lnTo>
                    <a:pt x="110738" y="163546"/>
                  </a:lnTo>
                  <a:lnTo>
                    <a:pt x="105465" y="163546"/>
                  </a:lnTo>
                  <a:cubicBezTo>
                    <a:pt x="86883" y="163546"/>
                    <a:pt x="86381" y="160762"/>
                    <a:pt x="86381" y="151652"/>
                  </a:cubicBezTo>
                  <a:lnTo>
                    <a:pt x="86381" y="129637"/>
                  </a:lnTo>
                  <a:lnTo>
                    <a:pt x="111492" y="129637"/>
                  </a:lnTo>
                  <a:lnTo>
                    <a:pt x="111492" y="121792"/>
                  </a:lnTo>
                  <a:lnTo>
                    <a:pt x="86381" y="121792"/>
                  </a:lnTo>
                  <a:lnTo>
                    <a:pt x="86381" y="6654"/>
                  </a:lnTo>
                  <a:cubicBezTo>
                    <a:pt x="86381" y="1593"/>
                    <a:pt x="86381" y="75"/>
                    <a:pt x="82363" y="75"/>
                  </a:cubicBezTo>
                  <a:cubicBezTo>
                    <a:pt x="80103" y="75"/>
                    <a:pt x="79350" y="75"/>
                    <a:pt x="77341" y="3111"/>
                  </a:cubicBezTo>
                  <a:lnTo>
                    <a:pt x="252" y="121792"/>
                  </a:lnTo>
                  <a:lnTo>
                    <a:pt x="252" y="129637"/>
                  </a:lnTo>
                  <a:lnTo>
                    <a:pt x="67046" y="129637"/>
                  </a:lnTo>
                  <a:close/>
                  <a:moveTo>
                    <a:pt x="68553" y="121792"/>
                  </a:moveTo>
                  <a:lnTo>
                    <a:pt x="7283" y="121792"/>
                  </a:lnTo>
                  <a:lnTo>
                    <a:pt x="68553" y="27404"/>
                  </a:lnTo>
                  <a:lnTo>
                    <a:pt x="68553" y="121792"/>
                  </a:ln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3554D13-C31E-3912-FCEF-F741D527948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5588541" y="5560748"/>
              <a:ext cx="205654" cy="114632"/>
            </a:xfrm>
            <a:custGeom>
              <a:avLst/>
              <a:gdLst>
                <a:gd name="connsiteX0" fmla="*/ 15072 w 205654"/>
                <a:gd name="connsiteY0" fmla="*/ 96993 h 114632"/>
                <a:gd name="connsiteX1" fmla="*/ 12812 w 205654"/>
                <a:gd name="connsiteY1" fmla="*/ 107874 h 114632"/>
                <a:gd name="connsiteX2" fmla="*/ 20094 w 205654"/>
                <a:gd name="connsiteY2" fmla="*/ 114707 h 114632"/>
                <a:gd name="connsiteX3" fmla="*/ 29385 w 205654"/>
                <a:gd name="connsiteY3" fmla="*/ 107621 h 114632"/>
                <a:gd name="connsiteX4" fmla="*/ 34156 w 205654"/>
                <a:gd name="connsiteY4" fmla="*/ 88896 h 114632"/>
                <a:gd name="connsiteX5" fmla="*/ 39681 w 205654"/>
                <a:gd name="connsiteY5" fmla="*/ 66121 h 114632"/>
                <a:gd name="connsiteX6" fmla="*/ 43949 w 205654"/>
                <a:gd name="connsiteY6" fmla="*/ 49167 h 114632"/>
                <a:gd name="connsiteX7" fmla="*/ 47214 w 205654"/>
                <a:gd name="connsiteY7" fmla="*/ 36514 h 114632"/>
                <a:gd name="connsiteX8" fmla="*/ 88144 w 205654"/>
                <a:gd name="connsiteY8" fmla="*/ 5642 h 114632"/>
                <a:gd name="connsiteX9" fmla="*/ 101703 w 205654"/>
                <a:gd name="connsiteY9" fmla="*/ 23355 h 114632"/>
                <a:gd name="connsiteX10" fmla="*/ 97937 w 205654"/>
                <a:gd name="connsiteY10" fmla="*/ 44359 h 114632"/>
                <a:gd name="connsiteX11" fmla="*/ 90906 w 205654"/>
                <a:gd name="connsiteY11" fmla="*/ 73713 h 114632"/>
                <a:gd name="connsiteX12" fmla="*/ 85884 w 205654"/>
                <a:gd name="connsiteY12" fmla="*/ 92944 h 114632"/>
                <a:gd name="connsiteX13" fmla="*/ 82620 w 205654"/>
                <a:gd name="connsiteY13" fmla="*/ 107874 h 114632"/>
                <a:gd name="connsiteX14" fmla="*/ 89902 w 205654"/>
                <a:gd name="connsiteY14" fmla="*/ 114707 h 114632"/>
                <a:gd name="connsiteX15" fmla="*/ 101201 w 205654"/>
                <a:gd name="connsiteY15" fmla="*/ 100283 h 114632"/>
                <a:gd name="connsiteX16" fmla="*/ 116267 w 205654"/>
                <a:gd name="connsiteY16" fmla="*/ 39298 h 114632"/>
                <a:gd name="connsiteX17" fmla="*/ 157700 w 205654"/>
                <a:gd name="connsiteY17" fmla="*/ 5642 h 114632"/>
                <a:gd name="connsiteX18" fmla="*/ 171259 w 205654"/>
                <a:gd name="connsiteY18" fmla="*/ 23355 h 114632"/>
                <a:gd name="connsiteX19" fmla="*/ 155691 w 205654"/>
                <a:gd name="connsiteY19" fmla="*/ 80039 h 114632"/>
                <a:gd name="connsiteX20" fmla="*/ 152427 w 205654"/>
                <a:gd name="connsiteY20" fmla="*/ 93957 h 114632"/>
                <a:gd name="connsiteX21" fmla="*/ 173017 w 205654"/>
                <a:gd name="connsiteY21" fmla="*/ 114707 h 114632"/>
                <a:gd name="connsiteX22" fmla="*/ 205912 w 205654"/>
                <a:gd name="connsiteY22" fmla="*/ 75737 h 114632"/>
                <a:gd name="connsiteX23" fmla="*/ 202899 w 205654"/>
                <a:gd name="connsiteY23" fmla="*/ 73206 h 114632"/>
                <a:gd name="connsiteX24" fmla="*/ 199132 w 205654"/>
                <a:gd name="connsiteY24" fmla="*/ 77761 h 114632"/>
                <a:gd name="connsiteX25" fmla="*/ 173519 w 205654"/>
                <a:gd name="connsiteY25" fmla="*/ 109140 h 114632"/>
                <a:gd name="connsiteX26" fmla="*/ 167493 w 205654"/>
                <a:gd name="connsiteY26" fmla="*/ 100789 h 114632"/>
                <a:gd name="connsiteX27" fmla="*/ 172013 w 205654"/>
                <a:gd name="connsiteY27" fmla="*/ 82822 h 114632"/>
                <a:gd name="connsiteX28" fmla="*/ 187330 w 205654"/>
                <a:gd name="connsiteY28" fmla="*/ 27151 h 114632"/>
                <a:gd name="connsiteX29" fmla="*/ 158453 w 205654"/>
                <a:gd name="connsiteY29" fmla="*/ 75 h 114632"/>
                <a:gd name="connsiteX30" fmla="*/ 117523 w 205654"/>
                <a:gd name="connsiteY30" fmla="*/ 24621 h 114632"/>
                <a:gd name="connsiteX31" fmla="*/ 109488 w 205654"/>
                <a:gd name="connsiteY31" fmla="*/ 6654 h 114632"/>
                <a:gd name="connsiteX32" fmla="*/ 88897 w 205654"/>
                <a:gd name="connsiteY32" fmla="*/ 75 h 114632"/>
                <a:gd name="connsiteX33" fmla="*/ 49725 w 205654"/>
                <a:gd name="connsiteY33" fmla="*/ 22090 h 114632"/>
                <a:gd name="connsiteX34" fmla="*/ 26623 w 205654"/>
                <a:gd name="connsiteY34" fmla="*/ 75 h 114632"/>
                <a:gd name="connsiteX35" fmla="*/ 8041 w 205654"/>
                <a:gd name="connsiteY35" fmla="*/ 14499 h 114632"/>
                <a:gd name="connsiteX36" fmla="*/ 257 w 205654"/>
                <a:gd name="connsiteY36" fmla="*/ 39045 h 114632"/>
                <a:gd name="connsiteX37" fmla="*/ 3270 w 205654"/>
                <a:gd name="connsiteY37" fmla="*/ 41575 h 114632"/>
                <a:gd name="connsiteX38" fmla="*/ 7539 w 205654"/>
                <a:gd name="connsiteY38" fmla="*/ 35755 h 114632"/>
                <a:gd name="connsiteX39" fmla="*/ 25870 w 205654"/>
                <a:gd name="connsiteY39" fmla="*/ 5642 h 114632"/>
                <a:gd name="connsiteX40" fmla="*/ 33654 w 205654"/>
                <a:gd name="connsiteY40" fmla="*/ 17282 h 114632"/>
                <a:gd name="connsiteX41" fmla="*/ 29636 w 205654"/>
                <a:gd name="connsiteY41" fmla="*/ 38538 h 114632"/>
                <a:gd name="connsiteX42" fmla="*/ 15072 w 205654"/>
                <a:gd name="connsiteY4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5654" h="114632">
                  <a:moveTo>
                    <a:pt x="15072" y="96993"/>
                  </a:moveTo>
                  <a:cubicBezTo>
                    <a:pt x="14319" y="100789"/>
                    <a:pt x="12812" y="106609"/>
                    <a:pt x="12812" y="107874"/>
                  </a:cubicBezTo>
                  <a:cubicBezTo>
                    <a:pt x="12812" y="112429"/>
                    <a:pt x="16328" y="114707"/>
                    <a:pt x="20094" y="114707"/>
                  </a:cubicBezTo>
                  <a:cubicBezTo>
                    <a:pt x="23108" y="114707"/>
                    <a:pt x="27628" y="112682"/>
                    <a:pt x="29385" y="107621"/>
                  </a:cubicBezTo>
                  <a:cubicBezTo>
                    <a:pt x="29636" y="107115"/>
                    <a:pt x="32650" y="95222"/>
                    <a:pt x="34156" y="88896"/>
                  </a:cubicBezTo>
                  <a:lnTo>
                    <a:pt x="39681" y="66121"/>
                  </a:lnTo>
                  <a:cubicBezTo>
                    <a:pt x="41187" y="60554"/>
                    <a:pt x="42694" y="54987"/>
                    <a:pt x="43949" y="49167"/>
                  </a:cubicBezTo>
                  <a:cubicBezTo>
                    <a:pt x="44954" y="44865"/>
                    <a:pt x="46963" y="37526"/>
                    <a:pt x="47214" y="36514"/>
                  </a:cubicBezTo>
                  <a:cubicBezTo>
                    <a:pt x="50980" y="28669"/>
                    <a:pt x="64289" y="5642"/>
                    <a:pt x="88144" y="5642"/>
                  </a:cubicBezTo>
                  <a:cubicBezTo>
                    <a:pt x="99443" y="5642"/>
                    <a:pt x="101703" y="15005"/>
                    <a:pt x="101703" y="23355"/>
                  </a:cubicBezTo>
                  <a:cubicBezTo>
                    <a:pt x="101703" y="29682"/>
                    <a:pt x="99946" y="36767"/>
                    <a:pt x="97937" y="44359"/>
                  </a:cubicBezTo>
                  <a:lnTo>
                    <a:pt x="90906" y="73713"/>
                  </a:lnTo>
                  <a:lnTo>
                    <a:pt x="85884" y="92944"/>
                  </a:lnTo>
                  <a:cubicBezTo>
                    <a:pt x="84879" y="98005"/>
                    <a:pt x="82620" y="106609"/>
                    <a:pt x="82620" y="107874"/>
                  </a:cubicBezTo>
                  <a:cubicBezTo>
                    <a:pt x="82620" y="112429"/>
                    <a:pt x="86135" y="114707"/>
                    <a:pt x="89902" y="114707"/>
                  </a:cubicBezTo>
                  <a:cubicBezTo>
                    <a:pt x="97686" y="114707"/>
                    <a:pt x="99192" y="108381"/>
                    <a:pt x="101201" y="100283"/>
                  </a:cubicBezTo>
                  <a:cubicBezTo>
                    <a:pt x="104717" y="86112"/>
                    <a:pt x="114008" y="49167"/>
                    <a:pt x="116267" y="39298"/>
                  </a:cubicBezTo>
                  <a:cubicBezTo>
                    <a:pt x="117021" y="36008"/>
                    <a:pt x="130329" y="5642"/>
                    <a:pt x="157700" y="5642"/>
                  </a:cubicBezTo>
                  <a:cubicBezTo>
                    <a:pt x="168497" y="5642"/>
                    <a:pt x="171259" y="14246"/>
                    <a:pt x="171259" y="23355"/>
                  </a:cubicBezTo>
                  <a:cubicBezTo>
                    <a:pt x="171259" y="37779"/>
                    <a:pt x="160713" y="66627"/>
                    <a:pt x="155691" y="80039"/>
                  </a:cubicBezTo>
                  <a:cubicBezTo>
                    <a:pt x="153431" y="86112"/>
                    <a:pt x="152427" y="88896"/>
                    <a:pt x="152427" y="93957"/>
                  </a:cubicBezTo>
                  <a:cubicBezTo>
                    <a:pt x="152427" y="105850"/>
                    <a:pt x="161215" y="114707"/>
                    <a:pt x="173017" y="114707"/>
                  </a:cubicBezTo>
                  <a:cubicBezTo>
                    <a:pt x="196621" y="114707"/>
                    <a:pt x="205912" y="77761"/>
                    <a:pt x="205912" y="75737"/>
                  </a:cubicBezTo>
                  <a:cubicBezTo>
                    <a:pt x="205912" y="73206"/>
                    <a:pt x="203652" y="73206"/>
                    <a:pt x="202899" y="73206"/>
                  </a:cubicBezTo>
                  <a:cubicBezTo>
                    <a:pt x="200388" y="73206"/>
                    <a:pt x="200388" y="73966"/>
                    <a:pt x="199132" y="77761"/>
                  </a:cubicBezTo>
                  <a:cubicBezTo>
                    <a:pt x="195365" y="91173"/>
                    <a:pt x="187330" y="109140"/>
                    <a:pt x="173519" y="109140"/>
                  </a:cubicBezTo>
                  <a:cubicBezTo>
                    <a:pt x="169251" y="109140"/>
                    <a:pt x="167493" y="106609"/>
                    <a:pt x="167493" y="100789"/>
                  </a:cubicBezTo>
                  <a:cubicBezTo>
                    <a:pt x="167493" y="94463"/>
                    <a:pt x="169753" y="88390"/>
                    <a:pt x="172013" y="82822"/>
                  </a:cubicBezTo>
                  <a:cubicBezTo>
                    <a:pt x="176784" y="69664"/>
                    <a:pt x="187330" y="41575"/>
                    <a:pt x="187330" y="27151"/>
                  </a:cubicBezTo>
                  <a:cubicBezTo>
                    <a:pt x="187330" y="10703"/>
                    <a:pt x="177286" y="75"/>
                    <a:pt x="158453" y="75"/>
                  </a:cubicBezTo>
                  <a:cubicBezTo>
                    <a:pt x="139620" y="75"/>
                    <a:pt x="126814" y="11209"/>
                    <a:pt x="117523" y="24621"/>
                  </a:cubicBezTo>
                  <a:cubicBezTo>
                    <a:pt x="117272" y="21331"/>
                    <a:pt x="116519" y="12727"/>
                    <a:pt x="109488" y="6654"/>
                  </a:cubicBezTo>
                  <a:cubicBezTo>
                    <a:pt x="103210" y="1340"/>
                    <a:pt x="95175" y="75"/>
                    <a:pt x="88897" y="75"/>
                  </a:cubicBezTo>
                  <a:cubicBezTo>
                    <a:pt x="66298" y="75"/>
                    <a:pt x="53994" y="16270"/>
                    <a:pt x="49725" y="22090"/>
                  </a:cubicBezTo>
                  <a:cubicBezTo>
                    <a:pt x="48469" y="7666"/>
                    <a:pt x="37923" y="75"/>
                    <a:pt x="26623" y="75"/>
                  </a:cubicBezTo>
                  <a:cubicBezTo>
                    <a:pt x="15072" y="75"/>
                    <a:pt x="10301" y="9944"/>
                    <a:pt x="8041" y="14499"/>
                  </a:cubicBezTo>
                  <a:cubicBezTo>
                    <a:pt x="3522" y="23355"/>
                    <a:pt x="257" y="38285"/>
                    <a:pt x="257" y="39045"/>
                  </a:cubicBezTo>
                  <a:cubicBezTo>
                    <a:pt x="257" y="41575"/>
                    <a:pt x="2768" y="41575"/>
                    <a:pt x="3270" y="41575"/>
                  </a:cubicBezTo>
                  <a:cubicBezTo>
                    <a:pt x="5782" y="41575"/>
                    <a:pt x="6033" y="41322"/>
                    <a:pt x="7539" y="35755"/>
                  </a:cubicBezTo>
                  <a:cubicBezTo>
                    <a:pt x="11808" y="17788"/>
                    <a:pt x="16830" y="5642"/>
                    <a:pt x="25870" y="5642"/>
                  </a:cubicBezTo>
                  <a:cubicBezTo>
                    <a:pt x="29888" y="5642"/>
                    <a:pt x="33654" y="7666"/>
                    <a:pt x="33654" y="17282"/>
                  </a:cubicBezTo>
                  <a:cubicBezTo>
                    <a:pt x="33654" y="22596"/>
                    <a:pt x="32901" y="25380"/>
                    <a:pt x="29636" y="38538"/>
                  </a:cubicBezTo>
                  <a:lnTo>
                    <a:pt x="15072" y="96993"/>
                  </a:lnTo>
                  <a:close/>
                </a:path>
              </a:pathLst>
            </a:custGeom>
            <a:grpFill/>
            <a:ln w="2530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164" name="Group 163" descr="\documentclass{article}&#10;\usepackage{amsmath}&#10;\usepackage{tensor}&#10;\pagestyle{empty}&#10;\begin{document}&#10;&#10;$$\bar{\ell}^{+}_{\text{min}}=0.3991m$$&#10;&#10;&#10;\end{document}" title="IguanaTex Vector Display">
            <a:extLst>
              <a:ext uri="{FF2B5EF4-FFF2-40B4-BE49-F238E27FC236}">
                <a16:creationId xmlns:a16="http://schemas.microsoft.com/office/drawing/2014/main" id="{18C379A8-C160-C215-21A6-6BFE2DA91FF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478430" y="4828782"/>
            <a:ext cx="1692968" cy="296965"/>
            <a:chOff x="14179859" y="6361926"/>
            <a:chExt cx="1692968" cy="296965"/>
          </a:xfrm>
        </p:grpSpPr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EF1499A-B4E3-D2D8-BE60-2B20D69C1AA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4211873" y="6363786"/>
              <a:ext cx="90679" cy="8022"/>
            </a:xfrm>
            <a:custGeom>
              <a:avLst/>
              <a:gdLst>
                <a:gd name="connsiteX0" fmla="*/ 90880 w 90679"/>
                <a:gd name="connsiteY0" fmla="*/ 8095 h 8022"/>
                <a:gd name="connsiteX1" fmla="*/ 90880 w 90679"/>
                <a:gd name="connsiteY1" fmla="*/ 72 h 8022"/>
                <a:gd name="connsiteX2" fmla="*/ 201 w 90679"/>
                <a:gd name="connsiteY2" fmla="*/ 72 h 8022"/>
                <a:gd name="connsiteX3" fmla="*/ 201 w 90679"/>
                <a:gd name="connsiteY3" fmla="*/ 8095 h 8022"/>
                <a:gd name="connsiteX4" fmla="*/ 90880 w 90679"/>
                <a:gd name="connsiteY4" fmla="*/ 8095 h 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79" h="8022">
                  <a:moveTo>
                    <a:pt x="90880" y="8095"/>
                  </a:moveTo>
                  <a:lnTo>
                    <a:pt x="90880" y="72"/>
                  </a:lnTo>
                  <a:lnTo>
                    <a:pt x="201" y="72"/>
                  </a:lnTo>
                  <a:lnTo>
                    <a:pt x="201" y="8095"/>
                  </a:lnTo>
                  <a:lnTo>
                    <a:pt x="90880" y="8095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41FB015-F3A7-EC58-81FF-3BB2237D778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4179859" y="6402320"/>
              <a:ext cx="97210" cy="185561"/>
            </a:xfrm>
            <a:custGeom>
              <a:avLst/>
              <a:gdLst>
                <a:gd name="connsiteX0" fmla="*/ 1456 w 97210"/>
                <a:gd name="connsiteY0" fmla="*/ 156909 h 185561"/>
                <a:gd name="connsiteX1" fmla="*/ 200 w 97210"/>
                <a:gd name="connsiteY1" fmla="*/ 159497 h 185561"/>
                <a:gd name="connsiteX2" fmla="*/ 3214 w 97210"/>
                <a:gd name="connsiteY2" fmla="*/ 162861 h 185561"/>
                <a:gd name="connsiteX3" fmla="*/ 12257 w 97210"/>
                <a:gd name="connsiteY3" fmla="*/ 154838 h 185561"/>
                <a:gd name="connsiteX4" fmla="*/ 21300 w 97210"/>
                <a:gd name="connsiteY4" fmla="*/ 146039 h 185561"/>
                <a:gd name="connsiteX5" fmla="*/ 49433 w 97210"/>
                <a:gd name="connsiteY5" fmla="*/ 185636 h 185561"/>
                <a:gd name="connsiteX6" fmla="*/ 73547 w 97210"/>
                <a:gd name="connsiteY6" fmla="*/ 175801 h 185561"/>
                <a:gd name="connsiteX7" fmla="*/ 88870 w 97210"/>
                <a:gd name="connsiteY7" fmla="*/ 160532 h 185561"/>
                <a:gd name="connsiteX8" fmla="*/ 85856 w 97210"/>
                <a:gd name="connsiteY8" fmla="*/ 157426 h 185561"/>
                <a:gd name="connsiteX9" fmla="*/ 82590 w 97210"/>
                <a:gd name="connsiteY9" fmla="*/ 159756 h 185561"/>
                <a:gd name="connsiteX10" fmla="*/ 49936 w 97210"/>
                <a:gd name="connsiteY10" fmla="*/ 179942 h 185561"/>
                <a:gd name="connsiteX11" fmla="*/ 34613 w 97210"/>
                <a:gd name="connsiteY11" fmla="*/ 146298 h 185561"/>
                <a:gd name="connsiteX12" fmla="*/ 35869 w 97210"/>
                <a:gd name="connsiteY12" fmla="*/ 131546 h 185561"/>
                <a:gd name="connsiteX13" fmla="*/ 41395 w 97210"/>
                <a:gd name="connsiteY13" fmla="*/ 125076 h 185561"/>
                <a:gd name="connsiteX14" fmla="*/ 97411 w 97210"/>
                <a:gd name="connsiteY14" fmla="*/ 20261 h 185561"/>
                <a:gd name="connsiteX15" fmla="*/ 82590 w 97210"/>
                <a:gd name="connsiteY15" fmla="*/ 75 h 185561"/>
                <a:gd name="connsiteX16" fmla="*/ 40642 w 97210"/>
                <a:gd name="connsiteY16" fmla="*/ 48730 h 185561"/>
                <a:gd name="connsiteX17" fmla="*/ 20797 w 97210"/>
                <a:gd name="connsiteY17" fmla="*/ 138016 h 185561"/>
                <a:gd name="connsiteX18" fmla="*/ 1456 w 97210"/>
                <a:gd name="connsiteY18" fmla="*/ 156909 h 185561"/>
                <a:gd name="connsiteX19" fmla="*/ 37125 w 97210"/>
                <a:gd name="connsiteY19" fmla="*/ 120677 h 185561"/>
                <a:gd name="connsiteX20" fmla="*/ 62746 w 97210"/>
                <a:gd name="connsiteY20" fmla="*/ 30096 h 185561"/>
                <a:gd name="connsiteX21" fmla="*/ 82842 w 97210"/>
                <a:gd name="connsiteY21" fmla="*/ 5768 h 185561"/>
                <a:gd name="connsiteX22" fmla="*/ 91382 w 97210"/>
                <a:gd name="connsiteY22" fmla="*/ 19226 h 185561"/>
                <a:gd name="connsiteX23" fmla="*/ 37125 w 97210"/>
                <a:gd name="connsiteY23" fmla="*/ 120677 h 1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210" h="185561">
                  <a:moveTo>
                    <a:pt x="1456" y="156909"/>
                  </a:moveTo>
                  <a:cubicBezTo>
                    <a:pt x="953" y="157685"/>
                    <a:pt x="200" y="158462"/>
                    <a:pt x="200" y="159497"/>
                  </a:cubicBezTo>
                  <a:cubicBezTo>
                    <a:pt x="200" y="160791"/>
                    <a:pt x="1707" y="162861"/>
                    <a:pt x="3214" y="162861"/>
                  </a:cubicBezTo>
                  <a:cubicBezTo>
                    <a:pt x="4470" y="162861"/>
                    <a:pt x="5224" y="162085"/>
                    <a:pt x="12257" y="154838"/>
                  </a:cubicBezTo>
                  <a:cubicBezTo>
                    <a:pt x="14267" y="153027"/>
                    <a:pt x="19290" y="148110"/>
                    <a:pt x="21300" y="146039"/>
                  </a:cubicBezTo>
                  <a:cubicBezTo>
                    <a:pt x="23812" y="166485"/>
                    <a:pt x="31096" y="185636"/>
                    <a:pt x="49433" y="185636"/>
                  </a:cubicBezTo>
                  <a:cubicBezTo>
                    <a:pt x="59481" y="185636"/>
                    <a:pt x="68272" y="179683"/>
                    <a:pt x="73547" y="175801"/>
                  </a:cubicBezTo>
                  <a:cubicBezTo>
                    <a:pt x="77064" y="173213"/>
                    <a:pt x="88870" y="163120"/>
                    <a:pt x="88870" y="160532"/>
                  </a:cubicBezTo>
                  <a:cubicBezTo>
                    <a:pt x="88870" y="159756"/>
                    <a:pt x="88116" y="157426"/>
                    <a:pt x="85856" y="157426"/>
                  </a:cubicBezTo>
                  <a:cubicBezTo>
                    <a:pt x="85102" y="157426"/>
                    <a:pt x="84851" y="157685"/>
                    <a:pt x="82590" y="159756"/>
                  </a:cubicBezTo>
                  <a:cubicBezTo>
                    <a:pt x="66514" y="176060"/>
                    <a:pt x="57220" y="179942"/>
                    <a:pt x="49936" y="179942"/>
                  </a:cubicBezTo>
                  <a:cubicBezTo>
                    <a:pt x="38632" y="179942"/>
                    <a:pt x="34613" y="166485"/>
                    <a:pt x="34613" y="146298"/>
                  </a:cubicBezTo>
                  <a:cubicBezTo>
                    <a:pt x="34613" y="144745"/>
                    <a:pt x="35115" y="132840"/>
                    <a:pt x="35869" y="131546"/>
                  </a:cubicBezTo>
                  <a:cubicBezTo>
                    <a:pt x="36371" y="130770"/>
                    <a:pt x="36371" y="130252"/>
                    <a:pt x="41395" y="125076"/>
                  </a:cubicBezTo>
                  <a:cubicBezTo>
                    <a:pt x="61741" y="104113"/>
                    <a:pt x="97411" y="60376"/>
                    <a:pt x="97411" y="20261"/>
                  </a:cubicBezTo>
                  <a:cubicBezTo>
                    <a:pt x="97411" y="15862"/>
                    <a:pt x="97411" y="75"/>
                    <a:pt x="82590" y="75"/>
                  </a:cubicBezTo>
                  <a:cubicBezTo>
                    <a:pt x="61741" y="75"/>
                    <a:pt x="43153" y="42777"/>
                    <a:pt x="40642" y="48730"/>
                  </a:cubicBezTo>
                  <a:cubicBezTo>
                    <a:pt x="28584" y="76939"/>
                    <a:pt x="20797" y="107219"/>
                    <a:pt x="20797" y="138016"/>
                  </a:cubicBezTo>
                  <a:lnTo>
                    <a:pt x="1456" y="156909"/>
                  </a:lnTo>
                  <a:close/>
                  <a:moveTo>
                    <a:pt x="37125" y="120677"/>
                  </a:moveTo>
                  <a:cubicBezTo>
                    <a:pt x="37627" y="117830"/>
                    <a:pt x="48428" y="60376"/>
                    <a:pt x="62746" y="30096"/>
                  </a:cubicBezTo>
                  <a:cubicBezTo>
                    <a:pt x="69528" y="16120"/>
                    <a:pt x="74803" y="5768"/>
                    <a:pt x="82842" y="5768"/>
                  </a:cubicBezTo>
                  <a:cubicBezTo>
                    <a:pt x="91382" y="5768"/>
                    <a:pt x="91382" y="15085"/>
                    <a:pt x="91382" y="19226"/>
                  </a:cubicBezTo>
                  <a:cubicBezTo>
                    <a:pt x="91382" y="62446"/>
                    <a:pt x="49182" y="107736"/>
                    <a:pt x="37125" y="120677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1EB74C3-B67D-16E4-253A-5D6447E97CC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4294068" y="6361926"/>
              <a:ext cx="129413" cy="133516"/>
            </a:xfrm>
            <a:custGeom>
              <a:avLst/>
              <a:gdLst>
                <a:gd name="connsiteX0" fmla="*/ 69306 w 129413"/>
                <a:gd name="connsiteY0" fmla="*/ 71267 h 133516"/>
                <a:gd name="connsiteX1" fmla="*/ 123111 w 129413"/>
                <a:gd name="connsiteY1" fmla="*/ 71267 h 133516"/>
                <a:gd name="connsiteX2" fmla="*/ 129617 w 129413"/>
                <a:gd name="connsiteY2" fmla="*/ 66919 h 133516"/>
                <a:gd name="connsiteX3" fmla="*/ 123111 w 129413"/>
                <a:gd name="connsiteY3" fmla="*/ 62390 h 133516"/>
                <a:gd name="connsiteX4" fmla="*/ 69306 w 129413"/>
                <a:gd name="connsiteY4" fmla="*/ 62390 h 133516"/>
                <a:gd name="connsiteX5" fmla="*/ 69306 w 129413"/>
                <a:gd name="connsiteY5" fmla="*/ 6773 h 133516"/>
                <a:gd name="connsiteX6" fmla="*/ 65086 w 129413"/>
                <a:gd name="connsiteY6" fmla="*/ 70 h 133516"/>
                <a:gd name="connsiteX7" fmla="*/ 60691 w 129413"/>
                <a:gd name="connsiteY7" fmla="*/ 6773 h 133516"/>
                <a:gd name="connsiteX8" fmla="*/ 60691 w 129413"/>
                <a:gd name="connsiteY8" fmla="*/ 62390 h 133516"/>
                <a:gd name="connsiteX9" fmla="*/ 6710 w 129413"/>
                <a:gd name="connsiteY9" fmla="*/ 62390 h 133516"/>
                <a:gd name="connsiteX10" fmla="*/ 204 w 129413"/>
                <a:gd name="connsiteY10" fmla="*/ 66738 h 133516"/>
                <a:gd name="connsiteX11" fmla="*/ 6710 w 129413"/>
                <a:gd name="connsiteY11" fmla="*/ 71267 h 133516"/>
                <a:gd name="connsiteX12" fmla="*/ 60691 w 129413"/>
                <a:gd name="connsiteY12" fmla="*/ 71267 h 133516"/>
                <a:gd name="connsiteX13" fmla="*/ 60691 w 129413"/>
                <a:gd name="connsiteY13" fmla="*/ 126884 h 133516"/>
                <a:gd name="connsiteX14" fmla="*/ 64911 w 129413"/>
                <a:gd name="connsiteY14" fmla="*/ 133587 h 133516"/>
                <a:gd name="connsiteX15" fmla="*/ 69306 w 129413"/>
                <a:gd name="connsiteY15" fmla="*/ 126884 h 133516"/>
                <a:gd name="connsiteX16" fmla="*/ 69306 w 129413"/>
                <a:gd name="connsiteY16" fmla="*/ 71267 h 13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413" h="133516">
                  <a:moveTo>
                    <a:pt x="69306" y="71267"/>
                  </a:moveTo>
                  <a:lnTo>
                    <a:pt x="123111" y="71267"/>
                  </a:lnTo>
                  <a:cubicBezTo>
                    <a:pt x="125397" y="71267"/>
                    <a:pt x="129617" y="71267"/>
                    <a:pt x="129617" y="66919"/>
                  </a:cubicBezTo>
                  <a:cubicBezTo>
                    <a:pt x="129617" y="62390"/>
                    <a:pt x="125573" y="62390"/>
                    <a:pt x="123111" y="62390"/>
                  </a:cubicBezTo>
                  <a:lnTo>
                    <a:pt x="69306" y="62390"/>
                  </a:lnTo>
                  <a:lnTo>
                    <a:pt x="69306" y="6773"/>
                  </a:lnTo>
                  <a:cubicBezTo>
                    <a:pt x="69306" y="4418"/>
                    <a:pt x="69306" y="70"/>
                    <a:pt x="65086" y="70"/>
                  </a:cubicBezTo>
                  <a:cubicBezTo>
                    <a:pt x="60691" y="70"/>
                    <a:pt x="60691" y="4237"/>
                    <a:pt x="60691" y="6773"/>
                  </a:cubicBezTo>
                  <a:lnTo>
                    <a:pt x="60691" y="62390"/>
                  </a:lnTo>
                  <a:lnTo>
                    <a:pt x="6710" y="62390"/>
                  </a:lnTo>
                  <a:cubicBezTo>
                    <a:pt x="4424" y="62390"/>
                    <a:pt x="204" y="62390"/>
                    <a:pt x="204" y="66738"/>
                  </a:cubicBezTo>
                  <a:cubicBezTo>
                    <a:pt x="204" y="71267"/>
                    <a:pt x="4248" y="71267"/>
                    <a:pt x="6710" y="71267"/>
                  </a:cubicBezTo>
                  <a:lnTo>
                    <a:pt x="60691" y="71267"/>
                  </a:lnTo>
                  <a:lnTo>
                    <a:pt x="60691" y="126884"/>
                  </a:lnTo>
                  <a:cubicBezTo>
                    <a:pt x="60691" y="129239"/>
                    <a:pt x="60691" y="133587"/>
                    <a:pt x="64911" y="133587"/>
                  </a:cubicBezTo>
                  <a:cubicBezTo>
                    <a:pt x="69306" y="133587"/>
                    <a:pt x="69306" y="129420"/>
                    <a:pt x="69306" y="126884"/>
                  </a:cubicBezTo>
                  <a:lnTo>
                    <a:pt x="69306" y="71267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076D698-4392-E9D2-D3BB-A7E7E23683C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91254" y="6578999"/>
              <a:ext cx="148227" cy="79892"/>
            </a:xfrm>
            <a:custGeom>
              <a:avLst/>
              <a:gdLst>
                <a:gd name="connsiteX0" fmla="*/ 135244 w 148227"/>
                <a:gd name="connsiteY0" fmla="*/ 25078 h 79892"/>
                <a:gd name="connsiteX1" fmla="*/ 108869 w 148227"/>
                <a:gd name="connsiteY1" fmla="*/ 78 h 79892"/>
                <a:gd name="connsiteX2" fmla="*/ 80736 w 148227"/>
                <a:gd name="connsiteY2" fmla="*/ 16926 h 79892"/>
                <a:gd name="connsiteX3" fmla="*/ 54888 w 148227"/>
                <a:gd name="connsiteY3" fmla="*/ 78 h 79892"/>
                <a:gd name="connsiteX4" fmla="*/ 26227 w 148227"/>
                <a:gd name="connsiteY4" fmla="*/ 17650 h 79892"/>
                <a:gd name="connsiteX5" fmla="*/ 26051 w 148227"/>
                <a:gd name="connsiteY5" fmla="*/ 17650 h 79892"/>
                <a:gd name="connsiteX6" fmla="*/ 26051 w 148227"/>
                <a:gd name="connsiteY6" fmla="*/ 78 h 79892"/>
                <a:gd name="connsiteX7" fmla="*/ 204 w 148227"/>
                <a:gd name="connsiteY7" fmla="*/ 2070 h 79892"/>
                <a:gd name="connsiteX8" fmla="*/ 204 w 148227"/>
                <a:gd name="connsiteY8" fmla="*/ 8592 h 79892"/>
                <a:gd name="connsiteX9" fmla="*/ 13391 w 148227"/>
                <a:gd name="connsiteY9" fmla="*/ 18737 h 79892"/>
                <a:gd name="connsiteX10" fmla="*/ 13391 w 148227"/>
                <a:gd name="connsiteY10" fmla="*/ 65658 h 79892"/>
                <a:gd name="connsiteX11" fmla="*/ 204 w 148227"/>
                <a:gd name="connsiteY11" fmla="*/ 73448 h 79892"/>
                <a:gd name="connsiteX12" fmla="*/ 204 w 148227"/>
                <a:gd name="connsiteY12" fmla="*/ 79970 h 79892"/>
                <a:gd name="connsiteX13" fmla="*/ 20249 w 148227"/>
                <a:gd name="connsiteY13" fmla="*/ 79245 h 79892"/>
                <a:gd name="connsiteX14" fmla="*/ 40470 w 148227"/>
                <a:gd name="connsiteY14" fmla="*/ 79970 h 79892"/>
                <a:gd name="connsiteX15" fmla="*/ 40470 w 148227"/>
                <a:gd name="connsiteY15" fmla="*/ 73448 h 79892"/>
                <a:gd name="connsiteX16" fmla="*/ 27282 w 148227"/>
                <a:gd name="connsiteY16" fmla="*/ 65658 h 79892"/>
                <a:gd name="connsiteX17" fmla="*/ 27282 w 148227"/>
                <a:gd name="connsiteY17" fmla="*/ 33049 h 79892"/>
                <a:gd name="connsiteX18" fmla="*/ 53481 w 148227"/>
                <a:gd name="connsiteY18" fmla="*/ 5150 h 79892"/>
                <a:gd name="connsiteX19" fmla="*/ 67372 w 148227"/>
                <a:gd name="connsiteY19" fmla="*/ 24353 h 79892"/>
                <a:gd name="connsiteX20" fmla="*/ 67372 w 148227"/>
                <a:gd name="connsiteY20" fmla="*/ 65658 h 79892"/>
                <a:gd name="connsiteX21" fmla="*/ 54185 w 148227"/>
                <a:gd name="connsiteY21" fmla="*/ 73448 h 79892"/>
                <a:gd name="connsiteX22" fmla="*/ 54185 w 148227"/>
                <a:gd name="connsiteY22" fmla="*/ 79970 h 79892"/>
                <a:gd name="connsiteX23" fmla="*/ 74230 w 148227"/>
                <a:gd name="connsiteY23" fmla="*/ 79245 h 79892"/>
                <a:gd name="connsiteX24" fmla="*/ 94451 w 148227"/>
                <a:gd name="connsiteY24" fmla="*/ 79970 h 79892"/>
                <a:gd name="connsiteX25" fmla="*/ 94451 w 148227"/>
                <a:gd name="connsiteY25" fmla="*/ 73448 h 79892"/>
                <a:gd name="connsiteX26" fmla="*/ 81263 w 148227"/>
                <a:gd name="connsiteY26" fmla="*/ 65658 h 79892"/>
                <a:gd name="connsiteX27" fmla="*/ 81263 w 148227"/>
                <a:gd name="connsiteY27" fmla="*/ 33049 h 79892"/>
                <a:gd name="connsiteX28" fmla="*/ 107462 w 148227"/>
                <a:gd name="connsiteY28" fmla="*/ 5150 h 79892"/>
                <a:gd name="connsiteX29" fmla="*/ 121353 w 148227"/>
                <a:gd name="connsiteY29" fmla="*/ 24353 h 79892"/>
                <a:gd name="connsiteX30" fmla="*/ 121353 w 148227"/>
                <a:gd name="connsiteY30" fmla="*/ 65658 h 79892"/>
                <a:gd name="connsiteX31" fmla="*/ 108166 w 148227"/>
                <a:gd name="connsiteY31" fmla="*/ 73448 h 79892"/>
                <a:gd name="connsiteX32" fmla="*/ 108166 w 148227"/>
                <a:gd name="connsiteY32" fmla="*/ 79970 h 79892"/>
                <a:gd name="connsiteX33" fmla="*/ 128211 w 148227"/>
                <a:gd name="connsiteY33" fmla="*/ 79245 h 79892"/>
                <a:gd name="connsiteX34" fmla="*/ 148431 w 148227"/>
                <a:gd name="connsiteY34" fmla="*/ 79970 h 79892"/>
                <a:gd name="connsiteX35" fmla="*/ 148431 w 148227"/>
                <a:gd name="connsiteY35" fmla="*/ 73448 h 79892"/>
                <a:gd name="connsiteX36" fmla="*/ 135244 w 148227"/>
                <a:gd name="connsiteY36" fmla="*/ 65658 h 79892"/>
                <a:gd name="connsiteX37" fmla="*/ 135244 w 148227"/>
                <a:gd name="connsiteY37" fmla="*/ 25078 h 7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227" h="79892">
                  <a:moveTo>
                    <a:pt x="135244" y="25078"/>
                  </a:moveTo>
                  <a:cubicBezTo>
                    <a:pt x="135244" y="9317"/>
                    <a:pt x="127683" y="78"/>
                    <a:pt x="108869" y="78"/>
                  </a:cubicBezTo>
                  <a:cubicBezTo>
                    <a:pt x="94978" y="78"/>
                    <a:pt x="85483" y="7868"/>
                    <a:pt x="80736" y="16926"/>
                  </a:cubicBezTo>
                  <a:cubicBezTo>
                    <a:pt x="77219" y="4063"/>
                    <a:pt x="67724" y="78"/>
                    <a:pt x="54888" y="78"/>
                  </a:cubicBezTo>
                  <a:cubicBezTo>
                    <a:pt x="40470" y="78"/>
                    <a:pt x="31151" y="8230"/>
                    <a:pt x="26227" y="17650"/>
                  </a:cubicBezTo>
                  <a:lnTo>
                    <a:pt x="26051" y="17650"/>
                  </a:lnTo>
                  <a:lnTo>
                    <a:pt x="26051" y="78"/>
                  </a:lnTo>
                  <a:lnTo>
                    <a:pt x="204" y="2070"/>
                  </a:lnTo>
                  <a:lnTo>
                    <a:pt x="204" y="8592"/>
                  </a:lnTo>
                  <a:cubicBezTo>
                    <a:pt x="11985" y="8592"/>
                    <a:pt x="13391" y="9860"/>
                    <a:pt x="13391" y="18737"/>
                  </a:cubicBezTo>
                  <a:lnTo>
                    <a:pt x="13391" y="65658"/>
                  </a:lnTo>
                  <a:cubicBezTo>
                    <a:pt x="13391" y="73448"/>
                    <a:pt x="11633" y="73448"/>
                    <a:pt x="204" y="73448"/>
                  </a:cubicBezTo>
                  <a:lnTo>
                    <a:pt x="204" y="79970"/>
                  </a:lnTo>
                  <a:cubicBezTo>
                    <a:pt x="556" y="79970"/>
                    <a:pt x="12864" y="79245"/>
                    <a:pt x="20249" y="79245"/>
                  </a:cubicBezTo>
                  <a:cubicBezTo>
                    <a:pt x="26755" y="79245"/>
                    <a:pt x="38887" y="79789"/>
                    <a:pt x="40470" y="79970"/>
                  </a:cubicBezTo>
                  <a:lnTo>
                    <a:pt x="40470" y="73448"/>
                  </a:lnTo>
                  <a:cubicBezTo>
                    <a:pt x="29041" y="73448"/>
                    <a:pt x="27282" y="73448"/>
                    <a:pt x="27282" y="65658"/>
                  </a:cubicBezTo>
                  <a:lnTo>
                    <a:pt x="27282" y="33049"/>
                  </a:lnTo>
                  <a:cubicBezTo>
                    <a:pt x="27282" y="14027"/>
                    <a:pt x="41876" y="5150"/>
                    <a:pt x="53481" y="5150"/>
                  </a:cubicBezTo>
                  <a:cubicBezTo>
                    <a:pt x="65790" y="5150"/>
                    <a:pt x="67372" y="15114"/>
                    <a:pt x="67372" y="24353"/>
                  </a:cubicBezTo>
                  <a:lnTo>
                    <a:pt x="67372" y="65658"/>
                  </a:lnTo>
                  <a:cubicBezTo>
                    <a:pt x="67372" y="73448"/>
                    <a:pt x="65614" y="73448"/>
                    <a:pt x="54185" y="73448"/>
                  </a:cubicBezTo>
                  <a:lnTo>
                    <a:pt x="54185" y="79970"/>
                  </a:lnTo>
                  <a:cubicBezTo>
                    <a:pt x="54536" y="79970"/>
                    <a:pt x="66845" y="79245"/>
                    <a:pt x="74230" y="79245"/>
                  </a:cubicBezTo>
                  <a:cubicBezTo>
                    <a:pt x="80736" y="79245"/>
                    <a:pt x="92868" y="79789"/>
                    <a:pt x="94451" y="79970"/>
                  </a:cubicBezTo>
                  <a:lnTo>
                    <a:pt x="94451" y="73448"/>
                  </a:lnTo>
                  <a:cubicBezTo>
                    <a:pt x="83021" y="73448"/>
                    <a:pt x="81263" y="73448"/>
                    <a:pt x="81263" y="65658"/>
                  </a:cubicBezTo>
                  <a:lnTo>
                    <a:pt x="81263" y="33049"/>
                  </a:lnTo>
                  <a:cubicBezTo>
                    <a:pt x="81263" y="14027"/>
                    <a:pt x="95857" y="5150"/>
                    <a:pt x="107462" y="5150"/>
                  </a:cubicBezTo>
                  <a:cubicBezTo>
                    <a:pt x="119771" y="5150"/>
                    <a:pt x="121353" y="15114"/>
                    <a:pt x="121353" y="24353"/>
                  </a:cubicBezTo>
                  <a:lnTo>
                    <a:pt x="121353" y="65658"/>
                  </a:lnTo>
                  <a:cubicBezTo>
                    <a:pt x="121353" y="73448"/>
                    <a:pt x="119595" y="73448"/>
                    <a:pt x="108166" y="73448"/>
                  </a:cubicBezTo>
                  <a:lnTo>
                    <a:pt x="108166" y="79970"/>
                  </a:lnTo>
                  <a:cubicBezTo>
                    <a:pt x="108517" y="79970"/>
                    <a:pt x="120826" y="79245"/>
                    <a:pt x="128211" y="79245"/>
                  </a:cubicBezTo>
                  <a:cubicBezTo>
                    <a:pt x="134716" y="79245"/>
                    <a:pt x="146849" y="79789"/>
                    <a:pt x="148431" y="79970"/>
                  </a:cubicBezTo>
                  <a:lnTo>
                    <a:pt x="148431" y="73448"/>
                  </a:lnTo>
                  <a:cubicBezTo>
                    <a:pt x="137002" y="73448"/>
                    <a:pt x="135244" y="73448"/>
                    <a:pt x="135244" y="65658"/>
                  </a:cubicBezTo>
                  <a:lnTo>
                    <a:pt x="135244" y="25078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9BEC2C1-8D8E-BF84-4EF8-90E7ECE1969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4456625" y="6536789"/>
              <a:ext cx="38331" cy="122102"/>
            </a:xfrm>
            <a:custGeom>
              <a:avLst/>
              <a:gdLst>
                <a:gd name="connsiteX0" fmla="*/ 27465 w 38331"/>
                <a:gd name="connsiteY0" fmla="*/ 10404 h 122102"/>
                <a:gd name="connsiteX1" fmla="*/ 17266 w 38331"/>
                <a:gd name="connsiteY1" fmla="*/ 78 h 122102"/>
                <a:gd name="connsiteX2" fmla="*/ 7244 w 38331"/>
                <a:gd name="connsiteY2" fmla="*/ 10404 h 122102"/>
                <a:gd name="connsiteX3" fmla="*/ 17266 w 38331"/>
                <a:gd name="connsiteY3" fmla="*/ 20911 h 122102"/>
                <a:gd name="connsiteX4" fmla="*/ 27465 w 38331"/>
                <a:gd name="connsiteY4" fmla="*/ 10404 h 122102"/>
                <a:gd name="connsiteX5" fmla="*/ 738 w 38331"/>
                <a:gd name="connsiteY5" fmla="*/ 44281 h 122102"/>
                <a:gd name="connsiteX6" fmla="*/ 738 w 38331"/>
                <a:gd name="connsiteY6" fmla="*/ 50803 h 122102"/>
                <a:gd name="connsiteX7" fmla="*/ 13398 w 38331"/>
                <a:gd name="connsiteY7" fmla="*/ 60767 h 122102"/>
                <a:gd name="connsiteX8" fmla="*/ 13398 w 38331"/>
                <a:gd name="connsiteY8" fmla="*/ 107869 h 122102"/>
                <a:gd name="connsiteX9" fmla="*/ 211 w 38331"/>
                <a:gd name="connsiteY9" fmla="*/ 115659 h 122102"/>
                <a:gd name="connsiteX10" fmla="*/ 211 w 38331"/>
                <a:gd name="connsiteY10" fmla="*/ 122180 h 122102"/>
                <a:gd name="connsiteX11" fmla="*/ 19904 w 38331"/>
                <a:gd name="connsiteY11" fmla="*/ 121456 h 122102"/>
                <a:gd name="connsiteX12" fmla="*/ 38542 w 38331"/>
                <a:gd name="connsiteY12" fmla="*/ 122180 h 122102"/>
                <a:gd name="connsiteX13" fmla="*/ 38542 w 38331"/>
                <a:gd name="connsiteY13" fmla="*/ 115659 h 122102"/>
                <a:gd name="connsiteX14" fmla="*/ 26586 w 38331"/>
                <a:gd name="connsiteY14" fmla="*/ 108050 h 122102"/>
                <a:gd name="connsiteX15" fmla="*/ 26586 w 38331"/>
                <a:gd name="connsiteY15" fmla="*/ 42288 h 122102"/>
                <a:gd name="connsiteX16" fmla="*/ 738 w 38331"/>
                <a:gd name="connsiteY16" fmla="*/ 44281 h 12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331" h="122102">
                  <a:moveTo>
                    <a:pt x="27465" y="10404"/>
                  </a:moveTo>
                  <a:cubicBezTo>
                    <a:pt x="27465" y="5150"/>
                    <a:pt x="23245" y="78"/>
                    <a:pt x="17266" y="78"/>
                  </a:cubicBezTo>
                  <a:cubicBezTo>
                    <a:pt x="11991" y="78"/>
                    <a:pt x="7244" y="4425"/>
                    <a:pt x="7244" y="10404"/>
                  </a:cubicBezTo>
                  <a:cubicBezTo>
                    <a:pt x="7244" y="16926"/>
                    <a:pt x="12343" y="20911"/>
                    <a:pt x="17266" y="20911"/>
                  </a:cubicBezTo>
                  <a:cubicBezTo>
                    <a:pt x="22893" y="20911"/>
                    <a:pt x="27465" y="16382"/>
                    <a:pt x="27465" y="10404"/>
                  </a:cubicBezTo>
                  <a:close/>
                  <a:moveTo>
                    <a:pt x="738" y="44281"/>
                  </a:moveTo>
                  <a:lnTo>
                    <a:pt x="738" y="50803"/>
                  </a:lnTo>
                  <a:cubicBezTo>
                    <a:pt x="11816" y="50803"/>
                    <a:pt x="13398" y="51890"/>
                    <a:pt x="13398" y="60767"/>
                  </a:cubicBezTo>
                  <a:lnTo>
                    <a:pt x="13398" y="107869"/>
                  </a:lnTo>
                  <a:cubicBezTo>
                    <a:pt x="13398" y="115659"/>
                    <a:pt x="11640" y="115659"/>
                    <a:pt x="211" y="115659"/>
                  </a:cubicBezTo>
                  <a:lnTo>
                    <a:pt x="211" y="122180"/>
                  </a:lnTo>
                  <a:cubicBezTo>
                    <a:pt x="562" y="122180"/>
                    <a:pt x="12871" y="121456"/>
                    <a:pt x="19904" y="121456"/>
                  </a:cubicBezTo>
                  <a:cubicBezTo>
                    <a:pt x="26058" y="121456"/>
                    <a:pt x="32388" y="121637"/>
                    <a:pt x="38542" y="122180"/>
                  </a:cubicBezTo>
                  <a:lnTo>
                    <a:pt x="38542" y="115659"/>
                  </a:lnTo>
                  <a:cubicBezTo>
                    <a:pt x="28344" y="115659"/>
                    <a:pt x="26586" y="115659"/>
                    <a:pt x="26586" y="108050"/>
                  </a:cubicBezTo>
                  <a:lnTo>
                    <a:pt x="26586" y="42288"/>
                  </a:lnTo>
                  <a:lnTo>
                    <a:pt x="738" y="44281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5AAC543-687E-5CE6-5F9C-D858CA8F53D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4513140" y="6578999"/>
              <a:ext cx="94246" cy="79892"/>
            </a:xfrm>
            <a:custGeom>
              <a:avLst/>
              <a:gdLst>
                <a:gd name="connsiteX0" fmla="*/ 81272 w 94246"/>
                <a:gd name="connsiteY0" fmla="*/ 25078 h 79892"/>
                <a:gd name="connsiteX1" fmla="*/ 54897 w 94246"/>
                <a:gd name="connsiteY1" fmla="*/ 78 h 79892"/>
                <a:gd name="connsiteX2" fmla="*/ 26236 w 94246"/>
                <a:gd name="connsiteY2" fmla="*/ 17650 h 79892"/>
                <a:gd name="connsiteX3" fmla="*/ 26060 w 94246"/>
                <a:gd name="connsiteY3" fmla="*/ 17650 h 79892"/>
                <a:gd name="connsiteX4" fmla="*/ 26060 w 94246"/>
                <a:gd name="connsiteY4" fmla="*/ 78 h 79892"/>
                <a:gd name="connsiteX5" fmla="*/ 213 w 94246"/>
                <a:gd name="connsiteY5" fmla="*/ 2070 h 79892"/>
                <a:gd name="connsiteX6" fmla="*/ 213 w 94246"/>
                <a:gd name="connsiteY6" fmla="*/ 8592 h 79892"/>
                <a:gd name="connsiteX7" fmla="*/ 13400 w 94246"/>
                <a:gd name="connsiteY7" fmla="*/ 18737 h 79892"/>
                <a:gd name="connsiteX8" fmla="*/ 13400 w 94246"/>
                <a:gd name="connsiteY8" fmla="*/ 65658 h 79892"/>
                <a:gd name="connsiteX9" fmla="*/ 213 w 94246"/>
                <a:gd name="connsiteY9" fmla="*/ 73448 h 79892"/>
                <a:gd name="connsiteX10" fmla="*/ 213 w 94246"/>
                <a:gd name="connsiteY10" fmla="*/ 79970 h 79892"/>
                <a:gd name="connsiteX11" fmla="*/ 20258 w 94246"/>
                <a:gd name="connsiteY11" fmla="*/ 79245 h 79892"/>
                <a:gd name="connsiteX12" fmla="*/ 40479 w 94246"/>
                <a:gd name="connsiteY12" fmla="*/ 79970 h 79892"/>
                <a:gd name="connsiteX13" fmla="*/ 40479 w 94246"/>
                <a:gd name="connsiteY13" fmla="*/ 73448 h 79892"/>
                <a:gd name="connsiteX14" fmla="*/ 27291 w 94246"/>
                <a:gd name="connsiteY14" fmla="*/ 65658 h 79892"/>
                <a:gd name="connsiteX15" fmla="*/ 27291 w 94246"/>
                <a:gd name="connsiteY15" fmla="*/ 33049 h 79892"/>
                <a:gd name="connsiteX16" fmla="*/ 53490 w 94246"/>
                <a:gd name="connsiteY16" fmla="*/ 5150 h 79892"/>
                <a:gd name="connsiteX17" fmla="*/ 67381 w 94246"/>
                <a:gd name="connsiteY17" fmla="*/ 24353 h 79892"/>
                <a:gd name="connsiteX18" fmla="*/ 67381 w 94246"/>
                <a:gd name="connsiteY18" fmla="*/ 65658 h 79892"/>
                <a:gd name="connsiteX19" fmla="*/ 54194 w 94246"/>
                <a:gd name="connsiteY19" fmla="*/ 73448 h 79892"/>
                <a:gd name="connsiteX20" fmla="*/ 54194 w 94246"/>
                <a:gd name="connsiteY20" fmla="*/ 79970 h 79892"/>
                <a:gd name="connsiteX21" fmla="*/ 74239 w 94246"/>
                <a:gd name="connsiteY21" fmla="*/ 79245 h 79892"/>
                <a:gd name="connsiteX22" fmla="*/ 94459 w 94246"/>
                <a:gd name="connsiteY22" fmla="*/ 79970 h 79892"/>
                <a:gd name="connsiteX23" fmla="*/ 94459 w 94246"/>
                <a:gd name="connsiteY23" fmla="*/ 73448 h 79892"/>
                <a:gd name="connsiteX24" fmla="*/ 81272 w 94246"/>
                <a:gd name="connsiteY24" fmla="*/ 65658 h 79892"/>
                <a:gd name="connsiteX25" fmla="*/ 81272 w 94246"/>
                <a:gd name="connsiteY25" fmla="*/ 25078 h 7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4246" h="79892">
                  <a:moveTo>
                    <a:pt x="81272" y="25078"/>
                  </a:moveTo>
                  <a:cubicBezTo>
                    <a:pt x="81272" y="9317"/>
                    <a:pt x="73711" y="78"/>
                    <a:pt x="54897" y="78"/>
                  </a:cubicBezTo>
                  <a:cubicBezTo>
                    <a:pt x="40479" y="78"/>
                    <a:pt x="31159" y="8230"/>
                    <a:pt x="26236" y="17650"/>
                  </a:cubicBezTo>
                  <a:lnTo>
                    <a:pt x="26060" y="17650"/>
                  </a:lnTo>
                  <a:lnTo>
                    <a:pt x="26060" y="78"/>
                  </a:lnTo>
                  <a:lnTo>
                    <a:pt x="213" y="2070"/>
                  </a:lnTo>
                  <a:lnTo>
                    <a:pt x="213" y="8592"/>
                  </a:lnTo>
                  <a:cubicBezTo>
                    <a:pt x="11994" y="8592"/>
                    <a:pt x="13400" y="9860"/>
                    <a:pt x="13400" y="18737"/>
                  </a:cubicBezTo>
                  <a:lnTo>
                    <a:pt x="13400" y="65658"/>
                  </a:lnTo>
                  <a:cubicBezTo>
                    <a:pt x="13400" y="73448"/>
                    <a:pt x="11642" y="73448"/>
                    <a:pt x="213" y="73448"/>
                  </a:cubicBezTo>
                  <a:lnTo>
                    <a:pt x="213" y="79970"/>
                  </a:lnTo>
                  <a:cubicBezTo>
                    <a:pt x="564" y="79970"/>
                    <a:pt x="12873" y="79245"/>
                    <a:pt x="20258" y="79245"/>
                  </a:cubicBezTo>
                  <a:cubicBezTo>
                    <a:pt x="26764" y="79245"/>
                    <a:pt x="38896" y="79789"/>
                    <a:pt x="40479" y="79970"/>
                  </a:cubicBezTo>
                  <a:lnTo>
                    <a:pt x="40479" y="73448"/>
                  </a:lnTo>
                  <a:cubicBezTo>
                    <a:pt x="29049" y="73448"/>
                    <a:pt x="27291" y="73448"/>
                    <a:pt x="27291" y="65658"/>
                  </a:cubicBezTo>
                  <a:lnTo>
                    <a:pt x="27291" y="33049"/>
                  </a:lnTo>
                  <a:cubicBezTo>
                    <a:pt x="27291" y="14027"/>
                    <a:pt x="41885" y="5150"/>
                    <a:pt x="53490" y="5150"/>
                  </a:cubicBezTo>
                  <a:cubicBezTo>
                    <a:pt x="65799" y="5150"/>
                    <a:pt x="67381" y="15114"/>
                    <a:pt x="67381" y="24353"/>
                  </a:cubicBezTo>
                  <a:lnTo>
                    <a:pt x="67381" y="65658"/>
                  </a:lnTo>
                  <a:cubicBezTo>
                    <a:pt x="67381" y="73448"/>
                    <a:pt x="65623" y="73448"/>
                    <a:pt x="54194" y="73448"/>
                  </a:cubicBezTo>
                  <a:lnTo>
                    <a:pt x="54194" y="79970"/>
                  </a:lnTo>
                  <a:cubicBezTo>
                    <a:pt x="54545" y="79970"/>
                    <a:pt x="66854" y="79245"/>
                    <a:pt x="74239" y="79245"/>
                  </a:cubicBezTo>
                  <a:cubicBezTo>
                    <a:pt x="80744" y="79245"/>
                    <a:pt x="92877" y="79789"/>
                    <a:pt x="94459" y="79970"/>
                  </a:cubicBezTo>
                  <a:lnTo>
                    <a:pt x="94459" y="73448"/>
                  </a:lnTo>
                  <a:cubicBezTo>
                    <a:pt x="83030" y="73448"/>
                    <a:pt x="81272" y="73448"/>
                    <a:pt x="81272" y="65658"/>
                  </a:cubicBezTo>
                  <a:lnTo>
                    <a:pt x="81272" y="25078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D906E35-CD43-0290-8220-95961A8AA59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4710987" y="6489795"/>
              <a:ext cx="167041" cy="60559"/>
            </a:xfrm>
            <a:custGeom>
              <a:avLst/>
              <a:gdLst>
                <a:gd name="connsiteX0" fmla="*/ 158722 w 167041"/>
                <a:gd name="connsiteY0" fmla="*/ 10427 h 60559"/>
                <a:gd name="connsiteX1" fmla="*/ 167262 w 167041"/>
                <a:gd name="connsiteY1" fmla="*/ 5251 h 60559"/>
                <a:gd name="connsiteX2" fmla="*/ 158973 w 167041"/>
                <a:gd name="connsiteY2" fmla="*/ 75 h 60559"/>
                <a:gd name="connsiteX3" fmla="*/ 8510 w 167041"/>
                <a:gd name="connsiteY3" fmla="*/ 75 h 60559"/>
                <a:gd name="connsiteX4" fmla="*/ 220 w 167041"/>
                <a:gd name="connsiteY4" fmla="*/ 5251 h 60559"/>
                <a:gd name="connsiteX5" fmla="*/ 8761 w 167041"/>
                <a:gd name="connsiteY5" fmla="*/ 10427 h 60559"/>
                <a:gd name="connsiteX6" fmla="*/ 158722 w 167041"/>
                <a:gd name="connsiteY6" fmla="*/ 10427 h 60559"/>
                <a:gd name="connsiteX7" fmla="*/ 158973 w 167041"/>
                <a:gd name="connsiteY7" fmla="*/ 60634 h 60559"/>
                <a:gd name="connsiteX8" fmla="*/ 167262 w 167041"/>
                <a:gd name="connsiteY8" fmla="*/ 55458 h 60559"/>
                <a:gd name="connsiteX9" fmla="*/ 158722 w 167041"/>
                <a:gd name="connsiteY9" fmla="*/ 50282 h 60559"/>
                <a:gd name="connsiteX10" fmla="*/ 8761 w 167041"/>
                <a:gd name="connsiteY10" fmla="*/ 50282 h 60559"/>
                <a:gd name="connsiteX11" fmla="*/ 220 w 167041"/>
                <a:gd name="connsiteY11" fmla="*/ 55458 h 60559"/>
                <a:gd name="connsiteX12" fmla="*/ 8510 w 167041"/>
                <a:gd name="connsiteY12" fmla="*/ 60634 h 60559"/>
                <a:gd name="connsiteX13" fmla="*/ 158973 w 167041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041" h="60559">
                  <a:moveTo>
                    <a:pt x="158722" y="10427"/>
                  </a:moveTo>
                  <a:cubicBezTo>
                    <a:pt x="162489" y="10427"/>
                    <a:pt x="167262" y="10427"/>
                    <a:pt x="167262" y="5251"/>
                  </a:cubicBezTo>
                  <a:cubicBezTo>
                    <a:pt x="167262" y="75"/>
                    <a:pt x="162489" y="75"/>
                    <a:pt x="158973" y="75"/>
                  </a:cubicBezTo>
                  <a:lnTo>
                    <a:pt x="8510" y="75"/>
                  </a:lnTo>
                  <a:cubicBezTo>
                    <a:pt x="4993" y="75"/>
                    <a:pt x="220" y="75"/>
                    <a:pt x="220" y="5251"/>
                  </a:cubicBezTo>
                  <a:cubicBezTo>
                    <a:pt x="220" y="10427"/>
                    <a:pt x="4993" y="10427"/>
                    <a:pt x="8761" y="10427"/>
                  </a:cubicBezTo>
                  <a:lnTo>
                    <a:pt x="158722" y="10427"/>
                  </a:lnTo>
                  <a:close/>
                  <a:moveTo>
                    <a:pt x="158973" y="60634"/>
                  </a:moveTo>
                  <a:cubicBezTo>
                    <a:pt x="162489" y="60634"/>
                    <a:pt x="167262" y="60634"/>
                    <a:pt x="167262" y="55458"/>
                  </a:cubicBezTo>
                  <a:cubicBezTo>
                    <a:pt x="167262" y="50282"/>
                    <a:pt x="162489" y="50282"/>
                    <a:pt x="158722" y="50282"/>
                  </a:cubicBezTo>
                  <a:lnTo>
                    <a:pt x="8761" y="50282"/>
                  </a:lnTo>
                  <a:cubicBezTo>
                    <a:pt x="4993" y="50282"/>
                    <a:pt x="220" y="50282"/>
                    <a:pt x="220" y="55458"/>
                  </a:cubicBezTo>
                  <a:cubicBezTo>
                    <a:pt x="220" y="60634"/>
                    <a:pt x="4993" y="60634"/>
                    <a:pt x="8510" y="60634"/>
                  </a:cubicBezTo>
                  <a:lnTo>
                    <a:pt x="158973" y="60634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F5F86BF5-7D8D-4710-33A2-18770F85089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4971862" y="6412413"/>
              <a:ext cx="105751" cy="178055"/>
            </a:xfrm>
            <a:custGeom>
              <a:avLst/>
              <a:gdLst>
                <a:gd name="connsiteX0" fmla="*/ 105982 w 105751"/>
                <a:gd name="connsiteY0" fmla="*/ 89620 h 178055"/>
                <a:gd name="connsiteX1" fmla="*/ 95935 w 105751"/>
                <a:gd name="connsiteY1" fmla="*/ 29061 h 178055"/>
                <a:gd name="connsiteX2" fmla="*/ 53232 w 105751"/>
                <a:gd name="connsiteY2" fmla="*/ 75 h 178055"/>
                <a:gd name="connsiteX3" fmla="*/ 9525 w 105751"/>
                <a:gd name="connsiteY3" fmla="*/ 30872 h 178055"/>
                <a:gd name="connsiteX4" fmla="*/ 231 w 105751"/>
                <a:gd name="connsiteY4" fmla="*/ 89620 h 178055"/>
                <a:gd name="connsiteX5" fmla="*/ 11535 w 105751"/>
                <a:gd name="connsiteY5" fmla="*/ 151992 h 178055"/>
                <a:gd name="connsiteX6" fmla="*/ 52981 w 105751"/>
                <a:gd name="connsiteY6" fmla="*/ 178131 h 178055"/>
                <a:gd name="connsiteX7" fmla="*/ 96688 w 105751"/>
                <a:gd name="connsiteY7" fmla="*/ 148110 h 178055"/>
                <a:gd name="connsiteX8" fmla="*/ 105982 w 105751"/>
                <a:gd name="connsiteY8" fmla="*/ 89620 h 178055"/>
                <a:gd name="connsiteX9" fmla="*/ 52981 w 105751"/>
                <a:gd name="connsiteY9" fmla="*/ 172437 h 178055"/>
                <a:gd name="connsiteX10" fmla="*/ 23843 w 105751"/>
                <a:gd name="connsiteY10" fmla="*/ 141122 h 178055"/>
                <a:gd name="connsiteX11" fmla="*/ 21080 w 105751"/>
                <a:gd name="connsiteY11" fmla="*/ 86515 h 178055"/>
                <a:gd name="connsiteX12" fmla="*/ 23089 w 105751"/>
                <a:gd name="connsiteY12" fmla="*/ 38895 h 178055"/>
                <a:gd name="connsiteX13" fmla="*/ 52981 w 105751"/>
                <a:gd name="connsiteY13" fmla="*/ 5768 h 178055"/>
                <a:gd name="connsiteX14" fmla="*/ 82621 w 105751"/>
                <a:gd name="connsiteY14" fmla="*/ 36048 h 178055"/>
                <a:gd name="connsiteX15" fmla="*/ 85133 w 105751"/>
                <a:gd name="connsiteY15" fmla="*/ 86515 h 178055"/>
                <a:gd name="connsiteX16" fmla="*/ 82370 w 105751"/>
                <a:gd name="connsiteY16" fmla="*/ 140087 h 178055"/>
                <a:gd name="connsiteX17" fmla="*/ 52981 w 105751"/>
                <a:gd name="connsiteY17" fmla="*/ 172437 h 17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751" h="178055">
                  <a:moveTo>
                    <a:pt x="105982" y="89620"/>
                  </a:moveTo>
                  <a:cubicBezTo>
                    <a:pt x="105982" y="68916"/>
                    <a:pt x="104726" y="48212"/>
                    <a:pt x="95935" y="29061"/>
                  </a:cubicBezTo>
                  <a:cubicBezTo>
                    <a:pt x="84380" y="4216"/>
                    <a:pt x="63782" y="75"/>
                    <a:pt x="53232" y="75"/>
                  </a:cubicBezTo>
                  <a:cubicBezTo>
                    <a:pt x="38161" y="75"/>
                    <a:pt x="19824" y="6804"/>
                    <a:pt x="9525" y="30872"/>
                  </a:cubicBezTo>
                  <a:cubicBezTo>
                    <a:pt x="1487" y="48730"/>
                    <a:pt x="231" y="68916"/>
                    <a:pt x="231" y="89620"/>
                  </a:cubicBezTo>
                  <a:cubicBezTo>
                    <a:pt x="231" y="109030"/>
                    <a:pt x="1236" y="132323"/>
                    <a:pt x="11535" y="151992"/>
                  </a:cubicBezTo>
                  <a:cubicBezTo>
                    <a:pt x="22336" y="172955"/>
                    <a:pt x="40673" y="178131"/>
                    <a:pt x="52981" y="178131"/>
                  </a:cubicBezTo>
                  <a:cubicBezTo>
                    <a:pt x="66545" y="178131"/>
                    <a:pt x="85636" y="172696"/>
                    <a:pt x="96688" y="148110"/>
                  </a:cubicBezTo>
                  <a:cubicBezTo>
                    <a:pt x="104726" y="130252"/>
                    <a:pt x="105982" y="110066"/>
                    <a:pt x="105982" y="89620"/>
                  </a:cubicBezTo>
                  <a:close/>
                  <a:moveTo>
                    <a:pt x="52981" y="172437"/>
                  </a:moveTo>
                  <a:cubicBezTo>
                    <a:pt x="43185" y="172437"/>
                    <a:pt x="28364" y="165967"/>
                    <a:pt x="23843" y="141122"/>
                  </a:cubicBezTo>
                  <a:cubicBezTo>
                    <a:pt x="21080" y="125594"/>
                    <a:pt x="21080" y="101784"/>
                    <a:pt x="21080" y="86515"/>
                  </a:cubicBezTo>
                  <a:cubicBezTo>
                    <a:pt x="21080" y="69951"/>
                    <a:pt x="21080" y="52870"/>
                    <a:pt x="23089" y="38895"/>
                  </a:cubicBezTo>
                  <a:cubicBezTo>
                    <a:pt x="27862" y="8098"/>
                    <a:pt x="46701" y="5768"/>
                    <a:pt x="52981" y="5768"/>
                  </a:cubicBezTo>
                  <a:cubicBezTo>
                    <a:pt x="61270" y="5768"/>
                    <a:pt x="77849" y="10427"/>
                    <a:pt x="82621" y="36048"/>
                  </a:cubicBezTo>
                  <a:cubicBezTo>
                    <a:pt x="85133" y="50541"/>
                    <a:pt x="85133" y="70210"/>
                    <a:pt x="85133" y="86515"/>
                  </a:cubicBezTo>
                  <a:cubicBezTo>
                    <a:pt x="85133" y="105925"/>
                    <a:pt x="85133" y="123523"/>
                    <a:pt x="82370" y="140087"/>
                  </a:cubicBezTo>
                  <a:cubicBezTo>
                    <a:pt x="78602" y="164673"/>
                    <a:pt x="64285" y="172437"/>
                    <a:pt x="52981" y="172437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4215770-7AE0-C611-5748-7FD3C379F78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5109263" y="6557342"/>
              <a:ext cx="26626" cy="27433"/>
            </a:xfrm>
            <a:custGeom>
              <a:avLst/>
              <a:gdLst>
                <a:gd name="connsiteX0" fmla="*/ 26862 w 26626"/>
                <a:gd name="connsiteY0" fmla="*/ 13791 h 27433"/>
                <a:gd name="connsiteX1" fmla="*/ 13549 w 26626"/>
                <a:gd name="connsiteY1" fmla="*/ 75 h 27433"/>
                <a:gd name="connsiteX2" fmla="*/ 236 w 26626"/>
                <a:gd name="connsiteY2" fmla="*/ 13791 h 27433"/>
                <a:gd name="connsiteX3" fmla="*/ 13549 w 26626"/>
                <a:gd name="connsiteY3" fmla="*/ 27508 h 27433"/>
                <a:gd name="connsiteX4" fmla="*/ 26862 w 26626"/>
                <a:gd name="connsiteY4" fmla="*/ 13791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26" h="27433">
                  <a:moveTo>
                    <a:pt x="26862" y="13791"/>
                  </a:moveTo>
                  <a:cubicBezTo>
                    <a:pt x="26862" y="6286"/>
                    <a:pt x="20834" y="75"/>
                    <a:pt x="13549" y="75"/>
                  </a:cubicBezTo>
                  <a:cubicBezTo>
                    <a:pt x="6265" y="75"/>
                    <a:pt x="236" y="6286"/>
                    <a:pt x="236" y="13791"/>
                  </a:cubicBezTo>
                  <a:cubicBezTo>
                    <a:pt x="236" y="21296"/>
                    <a:pt x="6265" y="27508"/>
                    <a:pt x="13549" y="27508"/>
                  </a:cubicBezTo>
                  <a:cubicBezTo>
                    <a:pt x="20834" y="27508"/>
                    <a:pt x="26862" y="21297"/>
                    <a:pt x="26862" y="13791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FA3C51D-7726-8391-05D4-B88683ECFCC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5167986" y="6412413"/>
              <a:ext cx="104244" cy="178055"/>
            </a:xfrm>
            <a:custGeom>
              <a:avLst/>
              <a:gdLst>
                <a:gd name="connsiteX0" fmla="*/ 62534 w 104244"/>
                <a:gd name="connsiteY0" fmla="*/ 81339 h 178055"/>
                <a:gd name="connsiteX1" fmla="*/ 97701 w 104244"/>
                <a:gd name="connsiteY1" fmla="*/ 35789 h 178055"/>
                <a:gd name="connsiteX2" fmla="*/ 51482 w 104244"/>
                <a:gd name="connsiteY2" fmla="*/ 75 h 178055"/>
                <a:gd name="connsiteX3" fmla="*/ 7021 w 104244"/>
                <a:gd name="connsiteY3" fmla="*/ 35272 h 178055"/>
                <a:gd name="connsiteX4" fmla="*/ 19832 w 104244"/>
                <a:gd name="connsiteY4" fmla="*/ 48730 h 178055"/>
                <a:gd name="connsiteX5" fmla="*/ 32642 w 104244"/>
                <a:gd name="connsiteY5" fmla="*/ 35531 h 178055"/>
                <a:gd name="connsiteX6" fmla="*/ 17068 w 104244"/>
                <a:gd name="connsiteY6" fmla="*/ 22590 h 178055"/>
                <a:gd name="connsiteX7" fmla="*/ 50477 w 104244"/>
                <a:gd name="connsiteY7" fmla="*/ 6545 h 178055"/>
                <a:gd name="connsiteX8" fmla="*/ 74591 w 104244"/>
                <a:gd name="connsiteY8" fmla="*/ 35531 h 178055"/>
                <a:gd name="connsiteX9" fmla="*/ 67558 w 104244"/>
                <a:gd name="connsiteY9" fmla="*/ 65034 h 178055"/>
                <a:gd name="connsiteX10" fmla="*/ 45202 w 104244"/>
                <a:gd name="connsiteY10" fmla="*/ 78492 h 178055"/>
                <a:gd name="connsiteX11" fmla="*/ 35405 w 104244"/>
                <a:gd name="connsiteY11" fmla="*/ 79268 h 178055"/>
                <a:gd name="connsiteX12" fmla="*/ 31638 w 104244"/>
                <a:gd name="connsiteY12" fmla="*/ 82374 h 178055"/>
                <a:gd name="connsiteX13" fmla="*/ 37666 w 104244"/>
                <a:gd name="connsiteY13" fmla="*/ 85221 h 178055"/>
                <a:gd name="connsiteX14" fmla="*/ 48718 w 104244"/>
                <a:gd name="connsiteY14" fmla="*/ 85221 h 178055"/>
                <a:gd name="connsiteX15" fmla="*/ 78610 w 104244"/>
                <a:gd name="connsiteY15" fmla="*/ 128182 h 178055"/>
                <a:gd name="connsiteX16" fmla="*/ 50226 w 104244"/>
                <a:gd name="connsiteY16" fmla="*/ 170884 h 178055"/>
                <a:gd name="connsiteX17" fmla="*/ 11793 w 104244"/>
                <a:gd name="connsiteY17" fmla="*/ 151215 h 178055"/>
                <a:gd name="connsiteX18" fmla="*/ 28372 w 104244"/>
                <a:gd name="connsiteY18" fmla="*/ 136981 h 178055"/>
                <a:gd name="connsiteX19" fmla="*/ 14305 w 104244"/>
                <a:gd name="connsiteY19" fmla="*/ 122488 h 178055"/>
                <a:gd name="connsiteX20" fmla="*/ 239 w 104244"/>
                <a:gd name="connsiteY20" fmla="*/ 137499 h 178055"/>
                <a:gd name="connsiteX21" fmla="*/ 50979 w 104244"/>
                <a:gd name="connsiteY21" fmla="*/ 178131 h 178055"/>
                <a:gd name="connsiteX22" fmla="*/ 104483 w 104244"/>
                <a:gd name="connsiteY22" fmla="*/ 128182 h 178055"/>
                <a:gd name="connsiteX23" fmla="*/ 62534 w 104244"/>
                <a:gd name="connsiteY23" fmla="*/ 81339 h 17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244" h="178055">
                  <a:moveTo>
                    <a:pt x="62534" y="81339"/>
                  </a:moveTo>
                  <a:cubicBezTo>
                    <a:pt x="83132" y="74351"/>
                    <a:pt x="97701" y="56235"/>
                    <a:pt x="97701" y="35789"/>
                  </a:cubicBezTo>
                  <a:cubicBezTo>
                    <a:pt x="97701" y="14568"/>
                    <a:pt x="75596" y="75"/>
                    <a:pt x="51482" y="75"/>
                  </a:cubicBezTo>
                  <a:cubicBezTo>
                    <a:pt x="26111" y="75"/>
                    <a:pt x="7021" y="15603"/>
                    <a:pt x="7021" y="35272"/>
                  </a:cubicBezTo>
                  <a:cubicBezTo>
                    <a:pt x="7021" y="43812"/>
                    <a:pt x="12547" y="48730"/>
                    <a:pt x="19832" y="48730"/>
                  </a:cubicBezTo>
                  <a:cubicBezTo>
                    <a:pt x="27618" y="48730"/>
                    <a:pt x="32642" y="43036"/>
                    <a:pt x="32642" y="35531"/>
                  </a:cubicBezTo>
                  <a:cubicBezTo>
                    <a:pt x="32642" y="22590"/>
                    <a:pt x="20836" y="22590"/>
                    <a:pt x="17068" y="22590"/>
                  </a:cubicBezTo>
                  <a:cubicBezTo>
                    <a:pt x="24855" y="9909"/>
                    <a:pt x="41434" y="6545"/>
                    <a:pt x="50477" y="6545"/>
                  </a:cubicBezTo>
                  <a:cubicBezTo>
                    <a:pt x="60776" y="6545"/>
                    <a:pt x="74591" y="12238"/>
                    <a:pt x="74591" y="35531"/>
                  </a:cubicBezTo>
                  <a:cubicBezTo>
                    <a:pt x="74591" y="38636"/>
                    <a:pt x="74089" y="53647"/>
                    <a:pt x="67558" y="65034"/>
                  </a:cubicBezTo>
                  <a:cubicBezTo>
                    <a:pt x="60022" y="77457"/>
                    <a:pt x="51482" y="78233"/>
                    <a:pt x="45202" y="78492"/>
                  </a:cubicBezTo>
                  <a:cubicBezTo>
                    <a:pt x="43192" y="78751"/>
                    <a:pt x="37164" y="79268"/>
                    <a:pt x="35405" y="79268"/>
                  </a:cubicBezTo>
                  <a:cubicBezTo>
                    <a:pt x="33396" y="79527"/>
                    <a:pt x="31638" y="79786"/>
                    <a:pt x="31638" y="82374"/>
                  </a:cubicBezTo>
                  <a:cubicBezTo>
                    <a:pt x="31638" y="85221"/>
                    <a:pt x="33396" y="85221"/>
                    <a:pt x="37666" y="85221"/>
                  </a:cubicBezTo>
                  <a:lnTo>
                    <a:pt x="48718" y="85221"/>
                  </a:lnTo>
                  <a:cubicBezTo>
                    <a:pt x="69316" y="85221"/>
                    <a:pt x="78610" y="102819"/>
                    <a:pt x="78610" y="128182"/>
                  </a:cubicBezTo>
                  <a:cubicBezTo>
                    <a:pt x="78610" y="163379"/>
                    <a:pt x="61278" y="170884"/>
                    <a:pt x="50226" y="170884"/>
                  </a:cubicBezTo>
                  <a:cubicBezTo>
                    <a:pt x="39424" y="170884"/>
                    <a:pt x="20585" y="166485"/>
                    <a:pt x="11793" y="151215"/>
                  </a:cubicBezTo>
                  <a:cubicBezTo>
                    <a:pt x="20585" y="152509"/>
                    <a:pt x="28372" y="146816"/>
                    <a:pt x="28372" y="136981"/>
                  </a:cubicBezTo>
                  <a:cubicBezTo>
                    <a:pt x="28372" y="127664"/>
                    <a:pt x="21590" y="122488"/>
                    <a:pt x="14305" y="122488"/>
                  </a:cubicBezTo>
                  <a:cubicBezTo>
                    <a:pt x="8277" y="122488"/>
                    <a:pt x="239" y="126111"/>
                    <a:pt x="239" y="137499"/>
                  </a:cubicBezTo>
                  <a:cubicBezTo>
                    <a:pt x="239" y="161050"/>
                    <a:pt x="23599" y="178131"/>
                    <a:pt x="50979" y="178131"/>
                  </a:cubicBezTo>
                  <a:cubicBezTo>
                    <a:pt x="81624" y="178131"/>
                    <a:pt x="104483" y="154580"/>
                    <a:pt x="104483" y="128182"/>
                  </a:cubicBezTo>
                  <a:cubicBezTo>
                    <a:pt x="104483" y="106960"/>
                    <a:pt x="88658" y="86773"/>
                    <a:pt x="62534" y="81339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634E705-C4DB-2CE9-7731-C6982C08CDD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5293582" y="6412413"/>
              <a:ext cx="104244" cy="178055"/>
            </a:xfrm>
            <a:custGeom>
              <a:avLst/>
              <a:gdLst>
                <a:gd name="connsiteX0" fmla="*/ 81881 w 104244"/>
                <a:gd name="connsiteY0" fmla="*/ 90138 h 178055"/>
                <a:gd name="connsiteX1" fmla="*/ 81881 w 104244"/>
                <a:gd name="connsiteY1" fmla="*/ 98420 h 178055"/>
                <a:gd name="connsiteX2" fmla="*/ 41188 w 104244"/>
                <a:gd name="connsiteY2" fmla="*/ 170884 h 178055"/>
                <a:gd name="connsiteX3" fmla="*/ 16571 w 104244"/>
                <a:gd name="connsiteY3" fmla="*/ 161567 h 178055"/>
                <a:gd name="connsiteX4" fmla="*/ 29633 w 104244"/>
                <a:gd name="connsiteY4" fmla="*/ 149662 h 178055"/>
                <a:gd name="connsiteX5" fmla="*/ 18078 w 104244"/>
                <a:gd name="connsiteY5" fmla="*/ 137757 h 178055"/>
                <a:gd name="connsiteX6" fmla="*/ 6523 w 104244"/>
                <a:gd name="connsiteY6" fmla="*/ 150180 h 178055"/>
                <a:gd name="connsiteX7" fmla="*/ 41439 w 104244"/>
                <a:gd name="connsiteY7" fmla="*/ 178131 h 178055"/>
                <a:gd name="connsiteX8" fmla="*/ 104488 w 104244"/>
                <a:gd name="connsiteY8" fmla="*/ 87291 h 178055"/>
                <a:gd name="connsiteX9" fmla="*/ 53245 w 104244"/>
                <a:gd name="connsiteY9" fmla="*/ 75 h 178055"/>
                <a:gd name="connsiteX10" fmla="*/ 16320 w 104244"/>
                <a:gd name="connsiteY10" fmla="*/ 16379 h 178055"/>
                <a:gd name="connsiteX11" fmla="*/ 244 w 104244"/>
                <a:gd name="connsiteY11" fmla="*/ 58305 h 178055"/>
                <a:gd name="connsiteX12" fmla="*/ 50482 w 104244"/>
                <a:gd name="connsiteY12" fmla="*/ 116018 h 178055"/>
                <a:gd name="connsiteX13" fmla="*/ 81881 w 104244"/>
                <a:gd name="connsiteY13" fmla="*/ 90138 h 178055"/>
                <a:gd name="connsiteX14" fmla="*/ 50733 w 104244"/>
                <a:gd name="connsiteY14" fmla="*/ 110066 h 178055"/>
                <a:gd name="connsiteX15" fmla="*/ 27372 w 104244"/>
                <a:gd name="connsiteY15" fmla="*/ 93761 h 178055"/>
                <a:gd name="connsiteX16" fmla="*/ 22851 w 104244"/>
                <a:gd name="connsiteY16" fmla="*/ 58564 h 178055"/>
                <a:gd name="connsiteX17" fmla="*/ 28126 w 104244"/>
                <a:gd name="connsiteY17" fmla="*/ 22849 h 178055"/>
                <a:gd name="connsiteX18" fmla="*/ 53245 w 104244"/>
                <a:gd name="connsiteY18" fmla="*/ 6545 h 178055"/>
                <a:gd name="connsiteX19" fmla="*/ 77359 w 104244"/>
                <a:gd name="connsiteY19" fmla="*/ 26990 h 178055"/>
                <a:gd name="connsiteX20" fmla="*/ 81378 w 104244"/>
                <a:gd name="connsiteY20" fmla="*/ 63481 h 178055"/>
                <a:gd name="connsiteX21" fmla="*/ 50733 w 104244"/>
                <a:gd name="connsiteY21" fmla="*/ 110066 h 17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44" h="178055">
                  <a:moveTo>
                    <a:pt x="81881" y="90138"/>
                  </a:moveTo>
                  <a:lnTo>
                    <a:pt x="81881" y="98420"/>
                  </a:lnTo>
                  <a:cubicBezTo>
                    <a:pt x="81881" y="158979"/>
                    <a:pt x="55757" y="170884"/>
                    <a:pt x="41188" y="170884"/>
                  </a:cubicBezTo>
                  <a:cubicBezTo>
                    <a:pt x="36917" y="170884"/>
                    <a:pt x="23353" y="170367"/>
                    <a:pt x="16571" y="161567"/>
                  </a:cubicBezTo>
                  <a:cubicBezTo>
                    <a:pt x="27623" y="161567"/>
                    <a:pt x="29633" y="154062"/>
                    <a:pt x="29633" y="149662"/>
                  </a:cubicBezTo>
                  <a:cubicBezTo>
                    <a:pt x="29633" y="141640"/>
                    <a:pt x="23604" y="137757"/>
                    <a:pt x="18078" y="137757"/>
                  </a:cubicBezTo>
                  <a:cubicBezTo>
                    <a:pt x="14059" y="137757"/>
                    <a:pt x="6523" y="140087"/>
                    <a:pt x="6523" y="150180"/>
                  </a:cubicBezTo>
                  <a:cubicBezTo>
                    <a:pt x="6523" y="167520"/>
                    <a:pt x="20088" y="178131"/>
                    <a:pt x="41439" y="178131"/>
                  </a:cubicBezTo>
                  <a:cubicBezTo>
                    <a:pt x="73842" y="178131"/>
                    <a:pt x="104488" y="142934"/>
                    <a:pt x="104488" y="87291"/>
                  </a:cubicBezTo>
                  <a:cubicBezTo>
                    <a:pt x="104488" y="17673"/>
                    <a:pt x="75601" y="75"/>
                    <a:pt x="53245" y="75"/>
                  </a:cubicBezTo>
                  <a:cubicBezTo>
                    <a:pt x="39429" y="75"/>
                    <a:pt x="27121" y="4733"/>
                    <a:pt x="16320" y="16379"/>
                  </a:cubicBezTo>
                  <a:cubicBezTo>
                    <a:pt x="6021" y="28025"/>
                    <a:pt x="244" y="38895"/>
                    <a:pt x="244" y="58305"/>
                  </a:cubicBezTo>
                  <a:cubicBezTo>
                    <a:pt x="244" y="90655"/>
                    <a:pt x="22348" y="116018"/>
                    <a:pt x="50482" y="116018"/>
                  </a:cubicBezTo>
                  <a:cubicBezTo>
                    <a:pt x="65804" y="116018"/>
                    <a:pt x="76103" y="105148"/>
                    <a:pt x="81881" y="90138"/>
                  </a:cubicBezTo>
                  <a:close/>
                  <a:moveTo>
                    <a:pt x="50733" y="110066"/>
                  </a:moveTo>
                  <a:cubicBezTo>
                    <a:pt x="46714" y="110066"/>
                    <a:pt x="35159" y="110066"/>
                    <a:pt x="27372" y="93761"/>
                  </a:cubicBezTo>
                  <a:cubicBezTo>
                    <a:pt x="22851" y="84185"/>
                    <a:pt x="22851" y="71245"/>
                    <a:pt x="22851" y="58564"/>
                  </a:cubicBezTo>
                  <a:cubicBezTo>
                    <a:pt x="22851" y="44589"/>
                    <a:pt x="22851" y="32425"/>
                    <a:pt x="28126" y="22849"/>
                  </a:cubicBezTo>
                  <a:cubicBezTo>
                    <a:pt x="34908" y="9909"/>
                    <a:pt x="44453" y="6545"/>
                    <a:pt x="53245" y="6545"/>
                  </a:cubicBezTo>
                  <a:cubicBezTo>
                    <a:pt x="64800" y="6545"/>
                    <a:pt x="73089" y="15344"/>
                    <a:pt x="77359" y="26990"/>
                  </a:cubicBezTo>
                  <a:cubicBezTo>
                    <a:pt x="80373" y="35272"/>
                    <a:pt x="81378" y="51576"/>
                    <a:pt x="81378" y="63481"/>
                  </a:cubicBezTo>
                  <a:cubicBezTo>
                    <a:pt x="81378" y="84962"/>
                    <a:pt x="72838" y="110066"/>
                    <a:pt x="50733" y="110066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8D440B2-6AC7-6057-8446-36F58FC0ACC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5419177" y="6412413"/>
              <a:ext cx="104244" cy="178055"/>
            </a:xfrm>
            <a:custGeom>
              <a:avLst/>
              <a:gdLst>
                <a:gd name="connsiteX0" fmla="*/ 81886 w 104244"/>
                <a:gd name="connsiteY0" fmla="*/ 90138 h 178055"/>
                <a:gd name="connsiteX1" fmla="*/ 81886 w 104244"/>
                <a:gd name="connsiteY1" fmla="*/ 98420 h 178055"/>
                <a:gd name="connsiteX2" fmla="*/ 41193 w 104244"/>
                <a:gd name="connsiteY2" fmla="*/ 170884 h 178055"/>
                <a:gd name="connsiteX3" fmla="*/ 16576 w 104244"/>
                <a:gd name="connsiteY3" fmla="*/ 161567 h 178055"/>
                <a:gd name="connsiteX4" fmla="*/ 29638 w 104244"/>
                <a:gd name="connsiteY4" fmla="*/ 149662 h 178055"/>
                <a:gd name="connsiteX5" fmla="*/ 18083 w 104244"/>
                <a:gd name="connsiteY5" fmla="*/ 137757 h 178055"/>
                <a:gd name="connsiteX6" fmla="*/ 6528 w 104244"/>
                <a:gd name="connsiteY6" fmla="*/ 150180 h 178055"/>
                <a:gd name="connsiteX7" fmla="*/ 41444 w 104244"/>
                <a:gd name="connsiteY7" fmla="*/ 178131 h 178055"/>
                <a:gd name="connsiteX8" fmla="*/ 104493 w 104244"/>
                <a:gd name="connsiteY8" fmla="*/ 87291 h 178055"/>
                <a:gd name="connsiteX9" fmla="*/ 53250 w 104244"/>
                <a:gd name="connsiteY9" fmla="*/ 75 h 178055"/>
                <a:gd name="connsiteX10" fmla="*/ 16325 w 104244"/>
                <a:gd name="connsiteY10" fmla="*/ 16379 h 178055"/>
                <a:gd name="connsiteX11" fmla="*/ 249 w 104244"/>
                <a:gd name="connsiteY11" fmla="*/ 58305 h 178055"/>
                <a:gd name="connsiteX12" fmla="*/ 50487 w 104244"/>
                <a:gd name="connsiteY12" fmla="*/ 116018 h 178055"/>
                <a:gd name="connsiteX13" fmla="*/ 81886 w 104244"/>
                <a:gd name="connsiteY13" fmla="*/ 90138 h 178055"/>
                <a:gd name="connsiteX14" fmla="*/ 50738 w 104244"/>
                <a:gd name="connsiteY14" fmla="*/ 110066 h 178055"/>
                <a:gd name="connsiteX15" fmla="*/ 27377 w 104244"/>
                <a:gd name="connsiteY15" fmla="*/ 93761 h 178055"/>
                <a:gd name="connsiteX16" fmla="*/ 22856 w 104244"/>
                <a:gd name="connsiteY16" fmla="*/ 58564 h 178055"/>
                <a:gd name="connsiteX17" fmla="*/ 28131 w 104244"/>
                <a:gd name="connsiteY17" fmla="*/ 22849 h 178055"/>
                <a:gd name="connsiteX18" fmla="*/ 53250 w 104244"/>
                <a:gd name="connsiteY18" fmla="*/ 6545 h 178055"/>
                <a:gd name="connsiteX19" fmla="*/ 77364 w 104244"/>
                <a:gd name="connsiteY19" fmla="*/ 26990 h 178055"/>
                <a:gd name="connsiteX20" fmla="*/ 81383 w 104244"/>
                <a:gd name="connsiteY20" fmla="*/ 63481 h 178055"/>
                <a:gd name="connsiteX21" fmla="*/ 50738 w 104244"/>
                <a:gd name="connsiteY21" fmla="*/ 110066 h 17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244" h="178055">
                  <a:moveTo>
                    <a:pt x="81886" y="90138"/>
                  </a:moveTo>
                  <a:lnTo>
                    <a:pt x="81886" y="98420"/>
                  </a:lnTo>
                  <a:cubicBezTo>
                    <a:pt x="81886" y="158979"/>
                    <a:pt x="55762" y="170884"/>
                    <a:pt x="41193" y="170884"/>
                  </a:cubicBezTo>
                  <a:cubicBezTo>
                    <a:pt x="36922" y="170884"/>
                    <a:pt x="23358" y="170367"/>
                    <a:pt x="16576" y="161567"/>
                  </a:cubicBezTo>
                  <a:cubicBezTo>
                    <a:pt x="27628" y="161567"/>
                    <a:pt x="29638" y="154062"/>
                    <a:pt x="29638" y="149662"/>
                  </a:cubicBezTo>
                  <a:cubicBezTo>
                    <a:pt x="29638" y="141640"/>
                    <a:pt x="23609" y="137757"/>
                    <a:pt x="18083" y="137757"/>
                  </a:cubicBezTo>
                  <a:cubicBezTo>
                    <a:pt x="14064" y="137757"/>
                    <a:pt x="6528" y="140087"/>
                    <a:pt x="6528" y="150180"/>
                  </a:cubicBezTo>
                  <a:cubicBezTo>
                    <a:pt x="6528" y="167520"/>
                    <a:pt x="20093" y="178131"/>
                    <a:pt x="41444" y="178131"/>
                  </a:cubicBezTo>
                  <a:cubicBezTo>
                    <a:pt x="73847" y="178131"/>
                    <a:pt x="104493" y="142934"/>
                    <a:pt x="104493" y="87291"/>
                  </a:cubicBezTo>
                  <a:cubicBezTo>
                    <a:pt x="104493" y="17673"/>
                    <a:pt x="75606" y="75"/>
                    <a:pt x="53250" y="75"/>
                  </a:cubicBezTo>
                  <a:cubicBezTo>
                    <a:pt x="39434" y="75"/>
                    <a:pt x="27126" y="4733"/>
                    <a:pt x="16325" y="16379"/>
                  </a:cubicBezTo>
                  <a:cubicBezTo>
                    <a:pt x="6026" y="28025"/>
                    <a:pt x="249" y="38895"/>
                    <a:pt x="249" y="58305"/>
                  </a:cubicBezTo>
                  <a:cubicBezTo>
                    <a:pt x="249" y="90655"/>
                    <a:pt x="22353" y="116018"/>
                    <a:pt x="50487" y="116018"/>
                  </a:cubicBezTo>
                  <a:cubicBezTo>
                    <a:pt x="65809" y="116018"/>
                    <a:pt x="76108" y="105148"/>
                    <a:pt x="81886" y="90138"/>
                  </a:cubicBezTo>
                  <a:close/>
                  <a:moveTo>
                    <a:pt x="50738" y="110066"/>
                  </a:moveTo>
                  <a:cubicBezTo>
                    <a:pt x="46719" y="110066"/>
                    <a:pt x="35164" y="110066"/>
                    <a:pt x="27377" y="93761"/>
                  </a:cubicBezTo>
                  <a:cubicBezTo>
                    <a:pt x="22856" y="84185"/>
                    <a:pt x="22856" y="71245"/>
                    <a:pt x="22856" y="58564"/>
                  </a:cubicBezTo>
                  <a:cubicBezTo>
                    <a:pt x="22856" y="44589"/>
                    <a:pt x="22856" y="32425"/>
                    <a:pt x="28131" y="22849"/>
                  </a:cubicBezTo>
                  <a:cubicBezTo>
                    <a:pt x="34913" y="9909"/>
                    <a:pt x="44458" y="6545"/>
                    <a:pt x="53250" y="6545"/>
                  </a:cubicBezTo>
                  <a:cubicBezTo>
                    <a:pt x="64805" y="6545"/>
                    <a:pt x="73094" y="15344"/>
                    <a:pt x="77364" y="26990"/>
                  </a:cubicBezTo>
                  <a:cubicBezTo>
                    <a:pt x="80378" y="35272"/>
                    <a:pt x="81383" y="51576"/>
                    <a:pt x="81383" y="63481"/>
                  </a:cubicBezTo>
                  <a:cubicBezTo>
                    <a:pt x="81383" y="84962"/>
                    <a:pt x="72843" y="110066"/>
                    <a:pt x="50738" y="110066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653DEEF-EA9A-6EEE-DCB9-672927C98C4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5556579" y="6412413"/>
              <a:ext cx="82892" cy="172362"/>
            </a:xfrm>
            <a:custGeom>
              <a:avLst/>
              <a:gdLst>
                <a:gd name="connsiteX0" fmla="*/ 51748 w 82892"/>
                <a:gd name="connsiteY0" fmla="*/ 6804 h 172362"/>
                <a:gd name="connsiteX1" fmla="*/ 45970 w 82892"/>
                <a:gd name="connsiteY1" fmla="*/ 75 h 172362"/>
                <a:gd name="connsiteX2" fmla="*/ 254 w 82892"/>
                <a:gd name="connsiteY2" fmla="*/ 16638 h 172362"/>
                <a:gd name="connsiteX3" fmla="*/ 254 w 82892"/>
                <a:gd name="connsiteY3" fmla="*/ 24661 h 172362"/>
                <a:gd name="connsiteX4" fmla="*/ 33160 w 82892"/>
                <a:gd name="connsiteY4" fmla="*/ 17932 h 172362"/>
                <a:gd name="connsiteX5" fmla="*/ 33160 w 82892"/>
                <a:gd name="connsiteY5" fmla="*/ 151992 h 172362"/>
                <a:gd name="connsiteX6" fmla="*/ 9799 w 82892"/>
                <a:gd name="connsiteY6" fmla="*/ 164414 h 172362"/>
                <a:gd name="connsiteX7" fmla="*/ 1761 w 82892"/>
                <a:gd name="connsiteY7" fmla="*/ 164414 h 172362"/>
                <a:gd name="connsiteX8" fmla="*/ 1761 w 82892"/>
                <a:gd name="connsiteY8" fmla="*/ 172437 h 172362"/>
                <a:gd name="connsiteX9" fmla="*/ 42454 w 82892"/>
                <a:gd name="connsiteY9" fmla="*/ 171661 h 172362"/>
                <a:gd name="connsiteX10" fmla="*/ 83146 w 82892"/>
                <a:gd name="connsiteY10" fmla="*/ 172437 h 172362"/>
                <a:gd name="connsiteX11" fmla="*/ 83146 w 82892"/>
                <a:gd name="connsiteY11" fmla="*/ 164414 h 172362"/>
                <a:gd name="connsiteX12" fmla="*/ 75108 w 82892"/>
                <a:gd name="connsiteY12" fmla="*/ 164414 h 172362"/>
                <a:gd name="connsiteX13" fmla="*/ 51748 w 82892"/>
                <a:gd name="connsiteY13" fmla="*/ 151992 h 172362"/>
                <a:gd name="connsiteX14" fmla="*/ 51748 w 82892"/>
                <a:gd name="connsiteY14" fmla="*/ 6804 h 17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892" h="172362">
                  <a:moveTo>
                    <a:pt x="51748" y="6804"/>
                  </a:moveTo>
                  <a:cubicBezTo>
                    <a:pt x="51748" y="592"/>
                    <a:pt x="51748" y="75"/>
                    <a:pt x="45970" y="75"/>
                  </a:cubicBezTo>
                  <a:cubicBezTo>
                    <a:pt x="30397" y="16638"/>
                    <a:pt x="8292" y="16638"/>
                    <a:pt x="254" y="16638"/>
                  </a:cubicBezTo>
                  <a:lnTo>
                    <a:pt x="254" y="24661"/>
                  </a:lnTo>
                  <a:cubicBezTo>
                    <a:pt x="5277" y="24661"/>
                    <a:pt x="20098" y="24661"/>
                    <a:pt x="33160" y="17932"/>
                  </a:cubicBezTo>
                  <a:lnTo>
                    <a:pt x="33160" y="151992"/>
                  </a:lnTo>
                  <a:cubicBezTo>
                    <a:pt x="33160" y="161308"/>
                    <a:pt x="32406" y="164414"/>
                    <a:pt x="9799" y="164414"/>
                  </a:cubicBezTo>
                  <a:lnTo>
                    <a:pt x="1761" y="164414"/>
                  </a:lnTo>
                  <a:lnTo>
                    <a:pt x="1761" y="172437"/>
                  </a:lnTo>
                  <a:cubicBezTo>
                    <a:pt x="10552" y="171661"/>
                    <a:pt x="32406" y="171661"/>
                    <a:pt x="42454" y="171661"/>
                  </a:cubicBezTo>
                  <a:cubicBezTo>
                    <a:pt x="52501" y="171661"/>
                    <a:pt x="74355" y="171661"/>
                    <a:pt x="83146" y="172437"/>
                  </a:cubicBezTo>
                  <a:lnTo>
                    <a:pt x="83146" y="164414"/>
                  </a:lnTo>
                  <a:lnTo>
                    <a:pt x="75108" y="164414"/>
                  </a:lnTo>
                  <a:cubicBezTo>
                    <a:pt x="52501" y="164414"/>
                    <a:pt x="51748" y="161567"/>
                    <a:pt x="51748" y="151992"/>
                  </a:cubicBezTo>
                  <a:lnTo>
                    <a:pt x="51748" y="6804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05A9BB7-D76E-EEDB-113F-832C04518FD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5667103" y="6470385"/>
              <a:ext cx="205724" cy="117237"/>
            </a:xfrm>
            <a:custGeom>
              <a:avLst/>
              <a:gdLst>
                <a:gd name="connsiteX0" fmla="*/ 15079 w 205724"/>
                <a:gd name="connsiteY0" fmla="*/ 99196 h 117237"/>
                <a:gd name="connsiteX1" fmla="*/ 12818 w 205724"/>
                <a:gd name="connsiteY1" fmla="*/ 110324 h 117237"/>
                <a:gd name="connsiteX2" fmla="*/ 20103 w 205724"/>
                <a:gd name="connsiteY2" fmla="*/ 117312 h 117237"/>
                <a:gd name="connsiteX3" fmla="*/ 29397 w 205724"/>
                <a:gd name="connsiteY3" fmla="*/ 110066 h 117237"/>
                <a:gd name="connsiteX4" fmla="*/ 34169 w 205724"/>
                <a:gd name="connsiteY4" fmla="*/ 90914 h 117237"/>
                <a:gd name="connsiteX5" fmla="*/ 39696 w 205724"/>
                <a:gd name="connsiteY5" fmla="*/ 67622 h 117237"/>
                <a:gd name="connsiteX6" fmla="*/ 43966 w 205724"/>
                <a:gd name="connsiteY6" fmla="*/ 50282 h 117237"/>
                <a:gd name="connsiteX7" fmla="*/ 47231 w 205724"/>
                <a:gd name="connsiteY7" fmla="*/ 37342 h 117237"/>
                <a:gd name="connsiteX8" fmla="*/ 88175 w 205724"/>
                <a:gd name="connsiteY8" fmla="*/ 5768 h 117237"/>
                <a:gd name="connsiteX9" fmla="*/ 101740 w 205724"/>
                <a:gd name="connsiteY9" fmla="*/ 23885 h 117237"/>
                <a:gd name="connsiteX10" fmla="*/ 97972 w 205724"/>
                <a:gd name="connsiteY10" fmla="*/ 45365 h 117237"/>
                <a:gd name="connsiteX11" fmla="*/ 90938 w 205724"/>
                <a:gd name="connsiteY11" fmla="*/ 75386 h 117237"/>
                <a:gd name="connsiteX12" fmla="*/ 85915 w 205724"/>
                <a:gd name="connsiteY12" fmla="*/ 95055 h 117237"/>
                <a:gd name="connsiteX13" fmla="*/ 82649 w 205724"/>
                <a:gd name="connsiteY13" fmla="*/ 110324 h 117237"/>
                <a:gd name="connsiteX14" fmla="*/ 89934 w 205724"/>
                <a:gd name="connsiteY14" fmla="*/ 117312 h 117237"/>
                <a:gd name="connsiteX15" fmla="*/ 101237 w 205724"/>
                <a:gd name="connsiteY15" fmla="*/ 102560 h 117237"/>
                <a:gd name="connsiteX16" fmla="*/ 116309 w 205724"/>
                <a:gd name="connsiteY16" fmla="*/ 40189 h 117237"/>
                <a:gd name="connsiteX17" fmla="*/ 157755 w 205724"/>
                <a:gd name="connsiteY17" fmla="*/ 5768 h 117237"/>
                <a:gd name="connsiteX18" fmla="*/ 171319 w 205724"/>
                <a:gd name="connsiteY18" fmla="*/ 23885 h 117237"/>
                <a:gd name="connsiteX19" fmla="*/ 155746 w 205724"/>
                <a:gd name="connsiteY19" fmla="*/ 81856 h 117237"/>
                <a:gd name="connsiteX20" fmla="*/ 152480 w 205724"/>
                <a:gd name="connsiteY20" fmla="*/ 96090 h 117237"/>
                <a:gd name="connsiteX21" fmla="*/ 173078 w 205724"/>
                <a:gd name="connsiteY21" fmla="*/ 117312 h 117237"/>
                <a:gd name="connsiteX22" fmla="*/ 205984 w 205724"/>
                <a:gd name="connsiteY22" fmla="*/ 77457 h 117237"/>
                <a:gd name="connsiteX23" fmla="*/ 202969 w 205724"/>
                <a:gd name="connsiteY23" fmla="*/ 74869 h 117237"/>
                <a:gd name="connsiteX24" fmla="*/ 199201 w 205724"/>
                <a:gd name="connsiteY24" fmla="*/ 79527 h 117237"/>
                <a:gd name="connsiteX25" fmla="*/ 173580 w 205724"/>
                <a:gd name="connsiteY25" fmla="*/ 111618 h 117237"/>
                <a:gd name="connsiteX26" fmla="*/ 167551 w 205724"/>
                <a:gd name="connsiteY26" fmla="*/ 103078 h 117237"/>
                <a:gd name="connsiteX27" fmla="*/ 172073 w 205724"/>
                <a:gd name="connsiteY27" fmla="*/ 84703 h 117237"/>
                <a:gd name="connsiteX28" fmla="*/ 187395 w 205724"/>
                <a:gd name="connsiteY28" fmla="*/ 27767 h 117237"/>
                <a:gd name="connsiteX29" fmla="*/ 158509 w 205724"/>
                <a:gd name="connsiteY29" fmla="*/ 75 h 117237"/>
                <a:gd name="connsiteX30" fmla="*/ 117565 w 205724"/>
                <a:gd name="connsiteY30" fmla="*/ 25179 h 117237"/>
                <a:gd name="connsiteX31" fmla="*/ 109526 w 205724"/>
                <a:gd name="connsiteY31" fmla="*/ 6804 h 117237"/>
                <a:gd name="connsiteX32" fmla="*/ 88929 w 205724"/>
                <a:gd name="connsiteY32" fmla="*/ 75 h 117237"/>
                <a:gd name="connsiteX33" fmla="*/ 49743 w 205724"/>
                <a:gd name="connsiteY33" fmla="*/ 22591 h 117237"/>
                <a:gd name="connsiteX34" fmla="*/ 26634 w 205724"/>
                <a:gd name="connsiteY34" fmla="*/ 75 h 117237"/>
                <a:gd name="connsiteX35" fmla="*/ 8046 w 205724"/>
                <a:gd name="connsiteY35" fmla="*/ 14826 h 117237"/>
                <a:gd name="connsiteX36" fmla="*/ 259 w 205724"/>
                <a:gd name="connsiteY36" fmla="*/ 39930 h 117237"/>
                <a:gd name="connsiteX37" fmla="*/ 3273 w 205724"/>
                <a:gd name="connsiteY37" fmla="*/ 42518 h 117237"/>
                <a:gd name="connsiteX38" fmla="*/ 7543 w 205724"/>
                <a:gd name="connsiteY38" fmla="*/ 36566 h 117237"/>
                <a:gd name="connsiteX39" fmla="*/ 25880 w 205724"/>
                <a:gd name="connsiteY39" fmla="*/ 5768 h 117237"/>
                <a:gd name="connsiteX40" fmla="*/ 33667 w 205724"/>
                <a:gd name="connsiteY40" fmla="*/ 17673 h 117237"/>
                <a:gd name="connsiteX41" fmla="*/ 29648 w 205724"/>
                <a:gd name="connsiteY41" fmla="*/ 39413 h 117237"/>
                <a:gd name="connsiteX42" fmla="*/ 15079 w 205724"/>
                <a:gd name="connsiteY4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5724" h="117237">
                  <a:moveTo>
                    <a:pt x="15079" y="99196"/>
                  </a:moveTo>
                  <a:cubicBezTo>
                    <a:pt x="14325" y="103078"/>
                    <a:pt x="12818" y="109030"/>
                    <a:pt x="12818" y="110324"/>
                  </a:cubicBezTo>
                  <a:cubicBezTo>
                    <a:pt x="12818" y="114983"/>
                    <a:pt x="16335" y="117312"/>
                    <a:pt x="20103" y="117312"/>
                  </a:cubicBezTo>
                  <a:cubicBezTo>
                    <a:pt x="23117" y="117312"/>
                    <a:pt x="27638" y="115242"/>
                    <a:pt x="29397" y="110066"/>
                  </a:cubicBezTo>
                  <a:cubicBezTo>
                    <a:pt x="29648" y="109548"/>
                    <a:pt x="32662" y="97384"/>
                    <a:pt x="34169" y="90914"/>
                  </a:cubicBezTo>
                  <a:lnTo>
                    <a:pt x="39696" y="67622"/>
                  </a:lnTo>
                  <a:cubicBezTo>
                    <a:pt x="41203" y="61928"/>
                    <a:pt x="42710" y="56235"/>
                    <a:pt x="43966" y="50282"/>
                  </a:cubicBezTo>
                  <a:cubicBezTo>
                    <a:pt x="44971" y="45883"/>
                    <a:pt x="46980" y="38377"/>
                    <a:pt x="47231" y="37342"/>
                  </a:cubicBezTo>
                  <a:cubicBezTo>
                    <a:pt x="50999" y="29319"/>
                    <a:pt x="64312" y="5768"/>
                    <a:pt x="88175" y="5768"/>
                  </a:cubicBezTo>
                  <a:cubicBezTo>
                    <a:pt x="99479" y="5768"/>
                    <a:pt x="101740" y="15344"/>
                    <a:pt x="101740" y="23885"/>
                  </a:cubicBezTo>
                  <a:cubicBezTo>
                    <a:pt x="101740" y="30355"/>
                    <a:pt x="99981" y="37601"/>
                    <a:pt x="97972" y="45365"/>
                  </a:cubicBezTo>
                  <a:lnTo>
                    <a:pt x="90938" y="75386"/>
                  </a:lnTo>
                  <a:lnTo>
                    <a:pt x="85915" y="95055"/>
                  </a:lnTo>
                  <a:cubicBezTo>
                    <a:pt x="84910" y="100231"/>
                    <a:pt x="82649" y="109030"/>
                    <a:pt x="82649" y="110324"/>
                  </a:cubicBezTo>
                  <a:cubicBezTo>
                    <a:pt x="82649" y="114983"/>
                    <a:pt x="86166" y="117312"/>
                    <a:pt x="89934" y="117312"/>
                  </a:cubicBezTo>
                  <a:cubicBezTo>
                    <a:pt x="97721" y="117312"/>
                    <a:pt x="99228" y="110842"/>
                    <a:pt x="101237" y="102560"/>
                  </a:cubicBezTo>
                  <a:cubicBezTo>
                    <a:pt x="104754" y="88067"/>
                    <a:pt x="114048" y="50282"/>
                    <a:pt x="116309" y="40189"/>
                  </a:cubicBezTo>
                  <a:cubicBezTo>
                    <a:pt x="117062" y="36825"/>
                    <a:pt x="130375" y="5768"/>
                    <a:pt x="157755" y="5768"/>
                  </a:cubicBezTo>
                  <a:cubicBezTo>
                    <a:pt x="168556" y="5768"/>
                    <a:pt x="171319" y="14568"/>
                    <a:pt x="171319" y="23885"/>
                  </a:cubicBezTo>
                  <a:cubicBezTo>
                    <a:pt x="171319" y="38636"/>
                    <a:pt x="160769" y="68140"/>
                    <a:pt x="155746" y="81856"/>
                  </a:cubicBezTo>
                  <a:cubicBezTo>
                    <a:pt x="153485" y="88067"/>
                    <a:pt x="152480" y="90914"/>
                    <a:pt x="152480" y="96090"/>
                  </a:cubicBezTo>
                  <a:cubicBezTo>
                    <a:pt x="152480" y="108254"/>
                    <a:pt x="161272" y="117312"/>
                    <a:pt x="173078" y="117312"/>
                  </a:cubicBezTo>
                  <a:cubicBezTo>
                    <a:pt x="196690" y="117312"/>
                    <a:pt x="205984" y="79527"/>
                    <a:pt x="205984" y="77457"/>
                  </a:cubicBezTo>
                  <a:cubicBezTo>
                    <a:pt x="205984" y="74869"/>
                    <a:pt x="203723" y="74869"/>
                    <a:pt x="202969" y="74869"/>
                  </a:cubicBezTo>
                  <a:cubicBezTo>
                    <a:pt x="200457" y="74869"/>
                    <a:pt x="200457" y="75645"/>
                    <a:pt x="199201" y="79527"/>
                  </a:cubicBezTo>
                  <a:cubicBezTo>
                    <a:pt x="195434" y="93244"/>
                    <a:pt x="187395" y="111618"/>
                    <a:pt x="173580" y="111618"/>
                  </a:cubicBezTo>
                  <a:cubicBezTo>
                    <a:pt x="169310" y="111618"/>
                    <a:pt x="167551" y="109030"/>
                    <a:pt x="167551" y="103078"/>
                  </a:cubicBezTo>
                  <a:cubicBezTo>
                    <a:pt x="167551" y="96608"/>
                    <a:pt x="169812" y="90397"/>
                    <a:pt x="172073" y="84703"/>
                  </a:cubicBezTo>
                  <a:cubicBezTo>
                    <a:pt x="176846" y="71245"/>
                    <a:pt x="187395" y="42518"/>
                    <a:pt x="187395" y="27767"/>
                  </a:cubicBezTo>
                  <a:cubicBezTo>
                    <a:pt x="187395" y="10944"/>
                    <a:pt x="177348" y="75"/>
                    <a:pt x="158509" y="75"/>
                  </a:cubicBezTo>
                  <a:cubicBezTo>
                    <a:pt x="139669" y="75"/>
                    <a:pt x="126859" y="11462"/>
                    <a:pt x="117565" y="25179"/>
                  </a:cubicBezTo>
                  <a:cubicBezTo>
                    <a:pt x="117313" y="21814"/>
                    <a:pt x="116560" y="13015"/>
                    <a:pt x="109526" y="6804"/>
                  </a:cubicBezTo>
                  <a:cubicBezTo>
                    <a:pt x="103247" y="1369"/>
                    <a:pt x="95209" y="75"/>
                    <a:pt x="88929" y="75"/>
                  </a:cubicBezTo>
                  <a:cubicBezTo>
                    <a:pt x="66322" y="75"/>
                    <a:pt x="54013" y="16638"/>
                    <a:pt x="49743" y="22591"/>
                  </a:cubicBezTo>
                  <a:cubicBezTo>
                    <a:pt x="48487" y="7839"/>
                    <a:pt x="37937" y="75"/>
                    <a:pt x="26634" y="75"/>
                  </a:cubicBezTo>
                  <a:cubicBezTo>
                    <a:pt x="15079" y="75"/>
                    <a:pt x="10306" y="10168"/>
                    <a:pt x="8046" y="14826"/>
                  </a:cubicBezTo>
                  <a:cubicBezTo>
                    <a:pt x="3524" y="23885"/>
                    <a:pt x="259" y="39154"/>
                    <a:pt x="259" y="39930"/>
                  </a:cubicBezTo>
                  <a:cubicBezTo>
                    <a:pt x="259" y="42518"/>
                    <a:pt x="2771" y="42518"/>
                    <a:pt x="3273" y="42518"/>
                  </a:cubicBezTo>
                  <a:cubicBezTo>
                    <a:pt x="5785" y="42518"/>
                    <a:pt x="6036" y="42259"/>
                    <a:pt x="7543" y="36566"/>
                  </a:cubicBezTo>
                  <a:cubicBezTo>
                    <a:pt x="11813" y="18191"/>
                    <a:pt x="16837" y="5768"/>
                    <a:pt x="25880" y="5768"/>
                  </a:cubicBezTo>
                  <a:cubicBezTo>
                    <a:pt x="29899" y="5768"/>
                    <a:pt x="33667" y="7839"/>
                    <a:pt x="33667" y="17673"/>
                  </a:cubicBezTo>
                  <a:cubicBezTo>
                    <a:pt x="33667" y="23108"/>
                    <a:pt x="32913" y="25955"/>
                    <a:pt x="29648" y="39413"/>
                  </a:cubicBezTo>
                  <a:lnTo>
                    <a:pt x="15079" y="99196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68" name="Oval 267">
            <a:extLst>
              <a:ext uri="{FF2B5EF4-FFF2-40B4-BE49-F238E27FC236}">
                <a16:creationId xmlns:a16="http://schemas.microsoft.com/office/drawing/2014/main" id="{8C0E24AC-A229-6177-918D-48E623A8A25B}"/>
              </a:ext>
            </a:extLst>
          </p:cNvPr>
          <p:cNvSpPr/>
          <p:nvPr/>
        </p:nvSpPr>
        <p:spPr>
          <a:xfrm>
            <a:off x="5164282" y="4514127"/>
            <a:ext cx="796680" cy="42311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EC2FD8C5-1731-21D3-5312-0E27CBCEF435}"/>
              </a:ext>
            </a:extLst>
          </p:cNvPr>
          <p:cNvSpPr/>
          <p:nvPr/>
        </p:nvSpPr>
        <p:spPr>
          <a:xfrm>
            <a:off x="9222938" y="4514127"/>
            <a:ext cx="2166551" cy="8737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hlinkClick r:id="rId59"/>
            <a:extLst>
              <a:ext uri="{FF2B5EF4-FFF2-40B4-BE49-F238E27FC236}">
                <a16:creationId xmlns:a16="http://schemas.microsoft.com/office/drawing/2014/main" id="{B7EF1585-6662-D9A8-5A4B-D6EFB97C72D4}"/>
              </a:ext>
            </a:extLst>
          </p:cNvPr>
          <p:cNvSpPr txBox="1"/>
          <p:nvPr/>
        </p:nvSpPr>
        <p:spPr>
          <a:xfrm>
            <a:off x="8742680" y="1341170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Soranidis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2406.07957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1A5285FA-D69F-61AE-2189-5E0FA454681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8345699" y="134116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70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48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Birefringence, light rings, causality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C091BF-085A-89CE-6813-CEA4BC449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324" y="1638321"/>
            <a:ext cx="9300256" cy="412495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6A69B1D-C171-A109-5003-53CF0D427D56}"/>
              </a:ext>
            </a:extLst>
          </p:cNvPr>
          <p:cNvSpPr/>
          <p:nvPr/>
        </p:nvSpPr>
        <p:spPr>
          <a:xfrm>
            <a:off x="9028605" y="4737850"/>
            <a:ext cx="657568" cy="6324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CE9FD3-50AE-E3D5-5AC1-BB8976978691}"/>
              </a:ext>
            </a:extLst>
          </p:cNvPr>
          <p:cNvSpPr/>
          <p:nvPr/>
        </p:nvSpPr>
        <p:spPr>
          <a:xfrm>
            <a:off x="3589159" y="3760764"/>
            <a:ext cx="657568" cy="6324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17AD10-5466-6F43-36C7-407016C77E6D}"/>
              </a:ext>
            </a:extLst>
          </p:cNvPr>
          <p:cNvSpPr/>
          <p:nvPr/>
        </p:nvSpPr>
        <p:spPr>
          <a:xfrm>
            <a:off x="5208607" y="3760764"/>
            <a:ext cx="2604304" cy="6324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210020-ECF2-A5AB-BD15-CE04F2D36D70}"/>
              </a:ext>
            </a:extLst>
          </p:cNvPr>
          <p:cNvSpPr/>
          <p:nvPr/>
        </p:nvSpPr>
        <p:spPr>
          <a:xfrm>
            <a:off x="3589159" y="4737850"/>
            <a:ext cx="657568" cy="6324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F51F78-81FA-C783-4117-81475990E584}"/>
              </a:ext>
            </a:extLst>
          </p:cNvPr>
          <p:cNvSpPr txBox="1"/>
          <p:nvPr/>
        </p:nvSpPr>
        <p:spPr>
          <a:xfrm>
            <a:off x="3589159" y="6107956"/>
            <a:ext cx="5687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Knowledge of underlying theory is necessary! </a:t>
            </a:r>
            <a:endParaRPr lang="en-AU" sz="2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21AA4C-8B94-315B-7B1A-F1FB53D9C33B}"/>
              </a:ext>
            </a:extLst>
          </p:cNvPr>
          <p:cNvSpPr/>
          <p:nvPr/>
        </p:nvSpPr>
        <p:spPr>
          <a:xfrm>
            <a:off x="3482937" y="6007194"/>
            <a:ext cx="5545668" cy="63241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C982B9AB-6CDB-618A-017A-8F0A05085477}"/>
              </a:ext>
            </a:extLst>
          </p:cNvPr>
          <p:cNvSpPr txBox="1"/>
          <p:nvPr/>
        </p:nvSpPr>
        <p:spPr>
          <a:xfrm>
            <a:off x="8742680" y="1341170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Soranidis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2406.07957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Graphic 15" descr="Signature with solid fill">
            <a:extLst>
              <a:ext uri="{FF2B5EF4-FFF2-40B4-BE49-F238E27FC236}">
                <a16:creationId xmlns:a16="http://schemas.microsoft.com/office/drawing/2014/main" id="{DE40EBDC-3473-25D6-4DDA-5BF291908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5699" y="134116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48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49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Birefringence, light rings, causality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67" name="Group 266" descr="\documentclass{article}&#10;\usepackage{amsmath}&#10;\usepackage{tensor}&#10;\pagestyle{empty}&#10;\begin{document}&#10;&#10;$$k_{\mu}=\left(-\omega,\sqrt{\tensor{g}{_1_1}}|\vec{k}|\cos{\eta},0,\sqrt{\tensor{g}{_3_3}}|\vec{k}|\sin{\eta}\right)$$&#10;&#10;&#10;\end{document}" title="IguanaTex Vector Display">
            <a:extLst>
              <a:ext uri="{FF2B5EF4-FFF2-40B4-BE49-F238E27FC236}">
                <a16:creationId xmlns:a16="http://schemas.microsoft.com/office/drawing/2014/main" id="{826BB661-3B6E-A417-2251-50630076A45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36600" y="1981200"/>
            <a:ext cx="4432963" cy="455238"/>
            <a:chOff x="4442814" y="3587461"/>
            <a:chExt cx="4432963" cy="455238"/>
          </a:xfrm>
        </p:grpSpPr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8675A23-716E-65DD-9440-6FA879693866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4442814" y="3702855"/>
              <a:ext cx="114632" cy="178400"/>
            </a:xfrm>
            <a:custGeom>
              <a:avLst/>
              <a:gdLst>
                <a:gd name="connsiteX0" fmla="*/ 58853 w 114632"/>
                <a:gd name="connsiteY0" fmla="*/ 2858 h 178400"/>
                <a:gd name="connsiteX1" fmla="*/ 55563 w 114632"/>
                <a:gd name="connsiteY1" fmla="*/ 75 h 178400"/>
                <a:gd name="connsiteX2" fmla="*/ 24691 w 114632"/>
                <a:gd name="connsiteY2" fmla="*/ 2605 h 178400"/>
                <a:gd name="connsiteX3" fmla="*/ 19883 w 114632"/>
                <a:gd name="connsiteY3" fmla="*/ 7666 h 178400"/>
                <a:gd name="connsiteX4" fmla="*/ 25956 w 114632"/>
                <a:gd name="connsiteY4" fmla="*/ 10703 h 178400"/>
                <a:gd name="connsiteX5" fmla="*/ 38609 w 114632"/>
                <a:gd name="connsiteY5" fmla="*/ 15005 h 178400"/>
                <a:gd name="connsiteX6" fmla="*/ 37850 w 114632"/>
                <a:gd name="connsiteY6" fmla="*/ 20066 h 178400"/>
                <a:gd name="connsiteX7" fmla="*/ 1157 w 114632"/>
                <a:gd name="connsiteY7" fmla="*/ 165823 h 178400"/>
                <a:gd name="connsiteX8" fmla="*/ 145 w 114632"/>
                <a:gd name="connsiteY8" fmla="*/ 171390 h 178400"/>
                <a:gd name="connsiteX9" fmla="*/ 7484 w 114632"/>
                <a:gd name="connsiteY9" fmla="*/ 178476 h 178400"/>
                <a:gd name="connsiteX10" fmla="*/ 16087 w 114632"/>
                <a:gd name="connsiteY10" fmla="*/ 173162 h 178400"/>
                <a:gd name="connsiteX11" fmla="*/ 30258 w 114632"/>
                <a:gd name="connsiteY11" fmla="*/ 117743 h 178400"/>
                <a:gd name="connsiteX12" fmla="*/ 59612 w 114632"/>
                <a:gd name="connsiteY12" fmla="*/ 139253 h 178400"/>
                <a:gd name="connsiteX13" fmla="*/ 58853 w 114632"/>
                <a:gd name="connsiteY13" fmla="*/ 144567 h 178400"/>
                <a:gd name="connsiteX14" fmla="*/ 57841 w 114632"/>
                <a:gd name="connsiteY14" fmla="*/ 153424 h 178400"/>
                <a:gd name="connsiteX15" fmla="*/ 81122 w 114632"/>
                <a:gd name="connsiteY15" fmla="*/ 178476 h 178400"/>
                <a:gd name="connsiteX16" fmla="*/ 101113 w 114632"/>
                <a:gd name="connsiteY16" fmla="*/ 165064 h 178400"/>
                <a:gd name="connsiteX17" fmla="*/ 110222 w 114632"/>
                <a:gd name="connsiteY17" fmla="*/ 139506 h 178400"/>
                <a:gd name="connsiteX18" fmla="*/ 107186 w 114632"/>
                <a:gd name="connsiteY18" fmla="*/ 136975 h 178400"/>
                <a:gd name="connsiteX19" fmla="*/ 103643 w 114632"/>
                <a:gd name="connsiteY19" fmla="*/ 141530 h 178400"/>
                <a:gd name="connsiteX20" fmla="*/ 81628 w 114632"/>
                <a:gd name="connsiteY20" fmla="*/ 172909 h 178400"/>
                <a:gd name="connsiteX21" fmla="*/ 73530 w 114632"/>
                <a:gd name="connsiteY21" fmla="*/ 161015 h 178400"/>
                <a:gd name="connsiteX22" fmla="*/ 75554 w 114632"/>
                <a:gd name="connsiteY22" fmla="*/ 146844 h 178400"/>
                <a:gd name="connsiteX23" fmla="*/ 76567 w 114632"/>
                <a:gd name="connsiteY23" fmla="*/ 139000 h 178400"/>
                <a:gd name="connsiteX24" fmla="*/ 39115 w 114632"/>
                <a:gd name="connsiteY24" fmla="*/ 112429 h 178400"/>
                <a:gd name="connsiteX25" fmla="*/ 60877 w 114632"/>
                <a:gd name="connsiteY25" fmla="*/ 93704 h 178400"/>
                <a:gd name="connsiteX26" fmla="*/ 97064 w 114632"/>
                <a:gd name="connsiteY26" fmla="*/ 69411 h 178400"/>
                <a:gd name="connsiteX27" fmla="*/ 99341 w 114632"/>
                <a:gd name="connsiteY27" fmla="*/ 69664 h 178400"/>
                <a:gd name="connsiteX28" fmla="*/ 104655 w 114632"/>
                <a:gd name="connsiteY28" fmla="*/ 71688 h 178400"/>
                <a:gd name="connsiteX29" fmla="*/ 105667 w 114632"/>
                <a:gd name="connsiteY29" fmla="*/ 72700 h 178400"/>
                <a:gd name="connsiteX30" fmla="*/ 91244 w 114632"/>
                <a:gd name="connsiteY30" fmla="*/ 86365 h 178400"/>
                <a:gd name="connsiteX31" fmla="*/ 100860 w 114632"/>
                <a:gd name="connsiteY31" fmla="*/ 95222 h 178400"/>
                <a:gd name="connsiteX32" fmla="*/ 114777 w 114632"/>
                <a:gd name="connsiteY32" fmla="*/ 79786 h 178400"/>
                <a:gd name="connsiteX33" fmla="*/ 97570 w 114632"/>
                <a:gd name="connsiteY33" fmla="*/ 63844 h 178400"/>
                <a:gd name="connsiteX34" fmla="*/ 60624 w 114632"/>
                <a:gd name="connsiteY34" fmla="*/ 86112 h 178400"/>
                <a:gd name="connsiteX35" fmla="*/ 32536 w 114632"/>
                <a:gd name="connsiteY35" fmla="*/ 109646 h 178400"/>
                <a:gd name="connsiteX36" fmla="*/ 58853 w 114632"/>
                <a:gd name="connsiteY36" fmla="*/ 2858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632" h="178400">
                  <a:moveTo>
                    <a:pt x="58853" y="2858"/>
                  </a:moveTo>
                  <a:cubicBezTo>
                    <a:pt x="58853" y="2605"/>
                    <a:pt x="58853" y="75"/>
                    <a:pt x="55563" y="75"/>
                  </a:cubicBezTo>
                  <a:cubicBezTo>
                    <a:pt x="49743" y="75"/>
                    <a:pt x="31270" y="2099"/>
                    <a:pt x="24691" y="2605"/>
                  </a:cubicBezTo>
                  <a:cubicBezTo>
                    <a:pt x="22667" y="2858"/>
                    <a:pt x="19883" y="3111"/>
                    <a:pt x="19883" y="7666"/>
                  </a:cubicBezTo>
                  <a:cubicBezTo>
                    <a:pt x="19883" y="10703"/>
                    <a:pt x="22161" y="10703"/>
                    <a:pt x="25956" y="10703"/>
                  </a:cubicBezTo>
                  <a:cubicBezTo>
                    <a:pt x="38103" y="10703"/>
                    <a:pt x="38609" y="12474"/>
                    <a:pt x="38609" y="15005"/>
                  </a:cubicBezTo>
                  <a:lnTo>
                    <a:pt x="37850" y="20066"/>
                  </a:lnTo>
                  <a:lnTo>
                    <a:pt x="1157" y="165823"/>
                  </a:lnTo>
                  <a:cubicBezTo>
                    <a:pt x="145" y="169366"/>
                    <a:pt x="145" y="169872"/>
                    <a:pt x="145" y="171390"/>
                  </a:cubicBezTo>
                  <a:cubicBezTo>
                    <a:pt x="145" y="177210"/>
                    <a:pt x="5206" y="178476"/>
                    <a:pt x="7484" y="178476"/>
                  </a:cubicBezTo>
                  <a:cubicBezTo>
                    <a:pt x="10773" y="178476"/>
                    <a:pt x="14569" y="176198"/>
                    <a:pt x="16087" y="173162"/>
                  </a:cubicBezTo>
                  <a:cubicBezTo>
                    <a:pt x="17353" y="170884"/>
                    <a:pt x="28740" y="124070"/>
                    <a:pt x="30258" y="117743"/>
                  </a:cubicBezTo>
                  <a:cubicBezTo>
                    <a:pt x="38862" y="118503"/>
                    <a:pt x="59612" y="122551"/>
                    <a:pt x="59612" y="139253"/>
                  </a:cubicBezTo>
                  <a:cubicBezTo>
                    <a:pt x="59612" y="141024"/>
                    <a:pt x="59612" y="142036"/>
                    <a:pt x="58853" y="144567"/>
                  </a:cubicBezTo>
                  <a:cubicBezTo>
                    <a:pt x="58347" y="147603"/>
                    <a:pt x="57841" y="150640"/>
                    <a:pt x="57841" y="153424"/>
                  </a:cubicBezTo>
                  <a:cubicBezTo>
                    <a:pt x="57841" y="168354"/>
                    <a:pt x="67963" y="178476"/>
                    <a:pt x="81122" y="178476"/>
                  </a:cubicBezTo>
                  <a:cubicBezTo>
                    <a:pt x="88713" y="178476"/>
                    <a:pt x="95545" y="174427"/>
                    <a:pt x="101113" y="165064"/>
                  </a:cubicBezTo>
                  <a:cubicBezTo>
                    <a:pt x="107439" y="153930"/>
                    <a:pt x="110222" y="140012"/>
                    <a:pt x="110222" y="139506"/>
                  </a:cubicBezTo>
                  <a:cubicBezTo>
                    <a:pt x="110222" y="136975"/>
                    <a:pt x="107945" y="136975"/>
                    <a:pt x="107186" y="136975"/>
                  </a:cubicBezTo>
                  <a:cubicBezTo>
                    <a:pt x="104655" y="136975"/>
                    <a:pt x="104402" y="137988"/>
                    <a:pt x="103643" y="141530"/>
                  </a:cubicBezTo>
                  <a:cubicBezTo>
                    <a:pt x="98582" y="160003"/>
                    <a:pt x="92762" y="172909"/>
                    <a:pt x="81628" y="172909"/>
                  </a:cubicBezTo>
                  <a:cubicBezTo>
                    <a:pt x="76820" y="172909"/>
                    <a:pt x="73530" y="170125"/>
                    <a:pt x="73530" y="161015"/>
                  </a:cubicBezTo>
                  <a:cubicBezTo>
                    <a:pt x="73530" y="156713"/>
                    <a:pt x="74542" y="150893"/>
                    <a:pt x="75554" y="146844"/>
                  </a:cubicBezTo>
                  <a:cubicBezTo>
                    <a:pt x="76567" y="142542"/>
                    <a:pt x="76567" y="141530"/>
                    <a:pt x="76567" y="139000"/>
                  </a:cubicBezTo>
                  <a:cubicBezTo>
                    <a:pt x="76567" y="122551"/>
                    <a:pt x="60624" y="115213"/>
                    <a:pt x="39115" y="112429"/>
                  </a:cubicBezTo>
                  <a:cubicBezTo>
                    <a:pt x="46960" y="107874"/>
                    <a:pt x="55057" y="99777"/>
                    <a:pt x="60877" y="93704"/>
                  </a:cubicBezTo>
                  <a:cubicBezTo>
                    <a:pt x="73024" y="80292"/>
                    <a:pt x="84664" y="69411"/>
                    <a:pt x="97064" y="69411"/>
                  </a:cubicBezTo>
                  <a:cubicBezTo>
                    <a:pt x="98582" y="69411"/>
                    <a:pt x="98835" y="69411"/>
                    <a:pt x="99341" y="69664"/>
                  </a:cubicBezTo>
                  <a:cubicBezTo>
                    <a:pt x="102378" y="70170"/>
                    <a:pt x="102631" y="70170"/>
                    <a:pt x="104655" y="71688"/>
                  </a:cubicBezTo>
                  <a:cubicBezTo>
                    <a:pt x="105161" y="71941"/>
                    <a:pt x="105161" y="72194"/>
                    <a:pt x="105667" y="72700"/>
                  </a:cubicBezTo>
                  <a:cubicBezTo>
                    <a:pt x="93521" y="73460"/>
                    <a:pt x="91244" y="83329"/>
                    <a:pt x="91244" y="86365"/>
                  </a:cubicBezTo>
                  <a:cubicBezTo>
                    <a:pt x="91244" y="90414"/>
                    <a:pt x="94027" y="95222"/>
                    <a:pt x="100860" y="95222"/>
                  </a:cubicBezTo>
                  <a:cubicBezTo>
                    <a:pt x="107439" y="95222"/>
                    <a:pt x="114777" y="89655"/>
                    <a:pt x="114777" y="79786"/>
                  </a:cubicBezTo>
                  <a:cubicBezTo>
                    <a:pt x="114777" y="72194"/>
                    <a:pt x="108957" y="63844"/>
                    <a:pt x="97570" y="63844"/>
                  </a:cubicBezTo>
                  <a:cubicBezTo>
                    <a:pt x="90484" y="63844"/>
                    <a:pt x="78844" y="65868"/>
                    <a:pt x="60624" y="86112"/>
                  </a:cubicBezTo>
                  <a:cubicBezTo>
                    <a:pt x="52021" y="95728"/>
                    <a:pt x="42152" y="105850"/>
                    <a:pt x="32536" y="109646"/>
                  </a:cubicBezTo>
                  <a:lnTo>
                    <a:pt x="58853" y="2858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3591FC0-5BBD-DFC1-68CA-18580DBB4B3F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4569492" y="3838313"/>
              <a:ext cx="105572" cy="116023"/>
            </a:xfrm>
            <a:custGeom>
              <a:avLst/>
              <a:gdLst>
                <a:gd name="connsiteX0" fmla="*/ 859 w 105572"/>
                <a:gd name="connsiteY0" fmla="*/ 106712 h 116023"/>
                <a:gd name="connsiteX1" fmla="*/ 150 w 105572"/>
                <a:gd name="connsiteY1" fmla="*/ 110432 h 116023"/>
                <a:gd name="connsiteX2" fmla="*/ 6173 w 105572"/>
                <a:gd name="connsiteY2" fmla="*/ 116100 h 116023"/>
                <a:gd name="connsiteX3" fmla="*/ 14676 w 105572"/>
                <a:gd name="connsiteY3" fmla="*/ 107243 h 116023"/>
                <a:gd name="connsiteX4" fmla="*/ 22824 w 105572"/>
                <a:gd name="connsiteY4" fmla="*/ 74828 h 116023"/>
                <a:gd name="connsiteX5" fmla="*/ 41777 w 105572"/>
                <a:gd name="connsiteY5" fmla="*/ 79964 h 116023"/>
                <a:gd name="connsiteX6" fmla="*/ 67285 w 105572"/>
                <a:gd name="connsiteY6" fmla="*/ 67211 h 116023"/>
                <a:gd name="connsiteX7" fmla="*/ 85530 w 105572"/>
                <a:gd name="connsiteY7" fmla="*/ 79964 h 116023"/>
                <a:gd name="connsiteX8" fmla="*/ 99524 w 105572"/>
                <a:gd name="connsiteY8" fmla="*/ 70576 h 116023"/>
                <a:gd name="connsiteX9" fmla="*/ 105723 w 105572"/>
                <a:gd name="connsiteY9" fmla="*/ 52863 h 116023"/>
                <a:gd name="connsiteX10" fmla="*/ 102889 w 105572"/>
                <a:gd name="connsiteY10" fmla="*/ 50560 h 116023"/>
                <a:gd name="connsiteX11" fmla="*/ 98992 w 105572"/>
                <a:gd name="connsiteY11" fmla="*/ 56051 h 116023"/>
                <a:gd name="connsiteX12" fmla="*/ 86061 w 105572"/>
                <a:gd name="connsiteY12" fmla="*/ 75005 h 116023"/>
                <a:gd name="connsiteX13" fmla="*/ 80216 w 105572"/>
                <a:gd name="connsiteY13" fmla="*/ 66325 h 116023"/>
                <a:gd name="connsiteX14" fmla="*/ 82873 w 105572"/>
                <a:gd name="connsiteY14" fmla="*/ 52331 h 116023"/>
                <a:gd name="connsiteX15" fmla="*/ 86770 w 105572"/>
                <a:gd name="connsiteY15" fmla="*/ 36389 h 116023"/>
                <a:gd name="connsiteX16" fmla="*/ 90844 w 105572"/>
                <a:gd name="connsiteY16" fmla="*/ 20624 h 116023"/>
                <a:gd name="connsiteX17" fmla="*/ 93855 w 105572"/>
                <a:gd name="connsiteY17" fmla="*/ 7516 h 116023"/>
                <a:gd name="connsiteX18" fmla="*/ 88010 w 105572"/>
                <a:gd name="connsiteY18" fmla="*/ 1848 h 116023"/>
                <a:gd name="connsiteX19" fmla="*/ 80747 w 105572"/>
                <a:gd name="connsiteY19" fmla="*/ 6099 h 116023"/>
                <a:gd name="connsiteX20" fmla="*/ 77913 w 105572"/>
                <a:gd name="connsiteY20" fmla="*/ 16373 h 116023"/>
                <a:gd name="connsiteX21" fmla="*/ 74193 w 105572"/>
                <a:gd name="connsiteY21" fmla="*/ 31075 h 116023"/>
                <a:gd name="connsiteX22" fmla="*/ 68702 w 105572"/>
                <a:gd name="connsiteY22" fmla="*/ 53217 h 116023"/>
                <a:gd name="connsiteX23" fmla="*/ 65868 w 105572"/>
                <a:gd name="connsiteY23" fmla="*/ 60302 h 116023"/>
                <a:gd name="connsiteX24" fmla="*/ 42486 w 105572"/>
                <a:gd name="connsiteY24" fmla="*/ 75005 h 116023"/>
                <a:gd name="connsiteX25" fmla="*/ 27961 w 105572"/>
                <a:gd name="connsiteY25" fmla="*/ 59240 h 116023"/>
                <a:gd name="connsiteX26" fmla="*/ 30972 w 105572"/>
                <a:gd name="connsiteY26" fmla="*/ 42766 h 116023"/>
                <a:gd name="connsiteX27" fmla="*/ 34869 w 105572"/>
                <a:gd name="connsiteY27" fmla="*/ 26824 h 116023"/>
                <a:gd name="connsiteX28" fmla="*/ 37349 w 105572"/>
                <a:gd name="connsiteY28" fmla="*/ 16904 h 116023"/>
                <a:gd name="connsiteX29" fmla="*/ 40006 w 105572"/>
                <a:gd name="connsiteY29" fmla="*/ 5745 h 116023"/>
                <a:gd name="connsiteX30" fmla="*/ 33983 w 105572"/>
                <a:gd name="connsiteY30" fmla="*/ 76 h 116023"/>
                <a:gd name="connsiteX31" fmla="*/ 25481 w 105572"/>
                <a:gd name="connsiteY31" fmla="*/ 8402 h 116023"/>
                <a:gd name="connsiteX32" fmla="*/ 859 w 105572"/>
                <a:gd name="connsiteY32" fmla="*/ 106712 h 11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6023">
                  <a:moveTo>
                    <a:pt x="859" y="106712"/>
                  </a:moveTo>
                  <a:cubicBezTo>
                    <a:pt x="150" y="109369"/>
                    <a:pt x="150" y="110255"/>
                    <a:pt x="150" y="110432"/>
                  </a:cubicBezTo>
                  <a:cubicBezTo>
                    <a:pt x="150" y="114329"/>
                    <a:pt x="3339" y="116100"/>
                    <a:pt x="6173" y="116100"/>
                  </a:cubicBezTo>
                  <a:cubicBezTo>
                    <a:pt x="12550" y="116100"/>
                    <a:pt x="13967" y="110255"/>
                    <a:pt x="14676" y="107243"/>
                  </a:cubicBezTo>
                  <a:cubicBezTo>
                    <a:pt x="15030" y="106358"/>
                    <a:pt x="18573" y="92187"/>
                    <a:pt x="22824" y="74828"/>
                  </a:cubicBezTo>
                  <a:cubicBezTo>
                    <a:pt x="28315" y="78547"/>
                    <a:pt x="35400" y="79964"/>
                    <a:pt x="41777" y="79964"/>
                  </a:cubicBezTo>
                  <a:cubicBezTo>
                    <a:pt x="57011" y="79964"/>
                    <a:pt x="66931" y="67565"/>
                    <a:pt x="67285" y="67211"/>
                  </a:cubicBezTo>
                  <a:cubicBezTo>
                    <a:pt x="70650" y="79433"/>
                    <a:pt x="82873" y="79964"/>
                    <a:pt x="85530" y="79964"/>
                  </a:cubicBezTo>
                  <a:cubicBezTo>
                    <a:pt x="91907" y="79964"/>
                    <a:pt x="96335" y="76067"/>
                    <a:pt x="99524" y="70576"/>
                  </a:cubicBezTo>
                  <a:cubicBezTo>
                    <a:pt x="103421" y="63668"/>
                    <a:pt x="105723" y="53571"/>
                    <a:pt x="105723" y="52863"/>
                  </a:cubicBezTo>
                  <a:cubicBezTo>
                    <a:pt x="105723" y="50560"/>
                    <a:pt x="103421" y="50560"/>
                    <a:pt x="102889" y="50560"/>
                  </a:cubicBezTo>
                  <a:cubicBezTo>
                    <a:pt x="100409" y="50560"/>
                    <a:pt x="100232" y="51268"/>
                    <a:pt x="98992" y="56051"/>
                  </a:cubicBezTo>
                  <a:cubicBezTo>
                    <a:pt x="96866" y="64554"/>
                    <a:pt x="93501" y="75005"/>
                    <a:pt x="86061" y="75005"/>
                  </a:cubicBezTo>
                  <a:cubicBezTo>
                    <a:pt x="81456" y="75005"/>
                    <a:pt x="80216" y="71108"/>
                    <a:pt x="80216" y="66325"/>
                  </a:cubicBezTo>
                  <a:cubicBezTo>
                    <a:pt x="80216" y="63314"/>
                    <a:pt x="81633" y="56937"/>
                    <a:pt x="82873" y="52331"/>
                  </a:cubicBezTo>
                  <a:cubicBezTo>
                    <a:pt x="84113" y="47549"/>
                    <a:pt x="85884" y="40286"/>
                    <a:pt x="86770" y="36389"/>
                  </a:cubicBezTo>
                  <a:lnTo>
                    <a:pt x="90844" y="20624"/>
                  </a:lnTo>
                  <a:cubicBezTo>
                    <a:pt x="91907" y="16196"/>
                    <a:pt x="93855" y="8402"/>
                    <a:pt x="93855" y="7516"/>
                  </a:cubicBezTo>
                  <a:cubicBezTo>
                    <a:pt x="93855" y="3973"/>
                    <a:pt x="91021" y="1848"/>
                    <a:pt x="88010" y="1848"/>
                  </a:cubicBezTo>
                  <a:cubicBezTo>
                    <a:pt x="86061" y="1848"/>
                    <a:pt x="82696" y="2733"/>
                    <a:pt x="80747" y="6099"/>
                  </a:cubicBezTo>
                  <a:cubicBezTo>
                    <a:pt x="80216" y="7162"/>
                    <a:pt x="78799" y="12830"/>
                    <a:pt x="77913" y="16373"/>
                  </a:cubicBezTo>
                  <a:lnTo>
                    <a:pt x="74193" y="31075"/>
                  </a:lnTo>
                  <a:lnTo>
                    <a:pt x="68702" y="53217"/>
                  </a:lnTo>
                  <a:cubicBezTo>
                    <a:pt x="67462" y="57645"/>
                    <a:pt x="67462" y="58000"/>
                    <a:pt x="65868" y="60302"/>
                  </a:cubicBezTo>
                  <a:cubicBezTo>
                    <a:pt x="60377" y="68096"/>
                    <a:pt x="52583" y="75005"/>
                    <a:pt x="42486" y="75005"/>
                  </a:cubicBezTo>
                  <a:cubicBezTo>
                    <a:pt x="27961" y="75005"/>
                    <a:pt x="27961" y="62428"/>
                    <a:pt x="27961" y="59240"/>
                  </a:cubicBezTo>
                  <a:cubicBezTo>
                    <a:pt x="27961" y="54634"/>
                    <a:pt x="28492" y="52331"/>
                    <a:pt x="30972" y="42766"/>
                  </a:cubicBezTo>
                  <a:cubicBezTo>
                    <a:pt x="32743" y="34972"/>
                    <a:pt x="33098" y="33732"/>
                    <a:pt x="34869" y="26824"/>
                  </a:cubicBezTo>
                  <a:lnTo>
                    <a:pt x="37349" y="16904"/>
                  </a:lnTo>
                  <a:cubicBezTo>
                    <a:pt x="38235" y="13184"/>
                    <a:pt x="40006" y="6453"/>
                    <a:pt x="40006" y="5745"/>
                  </a:cubicBezTo>
                  <a:cubicBezTo>
                    <a:pt x="40006" y="2556"/>
                    <a:pt x="37526" y="76"/>
                    <a:pt x="33983" y="76"/>
                  </a:cubicBezTo>
                  <a:cubicBezTo>
                    <a:pt x="27606" y="76"/>
                    <a:pt x="26012" y="6276"/>
                    <a:pt x="25481" y="8402"/>
                  </a:cubicBezTo>
                  <a:lnTo>
                    <a:pt x="859" y="106712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7DBB51C-7881-6A27-1F17-EDEBC05CEFD2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4780790" y="3785603"/>
              <a:ext cx="168278" cy="59213"/>
            </a:xfrm>
            <a:custGeom>
              <a:avLst/>
              <a:gdLst>
                <a:gd name="connsiteX0" fmla="*/ 159834 w 168278"/>
                <a:gd name="connsiteY0" fmla="*/ 10197 h 59213"/>
                <a:gd name="connsiteX1" fmla="*/ 168437 w 168278"/>
                <a:gd name="connsiteY1" fmla="*/ 5136 h 59213"/>
                <a:gd name="connsiteX2" fmla="*/ 160087 w 168278"/>
                <a:gd name="connsiteY2" fmla="*/ 75 h 59213"/>
                <a:gd name="connsiteX3" fmla="*/ 8509 w 168278"/>
                <a:gd name="connsiteY3" fmla="*/ 75 h 59213"/>
                <a:gd name="connsiteX4" fmla="*/ 158 w 168278"/>
                <a:gd name="connsiteY4" fmla="*/ 5136 h 59213"/>
                <a:gd name="connsiteX5" fmla="*/ 8762 w 168278"/>
                <a:gd name="connsiteY5" fmla="*/ 10197 h 59213"/>
                <a:gd name="connsiteX6" fmla="*/ 159834 w 168278"/>
                <a:gd name="connsiteY6" fmla="*/ 10197 h 59213"/>
                <a:gd name="connsiteX7" fmla="*/ 160087 w 168278"/>
                <a:gd name="connsiteY7" fmla="*/ 59289 h 59213"/>
                <a:gd name="connsiteX8" fmla="*/ 168437 w 168278"/>
                <a:gd name="connsiteY8" fmla="*/ 54228 h 59213"/>
                <a:gd name="connsiteX9" fmla="*/ 159834 w 168278"/>
                <a:gd name="connsiteY9" fmla="*/ 49167 h 59213"/>
                <a:gd name="connsiteX10" fmla="*/ 8762 w 168278"/>
                <a:gd name="connsiteY10" fmla="*/ 49167 h 59213"/>
                <a:gd name="connsiteX11" fmla="*/ 158 w 168278"/>
                <a:gd name="connsiteY11" fmla="*/ 54228 h 59213"/>
                <a:gd name="connsiteX12" fmla="*/ 8509 w 168278"/>
                <a:gd name="connsiteY12" fmla="*/ 59289 h 59213"/>
                <a:gd name="connsiteX13" fmla="*/ 160087 w 168278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34" y="10197"/>
                  </a:moveTo>
                  <a:cubicBezTo>
                    <a:pt x="163629" y="10197"/>
                    <a:pt x="168437" y="10197"/>
                    <a:pt x="168437" y="5136"/>
                  </a:cubicBezTo>
                  <a:cubicBezTo>
                    <a:pt x="168437" y="75"/>
                    <a:pt x="163629" y="75"/>
                    <a:pt x="160087" y="75"/>
                  </a:cubicBezTo>
                  <a:lnTo>
                    <a:pt x="8509" y="75"/>
                  </a:lnTo>
                  <a:cubicBezTo>
                    <a:pt x="4966" y="75"/>
                    <a:pt x="158" y="75"/>
                    <a:pt x="158" y="5136"/>
                  </a:cubicBezTo>
                  <a:cubicBezTo>
                    <a:pt x="158" y="10197"/>
                    <a:pt x="4966" y="10197"/>
                    <a:pt x="8762" y="10197"/>
                  </a:cubicBezTo>
                  <a:lnTo>
                    <a:pt x="159834" y="10197"/>
                  </a:lnTo>
                  <a:close/>
                  <a:moveTo>
                    <a:pt x="160087" y="59289"/>
                  </a:moveTo>
                  <a:cubicBezTo>
                    <a:pt x="163629" y="59289"/>
                    <a:pt x="168437" y="59289"/>
                    <a:pt x="168437" y="54228"/>
                  </a:cubicBezTo>
                  <a:cubicBezTo>
                    <a:pt x="168437" y="49167"/>
                    <a:pt x="163629" y="49167"/>
                    <a:pt x="159834" y="49167"/>
                  </a:cubicBezTo>
                  <a:lnTo>
                    <a:pt x="8762" y="49167"/>
                  </a:lnTo>
                  <a:cubicBezTo>
                    <a:pt x="4966" y="49167"/>
                    <a:pt x="158" y="49167"/>
                    <a:pt x="158" y="54228"/>
                  </a:cubicBezTo>
                  <a:cubicBezTo>
                    <a:pt x="158" y="59289"/>
                    <a:pt x="4966" y="59289"/>
                    <a:pt x="8509" y="59289"/>
                  </a:cubicBezTo>
                  <a:lnTo>
                    <a:pt x="160087" y="59289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A3767B5-1D76-B6ED-BBEB-015591B8D075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5079277" y="3587461"/>
              <a:ext cx="96159" cy="455238"/>
            </a:xfrm>
            <a:custGeom>
              <a:avLst/>
              <a:gdLst>
                <a:gd name="connsiteX0" fmla="*/ 84941 w 96159"/>
                <a:gd name="connsiteY0" fmla="*/ 452519 h 455238"/>
                <a:gd name="connsiteX1" fmla="*/ 87978 w 96159"/>
                <a:gd name="connsiteY1" fmla="*/ 455303 h 455238"/>
                <a:gd name="connsiteX2" fmla="*/ 93545 w 96159"/>
                <a:gd name="connsiteY2" fmla="*/ 455303 h 455238"/>
                <a:gd name="connsiteX3" fmla="*/ 96328 w 96159"/>
                <a:gd name="connsiteY3" fmla="*/ 452772 h 455238"/>
                <a:gd name="connsiteX4" fmla="*/ 95316 w 96159"/>
                <a:gd name="connsiteY4" fmla="*/ 450495 h 455238"/>
                <a:gd name="connsiteX5" fmla="*/ 56852 w 96159"/>
                <a:gd name="connsiteY5" fmla="*/ 399631 h 455238"/>
                <a:gd name="connsiteX6" fmla="*/ 19401 w 96159"/>
                <a:gd name="connsiteY6" fmla="*/ 227810 h 455238"/>
                <a:gd name="connsiteX7" fmla="*/ 95569 w 96159"/>
                <a:gd name="connsiteY7" fmla="*/ 4619 h 455238"/>
                <a:gd name="connsiteX8" fmla="*/ 96328 w 96159"/>
                <a:gd name="connsiteY8" fmla="*/ 2594 h 455238"/>
                <a:gd name="connsiteX9" fmla="*/ 91520 w 96159"/>
                <a:gd name="connsiteY9" fmla="*/ 64 h 455238"/>
                <a:gd name="connsiteX10" fmla="*/ 85447 w 96159"/>
                <a:gd name="connsiteY10" fmla="*/ 2088 h 455238"/>
                <a:gd name="connsiteX11" fmla="*/ 16870 w 96159"/>
                <a:gd name="connsiteY11" fmla="*/ 111406 h 455238"/>
                <a:gd name="connsiteX12" fmla="*/ 169 w 96159"/>
                <a:gd name="connsiteY12" fmla="*/ 227557 h 455238"/>
                <a:gd name="connsiteX13" fmla="*/ 50779 w 96159"/>
                <a:gd name="connsiteY13" fmla="*/ 414055 h 455238"/>
                <a:gd name="connsiteX14" fmla="*/ 66974 w 96159"/>
                <a:gd name="connsiteY14" fmla="*/ 434552 h 455238"/>
                <a:gd name="connsiteX15" fmla="*/ 75072 w 96159"/>
                <a:gd name="connsiteY15" fmla="*/ 443409 h 455238"/>
                <a:gd name="connsiteX16" fmla="*/ 84941 w 96159"/>
                <a:gd name="connsiteY16" fmla="*/ 452519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159" h="455238">
                  <a:moveTo>
                    <a:pt x="84941" y="452519"/>
                  </a:moveTo>
                  <a:cubicBezTo>
                    <a:pt x="85447" y="452772"/>
                    <a:pt x="87725" y="455303"/>
                    <a:pt x="87978" y="455303"/>
                  </a:cubicBezTo>
                  <a:lnTo>
                    <a:pt x="93545" y="455303"/>
                  </a:lnTo>
                  <a:cubicBezTo>
                    <a:pt x="94304" y="455303"/>
                    <a:pt x="96328" y="455049"/>
                    <a:pt x="96328" y="452772"/>
                  </a:cubicBezTo>
                  <a:cubicBezTo>
                    <a:pt x="96328" y="451760"/>
                    <a:pt x="95822" y="451254"/>
                    <a:pt x="95316" y="450495"/>
                  </a:cubicBezTo>
                  <a:cubicBezTo>
                    <a:pt x="86206" y="441385"/>
                    <a:pt x="72542" y="427467"/>
                    <a:pt x="56852" y="399631"/>
                  </a:cubicBezTo>
                  <a:cubicBezTo>
                    <a:pt x="29523" y="351045"/>
                    <a:pt x="19401" y="288542"/>
                    <a:pt x="19401" y="227810"/>
                  </a:cubicBezTo>
                  <a:cubicBezTo>
                    <a:pt x="19401" y="115455"/>
                    <a:pt x="51285" y="49409"/>
                    <a:pt x="95569" y="4619"/>
                  </a:cubicBezTo>
                  <a:cubicBezTo>
                    <a:pt x="96328" y="3859"/>
                    <a:pt x="96328" y="3100"/>
                    <a:pt x="96328" y="2594"/>
                  </a:cubicBezTo>
                  <a:cubicBezTo>
                    <a:pt x="96328" y="64"/>
                    <a:pt x="94557" y="64"/>
                    <a:pt x="91520" y="64"/>
                  </a:cubicBezTo>
                  <a:cubicBezTo>
                    <a:pt x="88231" y="64"/>
                    <a:pt x="87725" y="64"/>
                    <a:pt x="85447" y="2088"/>
                  </a:cubicBezTo>
                  <a:cubicBezTo>
                    <a:pt x="61407" y="22838"/>
                    <a:pt x="34331" y="58012"/>
                    <a:pt x="16870" y="111406"/>
                  </a:cubicBezTo>
                  <a:cubicBezTo>
                    <a:pt x="5989" y="144809"/>
                    <a:pt x="169" y="185550"/>
                    <a:pt x="169" y="227557"/>
                  </a:cubicBezTo>
                  <a:cubicBezTo>
                    <a:pt x="169" y="287530"/>
                    <a:pt x="11050" y="355347"/>
                    <a:pt x="50779" y="414055"/>
                  </a:cubicBezTo>
                  <a:cubicBezTo>
                    <a:pt x="57612" y="423924"/>
                    <a:pt x="66974" y="434299"/>
                    <a:pt x="66974" y="434552"/>
                  </a:cubicBezTo>
                  <a:cubicBezTo>
                    <a:pt x="69505" y="437589"/>
                    <a:pt x="73048" y="441638"/>
                    <a:pt x="75072" y="443409"/>
                  </a:cubicBezTo>
                  <a:lnTo>
                    <a:pt x="84941" y="452519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25C5E19-0A3E-3903-C1FB-000F203B0874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5205859" y="3810149"/>
              <a:ext cx="154614" cy="10122"/>
            </a:xfrm>
            <a:custGeom>
              <a:avLst/>
              <a:gdLst>
                <a:gd name="connsiteX0" fmla="*/ 145932 w 154614"/>
                <a:gd name="connsiteY0" fmla="*/ 10197 h 10122"/>
                <a:gd name="connsiteX1" fmla="*/ 154789 w 154614"/>
                <a:gd name="connsiteY1" fmla="*/ 5136 h 10122"/>
                <a:gd name="connsiteX2" fmla="*/ 145932 w 154614"/>
                <a:gd name="connsiteY2" fmla="*/ 75 h 10122"/>
                <a:gd name="connsiteX3" fmla="*/ 9032 w 154614"/>
                <a:gd name="connsiteY3" fmla="*/ 75 h 10122"/>
                <a:gd name="connsiteX4" fmla="*/ 175 w 154614"/>
                <a:gd name="connsiteY4" fmla="*/ 5136 h 10122"/>
                <a:gd name="connsiteX5" fmla="*/ 9032 w 154614"/>
                <a:gd name="connsiteY5" fmla="*/ 10197 h 10122"/>
                <a:gd name="connsiteX6" fmla="*/ 145932 w 154614"/>
                <a:gd name="connsiteY6" fmla="*/ 10197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32" y="10197"/>
                  </a:moveTo>
                  <a:cubicBezTo>
                    <a:pt x="150234" y="10197"/>
                    <a:pt x="154789" y="10197"/>
                    <a:pt x="154789" y="5136"/>
                  </a:cubicBezTo>
                  <a:cubicBezTo>
                    <a:pt x="154789" y="75"/>
                    <a:pt x="150234" y="75"/>
                    <a:pt x="145932" y="75"/>
                  </a:cubicBezTo>
                  <a:lnTo>
                    <a:pt x="9032" y="75"/>
                  </a:lnTo>
                  <a:cubicBezTo>
                    <a:pt x="4730" y="75"/>
                    <a:pt x="175" y="75"/>
                    <a:pt x="175" y="5136"/>
                  </a:cubicBezTo>
                  <a:cubicBezTo>
                    <a:pt x="175" y="10197"/>
                    <a:pt x="4730" y="10197"/>
                    <a:pt x="9032" y="10197"/>
                  </a:cubicBezTo>
                  <a:lnTo>
                    <a:pt x="145932" y="10197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37426ED5-4A6F-F4E4-D583-0AE874C11998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5384711" y="3766624"/>
              <a:ext cx="150059" cy="114632"/>
            </a:xfrm>
            <a:custGeom>
              <a:avLst/>
              <a:gdLst>
                <a:gd name="connsiteX0" fmla="*/ 150242 w 150059"/>
                <a:gd name="connsiteY0" fmla="*/ 17788 h 114632"/>
                <a:gd name="connsiteX1" fmla="*/ 140120 w 150059"/>
                <a:gd name="connsiteY1" fmla="*/ 75 h 114632"/>
                <a:gd name="connsiteX2" fmla="*/ 126708 w 150059"/>
                <a:gd name="connsiteY2" fmla="*/ 11968 h 114632"/>
                <a:gd name="connsiteX3" fmla="*/ 130504 w 150059"/>
                <a:gd name="connsiteY3" fmla="*/ 19560 h 114632"/>
                <a:gd name="connsiteX4" fmla="*/ 139361 w 150059"/>
                <a:gd name="connsiteY4" fmla="*/ 40816 h 114632"/>
                <a:gd name="connsiteX5" fmla="*/ 126708 w 150059"/>
                <a:gd name="connsiteY5" fmla="*/ 77002 h 114632"/>
                <a:gd name="connsiteX6" fmla="*/ 97860 w 150059"/>
                <a:gd name="connsiteY6" fmla="*/ 96487 h 114632"/>
                <a:gd name="connsiteX7" fmla="*/ 73314 w 150059"/>
                <a:gd name="connsiteY7" fmla="*/ 73713 h 114632"/>
                <a:gd name="connsiteX8" fmla="*/ 81918 w 150059"/>
                <a:gd name="connsiteY8" fmla="*/ 43853 h 114632"/>
                <a:gd name="connsiteX9" fmla="*/ 77363 w 150059"/>
                <a:gd name="connsiteY9" fmla="*/ 38285 h 114632"/>
                <a:gd name="connsiteX10" fmla="*/ 70531 w 150059"/>
                <a:gd name="connsiteY10" fmla="*/ 42587 h 114632"/>
                <a:gd name="connsiteX11" fmla="*/ 64711 w 150059"/>
                <a:gd name="connsiteY11" fmla="*/ 73206 h 114632"/>
                <a:gd name="connsiteX12" fmla="*/ 30296 w 150059"/>
                <a:gd name="connsiteY12" fmla="*/ 96487 h 114632"/>
                <a:gd name="connsiteX13" fmla="*/ 8280 w 150059"/>
                <a:gd name="connsiteY13" fmla="*/ 67386 h 114632"/>
                <a:gd name="connsiteX14" fmla="*/ 34092 w 150059"/>
                <a:gd name="connsiteY14" fmla="*/ 5895 h 114632"/>
                <a:gd name="connsiteX15" fmla="*/ 29284 w 150059"/>
                <a:gd name="connsiteY15" fmla="*/ 1087 h 114632"/>
                <a:gd name="connsiteX16" fmla="*/ 22704 w 150059"/>
                <a:gd name="connsiteY16" fmla="*/ 6654 h 114632"/>
                <a:gd name="connsiteX17" fmla="*/ 183 w 150059"/>
                <a:gd name="connsiteY17" fmla="*/ 78521 h 114632"/>
                <a:gd name="connsiteX18" fmla="*/ 26753 w 150059"/>
                <a:gd name="connsiteY18" fmla="*/ 114707 h 114632"/>
                <a:gd name="connsiteX19" fmla="*/ 65723 w 150059"/>
                <a:gd name="connsiteY19" fmla="*/ 88137 h 114632"/>
                <a:gd name="connsiteX20" fmla="*/ 93559 w 150059"/>
                <a:gd name="connsiteY20" fmla="*/ 114707 h 114632"/>
                <a:gd name="connsiteX21" fmla="*/ 134553 w 150059"/>
                <a:gd name="connsiteY21" fmla="*/ 80292 h 114632"/>
                <a:gd name="connsiteX22" fmla="*/ 150242 w 150059"/>
                <a:gd name="connsiteY22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0059" h="114632">
                  <a:moveTo>
                    <a:pt x="150242" y="17788"/>
                  </a:moveTo>
                  <a:cubicBezTo>
                    <a:pt x="150242" y="6401"/>
                    <a:pt x="145687" y="75"/>
                    <a:pt x="140120" y="75"/>
                  </a:cubicBezTo>
                  <a:cubicBezTo>
                    <a:pt x="133541" y="75"/>
                    <a:pt x="126708" y="6148"/>
                    <a:pt x="126708" y="11968"/>
                  </a:cubicBezTo>
                  <a:cubicBezTo>
                    <a:pt x="126708" y="14499"/>
                    <a:pt x="127973" y="17282"/>
                    <a:pt x="130504" y="19560"/>
                  </a:cubicBezTo>
                  <a:cubicBezTo>
                    <a:pt x="134806" y="23355"/>
                    <a:pt x="139361" y="30188"/>
                    <a:pt x="139361" y="40816"/>
                  </a:cubicBezTo>
                  <a:cubicBezTo>
                    <a:pt x="139361" y="50938"/>
                    <a:pt x="134553" y="65362"/>
                    <a:pt x="126708" y="77002"/>
                  </a:cubicBezTo>
                  <a:cubicBezTo>
                    <a:pt x="119117" y="87883"/>
                    <a:pt x="109754" y="96487"/>
                    <a:pt x="97860" y="96487"/>
                  </a:cubicBezTo>
                  <a:cubicBezTo>
                    <a:pt x="83436" y="96487"/>
                    <a:pt x="75592" y="87377"/>
                    <a:pt x="73314" y="73713"/>
                  </a:cubicBezTo>
                  <a:cubicBezTo>
                    <a:pt x="76098" y="67133"/>
                    <a:pt x="81918" y="50938"/>
                    <a:pt x="81918" y="43853"/>
                  </a:cubicBezTo>
                  <a:cubicBezTo>
                    <a:pt x="81918" y="40816"/>
                    <a:pt x="80653" y="38285"/>
                    <a:pt x="77363" y="38285"/>
                  </a:cubicBezTo>
                  <a:cubicBezTo>
                    <a:pt x="75339" y="38285"/>
                    <a:pt x="72555" y="38792"/>
                    <a:pt x="70531" y="42587"/>
                  </a:cubicBezTo>
                  <a:cubicBezTo>
                    <a:pt x="67747" y="47648"/>
                    <a:pt x="64711" y="64097"/>
                    <a:pt x="64711" y="73206"/>
                  </a:cubicBezTo>
                  <a:cubicBezTo>
                    <a:pt x="56360" y="85100"/>
                    <a:pt x="46238" y="96487"/>
                    <a:pt x="30296" y="96487"/>
                  </a:cubicBezTo>
                  <a:cubicBezTo>
                    <a:pt x="13594" y="96487"/>
                    <a:pt x="8280" y="81557"/>
                    <a:pt x="8280" y="67386"/>
                  </a:cubicBezTo>
                  <a:cubicBezTo>
                    <a:pt x="8280" y="35755"/>
                    <a:pt x="34092" y="9185"/>
                    <a:pt x="34092" y="5895"/>
                  </a:cubicBezTo>
                  <a:cubicBezTo>
                    <a:pt x="34092" y="3111"/>
                    <a:pt x="32067" y="1087"/>
                    <a:pt x="29284" y="1087"/>
                  </a:cubicBezTo>
                  <a:cubicBezTo>
                    <a:pt x="25994" y="1087"/>
                    <a:pt x="24223" y="4377"/>
                    <a:pt x="22704" y="6654"/>
                  </a:cubicBezTo>
                  <a:cubicBezTo>
                    <a:pt x="9799" y="25380"/>
                    <a:pt x="183" y="55493"/>
                    <a:pt x="183" y="78521"/>
                  </a:cubicBezTo>
                  <a:cubicBezTo>
                    <a:pt x="183" y="95981"/>
                    <a:pt x="6003" y="114707"/>
                    <a:pt x="26753" y="114707"/>
                  </a:cubicBezTo>
                  <a:cubicBezTo>
                    <a:pt x="44720" y="114707"/>
                    <a:pt x="56613" y="102054"/>
                    <a:pt x="65723" y="88137"/>
                  </a:cubicBezTo>
                  <a:cubicBezTo>
                    <a:pt x="68000" y="102813"/>
                    <a:pt x="77869" y="114707"/>
                    <a:pt x="93559" y="114707"/>
                  </a:cubicBezTo>
                  <a:cubicBezTo>
                    <a:pt x="113297" y="114707"/>
                    <a:pt x="125443" y="99271"/>
                    <a:pt x="134553" y="80292"/>
                  </a:cubicBezTo>
                  <a:cubicBezTo>
                    <a:pt x="140626" y="67892"/>
                    <a:pt x="150242" y="33477"/>
                    <a:pt x="150242" y="17788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27448CF-9A8D-4E64-7CF2-838570800E8A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5570028" y="3851649"/>
              <a:ext cx="29606" cy="75662"/>
            </a:xfrm>
            <a:custGeom>
              <a:avLst/>
              <a:gdLst>
                <a:gd name="connsiteX0" fmla="*/ 29796 w 29606"/>
                <a:gd name="connsiteY0" fmla="*/ 26645 h 75662"/>
                <a:gd name="connsiteX1" fmla="*/ 13601 w 29606"/>
                <a:gd name="connsiteY1" fmla="*/ 75 h 75662"/>
                <a:gd name="connsiteX2" fmla="*/ 189 w 29606"/>
                <a:gd name="connsiteY2" fmla="*/ 13486 h 75662"/>
                <a:gd name="connsiteX3" fmla="*/ 13601 w 29606"/>
                <a:gd name="connsiteY3" fmla="*/ 26898 h 75662"/>
                <a:gd name="connsiteX4" fmla="*/ 22458 w 29606"/>
                <a:gd name="connsiteY4" fmla="*/ 23608 h 75662"/>
                <a:gd name="connsiteX5" fmla="*/ 23723 w 29606"/>
                <a:gd name="connsiteY5" fmla="*/ 22849 h 75662"/>
                <a:gd name="connsiteX6" fmla="*/ 24229 w 29606"/>
                <a:gd name="connsiteY6" fmla="*/ 26645 h 75662"/>
                <a:gd name="connsiteX7" fmla="*/ 7022 w 29606"/>
                <a:gd name="connsiteY7" fmla="*/ 68905 h 75662"/>
                <a:gd name="connsiteX8" fmla="*/ 4238 w 29606"/>
                <a:gd name="connsiteY8" fmla="*/ 72953 h 75662"/>
                <a:gd name="connsiteX9" fmla="*/ 6769 w 29606"/>
                <a:gd name="connsiteY9" fmla="*/ 75737 h 75662"/>
                <a:gd name="connsiteX10" fmla="*/ 2979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796" y="26645"/>
                  </a:moveTo>
                  <a:cubicBezTo>
                    <a:pt x="29796" y="9944"/>
                    <a:pt x="23470" y="75"/>
                    <a:pt x="13601" y="75"/>
                  </a:cubicBezTo>
                  <a:cubicBezTo>
                    <a:pt x="5250" y="75"/>
                    <a:pt x="189" y="6401"/>
                    <a:pt x="189" y="13486"/>
                  </a:cubicBezTo>
                  <a:cubicBezTo>
                    <a:pt x="189" y="20319"/>
                    <a:pt x="5250" y="26898"/>
                    <a:pt x="13601" y="26898"/>
                  </a:cubicBezTo>
                  <a:cubicBezTo>
                    <a:pt x="16638" y="26898"/>
                    <a:pt x="19927" y="25886"/>
                    <a:pt x="22458" y="23608"/>
                  </a:cubicBezTo>
                  <a:cubicBezTo>
                    <a:pt x="23217" y="23102"/>
                    <a:pt x="23470" y="22849"/>
                    <a:pt x="23723" y="22849"/>
                  </a:cubicBezTo>
                  <a:cubicBezTo>
                    <a:pt x="23976" y="22849"/>
                    <a:pt x="24229" y="23102"/>
                    <a:pt x="24229" y="26645"/>
                  </a:cubicBezTo>
                  <a:cubicBezTo>
                    <a:pt x="24229" y="45371"/>
                    <a:pt x="15372" y="60554"/>
                    <a:pt x="7022" y="68905"/>
                  </a:cubicBezTo>
                  <a:cubicBezTo>
                    <a:pt x="4238" y="71688"/>
                    <a:pt x="4238" y="72194"/>
                    <a:pt x="4238" y="72953"/>
                  </a:cubicBezTo>
                  <a:cubicBezTo>
                    <a:pt x="4238" y="74725"/>
                    <a:pt x="5503" y="75737"/>
                    <a:pt x="6769" y="75737"/>
                  </a:cubicBezTo>
                  <a:cubicBezTo>
                    <a:pt x="9552" y="75737"/>
                    <a:pt x="29796" y="56252"/>
                    <a:pt x="29796" y="26645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B7B3782-5286-BE5D-59A4-E5C336447F64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5679205" y="3707469"/>
              <a:ext cx="197379" cy="253051"/>
            </a:xfrm>
            <a:custGeom>
              <a:avLst/>
              <a:gdLst>
                <a:gd name="connsiteX0" fmla="*/ 80158 w 197379"/>
                <a:gd name="connsiteY0" fmla="*/ 226549 h 253051"/>
                <a:gd name="connsiteX1" fmla="*/ 35621 w 197379"/>
                <a:gd name="connsiteY1" fmla="*/ 128112 h 253051"/>
                <a:gd name="connsiteX2" fmla="*/ 31825 w 197379"/>
                <a:gd name="connsiteY2" fmla="*/ 124063 h 253051"/>
                <a:gd name="connsiteX3" fmla="*/ 27523 w 197379"/>
                <a:gd name="connsiteY3" fmla="*/ 126088 h 253051"/>
                <a:gd name="connsiteX4" fmla="*/ 3483 w 197379"/>
                <a:gd name="connsiteY4" fmla="*/ 144308 h 253051"/>
                <a:gd name="connsiteX5" fmla="*/ 194 w 197379"/>
                <a:gd name="connsiteY5" fmla="*/ 148356 h 253051"/>
                <a:gd name="connsiteX6" fmla="*/ 2724 w 197379"/>
                <a:gd name="connsiteY6" fmla="*/ 151140 h 253051"/>
                <a:gd name="connsiteX7" fmla="*/ 11328 w 197379"/>
                <a:gd name="connsiteY7" fmla="*/ 145573 h 253051"/>
                <a:gd name="connsiteX8" fmla="*/ 19426 w 197379"/>
                <a:gd name="connsiteY8" fmla="*/ 139500 h 253051"/>
                <a:gd name="connsiteX9" fmla="*/ 69277 w 197379"/>
                <a:gd name="connsiteY9" fmla="*/ 249071 h 253051"/>
                <a:gd name="connsiteX10" fmla="*/ 74591 w 197379"/>
                <a:gd name="connsiteY10" fmla="*/ 253119 h 253051"/>
                <a:gd name="connsiteX11" fmla="*/ 80917 w 197379"/>
                <a:gd name="connsiteY11" fmla="*/ 248058 h 253051"/>
                <a:gd name="connsiteX12" fmla="*/ 195802 w 197379"/>
                <a:gd name="connsiteY12" fmla="*/ 10190 h 253051"/>
                <a:gd name="connsiteX13" fmla="*/ 197574 w 197379"/>
                <a:gd name="connsiteY13" fmla="*/ 5129 h 253051"/>
                <a:gd name="connsiteX14" fmla="*/ 192512 w 197379"/>
                <a:gd name="connsiteY14" fmla="*/ 68 h 253051"/>
                <a:gd name="connsiteX15" fmla="*/ 186692 w 197379"/>
                <a:gd name="connsiteY15" fmla="*/ 5382 h 253051"/>
                <a:gd name="connsiteX16" fmla="*/ 80158 w 197379"/>
                <a:gd name="connsiteY16" fmla="*/ 22654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7379" h="253051">
                  <a:moveTo>
                    <a:pt x="80158" y="226549"/>
                  </a:moveTo>
                  <a:lnTo>
                    <a:pt x="35621" y="128112"/>
                  </a:lnTo>
                  <a:cubicBezTo>
                    <a:pt x="33849" y="124063"/>
                    <a:pt x="32584" y="124063"/>
                    <a:pt x="31825" y="124063"/>
                  </a:cubicBezTo>
                  <a:cubicBezTo>
                    <a:pt x="31572" y="124063"/>
                    <a:pt x="30307" y="124063"/>
                    <a:pt x="27523" y="126088"/>
                  </a:cubicBezTo>
                  <a:lnTo>
                    <a:pt x="3483" y="144308"/>
                  </a:lnTo>
                  <a:cubicBezTo>
                    <a:pt x="194" y="146838"/>
                    <a:pt x="194" y="147597"/>
                    <a:pt x="194" y="148356"/>
                  </a:cubicBezTo>
                  <a:cubicBezTo>
                    <a:pt x="194" y="149622"/>
                    <a:pt x="953" y="151140"/>
                    <a:pt x="2724" y="151140"/>
                  </a:cubicBezTo>
                  <a:cubicBezTo>
                    <a:pt x="4242" y="151140"/>
                    <a:pt x="8544" y="147597"/>
                    <a:pt x="11328" y="145573"/>
                  </a:cubicBezTo>
                  <a:cubicBezTo>
                    <a:pt x="12846" y="144308"/>
                    <a:pt x="16642" y="141524"/>
                    <a:pt x="19426" y="139500"/>
                  </a:cubicBezTo>
                  <a:lnTo>
                    <a:pt x="69277" y="249071"/>
                  </a:lnTo>
                  <a:cubicBezTo>
                    <a:pt x="71048" y="253119"/>
                    <a:pt x="72313" y="253119"/>
                    <a:pt x="74591" y="253119"/>
                  </a:cubicBezTo>
                  <a:cubicBezTo>
                    <a:pt x="78386" y="253119"/>
                    <a:pt x="79146" y="251601"/>
                    <a:pt x="80917" y="248058"/>
                  </a:cubicBezTo>
                  <a:lnTo>
                    <a:pt x="195802" y="10190"/>
                  </a:lnTo>
                  <a:cubicBezTo>
                    <a:pt x="197574" y="6648"/>
                    <a:pt x="197574" y="5636"/>
                    <a:pt x="197574" y="5129"/>
                  </a:cubicBezTo>
                  <a:cubicBezTo>
                    <a:pt x="197574" y="2599"/>
                    <a:pt x="195549" y="68"/>
                    <a:pt x="192512" y="68"/>
                  </a:cubicBezTo>
                  <a:cubicBezTo>
                    <a:pt x="190488" y="68"/>
                    <a:pt x="188717" y="1334"/>
                    <a:pt x="186692" y="5382"/>
                  </a:cubicBezTo>
                  <a:lnTo>
                    <a:pt x="80158" y="226549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DD4742C2-02E9-781D-6454-D377AC506DAA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5871609" y="3707470"/>
              <a:ext cx="344167" cy="10121"/>
            </a:xfrm>
            <a:custGeom>
              <a:avLst/>
              <a:gdLst>
                <a:gd name="connsiteX0" fmla="*/ 0 w 344167"/>
                <a:gd name="connsiteY0" fmla="*/ 0 h 10121"/>
                <a:gd name="connsiteX1" fmla="*/ 344168 w 344167"/>
                <a:gd name="connsiteY1" fmla="*/ 0 h 10121"/>
                <a:gd name="connsiteX2" fmla="*/ 344168 w 344167"/>
                <a:gd name="connsiteY2" fmla="*/ 10121 h 10121"/>
                <a:gd name="connsiteX3" fmla="*/ 0 w 34416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167" h="10121">
                  <a:moveTo>
                    <a:pt x="0" y="0"/>
                  </a:moveTo>
                  <a:lnTo>
                    <a:pt x="344168" y="0"/>
                  </a:lnTo>
                  <a:lnTo>
                    <a:pt x="344168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F1FC72B9-63FF-3A68-D3AB-0A7604494B79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5875404" y="3766624"/>
              <a:ext cx="116150" cy="163724"/>
            </a:xfrm>
            <a:custGeom>
              <a:avLst/>
              <a:gdLst>
                <a:gd name="connsiteX0" fmla="*/ 115593 w 116150"/>
                <a:gd name="connsiteY0" fmla="*/ 16523 h 163724"/>
                <a:gd name="connsiteX1" fmla="*/ 116352 w 116150"/>
                <a:gd name="connsiteY1" fmla="*/ 11968 h 163724"/>
                <a:gd name="connsiteX2" fmla="*/ 109014 w 116150"/>
                <a:gd name="connsiteY2" fmla="*/ 5136 h 163724"/>
                <a:gd name="connsiteX3" fmla="*/ 98639 w 116150"/>
                <a:gd name="connsiteY3" fmla="*/ 16017 h 163724"/>
                <a:gd name="connsiteX4" fmla="*/ 75105 w 116150"/>
                <a:gd name="connsiteY4" fmla="*/ 75 h 163724"/>
                <a:gd name="connsiteX5" fmla="*/ 14879 w 116150"/>
                <a:gd name="connsiteY5" fmla="*/ 71941 h 163724"/>
                <a:gd name="connsiteX6" fmla="*/ 48535 w 116150"/>
                <a:gd name="connsiteY6" fmla="*/ 111923 h 163724"/>
                <a:gd name="connsiteX7" fmla="*/ 77889 w 116150"/>
                <a:gd name="connsiteY7" fmla="*/ 97246 h 163724"/>
                <a:gd name="connsiteX8" fmla="*/ 78142 w 116150"/>
                <a:gd name="connsiteY8" fmla="*/ 97499 h 163724"/>
                <a:gd name="connsiteX9" fmla="*/ 69791 w 116150"/>
                <a:gd name="connsiteY9" fmla="*/ 130902 h 163724"/>
                <a:gd name="connsiteX10" fmla="*/ 33352 w 116150"/>
                <a:gd name="connsiteY10" fmla="*/ 158232 h 163724"/>
                <a:gd name="connsiteX11" fmla="*/ 13108 w 116150"/>
                <a:gd name="connsiteY11" fmla="*/ 155701 h 163724"/>
                <a:gd name="connsiteX12" fmla="*/ 23483 w 116150"/>
                <a:gd name="connsiteY12" fmla="*/ 142542 h 163724"/>
                <a:gd name="connsiteX13" fmla="*/ 13867 w 116150"/>
                <a:gd name="connsiteY13" fmla="*/ 133686 h 163724"/>
                <a:gd name="connsiteX14" fmla="*/ 202 w 116150"/>
                <a:gd name="connsiteY14" fmla="*/ 148363 h 163724"/>
                <a:gd name="connsiteX15" fmla="*/ 33858 w 116150"/>
                <a:gd name="connsiteY15" fmla="*/ 163799 h 163724"/>
                <a:gd name="connsiteX16" fmla="*/ 87505 w 116150"/>
                <a:gd name="connsiteY16" fmla="*/ 128878 h 163724"/>
                <a:gd name="connsiteX17" fmla="*/ 115593 w 116150"/>
                <a:gd name="connsiteY17" fmla="*/ 16523 h 163724"/>
                <a:gd name="connsiteX18" fmla="*/ 82697 w 116150"/>
                <a:gd name="connsiteY18" fmla="*/ 79533 h 163724"/>
                <a:gd name="connsiteX19" fmla="*/ 69791 w 116150"/>
                <a:gd name="connsiteY19" fmla="*/ 97246 h 163724"/>
                <a:gd name="connsiteX20" fmla="*/ 49294 w 116150"/>
                <a:gd name="connsiteY20" fmla="*/ 106356 h 163724"/>
                <a:gd name="connsiteX21" fmla="*/ 32846 w 116150"/>
                <a:gd name="connsiteY21" fmla="*/ 83075 h 163724"/>
                <a:gd name="connsiteX22" fmla="*/ 47016 w 116150"/>
                <a:gd name="connsiteY22" fmla="*/ 28163 h 163724"/>
                <a:gd name="connsiteX23" fmla="*/ 75358 w 116150"/>
                <a:gd name="connsiteY23" fmla="*/ 5642 h 163724"/>
                <a:gd name="connsiteX24" fmla="*/ 95602 w 116150"/>
                <a:gd name="connsiteY24" fmla="*/ 27404 h 163724"/>
                <a:gd name="connsiteX25" fmla="*/ 94843 w 116150"/>
                <a:gd name="connsiteY25" fmla="*/ 31200 h 163724"/>
                <a:gd name="connsiteX26" fmla="*/ 82697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593" y="16523"/>
                  </a:moveTo>
                  <a:cubicBezTo>
                    <a:pt x="115846" y="15005"/>
                    <a:pt x="116352" y="13739"/>
                    <a:pt x="116352" y="11968"/>
                  </a:cubicBezTo>
                  <a:cubicBezTo>
                    <a:pt x="116352" y="7666"/>
                    <a:pt x="113316" y="5136"/>
                    <a:pt x="109014" y="5136"/>
                  </a:cubicBezTo>
                  <a:cubicBezTo>
                    <a:pt x="106483" y="5136"/>
                    <a:pt x="99651" y="6907"/>
                    <a:pt x="98639" y="16017"/>
                  </a:cubicBezTo>
                  <a:cubicBezTo>
                    <a:pt x="94084" y="6654"/>
                    <a:pt x="85227" y="75"/>
                    <a:pt x="75105" y="75"/>
                  </a:cubicBezTo>
                  <a:cubicBezTo>
                    <a:pt x="46257" y="75"/>
                    <a:pt x="14879" y="35502"/>
                    <a:pt x="14879" y="71941"/>
                  </a:cubicBezTo>
                  <a:cubicBezTo>
                    <a:pt x="14879" y="96993"/>
                    <a:pt x="30315" y="111923"/>
                    <a:pt x="48535" y="111923"/>
                  </a:cubicBezTo>
                  <a:cubicBezTo>
                    <a:pt x="63465" y="111923"/>
                    <a:pt x="75358" y="100030"/>
                    <a:pt x="77889" y="97246"/>
                  </a:cubicBezTo>
                  <a:lnTo>
                    <a:pt x="78142" y="97499"/>
                  </a:lnTo>
                  <a:cubicBezTo>
                    <a:pt x="72828" y="120021"/>
                    <a:pt x="69791" y="130396"/>
                    <a:pt x="69791" y="130902"/>
                  </a:cubicBezTo>
                  <a:cubicBezTo>
                    <a:pt x="68779" y="133180"/>
                    <a:pt x="60175" y="158232"/>
                    <a:pt x="33352" y="158232"/>
                  </a:cubicBezTo>
                  <a:cubicBezTo>
                    <a:pt x="28544" y="158232"/>
                    <a:pt x="20193" y="157979"/>
                    <a:pt x="13108" y="155701"/>
                  </a:cubicBezTo>
                  <a:cubicBezTo>
                    <a:pt x="20699" y="153424"/>
                    <a:pt x="23483" y="146844"/>
                    <a:pt x="23483" y="142542"/>
                  </a:cubicBezTo>
                  <a:cubicBezTo>
                    <a:pt x="23483" y="138494"/>
                    <a:pt x="20699" y="133686"/>
                    <a:pt x="13867" y="133686"/>
                  </a:cubicBezTo>
                  <a:cubicBezTo>
                    <a:pt x="8300" y="133686"/>
                    <a:pt x="202" y="138241"/>
                    <a:pt x="202" y="148363"/>
                  </a:cubicBezTo>
                  <a:cubicBezTo>
                    <a:pt x="202" y="158738"/>
                    <a:pt x="9565" y="163799"/>
                    <a:pt x="33858" y="163799"/>
                  </a:cubicBezTo>
                  <a:cubicBezTo>
                    <a:pt x="65489" y="163799"/>
                    <a:pt x="83709" y="144061"/>
                    <a:pt x="87505" y="128878"/>
                  </a:cubicBezTo>
                  <a:lnTo>
                    <a:pt x="115593" y="16523"/>
                  </a:lnTo>
                  <a:close/>
                  <a:moveTo>
                    <a:pt x="82697" y="79533"/>
                  </a:moveTo>
                  <a:cubicBezTo>
                    <a:pt x="81178" y="86112"/>
                    <a:pt x="75358" y="92438"/>
                    <a:pt x="69791" y="97246"/>
                  </a:cubicBezTo>
                  <a:cubicBezTo>
                    <a:pt x="64477" y="101801"/>
                    <a:pt x="56632" y="106356"/>
                    <a:pt x="49294" y="106356"/>
                  </a:cubicBezTo>
                  <a:cubicBezTo>
                    <a:pt x="36641" y="106356"/>
                    <a:pt x="32846" y="93198"/>
                    <a:pt x="32846" y="83075"/>
                  </a:cubicBezTo>
                  <a:cubicBezTo>
                    <a:pt x="32846" y="70929"/>
                    <a:pt x="40184" y="41069"/>
                    <a:pt x="47016" y="28163"/>
                  </a:cubicBezTo>
                  <a:cubicBezTo>
                    <a:pt x="53849" y="15764"/>
                    <a:pt x="64730" y="5642"/>
                    <a:pt x="75358" y="5642"/>
                  </a:cubicBezTo>
                  <a:cubicBezTo>
                    <a:pt x="92060" y="5642"/>
                    <a:pt x="95602" y="26139"/>
                    <a:pt x="95602" y="27404"/>
                  </a:cubicBezTo>
                  <a:cubicBezTo>
                    <a:pt x="95602" y="28669"/>
                    <a:pt x="95096" y="30188"/>
                    <a:pt x="94843" y="31200"/>
                  </a:cubicBezTo>
                  <a:lnTo>
                    <a:pt x="82697" y="79533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3908D9EE-BA0A-8285-6EE7-F365774EBA4C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6011614" y="3828333"/>
              <a:ext cx="64477" cy="117618"/>
            </a:xfrm>
            <a:custGeom>
              <a:avLst/>
              <a:gdLst>
                <a:gd name="connsiteX0" fmla="*/ 40239 w 64477"/>
                <a:gd name="connsiteY0" fmla="*/ 5037 h 117618"/>
                <a:gd name="connsiteX1" fmla="*/ 34925 w 64477"/>
                <a:gd name="connsiteY1" fmla="*/ 77 h 117618"/>
                <a:gd name="connsiteX2" fmla="*/ 207 w 64477"/>
                <a:gd name="connsiteY2" fmla="*/ 11414 h 117618"/>
                <a:gd name="connsiteX3" fmla="*/ 207 w 64477"/>
                <a:gd name="connsiteY3" fmla="*/ 17791 h 117618"/>
                <a:gd name="connsiteX4" fmla="*/ 25891 w 64477"/>
                <a:gd name="connsiteY4" fmla="*/ 12831 h 117618"/>
                <a:gd name="connsiteX5" fmla="*/ 25891 w 64477"/>
                <a:gd name="connsiteY5" fmla="*/ 103170 h 117618"/>
                <a:gd name="connsiteX6" fmla="*/ 8178 w 64477"/>
                <a:gd name="connsiteY6" fmla="*/ 111319 h 117618"/>
                <a:gd name="connsiteX7" fmla="*/ 1447 w 64477"/>
                <a:gd name="connsiteY7" fmla="*/ 111319 h 117618"/>
                <a:gd name="connsiteX8" fmla="*/ 1447 w 64477"/>
                <a:gd name="connsiteY8" fmla="*/ 117696 h 117618"/>
                <a:gd name="connsiteX9" fmla="*/ 32977 w 64477"/>
                <a:gd name="connsiteY9" fmla="*/ 116987 h 117618"/>
                <a:gd name="connsiteX10" fmla="*/ 64684 w 64477"/>
                <a:gd name="connsiteY10" fmla="*/ 117696 h 117618"/>
                <a:gd name="connsiteX11" fmla="*/ 64684 w 64477"/>
                <a:gd name="connsiteY11" fmla="*/ 111319 h 117618"/>
                <a:gd name="connsiteX12" fmla="*/ 57953 w 64477"/>
                <a:gd name="connsiteY12" fmla="*/ 111319 h 117618"/>
                <a:gd name="connsiteX13" fmla="*/ 40239 w 64477"/>
                <a:gd name="connsiteY13" fmla="*/ 103170 h 117618"/>
                <a:gd name="connsiteX14" fmla="*/ 40239 w 64477"/>
                <a:gd name="connsiteY14" fmla="*/ 5037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17618">
                  <a:moveTo>
                    <a:pt x="40239" y="5037"/>
                  </a:moveTo>
                  <a:cubicBezTo>
                    <a:pt x="40239" y="255"/>
                    <a:pt x="39885" y="77"/>
                    <a:pt x="34925" y="77"/>
                  </a:cubicBezTo>
                  <a:cubicBezTo>
                    <a:pt x="23589" y="11237"/>
                    <a:pt x="7469" y="11414"/>
                    <a:pt x="207" y="11414"/>
                  </a:cubicBezTo>
                  <a:lnTo>
                    <a:pt x="207" y="17791"/>
                  </a:lnTo>
                  <a:cubicBezTo>
                    <a:pt x="4458" y="17791"/>
                    <a:pt x="16149" y="17791"/>
                    <a:pt x="25891" y="12831"/>
                  </a:cubicBezTo>
                  <a:lnTo>
                    <a:pt x="25891" y="103170"/>
                  </a:lnTo>
                  <a:cubicBezTo>
                    <a:pt x="25891" y="109016"/>
                    <a:pt x="25891" y="111319"/>
                    <a:pt x="8178" y="111319"/>
                  </a:cubicBezTo>
                  <a:lnTo>
                    <a:pt x="1447" y="111319"/>
                  </a:lnTo>
                  <a:lnTo>
                    <a:pt x="1447" y="117696"/>
                  </a:lnTo>
                  <a:cubicBezTo>
                    <a:pt x="4635" y="117518"/>
                    <a:pt x="26423" y="116987"/>
                    <a:pt x="32977" y="116987"/>
                  </a:cubicBezTo>
                  <a:cubicBezTo>
                    <a:pt x="38468" y="116987"/>
                    <a:pt x="60787" y="117518"/>
                    <a:pt x="64684" y="117696"/>
                  </a:cubicBezTo>
                  <a:lnTo>
                    <a:pt x="64684" y="111319"/>
                  </a:lnTo>
                  <a:lnTo>
                    <a:pt x="57953" y="111319"/>
                  </a:lnTo>
                  <a:cubicBezTo>
                    <a:pt x="40239" y="111319"/>
                    <a:pt x="40239" y="109016"/>
                    <a:pt x="40239" y="103170"/>
                  </a:cubicBezTo>
                  <a:lnTo>
                    <a:pt x="40239" y="5037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792DF275-0B95-F027-EBD3-CF7D58C9C2AC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6112483" y="3828333"/>
              <a:ext cx="64477" cy="117618"/>
            </a:xfrm>
            <a:custGeom>
              <a:avLst/>
              <a:gdLst>
                <a:gd name="connsiteX0" fmla="*/ 40243 w 64477"/>
                <a:gd name="connsiteY0" fmla="*/ 5037 h 117618"/>
                <a:gd name="connsiteX1" fmla="*/ 34929 w 64477"/>
                <a:gd name="connsiteY1" fmla="*/ 77 h 117618"/>
                <a:gd name="connsiteX2" fmla="*/ 211 w 64477"/>
                <a:gd name="connsiteY2" fmla="*/ 11414 h 117618"/>
                <a:gd name="connsiteX3" fmla="*/ 211 w 64477"/>
                <a:gd name="connsiteY3" fmla="*/ 17791 h 117618"/>
                <a:gd name="connsiteX4" fmla="*/ 25895 w 64477"/>
                <a:gd name="connsiteY4" fmla="*/ 12831 h 117618"/>
                <a:gd name="connsiteX5" fmla="*/ 25895 w 64477"/>
                <a:gd name="connsiteY5" fmla="*/ 103170 h 117618"/>
                <a:gd name="connsiteX6" fmla="*/ 8182 w 64477"/>
                <a:gd name="connsiteY6" fmla="*/ 111319 h 117618"/>
                <a:gd name="connsiteX7" fmla="*/ 1451 w 64477"/>
                <a:gd name="connsiteY7" fmla="*/ 111319 h 117618"/>
                <a:gd name="connsiteX8" fmla="*/ 1451 w 64477"/>
                <a:gd name="connsiteY8" fmla="*/ 117696 h 117618"/>
                <a:gd name="connsiteX9" fmla="*/ 32981 w 64477"/>
                <a:gd name="connsiteY9" fmla="*/ 116987 h 117618"/>
                <a:gd name="connsiteX10" fmla="*/ 64688 w 64477"/>
                <a:gd name="connsiteY10" fmla="*/ 117696 h 117618"/>
                <a:gd name="connsiteX11" fmla="*/ 64688 w 64477"/>
                <a:gd name="connsiteY11" fmla="*/ 111319 h 117618"/>
                <a:gd name="connsiteX12" fmla="*/ 57957 w 64477"/>
                <a:gd name="connsiteY12" fmla="*/ 111319 h 117618"/>
                <a:gd name="connsiteX13" fmla="*/ 40243 w 64477"/>
                <a:gd name="connsiteY13" fmla="*/ 103170 h 117618"/>
                <a:gd name="connsiteX14" fmla="*/ 40243 w 64477"/>
                <a:gd name="connsiteY14" fmla="*/ 5037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17618">
                  <a:moveTo>
                    <a:pt x="40243" y="5037"/>
                  </a:moveTo>
                  <a:cubicBezTo>
                    <a:pt x="40243" y="255"/>
                    <a:pt x="39889" y="77"/>
                    <a:pt x="34929" y="77"/>
                  </a:cubicBezTo>
                  <a:cubicBezTo>
                    <a:pt x="23593" y="11237"/>
                    <a:pt x="7473" y="11414"/>
                    <a:pt x="211" y="11414"/>
                  </a:cubicBezTo>
                  <a:lnTo>
                    <a:pt x="211" y="17791"/>
                  </a:lnTo>
                  <a:cubicBezTo>
                    <a:pt x="4462" y="17791"/>
                    <a:pt x="16153" y="17791"/>
                    <a:pt x="25895" y="12831"/>
                  </a:cubicBezTo>
                  <a:lnTo>
                    <a:pt x="25895" y="103170"/>
                  </a:lnTo>
                  <a:cubicBezTo>
                    <a:pt x="25895" y="109016"/>
                    <a:pt x="25895" y="111319"/>
                    <a:pt x="8182" y="111319"/>
                  </a:cubicBezTo>
                  <a:lnTo>
                    <a:pt x="1451" y="111319"/>
                  </a:lnTo>
                  <a:lnTo>
                    <a:pt x="1451" y="117696"/>
                  </a:lnTo>
                  <a:cubicBezTo>
                    <a:pt x="4639" y="117518"/>
                    <a:pt x="26427" y="116987"/>
                    <a:pt x="32981" y="116987"/>
                  </a:cubicBezTo>
                  <a:cubicBezTo>
                    <a:pt x="38472" y="116987"/>
                    <a:pt x="60791" y="117518"/>
                    <a:pt x="64688" y="117696"/>
                  </a:cubicBezTo>
                  <a:lnTo>
                    <a:pt x="64688" y="111319"/>
                  </a:lnTo>
                  <a:lnTo>
                    <a:pt x="57957" y="111319"/>
                  </a:lnTo>
                  <a:cubicBezTo>
                    <a:pt x="40243" y="111319"/>
                    <a:pt x="40243" y="109016"/>
                    <a:pt x="40243" y="103170"/>
                  </a:cubicBezTo>
                  <a:lnTo>
                    <a:pt x="40243" y="5037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A574D84-7416-AECB-8307-0447231ED3E3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6245889" y="3688684"/>
              <a:ext cx="10122" cy="253051"/>
            </a:xfrm>
            <a:custGeom>
              <a:avLst/>
              <a:gdLst>
                <a:gd name="connsiteX0" fmla="*/ 10338 w 10122"/>
                <a:gd name="connsiteY0" fmla="*/ 9185 h 253051"/>
                <a:gd name="connsiteX1" fmla="*/ 5277 w 10122"/>
                <a:gd name="connsiteY1" fmla="*/ 75 h 253051"/>
                <a:gd name="connsiteX2" fmla="*/ 216 w 10122"/>
                <a:gd name="connsiteY2" fmla="*/ 9185 h 253051"/>
                <a:gd name="connsiteX3" fmla="*/ 216 w 10122"/>
                <a:gd name="connsiteY3" fmla="*/ 244016 h 253051"/>
                <a:gd name="connsiteX4" fmla="*/ 5277 w 10122"/>
                <a:gd name="connsiteY4" fmla="*/ 253126 h 253051"/>
                <a:gd name="connsiteX5" fmla="*/ 10338 w 10122"/>
                <a:gd name="connsiteY5" fmla="*/ 244016 h 253051"/>
                <a:gd name="connsiteX6" fmla="*/ 10338 w 10122"/>
                <a:gd name="connsiteY6" fmla="*/ 918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2" h="253051">
                  <a:moveTo>
                    <a:pt x="10338" y="9185"/>
                  </a:moveTo>
                  <a:cubicBezTo>
                    <a:pt x="10338" y="4630"/>
                    <a:pt x="10338" y="75"/>
                    <a:pt x="5277" y="75"/>
                  </a:cubicBezTo>
                  <a:cubicBezTo>
                    <a:pt x="216" y="75"/>
                    <a:pt x="216" y="4630"/>
                    <a:pt x="216" y="9185"/>
                  </a:cubicBezTo>
                  <a:lnTo>
                    <a:pt x="216" y="244016"/>
                  </a:lnTo>
                  <a:cubicBezTo>
                    <a:pt x="216" y="248571"/>
                    <a:pt x="216" y="253126"/>
                    <a:pt x="5277" y="253126"/>
                  </a:cubicBezTo>
                  <a:cubicBezTo>
                    <a:pt x="10338" y="253126"/>
                    <a:pt x="10338" y="248571"/>
                    <a:pt x="10338" y="244016"/>
                  </a:cubicBezTo>
                  <a:lnTo>
                    <a:pt x="10338" y="9185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1308EAFB-3902-3145-3F07-F87D4B5DE9A1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6319252" y="3631016"/>
              <a:ext cx="112101" cy="50104"/>
            </a:xfrm>
            <a:custGeom>
              <a:avLst/>
              <a:gdLst>
                <a:gd name="connsiteX0" fmla="*/ 90051 w 112101"/>
                <a:gd name="connsiteY0" fmla="*/ 30185 h 50104"/>
                <a:gd name="connsiteX1" fmla="*/ 78158 w 112101"/>
                <a:gd name="connsiteY1" fmla="*/ 45115 h 50104"/>
                <a:gd name="connsiteX2" fmla="*/ 83219 w 112101"/>
                <a:gd name="connsiteY2" fmla="*/ 50176 h 50104"/>
                <a:gd name="connsiteX3" fmla="*/ 88027 w 112101"/>
                <a:gd name="connsiteY3" fmla="*/ 46887 h 50104"/>
                <a:gd name="connsiteX4" fmla="*/ 108018 w 112101"/>
                <a:gd name="connsiteY4" fmla="*/ 30438 h 50104"/>
                <a:gd name="connsiteX5" fmla="*/ 112319 w 112101"/>
                <a:gd name="connsiteY5" fmla="*/ 25124 h 50104"/>
                <a:gd name="connsiteX6" fmla="*/ 108777 w 112101"/>
                <a:gd name="connsiteY6" fmla="*/ 20063 h 50104"/>
                <a:gd name="connsiteX7" fmla="*/ 98402 w 112101"/>
                <a:gd name="connsiteY7" fmla="*/ 5639 h 50104"/>
                <a:gd name="connsiteX8" fmla="*/ 93341 w 112101"/>
                <a:gd name="connsiteY8" fmla="*/ 72 h 50104"/>
                <a:gd name="connsiteX9" fmla="*/ 88280 w 112101"/>
                <a:gd name="connsiteY9" fmla="*/ 5386 h 50104"/>
                <a:gd name="connsiteX10" fmla="*/ 94353 w 112101"/>
                <a:gd name="connsiteY10" fmla="*/ 20063 h 50104"/>
                <a:gd name="connsiteX11" fmla="*/ 9075 w 112101"/>
                <a:gd name="connsiteY11" fmla="*/ 20063 h 50104"/>
                <a:gd name="connsiteX12" fmla="*/ 218 w 112101"/>
                <a:gd name="connsiteY12" fmla="*/ 25124 h 50104"/>
                <a:gd name="connsiteX13" fmla="*/ 9075 w 112101"/>
                <a:gd name="connsiteY13" fmla="*/ 30185 h 50104"/>
                <a:gd name="connsiteX14" fmla="*/ 90051 w 112101"/>
                <a:gd name="connsiteY14" fmla="*/ 30185 h 5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101" h="50104">
                  <a:moveTo>
                    <a:pt x="90051" y="30185"/>
                  </a:moveTo>
                  <a:cubicBezTo>
                    <a:pt x="86508" y="33475"/>
                    <a:pt x="78158" y="40560"/>
                    <a:pt x="78158" y="45115"/>
                  </a:cubicBezTo>
                  <a:cubicBezTo>
                    <a:pt x="78158" y="47646"/>
                    <a:pt x="80688" y="50176"/>
                    <a:pt x="83219" y="50176"/>
                  </a:cubicBezTo>
                  <a:cubicBezTo>
                    <a:pt x="85496" y="50176"/>
                    <a:pt x="86761" y="48405"/>
                    <a:pt x="88027" y="46887"/>
                  </a:cubicBezTo>
                  <a:cubicBezTo>
                    <a:pt x="91063" y="43091"/>
                    <a:pt x="96883" y="36005"/>
                    <a:pt x="108018" y="30438"/>
                  </a:cubicBezTo>
                  <a:cubicBezTo>
                    <a:pt x="109789" y="29426"/>
                    <a:pt x="112319" y="28161"/>
                    <a:pt x="112319" y="25124"/>
                  </a:cubicBezTo>
                  <a:cubicBezTo>
                    <a:pt x="112319" y="22594"/>
                    <a:pt x="110548" y="21328"/>
                    <a:pt x="108777" y="20063"/>
                  </a:cubicBezTo>
                  <a:cubicBezTo>
                    <a:pt x="103210" y="16267"/>
                    <a:pt x="100426" y="11712"/>
                    <a:pt x="98402" y="5639"/>
                  </a:cubicBezTo>
                  <a:cubicBezTo>
                    <a:pt x="97896" y="3362"/>
                    <a:pt x="96883" y="72"/>
                    <a:pt x="93341" y="72"/>
                  </a:cubicBezTo>
                  <a:cubicBezTo>
                    <a:pt x="89798" y="72"/>
                    <a:pt x="88280" y="3362"/>
                    <a:pt x="88280" y="5386"/>
                  </a:cubicBezTo>
                  <a:cubicBezTo>
                    <a:pt x="88280" y="6651"/>
                    <a:pt x="90304" y="14749"/>
                    <a:pt x="94353" y="20063"/>
                  </a:cubicBezTo>
                  <a:lnTo>
                    <a:pt x="9075" y="20063"/>
                  </a:lnTo>
                  <a:cubicBezTo>
                    <a:pt x="4773" y="20063"/>
                    <a:pt x="218" y="20063"/>
                    <a:pt x="218" y="25124"/>
                  </a:cubicBezTo>
                  <a:cubicBezTo>
                    <a:pt x="218" y="30185"/>
                    <a:pt x="4773" y="30185"/>
                    <a:pt x="9075" y="30185"/>
                  </a:cubicBezTo>
                  <a:lnTo>
                    <a:pt x="90051" y="30185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4750454-AA6F-02C2-FCF1-DD013A85E413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6299986" y="3702855"/>
              <a:ext cx="114632" cy="178400"/>
            </a:xfrm>
            <a:custGeom>
              <a:avLst/>
              <a:gdLst>
                <a:gd name="connsiteX0" fmla="*/ 58926 w 114632"/>
                <a:gd name="connsiteY0" fmla="*/ 2858 h 178400"/>
                <a:gd name="connsiteX1" fmla="*/ 55636 w 114632"/>
                <a:gd name="connsiteY1" fmla="*/ 75 h 178400"/>
                <a:gd name="connsiteX2" fmla="*/ 24764 w 114632"/>
                <a:gd name="connsiteY2" fmla="*/ 2605 h 178400"/>
                <a:gd name="connsiteX3" fmla="*/ 19956 w 114632"/>
                <a:gd name="connsiteY3" fmla="*/ 7666 h 178400"/>
                <a:gd name="connsiteX4" fmla="*/ 26030 w 114632"/>
                <a:gd name="connsiteY4" fmla="*/ 10703 h 178400"/>
                <a:gd name="connsiteX5" fmla="*/ 38682 w 114632"/>
                <a:gd name="connsiteY5" fmla="*/ 15005 h 178400"/>
                <a:gd name="connsiteX6" fmla="*/ 37923 w 114632"/>
                <a:gd name="connsiteY6" fmla="*/ 20066 h 178400"/>
                <a:gd name="connsiteX7" fmla="*/ 1231 w 114632"/>
                <a:gd name="connsiteY7" fmla="*/ 165823 h 178400"/>
                <a:gd name="connsiteX8" fmla="*/ 218 w 114632"/>
                <a:gd name="connsiteY8" fmla="*/ 171390 h 178400"/>
                <a:gd name="connsiteX9" fmla="*/ 7557 w 114632"/>
                <a:gd name="connsiteY9" fmla="*/ 178476 h 178400"/>
                <a:gd name="connsiteX10" fmla="*/ 16161 w 114632"/>
                <a:gd name="connsiteY10" fmla="*/ 173162 h 178400"/>
                <a:gd name="connsiteX11" fmla="*/ 30331 w 114632"/>
                <a:gd name="connsiteY11" fmla="*/ 117743 h 178400"/>
                <a:gd name="connsiteX12" fmla="*/ 59685 w 114632"/>
                <a:gd name="connsiteY12" fmla="*/ 139253 h 178400"/>
                <a:gd name="connsiteX13" fmla="*/ 58926 w 114632"/>
                <a:gd name="connsiteY13" fmla="*/ 144567 h 178400"/>
                <a:gd name="connsiteX14" fmla="*/ 57914 w 114632"/>
                <a:gd name="connsiteY14" fmla="*/ 153424 h 178400"/>
                <a:gd name="connsiteX15" fmla="*/ 81195 w 114632"/>
                <a:gd name="connsiteY15" fmla="*/ 178476 h 178400"/>
                <a:gd name="connsiteX16" fmla="*/ 101186 w 114632"/>
                <a:gd name="connsiteY16" fmla="*/ 165064 h 178400"/>
                <a:gd name="connsiteX17" fmla="*/ 110296 w 114632"/>
                <a:gd name="connsiteY17" fmla="*/ 139506 h 178400"/>
                <a:gd name="connsiteX18" fmla="*/ 107259 w 114632"/>
                <a:gd name="connsiteY18" fmla="*/ 136975 h 178400"/>
                <a:gd name="connsiteX19" fmla="*/ 103716 w 114632"/>
                <a:gd name="connsiteY19" fmla="*/ 141530 h 178400"/>
                <a:gd name="connsiteX20" fmla="*/ 81701 w 114632"/>
                <a:gd name="connsiteY20" fmla="*/ 172909 h 178400"/>
                <a:gd name="connsiteX21" fmla="*/ 73603 w 114632"/>
                <a:gd name="connsiteY21" fmla="*/ 161015 h 178400"/>
                <a:gd name="connsiteX22" fmla="*/ 75628 w 114632"/>
                <a:gd name="connsiteY22" fmla="*/ 146844 h 178400"/>
                <a:gd name="connsiteX23" fmla="*/ 76640 w 114632"/>
                <a:gd name="connsiteY23" fmla="*/ 139000 h 178400"/>
                <a:gd name="connsiteX24" fmla="*/ 39188 w 114632"/>
                <a:gd name="connsiteY24" fmla="*/ 112429 h 178400"/>
                <a:gd name="connsiteX25" fmla="*/ 60951 w 114632"/>
                <a:gd name="connsiteY25" fmla="*/ 93704 h 178400"/>
                <a:gd name="connsiteX26" fmla="*/ 97137 w 114632"/>
                <a:gd name="connsiteY26" fmla="*/ 69411 h 178400"/>
                <a:gd name="connsiteX27" fmla="*/ 99414 w 114632"/>
                <a:gd name="connsiteY27" fmla="*/ 69664 h 178400"/>
                <a:gd name="connsiteX28" fmla="*/ 104728 w 114632"/>
                <a:gd name="connsiteY28" fmla="*/ 71688 h 178400"/>
                <a:gd name="connsiteX29" fmla="*/ 105741 w 114632"/>
                <a:gd name="connsiteY29" fmla="*/ 72700 h 178400"/>
                <a:gd name="connsiteX30" fmla="*/ 91317 w 114632"/>
                <a:gd name="connsiteY30" fmla="*/ 86365 h 178400"/>
                <a:gd name="connsiteX31" fmla="*/ 100933 w 114632"/>
                <a:gd name="connsiteY31" fmla="*/ 95222 h 178400"/>
                <a:gd name="connsiteX32" fmla="*/ 114850 w 114632"/>
                <a:gd name="connsiteY32" fmla="*/ 79786 h 178400"/>
                <a:gd name="connsiteX33" fmla="*/ 97643 w 114632"/>
                <a:gd name="connsiteY33" fmla="*/ 63844 h 178400"/>
                <a:gd name="connsiteX34" fmla="*/ 60698 w 114632"/>
                <a:gd name="connsiteY34" fmla="*/ 86112 h 178400"/>
                <a:gd name="connsiteX35" fmla="*/ 32609 w 114632"/>
                <a:gd name="connsiteY35" fmla="*/ 109646 h 178400"/>
                <a:gd name="connsiteX36" fmla="*/ 58926 w 114632"/>
                <a:gd name="connsiteY36" fmla="*/ 2858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632" h="178400">
                  <a:moveTo>
                    <a:pt x="58926" y="2858"/>
                  </a:moveTo>
                  <a:cubicBezTo>
                    <a:pt x="58926" y="2605"/>
                    <a:pt x="58926" y="75"/>
                    <a:pt x="55636" y="75"/>
                  </a:cubicBezTo>
                  <a:cubicBezTo>
                    <a:pt x="49816" y="75"/>
                    <a:pt x="31344" y="2099"/>
                    <a:pt x="24764" y="2605"/>
                  </a:cubicBezTo>
                  <a:cubicBezTo>
                    <a:pt x="22740" y="2858"/>
                    <a:pt x="19956" y="3111"/>
                    <a:pt x="19956" y="7666"/>
                  </a:cubicBezTo>
                  <a:cubicBezTo>
                    <a:pt x="19956" y="10703"/>
                    <a:pt x="22234" y="10703"/>
                    <a:pt x="26030" y="10703"/>
                  </a:cubicBezTo>
                  <a:cubicBezTo>
                    <a:pt x="38176" y="10703"/>
                    <a:pt x="38682" y="12474"/>
                    <a:pt x="38682" y="15005"/>
                  </a:cubicBezTo>
                  <a:lnTo>
                    <a:pt x="37923" y="20066"/>
                  </a:lnTo>
                  <a:lnTo>
                    <a:pt x="1231" y="165823"/>
                  </a:lnTo>
                  <a:cubicBezTo>
                    <a:pt x="218" y="169366"/>
                    <a:pt x="218" y="169872"/>
                    <a:pt x="218" y="171390"/>
                  </a:cubicBezTo>
                  <a:cubicBezTo>
                    <a:pt x="218" y="177210"/>
                    <a:pt x="5279" y="178476"/>
                    <a:pt x="7557" y="178476"/>
                  </a:cubicBezTo>
                  <a:cubicBezTo>
                    <a:pt x="10846" y="178476"/>
                    <a:pt x="14642" y="176198"/>
                    <a:pt x="16161" y="173162"/>
                  </a:cubicBezTo>
                  <a:cubicBezTo>
                    <a:pt x="17426" y="170884"/>
                    <a:pt x="28813" y="124070"/>
                    <a:pt x="30331" y="117743"/>
                  </a:cubicBezTo>
                  <a:cubicBezTo>
                    <a:pt x="38935" y="118503"/>
                    <a:pt x="59685" y="122551"/>
                    <a:pt x="59685" y="139253"/>
                  </a:cubicBezTo>
                  <a:cubicBezTo>
                    <a:pt x="59685" y="141024"/>
                    <a:pt x="59685" y="142036"/>
                    <a:pt x="58926" y="144567"/>
                  </a:cubicBezTo>
                  <a:cubicBezTo>
                    <a:pt x="58420" y="147603"/>
                    <a:pt x="57914" y="150640"/>
                    <a:pt x="57914" y="153424"/>
                  </a:cubicBezTo>
                  <a:cubicBezTo>
                    <a:pt x="57914" y="168354"/>
                    <a:pt x="68036" y="178476"/>
                    <a:pt x="81195" y="178476"/>
                  </a:cubicBezTo>
                  <a:cubicBezTo>
                    <a:pt x="88786" y="178476"/>
                    <a:pt x="95619" y="174427"/>
                    <a:pt x="101186" y="165064"/>
                  </a:cubicBezTo>
                  <a:cubicBezTo>
                    <a:pt x="107512" y="153930"/>
                    <a:pt x="110296" y="140012"/>
                    <a:pt x="110296" y="139506"/>
                  </a:cubicBezTo>
                  <a:cubicBezTo>
                    <a:pt x="110296" y="136975"/>
                    <a:pt x="108018" y="136975"/>
                    <a:pt x="107259" y="136975"/>
                  </a:cubicBezTo>
                  <a:cubicBezTo>
                    <a:pt x="104728" y="136975"/>
                    <a:pt x="104475" y="137988"/>
                    <a:pt x="103716" y="141530"/>
                  </a:cubicBezTo>
                  <a:cubicBezTo>
                    <a:pt x="98655" y="160003"/>
                    <a:pt x="92835" y="172909"/>
                    <a:pt x="81701" y="172909"/>
                  </a:cubicBezTo>
                  <a:cubicBezTo>
                    <a:pt x="76893" y="172909"/>
                    <a:pt x="73603" y="170125"/>
                    <a:pt x="73603" y="161015"/>
                  </a:cubicBezTo>
                  <a:cubicBezTo>
                    <a:pt x="73603" y="156713"/>
                    <a:pt x="74615" y="150893"/>
                    <a:pt x="75628" y="146844"/>
                  </a:cubicBezTo>
                  <a:cubicBezTo>
                    <a:pt x="76640" y="142542"/>
                    <a:pt x="76640" y="141530"/>
                    <a:pt x="76640" y="139000"/>
                  </a:cubicBezTo>
                  <a:cubicBezTo>
                    <a:pt x="76640" y="122551"/>
                    <a:pt x="60698" y="115213"/>
                    <a:pt x="39188" y="112429"/>
                  </a:cubicBezTo>
                  <a:cubicBezTo>
                    <a:pt x="47033" y="107874"/>
                    <a:pt x="55130" y="99777"/>
                    <a:pt x="60951" y="93704"/>
                  </a:cubicBezTo>
                  <a:cubicBezTo>
                    <a:pt x="73097" y="80292"/>
                    <a:pt x="84737" y="69411"/>
                    <a:pt x="97137" y="69411"/>
                  </a:cubicBezTo>
                  <a:cubicBezTo>
                    <a:pt x="98655" y="69411"/>
                    <a:pt x="98908" y="69411"/>
                    <a:pt x="99414" y="69664"/>
                  </a:cubicBezTo>
                  <a:cubicBezTo>
                    <a:pt x="102451" y="70170"/>
                    <a:pt x="102704" y="70170"/>
                    <a:pt x="104728" y="71688"/>
                  </a:cubicBezTo>
                  <a:cubicBezTo>
                    <a:pt x="105235" y="71941"/>
                    <a:pt x="105235" y="72194"/>
                    <a:pt x="105741" y="72700"/>
                  </a:cubicBezTo>
                  <a:cubicBezTo>
                    <a:pt x="93594" y="73460"/>
                    <a:pt x="91317" y="83329"/>
                    <a:pt x="91317" y="86365"/>
                  </a:cubicBezTo>
                  <a:cubicBezTo>
                    <a:pt x="91317" y="90414"/>
                    <a:pt x="94100" y="95222"/>
                    <a:pt x="100933" y="95222"/>
                  </a:cubicBezTo>
                  <a:cubicBezTo>
                    <a:pt x="107512" y="95222"/>
                    <a:pt x="114850" y="89655"/>
                    <a:pt x="114850" y="79786"/>
                  </a:cubicBezTo>
                  <a:cubicBezTo>
                    <a:pt x="114850" y="72194"/>
                    <a:pt x="109030" y="63844"/>
                    <a:pt x="97643" y="63844"/>
                  </a:cubicBezTo>
                  <a:cubicBezTo>
                    <a:pt x="90558" y="63844"/>
                    <a:pt x="78917" y="65868"/>
                    <a:pt x="60698" y="86112"/>
                  </a:cubicBezTo>
                  <a:cubicBezTo>
                    <a:pt x="52094" y="95728"/>
                    <a:pt x="42225" y="105850"/>
                    <a:pt x="32609" y="109646"/>
                  </a:cubicBezTo>
                  <a:lnTo>
                    <a:pt x="58926" y="2858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70F2440-422C-0D72-D17C-E67FAFC5CB46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6455887" y="3688684"/>
              <a:ext cx="10122" cy="253051"/>
            </a:xfrm>
            <a:custGeom>
              <a:avLst/>
              <a:gdLst>
                <a:gd name="connsiteX0" fmla="*/ 10346 w 10122"/>
                <a:gd name="connsiteY0" fmla="*/ 9185 h 253051"/>
                <a:gd name="connsiteX1" fmla="*/ 5285 w 10122"/>
                <a:gd name="connsiteY1" fmla="*/ 75 h 253051"/>
                <a:gd name="connsiteX2" fmla="*/ 224 w 10122"/>
                <a:gd name="connsiteY2" fmla="*/ 9185 h 253051"/>
                <a:gd name="connsiteX3" fmla="*/ 224 w 10122"/>
                <a:gd name="connsiteY3" fmla="*/ 244016 h 253051"/>
                <a:gd name="connsiteX4" fmla="*/ 5285 w 10122"/>
                <a:gd name="connsiteY4" fmla="*/ 253126 h 253051"/>
                <a:gd name="connsiteX5" fmla="*/ 10346 w 10122"/>
                <a:gd name="connsiteY5" fmla="*/ 244016 h 253051"/>
                <a:gd name="connsiteX6" fmla="*/ 10346 w 10122"/>
                <a:gd name="connsiteY6" fmla="*/ 918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2" h="253051">
                  <a:moveTo>
                    <a:pt x="10346" y="9185"/>
                  </a:moveTo>
                  <a:cubicBezTo>
                    <a:pt x="10346" y="4630"/>
                    <a:pt x="10346" y="75"/>
                    <a:pt x="5285" y="75"/>
                  </a:cubicBezTo>
                  <a:cubicBezTo>
                    <a:pt x="224" y="75"/>
                    <a:pt x="224" y="4630"/>
                    <a:pt x="224" y="9185"/>
                  </a:cubicBezTo>
                  <a:lnTo>
                    <a:pt x="224" y="244016"/>
                  </a:lnTo>
                  <a:cubicBezTo>
                    <a:pt x="224" y="248571"/>
                    <a:pt x="224" y="253126"/>
                    <a:pt x="5285" y="253126"/>
                  </a:cubicBezTo>
                  <a:cubicBezTo>
                    <a:pt x="10346" y="253126"/>
                    <a:pt x="10346" y="248571"/>
                    <a:pt x="10346" y="244016"/>
                  </a:cubicBezTo>
                  <a:lnTo>
                    <a:pt x="10346" y="9185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C0102B4F-AABE-4322-5236-82F4F6A714F7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6546844" y="3765106"/>
              <a:ext cx="96412" cy="116150"/>
            </a:xfrm>
            <a:custGeom>
              <a:avLst/>
              <a:gdLst>
                <a:gd name="connsiteX0" fmla="*/ 21231 w 96412"/>
                <a:gd name="connsiteY0" fmla="*/ 58276 h 116150"/>
                <a:gd name="connsiteX1" fmla="*/ 55393 w 96412"/>
                <a:gd name="connsiteY1" fmla="*/ 6401 h 116150"/>
                <a:gd name="connsiteX2" fmla="*/ 82470 w 96412"/>
                <a:gd name="connsiteY2" fmla="*/ 15764 h 116150"/>
                <a:gd name="connsiteX3" fmla="*/ 70576 w 96412"/>
                <a:gd name="connsiteY3" fmla="*/ 27404 h 116150"/>
                <a:gd name="connsiteX4" fmla="*/ 82217 w 96412"/>
                <a:gd name="connsiteY4" fmla="*/ 39045 h 116150"/>
                <a:gd name="connsiteX5" fmla="*/ 93857 w 96412"/>
                <a:gd name="connsiteY5" fmla="*/ 27151 h 116150"/>
                <a:gd name="connsiteX6" fmla="*/ 55140 w 96412"/>
                <a:gd name="connsiteY6" fmla="*/ 75 h 116150"/>
                <a:gd name="connsiteX7" fmla="*/ 228 w 96412"/>
                <a:gd name="connsiteY7" fmla="*/ 58783 h 116150"/>
                <a:gd name="connsiteX8" fmla="*/ 54634 w 96412"/>
                <a:gd name="connsiteY8" fmla="*/ 116225 h 116150"/>
                <a:gd name="connsiteX9" fmla="*/ 96641 w 96412"/>
                <a:gd name="connsiteY9" fmla="*/ 83329 h 116150"/>
                <a:gd name="connsiteX10" fmla="*/ 93351 w 96412"/>
                <a:gd name="connsiteY10" fmla="*/ 80798 h 116150"/>
                <a:gd name="connsiteX11" fmla="*/ 90061 w 96412"/>
                <a:gd name="connsiteY11" fmla="*/ 83329 h 116150"/>
                <a:gd name="connsiteX12" fmla="*/ 56912 w 96412"/>
                <a:gd name="connsiteY12" fmla="*/ 109899 h 116150"/>
                <a:gd name="connsiteX13" fmla="*/ 21231 w 96412"/>
                <a:gd name="connsiteY13" fmla="*/ 58276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12" h="116150">
                  <a:moveTo>
                    <a:pt x="21231" y="58276"/>
                  </a:moveTo>
                  <a:cubicBezTo>
                    <a:pt x="21231" y="17029"/>
                    <a:pt x="41982" y="6401"/>
                    <a:pt x="55393" y="6401"/>
                  </a:cubicBezTo>
                  <a:cubicBezTo>
                    <a:pt x="57671" y="6401"/>
                    <a:pt x="73613" y="6654"/>
                    <a:pt x="82470" y="15764"/>
                  </a:cubicBezTo>
                  <a:cubicBezTo>
                    <a:pt x="72095" y="16523"/>
                    <a:pt x="70576" y="24115"/>
                    <a:pt x="70576" y="27404"/>
                  </a:cubicBezTo>
                  <a:cubicBezTo>
                    <a:pt x="70576" y="33984"/>
                    <a:pt x="75131" y="39045"/>
                    <a:pt x="82217" y="39045"/>
                  </a:cubicBezTo>
                  <a:cubicBezTo>
                    <a:pt x="88796" y="39045"/>
                    <a:pt x="93857" y="34743"/>
                    <a:pt x="93857" y="27151"/>
                  </a:cubicBezTo>
                  <a:cubicBezTo>
                    <a:pt x="93857" y="9944"/>
                    <a:pt x="74625" y="75"/>
                    <a:pt x="55140" y="75"/>
                  </a:cubicBezTo>
                  <a:cubicBezTo>
                    <a:pt x="23509" y="75"/>
                    <a:pt x="228" y="27404"/>
                    <a:pt x="228" y="58783"/>
                  </a:cubicBezTo>
                  <a:cubicBezTo>
                    <a:pt x="228" y="91173"/>
                    <a:pt x="25280" y="116225"/>
                    <a:pt x="54634" y="116225"/>
                  </a:cubicBezTo>
                  <a:cubicBezTo>
                    <a:pt x="88543" y="116225"/>
                    <a:pt x="96641" y="85859"/>
                    <a:pt x="96641" y="83329"/>
                  </a:cubicBezTo>
                  <a:cubicBezTo>
                    <a:pt x="96641" y="80798"/>
                    <a:pt x="94110" y="80798"/>
                    <a:pt x="93351" y="80798"/>
                  </a:cubicBezTo>
                  <a:cubicBezTo>
                    <a:pt x="91074" y="80798"/>
                    <a:pt x="90567" y="81810"/>
                    <a:pt x="90061" y="83329"/>
                  </a:cubicBezTo>
                  <a:cubicBezTo>
                    <a:pt x="82723" y="106862"/>
                    <a:pt x="66275" y="109899"/>
                    <a:pt x="56912" y="109899"/>
                  </a:cubicBezTo>
                  <a:cubicBezTo>
                    <a:pt x="43500" y="109899"/>
                    <a:pt x="21231" y="99018"/>
                    <a:pt x="21231" y="58276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C29DF8C8-964C-B503-FF45-1CA05BB1446F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6657793" y="3765106"/>
              <a:ext cx="112101" cy="116150"/>
            </a:xfrm>
            <a:custGeom>
              <a:avLst/>
              <a:gdLst>
                <a:gd name="connsiteX0" fmla="*/ 112334 w 112101"/>
                <a:gd name="connsiteY0" fmla="*/ 59289 h 116150"/>
                <a:gd name="connsiteX1" fmla="*/ 56410 w 112101"/>
                <a:gd name="connsiteY1" fmla="*/ 75 h 116150"/>
                <a:gd name="connsiteX2" fmla="*/ 233 w 112101"/>
                <a:gd name="connsiteY2" fmla="*/ 59289 h 116150"/>
                <a:gd name="connsiteX3" fmla="*/ 56157 w 112101"/>
                <a:gd name="connsiteY3" fmla="*/ 116225 h 116150"/>
                <a:gd name="connsiteX4" fmla="*/ 112334 w 112101"/>
                <a:gd name="connsiteY4" fmla="*/ 59289 h 116150"/>
                <a:gd name="connsiteX5" fmla="*/ 56410 w 112101"/>
                <a:gd name="connsiteY5" fmla="*/ 109899 h 116150"/>
                <a:gd name="connsiteX6" fmla="*/ 27562 w 112101"/>
                <a:gd name="connsiteY6" fmla="*/ 92944 h 116150"/>
                <a:gd name="connsiteX7" fmla="*/ 21236 w 112101"/>
                <a:gd name="connsiteY7" fmla="*/ 57264 h 116150"/>
                <a:gd name="connsiteX8" fmla="*/ 27309 w 112101"/>
                <a:gd name="connsiteY8" fmla="*/ 22596 h 116150"/>
                <a:gd name="connsiteX9" fmla="*/ 56157 w 112101"/>
                <a:gd name="connsiteY9" fmla="*/ 5642 h 116150"/>
                <a:gd name="connsiteX10" fmla="*/ 84752 w 112101"/>
                <a:gd name="connsiteY10" fmla="*/ 22090 h 116150"/>
                <a:gd name="connsiteX11" fmla="*/ 91331 w 112101"/>
                <a:gd name="connsiteY11" fmla="*/ 57264 h 116150"/>
                <a:gd name="connsiteX12" fmla="*/ 85764 w 112101"/>
                <a:gd name="connsiteY12" fmla="*/ 91173 h 116150"/>
                <a:gd name="connsiteX13" fmla="*/ 56410 w 112101"/>
                <a:gd name="connsiteY13" fmla="*/ 109899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101" h="116150">
                  <a:moveTo>
                    <a:pt x="112334" y="59289"/>
                  </a:moveTo>
                  <a:cubicBezTo>
                    <a:pt x="112334" y="26898"/>
                    <a:pt x="87029" y="75"/>
                    <a:pt x="56410" y="75"/>
                  </a:cubicBezTo>
                  <a:cubicBezTo>
                    <a:pt x="24779" y="75"/>
                    <a:pt x="233" y="27657"/>
                    <a:pt x="233" y="59289"/>
                  </a:cubicBezTo>
                  <a:cubicBezTo>
                    <a:pt x="233" y="91932"/>
                    <a:pt x="26550" y="116225"/>
                    <a:pt x="56157" y="116225"/>
                  </a:cubicBezTo>
                  <a:cubicBezTo>
                    <a:pt x="86776" y="116225"/>
                    <a:pt x="112334" y="91426"/>
                    <a:pt x="112334" y="59289"/>
                  </a:cubicBezTo>
                  <a:close/>
                  <a:moveTo>
                    <a:pt x="56410" y="109899"/>
                  </a:moveTo>
                  <a:cubicBezTo>
                    <a:pt x="45529" y="109899"/>
                    <a:pt x="34395" y="104585"/>
                    <a:pt x="27562" y="92944"/>
                  </a:cubicBezTo>
                  <a:cubicBezTo>
                    <a:pt x="21236" y="81810"/>
                    <a:pt x="21236" y="66374"/>
                    <a:pt x="21236" y="57264"/>
                  </a:cubicBezTo>
                  <a:cubicBezTo>
                    <a:pt x="21236" y="47395"/>
                    <a:pt x="21236" y="33731"/>
                    <a:pt x="27309" y="22596"/>
                  </a:cubicBezTo>
                  <a:cubicBezTo>
                    <a:pt x="34142" y="10956"/>
                    <a:pt x="46035" y="5642"/>
                    <a:pt x="56157" y="5642"/>
                  </a:cubicBezTo>
                  <a:cubicBezTo>
                    <a:pt x="67291" y="5642"/>
                    <a:pt x="78172" y="11209"/>
                    <a:pt x="84752" y="22090"/>
                  </a:cubicBezTo>
                  <a:cubicBezTo>
                    <a:pt x="91331" y="32971"/>
                    <a:pt x="91331" y="47648"/>
                    <a:pt x="91331" y="57264"/>
                  </a:cubicBezTo>
                  <a:cubicBezTo>
                    <a:pt x="91331" y="66374"/>
                    <a:pt x="91331" y="80039"/>
                    <a:pt x="85764" y="91173"/>
                  </a:cubicBezTo>
                  <a:cubicBezTo>
                    <a:pt x="80197" y="102560"/>
                    <a:pt x="69063" y="109899"/>
                    <a:pt x="56410" y="109899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262F7AE0-570C-1354-CD7A-642894ECD01B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6785584" y="3765106"/>
              <a:ext cx="82747" cy="116150"/>
            </a:xfrm>
            <a:custGeom>
              <a:avLst/>
              <a:gdLst>
                <a:gd name="connsiteX0" fmla="*/ 44522 w 82747"/>
                <a:gd name="connsiteY0" fmla="*/ 64350 h 116150"/>
                <a:gd name="connsiteX1" fmla="*/ 70839 w 82747"/>
                <a:gd name="connsiteY1" fmla="*/ 87630 h 116150"/>
                <a:gd name="connsiteX2" fmla="*/ 42244 w 82747"/>
                <a:gd name="connsiteY2" fmla="*/ 110658 h 116150"/>
                <a:gd name="connsiteX3" fmla="*/ 7070 w 82747"/>
                <a:gd name="connsiteY3" fmla="*/ 74725 h 116150"/>
                <a:gd name="connsiteX4" fmla="*/ 3527 w 82747"/>
                <a:gd name="connsiteY4" fmla="*/ 70423 h 116150"/>
                <a:gd name="connsiteX5" fmla="*/ 238 w 82747"/>
                <a:gd name="connsiteY5" fmla="*/ 76749 h 116150"/>
                <a:gd name="connsiteX6" fmla="*/ 238 w 82747"/>
                <a:gd name="connsiteY6" fmla="*/ 110152 h 116150"/>
                <a:gd name="connsiteX7" fmla="*/ 3021 w 82747"/>
                <a:gd name="connsiteY7" fmla="*/ 116225 h 116150"/>
                <a:gd name="connsiteX8" fmla="*/ 9347 w 82747"/>
                <a:gd name="connsiteY8" fmla="*/ 111164 h 116150"/>
                <a:gd name="connsiteX9" fmla="*/ 14409 w 82747"/>
                <a:gd name="connsiteY9" fmla="*/ 105344 h 116150"/>
                <a:gd name="connsiteX10" fmla="*/ 42244 w 82747"/>
                <a:gd name="connsiteY10" fmla="*/ 116225 h 116150"/>
                <a:gd name="connsiteX11" fmla="*/ 82985 w 82747"/>
                <a:gd name="connsiteY11" fmla="*/ 81051 h 116150"/>
                <a:gd name="connsiteX12" fmla="*/ 72357 w 82747"/>
                <a:gd name="connsiteY12" fmla="*/ 57011 h 116150"/>
                <a:gd name="connsiteX13" fmla="*/ 43509 w 82747"/>
                <a:gd name="connsiteY13" fmla="*/ 44865 h 116150"/>
                <a:gd name="connsiteX14" fmla="*/ 12384 w 82747"/>
                <a:gd name="connsiteY14" fmla="*/ 24115 h 116150"/>
                <a:gd name="connsiteX15" fmla="*/ 40726 w 82747"/>
                <a:gd name="connsiteY15" fmla="*/ 4883 h 116150"/>
                <a:gd name="connsiteX16" fmla="*/ 70333 w 82747"/>
                <a:gd name="connsiteY16" fmla="*/ 35502 h 116150"/>
                <a:gd name="connsiteX17" fmla="*/ 73369 w 82747"/>
                <a:gd name="connsiteY17" fmla="*/ 37779 h 116150"/>
                <a:gd name="connsiteX18" fmla="*/ 76659 w 82747"/>
                <a:gd name="connsiteY18" fmla="*/ 31706 h 116150"/>
                <a:gd name="connsiteX19" fmla="*/ 76659 w 82747"/>
                <a:gd name="connsiteY19" fmla="*/ 6148 h 116150"/>
                <a:gd name="connsiteX20" fmla="*/ 73875 w 82747"/>
                <a:gd name="connsiteY20" fmla="*/ 75 h 116150"/>
                <a:gd name="connsiteX21" fmla="*/ 68814 w 82747"/>
                <a:gd name="connsiteY21" fmla="*/ 3111 h 116150"/>
                <a:gd name="connsiteX22" fmla="*/ 64513 w 82747"/>
                <a:gd name="connsiteY22" fmla="*/ 7160 h 116150"/>
                <a:gd name="connsiteX23" fmla="*/ 40726 w 82747"/>
                <a:gd name="connsiteY23" fmla="*/ 75 h 116150"/>
                <a:gd name="connsiteX24" fmla="*/ 238 w 82747"/>
                <a:gd name="connsiteY24" fmla="*/ 31200 h 116150"/>
                <a:gd name="connsiteX25" fmla="*/ 11119 w 82747"/>
                <a:gd name="connsiteY25" fmla="*/ 52709 h 116150"/>
                <a:gd name="connsiteX26" fmla="*/ 44522 w 82747"/>
                <a:gd name="connsiteY26" fmla="*/ 64350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747" h="116150">
                  <a:moveTo>
                    <a:pt x="44522" y="64350"/>
                  </a:moveTo>
                  <a:cubicBezTo>
                    <a:pt x="50089" y="65362"/>
                    <a:pt x="70839" y="69411"/>
                    <a:pt x="70839" y="87630"/>
                  </a:cubicBezTo>
                  <a:cubicBezTo>
                    <a:pt x="70839" y="100536"/>
                    <a:pt x="61982" y="110658"/>
                    <a:pt x="42244" y="110658"/>
                  </a:cubicBezTo>
                  <a:cubicBezTo>
                    <a:pt x="20988" y="110658"/>
                    <a:pt x="11878" y="96234"/>
                    <a:pt x="7070" y="74725"/>
                  </a:cubicBezTo>
                  <a:cubicBezTo>
                    <a:pt x="6311" y="71435"/>
                    <a:pt x="6058" y="70423"/>
                    <a:pt x="3527" y="70423"/>
                  </a:cubicBezTo>
                  <a:cubicBezTo>
                    <a:pt x="238" y="70423"/>
                    <a:pt x="238" y="72194"/>
                    <a:pt x="238" y="76749"/>
                  </a:cubicBezTo>
                  <a:lnTo>
                    <a:pt x="238" y="110152"/>
                  </a:lnTo>
                  <a:cubicBezTo>
                    <a:pt x="238" y="114454"/>
                    <a:pt x="238" y="116225"/>
                    <a:pt x="3021" y="116225"/>
                  </a:cubicBezTo>
                  <a:cubicBezTo>
                    <a:pt x="4286" y="116225"/>
                    <a:pt x="4540" y="115972"/>
                    <a:pt x="9347" y="111164"/>
                  </a:cubicBezTo>
                  <a:cubicBezTo>
                    <a:pt x="9854" y="110658"/>
                    <a:pt x="9854" y="110152"/>
                    <a:pt x="14409" y="105344"/>
                  </a:cubicBezTo>
                  <a:cubicBezTo>
                    <a:pt x="25543" y="115972"/>
                    <a:pt x="36930" y="116225"/>
                    <a:pt x="42244" y="116225"/>
                  </a:cubicBezTo>
                  <a:cubicBezTo>
                    <a:pt x="71345" y="116225"/>
                    <a:pt x="82985" y="99271"/>
                    <a:pt x="82985" y="81051"/>
                  </a:cubicBezTo>
                  <a:cubicBezTo>
                    <a:pt x="82985" y="67639"/>
                    <a:pt x="75394" y="60048"/>
                    <a:pt x="72357" y="57011"/>
                  </a:cubicBezTo>
                  <a:cubicBezTo>
                    <a:pt x="64006" y="48914"/>
                    <a:pt x="54138" y="46889"/>
                    <a:pt x="43509" y="44865"/>
                  </a:cubicBezTo>
                  <a:cubicBezTo>
                    <a:pt x="29339" y="42081"/>
                    <a:pt x="12384" y="38792"/>
                    <a:pt x="12384" y="24115"/>
                  </a:cubicBezTo>
                  <a:cubicBezTo>
                    <a:pt x="12384" y="15258"/>
                    <a:pt x="18963" y="4883"/>
                    <a:pt x="40726" y="4883"/>
                  </a:cubicBezTo>
                  <a:cubicBezTo>
                    <a:pt x="68561" y="4883"/>
                    <a:pt x="69827" y="27657"/>
                    <a:pt x="70333" y="35502"/>
                  </a:cubicBezTo>
                  <a:cubicBezTo>
                    <a:pt x="70586" y="37779"/>
                    <a:pt x="72863" y="37779"/>
                    <a:pt x="73369" y="37779"/>
                  </a:cubicBezTo>
                  <a:cubicBezTo>
                    <a:pt x="76659" y="37779"/>
                    <a:pt x="76659" y="36514"/>
                    <a:pt x="76659" y="31706"/>
                  </a:cubicBezTo>
                  <a:lnTo>
                    <a:pt x="76659" y="6148"/>
                  </a:lnTo>
                  <a:cubicBezTo>
                    <a:pt x="76659" y="1846"/>
                    <a:pt x="76659" y="75"/>
                    <a:pt x="73875" y="75"/>
                  </a:cubicBezTo>
                  <a:cubicBezTo>
                    <a:pt x="72610" y="75"/>
                    <a:pt x="72104" y="75"/>
                    <a:pt x="68814" y="3111"/>
                  </a:cubicBezTo>
                  <a:cubicBezTo>
                    <a:pt x="68055" y="4124"/>
                    <a:pt x="65525" y="6401"/>
                    <a:pt x="64513" y="7160"/>
                  </a:cubicBezTo>
                  <a:cubicBezTo>
                    <a:pt x="54897" y="75"/>
                    <a:pt x="44522" y="75"/>
                    <a:pt x="40726" y="75"/>
                  </a:cubicBezTo>
                  <a:cubicBezTo>
                    <a:pt x="9854" y="75"/>
                    <a:pt x="238" y="17029"/>
                    <a:pt x="238" y="31200"/>
                  </a:cubicBezTo>
                  <a:cubicBezTo>
                    <a:pt x="238" y="40057"/>
                    <a:pt x="4286" y="47142"/>
                    <a:pt x="11119" y="52709"/>
                  </a:cubicBezTo>
                  <a:cubicBezTo>
                    <a:pt x="19216" y="59289"/>
                    <a:pt x="26302" y="60807"/>
                    <a:pt x="44522" y="64350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666F25B0-6ACA-BB11-24F2-5AF6877DBF24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6926561" y="3766624"/>
              <a:ext cx="118174" cy="166507"/>
            </a:xfrm>
            <a:custGeom>
              <a:avLst/>
              <a:gdLst>
                <a:gd name="connsiteX0" fmla="*/ 116394 w 118174"/>
                <a:gd name="connsiteY0" fmla="*/ 41828 h 166507"/>
                <a:gd name="connsiteX1" fmla="*/ 118418 w 118174"/>
                <a:gd name="connsiteY1" fmla="*/ 27151 h 166507"/>
                <a:gd name="connsiteX2" fmla="*/ 89317 w 118174"/>
                <a:gd name="connsiteY2" fmla="*/ 75 h 166507"/>
                <a:gd name="connsiteX3" fmla="*/ 50094 w 118174"/>
                <a:gd name="connsiteY3" fmla="*/ 22090 h 166507"/>
                <a:gd name="connsiteX4" fmla="*/ 26814 w 118174"/>
                <a:gd name="connsiteY4" fmla="*/ 75 h 166507"/>
                <a:gd name="connsiteX5" fmla="*/ 8088 w 118174"/>
                <a:gd name="connsiteY5" fmla="*/ 14499 h 166507"/>
                <a:gd name="connsiteX6" fmla="*/ 243 w 118174"/>
                <a:gd name="connsiteY6" fmla="*/ 39045 h 166507"/>
                <a:gd name="connsiteX7" fmla="*/ 3280 w 118174"/>
                <a:gd name="connsiteY7" fmla="*/ 41575 h 166507"/>
                <a:gd name="connsiteX8" fmla="*/ 7582 w 118174"/>
                <a:gd name="connsiteY8" fmla="*/ 35755 h 166507"/>
                <a:gd name="connsiteX9" fmla="*/ 26054 w 118174"/>
                <a:gd name="connsiteY9" fmla="*/ 5642 h 166507"/>
                <a:gd name="connsiteX10" fmla="*/ 33899 w 118174"/>
                <a:gd name="connsiteY10" fmla="*/ 17282 h 166507"/>
                <a:gd name="connsiteX11" fmla="*/ 29850 w 118174"/>
                <a:gd name="connsiteY11" fmla="*/ 38538 h 166507"/>
                <a:gd name="connsiteX12" fmla="*/ 15173 w 118174"/>
                <a:gd name="connsiteY12" fmla="*/ 96993 h 166507"/>
                <a:gd name="connsiteX13" fmla="*/ 12896 w 118174"/>
                <a:gd name="connsiteY13" fmla="*/ 107874 h 166507"/>
                <a:gd name="connsiteX14" fmla="*/ 20234 w 118174"/>
                <a:gd name="connsiteY14" fmla="*/ 114707 h 166507"/>
                <a:gd name="connsiteX15" fmla="*/ 29597 w 118174"/>
                <a:gd name="connsiteY15" fmla="*/ 107621 h 166507"/>
                <a:gd name="connsiteX16" fmla="*/ 34405 w 118174"/>
                <a:gd name="connsiteY16" fmla="*/ 88896 h 166507"/>
                <a:gd name="connsiteX17" fmla="*/ 39972 w 118174"/>
                <a:gd name="connsiteY17" fmla="*/ 66121 h 166507"/>
                <a:gd name="connsiteX18" fmla="*/ 44274 w 118174"/>
                <a:gd name="connsiteY18" fmla="*/ 49167 h 166507"/>
                <a:gd name="connsiteX19" fmla="*/ 47058 w 118174"/>
                <a:gd name="connsiteY19" fmla="*/ 37779 h 166507"/>
                <a:gd name="connsiteX20" fmla="*/ 64265 w 118174"/>
                <a:gd name="connsiteY20" fmla="*/ 14499 h 166507"/>
                <a:gd name="connsiteX21" fmla="*/ 88558 w 118174"/>
                <a:gd name="connsiteY21" fmla="*/ 5642 h 166507"/>
                <a:gd name="connsiteX22" fmla="*/ 102223 w 118174"/>
                <a:gd name="connsiteY22" fmla="*/ 23355 h 166507"/>
                <a:gd name="connsiteX23" fmla="*/ 99692 w 118174"/>
                <a:gd name="connsiteY23" fmla="*/ 39298 h 166507"/>
                <a:gd name="connsiteX24" fmla="*/ 70844 w 118174"/>
                <a:gd name="connsiteY24" fmla="*/ 155701 h 166507"/>
                <a:gd name="connsiteX25" fmla="*/ 70085 w 118174"/>
                <a:gd name="connsiteY25" fmla="*/ 159750 h 166507"/>
                <a:gd name="connsiteX26" fmla="*/ 77171 w 118174"/>
                <a:gd name="connsiteY26" fmla="*/ 166582 h 166507"/>
                <a:gd name="connsiteX27" fmla="*/ 87546 w 118174"/>
                <a:gd name="connsiteY27" fmla="*/ 156460 h 166507"/>
                <a:gd name="connsiteX28" fmla="*/ 116394 w 118174"/>
                <a:gd name="connsiteY28" fmla="*/ 41828 h 16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174" h="166507">
                  <a:moveTo>
                    <a:pt x="116394" y="41828"/>
                  </a:moveTo>
                  <a:cubicBezTo>
                    <a:pt x="117659" y="37273"/>
                    <a:pt x="118418" y="33984"/>
                    <a:pt x="118418" y="27151"/>
                  </a:cubicBezTo>
                  <a:cubicBezTo>
                    <a:pt x="118418" y="10703"/>
                    <a:pt x="108296" y="75"/>
                    <a:pt x="89317" y="75"/>
                  </a:cubicBezTo>
                  <a:cubicBezTo>
                    <a:pt x="69326" y="75"/>
                    <a:pt x="56168" y="13233"/>
                    <a:pt x="50094" y="22090"/>
                  </a:cubicBezTo>
                  <a:cubicBezTo>
                    <a:pt x="48829" y="7666"/>
                    <a:pt x="38201" y="75"/>
                    <a:pt x="26814" y="75"/>
                  </a:cubicBezTo>
                  <a:cubicBezTo>
                    <a:pt x="15173" y="75"/>
                    <a:pt x="10365" y="9944"/>
                    <a:pt x="8088" y="14499"/>
                  </a:cubicBezTo>
                  <a:cubicBezTo>
                    <a:pt x="3533" y="23102"/>
                    <a:pt x="243" y="38285"/>
                    <a:pt x="243" y="39045"/>
                  </a:cubicBezTo>
                  <a:cubicBezTo>
                    <a:pt x="243" y="41575"/>
                    <a:pt x="2774" y="41575"/>
                    <a:pt x="3280" y="41575"/>
                  </a:cubicBezTo>
                  <a:cubicBezTo>
                    <a:pt x="5810" y="41575"/>
                    <a:pt x="6063" y="41322"/>
                    <a:pt x="7582" y="35755"/>
                  </a:cubicBezTo>
                  <a:cubicBezTo>
                    <a:pt x="11884" y="17788"/>
                    <a:pt x="16945" y="5642"/>
                    <a:pt x="26054" y="5642"/>
                  </a:cubicBezTo>
                  <a:cubicBezTo>
                    <a:pt x="30356" y="5642"/>
                    <a:pt x="33899" y="7666"/>
                    <a:pt x="33899" y="17282"/>
                  </a:cubicBezTo>
                  <a:cubicBezTo>
                    <a:pt x="33899" y="22596"/>
                    <a:pt x="33140" y="25380"/>
                    <a:pt x="29850" y="38538"/>
                  </a:cubicBezTo>
                  <a:lnTo>
                    <a:pt x="15173" y="96993"/>
                  </a:lnTo>
                  <a:cubicBezTo>
                    <a:pt x="14414" y="100789"/>
                    <a:pt x="12896" y="106609"/>
                    <a:pt x="12896" y="107874"/>
                  </a:cubicBezTo>
                  <a:cubicBezTo>
                    <a:pt x="12896" y="112429"/>
                    <a:pt x="16438" y="114707"/>
                    <a:pt x="20234" y="114707"/>
                  </a:cubicBezTo>
                  <a:cubicBezTo>
                    <a:pt x="23271" y="114707"/>
                    <a:pt x="27826" y="112682"/>
                    <a:pt x="29597" y="107621"/>
                  </a:cubicBezTo>
                  <a:cubicBezTo>
                    <a:pt x="29850" y="107115"/>
                    <a:pt x="32887" y="95222"/>
                    <a:pt x="34405" y="88896"/>
                  </a:cubicBezTo>
                  <a:lnTo>
                    <a:pt x="39972" y="66121"/>
                  </a:lnTo>
                  <a:cubicBezTo>
                    <a:pt x="41491" y="60554"/>
                    <a:pt x="43009" y="54987"/>
                    <a:pt x="44274" y="49167"/>
                  </a:cubicBezTo>
                  <a:cubicBezTo>
                    <a:pt x="44780" y="47648"/>
                    <a:pt x="46805" y="39298"/>
                    <a:pt x="47058" y="37779"/>
                  </a:cubicBezTo>
                  <a:cubicBezTo>
                    <a:pt x="47817" y="35502"/>
                    <a:pt x="55661" y="21331"/>
                    <a:pt x="64265" y="14499"/>
                  </a:cubicBezTo>
                  <a:cubicBezTo>
                    <a:pt x="69832" y="10450"/>
                    <a:pt x="77677" y="5642"/>
                    <a:pt x="88558" y="5642"/>
                  </a:cubicBezTo>
                  <a:cubicBezTo>
                    <a:pt x="99439" y="5642"/>
                    <a:pt x="102223" y="14246"/>
                    <a:pt x="102223" y="23355"/>
                  </a:cubicBezTo>
                  <a:cubicBezTo>
                    <a:pt x="102223" y="24621"/>
                    <a:pt x="102223" y="29176"/>
                    <a:pt x="99692" y="39298"/>
                  </a:cubicBezTo>
                  <a:lnTo>
                    <a:pt x="70844" y="155701"/>
                  </a:lnTo>
                  <a:cubicBezTo>
                    <a:pt x="70085" y="158738"/>
                    <a:pt x="70085" y="159244"/>
                    <a:pt x="70085" y="159750"/>
                  </a:cubicBezTo>
                  <a:cubicBezTo>
                    <a:pt x="70085" y="163546"/>
                    <a:pt x="72869" y="166582"/>
                    <a:pt x="77171" y="166582"/>
                  </a:cubicBezTo>
                  <a:cubicBezTo>
                    <a:pt x="85015" y="166582"/>
                    <a:pt x="86787" y="159244"/>
                    <a:pt x="87546" y="156460"/>
                  </a:cubicBezTo>
                  <a:lnTo>
                    <a:pt x="116394" y="41828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07D964C4-9C84-ACAB-9FE3-86712ED823A8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7075711" y="3851649"/>
              <a:ext cx="29606" cy="75662"/>
            </a:xfrm>
            <a:custGeom>
              <a:avLst/>
              <a:gdLst>
                <a:gd name="connsiteX0" fmla="*/ 29856 w 29606"/>
                <a:gd name="connsiteY0" fmla="*/ 26645 h 75662"/>
                <a:gd name="connsiteX1" fmla="*/ 13660 w 29606"/>
                <a:gd name="connsiteY1" fmla="*/ 75 h 75662"/>
                <a:gd name="connsiteX2" fmla="*/ 249 w 29606"/>
                <a:gd name="connsiteY2" fmla="*/ 13486 h 75662"/>
                <a:gd name="connsiteX3" fmla="*/ 13660 w 29606"/>
                <a:gd name="connsiteY3" fmla="*/ 26898 h 75662"/>
                <a:gd name="connsiteX4" fmla="*/ 22517 w 29606"/>
                <a:gd name="connsiteY4" fmla="*/ 23608 h 75662"/>
                <a:gd name="connsiteX5" fmla="*/ 23782 w 29606"/>
                <a:gd name="connsiteY5" fmla="*/ 22849 h 75662"/>
                <a:gd name="connsiteX6" fmla="*/ 24288 w 29606"/>
                <a:gd name="connsiteY6" fmla="*/ 26645 h 75662"/>
                <a:gd name="connsiteX7" fmla="*/ 7081 w 29606"/>
                <a:gd name="connsiteY7" fmla="*/ 68905 h 75662"/>
                <a:gd name="connsiteX8" fmla="*/ 4297 w 29606"/>
                <a:gd name="connsiteY8" fmla="*/ 72953 h 75662"/>
                <a:gd name="connsiteX9" fmla="*/ 6828 w 29606"/>
                <a:gd name="connsiteY9" fmla="*/ 75737 h 75662"/>
                <a:gd name="connsiteX10" fmla="*/ 29856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856" y="26645"/>
                  </a:moveTo>
                  <a:cubicBezTo>
                    <a:pt x="29856" y="9944"/>
                    <a:pt x="23529" y="75"/>
                    <a:pt x="13660" y="75"/>
                  </a:cubicBezTo>
                  <a:cubicBezTo>
                    <a:pt x="5310" y="75"/>
                    <a:pt x="249" y="6401"/>
                    <a:pt x="249" y="13486"/>
                  </a:cubicBezTo>
                  <a:cubicBezTo>
                    <a:pt x="249" y="20319"/>
                    <a:pt x="5310" y="26898"/>
                    <a:pt x="13660" y="26898"/>
                  </a:cubicBezTo>
                  <a:cubicBezTo>
                    <a:pt x="16697" y="26898"/>
                    <a:pt x="19987" y="25886"/>
                    <a:pt x="22517" y="23608"/>
                  </a:cubicBezTo>
                  <a:cubicBezTo>
                    <a:pt x="23276" y="23102"/>
                    <a:pt x="23529" y="22849"/>
                    <a:pt x="23782" y="22849"/>
                  </a:cubicBezTo>
                  <a:cubicBezTo>
                    <a:pt x="24035" y="22849"/>
                    <a:pt x="24288" y="23102"/>
                    <a:pt x="24288" y="26645"/>
                  </a:cubicBezTo>
                  <a:cubicBezTo>
                    <a:pt x="24288" y="45371"/>
                    <a:pt x="15432" y="60554"/>
                    <a:pt x="7081" y="68905"/>
                  </a:cubicBezTo>
                  <a:cubicBezTo>
                    <a:pt x="4297" y="71688"/>
                    <a:pt x="4297" y="72194"/>
                    <a:pt x="4297" y="72953"/>
                  </a:cubicBezTo>
                  <a:cubicBezTo>
                    <a:pt x="4297" y="74725"/>
                    <a:pt x="5563" y="75737"/>
                    <a:pt x="6828" y="75737"/>
                  </a:cubicBezTo>
                  <a:cubicBezTo>
                    <a:pt x="9611" y="75737"/>
                    <a:pt x="29856" y="56252"/>
                    <a:pt x="29856" y="26645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EB94323-276E-ACCC-F983-BCB08B76E687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7176284" y="3709940"/>
              <a:ext cx="106534" cy="174099"/>
            </a:xfrm>
            <a:custGeom>
              <a:avLst/>
              <a:gdLst>
                <a:gd name="connsiteX0" fmla="*/ 106787 w 106534"/>
                <a:gd name="connsiteY0" fmla="*/ 87630 h 174099"/>
                <a:gd name="connsiteX1" fmla="*/ 96665 w 106534"/>
                <a:gd name="connsiteY1" fmla="*/ 28416 h 174099"/>
                <a:gd name="connsiteX2" fmla="*/ 53647 w 106534"/>
                <a:gd name="connsiteY2" fmla="*/ 75 h 174099"/>
                <a:gd name="connsiteX3" fmla="*/ 9616 w 106534"/>
                <a:gd name="connsiteY3" fmla="*/ 30188 h 174099"/>
                <a:gd name="connsiteX4" fmla="*/ 253 w 106534"/>
                <a:gd name="connsiteY4" fmla="*/ 87630 h 174099"/>
                <a:gd name="connsiteX5" fmla="*/ 11640 w 106534"/>
                <a:gd name="connsiteY5" fmla="*/ 148616 h 174099"/>
                <a:gd name="connsiteX6" fmla="*/ 53394 w 106534"/>
                <a:gd name="connsiteY6" fmla="*/ 174174 h 174099"/>
                <a:gd name="connsiteX7" fmla="*/ 97425 w 106534"/>
                <a:gd name="connsiteY7" fmla="*/ 144820 h 174099"/>
                <a:gd name="connsiteX8" fmla="*/ 106787 w 106534"/>
                <a:gd name="connsiteY8" fmla="*/ 87630 h 174099"/>
                <a:gd name="connsiteX9" fmla="*/ 53394 w 106534"/>
                <a:gd name="connsiteY9" fmla="*/ 168607 h 174099"/>
                <a:gd name="connsiteX10" fmla="*/ 24040 w 106534"/>
                <a:gd name="connsiteY10" fmla="*/ 137988 h 174099"/>
                <a:gd name="connsiteX11" fmla="*/ 21256 w 106534"/>
                <a:gd name="connsiteY11" fmla="*/ 84594 h 174099"/>
                <a:gd name="connsiteX12" fmla="*/ 23281 w 106534"/>
                <a:gd name="connsiteY12" fmla="*/ 38032 h 174099"/>
                <a:gd name="connsiteX13" fmla="*/ 53394 w 106534"/>
                <a:gd name="connsiteY13" fmla="*/ 5642 h 174099"/>
                <a:gd name="connsiteX14" fmla="*/ 83254 w 106534"/>
                <a:gd name="connsiteY14" fmla="*/ 35249 h 174099"/>
                <a:gd name="connsiteX15" fmla="*/ 85784 w 106534"/>
                <a:gd name="connsiteY15" fmla="*/ 84594 h 174099"/>
                <a:gd name="connsiteX16" fmla="*/ 83001 w 106534"/>
                <a:gd name="connsiteY16" fmla="*/ 136975 h 174099"/>
                <a:gd name="connsiteX17" fmla="*/ 53394 w 106534"/>
                <a:gd name="connsiteY17" fmla="*/ 16860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74099">
                  <a:moveTo>
                    <a:pt x="106787" y="87630"/>
                  </a:moveTo>
                  <a:cubicBezTo>
                    <a:pt x="106787" y="67386"/>
                    <a:pt x="105522" y="47142"/>
                    <a:pt x="96665" y="28416"/>
                  </a:cubicBezTo>
                  <a:cubicBezTo>
                    <a:pt x="85025" y="4124"/>
                    <a:pt x="64275" y="75"/>
                    <a:pt x="53647" y="75"/>
                  </a:cubicBezTo>
                  <a:cubicBezTo>
                    <a:pt x="38464" y="75"/>
                    <a:pt x="19991" y="6654"/>
                    <a:pt x="9616" y="30188"/>
                  </a:cubicBezTo>
                  <a:cubicBezTo>
                    <a:pt x="1518" y="47648"/>
                    <a:pt x="253" y="67386"/>
                    <a:pt x="253" y="87630"/>
                  </a:cubicBezTo>
                  <a:cubicBezTo>
                    <a:pt x="253" y="106609"/>
                    <a:pt x="1265" y="129384"/>
                    <a:pt x="11640" y="148616"/>
                  </a:cubicBezTo>
                  <a:cubicBezTo>
                    <a:pt x="22521" y="169113"/>
                    <a:pt x="40994" y="174174"/>
                    <a:pt x="53394" y="174174"/>
                  </a:cubicBezTo>
                  <a:cubicBezTo>
                    <a:pt x="67058" y="174174"/>
                    <a:pt x="86290" y="168860"/>
                    <a:pt x="97425" y="144820"/>
                  </a:cubicBezTo>
                  <a:cubicBezTo>
                    <a:pt x="105522" y="127359"/>
                    <a:pt x="106787" y="107621"/>
                    <a:pt x="106787" y="87630"/>
                  </a:cubicBezTo>
                  <a:close/>
                  <a:moveTo>
                    <a:pt x="53394" y="168607"/>
                  </a:moveTo>
                  <a:cubicBezTo>
                    <a:pt x="43525" y="168607"/>
                    <a:pt x="28595" y="162280"/>
                    <a:pt x="24040" y="137988"/>
                  </a:cubicBezTo>
                  <a:cubicBezTo>
                    <a:pt x="21256" y="122804"/>
                    <a:pt x="21256" y="99524"/>
                    <a:pt x="21256" y="84594"/>
                  </a:cubicBezTo>
                  <a:cubicBezTo>
                    <a:pt x="21256" y="68399"/>
                    <a:pt x="21256" y="51697"/>
                    <a:pt x="23281" y="38032"/>
                  </a:cubicBezTo>
                  <a:cubicBezTo>
                    <a:pt x="28089" y="7919"/>
                    <a:pt x="47067" y="5642"/>
                    <a:pt x="53394" y="5642"/>
                  </a:cubicBezTo>
                  <a:cubicBezTo>
                    <a:pt x="61744" y="5642"/>
                    <a:pt x="78446" y="10197"/>
                    <a:pt x="83254" y="35249"/>
                  </a:cubicBezTo>
                  <a:cubicBezTo>
                    <a:pt x="85784" y="49420"/>
                    <a:pt x="85784" y="68652"/>
                    <a:pt x="85784" y="84594"/>
                  </a:cubicBezTo>
                  <a:cubicBezTo>
                    <a:pt x="85784" y="103573"/>
                    <a:pt x="85784" y="120780"/>
                    <a:pt x="83001" y="136975"/>
                  </a:cubicBezTo>
                  <a:cubicBezTo>
                    <a:pt x="79205" y="161015"/>
                    <a:pt x="64781" y="168607"/>
                    <a:pt x="53394" y="168607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85F0C4AD-AD06-8188-DDC1-699E48DAC189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7314704" y="3851649"/>
              <a:ext cx="29606" cy="75662"/>
            </a:xfrm>
            <a:custGeom>
              <a:avLst/>
              <a:gdLst>
                <a:gd name="connsiteX0" fmla="*/ 29865 w 29606"/>
                <a:gd name="connsiteY0" fmla="*/ 26645 h 75662"/>
                <a:gd name="connsiteX1" fmla="*/ 13670 w 29606"/>
                <a:gd name="connsiteY1" fmla="*/ 75 h 75662"/>
                <a:gd name="connsiteX2" fmla="*/ 258 w 29606"/>
                <a:gd name="connsiteY2" fmla="*/ 13486 h 75662"/>
                <a:gd name="connsiteX3" fmla="*/ 13670 w 29606"/>
                <a:gd name="connsiteY3" fmla="*/ 26898 h 75662"/>
                <a:gd name="connsiteX4" fmla="*/ 22526 w 29606"/>
                <a:gd name="connsiteY4" fmla="*/ 23608 h 75662"/>
                <a:gd name="connsiteX5" fmla="*/ 23792 w 29606"/>
                <a:gd name="connsiteY5" fmla="*/ 22849 h 75662"/>
                <a:gd name="connsiteX6" fmla="*/ 24298 w 29606"/>
                <a:gd name="connsiteY6" fmla="*/ 26645 h 75662"/>
                <a:gd name="connsiteX7" fmla="*/ 7090 w 29606"/>
                <a:gd name="connsiteY7" fmla="*/ 68905 h 75662"/>
                <a:gd name="connsiteX8" fmla="*/ 4307 w 29606"/>
                <a:gd name="connsiteY8" fmla="*/ 72953 h 75662"/>
                <a:gd name="connsiteX9" fmla="*/ 6837 w 29606"/>
                <a:gd name="connsiteY9" fmla="*/ 75737 h 75662"/>
                <a:gd name="connsiteX10" fmla="*/ 29865 w 29606"/>
                <a:gd name="connsiteY10" fmla="*/ 26645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5662">
                  <a:moveTo>
                    <a:pt x="29865" y="26645"/>
                  </a:moveTo>
                  <a:cubicBezTo>
                    <a:pt x="29865" y="9944"/>
                    <a:pt x="23539" y="75"/>
                    <a:pt x="13670" y="75"/>
                  </a:cubicBezTo>
                  <a:cubicBezTo>
                    <a:pt x="5319" y="75"/>
                    <a:pt x="258" y="6401"/>
                    <a:pt x="258" y="13486"/>
                  </a:cubicBezTo>
                  <a:cubicBezTo>
                    <a:pt x="258" y="20319"/>
                    <a:pt x="5319" y="26898"/>
                    <a:pt x="13670" y="26898"/>
                  </a:cubicBezTo>
                  <a:cubicBezTo>
                    <a:pt x="16706" y="26898"/>
                    <a:pt x="19996" y="25886"/>
                    <a:pt x="22526" y="23608"/>
                  </a:cubicBezTo>
                  <a:cubicBezTo>
                    <a:pt x="23286" y="23102"/>
                    <a:pt x="23539" y="22849"/>
                    <a:pt x="23792" y="22849"/>
                  </a:cubicBezTo>
                  <a:cubicBezTo>
                    <a:pt x="24045" y="22849"/>
                    <a:pt x="24298" y="23102"/>
                    <a:pt x="24298" y="26645"/>
                  </a:cubicBezTo>
                  <a:cubicBezTo>
                    <a:pt x="24298" y="45371"/>
                    <a:pt x="15441" y="60554"/>
                    <a:pt x="7090" y="68905"/>
                  </a:cubicBezTo>
                  <a:cubicBezTo>
                    <a:pt x="4307" y="71688"/>
                    <a:pt x="4307" y="72194"/>
                    <a:pt x="4307" y="72953"/>
                  </a:cubicBezTo>
                  <a:cubicBezTo>
                    <a:pt x="4307" y="74725"/>
                    <a:pt x="5572" y="75737"/>
                    <a:pt x="6837" y="75737"/>
                  </a:cubicBezTo>
                  <a:cubicBezTo>
                    <a:pt x="9621" y="75737"/>
                    <a:pt x="29865" y="56252"/>
                    <a:pt x="29865" y="26645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D75479B0-9D1E-993E-8BA0-9AB8C8DBC589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7423880" y="3707469"/>
              <a:ext cx="197379" cy="253051"/>
            </a:xfrm>
            <a:custGeom>
              <a:avLst/>
              <a:gdLst>
                <a:gd name="connsiteX0" fmla="*/ 80227 w 197379"/>
                <a:gd name="connsiteY0" fmla="*/ 226549 h 253051"/>
                <a:gd name="connsiteX1" fmla="*/ 35690 w 197379"/>
                <a:gd name="connsiteY1" fmla="*/ 128112 h 253051"/>
                <a:gd name="connsiteX2" fmla="*/ 31894 w 197379"/>
                <a:gd name="connsiteY2" fmla="*/ 124063 h 253051"/>
                <a:gd name="connsiteX3" fmla="*/ 27592 w 197379"/>
                <a:gd name="connsiteY3" fmla="*/ 126088 h 253051"/>
                <a:gd name="connsiteX4" fmla="*/ 3552 w 197379"/>
                <a:gd name="connsiteY4" fmla="*/ 144308 h 253051"/>
                <a:gd name="connsiteX5" fmla="*/ 262 w 197379"/>
                <a:gd name="connsiteY5" fmla="*/ 148356 h 253051"/>
                <a:gd name="connsiteX6" fmla="*/ 2793 w 197379"/>
                <a:gd name="connsiteY6" fmla="*/ 151140 h 253051"/>
                <a:gd name="connsiteX7" fmla="*/ 11397 w 197379"/>
                <a:gd name="connsiteY7" fmla="*/ 145573 h 253051"/>
                <a:gd name="connsiteX8" fmla="*/ 19494 w 197379"/>
                <a:gd name="connsiteY8" fmla="*/ 139500 h 253051"/>
                <a:gd name="connsiteX9" fmla="*/ 69345 w 197379"/>
                <a:gd name="connsiteY9" fmla="*/ 249071 h 253051"/>
                <a:gd name="connsiteX10" fmla="*/ 74659 w 197379"/>
                <a:gd name="connsiteY10" fmla="*/ 253119 h 253051"/>
                <a:gd name="connsiteX11" fmla="*/ 80986 w 197379"/>
                <a:gd name="connsiteY11" fmla="*/ 248058 h 253051"/>
                <a:gd name="connsiteX12" fmla="*/ 195871 w 197379"/>
                <a:gd name="connsiteY12" fmla="*/ 10190 h 253051"/>
                <a:gd name="connsiteX13" fmla="*/ 197642 w 197379"/>
                <a:gd name="connsiteY13" fmla="*/ 5129 h 253051"/>
                <a:gd name="connsiteX14" fmla="*/ 192581 w 197379"/>
                <a:gd name="connsiteY14" fmla="*/ 68 h 253051"/>
                <a:gd name="connsiteX15" fmla="*/ 186761 w 197379"/>
                <a:gd name="connsiteY15" fmla="*/ 5382 h 253051"/>
                <a:gd name="connsiteX16" fmla="*/ 80227 w 197379"/>
                <a:gd name="connsiteY16" fmla="*/ 22654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7379" h="253051">
                  <a:moveTo>
                    <a:pt x="80227" y="226549"/>
                  </a:moveTo>
                  <a:lnTo>
                    <a:pt x="35690" y="128112"/>
                  </a:lnTo>
                  <a:cubicBezTo>
                    <a:pt x="33918" y="124063"/>
                    <a:pt x="32653" y="124063"/>
                    <a:pt x="31894" y="124063"/>
                  </a:cubicBezTo>
                  <a:cubicBezTo>
                    <a:pt x="31641" y="124063"/>
                    <a:pt x="30375" y="124063"/>
                    <a:pt x="27592" y="126088"/>
                  </a:cubicBezTo>
                  <a:lnTo>
                    <a:pt x="3552" y="144308"/>
                  </a:lnTo>
                  <a:cubicBezTo>
                    <a:pt x="262" y="146838"/>
                    <a:pt x="262" y="147597"/>
                    <a:pt x="262" y="148356"/>
                  </a:cubicBezTo>
                  <a:cubicBezTo>
                    <a:pt x="262" y="149622"/>
                    <a:pt x="1022" y="151140"/>
                    <a:pt x="2793" y="151140"/>
                  </a:cubicBezTo>
                  <a:cubicBezTo>
                    <a:pt x="4311" y="151140"/>
                    <a:pt x="8613" y="147597"/>
                    <a:pt x="11397" y="145573"/>
                  </a:cubicBezTo>
                  <a:cubicBezTo>
                    <a:pt x="12915" y="144308"/>
                    <a:pt x="16711" y="141524"/>
                    <a:pt x="19494" y="139500"/>
                  </a:cubicBezTo>
                  <a:lnTo>
                    <a:pt x="69345" y="249071"/>
                  </a:lnTo>
                  <a:cubicBezTo>
                    <a:pt x="71117" y="253119"/>
                    <a:pt x="72382" y="253119"/>
                    <a:pt x="74659" y="253119"/>
                  </a:cubicBezTo>
                  <a:cubicBezTo>
                    <a:pt x="78455" y="253119"/>
                    <a:pt x="79214" y="251601"/>
                    <a:pt x="80986" y="248058"/>
                  </a:cubicBezTo>
                  <a:lnTo>
                    <a:pt x="195871" y="10190"/>
                  </a:lnTo>
                  <a:cubicBezTo>
                    <a:pt x="197642" y="6648"/>
                    <a:pt x="197642" y="5636"/>
                    <a:pt x="197642" y="5129"/>
                  </a:cubicBezTo>
                  <a:cubicBezTo>
                    <a:pt x="197642" y="2599"/>
                    <a:pt x="195618" y="68"/>
                    <a:pt x="192581" y="68"/>
                  </a:cubicBezTo>
                  <a:cubicBezTo>
                    <a:pt x="190557" y="68"/>
                    <a:pt x="188785" y="1334"/>
                    <a:pt x="186761" y="5382"/>
                  </a:cubicBezTo>
                  <a:lnTo>
                    <a:pt x="80227" y="226549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370456A6-AE7C-375C-1F15-344E16F0D2A4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7616284" y="3707470"/>
              <a:ext cx="344167" cy="10121"/>
            </a:xfrm>
            <a:custGeom>
              <a:avLst/>
              <a:gdLst>
                <a:gd name="connsiteX0" fmla="*/ 0 w 344167"/>
                <a:gd name="connsiteY0" fmla="*/ 0 h 10121"/>
                <a:gd name="connsiteX1" fmla="*/ 344167 w 344167"/>
                <a:gd name="connsiteY1" fmla="*/ 0 h 10121"/>
                <a:gd name="connsiteX2" fmla="*/ 344167 w 344167"/>
                <a:gd name="connsiteY2" fmla="*/ 10121 h 10121"/>
                <a:gd name="connsiteX3" fmla="*/ 0 w 344167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167" h="10121">
                  <a:moveTo>
                    <a:pt x="0" y="0"/>
                  </a:moveTo>
                  <a:lnTo>
                    <a:pt x="344167" y="0"/>
                  </a:lnTo>
                  <a:lnTo>
                    <a:pt x="344167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37D7FBCC-214B-5789-BC0C-0E8B34B61D16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7620080" y="3766624"/>
              <a:ext cx="116150" cy="163724"/>
            </a:xfrm>
            <a:custGeom>
              <a:avLst/>
              <a:gdLst>
                <a:gd name="connsiteX0" fmla="*/ 115662 w 116150"/>
                <a:gd name="connsiteY0" fmla="*/ 16523 h 163724"/>
                <a:gd name="connsiteX1" fmla="*/ 116421 w 116150"/>
                <a:gd name="connsiteY1" fmla="*/ 11968 h 163724"/>
                <a:gd name="connsiteX2" fmla="*/ 109083 w 116150"/>
                <a:gd name="connsiteY2" fmla="*/ 5136 h 163724"/>
                <a:gd name="connsiteX3" fmla="*/ 98708 w 116150"/>
                <a:gd name="connsiteY3" fmla="*/ 16017 h 163724"/>
                <a:gd name="connsiteX4" fmla="*/ 75174 w 116150"/>
                <a:gd name="connsiteY4" fmla="*/ 75 h 163724"/>
                <a:gd name="connsiteX5" fmla="*/ 14948 w 116150"/>
                <a:gd name="connsiteY5" fmla="*/ 71941 h 163724"/>
                <a:gd name="connsiteX6" fmla="*/ 48603 w 116150"/>
                <a:gd name="connsiteY6" fmla="*/ 111923 h 163724"/>
                <a:gd name="connsiteX7" fmla="*/ 77957 w 116150"/>
                <a:gd name="connsiteY7" fmla="*/ 97246 h 163724"/>
                <a:gd name="connsiteX8" fmla="*/ 78210 w 116150"/>
                <a:gd name="connsiteY8" fmla="*/ 97499 h 163724"/>
                <a:gd name="connsiteX9" fmla="*/ 69860 w 116150"/>
                <a:gd name="connsiteY9" fmla="*/ 130902 h 163724"/>
                <a:gd name="connsiteX10" fmla="*/ 33420 w 116150"/>
                <a:gd name="connsiteY10" fmla="*/ 158232 h 163724"/>
                <a:gd name="connsiteX11" fmla="*/ 13176 w 116150"/>
                <a:gd name="connsiteY11" fmla="*/ 155701 h 163724"/>
                <a:gd name="connsiteX12" fmla="*/ 23551 w 116150"/>
                <a:gd name="connsiteY12" fmla="*/ 142542 h 163724"/>
                <a:gd name="connsiteX13" fmla="*/ 13935 w 116150"/>
                <a:gd name="connsiteY13" fmla="*/ 133686 h 163724"/>
                <a:gd name="connsiteX14" fmla="*/ 271 w 116150"/>
                <a:gd name="connsiteY14" fmla="*/ 148363 h 163724"/>
                <a:gd name="connsiteX15" fmla="*/ 33926 w 116150"/>
                <a:gd name="connsiteY15" fmla="*/ 163799 h 163724"/>
                <a:gd name="connsiteX16" fmla="*/ 87573 w 116150"/>
                <a:gd name="connsiteY16" fmla="*/ 128878 h 163724"/>
                <a:gd name="connsiteX17" fmla="*/ 115662 w 116150"/>
                <a:gd name="connsiteY17" fmla="*/ 16523 h 163724"/>
                <a:gd name="connsiteX18" fmla="*/ 82765 w 116150"/>
                <a:gd name="connsiteY18" fmla="*/ 79533 h 163724"/>
                <a:gd name="connsiteX19" fmla="*/ 69860 w 116150"/>
                <a:gd name="connsiteY19" fmla="*/ 97246 h 163724"/>
                <a:gd name="connsiteX20" fmla="*/ 49363 w 116150"/>
                <a:gd name="connsiteY20" fmla="*/ 106356 h 163724"/>
                <a:gd name="connsiteX21" fmla="*/ 32914 w 116150"/>
                <a:gd name="connsiteY21" fmla="*/ 83075 h 163724"/>
                <a:gd name="connsiteX22" fmla="*/ 47085 w 116150"/>
                <a:gd name="connsiteY22" fmla="*/ 28163 h 163724"/>
                <a:gd name="connsiteX23" fmla="*/ 75427 w 116150"/>
                <a:gd name="connsiteY23" fmla="*/ 5642 h 163724"/>
                <a:gd name="connsiteX24" fmla="*/ 95671 w 116150"/>
                <a:gd name="connsiteY24" fmla="*/ 27404 h 163724"/>
                <a:gd name="connsiteX25" fmla="*/ 94912 w 116150"/>
                <a:gd name="connsiteY25" fmla="*/ 31200 h 163724"/>
                <a:gd name="connsiteX26" fmla="*/ 82765 w 116150"/>
                <a:gd name="connsiteY26" fmla="*/ 795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63724">
                  <a:moveTo>
                    <a:pt x="115662" y="16523"/>
                  </a:moveTo>
                  <a:cubicBezTo>
                    <a:pt x="115915" y="15005"/>
                    <a:pt x="116421" y="13739"/>
                    <a:pt x="116421" y="11968"/>
                  </a:cubicBezTo>
                  <a:cubicBezTo>
                    <a:pt x="116421" y="7666"/>
                    <a:pt x="113384" y="5136"/>
                    <a:pt x="109083" y="5136"/>
                  </a:cubicBezTo>
                  <a:cubicBezTo>
                    <a:pt x="106552" y="5136"/>
                    <a:pt x="99720" y="6907"/>
                    <a:pt x="98708" y="16017"/>
                  </a:cubicBezTo>
                  <a:cubicBezTo>
                    <a:pt x="94153" y="6654"/>
                    <a:pt x="85296" y="75"/>
                    <a:pt x="75174" y="75"/>
                  </a:cubicBezTo>
                  <a:cubicBezTo>
                    <a:pt x="46326" y="75"/>
                    <a:pt x="14948" y="35502"/>
                    <a:pt x="14948" y="71941"/>
                  </a:cubicBezTo>
                  <a:cubicBezTo>
                    <a:pt x="14948" y="96993"/>
                    <a:pt x="30384" y="111923"/>
                    <a:pt x="48603" y="111923"/>
                  </a:cubicBezTo>
                  <a:cubicBezTo>
                    <a:pt x="63533" y="111923"/>
                    <a:pt x="75427" y="100030"/>
                    <a:pt x="77957" y="97246"/>
                  </a:cubicBezTo>
                  <a:lnTo>
                    <a:pt x="78210" y="97499"/>
                  </a:lnTo>
                  <a:cubicBezTo>
                    <a:pt x="72896" y="120021"/>
                    <a:pt x="69860" y="130396"/>
                    <a:pt x="69860" y="130902"/>
                  </a:cubicBezTo>
                  <a:cubicBezTo>
                    <a:pt x="68847" y="133180"/>
                    <a:pt x="60244" y="158232"/>
                    <a:pt x="33420" y="158232"/>
                  </a:cubicBezTo>
                  <a:cubicBezTo>
                    <a:pt x="28612" y="158232"/>
                    <a:pt x="20262" y="157979"/>
                    <a:pt x="13176" y="155701"/>
                  </a:cubicBezTo>
                  <a:cubicBezTo>
                    <a:pt x="20768" y="153424"/>
                    <a:pt x="23551" y="146844"/>
                    <a:pt x="23551" y="142542"/>
                  </a:cubicBezTo>
                  <a:cubicBezTo>
                    <a:pt x="23551" y="138494"/>
                    <a:pt x="20768" y="133686"/>
                    <a:pt x="13935" y="133686"/>
                  </a:cubicBezTo>
                  <a:cubicBezTo>
                    <a:pt x="8368" y="133686"/>
                    <a:pt x="271" y="138241"/>
                    <a:pt x="271" y="148363"/>
                  </a:cubicBezTo>
                  <a:cubicBezTo>
                    <a:pt x="271" y="158738"/>
                    <a:pt x="9634" y="163799"/>
                    <a:pt x="33926" y="163799"/>
                  </a:cubicBezTo>
                  <a:cubicBezTo>
                    <a:pt x="65558" y="163799"/>
                    <a:pt x="83778" y="144061"/>
                    <a:pt x="87573" y="128878"/>
                  </a:cubicBezTo>
                  <a:lnTo>
                    <a:pt x="115662" y="16523"/>
                  </a:lnTo>
                  <a:close/>
                  <a:moveTo>
                    <a:pt x="82765" y="79533"/>
                  </a:moveTo>
                  <a:cubicBezTo>
                    <a:pt x="81247" y="86112"/>
                    <a:pt x="75427" y="92438"/>
                    <a:pt x="69860" y="97246"/>
                  </a:cubicBezTo>
                  <a:cubicBezTo>
                    <a:pt x="64546" y="101801"/>
                    <a:pt x="56701" y="106356"/>
                    <a:pt x="49363" y="106356"/>
                  </a:cubicBezTo>
                  <a:cubicBezTo>
                    <a:pt x="36710" y="106356"/>
                    <a:pt x="32914" y="93198"/>
                    <a:pt x="32914" y="83075"/>
                  </a:cubicBezTo>
                  <a:cubicBezTo>
                    <a:pt x="32914" y="70929"/>
                    <a:pt x="40253" y="41069"/>
                    <a:pt x="47085" y="28163"/>
                  </a:cubicBezTo>
                  <a:cubicBezTo>
                    <a:pt x="53917" y="15764"/>
                    <a:pt x="64799" y="5642"/>
                    <a:pt x="75427" y="5642"/>
                  </a:cubicBezTo>
                  <a:cubicBezTo>
                    <a:pt x="92128" y="5642"/>
                    <a:pt x="95671" y="26139"/>
                    <a:pt x="95671" y="27404"/>
                  </a:cubicBezTo>
                  <a:cubicBezTo>
                    <a:pt x="95671" y="28669"/>
                    <a:pt x="95165" y="30188"/>
                    <a:pt x="94912" y="31200"/>
                  </a:cubicBezTo>
                  <a:lnTo>
                    <a:pt x="82765" y="79533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92AF1475-43C9-23FC-39D7-3215ADD61FE3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7746547" y="3828333"/>
              <a:ext cx="81482" cy="121160"/>
            </a:xfrm>
            <a:custGeom>
              <a:avLst/>
              <a:gdLst>
                <a:gd name="connsiteX0" fmla="*/ 39068 w 81482"/>
                <a:gd name="connsiteY0" fmla="*/ 58532 h 121160"/>
                <a:gd name="connsiteX1" fmla="*/ 62804 w 81482"/>
                <a:gd name="connsiteY1" fmla="*/ 87051 h 121160"/>
                <a:gd name="connsiteX2" fmla="*/ 39777 w 81482"/>
                <a:gd name="connsiteY2" fmla="*/ 115570 h 121160"/>
                <a:gd name="connsiteX3" fmla="*/ 9664 w 81482"/>
                <a:gd name="connsiteY3" fmla="*/ 103170 h 121160"/>
                <a:gd name="connsiteX4" fmla="*/ 19937 w 81482"/>
                <a:gd name="connsiteY4" fmla="*/ 93251 h 121160"/>
                <a:gd name="connsiteX5" fmla="*/ 10195 w 81482"/>
                <a:gd name="connsiteY5" fmla="*/ 83508 h 121160"/>
                <a:gd name="connsiteX6" fmla="*/ 275 w 81482"/>
                <a:gd name="connsiteY6" fmla="*/ 93782 h 121160"/>
                <a:gd name="connsiteX7" fmla="*/ 40131 w 81482"/>
                <a:gd name="connsiteY7" fmla="*/ 121238 h 121160"/>
                <a:gd name="connsiteX8" fmla="*/ 81758 w 81482"/>
                <a:gd name="connsiteY8" fmla="*/ 87051 h 121160"/>
                <a:gd name="connsiteX9" fmla="*/ 50936 w 81482"/>
                <a:gd name="connsiteY9" fmla="*/ 55344 h 121160"/>
                <a:gd name="connsiteX10" fmla="*/ 76267 w 81482"/>
                <a:gd name="connsiteY10" fmla="*/ 24522 h 121160"/>
                <a:gd name="connsiteX11" fmla="*/ 40485 w 81482"/>
                <a:gd name="connsiteY11" fmla="*/ 77 h 121160"/>
                <a:gd name="connsiteX12" fmla="*/ 5767 w 81482"/>
                <a:gd name="connsiteY12" fmla="*/ 23814 h 121160"/>
                <a:gd name="connsiteX13" fmla="*/ 14978 w 81482"/>
                <a:gd name="connsiteY13" fmla="*/ 33202 h 121160"/>
                <a:gd name="connsiteX14" fmla="*/ 24012 w 81482"/>
                <a:gd name="connsiteY14" fmla="*/ 24168 h 121160"/>
                <a:gd name="connsiteX15" fmla="*/ 14978 w 81482"/>
                <a:gd name="connsiteY15" fmla="*/ 14957 h 121160"/>
                <a:gd name="connsiteX16" fmla="*/ 39954 w 81482"/>
                <a:gd name="connsiteY16" fmla="*/ 5214 h 121160"/>
                <a:gd name="connsiteX17" fmla="*/ 59084 w 81482"/>
                <a:gd name="connsiteY17" fmla="*/ 24522 h 121160"/>
                <a:gd name="connsiteX18" fmla="*/ 51999 w 81482"/>
                <a:gd name="connsiteY18" fmla="*/ 45601 h 121160"/>
                <a:gd name="connsiteX19" fmla="*/ 32337 w 81482"/>
                <a:gd name="connsiteY19" fmla="*/ 53218 h 121160"/>
                <a:gd name="connsiteX20" fmla="*/ 26669 w 81482"/>
                <a:gd name="connsiteY20" fmla="*/ 53750 h 121160"/>
                <a:gd name="connsiteX21" fmla="*/ 24897 w 81482"/>
                <a:gd name="connsiteY21" fmla="*/ 56052 h 121160"/>
                <a:gd name="connsiteX22" fmla="*/ 29503 w 81482"/>
                <a:gd name="connsiteY22" fmla="*/ 58532 h 121160"/>
                <a:gd name="connsiteX23" fmla="*/ 39068 w 81482"/>
                <a:gd name="connsiteY23" fmla="*/ 58532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21160">
                  <a:moveTo>
                    <a:pt x="39068" y="58532"/>
                  </a:moveTo>
                  <a:cubicBezTo>
                    <a:pt x="52885" y="58532"/>
                    <a:pt x="62804" y="68098"/>
                    <a:pt x="62804" y="87051"/>
                  </a:cubicBezTo>
                  <a:cubicBezTo>
                    <a:pt x="62804" y="109016"/>
                    <a:pt x="50051" y="115570"/>
                    <a:pt x="39777" y="115570"/>
                  </a:cubicBezTo>
                  <a:cubicBezTo>
                    <a:pt x="32691" y="115570"/>
                    <a:pt x="17103" y="113621"/>
                    <a:pt x="9664" y="103170"/>
                  </a:cubicBezTo>
                  <a:cubicBezTo>
                    <a:pt x="17989" y="102816"/>
                    <a:pt x="19937" y="96971"/>
                    <a:pt x="19937" y="93251"/>
                  </a:cubicBezTo>
                  <a:cubicBezTo>
                    <a:pt x="19937" y="87582"/>
                    <a:pt x="15686" y="83508"/>
                    <a:pt x="10195" y="83508"/>
                  </a:cubicBezTo>
                  <a:cubicBezTo>
                    <a:pt x="5235" y="83508"/>
                    <a:pt x="275" y="86520"/>
                    <a:pt x="275" y="93782"/>
                  </a:cubicBezTo>
                  <a:cubicBezTo>
                    <a:pt x="275" y="110433"/>
                    <a:pt x="18698" y="121238"/>
                    <a:pt x="40131" y="121238"/>
                  </a:cubicBezTo>
                  <a:cubicBezTo>
                    <a:pt x="64753" y="121238"/>
                    <a:pt x="81758" y="104765"/>
                    <a:pt x="81758" y="87051"/>
                  </a:cubicBezTo>
                  <a:cubicBezTo>
                    <a:pt x="81758" y="73234"/>
                    <a:pt x="70421" y="59418"/>
                    <a:pt x="50936" y="55344"/>
                  </a:cubicBezTo>
                  <a:cubicBezTo>
                    <a:pt x="69535" y="48613"/>
                    <a:pt x="76267" y="35327"/>
                    <a:pt x="76267" y="24522"/>
                  </a:cubicBezTo>
                  <a:cubicBezTo>
                    <a:pt x="76267" y="10528"/>
                    <a:pt x="60147" y="77"/>
                    <a:pt x="40485" y="77"/>
                  </a:cubicBezTo>
                  <a:cubicBezTo>
                    <a:pt x="20823" y="77"/>
                    <a:pt x="5767" y="9643"/>
                    <a:pt x="5767" y="23814"/>
                  </a:cubicBezTo>
                  <a:cubicBezTo>
                    <a:pt x="5767" y="29836"/>
                    <a:pt x="9664" y="33202"/>
                    <a:pt x="14978" y="33202"/>
                  </a:cubicBezTo>
                  <a:cubicBezTo>
                    <a:pt x="20469" y="33202"/>
                    <a:pt x="24012" y="29128"/>
                    <a:pt x="24012" y="24168"/>
                  </a:cubicBezTo>
                  <a:cubicBezTo>
                    <a:pt x="24012" y="19031"/>
                    <a:pt x="20469" y="15311"/>
                    <a:pt x="14978" y="14957"/>
                  </a:cubicBezTo>
                  <a:cubicBezTo>
                    <a:pt x="21177" y="7163"/>
                    <a:pt x="33400" y="5214"/>
                    <a:pt x="39954" y="5214"/>
                  </a:cubicBezTo>
                  <a:cubicBezTo>
                    <a:pt x="47925" y="5214"/>
                    <a:pt x="59084" y="9111"/>
                    <a:pt x="59084" y="24522"/>
                  </a:cubicBezTo>
                  <a:cubicBezTo>
                    <a:pt x="59084" y="31962"/>
                    <a:pt x="56605" y="40110"/>
                    <a:pt x="51999" y="45601"/>
                  </a:cubicBezTo>
                  <a:cubicBezTo>
                    <a:pt x="46154" y="52332"/>
                    <a:pt x="41194" y="52687"/>
                    <a:pt x="32337" y="53218"/>
                  </a:cubicBezTo>
                  <a:cubicBezTo>
                    <a:pt x="27909" y="53572"/>
                    <a:pt x="27554" y="53572"/>
                    <a:pt x="26669" y="53750"/>
                  </a:cubicBezTo>
                  <a:cubicBezTo>
                    <a:pt x="26314" y="53750"/>
                    <a:pt x="24897" y="54104"/>
                    <a:pt x="24897" y="56052"/>
                  </a:cubicBezTo>
                  <a:cubicBezTo>
                    <a:pt x="24897" y="58532"/>
                    <a:pt x="26492" y="58532"/>
                    <a:pt x="29503" y="58532"/>
                  </a:cubicBezTo>
                  <a:lnTo>
                    <a:pt x="39068" y="58532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2C37D0FD-C0B6-4265-6746-5D8CEFEEAF10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7847416" y="3828333"/>
              <a:ext cx="81482" cy="121160"/>
            </a:xfrm>
            <a:custGeom>
              <a:avLst/>
              <a:gdLst>
                <a:gd name="connsiteX0" fmla="*/ 39072 w 81482"/>
                <a:gd name="connsiteY0" fmla="*/ 58532 h 121160"/>
                <a:gd name="connsiteX1" fmla="*/ 62808 w 81482"/>
                <a:gd name="connsiteY1" fmla="*/ 87051 h 121160"/>
                <a:gd name="connsiteX2" fmla="*/ 39781 w 81482"/>
                <a:gd name="connsiteY2" fmla="*/ 115570 h 121160"/>
                <a:gd name="connsiteX3" fmla="*/ 9668 w 81482"/>
                <a:gd name="connsiteY3" fmla="*/ 103170 h 121160"/>
                <a:gd name="connsiteX4" fmla="*/ 19941 w 81482"/>
                <a:gd name="connsiteY4" fmla="*/ 93251 h 121160"/>
                <a:gd name="connsiteX5" fmla="*/ 10199 w 81482"/>
                <a:gd name="connsiteY5" fmla="*/ 83508 h 121160"/>
                <a:gd name="connsiteX6" fmla="*/ 279 w 81482"/>
                <a:gd name="connsiteY6" fmla="*/ 93782 h 121160"/>
                <a:gd name="connsiteX7" fmla="*/ 40135 w 81482"/>
                <a:gd name="connsiteY7" fmla="*/ 121238 h 121160"/>
                <a:gd name="connsiteX8" fmla="*/ 81762 w 81482"/>
                <a:gd name="connsiteY8" fmla="*/ 87051 h 121160"/>
                <a:gd name="connsiteX9" fmla="*/ 50940 w 81482"/>
                <a:gd name="connsiteY9" fmla="*/ 55344 h 121160"/>
                <a:gd name="connsiteX10" fmla="*/ 76271 w 81482"/>
                <a:gd name="connsiteY10" fmla="*/ 24522 h 121160"/>
                <a:gd name="connsiteX11" fmla="*/ 40489 w 81482"/>
                <a:gd name="connsiteY11" fmla="*/ 77 h 121160"/>
                <a:gd name="connsiteX12" fmla="*/ 5771 w 81482"/>
                <a:gd name="connsiteY12" fmla="*/ 23814 h 121160"/>
                <a:gd name="connsiteX13" fmla="*/ 14982 w 81482"/>
                <a:gd name="connsiteY13" fmla="*/ 33202 h 121160"/>
                <a:gd name="connsiteX14" fmla="*/ 24016 w 81482"/>
                <a:gd name="connsiteY14" fmla="*/ 24168 h 121160"/>
                <a:gd name="connsiteX15" fmla="*/ 14982 w 81482"/>
                <a:gd name="connsiteY15" fmla="*/ 14957 h 121160"/>
                <a:gd name="connsiteX16" fmla="*/ 39958 w 81482"/>
                <a:gd name="connsiteY16" fmla="*/ 5214 h 121160"/>
                <a:gd name="connsiteX17" fmla="*/ 59088 w 81482"/>
                <a:gd name="connsiteY17" fmla="*/ 24522 h 121160"/>
                <a:gd name="connsiteX18" fmla="*/ 52003 w 81482"/>
                <a:gd name="connsiteY18" fmla="*/ 45601 h 121160"/>
                <a:gd name="connsiteX19" fmla="*/ 32341 w 81482"/>
                <a:gd name="connsiteY19" fmla="*/ 53218 h 121160"/>
                <a:gd name="connsiteX20" fmla="*/ 26673 w 81482"/>
                <a:gd name="connsiteY20" fmla="*/ 53750 h 121160"/>
                <a:gd name="connsiteX21" fmla="*/ 24901 w 81482"/>
                <a:gd name="connsiteY21" fmla="*/ 56052 h 121160"/>
                <a:gd name="connsiteX22" fmla="*/ 29507 w 81482"/>
                <a:gd name="connsiteY22" fmla="*/ 58532 h 121160"/>
                <a:gd name="connsiteX23" fmla="*/ 39072 w 81482"/>
                <a:gd name="connsiteY23" fmla="*/ 58532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482" h="121160">
                  <a:moveTo>
                    <a:pt x="39072" y="58532"/>
                  </a:moveTo>
                  <a:cubicBezTo>
                    <a:pt x="52889" y="58532"/>
                    <a:pt x="62808" y="68098"/>
                    <a:pt x="62808" y="87051"/>
                  </a:cubicBezTo>
                  <a:cubicBezTo>
                    <a:pt x="62808" y="109016"/>
                    <a:pt x="50055" y="115570"/>
                    <a:pt x="39781" y="115570"/>
                  </a:cubicBezTo>
                  <a:cubicBezTo>
                    <a:pt x="32695" y="115570"/>
                    <a:pt x="17107" y="113621"/>
                    <a:pt x="9668" y="103170"/>
                  </a:cubicBezTo>
                  <a:cubicBezTo>
                    <a:pt x="17993" y="102816"/>
                    <a:pt x="19941" y="96971"/>
                    <a:pt x="19941" y="93251"/>
                  </a:cubicBezTo>
                  <a:cubicBezTo>
                    <a:pt x="19941" y="87582"/>
                    <a:pt x="15690" y="83508"/>
                    <a:pt x="10199" y="83508"/>
                  </a:cubicBezTo>
                  <a:cubicBezTo>
                    <a:pt x="5239" y="83508"/>
                    <a:pt x="279" y="86520"/>
                    <a:pt x="279" y="93782"/>
                  </a:cubicBezTo>
                  <a:cubicBezTo>
                    <a:pt x="279" y="110433"/>
                    <a:pt x="18702" y="121238"/>
                    <a:pt x="40135" y="121238"/>
                  </a:cubicBezTo>
                  <a:cubicBezTo>
                    <a:pt x="64757" y="121238"/>
                    <a:pt x="81762" y="104765"/>
                    <a:pt x="81762" y="87051"/>
                  </a:cubicBezTo>
                  <a:cubicBezTo>
                    <a:pt x="81762" y="73234"/>
                    <a:pt x="70425" y="59418"/>
                    <a:pt x="50940" y="55344"/>
                  </a:cubicBezTo>
                  <a:cubicBezTo>
                    <a:pt x="69539" y="48613"/>
                    <a:pt x="76271" y="35327"/>
                    <a:pt x="76271" y="24522"/>
                  </a:cubicBezTo>
                  <a:cubicBezTo>
                    <a:pt x="76271" y="10528"/>
                    <a:pt x="60151" y="77"/>
                    <a:pt x="40489" y="77"/>
                  </a:cubicBezTo>
                  <a:cubicBezTo>
                    <a:pt x="20827" y="77"/>
                    <a:pt x="5771" y="9643"/>
                    <a:pt x="5771" y="23814"/>
                  </a:cubicBezTo>
                  <a:cubicBezTo>
                    <a:pt x="5771" y="29836"/>
                    <a:pt x="9668" y="33202"/>
                    <a:pt x="14982" y="33202"/>
                  </a:cubicBezTo>
                  <a:cubicBezTo>
                    <a:pt x="20473" y="33202"/>
                    <a:pt x="24016" y="29128"/>
                    <a:pt x="24016" y="24168"/>
                  </a:cubicBezTo>
                  <a:cubicBezTo>
                    <a:pt x="24016" y="19031"/>
                    <a:pt x="20473" y="15311"/>
                    <a:pt x="14982" y="14957"/>
                  </a:cubicBezTo>
                  <a:cubicBezTo>
                    <a:pt x="21181" y="7163"/>
                    <a:pt x="33404" y="5214"/>
                    <a:pt x="39958" y="5214"/>
                  </a:cubicBezTo>
                  <a:cubicBezTo>
                    <a:pt x="47929" y="5214"/>
                    <a:pt x="59088" y="9111"/>
                    <a:pt x="59088" y="24522"/>
                  </a:cubicBezTo>
                  <a:cubicBezTo>
                    <a:pt x="59088" y="31962"/>
                    <a:pt x="56609" y="40110"/>
                    <a:pt x="52003" y="45601"/>
                  </a:cubicBezTo>
                  <a:cubicBezTo>
                    <a:pt x="46158" y="52332"/>
                    <a:pt x="41198" y="52687"/>
                    <a:pt x="32341" y="53218"/>
                  </a:cubicBezTo>
                  <a:cubicBezTo>
                    <a:pt x="27913" y="53572"/>
                    <a:pt x="27558" y="53572"/>
                    <a:pt x="26673" y="53750"/>
                  </a:cubicBezTo>
                  <a:cubicBezTo>
                    <a:pt x="26318" y="53750"/>
                    <a:pt x="24901" y="54104"/>
                    <a:pt x="24901" y="56052"/>
                  </a:cubicBezTo>
                  <a:cubicBezTo>
                    <a:pt x="24901" y="58532"/>
                    <a:pt x="26495" y="58532"/>
                    <a:pt x="29507" y="58532"/>
                  </a:cubicBezTo>
                  <a:lnTo>
                    <a:pt x="39072" y="58532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B86D5EA0-5760-2C05-0F03-6BF4FB8EC303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7990565" y="3688684"/>
              <a:ext cx="10122" cy="253051"/>
            </a:xfrm>
            <a:custGeom>
              <a:avLst/>
              <a:gdLst>
                <a:gd name="connsiteX0" fmla="*/ 10406 w 10122"/>
                <a:gd name="connsiteY0" fmla="*/ 9185 h 253051"/>
                <a:gd name="connsiteX1" fmla="*/ 5345 w 10122"/>
                <a:gd name="connsiteY1" fmla="*/ 75 h 253051"/>
                <a:gd name="connsiteX2" fmla="*/ 284 w 10122"/>
                <a:gd name="connsiteY2" fmla="*/ 9185 h 253051"/>
                <a:gd name="connsiteX3" fmla="*/ 284 w 10122"/>
                <a:gd name="connsiteY3" fmla="*/ 244016 h 253051"/>
                <a:gd name="connsiteX4" fmla="*/ 5345 w 10122"/>
                <a:gd name="connsiteY4" fmla="*/ 253126 h 253051"/>
                <a:gd name="connsiteX5" fmla="*/ 10406 w 10122"/>
                <a:gd name="connsiteY5" fmla="*/ 244016 h 253051"/>
                <a:gd name="connsiteX6" fmla="*/ 10406 w 10122"/>
                <a:gd name="connsiteY6" fmla="*/ 918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2" h="253051">
                  <a:moveTo>
                    <a:pt x="10406" y="9185"/>
                  </a:moveTo>
                  <a:cubicBezTo>
                    <a:pt x="10406" y="4630"/>
                    <a:pt x="10406" y="75"/>
                    <a:pt x="5345" y="75"/>
                  </a:cubicBezTo>
                  <a:cubicBezTo>
                    <a:pt x="284" y="75"/>
                    <a:pt x="284" y="4630"/>
                    <a:pt x="284" y="9185"/>
                  </a:cubicBezTo>
                  <a:lnTo>
                    <a:pt x="284" y="244016"/>
                  </a:lnTo>
                  <a:cubicBezTo>
                    <a:pt x="284" y="248571"/>
                    <a:pt x="284" y="253126"/>
                    <a:pt x="5345" y="253126"/>
                  </a:cubicBezTo>
                  <a:cubicBezTo>
                    <a:pt x="10406" y="253126"/>
                    <a:pt x="10406" y="248571"/>
                    <a:pt x="10406" y="244016"/>
                  </a:cubicBezTo>
                  <a:lnTo>
                    <a:pt x="10406" y="9185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DB55CF47-F9FD-E90B-4755-A0A7649C5476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8063927" y="3631016"/>
              <a:ext cx="112101" cy="50104"/>
            </a:xfrm>
            <a:custGeom>
              <a:avLst/>
              <a:gdLst>
                <a:gd name="connsiteX0" fmla="*/ 90120 w 112101"/>
                <a:gd name="connsiteY0" fmla="*/ 30185 h 50104"/>
                <a:gd name="connsiteX1" fmla="*/ 78226 w 112101"/>
                <a:gd name="connsiteY1" fmla="*/ 45115 h 50104"/>
                <a:gd name="connsiteX2" fmla="*/ 83287 w 112101"/>
                <a:gd name="connsiteY2" fmla="*/ 50176 h 50104"/>
                <a:gd name="connsiteX3" fmla="*/ 88095 w 112101"/>
                <a:gd name="connsiteY3" fmla="*/ 46887 h 50104"/>
                <a:gd name="connsiteX4" fmla="*/ 108086 w 112101"/>
                <a:gd name="connsiteY4" fmla="*/ 30438 h 50104"/>
                <a:gd name="connsiteX5" fmla="*/ 112388 w 112101"/>
                <a:gd name="connsiteY5" fmla="*/ 25124 h 50104"/>
                <a:gd name="connsiteX6" fmla="*/ 108845 w 112101"/>
                <a:gd name="connsiteY6" fmla="*/ 20063 h 50104"/>
                <a:gd name="connsiteX7" fmla="*/ 98470 w 112101"/>
                <a:gd name="connsiteY7" fmla="*/ 5639 h 50104"/>
                <a:gd name="connsiteX8" fmla="*/ 93409 w 112101"/>
                <a:gd name="connsiteY8" fmla="*/ 72 h 50104"/>
                <a:gd name="connsiteX9" fmla="*/ 88348 w 112101"/>
                <a:gd name="connsiteY9" fmla="*/ 5386 h 50104"/>
                <a:gd name="connsiteX10" fmla="*/ 94421 w 112101"/>
                <a:gd name="connsiteY10" fmla="*/ 20063 h 50104"/>
                <a:gd name="connsiteX11" fmla="*/ 9143 w 112101"/>
                <a:gd name="connsiteY11" fmla="*/ 20063 h 50104"/>
                <a:gd name="connsiteX12" fmla="*/ 286 w 112101"/>
                <a:gd name="connsiteY12" fmla="*/ 25124 h 50104"/>
                <a:gd name="connsiteX13" fmla="*/ 9143 w 112101"/>
                <a:gd name="connsiteY13" fmla="*/ 30185 h 50104"/>
                <a:gd name="connsiteX14" fmla="*/ 90120 w 112101"/>
                <a:gd name="connsiteY14" fmla="*/ 30185 h 5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101" h="50104">
                  <a:moveTo>
                    <a:pt x="90120" y="30185"/>
                  </a:moveTo>
                  <a:cubicBezTo>
                    <a:pt x="86577" y="33475"/>
                    <a:pt x="78226" y="40560"/>
                    <a:pt x="78226" y="45115"/>
                  </a:cubicBezTo>
                  <a:cubicBezTo>
                    <a:pt x="78226" y="47646"/>
                    <a:pt x="80757" y="50176"/>
                    <a:pt x="83287" y="50176"/>
                  </a:cubicBezTo>
                  <a:cubicBezTo>
                    <a:pt x="85565" y="50176"/>
                    <a:pt x="86830" y="48405"/>
                    <a:pt x="88095" y="46887"/>
                  </a:cubicBezTo>
                  <a:cubicBezTo>
                    <a:pt x="91132" y="43091"/>
                    <a:pt x="96952" y="36005"/>
                    <a:pt x="108086" y="30438"/>
                  </a:cubicBezTo>
                  <a:cubicBezTo>
                    <a:pt x="109858" y="29426"/>
                    <a:pt x="112388" y="28161"/>
                    <a:pt x="112388" y="25124"/>
                  </a:cubicBezTo>
                  <a:cubicBezTo>
                    <a:pt x="112388" y="22594"/>
                    <a:pt x="110617" y="21328"/>
                    <a:pt x="108845" y="20063"/>
                  </a:cubicBezTo>
                  <a:cubicBezTo>
                    <a:pt x="103278" y="16267"/>
                    <a:pt x="100495" y="11712"/>
                    <a:pt x="98470" y="5639"/>
                  </a:cubicBezTo>
                  <a:cubicBezTo>
                    <a:pt x="97964" y="3362"/>
                    <a:pt x="96952" y="72"/>
                    <a:pt x="93409" y="72"/>
                  </a:cubicBezTo>
                  <a:cubicBezTo>
                    <a:pt x="89867" y="72"/>
                    <a:pt x="88348" y="3362"/>
                    <a:pt x="88348" y="5386"/>
                  </a:cubicBezTo>
                  <a:cubicBezTo>
                    <a:pt x="88348" y="6651"/>
                    <a:pt x="90373" y="14749"/>
                    <a:pt x="94421" y="20063"/>
                  </a:cubicBezTo>
                  <a:lnTo>
                    <a:pt x="9143" y="20063"/>
                  </a:lnTo>
                  <a:cubicBezTo>
                    <a:pt x="4841" y="20063"/>
                    <a:pt x="286" y="20063"/>
                    <a:pt x="286" y="25124"/>
                  </a:cubicBezTo>
                  <a:cubicBezTo>
                    <a:pt x="286" y="30185"/>
                    <a:pt x="4841" y="30185"/>
                    <a:pt x="9143" y="30185"/>
                  </a:cubicBezTo>
                  <a:lnTo>
                    <a:pt x="90120" y="30185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A1790C10-1FBD-3CC4-F2E1-A58D78BFCA60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8044662" y="3702855"/>
              <a:ext cx="114632" cy="178400"/>
            </a:xfrm>
            <a:custGeom>
              <a:avLst/>
              <a:gdLst>
                <a:gd name="connsiteX0" fmla="*/ 58995 w 114632"/>
                <a:gd name="connsiteY0" fmla="*/ 2858 h 178400"/>
                <a:gd name="connsiteX1" fmla="*/ 55705 w 114632"/>
                <a:gd name="connsiteY1" fmla="*/ 75 h 178400"/>
                <a:gd name="connsiteX2" fmla="*/ 24833 w 114632"/>
                <a:gd name="connsiteY2" fmla="*/ 2605 h 178400"/>
                <a:gd name="connsiteX3" fmla="*/ 20025 w 114632"/>
                <a:gd name="connsiteY3" fmla="*/ 7666 h 178400"/>
                <a:gd name="connsiteX4" fmla="*/ 26098 w 114632"/>
                <a:gd name="connsiteY4" fmla="*/ 10703 h 178400"/>
                <a:gd name="connsiteX5" fmla="*/ 38751 w 114632"/>
                <a:gd name="connsiteY5" fmla="*/ 15005 h 178400"/>
                <a:gd name="connsiteX6" fmla="*/ 37992 w 114632"/>
                <a:gd name="connsiteY6" fmla="*/ 20066 h 178400"/>
                <a:gd name="connsiteX7" fmla="*/ 1299 w 114632"/>
                <a:gd name="connsiteY7" fmla="*/ 165823 h 178400"/>
                <a:gd name="connsiteX8" fmla="*/ 287 w 114632"/>
                <a:gd name="connsiteY8" fmla="*/ 171390 h 178400"/>
                <a:gd name="connsiteX9" fmla="*/ 7625 w 114632"/>
                <a:gd name="connsiteY9" fmla="*/ 178476 h 178400"/>
                <a:gd name="connsiteX10" fmla="*/ 16229 w 114632"/>
                <a:gd name="connsiteY10" fmla="*/ 173162 h 178400"/>
                <a:gd name="connsiteX11" fmla="*/ 30400 w 114632"/>
                <a:gd name="connsiteY11" fmla="*/ 117743 h 178400"/>
                <a:gd name="connsiteX12" fmla="*/ 59754 w 114632"/>
                <a:gd name="connsiteY12" fmla="*/ 139253 h 178400"/>
                <a:gd name="connsiteX13" fmla="*/ 58995 w 114632"/>
                <a:gd name="connsiteY13" fmla="*/ 144567 h 178400"/>
                <a:gd name="connsiteX14" fmla="*/ 57983 w 114632"/>
                <a:gd name="connsiteY14" fmla="*/ 153424 h 178400"/>
                <a:gd name="connsiteX15" fmla="*/ 81263 w 114632"/>
                <a:gd name="connsiteY15" fmla="*/ 178476 h 178400"/>
                <a:gd name="connsiteX16" fmla="*/ 101254 w 114632"/>
                <a:gd name="connsiteY16" fmla="*/ 165064 h 178400"/>
                <a:gd name="connsiteX17" fmla="*/ 110364 w 114632"/>
                <a:gd name="connsiteY17" fmla="*/ 139506 h 178400"/>
                <a:gd name="connsiteX18" fmla="*/ 107328 w 114632"/>
                <a:gd name="connsiteY18" fmla="*/ 136975 h 178400"/>
                <a:gd name="connsiteX19" fmla="*/ 103785 w 114632"/>
                <a:gd name="connsiteY19" fmla="*/ 141530 h 178400"/>
                <a:gd name="connsiteX20" fmla="*/ 81769 w 114632"/>
                <a:gd name="connsiteY20" fmla="*/ 172909 h 178400"/>
                <a:gd name="connsiteX21" fmla="*/ 73672 w 114632"/>
                <a:gd name="connsiteY21" fmla="*/ 161015 h 178400"/>
                <a:gd name="connsiteX22" fmla="*/ 75696 w 114632"/>
                <a:gd name="connsiteY22" fmla="*/ 146844 h 178400"/>
                <a:gd name="connsiteX23" fmla="*/ 76708 w 114632"/>
                <a:gd name="connsiteY23" fmla="*/ 139000 h 178400"/>
                <a:gd name="connsiteX24" fmla="*/ 39257 w 114632"/>
                <a:gd name="connsiteY24" fmla="*/ 112429 h 178400"/>
                <a:gd name="connsiteX25" fmla="*/ 61019 w 114632"/>
                <a:gd name="connsiteY25" fmla="*/ 93704 h 178400"/>
                <a:gd name="connsiteX26" fmla="*/ 97206 w 114632"/>
                <a:gd name="connsiteY26" fmla="*/ 69411 h 178400"/>
                <a:gd name="connsiteX27" fmla="*/ 99483 w 114632"/>
                <a:gd name="connsiteY27" fmla="*/ 69664 h 178400"/>
                <a:gd name="connsiteX28" fmla="*/ 104797 w 114632"/>
                <a:gd name="connsiteY28" fmla="*/ 71688 h 178400"/>
                <a:gd name="connsiteX29" fmla="*/ 105809 w 114632"/>
                <a:gd name="connsiteY29" fmla="*/ 72700 h 178400"/>
                <a:gd name="connsiteX30" fmla="*/ 91385 w 114632"/>
                <a:gd name="connsiteY30" fmla="*/ 86365 h 178400"/>
                <a:gd name="connsiteX31" fmla="*/ 101001 w 114632"/>
                <a:gd name="connsiteY31" fmla="*/ 95222 h 178400"/>
                <a:gd name="connsiteX32" fmla="*/ 114919 w 114632"/>
                <a:gd name="connsiteY32" fmla="*/ 79786 h 178400"/>
                <a:gd name="connsiteX33" fmla="*/ 97712 w 114632"/>
                <a:gd name="connsiteY33" fmla="*/ 63844 h 178400"/>
                <a:gd name="connsiteX34" fmla="*/ 60766 w 114632"/>
                <a:gd name="connsiteY34" fmla="*/ 86112 h 178400"/>
                <a:gd name="connsiteX35" fmla="*/ 32678 w 114632"/>
                <a:gd name="connsiteY35" fmla="*/ 109646 h 178400"/>
                <a:gd name="connsiteX36" fmla="*/ 58995 w 114632"/>
                <a:gd name="connsiteY36" fmla="*/ 2858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632" h="178400">
                  <a:moveTo>
                    <a:pt x="58995" y="2858"/>
                  </a:moveTo>
                  <a:cubicBezTo>
                    <a:pt x="58995" y="2605"/>
                    <a:pt x="58995" y="75"/>
                    <a:pt x="55705" y="75"/>
                  </a:cubicBezTo>
                  <a:cubicBezTo>
                    <a:pt x="49885" y="75"/>
                    <a:pt x="31412" y="2099"/>
                    <a:pt x="24833" y="2605"/>
                  </a:cubicBezTo>
                  <a:cubicBezTo>
                    <a:pt x="22809" y="2858"/>
                    <a:pt x="20025" y="3111"/>
                    <a:pt x="20025" y="7666"/>
                  </a:cubicBezTo>
                  <a:cubicBezTo>
                    <a:pt x="20025" y="10703"/>
                    <a:pt x="22302" y="10703"/>
                    <a:pt x="26098" y="10703"/>
                  </a:cubicBezTo>
                  <a:cubicBezTo>
                    <a:pt x="38245" y="10703"/>
                    <a:pt x="38751" y="12474"/>
                    <a:pt x="38751" y="15005"/>
                  </a:cubicBezTo>
                  <a:lnTo>
                    <a:pt x="37992" y="20066"/>
                  </a:lnTo>
                  <a:lnTo>
                    <a:pt x="1299" y="165823"/>
                  </a:lnTo>
                  <a:cubicBezTo>
                    <a:pt x="287" y="169366"/>
                    <a:pt x="287" y="169872"/>
                    <a:pt x="287" y="171390"/>
                  </a:cubicBezTo>
                  <a:cubicBezTo>
                    <a:pt x="287" y="177210"/>
                    <a:pt x="5348" y="178476"/>
                    <a:pt x="7625" y="178476"/>
                  </a:cubicBezTo>
                  <a:cubicBezTo>
                    <a:pt x="10915" y="178476"/>
                    <a:pt x="14711" y="176198"/>
                    <a:pt x="16229" y="173162"/>
                  </a:cubicBezTo>
                  <a:cubicBezTo>
                    <a:pt x="17494" y="170884"/>
                    <a:pt x="28882" y="124070"/>
                    <a:pt x="30400" y="117743"/>
                  </a:cubicBezTo>
                  <a:cubicBezTo>
                    <a:pt x="39004" y="118503"/>
                    <a:pt x="59754" y="122551"/>
                    <a:pt x="59754" y="139253"/>
                  </a:cubicBezTo>
                  <a:cubicBezTo>
                    <a:pt x="59754" y="141024"/>
                    <a:pt x="59754" y="142036"/>
                    <a:pt x="58995" y="144567"/>
                  </a:cubicBezTo>
                  <a:cubicBezTo>
                    <a:pt x="58489" y="147603"/>
                    <a:pt x="57983" y="150640"/>
                    <a:pt x="57983" y="153424"/>
                  </a:cubicBezTo>
                  <a:cubicBezTo>
                    <a:pt x="57983" y="168354"/>
                    <a:pt x="68105" y="178476"/>
                    <a:pt x="81263" y="178476"/>
                  </a:cubicBezTo>
                  <a:cubicBezTo>
                    <a:pt x="88855" y="178476"/>
                    <a:pt x="95687" y="174427"/>
                    <a:pt x="101254" y="165064"/>
                  </a:cubicBezTo>
                  <a:cubicBezTo>
                    <a:pt x="107581" y="153930"/>
                    <a:pt x="110364" y="140012"/>
                    <a:pt x="110364" y="139506"/>
                  </a:cubicBezTo>
                  <a:cubicBezTo>
                    <a:pt x="110364" y="136975"/>
                    <a:pt x="108087" y="136975"/>
                    <a:pt x="107328" y="136975"/>
                  </a:cubicBezTo>
                  <a:cubicBezTo>
                    <a:pt x="104797" y="136975"/>
                    <a:pt x="104544" y="137988"/>
                    <a:pt x="103785" y="141530"/>
                  </a:cubicBezTo>
                  <a:cubicBezTo>
                    <a:pt x="98724" y="160003"/>
                    <a:pt x="92904" y="172909"/>
                    <a:pt x="81769" y="172909"/>
                  </a:cubicBezTo>
                  <a:cubicBezTo>
                    <a:pt x="76961" y="172909"/>
                    <a:pt x="73672" y="170125"/>
                    <a:pt x="73672" y="161015"/>
                  </a:cubicBezTo>
                  <a:cubicBezTo>
                    <a:pt x="73672" y="156713"/>
                    <a:pt x="74684" y="150893"/>
                    <a:pt x="75696" y="146844"/>
                  </a:cubicBezTo>
                  <a:cubicBezTo>
                    <a:pt x="76708" y="142542"/>
                    <a:pt x="76708" y="141530"/>
                    <a:pt x="76708" y="139000"/>
                  </a:cubicBezTo>
                  <a:cubicBezTo>
                    <a:pt x="76708" y="122551"/>
                    <a:pt x="60766" y="115213"/>
                    <a:pt x="39257" y="112429"/>
                  </a:cubicBezTo>
                  <a:cubicBezTo>
                    <a:pt x="47101" y="107874"/>
                    <a:pt x="55199" y="99777"/>
                    <a:pt x="61019" y="93704"/>
                  </a:cubicBezTo>
                  <a:cubicBezTo>
                    <a:pt x="73166" y="80292"/>
                    <a:pt x="84806" y="69411"/>
                    <a:pt x="97206" y="69411"/>
                  </a:cubicBezTo>
                  <a:cubicBezTo>
                    <a:pt x="98724" y="69411"/>
                    <a:pt x="98977" y="69411"/>
                    <a:pt x="99483" y="69664"/>
                  </a:cubicBezTo>
                  <a:cubicBezTo>
                    <a:pt x="102520" y="70170"/>
                    <a:pt x="102773" y="70170"/>
                    <a:pt x="104797" y="71688"/>
                  </a:cubicBezTo>
                  <a:cubicBezTo>
                    <a:pt x="105303" y="71941"/>
                    <a:pt x="105303" y="72194"/>
                    <a:pt x="105809" y="72700"/>
                  </a:cubicBezTo>
                  <a:cubicBezTo>
                    <a:pt x="93663" y="73460"/>
                    <a:pt x="91385" y="83329"/>
                    <a:pt x="91385" y="86365"/>
                  </a:cubicBezTo>
                  <a:cubicBezTo>
                    <a:pt x="91385" y="90414"/>
                    <a:pt x="94169" y="95222"/>
                    <a:pt x="101001" y="95222"/>
                  </a:cubicBezTo>
                  <a:cubicBezTo>
                    <a:pt x="107581" y="95222"/>
                    <a:pt x="114919" y="89655"/>
                    <a:pt x="114919" y="79786"/>
                  </a:cubicBezTo>
                  <a:cubicBezTo>
                    <a:pt x="114919" y="72194"/>
                    <a:pt x="109099" y="63844"/>
                    <a:pt x="97712" y="63844"/>
                  </a:cubicBezTo>
                  <a:cubicBezTo>
                    <a:pt x="90626" y="63844"/>
                    <a:pt x="78986" y="65868"/>
                    <a:pt x="60766" y="86112"/>
                  </a:cubicBezTo>
                  <a:cubicBezTo>
                    <a:pt x="52162" y="95728"/>
                    <a:pt x="42293" y="105850"/>
                    <a:pt x="32678" y="109646"/>
                  </a:cubicBezTo>
                  <a:lnTo>
                    <a:pt x="58995" y="2858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0E783637-DEF8-E157-E828-50EC84E913B3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8200563" y="3688684"/>
              <a:ext cx="10122" cy="253051"/>
            </a:xfrm>
            <a:custGeom>
              <a:avLst/>
              <a:gdLst>
                <a:gd name="connsiteX0" fmla="*/ 10415 w 10122"/>
                <a:gd name="connsiteY0" fmla="*/ 9185 h 253051"/>
                <a:gd name="connsiteX1" fmla="*/ 5354 w 10122"/>
                <a:gd name="connsiteY1" fmla="*/ 75 h 253051"/>
                <a:gd name="connsiteX2" fmla="*/ 292 w 10122"/>
                <a:gd name="connsiteY2" fmla="*/ 9185 h 253051"/>
                <a:gd name="connsiteX3" fmla="*/ 292 w 10122"/>
                <a:gd name="connsiteY3" fmla="*/ 244016 h 253051"/>
                <a:gd name="connsiteX4" fmla="*/ 5354 w 10122"/>
                <a:gd name="connsiteY4" fmla="*/ 253126 h 253051"/>
                <a:gd name="connsiteX5" fmla="*/ 10415 w 10122"/>
                <a:gd name="connsiteY5" fmla="*/ 244016 h 253051"/>
                <a:gd name="connsiteX6" fmla="*/ 10415 w 10122"/>
                <a:gd name="connsiteY6" fmla="*/ 918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2" h="253051">
                  <a:moveTo>
                    <a:pt x="10415" y="9185"/>
                  </a:moveTo>
                  <a:cubicBezTo>
                    <a:pt x="10415" y="4630"/>
                    <a:pt x="10415" y="75"/>
                    <a:pt x="5354" y="75"/>
                  </a:cubicBezTo>
                  <a:cubicBezTo>
                    <a:pt x="292" y="75"/>
                    <a:pt x="292" y="4630"/>
                    <a:pt x="292" y="9185"/>
                  </a:cubicBezTo>
                  <a:lnTo>
                    <a:pt x="292" y="244016"/>
                  </a:lnTo>
                  <a:cubicBezTo>
                    <a:pt x="292" y="248571"/>
                    <a:pt x="292" y="253126"/>
                    <a:pt x="5354" y="253126"/>
                  </a:cubicBezTo>
                  <a:cubicBezTo>
                    <a:pt x="10415" y="253126"/>
                    <a:pt x="10415" y="248571"/>
                    <a:pt x="10415" y="244016"/>
                  </a:cubicBezTo>
                  <a:lnTo>
                    <a:pt x="10415" y="9185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8257377-294E-9F2A-B721-7C4A7145558A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8291266" y="3765106"/>
              <a:ext cx="82747" cy="116150"/>
            </a:xfrm>
            <a:custGeom>
              <a:avLst/>
              <a:gdLst>
                <a:gd name="connsiteX0" fmla="*/ 44581 w 82747"/>
                <a:gd name="connsiteY0" fmla="*/ 64350 h 116150"/>
                <a:gd name="connsiteX1" fmla="*/ 70898 w 82747"/>
                <a:gd name="connsiteY1" fmla="*/ 87630 h 116150"/>
                <a:gd name="connsiteX2" fmla="*/ 42303 w 82747"/>
                <a:gd name="connsiteY2" fmla="*/ 110658 h 116150"/>
                <a:gd name="connsiteX3" fmla="*/ 7129 w 82747"/>
                <a:gd name="connsiteY3" fmla="*/ 74725 h 116150"/>
                <a:gd name="connsiteX4" fmla="*/ 3587 w 82747"/>
                <a:gd name="connsiteY4" fmla="*/ 70423 h 116150"/>
                <a:gd name="connsiteX5" fmla="*/ 297 w 82747"/>
                <a:gd name="connsiteY5" fmla="*/ 76749 h 116150"/>
                <a:gd name="connsiteX6" fmla="*/ 297 w 82747"/>
                <a:gd name="connsiteY6" fmla="*/ 110152 h 116150"/>
                <a:gd name="connsiteX7" fmla="*/ 3080 w 82747"/>
                <a:gd name="connsiteY7" fmla="*/ 116225 h 116150"/>
                <a:gd name="connsiteX8" fmla="*/ 9407 w 82747"/>
                <a:gd name="connsiteY8" fmla="*/ 111164 h 116150"/>
                <a:gd name="connsiteX9" fmla="*/ 14468 w 82747"/>
                <a:gd name="connsiteY9" fmla="*/ 105344 h 116150"/>
                <a:gd name="connsiteX10" fmla="*/ 42303 w 82747"/>
                <a:gd name="connsiteY10" fmla="*/ 116225 h 116150"/>
                <a:gd name="connsiteX11" fmla="*/ 83045 w 82747"/>
                <a:gd name="connsiteY11" fmla="*/ 81051 h 116150"/>
                <a:gd name="connsiteX12" fmla="*/ 72416 w 82747"/>
                <a:gd name="connsiteY12" fmla="*/ 57011 h 116150"/>
                <a:gd name="connsiteX13" fmla="*/ 43569 w 82747"/>
                <a:gd name="connsiteY13" fmla="*/ 44865 h 116150"/>
                <a:gd name="connsiteX14" fmla="*/ 12443 w 82747"/>
                <a:gd name="connsiteY14" fmla="*/ 24115 h 116150"/>
                <a:gd name="connsiteX15" fmla="*/ 40785 w 82747"/>
                <a:gd name="connsiteY15" fmla="*/ 4883 h 116150"/>
                <a:gd name="connsiteX16" fmla="*/ 70392 w 82747"/>
                <a:gd name="connsiteY16" fmla="*/ 35502 h 116150"/>
                <a:gd name="connsiteX17" fmla="*/ 73429 w 82747"/>
                <a:gd name="connsiteY17" fmla="*/ 37779 h 116150"/>
                <a:gd name="connsiteX18" fmla="*/ 76718 w 82747"/>
                <a:gd name="connsiteY18" fmla="*/ 31706 h 116150"/>
                <a:gd name="connsiteX19" fmla="*/ 76718 w 82747"/>
                <a:gd name="connsiteY19" fmla="*/ 6148 h 116150"/>
                <a:gd name="connsiteX20" fmla="*/ 73935 w 82747"/>
                <a:gd name="connsiteY20" fmla="*/ 75 h 116150"/>
                <a:gd name="connsiteX21" fmla="*/ 68874 w 82747"/>
                <a:gd name="connsiteY21" fmla="*/ 3111 h 116150"/>
                <a:gd name="connsiteX22" fmla="*/ 64572 w 82747"/>
                <a:gd name="connsiteY22" fmla="*/ 7160 h 116150"/>
                <a:gd name="connsiteX23" fmla="*/ 40785 w 82747"/>
                <a:gd name="connsiteY23" fmla="*/ 75 h 116150"/>
                <a:gd name="connsiteX24" fmla="*/ 297 w 82747"/>
                <a:gd name="connsiteY24" fmla="*/ 31200 h 116150"/>
                <a:gd name="connsiteX25" fmla="*/ 11178 w 82747"/>
                <a:gd name="connsiteY25" fmla="*/ 52709 h 116150"/>
                <a:gd name="connsiteX26" fmla="*/ 44581 w 82747"/>
                <a:gd name="connsiteY26" fmla="*/ 64350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747" h="116150">
                  <a:moveTo>
                    <a:pt x="44581" y="64350"/>
                  </a:moveTo>
                  <a:cubicBezTo>
                    <a:pt x="50148" y="65362"/>
                    <a:pt x="70898" y="69411"/>
                    <a:pt x="70898" y="87630"/>
                  </a:cubicBezTo>
                  <a:cubicBezTo>
                    <a:pt x="70898" y="100536"/>
                    <a:pt x="62041" y="110658"/>
                    <a:pt x="42303" y="110658"/>
                  </a:cubicBezTo>
                  <a:cubicBezTo>
                    <a:pt x="21047" y="110658"/>
                    <a:pt x="11937" y="96234"/>
                    <a:pt x="7129" y="74725"/>
                  </a:cubicBezTo>
                  <a:cubicBezTo>
                    <a:pt x="6370" y="71435"/>
                    <a:pt x="6117" y="70423"/>
                    <a:pt x="3587" y="70423"/>
                  </a:cubicBezTo>
                  <a:cubicBezTo>
                    <a:pt x="297" y="70423"/>
                    <a:pt x="297" y="72194"/>
                    <a:pt x="297" y="76749"/>
                  </a:cubicBezTo>
                  <a:lnTo>
                    <a:pt x="297" y="110152"/>
                  </a:lnTo>
                  <a:cubicBezTo>
                    <a:pt x="297" y="114454"/>
                    <a:pt x="297" y="116225"/>
                    <a:pt x="3080" y="116225"/>
                  </a:cubicBezTo>
                  <a:cubicBezTo>
                    <a:pt x="4346" y="116225"/>
                    <a:pt x="4599" y="115972"/>
                    <a:pt x="9407" y="111164"/>
                  </a:cubicBezTo>
                  <a:cubicBezTo>
                    <a:pt x="9913" y="110658"/>
                    <a:pt x="9913" y="110152"/>
                    <a:pt x="14468" y="105344"/>
                  </a:cubicBezTo>
                  <a:cubicBezTo>
                    <a:pt x="25602" y="115972"/>
                    <a:pt x="36989" y="116225"/>
                    <a:pt x="42303" y="116225"/>
                  </a:cubicBezTo>
                  <a:cubicBezTo>
                    <a:pt x="71404" y="116225"/>
                    <a:pt x="83045" y="99271"/>
                    <a:pt x="83045" y="81051"/>
                  </a:cubicBezTo>
                  <a:cubicBezTo>
                    <a:pt x="83045" y="67639"/>
                    <a:pt x="75453" y="60048"/>
                    <a:pt x="72416" y="57011"/>
                  </a:cubicBezTo>
                  <a:cubicBezTo>
                    <a:pt x="64066" y="48914"/>
                    <a:pt x="54197" y="46889"/>
                    <a:pt x="43569" y="44865"/>
                  </a:cubicBezTo>
                  <a:cubicBezTo>
                    <a:pt x="29398" y="42081"/>
                    <a:pt x="12443" y="38792"/>
                    <a:pt x="12443" y="24115"/>
                  </a:cubicBezTo>
                  <a:cubicBezTo>
                    <a:pt x="12443" y="15258"/>
                    <a:pt x="19023" y="4883"/>
                    <a:pt x="40785" y="4883"/>
                  </a:cubicBezTo>
                  <a:cubicBezTo>
                    <a:pt x="68621" y="4883"/>
                    <a:pt x="69886" y="27657"/>
                    <a:pt x="70392" y="35502"/>
                  </a:cubicBezTo>
                  <a:cubicBezTo>
                    <a:pt x="70645" y="37779"/>
                    <a:pt x="72923" y="37779"/>
                    <a:pt x="73429" y="37779"/>
                  </a:cubicBezTo>
                  <a:cubicBezTo>
                    <a:pt x="76718" y="37779"/>
                    <a:pt x="76718" y="36514"/>
                    <a:pt x="76718" y="31706"/>
                  </a:cubicBezTo>
                  <a:lnTo>
                    <a:pt x="76718" y="6148"/>
                  </a:lnTo>
                  <a:cubicBezTo>
                    <a:pt x="76718" y="1846"/>
                    <a:pt x="76718" y="75"/>
                    <a:pt x="73935" y="75"/>
                  </a:cubicBezTo>
                  <a:cubicBezTo>
                    <a:pt x="72670" y="75"/>
                    <a:pt x="72163" y="75"/>
                    <a:pt x="68874" y="3111"/>
                  </a:cubicBezTo>
                  <a:cubicBezTo>
                    <a:pt x="68115" y="4124"/>
                    <a:pt x="65584" y="6401"/>
                    <a:pt x="64572" y="7160"/>
                  </a:cubicBezTo>
                  <a:cubicBezTo>
                    <a:pt x="54956" y="75"/>
                    <a:pt x="44581" y="75"/>
                    <a:pt x="40785" y="75"/>
                  </a:cubicBezTo>
                  <a:cubicBezTo>
                    <a:pt x="9913" y="75"/>
                    <a:pt x="297" y="17029"/>
                    <a:pt x="297" y="31200"/>
                  </a:cubicBezTo>
                  <a:cubicBezTo>
                    <a:pt x="297" y="40057"/>
                    <a:pt x="4346" y="47142"/>
                    <a:pt x="11178" y="52709"/>
                  </a:cubicBezTo>
                  <a:cubicBezTo>
                    <a:pt x="19276" y="59289"/>
                    <a:pt x="26361" y="60807"/>
                    <a:pt x="44581" y="64350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CD6ED62F-CECF-7C53-22F0-3AB54C9274CB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8391081" y="3709181"/>
              <a:ext cx="54152" cy="169291"/>
            </a:xfrm>
            <a:custGeom>
              <a:avLst/>
              <a:gdLst>
                <a:gd name="connsiteX0" fmla="*/ 36740 w 54152"/>
                <a:gd name="connsiteY0" fmla="*/ 57517 h 169291"/>
                <a:gd name="connsiteX1" fmla="*/ 1313 w 54152"/>
                <a:gd name="connsiteY1" fmla="*/ 60301 h 169291"/>
                <a:gd name="connsiteX2" fmla="*/ 1313 w 54152"/>
                <a:gd name="connsiteY2" fmla="*/ 68145 h 169291"/>
                <a:gd name="connsiteX3" fmla="*/ 20039 w 54152"/>
                <a:gd name="connsiteY3" fmla="*/ 82063 h 169291"/>
                <a:gd name="connsiteX4" fmla="*/ 20039 w 54152"/>
                <a:gd name="connsiteY4" fmla="*/ 150134 h 169291"/>
                <a:gd name="connsiteX5" fmla="*/ 301 w 54152"/>
                <a:gd name="connsiteY5" fmla="*/ 161521 h 169291"/>
                <a:gd name="connsiteX6" fmla="*/ 301 w 54152"/>
                <a:gd name="connsiteY6" fmla="*/ 169366 h 169291"/>
                <a:gd name="connsiteX7" fmla="*/ 28136 w 54152"/>
                <a:gd name="connsiteY7" fmla="*/ 168607 h 169291"/>
                <a:gd name="connsiteX8" fmla="*/ 54454 w 54152"/>
                <a:gd name="connsiteY8" fmla="*/ 169366 h 169291"/>
                <a:gd name="connsiteX9" fmla="*/ 54454 w 54152"/>
                <a:gd name="connsiteY9" fmla="*/ 161521 h 169291"/>
                <a:gd name="connsiteX10" fmla="*/ 36740 w 54152"/>
                <a:gd name="connsiteY10" fmla="*/ 150387 h 169291"/>
                <a:gd name="connsiteX11" fmla="*/ 36740 w 54152"/>
                <a:gd name="connsiteY11" fmla="*/ 57517 h 169291"/>
                <a:gd name="connsiteX12" fmla="*/ 37752 w 54152"/>
                <a:gd name="connsiteY12" fmla="*/ 13486 h 169291"/>
                <a:gd name="connsiteX13" fmla="*/ 24341 w 54152"/>
                <a:gd name="connsiteY13" fmla="*/ 75 h 169291"/>
                <a:gd name="connsiteX14" fmla="*/ 10929 w 54152"/>
                <a:gd name="connsiteY14" fmla="*/ 13486 h 169291"/>
                <a:gd name="connsiteX15" fmla="*/ 24341 w 54152"/>
                <a:gd name="connsiteY15" fmla="*/ 26898 h 169291"/>
                <a:gd name="connsiteX16" fmla="*/ 37752 w 54152"/>
                <a:gd name="connsiteY16" fmla="*/ 13486 h 16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152" h="169291">
                  <a:moveTo>
                    <a:pt x="36740" y="57517"/>
                  </a:moveTo>
                  <a:lnTo>
                    <a:pt x="1313" y="60301"/>
                  </a:lnTo>
                  <a:lnTo>
                    <a:pt x="1313" y="68145"/>
                  </a:lnTo>
                  <a:cubicBezTo>
                    <a:pt x="17761" y="68145"/>
                    <a:pt x="20039" y="69664"/>
                    <a:pt x="20039" y="82063"/>
                  </a:cubicBezTo>
                  <a:lnTo>
                    <a:pt x="20039" y="150134"/>
                  </a:lnTo>
                  <a:cubicBezTo>
                    <a:pt x="20039" y="161521"/>
                    <a:pt x="17255" y="161521"/>
                    <a:pt x="301" y="161521"/>
                  </a:cubicBezTo>
                  <a:lnTo>
                    <a:pt x="301" y="169366"/>
                  </a:lnTo>
                  <a:cubicBezTo>
                    <a:pt x="8398" y="169113"/>
                    <a:pt x="22063" y="168607"/>
                    <a:pt x="28136" y="168607"/>
                  </a:cubicBezTo>
                  <a:cubicBezTo>
                    <a:pt x="36993" y="168607"/>
                    <a:pt x="45850" y="169113"/>
                    <a:pt x="54454" y="169366"/>
                  </a:cubicBezTo>
                  <a:lnTo>
                    <a:pt x="54454" y="161521"/>
                  </a:lnTo>
                  <a:cubicBezTo>
                    <a:pt x="37752" y="161521"/>
                    <a:pt x="36740" y="160256"/>
                    <a:pt x="36740" y="150387"/>
                  </a:cubicBezTo>
                  <a:lnTo>
                    <a:pt x="36740" y="57517"/>
                  </a:lnTo>
                  <a:close/>
                  <a:moveTo>
                    <a:pt x="37752" y="13486"/>
                  </a:moveTo>
                  <a:cubicBezTo>
                    <a:pt x="37752" y="5389"/>
                    <a:pt x="31426" y="75"/>
                    <a:pt x="24341" y="75"/>
                  </a:cubicBezTo>
                  <a:cubicBezTo>
                    <a:pt x="16496" y="75"/>
                    <a:pt x="10929" y="6907"/>
                    <a:pt x="10929" y="13486"/>
                  </a:cubicBezTo>
                  <a:cubicBezTo>
                    <a:pt x="10929" y="20319"/>
                    <a:pt x="16496" y="26898"/>
                    <a:pt x="24341" y="26898"/>
                  </a:cubicBezTo>
                  <a:cubicBezTo>
                    <a:pt x="31426" y="26898"/>
                    <a:pt x="37752" y="21584"/>
                    <a:pt x="37752" y="13486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120E0FE2-931E-9CEC-3838-8D5172008132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8461120" y="3766624"/>
              <a:ext cx="127284" cy="111848"/>
            </a:xfrm>
            <a:custGeom>
              <a:avLst/>
              <a:gdLst>
                <a:gd name="connsiteX0" fmla="*/ 20042 w 127284"/>
                <a:gd name="connsiteY0" fmla="*/ 24874 h 111848"/>
                <a:gd name="connsiteX1" fmla="*/ 20042 w 127284"/>
                <a:gd name="connsiteY1" fmla="*/ 92691 h 111848"/>
                <a:gd name="connsiteX2" fmla="*/ 304 w 127284"/>
                <a:gd name="connsiteY2" fmla="*/ 104079 h 111848"/>
                <a:gd name="connsiteX3" fmla="*/ 304 w 127284"/>
                <a:gd name="connsiteY3" fmla="*/ 111923 h 111848"/>
                <a:gd name="connsiteX4" fmla="*/ 28898 w 127284"/>
                <a:gd name="connsiteY4" fmla="*/ 111164 h 111848"/>
                <a:gd name="connsiteX5" fmla="*/ 57240 w 127284"/>
                <a:gd name="connsiteY5" fmla="*/ 111923 h 111848"/>
                <a:gd name="connsiteX6" fmla="*/ 57240 w 127284"/>
                <a:gd name="connsiteY6" fmla="*/ 104079 h 111848"/>
                <a:gd name="connsiteX7" fmla="*/ 37502 w 127284"/>
                <a:gd name="connsiteY7" fmla="*/ 92691 h 111848"/>
                <a:gd name="connsiteX8" fmla="*/ 37502 w 127284"/>
                <a:gd name="connsiteY8" fmla="*/ 46130 h 111848"/>
                <a:gd name="connsiteX9" fmla="*/ 71664 w 127284"/>
                <a:gd name="connsiteY9" fmla="*/ 5642 h 111848"/>
                <a:gd name="connsiteX10" fmla="*/ 90390 w 127284"/>
                <a:gd name="connsiteY10" fmla="*/ 33731 h 111848"/>
                <a:gd name="connsiteX11" fmla="*/ 90390 w 127284"/>
                <a:gd name="connsiteY11" fmla="*/ 92691 h 111848"/>
                <a:gd name="connsiteX12" fmla="*/ 70652 w 127284"/>
                <a:gd name="connsiteY12" fmla="*/ 104079 h 111848"/>
                <a:gd name="connsiteX13" fmla="*/ 70652 w 127284"/>
                <a:gd name="connsiteY13" fmla="*/ 111923 h 111848"/>
                <a:gd name="connsiteX14" fmla="*/ 99247 w 127284"/>
                <a:gd name="connsiteY14" fmla="*/ 111164 h 111848"/>
                <a:gd name="connsiteX15" fmla="*/ 127588 w 127284"/>
                <a:gd name="connsiteY15" fmla="*/ 111923 h 111848"/>
                <a:gd name="connsiteX16" fmla="*/ 127588 w 127284"/>
                <a:gd name="connsiteY16" fmla="*/ 104079 h 111848"/>
                <a:gd name="connsiteX17" fmla="*/ 107850 w 127284"/>
                <a:gd name="connsiteY17" fmla="*/ 96487 h 111848"/>
                <a:gd name="connsiteX18" fmla="*/ 107850 w 127284"/>
                <a:gd name="connsiteY18" fmla="*/ 48154 h 111848"/>
                <a:gd name="connsiteX19" fmla="*/ 100006 w 127284"/>
                <a:gd name="connsiteY19" fmla="*/ 9438 h 111848"/>
                <a:gd name="connsiteX20" fmla="*/ 73435 w 127284"/>
                <a:gd name="connsiteY20" fmla="*/ 75 h 111848"/>
                <a:gd name="connsiteX21" fmla="*/ 35984 w 127284"/>
                <a:gd name="connsiteY21" fmla="*/ 26645 h 111848"/>
                <a:gd name="connsiteX22" fmla="*/ 35984 w 127284"/>
                <a:gd name="connsiteY22" fmla="*/ 75 h 111848"/>
                <a:gd name="connsiteX23" fmla="*/ 304 w 127284"/>
                <a:gd name="connsiteY23" fmla="*/ 2858 h 111848"/>
                <a:gd name="connsiteX24" fmla="*/ 304 w 127284"/>
                <a:gd name="connsiteY24" fmla="*/ 10703 h 111848"/>
                <a:gd name="connsiteX25" fmla="*/ 20042 w 127284"/>
                <a:gd name="connsiteY25" fmla="*/ 2487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284" h="111848">
                  <a:moveTo>
                    <a:pt x="20042" y="24874"/>
                  </a:moveTo>
                  <a:lnTo>
                    <a:pt x="20042" y="92691"/>
                  </a:lnTo>
                  <a:cubicBezTo>
                    <a:pt x="20042" y="104079"/>
                    <a:pt x="17258" y="104079"/>
                    <a:pt x="304" y="104079"/>
                  </a:cubicBezTo>
                  <a:lnTo>
                    <a:pt x="304" y="111923"/>
                  </a:lnTo>
                  <a:cubicBezTo>
                    <a:pt x="9160" y="111670"/>
                    <a:pt x="22066" y="111164"/>
                    <a:pt x="28898" y="111164"/>
                  </a:cubicBezTo>
                  <a:cubicBezTo>
                    <a:pt x="35478" y="111164"/>
                    <a:pt x="48636" y="111670"/>
                    <a:pt x="57240" y="111923"/>
                  </a:cubicBezTo>
                  <a:lnTo>
                    <a:pt x="57240" y="104079"/>
                  </a:lnTo>
                  <a:cubicBezTo>
                    <a:pt x="40286" y="104079"/>
                    <a:pt x="37502" y="104079"/>
                    <a:pt x="37502" y="92691"/>
                  </a:cubicBezTo>
                  <a:lnTo>
                    <a:pt x="37502" y="46130"/>
                  </a:lnTo>
                  <a:cubicBezTo>
                    <a:pt x="37502" y="19813"/>
                    <a:pt x="55469" y="5642"/>
                    <a:pt x="71664" y="5642"/>
                  </a:cubicBezTo>
                  <a:cubicBezTo>
                    <a:pt x="87606" y="5642"/>
                    <a:pt x="90390" y="19307"/>
                    <a:pt x="90390" y="33731"/>
                  </a:cubicBezTo>
                  <a:lnTo>
                    <a:pt x="90390" y="92691"/>
                  </a:lnTo>
                  <a:cubicBezTo>
                    <a:pt x="90390" y="104079"/>
                    <a:pt x="87606" y="104079"/>
                    <a:pt x="70652" y="104079"/>
                  </a:cubicBezTo>
                  <a:lnTo>
                    <a:pt x="70652" y="111923"/>
                  </a:lnTo>
                  <a:cubicBezTo>
                    <a:pt x="79509" y="111670"/>
                    <a:pt x="92414" y="111164"/>
                    <a:pt x="99247" y="111164"/>
                  </a:cubicBezTo>
                  <a:cubicBezTo>
                    <a:pt x="105826" y="111164"/>
                    <a:pt x="118985" y="111670"/>
                    <a:pt x="127588" y="111923"/>
                  </a:cubicBezTo>
                  <a:lnTo>
                    <a:pt x="127588" y="104079"/>
                  </a:lnTo>
                  <a:cubicBezTo>
                    <a:pt x="114430" y="104079"/>
                    <a:pt x="108103" y="104079"/>
                    <a:pt x="107850" y="96487"/>
                  </a:cubicBezTo>
                  <a:lnTo>
                    <a:pt x="107850" y="48154"/>
                  </a:lnTo>
                  <a:cubicBezTo>
                    <a:pt x="107850" y="26392"/>
                    <a:pt x="107850" y="18547"/>
                    <a:pt x="100006" y="9438"/>
                  </a:cubicBezTo>
                  <a:cubicBezTo>
                    <a:pt x="96463" y="5136"/>
                    <a:pt x="88112" y="75"/>
                    <a:pt x="73435" y="75"/>
                  </a:cubicBezTo>
                  <a:cubicBezTo>
                    <a:pt x="54963" y="75"/>
                    <a:pt x="43069" y="10956"/>
                    <a:pt x="35984" y="26645"/>
                  </a:cubicBezTo>
                  <a:lnTo>
                    <a:pt x="35984" y="75"/>
                  </a:lnTo>
                  <a:lnTo>
                    <a:pt x="304" y="2858"/>
                  </a:lnTo>
                  <a:lnTo>
                    <a:pt x="304" y="10703"/>
                  </a:lnTo>
                  <a:cubicBezTo>
                    <a:pt x="18017" y="10703"/>
                    <a:pt x="20042" y="12474"/>
                    <a:pt x="20042" y="24874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2EEE5FF-F659-EBA9-3A6A-5857DF814DB4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8643120" y="3766624"/>
              <a:ext cx="118174" cy="166507"/>
            </a:xfrm>
            <a:custGeom>
              <a:avLst/>
              <a:gdLst>
                <a:gd name="connsiteX0" fmla="*/ 116461 w 118174"/>
                <a:gd name="connsiteY0" fmla="*/ 41828 h 166507"/>
                <a:gd name="connsiteX1" fmla="*/ 118486 w 118174"/>
                <a:gd name="connsiteY1" fmla="*/ 27151 h 166507"/>
                <a:gd name="connsiteX2" fmla="*/ 89385 w 118174"/>
                <a:gd name="connsiteY2" fmla="*/ 75 h 166507"/>
                <a:gd name="connsiteX3" fmla="*/ 50162 w 118174"/>
                <a:gd name="connsiteY3" fmla="*/ 22090 h 166507"/>
                <a:gd name="connsiteX4" fmla="*/ 26881 w 118174"/>
                <a:gd name="connsiteY4" fmla="*/ 75 h 166507"/>
                <a:gd name="connsiteX5" fmla="*/ 8155 w 118174"/>
                <a:gd name="connsiteY5" fmla="*/ 14499 h 166507"/>
                <a:gd name="connsiteX6" fmla="*/ 311 w 118174"/>
                <a:gd name="connsiteY6" fmla="*/ 39045 h 166507"/>
                <a:gd name="connsiteX7" fmla="*/ 3347 w 118174"/>
                <a:gd name="connsiteY7" fmla="*/ 41575 h 166507"/>
                <a:gd name="connsiteX8" fmla="*/ 7649 w 118174"/>
                <a:gd name="connsiteY8" fmla="*/ 35755 h 166507"/>
                <a:gd name="connsiteX9" fmla="*/ 26122 w 118174"/>
                <a:gd name="connsiteY9" fmla="*/ 5642 h 166507"/>
                <a:gd name="connsiteX10" fmla="*/ 33967 w 118174"/>
                <a:gd name="connsiteY10" fmla="*/ 17282 h 166507"/>
                <a:gd name="connsiteX11" fmla="*/ 29918 w 118174"/>
                <a:gd name="connsiteY11" fmla="*/ 38538 h 166507"/>
                <a:gd name="connsiteX12" fmla="*/ 15241 w 118174"/>
                <a:gd name="connsiteY12" fmla="*/ 96993 h 166507"/>
                <a:gd name="connsiteX13" fmla="*/ 12963 w 118174"/>
                <a:gd name="connsiteY13" fmla="*/ 107874 h 166507"/>
                <a:gd name="connsiteX14" fmla="*/ 20302 w 118174"/>
                <a:gd name="connsiteY14" fmla="*/ 114707 h 166507"/>
                <a:gd name="connsiteX15" fmla="*/ 29665 w 118174"/>
                <a:gd name="connsiteY15" fmla="*/ 107621 h 166507"/>
                <a:gd name="connsiteX16" fmla="*/ 34473 w 118174"/>
                <a:gd name="connsiteY16" fmla="*/ 88896 h 166507"/>
                <a:gd name="connsiteX17" fmla="*/ 40040 w 118174"/>
                <a:gd name="connsiteY17" fmla="*/ 66121 h 166507"/>
                <a:gd name="connsiteX18" fmla="*/ 44342 w 118174"/>
                <a:gd name="connsiteY18" fmla="*/ 49167 h 166507"/>
                <a:gd name="connsiteX19" fmla="*/ 47125 w 118174"/>
                <a:gd name="connsiteY19" fmla="*/ 37779 h 166507"/>
                <a:gd name="connsiteX20" fmla="*/ 64333 w 118174"/>
                <a:gd name="connsiteY20" fmla="*/ 14499 h 166507"/>
                <a:gd name="connsiteX21" fmla="*/ 88626 w 118174"/>
                <a:gd name="connsiteY21" fmla="*/ 5642 h 166507"/>
                <a:gd name="connsiteX22" fmla="*/ 102290 w 118174"/>
                <a:gd name="connsiteY22" fmla="*/ 23355 h 166507"/>
                <a:gd name="connsiteX23" fmla="*/ 99760 w 118174"/>
                <a:gd name="connsiteY23" fmla="*/ 39298 h 166507"/>
                <a:gd name="connsiteX24" fmla="*/ 70912 w 118174"/>
                <a:gd name="connsiteY24" fmla="*/ 155701 h 166507"/>
                <a:gd name="connsiteX25" fmla="*/ 70153 w 118174"/>
                <a:gd name="connsiteY25" fmla="*/ 159750 h 166507"/>
                <a:gd name="connsiteX26" fmla="*/ 77238 w 118174"/>
                <a:gd name="connsiteY26" fmla="*/ 166582 h 166507"/>
                <a:gd name="connsiteX27" fmla="*/ 87613 w 118174"/>
                <a:gd name="connsiteY27" fmla="*/ 156460 h 166507"/>
                <a:gd name="connsiteX28" fmla="*/ 116461 w 118174"/>
                <a:gd name="connsiteY28" fmla="*/ 41828 h 16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174" h="166507">
                  <a:moveTo>
                    <a:pt x="116461" y="41828"/>
                  </a:moveTo>
                  <a:cubicBezTo>
                    <a:pt x="117727" y="37273"/>
                    <a:pt x="118486" y="33984"/>
                    <a:pt x="118486" y="27151"/>
                  </a:cubicBezTo>
                  <a:cubicBezTo>
                    <a:pt x="118486" y="10703"/>
                    <a:pt x="108364" y="75"/>
                    <a:pt x="89385" y="75"/>
                  </a:cubicBezTo>
                  <a:cubicBezTo>
                    <a:pt x="69394" y="75"/>
                    <a:pt x="56235" y="13233"/>
                    <a:pt x="50162" y="22090"/>
                  </a:cubicBezTo>
                  <a:cubicBezTo>
                    <a:pt x="48897" y="7666"/>
                    <a:pt x="38268" y="75"/>
                    <a:pt x="26881" y="75"/>
                  </a:cubicBezTo>
                  <a:cubicBezTo>
                    <a:pt x="15241" y="75"/>
                    <a:pt x="10433" y="9944"/>
                    <a:pt x="8155" y="14499"/>
                  </a:cubicBezTo>
                  <a:cubicBezTo>
                    <a:pt x="3600" y="23102"/>
                    <a:pt x="311" y="38285"/>
                    <a:pt x="311" y="39045"/>
                  </a:cubicBezTo>
                  <a:cubicBezTo>
                    <a:pt x="311" y="41575"/>
                    <a:pt x="2841" y="41575"/>
                    <a:pt x="3347" y="41575"/>
                  </a:cubicBezTo>
                  <a:cubicBezTo>
                    <a:pt x="5878" y="41575"/>
                    <a:pt x="6131" y="41322"/>
                    <a:pt x="7649" y="35755"/>
                  </a:cubicBezTo>
                  <a:cubicBezTo>
                    <a:pt x="11951" y="17788"/>
                    <a:pt x="17012" y="5642"/>
                    <a:pt x="26122" y="5642"/>
                  </a:cubicBezTo>
                  <a:cubicBezTo>
                    <a:pt x="30424" y="5642"/>
                    <a:pt x="33967" y="7666"/>
                    <a:pt x="33967" y="17282"/>
                  </a:cubicBezTo>
                  <a:cubicBezTo>
                    <a:pt x="33967" y="22596"/>
                    <a:pt x="33207" y="25380"/>
                    <a:pt x="29918" y="38538"/>
                  </a:cubicBezTo>
                  <a:lnTo>
                    <a:pt x="15241" y="96993"/>
                  </a:lnTo>
                  <a:cubicBezTo>
                    <a:pt x="14482" y="100789"/>
                    <a:pt x="12963" y="106609"/>
                    <a:pt x="12963" y="107874"/>
                  </a:cubicBezTo>
                  <a:cubicBezTo>
                    <a:pt x="12963" y="112429"/>
                    <a:pt x="16506" y="114707"/>
                    <a:pt x="20302" y="114707"/>
                  </a:cubicBezTo>
                  <a:cubicBezTo>
                    <a:pt x="23338" y="114707"/>
                    <a:pt x="27893" y="112682"/>
                    <a:pt x="29665" y="107621"/>
                  </a:cubicBezTo>
                  <a:cubicBezTo>
                    <a:pt x="29918" y="107115"/>
                    <a:pt x="32954" y="95222"/>
                    <a:pt x="34473" y="88896"/>
                  </a:cubicBezTo>
                  <a:lnTo>
                    <a:pt x="40040" y="66121"/>
                  </a:lnTo>
                  <a:cubicBezTo>
                    <a:pt x="41558" y="60554"/>
                    <a:pt x="43076" y="54987"/>
                    <a:pt x="44342" y="49167"/>
                  </a:cubicBezTo>
                  <a:cubicBezTo>
                    <a:pt x="44848" y="47648"/>
                    <a:pt x="46872" y="39298"/>
                    <a:pt x="47125" y="37779"/>
                  </a:cubicBezTo>
                  <a:cubicBezTo>
                    <a:pt x="47884" y="35502"/>
                    <a:pt x="55729" y="21331"/>
                    <a:pt x="64333" y="14499"/>
                  </a:cubicBezTo>
                  <a:cubicBezTo>
                    <a:pt x="69900" y="10450"/>
                    <a:pt x="77744" y="5642"/>
                    <a:pt x="88626" y="5642"/>
                  </a:cubicBezTo>
                  <a:cubicBezTo>
                    <a:pt x="99507" y="5642"/>
                    <a:pt x="102290" y="14246"/>
                    <a:pt x="102290" y="23355"/>
                  </a:cubicBezTo>
                  <a:cubicBezTo>
                    <a:pt x="102290" y="24621"/>
                    <a:pt x="102290" y="29176"/>
                    <a:pt x="99760" y="39298"/>
                  </a:cubicBezTo>
                  <a:lnTo>
                    <a:pt x="70912" y="155701"/>
                  </a:lnTo>
                  <a:cubicBezTo>
                    <a:pt x="70153" y="158738"/>
                    <a:pt x="70153" y="159244"/>
                    <a:pt x="70153" y="159750"/>
                  </a:cubicBezTo>
                  <a:cubicBezTo>
                    <a:pt x="70153" y="163546"/>
                    <a:pt x="72936" y="166582"/>
                    <a:pt x="77238" y="166582"/>
                  </a:cubicBezTo>
                  <a:cubicBezTo>
                    <a:pt x="85083" y="166582"/>
                    <a:pt x="86854" y="159244"/>
                    <a:pt x="87613" y="156460"/>
                  </a:cubicBezTo>
                  <a:lnTo>
                    <a:pt x="116461" y="41828"/>
                  </a:ln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7E69079A-3A91-A938-66A7-D2D12DD68261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8779618" y="3587461"/>
              <a:ext cx="96159" cy="455238"/>
            </a:xfrm>
            <a:custGeom>
              <a:avLst/>
              <a:gdLst>
                <a:gd name="connsiteX0" fmla="*/ 96476 w 96159"/>
                <a:gd name="connsiteY0" fmla="*/ 227557 h 455238"/>
                <a:gd name="connsiteX1" fmla="*/ 29670 w 96159"/>
                <a:gd name="connsiteY1" fmla="*/ 20814 h 455238"/>
                <a:gd name="connsiteX2" fmla="*/ 10691 w 96159"/>
                <a:gd name="connsiteY2" fmla="*/ 1582 h 455238"/>
                <a:gd name="connsiteX3" fmla="*/ 5124 w 96159"/>
                <a:gd name="connsiteY3" fmla="*/ 64 h 455238"/>
                <a:gd name="connsiteX4" fmla="*/ 316 w 96159"/>
                <a:gd name="connsiteY4" fmla="*/ 2594 h 455238"/>
                <a:gd name="connsiteX5" fmla="*/ 1834 w 96159"/>
                <a:gd name="connsiteY5" fmla="*/ 5125 h 455238"/>
                <a:gd name="connsiteX6" fmla="*/ 39792 w 96159"/>
                <a:gd name="connsiteY6" fmla="*/ 55735 h 455238"/>
                <a:gd name="connsiteX7" fmla="*/ 77244 w 96159"/>
                <a:gd name="connsiteY7" fmla="*/ 227557 h 455238"/>
                <a:gd name="connsiteX8" fmla="*/ 1328 w 96159"/>
                <a:gd name="connsiteY8" fmla="*/ 450748 h 455238"/>
                <a:gd name="connsiteX9" fmla="*/ 316 w 96159"/>
                <a:gd name="connsiteY9" fmla="*/ 452772 h 455238"/>
                <a:gd name="connsiteX10" fmla="*/ 5124 w 96159"/>
                <a:gd name="connsiteY10" fmla="*/ 455303 h 455238"/>
                <a:gd name="connsiteX11" fmla="*/ 11197 w 96159"/>
                <a:gd name="connsiteY11" fmla="*/ 453278 h 455238"/>
                <a:gd name="connsiteX12" fmla="*/ 79774 w 96159"/>
                <a:gd name="connsiteY12" fmla="*/ 343960 h 455238"/>
                <a:gd name="connsiteX13" fmla="*/ 96476 w 96159"/>
                <a:gd name="connsiteY13" fmla="*/ 227557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159" h="455238">
                  <a:moveTo>
                    <a:pt x="96476" y="227557"/>
                  </a:moveTo>
                  <a:cubicBezTo>
                    <a:pt x="96476" y="154931"/>
                    <a:pt x="79521" y="77750"/>
                    <a:pt x="29670" y="20814"/>
                  </a:cubicBezTo>
                  <a:cubicBezTo>
                    <a:pt x="26127" y="16765"/>
                    <a:pt x="16764" y="6896"/>
                    <a:pt x="10691" y="1582"/>
                  </a:cubicBezTo>
                  <a:cubicBezTo>
                    <a:pt x="8920" y="64"/>
                    <a:pt x="8414" y="64"/>
                    <a:pt x="5124" y="64"/>
                  </a:cubicBezTo>
                  <a:cubicBezTo>
                    <a:pt x="2594" y="64"/>
                    <a:pt x="316" y="64"/>
                    <a:pt x="316" y="2594"/>
                  </a:cubicBezTo>
                  <a:cubicBezTo>
                    <a:pt x="316" y="3606"/>
                    <a:pt x="1328" y="4619"/>
                    <a:pt x="1834" y="5125"/>
                  </a:cubicBezTo>
                  <a:cubicBezTo>
                    <a:pt x="10438" y="13981"/>
                    <a:pt x="24103" y="27899"/>
                    <a:pt x="39792" y="55735"/>
                  </a:cubicBezTo>
                  <a:cubicBezTo>
                    <a:pt x="67122" y="104321"/>
                    <a:pt x="77244" y="166824"/>
                    <a:pt x="77244" y="227557"/>
                  </a:cubicBezTo>
                  <a:cubicBezTo>
                    <a:pt x="77244" y="337381"/>
                    <a:pt x="46878" y="404439"/>
                    <a:pt x="1328" y="450748"/>
                  </a:cubicBezTo>
                  <a:cubicBezTo>
                    <a:pt x="822" y="451254"/>
                    <a:pt x="316" y="452013"/>
                    <a:pt x="316" y="452772"/>
                  </a:cubicBezTo>
                  <a:cubicBezTo>
                    <a:pt x="316" y="455303"/>
                    <a:pt x="2594" y="455303"/>
                    <a:pt x="5124" y="455303"/>
                  </a:cubicBezTo>
                  <a:cubicBezTo>
                    <a:pt x="8414" y="455303"/>
                    <a:pt x="8920" y="455303"/>
                    <a:pt x="11197" y="453278"/>
                  </a:cubicBezTo>
                  <a:cubicBezTo>
                    <a:pt x="35237" y="432528"/>
                    <a:pt x="62314" y="397354"/>
                    <a:pt x="79774" y="343960"/>
                  </a:cubicBezTo>
                  <a:cubicBezTo>
                    <a:pt x="90908" y="309292"/>
                    <a:pt x="96476" y="268298"/>
                    <a:pt x="96476" y="227557"/>
                  </a:cubicBezTo>
                  <a:close/>
                </a:path>
              </a:pathLst>
            </a:custGeom>
            <a:solidFill>
              <a:srgbClr val="000000"/>
            </a:solidFill>
            <a:ln w="254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331" name="Group 330" descr="\documentclass{article}&#10;\usepackage{amsmath}&#10;\usepackage{tensor}&#10;\pagestyle{empty}&#10;\begin{document}&#10;&#10;$$|\vec{k}|=\tensor{g}{^i^j}k_{i}k_{j}, \quad i,j=1,2,3$$&#10;&#10;&#10;\end{document}" title="IguanaTex Vector Display">
            <a:extLst>
              <a:ext uri="{FF2B5EF4-FFF2-40B4-BE49-F238E27FC236}">
                <a16:creationId xmlns:a16="http://schemas.microsoft.com/office/drawing/2014/main" id="{EB04E138-4B63-C96F-F568-4CDD0138357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222500" y="3035300"/>
            <a:ext cx="2977370" cy="315366"/>
            <a:chOff x="6708026" y="4653543"/>
            <a:chExt cx="2977370" cy="315366"/>
          </a:xfrm>
        </p:grpSpPr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FCDE664-A2F2-A450-019C-0B3DEB081666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6708026" y="4710102"/>
              <a:ext cx="10164" cy="248184"/>
            </a:xfrm>
            <a:custGeom>
              <a:avLst/>
              <a:gdLst>
                <a:gd name="connsiteX0" fmla="*/ 10339 w 10164"/>
                <a:gd name="connsiteY0" fmla="*/ 9009 h 248184"/>
                <a:gd name="connsiteX1" fmla="*/ 5257 w 10164"/>
                <a:gd name="connsiteY1" fmla="*/ 75 h 248184"/>
                <a:gd name="connsiteX2" fmla="*/ 174 w 10164"/>
                <a:gd name="connsiteY2" fmla="*/ 9009 h 248184"/>
                <a:gd name="connsiteX3" fmla="*/ 174 w 10164"/>
                <a:gd name="connsiteY3" fmla="*/ 239325 h 248184"/>
                <a:gd name="connsiteX4" fmla="*/ 5257 w 10164"/>
                <a:gd name="connsiteY4" fmla="*/ 248259 h 248184"/>
                <a:gd name="connsiteX5" fmla="*/ 10339 w 10164"/>
                <a:gd name="connsiteY5" fmla="*/ 239325 h 248184"/>
                <a:gd name="connsiteX6" fmla="*/ 10339 w 10164"/>
                <a:gd name="connsiteY6" fmla="*/ 9009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4" h="248184">
                  <a:moveTo>
                    <a:pt x="10339" y="9009"/>
                  </a:moveTo>
                  <a:cubicBezTo>
                    <a:pt x="10339" y="4542"/>
                    <a:pt x="10339" y="75"/>
                    <a:pt x="5257" y="75"/>
                  </a:cubicBezTo>
                  <a:cubicBezTo>
                    <a:pt x="174" y="75"/>
                    <a:pt x="174" y="4542"/>
                    <a:pt x="174" y="9009"/>
                  </a:cubicBezTo>
                  <a:lnTo>
                    <a:pt x="174" y="239325"/>
                  </a:lnTo>
                  <a:cubicBezTo>
                    <a:pt x="174" y="243792"/>
                    <a:pt x="174" y="248259"/>
                    <a:pt x="5257" y="248259"/>
                  </a:cubicBezTo>
                  <a:cubicBezTo>
                    <a:pt x="10339" y="248259"/>
                    <a:pt x="10339" y="243792"/>
                    <a:pt x="10339" y="239325"/>
                  </a:cubicBezTo>
                  <a:lnTo>
                    <a:pt x="10339" y="9009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9319A3C-C608-0F6E-CB25-520BFA9C0FB1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6781699" y="4653543"/>
              <a:ext cx="112576" cy="49140"/>
            </a:xfrm>
            <a:custGeom>
              <a:avLst/>
              <a:gdLst>
                <a:gd name="connsiteX0" fmla="*/ 90391 w 112576"/>
                <a:gd name="connsiteY0" fmla="*/ 29606 h 49140"/>
                <a:gd name="connsiteX1" fmla="*/ 78447 w 112576"/>
                <a:gd name="connsiteY1" fmla="*/ 44249 h 49140"/>
                <a:gd name="connsiteX2" fmla="*/ 83529 w 112576"/>
                <a:gd name="connsiteY2" fmla="*/ 49213 h 49140"/>
                <a:gd name="connsiteX3" fmla="*/ 88358 w 112576"/>
                <a:gd name="connsiteY3" fmla="*/ 45986 h 49140"/>
                <a:gd name="connsiteX4" fmla="*/ 108433 w 112576"/>
                <a:gd name="connsiteY4" fmla="*/ 29854 h 49140"/>
                <a:gd name="connsiteX5" fmla="*/ 112753 w 112576"/>
                <a:gd name="connsiteY5" fmla="*/ 24642 h 49140"/>
                <a:gd name="connsiteX6" fmla="*/ 109196 w 112576"/>
                <a:gd name="connsiteY6" fmla="*/ 19679 h 49140"/>
                <a:gd name="connsiteX7" fmla="*/ 98777 w 112576"/>
                <a:gd name="connsiteY7" fmla="*/ 5532 h 49140"/>
                <a:gd name="connsiteX8" fmla="*/ 93694 w 112576"/>
                <a:gd name="connsiteY8" fmla="*/ 72 h 49140"/>
                <a:gd name="connsiteX9" fmla="*/ 88612 w 112576"/>
                <a:gd name="connsiteY9" fmla="*/ 5284 h 49140"/>
                <a:gd name="connsiteX10" fmla="*/ 94711 w 112576"/>
                <a:gd name="connsiteY10" fmla="*/ 19679 h 49140"/>
                <a:gd name="connsiteX11" fmla="*/ 9071 w 112576"/>
                <a:gd name="connsiteY11" fmla="*/ 19679 h 49140"/>
                <a:gd name="connsiteX12" fmla="*/ 177 w 112576"/>
                <a:gd name="connsiteY12" fmla="*/ 24642 h 49140"/>
                <a:gd name="connsiteX13" fmla="*/ 9071 w 112576"/>
                <a:gd name="connsiteY13" fmla="*/ 29606 h 49140"/>
                <a:gd name="connsiteX14" fmla="*/ 90391 w 112576"/>
                <a:gd name="connsiteY14" fmla="*/ 29606 h 4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76" h="49140">
                  <a:moveTo>
                    <a:pt x="90391" y="29606"/>
                  </a:moveTo>
                  <a:cubicBezTo>
                    <a:pt x="86833" y="32832"/>
                    <a:pt x="78447" y="39782"/>
                    <a:pt x="78447" y="44249"/>
                  </a:cubicBezTo>
                  <a:cubicBezTo>
                    <a:pt x="78447" y="46731"/>
                    <a:pt x="80988" y="49213"/>
                    <a:pt x="83529" y="49213"/>
                  </a:cubicBezTo>
                  <a:cubicBezTo>
                    <a:pt x="85816" y="49213"/>
                    <a:pt x="87087" y="47475"/>
                    <a:pt x="88358" y="45986"/>
                  </a:cubicBezTo>
                  <a:cubicBezTo>
                    <a:pt x="91407" y="42264"/>
                    <a:pt x="97252" y="35314"/>
                    <a:pt x="108433" y="29854"/>
                  </a:cubicBezTo>
                  <a:cubicBezTo>
                    <a:pt x="110212" y="28862"/>
                    <a:pt x="112753" y="27621"/>
                    <a:pt x="112753" y="24642"/>
                  </a:cubicBezTo>
                  <a:cubicBezTo>
                    <a:pt x="112753" y="22161"/>
                    <a:pt x="110975" y="20920"/>
                    <a:pt x="109196" y="19679"/>
                  </a:cubicBezTo>
                  <a:cubicBezTo>
                    <a:pt x="103605" y="15956"/>
                    <a:pt x="100810" y="11489"/>
                    <a:pt x="98777" y="5532"/>
                  </a:cubicBezTo>
                  <a:cubicBezTo>
                    <a:pt x="98268" y="3298"/>
                    <a:pt x="97252" y="72"/>
                    <a:pt x="93694" y="72"/>
                  </a:cubicBezTo>
                  <a:cubicBezTo>
                    <a:pt x="90136" y="72"/>
                    <a:pt x="88612" y="3298"/>
                    <a:pt x="88612" y="5284"/>
                  </a:cubicBezTo>
                  <a:cubicBezTo>
                    <a:pt x="88612" y="6525"/>
                    <a:pt x="90645" y="14467"/>
                    <a:pt x="94711" y="19679"/>
                  </a:cubicBezTo>
                  <a:lnTo>
                    <a:pt x="9071" y="19679"/>
                  </a:lnTo>
                  <a:cubicBezTo>
                    <a:pt x="4751" y="19679"/>
                    <a:pt x="177" y="19679"/>
                    <a:pt x="177" y="24642"/>
                  </a:cubicBezTo>
                  <a:cubicBezTo>
                    <a:pt x="177" y="29606"/>
                    <a:pt x="4751" y="29606"/>
                    <a:pt x="9071" y="29606"/>
                  </a:cubicBezTo>
                  <a:lnTo>
                    <a:pt x="90391" y="29606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51C0D8EE-4DBC-9139-FB76-52C6F11ACBB5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6762352" y="4724001"/>
              <a:ext cx="115117" cy="174970"/>
            </a:xfrm>
            <a:custGeom>
              <a:avLst/>
              <a:gdLst>
                <a:gd name="connsiteX0" fmla="*/ 59134 w 115117"/>
                <a:gd name="connsiteY0" fmla="*/ 2805 h 174970"/>
                <a:gd name="connsiteX1" fmla="*/ 55830 w 115117"/>
                <a:gd name="connsiteY1" fmla="*/ 75 h 174970"/>
                <a:gd name="connsiteX2" fmla="*/ 24827 w 115117"/>
                <a:gd name="connsiteY2" fmla="*/ 2557 h 174970"/>
                <a:gd name="connsiteX3" fmla="*/ 19999 w 115117"/>
                <a:gd name="connsiteY3" fmla="*/ 7520 h 174970"/>
                <a:gd name="connsiteX4" fmla="*/ 26098 w 115117"/>
                <a:gd name="connsiteY4" fmla="*/ 10498 h 174970"/>
                <a:gd name="connsiteX5" fmla="*/ 38804 w 115117"/>
                <a:gd name="connsiteY5" fmla="*/ 14718 h 174970"/>
                <a:gd name="connsiteX6" fmla="*/ 38042 w 115117"/>
                <a:gd name="connsiteY6" fmla="*/ 19681 h 174970"/>
                <a:gd name="connsiteX7" fmla="*/ 1194 w 115117"/>
                <a:gd name="connsiteY7" fmla="*/ 162636 h 174970"/>
                <a:gd name="connsiteX8" fmla="*/ 177 w 115117"/>
                <a:gd name="connsiteY8" fmla="*/ 168096 h 174970"/>
                <a:gd name="connsiteX9" fmla="*/ 7547 w 115117"/>
                <a:gd name="connsiteY9" fmla="*/ 175045 h 174970"/>
                <a:gd name="connsiteX10" fmla="*/ 16187 w 115117"/>
                <a:gd name="connsiteY10" fmla="*/ 169833 h 174970"/>
                <a:gd name="connsiteX11" fmla="*/ 30418 w 115117"/>
                <a:gd name="connsiteY11" fmla="*/ 115481 h 174970"/>
                <a:gd name="connsiteX12" fmla="*/ 59896 w 115117"/>
                <a:gd name="connsiteY12" fmla="*/ 136576 h 174970"/>
                <a:gd name="connsiteX13" fmla="*/ 59134 w 115117"/>
                <a:gd name="connsiteY13" fmla="*/ 141788 h 174970"/>
                <a:gd name="connsiteX14" fmla="*/ 58117 w 115117"/>
                <a:gd name="connsiteY14" fmla="*/ 150475 h 174970"/>
                <a:gd name="connsiteX15" fmla="*/ 81497 w 115117"/>
                <a:gd name="connsiteY15" fmla="*/ 175045 h 174970"/>
                <a:gd name="connsiteX16" fmla="*/ 101572 w 115117"/>
                <a:gd name="connsiteY16" fmla="*/ 161891 h 174970"/>
                <a:gd name="connsiteX17" fmla="*/ 110721 w 115117"/>
                <a:gd name="connsiteY17" fmla="*/ 136824 h 174970"/>
                <a:gd name="connsiteX18" fmla="*/ 107671 w 115117"/>
                <a:gd name="connsiteY18" fmla="*/ 134343 h 174970"/>
                <a:gd name="connsiteX19" fmla="*/ 104114 w 115117"/>
                <a:gd name="connsiteY19" fmla="*/ 138810 h 174970"/>
                <a:gd name="connsiteX20" fmla="*/ 82005 w 115117"/>
                <a:gd name="connsiteY20" fmla="*/ 169585 h 174970"/>
                <a:gd name="connsiteX21" fmla="*/ 73873 w 115117"/>
                <a:gd name="connsiteY21" fmla="*/ 157920 h 174970"/>
                <a:gd name="connsiteX22" fmla="*/ 75906 w 115117"/>
                <a:gd name="connsiteY22" fmla="*/ 144022 h 174970"/>
                <a:gd name="connsiteX23" fmla="*/ 76922 w 115117"/>
                <a:gd name="connsiteY23" fmla="*/ 136328 h 174970"/>
                <a:gd name="connsiteX24" fmla="*/ 39312 w 115117"/>
                <a:gd name="connsiteY24" fmla="*/ 110269 h 174970"/>
                <a:gd name="connsiteX25" fmla="*/ 61167 w 115117"/>
                <a:gd name="connsiteY25" fmla="*/ 91903 h 174970"/>
                <a:gd name="connsiteX26" fmla="*/ 97506 w 115117"/>
                <a:gd name="connsiteY26" fmla="*/ 68077 h 174970"/>
                <a:gd name="connsiteX27" fmla="*/ 99794 w 115117"/>
                <a:gd name="connsiteY27" fmla="*/ 68326 h 174970"/>
                <a:gd name="connsiteX28" fmla="*/ 105130 w 115117"/>
                <a:gd name="connsiteY28" fmla="*/ 70311 h 174970"/>
                <a:gd name="connsiteX29" fmla="*/ 106147 w 115117"/>
                <a:gd name="connsiteY29" fmla="*/ 71304 h 174970"/>
                <a:gd name="connsiteX30" fmla="*/ 91662 w 115117"/>
                <a:gd name="connsiteY30" fmla="*/ 84706 h 174970"/>
                <a:gd name="connsiteX31" fmla="*/ 101318 w 115117"/>
                <a:gd name="connsiteY31" fmla="*/ 93392 h 174970"/>
                <a:gd name="connsiteX32" fmla="*/ 115295 w 115117"/>
                <a:gd name="connsiteY32" fmla="*/ 78253 h 174970"/>
                <a:gd name="connsiteX33" fmla="*/ 98015 w 115117"/>
                <a:gd name="connsiteY33" fmla="*/ 62617 h 174970"/>
                <a:gd name="connsiteX34" fmla="*/ 60913 w 115117"/>
                <a:gd name="connsiteY34" fmla="*/ 84458 h 174970"/>
                <a:gd name="connsiteX35" fmla="*/ 32705 w 115117"/>
                <a:gd name="connsiteY35" fmla="*/ 107539 h 174970"/>
                <a:gd name="connsiteX36" fmla="*/ 59134 w 115117"/>
                <a:gd name="connsiteY36" fmla="*/ 2805 h 17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5117" h="174970">
                  <a:moveTo>
                    <a:pt x="59134" y="2805"/>
                  </a:moveTo>
                  <a:cubicBezTo>
                    <a:pt x="59134" y="2557"/>
                    <a:pt x="59134" y="75"/>
                    <a:pt x="55830" y="75"/>
                  </a:cubicBezTo>
                  <a:cubicBezTo>
                    <a:pt x="49985" y="75"/>
                    <a:pt x="31434" y="2060"/>
                    <a:pt x="24827" y="2557"/>
                  </a:cubicBezTo>
                  <a:cubicBezTo>
                    <a:pt x="22794" y="2805"/>
                    <a:pt x="19999" y="3053"/>
                    <a:pt x="19999" y="7520"/>
                  </a:cubicBezTo>
                  <a:cubicBezTo>
                    <a:pt x="19999" y="10498"/>
                    <a:pt x="22286" y="10498"/>
                    <a:pt x="26098" y="10498"/>
                  </a:cubicBezTo>
                  <a:cubicBezTo>
                    <a:pt x="38296" y="10498"/>
                    <a:pt x="38804" y="12236"/>
                    <a:pt x="38804" y="14718"/>
                  </a:cubicBezTo>
                  <a:lnTo>
                    <a:pt x="38042" y="19681"/>
                  </a:lnTo>
                  <a:lnTo>
                    <a:pt x="1194" y="162636"/>
                  </a:lnTo>
                  <a:cubicBezTo>
                    <a:pt x="177" y="166110"/>
                    <a:pt x="177" y="166607"/>
                    <a:pt x="177" y="168096"/>
                  </a:cubicBezTo>
                  <a:cubicBezTo>
                    <a:pt x="177" y="173804"/>
                    <a:pt x="5260" y="175045"/>
                    <a:pt x="7547" y="175045"/>
                  </a:cubicBezTo>
                  <a:cubicBezTo>
                    <a:pt x="10850" y="175045"/>
                    <a:pt x="14662" y="172811"/>
                    <a:pt x="16187" y="169833"/>
                  </a:cubicBezTo>
                  <a:cubicBezTo>
                    <a:pt x="17458" y="167599"/>
                    <a:pt x="28893" y="121685"/>
                    <a:pt x="30418" y="115481"/>
                  </a:cubicBezTo>
                  <a:cubicBezTo>
                    <a:pt x="39058" y="116225"/>
                    <a:pt x="59896" y="120196"/>
                    <a:pt x="59896" y="136576"/>
                  </a:cubicBezTo>
                  <a:cubicBezTo>
                    <a:pt x="59896" y="138314"/>
                    <a:pt x="59896" y="139306"/>
                    <a:pt x="59134" y="141788"/>
                  </a:cubicBezTo>
                  <a:cubicBezTo>
                    <a:pt x="58626" y="144766"/>
                    <a:pt x="58117" y="147745"/>
                    <a:pt x="58117" y="150475"/>
                  </a:cubicBezTo>
                  <a:cubicBezTo>
                    <a:pt x="58117" y="165118"/>
                    <a:pt x="68282" y="175045"/>
                    <a:pt x="81497" y="175045"/>
                  </a:cubicBezTo>
                  <a:cubicBezTo>
                    <a:pt x="89120" y="175045"/>
                    <a:pt x="95982" y="171074"/>
                    <a:pt x="101572" y="161891"/>
                  </a:cubicBezTo>
                  <a:cubicBezTo>
                    <a:pt x="107926" y="150971"/>
                    <a:pt x="110721" y="137321"/>
                    <a:pt x="110721" y="136824"/>
                  </a:cubicBezTo>
                  <a:cubicBezTo>
                    <a:pt x="110721" y="134343"/>
                    <a:pt x="108434" y="134343"/>
                    <a:pt x="107671" y="134343"/>
                  </a:cubicBezTo>
                  <a:cubicBezTo>
                    <a:pt x="105130" y="134343"/>
                    <a:pt x="104876" y="135335"/>
                    <a:pt x="104114" y="138810"/>
                  </a:cubicBezTo>
                  <a:cubicBezTo>
                    <a:pt x="99031" y="156927"/>
                    <a:pt x="93186" y="169585"/>
                    <a:pt x="82005" y="169585"/>
                  </a:cubicBezTo>
                  <a:cubicBezTo>
                    <a:pt x="77177" y="169585"/>
                    <a:pt x="73873" y="166855"/>
                    <a:pt x="73873" y="157920"/>
                  </a:cubicBezTo>
                  <a:cubicBezTo>
                    <a:pt x="73873" y="153701"/>
                    <a:pt x="74889" y="147993"/>
                    <a:pt x="75906" y="144022"/>
                  </a:cubicBezTo>
                  <a:cubicBezTo>
                    <a:pt x="76922" y="139803"/>
                    <a:pt x="76922" y="138810"/>
                    <a:pt x="76922" y="136328"/>
                  </a:cubicBezTo>
                  <a:cubicBezTo>
                    <a:pt x="76922" y="120196"/>
                    <a:pt x="60913" y="112999"/>
                    <a:pt x="39312" y="110269"/>
                  </a:cubicBezTo>
                  <a:cubicBezTo>
                    <a:pt x="47190" y="105801"/>
                    <a:pt x="55322" y="97859"/>
                    <a:pt x="61167" y="91903"/>
                  </a:cubicBezTo>
                  <a:cubicBezTo>
                    <a:pt x="73365" y="78749"/>
                    <a:pt x="85054" y="68077"/>
                    <a:pt x="97506" y="68077"/>
                  </a:cubicBezTo>
                  <a:cubicBezTo>
                    <a:pt x="99031" y="68077"/>
                    <a:pt x="99285" y="68077"/>
                    <a:pt x="99794" y="68326"/>
                  </a:cubicBezTo>
                  <a:cubicBezTo>
                    <a:pt x="102843" y="68822"/>
                    <a:pt x="103097" y="68822"/>
                    <a:pt x="105130" y="70311"/>
                  </a:cubicBezTo>
                  <a:cubicBezTo>
                    <a:pt x="105638" y="70559"/>
                    <a:pt x="105638" y="70807"/>
                    <a:pt x="106147" y="71304"/>
                  </a:cubicBezTo>
                  <a:cubicBezTo>
                    <a:pt x="93949" y="72048"/>
                    <a:pt x="91662" y="81727"/>
                    <a:pt x="91662" y="84706"/>
                  </a:cubicBezTo>
                  <a:cubicBezTo>
                    <a:pt x="91662" y="88677"/>
                    <a:pt x="94457" y="93392"/>
                    <a:pt x="101318" y="93392"/>
                  </a:cubicBezTo>
                  <a:cubicBezTo>
                    <a:pt x="107926" y="93392"/>
                    <a:pt x="115295" y="87932"/>
                    <a:pt x="115295" y="78253"/>
                  </a:cubicBezTo>
                  <a:cubicBezTo>
                    <a:pt x="115295" y="70807"/>
                    <a:pt x="109450" y="62617"/>
                    <a:pt x="98015" y="62617"/>
                  </a:cubicBezTo>
                  <a:cubicBezTo>
                    <a:pt x="90899" y="62617"/>
                    <a:pt x="79210" y="64603"/>
                    <a:pt x="60913" y="84458"/>
                  </a:cubicBezTo>
                  <a:cubicBezTo>
                    <a:pt x="52272" y="93889"/>
                    <a:pt x="42362" y="103816"/>
                    <a:pt x="32705" y="107539"/>
                  </a:cubicBezTo>
                  <a:lnTo>
                    <a:pt x="59134" y="2805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F5CBF051-055C-3989-B914-F33AA1AD49A5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6918913" y="4710102"/>
              <a:ext cx="10164" cy="248184"/>
            </a:xfrm>
            <a:custGeom>
              <a:avLst/>
              <a:gdLst>
                <a:gd name="connsiteX0" fmla="*/ 10348 w 10164"/>
                <a:gd name="connsiteY0" fmla="*/ 9009 h 248184"/>
                <a:gd name="connsiteX1" fmla="*/ 5265 w 10164"/>
                <a:gd name="connsiteY1" fmla="*/ 75 h 248184"/>
                <a:gd name="connsiteX2" fmla="*/ 183 w 10164"/>
                <a:gd name="connsiteY2" fmla="*/ 9009 h 248184"/>
                <a:gd name="connsiteX3" fmla="*/ 183 w 10164"/>
                <a:gd name="connsiteY3" fmla="*/ 239325 h 248184"/>
                <a:gd name="connsiteX4" fmla="*/ 5265 w 10164"/>
                <a:gd name="connsiteY4" fmla="*/ 248259 h 248184"/>
                <a:gd name="connsiteX5" fmla="*/ 10348 w 10164"/>
                <a:gd name="connsiteY5" fmla="*/ 239325 h 248184"/>
                <a:gd name="connsiteX6" fmla="*/ 10348 w 10164"/>
                <a:gd name="connsiteY6" fmla="*/ 9009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4" h="248184">
                  <a:moveTo>
                    <a:pt x="10348" y="9009"/>
                  </a:moveTo>
                  <a:cubicBezTo>
                    <a:pt x="10348" y="4542"/>
                    <a:pt x="10348" y="75"/>
                    <a:pt x="5265" y="75"/>
                  </a:cubicBezTo>
                  <a:cubicBezTo>
                    <a:pt x="183" y="75"/>
                    <a:pt x="183" y="4542"/>
                    <a:pt x="183" y="9009"/>
                  </a:cubicBezTo>
                  <a:lnTo>
                    <a:pt x="183" y="239325"/>
                  </a:lnTo>
                  <a:cubicBezTo>
                    <a:pt x="183" y="243792"/>
                    <a:pt x="183" y="248259"/>
                    <a:pt x="5265" y="248259"/>
                  </a:cubicBezTo>
                  <a:cubicBezTo>
                    <a:pt x="10348" y="248259"/>
                    <a:pt x="10348" y="243792"/>
                    <a:pt x="10348" y="239325"/>
                  </a:cubicBezTo>
                  <a:lnTo>
                    <a:pt x="10348" y="9009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B7C9C249-853B-9E50-134B-B829C7DC2C85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7044082" y="4805157"/>
              <a:ext cx="168992" cy="58075"/>
            </a:xfrm>
            <a:custGeom>
              <a:avLst/>
              <a:gdLst>
                <a:gd name="connsiteX0" fmla="*/ 160540 w 168992"/>
                <a:gd name="connsiteY0" fmla="*/ 10002 h 58075"/>
                <a:gd name="connsiteX1" fmla="*/ 169180 w 168992"/>
                <a:gd name="connsiteY1" fmla="*/ 5038 h 58075"/>
                <a:gd name="connsiteX2" fmla="*/ 160794 w 168992"/>
                <a:gd name="connsiteY2" fmla="*/ 75 h 58075"/>
                <a:gd name="connsiteX3" fmla="*/ 8574 w 168992"/>
                <a:gd name="connsiteY3" fmla="*/ 75 h 58075"/>
                <a:gd name="connsiteX4" fmla="*/ 188 w 168992"/>
                <a:gd name="connsiteY4" fmla="*/ 5038 h 58075"/>
                <a:gd name="connsiteX5" fmla="*/ 8828 w 168992"/>
                <a:gd name="connsiteY5" fmla="*/ 10002 h 58075"/>
                <a:gd name="connsiteX6" fmla="*/ 160540 w 168992"/>
                <a:gd name="connsiteY6" fmla="*/ 10002 h 58075"/>
                <a:gd name="connsiteX7" fmla="*/ 160794 w 168992"/>
                <a:gd name="connsiteY7" fmla="*/ 58150 h 58075"/>
                <a:gd name="connsiteX8" fmla="*/ 169180 w 168992"/>
                <a:gd name="connsiteY8" fmla="*/ 53186 h 58075"/>
                <a:gd name="connsiteX9" fmla="*/ 160540 w 168992"/>
                <a:gd name="connsiteY9" fmla="*/ 48223 h 58075"/>
                <a:gd name="connsiteX10" fmla="*/ 8828 w 168992"/>
                <a:gd name="connsiteY10" fmla="*/ 48223 h 58075"/>
                <a:gd name="connsiteX11" fmla="*/ 188 w 168992"/>
                <a:gd name="connsiteY11" fmla="*/ 53186 h 58075"/>
                <a:gd name="connsiteX12" fmla="*/ 8574 w 168992"/>
                <a:gd name="connsiteY12" fmla="*/ 58150 h 58075"/>
                <a:gd name="connsiteX13" fmla="*/ 160794 w 168992"/>
                <a:gd name="connsiteY13" fmla="*/ 58150 h 5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992" h="58075">
                  <a:moveTo>
                    <a:pt x="160540" y="10002"/>
                  </a:moveTo>
                  <a:cubicBezTo>
                    <a:pt x="164352" y="10002"/>
                    <a:pt x="169180" y="10002"/>
                    <a:pt x="169180" y="5038"/>
                  </a:cubicBezTo>
                  <a:cubicBezTo>
                    <a:pt x="169180" y="75"/>
                    <a:pt x="164352" y="75"/>
                    <a:pt x="160794" y="75"/>
                  </a:cubicBezTo>
                  <a:lnTo>
                    <a:pt x="8574" y="75"/>
                  </a:lnTo>
                  <a:cubicBezTo>
                    <a:pt x="5017" y="75"/>
                    <a:pt x="188" y="75"/>
                    <a:pt x="188" y="5038"/>
                  </a:cubicBezTo>
                  <a:cubicBezTo>
                    <a:pt x="188" y="10002"/>
                    <a:pt x="5017" y="10002"/>
                    <a:pt x="8828" y="10002"/>
                  </a:cubicBezTo>
                  <a:lnTo>
                    <a:pt x="160540" y="10002"/>
                  </a:lnTo>
                  <a:close/>
                  <a:moveTo>
                    <a:pt x="160794" y="58150"/>
                  </a:moveTo>
                  <a:cubicBezTo>
                    <a:pt x="164352" y="58150"/>
                    <a:pt x="169180" y="58150"/>
                    <a:pt x="169180" y="53186"/>
                  </a:cubicBezTo>
                  <a:cubicBezTo>
                    <a:pt x="169180" y="48223"/>
                    <a:pt x="164352" y="48223"/>
                    <a:pt x="160540" y="48223"/>
                  </a:cubicBezTo>
                  <a:lnTo>
                    <a:pt x="8828" y="48223"/>
                  </a:lnTo>
                  <a:cubicBezTo>
                    <a:pt x="5017" y="48223"/>
                    <a:pt x="188" y="48223"/>
                    <a:pt x="188" y="53186"/>
                  </a:cubicBezTo>
                  <a:cubicBezTo>
                    <a:pt x="188" y="58150"/>
                    <a:pt x="5017" y="58150"/>
                    <a:pt x="8574" y="58150"/>
                  </a:cubicBezTo>
                  <a:lnTo>
                    <a:pt x="160794" y="58150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F25FCCD-607F-CEE6-1E6D-F9DAD984F3B3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7301903" y="4786543"/>
              <a:ext cx="116642" cy="160575"/>
            </a:xfrm>
            <a:custGeom>
              <a:avLst/>
              <a:gdLst>
                <a:gd name="connsiteX0" fmla="*/ 116079 w 116642"/>
                <a:gd name="connsiteY0" fmla="*/ 16207 h 160575"/>
                <a:gd name="connsiteX1" fmla="*/ 116841 w 116642"/>
                <a:gd name="connsiteY1" fmla="*/ 11739 h 160575"/>
                <a:gd name="connsiteX2" fmla="*/ 109472 w 116642"/>
                <a:gd name="connsiteY2" fmla="*/ 5038 h 160575"/>
                <a:gd name="connsiteX3" fmla="*/ 99053 w 116642"/>
                <a:gd name="connsiteY3" fmla="*/ 15710 h 160575"/>
                <a:gd name="connsiteX4" fmla="*/ 75419 w 116642"/>
                <a:gd name="connsiteY4" fmla="*/ 75 h 160575"/>
                <a:gd name="connsiteX5" fmla="*/ 14938 w 116642"/>
                <a:gd name="connsiteY5" fmla="*/ 70559 h 160575"/>
                <a:gd name="connsiteX6" fmla="*/ 48736 w 116642"/>
                <a:gd name="connsiteY6" fmla="*/ 109772 h 160575"/>
                <a:gd name="connsiteX7" fmla="*/ 78215 w 116642"/>
                <a:gd name="connsiteY7" fmla="*/ 95378 h 160575"/>
                <a:gd name="connsiteX8" fmla="*/ 78469 w 116642"/>
                <a:gd name="connsiteY8" fmla="*/ 95626 h 160575"/>
                <a:gd name="connsiteX9" fmla="*/ 70083 w 116642"/>
                <a:gd name="connsiteY9" fmla="*/ 128386 h 160575"/>
                <a:gd name="connsiteX10" fmla="*/ 33489 w 116642"/>
                <a:gd name="connsiteY10" fmla="*/ 155190 h 160575"/>
                <a:gd name="connsiteX11" fmla="*/ 13159 w 116642"/>
                <a:gd name="connsiteY11" fmla="*/ 152708 h 160575"/>
                <a:gd name="connsiteX12" fmla="*/ 23578 w 116642"/>
                <a:gd name="connsiteY12" fmla="*/ 139803 h 160575"/>
                <a:gd name="connsiteX13" fmla="*/ 13921 w 116642"/>
                <a:gd name="connsiteY13" fmla="*/ 131116 h 160575"/>
                <a:gd name="connsiteX14" fmla="*/ 199 w 116642"/>
                <a:gd name="connsiteY14" fmla="*/ 145511 h 160575"/>
                <a:gd name="connsiteX15" fmla="*/ 33997 w 116642"/>
                <a:gd name="connsiteY15" fmla="*/ 160650 h 160575"/>
                <a:gd name="connsiteX16" fmla="*/ 87871 w 116642"/>
                <a:gd name="connsiteY16" fmla="*/ 126401 h 160575"/>
                <a:gd name="connsiteX17" fmla="*/ 116079 w 116642"/>
                <a:gd name="connsiteY17" fmla="*/ 16207 h 160575"/>
                <a:gd name="connsiteX18" fmla="*/ 83043 w 116642"/>
                <a:gd name="connsiteY18" fmla="*/ 78005 h 160575"/>
                <a:gd name="connsiteX19" fmla="*/ 70083 w 116642"/>
                <a:gd name="connsiteY19" fmla="*/ 95378 h 160575"/>
                <a:gd name="connsiteX20" fmla="*/ 49499 w 116642"/>
                <a:gd name="connsiteY20" fmla="*/ 104312 h 160575"/>
                <a:gd name="connsiteX21" fmla="*/ 32981 w 116642"/>
                <a:gd name="connsiteY21" fmla="*/ 81479 h 160575"/>
                <a:gd name="connsiteX22" fmla="*/ 47212 w 116642"/>
                <a:gd name="connsiteY22" fmla="*/ 27623 h 160575"/>
                <a:gd name="connsiteX23" fmla="*/ 75673 w 116642"/>
                <a:gd name="connsiteY23" fmla="*/ 5535 h 160575"/>
                <a:gd name="connsiteX24" fmla="*/ 96003 w 116642"/>
                <a:gd name="connsiteY24" fmla="*/ 26879 h 160575"/>
                <a:gd name="connsiteX25" fmla="*/ 95241 w 116642"/>
                <a:gd name="connsiteY25" fmla="*/ 30601 h 160575"/>
                <a:gd name="connsiteX26" fmla="*/ 83043 w 116642"/>
                <a:gd name="connsiteY26" fmla="*/ 78005 h 16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642" h="160575">
                  <a:moveTo>
                    <a:pt x="116079" y="16207"/>
                  </a:moveTo>
                  <a:cubicBezTo>
                    <a:pt x="116333" y="14718"/>
                    <a:pt x="116841" y="13477"/>
                    <a:pt x="116841" y="11739"/>
                  </a:cubicBezTo>
                  <a:cubicBezTo>
                    <a:pt x="116841" y="7520"/>
                    <a:pt x="113792" y="5038"/>
                    <a:pt x="109472" y="5038"/>
                  </a:cubicBezTo>
                  <a:cubicBezTo>
                    <a:pt x="106931" y="5038"/>
                    <a:pt x="100069" y="6776"/>
                    <a:pt x="99053" y="15710"/>
                  </a:cubicBezTo>
                  <a:cubicBezTo>
                    <a:pt x="94479" y="6528"/>
                    <a:pt x="85584" y="75"/>
                    <a:pt x="75419" y="75"/>
                  </a:cubicBezTo>
                  <a:cubicBezTo>
                    <a:pt x="46449" y="75"/>
                    <a:pt x="14938" y="34821"/>
                    <a:pt x="14938" y="70559"/>
                  </a:cubicBezTo>
                  <a:cubicBezTo>
                    <a:pt x="14938" y="95129"/>
                    <a:pt x="30439" y="109772"/>
                    <a:pt x="48736" y="109772"/>
                  </a:cubicBezTo>
                  <a:cubicBezTo>
                    <a:pt x="63730" y="109772"/>
                    <a:pt x="75673" y="98108"/>
                    <a:pt x="78215" y="95378"/>
                  </a:cubicBezTo>
                  <a:lnTo>
                    <a:pt x="78469" y="95626"/>
                  </a:lnTo>
                  <a:cubicBezTo>
                    <a:pt x="73132" y="117714"/>
                    <a:pt x="70083" y="127890"/>
                    <a:pt x="70083" y="128386"/>
                  </a:cubicBezTo>
                  <a:cubicBezTo>
                    <a:pt x="69066" y="130620"/>
                    <a:pt x="60426" y="155190"/>
                    <a:pt x="33489" y="155190"/>
                  </a:cubicBezTo>
                  <a:cubicBezTo>
                    <a:pt x="28661" y="155190"/>
                    <a:pt x="20275" y="154942"/>
                    <a:pt x="13159" y="152708"/>
                  </a:cubicBezTo>
                  <a:cubicBezTo>
                    <a:pt x="20783" y="150475"/>
                    <a:pt x="23578" y="144022"/>
                    <a:pt x="23578" y="139803"/>
                  </a:cubicBezTo>
                  <a:cubicBezTo>
                    <a:pt x="23578" y="135832"/>
                    <a:pt x="20783" y="131116"/>
                    <a:pt x="13921" y="131116"/>
                  </a:cubicBezTo>
                  <a:cubicBezTo>
                    <a:pt x="8331" y="131116"/>
                    <a:pt x="199" y="135584"/>
                    <a:pt x="199" y="145511"/>
                  </a:cubicBezTo>
                  <a:cubicBezTo>
                    <a:pt x="199" y="155687"/>
                    <a:pt x="9601" y="160650"/>
                    <a:pt x="33997" y="160650"/>
                  </a:cubicBezTo>
                  <a:cubicBezTo>
                    <a:pt x="65763" y="160650"/>
                    <a:pt x="84059" y="141292"/>
                    <a:pt x="87871" y="126401"/>
                  </a:cubicBezTo>
                  <a:lnTo>
                    <a:pt x="116079" y="16207"/>
                  </a:lnTo>
                  <a:close/>
                  <a:moveTo>
                    <a:pt x="83043" y="78005"/>
                  </a:moveTo>
                  <a:cubicBezTo>
                    <a:pt x="81518" y="84458"/>
                    <a:pt x="75673" y="90662"/>
                    <a:pt x="70083" y="95378"/>
                  </a:cubicBezTo>
                  <a:cubicBezTo>
                    <a:pt x="64746" y="99845"/>
                    <a:pt x="56868" y="104312"/>
                    <a:pt x="49499" y="104312"/>
                  </a:cubicBezTo>
                  <a:cubicBezTo>
                    <a:pt x="36793" y="104312"/>
                    <a:pt x="32981" y="91407"/>
                    <a:pt x="32981" y="81479"/>
                  </a:cubicBezTo>
                  <a:cubicBezTo>
                    <a:pt x="32981" y="69566"/>
                    <a:pt x="40350" y="40281"/>
                    <a:pt x="47212" y="27623"/>
                  </a:cubicBezTo>
                  <a:cubicBezTo>
                    <a:pt x="54073" y="15462"/>
                    <a:pt x="65000" y="5535"/>
                    <a:pt x="75673" y="5535"/>
                  </a:cubicBezTo>
                  <a:cubicBezTo>
                    <a:pt x="92446" y="5535"/>
                    <a:pt x="96003" y="25638"/>
                    <a:pt x="96003" y="26879"/>
                  </a:cubicBezTo>
                  <a:cubicBezTo>
                    <a:pt x="96003" y="28120"/>
                    <a:pt x="95495" y="29609"/>
                    <a:pt x="95241" y="30601"/>
                  </a:cubicBezTo>
                  <a:lnTo>
                    <a:pt x="83043" y="78005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BFCF5E8-9D73-6B72-700D-0C8E2624D963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7436778" y="4678585"/>
              <a:ext cx="53899" cy="116919"/>
            </a:xfrm>
            <a:custGeom>
              <a:avLst/>
              <a:gdLst>
                <a:gd name="connsiteX0" fmla="*/ 49478 w 53899"/>
                <a:gd name="connsiteY0" fmla="*/ 6672 h 116919"/>
                <a:gd name="connsiteX1" fmla="*/ 42363 w 53899"/>
                <a:gd name="connsiteY1" fmla="*/ 71 h 116919"/>
                <a:gd name="connsiteX2" fmla="*/ 32401 w 53899"/>
                <a:gd name="connsiteY2" fmla="*/ 9626 h 116919"/>
                <a:gd name="connsiteX3" fmla="*/ 39517 w 53899"/>
                <a:gd name="connsiteY3" fmla="*/ 16227 h 116919"/>
                <a:gd name="connsiteX4" fmla="*/ 49478 w 53899"/>
                <a:gd name="connsiteY4" fmla="*/ 6672 h 116919"/>
                <a:gd name="connsiteX5" fmla="*/ 13190 w 53899"/>
                <a:gd name="connsiteY5" fmla="*/ 94927 h 116919"/>
                <a:gd name="connsiteX6" fmla="*/ 11589 w 53899"/>
                <a:gd name="connsiteY6" fmla="*/ 102223 h 116919"/>
                <a:gd name="connsiteX7" fmla="*/ 28488 w 53899"/>
                <a:gd name="connsiteY7" fmla="*/ 116990 h 116919"/>
                <a:gd name="connsiteX8" fmla="*/ 54103 w 53899"/>
                <a:gd name="connsiteY8" fmla="*/ 90410 h 116919"/>
                <a:gd name="connsiteX9" fmla="*/ 51257 w 53899"/>
                <a:gd name="connsiteY9" fmla="*/ 88151 h 116919"/>
                <a:gd name="connsiteX10" fmla="*/ 47877 w 53899"/>
                <a:gd name="connsiteY10" fmla="*/ 91105 h 116919"/>
                <a:gd name="connsiteX11" fmla="*/ 29021 w 53899"/>
                <a:gd name="connsiteY11" fmla="*/ 112126 h 116919"/>
                <a:gd name="connsiteX12" fmla="*/ 24574 w 53899"/>
                <a:gd name="connsiteY12" fmla="*/ 106045 h 116919"/>
                <a:gd name="connsiteX13" fmla="*/ 27420 w 53899"/>
                <a:gd name="connsiteY13" fmla="*/ 94927 h 116919"/>
                <a:gd name="connsiteX14" fmla="*/ 33113 w 53899"/>
                <a:gd name="connsiteY14" fmla="*/ 81028 h 116919"/>
                <a:gd name="connsiteX15" fmla="*/ 41829 w 53899"/>
                <a:gd name="connsiteY15" fmla="*/ 58965 h 116919"/>
                <a:gd name="connsiteX16" fmla="*/ 42897 w 53899"/>
                <a:gd name="connsiteY16" fmla="*/ 53405 h 116919"/>
                <a:gd name="connsiteX17" fmla="*/ 25997 w 53899"/>
                <a:gd name="connsiteY17" fmla="*/ 38639 h 116919"/>
                <a:gd name="connsiteX18" fmla="*/ 204 w 53899"/>
                <a:gd name="connsiteY18" fmla="*/ 65219 h 116919"/>
                <a:gd name="connsiteX19" fmla="*/ 3228 w 53899"/>
                <a:gd name="connsiteY19" fmla="*/ 67478 h 116919"/>
                <a:gd name="connsiteX20" fmla="*/ 6430 w 53899"/>
                <a:gd name="connsiteY20" fmla="*/ 64698 h 116919"/>
                <a:gd name="connsiteX21" fmla="*/ 25464 w 53899"/>
                <a:gd name="connsiteY21" fmla="*/ 43503 h 116919"/>
                <a:gd name="connsiteX22" fmla="*/ 29911 w 53899"/>
                <a:gd name="connsiteY22" fmla="*/ 49583 h 116919"/>
                <a:gd name="connsiteX23" fmla="*/ 24396 w 53899"/>
                <a:gd name="connsiteY23" fmla="*/ 66956 h 116919"/>
                <a:gd name="connsiteX24" fmla="*/ 13190 w 53899"/>
                <a:gd name="connsiteY24" fmla="*/ 94927 h 1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99" h="116919">
                  <a:moveTo>
                    <a:pt x="49478" y="6672"/>
                  </a:moveTo>
                  <a:cubicBezTo>
                    <a:pt x="49478" y="3893"/>
                    <a:pt x="47344" y="71"/>
                    <a:pt x="42363" y="71"/>
                  </a:cubicBezTo>
                  <a:cubicBezTo>
                    <a:pt x="37560" y="71"/>
                    <a:pt x="32401" y="4588"/>
                    <a:pt x="32401" y="9626"/>
                  </a:cubicBezTo>
                  <a:cubicBezTo>
                    <a:pt x="32401" y="12579"/>
                    <a:pt x="34714" y="16227"/>
                    <a:pt x="39517" y="16227"/>
                  </a:cubicBezTo>
                  <a:cubicBezTo>
                    <a:pt x="44675" y="16227"/>
                    <a:pt x="49478" y="11363"/>
                    <a:pt x="49478" y="6672"/>
                  </a:cubicBezTo>
                  <a:close/>
                  <a:moveTo>
                    <a:pt x="13190" y="94927"/>
                  </a:moveTo>
                  <a:cubicBezTo>
                    <a:pt x="12478" y="97185"/>
                    <a:pt x="11589" y="99270"/>
                    <a:pt x="11589" y="102223"/>
                  </a:cubicBezTo>
                  <a:cubicBezTo>
                    <a:pt x="11589" y="110389"/>
                    <a:pt x="18704" y="116990"/>
                    <a:pt x="28488" y="116990"/>
                  </a:cubicBezTo>
                  <a:cubicBezTo>
                    <a:pt x="46276" y="116990"/>
                    <a:pt x="54103" y="93016"/>
                    <a:pt x="54103" y="90410"/>
                  </a:cubicBezTo>
                  <a:cubicBezTo>
                    <a:pt x="54103" y="88151"/>
                    <a:pt x="51791" y="88151"/>
                    <a:pt x="51257" y="88151"/>
                  </a:cubicBezTo>
                  <a:cubicBezTo>
                    <a:pt x="48767" y="88151"/>
                    <a:pt x="48589" y="89194"/>
                    <a:pt x="47877" y="91105"/>
                  </a:cubicBezTo>
                  <a:cubicBezTo>
                    <a:pt x="43786" y="105003"/>
                    <a:pt x="35959" y="112126"/>
                    <a:pt x="29021" y="112126"/>
                  </a:cubicBezTo>
                  <a:cubicBezTo>
                    <a:pt x="25464" y="112126"/>
                    <a:pt x="24574" y="109868"/>
                    <a:pt x="24574" y="106045"/>
                  </a:cubicBezTo>
                  <a:cubicBezTo>
                    <a:pt x="24574" y="102050"/>
                    <a:pt x="25820" y="98749"/>
                    <a:pt x="27420" y="94927"/>
                  </a:cubicBezTo>
                  <a:cubicBezTo>
                    <a:pt x="29199" y="90236"/>
                    <a:pt x="31156" y="85545"/>
                    <a:pt x="33113" y="81028"/>
                  </a:cubicBezTo>
                  <a:cubicBezTo>
                    <a:pt x="34714" y="76859"/>
                    <a:pt x="41118" y="61050"/>
                    <a:pt x="41829" y="58965"/>
                  </a:cubicBezTo>
                  <a:cubicBezTo>
                    <a:pt x="42363" y="57228"/>
                    <a:pt x="42897" y="55143"/>
                    <a:pt x="42897" y="53405"/>
                  </a:cubicBezTo>
                  <a:cubicBezTo>
                    <a:pt x="42897" y="45240"/>
                    <a:pt x="35781" y="38639"/>
                    <a:pt x="25997" y="38639"/>
                  </a:cubicBezTo>
                  <a:cubicBezTo>
                    <a:pt x="8387" y="38639"/>
                    <a:pt x="204" y="62266"/>
                    <a:pt x="204" y="65219"/>
                  </a:cubicBezTo>
                  <a:cubicBezTo>
                    <a:pt x="204" y="67478"/>
                    <a:pt x="2694" y="67478"/>
                    <a:pt x="3228" y="67478"/>
                  </a:cubicBezTo>
                  <a:cubicBezTo>
                    <a:pt x="5718" y="67478"/>
                    <a:pt x="5896" y="66609"/>
                    <a:pt x="6430" y="64698"/>
                  </a:cubicBezTo>
                  <a:cubicBezTo>
                    <a:pt x="11055" y="49757"/>
                    <a:pt x="18882" y="43503"/>
                    <a:pt x="25464" y="43503"/>
                  </a:cubicBezTo>
                  <a:cubicBezTo>
                    <a:pt x="28310" y="43503"/>
                    <a:pt x="29911" y="44893"/>
                    <a:pt x="29911" y="49583"/>
                  </a:cubicBezTo>
                  <a:cubicBezTo>
                    <a:pt x="29911" y="53579"/>
                    <a:pt x="28844" y="56185"/>
                    <a:pt x="24396" y="66956"/>
                  </a:cubicBezTo>
                  <a:lnTo>
                    <a:pt x="13190" y="94927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F5C62088-CA46-4ECD-4F64-8E66B524C5C3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7500316" y="4678585"/>
              <a:ext cx="78092" cy="150623"/>
            </a:xfrm>
            <a:custGeom>
              <a:avLst/>
              <a:gdLst>
                <a:gd name="connsiteX0" fmla="*/ 78299 w 78092"/>
                <a:gd name="connsiteY0" fmla="*/ 6672 h 150623"/>
                <a:gd name="connsiteX1" fmla="*/ 71183 w 78092"/>
                <a:gd name="connsiteY1" fmla="*/ 71 h 150623"/>
                <a:gd name="connsiteX2" fmla="*/ 61222 w 78092"/>
                <a:gd name="connsiteY2" fmla="*/ 9626 h 150623"/>
                <a:gd name="connsiteX3" fmla="*/ 68337 w 78092"/>
                <a:gd name="connsiteY3" fmla="*/ 16227 h 150623"/>
                <a:gd name="connsiteX4" fmla="*/ 78299 w 78092"/>
                <a:gd name="connsiteY4" fmla="*/ 6672 h 150623"/>
                <a:gd name="connsiteX5" fmla="*/ 40587 w 78092"/>
                <a:gd name="connsiteY5" fmla="*/ 123766 h 150623"/>
                <a:gd name="connsiteX6" fmla="*/ 17640 w 78092"/>
                <a:gd name="connsiteY6" fmla="*/ 145829 h 150623"/>
                <a:gd name="connsiteX7" fmla="*/ 11236 w 78092"/>
                <a:gd name="connsiteY7" fmla="*/ 144787 h 150623"/>
                <a:gd name="connsiteX8" fmla="*/ 17284 w 78092"/>
                <a:gd name="connsiteY8" fmla="*/ 135927 h 150623"/>
                <a:gd name="connsiteX9" fmla="*/ 10346 w 78092"/>
                <a:gd name="connsiteY9" fmla="*/ 129499 h 150623"/>
                <a:gd name="connsiteX10" fmla="*/ 207 w 78092"/>
                <a:gd name="connsiteY10" fmla="*/ 139749 h 150623"/>
                <a:gd name="connsiteX11" fmla="*/ 17817 w 78092"/>
                <a:gd name="connsiteY11" fmla="*/ 150694 h 150623"/>
                <a:gd name="connsiteX12" fmla="*/ 54818 w 78092"/>
                <a:gd name="connsiteY12" fmla="*/ 123245 h 150623"/>
                <a:gd name="connsiteX13" fmla="*/ 70828 w 78092"/>
                <a:gd name="connsiteY13" fmla="*/ 61050 h 150623"/>
                <a:gd name="connsiteX14" fmla="*/ 71717 w 78092"/>
                <a:gd name="connsiteY14" fmla="*/ 54969 h 150623"/>
                <a:gd name="connsiteX15" fmla="*/ 52683 w 78092"/>
                <a:gd name="connsiteY15" fmla="*/ 38639 h 150623"/>
                <a:gd name="connsiteX16" fmla="*/ 21553 w 78092"/>
                <a:gd name="connsiteY16" fmla="*/ 65219 h 150623"/>
                <a:gd name="connsiteX17" fmla="*/ 24577 w 78092"/>
                <a:gd name="connsiteY17" fmla="*/ 67478 h 150623"/>
                <a:gd name="connsiteX18" fmla="*/ 28135 w 78092"/>
                <a:gd name="connsiteY18" fmla="*/ 64350 h 150623"/>
                <a:gd name="connsiteX19" fmla="*/ 52150 w 78092"/>
                <a:gd name="connsiteY19" fmla="*/ 43503 h 150623"/>
                <a:gd name="connsiteX20" fmla="*/ 58198 w 78092"/>
                <a:gd name="connsiteY20" fmla="*/ 52016 h 150623"/>
                <a:gd name="connsiteX21" fmla="*/ 57664 w 78092"/>
                <a:gd name="connsiteY21" fmla="*/ 57228 h 150623"/>
                <a:gd name="connsiteX22" fmla="*/ 40587 w 78092"/>
                <a:gd name="connsiteY22" fmla="*/ 123766 h 15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092" h="150623">
                  <a:moveTo>
                    <a:pt x="78299" y="6672"/>
                  </a:moveTo>
                  <a:cubicBezTo>
                    <a:pt x="78299" y="3719"/>
                    <a:pt x="75986" y="71"/>
                    <a:pt x="71183" y="71"/>
                  </a:cubicBezTo>
                  <a:cubicBezTo>
                    <a:pt x="66025" y="71"/>
                    <a:pt x="61222" y="4935"/>
                    <a:pt x="61222" y="9626"/>
                  </a:cubicBezTo>
                  <a:cubicBezTo>
                    <a:pt x="61222" y="12405"/>
                    <a:pt x="63356" y="16227"/>
                    <a:pt x="68337" y="16227"/>
                  </a:cubicBezTo>
                  <a:cubicBezTo>
                    <a:pt x="73140" y="16227"/>
                    <a:pt x="78299" y="11710"/>
                    <a:pt x="78299" y="6672"/>
                  </a:cubicBezTo>
                  <a:close/>
                  <a:moveTo>
                    <a:pt x="40587" y="123766"/>
                  </a:moveTo>
                  <a:cubicBezTo>
                    <a:pt x="37563" y="135753"/>
                    <a:pt x="28135" y="145829"/>
                    <a:pt x="17640" y="145829"/>
                  </a:cubicBezTo>
                  <a:cubicBezTo>
                    <a:pt x="15327" y="145829"/>
                    <a:pt x="13192" y="145482"/>
                    <a:pt x="11236" y="144787"/>
                  </a:cubicBezTo>
                  <a:cubicBezTo>
                    <a:pt x="15861" y="142702"/>
                    <a:pt x="17284" y="138533"/>
                    <a:pt x="17284" y="135927"/>
                  </a:cubicBezTo>
                  <a:cubicBezTo>
                    <a:pt x="17284" y="131757"/>
                    <a:pt x="13904" y="129499"/>
                    <a:pt x="10346" y="129499"/>
                  </a:cubicBezTo>
                  <a:cubicBezTo>
                    <a:pt x="4832" y="129499"/>
                    <a:pt x="207" y="134190"/>
                    <a:pt x="207" y="139749"/>
                  </a:cubicBezTo>
                  <a:cubicBezTo>
                    <a:pt x="207" y="146351"/>
                    <a:pt x="7144" y="150694"/>
                    <a:pt x="17817" y="150694"/>
                  </a:cubicBezTo>
                  <a:cubicBezTo>
                    <a:pt x="28491" y="150694"/>
                    <a:pt x="49303" y="144440"/>
                    <a:pt x="54818" y="123245"/>
                  </a:cubicBezTo>
                  <a:lnTo>
                    <a:pt x="70828" y="61050"/>
                  </a:lnTo>
                  <a:cubicBezTo>
                    <a:pt x="71361" y="59139"/>
                    <a:pt x="71717" y="57575"/>
                    <a:pt x="71717" y="54969"/>
                  </a:cubicBezTo>
                  <a:cubicBezTo>
                    <a:pt x="71717" y="45414"/>
                    <a:pt x="63356" y="38639"/>
                    <a:pt x="52683" y="38639"/>
                  </a:cubicBezTo>
                  <a:cubicBezTo>
                    <a:pt x="32938" y="38639"/>
                    <a:pt x="21553" y="62787"/>
                    <a:pt x="21553" y="65219"/>
                  </a:cubicBezTo>
                  <a:cubicBezTo>
                    <a:pt x="21553" y="67478"/>
                    <a:pt x="24043" y="67478"/>
                    <a:pt x="24577" y="67478"/>
                  </a:cubicBezTo>
                  <a:cubicBezTo>
                    <a:pt x="26712" y="67478"/>
                    <a:pt x="26890" y="66956"/>
                    <a:pt x="28135" y="64350"/>
                  </a:cubicBezTo>
                  <a:cubicBezTo>
                    <a:pt x="32582" y="54274"/>
                    <a:pt x="41832" y="43503"/>
                    <a:pt x="52150" y="43503"/>
                  </a:cubicBezTo>
                  <a:cubicBezTo>
                    <a:pt x="56597" y="43503"/>
                    <a:pt x="58198" y="46456"/>
                    <a:pt x="58198" y="52016"/>
                  </a:cubicBezTo>
                  <a:cubicBezTo>
                    <a:pt x="58198" y="53927"/>
                    <a:pt x="57842" y="56359"/>
                    <a:pt x="57664" y="57228"/>
                  </a:cubicBezTo>
                  <a:lnTo>
                    <a:pt x="40587" y="123766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F39328AF-32C9-107F-B26D-8A85B68FFF70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7621369" y="4724001"/>
              <a:ext cx="115117" cy="174970"/>
            </a:xfrm>
            <a:custGeom>
              <a:avLst/>
              <a:gdLst>
                <a:gd name="connsiteX0" fmla="*/ 59168 w 115117"/>
                <a:gd name="connsiteY0" fmla="*/ 2805 h 174970"/>
                <a:gd name="connsiteX1" fmla="*/ 55864 w 115117"/>
                <a:gd name="connsiteY1" fmla="*/ 75 h 174970"/>
                <a:gd name="connsiteX2" fmla="*/ 24861 w 115117"/>
                <a:gd name="connsiteY2" fmla="*/ 2557 h 174970"/>
                <a:gd name="connsiteX3" fmla="*/ 20033 w 115117"/>
                <a:gd name="connsiteY3" fmla="*/ 7520 h 174970"/>
                <a:gd name="connsiteX4" fmla="*/ 26131 w 115117"/>
                <a:gd name="connsiteY4" fmla="*/ 10498 h 174970"/>
                <a:gd name="connsiteX5" fmla="*/ 38838 w 115117"/>
                <a:gd name="connsiteY5" fmla="*/ 14718 h 174970"/>
                <a:gd name="connsiteX6" fmla="*/ 38075 w 115117"/>
                <a:gd name="connsiteY6" fmla="*/ 19681 h 174970"/>
                <a:gd name="connsiteX7" fmla="*/ 1227 w 115117"/>
                <a:gd name="connsiteY7" fmla="*/ 162636 h 174970"/>
                <a:gd name="connsiteX8" fmla="*/ 211 w 115117"/>
                <a:gd name="connsiteY8" fmla="*/ 168096 h 174970"/>
                <a:gd name="connsiteX9" fmla="*/ 7580 w 115117"/>
                <a:gd name="connsiteY9" fmla="*/ 175045 h 174970"/>
                <a:gd name="connsiteX10" fmla="*/ 16221 w 115117"/>
                <a:gd name="connsiteY10" fmla="*/ 169833 h 174970"/>
                <a:gd name="connsiteX11" fmla="*/ 30452 w 115117"/>
                <a:gd name="connsiteY11" fmla="*/ 115481 h 174970"/>
                <a:gd name="connsiteX12" fmla="*/ 59930 w 115117"/>
                <a:gd name="connsiteY12" fmla="*/ 136576 h 174970"/>
                <a:gd name="connsiteX13" fmla="*/ 59168 w 115117"/>
                <a:gd name="connsiteY13" fmla="*/ 141788 h 174970"/>
                <a:gd name="connsiteX14" fmla="*/ 58151 w 115117"/>
                <a:gd name="connsiteY14" fmla="*/ 150475 h 174970"/>
                <a:gd name="connsiteX15" fmla="*/ 81530 w 115117"/>
                <a:gd name="connsiteY15" fmla="*/ 175045 h 174970"/>
                <a:gd name="connsiteX16" fmla="*/ 101606 w 115117"/>
                <a:gd name="connsiteY16" fmla="*/ 161891 h 174970"/>
                <a:gd name="connsiteX17" fmla="*/ 110755 w 115117"/>
                <a:gd name="connsiteY17" fmla="*/ 136824 h 174970"/>
                <a:gd name="connsiteX18" fmla="*/ 107705 w 115117"/>
                <a:gd name="connsiteY18" fmla="*/ 134343 h 174970"/>
                <a:gd name="connsiteX19" fmla="*/ 104147 w 115117"/>
                <a:gd name="connsiteY19" fmla="*/ 138810 h 174970"/>
                <a:gd name="connsiteX20" fmla="*/ 82039 w 115117"/>
                <a:gd name="connsiteY20" fmla="*/ 169585 h 174970"/>
                <a:gd name="connsiteX21" fmla="*/ 73907 w 115117"/>
                <a:gd name="connsiteY21" fmla="*/ 157920 h 174970"/>
                <a:gd name="connsiteX22" fmla="*/ 75940 w 115117"/>
                <a:gd name="connsiteY22" fmla="*/ 144022 h 174970"/>
                <a:gd name="connsiteX23" fmla="*/ 76956 w 115117"/>
                <a:gd name="connsiteY23" fmla="*/ 136328 h 174970"/>
                <a:gd name="connsiteX24" fmla="*/ 39346 w 115117"/>
                <a:gd name="connsiteY24" fmla="*/ 110269 h 174970"/>
                <a:gd name="connsiteX25" fmla="*/ 61201 w 115117"/>
                <a:gd name="connsiteY25" fmla="*/ 91903 h 174970"/>
                <a:gd name="connsiteX26" fmla="*/ 97540 w 115117"/>
                <a:gd name="connsiteY26" fmla="*/ 68077 h 174970"/>
                <a:gd name="connsiteX27" fmla="*/ 99827 w 115117"/>
                <a:gd name="connsiteY27" fmla="*/ 68326 h 174970"/>
                <a:gd name="connsiteX28" fmla="*/ 105164 w 115117"/>
                <a:gd name="connsiteY28" fmla="*/ 70311 h 174970"/>
                <a:gd name="connsiteX29" fmla="*/ 106180 w 115117"/>
                <a:gd name="connsiteY29" fmla="*/ 71304 h 174970"/>
                <a:gd name="connsiteX30" fmla="*/ 91695 w 115117"/>
                <a:gd name="connsiteY30" fmla="*/ 84706 h 174970"/>
                <a:gd name="connsiteX31" fmla="*/ 101352 w 115117"/>
                <a:gd name="connsiteY31" fmla="*/ 93392 h 174970"/>
                <a:gd name="connsiteX32" fmla="*/ 115329 w 115117"/>
                <a:gd name="connsiteY32" fmla="*/ 78253 h 174970"/>
                <a:gd name="connsiteX33" fmla="*/ 98048 w 115117"/>
                <a:gd name="connsiteY33" fmla="*/ 62617 h 174970"/>
                <a:gd name="connsiteX34" fmla="*/ 60946 w 115117"/>
                <a:gd name="connsiteY34" fmla="*/ 84458 h 174970"/>
                <a:gd name="connsiteX35" fmla="*/ 32739 w 115117"/>
                <a:gd name="connsiteY35" fmla="*/ 107539 h 174970"/>
                <a:gd name="connsiteX36" fmla="*/ 59168 w 115117"/>
                <a:gd name="connsiteY36" fmla="*/ 2805 h 17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5117" h="174970">
                  <a:moveTo>
                    <a:pt x="59168" y="2805"/>
                  </a:moveTo>
                  <a:cubicBezTo>
                    <a:pt x="59168" y="2557"/>
                    <a:pt x="59168" y="75"/>
                    <a:pt x="55864" y="75"/>
                  </a:cubicBezTo>
                  <a:cubicBezTo>
                    <a:pt x="50019" y="75"/>
                    <a:pt x="31468" y="2060"/>
                    <a:pt x="24861" y="2557"/>
                  </a:cubicBezTo>
                  <a:cubicBezTo>
                    <a:pt x="22828" y="2805"/>
                    <a:pt x="20033" y="3053"/>
                    <a:pt x="20033" y="7520"/>
                  </a:cubicBezTo>
                  <a:cubicBezTo>
                    <a:pt x="20033" y="10498"/>
                    <a:pt x="22320" y="10498"/>
                    <a:pt x="26131" y="10498"/>
                  </a:cubicBezTo>
                  <a:cubicBezTo>
                    <a:pt x="38329" y="10498"/>
                    <a:pt x="38838" y="12236"/>
                    <a:pt x="38838" y="14718"/>
                  </a:cubicBezTo>
                  <a:lnTo>
                    <a:pt x="38075" y="19681"/>
                  </a:lnTo>
                  <a:lnTo>
                    <a:pt x="1227" y="162636"/>
                  </a:lnTo>
                  <a:cubicBezTo>
                    <a:pt x="211" y="166110"/>
                    <a:pt x="211" y="166607"/>
                    <a:pt x="211" y="168096"/>
                  </a:cubicBezTo>
                  <a:cubicBezTo>
                    <a:pt x="211" y="173804"/>
                    <a:pt x="5293" y="175045"/>
                    <a:pt x="7580" y="175045"/>
                  </a:cubicBezTo>
                  <a:cubicBezTo>
                    <a:pt x="10884" y="175045"/>
                    <a:pt x="14696" y="172811"/>
                    <a:pt x="16221" y="169833"/>
                  </a:cubicBezTo>
                  <a:cubicBezTo>
                    <a:pt x="17491" y="167599"/>
                    <a:pt x="28927" y="121685"/>
                    <a:pt x="30452" y="115481"/>
                  </a:cubicBezTo>
                  <a:cubicBezTo>
                    <a:pt x="39092" y="116225"/>
                    <a:pt x="59930" y="120196"/>
                    <a:pt x="59930" y="136576"/>
                  </a:cubicBezTo>
                  <a:cubicBezTo>
                    <a:pt x="59930" y="138314"/>
                    <a:pt x="59930" y="139306"/>
                    <a:pt x="59168" y="141788"/>
                  </a:cubicBezTo>
                  <a:cubicBezTo>
                    <a:pt x="58659" y="144766"/>
                    <a:pt x="58151" y="147745"/>
                    <a:pt x="58151" y="150475"/>
                  </a:cubicBezTo>
                  <a:cubicBezTo>
                    <a:pt x="58151" y="165118"/>
                    <a:pt x="68316" y="175045"/>
                    <a:pt x="81530" y="175045"/>
                  </a:cubicBezTo>
                  <a:cubicBezTo>
                    <a:pt x="89154" y="175045"/>
                    <a:pt x="96015" y="171074"/>
                    <a:pt x="101606" y="161891"/>
                  </a:cubicBezTo>
                  <a:cubicBezTo>
                    <a:pt x="107959" y="150971"/>
                    <a:pt x="110755" y="137321"/>
                    <a:pt x="110755" y="136824"/>
                  </a:cubicBezTo>
                  <a:cubicBezTo>
                    <a:pt x="110755" y="134343"/>
                    <a:pt x="108467" y="134343"/>
                    <a:pt x="107705" y="134343"/>
                  </a:cubicBezTo>
                  <a:cubicBezTo>
                    <a:pt x="105164" y="134343"/>
                    <a:pt x="104910" y="135335"/>
                    <a:pt x="104147" y="138810"/>
                  </a:cubicBezTo>
                  <a:cubicBezTo>
                    <a:pt x="99065" y="156927"/>
                    <a:pt x="93220" y="169585"/>
                    <a:pt x="82039" y="169585"/>
                  </a:cubicBezTo>
                  <a:cubicBezTo>
                    <a:pt x="77210" y="169585"/>
                    <a:pt x="73907" y="166855"/>
                    <a:pt x="73907" y="157920"/>
                  </a:cubicBezTo>
                  <a:cubicBezTo>
                    <a:pt x="73907" y="153701"/>
                    <a:pt x="74923" y="147993"/>
                    <a:pt x="75940" y="144022"/>
                  </a:cubicBezTo>
                  <a:cubicBezTo>
                    <a:pt x="76956" y="139803"/>
                    <a:pt x="76956" y="138810"/>
                    <a:pt x="76956" y="136328"/>
                  </a:cubicBezTo>
                  <a:cubicBezTo>
                    <a:pt x="76956" y="120196"/>
                    <a:pt x="60946" y="112999"/>
                    <a:pt x="39346" y="110269"/>
                  </a:cubicBezTo>
                  <a:cubicBezTo>
                    <a:pt x="47224" y="105801"/>
                    <a:pt x="55356" y="97859"/>
                    <a:pt x="61201" y="91903"/>
                  </a:cubicBezTo>
                  <a:cubicBezTo>
                    <a:pt x="73398" y="78749"/>
                    <a:pt x="85088" y="68077"/>
                    <a:pt x="97540" y="68077"/>
                  </a:cubicBezTo>
                  <a:cubicBezTo>
                    <a:pt x="99065" y="68077"/>
                    <a:pt x="99319" y="68077"/>
                    <a:pt x="99827" y="68326"/>
                  </a:cubicBezTo>
                  <a:cubicBezTo>
                    <a:pt x="102877" y="68822"/>
                    <a:pt x="103131" y="68822"/>
                    <a:pt x="105164" y="70311"/>
                  </a:cubicBezTo>
                  <a:cubicBezTo>
                    <a:pt x="105672" y="70559"/>
                    <a:pt x="105672" y="70807"/>
                    <a:pt x="106180" y="71304"/>
                  </a:cubicBezTo>
                  <a:cubicBezTo>
                    <a:pt x="93982" y="72048"/>
                    <a:pt x="91695" y="81727"/>
                    <a:pt x="91695" y="84706"/>
                  </a:cubicBezTo>
                  <a:cubicBezTo>
                    <a:pt x="91695" y="88677"/>
                    <a:pt x="94491" y="93392"/>
                    <a:pt x="101352" y="93392"/>
                  </a:cubicBezTo>
                  <a:cubicBezTo>
                    <a:pt x="107959" y="93392"/>
                    <a:pt x="115329" y="87932"/>
                    <a:pt x="115329" y="78253"/>
                  </a:cubicBezTo>
                  <a:cubicBezTo>
                    <a:pt x="115329" y="70807"/>
                    <a:pt x="109484" y="62617"/>
                    <a:pt x="98048" y="62617"/>
                  </a:cubicBezTo>
                  <a:cubicBezTo>
                    <a:pt x="90933" y="62617"/>
                    <a:pt x="79243" y="64603"/>
                    <a:pt x="60946" y="84458"/>
                  </a:cubicBezTo>
                  <a:cubicBezTo>
                    <a:pt x="52306" y="93889"/>
                    <a:pt x="42395" y="103816"/>
                    <a:pt x="32739" y="107539"/>
                  </a:cubicBezTo>
                  <a:lnTo>
                    <a:pt x="59168" y="2805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979AC41D-BCF5-C9B1-1A20-1E5D69431345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7748051" y="4818286"/>
              <a:ext cx="53899" cy="116919"/>
            </a:xfrm>
            <a:custGeom>
              <a:avLst/>
              <a:gdLst>
                <a:gd name="connsiteX0" fmla="*/ 49491 w 53899"/>
                <a:gd name="connsiteY0" fmla="*/ 6678 h 116919"/>
                <a:gd name="connsiteX1" fmla="*/ 42375 w 53899"/>
                <a:gd name="connsiteY1" fmla="*/ 76 h 116919"/>
                <a:gd name="connsiteX2" fmla="*/ 32413 w 53899"/>
                <a:gd name="connsiteY2" fmla="*/ 9631 h 116919"/>
                <a:gd name="connsiteX3" fmla="*/ 39529 w 53899"/>
                <a:gd name="connsiteY3" fmla="*/ 16233 h 116919"/>
                <a:gd name="connsiteX4" fmla="*/ 49491 w 53899"/>
                <a:gd name="connsiteY4" fmla="*/ 6678 h 116919"/>
                <a:gd name="connsiteX5" fmla="*/ 13202 w 53899"/>
                <a:gd name="connsiteY5" fmla="*/ 94932 h 116919"/>
                <a:gd name="connsiteX6" fmla="*/ 11601 w 53899"/>
                <a:gd name="connsiteY6" fmla="*/ 102229 h 116919"/>
                <a:gd name="connsiteX7" fmla="*/ 28500 w 53899"/>
                <a:gd name="connsiteY7" fmla="*/ 116996 h 116919"/>
                <a:gd name="connsiteX8" fmla="*/ 54116 w 53899"/>
                <a:gd name="connsiteY8" fmla="*/ 90415 h 116919"/>
                <a:gd name="connsiteX9" fmla="*/ 51269 w 53899"/>
                <a:gd name="connsiteY9" fmla="*/ 88157 h 116919"/>
                <a:gd name="connsiteX10" fmla="*/ 47890 w 53899"/>
                <a:gd name="connsiteY10" fmla="*/ 91110 h 116919"/>
                <a:gd name="connsiteX11" fmla="*/ 29034 w 53899"/>
                <a:gd name="connsiteY11" fmla="*/ 112132 h 116919"/>
                <a:gd name="connsiteX12" fmla="*/ 24587 w 53899"/>
                <a:gd name="connsiteY12" fmla="*/ 106051 h 116919"/>
                <a:gd name="connsiteX13" fmla="*/ 27433 w 53899"/>
                <a:gd name="connsiteY13" fmla="*/ 94932 h 116919"/>
                <a:gd name="connsiteX14" fmla="*/ 33125 w 53899"/>
                <a:gd name="connsiteY14" fmla="*/ 81034 h 116919"/>
                <a:gd name="connsiteX15" fmla="*/ 41841 w 53899"/>
                <a:gd name="connsiteY15" fmla="*/ 58970 h 116919"/>
                <a:gd name="connsiteX16" fmla="*/ 42909 w 53899"/>
                <a:gd name="connsiteY16" fmla="*/ 53411 h 116919"/>
                <a:gd name="connsiteX17" fmla="*/ 26010 w 53899"/>
                <a:gd name="connsiteY17" fmla="*/ 38644 h 116919"/>
                <a:gd name="connsiteX18" fmla="*/ 216 w 53899"/>
                <a:gd name="connsiteY18" fmla="*/ 65225 h 116919"/>
                <a:gd name="connsiteX19" fmla="*/ 3240 w 53899"/>
                <a:gd name="connsiteY19" fmla="*/ 67483 h 116919"/>
                <a:gd name="connsiteX20" fmla="*/ 6442 w 53899"/>
                <a:gd name="connsiteY20" fmla="*/ 64703 h 116919"/>
                <a:gd name="connsiteX21" fmla="*/ 25476 w 53899"/>
                <a:gd name="connsiteY21" fmla="*/ 43509 h 116919"/>
                <a:gd name="connsiteX22" fmla="*/ 29923 w 53899"/>
                <a:gd name="connsiteY22" fmla="*/ 49589 h 116919"/>
                <a:gd name="connsiteX23" fmla="*/ 24409 w 53899"/>
                <a:gd name="connsiteY23" fmla="*/ 66962 h 116919"/>
                <a:gd name="connsiteX24" fmla="*/ 13202 w 53899"/>
                <a:gd name="connsiteY24" fmla="*/ 94932 h 1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99" h="116919">
                  <a:moveTo>
                    <a:pt x="49491" y="6678"/>
                  </a:moveTo>
                  <a:cubicBezTo>
                    <a:pt x="49491" y="3898"/>
                    <a:pt x="47356" y="76"/>
                    <a:pt x="42375" y="76"/>
                  </a:cubicBezTo>
                  <a:cubicBezTo>
                    <a:pt x="37572" y="76"/>
                    <a:pt x="32413" y="4593"/>
                    <a:pt x="32413" y="9631"/>
                  </a:cubicBezTo>
                  <a:cubicBezTo>
                    <a:pt x="32413" y="12585"/>
                    <a:pt x="34726" y="16233"/>
                    <a:pt x="39529" y="16233"/>
                  </a:cubicBezTo>
                  <a:cubicBezTo>
                    <a:pt x="44688" y="16233"/>
                    <a:pt x="49491" y="11369"/>
                    <a:pt x="49491" y="6678"/>
                  </a:cubicBezTo>
                  <a:close/>
                  <a:moveTo>
                    <a:pt x="13202" y="94932"/>
                  </a:moveTo>
                  <a:cubicBezTo>
                    <a:pt x="12490" y="97191"/>
                    <a:pt x="11601" y="99276"/>
                    <a:pt x="11601" y="102229"/>
                  </a:cubicBezTo>
                  <a:cubicBezTo>
                    <a:pt x="11601" y="110394"/>
                    <a:pt x="18716" y="116996"/>
                    <a:pt x="28500" y="116996"/>
                  </a:cubicBezTo>
                  <a:cubicBezTo>
                    <a:pt x="46289" y="116996"/>
                    <a:pt x="54116" y="93021"/>
                    <a:pt x="54116" y="90415"/>
                  </a:cubicBezTo>
                  <a:cubicBezTo>
                    <a:pt x="54116" y="88157"/>
                    <a:pt x="51803" y="88157"/>
                    <a:pt x="51269" y="88157"/>
                  </a:cubicBezTo>
                  <a:cubicBezTo>
                    <a:pt x="48779" y="88157"/>
                    <a:pt x="48601" y="89199"/>
                    <a:pt x="47890" y="91110"/>
                  </a:cubicBezTo>
                  <a:cubicBezTo>
                    <a:pt x="43798" y="105009"/>
                    <a:pt x="35971" y="112132"/>
                    <a:pt x="29034" y="112132"/>
                  </a:cubicBezTo>
                  <a:cubicBezTo>
                    <a:pt x="25476" y="112132"/>
                    <a:pt x="24587" y="109873"/>
                    <a:pt x="24587" y="106051"/>
                  </a:cubicBezTo>
                  <a:cubicBezTo>
                    <a:pt x="24587" y="102055"/>
                    <a:pt x="25832" y="98754"/>
                    <a:pt x="27433" y="94932"/>
                  </a:cubicBezTo>
                  <a:cubicBezTo>
                    <a:pt x="29212" y="90242"/>
                    <a:pt x="31168" y="85551"/>
                    <a:pt x="33125" y="81034"/>
                  </a:cubicBezTo>
                  <a:cubicBezTo>
                    <a:pt x="34726" y="76865"/>
                    <a:pt x="41130" y="61055"/>
                    <a:pt x="41841" y="58970"/>
                  </a:cubicBezTo>
                  <a:cubicBezTo>
                    <a:pt x="42375" y="57233"/>
                    <a:pt x="42909" y="55148"/>
                    <a:pt x="42909" y="53411"/>
                  </a:cubicBezTo>
                  <a:cubicBezTo>
                    <a:pt x="42909" y="45246"/>
                    <a:pt x="35793" y="38644"/>
                    <a:pt x="26010" y="38644"/>
                  </a:cubicBezTo>
                  <a:cubicBezTo>
                    <a:pt x="8399" y="38644"/>
                    <a:pt x="216" y="62271"/>
                    <a:pt x="216" y="65225"/>
                  </a:cubicBezTo>
                  <a:cubicBezTo>
                    <a:pt x="216" y="67483"/>
                    <a:pt x="2706" y="67483"/>
                    <a:pt x="3240" y="67483"/>
                  </a:cubicBezTo>
                  <a:cubicBezTo>
                    <a:pt x="5731" y="67483"/>
                    <a:pt x="5908" y="66615"/>
                    <a:pt x="6442" y="64703"/>
                  </a:cubicBezTo>
                  <a:cubicBezTo>
                    <a:pt x="11067" y="49763"/>
                    <a:pt x="18894" y="43509"/>
                    <a:pt x="25476" y="43509"/>
                  </a:cubicBezTo>
                  <a:cubicBezTo>
                    <a:pt x="28322" y="43509"/>
                    <a:pt x="29923" y="44898"/>
                    <a:pt x="29923" y="49589"/>
                  </a:cubicBezTo>
                  <a:cubicBezTo>
                    <a:pt x="29923" y="53585"/>
                    <a:pt x="28856" y="56191"/>
                    <a:pt x="24409" y="66962"/>
                  </a:cubicBezTo>
                  <a:lnTo>
                    <a:pt x="13202" y="94932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43176E66-B9A8-72D6-D54B-2A5A205A7228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7838272" y="4724001"/>
              <a:ext cx="115117" cy="174970"/>
            </a:xfrm>
            <a:custGeom>
              <a:avLst/>
              <a:gdLst>
                <a:gd name="connsiteX0" fmla="*/ 59176 w 115117"/>
                <a:gd name="connsiteY0" fmla="*/ 2805 h 174970"/>
                <a:gd name="connsiteX1" fmla="*/ 55872 w 115117"/>
                <a:gd name="connsiteY1" fmla="*/ 75 h 174970"/>
                <a:gd name="connsiteX2" fmla="*/ 24869 w 115117"/>
                <a:gd name="connsiteY2" fmla="*/ 2557 h 174970"/>
                <a:gd name="connsiteX3" fmla="*/ 20041 w 115117"/>
                <a:gd name="connsiteY3" fmla="*/ 7520 h 174970"/>
                <a:gd name="connsiteX4" fmla="*/ 26140 w 115117"/>
                <a:gd name="connsiteY4" fmla="*/ 10498 h 174970"/>
                <a:gd name="connsiteX5" fmla="*/ 38846 w 115117"/>
                <a:gd name="connsiteY5" fmla="*/ 14718 h 174970"/>
                <a:gd name="connsiteX6" fmla="*/ 38084 w 115117"/>
                <a:gd name="connsiteY6" fmla="*/ 19681 h 174970"/>
                <a:gd name="connsiteX7" fmla="*/ 1236 w 115117"/>
                <a:gd name="connsiteY7" fmla="*/ 162636 h 174970"/>
                <a:gd name="connsiteX8" fmla="*/ 219 w 115117"/>
                <a:gd name="connsiteY8" fmla="*/ 168096 h 174970"/>
                <a:gd name="connsiteX9" fmla="*/ 7589 w 115117"/>
                <a:gd name="connsiteY9" fmla="*/ 175045 h 174970"/>
                <a:gd name="connsiteX10" fmla="*/ 16229 w 115117"/>
                <a:gd name="connsiteY10" fmla="*/ 169833 h 174970"/>
                <a:gd name="connsiteX11" fmla="*/ 30460 w 115117"/>
                <a:gd name="connsiteY11" fmla="*/ 115481 h 174970"/>
                <a:gd name="connsiteX12" fmla="*/ 59938 w 115117"/>
                <a:gd name="connsiteY12" fmla="*/ 136576 h 174970"/>
                <a:gd name="connsiteX13" fmla="*/ 59176 w 115117"/>
                <a:gd name="connsiteY13" fmla="*/ 141788 h 174970"/>
                <a:gd name="connsiteX14" fmla="*/ 58160 w 115117"/>
                <a:gd name="connsiteY14" fmla="*/ 150475 h 174970"/>
                <a:gd name="connsiteX15" fmla="*/ 81539 w 115117"/>
                <a:gd name="connsiteY15" fmla="*/ 175045 h 174970"/>
                <a:gd name="connsiteX16" fmla="*/ 101615 w 115117"/>
                <a:gd name="connsiteY16" fmla="*/ 161891 h 174970"/>
                <a:gd name="connsiteX17" fmla="*/ 110763 w 115117"/>
                <a:gd name="connsiteY17" fmla="*/ 136824 h 174970"/>
                <a:gd name="connsiteX18" fmla="*/ 107714 w 115117"/>
                <a:gd name="connsiteY18" fmla="*/ 134343 h 174970"/>
                <a:gd name="connsiteX19" fmla="*/ 104156 w 115117"/>
                <a:gd name="connsiteY19" fmla="*/ 138810 h 174970"/>
                <a:gd name="connsiteX20" fmla="*/ 82047 w 115117"/>
                <a:gd name="connsiteY20" fmla="*/ 169585 h 174970"/>
                <a:gd name="connsiteX21" fmla="*/ 73915 w 115117"/>
                <a:gd name="connsiteY21" fmla="*/ 157920 h 174970"/>
                <a:gd name="connsiteX22" fmla="*/ 75948 w 115117"/>
                <a:gd name="connsiteY22" fmla="*/ 144022 h 174970"/>
                <a:gd name="connsiteX23" fmla="*/ 76965 w 115117"/>
                <a:gd name="connsiteY23" fmla="*/ 136328 h 174970"/>
                <a:gd name="connsiteX24" fmla="*/ 39354 w 115117"/>
                <a:gd name="connsiteY24" fmla="*/ 110269 h 174970"/>
                <a:gd name="connsiteX25" fmla="*/ 61209 w 115117"/>
                <a:gd name="connsiteY25" fmla="*/ 91903 h 174970"/>
                <a:gd name="connsiteX26" fmla="*/ 97549 w 115117"/>
                <a:gd name="connsiteY26" fmla="*/ 68077 h 174970"/>
                <a:gd name="connsiteX27" fmla="*/ 99836 w 115117"/>
                <a:gd name="connsiteY27" fmla="*/ 68326 h 174970"/>
                <a:gd name="connsiteX28" fmla="*/ 105172 w 115117"/>
                <a:gd name="connsiteY28" fmla="*/ 70311 h 174970"/>
                <a:gd name="connsiteX29" fmla="*/ 106189 w 115117"/>
                <a:gd name="connsiteY29" fmla="*/ 71304 h 174970"/>
                <a:gd name="connsiteX30" fmla="*/ 91704 w 115117"/>
                <a:gd name="connsiteY30" fmla="*/ 84706 h 174970"/>
                <a:gd name="connsiteX31" fmla="*/ 101360 w 115117"/>
                <a:gd name="connsiteY31" fmla="*/ 93392 h 174970"/>
                <a:gd name="connsiteX32" fmla="*/ 115337 w 115117"/>
                <a:gd name="connsiteY32" fmla="*/ 78253 h 174970"/>
                <a:gd name="connsiteX33" fmla="*/ 98057 w 115117"/>
                <a:gd name="connsiteY33" fmla="*/ 62617 h 174970"/>
                <a:gd name="connsiteX34" fmla="*/ 60955 w 115117"/>
                <a:gd name="connsiteY34" fmla="*/ 84458 h 174970"/>
                <a:gd name="connsiteX35" fmla="*/ 32747 w 115117"/>
                <a:gd name="connsiteY35" fmla="*/ 107539 h 174970"/>
                <a:gd name="connsiteX36" fmla="*/ 59176 w 115117"/>
                <a:gd name="connsiteY36" fmla="*/ 2805 h 17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5117" h="174970">
                  <a:moveTo>
                    <a:pt x="59176" y="2805"/>
                  </a:moveTo>
                  <a:cubicBezTo>
                    <a:pt x="59176" y="2557"/>
                    <a:pt x="59176" y="75"/>
                    <a:pt x="55872" y="75"/>
                  </a:cubicBezTo>
                  <a:cubicBezTo>
                    <a:pt x="50028" y="75"/>
                    <a:pt x="31477" y="2060"/>
                    <a:pt x="24869" y="2557"/>
                  </a:cubicBezTo>
                  <a:cubicBezTo>
                    <a:pt x="22836" y="2805"/>
                    <a:pt x="20041" y="3053"/>
                    <a:pt x="20041" y="7520"/>
                  </a:cubicBezTo>
                  <a:cubicBezTo>
                    <a:pt x="20041" y="10498"/>
                    <a:pt x="22328" y="10498"/>
                    <a:pt x="26140" y="10498"/>
                  </a:cubicBezTo>
                  <a:cubicBezTo>
                    <a:pt x="38338" y="10498"/>
                    <a:pt x="38846" y="12236"/>
                    <a:pt x="38846" y="14718"/>
                  </a:cubicBezTo>
                  <a:lnTo>
                    <a:pt x="38084" y="19681"/>
                  </a:lnTo>
                  <a:lnTo>
                    <a:pt x="1236" y="162636"/>
                  </a:lnTo>
                  <a:cubicBezTo>
                    <a:pt x="219" y="166110"/>
                    <a:pt x="219" y="166607"/>
                    <a:pt x="219" y="168096"/>
                  </a:cubicBezTo>
                  <a:cubicBezTo>
                    <a:pt x="219" y="173804"/>
                    <a:pt x="5302" y="175045"/>
                    <a:pt x="7589" y="175045"/>
                  </a:cubicBezTo>
                  <a:cubicBezTo>
                    <a:pt x="10893" y="175045"/>
                    <a:pt x="14704" y="172811"/>
                    <a:pt x="16229" y="169833"/>
                  </a:cubicBezTo>
                  <a:cubicBezTo>
                    <a:pt x="17500" y="167599"/>
                    <a:pt x="28935" y="121685"/>
                    <a:pt x="30460" y="115481"/>
                  </a:cubicBezTo>
                  <a:cubicBezTo>
                    <a:pt x="39100" y="116225"/>
                    <a:pt x="59938" y="120196"/>
                    <a:pt x="59938" y="136576"/>
                  </a:cubicBezTo>
                  <a:cubicBezTo>
                    <a:pt x="59938" y="138314"/>
                    <a:pt x="59938" y="139306"/>
                    <a:pt x="59176" y="141788"/>
                  </a:cubicBezTo>
                  <a:cubicBezTo>
                    <a:pt x="58668" y="144766"/>
                    <a:pt x="58160" y="147745"/>
                    <a:pt x="58160" y="150475"/>
                  </a:cubicBezTo>
                  <a:cubicBezTo>
                    <a:pt x="58160" y="165118"/>
                    <a:pt x="68324" y="175045"/>
                    <a:pt x="81539" y="175045"/>
                  </a:cubicBezTo>
                  <a:cubicBezTo>
                    <a:pt x="89163" y="175045"/>
                    <a:pt x="96024" y="171074"/>
                    <a:pt x="101615" y="161891"/>
                  </a:cubicBezTo>
                  <a:cubicBezTo>
                    <a:pt x="107968" y="150971"/>
                    <a:pt x="110763" y="137321"/>
                    <a:pt x="110763" y="136824"/>
                  </a:cubicBezTo>
                  <a:cubicBezTo>
                    <a:pt x="110763" y="134343"/>
                    <a:pt x="108476" y="134343"/>
                    <a:pt x="107714" y="134343"/>
                  </a:cubicBezTo>
                  <a:cubicBezTo>
                    <a:pt x="105172" y="134343"/>
                    <a:pt x="104918" y="135335"/>
                    <a:pt x="104156" y="138810"/>
                  </a:cubicBezTo>
                  <a:cubicBezTo>
                    <a:pt x="99073" y="156927"/>
                    <a:pt x="93229" y="169585"/>
                    <a:pt x="82047" y="169585"/>
                  </a:cubicBezTo>
                  <a:cubicBezTo>
                    <a:pt x="77219" y="169585"/>
                    <a:pt x="73915" y="166855"/>
                    <a:pt x="73915" y="157920"/>
                  </a:cubicBezTo>
                  <a:cubicBezTo>
                    <a:pt x="73915" y="153701"/>
                    <a:pt x="74932" y="147993"/>
                    <a:pt x="75948" y="144022"/>
                  </a:cubicBezTo>
                  <a:cubicBezTo>
                    <a:pt x="76965" y="139803"/>
                    <a:pt x="76965" y="138810"/>
                    <a:pt x="76965" y="136328"/>
                  </a:cubicBezTo>
                  <a:cubicBezTo>
                    <a:pt x="76965" y="120196"/>
                    <a:pt x="60955" y="112999"/>
                    <a:pt x="39354" y="110269"/>
                  </a:cubicBezTo>
                  <a:cubicBezTo>
                    <a:pt x="47232" y="105801"/>
                    <a:pt x="55364" y="97859"/>
                    <a:pt x="61209" y="91903"/>
                  </a:cubicBezTo>
                  <a:cubicBezTo>
                    <a:pt x="73407" y="78749"/>
                    <a:pt x="85097" y="68077"/>
                    <a:pt x="97549" y="68077"/>
                  </a:cubicBezTo>
                  <a:cubicBezTo>
                    <a:pt x="99073" y="68077"/>
                    <a:pt x="99328" y="68077"/>
                    <a:pt x="99836" y="68326"/>
                  </a:cubicBezTo>
                  <a:cubicBezTo>
                    <a:pt x="102885" y="68822"/>
                    <a:pt x="103139" y="68822"/>
                    <a:pt x="105172" y="70311"/>
                  </a:cubicBezTo>
                  <a:cubicBezTo>
                    <a:pt x="105681" y="70559"/>
                    <a:pt x="105681" y="70807"/>
                    <a:pt x="106189" y="71304"/>
                  </a:cubicBezTo>
                  <a:cubicBezTo>
                    <a:pt x="93991" y="72048"/>
                    <a:pt x="91704" y="81727"/>
                    <a:pt x="91704" y="84706"/>
                  </a:cubicBezTo>
                  <a:cubicBezTo>
                    <a:pt x="91704" y="88677"/>
                    <a:pt x="94499" y="93392"/>
                    <a:pt x="101360" y="93392"/>
                  </a:cubicBezTo>
                  <a:cubicBezTo>
                    <a:pt x="107968" y="93392"/>
                    <a:pt x="115337" y="87932"/>
                    <a:pt x="115337" y="78253"/>
                  </a:cubicBezTo>
                  <a:cubicBezTo>
                    <a:pt x="115337" y="70807"/>
                    <a:pt x="109492" y="62617"/>
                    <a:pt x="98057" y="62617"/>
                  </a:cubicBezTo>
                  <a:cubicBezTo>
                    <a:pt x="90941" y="62617"/>
                    <a:pt x="79252" y="64603"/>
                    <a:pt x="60955" y="84458"/>
                  </a:cubicBezTo>
                  <a:cubicBezTo>
                    <a:pt x="52315" y="93889"/>
                    <a:pt x="42404" y="103816"/>
                    <a:pt x="32747" y="107539"/>
                  </a:cubicBezTo>
                  <a:lnTo>
                    <a:pt x="59176" y="2805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FB39A5F0-092C-09A5-FB01-515D3F4E8BAB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7956593" y="4818286"/>
              <a:ext cx="78092" cy="150623"/>
            </a:xfrm>
            <a:custGeom>
              <a:avLst/>
              <a:gdLst>
                <a:gd name="connsiteX0" fmla="*/ 78317 w 78092"/>
                <a:gd name="connsiteY0" fmla="*/ 6678 h 150623"/>
                <a:gd name="connsiteX1" fmla="*/ 71201 w 78092"/>
                <a:gd name="connsiteY1" fmla="*/ 76 h 150623"/>
                <a:gd name="connsiteX2" fmla="*/ 61240 w 78092"/>
                <a:gd name="connsiteY2" fmla="*/ 9631 h 150623"/>
                <a:gd name="connsiteX3" fmla="*/ 68355 w 78092"/>
                <a:gd name="connsiteY3" fmla="*/ 16233 h 150623"/>
                <a:gd name="connsiteX4" fmla="*/ 78317 w 78092"/>
                <a:gd name="connsiteY4" fmla="*/ 6678 h 150623"/>
                <a:gd name="connsiteX5" fmla="*/ 40605 w 78092"/>
                <a:gd name="connsiteY5" fmla="*/ 123771 h 150623"/>
                <a:gd name="connsiteX6" fmla="*/ 17657 w 78092"/>
                <a:gd name="connsiteY6" fmla="*/ 145835 h 150623"/>
                <a:gd name="connsiteX7" fmla="*/ 11254 w 78092"/>
                <a:gd name="connsiteY7" fmla="*/ 144793 h 150623"/>
                <a:gd name="connsiteX8" fmla="*/ 17302 w 78092"/>
                <a:gd name="connsiteY8" fmla="*/ 135933 h 150623"/>
                <a:gd name="connsiteX9" fmla="*/ 10364 w 78092"/>
                <a:gd name="connsiteY9" fmla="*/ 129505 h 150623"/>
                <a:gd name="connsiteX10" fmla="*/ 225 w 78092"/>
                <a:gd name="connsiteY10" fmla="*/ 139755 h 150623"/>
                <a:gd name="connsiteX11" fmla="*/ 17835 w 78092"/>
                <a:gd name="connsiteY11" fmla="*/ 150700 h 150623"/>
                <a:gd name="connsiteX12" fmla="*/ 54836 w 78092"/>
                <a:gd name="connsiteY12" fmla="*/ 123250 h 150623"/>
                <a:gd name="connsiteX13" fmla="*/ 70845 w 78092"/>
                <a:gd name="connsiteY13" fmla="*/ 61055 h 150623"/>
                <a:gd name="connsiteX14" fmla="*/ 71735 w 78092"/>
                <a:gd name="connsiteY14" fmla="*/ 54975 h 150623"/>
                <a:gd name="connsiteX15" fmla="*/ 52701 w 78092"/>
                <a:gd name="connsiteY15" fmla="*/ 38644 h 150623"/>
                <a:gd name="connsiteX16" fmla="*/ 21571 w 78092"/>
                <a:gd name="connsiteY16" fmla="*/ 65225 h 150623"/>
                <a:gd name="connsiteX17" fmla="*/ 24595 w 78092"/>
                <a:gd name="connsiteY17" fmla="*/ 67483 h 150623"/>
                <a:gd name="connsiteX18" fmla="*/ 28153 w 78092"/>
                <a:gd name="connsiteY18" fmla="*/ 64356 h 150623"/>
                <a:gd name="connsiteX19" fmla="*/ 52167 w 78092"/>
                <a:gd name="connsiteY19" fmla="*/ 43509 h 150623"/>
                <a:gd name="connsiteX20" fmla="*/ 58216 w 78092"/>
                <a:gd name="connsiteY20" fmla="*/ 52021 h 150623"/>
                <a:gd name="connsiteX21" fmla="*/ 57682 w 78092"/>
                <a:gd name="connsiteY21" fmla="*/ 57233 h 150623"/>
                <a:gd name="connsiteX22" fmla="*/ 40605 w 78092"/>
                <a:gd name="connsiteY22" fmla="*/ 123771 h 15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092" h="150623">
                  <a:moveTo>
                    <a:pt x="78317" y="6678"/>
                  </a:moveTo>
                  <a:cubicBezTo>
                    <a:pt x="78317" y="3725"/>
                    <a:pt x="76004" y="76"/>
                    <a:pt x="71201" y="76"/>
                  </a:cubicBezTo>
                  <a:cubicBezTo>
                    <a:pt x="66043" y="76"/>
                    <a:pt x="61240" y="4941"/>
                    <a:pt x="61240" y="9631"/>
                  </a:cubicBezTo>
                  <a:cubicBezTo>
                    <a:pt x="61240" y="12411"/>
                    <a:pt x="63374" y="16233"/>
                    <a:pt x="68355" y="16233"/>
                  </a:cubicBezTo>
                  <a:cubicBezTo>
                    <a:pt x="73158" y="16233"/>
                    <a:pt x="78317" y="11716"/>
                    <a:pt x="78317" y="6678"/>
                  </a:cubicBezTo>
                  <a:close/>
                  <a:moveTo>
                    <a:pt x="40605" y="123771"/>
                  </a:moveTo>
                  <a:cubicBezTo>
                    <a:pt x="37581" y="135759"/>
                    <a:pt x="28153" y="145835"/>
                    <a:pt x="17657" y="145835"/>
                  </a:cubicBezTo>
                  <a:cubicBezTo>
                    <a:pt x="15345" y="145835"/>
                    <a:pt x="13210" y="145488"/>
                    <a:pt x="11254" y="144793"/>
                  </a:cubicBezTo>
                  <a:cubicBezTo>
                    <a:pt x="15879" y="142708"/>
                    <a:pt x="17302" y="138538"/>
                    <a:pt x="17302" y="135933"/>
                  </a:cubicBezTo>
                  <a:cubicBezTo>
                    <a:pt x="17302" y="131763"/>
                    <a:pt x="13922" y="129505"/>
                    <a:pt x="10364" y="129505"/>
                  </a:cubicBezTo>
                  <a:cubicBezTo>
                    <a:pt x="4850" y="129505"/>
                    <a:pt x="225" y="134195"/>
                    <a:pt x="225" y="139755"/>
                  </a:cubicBezTo>
                  <a:cubicBezTo>
                    <a:pt x="225" y="146356"/>
                    <a:pt x="7162" y="150700"/>
                    <a:pt x="17835" y="150700"/>
                  </a:cubicBezTo>
                  <a:cubicBezTo>
                    <a:pt x="28509" y="150700"/>
                    <a:pt x="49321" y="144445"/>
                    <a:pt x="54836" y="123250"/>
                  </a:cubicBezTo>
                  <a:lnTo>
                    <a:pt x="70845" y="61055"/>
                  </a:lnTo>
                  <a:cubicBezTo>
                    <a:pt x="71379" y="59144"/>
                    <a:pt x="71735" y="57581"/>
                    <a:pt x="71735" y="54975"/>
                  </a:cubicBezTo>
                  <a:cubicBezTo>
                    <a:pt x="71735" y="45420"/>
                    <a:pt x="63374" y="38644"/>
                    <a:pt x="52701" y="38644"/>
                  </a:cubicBezTo>
                  <a:cubicBezTo>
                    <a:pt x="32956" y="38644"/>
                    <a:pt x="21571" y="62792"/>
                    <a:pt x="21571" y="65225"/>
                  </a:cubicBezTo>
                  <a:cubicBezTo>
                    <a:pt x="21571" y="67483"/>
                    <a:pt x="24061" y="67483"/>
                    <a:pt x="24595" y="67483"/>
                  </a:cubicBezTo>
                  <a:cubicBezTo>
                    <a:pt x="26730" y="67483"/>
                    <a:pt x="26908" y="66962"/>
                    <a:pt x="28153" y="64356"/>
                  </a:cubicBezTo>
                  <a:cubicBezTo>
                    <a:pt x="32600" y="54280"/>
                    <a:pt x="41850" y="43509"/>
                    <a:pt x="52167" y="43509"/>
                  </a:cubicBezTo>
                  <a:cubicBezTo>
                    <a:pt x="56615" y="43509"/>
                    <a:pt x="58216" y="46462"/>
                    <a:pt x="58216" y="52021"/>
                  </a:cubicBezTo>
                  <a:cubicBezTo>
                    <a:pt x="58216" y="53932"/>
                    <a:pt x="57860" y="56365"/>
                    <a:pt x="57682" y="57233"/>
                  </a:cubicBezTo>
                  <a:lnTo>
                    <a:pt x="40605" y="123771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08B07A78-3C79-0564-C2F5-2F758F76315E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8085524" y="4869933"/>
              <a:ext cx="29732" cy="74207"/>
            </a:xfrm>
            <a:custGeom>
              <a:avLst/>
              <a:gdLst>
                <a:gd name="connsiteX0" fmla="*/ 29961 w 29732"/>
                <a:gd name="connsiteY0" fmla="*/ 26134 h 74207"/>
                <a:gd name="connsiteX1" fmla="*/ 13697 w 29732"/>
                <a:gd name="connsiteY1" fmla="*/ 75 h 74207"/>
                <a:gd name="connsiteX2" fmla="*/ 229 w 29732"/>
                <a:gd name="connsiteY2" fmla="*/ 13229 h 74207"/>
                <a:gd name="connsiteX3" fmla="*/ 13697 w 29732"/>
                <a:gd name="connsiteY3" fmla="*/ 26382 h 74207"/>
                <a:gd name="connsiteX4" fmla="*/ 22592 w 29732"/>
                <a:gd name="connsiteY4" fmla="*/ 23156 h 74207"/>
                <a:gd name="connsiteX5" fmla="*/ 23862 w 29732"/>
                <a:gd name="connsiteY5" fmla="*/ 22411 h 74207"/>
                <a:gd name="connsiteX6" fmla="*/ 24371 w 29732"/>
                <a:gd name="connsiteY6" fmla="*/ 26134 h 74207"/>
                <a:gd name="connsiteX7" fmla="*/ 7090 w 29732"/>
                <a:gd name="connsiteY7" fmla="*/ 67581 h 74207"/>
                <a:gd name="connsiteX8" fmla="*/ 4295 w 29732"/>
                <a:gd name="connsiteY8" fmla="*/ 71552 h 74207"/>
                <a:gd name="connsiteX9" fmla="*/ 6836 w 29732"/>
                <a:gd name="connsiteY9" fmla="*/ 74282 h 74207"/>
                <a:gd name="connsiteX10" fmla="*/ 29961 w 29732"/>
                <a:gd name="connsiteY10" fmla="*/ 26134 h 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32" h="74207">
                  <a:moveTo>
                    <a:pt x="29961" y="26134"/>
                  </a:moveTo>
                  <a:cubicBezTo>
                    <a:pt x="29961" y="9754"/>
                    <a:pt x="23608" y="75"/>
                    <a:pt x="13697" y="75"/>
                  </a:cubicBezTo>
                  <a:cubicBezTo>
                    <a:pt x="5311" y="75"/>
                    <a:pt x="229" y="6279"/>
                    <a:pt x="229" y="13229"/>
                  </a:cubicBezTo>
                  <a:cubicBezTo>
                    <a:pt x="229" y="19929"/>
                    <a:pt x="5311" y="26382"/>
                    <a:pt x="13697" y="26382"/>
                  </a:cubicBezTo>
                  <a:cubicBezTo>
                    <a:pt x="16747" y="26382"/>
                    <a:pt x="20050" y="25390"/>
                    <a:pt x="22592" y="23156"/>
                  </a:cubicBezTo>
                  <a:cubicBezTo>
                    <a:pt x="23354" y="22660"/>
                    <a:pt x="23608" y="22411"/>
                    <a:pt x="23862" y="22411"/>
                  </a:cubicBezTo>
                  <a:cubicBezTo>
                    <a:pt x="24116" y="22411"/>
                    <a:pt x="24371" y="22660"/>
                    <a:pt x="24371" y="26134"/>
                  </a:cubicBezTo>
                  <a:cubicBezTo>
                    <a:pt x="24371" y="44500"/>
                    <a:pt x="15476" y="59391"/>
                    <a:pt x="7090" y="67581"/>
                  </a:cubicBezTo>
                  <a:cubicBezTo>
                    <a:pt x="4295" y="70311"/>
                    <a:pt x="4295" y="70807"/>
                    <a:pt x="4295" y="71552"/>
                  </a:cubicBezTo>
                  <a:cubicBezTo>
                    <a:pt x="4295" y="73289"/>
                    <a:pt x="5565" y="74282"/>
                    <a:pt x="6836" y="74282"/>
                  </a:cubicBezTo>
                  <a:cubicBezTo>
                    <a:pt x="9631" y="74282"/>
                    <a:pt x="29961" y="55172"/>
                    <a:pt x="29961" y="26134"/>
                  </a:cubicBez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77A94EF9-CDEA-F5B5-EC74-915461AB734E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8438105" y="4732191"/>
              <a:ext cx="67088" cy="166780"/>
            </a:xfrm>
            <a:custGeom>
              <a:avLst/>
              <a:gdLst>
                <a:gd name="connsiteX0" fmla="*/ 65045 w 67088"/>
                <a:gd name="connsiteY0" fmla="*/ 9009 h 166780"/>
                <a:gd name="connsiteX1" fmla="*/ 55642 w 67088"/>
                <a:gd name="connsiteY1" fmla="*/ 75 h 166780"/>
                <a:gd name="connsiteX2" fmla="*/ 41919 w 67088"/>
                <a:gd name="connsiteY2" fmla="*/ 13229 h 166780"/>
                <a:gd name="connsiteX3" fmla="*/ 51576 w 67088"/>
                <a:gd name="connsiteY3" fmla="*/ 22163 h 166780"/>
                <a:gd name="connsiteX4" fmla="*/ 65045 w 67088"/>
                <a:gd name="connsiteY4" fmla="*/ 9009 h 166780"/>
                <a:gd name="connsiteX5" fmla="*/ 45731 w 67088"/>
                <a:gd name="connsiteY5" fmla="*/ 102327 h 166780"/>
                <a:gd name="connsiteX6" fmla="*/ 51322 w 67088"/>
                <a:gd name="connsiteY6" fmla="*/ 87932 h 166780"/>
                <a:gd name="connsiteX7" fmla="*/ 54626 w 67088"/>
                <a:gd name="connsiteY7" fmla="*/ 74778 h 166780"/>
                <a:gd name="connsiteX8" fmla="*/ 33787 w 67088"/>
                <a:gd name="connsiteY8" fmla="*/ 54427 h 166780"/>
                <a:gd name="connsiteX9" fmla="*/ 243 w 67088"/>
                <a:gd name="connsiteY9" fmla="*/ 92648 h 166780"/>
                <a:gd name="connsiteX10" fmla="*/ 3293 w 67088"/>
                <a:gd name="connsiteY10" fmla="*/ 95129 h 166780"/>
                <a:gd name="connsiteX11" fmla="*/ 7359 w 67088"/>
                <a:gd name="connsiteY11" fmla="*/ 90662 h 166780"/>
                <a:gd name="connsiteX12" fmla="*/ 33025 w 67088"/>
                <a:gd name="connsiteY12" fmla="*/ 59887 h 166780"/>
                <a:gd name="connsiteX13" fmla="*/ 39378 w 67088"/>
                <a:gd name="connsiteY13" fmla="*/ 67829 h 166780"/>
                <a:gd name="connsiteX14" fmla="*/ 36583 w 67088"/>
                <a:gd name="connsiteY14" fmla="*/ 80735 h 166780"/>
                <a:gd name="connsiteX15" fmla="*/ 19048 w 67088"/>
                <a:gd name="connsiteY15" fmla="*/ 126649 h 166780"/>
                <a:gd name="connsiteX16" fmla="*/ 13203 w 67088"/>
                <a:gd name="connsiteY16" fmla="*/ 146504 h 166780"/>
                <a:gd name="connsiteX17" fmla="*/ 34042 w 67088"/>
                <a:gd name="connsiteY17" fmla="*/ 166855 h 166780"/>
                <a:gd name="connsiteX18" fmla="*/ 67332 w 67088"/>
                <a:gd name="connsiteY18" fmla="*/ 128634 h 166780"/>
                <a:gd name="connsiteX19" fmla="*/ 64282 w 67088"/>
                <a:gd name="connsiteY19" fmla="*/ 126153 h 166780"/>
                <a:gd name="connsiteX20" fmla="*/ 60470 w 67088"/>
                <a:gd name="connsiteY20" fmla="*/ 130620 h 166780"/>
                <a:gd name="connsiteX21" fmla="*/ 34550 w 67088"/>
                <a:gd name="connsiteY21" fmla="*/ 161395 h 166780"/>
                <a:gd name="connsiteX22" fmla="*/ 28451 w 67088"/>
                <a:gd name="connsiteY22" fmla="*/ 153205 h 166780"/>
                <a:gd name="connsiteX23" fmla="*/ 35820 w 67088"/>
                <a:gd name="connsiteY23" fmla="*/ 128386 h 166780"/>
                <a:gd name="connsiteX24" fmla="*/ 45731 w 67088"/>
                <a:gd name="connsiteY24" fmla="*/ 102327 h 16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088" h="166780">
                  <a:moveTo>
                    <a:pt x="65045" y="9009"/>
                  </a:moveTo>
                  <a:cubicBezTo>
                    <a:pt x="65045" y="4046"/>
                    <a:pt x="61487" y="75"/>
                    <a:pt x="55642" y="75"/>
                  </a:cubicBezTo>
                  <a:cubicBezTo>
                    <a:pt x="48781" y="75"/>
                    <a:pt x="41919" y="6528"/>
                    <a:pt x="41919" y="13229"/>
                  </a:cubicBezTo>
                  <a:cubicBezTo>
                    <a:pt x="41919" y="17944"/>
                    <a:pt x="45477" y="22163"/>
                    <a:pt x="51576" y="22163"/>
                  </a:cubicBezTo>
                  <a:cubicBezTo>
                    <a:pt x="57421" y="22163"/>
                    <a:pt x="65045" y="16455"/>
                    <a:pt x="65045" y="9009"/>
                  </a:cubicBezTo>
                  <a:close/>
                  <a:moveTo>
                    <a:pt x="45731" y="102327"/>
                  </a:moveTo>
                  <a:cubicBezTo>
                    <a:pt x="48781" y="95129"/>
                    <a:pt x="48781" y="94633"/>
                    <a:pt x="51322" y="87932"/>
                  </a:cubicBezTo>
                  <a:cubicBezTo>
                    <a:pt x="53355" y="82968"/>
                    <a:pt x="54626" y="79494"/>
                    <a:pt x="54626" y="74778"/>
                  </a:cubicBezTo>
                  <a:cubicBezTo>
                    <a:pt x="54626" y="63610"/>
                    <a:pt x="46494" y="54427"/>
                    <a:pt x="33787" y="54427"/>
                  </a:cubicBezTo>
                  <a:cubicBezTo>
                    <a:pt x="9900" y="54427"/>
                    <a:pt x="243" y="90414"/>
                    <a:pt x="243" y="92648"/>
                  </a:cubicBezTo>
                  <a:cubicBezTo>
                    <a:pt x="243" y="95129"/>
                    <a:pt x="2784" y="95129"/>
                    <a:pt x="3293" y="95129"/>
                  </a:cubicBezTo>
                  <a:cubicBezTo>
                    <a:pt x="5834" y="95129"/>
                    <a:pt x="6088" y="94633"/>
                    <a:pt x="7359" y="90662"/>
                  </a:cubicBezTo>
                  <a:cubicBezTo>
                    <a:pt x="14220" y="67333"/>
                    <a:pt x="24385" y="59887"/>
                    <a:pt x="33025" y="59887"/>
                  </a:cubicBezTo>
                  <a:cubicBezTo>
                    <a:pt x="35058" y="59887"/>
                    <a:pt x="39378" y="59887"/>
                    <a:pt x="39378" y="67829"/>
                  </a:cubicBezTo>
                  <a:cubicBezTo>
                    <a:pt x="39378" y="73041"/>
                    <a:pt x="37599" y="78253"/>
                    <a:pt x="36583" y="80735"/>
                  </a:cubicBezTo>
                  <a:cubicBezTo>
                    <a:pt x="34550" y="87188"/>
                    <a:pt x="23114" y="115977"/>
                    <a:pt x="19048" y="126649"/>
                  </a:cubicBezTo>
                  <a:cubicBezTo>
                    <a:pt x="16507" y="133102"/>
                    <a:pt x="13203" y="141292"/>
                    <a:pt x="13203" y="146504"/>
                  </a:cubicBezTo>
                  <a:cubicBezTo>
                    <a:pt x="13203" y="158168"/>
                    <a:pt x="21844" y="166855"/>
                    <a:pt x="34042" y="166855"/>
                  </a:cubicBezTo>
                  <a:cubicBezTo>
                    <a:pt x="57929" y="166855"/>
                    <a:pt x="67332" y="130868"/>
                    <a:pt x="67332" y="128634"/>
                  </a:cubicBezTo>
                  <a:cubicBezTo>
                    <a:pt x="67332" y="126153"/>
                    <a:pt x="65045" y="126153"/>
                    <a:pt x="64282" y="126153"/>
                  </a:cubicBezTo>
                  <a:cubicBezTo>
                    <a:pt x="61741" y="126153"/>
                    <a:pt x="61741" y="126897"/>
                    <a:pt x="60470" y="130620"/>
                  </a:cubicBezTo>
                  <a:cubicBezTo>
                    <a:pt x="55896" y="146256"/>
                    <a:pt x="47510" y="161395"/>
                    <a:pt x="34550" y="161395"/>
                  </a:cubicBezTo>
                  <a:cubicBezTo>
                    <a:pt x="30230" y="161395"/>
                    <a:pt x="28451" y="158913"/>
                    <a:pt x="28451" y="153205"/>
                  </a:cubicBezTo>
                  <a:cubicBezTo>
                    <a:pt x="28451" y="147000"/>
                    <a:pt x="29976" y="143525"/>
                    <a:pt x="35820" y="128386"/>
                  </a:cubicBezTo>
                  <a:lnTo>
                    <a:pt x="45731" y="102327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1D403EBD-E4C3-7796-8AFB-CE7158654465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8540139" y="4869933"/>
              <a:ext cx="29732" cy="74207"/>
            </a:xfrm>
            <a:custGeom>
              <a:avLst/>
              <a:gdLst>
                <a:gd name="connsiteX0" fmla="*/ 29979 w 29732"/>
                <a:gd name="connsiteY0" fmla="*/ 26134 h 74207"/>
                <a:gd name="connsiteX1" fmla="*/ 13715 w 29732"/>
                <a:gd name="connsiteY1" fmla="*/ 75 h 74207"/>
                <a:gd name="connsiteX2" fmla="*/ 247 w 29732"/>
                <a:gd name="connsiteY2" fmla="*/ 13229 h 74207"/>
                <a:gd name="connsiteX3" fmla="*/ 13715 w 29732"/>
                <a:gd name="connsiteY3" fmla="*/ 26382 h 74207"/>
                <a:gd name="connsiteX4" fmla="*/ 22609 w 29732"/>
                <a:gd name="connsiteY4" fmla="*/ 23156 h 74207"/>
                <a:gd name="connsiteX5" fmla="*/ 23880 w 29732"/>
                <a:gd name="connsiteY5" fmla="*/ 22411 h 74207"/>
                <a:gd name="connsiteX6" fmla="*/ 24388 w 29732"/>
                <a:gd name="connsiteY6" fmla="*/ 26134 h 74207"/>
                <a:gd name="connsiteX7" fmla="*/ 7108 w 29732"/>
                <a:gd name="connsiteY7" fmla="*/ 67581 h 74207"/>
                <a:gd name="connsiteX8" fmla="*/ 4313 w 29732"/>
                <a:gd name="connsiteY8" fmla="*/ 71552 h 74207"/>
                <a:gd name="connsiteX9" fmla="*/ 6854 w 29732"/>
                <a:gd name="connsiteY9" fmla="*/ 74282 h 74207"/>
                <a:gd name="connsiteX10" fmla="*/ 29979 w 29732"/>
                <a:gd name="connsiteY10" fmla="*/ 26134 h 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32" h="74207">
                  <a:moveTo>
                    <a:pt x="29979" y="26134"/>
                  </a:moveTo>
                  <a:cubicBezTo>
                    <a:pt x="29979" y="9754"/>
                    <a:pt x="23626" y="75"/>
                    <a:pt x="13715" y="75"/>
                  </a:cubicBezTo>
                  <a:cubicBezTo>
                    <a:pt x="5329" y="75"/>
                    <a:pt x="247" y="6279"/>
                    <a:pt x="247" y="13229"/>
                  </a:cubicBezTo>
                  <a:cubicBezTo>
                    <a:pt x="247" y="19929"/>
                    <a:pt x="5329" y="26382"/>
                    <a:pt x="13715" y="26382"/>
                  </a:cubicBezTo>
                  <a:cubicBezTo>
                    <a:pt x="16765" y="26382"/>
                    <a:pt x="20068" y="25390"/>
                    <a:pt x="22609" y="23156"/>
                  </a:cubicBezTo>
                  <a:cubicBezTo>
                    <a:pt x="23372" y="22660"/>
                    <a:pt x="23626" y="22411"/>
                    <a:pt x="23880" y="22411"/>
                  </a:cubicBezTo>
                  <a:cubicBezTo>
                    <a:pt x="24134" y="22411"/>
                    <a:pt x="24388" y="22660"/>
                    <a:pt x="24388" y="26134"/>
                  </a:cubicBezTo>
                  <a:cubicBezTo>
                    <a:pt x="24388" y="44500"/>
                    <a:pt x="15494" y="59391"/>
                    <a:pt x="7108" y="67581"/>
                  </a:cubicBezTo>
                  <a:cubicBezTo>
                    <a:pt x="4313" y="70311"/>
                    <a:pt x="4313" y="70807"/>
                    <a:pt x="4313" y="71552"/>
                  </a:cubicBezTo>
                  <a:cubicBezTo>
                    <a:pt x="4313" y="73289"/>
                    <a:pt x="5583" y="74282"/>
                    <a:pt x="6854" y="74282"/>
                  </a:cubicBezTo>
                  <a:cubicBezTo>
                    <a:pt x="9649" y="74282"/>
                    <a:pt x="29979" y="55172"/>
                    <a:pt x="29979" y="26134"/>
                  </a:cubicBez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6AB578AA-2DDD-C1BA-2560-D033F6B7B29D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8627924" y="4732191"/>
              <a:ext cx="104190" cy="214927"/>
            </a:xfrm>
            <a:custGeom>
              <a:avLst/>
              <a:gdLst>
                <a:gd name="connsiteX0" fmla="*/ 104442 w 104190"/>
                <a:gd name="connsiteY0" fmla="*/ 9009 h 214927"/>
                <a:gd name="connsiteX1" fmla="*/ 94785 w 104190"/>
                <a:gd name="connsiteY1" fmla="*/ 75 h 214927"/>
                <a:gd name="connsiteX2" fmla="*/ 81316 w 104190"/>
                <a:gd name="connsiteY2" fmla="*/ 13229 h 214927"/>
                <a:gd name="connsiteX3" fmla="*/ 90719 w 104190"/>
                <a:gd name="connsiteY3" fmla="*/ 22163 h 214927"/>
                <a:gd name="connsiteX4" fmla="*/ 104442 w 104190"/>
                <a:gd name="connsiteY4" fmla="*/ 9009 h 214927"/>
                <a:gd name="connsiteX5" fmla="*/ 53363 w 104190"/>
                <a:gd name="connsiteY5" fmla="*/ 176534 h 214927"/>
                <a:gd name="connsiteX6" fmla="*/ 22106 w 104190"/>
                <a:gd name="connsiteY6" fmla="*/ 209543 h 214927"/>
                <a:gd name="connsiteX7" fmla="*/ 12195 w 104190"/>
                <a:gd name="connsiteY7" fmla="*/ 207309 h 214927"/>
                <a:gd name="connsiteX8" fmla="*/ 23630 w 104190"/>
                <a:gd name="connsiteY8" fmla="*/ 194155 h 214927"/>
                <a:gd name="connsiteX9" fmla="*/ 13974 w 104190"/>
                <a:gd name="connsiteY9" fmla="*/ 185469 h 214927"/>
                <a:gd name="connsiteX10" fmla="*/ 251 w 104190"/>
                <a:gd name="connsiteY10" fmla="*/ 199615 h 214927"/>
                <a:gd name="connsiteX11" fmla="*/ 22614 w 104190"/>
                <a:gd name="connsiteY11" fmla="*/ 215003 h 214927"/>
                <a:gd name="connsiteX12" fmla="*/ 70389 w 104190"/>
                <a:gd name="connsiteY12" fmla="*/ 177279 h 214927"/>
                <a:gd name="connsiteX13" fmla="*/ 93768 w 104190"/>
                <a:gd name="connsiteY13" fmla="*/ 86443 h 214927"/>
                <a:gd name="connsiteX14" fmla="*/ 95039 w 104190"/>
                <a:gd name="connsiteY14" fmla="*/ 77260 h 214927"/>
                <a:gd name="connsiteX15" fmla="*/ 71660 w 104190"/>
                <a:gd name="connsiteY15" fmla="*/ 54427 h 214927"/>
                <a:gd name="connsiteX16" fmla="*/ 31254 w 104190"/>
                <a:gd name="connsiteY16" fmla="*/ 92648 h 214927"/>
                <a:gd name="connsiteX17" fmla="*/ 34304 w 104190"/>
                <a:gd name="connsiteY17" fmla="*/ 95129 h 214927"/>
                <a:gd name="connsiteX18" fmla="*/ 38878 w 104190"/>
                <a:gd name="connsiteY18" fmla="*/ 90166 h 214927"/>
                <a:gd name="connsiteX19" fmla="*/ 70897 w 104190"/>
                <a:gd name="connsiteY19" fmla="*/ 59887 h 214927"/>
                <a:gd name="connsiteX20" fmla="*/ 79029 w 104190"/>
                <a:gd name="connsiteY20" fmla="*/ 71304 h 214927"/>
                <a:gd name="connsiteX21" fmla="*/ 77250 w 104190"/>
                <a:gd name="connsiteY21" fmla="*/ 83961 h 214927"/>
                <a:gd name="connsiteX22" fmla="*/ 53363 w 104190"/>
                <a:gd name="connsiteY22" fmla="*/ 176534 h 21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190" h="214927">
                  <a:moveTo>
                    <a:pt x="104442" y="9009"/>
                  </a:moveTo>
                  <a:cubicBezTo>
                    <a:pt x="104442" y="4294"/>
                    <a:pt x="100884" y="75"/>
                    <a:pt x="94785" y="75"/>
                  </a:cubicBezTo>
                  <a:cubicBezTo>
                    <a:pt x="88940" y="75"/>
                    <a:pt x="81316" y="5783"/>
                    <a:pt x="81316" y="13229"/>
                  </a:cubicBezTo>
                  <a:cubicBezTo>
                    <a:pt x="81316" y="18192"/>
                    <a:pt x="84874" y="22163"/>
                    <a:pt x="90719" y="22163"/>
                  </a:cubicBezTo>
                  <a:cubicBezTo>
                    <a:pt x="97580" y="22163"/>
                    <a:pt x="104442" y="15710"/>
                    <a:pt x="104442" y="9009"/>
                  </a:cubicBezTo>
                  <a:close/>
                  <a:moveTo>
                    <a:pt x="53363" y="176534"/>
                  </a:moveTo>
                  <a:cubicBezTo>
                    <a:pt x="48534" y="195396"/>
                    <a:pt x="36337" y="209543"/>
                    <a:pt x="22106" y="209543"/>
                  </a:cubicBezTo>
                  <a:cubicBezTo>
                    <a:pt x="20581" y="209543"/>
                    <a:pt x="16769" y="209543"/>
                    <a:pt x="12195" y="207309"/>
                  </a:cubicBezTo>
                  <a:cubicBezTo>
                    <a:pt x="19819" y="205572"/>
                    <a:pt x="23630" y="199119"/>
                    <a:pt x="23630" y="194155"/>
                  </a:cubicBezTo>
                  <a:cubicBezTo>
                    <a:pt x="23630" y="190184"/>
                    <a:pt x="20835" y="185469"/>
                    <a:pt x="13974" y="185469"/>
                  </a:cubicBezTo>
                  <a:cubicBezTo>
                    <a:pt x="7621" y="185469"/>
                    <a:pt x="251" y="190681"/>
                    <a:pt x="251" y="199615"/>
                  </a:cubicBezTo>
                  <a:cubicBezTo>
                    <a:pt x="251" y="209543"/>
                    <a:pt x="10416" y="215003"/>
                    <a:pt x="22614" y="215003"/>
                  </a:cubicBezTo>
                  <a:cubicBezTo>
                    <a:pt x="40403" y="215003"/>
                    <a:pt x="64036" y="201849"/>
                    <a:pt x="70389" y="177279"/>
                  </a:cubicBezTo>
                  <a:lnTo>
                    <a:pt x="93768" y="86443"/>
                  </a:lnTo>
                  <a:cubicBezTo>
                    <a:pt x="95039" y="81479"/>
                    <a:pt x="95039" y="78005"/>
                    <a:pt x="95039" y="77260"/>
                  </a:cubicBezTo>
                  <a:cubicBezTo>
                    <a:pt x="95039" y="63114"/>
                    <a:pt x="84366" y="54427"/>
                    <a:pt x="71660" y="54427"/>
                  </a:cubicBezTo>
                  <a:cubicBezTo>
                    <a:pt x="45739" y="54427"/>
                    <a:pt x="31254" y="90414"/>
                    <a:pt x="31254" y="92648"/>
                  </a:cubicBezTo>
                  <a:cubicBezTo>
                    <a:pt x="31254" y="95129"/>
                    <a:pt x="33795" y="95129"/>
                    <a:pt x="34304" y="95129"/>
                  </a:cubicBezTo>
                  <a:cubicBezTo>
                    <a:pt x="36591" y="95129"/>
                    <a:pt x="36845" y="94881"/>
                    <a:pt x="38878" y="90166"/>
                  </a:cubicBezTo>
                  <a:cubicBezTo>
                    <a:pt x="45231" y="75027"/>
                    <a:pt x="56921" y="59887"/>
                    <a:pt x="70897" y="59887"/>
                  </a:cubicBezTo>
                  <a:cubicBezTo>
                    <a:pt x="74455" y="59887"/>
                    <a:pt x="79029" y="60880"/>
                    <a:pt x="79029" y="71304"/>
                  </a:cubicBezTo>
                  <a:cubicBezTo>
                    <a:pt x="79029" y="77012"/>
                    <a:pt x="78267" y="79742"/>
                    <a:pt x="77250" y="83961"/>
                  </a:cubicBezTo>
                  <a:lnTo>
                    <a:pt x="53363" y="176534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7632A59B-366D-61F0-718A-8C0726817473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8835243" y="4805157"/>
              <a:ext cx="168992" cy="58075"/>
            </a:xfrm>
            <a:custGeom>
              <a:avLst/>
              <a:gdLst>
                <a:gd name="connsiteX0" fmla="*/ 160610 w 168992"/>
                <a:gd name="connsiteY0" fmla="*/ 10002 h 58075"/>
                <a:gd name="connsiteX1" fmla="*/ 169250 w 168992"/>
                <a:gd name="connsiteY1" fmla="*/ 5038 h 58075"/>
                <a:gd name="connsiteX2" fmla="*/ 160864 w 168992"/>
                <a:gd name="connsiteY2" fmla="*/ 75 h 58075"/>
                <a:gd name="connsiteX3" fmla="*/ 8645 w 168992"/>
                <a:gd name="connsiteY3" fmla="*/ 75 h 58075"/>
                <a:gd name="connsiteX4" fmla="*/ 258 w 168992"/>
                <a:gd name="connsiteY4" fmla="*/ 5038 h 58075"/>
                <a:gd name="connsiteX5" fmla="*/ 8899 w 168992"/>
                <a:gd name="connsiteY5" fmla="*/ 10002 h 58075"/>
                <a:gd name="connsiteX6" fmla="*/ 160610 w 168992"/>
                <a:gd name="connsiteY6" fmla="*/ 10002 h 58075"/>
                <a:gd name="connsiteX7" fmla="*/ 160864 w 168992"/>
                <a:gd name="connsiteY7" fmla="*/ 58150 h 58075"/>
                <a:gd name="connsiteX8" fmla="*/ 169250 w 168992"/>
                <a:gd name="connsiteY8" fmla="*/ 53186 h 58075"/>
                <a:gd name="connsiteX9" fmla="*/ 160610 w 168992"/>
                <a:gd name="connsiteY9" fmla="*/ 48223 h 58075"/>
                <a:gd name="connsiteX10" fmla="*/ 8899 w 168992"/>
                <a:gd name="connsiteY10" fmla="*/ 48223 h 58075"/>
                <a:gd name="connsiteX11" fmla="*/ 258 w 168992"/>
                <a:gd name="connsiteY11" fmla="*/ 53186 h 58075"/>
                <a:gd name="connsiteX12" fmla="*/ 8645 w 168992"/>
                <a:gd name="connsiteY12" fmla="*/ 58150 h 58075"/>
                <a:gd name="connsiteX13" fmla="*/ 160864 w 168992"/>
                <a:gd name="connsiteY13" fmla="*/ 58150 h 5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992" h="58075">
                  <a:moveTo>
                    <a:pt x="160610" y="10002"/>
                  </a:moveTo>
                  <a:cubicBezTo>
                    <a:pt x="164422" y="10002"/>
                    <a:pt x="169250" y="10002"/>
                    <a:pt x="169250" y="5038"/>
                  </a:cubicBezTo>
                  <a:cubicBezTo>
                    <a:pt x="169250" y="75"/>
                    <a:pt x="164422" y="75"/>
                    <a:pt x="160864" y="75"/>
                  </a:cubicBezTo>
                  <a:lnTo>
                    <a:pt x="8645" y="75"/>
                  </a:lnTo>
                  <a:cubicBezTo>
                    <a:pt x="5087" y="75"/>
                    <a:pt x="258" y="75"/>
                    <a:pt x="258" y="5038"/>
                  </a:cubicBezTo>
                  <a:cubicBezTo>
                    <a:pt x="258" y="10002"/>
                    <a:pt x="5087" y="10002"/>
                    <a:pt x="8899" y="10002"/>
                  </a:cubicBezTo>
                  <a:lnTo>
                    <a:pt x="160610" y="10002"/>
                  </a:lnTo>
                  <a:close/>
                  <a:moveTo>
                    <a:pt x="160864" y="58150"/>
                  </a:moveTo>
                  <a:cubicBezTo>
                    <a:pt x="164422" y="58150"/>
                    <a:pt x="169250" y="58150"/>
                    <a:pt x="169250" y="53186"/>
                  </a:cubicBezTo>
                  <a:cubicBezTo>
                    <a:pt x="169250" y="48223"/>
                    <a:pt x="164422" y="48223"/>
                    <a:pt x="160610" y="48223"/>
                  </a:cubicBezTo>
                  <a:lnTo>
                    <a:pt x="8899" y="48223"/>
                  </a:lnTo>
                  <a:cubicBezTo>
                    <a:pt x="5087" y="48223"/>
                    <a:pt x="258" y="48223"/>
                    <a:pt x="258" y="53186"/>
                  </a:cubicBezTo>
                  <a:cubicBezTo>
                    <a:pt x="258" y="58150"/>
                    <a:pt x="5087" y="58150"/>
                    <a:pt x="8645" y="58150"/>
                  </a:cubicBezTo>
                  <a:lnTo>
                    <a:pt x="160864" y="58150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7AC4C525-1DAF-FFE2-B1E4-86C7509F1F0F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9111869" y="4730950"/>
              <a:ext cx="83860" cy="165290"/>
            </a:xfrm>
            <a:custGeom>
              <a:avLst/>
              <a:gdLst>
                <a:gd name="connsiteX0" fmla="*/ 52364 w 83860"/>
                <a:gd name="connsiteY0" fmla="*/ 6528 h 165290"/>
                <a:gd name="connsiteX1" fmla="*/ 46519 w 83860"/>
                <a:gd name="connsiteY1" fmla="*/ 75 h 165290"/>
                <a:gd name="connsiteX2" fmla="*/ 269 w 83860"/>
                <a:gd name="connsiteY2" fmla="*/ 15959 h 165290"/>
                <a:gd name="connsiteX3" fmla="*/ 269 w 83860"/>
                <a:gd name="connsiteY3" fmla="*/ 23652 h 165290"/>
                <a:gd name="connsiteX4" fmla="*/ 33559 w 83860"/>
                <a:gd name="connsiteY4" fmla="*/ 17199 h 165290"/>
                <a:gd name="connsiteX5" fmla="*/ 33559 w 83860"/>
                <a:gd name="connsiteY5" fmla="*/ 145759 h 165290"/>
                <a:gd name="connsiteX6" fmla="*/ 9926 w 83860"/>
                <a:gd name="connsiteY6" fmla="*/ 157672 h 165290"/>
                <a:gd name="connsiteX7" fmla="*/ 1794 w 83860"/>
                <a:gd name="connsiteY7" fmla="*/ 157672 h 165290"/>
                <a:gd name="connsiteX8" fmla="*/ 1794 w 83860"/>
                <a:gd name="connsiteY8" fmla="*/ 165366 h 165290"/>
                <a:gd name="connsiteX9" fmla="*/ 42962 w 83860"/>
                <a:gd name="connsiteY9" fmla="*/ 164621 h 165290"/>
                <a:gd name="connsiteX10" fmla="*/ 84130 w 83860"/>
                <a:gd name="connsiteY10" fmla="*/ 165366 h 165290"/>
                <a:gd name="connsiteX11" fmla="*/ 84130 w 83860"/>
                <a:gd name="connsiteY11" fmla="*/ 157672 h 165290"/>
                <a:gd name="connsiteX12" fmla="*/ 75998 w 83860"/>
                <a:gd name="connsiteY12" fmla="*/ 157672 h 165290"/>
                <a:gd name="connsiteX13" fmla="*/ 52364 w 83860"/>
                <a:gd name="connsiteY13" fmla="*/ 145759 h 165290"/>
                <a:gd name="connsiteX14" fmla="*/ 52364 w 83860"/>
                <a:gd name="connsiteY14" fmla="*/ 6528 h 16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860" h="165290">
                  <a:moveTo>
                    <a:pt x="52364" y="6528"/>
                  </a:moveTo>
                  <a:cubicBezTo>
                    <a:pt x="52364" y="571"/>
                    <a:pt x="52364" y="75"/>
                    <a:pt x="46519" y="75"/>
                  </a:cubicBezTo>
                  <a:cubicBezTo>
                    <a:pt x="30764" y="15959"/>
                    <a:pt x="8401" y="15959"/>
                    <a:pt x="269" y="15959"/>
                  </a:cubicBezTo>
                  <a:lnTo>
                    <a:pt x="269" y="23652"/>
                  </a:lnTo>
                  <a:cubicBezTo>
                    <a:pt x="5351" y="23652"/>
                    <a:pt x="20345" y="23652"/>
                    <a:pt x="33559" y="17199"/>
                  </a:cubicBezTo>
                  <a:lnTo>
                    <a:pt x="33559" y="145759"/>
                  </a:lnTo>
                  <a:cubicBezTo>
                    <a:pt x="33559" y="154694"/>
                    <a:pt x="32797" y="157672"/>
                    <a:pt x="9926" y="157672"/>
                  </a:cubicBezTo>
                  <a:lnTo>
                    <a:pt x="1794" y="157672"/>
                  </a:lnTo>
                  <a:lnTo>
                    <a:pt x="1794" y="165366"/>
                  </a:lnTo>
                  <a:cubicBezTo>
                    <a:pt x="10688" y="164621"/>
                    <a:pt x="32797" y="164621"/>
                    <a:pt x="42962" y="164621"/>
                  </a:cubicBezTo>
                  <a:cubicBezTo>
                    <a:pt x="53127" y="164621"/>
                    <a:pt x="75235" y="164621"/>
                    <a:pt x="84130" y="165366"/>
                  </a:cubicBezTo>
                  <a:lnTo>
                    <a:pt x="84130" y="157672"/>
                  </a:lnTo>
                  <a:lnTo>
                    <a:pt x="75998" y="157672"/>
                  </a:lnTo>
                  <a:cubicBezTo>
                    <a:pt x="53127" y="157672"/>
                    <a:pt x="52364" y="154942"/>
                    <a:pt x="52364" y="145759"/>
                  </a:cubicBezTo>
                  <a:lnTo>
                    <a:pt x="52364" y="6528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D5AA16D7-426B-82D7-B4DA-F20D3FC46999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9238169" y="4869933"/>
              <a:ext cx="29732" cy="74207"/>
            </a:xfrm>
            <a:custGeom>
              <a:avLst/>
              <a:gdLst>
                <a:gd name="connsiteX0" fmla="*/ 30006 w 29732"/>
                <a:gd name="connsiteY0" fmla="*/ 26134 h 74207"/>
                <a:gd name="connsiteX1" fmla="*/ 13743 w 29732"/>
                <a:gd name="connsiteY1" fmla="*/ 75 h 74207"/>
                <a:gd name="connsiteX2" fmla="*/ 274 w 29732"/>
                <a:gd name="connsiteY2" fmla="*/ 13229 h 74207"/>
                <a:gd name="connsiteX3" fmla="*/ 13743 w 29732"/>
                <a:gd name="connsiteY3" fmla="*/ 26382 h 74207"/>
                <a:gd name="connsiteX4" fmla="*/ 22637 w 29732"/>
                <a:gd name="connsiteY4" fmla="*/ 23156 h 74207"/>
                <a:gd name="connsiteX5" fmla="*/ 23907 w 29732"/>
                <a:gd name="connsiteY5" fmla="*/ 22411 h 74207"/>
                <a:gd name="connsiteX6" fmla="*/ 24416 w 29732"/>
                <a:gd name="connsiteY6" fmla="*/ 26134 h 74207"/>
                <a:gd name="connsiteX7" fmla="*/ 7135 w 29732"/>
                <a:gd name="connsiteY7" fmla="*/ 67581 h 74207"/>
                <a:gd name="connsiteX8" fmla="*/ 4340 w 29732"/>
                <a:gd name="connsiteY8" fmla="*/ 71552 h 74207"/>
                <a:gd name="connsiteX9" fmla="*/ 6881 w 29732"/>
                <a:gd name="connsiteY9" fmla="*/ 74282 h 74207"/>
                <a:gd name="connsiteX10" fmla="*/ 30006 w 29732"/>
                <a:gd name="connsiteY10" fmla="*/ 26134 h 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32" h="74207">
                  <a:moveTo>
                    <a:pt x="30006" y="26134"/>
                  </a:moveTo>
                  <a:cubicBezTo>
                    <a:pt x="30006" y="9754"/>
                    <a:pt x="23653" y="75"/>
                    <a:pt x="13743" y="75"/>
                  </a:cubicBezTo>
                  <a:cubicBezTo>
                    <a:pt x="5356" y="75"/>
                    <a:pt x="274" y="6279"/>
                    <a:pt x="274" y="13229"/>
                  </a:cubicBezTo>
                  <a:cubicBezTo>
                    <a:pt x="274" y="19929"/>
                    <a:pt x="5356" y="26382"/>
                    <a:pt x="13743" y="26382"/>
                  </a:cubicBezTo>
                  <a:cubicBezTo>
                    <a:pt x="16792" y="26382"/>
                    <a:pt x="20096" y="25390"/>
                    <a:pt x="22637" y="23156"/>
                  </a:cubicBezTo>
                  <a:cubicBezTo>
                    <a:pt x="23399" y="22660"/>
                    <a:pt x="23653" y="22411"/>
                    <a:pt x="23907" y="22411"/>
                  </a:cubicBezTo>
                  <a:cubicBezTo>
                    <a:pt x="24162" y="22411"/>
                    <a:pt x="24416" y="22660"/>
                    <a:pt x="24416" y="26134"/>
                  </a:cubicBezTo>
                  <a:cubicBezTo>
                    <a:pt x="24416" y="44500"/>
                    <a:pt x="15521" y="59391"/>
                    <a:pt x="7135" y="67581"/>
                  </a:cubicBezTo>
                  <a:cubicBezTo>
                    <a:pt x="4340" y="70311"/>
                    <a:pt x="4340" y="70807"/>
                    <a:pt x="4340" y="71552"/>
                  </a:cubicBezTo>
                  <a:cubicBezTo>
                    <a:pt x="4340" y="73289"/>
                    <a:pt x="5611" y="74282"/>
                    <a:pt x="6881" y="74282"/>
                  </a:cubicBezTo>
                  <a:cubicBezTo>
                    <a:pt x="9677" y="74282"/>
                    <a:pt x="30006" y="55172"/>
                    <a:pt x="30006" y="26134"/>
                  </a:cubicBez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282342C7-9E0E-7044-4E61-350F1DE75B63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9341963" y="4730950"/>
              <a:ext cx="101395" cy="165290"/>
            </a:xfrm>
            <a:custGeom>
              <a:avLst/>
              <a:gdLst>
                <a:gd name="connsiteX0" fmla="*/ 19846 w 101395"/>
                <a:gd name="connsiteY0" fmla="*/ 146256 h 165290"/>
                <a:gd name="connsiteX1" fmla="*/ 46783 w 101395"/>
                <a:gd name="connsiteY1" fmla="*/ 120692 h 165290"/>
                <a:gd name="connsiteX2" fmla="*/ 101674 w 101395"/>
                <a:gd name="connsiteY2" fmla="*/ 48223 h 165290"/>
                <a:gd name="connsiteX3" fmla="*/ 47799 w 101395"/>
                <a:gd name="connsiteY3" fmla="*/ 75 h 165290"/>
                <a:gd name="connsiteX4" fmla="*/ 278 w 101395"/>
                <a:gd name="connsiteY4" fmla="*/ 44996 h 165290"/>
                <a:gd name="connsiteX5" fmla="*/ 13747 w 101395"/>
                <a:gd name="connsiteY5" fmla="*/ 58894 h 165290"/>
                <a:gd name="connsiteX6" fmla="*/ 26961 w 101395"/>
                <a:gd name="connsiteY6" fmla="*/ 45741 h 165290"/>
                <a:gd name="connsiteX7" fmla="*/ 13493 w 101395"/>
                <a:gd name="connsiteY7" fmla="*/ 32835 h 165290"/>
                <a:gd name="connsiteX8" fmla="*/ 10189 w 101395"/>
                <a:gd name="connsiteY8" fmla="*/ 33083 h 165290"/>
                <a:gd name="connsiteX9" fmla="*/ 44496 w 101395"/>
                <a:gd name="connsiteY9" fmla="*/ 7768 h 165290"/>
                <a:gd name="connsiteX10" fmla="*/ 78548 w 101395"/>
                <a:gd name="connsiteY10" fmla="*/ 48223 h 165290"/>
                <a:gd name="connsiteX11" fmla="*/ 51865 w 101395"/>
                <a:gd name="connsiteY11" fmla="*/ 103071 h 165290"/>
                <a:gd name="connsiteX12" fmla="*/ 3074 w 101395"/>
                <a:gd name="connsiteY12" fmla="*/ 156183 h 165290"/>
                <a:gd name="connsiteX13" fmla="*/ 278 w 101395"/>
                <a:gd name="connsiteY13" fmla="*/ 165366 h 165290"/>
                <a:gd name="connsiteX14" fmla="*/ 94558 w 101395"/>
                <a:gd name="connsiteY14" fmla="*/ 165366 h 165290"/>
                <a:gd name="connsiteX15" fmla="*/ 101674 w 101395"/>
                <a:gd name="connsiteY15" fmla="*/ 122182 h 165290"/>
                <a:gd name="connsiteX16" fmla="*/ 95321 w 101395"/>
                <a:gd name="connsiteY16" fmla="*/ 122182 h 165290"/>
                <a:gd name="connsiteX17" fmla="*/ 89730 w 101395"/>
                <a:gd name="connsiteY17" fmla="*/ 144270 h 165290"/>
                <a:gd name="connsiteX18" fmla="*/ 65588 w 101395"/>
                <a:gd name="connsiteY18" fmla="*/ 146256 h 165290"/>
                <a:gd name="connsiteX19" fmla="*/ 19846 w 101395"/>
                <a:gd name="connsiteY19" fmla="*/ 146256 h 16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395" h="165290">
                  <a:moveTo>
                    <a:pt x="19846" y="146256"/>
                  </a:moveTo>
                  <a:lnTo>
                    <a:pt x="46783" y="120692"/>
                  </a:lnTo>
                  <a:cubicBezTo>
                    <a:pt x="86426" y="86443"/>
                    <a:pt x="101674" y="73041"/>
                    <a:pt x="101674" y="48223"/>
                  </a:cubicBezTo>
                  <a:cubicBezTo>
                    <a:pt x="101674" y="19929"/>
                    <a:pt x="78803" y="75"/>
                    <a:pt x="47799" y="75"/>
                  </a:cubicBezTo>
                  <a:cubicBezTo>
                    <a:pt x="19084" y="75"/>
                    <a:pt x="278" y="22908"/>
                    <a:pt x="278" y="44996"/>
                  </a:cubicBezTo>
                  <a:cubicBezTo>
                    <a:pt x="278" y="58894"/>
                    <a:pt x="12985" y="58894"/>
                    <a:pt x="13747" y="58894"/>
                  </a:cubicBezTo>
                  <a:cubicBezTo>
                    <a:pt x="18067" y="58894"/>
                    <a:pt x="26961" y="55916"/>
                    <a:pt x="26961" y="45741"/>
                  </a:cubicBezTo>
                  <a:cubicBezTo>
                    <a:pt x="26961" y="39288"/>
                    <a:pt x="22387" y="32835"/>
                    <a:pt x="13493" y="32835"/>
                  </a:cubicBezTo>
                  <a:cubicBezTo>
                    <a:pt x="11460" y="32835"/>
                    <a:pt x="10952" y="32835"/>
                    <a:pt x="10189" y="33083"/>
                  </a:cubicBezTo>
                  <a:cubicBezTo>
                    <a:pt x="16034" y="16951"/>
                    <a:pt x="29757" y="7768"/>
                    <a:pt x="44496" y="7768"/>
                  </a:cubicBezTo>
                  <a:cubicBezTo>
                    <a:pt x="67621" y="7768"/>
                    <a:pt x="78548" y="27871"/>
                    <a:pt x="78548" y="48223"/>
                  </a:cubicBezTo>
                  <a:cubicBezTo>
                    <a:pt x="78548" y="68077"/>
                    <a:pt x="65842" y="87684"/>
                    <a:pt x="51865" y="103071"/>
                  </a:cubicBezTo>
                  <a:lnTo>
                    <a:pt x="3074" y="156183"/>
                  </a:lnTo>
                  <a:cubicBezTo>
                    <a:pt x="278" y="158913"/>
                    <a:pt x="278" y="159409"/>
                    <a:pt x="278" y="165366"/>
                  </a:cubicBezTo>
                  <a:lnTo>
                    <a:pt x="94558" y="165366"/>
                  </a:lnTo>
                  <a:lnTo>
                    <a:pt x="101674" y="122182"/>
                  </a:lnTo>
                  <a:lnTo>
                    <a:pt x="95321" y="122182"/>
                  </a:lnTo>
                  <a:cubicBezTo>
                    <a:pt x="94050" y="129627"/>
                    <a:pt x="92271" y="140547"/>
                    <a:pt x="89730" y="144270"/>
                  </a:cubicBezTo>
                  <a:cubicBezTo>
                    <a:pt x="87951" y="146256"/>
                    <a:pt x="71179" y="146256"/>
                    <a:pt x="65588" y="146256"/>
                  </a:cubicBezTo>
                  <a:lnTo>
                    <a:pt x="19846" y="146256"/>
                  </a:ln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46F81904-C30B-1456-AD85-3BE7BD8F746A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9478174" y="4869933"/>
              <a:ext cx="29732" cy="74207"/>
            </a:xfrm>
            <a:custGeom>
              <a:avLst/>
              <a:gdLst>
                <a:gd name="connsiteX0" fmla="*/ 30016 w 29732"/>
                <a:gd name="connsiteY0" fmla="*/ 26134 h 74207"/>
                <a:gd name="connsiteX1" fmla="*/ 13752 w 29732"/>
                <a:gd name="connsiteY1" fmla="*/ 75 h 74207"/>
                <a:gd name="connsiteX2" fmla="*/ 283 w 29732"/>
                <a:gd name="connsiteY2" fmla="*/ 13229 h 74207"/>
                <a:gd name="connsiteX3" fmla="*/ 13752 w 29732"/>
                <a:gd name="connsiteY3" fmla="*/ 26382 h 74207"/>
                <a:gd name="connsiteX4" fmla="*/ 22646 w 29732"/>
                <a:gd name="connsiteY4" fmla="*/ 23156 h 74207"/>
                <a:gd name="connsiteX5" fmla="*/ 23917 w 29732"/>
                <a:gd name="connsiteY5" fmla="*/ 22411 h 74207"/>
                <a:gd name="connsiteX6" fmla="*/ 24425 w 29732"/>
                <a:gd name="connsiteY6" fmla="*/ 26134 h 74207"/>
                <a:gd name="connsiteX7" fmla="*/ 7145 w 29732"/>
                <a:gd name="connsiteY7" fmla="*/ 67581 h 74207"/>
                <a:gd name="connsiteX8" fmla="*/ 4349 w 29732"/>
                <a:gd name="connsiteY8" fmla="*/ 71552 h 74207"/>
                <a:gd name="connsiteX9" fmla="*/ 6891 w 29732"/>
                <a:gd name="connsiteY9" fmla="*/ 74282 h 74207"/>
                <a:gd name="connsiteX10" fmla="*/ 30016 w 29732"/>
                <a:gd name="connsiteY10" fmla="*/ 26134 h 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32" h="74207">
                  <a:moveTo>
                    <a:pt x="30016" y="26134"/>
                  </a:moveTo>
                  <a:cubicBezTo>
                    <a:pt x="30016" y="9754"/>
                    <a:pt x="23663" y="75"/>
                    <a:pt x="13752" y="75"/>
                  </a:cubicBezTo>
                  <a:cubicBezTo>
                    <a:pt x="5366" y="75"/>
                    <a:pt x="283" y="6279"/>
                    <a:pt x="283" y="13229"/>
                  </a:cubicBezTo>
                  <a:cubicBezTo>
                    <a:pt x="283" y="19929"/>
                    <a:pt x="5366" y="26382"/>
                    <a:pt x="13752" y="26382"/>
                  </a:cubicBezTo>
                  <a:cubicBezTo>
                    <a:pt x="16801" y="26382"/>
                    <a:pt x="20105" y="25390"/>
                    <a:pt x="22646" y="23156"/>
                  </a:cubicBezTo>
                  <a:cubicBezTo>
                    <a:pt x="23409" y="22660"/>
                    <a:pt x="23663" y="22411"/>
                    <a:pt x="23917" y="22411"/>
                  </a:cubicBezTo>
                  <a:cubicBezTo>
                    <a:pt x="24171" y="22411"/>
                    <a:pt x="24425" y="22660"/>
                    <a:pt x="24425" y="26134"/>
                  </a:cubicBezTo>
                  <a:cubicBezTo>
                    <a:pt x="24425" y="44500"/>
                    <a:pt x="15531" y="59391"/>
                    <a:pt x="7145" y="67581"/>
                  </a:cubicBezTo>
                  <a:cubicBezTo>
                    <a:pt x="4349" y="70311"/>
                    <a:pt x="4349" y="70807"/>
                    <a:pt x="4349" y="71552"/>
                  </a:cubicBezTo>
                  <a:cubicBezTo>
                    <a:pt x="4349" y="73289"/>
                    <a:pt x="5620" y="74282"/>
                    <a:pt x="6891" y="74282"/>
                  </a:cubicBezTo>
                  <a:cubicBezTo>
                    <a:pt x="9686" y="74282"/>
                    <a:pt x="30016" y="55172"/>
                    <a:pt x="30016" y="26134"/>
                  </a:cubicBez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FEAB0767-54F2-2E35-8941-072BCF9018AE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9579935" y="4730950"/>
              <a:ext cx="105461" cy="170751"/>
            </a:xfrm>
            <a:custGeom>
              <a:avLst/>
              <a:gdLst>
                <a:gd name="connsiteX0" fmla="*/ 63310 w 105461"/>
                <a:gd name="connsiteY0" fmla="*/ 78005 h 170751"/>
                <a:gd name="connsiteX1" fmla="*/ 98888 w 105461"/>
                <a:gd name="connsiteY1" fmla="*/ 34324 h 170751"/>
                <a:gd name="connsiteX2" fmla="*/ 52129 w 105461"/>
                <a:gd name="connsiteY2" fmla="*/ 75 h 170751"/>
                <a:gd name="connsiteX3" fmla="*/ 7149 w 105461"/>
                <a:gd name="connsiteY3" fmla="*/ 33828 h 170751"/>
                <a:gd name="connsiteX4" fmla="*/ 20109 w 105461"/>
                <a:gd name="connsiteY4" fmla="*/ 46733 h 170751"/>
                <a:gd name="connsiteX5" fmla="*/ 33070 w 105461"/>
                <a:gd name="connsiteY5" fmla="*/ 34076 h 170751"/>
                <a:gd name="connsiteX6" fmla="*/ 17314 w 105461"/>
                <a:gd name="connsiteY6" fmla="*/ 21667 h 170751"/>
                <a:gd name="connsiteX7" fmla="*/ 51112 w 105461"/>
                <a:gd name="connsiteY7" fmla="*/ 6279 h 170751"/>
                <a:gd name="connsiteX8" fmla="*/ 75508 w 105461"/>
                <a:gd name="connsiteY8" fmla="*/ 34076 h 170751"/>
                <a:gd name="connsiteX9" fmla="*/ 68393 w 105461"/>
                <a:gd name="connsiteY9" fmla="*/ 62369 h 170751"/>
                <a:gd name="connsiteX10" fmla="*/ 45776 w 105461"/>
                <a:gd name="connsiteY10" fmla="*/ 75275 h 170751"/>
                <a:gd name="connsiteX11" fmla="*/ 35865 w 105461"/>
                <a:gd name="connsiteY11" fmla="*/ 76019 h 170751"/>
                <a:gd name="connsiteX12" fmla="*/ 32053 w 105461"/>
                <a:gd name="connsiteY12" fmla="*/ 78997 h 170751"/>
                <a:gd name="connsiteX13" fmla="*/ 38152 w 105461"/>
                <a:gd name="connsiteY13" fmla="*/ 81727 h 170751"/>
                <a:gd name="connsiteX14" fmla="*/ 49334 w 105461"/>
                <a:gd name="connsiteY14" fmla="*/ 81727 h 170751"/>
                <a:gd name="connsiteX15" fmla="*/ 79574 w 105461"/>
                <a:gd name="connsiteY15" fmla="*/ 122926 h 170751"/>
                <a:gd name="connsiteX16" fmla="*/ 50858 w 105461"/>
                <a:gd name="connsiteY16" fmla="*/ 163877 h 170751"/>
                <a:gd name="connsiteX17" fmla="*/ 11977 w 105461"/>
                <a:gd name="connsiteY17" fmla="*/ 145015 h 170751"/>
                <a:gd name="connsiteX18" fmla="*/ 28750 w 105461"/>
                <a:gd name="connsiteY18" fmla="*/ 131364 h 170751"/>
                <a:gd name="connsiteX19" fmla="*/ 14519 w 105461"/>
                <a:gd name="connsiteY19" fmla="*/ 117466 h 170751"/>
                <a:gd name="connsiteX20" fmla="*/ 288 w 105461"/>
                <a:gd name="connsiteY20" fmla="*/ 131861 h 170751"/>
                <a:gd name="connsiteX21" fmla="*/ 51621 w 105461"/>
                <a:gd name="connsiteY21" fmla="*/ 170826 h 170751"/>
                <a:gd name="connsiteX22" fmla="*/ 105749 w 105461"/>
                <a:gd name="connsiteY22" fmla="*/ 122926 h 170751"/>
                <a:gd name="connsiteX23" fmla="*/ 63310 w 105461"/>
                <a:gd name="connsiteY23" fmla="*/ 78005 h 1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461" h="170751">
                  <a:moveTo>
                    <a:pt x="63310" y="78005"/>
                  </a:moveTo>
                  <a:cubicBezTo>
                    <a:pt x="84148" y="71304"/>
                    <a:pt x="98888" y="53931"/>
                    <a:pt x="98888" y="34324"/>
                  </a:cubicBezTo>
                  <a:cubicBezTo>
                    <a:pt x="98888" y="13973"/>
                    <a:pt x="76525" y="75"/>
                    <a:pt x="52129" y="75"/>
                  </a:cubicBezTo>
                  <a:cubicBezTo>
                    <a:pt x="26463" y="75"/>
                    <a:pt x="7149" y="14966"/>
                    <a:pt x="7149" y="33828"/>
                  </a:cubicBezTo>
                  <a:cubicBezTo>
                    <a:pt x="7149" y="42018"/>
                    <a:pt x="12740" y="46733"/>
                    <a:pt x="20109" y="46733"/>
                  </a:cubicBezTo>
                  <a:cubicBezTo>
                    <a:pt x="27987" y="46733"/>
                    <a:pt x="33070" y="41273"/>
                    <a:pt x="33070" y="34076"/>
                  </a:cubicBezTo>
                  <a:cubicBezTo>
                    <a:pt x="33070" y="21667"/>
                    <a:pt x="21126" y="21667"/>
                    <a:pt x="17314" y="21667"/>
                  </a:cubicBezTo>
                  <a:cubicBezTo>
                    <a:pt x="25192" y="9506"/>
                    <a:pt x="41964" y="6279"/>
                    <a:pt x="51112" y="6279"/>
                  </a:cubicBezTo>
                  <a:cubicBezTo>
                    <a:pt x="61532" y="6279"/>
                    <a:pt x="75508" y="11739"/>
                    <a:pt x="75508" y="34076"/>
                  </a:cubicBezTo>
                  <a:cubicBezTo>
                    <a:pt x="75508" y="37054"/>
                    <a:pt x="75000" y="51449"/>
                    <a:pt x="68393" y="62369"/>
                  </a:cubicBezTo>
                  <a:cubicBezTo>
                    <a:pt x="60769" y="74282"/>
                    <a:pt x="52129" y="75026"/>
                    <a:pt x="45776" y="75275"/>
                  </a:cubicBezTo>
                  <a:cubicBezTo>
                    <a:pt x="43743" y="75523"/>
                    <a:pt x="37644" y="76019"/>
                    <a:pt x="35865" y="76019"/>
                  </a:cubicBezTo>
                  <a:cubicBezTo>
                    <a:pt x="33832" y="76267"/>
                    <a:pt x="32053" y="76516"/>
                    <a:pt x="32053" y="78997"/>
                  </a:cubicBezTo>
                  <a:cubicBezTo>
                    <a:pt x="32053" y="81727"/>
                    <a:pt x="33832" y="81727"/>
                    <a:pt x="38152" y="81727"/>
                  </a:cubicBezTo>
                  <a:lnTo>
                    <a:pt x="49334" y="81727"/>
                  </a:lnTo>
                  <a:cubicBezTo>
                    <a:pt x="70172" y="81727"/>
                    <a:pt x="79574" y="98604"/>
                    <a:pt x="79574" y="122926"/>
                  </a:cubicBezTo>
                  <a:cubicBezTo>
                    <a:pt x="79574" y="156679"/>
                    <a:pt x="62040" y="163877"/>
                    <a:pt x="50858" y="163877"/>
                  </a:cubicBezTo>
                  <a:cubicBezTo>
                    <a:pt x="39931" y="163877"/>
                    <a:pt x="20872" y="159657"/>
                    <a:pt x="11977" y="145015"/>
                  </a:cubicBezTo>
                  <a:cubicBezTo>
                    <a:pt x="20872" y="146256"/>
                    <a:pt x="28750" y="140795"/>
                    <a:pt x="28750" y="131364"/>
                  </a:cubicBezTo>
                  <a:cubicBezTo>
                    <a:pt x="28750" y="122430"/>
                    <a:pt x="21888" y="117466"/>
                    <a:pt x="14519" y="117466"/>
                  </a:cubicBezTo>
                  <a:cubicBezTo>
                    <a:pt x="8420" y="117466"/>
                    <a:pt x="288" y="120941"/>
                    <a:pt x="288" y="131861"/>
                  </a:cubicBezTo>
                  <a:cubicBezTo>
                    <a:pt x="288" y="154446"/>
                    <a:pt x="23921" y="170826"/>
                    <a:pt x="51621" y="170826"/>
                  </a:cubicBezTo>
                  <a:cubicBezTo>
                    <a:pt x="82624" y="170826"/>
                    <a:pt x="105749" y="148241"/>
                    <a:pt x="105749" y="122926"/>
                  </a:cubicBezTo>
                  <a:cubicBezTo>
                    <a:pt x="105749" y="102575"/>
                    <a:pt x="89739" y="83217"/>
                    <a:pt x="63310" y="78005"/>
                  </a:cubicBezTo>
                  <a:close/>
                </a:path>
              </a:pathLst>
            </a:custGeom>
            <a:solidFill>
              <a:srgbClr val="000000"/>
            </a:solidFill>
            <a:ln w="252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045AC7A7-1240-41E3-49CC-E0AF4CF7E609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639780" y="1752928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7C8ECC-7D0D-4007-C024-5315B3A408E0}"/>
              </a:ext>
            </a:extLst>
          </p:cNvPr>
          <p:cNvSpPr txBox="1"/>
          <p:nvPr/>
        </p:nvSpPr>
        <p:spPr>
          <a:xfrm>
            <a:off x="6885334" y="1969740"/>
            <a:ext cx="23564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Propagation vector</a:t>
            </a:r>
            <a:endParaRPr lang="en-AU" sz="2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68BCE0-48FB-761A-519A-C52C24566CC9}"/>
              </a:ext>
            </a:extLst>
          </p:cNvPr>
          <p:cNvSpPr txBox="1"/>
          <p:nvPr/>
        </p:nvSpPr>
        <p:spPr>
          <a:xfrm>
            <a:off x="1716217" y="3952424"/>
            <a:ext cx="27575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Background Geometry</a:t>
            </a:r>
            <a:endParaRPr lang="en-AU" sz="22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72B35B-E435-D27F-6D36-317EFDDF5827}"/>
              </a:ext>
            </a:extLst>
          </p:cNvPr>
          <p:cNvSpPr txBox="1"/>
          <p:nvPr/>
        </p:nvSpPr>
        <p:spPr>
          <a:xfrm>
            <a:off x="6966924" y="3952424"/>
            <a:ext cx="23800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Effective Geometry</a:t>
            </a:r>
            <a:endParaRPr lang="en-AU" sz="2200" dirty="0"/>
          </a:p>
        </p:txBody>
      </p:sp>
      <p:grpSp>
        <p:nvGrpSpPr>
          <p:cNvPr id="216" name="Group 215" descr="\documentclass{article}&#10;\usepackage{amsmath}&#10;\usepackage{tensor}&#10;\pagestyle{empty}&#10;\begin{document}&#10;&#10;$$\tensor{g}{^\mu^\nu}k_{\mu}k_{\nu}=0$$&#10;&#10;&#10;\end{document}" title="IguanaTex Vector Display">
            <a:extLst>
              <a:ext uri="{FF2B5EF4-FFF2-40B4-BE49-F238E27FC236}">
                <a16:creationId xmlns:a16="http://schemas.microsoft.com/office/drawing/2014/main" id="{FF9A0843-B092-5325-AF78-7D1C5040521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2260600" y="4851400"/>
            <a:ext cx="1353819" cy="252002"/>
            <a:chOff x="7517380" y="6523763"/>
            <a:chExt cx="1353819" cy="252002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39F76689-A84E-DAB5-CBD4-28B5B1AD1709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7517380" y="6592745"/>
              <a:ext cx="116150" cy="159630"/>
            </a:xfrm>
            <a:custGeom>
              <a:avLst/>
              <a:gdLst>
                <a:gd name="connsiteX0" fmla="*/ 115598 w 116150"/>
                <a:gd name="connsiteY0" fmla="*/ 16112 h 159630"/>
                <a:gd name="connsiteX1" fmla="*/ 116357 w 116150"/>
                <a:gd name="connsiteY1" fmla="*/ 11671 h 159630"/>
                <a:gd name="connsiteX2" fmla="*/ 109019 w 116150"/>
                <a:gd name="connsiteY2" fmla="*/ 5009 h 159630"/>
                <a:gd name="connsiteX3" fmla="*/ 98644 w 116150"/>
                <a:gd name="connsiteY3" fmla="*/ 15618 h 159630"/>
                <a:gd name="connsiteX4" fmla="*/ 75110 w 116150"/>
                <a:gd name="connsiteY4" fmla="*/ 75 h 159630"/>
                <a:gd name="connsiteX5" fmla="*/ 14884 w 116150"/>
                <a:gd name="connsiteY5" fmla="*/ 70145 h 159630"/>
                <a:gd name="connsiteX6" fmla="*/ 48539 w 116150"/>
                <a:gd name="connsiteY6" fmla="*/ 109127 h 159630"/>
                <a:gd name="connsiteX7" fmla="*/ 77893 w 116150"/>
                <a:gd name="connsiteY7" fmla="*/ 94817 h 159630"/>
                <a:gd name="connsiteX8" fmla="*/ 78146 w 116150"/>
                <a:gd name="connsiteY8" fmla="*/ 95064 h 159630"/>
                <a:gd name="connsiteX9" fmla="*/ 69796 w 116150"/>
                <a:gd name="connsiteY9" fmla="*/ 127631 h 159630"/>
                <a:gd name="connsiteX10" fmla="*/ 33356 w 116150"/>
                <a:gd name="connsiteY10" fmla="*/ 154278 h 159630"/>
                <a:gd name="connsiteX11" fmla="*/ 13112 w 116150"/>
                <a:gd name="connsiteY11" fmla="*/ 151810 h 159630"/>
                <a:gd name="connsiteX12" fmla="*/ 23487 w 116150"/>
                <a:gd name="connsiteY12" fmla="*/ 138981 h 159630"/>
                <a:gd name="connsiteX13" fmla="*/ 13871 w 116150"/>
                <a:gd name="connsiteY13" fmla="*/ 130345 h 159630"/>
                <a:gd name="connsiteX14" fmla="*/ 207 w 116150"/>
                <a:gd name="connsiteY14" fmla="*/ 144655 h 159630"/>
                <a:gd name="connsiteX15" fmla="*/ 33862 w 116150"/>
                <a:gd name="connsiteY15" fmla="*/ 159706 h 159630"/>
                <a:gd name="connsiteX16" fmla="*/ 87509 w 116150"/>
                <a:gd name="connsiteY16" fmla="*/ 125658 h 159630"/>
                <a:gd name="connsiteX17" fmla="*/ 115598 w 116150"/>
                <a:gd name="connsiteY17" fmla="*/ 16112 h 159630"/>
                <a:gd name="connsiteX18" fmla="*/ 82701 w 116150"/>
                <a:gd name="connsiteY18" fmla="*/ 77546 h 159630"/>
                <a:gd name="connsiteX19" fmla="*/ 69796 w 116150"/>
                <a:gd name="connsiteY19" fmla="*/ 94817 h 159630"/>
                <a:gd name="connsiteX20" fmla="*/ 49299 w 116150"/>
                <a:gd name="connsiteY20" fmla="*/ 103699 h 159630"/>
                <a:gd name="connsiteX21" fmla="*/ 32850 w 116150"/>
                <a:gd name="connsiteY21" fmla="*/ 81000 h 159630"/>
                <a:gd name="connsiteX22" fmla="*/ 47021 w 116150"/>
                <a:gd name="connsiteY22" fmla="*/ 27461 h 159630"/>
                <a:gd name="connsiteX23" fmla="*/ 75363 w 116150"/>
                <a:gd name="connsiteY23" fmla="*/ 5503 h 159630"/>
                <a:gd name="connsiteX24" fmla="*/ 95607 w 116150"/>
                <a:gd name="connsiteY24" fmla="*/ 26721 h 159630"/>
                <a:gd name="connsiteX25" fmla="*/ 94848 w 116150"/>
                <a:gd name="connsiteY25" fmla="*/ 30422 h 159630"/>
                <a:gd name="connsiteX26" fmla="*/ 82701 w 116150"/>
                <a:gd name="connsiteY26" fmla="*/ 77546 h 15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59630">
                  <a:moveTo>
                    <a:pt x="115598" y="16112"/>
                  </a:moveTo>
                  <a:cubicBezTo>
                    <a:pt x="115851" y="14631"/>
                    <a:pt x="116357" y="13398"/>
                    <a:pt x="116357" y="11671"/>
                  </a:cubicBezTo>
                  <a:cubicBezTo>
                    <a:pt x="116357" y="7476"/>
                    <a:pt x="113321" y="5009"/>
                    <a:pt x="109019" y="5009"/>
                  </a:cubicBezTo>
                  <a:cubicBezTo>
                    <a:pt x="106488" y="5009"/>
                    <a:pt x="99656" y="6736"/>
                    <a:pt x="98644" y="15618"/>
                  </a:cubicBezTo>
                  <a:cubicBezTo>
                    <a:pt x="94089" y="6490"/>
                    <a:pt x="85232" y="75"/>
                    <a:pt x="75110" y="75"/>
                  </a:cubicBezTo>
                  <a:cubicBezTo>
                    <a:pt x="46262" y="75"/>
                    <a:pt x="14884" y="34616"/>
                    <a:pt x="14884" y="70145"/>
                  </a:cubicBezTo>
                  <a:cubicBezTo>
                    <a:pt x="14884" y="94570"/>
                    <a:pt x="30320" y="109127"/>
                    <a:pt x="48539" y="109127"/>
                  </a:cubicBezTo>
                  <a:cubicBezTo>
                    <a:pt x="63469" y="109127"/>
                    <a:pt x="75363" y="97531"/>
                    <a:pt x="77893" y="94817"/>
                  </a:cubicBezTo>
                  <a:lnTo>
                    <a:pt x="78146" y="95064"/>
                  </a:lnTo>
                  <a:cubicBezTo>
                    <a:pt x="72832" y="117022"/>
                    <a:pt x="69796" y="127138"/>
                    <a:pt x="69796" y="127631"/>
                  </a:cubicBezTo>
                  <a:cubicBezTo>
                    <a:pt x="68784" y="129852"/>
                    <a:pt x="60180" y="154278"/>
                    <a:pt x="33356" y="154278"/>
                  </a:cubicBezTo>
                  <a:cubicBezTo>
                    <a:pt x="28548" y="154278"/>
                    <a:pt x="20198" y="154031"/>
                    <a:pt x="13112" y="151810"/>
                  </a:cubicBezTo>
                  <a:cubicBezTo>
                    <a:pt x="20704" y="149590"/>
                    <a:pt x="23487" y="143175"/>
                    <a:pt x="23487" y="138981"/>
                  </a:cubicBezTo>
                  <a:cubicBezTo>
                    <a:pt x="23487" y="135033"/>
                    <a:pt x="20704" y="130345"/>
                    <a:pt x="13871" y="130345"/>
                  </a:cubicBezTo>
                  <a:cubicBezTo>
                    <a:pt x="8304" y="130345"/>
                    <a:pt x="207" y="134786"/>
                    <a:pt x="207" y="144655"/>
                  </a:cubicBezTo>
                  <a:cubicBezTo>
                    <a:pt x="207" y="154771"/>
                    <a:pt x="9570" y="159706"/>
                    <a:pt x="33862" y="159706"/>
                  </a:cubicBezTo>
                  <a:cubicBezTo>
                    <a:pt x="65494" y="159706"/>
                    <a:pt x="83714" y="140461"/>
                    <a:pt x="87509" y="125658"/>
                  </a:cubicBezTo>
                  <a:lnTo>
                    <a:pt x="115598" y="16112"/>
                  </a:lnTo>
                  <a:close/>
                  <a:moveTo>
                    <a:pt x="82701" y="77546"/>
                  </a:moveTo>
                  <a:cubicBezTo>
                    <a:pt x="81183" y="83961"/>
                    <a:pt x="75363" y="90129"/>
                    <a:pt x="69796" y="94817"/>
                  </a:cubicBezTo>
                  <a:cubicBezTo>
                    <a:pt x="64482" y="99258"/>
                    <a:pt x="56637" y="103699"/>
                    <a:pt x="49299" y="103699"/>
                  </a:cubicBezTo>
                  <a:cubicBezTo>
                    <a:pt x="36646" y="103699"/>
                    <a:pt x="32850" y="90869"/>
                    <a:pt x="32850" y="81000"/>
                  </a:cubicBezTo>
                  <a:cubicBezTo>
                    <a:pt x="32850" y="69158"/>
                    <a:pt x="40189" y="40044"/>
                    <a:pt x="47021" y="27461"/>
                  </a:cubicBezTo>
                  <a:cubicBezTo>
                    <a:pt x="53854" y="15372"/>
                    <a:pt x="64735" y="5503"/>
                    <a:pt x="75363" y="5503"/>
                  </a:cubicBezTo>
                  <a:cubicBezTo>
                    <a:pt x="92064" y="5503"/>
                    <a:pt x="95607" y="25487"/>
                    <a:pt x="95607" y="26721"/>
                  </a:cubicBezTo>
                  <a:cubicBezTo>
                    <a:pt x="95607" y="27955"/>
                    <a:pt x="95101" y="29435"/>
                    <a:pt x="94848" y="30422"/>
                  </a:cubicBezTo>
                  <a:lnTo>
                    <a:pt x="82701" y="775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9C7EFD9F-A549-9321-3483-4D8CEF758568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7652217" y="6523763"/>
              <a:ext cx="105572" cy="113123"/>
            </a:xfrm>
            <a:custGeom>
              <a:avLst/>
              <a:gdLst>
                <a:gd name="connsiteX0" fmla="*/ 920 w 105572"/>
                <a:gd name="connsiteY0" fmla="*/ 104040 h 113123"/>
                <a:gd name="connsiteX1" fmla="*/ 212 w 105572"/>
                <a:gd name="connsiteY1" fmla="*/ 107667 h 113123"/>
                <a:gd name="connsiteX2" fmla="*/ 6234 w 105572"/>
                <a:gd name="connsiteY2" fmla="*/ 113194 h 113123"/>
                <a:gd name="connsiteX3" fmla="*/ 14737 w 105572"/>
                <a:gd name="connsiteY3" fmla="*/ 104559 h 113123"/>
                <a:gd name="connsiteX4" fmla="*/ 22885 w 105572"/>
                <a:gd name="connsiteY4" fmla="*/ 72953 h 113123"/>
                <a:gd name="connsiteX5" fmla="*/ 41839 w 105572"/>
                <a:gd name="connsiteY5" fmla="*/ 77962 h 113123"/>
                <a:gd name="connsiteX6" fmla="*/ 67346 w 105572"/>
                <a:gd name="connsiteY6" fmla="*/ 65527 h 113123"/>
                <a:gd name="connsiteX7" fmla="*/ 85591 w 105572"/>
                <a:gd name="connsiteY7" fmla="*/ 77962 h 113123"/>
                <a:gd name="connsiteX8" fmla="*/ 99585 w 105572"/>
                <a:gd name="connsiteY8" fmla="*/ 68808 h 113123"/>
                <a:gd name="connsiteX9" fmla="*/ 105785 w 105572"/>
                <a:gd name="connsiteY9" fmla="*/ 51537 h 113123"/>
                <a:gd name="connsiteX10" fmla="*/ 102951 w 105572"/>
                <a:gd name="connsiteY10" fmla="*/ 49292 h 113123"/>
                <a:gd name="connsiteX11" fmla="*/ 99054 w 105572"/>
                <a:gd name="connsiteY11" fmla="*/ 54646 h 113123"/>
                <a:gd name="connsiteX12" fmla="*/ 86123 w 105572"/>
                <a:gd name="connsiteY12" fmla="*/ 73126 h 113123"/>
                <a:gd name="connsiteX13" fmla="*/ 80277 w 105572"/>
                <a:gd name="connsiteY13" fmla="*/ 64663 h 113123"/>
                <a:gd name="connsiteX14" fmla="*/ 82934 w 105572"/>
                <a:gd name="connsiteY14" fmla="*/ 51019 h 113123"/>
                <a:gd name="connsiteX15" fmla="*/ 86831 w 105572"/>
                <a:gd name="connsiteY15" fmla="*/ 35476 h 113123"/>
                <a:gd name="connsiteX16" fmla="*/ 90905 w 105572"/>
                <a:gd name="connsiteY16" fmla="*/ 20105 h 113123"/>
                <a:gd name="connsiteX17" fmla="*/ 93917 w 105572"/>
                <a:gd name="connsiteY17" fmla="*/ 7324 h 113123"/>
                <a:gd name="connsiteX18" fmla="*/ 88071 w 105572"/>
                <a:gd name="connsiteY18" fmla="*/ 1798 h 113123"/>
                <a:gd name="connsiteX19" fmla="*/ 80809 w 105572"/>
                <a:gd name="connsiteY19" fmla="*/ 5943 h 113123"/>
                <a:gd name="connsiteX20" fmla="*/ 77974 w 105572"/>
                <a:gd name="connsiteY20" fmla="*/ 15960 h 113123"/>
                <a:gd name="connsiteX21" fmla="*/ 74255 w 105572"/>
                <a:gd name="connsiteY21" fmla="*/ 30294 h 113123"/>
                <a:gd name="connsiteX22" fmla="*/ 68763 w 105572"/>
                <a:gd name="connsiteY22" fmla="*/ 51883 h 113123"/>
                <a:gd name="connsiteX23" fmla="*/ 65929 w 105572"/>
                <a:gd name="connsiteY23" fmla="*/ 58791 h 113123"/>
                <a:gd name="connsiteX24" fmla="*/ 42547 w 105572"/>
                <a:gd name="connsiteY24" fmla="*/ 73126 h 113123"/>
                <a:gd name="connsiteX25" fmla="*/ 28022 w 105572"/>
                <a:gd name="connsiteY25" fmla="*/ 57755 h 113123"/>
                <a:gd name="connsiteX26" fmla="*/ 31033 w 105572"/>
                <a:gd name="connsiteY26" fmla="*/ 41693 h 113123"/>
                <a:gd name="connsiteX27" fmla="*/ 34930 w 105572"/>
                <a:gd name="connsiteY27" fmla="*/ 26149 h 113123"/>
                <a:gd name="connsiteX28" fmla="*/ 37410 w 105572"/>
                <a:gd name="connsiteY28" fmla="*/ 16478 h 113123"/>
                <a:gd name="connsiteX29" fmla="*/ 40067 w 105572"/>
                <a:gd name="connsiteY29" fmla="*/ 5597 h 113123"/>
                <a:gd name="connsiteX30" fmla="*/ 34045 w 105572"/>
                <a:gd name="connsiteY30" fmla="*/ 71 h 113123"/>
                <a:gd name="connsiteX31" fmla="*/ 25542 w 105572"/>
                <a:gd name="connsiteY31" fmla="*/ 8188 h 113123"/>
                <a:gd name="connsiteX32" fmla="*/ 920 w 105572"/>
                <a:gd name="connsiteY32" fmla="*/ 104040 h 1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3123">
                  <a:moveTo>
                    <a:pt x="920" y="104040"/>
                  </a:moveTo>
                  <a:cubicBezTo>
                    <a:pt x="212" y="106631"/>
                    <a:pt x="212" y="107495"/>
                    <a:pt x="212" y="107667"/>
                  </a:cubicBezTo>
                  <a:cubicBezTo>
                    <a:pt x="212" y="111467"/>
                    <a:pt x="3400" y="113194"/>
                    <a:pt x="6234" y="113194"/>
                  </a:cubicBezTo>
                  <a:cubicBezTo>
                    <a:pt x="12611" y="113194"/>
                    <a:pt x="14028" y="107495"/>
                    <a:pt x="14737" y="104559"/>
                  </a:cubicBezTo>
                  <a:cubicBezTo>
                    <a:pt x="15091" y="103695"/>
                    <a:pt x="18634" y="89878"/>
                    <a:pt x="22885" y="72953"/>
                  </a:cubicBezTo>
                  <a:cubicBezTo>
                    <a:pt x="28376" y="76580"/>
                    <a:pt x="35462" y="77962"/>
                    <a:pt x="41839" y="77962"/>
                  </a:cubicBezTo>
                  <a:cubicBezTo>
                    <a:pt x="57072" y="77962"/>
                    <a:pt x="66992" y="65872"/>
                    <a:pt x="67346" y="65527"/>
                  </a:cubicBezTo>
                  <a:cubicBezTo>
                    <a:pt x="70712" y="77444"/>
                    <a:pt x="82934" y="77962"/>
                    <a:pt x="85591" y="77962"/>
                  </a:cubicBezTo>
                  <a:cubicBezTo>
                    <a:pt x="91968" y="77962"/>
                    <a:pt x="96397" y="74162"/>
                    <a:pt x="99585" y="68808"/>
                  </a:cubicBezTo>
                  <a:cubicBezTo>
                    <a:pt x="103482" y="62073"/>
                    <a:pt x="105785" y="52228"/>
                    <a:pt x="105785" y="51537"/>
                  </a:cubicBezTo>
                  <a:cubicBezTo>
                    <a:pt x="105785" y="49292"/>
                    <a:pt x="103482" y="49292"/>
                    <a:pt x="102951" y="49292"/>
                  </a:cubicBezTo>
                  <a:cubicBezTo>
                    <a:pt x="100471" y="49292"/>
                    <a:pt x="100294" y="49983"/>
                    <a:pt x="99054" y="54646"/>
                  </a:cubicBezTo>
                  <a:cubicBezTo>
                    <a:pt x="96928" y="62936"/>
                    <a:pt x="93562" y="73126"/>
                    <a:pt x="86123" y="73126"/>
                  </a:cubicBezTo>
                  <a:cubicBezTo>
                    <a:pt x="81517" y="73126"/>
                    <a:pt x="80277" y="69326"/>
                    <a:pt x="80277" y="64663"/>
                  </a:cubicBezTo>
                  <a:cubicBezTo>
                    <a:pt x="80277" y="61727"/>
                    <a:pt x="81694" y="55510"/>
                    <a:pt x="82934" y="51019"/>
                  </a:cubicBezTo>
                  <a:cubicBezTo>
                    <a:pt x="84174" y="46356"/>
                    <a:pt x="85946" y="39275"/>
                    <a:pt x="86831" y="35476"/>
                  </a:cubicBezTo>
                  <a:lnTo>
                    <a:pt x="90905" y="20105"/>
                  </a:lnTo>
                  <a:cubicBezTo>
                    <a:pt x="91968" y="15787"/>
                    <a:pt x="93917" y="8188"/>
                    <a:pt x="93917" y="7324"/>
                  </a:cubicBezTo>
                  <a:cubicBezTo>
                    <a:pt x="93917" y="3870"/>
                    <a:pt x="91082" y="1798"/>
                    <a:pt x="88071" y="1798"/>
                  </a:cubicBezTo>
                  <a:cubicBezTo>
                    <a:pt x="86123" y="1798"/>
                    <a:pt x="82757" y="2661"/>
                    <a:pt x="80809" y="5943"/>
                  </a:cubicBezTo>
                  <a:cubicBezTo>
                    <a:pt x="80277" y="6979"/>
                    <a:pt x="78860" y="12506"/>
                    <a:pt x="77974" y="15960"/>
                  </a:cubicBezTo>
                  <a:lnTo>
                    <a:pt x="74255" y="30294"/>
                  </a:lnTo>
                  <a:lnTo>
                    <a:pt x="68763" y="51883"/>
                  </a:lnTo>
                  <a:cubicBezTo>
                    <a:pt x="67523" y="56201"/>
                    <a:pt x="67523" y="56546"/>
                    <a:pt x="65929" y="58791"/>
                  </a:cubicBezTo>
                  <a:cubicBezTo>
                    <a:pt x="60438" y="66390"/>
                    <a:pt x="52644" y="73126"/>
                    <a:pt x="42547" y="73126"/>
                  </a:cubicBezTo>
                  <a:cubicBezTo>
                    <a:pt x="28022" y="73126"/>
                    <a:pt x="28022" y="60864"/>
                    <a:pt x="28022" y="57755"/>
                  </a:cubicBezTo>
                  <a:cubicBezTo>
                    <a:pt x="28022" y="53264"/>
                    <a:pt x="28554" y="51019"/>
                    <a:pt x="31033" y="41693"/>
                  </a:cubicBezTo>
                  <a:cubicBezTo>
                    <a:pt x="32805" y="34094"/>
                    <a:pt x="33159" y="32885"/>
                    <a:pt x="34930" y="26149"/>
                  </a:cubicBezTo>
                  <a:lnTo>
                    <a:pt x="37410" y="16478"/>
                  </a:lnTo>
                  <a:cubicBezTo>
                    <a:pt x="38296" y="12851"/>
                    <a:pt x="40067" y="6288"/>
                    <a:pt x="40067" y="5597"/>
                  </a:cubicBezTo>
                  <a:cubicBezTo>
                    <a:pt x="40067" y="2489"/>
                    <a:pt x="37587" y="71"/>
                    <a:pt x="34045" y="71"/>
                  </a:cubicBezTo>
                  <a:cubicBezTo>
                    <a:pt x="27668" y="71"/>
                    <a:pt x="26074" y="6115"/>
                    <a:pt x="25542" y="8188"/>
                  </a:cubicBezTo>
                  <a:lnTo>
                    <a:pt x="920" y="104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0AF8AD5F-C7FD-FCD2-D215-09465643A4BE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7779333" y="6523763"/>
              <a:ext cx="91047" cy="76163"/>
            </a:xfrm>
            <a:custGeom>
              <a:avLst/>
              <a:gdLst>
                <a:gd name="connsiteX0" fmla="*/ 31747 w 91047"/>
                <a:gd name="connsiteY0" fmla="*/ 5079 h 76163"/>
                <a:gd name="connsiteX1" fmla="*/ 32101 w 91047"/>
                <a:gd name="connsiteY1" fmla="*/ 2489 h 76163"/>
                <a:gd name="connsiteX2" fmla="*/ 29267 w 91047"/>
                <a:gd name="connsiteY2" fmla="*/ 71 h 76163"/>
                <a:gd name="connsiteX3" fmla="*/ 17753 w 91047"/>
                <a:gd name="connsiteY3" fmla="*/ 934 h 76163"/>
                <a:gd name="connsiteX4" fmla="*/ 7833 w 91047"/>
                <a:gd name="connsiteY4" fmla="*/ 1798 h 76163"/>
                <a:gd name="connsiteX5" fmla="*/ 2874 w 91047"/>
                <a:gd name="connsiteY5" fmla="*/ 5770 h 76163"/>
                <a:gd name="connsiteX6" fmla="*/ 7479 w 91047"/>
                <a:gd name="connsiteY6" fmla="*/ 8188 h 76163"/>
                <a:gd name="connsiteX7" fmla="*/ 15982 w 91047"/>
                <a:gd name="connsiteY7" fmla="*/ 10778 h 76163"/>
                <a:gd name="connsiteX8" fmla="*/ 14388 w 91047"/>
                <a:gd name="connsiteY8" fmla="*/ 17514 h 76163"/>
                <a:gd name="connsiteX9" fmla="*/ 5531 w 91047"/>
                <a:gd name="connsiteY9" fmla="*/ 52401 h 76163"/>
                <a:gd name="connsiteX10" fmla="*/ 217 w 91047"/>
                <a:gd name="connsiteY10" fmla="*/ 73817 h 76163"/>
                <a:gd name="connsiteX11" fmla="*/ 3582 w 91047"/>
                <a:gd name="connsiteY11" fmla="*/ 76235 h 76163"/>
                <a:gd name="connsiteX12" fmla="*/ 6416 w 91047"/>
                <a:gd name="connsiteY12" fmla="*/ 76235 h 76163"/>
                <a:gd name="connsiteX13" fmla="*/ 63631 w 91047"/>
                <a:gd name="connsiteY13" fmla="*/ 49292 h 76163"/>
                <a:gd name="connsiteX14" fmla="*/ 91264 w 91047"/>
                <a:gd name="connsiteY14" fmla="*/ 5597 h 76163"/>
                <a:gd name="connsiteX15" fmla="*/ 85242 w 91047"/>
                <a:gd name="connsiteY15" fmla="*/ 71 h 76163"/>
                <a:gd name="connsiteX16" fmla="*/ 76208 w 91047"/>
                <a:gd name="connsiteY16" fmla="*/ 9742 h 76163"/>
                <a:gd name="connsiteX17" fmla="*/ 15273 w 91047"/>
                <a:gd name="connsiteY17" fmla="*/ 69326 h 76163"/>
                <a:gd name="connsiteX18" fmla="*/ 31747 w 91047"/>
                <a:gd name="connsiteY18" fmla="*/ 5079 h 7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047" h="76163">
                  <a:moveTo>
                    <a:pt x="31747" y="5079"/>
                  </a:moveTo>
                  <a:cubicBezTo>
                    <a:pt x="31924" y="4388"/>
                    <a:pt x="32101" y="3352"/>
                    <a:pt x="32101" y="2489"/>
                  </a:cubicBezTo>
                  <a:cubicBezTo>
                    <a:pt x="32101" y="2316"/>
                    <a:pt x="32101" y="71"/>
                    <a:pt x="29267" y="71"/>
                  </a:cubicBezTo>
                  <a:cubicBezTo>
                    <a:pt x="29090" y="71"/>
                    <a:pt x="18993" y="934"/>
                    <a:pt x="17753" y="934"/>
                  </a:cubicBezTo>
                  <a:cubicBezTo>
                    <a:pt x="14388" y="1280"/>
                    <a:pt x="11199" y="1452"/>
                    <a:pt x="7833" y="1798"/>
                  </a:cubicBezTo>
                  <a:cubicBezTo>
                    <a:pt x="4999" y="1970"/>
                    <a:pt x="2874" y="2143"/>
                    <a:pt x="2874" y="5770"/>
                  </a:cubicBezTo>
                  <a:cubicBezTo>
                    <a:pt x="2874" y="8188"/>
                    <a:pt x="5354" y="8188"/>
                    <a:pt x="7479" y="8188"/>
                  </a:cubicBezTo>
                  <a:cubicBezTo>
                    <a:pt x="15982" y="8188"/>
                    <a:pt x="15982" y="9224"/>
                    <a:pt x="15982" y="10778"/>
                  </a:cubicBezTo>
                  <a:cubicBezTo>
                    <a:pt x="15982" y="11815"/>
                    <a:pt x="15096" y="15269"/>
                    <a:pt x="14388" y="17514"/>
                  </a:cubicBezTo>
                  <a:lnTo>
                    <a:pt x="5531" y="52401"/>
                  </a:lnTo>
                  <a:cubicBezTo>
                    <a:pt x="1102" y="69672"/>
                    <a:pt x="217" y="73126"/>
                    <a:pt x="217" y="73817"/>
                  </a:cubicBezTo>
                  <a:cubicBezTo>
                    <a:pt x="217" y="76235"/>
                    <a:pt x="2874" y="76235"/>
                    <a:pt x="3582" y="76235"/>
                  </a:cubicBezTo>
                  <a:lnTo>
                    <a:pt x="6416" y="76235"/>
                  </a:lnTo>
                  <a:cubicBezTo>
                    <a:pt x="22181" y="73817"/>
                    <a:pt x="44678" y="65699"/>
                    <a:pt x="63631" y="49292"/>
                  </a:cubicBezTo>
                  <a:cubicBezTo>
                    <a:pt x="87722" y="28395"/>
                    <a:pt x="91264" y="5943"/>
                    <a:pt x="91264" y="5597"/>
                  </a:cubicBezTo>
                  <a:cubicBezTo>
                    <a:pt x="91264" y="2489"/>
                    <a:pt x="88785" y="71"/>
                    <a:pt x="85242" y="71"/>
                  </a:cubicBezTo>
                  <a:cubicBezTo>
                    <a:pt x="79042" y="71"/>
                    <a:pt x="77802" y="4906"/>
                    <a:pt x="76208" y="9742"/>
                  </a:cubicBezTo>
                  <a:cubicBezTo>
                    <a:pt x="69122" y="34267"/>
                    <a:pt x="45386" y="60691"/>
                    <a:pt x="15273" y="69326"/>
                  </a:cubicBezTo>
                  <a:lnTo>
                    <a:pt x="31747" y="507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AAD8B2EA-3D93-318E-A8E2-B12311CAD47F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906231" y="6530570"/>
              <a:ext cx="114632" cy="173940"/>
            </a:xfrm>
            <a:custGeom>
              <a:avLst/>
              <a:gdLst>
                <a:gd name="connsiteX0" fmla="*/ 58929 w 114632"/>
                <a:gd name="connsiteY0" fmla="*/ 2789 h 173940"/>
                <a:gd name="connsiteX1" fmla="*/ 55640 w 114632"/>
                <a:gd name="connsiteY1" fmla="*/ 75 h 173940"/>
                <a:gd name="connsiteX2" fmla="*/ 24768 w 114632"/>
                <a:gd name="connsiteY2" fmla="*/ 2542 h 173940"/>
                <a:gd name="connsiteX3" fmla="*/ 19960 w 114632"/>
                <a:gd name="connsiteY3" fmla="*/ 7476 h 173940"/>
                <a:gd name="connsiteX4" fmla="*/ 26033 w 114632"/>
                <a:gd name="connsiteY4" fmla="*/ 10437 h 173940"/>
                <a:gd name="connsiteX5" fmla="*/ 38685 w 114632"/>
                <a:gd name="connsiteY5" fmla="*/ 14631 h 173940"/>
                <a:gd name="connsiteX6" fmla="*/ 37926 w 114632"/>
                <a:gd name="connsiteY6" fmla="*/ 19566 h 173940"/>
                <a:gd name="connsiteX7" fmla="*/ 1234 w 114632"/>
                <a:gd name="connsiteY7" fmla="*/ 161679 h 173940"/>
                <a:gd name="connsiteX8" fmla="*/ 222 w 114632"/>
                <a:gd name="connsiteY8" fmla="*/ 167107 h 173940"/>
                <a:gd name="connsiteX9" fmla="*/ 7560 w 114632"/>
                <a:gd name="connsiteY9" fmla="*/ 174016 h 173940"/>
                <a:gd name="connsiteX10" fmla="*/ 16164 w 114632"/>
                <a:gd name="connsiteY10" fmla="*/ 168834 h 173940"/>
                <a:gd name="connsiteX11" fmla="*/ 30335 w 114632"/>
                <a:gd name="connsiteY11" fmla="*/ 114802 h 173940"/>
                <a:gd name="connsiteX12" fmla="*/ 59689 w 114632"/>
                <a:gd name="connsiteY12" fmla="*/ 135773 h 173940"/>
                <a:gd name="connsiteX13" fmla="*/ 58929 w 114632"/>
                <a:gd name="connsiteY13" fmla="*/ 140955 h 173940"/>
                <a:gd name="connsiteX14" fmla="*/ 57917 w 114632"/>
                <a:gd name="connsiteY14" fmla="*/ 149590 h 173940"/>
                <a:gd name="connsiteX15" fmla="*/ 81198 w 114632"/>
                <a:gd name="connsiteY15" fmla="*/ 174016 h 173940"/>
                <a:gd name="connsiteX16" fmla="*/ 101189 w 114632"/>
                <a:gd name="connsiteY16" fmla="*/ 160939 h 173940"/>
                <a:gd name="connsiteX17" fmla="*/ 110299 w 114632"/>
                <a:gd name="connsiteY17" fmla="*/ 136020 h 173940"/>
                <a:gd name="connsiteX18" fmla="*/ 107262 w 114632"/>
                <a:gd name="connsiteY18" fmla="*/ 133553 h 173940"/>
                <a:gd name="connsiteX19" fmla="*/ 103720 w 114632"/>
                <a:gd name="connsiteY19" fmla="*/ 137994 h 173940"/>
                <a:gd name="connsiteX20" fmla="*/ 81704 w 114632"/>
                <a:gd name="connsiteY20" fmla="*/ 168588 h 173940"/>
                <a:gd name="connsiteX21" fmla="*/ 73606 w 114632"/>
                <a:gd name="connsiteY21" fmla="*/ 156992 h 173940"/>
                <a:gd name="connsiteX22" fmla="*/ 75631 w 114632"/>
                <a:gd name="connsiteY22" fmla="*/ 143175 h 173940"/>
                <a:gd name="connsiteX23" fmla="*/ 76643 w 114632"/>
                <a:gd name="connsiteY23" fmla="*/ 135527 h 173940"/>
                <a:gd name="connsiteX24" fmla="*/ 39191 w 114632"/>
                <a:gd name="connsiteY24" fmla="*/ 109621 h 173940"/>
                <a:gd name="connsiteX25" fmla="*/ 60954 w 114632"/>
                <a:gd name="connsiteY25" fmla="*/ 91363 h 173940"/>
                <a:gd name="connsiteX26" fmla="*/ 97140 w 114632"/>
                <a:gd name="connsiteY26" fmla="*/ 67677 h 173940"/>
                <a:gd name="connsiteX27" fmla="*/ 99418 w 114632"/>
                <a:gd name="connsiteY27" fmla="*/ 67924 h 173940"/>
                <a:gd name="connsiteX28" fmla="*/ 104732 w 114632"/>
                <a:gd name="connsiteY28" fmla="*/ 69898 h 173940"/>
                <a:gd name="connsiteX29" fmla="*/ 105744 w 114632"/>
                <a:gd name="connsiteY29" fmla="*/ 70885 h 173940"/>
                <a:gd name="connsiteX30" fmla="*/ 91320 w 114632"/>
                <a:gd name="connsiteY30" fmla="*/ 84208 h 173940"/>
                <a:gd name="connsiteX31" fmla="*/ 100936 w 114632"/>
                <a:gd name="connsiteY31" fmla="*/ 92843 h 173940"/>
                <a:gd name="connsiteX32" fmla="*/ 114854 w 114632"/>
                <a:gd name="connsiteY32" fmla="*/ 77793 h 173940"/>
                <a:gd name="connsiteX33" fmla="*/ 97646 w 114632"/>
                <a:gd name="connsiteY33" fmla="*/ 62249 h 173940"/>
                <a:gd name="connsiteX34" fmla="*/ 60701 w 114632"/>
                <a:gd name="connsiteY34" fmla="*/ 83961 h 173940"/>
                <a:gd name="connsiteX35" fmla="*/ 32612 w 114632"/>
                <a:gd name="connsiteY35" fmla="*/ 106907 h 173940"/>
                <a:gd name="connsiteX36" fmla="*/ 58929 w 114632"/>
                <a:gd name="connsiteY36" fmla="*/ 2789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632" h="173940">
                  <a:moveTo>
                    <a:pt x="58929" y="2789"/>
                  </a:moveTo>
                  <a:cubicBezTo>
                    <a:pt x="58929" y="2542"/>
                    <a:pt x="58929" y="75"/>
                    <a:pt x="55640" y="75"/>
                  </a:cubicBezTo>
                  <a:cubicBezTo>
                    <a:pt x="49820" y="75"/>
                    <a:pt x="31347" y="2049"/>
                    <a:pt x="24768" y="2542"/>
                  </a:cubicBezTo>
                  <a:cubicBezTo>
                    <a:pt x="22743" y="2789"/>
                    <a:pt x="19960" y="3035"/>
                    <a:pt x="19960" y="7476"/>
                  </a:cubicBezTo>
                  <a:cubicBezTo>
                    <a:pt x="19960" y="10437"/>
                    <a:pt x="22237" y="10437"/>
                    <a:pt x="26033" y="10437"/>
                  </a:cubicBezTo>
                  <a:cubicBezTo>
                    <a:pt x="38179" y="10437"/>
                    <a:pt x="38685" y="12164"/>
                    <a:pt x="38685" y="14631"/>
                  </a:cubicBezTo>
                  <a:lnTo>
                    <a:pt x="37926" y="19566"/>
                  </a:lnTo>
                  <a:lnTo>
                    <a:pt x="1234" y="161679"/>
                  </a:lnTo>
                  <a:cubicBezTo>
                    <a:pt x="222" y="165134"/>
                    <a:pt x="222" y="165627"/>
                    <a:pt x="222" y="167107"/>
                  </a:cubicBezTo>
                  <a:cubicBezTo>
                    <a:pt x="222" y="172782"/>
                    <a:pt x="5283" y="174016"/>
                    <a:pt x="7560" y="174016"/>
                  </a:cubicBezTo>
                  <a:cubicBezTo>
                    <a:pt x="10850" y="174016"/>
                    <a:pt x="14646" y="171795"/>
                    <a:pt x="16164" y="168834"/>
                  </a:cubicBezTo>
                  <a:cubicBezTo>
                    <a:pt x="17429" y="166614"/>
                    <a:pt x="28816" y="120970"/>
                    <a:pt x="30335" y="114802"/>
                  </a:cubicBezTo>
                  <a:cubicBezTo>
                    <a:pt x="38938" y="115542"/>
                    <a:pt x="59689" y="119490"/>
                    <a:pt x="59689" y="135773"/>
                  </a:cubicBezTo>
                  <a:cubicBezTo>
                    <a:pt x="59689" y="137500"/>
                    <a:pt x="59689" y="138487"/>
                    <a:pt x="58929" y="140955"/>
                  </a:cubicBezTo>
                  <a:cubicBezTo>
                    <a:pt x="58423" y="143915"/>
                    <a:pt x="57917" y="146876"/>
                    <a:pt x="57917" y="149590"/>
                  </a:cubicBezTo>
                  <a:cubicBezTo>
                    <a:pt x="57917" y="164147"/>
                    <a:pt x="68039" y="174016"/>
                    <a:pt x="81198" y="174016"/>
                  </a:cubicBezTo>
                  <a:cubicBezTo>
                    <a:pt x="88789" y="174016"/>
                    <a:pt x="95622" y="170068"/>
                    <a:pt x="101189" y="160939"/>
                  </a:cubicBezTo>
                  <a:cubicBezTo>
                    <a:pt x="107515" y="150083"/>
                    <a:pt x="110299" y="136514"/>
                    <a:pt x="110299" y="136020"/>
                  </a:cubicBezTo>
                  <a:cubicBezTo>
                    <a:pt x="110299" y="133553"/>
                    <a:pt x="108021" y="133553"/>
                    <a:pt x="107262" y="133553"/>
                  </a:cubicBezTo>
                  <a:cubicBezTo>
                    <a:pt x="104732" y="133553"/>
                    <a:pt x="104479" y="134540"/>
                    <a:pt x="103720" y="137994"/>
                  </a:cubicBezTo>
                  <a:cubicBezTo>
                    <a:pt x="98658" y="156005"/>
                    <a:pt x="92838" y="168588"/>
                    <a:pt x="81704" y="168588"/>
                  </a:cubicBezTo>
                  <a:cubicBezTo>
                    <a:pt x="76896" y="168588"/>
                    <a:pt x="73606" y="165874"/>
                    <a:pt x="73606" y="156992"/>
                  </a:cubicBezTo>
                  <a:cubicBezTo>
                    <a:pt x="73606" y="152797"/>
                    <a:pt x="74619" y="147123"/>
                    <a:pt x="75631" y="143175"/>
                  </a:cubicBezTo>
                  <a:cubicBezTo>
                    <a:pt x="76643" y="138981"/>
                    <a:pt x="76643" y="137994"/>
                    <a:pt x="76643" y="135527"/>
                  </a:cubicBezTo>
                  <a:cubicBezTo>
                    <a:pt x="76643" y="119490"/>
                    <a:pt x="60701" y="112334"/>
                    <a:pt x="39191" y="109621"/>
                  </a:cubicBezTo>
                  <a:cubicBezTo>
                    <a:pt x="47036" y="105179"/>
                    <a:pt x="55134" y="97284"/>
                    <a:pt x="60954" y="91363"/>
                  </a:cubicBezTo>
                  <a:cubicBezTo>
                    <a:pt x="73100" y="78286"/>
                    <a:pt x="84741" y="67677"/>
                    <a:pt x="97140" y="67677"/>
                  </a:cubicBezTo>
                  <a:cubicBezTo>
                    <a:pt x="98658" y="67677"/>
                    <a:pt x="98912" y="67677"/>
                    <a:pt x="99418" y="67924"/>
                  </a:cubicBezTo>
                  <a:cubicBezTo>
                    <a:pt x="102454" y="68417"/>
                    <a:pt x="102707" y="68417"/>
                    <a:pt x="104732" y="69898"/>
                  </a:cubicBezTo>
                  <a:cubicBezTo>
                    <a:pt x="105238" y="70145"/>
                    <a:pt x="105238" y="70391"/>
                    <a:pt x="105744" y="70885"/>
                  </a:cubicBezTo>
                  <a:cubicBezTo>
                    <a:pt x="93597" y="71625"/>
                    <a:pt x="91320" y="81247"/>
                    <a:pt x="91320" y="84208"/>
                  </a:cubicBezTo>
                  <a:cubicBezTo>
                    <a:pt x="91320" y="88155"/>
                    <a:pt x="94104" y="92843"/>
                    <a:pt x="100936" y="92843"/>
                  </a:cubicBezTo>
                  <a:cubicBezTo>
                    <a:pt x="107515" y="92843"/>
                    <a:pt x="114854" y="87415"/>
                    <a:pt x="114854" y="77793"/>
                  </a:cubicBezTo>
                  <a:cubicBezTo>
                    <a:pt x="114854" y="70391"/>
                    <a:pt x="109034" y="62249"/>
                    <a:pt x="97646" y="62249"/>
                  </a:cubicBezTo>
                  <a:cubicBezTo>
                    <a:pt x="90561" y="62249"/>
                    <a:pt x="78920" y="64223"/>
                    <a:pt x="60701" y="83961"/>
                  </a:cubicBezTo>
                  <a:cubicBezTo>
                    <a:pt x="52097" y="93337"/>
                    <a:pt x="42228" y="103206"/>
                    <a:pt x="32612" y="106907"/>
                  </a:cubicBezTo>
                  <a:lnTo>
                    <a:pt x="58929" y="278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D2507928-B104-580E-1A09-A4514355FBA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032909" y="6662642"/>
              <a:ext cx="105572" cy="113123"/>
            </a:xfrm>
            <a:custGeom>
              <a:avLst/>
              <a:gdLst>
                <a:gd name="connsiteX0" fmla="*/ 935 w 105572"/>
                <a:gd name="connsiteY0" fmla="*/ 104046 h 113123"/>
                <a:gd name="connsiteX1" fmla="*/ 227 w 105572"/>
                <a:gd name="connsiteY1" fmla="*/ 107673 h 113123"/>
                <a:gd name="connsiteX2" fmla="*/ 6249 w 105572"/>
                <a:gd name="connsiteY2" fmla="*/ 113200 h 113123"/>
                <a:gd name="connsiteX3" fmla="*/ 14752 w 105572"/>
                <a:gd name="connsiteY3" fmla="*/ 104564 h 113123"/>
                <a:gd name="connsiteX4" fmla="*/ 22900 w 105572"/>
                <a:gd name="connsiteY4" fmla="*/ 72959 h 113123"/>
                <a:gd name="connsiteX5" fmla="*/ 41854 w 105572"/>
                <a:gd name="connsiteY5" fmla="*/ 77967 h 113123"/>
                <a:gd name="connsiteX6" fmla="*/ 67361 w 105572"/>
                <a:gd name="connsiteY6" fmla="*/ 65532 h 113123"/>
                <a:gd name="connsiteX7" fmla="*/ 85606 w 105572"/>
                <a:gd name="connsiteY7" fmla="*/ 77967 h 113123"/>
                <a:gd name="connsiteX8" fmla="*/ 99600 w 105572"/>
                <a:gd name="connsiteY8" fmla="*/ 68814 h 113123"/>
                <a:gd name="connsiteX9" fmla="*/ 105800 w 105572"/>
                <a:gd name="connsiteY9" fmla="*/ 51543 h 113123"/>
                <a:gd name="connsiteX10" fmla="*/ 102966 w 105572"/>
                <a:gd name="connsiteY10" fmla="*/ 49298 h 113123"/>
                <a:gd name="connsiteX11" fmla="*/ 99069 w 105572"/>
                <a:gd name="connsiteY11" fmla="*/ 54652 h 113123"/>
                <a:gd name="connsiteX12" fmla="*/ 86138 w 105572"/>
                <a:gd name="connsiteY12" fmla="*/ 73131 h 113123"/>
                <a:gd name="connsiteX13" fmla="*/ 80292 w 105572"/>
                <a:gd name="connsiteY13" fmla="*/ 64669 h 113123"/>
                <a:gd name="connsiteX14" fmla="*/ 82949 w 105572"/>
                <a:gd name="connsiteY14" fmla="*/ 51025 h 113123"/>
                <a:gd name="connsiteX15" fmla="*/ 86846 w 105572"/>
                <a:gd name="connsiteY15" fmla="*/ 35481 h 113123"/>
                <a:gd name="connsiteX16" fmla="*/ 90920 w 105572"/>
                <a:gd name="connsiteY16" fmla="*/ 20110 h 113123"/>
                <a:gd name="connsiteX17" fmla="*/ 93932 w 105572"/>
                <a:gd name="connsiteY17" fmla="*/ 7330 h 113123"/>
                <a:gd name="connsiteX18" fmla="*/ 88086 w 105572"/>
                <a:gd name="connsiteY18" fmla="*/ 1803 h 113123"/>
                <a:gd name="connsiteX19" fmla="*/ 80824 w 105572"/>
                <a:gd name="connsiteY19" fmla="*/ 5948 h 113123"/>
                <a:gd name="connsiteX20" fmla="*/ 77989 w 105572"/>
                <a:gd name="connsiteY20" fmla="*/ 15965 h 113123"/>
                <a:gd name="connsiteX21" fmla="*/ 74270 w 105572"/>
                <a:gd name="connsiteY21" fmla="*/ 30300 h 113123"/>
                <a:gd name="connsiteX22" fmla="*/ 68778 w 105572"/>
                <a:gd name="connsiteY22" fmla="*/ 51888 h 113123"/>
                <a:gd name="connsiteX23" fmla="*/ 65944 w 105572"/>
                <a:gd name="connsiteY23" fmla="*/ 58797 h 113123"/>
                <a:gd name="connsiteX24" fmla="*/ 42562 w 105572"/>
                <a:gd name="connsiteY24" fmla="*/ 73131 h 113123"/>
                <a:gd name="connsiteX25" fmla="*/ 28037 w 105572"/>
                <a:gd name="connsiteY25" fmla="*/ 57760 h 113123"/>
                <a:gd name="connsiteX26" fmla="*/ 31048 w 105572"/>
                <a:gd name="connsiteY26" fmla="*/ 41699 h 113123"/>
                <a:gd name="connsiteX27" fmla="*/ 34945 w 105572"/>
                <a:gd name="connsiteY27" fmla="*/ 26155 h 113123"/>
                <a:gd name="connsiteX28" fmla="*/ 37425 w 105572"/>
                <a:gd name="connsiteY28" fmla="*/ 16483 h 113123"/>
                <a:gd name="connsiteX29" fmla="*/ 40082 w 105572"/>
                <a:gd name="connsiteY29" fmla="*/ 5603 h 113123"/>
                <a:gd name="connsiteX30" fmla="*/ 34060 w 105572"/>
                <a:gd name="connsiteY30" fmla="*/ 76 h 113123"/>
                <a:gd name="connsiteX31" fmla="*/ 25557 w 105572"/>
                <a:gd name="connsiteY31" fmla="*/ 8193 h 113123"/>
                <a:gd name="connsiteX32" fmla="*/ 935 w 105572"/>
                <a:gd name="connsiteY32" fmla="*/ 104046 h 1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3123">
                  <a:moveTo>
                    <a:pt x="935" y="104046"/>
                  </a:moveTo>
                  <a:cubicBezTo>
                    <a:pt x="227" y="106637"/>
                    <a:pt x="227" y="107500"/>
                    <a:pt x="227" y="107673"/>
                  </a:cubicBezTo>
                  <a:cubicBezTo>
                    <a:pt x="227" y="111472"/>
                    <a:pt x="3415" y="113200"/>
                    <a:pt x="6249" y="113200"/>
                  </a:cubicBezTo>
                  <a:cubicBezTo>
                    <a:pt x="12626" y="113200"/>
                    <a:pt x="14043" y="107500"/>
                    <a:pt x="14752" y="104564"/>
                  </a:cubicBezTo>
                  <a:cubicBezTo>
                    <a:pt x="15106" y="103701"/>
                    <a:pt x="18649" y="89884"/>
                    <a:pt x="22900" y="72959"/>
                  </a:cubicBezTo>
                  <a:cubicBezTo>
                    <a:pt x="28391" y="76586"/>
                    <a:pt x="35477" y="77967"/>
                    <a:pt x="41854" y="77967"/>
                  </a:cubicBezTo>
                  <a:cubicBezTo>
                    <a:pt x="57087" y="77967"/>
                    <a:pt x="67007" y="65878"/>
                    <a:pt x="67361" y="65532"/>
                  </a:cubicBezTo>
                  <a:cubicBezTo>
                    <a:pt x="70727" y="77449"/>
                    <a:pt x="82949" y="77967"/>
                    <a:pt x="85606" y="77967"/>
                  </a:cubicBezTo>
                  <a:cubicBezTo>
                    <a:pt x="91983" y="77967"/>
                    <a:pt x="96412" y="74168"/>
                    <a:pt x="99600" y="68814"/>
                  </a:cubicBezTo>
                  <a:cubicBezTo>
                    <a:pt x="103497" y="62078"/>
                    <a:pt x="105800" y="52234"/>
                    <a:pt x="105800" y="51543"/>
                  </a:cubicBezTo>
                  <a:cubicBezTo>
                    <a:pt x="105800" y="49298"/>
                    <a:pt x="103497" y="49298"/>
                    <a:pt x="102966" y="49298"/>
                  </a:cubicBezTo>
                  <a:cubicBezTo>
                    <a:pt x="100486" y="49298"/>
                    <a:pt x="100309" y="49989"/>
                    <a:pt x="99069" y="54652"/>
                  </a:cubicBezTo>
                  <a:cubicBezTo>
                    <a:pt x="96943" y="62942"/>
                    <a:pt x="93577" y="73131"/>
                    <a:pt x="86138" y="73131"/>
                  </a:cubicBezTo>
                  <a:cubicBezTo>
                    <a:pt x="81532" y="73131"/>
                    <a:pt x="80292" y="69332"/>
                    <a:pt x="80292" y="64669"/>
                  </a:cubicBezTo>
                  <a:cubicBezTo>
                    <a:pt x="80292" y="61733"/>
                    <a:pt x="81709" y="55515"/>
                    <a:pt x="82949" y="51025"/>
                  </a:cubicBezTo>
                  <a:cubicBezTo>
                    <a:pt x="84189" y="46362"/>
                    <a:pt x="85961" y="39281"/>
                    <a:pt x="86846" y="35481"/>
                  </a:cubicBezTo>
                  <a:lnTo>
                    <a:pt x="90920" y="20110"/>
                  </a:lnTo>
                  <a:cubicBezTo>
                    <a:pt x="91983" y="15793"/>
                    <a:pt x="93932" y="8193"/>
                    <a:pt x="93932" y="7330"/>
                  </a:cubicBezTo>
                  <a:cubicBezTo>
                    <a:pt x="93932" y="3876"/>
                    <a:pt x="91097" y="1803"/>
                    <a:pt x="88086" y="1803"/>
                  </a:cubicBezTo>
                  <a:cubicBezTo>
                    <a:pt x="86138" y="1803"/>
                    <a:pt x="82772" y="2667"/>
                    <a:pt x="80824" y="5948"/>
                  </a:cubicBezTo>
                  <a:cubicBezTo>
                    <a:pt x="80292" y="6985"/>
                    <a:pt x="78875" y="12511"/>
                    <a:pt x="77989" y="15965"/>
                  </a:cubicBezTo>
                  <a:lnTo>
                    <a:pt x="74270" y="30300"/>
                  </a:lnTo>
                  <a:lnTo>
                    <a:pt x="68778" y="51888"/>
                  </a:lnTo>
                  <a:cubicBezTo>
                    <a:pt x="67538" y="56206"/>
                    <a:pt x="67538" y="56552"/>
                    <a:pt x="65944" y="58797"/>
                  </a:cubicBezTo>
                  <a:cubicBezTo>
                    <a:pt x="60453" y="66396"/>
                    <a:pt x="52659" y="73131"/>
                    <a:pt x="42562" y="73131"/>
                  </a:cubicBezTo>
                  <a:cubicBezTo>
                    <a:pt x="28037" y="73131"/>
                    <a:pt x="28037" y="60869"/>
                    <a:pt x="28037" y="57760"/>
                  </a:cubicBezTo>
                  <a:cubicBezTo>
                    <a:pt x="28037" y="53270"/>
                    <a:pt x="28569" y="51025"/>
                    <a:pt x="31048" y="41699"/>
                  </a:cubicBezTo>
                  <a:cubicBezTo>
                    <a:pt x="32820" y="34100"/>
                    <a:pt x="33174" y="32891"/>
                    <a:pt x="34945" y="26155"/>
                  </a:cubicBezTo>
                  <a:lnTo>
                    <a:pt x="37425" y="16483"/>
                  </a:lnTo>
                  <a:cubicBezTo>
                    <a:pt x="38311" y="12857"/>
                    <a:pt x="40082" y="6294"/>
                    <a:pt x="40082" y="5603"/>
                  </a:cubicBezTo>
                  <a:cubicBezTo>
                    <a:pt x="40082" y="2494"/>
                    <a:pt x="37602" y="76"/>
                    <a:pt x="34060" y="76"/>
                  </a:cubicBezTo>
                  <a:cubicBezTo>
                    <a:pt x="27683" y="76"/>
                    <a:pt x="26089" y="6121"/>
                    <a:pt x="25557" y="8193"/>
                  </a:cubicBezTo>
                  <a:lnTo>
                    <a:pt x="935" y="1040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99B6BE33-09CE-6B15-7C0D-548756585361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8173664" y="6530570"/>
              <a:ext cx="114632" cy="173940"/>
            </a:xfrm>
            <a:custGeom>
              <a:avLst/>
              <a:gdLst>
                <a:gd name="connsiteX0" fmla="*/ 58940 w 114632"/>
                <a:gd name="connsiteY0" fmla="*/ 2789 h 173940"/>
                <a:gd name="connsiteX1" fmla="*/ 55650 w 114632"/>
                <a:gd name="connsiteY1" fmla="*/ 75 h 173940"/>
                <a:gd name="connsiteX2" fmla="*/ 24778 w 114632"/>
                <a:gd name="connsiteY2" fmla="*/ 2542 h 173940"/>
                <a:gd name="connsiteX3" fmla="*/ 19970 w 114632"/>
                <a:gd name="connsiteY3" fmla="*/ 7476 h 173940"/>
                <a:gd name="connsiteX4" fmla="*/ 26043 w 114632"/>
                <a:gd name="connsiteY4" fmla="*/ 10437 h 173940"/>
                <a:gd name="connsiteX5" fmla="*/ 38696 w 114632"/>
                <a:gd name="connsiteY5" fmla="*/ 14631 h 173940"/>
                <a:gd name="connsiteX6" fmla="*/ 37937 w 114632"/>
                <a:gd name="connsiteY6" fmla="*/ 19566 h 173940"/>
                <a:gd name="connsiteX7" fmla="*/ 1244 w 114632"/>
                <a:gd name="connsiteY7" fmla="*/ 161679 h 173940"/>
                <a:gd name="connsiteX8" fmla="*/ 232 w 114632"/>
                <a:gd name="connsiteY8" fmla="*/ 167107 h 173940"/>
                <a:gd name="connsiteX9" fmla="*/ 7571 w 114632"/>
                <a:gd name="connsiteY9" fmla="*/ 174016 h 173940"/>
                <a:gd name="connsiteX10" fmla="*/ 16174 w 114632"/>
                <a:gd name="connsiteY10" fmla="*/ 168834 h 173940"/>
                <a:gd name="connsiteX11" fmla="*/ 30345 w 114632"/>
                <a:gd name="connsiteY11" fmla="*/ 114802 h 173940"/>
                <a:gd name="connsiteX12" fmla="*/ 59699 w 114632"/>
                <a:gd name="connsiteY12" fmla="*/ 135773 h 173940"/>
                <a:gd name="connsiteX13" fmla="*/ 58940 w 114632"/>
                <a:gd name="connsiteY13" fmla="*/ 140955 h 173940"/>
                <a:gd name="connsiteX14" fmla="*/ 57928 w 114632"/>
                <a:gd name="connsiteY14" fmla="*/ 149590 h 173940"/>
                <a:gd name="connsiteX15" fmla="*/ 81208 w 114632"/>
                <a:gd name="connsiteY15" fmla="*/ 174016 h 173940"/>
                <a:gd name="connsiteX16" fmla="*/ 101200 w 114632"/>
                <a:gd name="connsiteY16" fmla="*/ 160939 h 173940"/>
                <a:gd name="connsiteX17" fmla="*/ 110309 w 114632"/>
                <a:gd name="connsiteY17" fmla="*/ 136020 h 173940"/>
                <a:gd name="connsiteX18" fmla="*/ 107273 w 114632"/>
                <a:gd name="connsiteY18" fmla="*/ 133553 h 173940"/>
                <a:gd name="connsiteX19" fmla="*/ 103730 w 114632"/>
                <a:gd name="connsiteY19" fmla="*/ 137994 h 173940"/>
                <a:gd name="connsiteX20" fmla="*/ 81715 w 114632"/>
                <a:gd name="connsiteY20" fmla="*/ 168588 h 173940"/>
                <a:gd name="connsiteX21" fmla="*/ 73617 w 114632"/>
                <a:gd name="connsiteY21" fmla="*/ 156992 h 173940"/>
                <a:gd name="connsiteX22" fmla="*/ 75641 w 114632"/>
                <a:gd name="connsiteY22" fmla="*/ 143175 h 173940"/>
                <a:gd name="connsiteX23" fmla="*/ 76654 w 114632"/>
                <a:gd name="connsiteY23" fmla="*/ 135527 h 173940"/>
                <a:gd name="connsiteX24" fmla="*/ 39202 w 114632"/>
                <a:gd name="connsiteY24" fmla="*/ 109621 h 173940"/>
                <a:gd name="connsiteX25" fmla="*/ 60964 w 114632"/>
                <a:gd name="connsiteY25" fmla="*/ 91363 h 173940"/>
                <a:gd name="connsiteX26" fmla="*/ 97151 w 114632"/>
                <a:gd name="connsiteY26" fmla="*/ 67677 h 173940"/>
                <a:gd name="connsiteX27" fmla="*/ 99428 w 114632"/>
                <a:gd name="connsiteY27" fmla="*/ 67924 h 173940"/>
                <a:gd name="connsiteX28" fmla="*/ 104742 w 114632"/>
                <a:gd name="connsiteY28" fmla="*/ 69898 h 173940"/>
                <a:gd name="connsiteX29" fmla="*/ 105754 w 114632"/>
                <a:gd name="connsiteY29" fmla="*/ 70885 h 173940"/>
                <a:gd name="connsiteX30" fmla="*/ 91331 w 114632"/>
                <a:gd name="connsiteY30" fmla="*/ 84208 h 173940"/>
                <a:gd name="connsiteX31" fmla="*/ 100946 w 114632"/>
                <a:gd name="connsiteY31" fmla="*/ 92843 h 173940"/>
                <a:gd name="connsiteX32" fmla="*/ 114864 w 114632"/>
                <a:gd name="connsiteY32" fmla="*/ 77793 h 173940"/>
                <a:gd name="connsiteX33" fmla="*/ 97657 w 114632"/>
                <a:gd name="connsiteY33" fmla="*/ 62249 h 173940"/>
                <a:gd name="connsiteX34" fmla="*/ 60711 w 114632"/>
                <a:gd name="connsiteY34" fmla="*/ 83961 h 173940"/>
                <a:gd name="connsiteX35" fmla="*/ 32623 w 114632"/>
                <a:gd name="connsiteY35" fmla="*/ 106907 h 173940"/>
                <a:gd name="connsiteX36" fmla="*/ 58940 w 114632"/>
                <a:gd name="connsiteY36" fmla="*/ 2789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632" h="173940">
                  <a:moveTo>
                    <a:pt x="58940" y="2789"/>
                  </a:moveTo>
                  <a:cubicBezTo>
                    <a:pt x="58940" y="2542"/>
                    <a:pt x="58940" y="75"/>
                    <a:pt x="55650" y="75"/>
                  </a:cubicBezTo>
                  <a:cubicBezTo>
                    <a:pt x="49830" y="75"/>
                    <a:pt x="31357" y="2049"/>
                    <a:pt x="24778" y="2542"/>
                  </a:cubicBezTo>
                  <a:cubicBezTo>
                    <a:pt x="22754" y="2789"/>
                    <a:pt x="19970" y="3035"/>
                    <a:pt x="19970" y="7476"/>
                  </a:cubicBezTo>
                  <a:cubicBezTo>
                    <a:pt x="19970" y="10437"/>
                    <a:pt x="22248" y="10437"/>
                    <a:pt x="26043" y="10437"/>
                  </a:cubicBezTo>
                  <a:cubicBezTo>
                    <a:pt x="38190" y="10437"/>
                    <a:pt x="38696" y="12164"/>
                    <a:pt x="38696" y="14631"/>
                  </a:cubicBezTo>
                  <a:lnTo>
                    <a:pt x="37937" y="19566"/>
                  </a:lnTo>
                  <a:lnTo>
                    <a:pt x="1244" y="161679"/>
                  </a:lnTo>
                  <a:cubicBezTo>
                    <a:pt x="232" y="165134"/>
                    <a:pt x="232" y="165627"/>
                    <a:pt x="232" y="167107"/>
                  </a:cubicBezTo>
                  <a:cubicBezTo>
                    <a:pt x="232" y="172782"/>
                    <a:pt x="5293" y="174016"/>
                    <a:pt x="7571" y="174016"/>
                  </a:cubicBezTo>
                  <a:cubicBezTo>
                    <a:pt x="10860" y="174016"/>
                    <a:pt x="14656" y="171795"/>
                    <a:pt x="16174" y="168834"/>
                  </a:cubicBezTo>
                  <a:cubicBezTo>
                    <a:pt x="17440" y="166614"/>
                    <a:pt x="28827" y="120970"/>
                    <a:pt x="30345" y="114802"/>
                  </a:cubicBezTo>
                  <a:cubicBezTo>
                    <a:pt x="38949" y="115542"/>
                    <a:pt x="59699" y="119490"/>
                    <a:pt x="59699" y="135773"/>
                  </a:cubicBezTo>
                  <a:cubicBezTo>
                    <a:pt x="59699" y="137500"/>
                    <a:pt x="59699" y="138487"/>
                    <a:pt x="58940" y="140955"/>
                  </a:cubicBezTo>
                  <a:cubicBezTo>
                    <a:pt x="58434" y="143915"/>
                    <a:pt x="57928" y="146876"/>
                    <a:pt x="57928" y="149590"/>
                  </a:cubicBezTo>
                  <a:cubicBezTo>
                    <a:pt x="57928" y="164147"/>
                    <a:pt x="68050" y="174016"/>
                    <a:pt x="81208" y="174016"/>
                  </a:cubicBezTo>
                  <a:cubicBezTo>
                    <a:pt x="88800" y="174016"/>
                    <a:pt x="95632" y="170068"/>
                    <a:pt x="101200" y="160939"/>
                  </a:cubicBezTo>
                  <a:cubicBezTo>
                    <a:pt x="107526" y="150083"/>
                    <a:pt x="110309" y="136514"/>
                    <a:pt x="110309" y="136020"/>
                  </a:cubicBezTo>
                  <a:cubicBezTo>
                    <a:pt x="110309" y="133553"/>
                    <a:pt x="108032" y="133553"/>
                    <a:pt x="107273" y="133553"/>
                  </a:cubicBezTo>
                  <a:cubicBezTo>
                    <a:pt x="104742" y="133553"/>
                    <a:pt x="104489" y="134540"/>
                    <a:pt x="103730" y="137994"/>
                  </a:cubicBezTo>
                  <a:cubicBezTo>
                    <a:pt x="98669" y="156005"/>
                    <a:pt x="92849" y="168588"/>
                    <a:pt x="81715" y="168588"/>
                  </a:cubicBezTo>
                  <a:cubicBezTo>
                    <a:pt x="76907" y="168588"/>
                    <a:pt x="73617" y="165874"/>
                    <a:pt x="73617" y="156992"/>
                  </a:cubicBezTo>
                  <a:cubicBezTo>
                    <a:pt x="73617" y="152797"/>
                    <a:pt x="74629" y="147123"/>
                    <a:pt x="75641" y="143175"/>
                  </a:cubicBezTo>
                  <a:cubicBezTo>
                    <a:pt x="76654" y="138981"/>
                    <a:pt x="76654" y="137994"/>
                    <a:pt x="76654" y="135527"/>
                  </a:cubicBezTo>
                  <a:cubicBezTo>
                    <a:pt x="76654" y="119490"/>
                    <a:pt x="60711" y="112334"/>
                    <a:pt x="39202" y="109621"/>
                  </a:cubicBezTo>
                  <a:cubicBezTo>
                    <a:pt x="47047" y="105179"/>
                    <a:pt x="55144" y="97284"/>
                    <a:pt x="60964" y="91363"/>
                  </a:cubicBezTo>
                  <a:cubicBezTo>
                    <a:pt x="73111" y="78286"/>
                    <a:pt x="84751" y="67677"/>
                    <a:pt x="97151" y="67677"/>
                  </a:cubicBezTo>
                  <a:cubicBezTo>
                    <a:pt x="98669" y="67677"/>
                    <a:pt x="98922" y="67677"/>
                    <a:pt x="99428" y="67924"/>
                  </a:cubicBezTo>
                  <a:cubicBezTo>
                    <a:pt x="102465" y="68417"/>
                    <a:pt x="102718" y="68417"/>
                    <a:pt x="104742" y="69898"/>
                  </a:cubicBezTo>
                  <a:cubicBezTo>
                    <a:pt x="105248" y="70145"/>
                    <a:pt x="105248" y="70391"/>
                    <a:pt x="105754" y="70885"/>
                  </a:cubicBezTo>
                  <a:cubicBezTo>
                    <a:pt x="93608" y="71625"/>
                    <a:pt x="91331" y="81247"/>
                    <a:pt x="91331" y="84208"/>
                  </a:cubicBezTo>
                  <a:cubicBezTo>
                    <a:pt x="91331" y="88155"/>
                    <a:pt x="94114" y="92843"/>
                    <a:pt x="100946" y="92843"/>
                  </a:cubicBezTo>
                  <a:cubicBezTo>
                    <a:pt x="107526" y="92843"/>
                    <a:pt x="114864" y="87415"/>
                    <a:pt x="114864" y="77793"/>
                  </a:cubicBezTo>
                  <a:cubicBezTo>
                    <a:pt x="114864" y="70391"/>
                    <a:pt x="109044" y="62249"/>
                    <a:pt x="97657" y="62249"/>
                  </a:cubicBezTo>
                  <a:cubicBezTo>
                    <a:pt x="90571" y="62249"/>
                    <a:pt x="78931" y="64223"/>
                    <a:pt x="60711" y="83961"/>
                  </a:cubicBezTo>
                  <a:cubicBezTo>
                    <a:pt x="52108" y="93337"/>
                    <a:pt x="42239" y="103206"/>
                    <a:pt x="32623" y="106907"/>
                  </a:cubicBezTo>
                  <a:lnTo>
                    <a:pt x="58940" y="278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85066AF3-A116-A12A-7CB2-16234D114110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304417" y="6662642"/>
              <a:ext cx="91047" cy="76163"/>
            </a:xfrm>
            <a:custGeom>
              <a:avLst/>
              <a:gdLst>
                <a:gd name="connsiteX0" fmla="*/ 31767 w 91047"/>
                <a:gd name="connsiteY0" fmla="*/ 5085 h 76163"/>
                <a:gd name="connsiteX1" fmla="*/ 32122 w 91047"/>
                <a:gd name="connsiteY1" fmla="*/ 2494 h 76163"/>
                <a:gd name="connsiteX2" fmla="*/ 29288 w 91047"/>
                <a:gd name="connsiteY2" fmla="*/ 76 h 76163"/>
                <a:gd name="connsiteX3" fmla="*/ 17774 w 91047"/>
                <a:gd name="connsiteY3" fmla="*/ 940 h 76163"/>
                <a:gd name="connsiteX4" fmla="*/ 7854 w 91047"/>
                <a:gd name="connsiteY4" fmla="*/ 1803 h 76163"/>
                <a:gd name="connsiteX5" fmla="*/ 2894 w 91047"/>
                <a:gd name="connsiteY5" fmla="*/ 5776 h 76163"/>
                <a:gd name="connsiteX6" fmla="*/ 7500 w 91047"/>
                <a:gd name="connsiteY6" fmla="*/ 8193 h 76163"/>
                <a:gd name="connsiteX7" fmla="*/ 16002 w 91047"/>
                <a:gd name="connsiteY7" fmla="*/ 10784 h 76163"/>
                <a:gd name="connsiteX8" fmla="*/ 14408 w 91047"/>
                <a:gd name="connsiteY8" fmla="*/ 17520 h 76163"/>
                <a:gd name="connsiteX9" fmla="*/ 5551 w 91047"/>
                <a:gd name="connsiteY9" fmla="*/ 52407 h 76163"/>
                <a:gd name="connsiteX10" fmla="*/ 237 w 91047"/>
                <a:gd name="connsiteY10" fmla="*/ 73822 h 76163"/>
                <a:gd name="connsiteX11" fmla="*/ 3603 w 91047"/>
                <a:gd name="connsiteY11" fmla="*/ 76240 h 76163"/>
                <a:gd name="connsiteX12" fmla="*/ 6437 w 91047"/>
                <a:gd name="connsiteY12" fmla="*/ 76240 h 76163"/>
                <a:gd name="connsiteX13" fmla="*/ 63652 w 91047"/>
                <a:gd name="connsiteY13" fmla="*/ 49298 h 76163"/>
                <a:gd name="connsiteX14" fmla="*/ 91285 w 91047"/>
                <a:gd name="connsiteY14" fmla="*/ 5603 h 76163"/>
                <a:gd name="connsiteX15" fmla="*/ 85262 w 91047"/>
                <a:gd name="connsiteY15" fmla="*/ 76 h 76163"/>
                <a:gd name="connsiteX16" fmla="*/ 76229 w 91047"/>
                <a:gd name="connsiteY16" fmla="*/ 9748 h 76163"/>
                <a:gd name="connsiteX17" fmla="*/ 15294 w 91047"/>
                <a:gd name="connsiteY17" fmla="*/ 69332 h 76163"/>
                <a:gd name="connsiteX18" fmla="*/ 31767 w 91047"/>
                <a:gd name="connsiteY18" fmla="*/ 5085 h 7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047" h="76163">
                  <a:moveTo>
                    <a:pt x="31767" y="5085"/>
                  </a:moveTo>
                  <a:cubicBezTo>
                    <a:pt x="31945" y="4394"/>
                    <a:pt x="32122" y="3358"/>
                    <a:pt x="32122" y="2494"/>
                  </a:cubicBezTo>
                  <a:cubicBezTo>
                    <a:pt x="32122" y="2321"/>
                    <a:pt x="32122" y="76"/>
                    <a:pt x="29288" y="76"/>
                  </a:cubicBezTo>
                  <a:cubicBezTo>
                    <a:pt x="29110" y="76"/>
                    <a:pt x="19014" y="940"/>
                    <a:pt x="17774" y="940"/>
                  </a:cubicBezTo>
                  <a:cubicBezTo>
                    <a:pt x="14408" y="1285"/>
                    <a:pt x="11220" y="1458"/>
                    <a:pt x="7854" y="1803"/>
                  </a:cubicBezTo>
                  <a:cubicBezTo>
                    <a:pt x="5020" y="1976"/>
                    <a:pt x="2894" y="2149"/>
                    <a:pt x="2894" y="5776"/>
                  </a:cubicBezTo>
                  <a:cubicBezTo>
                    <a:pt x="2894" y="8193"/>
                    <a:pt x="5374" y="8193"/>
                    <a:pt x="7500" y="8193"/>
                  </a:cubicBezTo>
                  <a:cubicBezTo>
                    <a:pt x="16002" y="8193"/>
                    <a:pt x="16002" y="9230"/>
                    <a:pt x="16002" y="10784"/>
                  </a:cubicBezTo>
                  <a:cubicBezTo>
                    <a:pt x="16002" y="11820"/>
                    <a:pt x="15117" y="15274"/>
                    <a:pt x="14408" y="17520"/>
                  </a:cubicBezTo>
                  <a:lnTo>
                    <a:pt x="5551" y="52407"/>
                  </a:lnTo>
                  <a:cubicBezTo>
                    <a:pt x="1123" y="69677"/>
                    <a:pt x="237" y="73131"/>
                    <a:pt x="237" y="73822"/>
                  </a:cubicBezTo>
                  <a:cubicBezTo>
                    <a:pt x="237" y="76240"/>
                    <a:pt x="2894" y="76240"/>
                    <a:pt x="3603" y="76240"/>
                  </a:cubicBezTo>
                  <a:lnTo>
                    <a:pt x="6437" y="76240"/>
                  </a:lnTo>
                  <a:cubicBezTo>
                    <a:pt x="22202" y="73822"/>
                    <a:pt x="44698" y="65705"/>
                    <a:pt x="63652" y="49298"/>
                  </a:cubicBezTo>
                  <a:cubicBezTo>
                    <a:pt x="87742" y="28400"/>
                    <a:pt x="91285" y="5948"/>
                    <a:pt x="91285" y="5603"/>
                  </a:cubicBezTo>
                  <a:cubicBezTo>
                    <a:pt x="91285" y="2494"/>
                    <a:pt x="88805" y="76"/>
                    <a:pt x="85262" y="76"/>
                  </a:cubicBezTo>
                  <a:cubicBezTo>
                    <a:pt x="79063" y="76"/>
                    <a:pt x="77823" y="4912"/>
                    <a:pt x="76229" y="9748"/>
                  </a:cubicBezTo>
                  <a:cubicBezTo>
                    <a:pt x="69143" y="34272"/>
                    <a:pt x="45407" y="60697"/>
                    <a:pt x="15294" y="69332"/>
                  </a:cubicBezTo>
                  <a:lnTo>
                    <a:pt x="31767" y="508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0B599DF-3E3B-D20E-B5C0-768A9C4D20DE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501858" y="6611249"/>
              <a:ext cx="168278" cy="57733"/>
            </a:xfrm>
            <a:custGeom>
              <a:avLst/>
              <a:gdLst>
                <a:gd name="connsiteX0" fmla="*/ 159920 w 168278"/>
                <a:gd name="connsiteY0" fmla="*/ 9944 h 57733"/>
                <a:gd name="connsiteX1" fmla="*/ 168524 w 168278"/>
                <a:gd name="connsiteY1" fmla="*/ 5009 h 57733"/>
                <a:gd name="connsiteX2" fmla="*/ 160173 w 168278"/>
                <a:gd name="connsiteY2" fmla="*/ 75 h 57733"/>
                <a:gd name="connsiteX3" fmla="*/ 8596 w 168278"/>
                <a:gd name="connsiteY3" fmla="*/ 75 h 57733"/>
                <a:gd name="connsiteX4" fmla="*/ 245 w 168278"/>
                <a:gd name="connsiteY4" fmla="*/ 5009 h 57733"/>
                <a:gd name="connsiteX5" fmla="*/ 8849 w 168278"/>
                <a:gd name="connsiteY5" fmla="*/ 9944 h 57733"/>
                <a:gd name="connsiteX6" fmla="*/ 159920 w 168278"/>
                <a:gd name="connsiteY6" fmla="*/ 9944 h 57733"/>
                <a:gd name="connsiteX7" fmla="*/ 160173 w 168278"/>
                <a:gd name="connsiteY7" fmla="*/ 57808 h 57733"/>
                <a:gd name="connsiteX8" fmla="*/ 168524 w 168278"/>
                <a:gd name="connsiteY8" fmla="*/ 52874 h 57733"/>
                <a:gd name="connsiteX9" fmla="*/ 159920 w 168278"/>
                <a:gd name="connsiteY9" fmla="*/ 47939 h 57733"/>
                <a:gd name="connsiteX10" fmla="*/ 8849 w 168278"/>
                <a:gd name="connsiteY10" fmla="*/ 47939 h 57733"/>
                <a:gd name="connsiteX11" fmla="*/ 245 w 168278"/>
                <a:gd name="connsiteY11" fmla="*/ 52874 h 57733"/>
                <a:gd name="connsiteX12" fmla="*/ 8596 w 168278"/>
                <a:gd name="connsiteY12" fmla="*/ 57808 h 57733"/>
                <a:gd name="connsiteX13" fmla="*/ 160173 w 168278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7733">
                  <a:moveTo>
                    <a:pt x="159920" y="9944"/>
                  </a:moveTo>
                  <a:cubicBezTo>
                    <a:pt x="163716" y="9944"/>
                    <a:pt x="168524" y="9944"/>
                    <a:pt x="168524" y="5009"/>
                  </a:cubicBezTo>
                  <a:cubicBezTo>
                    <a:pt x="168524" y="75"/>
                    <a:pt x="163716" y="75"/>
                    <a:pt x="160173" y="75"/>
                  </a:cubicBezTo>
                  <a:lnTo>
                    <a:pt x="8596" y="75"/>
                  </a:lnTo>
                  <a:cubicBezTo>
                    <a:pt x="5053" y="75"/>
                    <a:pt x="245" y="75"/>
                    <a:pt x="245" y="5009"/>
                  </a:cubicBezTo>
                  <a:cubicBezTo>
                    <a:pt x="245" y="9944"/>
                    <a:pt x="5053" y="9944"/>
                    <a:pt x="8849" y="9944"/>
                  </a:cubicBezTo>
                  <a:lnTo>
                    <a:pt x="159920" y="9944"/>
                  </a:lnTo>
                  <a:close/>
                  <a:moveTo>
                    <a:pt x="160173" y="57808"/>
                  </a:moveTo>
                  <a:cubicBezTo>
                    <a:pt x="163716" y="57808"/>
                    <a:pt x="168524" y="57808"/>
                    <a:pt x="168524" y="52874"/>
                  </a:cubicBezTo>
                  <a:cubicBezTo>
                    <a:pt x="168524" y="47939"/>
                    <a:pt x="163716" y="47939"/>
                    <a:pt x="159920" y="47939"/>
                  </a:cubicBezTo>
                  <a:lnTo>
                    <a:pt x="8849" y="47939"/>
                  </a:lnTo>
                  <a:cubicBezTo>
                    <a:pt x="5053" y="47939"/>
                    <a:pt x="245" y="47939"/>
                    <a:pt x="245" y="52874"/>
                  </a:cubicBezTo>
                  <a:cubicBezTo>
                    <a:pt x="245" y="57808"/>
                    <a:pt x="5053" y="57808"/>
                    <a:pt x="8596" y="57808"/>
                  </a:cubicBezTo>
                  <a:lnTo>
                    <a:pt x="160173" y="578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97BBD3D1-F4A6-7E24-6E26-C063AAEE0B38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764665" y="6537479"/>
              <a:ext cx="106534" cy="169746"/>
            </a:xfrm>
            <a:custGeom>
              <a:avLst/>
              <a:gdLst>
                <a:gd name="connsiteX0" fmla="*/ 106790 w 106534"/>
                <a:gd name="connsiteY0" fmla="*/ 85441 h 169746"/>
                <a:gd name="connsiteX1" fmla="*/ 96668 w 106534"/>
                <a:gd name="connsiteY1" fmla="*/ 27708 h 169746"/>
                <a:gd name="connsiteX2" fmla="*/ 53649 w 106534"/>
                <a:gd name="connsiteY2" fmla="*/ 75 h 169746"/>
                <a:gd name="connsiteX3" fmla="*/ 9618 w 106534"/>
                <a:gd name="connsiteY3" fmla="*/ 29435 h 169746"/>
                <a:gd name="connsiteX4" fmla="*/ 256 w 106534"/>
                <a:gd name="connsiteY4" fmla="*/ 85441 h 169746"/>
                <a:gd name="connsiteX5" fmla="*/ 11643 w 106534"/>
                <a:gd name="connsiteY5" fmla="*/ 144902 h 169746"/>
                <a:gd name="connsiteX6" fmla="*/ 53396 w 106534"/>
                <a:gd name="connsiteY6" fmla="*/ 169821 h 169746"/>
                <a:gd name="connsiteX7" fmla="*/ 97427 w 106534"/>
                <a:gd name="connsiteY7" fmla="*/ 141201 h 169746"/>
                <a:gd name="connsiteX8" fmla="*/ 106790 w 106534"/>
                <a:gd name="connsiteY8" fmla="*/ 85441 h 169746"/>
                <a:gd name="connsiteX9" fmla="*/ 53396 w 106534"/>
                <a:gd name="connsiteY9" fmla="*/ 164393 h 169746"/>
                <a:gd name="connsiteX10" fmla="*/ 24042 w 106534"/>
                <a:gd name="connsiteY10" fmla="*/ 134540 h 169746"/>
                <a:gd name="connsiteX11" fmla="*/ 21259 w 106534"/>
                <a:gd name="connsiteY11" fmla="*/ 82481 h 169746"/>
                <a:gd name="connsiteX12" fmla="*/ 23283 w 106534"/>
                <a:gd name="connsiteY12" fmla="*/ 37083 h 169746"/>
                <a:gd name="connsiteX13" fmla="*/ 53396 w 106534"/>
                <a:gd name="connsiteY13" fmla="*/ 5503 h 169746"/>
                <a:gd name="connsiteX14" fmla="*/ 83256 w 106534"/>
                <a:gd name="connsiteY14" fmla="*/ 34369 h 169746"/>
                <a:gd name="connsiteX15" fmla="*/ 85787 w 106534"/>
                <a:gd name="connsiteY15" fmla="*/ 82481 h 169746"/>
                <a:gd name="connsiteX16" fmla="*/ 83003 w 106534"/>
                <a:gd name="connsiteY16" fmla="*/ 133553 h 169746"/>
                <a:gd name="connsiteX17" fmla="*/ 53396 w 106534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790" y="85441"/>
                  </a:moveTo>
                  <a:cubicBezTo>
                    <a:pt x="106790" y="65704"/>
                    <a:pt x="105525" y="45966"/>
                    <a:pt x="96668" y="27708"/>
                  </a:cubicBezTo>
                  <a:cubicBezTo>
                    <a:pt x="85028" y="4022"/>
                    <a:pt x="64277" y="75"/>
                    <a:pt x="53649" y="75"/>
                  </a:cubicBezTo>
                  <a:cubicBezTo>
                    <a:pt x="38466" y="75"/>
                    <a:pt x="19994" y="6490"/>
                    <a:pt x="9618" y="29435"/>
                  </a:cubicBezTo>
                  <a:cubicBezTo>
                    <a:pt x="1521" y="46459"/>
                    <a:pt x="256" y="65704"/>
                    <a:pt x="256" y="85441"/>
                  </a:cubicBezTo>
                  <a:cubicBezTo>
                    <a:pt x="256" y="103946"/>
                    <a:pt x="1268" y="126151"/>
                    <a:pt x="11643" y="144902"/>
                  </a:cubicBezTo>
                  <a:cubicBezTo>
                    <a:pt x="22524" y="164887"/>
                    <a:pt x="40997" y="169821"/>
                    <a:pt x="53396" y="169821"/>
                  </a:cubicBezTo>
                  <a:cubicBezTo>
                    <a:pt x="67061" y="169821"/>
                    <a:pt x="86293" y="164640"/>
                    <a:pt x="97427" y="141201"/>
                  </a:cubicBezTo>
                  <a:cubicBezTo>
                    <a:pt x="105525" y="124177"/>
                    <a:pt x="106790" y="104933"/>
                    <a:pt x="106790" y="85441"/>
                  </a:cubicBezTo>
                  <a:close/>
                  <a:moveTo>
                    <a:pt x="53396" y="164393"/>
                  </a:moveTo>
                  <a:cubicBezTo>
                    <a:pt x="43527" y="164393"/>
                    <a:pt x="28597" y="158225"/>
                    <a:pt x="24042" y="134540"/>
                  </a:cubicBezTo>
                  <a:cubicBezTo>
                    <a:pt x="21259" y="119736"/>
                    <a:pt x="21259" y="97038"/>
                    <a:pt x="21259" y="82481"/>
                  </a:cubicBezTo>
                  <a:cubicBezTo>
                    <a:pt x="21259" y="66690"/>
                    <a:pt x="21259" y="50407"/>
                    <a:pt x="23283" y="37083"/>
                  </a:cubicBezTo>
                  <a:cubicBezTo>
                    <a:pt x="28091" y="7723"/>
                    <a:pt x="47070" y="5503"/>
                    <a:pt x="53396" y="5503"/>
                  </a:cubicBezTo>
                  <a:cubicBezTo>
                    <a:pt x="61747" y="5503"/>
                    <a:pt x="78448" y="9944"/>
                    <a:pt x="83256" y="34369"/>
                  </a:cubicBezTo>
                  <a:cubicBezTo>
                    <a:pt x="85787" y="48186"/>
                    <a:pt x="85787" y="66937"/>
                    <a:pt x="85787" y="82481"/>
                  </a:cubicBezTo>
                  <a:cubicBezTo>
                    <a:pt x="85787" y="100985"/>
                    <a:pt x="85787" y="117762"/>
                    <a:pt x="83003" y="133553"/>
                  </a:cubicBezTo>
                  <a:cubicBezTo>
                    <a:pt x="79208" y="156992"/>
                    <a:pt x="64784" y="164393"/>
                    <a:pt x="53396" y="1643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393" name="Group 392" descr="\documentclass{article}&#10;\usepackage{amsmath}&#10;\usepackage{tensor}&#10;\pagestyle{empty}&#10;\begin{document}&#10;&#10;$$\tensor{\bar{g}}{^\mu^\nu}k_{\mu}k_{\nu}=0$$&#10;&#10;&#10;\end{document}" title="IguanaTex Vector Display">
            <a:extLst>
              <a:ext uri="{FF2B5EF4-FFF2-40B4-BE49-F238E27FC236}">
                <a16:creationId xmlns:a16="http://schemas.microsoft.com/office/drawing/2014/main" id="{80F9AE49-C34D-3A8A-AC64-1C2E49641343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480300" y="4775200"/>
            <a:ext cx="1353819" cy="252002"/>
            <a:chOff x="12734274" y="6447600"/>
            <a:chExt cx="1353819" cy="252002"/>
          </a:xfrm>
        </p:grpSpPr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8AF04EF0-1698-0A69-1BBF-7AC5D30205AD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2756593" y="6480067"/>
              <a:ext cx="91351" cy="7648"/>
            </a:xfrm>
            <a:custGeom>
              <a:avLst/>
              <a:gdLst>
                <a:gd name="connsiteX0" fmla="*/ 91558 w 91351"/>
                <a:gd name="connsiteY0" fmla="*/ 7723 h 7648"/>
                <a:gd name="connsiteX1" fmla="*/ 91558 w 91351"/>
                <a:gd name="connsiteY1" fmla="*/ 75 h 7648"/>
                <a:gd name="connsiteX2" fmla="*/ 207 w 91351"/>
                <a:gd name="connsiteY2" fmla="*/ 75 h 7648"/>
                <a:gd name="connsiteX3" fmla="*/ 207 w 91351"/>
                <a:gd name="connsiteY3" fmla="*/ 7723 h 7648"/>
                <a:gd name="connsiteX4" fmla="*/ 91558 w 91351"/>
                <a:gd name="connsiteY4" fmla="*/ 7723 h 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51" h="7648">
                  <a:moveTo>
                    <a:pt x="91558" y="7723"/>
                  </a:moveTo>
                  <a:lnTo>
                    <a:pt x="91558" y="75"/>
                  </a:lnTo>
                  <a:lnTo>
                    <a:pt x="207" y="75"/>
                  </a:lnTo>
                  <a:lnTo>
                    <a:pt x="207" y="7723"/>
                  </a:lnTo>
                  <a:lnTo>
                    <a:pt x="91558" y="772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229394B4-DB04-0388-D387-5BD1EF697133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2734274" y="6516582"/>
              <a:ext cx="116150" cy="159630"/>
            </a:xfrm>
            <a:custGeom>
              <a:avLst/>
              <a:gdLst>
                <a:gd name="connsiteX0" fmla="*/ 115598 w 116150"/>
                <a:gd name="connsiteY0" fmla="*/ 16112 h 159630"/>
                <a:gd name="connsiteX1" fmla="*/ 116357 w 116150"/>
                <a:gd name="connsiteY1" fmla="*/ 11671 h 159630"/>
                <a:gd name="connsiteX2" fmla="*/ 109019 w 116150"/>
                <a:gd name="connsiteY2" fmla="*/ 5009 h 159630"/>
                <a:gd name="connsiteX3" fmla="*/ 98644 w 116150"/>
                <a:gd name="connsiteY3" fmla="*/ 15618 h 159630"/>
                <a:gd name="connsiteX4" fmla="*/ 75110 w 116150"/>
                <a:gd name="connsiteY4" fmla="*/ 75 h 159630"/>
                <a:gd name="connsiteX5" fmla="*/ 14884 w 116150"/>
                <a:gd name="connsiteY5" fmla="*/ 70145 h 159630"/>
                <a:gd name="connsiteX6" fmla="*/ 48539 w 116150"/>
                <a:gd name="connsiteY6" fmla="*/ 109127 h 159630"/>
                <a:gd name="connsiteX7" fmla="*/ 77893 w 116150"/>
                <a:gd name="connsiteY7" fmla="*/ 94817 h 159630"/>
                <a:gd name="connsiteX8" fmla="*/ 78146 w 116150"/>
                <a:gd name="connsiteY8" fmla="*/ 95064 h 159630"/>
                <a:gd name="connsiteX9" fmla="*/ 69796 w 116150"/>
                <a:gd name="connsiteY9" fmla="*/ 127631 h 159630"/>
                <a:gd name="connsiteX10" fmla="*/ 33356 w 116150"/>
                <a:gd name="connsiteY10" fmla="*/ 154278 h 159630"/>
                <a:gd name="connsiteX11" fmla="*/ 13112 w 116150"/>
                <a:gd name="connsiteY11" fmla="*/ 151810 h 159630"/>
                <a:gd name="connsiteX12" fmla="*/ 23487 w 116150"/>
                <a:gd name="connsiteY12" fmla="*/ 138981 h 159630"/>
                <a:gd name="connsiteX13" fmla="*/ 13871 w 116150"/>
                <a:gd name="connsiteY13" fmla="*/ 130345 h 159630"/>
                <a:gd name="connsiteX14" fmla="*/ 207 w 116150"/>
                <a:gd name="connsiteY14" fmla="*/ 144655 h 159630"/>
                <a:gd name="connsiteX15" fmla="*/ 33862 w 116150"/>
                <a:gd name="connsiteY15" fmla="*/ 159706 h 159630"/>
                <a:gd name="connsiteX16" fmla="*/ 87509 w 116150"/>
                <a:gd name="connsiteY16" fmla="*/ 125658 h 159630"/>
                <a:gd name="connsiteX17" fmla="*/ 115598 w 116150"/>
                <a:gd name="connsiteY17" fmla="*/ 16112 h 159630"/>
                <a:gd name="connsiteX18" fmla="*/ 82701 w 116150"/>
                <a:gd name="connsiteY18" fmla="*/ 77546 h 159630"/>
                <a:gd name="connsiteX19" fmla="*/ 69796 w 116150"/>
                <a:gd name="connsiteY19" fmla="*/ 94817 h 159630"/>
                <a:gd name="connsiteX20" fmla="*/ 49299 w 116150"/>
                <a:gd name="connsiteY20" fmla="*/ 103699 h 159630"/>
                <a:gd name="connsiteX21" fmla="*/ 32850 w 116150"/>
                <a:gd name="connsiteY21" fmla="*/ 81000 h 159630"/>
                <a:gd name="connsiteX22" fmla="*/ 47021 w 116150"/>
                <a:gd name="connsiteY22" fmla="*/ 27461 h 159630"/>
                <a:gd name="connsiteX23" fmla="*/ 75363 w 116150"/>
                <a:gd name="connsiteY23" fmla="*/ 5503 h 159630"/>
                <a:gd name="connsiteX24" fmla="*/ 95607 w 116150"/>
                <a:gd name="connsiteY24" fmla="*/ 26721 h 159630"/>
                <a:gd name="connsiteX25" fmla="*/ 94848 w 116150"/>
                <a:gd name="connsiteY25" fmla="*/ 30422 h 159630"/>
                <a:gd name="connsiteX26" fmla="*/ 82701 w 116150"/>
                <a:gd name="connsiteY26" fmla="*/ 77546 h 15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150" h="159630">
                  <a:moveTo>
                    <a:pt x="115598" y="16112"/>
                  </a:moveTo>
                  <a:cubicBezTo>
                    <a:pt x="115851" y="14631"/>
                    <a:pt x="116357" y="13398"/>
                    <a:pt x="116357" y="11671"/>
                  </a:cubicBezTo>
                  <a:cubicBezTo>
                    <a:pt x="116357" y="7476"/>
                    <a:pt x="113321" y="5009"/>
                    <a:pt x="109019" y="5009"/>
                  </a:cubicBezTo>
                  <a:cubicBezTo>
                    <a:pt x="106488" y="5009"/>
                    <a:pt x="99656" y="6736"/>
                    <a:pt x="98644" y="15618"/>
                  </a:cubicBezTo>
                  <a:cubicBezTo>
                    <a:pt x="94089" y="6490"/>
                    <a:pt x="85232" y="75"/>
                    <a:pt x="75110" y="75"/>
                  </a:cubicBezTo>
                  <a:cubicBezTo>
                    <a:pt x="46262" y="75"/>
                    <a:pt x="14884" y="34616"/>
                    <a:pt x="14884" y="70145"/>
                  </a:cubicBezTo>
                  <a:cubicBezTo>
                    <a:pt x="14884" y="94570"/>
                    <a:pt x="30320" y="109127"/>
                    <a:pt x="48539" y="109127"/>
                  </a:cubicBezTo>
                  <a:cubicBezTo>
                    <a:pt x="63469" y="109127"/>
                    <a:pt x="75363" y="97531"/>
                    <a:pt x="77893" y="94817"/>
                  </a:cubicBezTo>
                  <a:lnTo>
                    <a:pt x="78146" y="95064"/>
                  </a:lnTo>
                  <a:cubicBezTo>
                    <a:pt x="72832" y="117022"/>
                    <a:pt x="69796" y="127138"/>
                    <a:pt x="69796" y="127631"/>
                  </a:cubicBezTo>
                  <a:cubicBezTo>
                    <a:pt x="68784" y="129852"/>
                    <a:pt x="60180" y="154278"/>
                    <a:pt x="33356" y="154278"/>
                  </a:cubicBezTo>
                  <a:cubicBezTo>
                    <a:pt x="28548" y="154278"/>
                    <a:pt x="20198" y="154031"/>
                    <a:pt x="13112" y="151810"/>
                  </a:cubicBezTo>
                  <a:cubicBezTo>
                    <a:pt x="20704" y="149590"/>
                    <a:pt x="23487" y="143175"/>
                    <a:pt x="23487" y="138981"/>
                  </a:cubicBezTo>
                  <a:cubicBezTo>
                    <a:pt x="23487" y="135033"/>
                    <a:pt x="20704" y="130345"/>
                    <a:pt x="13871" y="130345"/>
                  </a:cubicBezTo>
                  <a:cubicBezTo>
                    <a:pt x="8304" y="130345"/>
                    <a:pt x="207" y="134786"/>
                    <a:pt x="207" y="144655"/>
                  </a:cubicBezTo>
                  <a:cubicBezTo>
                    <a:pt x="207" y="154771"/>
                    <a:pt x="9570" y="159706"/>
                    <a:pt x="33862" y="159706"/>
                  </a:cubicBezTo>
                  <a:cubicBezTo>
                    <a:pt x="65494" y="159706"/>
                    <a:pt x="83714" y="140461"/>
                    <a:pt x="87509" y="125658"/>
                  </a:cubicBezTo>
                  <a:lnTo>
                    <a:pt x="115598" y="16112"/>
                  </a:lnTo>
                  <a:close/>
                  <a:moveTo>
                    <a:pt x="82701" y="77546"/>
                  </a:moveTo>
                  <a:cubicBezTo>
                    <a:pt x="81183" y="83961"/>
                    <a:pt x="75363" y="90129"/>
                    <a:pt x="69796" y="94817"/>
                  </a:cubicBezTo>
                  <a:cubicBezTo>
                    <a:pt x="64482" y="99258"/>
                    <a:pt x="56637" y="103699"/>
                    <a:pt x="49299" y="103699"/>
                  </a:cubicBezTo>
                  <a:cubicBezTo>
                    <a:pt x="36646" y="103699"/>
                    <a:pt x="32850" y="90869"/>
                    <a:pt x="32850" y="81000"/>
                  </a:cubicBezTo>
                  <a:cubicBezTo>
                    <a:pt x="32850" y="69158"/>
                    <a:pt x="40189" y="40044"/>
                    <a:pt x="47021" y="27461"/>
                  </a:cubicBezTo>
                  <a:cubicBezTo>
                    <a:pt x="53854" y="15372"/>
                    <a:pt x="64735" y="5503"/>
                    <a:pt x="75363" y="5503"/>
                  </a:cubicBezTo>
                  <a:cubicBezTo>
                    <a:pt x="92064" y="5503"/>
                    <a:pt x="95607" y="25487"/>
                    <a:pt x="95607" y="26721"/>
                  </a:cubicBezTo>
                  <a:cubicBezTo>
                    <a:pt x="95607" y="27955"/>
                    <a:pt x="95101" y="29435"/>
                    <a:pt x="94848" y="30422"/>
                  </a:cubicBezTo>
                  <a:lnTo>
                    <a:pt x="82701" y="775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0FA5DAEC-1D31-436B-F3F5-24BEA0F9610A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869111" y="6447600"/>
              <a:ext cx="105572" cy="113123"/>
            </a:xfrm>
            <a:custGeom>
              <a:avLst/>
              <a:gdLst>
                <a:gd name="connsiteX0" fmla="*/ 920 w 105572"/>
                <a:gd name="connsiteY0" fmla="*/ 104040 h 113123"/>
                <a:gd name="connsiteX1" fmla="*/ 212 w 105572"/>
                <a:gd name="connsiteY1" fmla="*/ 107667 h 113123"/>
                <a:gd name="connsiteX2" fmla="*/ 6234 w 105572"/>
                <a:gd name="connsiteY2" fmla="*/ 113194 h 113123"/>
                <a:gd name="connsiteX3" fmla="*/ 14737 w 105572"/>
                <a:gd name="connsiteY3" fmla="*/ 104559 h 113123"/>
                <a:gd name="connsiteX4" fmla="*/ 22885 w 105572"/>
                <a:gd name="connsiteY4" fmla="*/ 72953 h 113123"/>
                <a:gd name="connsiteX5" fmla="*/ 41839 w 105572"/>
                <a:gd name="connsiteY5" fmla="*/ 77962 h 113123"/>
                <a:gd name="connsiteX6" fmla="*/ 67346 w 105572"/>
                <a:gd name="connsiteY6" fmla="*/ 65527 h 113123"/>
                <a:gd name="connsiteX7" fmla="*/ 85591 w 105572"/>
                <a:gd name="connsiteY7" fmla="*/ 77962 h 113123"/>
                <a:gd name="connsiteX8" fmla="*/ 99585 w 105572"/>
                <a:gd name="connsiteY8" fmla="*/ 68808 h 113123"/>
                <a:gd name="connsiteX9" fmla="*/ 105785 w 105572"/>
                <a:gd name="connsiteY9" fmla="*/ 51537 h 113123"/>
                <a:gd name="connsiteX10" fmla="*/ 102951 w 105572"/>
                <a:gd name="connsiteY10" fmla="*/ 49292 h 113123"/>
                <a:gd name="connsiteX11" fmla="*/ 99054 w 105572"/>
                <a:gd name="connsiteY11" fmla="*/ 54646 h 113123"/>
                <a:gd name="connsiteX12" fmla="*/ 86123 w 105572"/>
                <a:gd name="connsiteY12" fmla="*/ 73126 h 113123"/>
                <a:gd name="connsiteX13" fmla="*/ 80277 w 105572"/>
                <a:gd name="connsiteY13" fmla="*/ 64663 h 113123"/>
                <a:gd name="connsiteX14" fmla="*/ 82934 w 105572"/>
                <a:gd name="connsiteY14" fmla="*/ 51019 h 113123"/>
                <a:gd name="connsiteX15" fmla="*/ 86831 w 105572"/>
                <a:gd name="connsiteY15" fmla="*/ 35476 h 113123"/>
                <a:gd name="connsiteX16" fmla="*/ 90905 w 105572"/>
                <a:gd name="connsiteY16" fmla="*/ 20105 h 113123"/>
                <a:gd name="connsiteX17" fmla="*/ 93917 w 105572"/>
                <a:gd name="connsiteY17" fmla="*/ 7324 h 113123"/>
                <a:gd name="connsiteX18" fmla="*/ 88071 w 105572"/>
                <a:gd name="connsiteY18" fmla="*/ 1798 h 113123"/>
                <a:gd name="connsiteX19" fmla="*/ 80809 w 105572"/>
                <a:gd name="connsiteY19" fmla="*/ 5943 h 113123"/>
                <a:gd name="connsiteX20" fmla="*/ 77974 w 105572"/>
                <a:gd name="connsiteY20" fmla="*/ 15960 h 113123"/>
                <a:gd name="connsiteX21" fmla="*/ 74255 w 105572"/>
                <a:gd name="connsiteY21" fmla="*/ 30294 h 113123"/>
                <a:gd name="connsiteX22" fmla="*/ 68763 w 105572"/>
                <a:gd name="connsiteY22" fmla="*/ 51883 h 113123"/>
                <a:gd name="connsiteX23" fmla="*/ 65929 w 105572"/>
                <a:gd name="connsiteY23" fmla="*/ 58791 h 113123"/>
                <a:gd name="connsiteX24" fmla="*/ 42547 w 105572"/>
                <a:gd name="connsiteY24" fmla="*/ 73126 h 113123"/>
                <a:gd name="connsiteX25" fmla="*/ 28022 w 105572"/>
                <a:gd name="connsiteY25" fmla="*/ 57755 h 113123"/>
                <a:gd name="connsiteX26" fmla="*/ 31033 w 105572"/>
                <a:gd name="connsiteY26" fmla="*/ 41693 h 113123"/>
                <a:gd name="connsiteX27" fmla="*/ 34930 w 105572"/>
                <a:gd name="connsiteY27" fmla="*/ 26149 h 113123"/>
                <a:gd name="connsiteX28" fmla="*/ 37410 w 105572"/>
                <a:gd name="connsiteY28" fmla="*/ 16478 h 113123"/>
                <a:gd name="connsiteX29" fmla="*/ 40067 w 105572"/>
                <a:gd name="connsiteY29" fmla="*/ 5597 h 113123"/>
                <a:gd name="connsiteX30" fmla="*/ 34045 w 105572"/>
                <a:gd name="connsiteY30" fmla="*/ 71 h 113123"/>
                <a:gd name="connsiteX31" fmla="*/ 25542 w 105572"/>
                <a:gd name="connsiteY31" fmla="*/ 8188 h 113123"/>
                <a:gd name="connsiteX32" fmla="*/ 920 w 105572"/>
                <a:gd name="connsiteY32" fmla="*/ 104040 h 1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3123">
                  <a:moveTo>
                    <a:pt x="920" y="104040"/>
                  </a:moveTo>
                  <a:cubicBezTo>
                    <a:pt x="212" y="106631"/>
                    <a:pt x="212" y="107495"/>
                    <a:pt x="212" y="107667"/>
                  </a:cubicBezTo>
                  <a:cubicBezTo>
                    <a:pt x="212" y="111467"/>
                    <a:pt x="3400" y="113194"/>
                    <a:pt x="6234" y="113194"/>
                  </a:cubicBezTo>
                  <a:cubicBezTo>
                    <a:pt x="12611" y="113194"/>
                    <a:pt x="14028" y="107495"/>
                    <a:pt x="14737" y="104559"/>
                  </a:cubicBezTo>
                  <a:cubicBezTo>
                    <a:pt x="15091" y="103695"/>
                    <a:pt x="18634" y="89878"/>
                    <a:pt x="22885" y="72953"/>
                  </a:cubicBezTo>
                  <a:cubicBezTo>
                    <a:pt x="28376" y="76580"/>
                    <a:pt x="35462" y="77962"/>
                    <a:pt x="41839" y="77962"/>
                  </a:cubicBezTo>
                  <a:cubicBezTo>
                    <a:pt x="57072" y="77962"/>
                    <a:pt x="66992" y="65872"/>
                    <a:pt x="67346" y="65527"/>
                  </a:cubicBezTo>
                  <a:cubicBezTo>
                    <a:pt x="70712" y="77444"/>
                    <a:pt x="82934" y="77962"/>
                    <a:pt x="85591" y="77962"/>
                  </a:cubicBezTo>
                  <a:cubicBezTo>
                    <a:pt x="91968" y="77962"/>
                    <a:pt x="96397" y="74162"/>
                    <a:pt x="99585" y="68808"/>
                  </a:cubicBezTo>
                  <a:cubicBezTo>
                    <a:pt x="103482" y="62073"/>
                    <a:pt x="105785" y="52228"/>
                    <a:pt x="105785" y="51537"/>
                  </a:cubicBezTo>
                  <a:cubicBezTo>
                    <a:pt x="105785" y="49292"/>
                    <a:pt x="103482" y="49292"/>
                    <a:pt x="102951" y="49292"/>
                  </a:cubicBezTo>
                  <a:cubicBezTo>
                    <a:pt x="100471" y="49292"/>
                    <a:pt x="100294" y="49983"/>
                    <a:pt x="99054" y="54646"/>
                  </a:cubicBezTo>
                  <a:cubicBezTo>
                    <a:pt x="96928" y="62936"/>
                    <a:pt x="93562" y="73126"/>
                    <a:pt x="86123" y="73126"/>
                  </a:cubicBezTo>
                  <a:cubicBezTo>
                    <a:pt x="81517" y="73126"/>
                    <a:pt x="80277" y="69326"/>
                    <a:pt x="80277" y="64663"/>
                  </a:cubicBezTo>
                  <a:cubicBezTo>
                    <a:pt x="80277" y="61727"/>
                    <a:pt x="81694" y="55510"/>
                    <a:pt x="82934" y="51019"/>
                  </a:cubicBezTo>
                  <a:cubicBezTo>
                    <a:pt x="84174" y="46356"/>
                    <a:pt x="85946" y="39275"/>
                    <a:pt x="86831" y="35476"/>
                  </a:cubicBezTo>
                  <a:lnTo>
                    <a:pt x="90905" y="20105"/>
                  </a:lnTo>
                  <a:cubicBezTo>
                    <a:pt x="91968" y="15787"/>
                    <a:pt x="93917" y="8188"/>
                    <a:pt x="93917" y="7324"/>
                  </a:cubicBezTo>
                  <a:cubicBezTo>
                    <a:pt x="93917" y="3870"/>
                    <a:pt x="91082" y="1798"/>
                    <a:pt x="88071" y="1798"/>
                  </a:cubicBezTo>
                  <a:cubicBezTo>
                    <a:pt x="86123" y="1798"/>
                    <a:pt x="82757" y="2661"/>
                    <a:pt x="80809" y="5943"/>
                  </a:cubicBezTo>
                  <a:cubicBezTo>
                    <a:pt x="80277" y="6979"/>
                    <a:pt x="78860" y="12506"/>
                    <a:pt x="77974" y="15960"/>
                  </a:cubicBezTo>
                  <a:lnTo>
                    <a:pt x="74255" y="30294"/>
                  </a:lnTo>
                  <a:lnTo>
                    <a:pt x="68763" y="51883"/>
                  </a:lnTo>
                  <a:cubicBezTo>
                    <a:pt x="67523" y="56201"/>
                    <a:pt x="67523" y="56546"/>
                    <a:pt x="65929" y="58791"/>
                  </a:cubicBezTo>
                  <a:cubicBezTo>
                    <a:pt x="60438" y="66390"/>
                    <a:pt x="52644" y="73126"/>
                    <a:pt x="42547" y="73126"/>
                  </a:cubicBezTo>
                  <a:cubicBezTo>
                    <a:pt x="28022" y="73126"/>
                    <a:pt x="28022" y="60864"/>
                    <a:pt x="28022" y="57755"/>
                  </a:cubicBezTo>
                  <a:cubicBezTo>
                    <a:pt x="28022" y="53264"/>
                    <a:pt x="28554" y="51019"/>
                    <a:pt x="31033" y="41693"/>
                  </a:cubicBezTo>
                  <a:cubicBezTo>
                    <a:pt x="32805" y="34094"/>
                    <a:pt x="33159" y="32885"/>
                    <a:pt x="34930" y="26149"/>
                  </a:cubicBezTo>
                  <a:lnTo>
                    <a:pt x="37410" y="16478"/>
                  </a:lnTo>
                  <a:cubicBezTo>
                    <a:pt x="38296" y="12851"/>
                    <a:pt x="40067" y="6288"/>
                    <a:pt x="40067" y="5597"/>
                  </a:cubicBezTo>
                  <a:cubicBezTo>
                    <a:pt x="40067" y="2489"/>
                    <a:pt x="37587" y="71"/>
                    <a:pt x="34045" y="71"/>
                  </a:cubicBezTo>
                  <a:cubicBezTo>
                    <a:pt x="27668" y="71"/>
                    <a:pt x="26074" y="6115"/>
                    <a:pt x="25542" y="8188"/>
                  </a:cubicBezTo>
                  <a:lnTo>
                    <a:pt x="920" y="104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8D191ECE-7F3C-C3E6-1D48-0B723C72400E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2996227" y="6447600"/>
              <a:ext cx="91047" cy="76163"/>
            </a:xfrm>
            <a:custGeom>
              <a:avLst/>
              <a:gdLst>
                <a:gd name="connsiteX0" fmla="*/ 31747 w 91047"/>
                <a:gd name="connsiteY0" fmla="*/ 5079 h 76163"/>
                <a:gd name="connsiteX1" fmla="*/ 32101 w 91047"/>
                <a:gd name="connsiteY1" fmla="*/ 2489 h 76163"/>
                <a:gd name="connsiteX2" fmla="*/ 29267 w 91047"/>
                <a:gd name="connsiteY2" fmla="*/ 71 h 76163"/>
                <a:gd name="connsiteX3" fmla="*/ 17753 w 91047"/>
                <a:gd name="connsiteY3" fmla="*/ 934 h 76163"/>
                <a:gd name="connsiteX4" fmla="*/ 7833 w 91047"/>
                <a:gd name="connsiteY4" fmla="*/ 1798 h 76163"/>
                <a:gd name="connsiteX5" fmla="*/ 2874 w 91047"/>
                <a:gd name="connsiteY5" fmla="*/ 5770 h 76163"/>
                <a:gd name="connsiteX6" fmla="*/ 7479 w 91047"/>
                <a:gd name="connsiteY6" fmla="*/ 8188 h 76163"/>
                <a:gd name="connsiteX7" fmla="*/ 15982 w 91047"/>
                <a:gd name="connsiteY7" fmla="*/ 10778 h 76163"/>
                <a:gd name="connsiteX8" fmla="*/ 14388 w 91047"/>
                <a:gd name="connsiteY8" fmla="*/ 17514 h 76163"/>
                <a:gd name="connsiteX9" fmla="*/ 5531 w 91047"/>
                <a:gd name="connsiteY9" fmla="*/ 52401 h 76163"/>
                <a:gd name="connsiteX10" fmla="*/ 217 w 91047"/>
                <a:gd name="connsiteY10" fmla="*/ 73817 h 76163"/>
                <a:gd name="connsiteX11" fmla="*/ 3582 w 91047"/>
                <a:gd name="connsiteY11" fmla="*/ 76235 h 76163"/>
                <a:gd name="connsiteX12" fmla="*/ 6416 w 91047"/>
                <a:gd name="connsiteY12" fmla="*/ 76235 h 76163"/>
                <a:gd name="connsiteX13" fmla="*/ 63631 w 91047"/>
                <a:gd name="connsiteY13" fmla="*/ 49292 h 76163"/>
                <a:gd name="connsiteX14" fmla="*/ 91264 w 91047"/>
                <a:gd name="connsiteY14" fmla="*/ 5597 h 76163"/>
                <a:gd name="connsiteX15" fmla="*/ 85242 w 91047"/>
                <a:gd name="connsiteY15" fmla="*/ 71 h 76163"/>
                <a:gd name="connsiteX16" fmla="*/ 76208 w 91047"/>
                <a:gd name="connsiteY16" fmla="*/ 9742 h 76163"/>
                <a:gd name="connsiteX17" fmla="*/ 15273 w 91047"/>
                <a:gd name="connsiteY17" fmla="*/ 69326 h 76163"/>
                <a:gd name="connsiteX18" fmla="*/ 31747 w 91047"/>
                <a:gd name="connsiteY18" fmla="*/ 5079 h 7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047" h="76163">
                  <a:moveTo>
                    <a:pt x="31747" y="5079"/>
                  </a:moveTo>
                  <a:cubicBezTo>
                    <a:pt x="31924" y="4388"/>
                    <a:pt x="32101" y="3352"/>
                    <a:pt x="32101" y="2489"/>
                  </a:cubicBezTo>
                  <a:cubicBezTo>
                    <a:pt x="32101" y="2316"/>
                    <a:pt x="32101" y="71"/>
                    <a:pt x="29267" y="71"/>
                  </a:cubicBezTo>
                  <a:cubicBezTo>
                    <a:pt x="29090" y="71"/>
                    <a:pt x="18993" y="934"/>
                    <a:pt x="17753" y="934"/>
                  </a:cubicBezTo>
                  <a:cubicBezTo>
                    <a:pt x="14388" y="1280"/>
                    <a:pt x="11199" y="1452"/>
                    <a:pt x="7833" y="1798"/>
                  </a:cubicBezTo>
                  <a:cubicBezTo>
                    <a:pt x="4999" y="1970"/>
                    <a:pt x="2874" y="2143"/>
                    <a:pt x="2874" y="5770"/>
                  </a:cubicBezTo>
                  <a:cubicBezTo>
                    <a:pt x="2874" y="8188"/>
                    <a:pt x="5354" y="8188"/>
                    <a:pt x="7479" y="8188"/>
                  </a:cubicBezTo>
                  <a:cubicBezTo>
                    <a:pt x="15982" y="8188"/>
                    <a:pt x="15982" y="9224"/>
                    <a:pt x="15982" y="10778"/>
                  </a:cubicBezTo>
                  <a:cubicBezTo>
                    <a:pt x="15982" y="11815"/>
                    <a:pt x="15096" y="15269"/>
                    <a:pt x="14388" y="17514"/>
                  </a:cubicBezTo>
                  <a:lnTo>
                    <a:pt x="5531" y="52401"/>
                  </a:lnTo>
                  <a:cubicBezTo>
                    <a:pt x="1102" y="69672"/>
                    <a:pt x="217" y="73126"/>
                    <a:pt x="217" y="73817"/>
                  </a:cubicBezTo>
                  <a:cubicBezTo>
                    <a:pt x="217" y="76235"/>
                    <a:pt x="2874" y="76235"/>
                    <a:pt x="3582" y="76235"/>
                  </a:cubicBezTo>
                  <a:lnTo>
                    <a:pt x="6416" y="76235"/>
                  </a:lnTo>
                  <a:cubicBezTo>
                    <a:pt x="22181" y="73817"/>
                    <a:pt x="44678" y="65699"/>
                    <a:pt x="63631" y="49292"/>
                  </a:cubicBezTo>
                  <a:cubicBezTo>
                    <a:pt x="87722" y="28395"/>
                    <a:pt x="91264" y="5943"/>
                    <a:pt x="91264" y="5597"/>
                  </a:cubicBezTo>
                  <a:cubicBezTo>
                    <a:pt x="91264" y="2489"/>
                    <a:pt x="88785" y="71"/>
                    <a:pt x="85242" y="71"/>
                  </a:cubicBezTo>
                  <a:cubicBezTo>
                    <a:pt x="79042" y="71"/>
                    <a:pt x="77802" y="4906"/>
                    <a:pt x="76208" y="9742"/>
                  </a:cubicBezTo>
                  <a:cubicBezTo>
                    <a:pt x="69122" y="34267"/>
                    <a:pt x="45386" y="60691"/>
                    <a:pt x="15273" y="69326"/>
                  </a:cubicBezTo>
                  <a:lnTo>
                    <a:pt x="31747" y="507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B2E8A51F-10BD-353B-C981-19123756B702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3123125" y="6454407"/>
              <a:ext cx="114632" cy="173940"/>
            </a:xfrm>
            <a:custGeom>
              <a:avLst/>
              <a:gdLst>
                <a:gd name="connsiteX0" fmla="*/ 58929 w 114632"/>
                <a:gd name="connsiteY0" fmla="*/ 2789 h 173940"/>
                <a:gd name="connsiteX1" fmla="*/ 55640 w 114632"/>
                <a:gd name="connsiteY1" fmla="*/ 75 h 173940"/>
                <a:gd name="connsiteX2" fmla="*/ 24768 w 114632"/>
                <a:gd name="connsiteY2" fmla="*/ 2542 h 173940"/>
                <a:gd name="connsiteX3" fmla="*/ 19960 w 114632"/>
                <a:gd name="connsiteY3" fmla="*/ 7476 h 173940"/>
                <a:gd name="connsiteX4" fmla="*/ 26033 w 114632"/>
                <a:gd name="connsiteY4" fmla="*/ 10437 h 173940"/>
                <a:gd name="connsiteX5" fmla="*/ 38685 w 114632"/>
                <a:gd name="connsiteY5" fmla="*/ 14631 h 173940"/>
                <a:gd name="connsiteX6" fmla="*/ 37926 w 114632"/>
                <a:gd name="connsiteY6" fmla="*/ 19566 h 173940"/>
                <a:gd name="connsiteX7" fmla="*/ 1234 w 114632"/>
                <a:gd name="connsiteY7" fmla="*/ 161679 h 173940"/>
                <a:gd name="connsiteX8" fmla="*/ 222 w 114632"/>
                <a:gd name="connsiteY8" fmla="*/ 167107 h 173940"/>
                <a:gd name="connsiteX9" fmla="*/ 7560 w 114632"/>
                <a:gd name="connsiteY9" fmla="*/ 174016 h 173940"/>
                <a:gd name="connsiteX10" fmla="*/ 16164 w 114632"/>
                <a:gd name="connsiteY10" fmla="*/ 168834 h 173940"/>
                <a:gd name="connsiteX11" fmla="*/ 30335 w 114632"/>
                <a:gd name="connsiteY11" fmla="*/ 114802 h 173940"/>
                <a:gd name="connsiteX12" fmla="*/ 59689 w 114632"/>
                <a:gd name="connsiteY12" fmla="*/ 135773 h 173940"/>
                <a:gd name="connsiteX13" fmla="*/ 58929 w 114632"/>
                <a:gd name="connsiteY13" fmla="*/ 140955 h 173940"/>
                <a:gd name="connsiteX14" fmla="*/ 57917 w 114632"/>
                <a:gd name="connsiteY14" fmla="*/ 149590 h 173940"/>
                <a:gd name="connsiteX15" fmla="*/ 81198 w 114632"/>
                <a:gd name="connsiteY15" fmla="*/ 174016 h 173940"/>
                <a:gd name="connsiteX16" fmla="*/ 101189 w 114632"/>
                <a:gd name="connsiteY16" fmla="*/ 160939 h 173940"/>
                <a:gd name="connsiteX17" fmla="*/ 110299 w 114632"/>
                <a:gd name="connsiteY17" fmla="*/ 136020 h 173940"/>
                <a:gd name="connsiteX18" fmla="*/ 107262 w 114632"/>
                <a:gd name="connsiteY18" fmla="*/ 133553 h 173940"/>
                <a:gd name="connsiteX19" fmla="*/ 103720 w 114632"/>
                <a:gd name="connsiteY19" fmla="*/ 137994 h 173940"/>
                <a:gd name="connsiteX20" fmla="*/ 81704 w 114632"/>
                <a:gd name="connsiteY20" fmla="*/ 168588 h 173940"/>
                <a:gd name="connsiteX21" fmla="*/ 73606 w 114632"/>
                <a:gd name="connsiteY21" fmla="*/ 156992 h 173940"/>
                <a:gd name="connsiteX22" fmla="*/ 75631 w 114632"/>
                <a:gd name="connsiteY22" fmla="*/ 143175 h 173940"/>
                <a:gd name="connsiteX23" fmla="*/ 76643 w 114632"/>
                <a:gd name="connsiteY23" fmla="*/ 135527 h 173940"/>
                <a:gd name="connsiteX24" fmla="*/ 39191 w 114632"/>
                <a:gd name="connsiteY24" fmla="*/ 109621 h 173940"/>
                <a:gd name="connsiteX25" fmla="*/ 60954 w 114632"/>
                <a:gd name="connsiteY25" fmla="*/ 91363 h 173940"/>
                <a:gd name="connsiteX26" fmla="*/ 97140 w 114632"/>
                <a:gd name="connsiteY26" fmla="*/ 67677 h 173940"/>
                <a:gd name="connsiteX27" fmla="*/ 99418 w 114632"/>
                <a:gd name="connsiteY27" fmla="*/ 67924 h 173940"/>
                <a:gd name="connsiteX28" fmla="*/ 104732 w 114632"/>
                <a:gd name="connsiteY28" fmla="*/ 69898 h 173940"/>
                <a:gd name="connsiteX29" fmla="*/ 105744 w 114632"/>
                <a:gd name="connsiteY29" fmla="*/ 70885 h 173940"/>
                <a:gd name="connsiteX30" fmla="*/ 91320 w 114632"/>
                <a:gd name="connsiteY30" fmla="*/ 84208 h 173940"/>
                <a:gd name="connsiteX31" fmla="*/ 100936 w 114632"/>
                <a:gd name="connsiteY31" fmla="*/ 92843 h 173940"/>
                <a:gd name="connsiteX32" fmla="*/ 114854 w 114632"/>
                <a:gd name="connsiteY32" fmla="*/ 77793 h 173940"/>
                <a:gd name="connsiteX33" fmla="*/ 97646 w 114632"/>
                <a:gd name="connsiteY33" fmla="*/ 62249 h 173940"/>
                <a:gd name="connsiteX34" fmla="*/ 60701 w 114632"/>
                <a:gd name="connsiteY34" fmla="*/ 83961 h 173940"/>
                <a:gd name="connsiteX35" fmla="*/ 32612 w 114632"/>
                <a:gd name="connsiteY35" fmla="*/ 106907 h 173940"/>
                <a:gd name="connsiteX36" fmla="*/ 58929 w 114632"/>
                <a:gd name="connsiteY36" fmla="*/ 2789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632" h="173940">
                  <a:moveTo>
                    <a:pt x="58929" y="2789"/>
                  </a:moveTo>
                  <a:cubicBezTo>
                    <a:pt x="58929" y="2542"/>
                    <a:pt x="58929" y="75"/>
                    <a:pt x="55640" y="75"/>
                  </a:cubicBezTo>
                  <a:cubicBezTo>
                    <a:pt x="49820" y="75"/>
                    <a:pt x="31347" y="2049"/>
                    <a:pt x="24768" y="2542"/>
                  </a:cubicBezTo>
                  <a:cubicBezTo>
                    <a:pt x="22743" y="2789"/>
                    <a:pt x="19960" y="3035"/>
                    <a:pt x="19960" y="7476"/>
                  </a:cubicBezTo>
                  <a:cubicBezTo>
                    <a:pt x="19960" y="10437"/>
                    <a:pt x="22237" y="10437"/>
                    <a:pt x="26033" y="10437"/>
                  </a:cubicBezTo>
                  <a:cubicBezTo>
                    <a:pt x="38179" y="10437"/>
                    <a:pt x="38685" y="12164"/>
                    <a:pt x="38685" y="14631"/>
                  </a:cubicBezTo>
                  <a:lnTo>
                    <a:pt x="37926" y="19566"/>
                  </a:lnTo>
                  <a:lnTo>
                    <a:pt x="1234" y="161679"/>
                  </a:lnTo>
                  <a:cubicBezTo>
                    <a:pt x="222" y="165134"/>
                    <a:pt x="222" y="165627"/>
                    <a:pt x="222" y="167107"/>
                  </a:cubicBezTo>
                  <a:cubicBezTo>
                    <a:pt x="222" y="172782"/>
                    <a:pt x="5283" y="174016"/>
                    <a:pt x="7560" y="174016"/>
                  </a:cubicBezTo>
                  <a:cubicBezTo>
                    <a:pt x="10850" y="174016"/>
                    <a:pt x="14646" y="171795"/>
                    <a:pt x="16164" y="168834"/>
                  </a:cubicBezTo>
                  <a:cubicBezTo>
                    <a:pt x="17429" y="166614"/>
                    <a:pt x="28816" y="120970"/>
                    <a:pt x="30335" y="114802"/>
                  </a:cubicBezTo>
                  <a:cubicBezTo>
                    <a:pt x="38938" y="115542"/>
                    <a:pt x="59689" y="119490"/>
                    <a:pt x="59689" y="135773"/>
                  </a:cubicBezTo>
                  <a:cubicBezTo>
                    <a:pt x="59689" y="137500"/>
                    <a:pt x="59689" y="138487"/>
                    <a:pt x="58929" y="140955"/>
                  </a:cubicBezTo>
                  <a:cubicBezTo>
                    <a:pt x="58423" y="143915"/>
                    <a:pt x="57917" y="146876"/>
                    <a:pt x="57917" y="149590"/>
                  </a:cubicBezTo>
                  <a:cubicBezTo>
                    <a:pt x="57917" y="164147"/>
                    <a:pt x="68039" y="174016"/>
                    <a:pt x="81198" y="174016"/>
                  </a:cubicBezTo>
                  <a:cubicBezTo>
                    <a:pt x="88789" y="174016"/>
                    <a:pt x="95622" y="170068"/>
                    <a:pt x="101189" y="160939"/>
                  </a:cubicBezTo>
                  <a:cubicBezTo>
                    <a:pt x="107515" y="150083"/>
                    <a:pt x="110299" y="136514"/>
                    <a:pt x="110299" y="136020"/>
                  </a:cubicBezTo>
                  <a:cubicBezTo>
                    <a:pt x="110299" y="133553"/>
                    <a:pt x="108021" y="133553"/>
                    <a:pt x="107262" y="133553"/>
                  </a:cubicBezTo>
                  <a:cubicBezTo>
                    <a:pt x="104732" y="133553"/>
                    <a:pt x="104479" y="134540"/>
                    <a:pt x="103720" y="137994"/>
                  </a:cubicBezTo>
                  <a:cubicBezTo>
                    <a:pt x="98658" y="156005"/>
                    <a:pt x="92838" y="168588"/>
                    <a:pt x="81704" y="168588"/>
                  </a:cubicBezTo>
                  <a:cubicBezTo>
                    <a:pt x="76896" y="168588"/>
                    <a:pt x="73606" y="165874"/>
                    <a:pt x="73606" y="156992"/>
                  </a:cubicBezTo>
                  <a:cubicBezTo>
                    <a:pt x="73606" y="152797"/>
                    <a:pt x="74619" y="147123"/>
                    <a:pt x="75631" y="143175"/>
                  </a:cubicBezTo>
                  <a:cubicBezTo>
                    <a:pt x="76643" y="138981"/>
                    <a:pt x="76643" y="137994"/>
                    <a:pt x="76643" y="135527"/>
                  </a:cubicBezTo>
                  <a:cubicBezTo>
                    <a:pt x="76643" y="119490"/>
                    <a:pt x="60701" y="112334"/>
                    <a:pt x="39191" y="109621"/>
                  </a:cubicBezTo>
                  <a:cubicBezTo>
                    <a:pt x="47036" y="105179"/>
                    <a:pt x="55134" y="97284"/>
                    <a:pt x="60954" y="91363"/>
                  </a:cubicBezTo>
                  <a:cubicBezTo>
                    <a:pt x="73100" y="78286"/>
                    <a:pt x="84741" y="67677"/>
                    <a:pt x="97140" y="67677"/>
                  </a:cubicBezTo>
                  <a:cubicBezTo>
                    <a:pt x="98658" y="67677"/>
                    <a:pt x="98912" y="67677"/>
                    <a:pt x="99418" y="67924"/>
                  </a:cubicBezTo>
                  <a:cubicBezTo>
                    <a:pt x="102454" y="68417"/>
                    <a:pt x="102707" y="68417"/>
                    <a:pt x="104732" y="69898"/>
                  </a:cubicBezTo>
                  <a:cubicBezTo>
                    <a:pt x="105238" y="70145"/>
                    <a:pt x="105238" y="70391"/>
                    <a:pt x="105744" y="70885"/>
                  </a:cubicBezTo>
                  <a:cubicBezTo>
                    <a:pt x="93597" y="71625"/>
                    <a:pt x="91320" y="81247"/>
                    <a:pt x="91320" y="84208"/>
                  </a:cubicBezTo>
                  <a:cubicBezTo>
                    <a:pt x="91320" y="88155"/>
                    <a:pt x="94104" y="92843"/>
                    <a:pt x="100936" y="92843"/>
                  </a:cubicBezTo>
                  <a:cubicBezTo>
                    <a:pt x="107515" y="92843"/>
                    <a:pt x="114854" y="87415"/>
                    <a:pt x="114854" y="77793"/>
                  </a:cubicBezTo>
                  <a:cubicBezTo>
                    <a:pt x="114854" y="70391"/>
                    <a:pt x="109034" y="62249"/>
                    <a:pt x="97646" y="62249"/>
                  </a:cubicBezTo>
                  <a:cubicBezTo>
                    <a:pt x="90561" y="62249"/>
                    <a:pt x="78920" y="64223"/>
                    <a:pt x="60701" y="83961"/>
                  </a:cubicBezTo>
                  <a:cubicBezTo>
                    <a:pt x="52097" y="93337"/>
                    <a:pt x="42228" y="103206"/>
                    <a:pt x="32612" y="106907"/>
                  </a:cubicBezTo>
                  <a:lnTo>
                    <a:pt x="58929" y="278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89E66468-D0AB-49AC-E1DB-540961B96A93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3249803" y="6586479"/>
              <a:ext cx="105572" cy="113123"/>
            </a:xfrm>
            <a:custGeom>
              <a:avLst/>
              <a:gdLst>
                <a:gd name="connsiteX0" fmla="*/ 935 w 105572"/>
                <a:gd name="connsiteY0" fmla="*/ 104046 h 113123"/>
                <a:gd name="connsiteX1" fmla="*/ 227 w 105572"/>
                <a:gd name="connsiteY1" fmla="*/ 107673 h 113123"/>
                <a:gd name="connsiteX2" fmla="*/ 6249 w 105572"/>
                <a:gd name="connsiteY2" fmla="*/ 113200 h 113123"/>
                <a:gd name="connsiteX3" fmla="*/ 14752 w 105572"/>
                <a:gd name="connsiteY3" fmla="*/ 104564 h 113123"/>
                <a:gd name="connsiteX4" fmla="*/ 22900 w 105572"/>
                <a:gd name="connsiteY4" fmla="*/ 72959 h 113123"/>
                <a:gd name="connsiteX5" fmla="*/ 41854 w 105572"/>
                <a:gd name="connsiteY5" fmla="*/ 77967 h 113123"/>
                <a:gd name="connsiteX6" fmla="*/ 67361 w 105572"/>
                <a:gd name="connsiteY6" fmla="*/ 65532 h 113123"/>
                <a:gd name="connsiteX7" fmla="*/ 85606 w 105572"/>
                <a:gd name="connsiteY7" fmla="*/ 77967 h 113123"/>
                <a:gd name="connsiteX8" fmla="*/ 99600 w 105572"/>
                <a:gd name="connsiteY8" fmla="*/ 68814 h 113123"/>
                <a:gd name="connsiteX9" fmla="*/ 105800 w 105572"/>
                <a:gd name="connsiteY9" fmla="*/ 51543 h 113123"/>
                <a:gd name="connsiteX10" fmla="*/ 102966 w 105572"/>
                <a:gd name="connsiteY10" fmla="*/ 49298 h 113123"/>
                <a:gd name="connsiteX11" fmla="*/ 99069 w 105572"/>
                <a:gd name="connsiteY11" fmla="*/ 54652 h 113123"/>
                <a:gd name="connsiteX12" fmla="*/ 86138 w 105572"/>
                <a:gd name="connsiteY12" fmla="*/ 73131 h 113123"/>
                <a:gd name="connsiteX13" fmla="*/ 80292 w 105572"/>
                <a:gd name="connsiteY13" fmla="*/ 64669 h 113123"/>
                <a:gd name="connsiteX14" fmla="*/ 82949 w 105572"/>
                <a:gd name="connsiteY14" fmla="*/ 51025 h 113123"/>
                <a:gd name="connsiteX15" fmla="*/ 86846 w 105572"/>
                <a:gd name="connsiteY15" fmla="*/ 35481 h 113123"/>
                <a:gd name="connsiteX16" fmla="*/ 90920 w 105572"/>
                <a:gd name="connsiteY16" fmla="*/ 20110 h 113123"/>
                <a:gd name="connsiteX17" fmla="*/ 93932 w 105572"/>
                <a:gd name="connsiteY17" fmla="*/ 7330 h 113123"/>
                <a:gd name="connsiteX18" fmla="*/ 88086 w 105572"/>
                <a:gd name="connsiteY18" fmla="*/ 1803 h 113123"/>
                <a:gd name="connsiteX19" fmla="*/ 80824 w 105572"/>
                <a:gd name="connsiteY19" fmla="*/ 5948 h 113123"/>
                <a:gd name="connsiteX20" fmla="*/ 77989 w 105572"/>
                <a:gd name="connsiteY20" fmla="*/ 15965 h 113123"/>
                <a:gd name="connsiteX21" fmla="*/ 74270 w 105572"/>
                <a:gd name="connsiteY21" fmla="*/ 30300 h 113123"/>
                <a:gd name="connsiteX22" fmla="*/ 68778 w 105572"/>
                <a:gd name="connsiteY22" fmla="*/ 51888 h 113123"/>
                <a:gd name="connsiteX23" fmla="*/ 65944 w 105572"/>
                <a:gd name="connsiteY23" fmla="*/ 58797 h 113123"/>
                <a:gd name="connsiteX24" fmla="*/ 42562 w 105572"/>
                <a:gd name="connsiteY24" fmla="*/ 73131 h 113123"/>
                <a:gd name="connsiteX25" fmla="*/ 28037 w 105572"/>
                <a:gd name="connsiteY25" fmla="*/ 57760 h 113123"/>
                <a:gd name="connsiteX26" fmla="*/ 31048 w 105572"/>
                <a:gd name="connsiteY26" fmla="*/ 41699 h 113123"/>
                <a:gd name="connsiteX27" fmla="*/ 34945 w 105572"/>
                <a:gd name="connsiteY27" fmla="*/ 26155 h 113123"/>
                <a:gd name="connsiteX28" fmla="*/ 37425 w 105572"/>
                <a:gd name="connsiteY28" fmla="*/ 16483 h 113123"/>
                <a:gd name="connsiteX29" fmla="*/ 40082 w 105572"/>
                <a:gd name="connsiteY29" fmla="*/ 5603 h 113123"/>
                <a:gd name="connsiteX30" fmla="*/ 34060 w 105572"/>
                <a:gd name="connsiteY30" fmla="*/ 76 h 113123"/>
                <a:gd name="connsiteX31" fmla="*/ 25557 w 105572"/>
                <a:gd name="connsiteY31" fmla="*/ 8193 h 113123"/>
                <a:gd name="connsiteX32" fmla="*/ 935 w 105572"/>
                <a:gd name="connsiteY32" fmla="*/ 104046 h 1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572" h="113123">
                  <a:moveTo>
                    <a:pt x="935" y="104046"/>
                  </a:moveTo>
                  <a:cubicBezTo>
                    <a:pt x="227" y="106637"/>
                    <a:pt x="227" y="107500"/>
                    <a:pt x="227" y="107673"/>
                  </a:cubicBezTo>
                  <a:cubicBezTo>
                    <a:pt x="227" y="111472"/>
                    <a:pt x="3415" y="113200"/>
                    <a:pt x="6249" y="113200"/>
                  </a:cubicBezTo>
                  <a:cubicBezTo>
                    <a:pt x="12626" y="113200"/>
                    <a:pt x="14043" y="107500"/>
                    <a:pt x="14752" y="104564"/>
                  </a:cubicBezTo>
                  <a:cubicBezTo>
                    <a:pt x="15106" y="103701"/>
                    <a:pt x="18649" y="89884"/>
                    <a:pt x="22900" y="72959"/>
                  </a:cubicBezTo>
                  <a:cubicBezTo>
                    <a:pt x="28391" y="76586"/>
                    <a:pt x="35477" y="77967"/>
                    <a:pt x="41854" y="77967"/>
                  </a:cubicBezTo>
                  <a:cubicBezTo>
                    <a:pt x="57087" y="77967"/>
                    <a:pt x="67007" y="65878"/>
                    <a:pt x="67361" y="65532"/>
                  </a:cubicBezTo>
                  <a:cubicBezTo>
                    <a:pt x="70727" y="77449"/>
                    <a:pt x="82949" y="77967"/>
                    <a:pt x="85606" y="77967"/>
                  </a:cubicBezTo>
                  <a:cubicBezTo>
                    <a:pt x="91983" y="77967"/>
                    <a:pt x="96412" y="74168"/>
                    <a:pt x="99600" y="68814"/>
                  </a:cubicBezTo>
                  <a:cubicBezTo>
                    <a:pt x="103497" y="62078"/>
                    <a:pt x="105800" y="52234"/>
                    <a:pt x="105800" y="51543"/>
                  </a:cubicBezTo>
                  <a:cubicBezTo>
                    <a:pt x="105800" y="49298"/>
                    <a:pt x="103497" y="49298"/>
                    <a:pt x="102966" y="49298"/>
                  </a:cubicBezTo>
                  <a:cubicBezTo>
                    <a:pt x="100486" y="49298"/>
                    <a:pt x="100309" y="49989"/>
                    <a:pt x="99069" y="54652"/>
                  </a:cubicBezTo>
                  <a:cubicBezTo>
                    <a:pt x="96943" y="62942"/>
                    <a:pt x="93577" y="73131"/>
                    <a:pt x="86138" y="73131"/>
                  </a:cubicBezTo>
                  <a:cubicBezTo>
                    <a:pt x="81532" y="73131"/>
                    <a:pt x="80292" y="69332"/>
                    <a:pt x="80292" y="64669"/>
                  </a:cubicBezTo>
                  <a:cubicBezTo>
                    <a:pt x="80292" y="61733"/>
                    <a:pt x="81709" y="55515"/>
                    <a:pt x="82949" y="51025"/>
                  </a:cubicBezTo>
                  <a:cubicBezTo>
                    <a:pt x="84189" y="46362"/>
                    <a:pt x="85961" y="39281"/>
                    <a:pt x="86846" y="35481"/>
                  </a:cubicBezTo>
                  <a:lnTo>
                    <a:pt x="90920" y="20110"/>
                  </a:lnTo>
                  <a:cubicBezTo>
                    <a:pt x="91983" y="15793"/>
                    <a:pt x="93932" y="8193"/>
                    <a:pt x="93932" y="7330"/>
                  </a:cubicBezTo>
                  <a:cubicBezTo>
                    <a:pt x="93932" y="3876"/>
                    <a:pt x="91097" y="1803"/>
                    <a:pt x="88086" y="1803"/>
                  </a:cubicBezTo>
                  <a:cubicBezTo>
                    <a:pt x="86138" y="1803"/>
                    <a:pt x="82772" y="2667"/>
                    <a:pt x="80824" y="5948"/>
                  </a:cubicBezTo>
                  <a:cubicBezTo>
                    <a:pt x="80292" y="6985"/>
                    <a:pt x="78875" y="12511"/>
                    <a:pt x="77989" y="15965"/>
                  </a:cubicBezTo>
                  <a:lnTo>
                    <a:pt x="74270" y="30300"/>
                  </a:lnTo>
                  <a:lnTo>
                    <a:pt x="68778" y="51888"/>
                  </a:lnTo>
                  <a:cubicBezTo>
                    <a:pt x="67538" y="56206"/>
                    <a:pt x="67538" y="56552"/>
                    <a:pt x="65944" y="58797"/>
                  </a:cubicBezTo>
                  <a:cubicBezTo>
                    <a:pt x="60453" y="66396"/>
                    <a:pt x="52659" y="73131"/>
                    <a:pt x="42562" y="73131"/>
                  </a:cubicBezTo>
                  <a:cubicBezTo>
                    <a:pt x="28037" y="73131"/>
                    <a:pt x="28037" y="60869"/>
                    <a:pt x="28037" y="57760"/>
                  </a:cubicBezTo>
                  <a:cubicBezTo>
                    <a:pt x="28037" y="53270"/>
                    <a:pt x="28569" y="51025"/>
                    <a:pt x="31048" y="41699"/>
                  </a:cubicBezTo>
                  <a:cubicBezTo>
                    <a:pt x="32820" y="34100"/>
                    <a:pt x="33174" y="32891"/>
                    <a:pt x="34945" y="26155"/>
                  </a:cubicBezTo>
                  <a:lnTo>
                    <a:pt x="37425" y="16483"/>
                  </a:lnTo>
                  <a:cubicBezTo>
                    <a:pt x="38311" y="12857"/>
                    <a:pt x="40082" y="6294"/>
                    <a:pt x="40082" y="5603"/>
                  </a:cubicBezTo>
                  <a:cubicBezTo>
                    <a:pt x="40082" y="2494"/>
                    <a:pt x="37602" y="76"/>
                    <a:pt x="34060" y="76"/>
                  </a:cubicBezTo>
                  <a:cubicBezTo>
                    <a:pt x="27683" y="76"/>
                    <a:pt x="26089" y="6121"/>
                    <a:pt x="25557" y="8193"/>
                  </a:cubicBezTo>
                  <a:lnTo>
                    <a:pt x="935" y="1040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1091B68D-592C-643B-EA55-AAD3DC660D63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390558" y="6454407"/>
              <a:ext cx="114632" cy="173940"/>
            </a:xfrm>
            <a:custGeom>
              <a:avLst/>
              <a:gdLst>
                <a:gd name="connsiteX0" fmla="*/ 58940 w 114632"/>
                <a:gd name="connsiteY0" fmla="*/ 2789 h 173940"/>
                <a:gd name="connsiteX1" fmla="*/ 55650 w 114632"/>
                <a:gd name="connsiteY1" fmla="*/ 75 h 173940"/>
                <a:gd name="connsiteX2" fmla="*/ 24778 w 114632"/>
                <a:gd name="connsiteY2" fmla="*/ 2542 h 173940"/>
                <a:gd name="connsiteX3" fmla="*/ 19970 w 114632"/>
                <a:gd name="connsiteY3" fmla="*/ 7476 h 173940"/>
                <a:gd name="connsiteX4" fmla="*/ 26043 w 114632"/>
                <a:gd name="connsiteY4" fmla="*/ 10437 h 173940"/>
                <a:gd name="connsiteX5" fmla="*/ 38696 w 114632"/>
                <a:gd name="connsiteY5" fmla="*/ 14631 h 173940"/>
                <a:gd name="connsiteX6" fmla="*/ 37937 w 114632"/>
                <a:gd name="connsiteY6" fmla="*/ 19566 h 173940"/>
                <a:gd name="connsiteX7" fmla="*/ 1244 w 114632"/>
                <a:gd name="connsiteY7" fmla="*/ 161679 h 173940"/>
                <a:gd name="connsiteX8" fmla="*/ 232 w 114632"/>
                <a:gd name="connsiteY8" fmla="*/ 167107 h 173940"/>
                <a:gd name="connsiteX9" fmla="*/ 7571 w 114632"/>
                <a:gd name="connsiteY9" fmla="*/ 174016 h 173940"/>
                <a:gd name="connsiteX10" fmla="*/ 16174 w 114632"/>
                <a:gd name="connsiteY10" fmla="*/ 168834 h 173940"/>
                <a:gd name="connsiteX11" fmla="*/ 30345 w 114632"/>
                <a:gd name="connsiteY11" fmla="*/ 114802 h 173940"/>
                <a:gd name="connsiteX12" fmla="*/ 59699 w 114632"/>
                <a:gd name="connsiteY12" fmla="*/ 135773 h 173940"/>
                <a:gd name="connsiteX13" fmla="*/ 58940 w 114632"/>
                <a:gd name="connsiteY13" fmla="*/ 140955 h 173940"/>
                <a:gd name="connsiteX14" fmla="*/ 57928 w 114632"/>
                <a:gd name="connsiteY14" fmla="*/ 149590 h 173940"/>
                <a:gd name="connsiteX15" fmla="*/ 81208 w 114632"/>
                <a:gd name="connsiteY15" fmla="*/ 174016 h 173940"/>
                <a:gd name="connsiteX16" fmla="*/ 101200 w 114632"/>
                <a:gd name="connsiteY16" fmla="*/ 160939 h 173940"/>
                <a:gd name="connsiteX17" fmla="*/ 110309 w 114632"/>
                <a:gd name="connsiteY17" fmla="*/ 136020 h 173940"/>
                <a:gd name="connsiteX18" fmla="*/ 107273 w 114632"/>
                <a:gd name="connsiteY18" fmla="*/ 133553 h 173940"/>
                <a:gd name="connsiteX19" fmla="*/ 103730 w 114632"/>
                <a:gd name="connsiteY19" fmla="*/ 137994 h 173940"/>
                <a:gd name="connsiteX20" fmla="*/ 81715 w 114632"/>
                <a:gd name="connsiteY20" fmla="*/ 168588 h 173940"/>
                <a:gd name="connsiteX21" fmla="*/ 73617 w 114632"/>
                <a:gd name="connsiteY21" fmla="*/ 156992 h 173940"/>
                <a:gd name="connsiteX22" fmla="*/ 75641 w 114632"/>
                <a:gd name="connsiteY22" fmla="*/ 143175 h 173940"/>
                <a:gd name="connsiteX23" fmla="*/ 76654 w 114632"/>
                <a:gd name="connsiteY23" fmla="*/ 135527 h 173940"/>
                <a:gd name="connsiteX24" fmla="*/ 39202 w 114632"/>
                <a:gd name="connsiteY24" fmla="*/ 109621 h 173940"/>
                <a:gd name="connsiteX25" fmla="*/ 60964 w 114632"/>
                <a:gd name="connsiteY25" fmla="*/ 91363 h 173940"/>
                <a:gd name="connsiteX26" fmla="*/ 97151 w 114632"/>
                <a:gd name="connsiteY26" fmla="*/ 67677 h 173940"/>
                <a:gd name="connsiteX27" fmla="*/ 99428 w 114632"/>
                <a:gd name="connsiteY27" fmla="*/ 67924 h 173940"/>
                <a:gd name="connsiteX28" fmla="*/ 104742 w 114632"/>
                <a:gd name="connsiteY28" fmla="*/ 69898 h 173940"/>
                <a:gd name="connsiteX29" fmla="*/ 105754 w 114632"/>
                <a:gd name="connsiteY29" fmla="*/ 70885 h 173940"/>
                <a:gd name="connsiteX30" fmla="*/ 91331 w 114632"/>
                <a:gd name="connsiteY30" fmla="*/ 84208 h 173940"/>
                <a:gd name="connsiteX31" fmla="*/ 100946 w 114632"/>
                <a:gd name="connsiteY31" fmla="*/ 92843 h 173940"/>
                <a:gd name="connsiteX32" fmla="*/ 114864 w 114632"/>
                <a:gd name="connsiteY32" fmla="*/ 77793 h 173940"/>
                <a:gd name="connsiteX33" fmla="*/ 97657 w 114632"/>
                <a:gd name="connsiteY33" fmla="*/ 62249 h 173940"/>
                <a:gd name="connsiteX34" fmla="*/ 60711 w 114632"/>
                <a:gd name="connsiteY34" fmla="*/ 83961 h 173940"/>
                <a:gd name="connsiteX35" fmla="*/ 32623 w 114632"/>
                <a:gd name="connsiteY35" fmla="*/ 106907 h 173940"/>
                <a:gd name="connsiteX36" fmla="*/ 58940 w 114632"/>
                <a:gd name="connsiteY36" fmla="*/ 2789 h 17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632" h="173940">
                  <a:moveTo>
                    <a:pt x="58940" y="2789"/>
                  </a:moveTo>
                  <a:cubicBezTo>
                    <a:pt x="58940" y="2542"/>
                    <a:pt x="58940" y="75"/>
                    <a:pt x="55650" y="75"/>
                  </a:cubicBezTo>
                  <a:cubicBezTo>
                    <a:pt x="49830" y="75"/>
                    <a:pt x="31357" y="2049"/>
                    <a:pt x="24778" y="2542"/>
                  </a:cubicBezTo>
                  <a:cubicBezTo>
                    <a:pt x="22754" y="2789"/>
                    <a:pt x="19970" y="3035"/>
                    <a:pt x="19970" y="7476"/>
                  </a:cubicBezTo>
                  <a:cubicBezTo>
                    <a:pt x="19970" y="10437"/>
                    <a:pt x="22248" y="10437"/>
                    <a:pt x="26043" y="10437"/>
                  </a:cubicBezTo>
                  <a:cubicBezTo>
                    <a:pt x="38190" y="10437"/>
                    <a:pt x="38696" y="12164"/>
                    <a:pt x="38696" y="14631"/>
                  </a:cubicBezTo>
                  <a:lnTo>
                    <a:pt x="37937" y="19566"/>
                  </a:lnTo>
                  <a:lnTo>
                    <a:pt x="1244" y="161679"/>
                  </a:lnTo>
                  <a:cubicBezTo>
                    <a:pt x="232" y="165134"/>
                    <a:pt x="232" y="165627"/>
                    <a:pt x="232" y="167107"/>
                  </a:cubicBezTo>
                  <a:cubicBezTo>
                    <a:pt x="232" y="172782"/>
                    <a:pt x="5293" y="174016"/>
                    <a:pt x="7571" y="174016"/>
                  </a:cubicBezTo>
                  <a:cubicBezTo>
                    <a:pt x="10860" y="174016"/>
                    <a:pt x="14656" y="171795"/>
                    <a:pt x="16174" y="168834"/>
                  </a:cubicBezTo>
                  <a:cubicBezTo>
                    <a:pt x="17440" y="166614"/>
                    <a:pt x="28827" y="120970"/>
                    <a:pt x="30345" y="114802"/>
                  </a:cubicBezTo>
                  <a:cubicBezTo>
                    <a:pt x="38949" y="115542"/>
                    <a:pt x="59699" y="119490"/>
                    <a:pt x="59699" y="135773"/>
                  </a:cubicBezTo>
                  <a:cubicBezTo>
                    <a:pt x="59699" y="137500"/>
                    <a:pt x="59699" y="138487"/>
                    <a:pt x="58940" y="140955"/>
                  </a:cubicBezTo>
                  <a:cubicBezTo>
                    <a:pt x="58434" y="143915"/>
                    <a:pt x="57928" y="146876"/>
                    <a:pt x="57928" y="149590"/>
                  </a:cubicBezTo>
                  <a:cubicBezTo>
                    <a:pt x="57928" y="164147"/>
                    <a:pt x="68050" y="174016"/>
                    <a:pt x="81208" y="174016"/>
                  </a:cubicBezTo>
                  <a:cubicBezTo>
                    <a:pt x="88800" y="174016"/>
                    <a:pt x="95632" y="170068"/>
                    <a:pt x="101200" y="160939"/>
                  </a:cubicBezTo>
                  <a:cubicBezTo>
                    <a:pt x="107526" y="150083"/>
                    <a:pt x="110309" y="136514"/>
                    <a:pt x="110309" y="136020"/>
                  </a:cubicBezTo>
                  <a:cubicBezTo>
                    <a:pt x="110309" y="133553"/>
                    <a:pt x="108032" y="133553"/>
                    <a:pt x="107273" y="133553"/>
                  </a:cubicBezTo>
                  <a:cubicBezTo>
                    <a:pt x="104742" y="133553"/>
                    <a:pt x="104489" y="134540"/>
                    <a:pt x="103730" y="137994"/>
                  </a:cubicBezTo>
                  <a:cubicBezTo>
                    <a:pt x="98669" y="156005"/>
                    <a:pt x="92849" y="168588"/>
                    <a:pt x="81715" y="168588"/>
                  </a:cubicBezTo>
                  <a:cubicBezTo>
                    <a:pt x="76907" y="168588"/>
                    <a:pt x="73617" y="165874"/>
                    <a:pt x="73617" y="156992"/>
                  </a:cubicBezTo>
                  <a:cubicBezTo>
                    <a:pt x="73617" y="152797"/>
                    <a:pt x="74629" y="147123"/>
                    <a:pt x="75641" y="143175"/>
                  </a:cubicBezTo>
                  <a:cubicBezTo>
                    <a:pt x="76654" y="138981"/>
                    <a:pt x="76654" y="137994"/>
                    <a:pt x="76654" y="135527"/>
                  </a:cubicBezTo>
                  <a:cubicBezTo>
                    <a:pt x="76654" y="119490"/>
                    <a:pt x="60711" y="112334"/>
                    <a:pt x="39202" y="109621"/>
                  </a:cubicBezTo>
                  <a:cubicBezTo>
                    <a:pt x="47047" y="105179"/>
                    <a:pt x="55144" y="97284"/>
                    <a:pt x="60964" y="91363"/>
                  </a:cubicBezTo>
                  <a:cubicBezTo>
                    <a:pt x="73111" y="78286"/>
                    <a:pt x="84751" y="67677"/>
                    <a:pt x="97151" y="67677"/>
                  </a:cubicBezTo>
                  <a:cubicBezTo>
                    <a:pt x="98669" y="67677"/>
                    <a:pt x="98922" y="67677"/>
                    <a:pt x="99428" y="67924"/>
                  </a:cubicBezTo>
                  <a:cubicBezTo>
                    <a:pt x="102465" y="68417"/>
                    <a:pt x="102718" y="68417"/>
                    <a:pt x="104742" y="69898"/>
                  </a:cubicBezTo>
                  <a:cubicBezTo>
                    <a:pt x="105248" y="70145"/>
                    <a:pt x="105248" y="70391"/>
                    <a:pt x="105754" y="70885"/>
                  </a:cubicBezTo>
                  <a:cubicBezTo>
                    <a:pt x="93608" y="71625"/>
                    <a:pt x="91331" y="81247"/>
                    <a:pt x="91331" y="84208"/>
                  </a:cubicBezTo>
                  <a:cubicBezTo>
                    <a:pt x="91331" y="88155"/>
                    <a:pt x="94114" y="92843"/>
                    <a:pt x="100946" y="92843"/>
                  </a:cubicBezTo>
                  <a:cubicBezTo>
                    <a:pt x="107526" y="92843"/>
                    <a:pt x="114864" y="87415"/>
                    <a:pt x="114864" y="77793"/>
                  </a:cubicBezTo>
                  <a:cubicBezTo>
                    <a:pt x="114864" y="70391"/>
                    <a:pt x="109044" y="62249"/>
                    <a:pt x="97657" y="62249"/>
                  </a:cubicBezTo>
                  <a:cubicBezTo>
                    <a:pt x="90571" y="62249"/>
                    <a:pt x="78931" y="64223"/>
                    <a:pt x="60711" y="83961"/>
                  </a:cubicBezTo>
                  <a:cubicBezTo>
                    <a:pt x="52108" y="93337"/>
                    <a:pt x="42239" y="103206"/>
                    <a:pt x="32623" y="106907"/>
                  </a:cubicBezTo>
                  <a:lnTo>
                    <a:pt x="58940" y="278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C2F26F28-3164-2F8F-039A-EE517C82B94A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521311" y="6586479"/>
              <a:ext cx="91047" cy="76163"/>
            </a:xfrm>
            <a:custGeom>
              <a:avLst/>
              <a:gdLst>
                <a:gd name="connsiteX0" fmla="*/ 31767 w 91047"/>
                <a:gd name="connsiteY0" fmla="*/ 5085 h 76163"/>
                <a:gd name="connsiteX1" fmla="*/ 32122 w 91047"/>
                <a:gd name="connsiteY1" fmla="*/ 2494 h 76163"/>
                <a:gd name="connsiteX2" fmla="*/ 29288 w 91047"/>
                <a:gd name="connsiteY2" fmla="*/ 76 h 76163"/>
                <a:gd name="connsiteX3" fmla="*/ 17774 w 91047"/>
                <a:gd name="connsiteY3" fmla="*/ 940 h 76163"/>
                <a:gd name="connsiteX4" fmla="*/ 7854 w 91047"/>
                <a:gd name="connsiteY4" fmla="*/ 1803 h 76163"/>
                <a:gd name="connsiteX5" fmla="*/ 2894 w 91047"/>
                <a:gd name="connsiteY5" fmla="*/ 5776 h 76163"/>
                <a:gd name="connsiteX6" fmla="*/ 7500 w 91047"/>
                <a:gd name="connsiteY6" fmla="*/ 8193 h 76163"/>
                <a:gd name="connsiteX7" fmla="*/ 16002 w 91047"/>
                <a:gd name="connsiteY7" fmla="*/ 10784 h 76163"/>
                <a:gd name="connsiteX8" fmla="*/ 14408 w 91047"/>
                <a:gd name="connsiteY8" fmla="*/ 17520 h 76163"/>
                <a:gd name="connsiteX9" fmla="*/ 5551 w 91047"/>
                <a:gd name="connsiteY9" fmla="*/ 52407 h 76163"/>
                <a:gd name="connsiteX10" fmla="*/ 237 w 91047"/>
                <a:gd name="connsiteY10" fmla="*/ 73822 h 76163"/>
                <a:gd name="connsiteX11" fmla="*/ 3603 w 91047"/>
                <a:gd name="connsiteY11" fmla="*/ 76240 h 76163"/>
                <a:gd name="connsiteX12" fmla="*/ 6437 w 91047"/>
                <a:gd name="connsiteY12" fmla="*/ 76240 h 76163"/>
                <a:gd name="connsiteX13" fmla="*/ 63652 w 91047"/>
                <a:gd name="connsiteY13" fmla="*/ 49298 h 76163"/>
                <a:gd name="connsiteX14" fmla="*/ 91285 w 91047"/>
                <a:gd name="connsiteY14" fmla="*/ 5603 h 76163"/>
                <a:gd name="connsiteX15" fmla="*/ 85262 w 91047"/>
                <a:gd name="connsiteY15" fmla="*/ 76 h 76163"/>
                <a:gd name="connsiteX16" fmla="*/ 76229 w 91047"/>
                <a:gd name="connsiteY16" fmla="*/ 9748 h 76163"/>
                <a:gd name="connsiteX17" fmla="*/ 15294 w 91047"/>
                <a:gd name="connsiteY17" fmla="*/ 69332 h 76163"/>
                <a:gd name="connsiteX18" fmla="*/ 31767 w 91047"/>
                <a:gd name="connsiteY18" fmla="*/ 5085 h 7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047" h="76163">
                  <a:moveTo>
                    <a:pt x="31767" y="5085"/>
                  </a:moveTo>
                  <a:cubicBezTo>
                    <a:pt x="31945" y="4394"/>
                    <a:pt x="32122" y="3358"/>
                    <a:pt x="32122" y="2494"/>
                  </a:cubicBezTo>
                  <a:cubicBezTo>
                    <a:pt x="32122" y="2321"/>
                    <a:pt x="32122" y="76"/>
                    <a:pt x="29288" y="76"/>
                  </a:cubicBezTo>
                  <a:cubicBezTo>
                    <a:pt x="29110" y="76"/>
                    <a:pt x="19014" y="940"/>
                    <a:pt x="17774" y="940"/>
                  </a:cubicBezTo>
                  <a:cubicBezTo>
                    <a:pt x="14408" y="1285"/>
                    <a:pt x="11220" y="1458"/>
                    <a:pt x="7854" y="1803"/>
                  </a:cubicBezTo>
                  <a:cubicBezTo>
                    <a:pt x="5020" y="1976"/>
                    <a:pt x="2894" y="2149"/>
                    <a:pt x="2894" y="5776"/>
                  </a:cubicBezTo>
                  <a:cubicBezTo>
                    <a:pt x="2894" y="8193"/>
                    <a:pt x="5374" y="8193"/>
                    <a:pt x="7500" y="8193"/>
                  </a:cubicBezTo>
                  <a:cubicBezTo>
                    <a:pt x="16002" y="8193"/>
                    <a:pt x="16002" y="9230"/>
                    <a:pt x="16002" y="10784"/>
                  </a:cubicBezTo>
                  <a:cubicBezTo>
                    <a:pt x="16002" y="11820"/>
                    <a:pt x="15117" y="15274"/>
                    <a:pt x="14408" y="17520"/>
                  </a:cubicBezTo>
                  <a:lnTo>
                    <a:pt x="5551" y="52407"/>
                  </a:lnTo>
                  <a:cubicBezTo>
                    <a:pt x="1123" y="69677"/>
                    <a:pt x="237" y="73131"/>
                    <a:pt x="237" y="73822"/>
                  </a:cubicBezTo>
                  <a:cubicBezTo>
                    <a:pt x="237" y="76240"/>
                    <a:pt x="2894" y="76240"/>
                    <a:pt x="3603" y="76240"/>
                  </a:cubicBezTo>
                  <a:lnTo>
                    <a:pt x="6437" y="76240"/>
                  </a:lnTo>
                  <a:cubicBezTo>
                    <a:pt x="22202" y="73822"/>
                    <a:pt x="44698" y="65705"/>
                    <a:pt x="63652" y="49298"/>
                  </a:cubicBezTo>
                  <a:cubicBezTo>
                    <a:pt x="87742" y="28400"/>
                    <a:pt x="91285" y="5948"/>
                    <a:pt x="91285" y="5603"/>
                  </a:cubicBezTo>
                  <a:cubicBezTo>
                    <a:pt x="91285" y="2494"/>
                    <a:pt x="88805" y="76"/>
                    <a:pt x="85262" y="76"/>
                  </a:cubicBezTo>
                  <a:cubicBezTo>
                    <a:pt x="79063" y="76"/>
                    <a:pt x="77823" y="4912"/>
                    <a:pt x="76229" y="9748"/>
                  </a:cubicBezTo>
                  <a:cubicBezTo>
                    <a:pt x="69143" y="34272"/>
                    <a:pt x="45407" y="60697"/>
                    <a:pt x="15294" y="69332"/>
                  </a:cubicBezTo>
                  <a:lnTo>
                    <a:pt x="31767" y="508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35E4CBF3-625D-388D-C7E9-34E5A30BE86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3718752" y="6535086"/>
              <a:ext cx="168278" cy="57733"/>
            </a:xfrm>
            <a:custGeom>
              <a:avLst/>
              <a:gdLst>
                <a:gd name="connsiteX0" fmla="*/ 159920 w 168278"/>
                <a:gd name="connsiteY0" fmla="*/ 9944 h 57733"/>
                <a:gd name="connsiteX1" fmla="*/ 168524 w 168278"/>
                <a:gd name="connsiteY1" fmla="*/ 5009 h 57733"/>
                <a:gd name="connsiteX2" fmla="*/ 160173 w 168278"/>
                <a:gd name="connsiteY2" fmla="*/ 75 h 57733"/>
                <a:gd name="connsiteX3" fmla="*/ 8596 w 168278"/>
                <a:gd name="connsiteY3" fmla="*/ 75 h 57733"/>
                <a:gd name="connsiteX4" fmla="*/ 245 w 168278"/>
                <a:gd name="connsiteY4" fmla="*/ 5009 h 57733"/>
                <a:gd name="connsiteX5" fmla="*/ 8849 w 168278"/>
                <a:gd name="connsiteY5" fmla="*/ 9944 h 57733"/>
                <a:gd name="connsiteX6" fmla="*/ 159920 w 168278"/>
                <a:gd name="connsiteY6" fmla="*/ 9944 h 57733"/>
                <a:gd name="connsiteX7" fmla="*/ 160173 w 168278"/>
                <a:gd name="connsiteY7" fmla="*/ 57808 h 57733"/>
                <a:gd name="connsiteX8" fmla="*/ 168524 w 168278"/>
                <a:gd name="connsiteY8" fmla="*/ 52874 h 57733"/>
                <a:gd name="connsiteX9" fmla="*/ 159920 w 168278"/>
                <a:gd name="connsiteY9" fmla="*/ 47939 h 57733"/>
                <a:gd name="connsiteX10" fmla="*/ 8849 w 168278"/>
                <a:gd name="connsiteY10" fmla="*/ 47939 h 57733"/>
                <a:gd name="connsiteX11" fmla="*/ 245 w 168278"/>
                <a:gd name="connsiteY11" fmla="*/ 52874 h 57733"/>
                <a:gd name="connsiteX12" fmla="*/ 8596 w 168278"/>
                <a:gd name="connsiteY12" fmla="*/ 57808 h 57733"/>
                <a:gd name="connsiteX13" fmla="*/ 160173 w 168278"/>
                <a:gd name="connsiteY13" fmla="*/ 57808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7733">
                  <a:moveTo>
                    <a:pt x="159920" y="9944"/>
                  </a:moveTo>
                  <a:cubicBezTo>
                    <a:pt x="163716" y="9944"/>
                    <a:pt x="168524" y="9944"/>
                    <a:pt x="168524" y="5009"/>
                  </a:cubicBezTo>
                  <a:cubicBezTo>
                    <a:pt x="168524" y="75"/>
                    <a:pt x="163716" y="75"/>
                    <a:pt x="160173" y="75"/>
                  </a:cubicBezTo>
                  <a:lnTo>
                    <a:pt x="8596" y="75"/>
                  </a:lnTo>
                  <a:cubicBezTo>
                    <a:pt x="5053" y="75"/>
                    <a:pt x="245" y="75"/>
                    <a:pt x="245" y="5009"/>
                  </a:cubicBezTo>
                  <a:cubicBezTo>
                    <a:pt x="245" y="9944"/>
                    <a:pt x="5053" y="9944"/>
                    <a:pt x="8849" y="9944"/>
                  </a:cubicBezTo>
                  <a:lnTo>
                    <a:pt x="159920" y="9944"/>
                  </a:lnTo>
                  <a:close/>
                  <a:moveTo>
                    <a:pt x="160173" y="57808"/>
                  </a:moveTo>
                  <a:cubicBezTo>
                    <a:pt x="163716" y="57808"/>
                    <a:pt x="168524" y="57808"/>
                    <a:pt x="168524" y="52874"/>
                  </a:cubicBezTo>
                  <a:cubicBezTo>
                    <a:pt x="168524" y="47939"/>
                    <a:pt x="163716" y="47939"/>
                    <a:pt x="159920" y="47939"/>
                  </a:cubicBezTo>
                  <a:lnTo>
                    <a:pt x="8849" y="47939"/>
                  </a:lnTo>
                  <a:cubicBezTo>
                    <a:pt x="5053" y="47939"/>
                    <a:pt x="245" y="47939"/>
                    <a:pt x="245" y="52874"/>
                  </a:cubicBezTo>
                  <a:cubicBezTo>
                    <a:pt x="245" y="57808"/>
                    <a:pt x="5053" y="57808"/>
                    <a:pt x="8596" y="57808"/>
                  </a:cubicBezTo>
                  <a:lnTo>
                    <a:pt x="160173" y="578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E1FC0697-0679-584F-739E-34FC79F34EB7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3981559" y="6461316"/>
              <a:ext cx="106534" cy="169746"/>
            </a:xfrm>
            <a:custGeom>
              <a:avLst/>
              <a:gdLst>
                <a:gd name="connsiteX0" fmla="*/ 106790 w 106534"/>
                <a:gd name="connsiteY0" fmla="*/ 85441 h 169746"/>
                <a:gd name="connsiteX1" fmla="*/ 96668 w 106534"/>
                <a:gd name="connsiteY1" fmla="*/ 27708 h 169746"/>
                <a:gd name="connsiteX2" fmla="*/ 53649 w 106534"/>
                <a:gd name="connsiteY2" fmla="*/ 75 h 169746"/>
                <a:gd name="connsiteX3" fmla="*/ 9618 w 106534"/>
                <a:gd name="connsiteY3" fmla="*/ 29435 h 169746"/>
                <a:gd name="connsiteX4" fmla="*/ 256 w 106534"/>
                <a:gd name="connsiteY4" fmla="*/ 85441 h 169746"/>
                <a:gd name="connsiteX5" fmla="*/ 11643 w 106534"/>
                <a:gd name="connsiteY5" fmla="*/ 144902 h 169746"/>
                <a:gd name="connsiteX6" fmla="*/ 53396 w 106534"/>
                <a:gd name="connsiteY6" fmla="*/ 169821 h 169746"/>
                <a:gd name="connsiteX7" fmla="*/ 97427 w 106534"/>
                <a:gd name="connsiteY7" fmla="*/ 141201 h 169746"/>
                <a:gd name="connsiteX8" fmla="*/ 106790 w 106534"/>
                <a:gd name="connsiteY8" fmla="*/ 85441 h 169746"/>
                <a:gd name="connsiteX9" fmla="*/ 53396 w 106534"/>
                <a:gd name="connsiteY9" fmla="*/ 164393 h 169746"/>
                <a:gd name="connsiteX10" fmla="*/ 24042 w 106534"/>
                <a:gd name="connsiteY10" fmla="*/ 134540 h 169746"/>
                <a:gd name="connsiteX11" fmla="*/ 21259 w 106534"/>
                <a:gd name="connsiteY11" fmla="*/ 82481 h 169746"/>
                <a:gd name="connsiteX12" fmla="*/ 23283 w 106534"/>
                <a:gd name="connsiteY12" fmla="*/ 37083 h 169746"/>
                <a:gd name="connsiteX13" fmla="*/ 53396 w 106534"/>
                <a:gd name="connsiteY13" fmla="*/ 5503 h 169746"/>
                <a:gd name="connsiteX14" fmla="*/ 83256 w 106534"/>
                <a:gd name="connsiteY14" fmla="*/ 34369 h 169746"/>
                <a:gd name="connsiteX15" fmla="*/ 85787 w 106534"/>
                <a:gd name="connsiteY15" fmla="*/ 82481 h 169746"/>
                <a:gd name="connsiteX16" fmla="*/ 83003 w 106534"/>
                <a:gd name="connsiteY16" fmla="*/ 133553 h 169746"/>
                <a:gd name="connsiteX17" fmla="*/ 53396 w 106534"/>
                <a:gd name="connsiteY17" fmla="*/ 164393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" h="169746">
                  <a:moveTo>
                    <a:pt x="106790" y="85441"/>
                  </a:moveTo>
                  <a:cubicBezTo>
                    <a:pt x="106790" y="65704"/>
                    <a:pt x="105525" y="45966"/>
                    <a:pt x="96668" y="27708"/>
                  </a:cubicBezTo>
                  <a:cubicBezTo>
                    <a:pt x="85028" y="4022"/>
                    <a:pt x="64277" y="75"/>
                    <a:pt x="53649" y="75"/>
                  </a:cubicBezTo>
                  <a:cubicBezTo>
                    <a:pt x="38466" y="75"/>
                    <a:pt x="19994" y="6490"/>
                    <a:pt x="9618" y="29435"/>
                  </a:cubicBezTo>
                  <a:cubicBezTo>
                    <a:pt x="1521" y="46459"/>
                    <a:pt x="256" y="65704"/>
                    <a:pt x="256" y="85441"/>
                  </a:cubicBezTo>
                  <a:cubicBezTo>
                    <a:pt x="256" y="103946"/>
                    <a:pt x="1268" y="126151"/>
                    <a:pt x="11643" y="144902"/>
                  </a:cubicBezTo>
                  <a:cubicBezTo>
                    <a:pt x="22524" y="164887"/>
                    <a:pt x="40997" y="169821"/>
                    <a:pt x="53396" y="169821"/>
                  </a:cubicBezTo>
                  <a:cubicBezTo>
                    <a:pt x="67061" y="169821"/>
                    <a:pt x="86293" y="164640"/>
                    <a:pt x="97427" y="141201"/>
                  </a:cubicBezTo>
                  <a:cubicBezTo>
                    <a:pt x="105525" y="124177"/>
                    <a:pt x="106790" y="104933"/>
                    <a:pt x="106790" y="85441"/>
                  </a:cubicBezTo>
                  <a:close/>
                  <a:moveTo>
                    <a:pt x="53396" y="164393"/>
                  </a:moveTo>
                  <a:cubicBezTo>
                    <a:pt x="43527" y="164393"/>
                    <a:pt x="28597" y="158225"/>
                    <a:pt x="24042" y="134540"/>
                  </a:cubicBezTo>
                  <a:cubicBezTo>
                    <a:pt x="21259" y="119736"/>
                    <a:pt x="21259" y="97038"/>
                    <a:pt x="21259" y="82481"/>
                  </a:cubicBezTo>
                  <a:cubicBezTo>
                    <a:pt x="21259" y="66690"/>
                    <a:pt x="21259" y="50407"/>
                    <a:pt x="23283" y="37083"/>
                  </a:cubicBezTo>
                  <a:cubicBezTo>
                    <a:pt x="28091" y="7723"/>
                    <a:pt x="47070" y="5503"/>
                    <a:pt x="53396" y="5503"/>
                  </a:cubicBezTo>
                  <a:cubicBezTo>
                    <a:pt x="61747" y="5503"/>
                    <a:pt x="78448" y="9944"/>
                    <a:pt x="83256" y="34369"/>
                  </a:cubicBezTo>
                  <a:cubicBezTo>
                    <a:pt x="85787" y="48186"/>
                    <a:pt x="85787" y="66937"/>
                    <a:pt x="85787" y="82481"/>
                  </a:cubicBezTo>
                  <a:cubicBezTo>
                    <a:pt x="85787" y="100985"/>
                    <a:pt x="85787" y="117762"/>
                    <a:pt x="83003" y="133553"/>
                  </a:cubicBezTo>
                  <a:cubicBezTo>
                    <a:pt x="79208" y="156992"/>
                    <a:pt x="64784" y="164393"/>
                    <a:pt x="53396" y="1643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grpSp>
        <p:nvGrpSpPr>
          <p:cNvPr id="620" name="Group 619" descr="\documentclass{article}&#10;\usepackage{amsmath}&#10;\usepackage{tensor}&#10;\pagestyle{empty}&#10;\begin{document}&#10;&#10;$$\bar{v}_{\text{ph}}(\eta) =\frac{\omega}{|\vec{k}|} =\sqrt{f(r) \left( 1 + \frac{2 \mathcal{F} \mathcal{L}_{\mathcal{F}\mathcal{F}}}{\mathcal{L}_\mathcal{F}} \sin^2{\eta} \right)}$$&#10;&#10;\end{document}" title="IguanaTex Vector Display">
            <a:extLst>
              <a:ext uri="{FF2B5EF4-FFF2-40B4-BE49-F238E27FC236}">
                <a16:creationId xmlns:a16="http://schemas.microsoft.com/office/drawing/2014/main" id="{9055FC25-E4A9-2611-3CB9-5ACBAEF7807A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782361" y="5645074"/>
            <a:ext cx="4834650" cy="759153"/>
            <a:chOff x="9453719" y="7234309"/>
            <a:chExt cx="4834650" cy="759153"/>
          </a:xfrm>
        </p:grpSpPr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8119FA51-90AD-76A6-4CC0-22DB4C43344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473528" y="7551593"/>
              <a:ext cx="91591" cy="7844"/>
            </a:xfrm>
            <a:custGeom>
              <a:avLst/>
              <a:gdLst>
                <a:gd name="connsiteX0" fmla="*/ 91731 w 91591"/>
                <a:gd name="connsiteY0" fmla="*/ 7927 h 7844"/>
                <a:gd name="connsiteX1" fmla="*/ 91731 w 91591"/>
                <a:gd name="connsiteY1" fmla="*/ 83 h 7844"/>
                <a:gd name="connsiteX2" fmla="*/ 139 w 91591"/>
                <a:gd name="connsiteY2" fmla="*/ 83 h 7844"/>
                <a:gd name="connsiteX3" fmla="*/ 139 w 91591"/>
                <a:gd name="connsiteY3" fmla="*/ 7927 h 7844"/>
                <a:gd name="connsiteX4" fmla="*/ 91731 w 91591"/>
                <a:gd name="connsiteY4" fmla="*/ 7927 h 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91" h="7844">
                  <a:moveTo>
                    <a:pt x="91731" y="7927"/>
                  </a:moveTo>
                  <a:lnTo>
                    <a:pt x="91731" y="83"/>
                  </a:lnTo>
                  <a:lnTo>
                    <a:pt x="139" y="83"/>
                  </a:lnTo>
                  <a:lnTo>
                    <a:pt x="139" y="7927"/>
                  </a:lnTo>
                  <a:lnTo>
                    <a:pt x="91731" y="7927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C2A39019-A0BC-D85B-6C8F-019C88E390A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453719" y="7589045"/>
              <a:ext cx="111381" cy="114632"/>
            </a:xfrm>
            <a:custGeom>
              <a:avLst/>
              <a:gdLst>
                <a:gd name="connsiteX0" fmla="*/ 111520 w 111381"/>
                <a:gd name="connsiteY0" fmla="*/ 17796 h 114632"/>
                <a:gd name="connsiteX1" fmla="*/ 100357 w 111381"/>
                <a:gd name="connsiteY1" fmla="*/ 83 h 114632"/>
                <a:gd name="connsiteX2" fmla="*/ 87925 w 111381"/>
                <a:gd name="connsiteY2" fmla="*/ 12229 h 114632"/>
                <a:gd name="connsiteX3" fmla="*/ 91984 w 111381"/>
                <a:gd name="connsiteY3" fmla="*/ 19821 h 114632"/>
                <a:gd name="connsiteX4" fmla="*/ 100610 w 111381"/>
                <a:gd name="connsiteY4" fmla="*/ 40571 h 114632"/>
                <a:gd name="connsiteX5" fmla="*/ 55449 w 111381"/>
                <a:gd name="connsiteY5" fmla="*/ 109148 h 114632"/>
                <a:gd name="connsiteX6" fmla="*/ 36674 w 111381"/>
                <a:gd name="connsiteY6" fmla="*/ 87132 h 114632"/>
                <a:gd name="connsiteX7" fmla="*/ 51389 w 111381"/>
                <a:gd name="connsiteY7" fmla="*/ 33485 h 114632"/>
                <a:gd name="connsiteX8" fmla="*/ 54434 w 111381"/>
                <a:gd name="connsiteY8" fmla="*/ 20833 h 114632"/>
                <a:gd name="connsiteX9" fmla="*/ 33629 w 111381"/>
                <a:gd name="connsiteY9" fmla="*/ 83 h 114632"/>
                <a:gd name="connsiteX10" fmla="*/ 139 w 111381"/>
                <a:gd name="connsiteY10" fmla="*/ 39052 h 114632"/>
                <a:gd name="connsiteX11" fmla="*/ 3183 w 111381"/>
                <a:gd name="connsiteY11" fmla="*/ 41583 h 114632"/>
                <a:gd name="connsiteX12" fmla="*/ 7243 w 111381"/>
                <a:gd name="connsiteY12" fmla="*/ 37028 h 114632"/>
                <a:gd name="connsiteX13" fmla="*/ 32868 w 111381"/>
                <a:gd name="connsiteY13" fmla="*/ 5650 h 114632"/>
                <a:gd name="connsiteX14" fmla="*/ 39211 w 111381"/>
                <a:gd name="connsiteY14" fmla="*/ 13747 h 114632"/>
                <a:gd name="connsiteX15" fmla="*/ 34898 w 111381"/>
                <a:gd name="connsiteY15" fmla="*/ 31461 h 114632"/>
                <a:gd name="connsiteX16" fmla="*/ 20436 w 111381"/>
                <a:gd name="connsiteY16" fmla="*/ 83336 h 114632"/>
                <a:gd name="connsiteX17" fmla="*/ 54434 w 111381"/>
                <a:gd name="connsiteY17" fmla="*/ 114715 h 114632"/>
                <a:gd name="connsiteX18" fmla="*/ 111520 w 111381"/>
                <a:gd name="connsiteY18" fmla="*/ 17796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381" h="114632">
                  <a:moveTo>
                    <a:pt x="111520" y="17796"/>
                  </a:moveTo>
                  <a:cubicBezTo>
                    <a:pt x="111520" y="4131"/>
                    <a:pt x="104924" y="83"/>
                    <a:pt x="100357" y="83"/>
                  </a:cubicBezTo>
                  <a:cubicBezTo>
                    <a:pt x="94014" y="83"/>
                    <a:pt x="87925" y="6662"/>
                    <a:pt x="87925" y="12229"/>
                  </a:cubicBezTo>
                  <a:cubicBezTo>
                    <a:pt x="87925" y="15519"/>
                    <a:pt x="89193" y="17037"/>
                    <a:pt x="91984" y="19821"/>
                  </a:cubicBezTo>
                  <a:cubicBezTo>
                    <a:pt x="97312" y="24882"/>
                    <a:pt x="100610" y="31461"/>
                    <a:pt x="100610" y="40571"/>
                  </a:cubicBezTo>
                  <a:cubicBezTo>
                    <a:pt x="100610" y="51199"/>
                    <a:pt x="85134" y="109148"/>
                    <a:pt x="55449" y="109148"/>
                  </a:cubicBezTo>
                  <a:cubicBezTo>
                    <a:pt x="42509" y="109148"/>
                    <a:pt x="36674" y="100291"/>
                    <a:pt x="36674" y="87132"/>
                  </a:cubicBezTo>
                  <a:cubicBezTo>
                    <a:pt x="36674" y="72961"/>
                    <a:pt x="43524" y="54489"/>
                    <a:pt x="51389" y="33485"/>
                  </a:cubicBezTo>
                  <a:cubicBezTo>
                    <a:pt x="53165" y="29183"/>
                    <a:pt x="54434" y="25641"/>
                    <a:pt x="54434" y="20833"/>
                  </a:cubicBezTo>
                  <a:cubicBezTo>
                    <a:pt x="54434" y="9445"/>
                    <a:pt x="46315" y="83"/>
                    <a:pt x="33629" y="83"/>
                  </a:cubicBezTo>
                  <a:cubicBezTo>
                    <a:pt x="9780" y="83"/>
                    <a:pt x="139" y="36775"/>
                    <a:pt x="139" y="39052"/>
                  </a:cubicBezTo>
                  <a:cubicBezTo>
                    <a:pt x="139" y="41583"/>
                    <a:pt x="2676" y="41583"/>
                    <a:pt x="3183" y="41583"/>
                  </a:cubicBezTo>
                  <a:cubicBezTo>
                    <a:pt x="5720" y="41583"/>
                    <a:pt x="5974" y="41077"/>
                    <a:pt x="7243" y="37028"/>
                  </a:cubicBezTo>
                  <a:cubicBezTo>
                    <a:pt x="14600" y="11470"/>
                    <a:pt x="25510" y="5650"/>
                    <a:pt x="32868" y="5650"/>
                  </a:cubicBezTo>
                  <a:cubicBezTo>
                    <a:pt x="34898" y="5650"/>
                    <a:pt x="39211" y="5650"/>
                    <a:pt x="39211" y="13747"/>
                  </a:cubicBezTo>
                  <a:cubicBezTo>
                    <a:pt x="39211" y="20074"/>
                    <a:pt x="36674" y="26906"/>
                    <a:pt x="34898" y="31461"/>
                  </a:cubicBezTo>
                  <a:cubicBezTo>
                    <a:pt x="23734" y="60815"/>
                    <a:pt x="20436" y="72455"/>
                    <a:pt x="20436" y="83336"/>
                  </a:cubicBezTo>
                  <a:cubicBezTo>
                    <a:pt x="20436" y="110666"/>
                    <a:pt x="42763" y="114715"/>
                    <a:pt x="54434" y="114715"/>
                  </a:cubicBezTo>
                  <a:cubicBezTo>
                    <a:pt x="97058" y="114715"/>
                    <a:pt x="111520" y="30955"/>
                    <a:pt x="111520" y="17796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E4096BAB-A2CD-E507-9998-C0265BFA807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578046" y="7660734"/>
              <a:ext cx="95016" cy="112481"/>
            </a:xfrm>
            <a:custGeom>
              <a:avLst/>
              <a:gdLst>
                <a:gd name="connsiteX0" fmla="*/ 40814 w 95016"/>
                <a:gd name="connsiteY0" fmla="*/ 106188 h 112481"/>
                <a:gd name="connsiteX1" fmla="*/ 27494 w 95016"/>
                <a:gd name="connsiteY1" fmla="*/ 98572 h 112481"/>
                <a:gd name="connsiteX2" fmla="*/ 27494 w 95016"/>
                <a:gd name="connsiteY2" fmla="*/ 69698 h 112481"/>
                <a:gd name="connsiteX3" fmla="*/ 51648 w 95016"/>
                <a:gd name="connsiteY3" fmla="*/ 79972 h 112481"/>
                <a:gd name="connsiteX4" fmla="*/ 95160 w 95016"/>
                <a:gd name="connsiteY4" fmla="*/ 39940 h 112481"/>
                <a:gd name="connsiteX5" fmla="*/ 54490 w 95016"/>
                <a:gd name="connsiteY5" fmla="*/ 84 h 112481"/>
                <a:gd name="connsiteX6" fmla="*/ 26784 w 95016"/>
                <a:gd name="connsiteY6" fmla="*/ 10889 h 112481"/>
                <a:gd name="connsiteX7" fmla="*/ 26784 w 95016"/>
                <a:gd name="connsiteY7" fmla="*/ 84 h 112481"/>
                <a:gd name="connsiteX8" fmla="*/ 143 w 95016"/>
                <a:gd name="connsiteY8" fmla="*/ 2033 h 112481"/>
                <a:gd name="connsiteX9" fmla="*/ 143 w 95016"/>
                <a:gd name="connsiteY9" fmla="*/ 8409 h 112481"/>
                <a:gd name="connsiteX10" fmla="*/ 13464 w 95016"/>
                <a:gd name="connsiteY10" fmla="*/ 16735 h 112481"/>
                <a:gd name="connsiteX11" fmla="*/ 13464 w 95016"/>
                <a:gd name="connsiteY11" fmla="*/ 98572 h 112481"/>
                <a:gd name="connsiteX12" fmla="*/ 143 w 95016"/>
                <a:gd name="connsiteY12" fmla="*/ 106188 h 112481"/>
                <a:gd name="connsiteX13" fmla="*/ 143 w 95016"/>
                <a:gd name="connsiteY13" fmla="*/ 112565 h 112481"/>
                <a:gd name="connsiteX14" fmla="*/ 20390 w 95016"/>
                <a:gd name="connsiteY14" fmla="*/ 111857 h 112481"/>
                <a:gd name="connsiteX15" fmla="*/ 40814 w 95016"/>
                <a:gd name="connsiteY15" fmla="*/ 112565 h 112481"/>
                <a:gd name="connsiteX16" fmla="*/ 40814 w 95016"/>
                <a:gd name="connsiteY16" fmla="*/ 106188 h 112481"/>
                <a:gd name="connsiteX17" fmla="*/ 27494 w 95016"/>
                <a:gd name="connsiteY17" fmla="*/ 19215 h 112481"/>
                <a:gd name="connsiteX18" fmla="*/ 52536 w 95016"/>
                <a:gd name="connsiteY18" fmla="*/ 5752 h 112481"/>
                <a:gd name="connsiteX19" fmla="*/ 78999 w 95016"/>
                <a:gd name="connsiteY19" fmla="*/ 39940 h 112481"/>
                <a:gd name="connsiteX20" fmla="*/ 50582 w 95016"/>
                <a:gd name="connsiteY20" fmla="*/ 75012 h 112481"/>
                <a:gd name="connsiteX21" fmla="*/ 27494 w 95016"/>
                <a:gd name="connsiteY21" fmla="*/ 60310 h 112481"/>
                <a:gd name="connsiteX22" fmla="*/ 27494 w 95016"/>
                <a:gd name="connsiteY22" fmla="*/ 19215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5016" h="112481">
                  <a:moveTo>
                    <a:pt x="40814" y="106188"/>
                  </a:moveTo>
                  <a:cubicBezTo>
                    <a:pt x="29270" y="106188"/>
                    <a:pt x="27494" y="106188"/>
                    <a:pt x="27494" y="98572"/>
                  </a:cubicBezTo>
                  <a:lnTo>
                    <a:pt x="27494" y="69698"/>
                  </a:lnTo>
                  <a:cubicBezTo>
                    <a:pt x="28382" y="70584"/>
                    <a:pt x="36729" y="79972"/>
                    <a:pt x="51648" y="79972"/>
                  </a:cubicBezTo>
                  <a:cubicBezTo>
                    <a:pt x="75091" y="79972"/>
                    <a:pt x="95160" y="62436"/>
                    <a:pt x="95160" y="39940"/>
                  </a:cubicBezTo>
                  <a:cubicBezTo>
                    <a:pt x="95160" y="18152"/>
                    <a:pt x="77045" y="84"/>
                    <a:pt x="54490" y="84"/>
                  </a:cubicBezTo>
                  <a:cubicBezTo>
                    <a:pt x="44366" y="84"/>
                    <a:pt x="34065" y="3804"/>
                    <a:pt x="26784" y="10889"/>
                  </a:cubicBezTo>
                  <a:lnTo>
                    <a:pt x="26784" y="84"/>
                  </a:lnTo>
                  <a:lnTo>
                    <a:pt x="143" y="2033"/>
                  </a:lnTo>
                  <a:lnTo>
                    <a:pt x="143" y="8409"/>
                  </a:lnTo>
                  <a:cubicBezTo>
                    <a:pt x="12576" y="8409"/>
                    <a:pt x="13464" y="9295"/>
                    <a:pt x="13464" y="16735"/>
                  </a:cubicBezTo>
                  <a:lnTo>
                    <a:pt x="13464" y="98572"/>
                  </a:lnTo>
                  <a:cubicBezTo>
                    <a:pt x="13464" y="106188"/>
                    <a:pt x="11688" y="106188"/>
                    <a:pt x="143" y="106188"/>
                  </a:cubicBezTo>
                  <a:lnTo>
                    <a:pt x="143" y="112565"/>
                  </a:lnTo>
                  <a:cubicBezTo>
                    <a:pt x="499" y="112565"/>
                    <a:pt x="12931" y="111857"/>
                    <a:pt x="20390" y="111857"/>
                  </a:cubicBezTo>
                  <a:cubicBezTo>
                    <a:pt x="26961" y="111857"/>
                    <a:pt x="39216" y="112388"/>
                    <a:pt x="40814" y="112565"/>
                  </a:cubicBezTo>
                  <a:lnTo>
                    <a:pt x="40814" y="106188"/>
                  </a:lnTo>
                  <a:close/>
                  <a:moveTo>
                    <a:pt x="27494" y="19215"/>
                  </a:moveTo>
                  <a:cubicBezTo>
                    <a:pt x="32822" y="10358"/>
                    <a:pt x="43123" y="5752"/>
                    <a:pt x="52536" y="5752"/>
                  </a:cubicBezTo>
                  <a:cubicBezTo>
                    <a:pt x="67454" y="5752"/>
                    <a:pt x="78999" y="21340"/>
                    <a:pt x="78999" y="39940"/>
                  </a:cubicBezTo>
                  <a:cubicBezTo>
                    <a:pt x="78999" y="60133"/>
                    <a:pt x="65678" y="75012"/>
                    <a:pt x="50582" y="75012"/>
                  </a:cubicBezTo>
                  <a:cubicBezTo>
                    <a:pt x="34953" y="75012"/>
                    <a:pt x="28027" y="61373"/>
                    <a:pt x="27494" y="60310"/>
                  </a:cubicBezTo>
                  <a:lnTo>
                    <a:pt x="27494" y="19215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91E105C2-B94D-C551-68A8-BA6C28EB20A7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690993" y="7615918"/>
              <a:ext cx="95194" cy="122932"/>
            </a:xfrm>
            <a:custGeom>
              <a:avLst/>
              <a:gdLst>
                <a:gd name="connsiteX0" fmla="*/ 82022 w 95194"/>
                <a:gd name="connsiteY0" fmla="*/ 69344 h 122932"/>
                <a:gd name="connsiteX1" fmla="*/ 55382 w 95194"/>
                <a:gd name="connsiteY1" fmla="*/ 44899 h 122932"/>
                <a:gd name="connsiteX2" fmla="*/ 26966 w 95194"/>
                <a:gd name="connsiteY2" fmla="*/ 61019 h 122932"/>
                <a:gd name="connsiteX3" fmla="*/ 26788 w 95194"/>
                <a:gd name="connsiteY3" fmla="*/ 61019 h 122932"/>
                <a:gd name="connsiteX4" fmla="*/ 26788 w 95194"/>
                <a:gd name="connsiteY4" fmla="*/ 84 h 122932"/>
                <a:gd name="connsiteX5" fmla="*/ 148 w 95194"/>
                <a:gd name="connsiteY5" fmla="*/ 2033 h 122932"/>
                <a:gd name="connsiteX6" fmla="*/ 148 w 95194"/>
                <a:gd name="connsiteY6" fmla="*/ 8409 h 122932"/>
                <a:gd name="connsiteX7" fmla="*/ 13468 w 95194"/>
                <a:gd name="connsiteY7" fmla="*/ 18329 h 122932"/>
                <a:gd name="connsiteX8" fmla="*/ 13468 w 95194"/>
                <a:gd name="connsiteY8" fmla="*/ 109023 h 122932"/>
                <a:gd name="connsiteX9" fmla="*/ 148 w 95194"/>
                <a:gd name="connsiteY9" fmla="*/ 116639 h 122932"/>
                <a:gd name="connsiteX10" fmla="*/ 148 w 95194"/>
                <a:gd name="connsiteY10" fmla="*/ 123016 h 122932"/>
                <a:gd name="connsiteX11" fmla="*/ 20394 w 95194"/>
                <a:gd name="connsiteY11" fmla="*/ 122308 h 122932"/>
                <a:gd name="connsiteX12" fmla="*/ 40819 w 95194"/>
                <a:gd name="connsiteY12" fmla="*/ 123016 h 122932"/>
                <a:gd name="connsiteX13" fmla="*/ 40819 w 95194"/>
                <a:gd name="connsiteY13" fmla="*/ 116639 h 122932"/>
                <a:gd name="connsiteX14" fmla="*/ 27498 w 95194"/>
                <a:gd name="connsiteY14" fmla="*/ 109023 h 122932"/>
                <a:gd name="connsiteX15" fmla="*/ 27498 w 95194"/>
                <a:gd name="connsiteY15" fmla="*/ 77138 h 122932"/>
                <a:gd name="connsiteX16" fmla="*/ 53961 w 95194"/>
                <a:gd name="connsiteY16" fmla="*/ 49859 h 122932"/>
                <a:gd name="connsiteX17" fmla="*/ 67992 w 95194"/>
                <a:gd name="connsiteY17" fmla="*/ 68636 h 122932"/>
                <a:gd name="connsiteX18" fmla="*/ 67992 w 95194"/>
                <a:gd name="connsiteY18" fmla="*/ 109023 h 122932"/>
                <a:gd name="connsiteX19" fmla="*/ 54672 w 95194"/>
                <a:gd name="connsiteY19" fmla="*/ 116639 h 122932"/>
                <a:gd name="connsiteX20" fmla="*/ 54672 w 95194"/>
                <a:gd name="connsiteY20" fmla="*/ 123016 h 122932"/>
                <a:gd name="connsiteX21" fmla="*/ 74918 w 95194"/>
                <a:gd name="connsiteY21" fmla="*/ 122308 h 122932"/>
                <a:gd name="connsiteX22" fmla="*/ 95342 w 95194"/>
                <a:gd name="connsiteY22" fmla="*/ 123016 h 122932"/>
                <a:gd name="connsiteX23" fmla="*/ 95342 w 95194"/>
                <a:gd name="connsiteY23" fmla="*/ 116639 h 122932"/>
                <a:gd name="connsiteX24" fmla="*/ 82022 w 95194"/>
                <a:gd name="connsiteY24" fmla="*/ 109023 h 122932"/>
                <a:gd name="connsiteX25" fmla="*/ 82022 w 95194"/>
                <a:gd name="connsiteY25" fmla="*/ 69344 h 12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5194" h="122932">
                  <a:moveTo>
                    <a:pt x="82022" y="69344"/>
                  </a:moveTo>
                  <a:cubicBezTo>
                    <a:pt x="82022" y="53933"/>
                    <a:pt x="74385" y="44899"/>
                    <a:pt x="55382" y="44899"/>
                  </a:cubicBezTo>
                  <a:cubicBezTo>
                    <a:pt x="39575" y="44899"/>
                    <a:pt x="30873" y="54288"/>
                    <a:pt x="26966" y="61019"/>
                  </a:cubicBezTo>
                  <a:lnTo>
                    <a:pt x="26788" y="61019"/>
                  </a:lnTo>
                  <a:lnTo>
                    <a:pt x="26788" y="84"/>
                  </a:lnTo>
                  <a:lnTo>
                    <a:pt x="148" y="2033"/>
                  </a:lnTo>
                  <a:lnTo>
                    <a:pt x="148" y="8409"/>
                  </a:lnTo>
                  <a:cubicBezTo>
                    <a:pt x="12047" y="8409"/>
                    <a:pt x="13468" y="9649"/>
                    <a:pt x="13468" y="18329"/>
                  </a:cubicBezTo>
                  <a:lnTo>
                    <a:pt x="13468" y="109023"/>
                  </a:lnTo>
                  <a:cubicBezTo>
                    <a:pt x="13468" y="116639"/>
                    <a:pt x="11692" y="116639"/>
                    <a:pt x="148" y="116639"/>
                  </a:cubicBezTo>
                  <a:lnTo>
                    <a:pt x="148" y="123016"/>
                  </a:lnTo>
                  <a:cubicBezTo>
                    <a:pt x="503" y="123016"/>
                    <a:pt x="12935" y="122308"/>
                    <a:pt x="20394" y="122308"/>
                  </a:cubicBezTo>
                  <a:cubicBezTo>
                    <a:pt x="26966" y="122308"/>
                    <a:pt x="39220" y="122839"/>
                    <a:pt x="40819" y="123016"/>
                  </a:cubicBezTo>
                  <a:lnTo>
                    <a:pt x="40819" y="116639"/>
                  </a:lnTo>
                  <a:cubicBezTo>
                    <a:pt x="29274" y="116639"/>
                    <a:pt x="27498" y="116639"/>
                    <a:pt x="27498" y="109023"/>
                  </a:cubicBezTo>
                  <a:lnTo>
                    <a:pt x="27498" y="77138"/>
                  </a:lnTo>
                  <a:cubicBezTo>
                    <a:pt x="27498" y="58539"/>
                    <a:pt x="42239" y="49859"/>
                    <a:pt x="53961" y="49859"/>
                  </a:cubicBezTo>
                  <a:cubicBezTo>
                    <a:pt x="66393" y="49859"/>
                    <a:pt x="67992" y="59602"/>
                    <a:pt x="67992" y="68636"/>
                  </a:cubicBezTo>
                  <a:lnTo>
                    <a:pt x="67992" y="109023"/>
                  </a:lnTo>
                  <a:cubicBezTo>
                    <a:pt x="67992" y="116639"/>
                    <a:pt x="66216" y="116639"/>
                    <a:pt x="54672" y="116639"/>
                  </a:cubicBezTo>
                  <a:lnTo>
                    <a:pt x="54672" y="123016"/>
                  </a:lnTo>
                  <a:cubicBezTo>
                    <a:pt x="55027" y="123016"/>
                    <a:pt x="67459" y="122308"/>
                    <a:pt x="74918" y="122308"/>
                  </a:cubicBezTo>
                  <a:cubicBezTo>
                    <a:pt x="81489" y="122308"/>
                    <a:pt x="93744" y="122839"/>
                    <a:pt x="95342" y="123016"/>
                  </a:cubicBezTo>
                  <a:lnTo>
                    <a:pt x="95342" y="116639"/>
                  </a:lnTo>
                  <a:cubicBezTo>
                    <a:pt x="83798" y="116639"/>
                    <a:pt x="82022" y="116639"/>
                    <a:pt x="82022" y="109023"/>
                  </a:cubicBezTo>
                  <a:lnTo>
                    <a:pt x="82022" y="69344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0D21D884-EEBD-EDBF-07AC-D1FC910B7E9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831265" y="7511105"/>
              <a:ext cx="58862" cy="253051"/>
            </a:xfrm>
            <a:custGeom>
              <a:avLst/>
              <a:gdLst>
                <a:gd name="connsiteX0" fmla="*/ 59015 w 58862"/>
                <a:gd name="connsiteY0" fmla="*/ 250603 h 253051"/>
                <a:gd name="connsiteX1" fmla="*/ 54702 w 58862"/>
                <a:gd name="connsiteY1" fmla="*/ 245036 h 253051"/>
                <a:gd name="connsiteX2" fmla="*/ 14868 w 58862"/>
                <a:gd name="connsiteY2" fmla="*/ 126608 h 253051"/>
                <a:gd name="connsiteX3" fmla="*/ 55717 w 58862"/>
                <a:gd name="connsiteY3" fmla="*/ 6915 h 253051"/>
                <a:gd name="connsiteX4" fmla="*/ 59015 w 58862"/>
                <a:gd name="connsiteY4" fmla="*/ 2613 h 253051"/>
                <a:gd name="connsiteX5" fmla="*/ 56478 w 58862"/>
                <a:gd name="connsiteY5" fmla="*/ 83 h 253051"/>
                <a:gd name="connsiteX6" fmla="*/ 16137 w 58862"/>
                <a:gd name="connsiteY6" fmla="*/ 49427 h 253051"/>
                <a:gd name="connsiteX7" fmla="*/ 153 w 58862"/>
                <a:gd name="connsiteY7" fmla="*/ 126608 h 253051"/>
                <a:gd name="connsiteX8" fmla="*/ 16898 w 58862"/>
                <a:gd name="connsiteY8" fmla="*/ 205560 h 253051"/>
                <a:gd name="connsiteX9" fmla="*/ 56478 w 58862"/>
                <a:gd name="connsiteY9" fmla="*/ 253134 h 253051"/>
                <a:gd name="connsiteX10" fmla="*/ 59015 w 58862"/>
                <a:gd name="connsiteY10" fmla="*/ 25060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62" h="253051">
                  <a:moveTo>
                    <a:pt x="59015" y="250603"/>
                  </a:moveTo>
                  <a:cubicBezTo>
                    <a:pt x="59015" y="249844"/>
                    <a:pt x="59015" y="249338"/>
                    <a:pt x="54702" y="245036"/>
                  </a:cubicBezTo>
                  <a:cubicBezTo>
                    <a:pt x="22987" y="213152"/>
                    <a:pt x="14868" y="165325"/>
                    <a:pt x="14868" y="126608"/>
                  </a:cubicBezTo>
                  <a:cubicBezTo>
                    <a:pt x="14868" y="82577"/>
                    <a:pt x="24510" y="38546"/>
                    <a:pt x="55717" y="6915"/>
                  </a:cubicBezTo>
                  <a:cubicBezTo>
                    <a:pt x="59015" y="3878"/>
                    <a:pt x="59015" y="3372"/>
                    <a:pt x="59015" y="2613"/>
                  </a:cubicBezTo>
                  <a:cubicBezTo>
                    <a:pt x="59015" y="842"/>
                    <a:pt x="58000" y="83"/>
                    <a:pt x="56478" y="83"/>
                  </a:cubicBezTo>
                  <a:cubicBezTo>
                    <a:pt x="53941" y="83"/>
                    <a:pt x="31106" y="17290"/>
                    <a:pt x="16137" y="49427"/>
                  </a:cubicBezTo>
                  <a:cubicBezTo>
                    <a:pt x="3197" y="77263"/>
                    <a:pt x="153" y="105352"/>
                    <a:pt x="153" y="126608"/>
                  </a:cubicBezTo>
                  <a:cubicBezTo>
                    <a:pt x="153" y="146346"/>
                    <a:pt x="2944" y="176965"/>
                    <a:pt x="16898" y="205560"/>
                  </a:cubicBezTo>
                  <a:cubicBezTo>
                    <a:pt x="32121" y="236685"/>
                    <a:pt x="53941" y="253134"/>
                    <a:pt x="56478" y="253134"/>
                  </a:cubicBezTo>
                  <a:cubicBezTo>
                    <a:pt x="58000" y="253134"/>
                    <a:pt x="59015" y="252374"/>
                    <a:pt x="59015" y="250603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E61A11EF-7854-6AA2-93E1-45DE1DDD053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912173" y="7589045"/>
              <a:ext cx="118485" cy="166507"/>
            </a:xfrm>
            <a:custGeom>
              <a:avLst/>
              <a:gdLst>
                <a:gd name="connsiteX0" fmla="*/ 116613 w 118485"/>
                <a:gd name="connsiteY0" fmla="*/ 41836 h 166507"/>
                <a:gd name="connsiteX1" fmla="*/ 118642 w 118485"/>
                <a:gd name="connsiteY1" fmla="*/ 27159 h 166507"/>
                <a:gd name="connsiteX2" fmla="*/ 89465 w 118485"/>
                <a:gd name="connsiteY2" fmla="*/ 83 h 166507"/>
                <a:gd name="connsiteX3" fmla="*/ 50139 w 118485"/>
                <a:gd name="connsiteY3" fmla="*/ 22098 h 166507"/>
                <a:gd name="connsiteX4" fmla="*/ 26797 w 118485"/>
                <a:gd name="connsiteY4" fmla="*/ 83 h 166507"/>
                <a:gd name="connsiteX5" fmla="*/ 8022 w 118485"/>
                <a:gd name="connsiteY5" fmla="*/ 14506 h 166507"/>
                <a:gd name="connsiteX6" fmla="*/ 157 w 118485"/>
                <a:gd name="connsiteY6" fmla="*/ 39052 h 166507"/>
                <a:gd name="connsiteX7" fmla="*/ 3201 w 118485"/>
                <a:gd name="connsiteY7" fmla="*/ 41583 h 166507"/>
                <a:gd name="connsiteX8" fmla="*/ 7514 w 118485"/>
                <a:gd name="connsiteY8" fmla="*/ 35763 h 166507"/>
                <a:gd name="connsiteX9" fmla="*/ 26036 w 118485"/>
                <a:gd name="connsiteY9" fmla="*/ 5650 h 166507"/>
                <a:gd name="connsiteX10" fmla="*/ 33901 w 118485"/>
                <a:gd name="connsiteY10" fmla="*/ 17290 h 166507"/>
                <a:gd name="connsiteX11" fmla="*/ 29841 w 118485"/>
                <a:gd name="connsiteY11" fmla="*/ 38546 h 166507"/>
                <a:gd name="connsiteX12" fmla="*/ 15126 w 118485"/>
                <a:gd name="connsiteY12" fmla="*/ 97001 h 166507"/>
                <a:gd name="connsiteX13" fmla="*/ 12842 w 118485"/>
                <a:gd name="connsiteY13" fmla="*/ 107882 h 166507"/>
                <a:gd name="connsiteX14" fmla="*/ 20200 w 118485"/>
                <a:gd name="connsiteY14" fmla="*/ 114715 h 166507"/>
                <a:gd name="connsiteX15" fmla="*/ 29588 w 118485"/>
                <a:gd name="connsiteY15" fmla="*/ 107629 h 166507"/>
                <a:gd name="connsiteX16" fmla="*/ 34408 w 118485"/>
                <a:gd name="connsiteY16" fmla="*/ 88903 h 166507"/>
                <a:gd name="connsiteX17" fmla="*/ 39990 w 118485"/>
                <a:gd name="connsiteY17" fmla="*/ 66129 h 166507"/>
                <a:gd name="connsiteX18" fmla="*/ 44303 w 118485"/>
                <a:gd name="connsiteY18" fmla="*/ 49174 h 166507"/>
                <a:gd name="connsiteX19" fmla="*/ 47094 w 118485"/>
                <a:gd name="connsiteY19" fmla="*/ 37787 h 166507"/>
                <a:gd name="connsiteX20" fmla="*/ 64347 w 118485"/>
                <a:gd name="connsiteY20" fmla="*/ 14506 h 166507"/>
                <a:gd name="connsiteX21" fmla="*/ 88704 w 118485"/>
                <a:gd name="connsiteY21" fmla="*/ 5650 h 166507"/>
                <a:gd name="connsiteX22" fmla="*/ 102404 w 118485"/>
                <a:gd name="connsiteY22" fmla="*/ 23363 h 166507"/>
                <a:gd name="connsiteX23" fmla="*/ 99867 w 118485"/>
                <a:gd name="connsiteY23" fmla="*/ 39305 h 166507"/>
                <a:gd name="connsiteX24" fmla="*/ 70944 w 118485"/>
                <a:gd name="connsiteY24" fmla="*/ 155709 h 166507"/>
                <a:gd name="connsiteX25" fmla="*/ 70182 w 118485"/>
                <a:gd name="connsiteY25" fmla="*/ 159758 h 166507"/>
                <a:gd name="connsiteX26" fmla="*/ 77286 w 118485"/>
                <a:gd name="connsiteY26" fmla="*/ 166590 h 166507"/>
                <a:gd name="connsiteX27" fmla="*/ 87689 w 118485"/>
                <a:gd name="connsiteY27" fmla="*/ 156468 h 166507"/>
                <a:gd name="connsiteX28" fmla="*/ 116613 w 118485"/>
                <a:gd name="connsiteY28" fmla="*/ 41836 h 16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485" h="166507">
                  <a:moveTo>
                    <a:pt x="116613" y="41836"/>
                  </a:moveTo>
                  <a:cubicBezTo>
                    <a:pt x="117881" y="37281"/>
                    <a:pt x="118642" y="33991"/>
                    <a:pt x="118642" y="27159"/>
                  </a:cubicBezTo>
                  <a:cubicBezTo>
                    <a:pt x="118642" y="10711"/>
                    <a:pt x="108494" y="83"/>
                    <a:pt x="89465" y="83"/>
                  </a:cubicBezTo>
                  <a:cubicBezTo>
                    <a:pt x="69421" y="83"/>
                    <a:pt x="56228" y="13241"/>
                    <a:pt x="50139" y="22098"/>
                  </a:cubicBezTo>
                  <a:cubicBezTo>
                    <a:pt x="48870" y="7674"/>
                    <a:pt x="38214" y="83"/>
                    <a:pt x="26797" y="83"/>
                  </a:cubicBezTo>
                  <a:cubicBezTo>
                    <a:pt x="15126" y="83"/>
                    <a:pt x="10305" y="9952"/>
                    <a:pt x="8022" y="14506"/>
                  </a:cubicBezTo>
                  <a:cubicBezTo>
                    <a:pt x="3455" y="23110"/>
                    <a:pt x="157" y="38293"/>
                    <a:pt x="157" y="39052"/>
                  </a:cubicBezTo>
                  <a:cubicBezTo>
                    <a:pt x="157" y="41583"/>
                    <a:pt x="2694" y="41583"/>
                    <a:pt x="3201" y="41583"/>
                  </a:cubicBezTo>
                  <a:cubicBezTo>
                    <a:pt x="5738" y="41583"/>
                    <a:pt x="5992" y="41330"/>
                    <a:pt x="7514" y="35763"/>
                  </a:cubicBezTo>
                  <a:cubicBezTo>
                    <a:pt x="11828" y="17796"/>
                    <a:pt x="16902" y="5650"/>
                    <a:pt x="26036" y="5650"/>
                  </a:cubicBezTo>
                  <a:cubicBezTo>
                    <a:pt x="30349" y="5650"/>
                    <a:pt x="33901" y="7674"/>
                    <a:pt x="33901" y="17290"/>
                  </a:cubicBezTo>
                  <a:cubicBezTo>
                    <a:pt x="33901" y="22604"/>
                    <a:pt x="33140" y="25388"/>
                    <a:pt x="29841" y="38546"/>
                  </a:cubicBezTo>
                  <a:lnTo>
                    <a:pt x="15126" y="97001"/>
                  </a:lnTo>
                  <a:cubicBezTo>
                    <a:pt x="14365" y="100797"/>
                    <a:pt x="12842" y="106617"/>
                    <a:pt x="12842" y="107882"/>
                  </a:cubicBezTo>
                  <a:cubicBezTo>
                    <a:pt x="12842" y="112437"/>
                    <a:pt x="16394" y="114715"/>
                    <a:pt x="20200" y="114715"/>
                  </a:cubicBezTo>
                  <a:cubicBezTo>
                    <a:pt x="23245" y="114715"/>
                    <a:pt x="27812" y="112690"/>
                    <a:pt x="29588" y="107629"/>
                  </a:cubicBezTo>
                  <a:cubicBezTo>
                    <a:pt x="29841" y="107123"/>
                    <a:pt x="32886" y="95230"/>
                    <a:pt x="34408" y="88903"/>
                  </a:cubicBezTo>
                  <a:lnTo>
                    <a:pt x="39990" y="66129"/>
                  </a:lnTo>
                  <a:cubicBezTo>
                    <a:pt x="41512" y="60562"/>
                    <a:pt x="43035" y="54995"/>
                    <a:pt x="44303" y="49174"/>
                  </a:cubicBezTo>
                  <a:cubicBezTo>
                    <a:pt x="44811" y="47656"/>
                    <a:pt x="46840" y="39305"/>
                    <a:pt x="47094" y="37787"/>
                  </a:cubicBezTo>
                  <a:cubicBezTo>
                    <a:pt x="47855" y="35510"/>
                    <a:pt x="55721" y="21339"/>
                    <a:pt x="64347" y="14506"/>
                  </a:cubicBezTo>
                  <a:cubicBezTo>
                    <a:pt x="69929" y="10458"/>
                    <a:pt x="77794" y="5650"/>
                    <a:pt x="88704" y="5650"/>
                  </a:cubicBezTo>
                  <a:cubicBezTo>
                    <a:pt x="99614" y="5650"/>
                    <a:pt x="102404" y="14253"/>
                    <a:pt x="102404" y="23363"/>
                  </a:cubicBezTo>
                  <a:cubicBezTo>
                    <a:pt x="102404" y="24628"/>
                    <a:pt x="102404" y="29183"/>
                    <a:pt x="99867" y="39305"/>
                  </a:cubicBezTo>
                  <a:lnTo>
                    <a:pt x="70944" y="155709"/>
                  </a:lnTo>
                  <a:cubicBezTo>
                    <a:pt x="70182" y="158746"/>
                    <a:pt x="70182" y="159252"/>
                    <a:pt x="70182" y="159758"/>
                  </a:cubicBezTo>
                  <a:cubicBezTo>
                    <a:pt x="70182" y="163554"/>
                    <a:pt x="72973" y="166590"/>
                    <a:pt x="77286" y="166590"/>
                  </a:cubicBezTo>
                  <a:cubicBezTo>
                    <a:pt x="85152" y="166590"/>
                    <a:pt x="86928" y="159252"/>
                    <a:pt x="87689" y="156468"/>
                  </a:cubicBezTo>
                  <a:lnTo>
                    <a:pt x="116613" y="41836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539F03A6-298B-B5FD-76EF-7446E0A4D5E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054358" y="7511105"/>
              <a:ext cx="58862" cy="253051"/>
            </a:xfrm>
            <a:custGeom>
              <a:avLst/>
              <a:gdLst>
                <a:gd name="connsiteX0" fmla="*/ 59024 w 58862"/>
                <a:gd name="connsiteY0" fmla="*/ 126608 h 253051"/>
                <a:gd name="connsiteX1" fmla="*/ 42279 w 58862"/>
                <a:gd name="connsiteY1" fmla="*/ 47656 h 253051"/>
                <a:gd name="connsiteX2" fmla="*/ 2699 w 58862"/>
                <a:gd name="connsiteY2" fmla="*/ 83 h 253051"/>
                <a:gd name="connsiteX3" fmla="*/ 162 w 58862"/>
                <a:gd name="connsiteY3" fmla="*/ 2613 h 253051"/>
                <a:gd name="connsiteX4" fmla="*/ 4983 w 58862"/>
                <a:gd name="connsiteY4" fmla="*/ 8433 h 253051"/>
                <a:gd name="connsiteX5" fmla="*/ 44309 w 58862"/>
                <a:gd name="connsiteY5" fmla="*/ 126608 h 253051"/>
                <a:gd name="connsiteX6" fmla="*/ 3460 w 58862"/>
                <a:gd name="connsiteY6" fmla="*/ 246301 h 253051"/>
                <a:gd name="connsiteX7" fmla="*/ 162 w 58862"/>
                <a:gd name="connsiteY7" fmla="*/ 250603 h 253051"/>
                <a:gd name="connsiteX8" fmla="*/ 2699 w 58862"/>
                <a:gd name="connsiteY8" fmla="*/ 253134 h 253051"/>
                <a:gd name="connsiteX9" fmla="*/ 43040 w 58862"/>
                <a:gd name="connsiteY9" fmla="*/ 203789 h 253051"/>
                <a:gd name="connsiteX10" fmla="*/ 59024 w 58862"/>
                <a:gd name="connsiteY10" fmla="*/ 12660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62" h="253051">
                  <a:moveTo>
                    <a:pt x="59024" y="126608"/>
                  </a:moveTo>
                  <a:cubicBezTo>
                    <a:pt x="59024" y="106870"/>
                    <a:pt x="56233" y="76251"/>
                    <a:pt x="42279" y="47656"/>
                  </a:cubicBezTo>
                  <a:cubicBezTo>
                    <a:pt x="27056" y="16531"/>
                    <a:pt x="5236" y="83"/>
                    <a:pt x="2699" y="83"/>
                  </a:cubicBezTo>
                  <a:cubicBezTo>
                    <a:pt x="1177" y="83"/>
                    <a:pt x="162" y="1095"/>
                    <a:pt x="162" y="2613"/>
                  </a:cubicBezTo>
                  <a:cubicBezTo>
                    <a:pt x="162" y="3372"/>
                    <a:pt x="162" y="3878"/>
                    <a:pt x="4983" y="8433"/>
                  </a:cubicBezTo>
                  <a:cubicBezTo>
                    <a:pt x="29847" y="33485"/>
                    <a:pt x="44309" y="73720"/>
                    <a:pt x="44309" y="126608"/>
                  </a:cubicBezTo>
                  <a:cubicBezTo>
                    <a:pt x="44309" y="169880"/>
                    <a:pt x="34921" y="214417"/>
                    <a:pt x="3460" y="246301"/>
                  </a:cubicBezTo>
                  <a:cubicBezTo>
                    <a:pt x="162" y="249338"/>
                    <a:pt x="162" y="249844"/>
                    <a:pt x="162" y="250603"/>
                  </a:cubicBezTo>
                  <a:cubicBezTo>
                    <a:pt x="162" y="252121"/>
                    <a:pt x="1177" y="253134"/>
                    <a:pt x="2699" y="253134"/>
                  </a:cubicBezTo>
                  <a:cubicBezTo>
                    <a:pt x="5236" y="253134"/>
                    <a:pt x="28071" y="235926"/>
                    <a:pt x="43040" y="203789"/>
                  </a:cubicBezTo>
                  <a:cubicBezTo>
                    <a:pt x="55980" y="175953"/>
                    <a:pt x="59024" y="147864"/>
                    <a:pt x="59024" y="126608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1DA983D9-CF5B-C816-FB0F-EFD11D4BBF0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223247" y="7608023"/>
              <a:ext cx="168721" cy="59213"/>
            </a:xfrm>
            <a:custGeom>
              <a:avLst/>
              <a:gdLst>
                <a:gd name="connsiteX0" fmla="*/ 160264 w 168721"/>
                <a:gd name="connsiteY0" fmla="*/ 10205 h 59213"/>
                <a:gd name="connsiteX1" fmla="*/ 168890 w 168721"/>
                <a:gd name="connsiteY1" fmla="*/ 5144 h 59213"/>
                <a:gd name="connsiteX2" fmla="*/ 160518 w 168721"/>
                <a:gd name="connsiteY2" fmla="*/ 83 h 59213"/>
                <a:gd name="connsiteX3" fmla="*/ 8541 w 168721"/>
                <a:gd name="connsiteY3" fmla="*/ 83 h 59213"/>
                <a:gd name="connsiteX4" fmla="*/ 169 w 168721"/>
                <a:gd name="connsiteY4" fmla="*/ 5144 h 59213"/>
                <a:gd name="connsiteX5" fmla="*/ 8795 w 168721"/>
                <a:gd name="connsiteY5" fmla="*/ 10205 h 59213"/>
                <a:gd name="connsiteX6" fmla="*/ 160264 w 168721"/>
                <a:gd name="connsiteY6" fmla="*/ 10205 h 59213"/>
                <a:gd name="connsiteX7" fmla="*/ 160518 w 168721"/>
                <a:gd name="connsiteY7" fmla="*/ 59296 h 59213"/>
                <a:gd name="connsiteX8" fmla="*/ 168890 w 168721"/>
                <a:gd name="connsiteY8" fmla="*/ 54235 h 59213"/>
                <a:gd name="connsiteX9" fmla="*/ 160264 w 168721"/>
                <a:gd name="connsiteY9" fmla="*/ 49174 h 59213"/>
                <a:gd name="connsiteX10" fmla="*/ 8795 w 168721"/>
                <a:gd name="connsiteY10" fmla="*/ 49174 h 59213"/>
                <a:gd name="connsiteX11" fmla="*/ 169 w 168721"/>
                <a:gd name="connsiteY11" fmla="*/ 54235 h 59213"/>
                <a:gd name="connsiteX12" fmla="*/ 8541 w 168721"/>
                <a:gd name="connsiteY12" fmla="*/ 59296 h 59213"/>
                <a:gd name="connsiteX13" fmla="*/ 160518 w 168721"/>
                <a:gd name="connsiteY13" fmla="*/ 59296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21" h="59213">
                  <a:moveTo>
                    <a:pt x="160264" y="10205"/>
                  </a:moveTo>
                  <a:cubicBezTo>
                    <a:pt x="164070" y="10205"/>
                    <a:pt x="168890" y="10205"/>
                    <a:pt x="168890" y="5144"/>
                  </a:cubicBezTo>
                  <a:cubicBezTo>
                    <a:pt x="168890" y="83"/>
                    <a:pt x="164070" y="83"/>
                    <a:pt x="160518" y="83"/>
                  </a:cubicBezTo>
                  <a:lnTo>
                    <a:pt x="8541" y="83"/>
                  </a:lnTo>
                  <a:cubicBezTo>
                    <a:pt x="4989" y="83"/>
                    <a:pt x="169" y="83"/>
                    <a:pt x="169" y="5144"/>
                  </a:cubicBezTo>
                  <a:cubicBezTo>
                    <a:pt x="169" y="10205"/>
                    <a:pt x="4989" y="10205"/>
                    <a:pt x="8795" y="10205"/>
                  </a:cubicBezTo>
                  <a:lnTo>
                    <a:pt x="160264" y="10205"/>
                  </a:lnTo>
                  <a:close/>
                  <a:moveTo>
                    <a:pt x="160518" y="59296"/>
                  </a:moveTo>
                  <a:cubicBezTo>
                    <a:pt x="164070" y="59296"/>
                    <a:pt x="168890" y="59296"/>
                    <a:pt x="168890" y="54235"/>
                  </a:cubicBezTo>
                  <a:cubicBezTo>
                    <a:pt x="168890" y="49174"/>
                    <a:pt x="164070" y="49174"/>
                    <a:pt x="160264" y="49174"/>
                  </a:cubicBezTo>
                  <a:lnTo>
                    <a:pt x="8795" y="49174"/>
                  </a:lnTo>
                  <a:cubicBezTo>
                    <a:pt x="4989" y="49174"/>
                    <a:pt x="169" y="49174"/>
                    <a:pt x="169" y="54235"/>
                  </a:cubicBezTo>
                  <a:cubicBezTo>
                    <a:pt x="169" y="59296"/>
                    <a:pt x="4989" y="59296"/>
                    <a:pt x="8541" y="59296"/>
                  </a:cubicBezTo>
                  <a:lnTo>
                    <a:pt x="160518" y="59296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3C30A0DA-BCEA-F15A-3B82-13A55EC14C9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567340" y="7417854"/>
              <a:ext cx="150454" cy="114632"/>
            </a:xfrm>
            <a:custGeom>
              <a:avLst/>
              <a:gdLst>
                <a:gd name="connsiteX0" fmla="*/ 150637 w 150454"/>
                <a:gd name="connsiteY0" fmla="*/ 17789 h 114632"/>
                <a:gd name="connsiteX1" fmla="*/ 140488 w 150454"/>
                <a:gd name="connsiteY1" fmla="*/ 76 h 114632"/>
                <a:gd name="connsiteX2" fmla="*/ 127041 w 150454"/>
                <a:gd name="connsiteY2" fmla="*/ 11969 h 114632"/>
                <a:gd name="connsiteX3" fmla="*/ 130847 w 150454"/>
                <a:gd name="connsiteY3" fmla="*/ 19561 h 114632"/>
                <a:gd name="connsiteX4" fmla="*/ 139727 w 150454"/>
                <a:gd name="connsiteY4" fmla="*/ 40817 h 114632"/>
                <a:gd name="connsiteX5" fmla="*/ 127041 w 150454"/>
                <a:gd name="connsiteY5" fmla="*/ 77003 h 114632"/>
                <a:gd name="connsiteX6" fmla="*/ 98117 w 150454"/>
                <a:gd name="connsiteY6" fmla="*/ 96488 h 114632"/>
                <a:gd name="connsiteX7" fmla="*/ 73507 w 150454"/>
                <a:gd name="connsiteY7" fmla="*/ 73714 h 114632"/>
                <a:gd name="connsiteX8" fmla="*/ 82133 w 150454"/>
                <a:gd name="connsiteY8" fmla="*/ 43854 h 114632"/>
                <a:gd name="connsiteX9" fmla="*/ 77566 w 150454"/>
                <a:gd name="connsiteY9" fmla="*/ 38287 h 114632"/>
                <a:gd name="connsiteX10" fmla="*/ 70716 w 150454"/>
                <a:gd name="connsiteY10" fmla="*/ 42588 h 114632"/>
                <a:gd name="connsiteX11" fmla="*/ 64880 w 150454"/>
                <a:gd name="connsiteY11" fmla="*/ 73208 h 114632"/>
                <a:gd name="connsiteX12" fmla="*/ 30375 w 150454"/>
                <a:gd name="connsiteY12" fmla="*/ 96488 h 114632"/>
                <a:gd name="connsiteX13" fmla="*/ 8301 w 150454"/>
                <a:gd name="connsiteY13" fmla="*/ 67387 h 114632"/>
                <a:gd name="connsiteX14" fmla="*/ 34181 w 150454"/>
                <a:gd name="connsiteY14" fmla="*/ 5896 h 114632"/>
                <a:gd name="connsiteX15" fmla="*/ 29360 w 150454"/>
                <a:gd name="connsiteY15" fmla="*/ 1088 h 114632"/>
                <a:gd name="connsiteX16" fmla="*/ 22763 w 150454"/>
                <a:gd name="connsiteY16" fmla="*/ 6655 h 114632"/>
                <a:gd name="connsiteX17" fmla="*/ 182 w 150454"/>
                <a:gd name="connsiteY17" fmla="*/ 78522 h 114632"/>
                <a:gd name="connsiteX18" fmla="*/ 26823 w 150454"/>
                <a:gd name="connsiteY18" fmla="*/ 114708 h 114632"/>
                <a:gd name="connsiteX19" fmla="*/ 65895 w 150454"/>
                <a:gd name="connsiteY19" fmla="*/ 88138 h 114632"/>
                <a:gd name="connsiteX20" fmla="*/ 93804 w 150454"/>
                <a:gd name="connsiteY20" fmla="*/ 114708 h 114632"/>
                <a:gd name="connsiteX21" fmla="*/ 134906 w 150454"/>
                <a:gd name="connsiteY21" fmla="*/ 80293 h 114632"/>
                <a:gd name="connsiteX22" fmla="*/ 150637 w 150454"/>
                <a:gd name="connsiteY22" fmla="*/ 17789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0454" h="114632">
                  <a:moveTo>
                    <a:pt x="150637" y="17789"/>
                  </a:moveTo>
                  <a:cubicBezTo>
                    <a:pt x="150637" y="6402"/>
                    <a:pt x="146070" y="76"/>
                    <a:pt x="140488" y="76"/>
                  </a:cubicBezTo>
                  <a:cubicBezTo>
                    <a:pt x="133891" y="76"/>
                    <a:pt x="127041" y="6149"/>
                    <a:pt x="127041" y="11969"/>
                  </a:cubicBezTo>
                  <a:cubicBezTo>
                    <a:pt x="127041" y="14500"/>
                    <a:pt x="128309" y="17283"/>
                    <a:pt x="130847" y="19561"/>
                  </a:cubicBezTo>
                  <a:cubicBezTo>
                    <a:pt x="135160" y="23356"/>
                    <a:pt x="139727" y="30189"/>
                    <a:pt x="139727" y="40817"/>
                  </a:cubicBezTo>
                  <a:cubicBezTo>
                    <a:pt x="139727" y="50939"/>
                    <a:pt x="134906" y="65363"/>
                    <a:pt x="127041" y="77003"/>
                  </a:cubicBezTo>
                  <a:cubicBezTo>
                    <a:pt x="119429" y="87885"/>
                    <a:pt x="110042" y="96488"/>
                    <a:pt x="98117" y="96488"/>
                  </a:cubicBezTo>
                  <a:cubicBezTo>
                    <a:pt x="83655" y="96488"/>
                    <a:pt x="75790" y="87378"/>
                    <a:pt x="73507" y="73714"/>
                  </a:cubicBezTo>
                  <a:cubicBezTo>
                    <a:pt x="76298" y="67134"/>
                    <a:pt x="82133" y="50939"/>
                    <a:pt x="82133" y="43854"/>
                  </a:cubicBezTo>
                  <a:cubicBezTo>
                    <a:pt x="82133" y="40817"/>
                    <a:pt x="80864" y="38287"/>
                    <a:pt x="77566" y="38287"/>
                  </a:cubicBezTo>
                  <a:cubicBezTo>
                    <a:pt x="75536" y="38287"/>
                    <a:pt x="72746" y="38793"/>
                    <a:pt x="70716" y="42588"/>
                  </a:cubicBezTo>
                  <a:cubicBezTo>
                    <a:pt x="67925" y="47649"/>
                    <a:pt x="64880" y="64098"/>
                    <a:pt x="64880" y="73208"/>
                  </a:cubicBezTo>
                  <a:cubicBezTo>
                    <a:pt x="56508" y="85101"/>
                    <a:pt x="46359" y="96488"/>
                    <a:pt x="30375" y="96488"/>
                  </a:cubicBezTo>
                  <a:cubicBezTo>
                    <a:pt x="13629" y="96488"/>
                    <a:pt x="8301" y="81558"/>
                    <a:pt x="8301" y="67387"/>
                  </a:cubicBezTo>
                  <a:cubicBezTo>
                    <a:pt x="8301" y="35756"/>
                    <a:pt x="34181" y="9186"/>
                    <a:pt x="34181" y="5896"/>
                  </a:cubicBezTo>
                  <a:cubicBezTo>
                    <a:pt x="34181" y="3112"/>
                    <a:pt x="32151" y="1088"/>
                    <a:pt x="29360" y="1088"/>
                  </a:cubicBezTo>
                  <a:cubicBezTo>
                    <a:pt x="26062" y="1088"/>
                    <a:pt x="24286" y="4378"/>
                    <a:pt x="22763" y="6655"/>
                  </a:cubicBezTo>
                  <a:cubicBezTo>
                    <a:pt x="9824" y="25381"/>
                    <a:pt x="182" y="55494"/>
                    <a:pt x="182" y="78522"/>
                  </a:cubicBezTo>
                  <a:cubicBezTo>
                    <a:pt x="182" y="95982"/>
                    <a:pt x="6018" y="114708"/>
                    <a:pt x="26823" y="114708"/>
                  </a:cubicBezTo>
                  <a:cubicBezTo>
                    <a:pt x="44837" y="114708"/>
                    <a:pt x="56761" y="102055"/>
                    <a:pt x="65895" y="88138"/>
                  </a:cubicBezTo>
                  <a:cubicBezTo>
                    <a:pt x="68179" y="102815"/>
                    <a:pt x="78074" y="114708"/>
                    <a:pt x="93804" y="114708"/>
                  </a:cubicBezTo>
                  <a:cubicBezTo>
                    <a:pt x="113594" y="114708"/>
                    <a:pt x="125772" y="99272"/>
                    <a:pt x="134906" y="80293"/>
                  </a:cubicBezTo>
                  <a:cubicBezTo>
                    <a:pt x="140995" y="67893"/>
                    <a:pt x="150637" y="33479"/>
                    <a:pt x="150637" y="17789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779D5377-5DB5-32A4-8F0F-25CA6E1DE5A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507297" y="7632569"/>
              <a:ext cx="281027" cy="10121"/>
            </a:xfrm>
            <a:custGeom>
              <a:avLst/>
              <a:gdLst>
                <a:gd name="connsiteX0" fmla="*/ 0 w 281027"/>
                <a:gd name="connsiteY0" fmla="*/ 0 h 10121"/>
                <a:gd name="connsiteX1" fmla="*/ 281027 w 281027"/>
                <a:gd name="connsiteY1" fmla="*/ 0 h 10121"/>
                <a:gd name="connsiteX2" fmla="*/ 281027 w 281027"/>
                <a:gd name="connsiteY2" fmla="*/ 10122 h 10121"/>
                <a:gd name="connsiteX3" fmla="*/ 0 w 281027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027" h="10121">
                  <a:moveTo>
                    <a:pt x="0" y="0"/>
                  </a:moveTo>
                  <a:lnTo>
                    <a:pt x="281027" y="0"/>
                  </a:lnTo>
                  <a:lnTo>
                    <a:pt x="281027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DEBE06FC-B6A0-802E-F259-DA1743B7B29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537489" y="7730836"/>
              <a:ext cx="10148" cy="253051"/>
            </a:xfrm>
            <a:custGeom>
              <a:avLst/>
              <a:gdLst>
                <a:gd name="connsiteX0" fmla="*/ 10329 w 10148"/>
                <a:gd name="connsiteY0" fmla="*/ 9201 h 253051"/>
                <a:gd name="connsiteX1" fmla="*/ 5255 w 10148"/>
                <a:gd name="connsiteY1" fmla="*/ 91 h 253051"/>
                <a:gd name="connsiteX2" fmla="*/ 180 w 10148"/>
                <a:gd name="connsiteY2" fmla="*/ 9201 h 253051"/>
                <a:gd name="connsiteX3" fmla="*/ 180 w 10148"/>
                <a:gd name="connsiteY3" fmla="*/ 244032 h 253051"/>
                <a:gd name="connsiteX4" fmla="*/ 5255 w 10148"/>
                <a:gd name="connsiteY4" fmla="*/ 253142 h 253051"/>
                <a:gd name="connsiteX5" fmla="*/ 10329 w 10148"/>
                <a:gd name="connsiteY5" fmla="*/ 244032 h 253051"/>
                <a:gd name="connsiteX6" fmla="*/ 10329 w 10148"/>
                <a:gd name="connsiteY6" fmla="*/ 920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8" h="253051">
                  <a:moveTo>
                    <a:pt x="10329" y="9201"/>
                  </a:moveTo>
                  <a:cubicBezTo>
                    <a:pt x="10329" y="4646"/>
                    <a:pt x="10329" y="91"/>
                    <a:pt x="5255" y="91"/>
                  </a:cubicBezTo>
                  <a:cubicBezTo>
                    <a:pt x="180" y="91"/>
                    <a:pt x="180" y="4646"/>
                    <a:pt x="180" y="9201"/>
                  </a:cubicBezTo>
                  <a:lnTo>
                    <a:pt x="180" y="244032"/>
                  </a:lnTo>
                  <a:cubicBezTo>
                    <a:pt x="180" y="248587"/>
                    <a:pt x="180" y="253142"/>
                    <a:pt x="5255" y="253142"/>
                  </a:cubicBezTo>
                  <a:cubicBezTo>
                    <a:pt x="10329" y="253142"/>
                    <a:pt x="10329" y="248587"/>
                    <a:pt x="10329" y="244032"/>
                  </a:cubicBezTo>
                  <a:lnTo>
                    <a:pt x="10329" y="9201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FD35C4D7-07CA-7CE1-1D38-2B799D74746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611044" y="7673168"/>
              <a:ext cx="112396" cy="50104"/>
            </a:xfrm>
            <a:custGeom>
              <a:avLst/>
              <a:gdLst>
                <a:gd name="connsiteX0" fmla="*/ 90252 w 112396"/>
                <a:gd name="connsiteY0" fmla="*/ 30202 h 50104"/>
                <a:gd name="connsiteX1" fmla="*/ 78327 w 112396"/>
                <a:gd name="connsiteY1" fmla="*/ 45132 h 50104"/>
                <a:gd name="connsiteX2" fmla="*/ 83402 w 112396"/>
                <a:gd name="connsiteY2" fmla="*/ 50193 h 50104"/>
                <a:gd name="connsiteX3" fmla="*/ 88222 w 112396"/>
                <a:gd name="connsiteY3" fmla="*/ 46903 h 50104"/>
                <a:gd name="connsiteX4" fmla="*/ 108266 w 112396"/>
                <a:gd name="connsiteY4" fmla="*/ 30455 h 50104"/>
                <a:gd name="connsiteX5" fmla="*/ 112579 w 112396"/>
                <a:gd name="connsiteY5" fmla="*/ 25141 h 50104"/>
                <a:gd name="connsiteX6" fmla="*/ 109027 w 112396"/>
                <a:gd name="connsiteY6" fmla="*/ 20080 h 50104"/>
                <a:gd name="connsiteX7" fmla="*/ 98625 w 112396"/>
                <a:gd name="connsiteY7" fmla="*/ 5656 h 50104"/>
                <a:gd name="connsiteX8" fmla="*/ 93550 w 112396"/>
                <a:gd name="connsiteY8" fmla="*/ 89 h 50104"/>
                <a:gd name="connsiteX9" fmla="*/ 88476 w 112396"/>
                <a:gd name="connsiteY9" fmla="*/ 5403 h 50104"/>
                <a:gd name="connsiteX10" fmla="*/ 94565 w 112396"/>
                <a:gd name="connsiteY10" fmla="*/ 20080 h 50104"/>
                <a:gd name="connsiteX11" fmla="*/ 9063 w 112396"/>
                <a:gd name="connsiteY11" fmla="*/ 20080 h 50104"/>
                <a:gd name="connsiteX12" fmla="*/ 182 w 112396"/>
                <a:gd name="connsiteY12" fmla="*/ 25141 h 50104"/>
                <a:gd name="connsiteX13" fmla="*/ 9063 w 112396"/>
                <a:gd name="connsiteY13" fmla="*/ 30202 h 50104"/>
                <a:gd name="connsiteX14" fmla="*/ 90252 w 112396"/>
                <a:gd name="connsiteY14" fmla="*/ 30202 h 5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396" h="50104">
                  <a:moveTo>
                    <a:pt x="90252" y="30202"/>
                  </a:moveTo>
                  <a:cubicBezTo>
                    <a:pt x="86700" y="33491"/>
                    <a:pt x="78327" y="40577"/>
                    <a:pt x="78327" y="45132"/>
                  </a:cubicBezTo>
                  <a:cubicBezTo>
                    <a:pt x="78327" y="47662"/>
                    <a:pt x="80864" y="50193"/>
                    <a:pt x="83402" y="50193"/>
                  </a:cubicBezTo>
                  <a:cubicBezTo>
                    <a:pt x="85685" y="50193"/>
                    <a:pt x="86954" y="48421"/>
                    <a:pt x="88222" y="46903"/>
                  </a:cubicBezTo>
                  <a:cubicBezTo>
                    <a:pt x="91267" y="43107"/>
                    <a:pt x="97102" y="36022"/>
                    <a:pt x="108266" y="30455"/>
                  </a:cubicBezTo>
                  <a:cubicBezTo>
                    <a:pt x="110042" y="29442"/>
                    <a:pt x="112579" y="28177"/>
                    <a:pt x="112579" y="25141"/>
                  </a:cubicBezTo>
                  <a:cubicBezTo>
                    <a:pt x="112579" y="22610"/>
                    <a:pt x="110803" y="21345"/>
                    <a:pt x="109027" y="20080"/>
                  </a:cubicBezTo>
                  <a:cubicBezTo>
                    <a:pt x="103445" y="16284"/>
                    <a:pt x="100654" y="11729"/>
                    <a:pt x="98625" y="5656"/>
                  </a:cubicBezTo>
                  <a:cubicBezTo>
                    <a:pt x="98117" y="3378"/>
                    <a:pt x="97102" y="89"/>
                    <a:pt x="93550" y="89"/>
                  </a:cubicBezTo>
                  <a:cubicBezTo>
                    <a:pt x="89998" y="89"/>
                    <a:pt x="88476" y="3378"/>
                    <a:pt x="88476" y="5403"/>
                  </a:cubicBezTo>
                  <a:cubicBezTo>
                    <a:pt x="88476" y="6668"/>
                    <a:pt x="90506" y="14766"/>
                    <a:pt x="94565" y="20080"/>
                  </a:cubicBezTo>
                  <a:lnTo>
                    <a:pt x="9063" y="20080"/>
                  </a:lnTo>
                  <a:cubicBezTo>
                    <a:pt x="4749" y="20080"/>
                    <a:pt x="182" y="20080"/>
                    <a:pt x="182" y="25141"/>
                  </a:cubicBezTo>
                  <a:cubicBezTo>
                    <a:pt x="182" y="30202"/>
                    <a:pt x="4749" y="30202"/>
                    <a:pt x="9063" y="30202"/>
                  </a:cubicBezTo>
                  <a:lnTo>
                    <a:pt x="90252" y="30202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ECDF307E-A4F5-9405-65B2-C2E169F1F6A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591728" y="7745006"/>
              <a:ext cx="114933" cy="178400"/>
            </a:xfrm>
            <a:custGeom>
              <a:avLst/>
              <a:gdLst>
                <a:gd name="connsiteX0" fmla="*/ 59045 w 114933"/>
                <a:gd name="connsiteY0" fmla="*/ 2875 h 178400"/>
                <a:gd name="connsiteX1" fmla="*/ 55747 w 114933"/>
                <a:gd name="connsiteY1" fmla="*/ 91 h 178400"/>
                <a:gd name="connsiteX2" fmla="*/ 24794 w 114933"/>
                <a:gd name="connsiteY2" fmla="*/ 2622 h 178400"/>
                <a:gd name="connsiteX3" fmla="*/ 19973 w 114933"/>
                <a:gd name="connsiteY3" fmla="*/ 7683 h 178400"/>
                <a:gd name="connsiteX4" fmla="*/ 26062 w 114933"/>
                <a:gd name="connsiteY4" fmla="*/ 10719 h 178400"/>
                <a:gd name="connsiteX5" fmla="*/ 38748 w 114933"/>
                <a:gd name="connsiteY5" fmla="*/ 15021 h 178400"/>
                <a:gd name="connsiteX6" fmla="*/ 37987 w 114933"/>
                <a:gd name="connsiteY6" fmla="*/ 20082 h 178400"/>
                <a:gd name="connsiteX7" fmla="*/ 1198 w 114933"/>
                <a:gd name="connsiteY7" fmla="*/ 165840 h 178400"/>
                <a:gd name="connsiteX8" fmla="*/ 183 w 114933"/>
                <a:gd name="connsiteY8" fmla="*/ 171407 h 178400"/>
                <a:gd name="connsiteX9" fmla="*/ 7541 w 114933"/>
                <a:gd name="connsiteY9" fmla="*/ 178492 h 178400"/>
                <a:gd name="connsiteX10" fmla="*/ 16167 w 114933"/>
                <a:gd name="connsiteY10" fmla="*/ 173178 h 178400"/>
                <a:gd name="connsiteX11" fmla="*/ 30375 w 114933"/>
                <a:gd name="connsiteY11" fmla="*/ 117760 h 178400"/>
                <a:gd name="connsiteX12" fmla="*/ 59806 w 114933"/>
                <a:gd name="connsiteY12" fmla="*/ 139269 h 178400"/>
                <a:gd name="connsiteX13" fmla="*/ 59045 w 114933"/>
                <a:gd name="connsiteY13" fmla="*/ 144583 h 178400"/>
                <a:gd name="connsiteX14" fmla="*/ 58030 w 114933"/>
                <a:gd name="connsiteY14" fmla="*/ 153440 h 178400"/>
                <a:gd name="connsiteX15" fmla="*/ 81372 w 114933"/>
                <a:gd name="connsiteY15" fmla="*/ 178492 h 178400"/>
                <a:gd name="connsiteX16" fmla="*/ 101416 w 114933"/>
                <a:gd name="connsiteY16" fmla="*/ 165080 h 178400"/>
                <a:gd name="connsiteX17" fmla="*/ 110550 w 114933"/>
                <a:gd name="connsiteY17" fmla="*/ 139522 h 178400"/>
                <a:gd name="connsiteX18" fmla="*/ 107505 w 114933"/>
                <a:gd name="connsiteY18" fmla="*/ 136992 h 178400"/>
                <a:gd name="connsiteX19" fmla="*/ 103953 w 114933"/>
                <a:gd name="connsiteY19" fmla="*/ 141547 h 178400"/>
                <a:gd name="connsiteX20" fmla="*/ 81880 w 114933"/>
                <a:gd name="connsiteY20" fmla="*/ 172925 h 178400"/>
                <a:gd name="connsiteX21" fmla="*/ 73761 w 114933"/>
                <a:gd name="connsiteY21" fmla="*/ 161032 h 178400"/>
                <a:gd name="connsiteX22" fmla="*/ 75791 w 114933"/>
                <a:gd name="connsiteY22" fmla="*/ 146861 h 178400"/>
                <a:gd name="connsiteX23" fmla="*/ 76806 w 114933"/>
                <a:gd name="connsiteY23" fmla="*/ 139016 h 178400"/>
                <a:gd name="connsiteX24" fmla="*/ 39255 w 114933"/>
                <a:gd name="connsiteY24" fmla="*/ 112446 h 178400"/>
                <a:gd name="connsiteX25" fmla="*/ 61075 w 114933"/>
                <a:gd name="connsiteY25" fmla="*/ 93720 h 178400"/>
                <a:gd name="connsiteX26" fmla="*/ 97357 w 114933"/>
                <a:gd name="connsiteY26" fmla="*/ 69427 h 178400"/>
                <a:gd name="connsiteX27" fmla="*/ 99640 w 114933"/>
                <a:gd name="connsiteY27" fmla="*/ 69680 h 178400"/>
                <a:gd name="connsiteX28" fmla="*/ 104968 w 114933"/>
                <a:gd name="connsiteY28" fmla="*/ 71705 h 178400"/>
                <a:gd name="connsiteX29" fmla="*/ 105983 w 114933"/>
                <a:gd name="connsiteY29" fmla="*/ 72717 h 178400"/>
                <a:gd name="connsiteX30" fmla="*/ 91521 w 114933"/>
                <a:gd name="connsiteY30" fmla="*/ 86382 h 178400"/>
                <a:gd name="connsiteX31" fmla="*/ 101162 w 114933"/>
                <a:gd name="connsiteY31" fmla="*/ 95238 h 178400"/>
                <a:gd name="connsiteX32" fmla="*/ 115117 w 114933"/>
                <a:gd name="connsiteY32" fmla="*/ 79802 h 178400"/>
                <a:gd name="connsiteX33" fmla="*/ 97864 w 114933"/>
                <a:gd name="connsiteY33" fmla="*/ 63860 h 178400"/>
                <a:gd name="connsiteX34" fmla="*/ 60821 w 114933"/>
                <a:gd name="connsiteY34" fmla="*/ 86129 h 178400"/>
                <a:gd name="connsiteX35" fmla="*/ 32659 w 114933"/>
                <a:gd name="connsiteY35" fmla="*/ 109662 h 178400"/>
                <a:gd name="connsiteX36" fmla="*/ 59045 w 114933"/>
                <a:gd name="connsiteY36" fmla="*/ 2875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933" h="178400">
                  <a:moveTo>
                    <a:pt x="59045" y="2875"/>
                  </a:moveTo>
                  <a:cubicBezTo>
                    <a:pt x="59045" y="2622"/>
                    <a:pt x="59045" y="91"/>
                    <a:pt x="55747" y="91"/>
                  </a:cubicBezTo>
                  <a:cubicBezTo>
                    <a:pt x="49912" y="91"/>
                    <a:pt x="31390" y="2116"/>
                    <a:pt x="24794" y="2622"/>
                  </a:cubicBezTo>
                  <a:cubicBezTo>
                    <a:pt x="22764" y="2875"/>
                    <a:pt x="19973" y="3128"/>
                    <a:pt x="19973" y="7683"/>
                  </a:cubicBezTo>
                  <a:cubicBezTo>
                    <a:pt x="19973" y="10719"/>
                    <a:pt x="22256" y="10719"/>
                    <a:pt x="26062" y="10719"/>
                  </a:cubicBezTo>
                  <a:cubicBezTo>
                    <a:pt x="38241" y="10719"/>
                    <a:pt x="38748" y="12491"/>
                    <a:pt x="38748" y="15021"/>
                  </a:cubicBezTo>
                  <a:lnTo>
                    <a:pt x="37987" y="20082"/>
                  </a:lnTo>
                  <a:lnTo>
                    <a:pt x="1198" y="165840"/>
                  </a:lnTo>
                  <a:cubicBezTo>
                    <a:pt x="183" y="169382"/>
                    <a:pt x="183" y="169888"/>
                    <a:pt x="183" y="171407"/>
                  </a:cubicBezTo>
                  <a:cubicBezTo>
                    <a:pt x="183" y="177227"/>
                    <a:pt x="5257" y="178492"/>
                    <a:pt x="7541" y="178492"/>
                  </a:cubicBezTo>
                  <a:cubicBezTo>
                    <a:pt x="10839" y="178492"/>
                    <a:pt x="14645" y="176215"/>
                    <a:pt x="16167" y="173178"/>
                  </a:cubicBezTo>
                  <a:cubicBezTo>
                    <a:pt x="17436" y="170901"/>
                    <a:pt x="28853" y="124086"/>
                    <a:pt x="30375" y="117760"/>
                  </a:cubicBezTo>
                  <a:cubicBezTo>
                    <a:pt x="39002" y="118519"/>
                    <a:pt x="59806" y="122568"/>
                    <a:pt x="59806" y="139269"/>
                  </a:cubicBezTo>
                  <a:cubicBezTo>
                    <a:pt x="59806" y="141041"/>
                    <a:pt x="59806" y="142053"/>
                    <a:pt x="59045" y="144583"/>
                  </a:cubicBezTo>
                  <a:cubicBezTo>
                    <a:pt x="58538" y="147620"/>
                    <a:pt x="58030" y="150657"/>
                    <a:pt x="58030" y="153440"/>
                  </a:cubicBezTo>
                  <a:cubicBezTo>
                    <a:pt x="58030" y="168370"/>
                    <a:pt x="68179" y="178492"/>
                    <a:pt x="81372" y="178492"/>
                  </a:cubicBezTo>
                  <a:cubicBezTo>
                    <a:pt x="88984" y="178492"/>
                    <a:pt x="95834" y="174443"/>
                    <a:pt x="101416" y="165080"/>
                  </a:cubicBezTo>
                  <a:cubicBezTo>
                    <a:pt x="107759" y="153946"/>
                    <a:pt x="110550" y="140028"/>
                    <a:pt x="110550" y="139522"/>
                  </a:cubicBezTo>
                  <a:cubicBezTo>
                    <a:pt x="110550" y="136992"/>
                    <a:pt x="108266" y="136992"/>
                    <a:pt x="107505" y="136992"/>
                  </a:cubicBezTo>
                  <a:cubicBezTo>
                    <a:pt x="104968" y="136992"/>
                    <a:pt x="104714" y="138004"/>
                    <a:pt x="103953" y="141547"/>
                  </a:cubicBezTo>
                  <a:cubicBezTo>
                    <a:pt x="98879" y="160019"/>
                    <a:pt x="93043" y="172925"/>
                    <a:pt x="81880" y="172925"/>
                  </a:cubicBezTo>
                  <a:cubicBezTo>
                    <a:pt x="77059" y="172925"/>
                    <a:pt x="73761" y="170141"/>
                    <a:pt x="73761" y="161032"/>
                  </a:cubicBezTo>
                  <a:cubicBezTo>
                    <a:pt x="73761" y="156730"/>
                    <a:pt x="74776" y="150910"/>
                    <a:pt x="75791" y="146861"/>
                  </a:cubicBezTo>
                  <a:cubicBezTo>
                    <a:pt x="76806" y="142559"/>
                    <a:pt x="76806" y="141547"/>
                    <a:pt x="76806" y="139016"/>
                  </a:cubicBezTo>
                  <a:cubicBezTo>
                    <a:pt x="76806" y="122568"/>
                    <a:pt x="60821" y="115229"/>
                    <a:pt x="39255" y="112446"/>
                  </a:cubicBezTo>
                  <a:cubicBezTo>
                    <a:pt x="47121" y="107891"/>
                    <a:pt x="55240" y="99793"/>
                    <a:pt x="61075" y="93720"/>
                  </a:cubicBezTo>
                  <a:cubicBezTo>
                    <a:pt x="73253" y="80308"/>
                    <a:pt x="84924" y="69427"/>
                    <a:pt x="97357" y="69427"/>
                  </a:cubicBezTo>
                  <a:cubicBezTo>
                    <a:pt x="98879" y="69427"/>
                    <a:pt x="99133" y="69427"/>
                    <a:pt x="99640" y="69680"/>
                  </a:cubicBezTo>
                  <a:cubicBezTo>
                    <a:pt x="102685" y="70186"/>
                    <a:pt x="102938" y="70186"/>
                    <a:pt x="104968" y="71705"/>
                  </a:cubicBezTo>
                  <a:cubicBezTo>
                    <a:pt x="105476" y="71958"/>
                    <a:pt x="105476" y="72211"/>
                    <a:pt x="105983" y="72717"/>
                  </a:cubicBezTo>
                  <a:cubicBezTo>
                    <a:pt x="93805" y="73476"/>
                    <a:pt x="91521" y="83345"/>
                    <a:pt x="91521" y="86382"/>
                  </a:cubicBezTo>
                  <a:cubicBezTo>
                    <a:pt x="91521" y="90430"/>
                    <a:pt x="94312" y="95238"/>
                    <a:pt x="101162" y="95238"/>
                  </a:cubicBezTo>
                  <a:cubicBezTo>
                    <a:pt x="107759" y="95238"/>
                    <a:pt x="115117" y="89671"/>
                    <a:pt x="115117" y="79802"/>
                  </a:cubicBezTo>
                  <a:cubicBezTo>
                    <a:pt x="115117" y="72211"/>
                    <a:pt x="109281" y="63860"/>
                    <a:pt x="97864" y="63860"/>
                  </a:cubicBezTo>
                  <a:cubicBezTo>
                    <a:pt x="90760" y="63860"/>
                    <a:pt x="79089" y="65884"/>
                    <a:pt x="60821" y="86129"/>
                  </a:cubicBezTo>
                  <a:cubicBezTo>
                    <a:pt x="52195" y="95744"/>
                    <a:pt x="42300" y="105867"/>
                    <a:pt x="32659" y="109662"/>
                  </a:cubicBezTo>
                  <a:lnTo>
                    <a:pt x="59045" y="2875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72CDF7CA-0263-D86D-3EF6-5E05DAE4BED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748039" y="7730836"/>
              <a:ext cx="10148" cy="253051"/>
            </a:xfrm>
            <a:custGeom>
              <a:avLst/>
              <a:gdLst>
                <a:gd name="connsiteX0" fmla="*/ 10337 w 10148"/>
                <a:gd name="connsiteY0" fmla="*/ 9201 h 253051"/>
                <a:gd name="connsiteX1" fmla="*/ 5263 w 10148"/>
                <a:gd name="connsiteY1" fmla="*/ 91 h 253051"/>
                <a:gd name="connsiteX2" fmla="*/ 188 w 10148"/>
                <a:gd name="connsiteY2" fmla="*/ 9201 h 253051"/>
                <a:gd name="connsiteX3" fmla="*/ 188 w 10148"/>
                <a:gd name="connsiteY3" fmla="*/ 244032 h 253051"/>
                <a:gd name="connsiteX4" fmla="*/ 5263 w 10148"/>
                <a:gd name="connsiteY4" fmla="*/ 253142 h 253051"/>
                <a:gd name="connsiteX5" fmla="*/ 10337 w 10148"/>
                <a:gd name="connsiteY5" fmla="*/ 244032 h 253051"/>
                <a:gd name="connsiteX6" fmla="*/ 10337 w 10148"/>
                <a:gd name="connsiteY6" fmla="*/ 920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48" h="253051">
                  <a:moveTo>
                    <a:pt x="10337" y="9201"/>
                  </a:moveTo>
                  <a:cubicBezTo>
                    <a:pt x="10337" y="4646"/>
                    <a:pt x="10337" y="91"/>
                    <a:pt x="5263" y="91"/>
                  </a:cubicBezTo>
                  <a:cubicBezTo>
                    <a:pt x="188" y="91"/>
                    <a:pt x="188" y="4646"/>
                    <a:pt x="188" y="9201"/>
                  </a:cubicBezTo>
                  <a:lnTo>
                    <a:pt x="188" y="244032"/>
                  </a:lnTo>
                  <a:cubicBezTo>
                    <a:pt x="188" y="248587"/>
                    <a:pt x="188" y="253142"/>
                    <a:pt x="5263" y="253142"/>
                  </a:cubicBezTo>
                  <a:cubicBezTo>
                    <a:pt x="10337" y="253142"/>
                    <a:pt x="10337" y="248587"/>
                    <a:pt x="10337" y="244032"/>
                  </a:cubicBezTo>
                  <a:lnTo>
                    <a:pt x="10337" y="9201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3E008ED3-1696-9014-6C64-9EAEF5E0C0C8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903453" y="7608023"/>
              <a:ext cx="168721" cy="59213"/>
            </a:xfrm>
            <a:custGeom>
              <a:avLst/>
              <a:gdLst>
                <a:gd name="connsiteX0" fmla="*/ 160291 w 168721"/>
                <a:gd name="connsiteY0" fmla="*/ 10205 h 59213"/>
                <a:gd name="connsiteX1" fmla="*/ 168917 w 168721"/>
                <a:gd name="connsiteY1" fmla="*/ 5144 h 59213"/>
                <a:gd name="connsiteX2" fmla="*/ 160544 w 168721"/>
                <a:gd name="connsiteY2" fmla="*/ 83 h 59213"/>
                <a:gd name="connsiteX3" fmla="*/ 8568 w 168721"/>
                <a:gd name="connsiteY3" fmla="*/ 83 h 59213"/>
                <a:gd name="connsiteX4" fmla="*/ 195 w 168721"/>
                <a:gd name="connsiteY4" fmla="*/ 5144 h 59213"/>
                <a:gd name="connsiteX5" fmla="*/ 8822 w 168721"/>
                <a:gd name="connsiteY5" fmla="*/ 10205 h 59213"/>
                <a:gd name="connsiteX6" fmla="*/ 160291 w 168721"/>
                <a:gd name="connsiteY6" fmla="*/ 10205 h 59213"/>
                <a:gd name="connsiteX7" fmla="*/ 160544 w 168721"/>
                <a:gd name="connsiteY7" fmla="*/ 59296 h 59213"/>
                <a:gd name="connsiteX8" fmla="*/ 168917 w 168721"/>
                <a:gd name="connsiteY8" fmla="*/ 54235 h 59213"/>
                <a:gd name="connsiteX9" fmla="*/ 160291 w 168721"/>
                <a:gd name="connsiteY9" fmla="*/ 49174 h 59213"/>
                <a:gd name="connsiteX10" fmla="*/ 8822 w 168721"/>
                <a:gd name="connsiteY10" fmla="*/ 49174 h 59213"/>
                <a:gd name="connsiteX11" fmla="*/ 195 w 168721"/>
                <a:gd name="connsiteY11" fmla="*/ 54235 h 59213"/>
                <a:gd name="connsiteX12" fmla="*/ 8568 w 168721"/>
                <a:gd name="connsiteY12" fmla="*/ 59296 h 59213"/>
                <a:gd name="connsiteX13" fmla="*/ 160544 w 168721"/>
                <a:gd name="connsiteY13" fmla="*/ 59296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21" h="59213">
                  <a:moveTo>
                    <a:pt x="160291" y="10205"/>
                  </a:moveTo>
                  <a:cubicBezTo>
                    <a:pt x="164096" y="10205"/>
                    <a:pt x="168917" y="10205"/>
                    <a:pt x="168917" y="5144"/>
                  </a:cubicBezTo>
                  <a:cubicBezTo>
                    <a:pt x="168917" y="83"/>
                    <a:pt x="164096" y="83"/>
                    <a:pt x="160544" y="83"/>
                  </a:cubicBezTo>
                  <a:lnTo>
                    <a:pt x="8568" y="83"/>
                  </a:lnTo>
                  <a:cubicBezTo>
                    <a:pt x="5016" y="83"/>
                    <a:pt x="195" y="83"/>
                    <a:pt x="195" y="5144"/>
                  </a:cubicBezTo>
                  <a:cubicBezTo>
                    <a:pt x="195" y="10205"/>
                    <a:pt x="5016" y="10205"/>
                    <a:pt x="8822" y="10205"/>
                  </a:cubicBezTo>
                  <a:lnTo>
                    <a:pt x="160291" y="10205"/>
                  </a:lnTo>
                  <a:close/>
                  <a:moveTo>
                    <a:pt x="160544" y="59296"/>
                  </a:moveTo>
                  <a:cubicBezTo>
                    <a:pt x="164096" y="59296"/>
                    <a:pt x="168917" y="59296"/>
                    <a:pt x="168917" y="54235"/>
                  </a:cubicBezTo>
                  <a:cubicBezTo>
                    <a:pt x="168917" y="49174"/>
                    <a:pt x="164096" y="49174"/>
                    <a:pt x="160291" y="49174"/>
                  </a:cubicBezTo>
                  <a:lnTo>
                    <a:pt x="8822" y="49174"/>
                  </a:lnTo>
                  <a:cubicBezTo>
                    <a:pt x="5016" y="49174"/>
                    <a:pt x="195" y="49174"/>
                    <a:pt x="195" y="54235"/>
                  </a:cubicBezTo>
                  <a:cubicBezTo>
                    <a:pt x="195" y="59296"/>
                    <a:pt x="5016" y="59296"/>
                    <a:pt x="8568" y="59296"/>
                  </a:cubicBezTo>
                  <a:lnTo>
                    <a:pt x="160544" y="59296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B18DBF33-45D8-2BC2-DCD5-E7A85928F81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185219" y="7234309"/>
              <a:ext cx="230628" cy="759153"/>
            </a:xfrm>
            <a:custGeom>
              <a:avLst/>
              <a:gdLst>
                <a:gd name="connsiteX0" fmla="*/ 35219 w 230628"/>
                <a:gd name="connsiteY0" fmla="*/ 379641 h 759153"/>
                <a:gd name="connsiteX1" fmla="*/ 1728 w 230628"/>
                <a:gd name="connsiteY1" fmla="*/ 445434 h 759153"/>
                <a:gd name="connsiteX2" fmla="*/ 206 w 230628"/>
                <a:gd name="connsiteY2" fmla="*/ 448724 h 759153"/>
                <a:gd name="connsiteX3" fmla="*/ 3758 w 230628"/>
                <a:gd name="connsiteY3" fmla="*/ 452773 h 759153"/>
                <a:gd name="connsiteX4" fmla="*/ 21011 w 230628"/>
                <a:gd name="connsiteY4" fmla="*/ 419370 h 759153"/>
                <a:gd name="connsiteX5" fmla="*/ 79619 w 230628"/>
                <a:gd name="connsiteY5" fmla="*/ 759218 h 759153"/>
                <a:gd name="connsiteX6" fmla="*/ 90275 w 230628"/>
                <a:gd name="connsiteY6" fmla="*/ 752638 h 759153"/>
                <a:gd name="connsiteX7" fmla="*/ 230834 w 230628"/>
                <a:gd name="connsiteY7" fmla="*/ 5126 h 759153"/>
                <a:gd name="connsiteX8" fmla="*/ 225760 w 230628"/>
                <a:gd name="connsiteY8" fmla="*/ 65 h 759153"/>
                <a:gd name="connsiteX9" fmla="*/ 220178 w 230628"/>
                <a:gd name="connsiteY9" fmla="*/ 7656 h 759153"/>
                <a:gd name="connsiteX10" fmla="*/ 90275 w 230628"/>
                <a:gd name="connsiteY10" fmla="*/ 697220 h 759153"/>
                <a:gd name="connsiteX11" fmla="*/ 90022 w 230628"/>
                <a:gd name="connsiteY11" fmla="*/ 697220 h 759153"/>
                <a:gd name="connsiteX12" fmla="*/ 35219 w 230628"/>
                <a:gd name="connsiteY12" fmla="*/ 379641 h 75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628" h="759153">
                  <a:moveTo>
                    <a:pt x="35219" y="379641"/>
                  </a:moveTo>
                  <a:lnTo>
                    <a:pt x="1728" y="445434"/>
                  </a:lnTo>
                  <a:cubicBezTo>
                    <a:pt x="459" y="447965"/>
                    <a:pt x="206" y="448471"/>
                    <a:pt x="206" y="448724"/>
                  </a:cubicBezTo>
                  <a:cubicBezTo>
                    <a:pt x="206" y="449736"/>
                    <a:pt x="3504" y="452520"/>
                    <a:pt x="3758" y="452773"/>
                  </a:cubicBezTo>
                  <a:lnTo>
                    <a:pt x="21011" y="419370"/>
                  </a:lnTo>
                  <a:lnTo>
                    <a:pt x="79619" y="759218"/>
                  </a:lnTo>
                  <a:cubicBezTo>
                    <a:pt x="87484" y="759218"/>
                    <a:pt x="89007" y="759218"/>
                    <a:pt x="90275" y="752638"/>
                  </a:cubicBezTo>
                  <a:lnTo>
                    <a:pt x="230834" y="5126"/>
                  </a:lnTo>
                  <a:cubicBezTo>
                    <a:pt x="230834" y="2342"/>
                    <a:pt x="228805" y="65"/>
                    <a:pt x="225760" y="65"/>
                  </a:cubicBezTo>
                  <a:cubicBezTo>
                    <a:pt x="221701" y="65"/>
                    <a:pt x="220939" y="3354"/>
                    <a:pt x="220178" y="7656"/>
                  </a:cubicBezTo>
                  <a:lnTo>
                    <a:pt x="90275" y="697220"/>
                  </a:lnTo>
                  <a:lnTo>
                    <a:pt x="90022" y="697220"/>
                  </a:lnTo>
                  <a:lnTo>
                    <a:pt x="35219" y="379641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93D26135-EDC7-6556-94CA-941427F942F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410774" y="7234310"/>
              <a:ext cx="2877595" cy="10121"/>
            </a:xfrm>
            <a:custGeom>
              <a:avLst/>
              <a:gdLst>
                <a:gd name="connsiteX0" fmla="*/ 0 w 2877595"/>
                <a:gd name="connsiteY0" fmla="*/ 0 h 10121"/>
                <a:gd name="connsiteX1" fmla="*/ 2877596 w 2877595"/>
                <a:gd name="connsiteY1" fmla="*/ 0 h 10121"/>
                <a:gd name="connsiteX2" fmla="*/ 2877596 w 2877595"/>
                <a:gd name="connsiteY2" fmla="*/ 10121 h 10121"/>
                <a:gd name="connsiteX3" fmla="*/ 0 w 2877595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7595" h="10121">
                  <a:moveTo>
                    <a:pt x="0" y="0"/>
                  </a:moveTo>
                  <a:lnTo>
                    <a:pt x="2877596" y="0"/>
                  </a:lnTo>
                  <a:lnTo>
                    <a:pt x="2877596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01E13044-2319-F830-2C0D-5B50D8CF6A0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424221" y="7522492"/>
              <a:ext cx="126604" cy="230276"/>
            </a:xfrm>
            <a:custGeom>
              <a:avLst/>
              <a:gdLst>
                <a:gd name="connsiteX0" fmla="*/ 79883 w 126604"/>
                <a:gd name="connsiteY0" fmla="*/ 77263 h 230276"/>
                <a:gd name="connsiteX1" fmla="*/ 101702 w 126604"/>
                <a:gd name="connsiteY1" fmla="*/ 77263 h 230276"/>
                <a:gd name="connsiteX2" fmla="*/ 109314 w 126604"/>
                <a:gd name="connsiteY2" fmla="*/ 72202 h 230276"/>
                <a:gd name="connsiteX3" fmla="*/ 102464 w 126604"/>
                <a:gd name="connsiteY3" fmla="*/ 69419 h 230276"/>
                <a:gd name="connsiteX4" fmla="*/ 81405 w 126604"/>
                <a:gd name="connsiteY4" fmla="*/ 69419 h 230276"/>
                <a:gd name="connsiteX5" fmla="*/ 86733 w 126604"/>
                <a:gd name="connsiteY5" fmla="*/ 40571 h 230276"/>
                <a:gd name="connsiteX6" fmla="*/ 92822 w 126604"/>
                <a:gd name="connsiteY6" fmla="*/ 14253 h 230276"/>
                <a:gd name="connsiteX7" fmla="*/ 104747 w 126604"/>
                <a:gd name="connsiteY7" fmla="*/ 5650 h 230276"/>
                <a:gd name="connsiteX8" fmla="*/ 117179 w 126604"/>
                <a:gd name="connsiteY8" fmla="*/ 10205 h 230276"/>
                <a:gd name="connsiteX9" fmla="*/ 103478 w 126604"/>
                <a:gd name="connsiteY9" fmla="*/ 23869 h 230276"/>
                <a:gd name="connsiteX10" fmla="*/ 112866 w 126604"/>
                <a:gd name="connsiteY10" fmla="*/ 32726 h 230276"/>
                <a:gd name="connsiteX11" fmla="*/ 126820 w 126604"/>
                <a:gd name="connsiteY11" fmla="*/ 17543 h 230276"/>
                <a:gd name="connsiteX12" fmla="*/ 104747 w 126604"/>
                <a:gd name="connsiteY12" fmla="*/ 83 h 230276"/>
                <a:gd name="connsiteX13" fmla="*/ 72525 w 126604"/>
                <a:gd name="connsiteY13" fmla="*/ 29690 h 230276"/>
                <a:gd name="connsiteX14" fmla="*/ 64152 w 126604"/>
                <a:gd name="connsiteY14" fmla="*/ 69419 h 230276"/>
                <a:gd name="connsiteX15" fmla="*/ 46646 w 126604"/>
                <a:gd name="connsiteY15" fmla="*/ 69419 h 230276"/>
                <a:gd name="connsiteX16" fmla="*/ 39034 w 126604"/>
                <a:gd name="connsiteY16" fmla="*/ 74226 h 230276"/>
                <a:gd name="connsiteX17" fmla="*/ 46138 w 126604"/>
                <a:gd name="connsiteY17" fmla="*/ 77263 h 230276"/>
                <a:gd name="connsiteX18" fmla="*/ 62884 w 126604"/>
                <a:gd name="connsiteY18" fmla="*/ 77263 h 230276"/>
                <a:gd name="connsiteX19" fmla="*/ 43855 w 126604"/>
                <a:gd name="connsiteY19" fmla="*/ 177218 h 230276"/>
                <a:gd name="connsiteX20" fmla="*/ 21782 w 126604"/>
                <a:gd name="connsiteY20" fmla="*/ 224792 h 230276"/>
                <a:gd name="connsiteX21" fmla="*/ 9603 w 126604"/>
                <a:gd name="connsiteY21" fmla="*/ 220237 h 230276"/>
                <a:gd name="connsiteX22" fmla="*/ 23558 w 126604"/>
                <a:gd name="connsiteY22" fmla="*/ 206572 h 230276"/>
                <a:gd name="connsiteX23" fmla="*/ 14170 w 126604"/>
                <a:gd name="connsiteY23" fmla="*/ 197715 h 230276"/>
                <a:gd name="connsiteX24" fmla="*/ 216 w 126604"/>
                <a:gd name="connsiteY24" fmla="*/ 212898 h 230276"/>
                <a:gd name="connsiteX25" fmla="*/ 21782 w 126604"/>
                <a:gd name="connsiteY25" fmla="*/ 230359 h 230276"/>
                <a:gd name="connsiteX26" fmla="*/ 50452 w 126604"/>
                <a:gd name="connsiteY26" fmla="*/ 205813 h 230276"/>
                <a:gd name="connsiteX27" fmla="*/ 64660 w 126604"/>
                <a:gd name="connsiteY27" fmla="*/ 157480 h 230276"/>
                <a:gd name="connsiteX28" fmla="*/ 79883 w 126604"/>
                <a:gd name="connsiteY28" fmla="*/ 77263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604" h="230276">
                  <a:moveTo>
                    <a:pt x="79883" y="77263"/>
                  </a:moveTo>
                  <a:lnTo>
                    <a:pt x="101702" y="77263"/>
                  </a:lnTo>
                  <a:cubicBezTo>
                    <a:pt x="106777" y="77263"/>
                    <a:pt x="109314" y="77263"/>
                    <a:pt x="109314" y="72202"/>
                  </a:cubicBezTo>
                  <a:cubicBezTo>
                    <a:pt x="109314" y="69419"/>
                    <a:pt x="106777" y="69419"/>
                    <a:pt x="102464" y="69419"/>
                  </a:cubicBezTo>
                  <a:lnTo>
                    <a:pt x="81405" y="69419"/>
                  </a:lnTo>
                  <a:lnTo>
                    <a:pt x="86733" y="40571"/>
                  </a:lnTo>
                  <a:cubicBezTo>
                    <a:pt x="87748" y="35257"/>
                    <a:pt x="91300" y="17290"/>
                    <a:pt x="92822" y="14253"/>
                  </a:cubicBezTo>
                  <a:cubicBezTo>
                    <a:pt x="95106" y="9445"/>
                    <a:pt x="99419" y="5650"/>
                    <a:pt x="104747" y="5650"/>
                  </a:cubicBezTo>
                  <a:cubicBezTo>
                    <a:pt x="105762" y="5650"/>
                    <a:pt x="112359" y="5650"/>
                    <a:pt x="117179" y="10205"/>
                  </a:cubicBezTo>
                  <a:cubicBezTo>
                    <a:pt x="106016" y="11217"/>
                    <a:pt x="103478" y="20074"/>
                    <a:pt x="103478" y="23869"/>
                  </a:cubicBezTo>
                  <a:cubicBezTo>
                    <a:pt x="103478" y="29690"/>
                    <a:pt x="108045" y="32726"/>
                    <a:pt x="112866" y="32726"/>
                  </a:cubicBezTo>
                  <a:cubicBezTo>
                    <a:pt x="119463" y="32726"/>
                    <a:pt x="126820" y="27159"/>
                    <a:pt x="126820" y="17543"/>
                  </a:cubicBezTo>
                  <a:cubicBezTo>
                    <a:pt x="126820" y="5903"/>
                    <a:pt x="115149" y="83"/>
                    <a:pt x="104747" y="83"/>
                  </a:cubicBezTo>
                  <a:cubicBezTo>
                    <a:pt x="96121" y="83"/>
                    <a:pt x="80137" y="4637"/>
                    <a:pt x="72525" y="29690"/>
                  </a:cubicBezTo>
                  <a:cubicBezTo>
                    <a:pt x="71003" y="35004"/>
                    <a:pt x="70242" y="37534"/>
                    <a:pt x="64152" y="69419"/>
                  </a:cubicBezTo>
                  <a:lnTo>
                    <a:pt x="46646" y="69419"/>
                  </a:lnTo>
                  <a:cubicBezTo>
                    <a:pt x="41825" y="69419"/>
                    <a:pt x="39034" y="69419"/>
                    <a:pt x="39034" y="74226"/>
                  </a:cubicBezTo>
                  <a:cubicBezTo>
                    <a:pt x="39034" y="77263"/>
                    <a:pt x="41318" y="77263"/>
                    <a:pt x="46138" y="77263"/>
                  </a:cubicBezTo>
                  <a:lnTo>
                    <a:pt x="62884" y="77263"/>
                  </a:lnTo>
                  <a:lnTo>
                    <a:pt x="43855" y="177218"/>
                  </a:lnTo>
                  <a:cubicBezTo>
                    <a:pt x="39288" y="201764"/>
                    <a:pt x="34975" y="224792"/>
                    <a:pt x="21782" y="224792"/>
                  </a:cubicBezTo>
                  <a:cubicBezTo>
                    <a:pt x="20767" y="224792"/>
                    <a:pt x="14424" y="224792"/>
                    <a:pt x="9603" y="220237"/>
                  </a:cubicBezTo>
                  <a:cubicBezTo>
                    <a:pt x="21274" y="219478"/>
                    <a:pt x="23558" y="210368"/>
                    <a:pt x="23558" y="206572"/>
                  </a:cubicBezTo>
                  <a:cubicBezTo>
                    <a:pt x="23558" y="200752"/>
                    <a:pt x="18991" y="197715"/>
                    <a:pt x="14170" y="197715"/>
                  </a:cubicBezTo>
                  <a:cubicBezTo>
                    <a:pt x="7573" y="197715"/>
                    <a:pt x="216" y="203283"/>
                    <a:pt x="216" y="212898"/>
                  </a:cubicBezTo>
                  <a:cubicBezTo>
                    <a:pt x="216" y="224286"/>
                    <a:pt x="11379" y="230359"/>
                    <a:pt x="21782" y="230359"/>
                  </a:cubicBezTo>
                  <a:cubicBezTo>
                    <a:pt x="35736" y="230359"/>
                    <a:pt x="45885" y="215429"/>
                    <a:pt x="50452" y="205813"/>
                  </a:cubicBezTo>
                  <a:cubicBezTo>
                    <a:pt x="58571" y="189871"/>
                    <a:pt x="64406" y="159252"/>
                    <a:pt x="64660" y="157480"/>
                  </a:cubicBezTo>
                  <a:lnTo>
                    <a:pt x="79883" y="77263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067A1403-F7EA-ED8D-34C0-E025C6B96C0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587418" y="7511105"/>
              <a:ext cx="58862" cy="253051"/>
            </a:xfrm>
            <a:custGeom>
              <a:avLst/>
              <a:gdLst>
                <a:gd name="connsiteX0" fmla="*/ 59084 w 58862"/>
                <a:gd name="connsiteY0" fmla="*/ 250603 h 253051"/>
                <a:gd name="connsiteX1" fmla="*/ 54771 w 58862"/>
                <a:gd name="connsiteY1" fmla="*/ 245036 h 253051"/>
                <a:gd name="connsiteX2" fmla="*/ 14937 w 58862"/>
                <a:gd name="connsiteY2" fmla="*/ 126608 h 253051"/>
                <a:gd name="connsiteX3" fmla="*/ 55786 w 58862"/>
                <a:gd name="connsiteY3" fmla="*/ 6915 h 253051"/>
                <a:gd name="connsiteX4" fmla="*/ 59084 w 58862"/>
                <a:gd name="connsiteY4" fmla="*/ 2613 h 253051"/>
                <a:gd name="connsiteX5" fmla="*/ 56547 w 58862"/>
                <a:gd name="connsiteY5" fmla="*/ 83 h 253051"/>
                <a:gd name="connsiteX6" fmla="*/ 16206 w 58862"/>
                <a:gd name="connsiteY6" fmla="*/ 49427 h 253051"/>
                <a:gd name="connsiteX7" fmla="*/ 222 w 58862"/>
                <a:gd name="connsiteY7" fmla="*/ 126608 h 253051"/>
                <a:gd name="connsiteX8" fmla="*/ 16967 w 58862"/>
                <a:gd name="connsiteY8" fmla="*/ 205560 h 253051"/>
                <a:gd name="connsiteX9" fmla="*/ 56547 w 58862"/>
                <a:gd name="connsiteY9" fmla="*/ 253134 h 253051"/>
                <a:gd name="connsiteX10" fmla="*/ 59084 w 58862"/>
                <a:gd name="connsiteY10" fmla="*/ 25060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62" h="253051">
                  <a:moveTo>
                    <a:pt x="59084" y="250603"/>
                  </a:moveTo>
                  <a:cubicBezTo>
                    <a:pt x="59084" y="249844"/>
                    <a:pt x="59084" y="249338"/>
                    <a:pt x="54771" y="245036"/>
                  </a:cubicBezTo>
                  <a:cubicBezTo>
                    <a:pt x="23056" y="213152"/>
                    <a:pt x="14937" y="165325"/>
                    <a:pt x="14937" y="126608"/>
                  </a:cubicBezTo>
                  <a:cubicBezTo>
                    <a:pt x="14937" y="82577"/>
                    <a:pt x="24578" y="38546"/>
                    <a:pt x="55786" y="6915"/>
                  </a:cubicBezTo>
                  <a:cubicBezTo>
                    <a:pt x="59084" y="3878"/>
                    <a:pt x="59084" y="3372"/>
                    <a:pt x="59084" y="2613"/>
                  </a:cubicBezTo>
                  <a:cubicBezTo>
                    <a:pt x="59084" y="842"/>
                    <a:pt x="58069" y="83"/>
                    <a:pt x="56547" y="83"/>
                  </a:cubicBezTo>
                  <a:cubicBezTo>
                    <a:pt x="54010" y="83"/>
                    <a:pt x="31175" y="17290"/>
                    <a:pt x="16206" y="49427"/>
                  </a:cubicBezTo>
                  <a:cubicBezTo>
                    <a:pt x="3266" y="77263"/>
                    <a:pt x="222" y="105352"/>
                    <a:pt x="222" y="126608"/>
                  </a:cubicBezTo>
                  <a:cubicBezTo>
                    <a:pt x="222" y="146346"/>
                    <a:pt x="3013" y="176965"/>
                    <a:pt x="16967" y="205560"/>
                  </a:cubicBezTo>
                  <a:cubicBezTo>
                    <a:pt x="32190" y="236685"/>
                    <a:pt x="54010" y="253134"/>
                    <a:pt x="56547" y="253134"/>
                  </a:cubicBezTo>
                  <a:cubicBezTo>
                    <a:pt x="58069" y="253134"/>
                    <a:pt x="59084" y="252374"/>
                    <a:pt x="59084" y="250603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AFCCB09F-B1F4-6889-62C8-9618199D0C0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668326" y="7589045"/>
              <a:ext cx="103262" cy="114632"/>
            </a:xfrm>
            <a:custGeom>
              <a:avLst/>
              <a:gdLst>
                <a:gd name="connsiteX0" fmla="*/ 15195 w 103262"/>
                <a:gd name="connsiteY0" fmla="*/ 97001 h 114632"/>
                <a:gd name="connsiteX1" fmla="*/ 12911 w 103262"/>
                <a:gd name="connsiteY1" fmla="*/ 107882 h 114632"/>
                <a:gd name="connsiteX2" fmla="*/ 20269 w 103262"/>
                <a:gd name="connsiteY2" fmla="*/ 114715 h 114632"/>
                <a:gd name="connsiteX3" fmla="*/ 29657 w 103262"/>
                <a:gd name="connsiteY3" fmla="*/ 107629 h 114632"/>
                <a:gd name="connsiteX4" fmla="*/ 39805 w 103262"/>
                <a:gd name="connsiteY4" fmla="*/ 67647 h 114632"/>
                <a:gd name="connsiteX5" fmla="*/ 47924 w 103262"/>
                <a:gd name="connsiteY5" fmla="*/ 34751 h 114632"/>
                <a:gd name="connsiteX6" fmla="*/ 62132 w 103262"/>
                <a:gd name="connsiteY6" fmla="*/ 14000 h 114632"/>
                <a:gd name="connsiteX7" fmla="*/ 82430 w 103262"/>
                <a:gd name="connsiteY7" fmla="*/ 5650 h 114632"/>
                <a:gd name="connsiteX8" fmla="*/ 93086 w 103262"/>
                <a:gd name="connsiteY8" fmla="*/ 8686 h 114632"/>
                <a:gd name="connsiteX9" fmla="*/ 79893 w 103262"/>
                <a:gd name="connsiteY9" fmla="*/ 22604 h 114632"/>
                <a:gd name="connsiteX10" fmla="*/ 89534 w 103262"/>
                <a:gd name="connsiteY10" fmla="*/ 31461 h 114632"/>
                <a:gd name="connsiteX11" fmla="*/ 103488 w 103262"/>
                <a:gd name="connsiteY11" fmla="*/ 16531 h 114632"/>
                <a:gd name="connsiteX12" fmla="*/ 82430 w 103262"/>
                <a:gd name="connsiteY12" fmla="*/ 83 h 114632"/>
                <a:gd name="connsiteX13" fmla="*/ 49954 w 103262"/>
                <a:gd name="connsiteY13" fmla="*/ 19567 h 114632"/>
                <a:gd name="connsiteX14" fmla="*/ 26866 w 103262"/>
                <a:gd name="connsiteY14" fmla="*/ 83 h 114632"/>
                <a:gd name="connsiteX15" fmla="*/ 8091 w 103262"/>
                <a:gd name="connsiteY15" fmla="*/ 14506 h 114632"/>
                <a:gd name="connsiteX16" fmla="*/ 226 w 103262"/>
                <a:gd name="connsiteY16" fmla="*/ 39052 h 114632"/>
                <a:gd name="connsiteX17" fmla="*/ 3270 w 103262"/>
                <a:gd name="connsiteY17" fmla="*/ 41583 h 114632"/>
                <a:gd name="connsiteX18" fmla="*/ 7583 w 103262"/>
                <a:gd name="connsiteY18" fmla="*/ 35763 h 114632"/>
                <a:gd name="connsiteX19" fmla="*/ 26105 w 103262"/>
                <a:gd name="connsiteY19" fmla="*/ 5650 h 114632"/>
                <a:gd name="connsiteX20" fmla="*/ 33970 w 103262"/>
                <a:gd name="connsiteY20" fmla="*/ 17290 h 114632"/>
                <a:gd name="connsiteX21" fmla="*/ 29910 w 103262"/>
                <a:gd name="connsiteY21" fmla="*/ 38546 h 114632"/>
                <a:gd name="connsiteX22" fmla="*/ 15195 w 103262"/>
                <a:gd name="connsiteY22" fmla="*/ 97001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262" h="114632">
                  <a:moveTo>
                    <a:pt x="15195" y="97001"/>
                  </a:moveTo>
                  <a:cubicBezTo>
                    <a:pt x="14434" y="100797"/>
                    <a:pt x="12911" y="106617"/>
                    <a:pt x="12911" y="107882"/>
                  </a:cubicBezTo>
                  <a:cubicBezTo>
                    <a:pt x="12911" y="112437"/>
                    <a:pt x="16463" y="114715"/>
                    <a:pt x="20269" y="114715"/>
                  </a:cubicBezTo>
                  <a:cubicBezTo>
                    <a:pt x="23314" y="114715"/>
                    <a:pt x="27881" y="112690"/>
                    <a:pt x="29657" y="107629"/>
                  </a:cubicBezTo>
                  <a:cubicBezTo>
                    <a:pt x="30164" y="106617"/>
                    <a:pt x="38790" y="72202"/>
                    <a:pt x="39805" y="67647"/>
                  </a:cubicBezTo>
                  <a:cubicBezTo>
                    <a:pt x="41835" y="59296"/>
                    <a:pt x="46402" y="41583"/>
                    <a:pt x="47924" y="34751"/>
                  </a:cubicBezTo>
                  <a:cubicBezTo>
                    <a:pt x="48939" y="31461"/>
                    <a:pt x="56043" y="19567"/>
                    <a:pt x="62132" y="14000"/>
                  </a:cubicBezTo>
                  <a:cubicBezTo>
                    <a:pt x="64162" y="12229"/>
                    <a:pt x="71520" y="5650"/>
                    <a:pt x="82430" y="5650"/>
                  </a:cubicBezTo>
                  <a:cubicBezTo>
                    <a:pt x="89026" y="5650"/>
                    <a:pt x="92832" y="8686"/>
                    <a:pt x="93086" y="8686"/>
                  </a:cubicBezTo>
                  <a:cubicBezTo>
                    <a:pt x="85474" y="9952"/>
                    <a:pt x="79893" y="16025"/>
                    <a:pt x="79893" y="22604"/>
                  </a:cubicBezTo>
                  <a:cubicBezTo>
                    <a:pt x="79893" y="26653"/>
                    <a:pt x="82684" y="31461"/>
                    <a:pt x="89534" y="31461"/>
                  </a:cubicBezTo>
                  <a:cubicBezTo>
                    <a:pt x="96384" y="31461"/>
                    <a:pt x="103488" y="25641"/>
                    <a:pt x="103488" y="16531"/>
                  </a:cubicBezTo>
                  <a:cubicBezTo>
                    <a:pt x="103488" y="7674"/>
                    <a:pt x="95369" y="83"/>
                    <a:pt x="82430" y="83"/>
                  </a:cubicBezTo>
                  <a:cubicBezTo>
                    <a:pt x="65938" y="83"/>
                    <a:pt x="54775" y="12482"/>
                    <a:pt x="49954" y="19567"/>
                  </a:cubicBezTo>
                  <a:cubicBezTo>
                    <a:pt x="47924" y="8180"/>
                    <a:pt x="38790" y="83"/>
                    <a:pt x="26866" y="83"/>
                  </a:cubicBezTo>
                  <a:cubicBezTo>
                    <a:pt x="15195" y="83"/>
                    <a:pt x="10374" y="9952"/>
                    <a:pt x="8091" y="14506"/>
                  </a:cubicBezTo>
                  <a:cubicBezTo>
                    <a:pt x="3524" y="23110"/>
                    <a:pt x="226" y="38293"/>
                    <a:pt x="226" y="39052"/>
                  </a:cubicBezTo>
                  <a:cubicBezTo>
                    <a:pt x="226" y="41583"/>
                    <a:pt x="2763" y="41583"/>
                    <a:pt x="3270" y="41583"/>
                  </a:cubicBezTo>
                  <a:cubicBezTo>
                    <a:pt x="5807" y="41583"/>
                    <a:pt x="6061" y="41330"/>
                    <a:pt x="7583" y="35763"/>
                  </a:cubicBezTo>
                  <a:cubicBezTo>
                    <a:pt x="11896" y="17796"/>
                    <a:pt x="16971" y="5650"/>
                    <a:pt x="26105" y="5650"/>
                  </a:cubicBezTo>
                  <a:cubicBezTo>
                    <a:pt x="30418" y="5650"/>
                    <a:pt x="33970" y="7674"/>
                    <a:pt x="33970" y="17290"/>
                  </a:cubicBezTo>
                  <a:cubicBezTo>
                    <a:pt x="33970" y="22604"/>
                    <a:pt x="33209" y="25388"/>
                    <a:pt x="29910" y="38546"/>
                  </a:cubicBezTo>
                  <a:lnTo>
                    <a:pt x="15195" y="97001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693BD519-D5D9-1320-01DD-D1923244EEE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796945" y="7511105"/>
              <a:ext cx="58862" cy="253051"/>
            </a:xfrm>
            <a:custGeom>
              <a:avLst/>
              <a:gdLst>
                <a:gd name="connsiteX0" fmla="*/ 59093 w 58862"/>
                <a:gd name="connsiteY0" fmla="*/ 126608 h 253051"/>
                <a:gd name="connsiteX1" fmla="*/ 42347 w 58862"/>
                <a:gd name="connsiteY1" fmla="*/ 47656 h 253051"/>
                <a:gd name="connsiteX2" fmla="*/ 2767 w 58862"/>
                <a:gd name="connsiteY2" fmla="*/ 83 h 253051"/>
                <a:gd name="connsiteX3" fmla="*/ 230 w 58862"/>
                <a:gd name="connsiteY3" fmla="*/ 2613 h 253051"/>
                <a:gd name="connsiteX4" fmla="*/ 5051 w 58862"/>
                <a:gd name="connsiteY4" fmla="*/ 8433 h 253051"/>
                <a:gd name="connsiteX5" fmla="*/ 44377 w 58862"/>
                <a:gd name="connsiteY5" fmla="*/ 126608 h 253051"/>
                <a:gd name="connsiteX6" fmla="*/ 3529 w 58862"/>
                <a:gd name="connsiteY6" fmla="*/ 246301 h 253051"/>
                <a:gd name="connsiteX7" fmla="*/ 230 w 58862"/>
                <a:gd name="connsiteY7" fmla="*/ 250603 h 253051"/>
                <a:gd name="connsiteX8" fmla="*/ 2767 w 58862"/>
                <a:gd name="connsiteY8" fmla="*/ 253134 h 253051"/>
                <a:gd name="connsiteX9" fmla="*/ 43108 w 58862"/>
                <a:gd name="connsiteY9" fmla="*/ 203789 h 253051"/>
                <a:gd name="connsiteX10" fmla="*/ 59093 w 58862"/>
                <a:gd name="connsiteY10" fmla="*/ 12660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62" h="253051">
                  <a:moveTo>
                    <a:pt x="59093" y="126608"/>
                  </a:moveTo>
                  <a:cubicBezTo>
                    <a:pt x="59093" y="106870"/>
                    <a:pt x="56302" y="76251"/>
                    <a:pt x="42347" y="47656"/>
                  </a:cubicBezTo>
                  <a:cubicBezTo>
                    <a:pt x="27124" y="16531"/>
                    <a:pt x="5305" y="83"/>
                    <a:pt x="2767" y="83"/>
                  </a:cubicBezTo>
                  <a:cubicBezTo>
                    <a:pt x="1245" y="83"/>
                    <a:pt x="230" y="1095"/>
                    <a:pt x="230" y="2613"/>
                  </a:cubicBezTo>
                  <a:cubicBezTo>
                    <a:pt x="230" y="3372"/>
                    <a:pt x="230" y="3878"/>
                    <a:pt x="5051" y="8433"/>
                  </a:cubicBezTo>
                  <a:cubicBezTo>
                    <a:pt x="29915" y="33485"/>
                    <a:pt x="44377" y="73720"/>
                    <a:pt x="44377" y="126608"/>
                  </a:cubicBezTo>
                  <a:cubicBezTo>
                    <a:pt x="44377" y="169880"/>
                    <a:pt x="34990" y="214417"/>
                    <a:pt x="3529" y="246301"/>
                  </a:cubicBezTo>
                  <a:cubicBezTo>
                    <a:pt x="230" y="249338"/>
                    <a:pt x="230" y="249844"/>
                    <a:pt x="230" y="250603"/>
                  </a:cubicBezTo>
                  <a:cubicBezTo>
                    <a:pt x="230" y="252121"/>
                    <a:pt x="1245" y="253134"/>
                    <a:pt x="2767" y="253134"/>
                  </a:cubicBezTo>
                  <a:cubicBezTo>
                    <a:pt x="5305" y="253134"/>
                    <a:pt x="28139" y="235926"/>
                    <a:pt x="43108" y="203789"/>
                  </a:cubicBezTo>
                  <a:cubicBezTo>
                    <a:pt x="56048" y="175953"/>
                    <a:pt x="59093" y="147864"/>
                    <a:pt x="59093" y="126608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A28A41E2-CF20-B390-8897-79BD0DE1591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976209" y="7333966"/>
              <a:ext cx="124828" cy="607069"/>
            </a:xfrm>
            <a:custGeom>
              <a:avLst/>
              <a:gdLst>
                <a:gd name="connsiteX0" fmla="*/ 125065 w 124828"/>
                <a:gd name="connsiteY0" fmla="*/ 604608 h 607069"/>
                <a:gd name="connsiteX1" fmla="*/ 124050 w 124828"/>
                <a:gd name="connsiteY1" fmla="*/ 602330 h 607069"/>
                <a:gd name="connsiteX2" fmla="*/ 80664 w 124828"/>
                <a:gd name="connsiteY2" fmla="*/ 548683 h 607069"/>
                <a:gd name="connsiteX3" fmla="*/ 21294 w 124828"/>
                <a:gd name="connsiteY3" fmla="*/ 303730 h 607069"/>
                <a:gd name="connsiteX4" fmla="*/ 72291 w 124828"/>
                <a:gd name="connsiteY4" fmla="*/ 72441 h 607069"/>
                <a:gd name="connsiteX5" fmla="*/ 124303 w 124828"/>
                <a:gd name="connsiteY5" fmla="*/ 4623 h 607069"/>
                <a:gd name="connsiteX6" fmla="*/ 125065 w 124828"/>
                <a:gd name="connsiteY6" fmla="*/ 2599 h 607069"/>
                <a:gd name="connsiteX7" fmla="*/ 119737 w 124828"/>
                <a:gd name="connsiteY7" fmla="*/ 68 h 607069"/>
                <a:gd name="connsiteX8" fmla="*/ 111871 w 124828"/>
                <a:gd name="connsiteY8" fmla="*/ 3864 h 607069"/>
                <a:gd name="connsiteX9" fmla="*/ 236 w 124828"/>
                <a:gd name="connsiteY9" fmla="*/ 303477 h 607069"/>
                <a:gd name="connsiteX10" fmla="*/ 87514 w 124828"/>
                <a:gd name="connsiteY10" fmla="*/ 578796 h 607069"/>
                <a:gd name="connsiteX11" fmla="*/ 112632 w 124828"/>
                <a:gd name="connsiteY11" fmla="*/ 604101 h 607069"/>
                <a:gd name="connsiteX12" fmla="*/ 119737 w 124828"/>
                <a:gd name="connsiteY12" fmla="*/ 607138 h 607069"/>
                <a:gd name="connsiteX13" fmla="*/ 125065 w 124828"/>
                <a:gd name="connsiteY13" fmla="*/ 604608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828" h="607069">
                  <a:moveTo>
                    <a:pt x="125065" y="604608"/>
                  </a:moveTo>
                  <a:cubicBezTo>
                    <a:pt x="125065" y="603595"/>
                    <a:pt x="124557" y="603089"/>
                    <a:pt x="124050" y="602330"/>
                  </a:cubicBezTo>
                  <a:cubicBezTo>
                    <a:pt x="114662" y="592967"/>
                    <a:pt x="97663" y="576013"/>
                    <a:pt x="80664" y="548683"/>
                  </a:cubicBezTo>
                  <a:cubicBezTo>
                    <a:pt x="39816" y="483396"/>
                    <a:pt x="21294" y="401154"/>
                    <a:pt x="21294" y="303730"/>
                  </a:cubicBezTo>
                  <a:cubicBezTo>
                    <a:pt x="21294" y="235659"/>
                    <a:pt x="30428" y="147850"/>
                    <a:pt x="72291" y="72441"/>
                  </a:cubicBezTo>
                  <a:cubicBezTo>
                    <a:pt x="92335" y="36508"/>
                    <a:pt x="113140" y="15758"/>
                    <a:pt x="124303" y="4623"/>
                  </a:cubicBezTo>
                  <a:cubicBezTo>
                    <a:pt x="125065" y="3864"/>
                    <a:pt x="125065" y="3358"/>
                    <a:pt x="125065" y="2599"/>
                  </a:cubicBezTo>
                  <a:cubicBezTo>
                    <a:pt x="125065" y="68"/>
                    <a:pt x="123289" y="68"/>
                    <a:pt x="119737" y="68"/>
                  </a:cubicBezTo>
                  <a:cubicBezTo>
                    <a:pt x="116184" y="68"/>
                    <a:pt x="115677" y="68"/>
                    <a:pt x="111871" y="3864"/>
                  </a:cubicBezTo>
                  <a:cubicBezTo>
                    <a:pt x="26876" y="81045"/>
                    <a:pt x="236" y="196942"/>
                    <a:pt x="236" y="303477"/>
                  </a:cubicBezTo>
                  <a:cubicBezTo>
                    <a:pt x="236" y="402926"/>
                    <a:pt x="23070" y="503134"/>
                    <a:pt x="87514" y="578796"/>
                  </a:cubicBezTo>
                  <a:cubicBezTo>
                    <a:pt x="92589" y="584616"/>
                    <a:pt x="102230" y="594992"/>
                    <a:pt x="112632" y="604101"/>
                  </a:cubicBezTo>
                  <a:cubicBezTo>
                    <a:pt x="115677" y="607138"/>
                    <a:pt x="116184" y="607138"/>
                    <a:pt x="119737" y="607138"/>
                  </a:cubicBezTo>
                  <a:cubicBezTo>
                    <a:pt x="123289" y="607138"/>
                    <a:pt x="125065" y="607138"/>
                    <a:pt x="125065" y="604608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CAE6EC03-A9E6-0E83-A6A1-48710878F61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2132782" y="7532361"/>
              <a:ext cx="83726" cy="168531"/>
            </a:xfrm>
            <a:custGeom>
              <a:avLst/>
              <a:gdLst>
                <a:gd name="connsiteX0" fmla="*/ 52255 w 83726"/>
                <a:gd name="connsiteY0" fmla="*/ 6662 h 168531"/>
                <a:gd name="connsiteX1" fmla="*/ 46420 w 83726"/>
                <a:gd name="connsiteY1" fmla="*/ 83 h 168531"/>
                <a:gd name="connsiteX2" fmla="*/ 243 w 83726"/>
                <a:gd name="connsiteY2" fmla="*/ 16278 h 168531"/>
                <a:gd name="connsiteX3" fmla="*/ 243 w 83726"/>
                <a:gd name="connsiteY3" fmla="*/ 24122 h 168531"/>
                <a:gd name="connsiteX4" fmla="*/ 33480 w 83726"/>
                <a:gd name="connsiteY4" fmla="*/ 17543 h 168531"/>
                <a:gd name="connsiteX5" fmla="*/ 33480 w 83726"/>
                <a:gd name="connsiteY5" fmla="*/ 148623 h 168531"/>
                <a:gd name="connsiteX6" fmla="*/ 9884 w 83726"/>
                <a:gd name="connsiteY6" fmla="*/ 160770 h 168531"/>
                <a:gd name="connsiteX7" fmla="*/ 1765 w 83726"/>
                <a:gd name="connsiteY7" fmla="*/ 160770 h 168531"/>
                <a:gd name="connsiteX8" fmla="*/ 1765 w 83726"/>
                <a:gd name="connsiteY8" fmla="*/ 168615 h 168531"/>
                <a:gd name="connsiteX9" fmla="*/ 42868 w 83726"/>
                <a:gd name="connsiteY9" fmla="*/ 167855 h 168531"/>
                <a:gd name="connsiteX10" fmla="*/ 83970 w 83726"/>
                <a:gd name="connsiteY10" fmla="*/ 168615 h 168531"/>
                <a:gd name="connsiteX11" fmla="*/ 83970 w 83726"/>
                <a:gd name="connsiteY11" fmla="*/ 160770 h 168531"/>
                <a:gd name="connsiteX12" fmla="*/ 75851 w 83726"/>
                <a:gd name="connsiteY12" fmla="*/ 160770 h 168531"/>
                <a:gd name="connsiteX13" fmla="*/ 52255 w 83726"/>
                <a:gd name="connsiteY13" fmla="*/ 148623 h 168531"/>
                <a:gd name="connsiteX14" fmla="*/ 52255 w 83726"/>
                <a:gd name="connsiteY14" fmla="*/ 666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726" h="168531">
                  <a:moveTo>
                    <a:pt x="52255" y="6662"/>
                  </a:moveTo>
                  <a:cubicBezTo>
                    <a:pt x="52255" y="589"/>
                    <a:pt x="52255" y="83"/>
                    <a:pt x="46420" y="83"/>
                  </a:cubicBezTo>
                  <a:cubicBezTo>
                    <a:pt x="30689" y="16278"/>
                    <a:pt x="8362" y="16278"/>
                    <a:pt x="243" y="16278"/>
                  </a:cubicBezTo>
                  <a:lnTo>
                    <a:pt x="243" y="24122"/>
                  </a:lnTo>
                  <a:cubicBezTo>
                    <a:pt x="5318" y="24122"/>
                    <a:pt x="20287" y="24122"/>
                    <a:pt x="33480" y="17543"/>
                  </a:cubicBezTo>
                  <a:lnTo>
                    <a:pt x="33480" y="148623"/>
                  </a:lnTo>
                  <a:cubicBezTo>
                    <a:pt x="33480" y="157733"/>
                    <a:pt x="32719" y="160770"/>
                    <a:pt x="9884" y="160770"/>
                  </a:cubicBezTo>
                  <a:lnTo>
                    <a:pt x="1765" y="160770"/>
                  </a:lnTo>
                  <a:lnTo>
                    <a:pt x="1765" y="168615"/>
                  </a:lnTo>
                  <a:cubicBezTo>
                    <a:pt x="10646" y="167855"/>
                    <a:pt x="32719" y="167855"/>
                    <a:pt x="42868" y="167855"/>
                  </a:cubicBezTo>
                  <a:cubicBezTo>
                    <a:pt x="53016" y="167855"/>
                    <a:pt x="75090" y="167855"/>
                    <a:pt x="83970" y="168615"/>
                  </a:cubicBezTo>
                  <a:lnTo>
                    <a:pt x="83970" y="160770"/>
                  </a:lnTo>
                  <a:lnTo>
                    <a:pt x="75851" y="160770"/>
                  </a:lnTo>
                  <a:cubicBezTo>
                    <a:pt x="53016" y="160770"/>
                    <a:pt x="52255" y="157986"/>
                    <a:pt x="52255" y="148623"/>
                  </a:cubicBezTo>
                  <a:lnTo>
                    <a:pt x="52255" y="6662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420FCDEF-90B2-243C-E035-0DD22E9A2E6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307648" y="7553364"/>
              <a:ext cx="168721" cy="168531"/>
            </a:xfrm>
            <a:custGeom>
              <a:avLst/>
              <a:gdLst>
                <a:gd name="connsiteX0" fmla="*/ 89812 w 168721"/>
                <a:gd name="connsiteY0" fmla="*/ 89410 h 168531"/>
                <a:gd name="connsiteX1" fmla="*/ 160599 w 168721"/>
                <a:gd name="connsiteY1" fmla="*/ 89410 h 168531"/>
                <a:gd name="connsiteX2" fmla="*/ 168972 w 168721"/>
                <a:gd name="connsiteY2" fmla="*/ 84349 h 168531"/>
                <a:gd name="connsiteX3" fmla="*/ 160599 w 168721"/>
                <a:gd name="connsiteY3" fmla="*/ 79288 h 168531"/>
                <a:gd name="connsiteX4" fmla="*/ 89812 w 168721"/>
                <a:gd name="connsiteY4" fmla="*/ 79288 h 168531"/>
                <a:gd name="connsiteX5" fmla="*/ 89812 w 168721"/>
                <a:gd name="connsiteY5" fmla="*/ 8433 h 168531"/>
                <a:gd name="connsiteX6" fmla="*/ 84738 w 168721"/>
                <a:gd name="connsiteY6" fmla="*/ 83 h 168531"/>
                <a:gd name="connsiteX7" fmla="*/ 79664 w 168721"/>
                <a:gd name="connsiteY7" fmla="*/ 8433 h 168531"/>
                <a:gd name="connsiteX8" fmla="*/ 79664 w 168721"/>
                <a:gd name="connsiteY8" fmla="*/ 79288 h 168531"/>
                <a:gd name="connsiteX9" fmla="*/ 8623 w 168721"/>
                <a:gd name="connsiteY9" fmla="*/ 79288 h 168531"/>
                <a:gd name="connsiteX10" fmla="*/ 250 w 168721"/>
                <a:gd name="connsiteY10" fmla="*/ 84349 h 168531"/>
                <a:gd name="connsiteX11" fmla="*/ 8623 w 168721"/>
                <a:gd name="connsiteY11" fmla="*/ 89410 h 168531"/>
                <a:gd name="connsiteX12" fmla="*/ 79664 w 168721"/>
                <a:gd name="connsiteY12" fmla="*/ 89410 h 168531"/>
                <a:gd name="connsiteX13" fmla="*/ 79664 w 168721"/>
                <a:gd name="connsiteY13" fmla="*/ 160264 h 168531"/>
                <a:gd name="connsiteX14" fmla="*/ 84738 w 168721"/>
                <a:gd name="connsiteY14" fmla="*/ 168615 h 168531"/>
                <a:gd name="connsiteX15" fmla="*/ 89812 w 168721"/>
                <a:gd name="connsiteY15" fmla="*/ 160264 h 168531"/>
                <a:gd name="connsiteX16" fmla="*/ 89812 w 168721"/>
                <a:gd name="connsiteY16" fmla="*/ 8941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21" h="168531">
                  <a:moveTo>
                    <a:pt x="89812" y="89410"/>
                  </a:moveTo>
                  <a:lnTo>
                    <a:pt x="160599" y="89410"/>
                  </a:lnTo>
                  <a:cubicBezTo>
                    <a:pt x="164151" y="89410"/>
                    <a:pt x="168972" y="89410"/>
                    <a:pt x="168972" y="84349"/>
                  </a:cubicBezTo>
                  <a:cubicBezTo>
                    <a:pt x="168972" y="79288"/>
                    <a:pt x="164151" y="79288"/>
                    <a:pt x="160599" y="79288"/>
                  </a:cubicBezTo>
                  <a:lnTo>
                    <a:pt x="89812" y="79288"/>
                  </a:lnTo>
                  <a:lnTo>
                    <a:pt x="89812" y="8433"/>
                  </a:lnTo>
                  <a:cubicBezTo>
                    <a:pt x="89812" y="4890"/>
                    <a:pt x="89812" y="83"/>
                    <a:pt x="84738" y="83"/>
                  </a:cubicBezTo>
                  <a:cubicBezTo>
                    <a:pt x="79664" y="83"/>
                    <a:pt x="79664" y="4890"/>
                    <a:pt x="79664" y="8433"/>
                  </a:cubicBezTo>
                  <a:lnTo>
                    <a:pt x="79664" y="79288"/>
                  </a:lnTo>
                  <a:lnTo>
                    <a:pt x="8623" y="79288"/>
                  </a:lnTo>
                  <a:cubicBezTo>
                    <a:pt x="5071" y="79288"/>
                    <a:pt x="250" y="79288"/>
                    <a:pt x="250" y="84349"/>
                  </a:cubicBezTo>
                  <a:cubicBezTo>
                    <a:pt x="250" y="89410"/>
                    <a:pt x="5071" y="89410"/>
                    <a:pt x="8623" y="89410"/>
                  </a:cubicBezTo>
                  <a:lnTo>
                    <a:pt x="79664" y="89410"/>
                  </a:lnTo>
                  <a:lnTo>
                    <a:pt x="79664" y="160264"/>
                  </a:lnTo>
                  <a:cubicBezTo>
                    <a:pt x="79664" y="163807"/>
                    <a:pt x="79664" y="168615"/>
                    <a:pt x="84738" y="168615"/>
                  </a:cubicBezTo>
                  <a:cubicBezTo>
                    <a:pt x="89812" y="168615"/>
                    <a:pt x="89812" y="163807"/>
                    <a:pt x="89812" y="160264"/>
                  </a:cubicBezTo>
                  <a:lnTo>
                    <a:pt x="89812" y="89410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F2F6A512-B8F5-0B06-3F45-F1197D3686B4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590288" y="7361170"/>
              <a:ext cx="101233" cy="168531"/>
            </a:xfrm>
            <a:custGeom>
              <a:avLst/>
              <a:gdLst>
                <a:gd name="connsiteX0" fmla="*/ 19798 w 101233"/>
                <a:gd name="connsiteY0" fmla="*/ 149123 h 168531"/>
                <a:gd name="connsiteX1" fmla="*/ 46692 w 101233"/>
                <a:gd name="connsiteY1" fmla="*/ 123059 h 168531"/>
                <a:gd name="connsiteX2" fmla="*/ 101495 w 101233"/>
                <a:gd name="connsiteY2" fmla="*/ 49168 h 168531"/>
                <a:gd name="connsiteX3" fmla="*/ 47707 w 101233"/>
                <a:gd name="connsiteY3" fmla="*/ 76 h 168531"/>
                <a:gd name="connsiteX4" fmla="*/ 262 w 101233"/>
                <a:gd name="connsiteY4" fmla="*/ 45878 h 168531"/>
                <a:gd name="connsiteX5" fmla="*/ 13709 w 101233"/>
                <a:gd name="connsiteY5" fmla="*/ 60049 h 168531"/>
                <a:gd name="connsiteX6" fmla="*/ 26902 w 101233"/>
                <a:gd name="connsiteY6" fmla="*/ 46637 h 168531"/>
                <a:gd name="connsiteX7" fmla="*/ 13455 w 101233"/>
                <a:gd name="connsiteY7" fmla="*/ 33479 h 168531"/>
                <a:gd name="connsiteX8" fmla="*/ 10156 w 101233"/>
                <a:gd name="connsiteY8" fmla="*/ 33732 h 168531"/>
                <a:gd name="connsiteX9" fmla="*/ 44408 w 101233"/>
                <a:gd name="connsiteY9" fmla="*/ 7920 h 168531"/>
                <a:gd name="connsiteX10" fmla="*/ 78406 w 101233"/>
                <a:gd name="connsiteY10" fmla="*/ 49168 h 168531"/>
                <a:gd name="connsiteX11" fmla="*/ 51766 w 101233"/>
                <a:gd name="connsiteY11" fmla="*/ 105092 h 168531"/>
                <a:gd name="connsiteX12" fmla="*/ 3052 w 101233"/>
                <a:gd name="connsiteY12" fmla="*/ 159245 h 168531"/>
                <a:gd name="connsiteX13" fmla="*/ 262 w 101233"/>
                <a:gd name="connsiteY13" fmla="*/ 168608 h 168531"/>
                <a:gd name="connsiteX14" fmla="*/ 94390 w 101233"/>
                <a:gd name="connsiteY14" fmla="*/ 168608 h 168531"/>
                <a:gd name="connsiteX15" fmla="*/ 101495 w 101233"/>
                <a:gd name="connsiteY15" fmla="*/ 124577 h 168531"/>
                <a:gd name="connsiteX16" fmla="*/ 95152 w 101233"/>
                <a:gd name="connsiteY16" fmla="*/ 124577 h 168531"/>
                <a:gd name="connsiteX17" fmla="*/ 89570 w 101233"/>
                <a:gd name="connsiteY17" fmla="*/ 147098 h 168531"/>
                <a:gd name="connsiteX18" fmla="*/ 65467 w 101233"/>
                <a:gd name="connsiteY18" fmla="*/ 149123 h 168531"/>
                <a:gd name="connsiteX19" fmla="*/ 19798 w 101233"/>
                <a:gd name="connsiteY19" fmla="*/ 149123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233" h="168531">
                  <a:moveTo>
                    <a:pt x="19798" y="149123"/>
                  </a:moveTo>
                  <a:lnTo>
                    <a:pt x="46692" y="123059"/>
                  </a:lnTo>
                  <a:cubicBezTo>
                    <a:pt x="86272" y="88138"/>
                    <a:pt x="101495" y="74473"/>
                    <a:pt x="101495" y="49168"/>
                  </a:cubicBezTo>
                  <a:cubicBezTo>
                    <a:pt x="101495" y="20320"/>
                    <a:pt x="78660" y="76"/>
                    <a:pt x="47707" y="76"/>
                  </a:cubicBezTo>
                  <a:cubicBezTo>
                    <a:pt x="19037" y="76"/>
                    <a:pt x="262" y="23356"/>
                    <a:pt x="262" y="45878"/>
                  </a:cubicBezTo>
                  <a:cubicBezTo>
                    <a:pt x="262" y="60049"/>
                    <a:pt x="12947" y="60049"/>
                    <a:pt x="13709" y="60049"/>
                  </a:cubicBezTo>
                  <a:cubicBezTo>
                    <a:pt x="18022" y="60049"/>
                    <a:pt x="26902" y="57012"/>
                    <a:pt x="26902" y="46637"/>
                  </a:cubicBezTo>
                  <a:cubicBezTo>
                    <a:pt x="26902" y="40058"/>
                    <a:pt x="22335" y="33479"/>
                    <a:pt x="13455" y="33479"/>
                  </a:cubicBezTo>
                  <a:cubicBezTo>
                    <a:pt x="11425" y="33479"/>
                    <a:pt x="10918" y="33479"/>
                    <a:pt x="10156" y="33732"/>
                  </a:cubicBezTo>
                  <a:cubicBezTo>
                    <a:pt x="15992" y="17283"/>
                    <a:pt x="29693" y="7920"/>
                    <a:pt x="44408" y="7920"/>
                  </a:cubicBezTo>
                  <a:cubicBezTo>
                    <a:pt x="67497" y="7920"/>
                    <a:pt x="78406" y="28417"/>
                    <a:pt x="78406" y="49168"/>
                  </a:cubicBezTo>
                  <a:cubicBezTo>
                    <a:pt x="78406" y="69412"/>
                    <a:pt x="65720" y="89403"/>
                    <a:pt x="51766" y="105092"/>
                  </a:cubicBezTo>
                  <a:lnTo>
                    <a:pt x="3052" y="159245"/>
                  </a:lnTo>
                  <a:cubicBezTo>
                    <a:pt x="262" y="162028"/>
                    <a:pt x="262" y="162535"/>
                    <a:pt x="262" y="168608"/>
                  </a:cubicBezTo>
                  <a:lnTo>
                    <a:pt x="94390" y="168608"/>
                  </a:lnTo>
                  <a:lnTo>
                    <a:pt x="101495" y="124577"/>
                  </a:lnTo>
                  <a:lnTo>
                    <a:pt x="95152" y="124577"/>
                  </a:lnTo>
                  <a:cubicBezTo>
                    <a:pt x="93883" y="132168"/>
                    <a:pt x="92107" y="143303"/>
                    <a:pt x="89570" y="147098"/>
                  </a:cubicBezTo>
                  <a:cubicBezTo>
                    <a:pt x="87794" y="149123"/>
                    <a:pt x="71049" y="149123"/>
                    <a:pt x="65467" y="149123"/>
                  </a:cubicBezTo>
                  <a:lnTo>
                    <a:pt x="19798" y="149123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F3553C19-37E1-4417-8E4E-533279311BE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708774" y="7356519"/>
              <a:ext cx="206271" cy="181280"/>
            </a:xfrm>
            <a:custGeom>
              <a:avLst/>
              <a:gdLst>
                <a:gd name="connsiteX0" fmla="*/ 206538 w 206271"/>
                <a:gd name="connsiteY0" fmla="*/ 10041 h 181280"/>
                <a:gd name="connsiteX1" fmla="*/ 179137 w 206271"/>
                <a:gd name="connsiteY1" fmla="*/ 172 h 181280"/>
                <a:gd name="connsiteX2" fmla="*/ 83486 w 206271"/>
                <a:gd name="connsiteY2" fmla="*/ 172 h 181280"/>
                <a:gd name="connsiteX3" fmla="*/ 44160 w 206271"/>
                <a:gd name="connsiteY3" fmla="*/ 21175 h 181280"/>
                <a:gd name="connsiteX4" fmla="*/ 46697 w 206271"/>
                <a:gd name="connsiteY4" fmla="*/ 22947 h 181280"/>
                <a:gd name="connsiteX5" fmla="*/ 63442 w 206271"/>
                <a:gd name="connsiteY5" fmla="*/ 14596 h 181280"/>
                <a:gd name="connsiteX6" fmla="*/ 86784 w 206271"/>
                <a:gd name="connsiteY6" fmla="*/ 14090 h 181280"/>
                <a:gd name="connsiteX7" fmla="*/ 102514 w 206271"/>
                <a:gd name="connsiteY7" fmla="*/ 14090 h 181280"/>
                <a:gd name="connsiteX8" fmla="*/ 101500 w 206271"/>
                <a:gd name="connsiteY8" fmla="*/ 18898 h 181280"/>
                <a:gd name="connsiteX9" fmla="*/ 65472 w 206271"/>
                <a:gd name="connsiteY9" fmla="*/ 129228 h 181280"/>
                <a:gd name="connsiteX10" fmla="*/ 46697 w 206271"/>
                <a:gd name="connsiteY10" fmla="*/ 167186 h 181280"/>
                <a:gd name="connsiteX11" fmla="*/ 22594 w 206271"/>
                <a:gd name="connsiteY11" fmla="*/ 151244 h 181280"/>
                <a:gd name="connsiteX12" fmla="*/ 20056 w 206271"/>
                <a:gd name="connsiteY12" fmla="*/ 148713 h 181280"/>
                <a:gd name="connsiteX13" fmla="*/ 266 w 206271"/>
                <a:gd name="connsiteY13" fmla="*/ 161113 h 181280"/>
                <a:gd name="connsiteX14" fmla="*/ 774 w 206271"/>
                <a:gd name="connsiteY14" fmla="*/ 162631 h 181280"/>
                <a:gd name="connsiteX15" fmla="*/ 29190 w 206271"/>
                <a:gd name="connsiteY15" fmla="*/ 181357 h 181280"/>
                <a:gd name="connsiteX16" fmla="*/ 65218 w 206271"/>
                <a:gd name="connsiteY16" fmla="*/ 162631 h 181280"/>
                <a:gd name="connsiteX17" fmla="*/ 96933 w 206271"/>
                <a:gd name="connsiteY17" fmla="*/ 96332 h 181280"/>
                <a:gd name="connsiteX18" fmla="*/ 145900 w 206271"/>
                <a:gd name="connsiteY18" fmla="*/ 96332 h 181280"/>
                <a:gd name="connsiteX19" fmla="*/ 145393 w 206271"/>
                <a:gd name="connsiteY19" fmla="*/ 97091 h 181280"/>
                <a:gd name="connsiteX20" fmla="*/ 147930 w 206271"/>
                <a:gd name="connsiteY20" fmla="*/ 98862 h 181280"/>
                <a:gd name="connsiteX21" fmla="*/ 167973 w 206271"/>
                <a:gd name="connsiteY21" fmla="*/ 83932 h 181280"/>
                <a:gd name="connsiteX22" fmla="*/ 163153 w 206271"/>
                <a:gd name="connsiteY22" fmla="*/ 82414 h 181280"/>
                <a:gd name="connsiteX23" fmla="*/ 102261 w 206271"/>
                <a:gd name="connsiteY23" fmla="*/ 82414 h 181280"/>
                <a:gd name="connsiteX24" fmla="*/ 122051 w 206271"/>
                <a:gd name="connsiteY24" fmla="*/ 14090 h 181280"/>
                <a:gd name="connsiteX25" fmla="*/ 155541 w 206271"/>
                <a:gd name="connsiteY25" fmla="*/ 14090 h 181280"/>
                <a:gd name="connsiteX26" fmla="*/ 184211 w 206271"/>
                <a:gd name="connsiteY26" fmla="*/ 18392 h 181280"/>
                <a:gd name="connsiteX27" fmla="*/ 184719 w 206271"/>
                <a:gd name="connsiteY27" fmla="*/ 23706 h 181280"/>
                <a:gd name="connsiteX28" fmla="*/ 186748 w 206271"/>
                <a:gd name="connsiteY28" fmla="*/ 24465 h 181280"/>
                <a:gd name="connsiteX29" fmla="*/ 206538 w 206271"/>
                <a:gd name="connsiteY29" fmla="*/ 10041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271" h="181280">
                  <a:moveTo>
                    <a:pt x="206538" y="10041"/>
                  </a:moveTo>
                  <a:cubicBezTo>
                    <a:pt x="206538" y="-1599"/>
                    <a:pt x="187002" y="172"/>
                    <a:pt x="179137" y="172"/>
                  </a:cubicBezTo>
                  <a:lnTo>
                    <a:pt x="83486" y="172"/>
                  </a:lnTo>
                  <a:cubicBezTo>
                    <a:pt x="70800" y="172"/>
                    <a:pt x="48219" y="7511"/>
                    <a:pt x="44160" y="21175"/>
                  </a:cubicBezTo>
                  <a:cubicBezTo>
                    <a:pt x="44667" y="22694"/>
                    <a:pt x="45174" y="22947"/>
                    <a:pt x="46697" y="22947"/>
                  </a:cubicBezTo>
                  <a:cubicBezTo>
                    <a:pt x="52278" y="22947"/>
                    <a:pt x="59890" y="18392"/>
                    <a:pt x="63442" y="14596"/>
                  </a:cubicBezTo>
                  <a:cubicBezTo>
                    <a:pt x="71307" y="14596"/>
                    <a:pt x="78919" y="14090"/>
                    <a:pt x="86784" y="14090"/>
                  </a:cubicBezTo>
                  <a:lnTo>
                    <a:pt x="102514" y="14090"/>
                  </a:lnTo>
                  <a:cubicBezTo>
                    <a:pt x="102514" y="14090"/>
                    <a:pt x="101500" y="18645"/>
                    <a:pt x="101500" y="18898"/>
                  </a:cubicBezTo>
                  <a:cubicBezTo>
                    <a:pt x="91605" y="65206"/>
                    <a:pt x="76635" y="104429"/>
                    <a:pt x="65472" y="129228"/>
                  </a:cubicBezTo>
                  <a:cubicBezTo>
                    <a:pt x="63949" y="132518"/>
                    <a:pt x="50249" y="164149"/>
                    <a:pt x="46697" y="167186"/>
                  </a:cubicBezTo>
                  <a:cubicBezTo>
                    <a:pt x="35533" y="167186"/>
                    <a:pt x="27160" y="161113"/>
                    <a:pt x="22594" y="151244"/>
                  </a:cubicBezTo>
                  <a:cubicBezTo>
                    <a:pt x="21832" y="149725"/>
                    <a:pt x="21832" y="148713"/>
                    <a:pt x="20056" y="148713"/>
                  </a:cubicBezTo>
                  <a:cubicBezTo>
                    <a:pt x="14221" y="148713"/>
                    <a:pt x="266" y="156811"/>
                    <a:pt x="266" y="161113"/>
                  </a:cubicBezTo>
                  <a:cubicBezTo>
                    <a:pt x="266" y="161619"/>
                    <a:pt x="520" y="162125"/>
                    <a:pt x="774" y="162631"/>
                  </a:cubicBezTo>
                  <a:cubicBezTo>
                    <a:pt x="5341" y="174524"/>
                    <a:pt x="16758" y="181357"/>
                    <a:pt x="29190" y="181357"/>
                  </a:cubicBezTo>
                  <a:cubicBezTo>
                    <a:pt x="42130" y="181357"/>
                    <a:pt x="57099" y="171994"/>
                    <a:pt x="65218" y="162631"/>
                  </a:cubicBezTo>
                  <a:cubicBezTo>
                    <a:pt x="73591" y="153015"/>
                    <a:pt x="90336" y="111515"/>
                    <a:pt x="96933" y="96332"/>
                  </a:cubicBezTo>
                  <a:lnTo>
                    <a:pt x="145900" y="96332"/>
                  </a:lnTo>
                  <a:cubicBezTo>
                    <a:pt x="145646" y="96585"/>
                    <a:pt x="145393" y="96838"/>
                    <a:pt x="145393" y="97091"/>
                  </a:cubicBezTo>
                  <a:cubicBezTo>
                    <a:pt x="145393" y="98103"/>
                    <a:pt x="146915" y="98862"/>
                    <a:pt x="147930" y="98862"/>
                  </a:cubicBezTo>
                  <a:cubicBezTo>
                    <a:pt x="153512" y="98862"/>
                    <a:pt x="167973" y="91777"/>
                    <a:pt x="167973" y="83932"/>
                  </a:cubicBezTo>
                  <a:cubicBezTo>
                    <a:pt x="167973" y="82161"/>
                    <a:pt x="166197" y="82414"/>
                    <a:pt x="163153" y="82414"/>
                  </a:cubicBezTo>
                  <a:lnTo>
                    <a:pt x="102261" y="82414"/>
                  </a:lnTo>
                  <a:cubicBezTo>
                    <a:pt x="108857" y="59639"/>
                    <a:pt x="117484" y="37371"/>
                    <a:pt x="122051" y="14090"/>
                  </a:cubicBezTo>
                  <a:lnTo>
                    <a:pt x="155541" y="14090"/>
                  </a:lnTo>
                  <a:cubicBezTo>
                    <a:pt x="161884" y="14090"/>
                    <a:pt x="179644" y="12825"/>
                    <a:pt x="184211" y="18392"/>
                  </a:cubicBezTo>
                  <a:cubicBezTo>
                    <a:pt x="184719" y="19910"/>
                    <a:pt x="183958" y="22441"/>
                    <a:pt x="184719" y="23706"/>
                  </a:cubicBezTo>
                  <a:cubicBezTo>
                    <a:pt x="185226" y="24212"/>
                    <a:pt x="185987" y="24465"/>
                    <a:pt x="186748" y="24465"/>
                  </a:cubicBezTo>
                  <a:cubicBezTo>
                    <a:pt x="192838" y="24465"/>
                    <a:pt x="206538" y="16874"/>
                    <a:pt x="206538" y="10041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D2C1C5CC-B9EA-C780-BDCF-5F805B141773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919880" y="7351301"/>
              <a:ext cx="158319" cy="183968"/>
            </a:xfrm>
            <a:custGeom>
              <a:avLst/>
              <a:gdLst>
                <a:gd name="connsiteX0" fmla="*/ 38078 w 158319"/>
                <a:gd name="connsiteY0" fmla="*/ 154943 h 183968"/>
                <a:gd name="connsiteX1" fmla="*/ 59391 w 158319"/>
                <a:gd name="connsiteY1" fmla="*/ 104080 h 183968"/>
                <a:gd name="connsiteX2" fmla="*/ 93642 w 158319"/>
                <a:gd name="connsiteY2" fmla="*/ 21332 h 183968"/>
                <a:gd name="connsiteX3" fmla="*/ 106836 w 158319"/>
                <a:gd name="connsiteY3" fmla="*/ 15765 h 183968"/>
                <a:gd name="connsiteX4" fmla="*/ 124850 w 158319"/>
                <a:gd name="connsiteY4" fmla="*/ 36768 h 183968"/>
                <a:gd name="connsiteX5" fmla="*/ 123581 w 158319"/>
                <a:gd name="connsiteY5" fmla="*/ 46131 h 183968"/>
                <a:gd name="connsiteX6" fmla="*/ 125357 w 158319"/>
                <a:gd name="connsiteY6" fmla="*/ 47902 h 183968"/>
                <a:gd name="connsiteX7" fmla="*/ 142610 w 158319"/>
                <a:gd name="connsiteY7" fmla="*/ 40564 h 183968"/>
                <a:gd name="connsiteX8" fmla="*/ 149460 w 158319"/>
                <a:gd name="connsiteY8" fmla="*/ 24116 h 183968"/>
                <a:gd name="connsiteX9" fmla="*/ 128148 w 158319"/>
                <a:gd name="connsiteY9" fmla="*/ 76 h 183968"/>
                <a:gd name="connsiteX10" fmla="*/ 72838 w 158319"/>
                <a:gd name="connsiteY10" fmla="*/ 27152 h 183968"/>
                <a:gd name="connsiteX11" fmla="*/ 35795 w 158319"/>
                <a:gd name="connsiteY11" fmla="*/ 112430 h 183968"/>
                <a:gd name="connsiteX12" fmla="*/ 21587 w 158319"/>
                <a:gd name="connsiteY12" fmla="*/ 152919 h 183968"/>
                <a:gd name="connsiteX13" fmla="*/ 9662 w 158319"/>
                <a:gd name="connsiteY13" fmla="*/ 170379 h 183968"/>
                <a:gd name="connsiteX14" fmla="*/ 275 w 158319"/>
                <a:gd name="connsiteY14" fmla="*/ 182526 h 183968"/>
                <a:gd name="connsiteX15" fmla="*/ 2558 w 158319"/>
                <a:gd name="connsiteY15" fmla="*/ 184044 h 183968"/>
                <a:gd name="connsiteX16" fmla="*/ 15498 w 158319"/>
                <a:gd name="connsiteY16" fmla="*/ 178730 h 183968"/>
                <a:gd name="connsiteX17" fmla="*/ 26154 w 158319"/>
                <a:gd name="connsiteY17" fmla="*/ 169620 h 183968"/>
                <a:gd name="connsiteX18" fmla="*/ 63704 w 158319"/>
                <a:gd name="connsiteY18" fmla="*/ 176705 h 183968"/>
                <a:gd name="connsiteX19" fmla="*/ 102523 w 158319"/>
                <a:gd name="connsiteY19" fmla="*/ 184044 h 183968"/>
                <a:gd name="connsiteX20" fmla="*/ 151997 w 158319"/>
                <a:gd name="connsiteY20" fmla="*/ 157474 h 183968"/>
                <a:gd name="connsiteX21" fmla="*/ 158594 w 158319"/>
                <a:gd name="connsiteY21" fmla="*/ 143556 h 183968"/>
                <a:gd name="connsiteX22" fmla="*/ 156818 w 158319"/>
                <a:gd name="connsiteY22" fmla="*/ 141784 h 183968"/>
                <a:gd name="connsiteX23" fmla="*/ 142356 w 158319"/>
                <a:gd name="connsiteY23" fmla="*/ 147605 h 183968"/>
                <a:gd name="connsiteX24" fmla="*/ 133476 w 158319"/>
                <a:gd name="connsiteY24" fmla="*/ 157727 h 183968"/>
                <a:gd name="connsiteX25" fmla="*/ 129670 w 158319"/>
                <a:gd name="connsiteY25" fmla="*/ 165318 h 183968"/>
                <a:gd name="connsiteX26" fmla="*/ 123581 w 158319"/>
                <a:gd name="connsiteY26" fmla="*/ 168355 h 183968"/>
                <a:gd name="connsiteX27" fmla="*/ 81971 w 158319"/>
                <a:gd name="connsiteY27" fmla="*/ 160004 h 183968"/>
                <a:gd name="connsiteX28" fmla="*/ 48227 w 158319"/>
                <a:gd name="connsiteY28" fmla="*/ 153931 h 183968"/>
                <a:gd name="connsiteX29" fmla="*/ 38078 w 158319"/>
                <a:gd name="connsiteY29" fmla="*/ 154943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8319" h="183968">
                  <a:moveTo>
                    <a:pt x="38078" y="154943"/>
                  </a:moveTo>
                  <a:cubicBezTo>
                    <a:pt x="51779" y="133687"/>
                    <a:pt x="56092" y="117491"/>
                    <a:pt x="59391" y="104080"/>
                  </a:cubicBezTo>
                  <a:cubicBezTo>
                    <a:pt x="68271" y="69159"/>
                    <a:pt x="77912" y="38793"/>
                    <a:pt x="93642" y="21332"/>
                  </a:cubicBezTo>
                  <a:cubicBezTo>
                    <a:pt x="96687" y="18042"/>
                    <a:pt x="98717" y="15765"/>
                    <a:pt x="106836" y="15765"/>
                  </a:cubicBezTo>
                  <a:cubicBezTo>
                    <a:pt x="124342" y="15765"/>
                    <a:pt x="124850" y="33225"/>
                    <a:pt x="124850" y="36768"/>
                  </a:cubicBezTo>
                  <a:cubicBezTo>
                    <a:pt x="124850" y="41323"/>
                    <a:pt x="123581" y="44866"/>
                    <a:pt x="123581" y="46131"/>
                  </a:cubicBezTo>
                  <a:cubicBezTo>
                    <a:pt x="123581" y="47902"/>
                    <a:pt x="125103" y="47902"/>
                    <a:pt x="125357" y="47902"/>
                  </a:cubicBezTo>
                  <a:cubicBezTo>
                    <a:pt x="129417" y="47902"/>
                    <a:pt x="136267" y="45119"/>
                    <a:pt x="142610" y="40564"/>
                  </a:cubicBezTo>
                  <a:cubicBezTo>
                    <a:pt x="147177" y="37021"/>
                    <a:pt x="149460" y="34491"/>
                    <a:pt x="149460" y="24116"/>
                  </a:cubicBezTo>
                  <a:cubicBezTo>
                    <a:pt x="149460" y="10451"/>
                    <a:pt x="142356" y="76"/>
                    <a:pt x="128148" y="76"/>
                  </a:cubicBezTo>
                  <a:cubicBezTo>
                    <a:pt x="120029" y="76"/>
                    <a:pt x="97702" y="2100"/>
                    <a:pt x="72838" y="27152"/>
                  </a:cubicBezTo>
                  <a:cubicBezTo>
                    <a:pt x="52540" y="47902"/>
                    <a:pt x="40616" y="93452"/>
                    <a:pt x="35795" y="112430"/>
                  </a:cubicBezTo>
                  <a:cubicBezTo>
                    <a:pt x="31228" y="129891"/>
                    <a:pt x="29198" y="137736"/>
                    <a:pt x="21587" y="152919"/>
                  </a:cubicBezTo>
                  <a:cubicBezTo>
                    <a:pt x="19811" y="155955"/>
                    <a:pt x="13214" y="167089"/>
                    <a:pt x="9662" y="170379"/>
                  </a:cubicBezTo>
                  <a:cubicBezTo>
                    <a:pt x="2812" y="176705"/>
                    <a:pt x="275" y="181260"/>
                    <a:pt x="275" y="182526"/>
                  </a:cubicBezTo>
                  <a:cubicBezTo>
                    <a:pt x="275" y="183032"/>
                    <a:pt x="782" y="184044"/>
                    <a:pt x="2558" y="184044"/>
                  </a:cubicBezTo>
                  <a:cubicBezTo>
                    <a:pt x="3573" y="184044"/>
                    <a:pt x="8901" y="183032"/>
                    <a:pt x="15498" y="178730"/>
                  </a:cubicBezTo>
                  <a:cubicBezTo>
                    <a:pt x="19811" y="176199"/>
                    <a:pt x="20318" y="175693"/>
                    <a:pt x="26154" y="169620"/>
                  </a:cubicBezTo>
                  <a:cubicBezTo>
                    <a:pt x="38840" y="169873"/>
                    <a:pt x="47720" y="172151"/>
                    <a:pt x="63704" y="176705"/>
                  </a:cubicBezTo>
                  <a:cubicBezTo>
                    <a:pt x="76643" y="180248"/>
                    <a:pt x="89583" y="184044"/>
                    <a:pt x="102523" y="184044"/>
                  </a:cubicBezTo>
                  <a:cubicBezTo>
                    <a:pt x="123074" y="184044"/>
                    <a:pt x="143878" y="168608"/>
                    <a:pt x="151997" y="157474"/>
                  </a:cubicBezTo>
                  <a:cubicBezTo>
                    <a:pt x="157072" y="150641"/>
                    <a:pt x="158594" y="144315"/>
                    <a:pt x="158594" y="143556"/>
                  </a:cubicBezTo>
                  <a:cubicBezTo>
                    <a:pt x="158594" y="141784"/>
                    <a:pt x="157072" y="141784"/>
                    <a:pt x="156818" y="141784"/>
                  </a:cubicBezTo>
                  <a:cubicBezTo>
                    <a:pt x="152759" y="141784"/>
                    <a:pt x="146669" y="144568"/>
                    <a:pt x="142356" y="147605"/>
                  </a:cubicBezTo>
                  <a:cubicBezTo>
                    <a:pt x="135506" y="151906"/>
                    <a:pt x="134998" y="153425"/>
                    <a:pt x="133476" y="157727"/>
                  </a:cubicBezTo>
                  <a:cubicBezTo>
                    <a:pt x="132207" y="161775"/>
                    <a:pt x="130685" y="163800"/>
                    <a:pt x="129670" y="165318"/>
                  </a:cubicBezTo>
                  <a:cubicBezTo>
                    <a:pt x="127641" y="168355"/>
                    <a:pt x="127387" y="168355"/>
                    <a:pt x="123581" y="168355"/>
                  </a:cubicBezTo>
                  <a:cubicBezTo>
                    <a:pt x="111403" y="168355"/>
                    <a:pt x="98717" y="164559"/>
                    <a:pt x="81971" y="160004"/>
                  </a:cubicBezTo>
                  <a:cubicBezTo>
                    <a:pt x="74867" y="157980"/>
                    <a:pt x="60913" y="153931"/>
                    <a:pt x="48227" y="153931"/>
                  </a:cubicBezTo>
                  <a:cubicBezTo>
                    <a:pt x="44929" y="153931"/>
                    <a:pt x="41377" y="154184"/>
                    <a:pt x="38078" y="154943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DF620DA9-BC4C-2567-F849-C94BD1D0153E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3092871" y="7446499"/>
              <a:ext cx="157177" cy="127006"/>
            </a:xfrm>
            <a:custGeom>
              <a:avLst/>
              <a:gdLst>
                <a:gd name="connsiteX0" fmla="*/ 157459 w 157177"/>
                <a:gd name="connsiteY0" fmla="*/ 6986 h 127006"/>
                <a:gd name="connsiteX1" fmla="*/ 144494 w 157177"/>
                <a:gd name="connsiteY1" fmla="*/ 77 h 127006"/>
                <a:gd name="connsiteX2" fmla="*/ 62265 w 157177"/>
                <a:gd name="connsiteY2" fmla="*/ 77 h 127006"/>
                <a:gd name="connsiteX3" fmla="*/ 32605 w 157177"/>
                <a:gd name="connsiteY3" fmla="*/ 13185 h 127006"/>
                <a:gd name="connsiteX4" fmla="*/ 31717 w 157177"/>
                <a:gd name="connsiteY4" fmla="*/ 15665 h 127006"/>
                <a:gd name="connsiteX5" fmla="*/ 33848 w 157177"/>
                <a:gd name="connsiteY5" fmla="*/ 17082 h 127006"/>
                <a:gd name="connsiteX6" fmla="*/ 45925 w 157177"/>
                <a:gd name="connsiteY6" fmla="*/ 11414 h 127006"/>
                <a:gd name="connsiteX7" fmla="*/ 59601 w 157177"/>
                <a:gd name="connsiteY7" fmla="*/ 10883 h 127006"/>
                <a:gd name="connsiteX8" fmla="*/ 76650 w 157177"/>
                <a:gd name="connsiteY8" fmla="*/ 10883 h 127006"/>
                <a:gd name="connsiteX9" fmla="*/ 62620 w 157177"/>
                <a:gd name="connsiteY9" fmla="*/ 61366 h 127006"/>
                <a:gd name="connsiteX10" fmla="*/ 36690 w 157177"/>
                <a:gd name="connsiteY10" fmla="*/ 116101 h 127006"/>
                <a:gd name="connsiteX11" fmla="*/ 16621 w 157177"/>
                <a:gd name="connsiteY11" fmla="*/ 104056 h 127006"/>
                <a:gd name="connsiteX12" fmla="*/ 14845 w 157177"/>
                <a:gd name="connsiteY12" fmla="*/ 103525 h 127006"/>
                <a:gd name="connsiteX13" fmla="*/ 282 w 157177"/>
                <a:gd name="connsiteY13" fmla="*/ 113090 h 127006"/>
                <a:gd name="connsiteX14" fmla="*/ 23015 w 157177"/>
                <a:gd name="connsiteY14" fmla="*/ 127084 h 127006"/>
                <a:gd name="connsiteX15" fmla="*/ 53029 w 157177"/>
                <a:gd name="connsiteY15" fmla="*/ 110256 h 127006"/>
                <a:gd name="connsiteX16" fmla="*/ 73809 w 157177"/>
                <a:gd name="connsiteY16" fmla="*/ 67743 h 127006"/>
                <a:gd name="connsiteX17" fmla="*/ 111993 w 157177"/>
                <a:gd name="connsiteY17" fmla="*/ 67743 h 127006"/>
                <a:gd name="connsiteX18" fmla="*/ 111993 w 157177"/>
                <a:gd name="connsiteY18" fmla="*/ 68275 h 127006"/>
                <a:gd name="connsiteX19" fmla="*/ 113769 w 157177"/>
                <a:gd name="connsiteY19" fmla="*/ 69692 h 127006"/>
                <a:gd name="connsiteX20" fmla="*/ 128865 w 157177"/>
                <a:gd name="connsiteY20" fmla="*/ 58355 h 127006"/>
                <a:gd name="connsiteX21" fmla="*/ 127622 w 157177"/>
                <a:gd name="connsiteY21" fmla="*/ 56938 h 127006"/>
                <a:gd name="connsiteX22" fmla="*/ 78071 w 157177"/>
                <a:gd name="connsiteY22" fmla="*/ 56938 h 127006"/>
                <a:gd name="connsiteX23" fmla="*/ 91569 w 157177"/>
                <a:gd name="connsiteY23" fmla="*/ 10883 h 127006"/>
                <a:gd name="connsiteX24" fmla="*/ 127977 w 157177"/>
                <a:gd name="connsiteY24" fmla="*/ 10883 h 127006"/>
                <a:gd name="connsiteX25" fmla="*/ 140942 w 157177"/>
                <a:gd name="connsiteY25" fmla="*/ 14957 h 127006"/>
                <a:gd name="connsiteX26" fmla="*/ 140765 w 157177"/>
                <a:gd name="connsiteY26" fmla="*/ 16197 h 127006"/>
                <a:gd name="connsiteX27" fmla="*/ 143073 w 157177"/>
                <a:gd name="connsiteY27" fmla="*/ 17614 h 127006"/>
                <a:gd name="connsiteX28" fmla="*/ 157459 w 157177"/>
                <a:gd name="connsiteY28" fmla="*/ 6986 h 12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177" h="127006">
                  <a:moveTo>
                    <a:pt x="157459" y="6986"/>
                  </a:moveTo>
                  <a:cubicBezTo>
                    <a:pt x="157459" y="1317"/>
                    <a:pt x="148579" y="77"/>
                    <a:pt x="144494" y="77"/>
                  </a:cubicBezTo>
                  <a:lnTo>
                    <a:pt x="62265" y="77"/>
                  </a:lnTo>
                  <a:cubicBezTo>
                    <a:pt x="45215" y="77"/>
                    <a:pt x="35091" y="8403"/>
                    <a:pt x="32605" y="13185"/>
                  </a:cubicBezTo>
                  <a:cubicBezTo>
                    <a:pt x="32250" y="13894"/>
                    <a:pt x="31717" y="14780"/>
                    <a:pt x="31717" y="15665"/>
                  </a:cubicBezTo>
                  <a:cubicBezTo>
                    <a:pt x="31717" y="16905"/>
                    <a:pt x="32783" y="17082"/>
                    <a:pt x="33848" y="17082"/>
                  </a:cubicBezTo>
                  <a:cubicBezTo>
                    <a:pt x="37756" y="17082"/>
                    <a:pt x="42906" y="13894"/>
                    <a:pt x="45925" y="11414"/>
                  </a:cubicBezTo>
                  <a:cubicBezTo>
                    <a:pt x="48944" y="10883"/>
                    <a:pt x="55338" y="10883"/>
                    <a:pt x="59601" y="10883"/>
                  </a:cubicBezTo>
                  <a:lnTo>
                    <a:pt x="76650" y="10883"/>
                  </a:lnTo>
                  <a:cubicBezTo>
                    <a:pt x="71500" y="35504"/>
                    <a:pt x="67770" y="46133"/>
                    <a:pt x="62620" y="61366"/>
                  </a:cubicBezTo>
                  <a:cubicBezTo>
                    <a:pt x="58357" y="74297"/>
                    <a:pt x="41840" y="111319"/>
                    <a:pt x="36690" y="116101"/>
                  </a:cubicBezTo>
                  <a:cubicBezTo>
                    <a:pt x="22659" y="116101"/>
                    <a:pt x="19285" y="109016"/>
                    <a:pt x="16621" y="104056"/>
                  </a:cubicBezTo>
                  <a:cubicBezTo>
                    <a:pt x="16088" y="103702"/>
                    <a:pt x="15555" y="103525"/>
                    <a:pt x="14845" y="103525"/>
                  </a:cubicBezTo>
                  <a:cubicBezTo>
                    <a:pt x="9694" y="103347"/>
                    <a:pt x="282" y="109901"/>
                    <a:pt x="282" y="113090"/>
                  </a:cubicBezTo>
                  <a:cubicBezTo>
                    <a:pt x="282" y="114153"/>
                    <a:pt x="6320" y="127084"/>
                    <a:pt x="23015" y="127084"/>
                  </a:cubicBezTo>
                  <a:cubicBezTo>
                    <a:pt x="34559" y="127084"/>
                    <a:pt x="47346" y="118758"/>
                    <a:pt x="53029" y="110256"/>
                  </a:cubicBezTo>
                  <a:cubicBezTo>
                    <a:pt x="59778" y="100159"/>
                    <a:pt x="69191" y="79080"/>
                    <a:pt x="73809" y="67743"/>
                  </a:cubicBezTo>
                  <a:lnTo>
                    <a:pt x="111993" y="67743"/>
                  </a:lnTo>
                  <a:lnTo>
                    <a:pt x="111993" y="68275"/>
                  </a:lnTo>
                  <a:cubicBezTo>
                    <a:pt x="112348" y="69160"/>
                    <a:pt x="112704" y="69692"/>
                    <a:pt x="113769" y="69692"/>
                  </a:cubicBezTo>
                  <a:cubicBezTo>
                    <a:pt x="118920" y="69692"/>
                    <a:pt x="128865" y="64023"/>
                    <a:pt x="128865" y="58355"/>
                  </a:cubicBezTo>
                  <a:cubicBezTo>
                    <a:pt x="128865" y="57646"/>
                    <a:pt x="128332" y="56938"/>
                    <a:pt x="127622" y="56938"/>
                  </a:cubicBezTo>
                  <a:lnTo>
                    <a:pt x="78071" y="56938"/>
                  </a:lnTo>
                  <a:cubicBezTo>
                    <a:pt x="84110" y="42058"/>
                    <a:pt x="88372" y="26648"/>
                    <a:pt x="91569" y="10883"/>
                  </a:cubicBezTo>
                  <a:lnTo>
                    <a:pt x="127977" y="10883"/>
                  </a:lnTo>
                  <a:cubicBezTo>
                    <a:pt x="134726" y="10883"/>
                    <a:pt x="140942" y="11768"/>
                    <a:pt x="140942" y="14957"/>
                  </a:cubicBezTo>
                  <a:cubicBezTo>
                    <a:pt x="140942" y="15488"/>
                    <a:pt x="140765" y="15842"/>
                    <a:pt x="140765" y="16197"/>
                  </a:cubicBezTo>
                  <a:cubicBezTo>
                    <a:pt x="140765" y="17082"/>
                    <a:pt x="141297" y="17614"/>
                    <a:pt x="143073" y="17614"/>
                  </a:cubicBezTo>
                  <a:cubicBezTo>
                    <a:pt x="145205" y="17614"/>
                    <a:pt x="157459" y="13185"/>
                    <a:pt x="157459" y="6986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197896EB-18A6-46C8-2620-608AA26CDC5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3256113" y="7446499"/>
              <a:ext cx="157177" cy="127006"/>
            </a:xfrm>
            <a:custGeom>
              <a:avLst/>
              <a:gdLst>
                <a:gd name="connsiteX0" fmla="*/ 157466 w 157177"/>
                <a:gd name="connsiteY0" fmla="*/ 6986 h 127006"/>
                <a:gd name="connsiteX1" fmla="*/ 144501 w 157177"/>
                <a:gd name="connsiteY1" fmla="*/ 77 h 127006"/>
                <a:gd name="connsiteX2" fmla="*/ 62271 w 157177"/>
                <a:gd name="connsiteY2" fmla="*/ 77 h 127006"/>
                <a:gd name="connsiteX3" fmla="*/ 32611 w 157177"/>
                <a:gd name="connsiteY3" fmla="*/ 13185 h 127006"/>
                <a:gd name="connsiteX4" fmla="*/ 31723 w 157177"/>
                <a:gd name="connsiteY4" fmla="*/ 15665 h 127006"/>
                <a:gd name="connsiteX5" fmla="*/ 33855 w 157177"/>
                <a:gd name="connsiteY5" fmla="*/ 17082 h 127006"/>
                <a:gd name="connsiteX6" fmla="*/ 45932 w 157177"/>
                <a:gd name="connsiteY6" fmla="*/ 11414 h 127006"/>
                <a:gd name="connsiteX7" fmla="*/ 59607 w 157177"/>
                <a:gd name="connsiteY7" fmla="*/ 10883 h 127006"/>
                <a:gd name="connsiteX8" fmla="*/ 76657 w 157177"/>
                <a:gd name="connsiteY8" fmla="*/ 10883 h 127006"/>
                <a:gd name="connsiteX9" fmla="*/ 62626 w 157177"/>
                <a:gd name="connsiteY9" fmla="*/ 61366 h 127006"/>
                <a:gd name="connsiteX10" fmla="*/ 36696 w 157177"/>
                <a:gd name="connsiteY10" fmla="*/ 116101 h 127006"/>
                <a:gd name="connsiteX11" fmla="*/ 16627 w 157177"/>
                <a:gd name="connsiteY11" fmla="*/ 104056 h 127006"/>
                <a:gd name="connsiteX12" fmla="*/ 14851 w 157177"/>
                <a:gd name="connsiteY12" fmla="*/ 103525 h 127006"/>
                <a:gd name="connsiteX13" fmla="*/ 288 w 157177"/>
                <a:gd name="connsiteY13" fmla="*/ 113090 h 127006"/>
                <a:gd name="connsiteX14" fmla="*/ 23021 w 157177"/>
                <a:gd name="connsiteY14" fmla="*/ 127084 h 127006"/>
                <a:gd name="connsiteX15" fmla="*/ 53036 w 157177"/>
                <a:gd name="connsiteY15" fmla="*/ 110256 h 127006"/>
                <a:gd name="connsiteX16" fmla="*/ 73815 w 157177"/>
                <a:gd name="connsiteY16" fmla="*/ 67743 h 127006"/>
                <a:gd name="connsiteX17" fmla="*/ 111999 w 157177"/>
                <a:gd name="connsiteY17" fmla="*/ 67743 h 127006"/>
                <a:gd name="connsiteX18" fmla="*/ 111999 w 157177"/>
                <a:gd name="connsiteY18" fmla="*/ 68275 h 127006"/>
                <a:gd name="connsiteX19" fmla="*/ 113776 w 157177"/>
                <a:gd name="connsiteY19" fmla="*/ 69692 h 127006"/>
                <a:gd name="connsiteX20" fmla="*/ 128872 w 157177"/>
                <a:gd name="connsiteY20" fmla="*/ 58355 h 127006"/>
                <a:gd name="connsiteX21" fmla="*/ 127628 w 157177"/>
                <a:gd name="connsiteY21" fmla="*/ 56938 h 127006"/>
                <a:gd name="connsiteX22" fmla="*/ 78078 w 157177"/>
                <a:gd name="connsiteY22" fmla="*/ 56938 h 127006"/>
                <a:gd name="connsiteX23" fmla="*/ 91575 w 157177"/>
                <a:gd name="connsiteY23" fmla="*/ 10883 h 127006"/>
                <a:gd name="connsiteX24" fmla="*/ 127984 w 157177"/>
                <a:gd name="connsiteY24" fmla="*/ 10883 h 127006"/>
                <a:gd name="connsiteX25" fmla="*/ 140949 w 157177"/>
                <a:gd name="connsiteY25" fmla="*/ 14957 h 127006"/>
                <a:gd name="connsiteX26" fmla="*/ 140771 w 157177"/>
                <a:gd name="connsiteY26" fmla="*/ 16197 h 127006"/>
                <a:gd name="connsiteX27" fmla="*/ 143080 w 157177"/>
                <a:gd name="connsiteY27" fmla="*/ 17614 h 127006"/>
                <a:gd name="connsiteX28" fmla="*/ 157466 w 157177"/>
                <a:gd name="connsiteY28" fmla="*/ 6986 h 12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177" h="127006">
                  <a:moveTo>
                    <a:pt x="157466" y="6986"/>
                  </a:moveTo>
                  <a:cubicBezTo>
                    <a:pt x="157466" y="1317"/>
                    <a:pt x="148585" y="77"/>
                    <a:pt x="144501" y="77"/>
                  </a:cubicBezTo>
                  <a:lnTo>
                    <a:pt x="62271" y="77"/>
                  </a:lnTo>
                  <a:cubicBezTo>
                    <a:pt x="45221" y="77"/>
                    <a:pt x="35098" y="8403"/>
                    <a:pt x="32611" y="13185"/>
                  </a:cubicBezTo>
                  <a:cubicBezTo>
                    <a:pt x="32256" y="13894"/>
                    <a:pt x="31723" y="14780"/>
                    <a:pt x="31723" y="15665"/>
                  </a:cubicBezTo>
                  <a:cubicBezTo>
                    <a:pt x="31723" y="16905"/>
                    <a:pt x="32789" y="17082"/>
                    <a:pt x="33855" y="17082"/>
                  </a:cubicBezTo>
                  <a:cubicBezTo>
                    <a:pt x="37762" y="17082"/>
                    <a:pt x="42912" y="13894"/>
                    <a:pt x="45932" y="11414"/>
                  </a:cubicBezTo>
                  <a:cubicBezTo>
                    <a:pt x="48951" y="10883"/>
                    <a:pt x="55345" y="10883"/>
                    <a:pt x="59607" y="10883"/>
                  </a:cubicBezTo>
                  <a:lnTo>
                    <a:pt x="76657" y="10883"/>
                  </a:lnTo>
                  <a:cubicBezTo>
                    <a:pt x="71506" y="35504"/>
                    <a:pt x="67777" y="46133"/>
                    <a:pt x="62626" y="61366"/>
                  </a:cubicBezTo>
                  <a:cubicBezTo>
                    <a:pt x="58364" y="74297"/>
                    <a:pt x="41847" y="111319"/>
                    <a:pt x="36696" y="116101"/>
                  </a:cubicBezTo>
                  <a:cubicBezTo>
                    <a:pt x="22666" y="116101"/>
                    <a:pt x="19291" y="109016"/>
                    <a:pt x="16627" y="104056"/>
                  </a:cubicBezTo>
                  <a:cubicBezTo>
                    <a:pt x="16094" y="103702"/>
                    <a:pt x="15562" y="103525"/>
                    <a:pt x="14851" y="103525"/>
                  </a:cubicBezTo>
                  <a:cubicBezTo>
                    <a:pt x="9701" y="103347"/>
                    <a:pt x="288" y="109901"/>
                    <a:pt x="288" y="113090"/>
                  </a:cubicBezTo>
                  <a:cubicBezTo>
                    <a:pt x="288" y="114153"/>
                    <a:pt x="6326" y="127084"/>
                    <a:pt x="23021" y="127084"/>
                  </a:cubicBezTo>
                  <a:cubicBezTo>
                    <a:pt x="34565" y="127084"/>
                    <a:pt x="47352" y="118758"/>
                    <a:pt x="53036" y="110256"/>
                  </a:cubicBezTo>
                  <a:cubicBezTo>
                    <a:pt x="59785" y="100159"/>
                    <a:pt x="69197" y="79080"/>
                    <a:pt x="73815" y="67743"/>
                  </a:cubicBezTo>
                  <a:lnTo>
                    <a:pt x="111999" y="67743"/>
                  </a:lnTo>
                  <a:lnTo>
                    <a:pt x="111999" y="68275"/>
                  </a:lnTo>
                  <a:cubicBezTo>
                    <a:pt x="112355" y="69160"/>
                    <a:pt x="112710" y="69692"/>
                    <a:pt x="113776" y="69692"/>
                  </a:cubicBezTo>
                  <a:cubicBezTo>
                    <a:pt x="118926" y="69692"/>
                    <a:pt x="128872" y="64023"/>
                    <a:pt x="128872" y="58355"/>
                  </a:cubicBezTo>
                  <a:cubicBezTo>
                    <a:pt x="128872" y="57646"/>
                    <a:pt x="128339" y="56938"/>
                    <a:pt x="127628" y="56938"/>
                  </a:cubicBezTo>
                  <a:lnTo>
                    <a:pt x="78078" y="56938"/>
                  </a:lnTo>
                  <a:cubicBezTo>
                    <a:pt x="84116" y="42058"/>
                    <a:pt x="88378" y="26648"/>
                    <a:pt x="91575" y="10883"/>
                  </a:cubicBezTo>
                  <a:lnTo>
                    <a:pt x="127984" y="10883"/>
                  </a:lnTo>
                  <a:cubicBezTo>
                    <a:pt x="134733" y="10883"/>
                    <a:pt x="140949" y="11768"/>
                    <a:pt x="140949" y="14957"/>
                  </a:cubicBezTo>
                  <a:cubicBezTo>
                    <a:pt x="140949" y="15488"/>
                    <a:pt x="140771" y="15842"/>
                    <a:pt x="140771" y="16197"/>
                  </a:cubicBezTo>
                  <a:cubicBezTo>
                    <a:pt x="140771" y="17082"/>
                    <a:pt x="141304" y="17614"/>
                    <a:pt x="143080" y="17614"/>
                  </a:cubicBezTo>
                  <a:cubicBezTo>
                    <a:pt x="145211" y="17614"/>
                    <a:pt x="157466" y="13185"/>
                    <a:pt x="157466" y="6986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4644D7E3-CAA1-1925-FD6E-231A6477DE8F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2577602" y="7632569"/>
              <a:ext cx="848576" cy="10121"/>
            </a:xfrm>
            <a:custGeom>
              <a:avLst/>
              <a:gdLst>
                <a:gd name="connsiteX0" fmla="*/ 0 w 848576"/>
                <a:gd name="connsiteY0" fmla="*/ 0 h 10121"/>
                <a:gd name="connsiteX1" fmla="*/ 848577 w 848576"/>
                <a:gd name="connsiteY1" fmla="*/ 0 h 10121"/>
                <a:gd name="connsiteX2" fmla="*/ 848577 w 848576"/>
                <a:gd name="connsiteY2" fmla="*/ 10122 h 10121"/>
                <a:gd name="connsiteX3" fmla="*/ 0 w 848576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576" h="10121">
                  <a:moveTo>
                    <a:pt x="0" y="0"/>
                  </a:moveTo>
                  <a:lnTo>
                    <a:pt x="848577" y="0"/>
                  </a:lnTo>
                  <a:lnTo>
                    <a:pt x="848577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6A2DEABD-763B-5427-6E45-66B460D1BF58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2834295" y="7696072"/>
              <a:ext cx="158319" cy="183968"/>
            </a:xfrm>
            <a:custGeom>
              <a:avLst/>
              <a:gdLst>
                <a:gd name="connsiteX0" fmla="*/ 38075 w 158319"/>
                <a:gd name="connsiteY0" fmla="*/ 154957 h 183968"/>
                <a:gd name="connsiteX1" fmla="*/ 59387 w 158319"/>
                <a:gd name="connsiteY1" fmla="*/ 104093 h 183968"/>
                <a:gd name="connsiteX2" fmla="*/ 93639 w 158319"/>
                <a:gd name="connsiteY2" fmla="*/ 21346 h 183968"/>
                <a:gd name="connsiteX3" fmla="*/ 106832 w 158319"/>
                <a:gd name="connsiteY3" fmla="*/ 15779 h 183968"/>
                <a:gd name="connsiteX4" fmla="*/ 124846 w 158319"/>
                <a:gd name="connsiteY4" fmla="*/ 36782 h 183968"/>
                <a:gd name="connsiteX5" fmla="*/ 123578 w 158319"/>
                <a:gd name="connsiteY5" fmla="*/ 46145 h 183968"/>
                <a:gd name="connsiteX6" fmla="*/ 125354 w 158319"/>
                <a:gd name="connsiteY6" fmla="*/ 47916 h 183968"/>
                <a:gd name="connsiteX7" fmla="*/ 142606 w 158319"/>
                <a:gd name="connsiteY7" fmla="*/ 40578 h 183968"/>
                <a:gd name="connsiteX8" fmla="*/ 149457 w 158319"/>
                <a:gd name="connsiteY8" fmla="*/ 24129 h 183968"/>
                <a:gd name="connsiteX9" fmla="*/ 128145 w 158319"/>
                <a:gd name="connsiteY9" fmla="*/ 89 h 183968"/>
                <a:gd name="connsiteX10" fmla="*/ 72834 w 158319"/>
                <a:gd name="connsiteY10" fmla="*/ 27166 h 183968"/>
                <a:gd name="connsiteX11" fmla="*/ 35792 w 158319"/>
                <a:gd name="connsiteY11" fmla="*/ 112444 h 183968"/>
                <a:gd name="connsiteX12" fmla="*/ 21584 w 158319"/>
                <a:gd name="connsiteY12" fmla="*/ 152932 h 183968"/>
                <a:gd name="connsiteX13" fmla="*/ 9659 w 158319"/>
                <a:gd name="connsiteY13" fmla="*/ 170393 h 183968"/>
                <a:gd name="connsiteX14" fmla="*/ 271 w 158319"/>
                <a:gd name="connsiteY14" fmla="*/ 182539 h 183968"/>
                <a:gd name="connsiteX15" fmla="*/ 2555 w 158319"/>
                <a:gd name="connsiteY15" fmla="*/ 184057 h 183968"/>
                <a:gd name="connsiteX16" fmla="*/ 15494 w 158319"/>
                <a:gd name="connsiteY16" fmla="*/ 178743 h 183968"/>
                <a:gd name="connsiteX17" fmla="*/ 26150 w 158319"/>
                <a:gd name="connsiteY17" fmla="*/ 169634 h 183968"/>
                <a:gd name="connsiteX18" fmla="*/ 63701 w 158319"/>
                <a:gd name="connsiteY18" fmla="*/ 176719 h 183968"/>
                <a:gd name="connsiteX19" fmla="*/ 102519 w 158319"/>
                <a:gd name="connsiteY19" fmla="*/ 184057 h 183968"/>
                <a:gd name="connsiteX20" fmla="*/ 151994 w 158319"/>
                <a:gd name="connsiteY20" fmla="*/ 157487 h 183968"/>
                <a:gd name="connsiteX21" fmla="*/ 158591 w 158319"/>
                <a:gd name="connsiteY21" fmla="*/ 143569 h 183968"/>
                <a:gd name="connsiteX22" fmla="*/ 156815 w 158319"/>
                <a:gd name="connsiteY22" fmla="*/ 141798 h 183968"/>
                <a:gd name="connsiteX23" fmla="*/ 142353 w 158319"/>
                <a:gd name="connsiteY23" fmla="*/ 147618 h 183968"/>
                <a:gd name="connsiteX24" fmla="*/ 133473 w 158319"/>
                <a:gd name="connsiteY24" fmla="*/ 157740 h 183968"/>
                <a:gd name="connsiteX25" fmla="*/ 129667 w 158319"/>
                <a:gd name="connsiteY25" fmla="*/ 165332 h 183968"/>
                <a:gd name="connsiteX26" fmla="*/ 123578 w 158319"/>
                <a:gd name="connsiteY26" fmla="*/ 168368 h 183968"/>
                <a:gd name="connsiteX27" fmla="*/ 81968 w 158319"/>
                <a:gd name="connsiteY27" fmla="*/ 160018 h 183968"/>
                <a:gd name="connsiteX28" fmla="*/ 48224 w 158319"/>
                <a:gd name="connsiteY28" fmla="*/ 153944 h 183968"/>
                <a:gd name="connsiteX29" fmla="*/ 38075 w 158319"/>
                <a:gd name="connsiteY29" fmla="*/ 154957 h 1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8319" h="183968">
                  <a:moveTo>
                    <a:pt x="38075" y="154957"/>
                  </a:moveTo>
                  <a:cubicBezTo>
                    <a:pt x="51776" y="133700"/>
                    <a:pt x="56089" y="117505"/>
                    <a:pt x="59387" y="104093"/>
                  </a:cubicBezTo>
                  <a:cubicBezTo>
                    <a:pt x="68267" y="69172"/>
                    <a:pt x="77909" y="38806"/>
                    <a:pt x="93639" y="21346"/>
                  </a:cubicBezTo>
                  <a:cubicBezTo>
                    <a:pt x="96684" y="18056"/>
                    <a:pt x="98713" y="15779"/>
                    <a:pt x="106832" y="15779"/>
                  </a:cubicBezTo>
                  <a:cubicBezTo>
                    <a:pt x="124339" y="15779"/>
                    <a:pt x="124846" y="33239"/>
                    <a:pt x="124846" y="36782"/>
                  </a:cubicBezTo>
                  <a:cubicBezTo>
                    <a:pt x="124846" y="41337"/>
                    <a:pt x="123578" y="44879"/>
                    <a:pt x="123578" y="46145"/>
                  </a:cubicBezTo>
                  <a:cubicBezTo>
                    <a:pt x="123578" y="47916"/>
                    <a:pt x="125100" y="47916"/>
                    <a:pt x="125354" y="47916"/>
                  </a:cubicBezTo>
                  <a:cubicBezTo>
                    <a:pt x="129413" y="47916"/>
                    <a:pt x="136264" y="45132"/>
                    <a:pt x="142606" y="40578"/>
                  </a:cubicBezTo>
                  <a:cubicBezTo>
                    <a:pt x="147173" y="37035"/>
                    <a:pt x="149457" y="34504"/>
                    <a:pt x="149457" y="24129"/>
                  </a:cubicBezTo>
                  <a:cubicBezTo>
                    <a:pt x="149457" y="10464"/>
                    <a:pt x="142353" y="89"/>
                    <a:pt x="128145" y="89"/>
                  </a:cubicBezTo>
                  <a:cubicBezTo>
                    <a:pt x="120026" y="89"/>
                    <a:pt x="97699" y="2114"/>
                    <a:pt x="72834" y="27166"/>
                  </a:cubicBezTo>
                  <a:cubicBezTo>
                    <a:pt x="52537" y="47916"/>
                    <a:pt x="40612" y="93465"/>
                    <a:pt x="35792" y="112444"/>
                  </a:cubicBezTo>
                  <a:cubicBezTo>
                    <a:pt x="31225" y="129905"/>
                    <a:pt x="29195" y="137749"/>
                    <a:pt x="21584" y="152932"/>
                  </a:cubicBezTo>
                  <a:cubicBezTo>
                    <a:pt x="19807" y="155969"/>
                    <a:pt x="13211" y="167103"/>
                    <a:pt x="9659" y="170393"/>
                  </a:cubicBezTo>
                  <a:cubicBezTo>
                    <a:pt x="2808" y="176719"/>
                    <a:pt x="271" y="181274"/>
                    <a:pt x="271" y="182539"/>
                  </a:cubicBezTo>
                  <a:cubicBezTo>
                    <a:pt x="271" y="183045"/>
                    <a:pt x="779" y="184057"/>
                    <a:pt x="2555" y="184057"/>
                  </a:cubicBezTo>
                  <a:cubicBezTo>
                    <a:pt x="3570" y="184057"/>
                    <a:pt x="8898" y="183045"/>
                    <a:pt x="15494" y="178743"/>
                  </a:cubicBezTo>
                  <a:cubicBezTo>
                    <a:pt x="19807" y="176213"/>
                    <a:pt x="20315" y="175707"/>
                    <a:pt x="26150" y="169634"/>
                  </a:cubicBezTo>
                  <a:cubicBezTo>
                    <a:pt x="38836" y="169887"/>
                    <a:pt x="47716" y="172164"/>
                    <a:pt x="63701" y="176719"/>
                  </a:cubicBezTo>
                  <a:cubicBezTo>
                    <a:pt x="76640" y="180262"/>
                    <a:pt x="89580" y="184057"/>
                    <a:pt x="102519" y="184057"/>
                  </a:cubicBezTo>
                  <a:cubicBezTo>
                    <a:pt x="123070" y="184057"/>
                    <a:pt x="143875" y="168621"/>
                    <a:pt x="151994" y="157487"/>
                  </a:cubicBezTo>
                  <a:cubicBezTo>
                    <a:pt x="157068" y="150655"/>
                    <a:pt x="158591" y="144328"/>
                    <a:pt x="158591" y="143569"/>
                  </a:cubicBezTo>
                  <a:cubicBezTo>
                    <a:pt x="158591" y="141798"/>
                    <a:pt x="157068" y="141798"/>
                    <a:pt x="156815" y="141798"/>
                  </a:cubicBezTo>
                  <a:cubicBezTo>
                    <a:pt x="152755" y="141798"/>
                    <a:pt x="146666" y="144582"/>
                    <a:pt x="142353" y="147618"/>
                  </a:cubicBezTo>
                  <a:cubicBezTo>
                    <a:pt x="135502" y="151920"/>
                    <a:pt x="134995" y="153438"/>
                    <a:pt x="133473" y="157740"/>
                  </a:cubicBezTo>
                  <a:cubicBezTo>
                    <a:pt x="132204" y="161789"/>
                    <a:pt x="130682" y="163813"/>
                    <a:pt x="129667" y="165332"/>
                  </a:cubicBezTo>
                  <a:cubicBezTo>
                    <a:pt x="127637" y="168368"/>
                    <a:pt x="127383" y="168368"/>
                    <a:pt x="123578" y="168368"/>
                  </a:cubicBezTo>
                  <a:cubicBezTo>
                    <a:pt x="111399" y="168368"/>
                    <a:pt x="98713" y="164573"/>
                    <a:pt x="81968" y="160018"/>
                  </a:cubicBezTo>
                  <a:cubicBezTo>
                    <a:pt x="74864" y="157993"/>
                    <a:pt x="60910" y="153944"/>
                    <a:pt x="48224" y="153944"/>
                  </a:cubicBezTo>
                  <a:cubicBezTo>
                    <a:pt x="44925" y="153944"/>
                    <a:pt x="41373" y="154197"/>
                    <a:pt x="38075" y="154957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F44AAFCA-E403-96DC-F9A8-98192D37256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3007285" y="7791270"/>
              <a:ext cx="157177" cy="127006"/>
            </a:xfrm>
            <a:custGeom>
              <a:avLst/>
              <a:gdLst>
                <a:gd name="connsiteX0" fmla="*/ 157456 w 157177"/>
                <a:gd name="connsiteY0" fmla="*/ 6999 h 127006"/>
                <a:gd name="connsiteX1" fmla="*/ 144491 w 157177"/>
                <a:gd name="connsiteY1" fmla="*/ 91 h 127006"/>
                <a:gd name="connsiteX2" fmla="*/ 62261 w 157177"/>
                <a:gd name="connsiteY2" fmla="*/ 91 h 127006"/>
                <a:gd name="connsiteX3" fmla="*/ 32602 w 157177"/>
                <a:gd name="connsiteY3" fmla="*/ 13199 h 127006"/>
                <a:gd name="connsiteX4" fmla="*/ 31714 w 157177"/>
                <a:gd name="connsiteY4" fmla="*/ 15679 h 127006"/>
                <a:gd name="connsiteX5" fmla="*/ 33845 w 157177"/>
                <a:gd name="connsiteY5" fmla="*/ 17096 h 127006"/>
                <a:gd name="connsiteX6" fmla="*/ 45922 w 157177"/>
                <a:gd name="connsiteY6" fmla="*/ 11428 h 127006"/>
                <a:gd name="connsiteX7" fmla="*/ 59597 w 157177"/>
                <a:gd name="connsiteY7" fmla="*/ 10896 h 127006"/>
                <a:gd name="connsiteX8" fmla="*/ 76647 w 157177"/>
                <a:gd name="connsiteY8" fmla="*/ 10896 h 127006"/>
                <a:gd name="connsiteX9" fmla="*/ 62616 w 157177"/>
                <a:gd name="connsiteY9" fmla="*/ 61380 h 127006"/>
                <a:gd name="connsiteX10" fmla="*/ 36687 w 157177"/>
                <a:gd name="connsiteY10" fmla="*/ 116115 h 127006"/>
                <a:gd name="connsiteX11" fmla="*/ 16618 w 157177"/>
                <a:gd name="connsiteY11" fmla="*/ 104070 h 127006"/>
                <a:gd name="connsiteX12" fmla="*/ 14842 w 157177"/>
                <a:gd name="connsiteY12" fmla="*/ 103538 h 127006"/>
                <a:gd name="connsiteX13" fmla="*/ 278 w 157177"/>
                <a:gd name="connsiteY13" fmla="*/ 113103 h 127006"/>
                <a:gd name="connsiteX14" fmla="*/ 23011 w 157177"/>
                <a:gd name="connsiteY14" fmla="*/ 127097 h 127006"/>
                <a:gd name="connsiteX15" fmla="*/ 53026 w 157177"/>
                <a:gd name="connsiteY15" fmla="*/ 110269 h 127006"/>
                <a:gd name="connsiteX16" fmla="*/ 73805 w 157177"/>
                <a:gd name="connsiteY16" fmla="*/ 67757 h 127006"/>
                <a:gd name="connsiteX17" fmla="*/ 111990 w 157177"/>
                <a:gd name="connsiteY17" fmla="*/ 67757 h 127006"/>
                <a:gd name="connsiteX18" fmla="*/ 111990 w 157177"/>
                <a:gd name="connsiteY18" fmla="*/ 68288 h 127006"/>
                <a:gd name="connsiteX19" fmla="*/ 113766 w 157177"/>
                <a:gd name="connsiteY19" fmla="*/ 69705 h 127006"/>
                <a:gd name="connsiteX20" fmla="*/ 128862 w 157177"/>
                <a:gd name="connsiteY20" fmla="*/ 58369 h 127006"/>
                <a:gd name="connsiteX21" fmla="*/ 127619 w 157177"/>
                <a:gd name="connsiteY21" fmla="*/ 56951 h 127006"/>
                <a:gd name="connsiteX22" fmla="*/ 78068 w 157177"/>
                <a:gd name="connsiteY22" fmla="*/ 56951 h 127006"/>
                <a:gd name="connsiteX23" fmla="*/ 91566 w 157177"/>
                <a:gd name="connsiteY23" fmla="*/ 10896 h 127006"/>
                <a:gd name="connsiteX24" fmla="*/ 127974 w 157177"/>
                <a:gd name="connsiteY24" fmla="*/ 10896 h 127006"/>
                <a:gd name="connsiteX25" fmla="*/ 140939 w 157177"/>
                <a:gd name="connsiteY25" fmla="*/ 14970 h 127006"/>
                <a:gd name="connsiteX26" fmla="*/ 140761 w 157177"/>
                <a:gd name="connsiteY26" fmla="*/ 16210 h 127006"/>
                <a:gd name="connsiteX27" fmla="*/ 143070 w 157177"/>
                <a:gd name="connsiteY27" fmla="*/ 17627 h 127006"/>
                <a:gd name="connsiteX28" fmla="*/ 157456 w 157177"/>
                <a:gd name="connsiteY28" fmla="*/ 6999 h 12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177" h="127006">
                  <a:moveTo>
                    <a:pt x="157456" y="6999"/>
                  </a:moveTo>
                  <a:cubicBezTo>
                    <a:pt x="157456" y="1331"/>
                    <a:pt x="148576" y="91"/>
                    <a:pt x="144491" y="91"/>
                  </a:cubicBezTo>
                  <a:lnTo>
                    <a:pt x="62261" y="91"/>
                  </a:lnTo>
                  <a:cubicBezTo>
                    <a:pt x="45211" y="91"/>
                    <a:pt x="35088" y="8416"/>
                    <a:pt x="32602" y="13199"/>
                  </a:cubicBezTo>
                  <a:cubicBezTo>
                    <a:pt x="32246" y="13907"/>
                    <a:pt x="31714" y="14793"/>
                    <a:pt x="31714" y="15679"/>
                  </a:cubicBezTo>
                  <a:cubicBezTo>
                    <a:pt x="31714" y="16919"/>
                    <a:pt x="32779" y="17096"/>
                    <a:pt x="33845" y="17096"/>
                  </a:cubicBezTo>
                  <a:cubicBezTo>
                    <a:pt x="37752" y="17096"/>
                    <a:pt x="42903" y="13907"/>
                    <a:pt x="45922" y="11428"/>
                  </a:cubicBezTo>
                  <a:cubicBezTo>
                    <a:pt x="48941" y="10896"/>
                    <a:pt x="55335" y="10896"/>
                    <a:pt x="59597" y="10896"/>
                  </a:cubicBezTo>
                  <a:lnTo>
                    <a:pt x="76647" y="10896"/>
                  </a:lnTo>
                  <a:cubicBezTo>
                    <a:pt x="71496" y="35518"/>
                    <a:pt x="67767" y="46146"/>
                    <a:pt x="62616" y="61380"/>
                  </a:cubicBezTo>
                  <a:cubicBezTo>
                    <a:pt x="58354" y="74311"/>
                    <a:pt x="41837" y="111332"/>
                    <a:pt x="36687" y="116115"/>
                  </a:cubicBezTo>
                  <a:cubicBezTo>
                    <a:pt x="22656" y="116115"/>
                    <a:pt x="19282" y="109029"/>
                    <a:pt x="16618" y="104070"/>
                  </a:cubicBezTo>
                  <a:cubicBezTo>
                    <a:pt x="16085" y="103715"/>
                    <a:pt x="15552" y="103538"/>
                    <a:pt x="14842" y="103538"/>
                  </a:cubicBezTo>
                  <a:cubicBezTo>
                    <a:pt x="9691" y="103361"/>
                    <a:pt x="278" y="109915"/>
                    <a:pt x="278" y="113103"/>
                  </a:cubicBezTo>
                  <a:cubicBezTo>
                    <a:pt x="278" y="114166"/>
                    <a:pt x="6317" y="127097"/>
                    <a:pt x="23011" y="127097"/>
                  </a:cubicBezTo>
                  <a:cubicBezTo>
                    <a:pt x="34555" y="127097"/>
                    <a:pt x="47343" y="118772"/>
                    <a:pt x="53026" y="110269"/>
                  </a:cubicBezTo>
                  <a:cubicBezTo>
                    <a:pt x="59775" y="100173"/>
                    <a:pt x="69188" y="79093"/>
                    <a:pt x="73805" y="67757"/>
                  </a:cubicBezTo>
                  <a:lnTo>
                    <a:pt x="111990" y="67757"/>
                  </a:lnTo>
                  <a:lnTo>
                    <a:pt x="111990" y="68288"/>
                  </a:lnTo>
                  <a:cubicBezTo>
                    <a:pt x="112345" y="69174"/>
                    <a:pt x="112700" y="69705"/>
                    <a:pt x="113766" y="69705"/>
                  </a:cubicBezTo>
                  <a:cubicBezTo>
                    <a:pt x="118916" y="69705"/>
                    <a:pt x="128862" y="64037"/>
                    <a:pt x="128862" y="58369"/>
                  </a:cubicBezTo>
                  <a:cubicBezTo>
                    <a:pt x="128862" y="57660"/>
                    <a:pt x="128329" y="56951"/>
                    <a:pt x="127619" y="56951"/>
                  </a:cubicBezTo>
                  <a:lnTo>
                    <a:pt x="78068" y="56951"/>
                  </a:lnTo>
                  <a:cubicBezTo>
                    <a:pt x="84106" y="42072"/>
                    <a:pt x="88369" y="26661"/>
                    <a:pt x="91566" y="10896"/>
                  </a:cubicBezTo>
                  <a:lnTo>
                    <a:pt x="127974" y="10896"/>
                  </a:lnTo>
                  <a:cubicBezTo>
                    <a:pt x="134723" y="10896"/>
                    <a:pt x="140939" y="11782"/>
                    <a:pt x="140939" y="14970"/>
                  </a:cubicBezTo>
                  <a:cubicBezTo>
                    <a:pt x="140939" y="15502"/>
                    <a:pt x="140761" y="15856"/>
                    <a:pt x="140761" y="16210"/>
                  </a:cubicBezTo>
                  <a:cubicBezTo>
                    <a:pt x="140761" y="17096"/>
                    <a:pt x="141294" y="17627"/>
                    <a:pt x="143070" y="17627"/>
                  </a:cubicBezTo>
                  <a:cubicBezTo>
                    <a:pt x="145201" y="17627"/>
                    <a:pt x="157456" y="13199"/>
                    <a:pt x="157456" y="6999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8250FCF4-AEC1-20EB-5B8F-5D8E61DBC72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3507282" y="7587526"/>
              <a:ext cx="82965" cy="116150"/>
            </a:xfrm>
            <a:custGeom>
              <a:avLst/>
              <a:gdLst>
                <a:gd name="connsiteX0" fmla="*/ 44698 w 82965"/>
                <a:gd name="connsiteY0" fmla="*/ 64358 h 116150"/>
                <a:gd name="connsiteX1" fmla="*/ 71085 w 82965"/>
                <a:gd name="connsiteY1" fmla="*/ 87638 h 116150"/>
                <a:gd name="connsiteX2" fmla="*/ 42415 w 82965"/>
                <a:gd name="connsiteY2" fmla="*/ 110666 h 116150"/>
                <a:gd name="connsiteX3" fmla="*/ 7148 w 82965"/>
                <a:gd name="connsiteY3" fmla="*/ 74733 h 116150"/>
                <a:gd name="connsiteX4" fmla="*/ 3596 w 82965"/>
                <a:gd name="connsiteY4" fmla="*/ 70431 h 116150"/>
                <a:gd name="connsiteX5" fmla="*/ 298 w 82965"/>
                <a:gd name="connsiteY5" fmla="*/ 76757 h 116150"/>
                <a:gd name="connsiteX6" fmla="*/ 298 w 82965"/>
                <a:gd name="connsiteY6" fmla="*/ 110160 h 116150"/>
                <a:gd name="connsiteX7" fmla="*/ 3089 w 82965"/>
                <a:gd name="connsiteY7" fmla="*/ 116233 h 116150"/>
                <a:gd name="connsiteX8" fmla="*/ 9431 w 82965"/>
                <a:gd name="connsiteY8" fmla="*/ 111172 h 116150"/>
                <a:gd name="connsiteX9" fmla="*/ 14506 w 82965"/>
                <a:gd name="connsiteY9" fmla="*/ 105352 h 116150"/>
                <a:gd name="connsiteX10" fmla="*/ 42415 w 82965"/>
                <a:gd name="connsiteY10" fmla="*/ 116233 h 116150"/>
                <a:gd name="connsiteX11" fmla="*/ 83263 w 82965"/>
                <a:gd name="connsiteY11" fmla="*/ 81059 h 116150"/>
                <a:gd name="connsiteX12" fmla="*/ 72607 w 82965"/>
                <a:gd name="connsiteY12" fmla="*/ 57019 h 116150"/>
                <a:gd name="connsiteX13" fmla="*/ 43683 w 82965"/>
                <a:gd name="connsiteY13" fmla="*/ 44873 h 116150"/>
                <a:gd name="connsiteX14" fmla="*/ 12476 w 82965"/>
                <a:gd name="connsiteY14" fmla="*/ 24122 h 116150"/>
                <a:gd name="connsiteX15" fmla="*/ 40892 w 82965"/>
                <a:gd name="connsiteY15" fmla="*/ 4890 h 116150"/>
                <a:gd name="connsiteX16" fmla="*/ 70577 w 82965"/>
                <a:gd name="connsiteY16" fmla="*/ 35510 h 116150"/>
                <a:gd name="connsiteX17" fmla="*/ 73622 w 82965"/>
                <a:gd name="connsiteY17" fmla="*/ 37787 h 116150"/>
                <a:gd name="connsiteX18" fmla="*/ 76920 w 82965"/>
                <a:gd name="connsiteY18" fmla="*/ 31714 h 116150"/>
                <a:gd name="connsiteX19" fmla="*/ 76920 w 82965"/>
                <a:gd name="connsiteY19" fmla="*/ 6156 h 116150"/>
                <a:gd name="connsiteX20" fmla="*/ 74129 w 82965"/>
                <a:gd name="connsiteY20" fmla="*/ 83 h 116150"/>
                <a:gd name="connsiteX21" fmla="*/ 69055 w 82965"/>
                <a:gd name="connsiteY21" fmla="*/ 3119 h 116150"/>
                <a:gd name="connsiteX22" fmla="*/ 64742 w 82965"/>
                <a:gd name="connsiteY22" fmla="*/ 7168 h 116150"/>
                <a:gd name="connsiteX23" fmla="*/ 40892 w 82965"/>
                <a:gd name="connsiteY23" fmla="*/ 83 h 116150"/>
                <a:gd name="connsiteX24" fmla="*/ 298 w 82965"/>
                <a:gd name="connsiteY24" fmla="*/ 31208 h 116150"/>
                <a:gd name="connsiteX25" fmla="*/ 11208 w 82965"/>
                <a:gd name="connsiteY25" fmla="*/ 52717 h 116150"/>
                <a:gd name="connsiteX26" fmla="*/ 44698 w 82965"/>
                <a:gd name="connsiteY26" fmla="*/ 6435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965" h="116150">
                  <a:moveTo>
                    <a:pt x="44698" y="64358"/>
                  </a:moveTo>
                  <a:cubicBezTo>
                    <a:pt x="50280" y="65370"/>
                    <a:pt x="71085" y="69419"/>
                    <a:pt x="71085" y="87638"/>
                  </a:cubicBezTo>
                  <a:cubicBezTo>
                    <a:pt x="71085" y="100544"/>
                    <a:pt x="62205" y="110666"/>
                    <a:pt x="42415" y="110666"/>
                  </a:cubicBezTo>
                  <a:cubicBezTo>
                    <a:pt x="21102" y="110666"/>
                    <a:pt x="11969" y="96242"/>
                    <a:pt x="7148" y="74733"/>
                  </a:cubicBezTo>
                  <a:cubicBezTo>
                    <a:pt x="6387" y="71443"/>
                    <a:pt x="6133" y="70431"/>
                    <a:pt x="3596" y="70431"/>
                  </a:cubicBezTo>
                  <a:cubicBezTo>
                    <a:pt x="298" y="70431"/>
                    <a:pt x="298" y="72202"/>
                    <a:pt x="298" y="76757"/>
                  </a:cubicBezTo>
                  <a:lnTo>
                    <a:pt x="298" y="110160"/>
                  </a:lnTo>
                  <a:cubicBezTo>
                    <a:pt x="298" y="114462"/>
                    <a:pt x="298" y="116233"/>
                    <a:pt x="3089" y="116233"/>
                  </a:cubicBezTo>
                  <a:cubicBezTo>
                    <a:pt x="4357" y="116233"/>
                    <a:pt x="4611" y="115980"/>
                    <a:pt x="9431" y="111172"/>
                  </a:cubicBezTo>
                  <a:cubicBezTo>
                    <a:pt x="9939" y="110666"/>
                    <a:pt x="9939" y="110160"/>
                    <a:pt x="14506" y="105352"/>
                  </a:cubicBezTo>
                  <a:cubicBezTo>
                    <a:pt x="25669" y="115980"/>
                    <a:pt x="37087" y="116233"/>
                    <a:pt x="42415" y="116233"/>
                  </a:cubicBezTo>
                  <a:cubicBezTo>
                    <a:pt x="71592" y="116233"/>
                    <a:pt x="83263" y="99279"/>
                    <a:pt x="83263" y="81059"/>
                  </a:cubicBezTo>
                  <a:cubicBezTo>
                    <a:pt x="83263" y="67647"/>
                    <a:pt x="75652" y="60056"/>
                    <a:pt x="72607" y="57019"/>
                  </a:cubicBezTo>
                  <a:cubicBezTo>
                    <a:pt x="64234" y="48921"/>
                    <a:pt x="54339" y="46897"/>
                    <a:pt x="43683" y="44873"/>
                  </a:cubicBezTo>
                  <a:cubicBezTo>
                    <a:pt x="29475" y="42089"/>
                    <a:pt x="12476" y="38799"/>
                    <a:pt x="12476" y="24122"/>
                  </a:cubicBezTo>
                  <a:cubicBezTo>
                    <a:pt x="12476" y="15266"/>
                    <a:pt x="19073" y="4890"/>
                    <a:pt x="40892" y="4890"/>
                  </a:cubicBezTo>
                  <a:cubicBezTo>
                    <a:pt x="68801" y="4890"/>
                    <a:pt x="70070" y="27665"/>
                    <a:pt x="70577" y="35510"/>
                  </a:cubicBezTo>
                  <a:cubicBezTo>
                    <a:pt x="70831" y="37787"/>
                    <a:pt x="73114" y="37787"/>
                    <a:pt x="73622" y="37787"/>
                  </a:cubicBezTo>
                  <a:cubicBezTo>
                    <a:pt x="76920" y="37787"/>
                    <a:pt x="76920" y="36522"/>
                    <a:pt x="76920" y="31714"/>
                  </a:cubicBezTo>
                  <a:lnTo>
                    <a:pt x="76920" y="6156"/>
                  </a:lnTo>
                  <a:cubicBezTo>
                    <a:pt x="76920" y="1854"/>
                    <a:pt x="76920" y="83"/>
                    <a:pt x="74129" y="83"/>
                  </a:cubicBezTo>
                  <a:cubicBezTo>
                    <a:pt x="72861" y="83"/>
                    <a:pt x="72353" y="83"/>
                    <a:pt x="69055" y="3119"/>
                  </a:cubicBezTo>
                  <a:cubicBezTo>
                    <a:pt x="68294" y="4131"/>
                    <a:pt x="65757" y="6409"/>
                    <a:pt x="64742" y="7168"/>
                  </a:cubicBezTo>
                  <a:cubicBezTo>
                    <a:pt x="55101" y="83"/>
                    <a:pt x="44698" y="83"/>
                    <a:pt x="40892" y="83"/>
                  </a:cubicBezTo>
                  <a:cubicBezTo>
                    <a:pt x="9939" y="83"/>
                    <a:pt x="298" y="17037"/>
                    <a:pt x="298" y="31208"/>
                  </a:cubicBezTo>
                  <a:cubicBezTo>
                    <a:pt x="298" y="40065"/>
                    <a:pt x="4357" y="47150"/>
                    <a:pt x="11208" y="52717"/>
                  </a:cubicBezTo>
                  <a:cubicBezTo>
                    <a:pt x="19326" y="59296"/>
                    <a:pt x="26431" y="60815"/>
                    <a:pt x="44698" y="64358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8E1FDC1C-35ED-9283-D2CD-CC5C626000AA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3607360" y="7531602"/>
              <a:ext cx="54295" cy="169291"/>
            </a:xfrm>
            <a:custGeom>
              <a:avLst/>
              <a:gdLst>
                <a:gd name="connsiteX0" fmla="*/ 36837 w 54295"/>
                <a:gd name="connsiteY0" fmla="*/ 57525 h 169291"/>
                <a:gd name="connsiteX1" fmla="*/ 1316 w 54295"/>
                <a:gd name="connsiteY1" fmla="*/ 60309 h 169291"/>
                <a:gd name="connsiteX2" fmla="*/ 1316 w 54295"/>
                <a:gd name="connsiteY2" fmla="*/ 68153 h 169291"/>
                <a:gd name="connsiteX3" fmla="*/ 20092 w 54295"/>
                <a:gd name="connsiteY3" fmla="*/ 82071 h 169291"/>
                <a:gd name="connsiteX4" fmla="*/ 20092 w 54295"/>
                <a:gd name="connsiteY4" fmla="*/ 150142 h 169291"/>
                <a:gd name="connsiteX5" fmla="*/ 302 w 54295"/>
                <a:gd name="connsiteY5" fmla="*/ 161529 h 169291"/>
                <a:gd name="connsiteX6" fmla="*/ 302 w 54295"/>
                <a:gd name="connsiteY6" fmla="*/ 169374 h 169291"/>
                <a:gd name="connsiteX7" fmla="*/ 28210 w 54295"/>
                <a:gd name="connsiteY7" fmla="*/ 168615 h 169291"/>
                <a:gd name="connsiteX8" fmla="*/ 54597 w 54295"/>
                <a:gd name="connsiteY8" fmla="*/ 169374 h 169291"/>
                <a:gd name="connsiteX9" fmla="*/ 54597 w 54295"/>
                <a:gd name="connsiteY9" fmla="*/ 161529 h 169291"/>
                <a:gd name="connsiteX10" fmla="*/ 36837 w 54295"/>
                <a:gd name="connsiteY10" fmla="*/ 150395 h 169291"/>
                <a:gd name="connsiteX11" fmla="*/ 36837 w 54295"/>
                <a:gd name="connsiteY11" fmla="*/ 57525 h 169291"/>
                <a:gd name="connsiteX12" fmla="*/ 37852 w 54295"/>
                <a:gd name="connsiteY12" fmla="*/ 13494 h 169291"/>
                <a:gd name="connsiteX13" fmla="*/ 24405 w 54295"/>
                <a:gd name="connsiteY13" fmla="*/ 83 h 169291"/>
                <a:gd name="connsiteX14" fmla="*/ 10958 w 54295"/>
                <a:gd name="connsiteY14" fmla="*/ 13494 h 169291"/>
                <a:gd name="connsiteX15" fmla="*/ 24405 w 54295"/>
                <a:gd name="connsiteY15" fmla="*/ 26906 h 169291"/>
                <a:gd name="connsiteX16" fmla="*/ 37852 w 54295"/>
                <a:gd name="connsiteY16" fmla="*/ 13494 h 16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5" h="169291">
                  <a:moveTo>
                    <a:pt x="36837" y="57525"/>
                  </a:moveTo>
                  <a:lnTo>
                    <a:pt x="1316" y="60309"/>
                  </a:lnTo>
                  <a:lnTo>
                    <a:pt x="1316" y="68153"/>
                  </a:lnTo>
                  <a:cubicBezTo>
                    <a:pt x="17808" y="68153"/>
                    <a:pt x="20092" y="69672"/>
                    <a:pt x="20092" y="82071"/>
                  </a:cubicBezTo>
                  <a:lnTo>
                    <a:pt x="20092" y="150142"/>
                  </a:lnTo>
                  <a:cubicBezTo>
                    <a:pt x="20092" y="161529"/>
                    <a:pt x="17301" y="161529"/>
                    <a:pt x="302" y="161529"/>
                  </a:cubicBezTo>
                  <a:lnTo>
                    <a:pt x="302" y="169374"/>
                  </a:lnTo>
                  <a:cubicBezTo>
                    <a:pt x="8421" y="169121"/>
                    <a:pt x="22121" y="168615"/>
                    <a:pt x="28210" y="168615"/>
                  </a:cubicBezTo>
                  <a:cubicBezTo>
                    <a:pt x="37091" y="168615"/>
                    <a:pt x="45971" y="169121"/>
                    <a:pt x="54597" y="169374"/>
                  </a:cubicBezTo>
                  <a:lnTo>
                    <a:pt x="54597" y="161529"/>
                  </a:lnTo>
                  <a:cubicBezTo>
                    <a:pt x="37852" y="161529"/>
                    <a:pt x="36837" y="160264"/>
                    <a:pt x="36837" y="150395"/>
                  </a:cubicBezTo>
                  <a:lnTo>
                    <a:pt x="36837" y="57525"/>
                  </a:lnTo>
                  <a:close/>
                  <a:moveTo>
                    <a:pt x="37852" y="13494"/>
                  </a:moveTo>
                  <a:cubicBezTo>
                    <a:pt x="37852" y="5397"/>
                    <a:pt x="31509" y="83"/>
                    <a:pt x="24405" y="83"/>
                  </a:cubicBezTo>
                  <a:cubicBezTo>
                    <a:pt x="16540" y="83"/>
                    <a:pt x="10958" y="6915"/>
                    <a:pt x="10958" y="13494"/>
                  </a:cubicBezTo>
                  <a:cubicBezTo>
                    <a:pt x="10958" y="20327"/>
                    <a:pt x="16540" y="26906"/>
                    <a:pt x="24405" y="26906"/>
                  </a:cubicBezTo>
                  <a:cubicBezTo>
                    <a:pt x="31509" y="26906"/>
                    <a:pt x="37852" y="21592"/>
                    <a:pt x="37852" y="13494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AE75952D-D800-1ECB-2BFB-E3A2B91CEF87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3677583" y="7589045"/>
              <a:ext cx="127619" cy="111848"/>
            </a:xfrm>
            <a:custGeom>
              <a:avLst/>
              <a:gdLst>
                <a:gd name="connsiteX0" fmla="*/ 20094 w 127619"/>
                <a:gd name="connsiteY0" fmla="*/ 24882 h 111848"/>
                <a:gd name="connsiteX1" fmla="*/ 20094 w 127619"/>
                <a:gd name="connsiteY1" fmla="*/ 92699 h 111848"/>
                <a:gd name="connsiteX2" fmla="*/ 304 w 127619"/>
                <a:gd name="connsiteY2" fmla="*/ 104087 h 111848"/>
                <a:gd name="connsiteX3" fmla="*/ 304 w 127619"/>
                <a:gd name="connsiteY3" fmla="*/ 111931 h 111848"/>
                <a:gd name="connsiteX4" fmla="*/ 28974 w 127619"/>
                <a:gd name="connsiteY4" fmla="*/ 111172 h 111848"/>
                <a:gd name="connsiteX5" fmla="*/ 57391 w 127619"/>
                <a:gd name="connsiteY5" fmla="*/ 111931 h 111848"/>
                <a:gd name="connsiteX6" fmla="*/ 57391 w 127619"/>
                <a:gd name="connsiteY6" fmla="*/ 104087 h 111848"/>
                <a:gd name="connsiteX7" fmla="*/ 37601 w 127619"/>
                <a:gd name="connsiteY7" fmla="*/ 92699 h 111848"/>
                <a:gd name="connsiteX8" fmla="*/ 37601 w 127619"/>
                <a:gd name="connsiteY8" fmla="*/ 46138 h 111848"/>
                <a:gd name="connsiteX9" fmla="*/ 71853 w 127619"/>
                <a:gd name="connsiteY9" fmla="*/ 5650 h 111848"/>
                <a:gd name="connsiteX10" fmla="*/ 90628 w 127619"/>
                <a:gd name="connsiteY10" fmla="*/ 33738 h 111848"/>
                <a:gd name="connsiteX11" fmla="*/ 90628 w 127619"/>
                <a:gd name="connsiteY11" fmla="*/ 92699 h 111848"/>
                <a:gd name="connsiteX12" fmla="*/ 70838 w 127619"/>
                <a:gd name="connsiteY12" fmla="*/ 104087 h 111848"/>
                <a:gd name="connsiteX13" fmla="*/ 70838 w 127619"/>
                <a:gd name="connsiteY13" fmla="*/ 111931 h 111848"/>
                <a:gd name="connsiteX14" fmla="*/ 99508 w 127619"/>
                <a:gd name="connsiteY14" fmla="*/ 111172 h 111848"/>
                <a:gd name="connsiteX15" fmla="*/ 127924 w 127619"/>
                <a:gd name="connsiteY15" fmla="*/ 111931 h 111848"/>
                <a:gd name="connsiteX16" fmla="*/ 127924 w 127619"/>
                <a:gd name="connsiteY16" fmla="*/ 104087 h 111848"/>
                <a:gd name="connsiteX17" fmla="*/ 108134 w 127619"/>
                <a:gd name="connsiteY17" fmla="*/ 96495 h 111848"/>
                <a:gd name="connsiteX18" fmla="*/ 108134 w 127619"/>
                <a:gd name="connsiteY18" fmla="*/ 48162 h 111848"/>
                <a:gd name="connsiteX19" fmla="*/ 100269 w 127619"/>
                <a:gd name="connsiteY19" fmla="*/ 9445 h 111848"/>
                <a:gd name="connsiteX20" fmla="*/ 73629 w 127619"/>
                <a:gd name="connsiteY20" fmla="*/ 83 h 111848"/>
                <a:gd name="connsiteX21" fmla="*/ 36078 w 127619"/>
                <a:gd name="connsiteY21" fmla="*/ 26653 h 111848"/>
                <a:gd name="connsiteX22" fmla="*/ 36078 w 127619"/>
                <a:gd name="connsiteY22" fmla="*/ 83 h 111848"/>
                <a:gd name="connsiteX23" fmla="*/ 304 w 127619"/>
                <a:gd name="connsiteY23" fmla="*/ 2866 h 111848"/>
                <a:gd name="connsiteX24" fmla="*/ 304 w 127619"/>
                <a:gd name="connsiteY24" fmla="*/ 10711 h 111848"/>
                <a:gd name="connsiteX25" fmla="*/ 20094 w 127619"/>
                <a:gd name="connsiteY25" fmla="*/ 24882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619" h="111848">
                  <a:moveTo>
                    <a:pt x="20094" y="24882"/>
                  </a:moveTo>
                  <a:lnTo>
                    <a:pt x="20094" y="92699"/>
                  </a:lnTo>
                  <a:cubicBezTo>
                    <a:pt x="20094" y="104087"/>
                    <a:pt x="17303" y="104087"/>
                    <a:pt x="304" y="104087"/>
                  </a:cubicBezTo>
                  <a:lnTo>
                    <a:pt x="304" y="111931"/>
                  </a:lnTo>
                  <a:cubicBezTo>
                    <a:pt x="9184" y="111678"/>
                    <a:pt x="22124" y="111172"/>
                    <a:pt x="28974" y="111172"/>
                  </a:cubicBezTo>
                  <a:cubicBezTo>
                    <a:pt x="35571" y="111172"/>
                    <a:pt x="48764" y="111678"/>
                    <a:pt x="57391" y="111931"/>
                  </a:cubicBezTo>
                  <a:lnTo>
                    <a:pt x="57391" y="104087"/>
                  </a:lnTo>
                  <a:cubicBezTo>
                    <a:pt x="40392" y="104087"/>
                    <a:pt x="37601" y="104087"/>
                    <a:pt x="37601" y="92699"/>
                  </a:cubicBezTo>
                  <a:lnTo>
                    <a:pt x="37601" y="46138"/>
                  </a:lnTo>
                  <a:cubicBezTo>
                    <a:pt x="37601" y="19821"/>
                    <a:pt x="55615" y="5650"/>
                    <a:pt x="71853" y="5650"/>
                  </a:cubicBezTo>
                  <a:cubicBezTo>
                    <a:pt x="87837" y="5650"/>
                    <a:pt x="90628" y="19314"/>
                    <a:pt x="90628" y="33738"/>
                  </a:cubicBezTo>
                  <a:lnTo>
                    <a:pt x="90628" y="92699"/>
                  </a:lnTo>
                  <a:cubicBezTo>
                    <a:pt x="90628" y="104087"/>
                    <a:pt x="87837" y="104087"/>
                    <a:pt x="70838" y="104087"/>
                  </a:cubicBezTo>
                  <a:lnTo>
                    <a:pt x="70838" y="111931"/>
                  </a:lnTo>
                  <a:cubicBezTo>
                    <a:pt x="79718" y="111678"/>
                    <a:pt x="92657" y="111172"/>
                    <a:pt x="99508" y="111172"/>
                  </a:cubicBezTo>
                  <a:cubicBezTo>
                    <a:pt x="106104" y="111172"/>
                    <a:pt x="119298" y="111678"/>
                    <a:pt x="127924" y="111931"/>
                  </a:cubicBezTo>
                  <a:lnTo>
                    <a:pt x="127924" y="104087"/>
                  </a:lnTo>
                  <a:cubicBezTo>
                    <a:pt x="114731" y="104087"/>
                    <a:pt x="108388" y="104087"/>
                    <a:pt x="108134" y="96495"/>
                  </a:cubicBezTo>
                  <a:lnTo>
                    <a:pt x="108134" y="48162"/>
                  </a:lnTo>
                  <a:cubicBezTo>
                    <a:pt x="108134" y="26400"/>
                    <a:pt x="108134" y="18555"/>
                    <a:pt x="100269" y="9445"/>
                  </a:cubicBezTo>
                  <a:cubicBezTo>
                    <a:pt x="96717" y="5144"/>
                    <a:pt x="88344" y="83"/>
                    <a:pt x="73629" y="83"/>
                  </a:cubicBezTo>
                  <a:cubicBezTo>
                    <a:pt x="55107" y="83"/>
                    <a:pt x="43183" y="10964"/>
                    <a:pt x="36078" y="26653"/>
                  </a:cubicBezTo>
                  <a:lnTo>
                    <a:pt x="36078" y="83"/>
                  </a:lnTo>
                  <a:lnTo>
                    <a:pt x="304" y="2866"/>
                  </a:lnTo>
                  <a:lnTo>
                    <a:pt x="304" y="10711"/>
                  </a:lnTo>
                  <a:cubicBezTo>
                    <a:pt x="18065" y="10711"/>
                    <a:pt x="20094" y="12482"/>
                    <a:pt x="20094" y="24882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3575BDCD-FBA8-0B84-16AC-5E7D19DA3C9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821607" y="7476832"/>
              <a:ext cx="78500" cy="117618"/>
            </a:xfrm>
            <a:custGeom>
              <a:avLst/>
              <a:gdLst>
                <a:gd name="connsiteX0" fmla="*/ 78810 w 78500"/>
                <a:gd name="connsiteY0" fmla="*/ 85458 h 117618"/>
                <a:gd name="connsiteX1" fmla="*/ 72771 w 78500"/>
                <a:gd name="connsiteY1" fmla="*/ 85458 h 117618"/>
                <a:gd name="connsiteX2" fmla="*/ 68154 w 78500"/>
                <a:gd name="connsiteY2" fmla="*/ 101577 h 117618"/>
                <a:gd name="connsiteX3" fmla="*/ 50571 w 78500"/>
                <a:gd name="connsiteY3" fmla="*/ 102640 h 117618"/>
                <a:gd name="connsiteX4" fmla="*/ 17893 w 78500"/>
                <a:gd name="connsiteY4" fmla="*/ 102640 h 117618"/>
                <a:gd name="connsiteX5" fmla="*/ 53413 w 78500"/>
                <a:gd name="connsiteY5" fmla="*/ 72881 h 117618"/>
                <a:gd name="connsiteX6" fmla="*/ 78810 w 78500"/>
                <a:gd name="connsiteY6" fmla="*/ 34620 h 117618"/>
                <a:gd name="connsiteX7" fmla="*/ 37251 w 78500"/>
                <a:gd name="connsiteY7" fmla="*/ 78 h 117618"/>
                <a:gd name="connsiteX8" fmla="*/ 310 w 78500"/>
                <a:gd name="connsiteY8" fmla="*/ 31786 h 117618"/>
                <a:gd name="connsiteX9" fmla="*/ 9723 w 78500"/>
                <a:gd name="connsiteY9" fmla="*/ 41705 h 117618"/>
                <a:gd name="connsiteX10" fmla="*/ 19136 w 78500"/>
                <a:gd name="connsiteY10" fmla="*/ 32317 h 117618"/>
                <a:gd name="connsiteX11" fmla="*/ 8657 w 78500"/>
                <a:gd name="connsiteY11" fmla="*/ 22929 h 117618"/>
                <a:gd name="connsiteX12" fmla="*/ 34587 w 78500"/>
                <a:gd name="connsiteY12" fmla="*/ 6455 h 117618"/>
                <a:gd name="connsiteX13" fmla="*/ 61583 w 78500"/>
                <a:gd name="connsiteY13" fmla="*/ 34620 h 117618"/>
                <a:gd name="connsiteX14" fmla="*/ 44888 w 78500"/>
                <a:gd name="connsiteY14" fmla="*/ 68630 h 117618"/>
                <a:gd name="connsiteX15" fmla="*/ 2086 w 78500"/>
                <a:gd name="connsiteY15" fmla="*/ 110788 h 117618"/>
                <a:gd name="connsiteX16" fmla="*/ 310 w 78500"/>
                <a:gd name="connsiteY16" fmla="*/ 117696 h 117618"/>
                <a:gd name="connsiteX17" fmla="*/ 73482 w 78500"/>
                <a:gd name="connsiteY17" fmla="*/ 117696 h 117618"/>
                <a:gd name="connsiteX18" fmla="*/ 78810 w 78500"/>
                <a:gd name="connsiteY18" fmla="*/ 8545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500" h="117618">
                  <a:moveTo>
                    <a:pt x="78810" y="85458"/>
                  </a:moveTo>
                  <a:lnTo>
                    <a:pt x="72771" y="85458"/>
                  </a:lnTo>
                  <a:cubicBezTo>
                    <a:pt x="72239" y="89355"/>
                    <a:pt x="70463" y="99806"/>
                    <a:pt x="68154" y="101577"/>
                  </a:cubicBezTo>
                  <a:cubicBezTo>
                    <a:pt x="66733" y="102640"/>
                    <a:pt x="53058" y="102640"/>
                    <a:pt x="50571" y="102640"/>
                  </a:cubicBezTo>
                  <a:lnTo>
                    <a:pt x="17893" y="102640"/>
                  </a:lnTo>
                  <a:cubicBezTo>
                    <a:pt x="36541" y="86166"/>
                    <a:pt x="42757" y="81206"/>
                    <a:pt x="53413" y="72881"/>
                  </a:cubicBezTo>
                  <a:cubicBezTo>
                    <a:pt x="66555" y="62430"/>
                    <a:pt x="78810" y="51448"/>
                    <a:pt x="78810" y="34620"/>
                  </a:cubicBezTo>
                  <a:cubicBezTo>
                    <a:pt x="78810" y="13186"/>
                    <a:pt x="59984" y="78"/>
                    <a:pt x="37251" y="78"/>
                  </a:cubicBezTo>
                  <a:cubicBezTo>
                    <a:pt x="15228" y="78"/>
                    <a:pt x="310" y="15489"/>
                    <a:pt x="310" y="31786"/>
                  </a:cubicBezTo>
                  <a:cubicBezTo>
                    <a:pt x="310" y="40820"/>
                    <a:pt x="7947" y="41705"/>
                    <a:pt x="9723" y="41705"/>
                  </a:cubicBezTo>
                  <a:cubicBezTo>
                    <a:pt x="13985" y="41705"/>
                    <a:pt x="19136" y="38694"/>
                    <a:pt x="19136" y="32317"/>
                  </a:cubicBezTo>
                  <a:cubicBezTo>
                    <a:pt x="19136" y="29129"/>
                    <a:pt x="17893" y="22929"/>
                    <a:pt x="8657" y="22929"/>
                  </a:cubicBezTo>
                  <a:cubicBezTo>
                    <a:pt x="14163" y="10352"/>
                    <a:pt x="26240" y="6455"/>
                    <a:pt x="34587" y="6455"/>
                  </a:cubicBezTo>
                  <a:cubicBezTo>
                    <a:pt x="52347" y="6455"/>
                    <a:pt x="61583" y="20272"/>
                    <a:pt x="61583" y="34620"/>
                  </a:cubicBezTo>
                  <a:cubicBezTo>
                    <a:pt x="61583" y="50031"/>
                    <a:pt x="50571" y="62253"/>
                    <a:pt x="44888" y="68630"/>
                  </a:cubicBezTo>
                  <a:lnTo>
                    <a:pt x="2086" y="110788"/>
                  </a:lnTo>
                  <a:cubicBezTo>
                    <a:pt x="310" y="112382"/>
                    <a:pt x="310" y="112737"/>
                    <a:pt x="310" y="117696"/>
                  </a:cubicBezTo>
                  <a:lnTo>
                    <a:pt x="73482" y="117696"/>
                  </a:lnTo>
                  <a:lnTo>
                    <a:pt x="78810" y="85458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61463A4F-EF3C-3A85-9587-D4C0D05A8961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3973882" y="7589045"/>
              <a:ext cx="118485" cy="166507"/>
            </a:xfrm>
            <a:custGeom>
              <a:avLst/>
              <a:gdLst>
                <a:gd name="connsiteX0" fmla="*/ 116772 w 118485"/>
                <a:gd name="connsiteY0" fmla="*/ 41836 h 166507"/>
                <a:gd name="connsiteX1" fmla="*/ 118802 w 118485"/>
                <a:gd name="connsiteY1" fmla="*/ 27159 h 166507"/>
                <a:gd name="connsiteX2" fmla="*/ 89624 w 118485"/>
                <a:gd name="connsiteY2" fmla="*/ 83 h 166507"/>
                <a:gd name="connsiteX3" fmla="*/ 50298 w 118485"/>
                <a:gd name="connsiteY3" fmla="*/ 22098 h 166507"/>
                <a:gd name="connsiteX4" fmla="*/ 26956 w 118485"/>
                <a:gd name="connsiteY4" fmla="*/ 83 h 166507"/>
                <a:gd name="connsiteX5" fmla="*/ 8181 w 118485"/>
                <a:gd name="connsiteY5" fmla="*/ 14506 h 166507"/>
                <a:gd name="connsiteX6" fmla="*/ 316 w 118485"/>
                <a:gd name="connsiteY6" fmla="*/ 39052 h 166507"/>
                <a:gd name="connsiteX7" fmla="*/ 3361 w 118485"/>
                <a:gd name="connsiteY7" fmla="*/ 41583 h 166507"/>
                <a:gd name="connsiteX8" fmla="*/ 7674 w 118485"/>
                <a:gd name="connsiteY8" fmla="*/ 35763 h 166507"/>
                <a:gd name="connsiteX9" fmla="*/ 26195 w 118485"/>
                <a:gd name="connsiteY9" fmla="*/ 5650 h 166507"/>
                <a:gd name="connsiteX10" fmla="*/ 34060 w 118485"/>
                <a:gd name="connsiteY10" fmla="*/ 17290 h 166507"/>
                <a:gd name="connsiteX11" fmla="*/ 30001 w 118485"/>
                <a:gd name="connsiteY11" fmla="*/ 38546 h 166507"/>
                <a:gd name="connsiteX12" fmla="*/ 15285 w 118485"/>
                <a:gd name="connsiteY12" fmla="*/ 97001 h 166507"/>
                <a:gd name="connsiteX13" fmla="*/ 13002 w 118485"/>
                <a:gd name="connsiteY13" fmla="*/ 107882 h 166507"/>
                <a:gd name="connsiteX14" fmla="*/ 20360 w 118485"/>
                <a:gd name="connsiteY14" fmla="*/ 114715 h 166507"/>
                <a:gd name="connsiteX15" fmla="*/ 29747 w 118485"/>
                <a:gd name="connsiteY15" fmla="*/ 107629 h 166507"/>
                <a:gd name="connsiteX16" fmla="*/ 34568 w 118485"/>
                <a:gd name="connsiteY16" fmla="*/ 88903 h 166507"/>
                <a:gd name="connsiteX17" fmla="*/ 40150 w 118485"/>
                <a:gd name="connsiteY17" fmla="*/ 66129 h 166507"/>
                <a:gd name="connsiteX18" fmla="*/ 44463 w 118485"/>
                <a:gd name="connsiteY18" fmla="*/ 49174 h 166507"/>
                <a:gd name="connsiteX19" fmla="*/ 47254 w 118485"/>
                <a:gd name="connsiteY19" fmla="*/ 37787 h 166507"/>
                <a:gd name="connsiteX20" fmla="*/ 64506 w 118485"/>
                <a:gd name="connsiteY20" fmla="*/ 14506 h 166507"/>
                <a:gd name="connsiteX21" fmla="*/ 88863 w 118485"/>
                <a:gd name="connsiteY21" fmla="*/ 5650 h 166507"/>
                <a:gd name="connsiteX22" fmla="*/ 102564 w 118485"/>
                <a:gd name="connsiteY22" fmla="*/ 23363 h 166507"/>
                <a:gd name="connsiteX23" fmla="*/ 100027 w 118485"/>
                <a:gd name="connsiteY23" fmla="*/ 39305 h 166507"/>
                <a:gd name="connsiteX24" fmla="*/ 71103 w 118485"/>
                <a:gd name="connsiteY24" fmla="*/ 155709 h 166507"/>
                <a:gd name="connsiteX25" fmla="*/ 70342 w 118485"/>
                <a:gd name="connsiteY25" fmla="*/ 159758 h 166507"/>
                <a:gd name="connsiteX26" fmla="*/ 77446 w 118485"/>
                <a:gd name="connsiteY26" fmla="*/ 166590 h 166507"/>
                <a:gd name="connsiteX27" fmla="*/ 87848 w 118485"/>
                <a:gd name="connsiteY27" fmla="*/ 156468 h 166507"/>
                <a:gd name="connsiteX28" fmla="*/ 116772 w 118485"/>
                <a:gd name="connsiteY28" fmla="*/ 41836 h 16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485" h="166507">
                  <a:moveTo>
                    <a:pt x="116772" y="41836"/>
                  </a:moveTo>
                  <a:cubicBezTo>
                    <a:pt x="118041" y="37281"/>
                    <a:pt x="118802" y="33991"/>
                    <a:pt x="118802" y="27159"/>
                  </a:cubicBezTo>
                  <a:cubicBezTo>
                    <a:pt x="118802" y="10711"/>
                    <a:pt x="108653" y="83"/>
                    <a:pt x="89624" y="83"/>
                  </a:cubicBezTo>
                  <a:cubicBezTo>
                    <a:pt x="69581" y="83"/>
                    <a:pt x="56387" y="13241"/>
                    <a:pt x="50298" y="22098"/>
                  </a:cubicBezTo>
                  <a:cubicBezTo>
                    <a:pt x="49030" y="7674"/>
                    <a:pt x="38374" y="83"/>
                    <a:pt x="26956" y="83"/>
                  </a:cubicBezTo>
                  <a:cubicBezTo>
                    <a:pt x="15285" y="83"/>
                    <a:pt x="10465" y="9952"/>
                    <a:pt x="8181" y="14506"/>
                  </a:cubicBezTo>
                  <a:cubicBezTo>
                    <a:pt x="3614" y="23110"/>
                    <a:pt x="316" y="38293"/>
                    <a:pt x="316" y="39052"/>
                  </a:cubicBezTo>
                  <a:cubicBezTo>
                    <a:pt x="316" y="41583"/>
                    <a:pt x="2853" y="41583"/>
                    <a:pt x="3361" y="41583"/>
                  </a:cubicBezTo>
                  <a:cubicBezTo>
                    <a:pt x="5898" y="41583"/>
                    <a:pt x="6152" y="41330"/>
                    <a:pt x="7674" y="35763"/>
                  </a:cubicBezTo>
                  <a:cubicBezTo>
                    <a:pt x="11987" y="17796"/>
                    <a:pt x="17061" y="5650"/>
                    <a:pt x="26195" y="5650"/>
                  </a:cubicBezTo>
                  <a:cubicBezTo>
                    <a:pt x="30508" y="5650"/>
                    <a:pt x="34060" y="7674"/>
                    <a:pt x="34060" y="17290"/>
                  </a:cubicBezTo>
                  <a:cubicBezTo>
                    <a:pt x="34060" y="22604"/>
                    <a:pt x="33299" y="25388"/>
                    <a:pt x="30001" y="38546"/>
                  </a:cubicBezTo>
                  <a:lnTo>
                    <a:pt x="15285" y="97001"/>
                  </a:lnTo>
                  <a:cubicBezTo>
                    <a:pt x="14524" y="100797"/>
                    <a:pt x="13002" y="106617"/>
                    <a:pt x="13002" y="107882"/>
                  </a:cubicBezTo>
                  <a:cubicBezTo>
                    <a:pt x="13002" y="112437"/>
                    <a:pt x="16554" y="114715"/>
                    <a:pt x="20360" y="114715"/>
                  </a:cubicBezTo>
                  <a:cubicBezTo>
                    <a:pt x="23404" y="114715"/>
                    <a:pt x="27971" y="112690"/>
                    <a:pt x="29747" y="107629"/>
                  </a:cubicBezTo>
                  <a:cubicBezTo>
                    <a:pt x="30001" y="107123"/>
                    <a:pt x="33046" y="95230"/>
                    <a:pt x="34568" y="88903"/>
                  </a:cubicBezTo>
                  <a:lnTo>
                    <a:pt x="40150" y="66129"/>
                  </a:lnTo>
                  <a:cubicBezTo>
                    <a:pt x="41672" y="60562"/>
                    <a:pt x="43194" y="54995"/>
                    <a:pt x="44463" y="49174"/>
                  </a:cubicBezTo>
                  <a:cubicBezTo>
                    <a:pt x="44970" y="47656"/>
                    <a:pt x="47000" y="39305"/>
                    <a:pt x="47254" y="37787"/>
                  </a:cubicBezTo>
                  <a:cubicBezTo>
                    <a:pt x="48015" y="35510"/>
                    <a:pt x="55880" y="21339"/>
                    <a:pt x="64506" y="14506"/>
                  </a:cubicBezTo>
                  <a:cubicBezTo>
                    <a:pt x="70088" y="10458"/>
                    <a:pt x="77953" y="5650"/>
                    <a:pt x="88863" y="5650"/>
                  </a:cubicBezTo>
                  <a:cubicBezTo>
                    <a:pt x="99773" y="5650"/>
                    <a:pt x="102564" y="14253"/>
                    <a:pt x="102564" y="23363"/>
                  </a:cubicBezTo>
                  <a:cubicBezTo>
                    <a:pt x="102564" y="24628"/>
                    <a:pt x="102564" y="29183"/>
                    <a:pt x="100027" y="39305"/>
                  </a:cubicBezTo>
                  <a:lnTo>
                    <a:pt x="71103" y="155709"/>
                  </a:lnTo>
                  <a:cubicBezTo>
                    <a:pt x="70342" y="158746"/>
                    <a:pt x="70342" y="159252"/>
                    <a:pt x="70342" y="159758"/>
                  </a:cubicBezTo>
                  <a:cubicBezTo>
                    <a:pt x="70342" y="163554"/>
                    <a:pt x="73133" y="166590"/>
                    <a:pt x="77446" y="166590"/>
                  </a:cubicBezTo>
                  <a:cubicBezTo>
                    <a:pt x="85311" y="166590"/>
                    <a:pt x="87087" y="159252"/>
                    <a:pt x="87848" y="156468"/>
                  </a:cubicBezTo>
                  <a:lnTo>
                    <a:pt x="116772" y="41836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804E113A-B062-09F5-5F28-4D70F6329DD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4110486" y="7333966"/>
              <a:ext cx="124828" cy="607069"/>
            </a:xfrm>
            <a:custGeom>
              <a:avLst/>
              <a:gdLst>
                <a:gd name="connsiteX0" fmla="*/ 125150 w 124828"/>
                <a:gd name="connsiteY0" fmla="*/ 303730 h 607069"/>
                <a:gd name="connsiteX1" fmla="*/ 37871 w 124828"/>
                <a:gd name="connsiteY1" fmla="*/ 28410 h 607069"/>
                <a:gd name="connsiteX2" fmla="*/ 12754 w 124828"/>
                <a:gd name="connsiteY2" fmla="*/ 3105 h 607069"/>
                <a:gd name="connsiteX3" fmla="*/ 5649 w 124828"/>
                <a:gd name="connsiteY3" fmla="*/ 68 h 607069"/>
                <a:gd name="connsiteX4" fmla="*/ 321 w 124828"/>
                <a:gd name="connsiteY4" fmla="*/ 2599 h 607069"/>
                <a:gd name="connsiteX5" fmla="*/ 1844 w 124828"/>
                <a:gd name="connsiteY5" fmla="*/ 5130 h 607069"/>
                <a:gd name="connsiteX6" fmla="*/ 44722 w 124828"/>
                <a:gd name="connsiteY6" fmla="*/ 58523 h 607069"/>
                <a:gd name="connsiteX7" fmla="*/ 104092 w 124828"/>
                <a:gd name="connsiteY7" fmla="*/ 303477 h 607069"/>
                <a:gd name="connsiteX8" fmla="*/ 53095 w 124828"/>
                <a:gd name="connsiteY8" fmla="*/ 534765 h 607069"/>
                <a:gd name="connsiteX9" fmla="*/ 1336 w 124828"/>
                <a:gd name="connsiteY9" fmla="*/ 602330 h 607069"/>
                <a:gd name="connsiteX10" fmla="*/ 321 w 124828"/>
                <a:gd name="connsiteY10" fmla="*/ 604608 h 607069"/>
                <a:gd name="connsiteX11" fmla="*/ 5649 w 124828"/>
                <a:gd name="connsiteY11" fmla="*/ 607138 h 607069"/>
                <a:gd name="connsiteX12" fmla="*/ 13515 w 124828"/>
                <a:gd name="connsiteY12" fmla="*/ 603342 h 607069"/>
                <a:gd name="connsiteX13" fmla="*/ 125150 w 124828"/>
                <a:gd name="connsiteY13" fmla="*/ 303730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828" h="607069">
                  <a:moveTo>
                    <a:pt x="125150" y="303730"/>
                  </a:moveTo>
                  <a:cubicBezTo>
                    <a:pt x="125150" y="204281"/>
                    <a:pt x="102316" y="104072"/>
                    <a:pt x="37871" y="28410"/>
                  </a:cubicBezTo>
                  <a:cubicBezTo>
                    <a:pt x="32797" y="22590"/>
                    <a:pt x="23156" y="12215"/>
                    <a:pt x="12754" y="3105"/>
                  </a:cubicBezTo>
                  <a:cubicBezTo>
                    <a:pt x="9709" y="68"/>
                    <a:pt x="9201" y="68"/>
                    <a:pt x="5649" y="68"/>
                  </a:cubicBezTo>
                  <a:cubicBezTo>
                    <a:pt x="2605" y="68"/>
                    <a:pt x="321" y="68"/>
                    <a:pt x="321" y="2599"/>
                  </a:cubicBezTo>
                  <a:cubicBezTo>
                    <a:pt x="321" y="3611"/>
                    <a:pt x="1336" y="4623"/>
                    <a:pt x="1844" y="5130"/>
                  </a:cubicBezTo>
                  <a:cubicBezTo>
                    <a:pt x="10724" y="14239"/>
                    <a:pt x="27723" y="31194"/>
                    <a:pt x="44722" y="58523"/>
                  </a:cubicBezTo>
                  <a:cubicBezTo>
                    <a:pt x="85570" y="123810"/>
                    <a:pt x="104092" y="206052"/>
                    <a:pt x="104092" y="303477"/>
                  </a:cubicBezTo>
                  <a:cubicBezTo>
                    <a:pt x="104092" y="371547"/>
                    <a:pt x="94958" y="459356"/>
                    <a:pt x="53095" y="534765"/>
                  </a:cubicBezTo>
                  <a:cubicBezTo>
                    <a:pt x="33051" y="570699"/>
                    <a:pt x="11992" y="591702"/>
                    <a:pt x="1336" y="602330"/>
                  </a:cubicBezTo>
                  <a:cubicBezTo>
                    <a:pt x="829" y="603089"/>
                    <a:pt x="321" y="603848"/>
                    <a:pt x="321" y="604608"/>
                  </a:cubicBezTo>
                  <a:cubicBezTo>
                    <a:pt x="321" y="607138"/>
                    <a:pt x="2605" y="607138"/>
                    <a:pt x="5649" y="607138"/>
                  </a:cubicBezTo>
                  <a:cubicBezTo>
                    <a:pt x="9201" y="607138"/>
                    <a:pt x="9709" y="607138"/>
                    <a:pt x="13515" y="603342"/>
                  </a:cubicBezTo>
                  <a:cubicBezTo>
                    <a:pt x="98510" y="526162"/>
                    <a:pt x="125150" y="410264"/>
                    <a:pt x="125150" y="303730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59F5A00-EC3C-05DA-1BF5-468B7BF33512}"/>
              </a:ext>
            </a:extLst>
          </p:cNvPr>
          <p:cNvCxnSpPr>
            <a:cxnSpLocks/>
          </p:cNvCxnSpPr>
          <p:nvPr/>
        </p:nvCxnSpPr>
        <p:spPr>
          <a:xfrm>
            <a:off x="2694167" y="2389045"/>
            <a:ext cx="296766" cy="54838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6" name="Group 555" descr="\documentclass{article}&#10;\usepackage{amsmath}&#10;\usepackage{tensor}&#10;\pagestyle{empty}&#10;\begin{document}&#10;&#10;$$v_{\text{ph}}=\frac{\omega}{|\vec{k}|}=\sqrt{f(r)}$$&#10;&#10;\end{document}" title="IguanaTex Vector Display">
            <a:extLst>
              <a:ext uri="{FF2B5EF4-FFF2-40B4-BE49-F238E27FC236}">
                <a16:creationId xmlns:a16="http://schemas.microsoft.com/office/drawing/2014/main" id="{E968354D-0FF0-61E5-CC85-9D6B65202011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2082800" y="5791200"/>
            <a:ext cx="2076929" cy="578897"/>
            <a:chOff x="6946283" y="7442744"/>
            <a:chExt cx="2076929" cy="578897"/>
          </a:xfrm>
        </p:grpSpPr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8C1EF97-3AA9-1512-4635-D1E8DB1A891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946283" y="7617826"/>
              <a:ext cx="110420" cy="117237"/>
            </a:xfrm>
            <a:custGeom>
              <a:avLst/>
              <a:gdLst>
                <a:gd name="connsiteX0" fmla="*/ 110613 w 110420"/>
                <a:gd name="connsiteY0" fmla="*/ 18191 h 117237"/>
                <a:gd name="connsiteX1" fmla="*/ 99545 w 110420"/>
                <a:gd name="connsiteY1" fmla="*/ 75 h 117237"/>
                <a:gd name="connsiteX2" fmla="*/ 87221 w 110420"/>
                <a:gd name="connsiteY2" fmla="*/ 12497 h 117237"/>
                <a:gd name="connsiteX3" fmla="*/ 91245 w 110420"/>
                <a:gd name="connsiteY3" fmla="*/ 20261 h 117237"/>
                <a:gd name="connsiteX4" fmla="*/ 99797 w 110420"/>
                <a:gd name="connsiteY4" fmla="*/ 41483 h 117237"/>
                <a:gd name="connsiteX5" fmla="*/ 55025 w 110420"/>
                <a:gd name="connsiteY5" fmla="*/ 111618 h 117237"/>
                <a:gd name="connsiteX6" fmla="*/ 36412 w 110420"/>
                <a:gd name="connsiteY6" fmla="*/ 89103 h 117237"/>
                <a:gd name="connsiteX7" fmla="*/ 51001 w 110420"/>
                <a:gd name="connsiteY7" fmla="*/ 34237 h 117237"/>
                <a:gd name="connsiteX8" fmla="*/ 54019 w 110420"/>
                <a:gd name="connsiteY8" fmla="*/ 21297 h 117237"/>
                <a:gd name="connsiteX9" fmla="*/ 33394 w 110420"/>
                <a:gd name="connsiteY9" fmla="*/ 75 h 117237"/>
                <a:gd name="connsiteX10" fmla="*/ 192 w 110420"/>
                <a:gd name="connsiteY10" fmla="*/ 39930 h 117237"/>
                <a:gd name="connsiteX11" fmla="*/ 3211 w 110420"/>
                <a:gd name="connsiteY11" fmla="*/ 42518 h 117237"/>
                <a:gd name="connsiteX12" fmla="*/ 7235 w 110420"/>
                <a:gd name="connsiteY12" fmla="*/ 37860 h 117237"/>
                <a:gd name="connsiteX13" fmla="*/ 32639 w 110420"/>
                <a:gd name="connsiteY13" fmla="*/ 5768 h 117237"/>
                <a:gd name="connsiteX14" fmla="*/ 38927 w 110420"/>
                <a:gd name="connsiteY14" fmla="*/ 14050 h 117237"/>
                <a:gd name="connsiteX15" fmla="*/ 34651 w 110420"/>
                <a:gd name="connsiteY15" fmla="*/ 32166 h 117237"/>
                <a:gd name="connsiteX16" fmla="*/ 20314 w 110420"/>
                <a:gd name="connsiteY16" fmla="*/ 85221 h 117237"/>
                <a:gd name="connsiteX17" fmla="*/ 54019 w 110420"/>
                <a:gd name="connsiteY17" fmla="*/ 117312 h 117237"/>
                <a:gd name="connsiteX18" fmla="*/ 110613 w 110420"/>
                <a:gd name="connsiteY18" fmla="*/ 18191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420" h="117237">
                  <a:moveTo>
                    <a:pt x="110613" y="18191"/>
                  </a:moveTo>
                  <a:cubicBezTo>
                    <a:pt x="110613" y="4216"/>
                    <a:pt x="104073" y="75"/>
                    <a:pt x="99545" y="75"/>
                  </a:cubicBezTo>
                  <a:cubicBezTo>
                    <a:pt x="93257" y="75"/>
                    <a:pt x="87221" y="6804"/>
                    <a:pt x="87221" y="12497"/>
                  </a:cubicBezTo>
                  <a:cubicBezTo>
                    <a:pt x="87221" y="15862"/>
                    <a:pt x="88478" y="17414"/>
                    <a:pt x="91245" y="20261"/>
                  </a:cubicBezTo>
                  <a:cubicBezTo>
                    <a:pt x="96527" y="25437"/>
                    <a:pt x="99797" y="32166"/>
                    <a:pt x="99797" y="41483"/>
                  </a:cubicBezTo>
                  <a:cubicBezTo>
                    <a:pt x="99797" y="52353"/>
                    <a:pt x="84454" y="111618"/>
                    <a:pt x="55025" y="111618"/>
                  </a:cubicBezTo>
                  <a:cubicBezTo>
                    <a:pt x="42197" y="111618"/>
                    <a:pt x="36412" y="102560"/>
                    <a:pt x="36412" y="89103"/>
                  </a:cubicBezTo>
                  <a:cubicBezTo>
                    <a:pt x="36412" y="74610"/>
                    <a:pt x="43203" y="55717"/>
                    <a:pt x="51001" y="34237"/>
                  </a:cubicBezTo>
                  <a:cubicBezTo>
                    <a:pt x="52761" y="29837"/>
                    <a:pt x="54019" y="26214"/>
                    <a:pt x="54019" y="21297"/>
                  </a:cubicBezTo>
                  <a:cubicBezTo>
                    <a:pt x="54019" y="9650"/>
                    <a:pt x="45970" y="75"/>
                    <a:pt x="33394" y="75"/>
                  </a:cubicBezTo>
                  <a:cubicBezTo>
                    <a:pt x="9750" y="75"/>
                    <a:pt x="192" y="37601"/>
                    <a:pt x="192" y="39930"/>
                  </a:cubicBezTo>
                  <a:cubicBezTo>
                    <a:pt x="192" y="42518"/>
                    <a:pt x="2708" y="42518"/>
                    <a:pt x="3211" y="42518"/>
                  </a:cubicBezTo>
                  <a:cubicBezTo>
                    <a:pt x="5726" y="42518"/>
                    <a:pt x="5977" y="42001"/>
                    <a:pt x="7235" y="37860"/>
                  </a:cubicBezTo>
                  <a:cubicBezTo>
                    <a:pt x="14529" y="11721"/>
                    <a:pt x="25345" y="5768"/>
                    <a:pt x="32639" y="5768"/>
                  </a:cubicBezTo>
                  <a:cubicBezTo>
                    <a:pt x="34651" y="5768"/>
                    <a:pt x="38927" y="5768"/>
                    <a:pt x="38927" y="14050"/>
                  </a:cubicBezTo>
                  <a:cubicBezTo>
                    <a:pt x="38927" y="20520"/>
                    <a:pt x="36412" y="27508"/>
                    <a:pt x="34651" y="32166"/>
                  </a:cubicBezTo>
                  <a:cubicBezTo>
                    <a:pt x="23584" y="62187"/>
                    <a:pt x="20314" y="74092"/>
                    <a:pt x="20314" y="85221"/>
                  </a:cubicBezTo>
                  <a:cubicBezTo>
                    <a:pt x="20314" y="113171"/>
                    <a:pt x="42449" y="117312"/>
                    <a:pt x="54019" y="117312"/>
                  </a:cubicBezTo>
                  <a:cubicBezTo>
                    <a:pt x="96276" y="117312"/>
                    <a:pt x="110613" y="31649"/>
                    <a:pt x="110613" y="18191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E1A1BFA5-870F-8607-8848-214DC5B9FFA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069537" y="7691144"/>
              <a:ext cx="94196" cy="115037"/>
            </a:xfrm>
            <a:custGeom>
              <a:avLst/>
              <a:gdLst>
                <a:gd name="connsiteX0" fmla="*/ 40517 w 94196"/>
                <a:gd name="connsiteY0" fmla="*/ 108592 h 115037"/>
                <a:gd name="connsiteX1" fmla="*/ 27312 w 94196"/>
                <a:gd name="connsiteY1" fmla="*/ 100802 h 115037"/>
                <a:gd name="connsiteX2" fmla="*/ 27312 w 94196"/>
                <a:gd name="connsiteY2" fmla="*/ 71273 h 115037"/>
                <a:gd name="connsiteX3" fmla="*/ 51257 w 94196"/>
                <a:gd name="connsiteY3" fmla="*/ 81780 h 115037"/>
                <a:gd name="connsiteX4" fmla="*/ 94394 w 94196"/>
                <a:gd name="connsiteY4" fmla="*/ 40838 h 115037"/>
                <a:gd name="connsiteX5" fmla="*/ 54074 w 94196"/>
                <a:gd name="connsiteY5" fmla="*/ 76 h 115037"/>
                <a:gd name="connsiteX6" fmla="*/ 26607 w 94196"/>
                <a:gd name="connsiteY6" fmla="*/ 11127 h 115037"/>
                <a:gd name="connsiteX7" fmla="*/ 26607 w 94196"/>
                <a:gd name="connsiteY7" fmla="*/ 76 h 115037"/>
                <a:gd name="connsiteX8" fmla="*/ 197 w 94196"/>
                <a:gd name="connsiteY8" fmla="*/ 2069 h 115037"/>
                <a:gd name="connsiteX9" fmla="*/ 197 w 94196"/>
                <a:gd name="connsiteY9" fmla="*/ 8591 h 115037"/>
                <a:gd name="connsiteX10" fmla="*/ 13402 w 94196"/>
                <a:gd name="connsiteY10" fmla="*/ 17105 h 115037"/>
                <a:gd name="connsiteX11" fmla="*/ 13402 w 94196"/>
                <a:gd name="connsiteY11" fmla="*/ 100802 h 115037"/>
                <a:gd name="connsiteX12" fmla="*/ 197 w 94196"/>
                <a:gd name="connsiteY12" fmla="*/ 108592 h 115037"/>
                <a:gd name="connsiteX13" fmla="*/ 197 w 94196"/>
                <a:gd name="connsiteY13" fmla="*/ 115114 h 115037"/>
                <a:gd name="connsiteX14" fmla="*/ 20269 w 94196"/>
                <a:gd name="connsiteY14" fmla="*/ 114389 h 115037"/>
                <a:gd name="connsiteX15" fmla="*/ 40517 w 94196"/>
                <a:gd name="connsiteY15" fmla="*/ 115114 h 115037"/>
                <a:gd name="connsiteX16" fmla="*/ 40517 w 94196"/>
                <a:gd name="connsiteY16" fmla="*/ 108592 h 115037"/>
                <a:gd name="connsiteX17" fmla="*/ 27312 w 94196"/>
                <a:gd name="connsiteY17" fmla="*/ 19642 h 115037"/>
                <a:gd name="connsiteX18" fmla="*/ 52137 w 94196"/>
                <a:gd name="connsiteY18" fmla="*/ 5873 h 115037"/>
                <a:gd name="connsiteX19" fmla="*/ 78372 w 94196"/>
                <a:gd name="connsiteY19" fmla="*/ 40838 h 115037"/>
                <a:gd name="connsiteX20" fmla="*/ 50201 w 94196"/>
                <a:gd name="connsiteY20" fmla="*/ 76708 h 115037"/>
                <a:gd name="connsiteX21" fmla="*/ 27312 w 94196"/>
                <a:gd name="connsiteY21" fmla="*/ 61671 h 115037"/>
                <a:gd name="connsiteX22" fmla="*/ 27312 w 94196"/>
                <a:gd name="connsiteY22" fmla="*/ 19642 h 11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196" h="115037">
                  <a:moveTo>
                    <a:pt x="40517" y="108592"/>
                  </a:moveTo>
                  <a:cubicBezTo>
                    <a:pt x="29072" y="108592"/>
                    <a:pt x="27312" y="108592"/>
                    <a:pt x="27312" y="100802"/>
                  </a:cubicBezTo>
                  <a:lnTo>
                    <a:pt x="27312" y="71273"/>
                  </a:lnTo>
                  <a:cubicBezTo>
                    <a:pt x="28192" y="72179"/>
                    <a:pt x="36467" y="81780"/>
                    <a:pt x="51257" y="81780"/>
                  </a:cubicBezTo>
                  <a:cubicBezTo>
                    <a:pt x="74498" y="81780"/>
                    <a:pt x="94394" y="63845"/>
                    <a:pt x="94394" y="40838"/>
                  </a:cubicBezTo>
                  <a:cubicBezTo>
                    <a:pt x="94394" y="18555"/>
                    <a:pt x="76435" y="76"/>
                    <a:pt x="54074" y="76"/>
                  </a:cubicBezTo>
                  <a:cubicBezTo>
                    <a:pt x="44038" y="76"/>
                    <a:pt x="33826" y="3881"/>
                    <a:pt x="26607" y="11127"/>
                  </a:cubicBezTo>
                  <a:lnTo>
                    <a:pt x="26607" y="76"/>
                  </a:lnTo>
                  <a:lnTo>
                    <a:pt x="197" y="2069"/>
                  </a:lnTo>
                  <a:lnTo>
                    <a:pt x="197" y="8591"/>
                  </a:lnTo>
                  <a:cubicBezTo>
                    <a:pt x="12522" y="8591"/>
                    <a:pt x="13402" y="9497"/>
                    <a:pt x="13402" y="17105"/>
                  </a:cubicBezTo>
                  <a:lnTo>
                    <a:pt x="13402" y="100802"/>
                  </a:lnTo>
                  <a:cubicBezTo>
                    <a:pt x="13402" y="108592"/>
                    <a:pt x="11642" y="108592"/>
                    <a:pt x="197" y="108592"/>
                  </a:cubicBezTo>
                  <a:lnTo>
                    <a:pt x="197" y="115114"/>
                  </a:lnTo>
                  <a:cubicBezTo>
                    <a:pt x="549" y="115114"/>
                    <a:pt x="12874" y="114389"/>
                    <a:pt x="20269" y="114389"/>
                  </a:cubicBezTo>
                  <a:cubicBezTo>
                    <a:pt x="26784" y="114389"/>
                    <a:pt x="38932" y="114933"/>
                    <a:pt x="40517" y="115114"/>
                  </a:cubicBezTo>
                  <a:lnTo>
                    <a:pt x="40517" y="108592"/>
                  </a:lnTo>
                  <a:close/>
                  <a:moveTo>
                    <a:pt x="27312" y="19642"/>
                  </a:moveTo>
                  <a:cubicBezTo>
                    <a:pt x="32594" y="10584"/>
                    <a:pt x="42806" y="5873"/>
                    <a:pt x="52137" y="5873"/>
                  </a:cubicBezTo>
                  <a:cubicBezTo>
                    <a:pt x="66927" y="5873"/>
                    <a:pt x="78372" y="21816"/>
                    <a:pt x="78372" y="40838"/>
                  </a:cubicBezTo>
                  <a:cubicBezTo>
                    <a:pt x="78372" y="61490"/>
                    <a:pt x="65166" y="76708"/>
                    <a:pt x="50201" y="76708"/>
                  </a:cubicBezTo>
                  <a:cubicBezTo>
                    <a:pt x="34707" y="76708"/>
                    <a:pt x="27840" y="62758"/>
                    <a:pt x="27312" y="61671"/>
                  </a:cubicBezTo>
                  <a:lnTo>
                    <a:pt x="27312" y="19642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10075D0B-35E0-A2E5-DBA9-DB942A22163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181509" y="7645310"/>
              <a:ext cx="94372" cy="125726"/>
            </a:xfrm>
            <a:custGeom>
              <a:avLst/>
              <a:gdLst>
                <a:gd name="connsiteX0" fmla="*/ 81369 w 94372"/>
                <a:gd name="connsiteY0" fmla="*/ 70910 h 125726"/>
                <a:gd name="connsiteX1" fmla="*/ 54959 w 94372"/>
                <a:gd name="connsiteY1" fmla="*/ 45910 h 125726"/>
                <a:gd name="connsiteX2" fmla="*/ 26788 w 94372"/>
                <a:gd name="connsiteY2" fmla="*/ 62396 h 125726"/>
                <a:gd name="connsiteX3" fmla="*/ 26612 w 94372"/>
                <a:gd name="connsiteY3" fmla="*/ 62396 h 125726"/>
                <a:gd name="connsiteX4" fmla="*/ 26612 w 94372"/>
                <a:gd name="connsiteY4" fmla="*/ 76 h 125726"/>
                <a:gd name="connsiteX5" fmla="*/ 202 w 94372"/>
                <a:gd name="connsiteY5" fmla="*/ 2069 h 125726"/>
                <a:gd name="connsiteX6" fmla="*/ 202 w 94372"/>
                <a:gd name="connsiteY6" fmla="*/ 8591 h 125726"/>
                <a:gd name="connsiteX7" fmla="*/ 13407 w 94372"/>
                <a:gd name="connsiteY7" fmla="*/ 18736 h 125726"/>
                <a:gd name="connsiteX8" fmla="*/ 13407 w 94372"/>
                <a:gd name="connsiteY8" fmla="*/ 111491 h 125726"/>
                <a:gd name="connsiteX9" fmla="*/ 202 w 94372"/>
                <a:gd name="connsiteY9" fmla="*/ 119281 h 125726"/>
                <a:gd name="connsiteX10" fmla="*/ 202 w 94372"/>
                <a:gd name="connsiteY10" fmla="*/ 125802 h 125726"/>
                <a:gd name="connsiteX11" fmla="*/ 20273 w 94372"/>
                <a:gd name="connsiteY11" fmla="*/ 125078 h 125726"/>
                <a:gd name="connsiteX12" fmla="*/ 40521 w 94372"/>
                <a:gd name="connsiteY12" fmla="*/ 125802 h 125726"/>
                <a:gd name="connsiteX13" fmla="*/ 40521 w 94372"/>
                <a:gd name="connsiteY13" fmla="*/ 119281 h 125726"/>
                <a:gd name="connsiteX14" fmla="*/ 27316 w 94372"/>
                <a:gd name="connsiteY14" fmla="*/ 111491 h 125726"/>
                <a:gd name="connsiteX15" fmla="*/ 27316 w 94372"/>
                <a:gd name="connsiteY15" fmla="*/ 78881 h 125726"/>
                <a:gd name="connsiteX16" fmla="*/ 53550 w 94372"/>
                <a:gd name="connsiteY16" fmla="*/ 50983 h 125726"/>
                <a:gd name="connsiteX17" fmla="*/ 67460 w 94372"/>
                <a:gd name="connsiteY17" fmla="*/ 70186 h 125726"/>
                <a:gd name="connsiteX18" fmla="*/ 67460 w 94372"/>
                <a:gd name="connsiteY18" fmla="*/ 111491 h 125726"/>
                <a:gd name="connsiteX19" fmla="*/ 54255 w 94372"/>
                <a:gd name="connsiteY19" fmla="*/ 119281 h 125726"/>
                <a:gd name="connsiteX20" fmla="*/ 54255 w 94372"/>
                <a:gd name="connsiteY20" fmla="*/ 125802 h 125726"/>
                <a:gd name="connsiteX21" fmla="*/ 74326 w 94372"/>
                <a:gd name="connsiteY21" fmla="*/ 125078 h 125726"/>
                <a:gd name="connsiteX22" fmla="*/ 94574 w 94372"/>
                <a:gd name="connsiteY22" fmla="*/ 125802 h 125726"/>
                <a:gd name="connsiteX23" fmla="*/ 94574 w 94372"/>
                <a:gd name="connsiteY23" fmla="*/ 119281 h 125726"/>
                <a:gd name="connsiteX24" fmla="*/ 81369 w 94372"/>
                <a:gd name="connsiteY24" fmla="*/ 111491 h 125726"/>
                <a:gd name="connsiteX25" fmla="*/ 81369 w 94372"/>
                <a:gd name="connsiteY25" fmla="*/ 70910 h 12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4372" h="125726">
                  <a:moveTo>
                    <a:pt x="81369" y="70910"/>
                  </a:moveTo>
                  <a:cubicBezTo>
                    <a:pt x="81369" y="55149"/>
                    <a:pt x="73798" y="45910"/>
                    <a:pt x="54959" y="45910"/>
                  </a:cubicBezTo>
                  <a:cubicBezTo>
                    <a:pt x="39289" y="45910"/>
                    <a:pt x="30661" y="55512"/>
                    <a:pt x="26788" y="62396"/>
                  </a:cubicBezTo>
                  <a:lnTo>
                    <a:pt x="26612" y="62396"/>
                  </a:lnTo>
                  <a:lnTo>
                    <a:pt x="26612" y="76"/>
                  </a:lnTo>
                  <a:lnTo>
                    <a:pt x="202" y="2069"/>
                  </a:lnTo>
                  <a:lnTo>
                    <a:pt x="202" y="8591"/>
                  </a:lnTo>
                  <a:cubicBezTo>
                    <a:pt x="11998" y="8591"/>
                    <a:pt x="13407" y="9859"/>
                    <a:pt x="13407" y="18736"/>
                  </a:cubicBezTo>
                  <a:lnTo>
                    <a:pt x="13407" y="111491"/>
                  </a:lnTo>
                  <a:cubicBezTo>
                    <a:pt x="13407" y="119281"/>
                    <a:pt x="11646" y="119281"/>
                    <a:pt x="202" y="119281"/>
                  </a:cubicBezTo>
                  <a:lnTo>
                    <a:pt x="202" y="125802"/>
                  </a:lnTo>
                  <a:cubicBezTo>
                    <a:pt x="554" y="125802"/>
                    <a:pt x="12879" y="125078"/>
                    <a:pt x="20273" y="125078"/>
                  </a:cubicBezTo>
                  <a:cubicBezTo>
                    <a:pt x="26788" y="125078"/>
                    <a:pt x="38937" y="125621"/>
                    <a:pt x="40521" y="125802"/>
                  </a:cubicBezTo>
                  <a:lnTo>
                    <a:pt x="40521" y="119281"/>
                  </a:lnTo>
                  <a:cubicBezTo>
                    <a:pt x="29077" y="119281"/>
                    <a:pt x="27316" y="119281"/>
                    <a:pt x="27316" y="111491"/>
                  </a:cubicBezTo>
                  <a:lnTo>
                    <a:pt x="27316" y="78881"/>
                  </a:lnTo>
                  <a:cubicBezTo>
                    <a:pt x="27316" y="59860"/>
                    <a:pt x="41930" y="50983"/>
                    <a:pt x="53550" y="50983"/>
                  </a:cubicBezTo>
                  <a:cubicBezTo>
                    <a:pt x="65875" y="50983"/>
                    <a:pt x="67460" y="60946"/>
                    <a:pt x="67460" y="70186"/>
                  </a:cubicBezTo>
                  <a:lnTo>
                    <a:pt x="67460" y="111491"/>
                  </a:lnTo>
                  <a:cubicBezTo>
                    <a:pt x="67460" y="119281"/>
                    <a:pt x="65699" y="119281"/>
                    <a:pt x="54255" y="119281"/>
                  </a:cubicBezTo>
                  <a:lnTo>
                    <a:pt x="54255" y="125802"/>
                  </a:lnTo>
                  <a:cubicBezTo>
                    <a:pt x="54607" y="125802"/>
                    <a:pt x="66932" y="125078"/>
                    <a:pt x="74326" y="125078"/>
                  </a:cubicBezTo>
                  <a:cubicBezTo>
                    <a:pt x="80841" y="125078"/>
                    <a:pt x="92990" y="125621"/>
                    <a:pt x="94574" y="125802"/>
                  </a:cubicBezTo>
                  <a:lnTo>
                    <a:pt x="94574" y="119281"/>
                  </a:lnTo>
                  <a:cubicBezTo>
                    <a:pt x="83130" y="119281"/>
                    <a:pt x="81369" y="119281"/>
                    <a:pt x="81369" y="111491"/>
                  </a:cubicBezTo>
                  <a:lnTo>
                    <a:pt x="81369" y="70910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3F0CC74D-54FA-3684-DA29-4D899288149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379621" y="7637236"/>
              <a:ext cx="167265" cy="60559"/>
            </a:xfrm>
            <a:custGeom>
              <a:avLst/>
              <a:gdLst>
                <a:gd name="connsiteX0" fmla="*/ 158923 w 167265"/>
                <a:gd name="connsiteY0" fmla="*/ 10427 h 60559"/>
                <a:gd name="connsiteX1" fmla="*/ 167474 w 167265"/>
                <a:gd name="connsiteY1" fmla="*/ 5251 h 60559"/>
                <a:gd name="connsiteX2" fmla="*/ 159174 w 167265"/>
                <a:gd name="connsiteY2" fmla="*/ 75 h 60559"/>
                <a:gd name="connsiteX3" fmla="*/ 8510 w 167265"/>
                <a:gd name="connsiteY3" fmla="*/ 75 h 60559"/>
                <a:gd name="connsiteX4" fmla="*/ 209 w 167265"/>
                <a:gd name="connsiteY4" fmla="*/ 5251 h 60559"/>
                <a:gd name="connsiteX5" fmla="*/ 8761 w 167265"/>
                <a:gd name="connsiteY5" fmla="*/ 10427 h 60559"/>
                <a:gd name="connsiteX6" fmla="*/ 158923 w 167265"/>
                <a:gd name="connsiteY6" fmla="*/ 10427 h 60559"/>
                <a:gd name="connsiteX7" fmla="*/ 159174 w 167265"/>
                <a:gd name="connsiteY7" fmla="*/ 60634 h 60559"/>
                <a:gd name="connsiteX8" fmla="*/ 167474 w 167265"/>
                <a:gd name="connsiteY8" fmla="*/ 55458 h 60559"/>
                <a:gd name="connsiteX9" fmla="*/ 158923 w 167265"/>
                <a:gd name="connsiteY9" fmla="*/ 50282 h 60559"/>
                <a:gd name="connsiteX10" fmla="*/ 8761 w 167265"/>
                <a:gd name="connsiteY10" fmla="*/ 50282 h 60559"/>
                <a:gd name="connsiteX11" fmla="*/ 209 w 167265"/>
                <a:gd name="connsiteY11" fmla="*/ 55458 h 60559"/>
                <a:gd name="connsiteX12" fmla="*/ 8510 w 167265"/>
                <a:gd name="connsiteY12" fmla="*/ 60634 h 60559"/>
                <a:gd name="connsiteX13" fmla="*/ 159174 w 167265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5" h="60559">
                  <a:moveTo>
                    <a:pt x="158923" y="10427"/>
                  </a:moveTo>
                  <a:cubicBezTo>
                    <a:pt x="162695" y="10427"/>
                    <a:pt x="167474" y="10427"/>
                    <a:pt x="167474" y="5251"/>
                  </a:cubicBezTo>
                  <a:cubicBezTo>
                    <a:pt x="167474" y="75"/>
                    <a:pt x="162695" y="75"/>
                    <a:pt x="159174" y="75"/>
                  </a:cubicBezTo>
                  <a:lnTo>
                    <a:pt x="8510" y="75"/>
                  </a:lnTo>
                  <a:cubicBezTo>
                    <a:pt x="4988" y="75"/>
                    <a:pt x="209" y="75"/>
                    <a:pt x="209" y="5251"/>
                  </a:cubicBezTo>
                  <a:cubicBezTo>
                    <a:pt x="209" y="10427"/>
                    <a:pt x="4988" y="10427"/>
                    <a:pt x="8761" y="10427"/>
                  </a:cubicBezTo>
                  <a:lnTo>
                    <a:pt x="158923" y="10427"/>
                  </a:lnTo>
                  <a:close/>
                  <a:moveTo>
                    <a:pt x="159174" y="60634"/>
                  </a:moveTo>
                  <a:cubicBezTo>
                    <a:pt x="162695" y="60634"/>
                    <a:pt x="167474" y="60634"/>
                    <a:pt x="167474" y="55458"/>
                  </a:cubicBezTo>
                  <a:cubicBezTo>
                    <a:pt x="167474" y="50282"/>
                    <a:pt x="162695" y="50282"/>
                    <a:pt x="158923" y="50282"/>
                  </a:cubicBezTo>
                  <a:lnTo>
                    <a:pt x="8761" y="50282"/>
                  </a:lnTo>
                  <a:cubicBezTo>
                    <a:pt x="4988" y="50282"/>
                    <a:pt x="209" y="50282"/>
                    <a:pt x="209" y="55458"/>
                  </a:cubicBezTo>
                  <a:cubicBezTo>
                    <a:pt x="209" y="60634"/>
                    <a:pt x="4988" y="60634"/>
                    <a:pt x="8510" y="60634"/>
                  </a:cubicBezTo>
                  <a:lnTo>
                    <a:pt x="159174" y="60634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4EFAC61C-CF93-B9BF-4447-BEDA9448420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720743" y="7442744"/>
              <a:ext cx="149155" cy="117237"/>
            </a:xfrm>
            <a:custGeom>
              <a:avLst/>
              <a:gdLst>
                <a:gd name="connsiteX0" fmla="*/ 149378 w 149155"/>
                <a:gd name="connsiteY0" fmla="*/ 18184 h 117237"/>
                <a:gd name="connsiteX1" fmla="*/ 139317 w 149155"/>
                <a:gd name="connsiteY1" fmla="*/ 68 h 117237"/>
                <a:gd name="connsiteX2" fmla="*/ 125987 w 149155"/>
                <a:gd name="connsiteY2" fmla="*/ 12232 h 117237"/>
                <a:gd name="connsiteX3" fmla="*/ 129759 w 149155"/>
                <a:gd name="connsiteY3" fmla="*/ 19996 h 117237"/>
                <a:gd name="connsiteX4" fmla="*/ 138563 w 149155"/>
                <a:gd name="connsiteY4" fmla="*/ 41735 h 117237"/>
                <a:gd name="connsiteX5" fmla="*/ 125987 w 149155"/>
                <a:gd name="connsiteY5" fmla="*/ 78744 h 117237"/>
                <a:gd name="connsiteX6" fmla="*/ 97312 w 149155"/>
                <a:gd name="connsiteY6" fmla="*/ 98672 h 117237"/>
                <a:gd name="connsiteX7" fmla="*/ 72914 w 149155"/>
                <a:gd name="connsiteY7" fmla="*/ 75379 h 117237"/>
                <a:gd name="connsiteX8" fmla="*/ 81466 w 149155"/>
                <a:gd name="connsiteY8" fmla="*/ 44841 h 117237"/>
                <a:gd name="connsiteX9" fmla="*/ 76939 w 149155"/>
                <a:gd name="connsiteY9" fmla="*/ 39147 h 117237"/>
                <a:gd name="connsiteX10" fmla="*/ 70148 w 149155"/>
                <a:gd name="connsiteY10" fmla="*/ 43547 h 117237"/>
                <a:gd name="connsiteX11" fmla="*/ 64362 w 149155"/>
                <a:gd name="connsiteY11" fmla="*/ 74862 h 117237"/>
                <a:gd name="connsiteX12" fmla="*/ 30155 w 149155"/>
                <a:gd name="connsiteY12" fmla="*/ 98672 h 117237"/>
                <a:gd name="connsiteX13" fmla="*/ 8272 w 149155"/>
                <a:gd name="connsiteY13" fmla="*/ 68909 h 117237"/>
                <a:gd name="connsiteX14" fmla="*/ 33928 w 149155"/>
                <a:gd name="connsiteY14" fmla="*/ 6020 h 117237"/>
                <a:gd name="connsiteX15" fmla="*/ 29149 w 149155"/>
                <a:gd name="connsiteY15" fmla="*/ 1103 h 117237"/>
                <a:gd name="connsiteX16" fmla="*/ 22609 w 149155"/>
                <a:gd name="connsiteY16" fmla="*/ 6797 h 117237"/>
                <a:gd name="connsiteX17" fmla="*/ 223 w 149155"/>
                <a:gd name="connsiteY17" fmla="*/ 80297 h 117237"/>
                <a:gd name="connsiteX18" fmla="*/ 26633 w 149155"/>
                <a:gd name="connsiteY18" fmla="*/ 117305 h 117237"/>
                <a:gd name="connsiteX19" fmla="*/ 65369 w 149155"/>
                <a:gd name="connsiteY19" fmla="*/ 90131 h 117237"/>
                <a:gd name="connsiteX20" fmla="*/ 93037 w 149155"/>
                <a:gd name="connsiteY20" fmla="*/ 117305 h 117237"/>
                <a:gd name="connsiteX21" fmla="*/ 133784 w 149155"/>
                <a:gd name="connsiteY21" fmla="*/ 82108 h 117237"/>
                <a:gd name="connsiteX22" fmla="*/ 149378 w 149155"/>
                <a:gd name="connsiteY22" fmla="*/ 18184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55" h="117237">
                  <a:moveTo>
                    <a:pt x="149378" y="18184"/>
                  </a:moveTo>
                  <a:cubicBezTo>
                    <a:pt x="149378" y="6538"/>
                    <a:pt x="144851" y="68"/>
                    <a:pt x="139317" y="68"/>
                  </a:cubicBezTo>
                  <a:cubicBezTo>
                    <a:pt x="132778" y="68"/>
                    <a:pt x="125987" y="6279"/>
                    <a:pt x="125987" y="12232"/>
                  </a:cubicBezTo>
                  <a:cubicBezTo>
                    <a:pt x="125987" y="14820"/>
                    <a:pt x="127244" y="17667"/>
                    <a:pt x="129759" y="19996"/>
                  </a:cubicBezTo>
                  <a:cubicBezTo>
                    <a:pt x="134035" y="23878"/>
                    <a:pt x="138563" y="30865"/>
                    <a:pt x="138563" y="41735"/>
                  </a:cubicBezTo>
                  <a:cubicBezTo>
                    <a:pt x="138563" y="52087"/>
                    <a:pt x="133784" y="66839"/>
                    <a:pt x="125987" y="78744"/>
                  </a:cubicBezTo>
                  <a:cubicBezTo>
                    <a:pt x="118441" y="89872"/>
                    <a:pt x="109134" y="98672"/>
                    <a:pt x="97312" y="98672"/>
                  </a:cubicBezTo>
                  <a:cubicBezTo>
                    <a:pt x="82975" y="98672"/>
                    <a:pt x="75178" y="89355"/>
                    <a:pt x="72914" y="75379"/>
                  </a:cubicBezTo>
                  <a:cubicBezTo>
                    <a:pt x="75681" y="68651"/>
                    <a:pt x="81466" y="52087"/>
                    <a:pt x="81466" y="44841"/>
                  </a:cubicBezTo>
                  <a:cubicBezTo>
                    <a:pt x="81466" y="41735"/>
                    <a:pt x="80209" y="39147"/>
                    <a:pt x="76939" y="39147"/>
                  </a:cubicBezTo>
                  <a:cubicBezTo>
                    <a:pt x="74927" y="39147"/>
                    <a:pt x="72160" y="39665"/>
                    <a:pt x="70148" y="43547"/>
                  </a:cubicBezTo>
                  <a:cubicBezTo>
                    <a:pt x="67381" y="48723"/>
                    <a:pt x="64362" y="65545"/>
                    <a:pt x="64362" y="74862"/>
                  </a:cubicBezTo>
                  <a:cubicBezTo>
                    <a:pt x="56062" y="87026"/>
                    <a:pt x="46001" y="98672"/>
                    <a:pt x="30155" y="98672"/>
                  </a:cubicBezTo>
                  <a:cubicBezTo>
                    <a:pt x="13554" y="98672"/>
                    <a:pt x="8272" y="83402"/>
                    <a:pt x="8272" y="68909"/>
                  </a:cubicBezTo>
                  <a:cubicBezTo>
                    <a:pt x="8272" y="36559"/>
                    <a:pt x="33928" y="9385"/>
                    <a:pt x="33928" y="6020"/>
                  </a:cubicBezTo>
                  <a:cubicBezTo>
                    <a:pt x="33928" y="3174"/>
                    <a:pt x="31916" y="1103"/>
                    <a:pt x="29149" y="1103"/>
                  </a:cubicBezTo>
                  <a:cubicBezTo>
                    <a:pt x="25879" y="1103"/>
                    <a:pt x="24118" y="4468"/>
                    <a:pt x="22609" y="6797"/>
                  </a:cubicBezTo>
                  <a:cubicBezTo>
                    <a:pt x="9781" y="25948"/>
                    <a:pt x="223" y="56746"/>
                    <a:pt x="223" y="80297"/>
                  </a:cubicBezTo>
                  <a:cubicBezTo>
                    <a:pt x="223" y="98154"/>
                    <a:pt x="6008" y="117305"/>
                    <a:pt x="26633" y="117305"/>
                  </a:cubicBezTo>
                  <a:cubicBezTo>
                    <a:pt x="44492" y="117305"/>
                    <a:pt x="56314" y="104365"/>
                    <a:pt x="65369" y="90131"/>
                  </a:cubicBezTo>
                  <a:cubicBezTo>
                    <a:pt x="67632" y="105142"/>
                    <a:pt x="77442" y="117305"/>
                    <a:pt x="93037" y="117305"/>
                  </a:cubicBezTo>
                  <a:cubicBezTo>
                    <a:pt x="112656" y="117305"/>
                    <a:pt x="124729" y="101518"/>
                    <a:pt x="133784" y="82108"/>
                  </a:cubicBezTo>
                  <a:cubicBezTo>
                    <a:pt x="139820" y="69427"/>
                    <a:pt x="149378" y="34230"/>
                    <a:pt x="149378" y="18184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773F4B56-4A78-CDC7-704D-A5BC45BB037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661218" y="7662340"/>
              <a:ext cx="278601" cy="10351"/>
            </a:xfrm>
            <a:custGeom>
              <a:avLst/>
              <a:gdLst>
                <a:gd name="connsiteX0" fmla="*/ 0 w 278601"/>
                <a:gd name="connsiteY0" fmla="*/ 0 h 10351"/>
                <a:gd name="connsiteX1" fmla="*/ 278601 w 278601"/>
                <a:gd name="connsiteY1" fmla="*/ 0 h 10351"/>
                <a:gd name="connsiteX2" fmla="*/ 278601 w 278601"/>
                <a:gd name="connsiteY2" fmla="*/ 10352 h 10351"/>
                <a:gd name="connsiteX3" fmla="*/ 0 w 278601"/>
                <a:gd name="connsiteY3" fmla="*/ 10352 h 1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601" h="10351">
                  <a:moveTo>
                    <a:pt x="0" y="0"/>
                  </a:moveTo>
                  <a:lnTo>
                    <a:pt x="278601" y="0"/>
                  </a:lnTo>
                  <a:lnTo>
                    <a:pt x="278601" y="10352"/>
                  </a:lnTo>
                  <a:lnTo>
                    <a:pt x="0" y="10352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014373DB-3318-4B2A-BAFC-2FD12281EB9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691150" y="7762839"/>
              <a:ext cx="10061" cy="258802"/>
            </a:xfrm>
            <a:custGeom>
              <a:avLst/>
              <a:gdLst>
                <a:gd name="connsiteX0" fmla="*/ 10282 w 10061"/>
                <a:gd name="connsiteY0" fmla="*/ 9400 h 258802"/>
                <a:gd name="connsiteX1" fmla="*/ 5251 w 10061"/>
                <a:gd name="connsiteY1" fmla="*/ 83 h 258802"/>
                <a:gd name="connsiteX2" fmla="*/ 221 w 10061"/>
                <a:gd name="connsiteY2" fmla="*/ 9400 h 258802"/>
                <a:gd name="connsiteX3" fmla="*/ 221 w 10061"/>
                <a:gd name="connsiteY3" fmla="*/ 249569 h 258802"/>
                <a:gd name="connsiteX4" fmla="*/ 5251 w 10061"/>
                <a:gd name="connsiteY4" fmla="*/ 258886 h 258802"/>
                <a:gd name="connsiteX5" fmla="*/ 10282 w 10061"/>
                <a:gd name="connsiteY5" fmla="*/ 249569 h 258802"/>
                <a:gd name="connsiteX6" fmla="*/ 10282 w 10061"/>
                <a:gd name="connsiteY6" fmla="*/ 9400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1" h="258802">
                  <a:moveTo>
                    <a:pt x="10282" y="9400"/>
                  </a:moveTo>
                  <a:cubicBezTo>
                    <a:pt x="10282" y="4742"/>
                    <a:pt x="10282" y="83"/>
                    <a:pt x="5251" y="83"/>
                  </a:cubicBezTo>
                  <a:cubicBezTo>
                    <a:pt x="221" y="83"/>
                    <a:pt x="221" y="4742"/>
                    <a:pt x="221" y="9400"/>
                  </a:cubicBezTo>
                  <a:lnTo>
                    <a:pt x="221" y="249569"/>
                  </a:lnTo>
                  <a:cubicBezTo>
                    <a:pt x="221" y="254227"/>
                    <a:pt x="221" y="258886"/>
                    <a:pt x="5251" y="258886"/>
                  </a:cubicBezTo>
                  <a:cubicBezTo>
                    <a:pt x="10282" y="258886"/>
                    <a:pt x="10282" y="254227"/>
                    <a:pt x="10282" y="249569"/>
                  </a:cubicBezTo>
                  <a:lnTo>
                    <a:pt x="10282" y="9400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9B6566C9-3563-166E-6F6F-C792A72514C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764070" y="7703861"/>
              <a:ext cx="111426" cy="51242"/>
            </a:xfrm>
            <a:custGeom>
              <a:avLst/>
              <a:gdLst>
                <a:gd name="connsiteX0" fmla="*/ 89515 w 111426"/>
                <a:gd name="connsiteY0" fmla="*/ 30878 h 51242"/>
                <a:gd name="connsiteX1" fmla="*/ 77693 w 111426"/>
                <a:gd name="connsiteY1" fmla="*/ 46148 h 51242"/>
                <a:gd name="connsiteX2" fmla="*/ 82724 w 111426"/>
                <a:gd name="connsiteY2" fmla="*/ 51324 h 51242"/>
                <a:gd name="connsiteX3" fmla="*/ 87503 w 111426"/>
                <a:gd name="connsiteY3" fmla="*/ 47959 h 51242"/>
                <a:gd name="connsiteX4" fmla="*/ 107374 w 111426"/>
                <a:gd name="connsiteY4" fmla="*/ 31137 h 51242"/>
                <a:gd name="connsiteX5" fmla="*/ 111650 w 111426"/>
                <a:gd name="connsiteY5" fmla="*/ 25702 h 51242"/>
                <a:gd name="connsiteX6" fmla="*/ 108128 w 111426"/>
                <a:gd name="connsiteY6" fmla="*/ 20526 h 51242"/>
                <a:gd name="connsiteX7" fmla="*/ 97816 w 111426"/>
                <a:gd name="connsiteY7" fmla="*/ 5774 h 51242"/>
                <a:gd name="connsiteX8" fmla="*/ 92785 w 111426"/>
                <a:gd name="connsiteY8" fmla="*/ 81 h 51242"/>
                <a:gd name="connsiteX9" fmla="*/ 87755 w 111426"/>
                <a:gd name="connsiteY9" fmla="*/ 5516 h 51242"/>
                <a:gd name="connsiteX10" fmla="*/ 93791 w 111426"/>
                <a:gd name="connsiteY10" fmla="*/ 20526 h 51242"/>
                <a:gd name="connsiteX11" fmla="*/ 9027 w 111426"/>
                <a:gd name="connsiteY11" fmla="*/ 20526 h 51242"/>
                <a:gd name="connsiteX12" fmla="*/ 223 w 111426"/>
                <a:gd name="connsiteY12" fmla="*/ 25702 h 51242"/>
                <a:gd name="connsiteX13" fmla="*/ 9027 w 111426"/>
                <a:gd name="connsiteY13" fmla="*/ 30878 h 51242"/>
                <a:gd name="connsiteX14" fmla="*/ 89515 w 111426"/>
                <a:gd name="connsiteY14" fmla="*/ 30878 h 5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426" h="51242">
                  <a:moveTo>
                    <a:pt x="89515" y="30878"/>
                  </a:moveTo>
                  <a:cubicBezTo>
                    <a:pt x="85994" y="34243"/>
                    <a:pt x="77693" y="41489"/>
                    <a:pt x="77693" y="46148"/>
                  </a:cubicBezTo>
                  <a:cubicBezTo>
                    <a:pt x="77693" y="48736"/>
                    <a:pt x="80209" y="51324"/>
                    <a:pt x="82724" y="51324"/>
                  </a:cubicBezTo>
                  <a:cubicBezTo>
                    <a:pt x="84988" y="51324"/>
                    <a:pt x="86245" y="49512"/>
                    <a:pt x="87503" y="47959"/>
                  </a:cubicBezTo>
                  <a:cubicBezTo>
                    <a:pt x="90521" y="44077"/>
                    <a:pt x="96306" y="36831"/>
                    <a:pt x="107374" y="31137"/>
                  </a:cubicBezTo>
                  <a:cubicBezTo>
                    <a:pt x="109134" y="30102"/>
                    <a:pt x="111650" y="28808"/>
                    <a:pt x="111650" y="25702"/>
                  </a:cubicBezTo>
                  <a:cubicBezTo>
                    <a:pt x="111650" y="23114"/>
                    <a:pt x="109889" y="21820"/>
                    <a:pt x="108128" y="20526"/>
                  </a:cubicBezTo>
                  <a:cubicBezTo>
                    <a:pt x="102595" y="16644"/>
                    <a:pt x="99828" y="11986"/>
                    <a:pt x="97816" y="5774"/>
                  </a:cubicBezTo>
                  <a:cubicBezTo>
                    <a:pt x="97313" y="3445"/>
                    <a:pt x="96306" y="81"/>
                    <a:pt x="92785" y="81"/>
                  </a:cubicBezTo>
                  <a:cubicBezTo>
                    <a:pt x="89264" y="81"/>
                    <a:pt x="87755" y="3445"/>
                    <a:pt x="87755" y="5516"/>
                  </a:cubicBezTo>
                  <a:cubicBezTo>
                    <a:pt x="87755" y="6810"/>
                    <a:pt x="89767" y="15091"/>
                    <a:pt x="93791" y="20526"/>
                  </a:cubicBezTo>
                  <a:lnTo>
                    <a:pt x="9027" y="20526"/>
                  </a:lnTo>
                  <a:cubicBezTo>
                    <a:pt x="4751" y="20526"/>
                    <a:pt x="223" y="20526"/>
                    <a:pt x="223" y="25702"/>
                  </a:cubicBezTo>
                  <a:cubicBezTo>
                    <a:pt x="223" y="30878"/>
                    <a:pt x="4751" y="30878"/>
                    <a:pt x="9027" y="30878"/>
                  </a:cubicBezTo>
                  <a:lnTo>
                    <a:pt x="89515" y="30878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5D80CC16-AA22-4E32-3231-9315629B953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744921" y="7777332"/>
              <a:ext cx="113941" cy="182455"/>
            </a:xfrm>
            <a:custGeom>
              <a:avLst/>
              <a:gdLst>
                <a:gd name="connsiteX0" fmla="*/ 58578 w 113941"/>
                <a:gd name="connsiteY0" fmla="*/ 2930 h 182455"/>
                <a:gd name="connsiteX1" fmla="*/ 55308 w 113941"/>
                <a:gd name="connsiteY1" fmla="*/ 83 h 182455"/>
                <a:gd name="connsiteX2" fmla="*/ 24622 w 113941"/>
                <a:gd name="connsiteY2" fmla="*/ 2671 h 182455"/>
                <a:gd name="connsiteX3" fmla="*/ 19843 w 113941"/>
                <a:gd name="connsiteY3" fmla="*/ 7847 h 182455"/>
                <a:gd name="connsiteX4" fmla="*/ 25879 w 113941"/>
                <a:gd name="connsiteY4" fmla="*/ 10953 h 182455"/>
                <a:gd name="connsiteX5" fmla="*/ 38456 w 113941"/>
                <a:gd name="connsiteY5" fmla="*/ 15353 h 182455"/>
                <a:gd name="connsiteX6" fmla="*/ 37701 w 113941"/>
                <a:gd name="connsiteY6" fmla="*/ 20529 h 182455"/>
                <a:gd name="connsiteX7" fmla="*/ 1230 w 113941"/>
                <a:gd name="connsiteY7" fmla="*/ 169599 h 182455"/>
                <a:gd name="connsiteX8" fmla="*/ 224 w 113941"/>
                <a:gd name="connsiteY8" fmla="*/ 175292 h 182455"/>
                <a:gd name="connsiteX9" fmla="*/ 7518 w 113941"/>
                <a:gd name="connsiteY9" fmla="*/ 182539 h 182455"/>
                <a:gd name="connsiteX10" fmla="*/ 16070 w 113941"/>
                <a:gd name="connsiteY10" fmla="*/ 177104 h 182455"/>
                <a:gd name="connsiteX11" fmla="*/ 30155 w 113941"/>
                <a:gd name="connsiteY11" fmla="*/ 120426 h 182455"/>
                <a:gd name="connsiteX12" fmla="*/ 59333 w 113941"/>
                <a:gd name="connsiteY12" fmla="*/ 142425 h 182455"/>
                <a:gd name="connsiteX13" fmla="*/ 58578 w 113941"/>
                <a:gd name="connsiteY13" fmla="*/ 147859 h 182455"/>
                <a:gd name="connsiteX14" fmla="*/ 57572 w 113941"/>
                <a:gd name="connsiteY14" fmla="*/ 156918 h 182455"/>
                <a:gd name="connsiteX15" fmla="*/ 80712 w 113941"/>
                <a:gd name="connsiteY15" fmla="*/ 182539 h 182455"/>
                <a:gd name="connsiteX16" fmla="*/ 100583 w 113941"/>
                <a:gd name="connsiteY16" fmla="*/ 168822 h 182455"/>
                <a:gd name="connsiteX17" fmla="*/ 109638 w 113941"/>
                <a:gd name="connsiteY17" fmla="*/ 142683 h 182455"/>
                <a:gd name="connsiteX18" fmla="*/ 106620 w 113941"/>
                <a:gd name="connsiteY18" fmla="*/ 140095 h 182455"/>
                <a:gd name="connsiteX19" fmla="*/ 103098 w 113941"/>
                <a:gd name="connsiteY19" fmla="*/ 144754 h 182455"/>
                <a:gd name="connsiteX20" fmla="*/ 81215 w 113941"/>
                <a:gd name="connsiteY20" fmla="*/ 176845 h 182455"/>
                <a:gd name="connsiteX21" fmla="*/ 73166 w 113941"/>
                <a:gd name="connsiteY21" fmla="*/ 164682 h 182455"/>
                <a:gd name="connsiteX22" fmla="*/ 75179 w 113941"/>
                <a:gd name="connsiteY22" fmla="*/ 150189 h 182455"/>
                <a:gd name="connsiteX23" fmla="*/ 76185 w 113941"/>
                <a:gd name="connsiteY23" fmla="*/ 142166 h 182455"/>
                <a:gd name="connsiteX24" fmla="*/ 38959 w 113941"/>
                <a:gd name="connsiteY24" fmla="*/ 114992 h 182455"/>
                <a:gd name="connsiteX25" fmla="*/ 60590 w 113941"/>
                <a:gd name="connsiteY25" fmla="*/ 95840 h 182455"/>
                <a:gd name="connsiteX26" fmla="*/ 96558 w 113941"/>
                <a:gd name="connsiteY26" fmla="*/ 70995 h 182455"/>
                <a:gd name="connsiteX27" fmla="*/ 98822 w 113941"/>
                <a:gd name="connsiteY27" fmla="*/ 71254 h 182455"/>
                <a:gd name="connsiteX28" fmla="*/ 104104 w 113941"/>
                <a:gd name="connsiteY28" fmla="*/ 73324 h 182455"/>
                <a:gd name="connsiteX29" fmla="*/ 105110 w 113941"/>
                <a:gd name="connsiteY29" fmla="*/ 74360 h 182455"/>
                <a:gd name="connsiteX30" fmla="*/ 90773 w 113941"/>
                <a:gd name="connsiteY30" fmla="*/ 88335 h 182455"/>
                <a:gd name="connsiteX31" fmla="*/ 100331 w 113941"/>
                <a:gd name="connsiteY31" fmla="*/ 97393 h 182455"/>
                <a:gd name="connsiteX32" fmla="*/ 114165 w 113941"/>
                <a:gd name="connsiteY32" fmla="*/ 81606 h 182455"/>
                <a:gd name="connsiteX33" fmla="*/ 97062 w 113941"/>
                <a:gd name="connsiteY33" fmla="*/ 65302 h 182455"/>
                <a:gd name="connsiteX34" fmla="*/ 60339 w 113941"/>
                <a:gd name="connsiteY34" fmla="*/ 88076 h 182455"/>
                <a:gd name="connsiteX35" fmla="*/ 32419 w 113941"/>
                <a:gd name="connsiteY35" fmla="*/ 112145 h 182455"/>
                <a:gd name="connsiteX36" fmla="*/ 58578 w 113941"/>
                <a:gd name="connsiteY36" fmla="*/ 2930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3941" h="182455">
                  <a:moveTo>
                    <a:pt x="58578" y="2930"/>
                  </a:moveTo>
                  <a:cubicBezTo>
                    <a:pt x="58578" y="2671"/>
                    <a:pt x="58578" y="83"/>
                    <a:pt x="55308" y="83"/>
                  </a:cubicBezTo>
                  <a:cubicBezTo>
                    <a:pt x="49523" y="83"/>
                    <a:pt x="31162" y="2154"/>
                    <a:pt x="24622" y="2671"/>
                  </a:cubicBezTo>
                  <a:cubicBezTo>
                    <a:pt x="22610" y="2930"/>
                    <a:pt x="19843" y="3189"/>
                    <a:pt x="19843" y="7847"/>
                  </a:cubicBezTo>
                  <a:cubicBezTo>
                    <a:pt x="19843" y="10953"/>
                    <a:pt x="22107" y="10953"/>
                    <a:pt x="25879" y="10953"/>
                  </a:cubicBezTo>
                  <a:cubicBezTo>
                    <a:pt x="37953" y="10953"/>
                    <a:pt x="38456" y="12765"/>
                    <a:pt x="38456" y="15353"/>
                  </a:cubicBezTo>
                  <a:lnTo>
                    <a:pt x="37701" y="20529"/>
                  </a:lnTo>
                  <a:lnTo>
                    <a:pt x="1230" y="169599"/>
                  </a:lnTo>
                  <a:cubicBezTo>
                    <a:pt x="224" y="173222"/>
                    <a:pt x="224" y="173740"/>
                    <a:pt x="224" y="175292"/>
                  </a:cubicBezTo>
                  <a:cubicBezTo>
                    <a:pt x="224" y="181245"/>
                    <a:pt x="5254" y="182539"/>
                    <a:pt x="7518" y="182539"/>
                  </a:cubicBezTo>
                  <a:cubicBezTo>
                    <a:pt x="10788" y="182539"/>
                    <a:pt x="14561" y="180210"/>
                    <a:pt x="16070" y="177104"/>
                  </a:cubicBezTo>
                  <a:cubicBezTo>
                    <a:pt x="17328" y="174775"/>
                    <a:pt x="28646" y="126896"/>
                    <a:pt x="30155" y="120426"/>
                  </a:cubicBezTo>
                  <a:cubicBezTo>
                    <a:pt x="38707" y="121203"/>
                    <a:pt x="59333" y="125344"/>
                    <a:pt x="59333" y="142425"/>
                  </a:cubicBezTo>
                  <a:cubicBezTo>
                    <a:pt x="59333" y="144236"/>
                    <a:pt x="59333" y="145271"/>
                    <a:pt x="58578" y="147859"/>
                  </a:cubicBezTo>
                  <a:cubicBezTo>
                    <a:pt x="58075" y="150965"/>
                    <a:pt x="57572" y="154071"/>
                    <a:pt x="57572" y="156918"/>
                  </a:cubicBezTo>
                  <a:cubicBezTo>
                    <a:pt x="57572" y="172187"/>
                    <a:pt x="67633" y="182539"/>
                    <a:pt x="80712" y="182539"/>
                  </a:cubicBezTo>
                  <a:cubicBezTo>
                    <a:pt x="88258" y="182539"/>
                    <a:pt x="95049" y="178398"/>
                    <a:pt x="100583" y="168822"/>
                  </a:cubicBezTo>
                  <a:cubicBezTo>
                    <a:pt x="106871" y="157435"/>
                    <a:pt x="109638" y="143201"/>
                    <a:pt x="109638" y="142683"/>
                  </a:cubicBezTo>
                  <a:cubicBezTo>
                    <a:pt x="109638" y="140095"/>
                    <a:pt x="107374" y="140095"/>
                    <a:pt x="106620" y="140095"/>
                  </a:cubicBezTo>
                  <a:cubicBezTo>
                    <a:pt x="104104" y="140095"/>
                    <a:pt x="103853" y="141131"/>
                    <a:pt x="103098" y="144754"/>
                  </a:cubicBezTo>
                  <a:cubicBezTo>
                    <a:pt x="98068" y="163646"/>
                    <a:pt x="92282" y="176845"/>
                    <a:pt x="81215" y="176845"/>
                  </a:cubicBezTo>
                  <a:cubicBezTo>
                    <a:pt x="76436" y="176845"/>
                    <a:pt x="73166" y="173998"/>
                    <a:pt x="73166" y="164682"/>
                  </a:cubicBezTo>
                  <a:cubicBezTo>
                    <a:pt x="73166" y="160282"/>
                    <a:pt x="74173" y="154329"/>
                    <a:pt x="75179" y="150189"/>
                  </a:cubicBezTo>
                  <a:cubicBezTo>
                    <a:pt x="76185" y="145789"/>
                    <a:pt x="76185" y="144754"/>
                    <a:pt x="76185" y="142166"/>
                  </a:cubicBezTo>
                  <a:cubicBezTo>
                    <a:pt x="76185" y="125344"/>
                    <a:pt x="60339" y="117838"/>
                    <a:pt x="38959" y="114992"/>
                  </a:cubicBezTo>
                  <a:cubicBezTo>
                    <a:pt x="46756" y="110333"/>
                    <a:pt x="54805" y="102051"/>
                    <a:pt x="60590" y="95840"/>
                  </a:cubicBezTo>
                  <a:cubicBezTo>
                    <a:pt x="72663" y="82124"/>
                    <a:pt x="84234" y="70995"/>
                    <a:pt x="96558" y="70995"/>
                  </a:cubicBezTo>
                  <a:cubicBezTo>
                    <a:pt x="98068" y="70995"/>
                    <a:pt x="98319" y="70995"/>
                    <a:pt x="98822" y="71254"/>
                  </a:cubicBezTo>
                  <a:cubicBezTo>
                    <a:pt x="101841" y="71772"/>
                    <a:pt x="102092" y="71772"/>
                    <a:pt x="104104" y="73324"/>
                  </a:cubicBezTo>
                  <a:cubicBezTo>
                    <a:pt x="104607" y="73583"/>
                    <a:pt x="104607" y="73842"/>
                    <a:pt x="105110" y="74360"/>
                  </a:cubicBezTo>
                  <a:cubicBezTo>
                    <a:pt x="93037" y="75136"/>
                    <a:pt x="90773" y="85229"/>
                    <a:pt x="90773" y="88335"/>
                  </a:cubicBezTo>
                  <a:cubicBezTo>
                    <a:pt x="90773" y="92476"/>
                    <a:pt x="93540" y="97393"/>
                    <a:pt x="100331" y="97393"/>
                  </a:cubicBezTo>
                  <a:cubicBezTo>
                    <a:pt x="106871" y="97393"/>
                    <a:pt x="114165" y="91699"/>
                    <a:pt x="114165" y="81606"/>
                  </a:cubicBezTo>
                  <a:cubicBezTo>
                    <a:pt x="114165" y="73842"/>
                    <a:pt x="108380" y="65302"/>
                    <a:pt x="97062" y="65302"/>
                  </a:cubicBezTo>
                  <a:cubicBezTo>
                    <a:pt x="90019" y="65302"/>
                    <a:pt x="78449" y="67372"/>
                    <a:pt x="60339" y="88076"/>
                  </a:cubicBezTo>
                  <a:cubicBezTo>
                    <a:pt x="51787" y="97911"/>
                    <a:pt x="41977" y="108263"/>
                    <a:pt x="32419" y="112145"/>
                  </a:cubicBezTo>
                  <a:lnTo>
                    <a:pt x="58578" y="2930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2AD06975-18EE-6F75-F3D0-C8BD64EB812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899882" y="7762839"/>
              <a:ext cx="10061" cy="258802"/>
            </a:xfrm>
            <a:custGeom>
              <a:avLst/>
              <a:gdLst>
                <a:gd name="connsiteX0" fmla="*/ 10290 w 10061"/>
                <a:gd name="connsiteY0" fmla="*/ 9400 h 258802"/>
                <a:gd name="connsiteX1" fmla="*/ 5260 w 10061"/>
                <a:gd name="connsiteY1" fmla="*/ 83 h 258802"/>
                <a:gd name="connsiteX2" fmla="*/ 229 w 10061"/>
                <a:gd name="connsiteY2" fmla="*/ 9400 h 258802"/>
                <a:gd name="connsiteX3" fmla="*/ 229 w 10061"/>
                <a:gd name="connsiteY3" fmla="*/ 249569 h 258802"/>
                <a:gd name="connsiteX4" fmla="*/ 5260 w 10061"/>
                <a:gd name="connsiteY4" fmla="*/ 258886 h 258802"/>
                <a:gd name="connsiteX5" fmla="*/ 10290 w 10061"/>
                <a:gd name="connsiteY5" fmla="*/ 249569 h 258802"/>
                <a:gd name="connsiteX6" fmla="*/ 10290 w 10061"/>
                <a:gd name="connsiteY6" fmla="*/ 9400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1" h="258802">
                  <a:moveTo>
                    <a:pt x="10290" y="9400"/>
                  </a:moveTo>
                  <a:cubicBezTo>
                    <a:pt x="10290" y="4742"/>
                    <a:pt x="10290" y="83"/>
                    <a:pt x="5260" y="83"/>
                  </a:cubicBezTo>
                  <a:cubicBezTo>
                    <a:pt x="229" y="83"/>
                    <a:pt x="229" y="4742"/>
                    <a:pt x="229" y="9400"/>
                  </a:cubicBezTo>
                  <a:lnTo>
                    <a:pt x="229" y="249569"/>
                  </a:lnTo>
                  <a:cubicBezTo>
                    <a:pt x="229" y="254227"/>
                    <a:pt x="229" y="258886"/>
                    <a:pt x="5260" y="258886"/>
                  </a:cubicBezTo>
                  <a:cubicBezTo>
                    <a:pt x="10290" y="258886"/>
                    <a:pt x="10290" y="254227"/>
                    <a:pt x="10290" y="249569"/>
                  </a:cubicBezTo>
                  <a:lnTo>
                    <a:pt x="10290" y="9400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079147F-CA8F-6FEC-FA19-88E520866A9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053955" y="7637236"/>
              <a:ext cx="167265" cy="60559"/>
            </a:xfrm>
            <a:custGeom>
              <a:avLst/>
              <a:gdLst>
                <a:gd name="connsiteX0" fmla="*/ 158949 w 167265"/>
                <a:gd name="connsiteY0" fmla="*/ 10427 h 60559"/>
                <a:gd name="connsiteX1" fmla="*/ 167501 w 167265"/>
                <a:gd name="connsiteY1" fmla="*/ 5251 h 60559"/>
                <a:gd name="connsiteX2" fmla="*/ 159201 w 167265"/>
                <a:gd name="connsiteY2" fmla="*/ 75 h 60559"/>
                <a:gd name="connsiteX3" fmla="*/ 8536 w 167265"/>
                <a:gd name="connsiteY3" fmla="*/ 75 h 60559"/>
                <a:gd name="connsiteX4" fmla="*/ 236 w 167265"/>
                <a:gd name="connsiteY4" fmla="*/ 5251 h 60559"/>
                <a:gd name="connsiteX5" fmla="*/ 8788 w 167265"/>
                <a:gd name="connsiteY5" fmla="*/ 10427 h 60559"/>
                <a:gd name="connsiteX6" fmla="*/ 158949 w 167265"/>
                <a:gd name="connsiteY6" fmla="*/ 10427 h 60559"/>
                <a:gd name="connsiteX7" fmla="*/ 159201 w 167265"/>
                <a:gd name="connsiteY7" fmla="*/ 60634 h 60559"/>
                <a:gd name="connsiteX8" fmla="*/ 167501 w 167265"/>
                <a:gd name="connsiteY8" fmla="*/ 55458 h 60559"/>
                <a:gd name="connsiteX9" fmla="*/ 158949 w 167265"/>
                <a:gd name="connsiteY9" fmla="*/ 50282 h 60559"/>
                <a:gd name="connsiteX10" fmla="*/ 8788 w 167265"/>
                <a:gd name="connsiteY10" fmla="*/ 50282 h 60559"/>
                <a:gd name="connsiteX11" fmla="*/ 236 w 167265"/>
                <a:gd name="connsiteY11" fmla="*/ 55458 h 60559"/>
                <a:gd name="connsiteX12" fmla="*/ 8536 w 167265"/>
                <a:gd name="connsiteY12" fmla="*/ 60634 h 60559"/>
                <a:gd name="connsiteX13" fmla="*/ 159201 w 167265"/>
                <a:gd name="connsiteY13" fmla="*/ 60634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5" h="60559">
                  <a:moveTo>
                    <a:pt x="158949" y="10427"/>
                  </a:moveTo>
                  <a:cubicBezTo>
                    <a:pt x="162722" y="10427"/>
                    <a:pt x="167501" y="10427"/>
                    <a:pt x="167501" y="5251"/>
                  </a:cubicBezTo>
                  <a:cubicBezTo>
                    <a:pt x="167501" y="75"/>
                    <a:pt x="162722" y="75"/>
                    <a:pt x="159201" y="75"/>
                  </a:cubicBezTo>
                  <a:lnTo>
                    <a:pt x="8536" y="75"/>
                  </a:lnTo>
                  <a:cubicBezTo>
                    <a:pt x="5015" y="75"/>
                    <a:pt x="236" y="75"/>
                    <a:pt x="236" y="5251"/>
                  </a:cubicBezTo>
                  <a:cubicBezTo>
                    <a:pt x="236" y="10427"/>
                    <a:pt x="5015" y="10427"/>
                    <a:pt x="8788" y="10427"/>
                  </a:cubicBezTo>
                  <a:lnTo>
                    <a:pt x="158949" y="10427"/>
                  </a:lnTo>
                  <a:close/>
                  <a:moveTo>
                    <a:pt x="159201" y="60634"/>
                  </a:moveTo>
                  <a:cubicBezTo>
                    <a:pt x="162722" y="60634"/>
                    <a:pt x="167501" y="60634"/>
                    <a:pt x="167501" y="55458"/>
                  </a:cubicBezTo>
                  <a:cubicBezTo>
                    <a:pt x="167501" y="50282"/>
                    <a:pt x="162722" y="50282"/>
                    <a:pt x="158949" y="50282"/>
                  </a:cubicBezTo>
                  <a:lnTo>
                    <a:pt x="8788" y="50282"/>
                  </a:lnTo>
                  <a:cubicBezTo>
                    <a:pt x="5015" y="50282"/>
                    <a:pt x="236" y="50282"/>
                    <a:pt x="236" y="55458"/>
                  </a:cubicBezTo>
                  <a:cubicBezTo>
                    <a:pt x="236" y="60634"/>
                    <a:pt x="5015" y="60634"/>
                    <a:pt x="8536" y="60634"/>
                  </a:cubicBezTo>
                  <a:lnTo>
                    <a:pt x="159201" y="60634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9B029C7-9E26-6402-E571-8069A5642E5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333036" y="7487952"/>
              <a:ext cx="228889" cy="310562"/>
            </a:xfrm>
            <a:custGeom>
              <a:avLst/>
              <a:gdLst>
                <a:gd name="connsiteX0" fmla="*/ 79226 w 228889"/>
                <a:gd name="connsiteY0" fmla="*/ 310628 h 310562"/>
                <a:gd name="connsiteX1" fmla="*/ 89790 w 228889"/>
                <a:gd name="connsiteY1" fmla="*/ 305452 h 310562"/>
                <a:gd name="connsiteX2" fmla="*/ 227375 w 228889"/>
                <a:gd name="connsiteY2" fmla="*/ 9900 h 310562"/>
                <a:gd name="connsiteX3" fmla="*/ 229136 w 228889"/>
                <a:gd name="connsiteY3" fmla="*/ 5242 h 310562"/>
                <a:gd name="connsiteX4" fmla="*/ 224105 w 228889"/>
                <a:gd name="connsiteY4" fmla="*/ 66 h 310562"/>
                <a:gd name="connsiteX5" fmla="*/ 218572 w 228889"/>
                <a:gd name="connsiteY5" fmla="*/ 5242 h 310562"/>
                <a:gd name="connsiteX6" fmla="*/ 88784 w 228889"/>
                <a:gd name="connsiteY6" fmla="*/ 283713 h 310562"/>
                <a:gd name="connsiteX7" fmla="*/ 35209 w 228889"/>
                <a:gd name="connsiteY7" fmla="*/ 155347 h 310562"/>
                <a:gd name="connsiteX8" fmla="*/ 246 w 228889"/>
                <a:gd name="connsiteY8" fmla="*/ 183039 h 310562"/>
                <a:gd name="connsiteX9" fmla="*/ 4019 w 228889"/>
                <a:gd name="connsiteY9" fmla="*/ 187180 h 310562"/>
                <a:gd name="connsiteX10" fmla="*/ 21878 w 228889"/>
                <a:gd name="connsiteY10" fmla="*/ 173204 h 310562"/>
                <a:gd name="connsiteX11" fmla="*/ 79226 w 228889"/>
                <a:gd name="connsiteY11" fmla="*/ 310628 h 31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889" h="310562">
                  <a:moveTo>
                    <a:pt x="79226" y="310628"/>
                  </a:moveTo>
                  <a:cubicBezTo>
                    <a:pt x="87023" y="310628"/>
                    <a:pt x="87275" y="310370"/>
                    <a:pt x="89790" y="305452"/>
                  </a:cubicBezTo>
                  <a:lnTo>
                    <a:pt x="227375" y="9900"/>
                  </a:lnTo>
                  <a:cubicBezTo>
                    <a:pt x="229136" y="6536"/>
                    <a:pt x="229136" y="6018"/>
                    <a:pt x="229136" y="5242"/>
                  </a:cubicBezTo>
                  <a:cubicBezTo>
                    <a:pt x="229136" y="2395"/>
                    <a:pt x="227124" y="66"/>
                    <a:pt x="224105" y="66"/>
                  </a:cubicBezTo>
                  <a:cubicBezTo>
                    <a:pt x="220835" y="66"/>
                    <a:pt x="219829" y="2395"/>
                    <a:pt x="218572" y="5242"/>
                  </a:cubicBezTo>
                  <a:lnTo>
                    <a:pt x="88784" y="283713"/>
                  </a:lnTo>
                  <a:lnTo>
                    <a:pt x="35209" y="155347"/>
                  </a:lnTo>
                  <a:lnTo>
                    <a:pt x="246" y="183039"/>
                  </a:lnTo>
                  <a:lnTo>
                    <a:pt x="4019" y="187180"/>
                  </a:lnTo>
                  <a:lnTo>
                    <a:pt x="21878" y="173204"/>
                  </a:lnTo>
                  <a:lnTo>
                    <a:pt x="79226" y="310628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92415280-EABC-9150-5727-811AA9297B4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556896" y="7487953"/>
              <a:ext cx="466316" cy="10351"/>
            </a:xfrm>
            <a:custGeom>
              <a:avLst/>
              <a:gdLst>
                <a:gd name="connsiteX0" fmla="*/ 0 w 466316"/>
                <a:gd name="connsiteY0" fmla="*/ 0 h 10351"/>
                <a:gd name="connsiteX1" fmla="*/ 466315 w 466316"/>
                <a:gd name="connsiteY1" fmla="*/ 0 h 10351"/>
                <a:gd name="connsiteX2" fmla="*/ 466315 w 466316"/>
                <a:gd name="connsiteY2" fmla="*/ 10351 h 10351"/>
                <a:gd name="connsiteX3" fmla="*/ 0 w 466316"/>
                <a:gd name="connsiteY3" fmla="*/ 10351 h 1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316" h="10351">
                  <a:moveTo>
                    <a:pt x="0" y="0"/>
                  </a:moveTo>
                  <a:lnTo>
                    <a:pt x="466315" y="0"/>
                  </a:lnTo>
                  <a:lnTo>
                    <a:pt x="466315" y="10351"/>
                  </a:lnTo>
                  <a:lnTo>
                    <a:pt x="0" y="10351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DD029579-7AF4-67CD-96F1-264E1782ABE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570226" y="7549761"/>
              <a:ext cx="125511" cy="235510"/>
            </a:xfrm>
            <a:custGeom>
              <a:avLst/>
              <a:gdLst>
                <a:gd name="connsiteX0" fmla="*/ 79236 w 125511"/>
                <a:gd name="connsiteY0" fmla="*/ 79009 h 235510"/>
                <a:gd name="connsiteX1" fmla="*/ 100867 w 125511"/>
                <a:gd name="connsiteY1" fmla="*/ 79009 h 235510"/>
                <a:gd name="connsiteX2" fmla="*/ 108413 w 125511"/>
                <a:gd name="connsiteY2" fmla="*/ 73833 h 235510"/>
                <a:gd name="connsiteX3" fmla="*/ 101622 w 125511"/>
                <a:gd name="connsiteY3" fmla="*/ 70987 h 235510"/>
                <a:gd name="connsiteX4" fmla="*/ 80745 w 125511"/>
                <a:gd name="connsiteY4" fmla="*/ 70987 h 235510"/>
                <a:gd name="connsiteX5" fmla="*/ 86027 w 125511"/>
                <a:gd name="connsiteY5" fmla="*/ 41483 h 235510"/>
                <a:gd name="connsiteX6" fmla="*/ 92064 w 125511"/>
                <a:gd name="connsiteY6" fmla="*/ 14568 h 235510"/>
                <a:gd name="connsiteX7" fmla="*/ 103885 w 125511"/>
                <a:gd name="connsiteY7" fmla="*/ 5768 h 235510"/>
                <a:gd name="connsiteX8" fmla="*/ 116210 w 125511"/>
                <a:gd name="connsiteY8" fmla="*/ 10427 h 235510"/>
                <a:gd name="connsiteX9" fmla="*/ 102628 w 125511"/>
                <a:gd name="connsiteY9" fmla="*/ 24402 h 235510"/>
                <a:gd name="connsiteX10" fmla="*/ 111934 w 125511"/>
                <a:gd name="connsiteY10" fmla="*/ 33460 h 235510"/>
                <a:gd name="connsiteX11" fmla="*/ 125768 w 125511"/>
                <a:gd name="connsiteY11" fmla="*/ 17932 h 235510"/>
                <a:gd name="connsiteX12" fmla="*/ 103885 w 125511"/>
                <a:gd name="connsiteY12" fmla="*/ 75 h 235510"/>
                <a:gd name="connsiteX13" fmla="*/ 71942 w 125511"/>
                <a:gd name="connsiteY13" fmla="*/ 30355 h 235510"/>
                <a:gd name="connsiteX14" fmla="*/ 63641 w 125511"/>
                <a:gd name="connsiteY14" fmla="*/ 70987 h 235510"/>
                <a:gd name="connsiteX15" fmla="*/ 46286 w 125511"/>
                <a:gd name="connsiteY15" fmla="*/ 70987 h 235510"/>
                <a:gd name="connsiteX16" fmla="*/ 38740 w 125511"/>
                <a:gd name="connsiteY16" fmla="*/ 75904 h 235510"/>
                <a:gd name="connsiteX17" fmla="*/ 45783 w 125511"/>
                <a:gd name="connsiteY17" fmla="*/ 79009 h 235510"/>
                <a:gd name="connsiteX18" fmla="*/ 62384 w 125511"/>
                <a:gd name="connsiteY18" fmla="*/ 79009 h 235510"/>
                <a:gd name="connsiteX19" fmla="*/ 43519 w 125511"/>
                <a:gd name="connsiteY19" fmla="*/ 181236 h 235510"/>
                <a:gd name="connsiteX20" fmla="*/ 21636 w 125511"/>
                <a:gd name="connsiteY20" fmla="*/ 229891 h 235510"/>
                <a:gd name="connsiteX21" fmla="*/ 9563 w 125511"/>
                <a:gd name="connsiteY21" fmla="*/ 225233 h 235510"/>
                <a:gd name="connsiteX22" fmla="*/ 23397 w 125511"/>
                <a:gd name="connsiteY22" fmla="*/ 211257 h 235510"/>
                <a:gd name="connsiteX23" fmla="*/ 14090 w 125511"/>
                <a:gd name="connsiteY23" fmla="*/ 202199 h 235510"/>
                <a:gd name="connsiteX24" fmla="*/ 256 w 125511"/>
                <a:gd name="connsiteY24" fmla="*/ 217727 h 235510"/>
                <a:gd name="connsiteX25" fmla="*/ 21636 w 125511"/>
                <a:gd name="connsiteY25" fmla="*/ 235585 h 235510"/>
                <a:gd name="connsiteX26" fmla="*/ 50059 w 125511"/>
                <a:gd name="connsiteY26" fmla="*/ 210481 h 235510"/>
                <a:gd name="connsiteX27" fmla="*/ 64144 w 125511"/>
                <a:gd name="connsiteY27" fmla="*/ 161050 h 235510"/>
                <a:gd name="connsiteX28" fmla="*/ 79236 w 125511"/>
                <a:gd name="connsiteY28" fmla="*/ 79009 h 2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511" h="235510">
                  <a:moveTo>
                    <a:pt x="79236" y="79009"/>
                  </a:moveTo>
                  <a:lnTo>
                    <a:pt x="100867" y="79009"/>
                  </a:lnTo>
                  <a:cubicBezTo>
                    <a:pt x="105898" y="79009"/>
                    <a:pt x="108413" y="79009"/>
                    <a:pt x="108413" y="73833"/>
                  </a:cubicBezTo>
                  <a:cubicBezTo>
                    <a:pt x="108413" y="70987"/>
                    <a:pt x="105898" y="70987"/>
                    <a:pt x="101622" y="70987"/>
                  </a:cubicBezTo>
                  <a:lnTo>
                    <a:pt x="80745" y="70987"/>
                  </a:lnTo>
                  <a:lnTo>
                    <a:pt x="86027" y="41483"/>
                  </a:lnTo>
                  <a:cubicBezTo>
                    <a:pt x="87033" y="36048"/>
                    <a:pt x="90555" y="17673"/>
                    <a:pt x="92064" y="14568"/>
                  </a:cubicBezTo>
                  <a:cubicBezTo>
                    <a:pt x="94327" y="9650"/>
                    <a:pt x="98603" y="5768"/>
                    <a:pt x="103885" y="5768"/>
                  </a:cubicBezTo>
                  <a:cubicBezTo>
                    <a:pt x="104892" y="5768"/>
                    <a:pt x="111431" y="5768"/>
                    <a:pt x="116210" y="10427"/>
                  </a:cubicBezTo>
                  <a:cubicBezTo>
                    <a:pt x="105143" y="11462"/>
                    <a:pt x="102628" y="20520"/>
                    <a:pt x="102628" y="24402"/>
                  </a:cubicBezTo>
                  <a:cubicBezTo>
                    <a:pt x="102628" y="30355"/>
                    <a:pt x="107155" y="33460"/>
                    <a:pt x="111934" y="33460"/>
                  </a:cubicBezTo>
                  <a:cubicBezTo>
                    <a:pt x="118474" y="33460"/>
                    <a:pt x="125768" y="27767"/>
                    <a:pt x="125768" y="17932"/>
                  </a:cubicBezTo>
                  <a:cubicBezTo>
                    <a:pt x="125768" y="6027"/>
                    <a:pt x="114198" y="75"/>
                    <a:pt x="103885" y="75"/>
                  </a:cubicBezTo>
                  <a:cubicBezTo>
                    <a:pt x="95334" y="75"/>
                    <a:pt x="79487" y="4733"/>
                    <a:pt x="71942" y="30355"/>
                  </a:cubicBezTo>
                  <a:cubicBezTo>
                    <a:pt x="70432" y="35789"/>
                    <a:pt x="69678" y="38377"/>
                    <a:pt x="63641" y="70987"/>
                  </a:cubicBezTo>
                  <a:lnTo>
                    <a:pt x="46286" y="70987"/>
                  </a:lnTo>
                  <a:cubicBezTo>
                    <a:pt x="41507" y="70987"/>
                    <a:pt x="38740" y="70987"/>
                    <a:pt x="38740" y="75904"/>
                  </a:cubicBezTo>
                  <a:cubicBezTo>
                    <a:pt x="38740" y="79009"/>
                    <a:pt x="41004" y="79009"/>
                    <a:pt x="45783" y="79009"/>
                  </a:cubicBezTo>
                  <a:lnTo>
                    <a:pt x="62384" y="79009"/>
                  </a:lnTo>
                  <a:lnTo>
                    <a:pt x="43519" y="181236"/>
                  </a:lnTo>
                  <a:cubicBezTo>
                    <a:pt x="38992" y="206340"/>
                    <a:pt x="34716" y="229891"/>
                    <a:pt x="21636" y="229891"/>
                  </a:cubicBezTo>
                  <a:cubicBezTo>
                    <a:pt x="20630" y="229891"/>
                    <a:pt x="14342" y="229891"/>
                    <a:pt x="9563" y="225233"/>
                  </a:cubicBezTo>
                  <a:cubicBezTo>
                    <a:pt x="21133" y="224456"/>
                    <a:pt x="23397" y="215139"/>
                    <a:pt x="23397" y="211257"/>
                  </a:cubicBezTo>
                  <a:cubicBezTo>
                    <a:pt x="23397" y="205305"/>
                    <a:pt x="18869" y="202199"/>
                    <a:pt x="14090" y="202199"/>
                  </a:cubicBezTo>
                  <a:cubicBezTo>
                    <a:pt x="7551" y="202199"/>
                    <a:pt x="256" y="207893"/>
                    <a:pt x="256" y="217727"/>
                  </a:cubicBezTo>
                  <a:cubicBezTo>
                    <a:pt x="256" y="229373"/>
                    <a:pt x="11324" y="235585"/>
                    <a:pt x="21636" y="235585"/>
                  </a:cubicBezTo>
                  <a:cubicBezTo>
                    <a:pt x="35470" y="235585"/>
                    <a:pt x="45531" y="220315"/>
                    <a:pt x="50059" y="210481"/>
                  </a:cubicBezTo>
                  <a:cubicBezTo>
                    <a:pt x="58108" y="194176"/>
                    <a:pt x="63893" y="162861"/>
                    <a:pt x="64144" y="161050"/>
                  </a:cubicBezTo>
                  <a:lnTo>
                    <a:pt x="79236" y="79009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F7176221-F1E5-A0A1-B828-B7942852F1A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732015" y="7538114"/>
              <a:ext cx="58354" cy="258802"/>
            </a:xfrm>
            <a:custGeom>
              <a:avLst/>
              <a:gdLst>
                <a:gd name="connsiteX0" fmla="*/ 58617 w 58354"/>
                <a:gd name="connsiteY0" fmla="*/ 256289 h 258802"/>
                <a:gd name="connsiteX1" fmla="*/ 54341 w 58354"/>
                <a:gd name="connsiteY1" fmla="*/ 250595 h 258802"/>
                <a:gd name="connsiteX2" fmla="*/ 14851 w 58354"/>
                <a:gd name="connsiteY2" fmla="*/ 129476 h 258802"/>
                <a:gd name="connsiteX3" fmla="*/ 55347 w 58354"/>
                <a:gd name="connsiteY3" fmla="*/ 7062 h 258802"/>
                <a:gd name="connsiteX4" fmla="*/ 58617 w 58354"/>
                <a:gd name="connsiteY4" fmla="*/ 2663 h 258802"/>
                <a:gd name="connsiteX5" fmla="*/ 56101 w 58354"/>
                <a:gd name="connsiteY5" fmla="*/ 75 h 258802"/>
                <a:gd name="connsiteX6" fmla="*/ 16109 w 58354"/>
                <a:gd name="connsiteY6" fmla="*/ 50541 h 258802"/>
                <a:gd name="connsiteX7" fmla="*/ 262 w 58354"/>
                <a:gd name="connsiteY7" fmla="*/ 129476 h 258802"/>
                <a:gd name="connsiteX8" fmla="*/ 16863 w 58354"/>
                <a:gd name="connsiteY8" fmla="*/ 210222 h 258802"/>
                <a:gd name="connsiteX9" fmla="*/ 56101 w 58354"/>
                <a:gd name="connsiteY9" fmla="*/ 258877 h 258802"/>
                <a:gd name="connsiteX10" fmla="*/ 58617 w 58354"/>
                <a:gd name="connsiteY10" fmla="*/ 256289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54" h="258802">
                  <a:moveTo>
                    <a:pt x="58617" y="256289"/>
                  </a:moveTo>
                  <a:cubicBezTo>
                    <a:pt x="58617" y="255513"/>
                    <a:pt x="58617" y="254995"/>
                    <a:pt x="54341" y="250595"/>
                  </a:cubicBezTo>
                  <a:cubicBezTo>
                    <a:pt x="22900" y="217986"/>
                    <a:pt x="14851" y="169073"/>
                    <a:pt x="14851" y="129476"/>
                  </a:cubicBezTo>
                  <a:cubicBezTo>
                    <a:pt x="14851" y="84444"/>
                    <a:pt x="24409" y="39413"/>
                    <a:pt x="55347" y="7062"/>
                  </a:cubicBezTo>
                  <a:cubicBezTo>
                    <a:pt x="58617" y="3957"/>
                    <a:pt x="58617" y="3439"/>
                    <a:pt x="58617" y="2663"/>
                  </a:cubicBezTo>
                  <a:cubicBezTo>
                    <a:pt x="58617" y="851"/>
                    <a:pt x="57610" y="75"/>
                    <a:pt x="56101" y="75"/>
                  </a:cubicBezTo>
                  <a:cubicBezTo>
                    <a:pt x="53586" y="75"/>
                    <a:pt x="30949" y="17673"/>
                    <a:pt x="16109" y="50541"/>
                  </a:cubicBezTo>
                  <a:cubicBezTo>
                    <a:pt x="3281" y="79009"/>
                    <a:pt x="262" y="107736"/>
                    <a:pt x="262" y="129476"/>
                  </a:cubicBezTo>
                  <a:cubicBezTo>
                    <a:pt x="262" y="149662"/>
                    <a:pt x="3029" y="180977"/>
                    <a:pt x="16863" y="210222"/>
                  </a:cubicBezTo>
                  <a:cubicBezTo>
                    <a:pt x="31955" y="242055"/>
                    <a:pt x="53586" y="258877"/>
                    <a:pt x="56101" y="258877"/>
                  </a:cubicBezTo>
                  <a:cubicBezTo>
                    <a:pt x="57610" y="258877"/>
                    <a:pt x="58617" y="258101"/>
                    <a:pt x="58617" y="256289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919BD1BB-1C3C-A972-61FE-581F00A39AA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812224" y="7617826"/>
              <a:ext cx="102371" cy="117237"/>
            </a:xfrm>
            <a:custGeom>
              <a:avLst/>
              <a:gdLst>
                <a:gd name="connsiteX0" fmla="*/ 15106 w 102371"/>
                <a:gd name="connsiteY0" fmla="*/ 99196 h 117237"/>
                <a:gd name="connsiteX1" fmla="*/ 12843 w 102371"/>
                <a:gd name="connsiteY1" fmla="*/ 110324 h 117237"/>
                <a:gd name="connsiteX2" fmla="*/ 20137 w 102371"/>
                <a:gd name="connsiteY2" fmla="*/ 117312 h 117237"/>
                <a:gd name="connsiteX3" fmla="*/ 29443 w 102371"/>
                <a:gd name="connsiteY3" fmla="*/ 110066 h 117237"/>
                <a:gd name="connsiteX4" fmla="*/ 39504 w 102371"/>
                <a:gd name="connsiteY4" fmla="*/ 69175 h 117237"/>
                <a:gd name="connsiteX5" fmla="*/ 47553 w 102371"/>
                <a:gd name="connsiteY5" fmla="*/ 35531 h 117237"/>
                <a:gd name="connsiteX6" fmla="*/ 61639 w 102371"/>
                <a:gd name="connsiteY6" fmla="*/ 14309 h 117237"/>
                <a:gd name="connsiteX7" fmla="*/ 81761 w 102371"/>
                <a:gd name="connsiteY7" fmla="*/ 5768 h 117237"/>
                <a:gd name="connsiteX8" fmla="*/ 92325 w 102371"/>
                <a:gd name="connsiteY8" fmla="*/ 8874 h 117237"/>
                <a:gd name="connsiteX9" fmla="*/ 79246 w 102371"/>
                <a:gd name="connsiteY9" fmla="*/ 23108 h 117237"/>
                <a:gd name="connsiteX10" fmla="*/ 88804 w 102371"/>
                <a:gd name="connsiteY10" fmla="*/ 32166 h 117237"/>
                <a:gd name="connsiteX11" fmla="*/ 102638 w 102371"/>
                <a:gd name="connsiteY11" fmla="*/ 16897 h 117237"/>
                <a:gd name="connsiteX12" fmla="*/ 81761 w 102371"/>
                <a:gd name="connsiteY12" fmla="*/ 75 h 117237"/>
                <a:gd name="connsiteX13" fmla="*/ 49565 w 102371"/>
                <a:gd name="connsiteY13" fmla="*/ 20002 h 117237"/>
                <a:gd name="connsiteX14" fmla="*/ 26677 w 102371"/>
                <a:gd name="connsiteY14" fmla="*/ 75 h 117237"/>
                <a:gd name="connsiteX15" fmla="*/ 8064 w 102371"/>
                <a:gd name="connsiteY15" fmla="*/ 14826 h 117237"/>
                <a:gd name="connsiteX16" fmla="*/ 266 w 102371"/>
                <a:gd name="connsiteY16" fmla="*/ 39930 h 117237"/>
                <a:gd name="connsiteX17" fmla="*/ 3285 w 102371"/>
                <a:gd name="connsiteY17" fmla="*/ 42518 h 117237"/>
                <a:gd name="connsiteX18" fmla="*/ 7561 w 102371"/>
                <a:gd name="connsiteY18" fmla="*/ 36566 h 117237"/>
                <a:gd name="connsiteX19" fmla="*/ 25922 w 102371"/>
                <a:gd name="connsiteY19" fmla="*/ 5768 h 117237"/>
                <a:gd name="connsiteX20" fmla="*/ 33719 w 102371"/>
                <a:gd name="connsiteY20" fmla="*/ 17673 h 117237"/>
                <a:gd name="connsiteX21" fmla="*/ 29695 w 102371"/>
                <a:gd name="connsiteY21" fmla="*/ 39413 h 117237"/>
                <a:gd name="connsiteX22" fmla="*/ 15106 w 102371"/>
                <a:gd name="connsiteY22" fmla="*/ 99196 h 11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371" h="117237">
                  <a:moveTo>
                    <a:pt x="15106" y="99196"/>
                  </a:moveTo>
                  <a:cubicBezTo>
                    <a:pt x="14352" y="103078"/>
                    <a:pt x="12843" y="109030"/>
                    <a:pt x="12843" y="110324"/>
                  </a:cubicBezTo>
                  <a:cubicBezTo>
                    <a:pt x="12843" y="114983"/>
                    <a:pt x="16364" y="117312"/>
                    <a:pt x="20137" y="117312"/>
                  </a:cubicBezTo>
                  <a:cubicBezTo>
                    <a:pt x="23155" y="117312"/>
                    <a:pt x="27683" y="115242"/>
                    <a:pt x="29443" y="110066"/>
                  </a:cubicBezTo>
                  <a:cubicBezTo>
                    <a:pt x="29946" y="109030"/>
                    <a:pt x="38498" y="73833"/>
                    <a:pt x="39504" y="69175"/>
                  </a:cubicBezTo>
                  <a:cubicBezTo>
                    <a:pt x="41517" y="60634"/>
                    <a:pt x="46044" y="42518"/>
                    <a:pt x="47553" y="35531"/>
                  </a:cubicBezTo>
                  <a:cubicBezTo>
                    <a:pt x="48559" y="32166"/>
                    <a:pt x="55602" y="20002"/>
                    <a:pt x="61639" y="14309"/>
                  </a:cubicBezTo>
                  <a:cubicBezTo>
                    <a:pt x="63651" y="12497"/>
                    <a:pt x="70945" y="5768"/>
                    <a:pt x="81761" y="5768"/>
                  </a:cubicBezTo>
                  <a:cubicBezTo>
                    <a:pt x="88301" y="5768"/>
                    <a:pt x="92073" y="8874"/>
                    <a:pt x="92325" y="8874"/>
                  </a:cubicBezTo>
                  <a:cubicBezTo>
                    <a:pt x="84779" y="10168"/>
                    <a:pt x="79246" y="16379"/>
                    <a:pt x="79246" y="23108"/>
                  </a:cubicBezTo>
                  <a:cubicBezTo>
                    <a:pt x="79246" y="27249"/>
                    <a:pt x="82012" y="32166"/>
                    <a:pt x="88804" y="32166"/>
                  </a:cubicBezTo>
                  <a:cubicBezTo>
                    <a:pt x="95595" y="32166"/>
                    <a:pt x="102638" y="26214"/>
                    <a:pt x="102638" y="16897"/>
                  </a:cubicBezTo>
                  <a:cubicBezTo>
                    <a:pt x="102638" y="7839"/>
                    <a:pt x="94589" y="75"/>
                    <a:pt x="81761" y="75"/>
                  </a:cubicBezTo>
                  <a:cubicBezTo>
                    <a:pt x="65412" y="75"/>
                    <a:pt x="54344" y="12756"/>
                    <a:pt x="49565" y="20002"/>
                  </a:cubicBezTo>
                  <a:cubicBezTo>
                    <a:pt x="47553" y="8356"/>
                    <a:pt x="38498" y="75"/>
                    <a:pt x="26677" y="75"/>
                  </a:cubicBezTo>
                  <a:cubicBezTo>
                    <a:pt x="15106" y="75"/>
                    <a:pt x="10327" y="10168"/>
                    <a:pt x="8064" y="14826"/>
                  </a:cubicBezTo>
                  <a:cubicBezTo>
                    <a:pt x="3536" y="23626"/>
                    <a:pt x="266" y="39154"/>
                    <a:pt x="266" y="39930"/>
                  </a:cubicBezTo>
                  <a:cubicBezTo>
                    <a:pt x="266" y="42518"/>
                    <a:pt x="2782" y="42518"/>
                    <a:pt x="3285" y="42518"/>
                  </a:cubicBezTo>
                  <a:cubicBezTo>
                    <a:pt x="5800" y="42518"/>
                    <a:pt x="6051" y="42259"/>
                    <a:pt x="7561" y="36566"/>
                  </a:cubicBezTo>
                  <a:cubicBezTo>
                    <a:pt x="11836" y="18191"/>
                    <a:pt x="16867" y="5768"/>
                    <a:pt x="25922" y="5768"/>
                  </a:cubicBezTo>
                  <a:cubicBezTo>
                    <a:pt x="30198" y="5768"/>
                    <a:pt x="33719" y="7839"/>
                    <a:pt x="33719" y="17673"/>
                  </a:cubicBezTo>
                  <a:cubicBezTo>
                    <a:pt x="33719" y="23108"/>
                    <a:pt x="32965" y="25955"/>
                    <a:pt x="29695" y="39413"/>
                  </a:cubicBezTo>
                  <a:lnTo>
                    <a:pt x="15106" y="99196"/>
                  </a:ln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57C1319F-7DA1-32EF-6D0A-E56C75480D5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939733" y="7538114"/>
              <a:ext cx="58354" cy="258802"/>
            </a:xfrm>
            <a:custGeom>
              <a:avLst/>
              <a:gdLst>
                <a:gd name="connsiteX0" fmla="*/ 58625 w 58354"/>
                <a:gd name="connsiteY0" fmla="*/ 129476 h 258802"/>
                <a:gd name="connsiteX1" fmla="*/ 42024 w 58354"/>
                <a:gd name="connsiteY1" fmla="*/ 48730 h 258802"/>
                <a:gd name="connsiteX2" fmla="*/ 2786 w 58354"/>
                <a:gd name="connsiteY2" fmla="*/ 75 h 258802"/>
                <a:gd name="connsiteX3" fmla="*/ 271 w 58354"/>
                <a:gd name="connsiteY3" fmla="*/ 2663 h 258802"/>
                <a:gd name="connsiteX4" fmla="*/ 5050 w 58354"/>
                <a:gd name="connsiteY4" fmla="*/ 8615 h 258802"/>
                <a:gd name="connsiteX5" fmla="*/ 44037 w 58354"/>
                <a:gd name="connsiteY5" fmla="*/ 129476 h 258802"/>
                <a:gd name="connsiteX6" fmla="*/ 3541 w 58354"/>
                <a:gd name="connsiteY6" fmla="*/ 251889 h 258802"/>
                <a:gd name="connsiteX7" fmla="*/ 271 w 58354"/>
                <a:gd name="connsiteY7" fmla="*/ 256289 h 258802"/>
                <a:gd name="connsiteX8" fmla="*/ 2786 w 58354"/>
                <a:gd name="connsiteY8" fmla="*/ 258877 h 258802"/>
                <a:gd name="connsiteX9" fmla="*/ 42779 w 58354"/>
                <a:gd name="connsiteY9" fmla="*/ 208411 h 258802"/>
                <a:gd name="connsiteX10" fmla="*/ 58625 w 58354"/>
                <a:gd name="connsiteY10" fmla="*/ 129476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54" h="258802">
                  <a:moveTo>
                    <a:pt x="58625" y="129476"/>
                  </a:moveTo>
                  <a:cubicBezTo>
                    <a:pt x="58625" y="109289"/>
                    <a:pt x="55858" y="77974"/>
                    <a:pt x="42024" y="48730"/>
                  </a:cubicBezTo>
                  <a:cubicBezTo>
                    <a:pt x="26933" y="16897"/>
                    <a:pt x="5302" y="75"/>
                    <a:pt x="2786" y="75"/>
                  </a:cubicBezTo>
                  <a:cubicBezTo>
                    <a:pt x="1277" y="75"/>
                    <a:pt x="271" y="1110"/>
                    <a:pt x="271" y="2663"/>
                  </a:cubicBezTo>
                  <a:cubicBezTo>
                    <a:pt x="271" y="3439"/>
                    <a:pt x="271" y="3957"/>
                    <a:pt x="5050" y="8615"/>
                  </a:cubicBezTo>
                  <a:cubicBezTo>
                    <a:pt x="29700" y="34237"/>
                    <a:pt x="44037" y="75386"/>
                    <a:pt x="44037" y="129476"/>
                  </a:cubicBezTo>
                  <a:cubicBezTo>
                    <a:pt x="44037" y="173731"/>
                    <a:pt x="34730" y="219280"/>
                    <a:pt x="3541" y="251889"/>
                  </a:cubicBezTo>
                  <a:cubicBezTo>
                    <a:pt x="271" y="254995"/>
                    <a:pt x="271" y="255513"/>
                    <a:pt x="271" y="256289"/>
                  </a:cubicBezTo>
                  <a:cubicBezTo>
                    <a:pt x="271" y="257842"/>
                    <a:pt x="1277" y="258877"/>
                    <a:pt x="2786" y="258877"/>
                  </a:cubicBezTo>
                  <a:cubicBezTo>
                    <a:pt x="5302" y="258877"/>
                    <a:pt x="27939" y="241278"/>
                    <a:pt x="42779" y="208411"/>
                  </a:cubicBezTo>
                  <a:cubicBezTo>
                    <a:pt x="55607" y="179942"/>
                    <a:pt x="58625" y="151215"/>
                    <a:pt x="58625" y="129476"/>
                  </a:cubicBezTo>
                  <a:close/>
                </a:path>
              </a:pathLst>
            </a:custGeom>
            <a:solidFill>
              <a:srgbClr val="000000"/>
            </a:solidFill>
            <a:ln w="254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cxnSp>
        <p:nvCxnSpPr>
          <p:cNvPr id="576" name="Straight Connector 575">
            <a:extLst>
              <a:ext uri="{FF2B5EF4-FFF2-40B4-BE49-F238E27FC236}">
                <a16:creationId xmlns:a16="http://schemas.microsoft.com/office/drawing/2014/main" id="{E3D7CDC3-B483-DFE8-4379-A517D815FC17}"/>
              </a:ext>
            </a:extLst>
          </p:cNvPr>
          <p:cNvCxnSpPr>
            <a:cxnSpLocks/>
          </p:cNvCxnSpPr>
          <p:nvPr/>
        </p:nvCxnSpPr>
        <p:spPr>
          <a:xfrm>
            <a:off x="1421142" y="4383311"/>
            <a:ext cx="834558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hlinkClick r:id="rId144"/>
            <a:extLst>
              <a:ext uri="{FF2B5EF4-FFF2-40B4-BE49-F238E27FC236}">
                <a16:creationId xmlns:a16="http://schemas.microsoft.com/office/drawing/2014/main" id="{0357303D-DDB8-A42E-426E-7F7B4337C3A1}"/>
              </a:ext>
            </a:extLst>
          </p:cNvPr>
          <p:cNvSpPr txBox="1"/>
          <p:nvPr/>
        </p:nvSpPr>
        <p:spPr>
          <a:xfrm>
            <a:off x="8742680" y="1341170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Soranidis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2406.07957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F0B52DEC-5CCF-9D90-D69B-E719F0C6CA68}"/>
              </a:ext>
            </a:extLst>
          </p:cNvPr>
          <p:cNvPicPr>
            <a:picLocks noChangeAspect="1"/>
          </p:cNvPicPr>
          <p:nvPr/>
        </p:nvPicPr>
        <p:blipFill>
          <a:blip r:embed="rId145"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8345699" y="134116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6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5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Ultracompact Objects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37595A-8D15-3D56-6762-A899BD2A8224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68A87-2FA8-62D6-50E6-DB019C28E42C}"/>
              </a:ext>
            </a:extLst>
          </p:cNvPr>
          <p:cNvSpPr txBox="1"/>
          <p:nvPr/>
        </p:nvSpPr>
        <p:spPr>
          <a:xfrm>
            <a:off x="622957" y="1539252"/>
            <a:ext cx="4408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Compact enough to have a light ring!</a:t>
            </a:r>
            <a:endParaRPr lang="en-AU" sz="2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61095D-4267-126C-E542-5956CE3B6FDC}"/>
              </a:ext>
            </a:extLst>
          </p:cNvPr>
          <p:cNvSpPr/>
          <p:nvPr/>
        </p:nvSpPr>
        <p:spPr>
          <a:xfrm>
            <a:off x="436418" y="1297496"/>
            <a:ext cx="4932219" cy="914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Graphic 13" descr="Arrow Down with solid fill">
            <a:extLst>
              <a:ext uri="{FF2B5EF4-FFF2-40B4-BE49-F238E27FC236}">
                <a16:creationId xmlns:a16="http://schemas.microsoft.com/office/drawing/2014/main" id="{4F18BCF5-034E-3670-34FB-D185398E0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0046" y="236492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72478-1A2C-BC3D-CA80-CEB15C481C46}"/>
              </a:ext>
            </a:extLst>
          </p:cNvPr>
          <p:cNvSpPr txBox="1"/>
          <p:nvPr/>
        </p:nvSpPr>
        <p:spPr>
          <a:xfrm>
            <a:off x="3185891" y="2704615"/>
            <a:ext cx="164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True nature?</a:t>
            </a:r>
            <a:endParaRPr lang="en-AU" sz="2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1F9E6-F3EF-FB8E-D208-3079A1A3FBE4}"/>
              </a:ext>
            </a:extLst>
          </p:cNvPr>
          <p:cNvSpPr txBox="1"/>
          <p:nvPr/>
        </p:nvSpPr>
        <p:spPr>
          <a:xfrm>
            <a:off x="555802" y="3596720"/>
            <a:ext cx="139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 </a:t>
            </a:r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9DE6C-9790-68D6-E51F-0A93203BBD95}"/>
              </a:ext>
            </a:extLst>
          </p:cNvPr>
          <p:cNvSpPr txBox="1"/>
          <p:nvPr/>
        </p:nvSpPr>
        <p:spPr>
          <a:xfrm>
            <a:off x="551732" y="3944824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2FF3C-CB29-6AC4-F0DE-7A63A67D2EF7}"/>
              </a:ext>
            </a:extLst>
          </p:cNvPr>
          <p:cNvSpPr txBox="1"/>
          <p:nvPr/>
        </p:nvSpPr>
        <p:spPr>
          <a:xfrm>
            <a:off x="1670882" y="3557009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6F819-4FDB-7926-D52E-AAA141DF6090}"/>
              </a:ext>
            </a:extLst>
          </p:cNvPr>
          <p:cNvSpPr txBox="1"/>
          <p:nvPr/>
        </p:nvSpPr>
        <p:spPr>
          <a:xfrm>
            <a:off x="1669990" y="3971093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201DFC-DDE0-1A19-6F76-EA9B825C2B58}"/>
              </a:ext>
            </a:extLst>
          </p:cNvPr>
          <p:cNvSpPr txBox="1"/>
          <p:nvPr/>
        </p:nvSpPr>
        <p:spPr>
          <a:xfrm>
            <a:off x="2894799" y="3716517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Singular black holes</a:t>
            </a:r>
          </a:p>
          <a:p>
            <a:pPr algn="ctr"/>
            <a:endParaRPr lang="en-AU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3F3EC8A-DE0E-A34E-C767-051014622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7470">
            <a:off x="6420749" y="2248715"/>
            <a:ext cx="5072571" cy="4034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Graphic 15" descr="Signature with solid fill">
            <a:extLst>
              <a:ext uri="{FF2B5EF4-FFF2-40B4-BE49-F238E27FC236}">
                <a16:creationId xmlns:a16="http://schemas.microsoft.com/office/drawing/2014/main" id="{293D9C9A-1428-9EE2-7C9E-FFF0A9CDB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4945" y="1169920"/>
            <a:ext cx="369333" cy="369333"/>
          </a:xfrm>
          <a:prstGeom prst="rect">
            <a:avLst/>
          </a:prstGeom>
        </p:spPr>
      </p:pic>
      <p:pic>
        <p:nvPicPr>
          <p:cNvPr id="22" name="Graphic 21" descr="Signature with solid fill">
            <a:extLst>
              <a:ext uri="{FF2B5EF4-FFF2-40B4-BE49-F238E27FC236}">
                <a16:creationId xmlns:a16="http://schemas.microsoft.com/office/drawing/2014/main" id="{89F633F1-2E05-1965-EBDF-E797D07CA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4944" y="1627147"/>
            <a:ext cx="369333" cy="369333"/>
          </a:xfrm>
          <a:prstGeom prst="rect">
            <a:avLst/>
          </a:prstGeom>
        </p:spPr>
      </p:pic>
      <p:sp>
        <p:nvSpPr>
          <p:cNvPr id="5" name="TextBox 4">
            <a:hlinkClick r:id="rId8"/>
            <a:extLst>
              <a:ext uri="{FF2B5EF4-FFF2-40B4-BE49-F238E27FC236}">
                <a16:creationId xmlns:a16="http://schemas.microsoft.com/office/drawing/2014/main" id="{C0220688-EF5A-78ED-2355-B2D6BB2D74B4}"/>
              </a:ext>
            </a:extLst>
          </p:cNvPr>
          <p:cNvSpPr txBox="1"/>
          <p:nvPr/>
        </p:nvSpPr>
        <p:spPr>
          <a:xfrm>
            <a:off x="9354277" y="1627147"/>
            <a:ext cx="225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Murk: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2210.03750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  <p:sp>
        <p:nvSpPr>
          <p:cNvPr id="9" name="TextBox 8">
            <a:hlinkClick r:id="rId9"/>
            <a:extLst>
              <a:ext uri="{FF2B5EF4-FFF2-40B4-BE49-F238E27FC236}">
                <a16:creationId xmlns:a16="http://schemas.microsoft.com/office/drawing/2014/main" id="{BF75A7B4-3A06-97BA-8ED8-F3A296647677}"/>
              </a:ext>
            </a:extLst>
          </p:cNvPr>
          <p:cNvSpPr txBox="1"/>
          <p:nvPr/>
        </p:nvSpPr>
        <p:spPr>
          <a:xfrm>
            <a:off x="9354277" y="1169920"/>
            <a:ext cx="3311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Cardoso, </a:t>
            </a:r>
            <a:r>
              <a:rPr lang="en-AU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Pani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1904.05363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806461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50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Birefringence, light rings, causality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079244-2F0A-7AD6-C54B-E766BDF1C58E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293280" y="1930582"/>
            <a:ext cx="6420437" cy="4217346"/>
          </a:xfrm>
          <a:prstGeom prst="rect">
            <a:avLst/>
          </a:prstGeom>
        </p:spPr>
      </p:pic>
      <p:grpSp>
        <p:nvGrpSpPr>
          <p:cNvPr id="187" name="Group 186" descr="\documentclass{article}&#10;\usepackage{amsmath}&#10;\usepackage{tensor}&#10;\pagestyle{empty}&#10;\begin{document}&#10;&#10;&#10;$$\bar{v}^{(\mathcal{C})}_{\text{ph}}(\eta) = \sqrt{f_{\mathcal{C}}(r) \left(1-\frac{5 \ell}{2(r+\ell)} \sin^{2}\eta \right)}$$&#10;&#10;\end{document}" title="IguanaTex Vector Display">
            <a:extLst>
              <a:ext uri="{FF2B5EF4-FFF2-40B4-BE49-F238E27FC236}">
                <a16:creationId xmlns:a16="http://schemas.microsoft.com/office/drawing/2014/main" id="{36E95BFB-AF4C-BED7-CD80-0C4361E15F6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230608" y="5012514"/>
            <a:ext cx="4329338" cy="759153"/>
            <a:chOff x="6321778" y="4169647"/>
            <a:chExt cx="4329338" cy="759153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5AC8490-CAAD-8A96-11B9-DA0F43F0DC2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341565" y="4486931"/>
              <a:ext cx="91485" cy="7844"/>
            </a:xfrm>
            <a:custGeom>
              <a:avLst/>
              <a:gdLst>
                <a:gd name="connsiteX0" fmla="*/ 91635 w 91485"/>
                <a:gd name="connsiteY0" fmla="*/ 7927 h 7844"/>
                <a:gd name="connsiteX1" fmla="*/ 91635 w 91485"/>
                <a:gd name="connsiteY1" fmla="*/ 83 h 7844"/>
                <a:gd name="connsiteX2" fmla="*/ 149 w 91485"/>
                <a:gd name="connsiteY2" fmla="*/ 83 h 7844"/>
                <a:gd name="connsiteX3" fmla="*/ 149 w 91485"/>
                <a:gd name="connsiteY3" fmla="*/ 7927 h 7844"/>
                <a:gd name="connsiteX4" fmla="*/ 91635 w 91485"/>
                <a:gd name="connsiteY4" fmla="*/ 7927 h 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5" h="7844">
                  <a:moveTo>
                    <a:pt x="91635" y="7927"/>
                  </a:moveTo>
                  <a:lnTo>
                    <a:pt x="91635" y="83"/>
                  </a:lnTo>
                  <a:lnTo>
                    <a:pt x="149" y="83"/>
                  </a:lnTo>
                  <a:lnTo>
                    <a:pt x="149" y="7927"/>
                  </a:lnTo>
                  <a:lnTo>
                    <a:pt x="91635" y="792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FDEEC66-F23D-BAD4-3A25-76382086688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321778" y="4524383"/>
              <a:ext cx="111252" cy="114632"/>
            </a:xfrm>
            <a:custGeom>
              <a:avLst/>
              <a:gdLst>
                <a:gd name="connsiteX0" fmla="*/ 111401 w 111252"/>
                <a:gd name="connsiteY0" fmla="*/ 17796 h 114632"/>
                <a:gd name="connsiteX1" fmla="*/ 100251 w 111252"/>
                <a:gd name="connsiteY1" fmla="*/ 83 h 114632"/>
                <a:gd name="connsiteX2" fmla="*/ 87833 w 111252"/>
                <a:gd name="connsiteY2" fmla="*/ 12229 h 114632"/>
                <a:gd name="connsiteX3" fmla="*/ 91888 w 111252"/>
                <a:gd name="connsiteY3" fmla="*/ 19821 h 114632"/>
                <a:gd name="connsiteX4" fmla="*/ 100504 w 111252"/>
                <a:gd name="connsiteY4" fmla="*/ 40571 h 114632"/>
                <a:gd name="connsiteX5" fmla="*/ 55395 w 111252"/>
                <a:gd name="connsiteY5" fmla="*/ 109148 h 114632"/>
                <a:gd name="connsiteX6" fmla="*/ 36641 w 111252"/>
                <a:gd name="connsiteY6" fmla="*/ 87132 h 114632"/>
                <a:gd name="connsiteX7" fmla="*/ 51340 w 111252"/>
                <a:gd name="connsiteY7" fmla="*/ 33485 h 114632"/>
                <a:gd name="connsiteX8" fmla="*/ 54381 w 111252"/>
                <a:gd name="connsiteY8" fmla="*/ 20833 h 114632"/>
                <a:gd name="connsiteX9" fmla="*/ 33600 w 111252"/>
                <a:gd name="connsiteY9" fmla="*/ 83 h 114632"/>
                <a:gd name="connsiteX10" fmla="*/ 148 w 111252"/>
                <a:gd name="connsiteY10" fmla="*/ 39052 h 114632"/>
                <a:gd name="connsiteX11" fmla="*/ 3189 w 111252"/>
                <a:gd name="connsiteY11" fmla="*/ 41583 h 114632"/>
                <a:gd name="connsiteX12" fmla="*/ 7244 w 111252"/>
                <a:gd name="connsiteY12" fmla="*/ 37028 h 114632"/>
                <a:gd name="connsiteX13" fmla="*/ 32840 w 111252"/>
                <a:gd name="connsiteY13" fmla="*/ 5650 h 114632"/>
                <a:gd name="connsiteX14" fmla="*/ 39176 w 111252"/>
                <a:gd name="connsiteY14" fmla="*/ 13747 h 114632"/>
                <a:gd name="connsiteX15" fmla="*/ 34867 w 111252"/>
                <a:gd name="connsiteY15" fmla="*/ 31461 h 114632"/>
                <a:gd name="connsiteX16" fmla="*/ 20422 w 111252"/>
                <a:gd name="connsiteY16" fmla="*/ 83336 h 114632"/>
                <a:gd name="connsiteX17" fmla="*/ 54381 w 111252"/>
                <a:gd name="connsiteY17" fmla="*/ 114715 h 114632"/>
                <a:gd name="connsiteX18" fmla="*/ 111401 w 111252"/>
                <a:gd name="connsiteY18" fmla="*/ 17796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252" h="114632">
                  <a:moveTo>
                    <a:pt x="111401" y="17796"/>
                  </a:moveTo>
                  <a:cubicBezTo>
                    <a:pt x="111401" y="4131"/>
                    <a:pt x="104812" y="83"/>
                    <a:pt x="100251" y="83"/>
                  </a:cubicBezTo>
                  <a:cubicBezTo>
                    <a:pt x="93915" y="83"/>
                    <a:pt x="87833" y="6662"/>
                    <a:pt x="87833" y="12229"/>
                  </a:cubicBezTo>
                  <a:cubicBezTo>
                    <a:pt x="87833" y="15519"/>
                    <a:pt x="89100" y="17037"/>
                    <a:pt x="91888" y="19821"/>
                  </a:cubicBezTo>
                  <a:cubicBezTo>
                    <a:pt x="97209" y="24882"/>
                    <a:pt x="100504" y="31461"/>
                    <a:pt x="100504" y="40571"/>
                  </a:cubicBezTo>
                  <a:cubicBezTo>
                    <a:pt x="100504" y="51199"/>
                    <a:pt x="85045" y="109148"/>
                    <a:pt x="55395" y="109148"/>
                  </a:cubicBezTo>
                  <a:cubicBezTo>
                    <a:pt x="42470" y="109148"/>
                    <a:pt x="36641" y="100291"/>
                    <a:pt x="36641" y="87132"/>
                  </a:cubicBezTo>
                  <a:cubicBezTo>
                    <a:pt x="36641" y="72961"/>
                    <a:pt x="43484" y="54489"/>
                    <a:pt x="51340" y="33485"/>
                  </a:cubicBezTo>
                  <a:cubicBezTo>
                    <a:pt x="53114" y="29183"/>
                    <a:pt x="54381" y="25641"/>
                    <a:pt x="54381" y="20833"/>
                  </a:cubicBezTo>
                  <a:cubicBezTo>
                    <a:pt x="54381" y="9445"/>
                    <a:pt x="46271" y="83"/>
                    <a:pt x="33600" y="83"/>
                  </a:cubicBezTo>
                  <a:cubicBezTo>
                    <a:pt x="9778" y="83"/>
                    <a:pt x="148" y="36775"/>
                    <a:pt x="148" y="39052"/>
                  </a:cubicBezTo>
                  <a:cubicBezTo>
                    <a:pt x="148" y="41583"/>
                    <a:pt x="2683" y="41583"/>
                    <a:pt x="3189" y="41583"/>
                  </a:cubicBezTo>
                  <a:cubicBezTo>
                    <a:pt x="5724" y="41583"/>
                    <a:pt x="5977" y="41077"/>
                    <a:pt x="7244" y="37028"/>
                  </a:cubicBezTo>
                  <a:cubicBezTo>
                    <a:pt x="14593" y="11470"/>
                    <a:pt x="25491" y="5650"/>
                    <a:pt x="32840" y="5650"/>
                  </a:cubicBezTo>
                  <a:cubicBezTo>
                    <a:pt x="34867" y="5650"/>
                    <a:pt x="39176" y="5650"/>
                    <a:pt x="39176" y="13747"/>
                  </a:cubicBezTo>
                  <a:cubicBezTo>
                    <a:pt x="39176" y="20074"/>
                    <a:pt x="36641" y="26906"/>
                    <a:pt x="34867" y="31461"/>
                  </a:cubicBezTo>
                  <a:cubicBezTo>
                    <a:pt x="23717" y="60815"/>
                    <a:pt x="20422" y="72455"/>
                    <a:pt x="20422" y="83336"/>
                  </a:cubicBezTo>
                  <a:cubicBezTo>
                    <a:pt x="20422" y="110666"/>
                    <a:pt x="42723" y="114715"/>
                    <a:pt x="54381" y="114715"/>
                  </a:cubicBezTo>
                  <a:cubicBezTo>
                    <a:pt x="96956" y="114715"/>
                    <a:pt x="111401" y="30955"/>
                    <a:pt x="111401" y="1779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FB7452B-6227-FEB1-37AE-4FE21EA5131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466762" y="4371934"/>
              <a:ext cx="46123" cy="176958"/>
            </a:xfrm>
            <a:custGeom>
              <a:avLst/>
              <a:gdLst>
                <a:gd name="connsiteX0" fmla="*/ 42729 w 46123"/>
                <a:gd name="connsiteY0" fmla="*/ 77 h 176958"/>
                <a:gd name="connsiteX1" fmla="*/ 154 w 46123"/>
                <a:gd name="connsiteY1" fmla="*/ 88468 h 176958"/>
                <a:gd name="connsiteX2" fmla="*/ 42729 w 46123"/>
                <a:gd name="connsiteY2" fmla="*/ 177036 h 176958"/>
                <a:gd name="connsiteX3" fmla="*/ 46277 w 46123"/>
                <a:gd name="connsiteY3" fmla="*/ 174910 h 176958"/>
                <a:gd name="connsiteX4" fmla="*/ 44503 w 46123"/>
                <a:gd name="connsiteY4" fmla="*/ 172253 h 176958"/>
                <a:gd name="connsiteX5" fmla="*/ 12216 w 46123"/>
                <a:gd name="connsiteY5" fmla="*/ 88645 h 176958"/>
                <a:gd name="connsiteX6" fmla="*/ 45035 w 46123"/>
                <a:gd name="connsiteY6" fmla="*/ 4329 h 176958"/>
                <a:gd name="connsiteX7" fmla="*/ 46277 w 46123"/>
                <a:gd name="connsiteY7" fmla="*/ 2203 h 176958"/>
                <a:gd name="connsiteX8" fmla="*/ 42729 w 46123"/>
                <a:gd name="connsiteY8" fmla="*/ 77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23" h="176958">
                  <a:moveTo>
                    <a:pt x="42729" y="77"/>
                  </a:moveTo>
                  <a:cubicBezTo>
                    <a:pt x="9023" y="23814"/>
                    <a:pt x="154" y="61366"/>
                    <a:pt x="154" y="88468"/>
                  </a:cubicBezTo>
                  <a:cubicBezTo>
                    <a:pt x="154" y="113444"/>
                    <a:pt x="7604" y="152237"/>
                    <a:pt x="42729" y="177036"/>
                  </a:cubicBezTo>
                  <a:cubicBezTo>
                    <a:pt x="44148" y="177036"/>
                    <a:pt x="46277" y="177036"/>
                    <a:pt x="46277" y="174910"/>
                  </a:cubicBezTo>
                  <a:cubicBezTo>
                    <a:pt x="46277" y="173848"/>
                    <a:pt x="45744" y="173493"/>
                    <a:pt x="44503" y="172253"/>
                  </a:cubicBezTo>
                  <a:cubicBezTo>
                    <a:pt x="20909" y="150997"/>
                    <a:pt x="12216" y="120884"/>
                    <a:pt x="12216" y="88645"/>
                  </a:cubicBezTo>
                  <a:cubicBezTo>
                    <a:pt x="12216" y="40819"/>
                    <a:pt x="30488" y="17437"/>
                    <a:pt x="45035" y="4329"/>
                  </a:cubicBezTo>
                  <a:cubicBezTo>
                    <a:pt x="45744" y="3620"/>
                    <a:pt x="46277" y="3089"/>
                    <a:pt x="46277" y="2203"/>
                  </a:cubicBezTo>
                  <a:cubicBezTo>
                    <a:pt x="46277" y="77"/>
                    <a:pt x="44148" y="77"/>
                    <a:pt x="42729" y="77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ACD3906-B57C-6710-3A22-FF7FECC5D06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531588" y="4380259"/>
              <a:ext cx="100051" cy="128600"/>
            </a:xfrm>
            <a:custGeom>
              <a:avLst/>
              <a:gdLst>
                <a:gd name="connsiteX0" fmla="*/ 95418 w 100051"/>
                <a:gd name="connsiteY0" fmla="*/ 96439 h 128600"/>
                <a:gd name="connsiteX1" fmla="*/ 93290 w 100051"/>
                <a:gd name="connsiteY1" fmla="*/ 95022 h 128600"/>
                <a:gd name="connsiteX2" fmla="*/ 78921 w 100051"/>
                <a:gd name="connsiteY2" fmla="*/ 103702 h 128600"/>
                <a:gd name="connsiteX3" fmla="*/ 51247 w 100051"/>
                <a:gd name="connsiteY3" fmla="*/ 117873 h 128600"/>
                <a:gd name="connsiteX4" fmla="*/ 16655 w 100051"/>
                <a:gd name="connsiteY4" fmla="*/ 77663 h 128600"/>
                <a:gd name="connsiteX5" fmla="*/ 34926 w 100051"/>
                <a:gd name="connsiteY5" fmla="*/ 27533 h 128600"/>
                <a:gd name="connsiteX6" fmla="*/ 71470 w 100051"/>
                <a:gd name="connsiteY6" fmla="*/ 10883 h 128600"/>
                <a:gd name="connsiteX7" fmla="*/ 83710 w 100051"/>
                <a:gd name="connsiteY7" fmla="*/ 20271 h 128600"/>
                <a:gd name="connsiteX8" fmla="*/ 75018 w 100051"/>
                <a:gd name="connsiteY8" fmla="*/ 41350 h 128600"/>
                <a:gd name="connsiteX9" fmla="*/ 73954 w 100051"/>
                <a:gd name="connsiteY9" fmla="*/ 43830 h 128600"/>
                <a:gd name="connsiteX10" fmla="*/ 76082 w 100051"/>
                <a:gd name="connsiteY10" fmla="*/ 45247 h 128600"/>
                <a:gd name="connsiteX11" fmla="*/ 89032 w 100051"/>
                <a:gd name="connsiteY11" fmla="*/ 38162 h 128600"/>
                <a:gd name="connsiteX12" fmla="*/ 100208 w 100051"/>
                <a:gd name="connsiteY12" fmla="*/ 12300 h 128600"/>
                <a:gd name="connsiteX13" fmla="*/ 84065 w 100051"/>
                <a:gd name="connsiteY13" fmla="*/ 77 h 128600"/>
                <a:gd name="connsiteX14" fmla="*/ 24460 w 100051"/>
                <a:gd name="connsiteY14" fmla="*/ 26648 h 128600"/>
                <a:gd name="connsiteX15" fmla="*/ 157 w 100051"/>
                <a:gd name="connsiteY15" fmla="*/ 85634 h 128600"/>
                <a:gd name="connsiteX16" fmla="*/ 38652 w 100051"/>
                <a:gd name="connsiteY16" fmla="*/ 128678 h 128600"/>
                <a:gd name="connsiteX17" fmla="*/ 95418 w 100051"/>
                <a:gd name="connsiteY17" fmla="*/ 96439 h 1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51" h="128600">
                  <a:moveTo>
                    <a:pt x="95418" y="96439"/>
                  </a:moveTo>
                  <a:cubicBezTo>
                    <a:pt x="95418" y="95022"/>
                    <a:pt x="93822" y="95022"/>
                    <a:pt x="93290" y="95022"/>
                  </a:cubicBezTo>
                  <a:cubicBezTo>
                    <a:pt x="92403" y="95022"/>
                    <a:pt x="85307" y="95731"/>
                    <a:pt x="78921" y="103702"/>
                  </a:cubicBezTo>
                  <a:cubicBezTo>
                    <a:pt x="70938" y="114153"/>
                    <a:pt x="60826" y="117873"/>
                    <a:pt x="51247" y="117873"/>
                  </a:cubicBezTo>
                  <a:cubicBezTo>
                    <a:pt x="32443" y="117873"/>
                    <a:pt x="16655" y="103879"/>
                    <a:pt x="16655" y="77663"/>
                  </a:cubicBezTo>
                  <a:cubicBezTo>
                    <a:pt x="16655" y="64555"/>
                    <a:pt x="21267" y="44184"/>
                    <a:pt x="34926" y="27533"/>
                  </a:cubicBezTo>
                  <a:cubicBezTo>
                    <a:pt x="42554" y="18499"/>
                    <a:pt x="53553" y="10883"/>
                    <a:pt x="71470" y="10883"/>
                  </a:cubicBezTo>
                  <a:cubicBezTo>
                    <a:pt x="80517" y="10883"/>
                    <a:pt x="83710" y="14248"/>
                    <a:pt x="83710" y="20271"/>
                  </a:cubicBezTo>
                  <a:cubicBezTo>
                    <a:pt x="83710" y="27002"/>
                    <a:pt x="76260" y="39224"/>
                    <a:pt x="75018" y="41350"/>
                  </a:cubicBezTo>
                  <a:cubicBezTo>
                    <a:pt x="74308" y="42413"/>
                    <a:pt x="73954" y="43121"/>
                    <a:pt x="73954" y="43830"/>
                  </a:cubicBezTo>
                  <a:cubicBezTo>
                    <a:pt x="73954" y="45247"/>
                    <a:pt x="75373" y="45247"/>
                    <a:pt x="76082" y="45247"/>
                  </a:cubicBezTo>
                  <a:cubicBezTo>
                    <a:pt x="79453" y="45247"/>
                    <a:pt x="86016" y="41881"/>
                    <a:pt x="89032" y="38162"/>
                  </a:cubicBezTo>
                  <a:cubicBezTo>
                    <a:pt x="89742" y="37453"/>
                    <a:pt x="100208" y="20979"/>
                    <a:pt x="100208" y="12300"/>
                  </a:cubicBezTo>
                  <a:cubicBezTo>
                    <a:pt x="100208" y="77"/>
                    <a:pt x="88323" y="77"/>
                    <a:pt x="84065" y="77"/>
                  </a:cubicBezTo>
                  <a:cubicBezTo>
                    <a:pt x="61536" y="77"/>
                    <a:pt x="40426" y="10706"/>
                    <a:pt x="24460" y="26648"/>
                  </a:cubicBezTo>
                  <a:cubicBezTo>
                    <a:pt x="11333" y="39756"/>
                    <a:pt x="157" y="64023"/>
                    <a:pt x="157" y="85634"/>
                  </a:cubicBezTo>
                  <a:cubicBezTo>
                    <a:pt x="157" y="111496"/>
                    <a:pt x="15413" y="128678"/>
                    <a:pt x="38652" y="128678"/>
                  </a:cubicBezTo>
                  <a:cubicBezTo>
                    <a:pt x="69696" y="128678"/>
                    <a:pt x="95418" y="100513"/>
                    <a:pt x="95418" y="9643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D6A194B-4AC7-0D26-EFCE-A5908504A2D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657030" y="4371934"/>
              <a:ext cx="45945" cy="176958"/>
            </a:xfrm>
            <a:custGeom>
              <a:avLst/>
              <a:gdLst>
                <a:gd name="connsiteX0" fmla="*/ 3532 w 45945"/>
                <a:gd name="connsiteY0" fmla="*/ 77 h 176958"/>
                <a:gd name="connsiteX1" fmla="*/ 161 w 45945"/>
                <a:gd name="connsiteY1" fmla="*/ 2203 h 176958"/>
                <a:gd name="connsiteX2" fmla="*/ 1758 w 45945"/>
                <a:gd name="connsiteY2" fmla="*/ 4860 h 176958"/>
                <a:gd name="connsiteX3" fmla="*/ 34044 w 45945"/>
                <a:gd name="connsiteY3" fmla="*/ 88468 h 176958"/>
                <a:gd name="connsiteX4" fmla="*/ 3354 w 45945"/>
                <a:gd name="connsiteY4" fmla="*/ 170836 h 176958"/>
                <a:gd name="connsiteX5" fmla="*/ 161 w 45945"/>
                <a:gd name="connsiteY5" fmla="*/ 174910 h 176958"/>
                <a:gd name="connsiteX6" fmla="*/ 2468 w 45945"/>
                <a:gd name="connsiteY6" fmla="*/ 177036 h 176958"/>
                <a:gd name="connsiteX7" fmla="*/ 33157 w 45945"/>
                <a:gd name="connsiteY7" fmla="*/ 143203 h 176958"/>
                <a:gd name="connsiteX8" fmla="*/ 46107 w 45945"/>
                <a:gd name="connsiteY8" fmla="*/ 88645 h 176958"/>
                <a:gd name="connsiteX9" fmla="*/ 3532 w 45945"/>
                <a:gd name="connsiteY9" fmla="*/ 77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45" h="176958">
                  <a:moveTo>
                    <a:pt x="3532" y="77"/>
                  </a:moveTo>
                  <a:cubicBezTo>
                    <a:pt x="2290" y="77"/>
                    <a:pt x="161" y="77"/>
                    <a:pt x="161" y="2203"/>
                  </a:cubicBezTo>
                  <a:cubicBezTo>
                    <a:pt x="161" y="3089"/>
                    <a:pt x="694" y="3620"/>
                    <a:pt x="1758" y="4860"/>
                  </a:cubicBezTo>
                  <a:cubicBezTo>
                    <a:pt x="17014" y="18854"/>
                    <a:pt x="34044" y="42767"/>
                    <a:pt x="34044" y="88468"/>
                  </a:cubicBezTo>
                  <a:cubicBezTo>
                    <a:pt x="34044" y="125489"/>
                    <a:pt x="22513" y="153477"/>
                    <a:pt x="3354" y="170836"/>
                  </a:cubicBezTo>
                  <a:cubicBezTo>
                    <a:pt x="339" y="173848"/>
                    <a:pt x="161" y="174025"/>
                    <a:pt x="161" y="174910"/>
                  </a:cubicBezTo>
                  <a:cubicBezTo>
                    <a:pt x="161" y="175796"/>
                    <a:pt x="694" y="177036"/>
                    <a:pt x="2468" y="177036"/>
                  </a:cubicBezTo>
                  <a:cubicBezTo>
                    <a:pt x="4596" y="177036"/>
                    <a:pt x="21449" y="165345"/>
                    <a:pt x="33157" y="143203"/>
                  </a:cubicBezTo>
                  <a:cubicBezTo>
                    <a:pt x="40962" y="128501"/>
                    <a:pt x="46107" y="109370"/>
                    <a:pt x="46107" y="88645"/>
                  </a:cubicBezTo>
                  <a:cubicBezTo>
                    <a:pt x="46107" y="63669"/>
                    <a:pt x="38656" y="24876"/>
                    <a:pt x="3532" y="77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606F92F-6B12-F7A3-D577-B8EF719843A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445962" y="4634449"/>
              <a:ext cx="94906" cy="112481"/>
            </a:xfrm>
            <a:custGeom>
              <a:avLst/>
              <a:gdLst>
                <a:gd name="connsiteX0" fmla="*/ 40777 w 94906"/>
                <a:gd name="connsiteY0" fmla="*/ 106190 h 112481"/>
                <a:gd name="connsiteX1" fmla="*/ 27472 w 94906"/>
                <a:gd name="connsiteY1" fmla="*/ 98573 h 112481"/>
                <a:gd name="connsiteX2" fmla="*/ 27472 w 94906"/>
                <a:gd name="connsiteY2" fmla="*/ 69700 h 112481"/>
                <a:gd name="connsiteX3" fmla="*/ 51598 w 94906"/>
                <a:gd name="connsiteY3" fmla="*/ 79974 h 112481"/>
                <a:gd name="connsiteX4" fmla="*/ 95060 w 94906"/>
                <a:gd name="connsiteY4" fmla="*/ 39941 h 112481"/>
                <a:gd name="connsiteX5" fmla="*/ 54436 w 94906"/>
                <a:gd name="connsiteY5" fmla="*/ 86 h 112481"/>
                <a:gd name="connsiteX6" fmla="*/ 26763 w 94906"/>
                <a:gd name="connsiteY6" fmla="*/ 10891 h 112481"/>
                <a:gd name="connsiteX7" fmla="*/ 26763 w 94906"/>
                <a:gd name="connsiteY7" fmla="*/ 86 h 112481"/>
                <a:gd name="connsiteX8" fmla="*/ 153 w 94906"/>
                <a:gd name="connsiteY8" fmla="*/ 2034 h 112481"/>
                <a:gd name="connsiteX9" fmla="*/ 153 w 94906"/>
                <a:gd name="connsiteY9" fmla="*/ 8411 h 112481"/>
                <a:gd name="connsiteX10" fmla="*/ 13458 w 94906"/>
                <a:gd name="connsiteY10" fmla="*/ 16736 h 112481"/>
                <a:gd name="connsiteX11" fmla="*/ 13458 w 94906"/>
                <a:gd name="connsiteY11" fmla="*/ 98573 h 112481"/>
                <a:gd name="connsiteX12" fmla="*/ 153 w 94906"/>
                <a:gd name="connsiteY12" fmla="*/ 106190 h 112481"/>
                <a:gd name="connsiteX13" fmla="*/ 153 w 94906"/>
                <a:gd name="connsiteY13" fmla="*/ 112567 h 112481"/>
                <a:gd name="connsiteX14" fmla="*/ 20376 w 94906"/>
                <a:gd name="connsiteY14" fmla="*/ 111858 h 112481"/>
                <a:gd name="connsiteX15" fmla="*/ 40777 w 94906"/>
                <a:gd name="connsiteY15" fmla="*/ 112567 h 112481"/>
                <a:gd name="connsiteX16" fmla="*/ 40777 w 94906"/>
                <a:gd name="connsiteY16" fmla="*/ 106190 h 112481"/>
                <a:gd name="connsiteX17" fmla="*/ 27472 w 94906"/>
                <a:gd name="connsiteY17" fmla="*/ 19216 h 112481"/>
                <a:gd name="connsiteX18" fmla="*/ 52485 w 94906"/>
                <a:gd name="connsiteY18" fmla="*/ 5754 h 112481"/>
                <a:gd name="connsiteX19" fmla="*/ 78917 w 94906"/>
                <a:gd name="connsiteY19" fmla="*/ 39941 h 112481"/>
                <a:gd name="connsiteX20" fmla="*/ 50534 w 94906"/>
                <a:gd name="connsiteY20" fmla="*/ 75014 h 112481"/>
                <a:gd name="connsiteX21" fmla="*/ 27472 w 94906"/>
                <a:gd name="connsiteY21" fmla="*/ 60312 h 112481"/>
                <a:gd name="connsiteX22" fmla="*/ 27472 w 94906"/>
                <a:gd name="connsiteY22" fmla="*/ 19216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906" h="112481">
                  <a:moveTo>
                    <a:pt x="40777" y="106190"/>
                  </a:moveTo>
                  <a:cubicBezTo>
                    <a:pt x="29246" y="106190"/>
                    <a:pt x="27472" y="106190"/>
                    <a:pt x="27472" y="98573"/>
                  </a:cubicBezTo>
                  <a:lnTo>
                    <a:pt x="27472" y="69700"/>
                  </a:lnTo>
                  <a:cubicBezTo>
                    <a:pt x="28359" y="70586"/>
                    <a:pt x="36697" y="79974"/>
                    <a:pt x="51598" y="79974"/>
                  </a:cubicBezTo>
                  <a:cubicBezTo>
                    <a:pt x="75014" y="79974"/>
                    <a:pt x="95060" y="62437"/>
                    <a:pt x="95060" y="39941"/>
                  </a:cubicBezTo>
                  <a:cubicBezTo>
                    <a:pt x="95060" y="18153"/>
                    <a:pt x="76966" y="86"/>
                    <a:pt x="54436" y="86"/>
                  </a:cubicBezTo>
                  <a:cubicBezTo>
                    <a:pt x="44325" y="86"/>
                    <a:pt x="34036" y="3805"/>
                    <a:pt x="26763" y="10891"/>
                  </a:cubicBezTo>
                  <a:lnTo>
                    <a:pt x="26763" y="86"/>
                  </a:lnTo>
                  <a:lnTo>
                    <a:pt x="153" y="2034"/>
                  </a:lnTo>
                  <a:lnTo>
                    <a:pt x="153" y="8411"/>
                  </a:lnTo>
                  <a:cubicBezTo>
                    <a:pt x="12571" y="8411"/>
                    <a:pt x="13458" y="9297"/>
                    <a:pt x="13458" y="16736"/>
                  </a:cubicBezTo>
                  <a:lnTo>
                    <a:pt x="13458" y="98573"/>
                  </a:lnTo>
                  <a:cubicBezTo>
                    <a:pt x="13458" y="106190"/>
                    <a:pt x="11684" y="106190"/>
                    <a:pt x="153" y="106190"/>
                  </a:cubicBezTo>
                  <a:lnTo>
                    <a:pt x="153" y="112567"/>
                  </a:lnTo>
                  <a:cubicBezTo>
                    <a:pt x="508" y="112567"/>
                    <a:pt x="12926" y="111858"/>
                    <a:pt x="20376" y="111858"/>
                  </a:cubicBezTo>
                  <a:cubicBezTo>
                    <a:pt x="26940" y="111858"/>
                    <a:pt x="39180" y="112390"/>
                    <a:pt x="40777" y="112567"/>
                  </a:cubicBezTo>
                  <a:lnTo>
                    <a:pt x="40777" y="106190"/>
                  </a:lnTo>
                  <a:close/>
                  <a:moveTo>
                    <a:pt x="27472" y="19216"/>
                  </a:moveTo>
                  <a:cubicBezTo>
                    <a:pt x="32794" y="10359"/>
                    <a:pt x="43083" y="5754"/>
                    <a:pt x="52485" y="5754"/>
                  </a:cubicBezTo>
                  <a:cubicBezTo>
                    <a:pt x="67386" y="5754"/>
                    <a:pt x="78917" y="21342"/>
                    <a:pt x="78917" y="39941"/>
                  </a:cubicBezTo>
                  <a:cubicBezTo>
                    <a:pt x="78917" y="60135"/>
                    <a:pt x="65612" y="75014"/>
                    <a:pt x="50534" y="75014"/>
                  </a:cubicBezTo>
                  <a:cubicBezTo>
                    <a:pt x="34923" y="75014"/>
                    <a:pt x="28004" y="61374"/>
                    <a:pt x="27472" y="60312"/>
                  </a:cubicBezTo>
                  <a:lnTo>
                    <a:pt x="27472" y="1921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9D7AE99-11D7-E5AA-0FDF-2E21B998649E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558778" y="4589634"/>
              <a:ext cx="95084" cy="122932"/>
            </a:xfrm>
            <a:custGeom>
              <a:avLst/>
              <a:gdLst>
                <a:gd name="connsiteX0" fmla="*/ 81937 w 95084"/>
                <a:gd name="connsiteY0" fmla="*/ 69346 h 122932"/>
                <a:gd name="connsiteX1" fmla="*/ 55328 w 95084"/>
                <a:gd name="connsiteY1" fmla="*/ 44901 h 122932"/>
                <a:gd name="connsiteX2" fmla="*/ 26944 w 95084"/>
                <a:gd name="connsiteY2" fmla="*/ 61020 h 122932"/>
                <a:gd name="connsiteX3" fmla="*/ 26767 w 95084"/>
                <a:gd name="connsiteY3" fmla="*/ 61020 h 122932"/>
                <a:gd name="connsiteX4" fmla="*/ 26767 w 95084"/>
                <a:gd name="connsiteY4" fmla="*/ 86 h 122932"/>
                <a:gd name="connsiteX5" fmla="*/ 158 w 95084"/>
                <a:gd name="connsiteY5" fmla="*/ 2034 h 122932"/>
                <a:gd name="connsiteX6" fmla="*/ 158 w 95084"/>
                <a:gd name="connsiteY6" fmla="*/ 8411 h 122932"/>
                <a:gd name="connsiteX7" fmla="*/ 13462 w 95084"/>
                <a:gd name="connsiteY7" fmla="*/ 18331 h 122932"/>
                <a:gd name="connsiteX8" fmla="*/ 13462 w 95084"/>
                <a:gd name="connsiteY8" fmla="*/ 109024 h 122932"/>
                <a:gd name="connsiteX9" fmla="*/ 158 w 95084"/>
                <a:gd name="connsiteY9" fmla="*/ 116641 h 122932"/>
                <a:gd name="connsiteX10" fmla="*/ 158 w 95084"/>
                <a:gd name="connsiteY10" fmla="*/ 123018 h 122932"/>
                <a:gd name="connsiteX11" fmla="*/ 20381 w 95084"/>
                <a:gd name="connsiteY11" fmla="*/ 122309 h 122932"/>
                <a:gd name="connsiteX12" fmla="*/ 40781 w 95084"/>
                <a:gd name="connsiteY12" fmla="*/ 123018 h 122932"/>
                <a:gd name="connsiteX13" fmla="*/ 40781 w 95084"/>
                <a:gd name="connsiteY13" fmla="*/ 116641 h 122932"/>
                <a:gd name="connsiteX14" fmla="*/ 27477 w 95084"/>
                <a:gd name="connsiteY14" fmla="*/ 109024 h 122932"/>
                <a:gd name="connsiteX15" fmla="*/ 27477 w 95084"/>
                <a:gd name="connsiteY15" fmla="*/ 77140 h 122932"/>
                <a:gd name="connsiteX16" fmla="*/ 53909 w 95084"/>
                <a:gd name="connsiteY16" fmla="*/ 49861 h 122932"/>
                <a:gd name="connsiteX17" fmla="*/ 67923 w 95084"/>
                <a:gd name="connsiteY17" fmla="*/ 68637 h 122932"/>
                <a:gd name="connsiteX18" fmla="*/ 67923 w 95084"/>
                <a:gd name="connsiteY18" fmla="*/ 109024 h 122932"/>
                <a:gd name="connsiteX19" fmla="*/ 54618 w 95084"/>
                <a:gd name="connsiteY19" fmla="*/ 116641 h 122932"/>
                <a:gd name="connsiteX20" fmla="*/ 54618 w 95084"/>
                <a:gd name="connsiteY20" fmla="*/ 123018 h 122932"/>
                <a:gd name="connsiteX21" fmla="*/ 74841 w 95084"/>
                <a:gd name="connsiteY21" fmla="*/ 122309 h 122932"/>
                <a:gd name="connsiteX22" fmla="*/ 95242 w 95084"/>
                <a:gd name="connsiteY22" fmla="*/ 123018 h 122932"/>
                <a:gd name="connsiteX23" fmla="*/ 95242 w 95084"/>
                <a:gd name="connsiteY23" fmla="*/ 116641 h 122932"/>
                <a:gd name="connsiteX24" fmla="*/ 81937 w 95084"/>
                <a:gd name="connsiteY24" fmla="*/ 109024 h 122932"/>
                <a:gd name="connsiteX25" fmla="*/ 81937 w 95084"/>
                <a:gd name="connsiteY25" fmla="*/ 69346 h 12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5084" h="122932">
                  <a:moveTo>
                    <a:pt x="81937" y="69346"/>
                  </a:moveTo>
                  <a:cubicBezTo>
                    <a:pt x="81937" y="53935"/>
                    <a:pt x="74309" y="44901"/>
                    <a:pt x="55328" y="44901"/>
                  </a:cubicBezTo>
                  <a:cubicBezTo>
                    <a:pt x="39540" y="44901"/>
                    <a:pt x="30847" y="54289"/>
                    <a:pt x="26944" y="61020"/>
                  </a:cubicBezTo>
                  <a:lnTo>
                    <a:pt x="26767" y="61020"/>
                  </a:lnTo>
                  <a:lnTo>
                    <a:pt x="26767" y="86"/>
                  </a:lnTo>
                  <a:lnTo>
                    <a:pt x="158" y="2034"/>
                  </a:lnTo>
                  <a:lnTo>
                    <a:pt x="158" y="8411"/>
                  </a:lnTo>
                  <a:cubicBezTo>
                    <a:pt x="12043" y="8411"/>
                    <a:pt x="13462" y="9651"/>
                    <a:pt x="13462" y="18331"/>
                  </a:cubicBezTo>
                  <a:lnTo>
                    <a:pt x="13462" y="109024"/>
                  </a:lnTo>
                  <a:cubicBezTo>
                    <a:pt x="13462" y="116641"/>
                    <a:pt x="11688" y="116641"/>
                    <a:pt x="158" y="116641"/>
                  </a:cubicBezTo>
                  <a:lnTo>
                    <a:pt x="158" y="123018"/>
                  </a:lnTo>
                  <a:cubicBezTo>
                    <a:pt x="512" y="123018"/>
                    <a:pt x="12930" y="122309"/>
                    <a:pt x="20381" y="122309"/>
                  </a:cubicBezTo>
                  <a:cubicBezTo>
                    <a:pt x="26944" y="122309"/>
                    <a:pt x="39185" y="122841"/>
                    <a:pt x="40781" y="123018"/>
                  </a:cubicBezTo>
                  <a:lnTo>
                    <a:pt x="40781" y="116641"/>
                  </a:lnTo>
                  <a:cubicBezTo>
                    <a:pt x="29251" y="116641"/>
                    <a:pt x="27477" y="116641"/>
                    <a:pt x="27477" y="109024"/>
                  </a:cubicBezTo>
                  <a:lnTo>
                    <a:pt x="27477" y="77140"/>
                  </a:lnTo>
                  <a:cubicBezTo>
                    <a:pt x="27477" y="58540"/>
                    <a:pt x="42201" y="49861"/>
                    <a:pt x="53909" y="49861"/>
                  </a:cubicBezTo>
                  <a:cubicBezTo>
                    <a:pt x="66326" y="49861"/>
                    <a:pt x="67923" y="59603"/>
                    <a:pt x="67923" y="68637"/>
                  </a:cubicBezTo>
                  <a:lnTo>
                    <a:pt x="67923" y="109024"/>
                  </a:lnTo>
                  <a:cubicBezTo>
                    <a:pt x="67923" y="116641"/>
                    <a:pt x="66149" y="116641"/>
                    <a:pt x="54618" y="116641"/>
                  </a:cubicBezTo>
                  <a:lnTo>
                    <a:pt x="54618" y="123018"/>
                  </a:lnTo>
                  <a:cubicBezTo>
                    <a:pt x="54973" y="123018"/>
                    <a:pt x="67391" y="122309"/>
                    <a:pt x="74841" y="122309"/>
                  </a:cubicBezTo>
                  <a:cubicBezTo>
                    <a:pt x="81405" y="122309"/>
                    <a:pt x="93645" y="122841"/>
                    <a:pt x="95242" y="123018"/>
                  </a:cubicBezTo>
                  <a:lnTo>
                    <a:pt x="95242" y="116641"/>
                  </a:lnTo>
                  <a:cubicBezTo>
                    <a:pt x="83711" y="116641"/>
                    <a:pt x="81937" y="116641"/>
                    <a:pt x="81937" y="109024"/>
                  </a:cubicBezTo>
                  <a:lnTo>
                    <a:pt x="81937" y="6934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4C92699-6E50-26E2-205C-93D0D264406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761390" y="4446443"/>
              <a:ext cx="58794" cy="253051"/>
            </a:xfrm>
            <a:custGeom>
              <a:avLst/>
              <a:gdLst>
                <a:gd name="connsiteX0" fmla="*/ 58959 w 58794"/>
                <a:gd name="connsiteY0" fmla="*/ 250603 h 253051"/>
                <a:gd name="connsiteX1" fmla="*/ 54651 w 58794"/>
                <a:gd name="connsiteY1" fmla="*/ 245036 h 253051"/>
                <a:gd name="connsiteX2" fmla="*/ 14864 w 58794"/>
                <a:gd name="connsiteY2" fmla="*/ 126608 h 253051"/>
                <a:gd name="connsiteX3" fmla="*/ 55665 w 58794"/>
                <a:gd name="connsiteY3" fmla="*/ 6915 h 253051"/>
                <a:gd name="connsiteX4" fmla="*/ 58959 w 58794"/>
                <a:gd name="connsiteY4" fmla="*/ 2613 h 253051"/>
                <a:gd name="connsiteX5" fmla="*/ 56425 w 58794"/>
                <a:gd name="connsiteY5" fmla="*/ 83 h 253051"/>
                <a:gd name="connsiteX6" fmla="*/ 16131 w 58794"/>
                <a:gd name="connsiteY6" fmla="*/ 49427 h 253051"/>
                <a:gd name="connsiteX7" fmla="*/ 165 w 58794"/>
                <a:gd name="connsiteY7" fmla="*/ 126608 h 253051"/>
                <a:gd name="connsiteX8" fmla="*/ 16891 w 58794"/>
                <a:gd name="connsiteY8" fmla="*/ 205560 h 253051"/>
                <a:gd name="connsiteX9" fmla="*/ 56425 w 58794"/>
                <a:gd name="connsiteY9" fmla="*/ 253134 h 253051"/>
                <a:gd name="connsiteX10" fmla="*/ 58959 w 58794"/>
                <a:gd name="connsiteY10" fmla="*/ 25060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4" h="253051">
                  <a:moveTo>
                    <a:pt x="58959" y="250603"/>
                  </a:moveTo>
                  <a:cubicBezTo>
                    <a:pt x="58959" y="249844"/>
                    <a:pt x="58959" y="249338"/>
                    <a:pt x="54651" y="245036"/>
                  </a:cubicBezTo>
                  <a:cubicBezTo>
                    <a:pt x="22973" y="213152"/>
                    <a:pt x="14864" y="165325"/>
                    <a:pt x="14864" y="126608"/>
                  </a:cubicBezTo>
                  <a:cubicBezTo>
                    <a:pt x="14864" y="82577"/>
                    <a:pt x="24494" y="38546"/>
                    <a:pt x="55665" y="6915"/>
                  </a:cubicBezTo>
                  <a:cubicBezTo>
                    <a:pt x="58959" y="3878"/>
                    <a:pt x="58959" y="3372"/>
                    <a:pt x="58959" y="2613"/>
                  </a:cubicBezTo>
                  <a:cubicBezTo>
                    <a:pt x="58959" y="842"/>
                    <a:pt x="57945" y="83"/>
                    <a:pt x="56425" y="83"/>
                  </a:cubicBezTo>
                  <a:cubicBezTo>
                    <a:pt x="53891" y="83"/>
                    <a:pt x="31083" y="17290"/>
                    <a:pt x="16131" y="49427"/>
                  </a:cubicBezTo>
                  <a:cubicBezTo>
                    <a:pt x="3206" y="77263"/>
                    <a:pt x="165" y="105352"/>
                    <a:pt x="165" y="126608"/>
                  </a:cubicBezTo>
                  <a:cubicBezTo>
                    <a:pt x="165" y="146346"/>
                    <a:pt x="2953" y="176965"/>
                    <a:pt x="16891" y="205560"/>
                  </a:cubicBezTo>
                  <a:cubicBezTo>
                    <a:pt x="32096" y="236685"/>
                    <a:pt x="53891" y="253134"/>
                    <a:pt x="56425" y="253134"/>
                  </a:cubicBezTo>
                  <a:cubicBezTo>
                    <a:pt x="57945" y="253134"/>
                    <a:pt x="58959" y="252374"/>
                    <a:pt x="58959" y="250603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46C5061-4E35-BEB9-0C15-0BB29210EB64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842204" y="4524383"/>
              <a:ext cx="118348" cy="166507"/>
            </a:xfrm>
            <a:custGeom>
              <a:avLst/>
              <a:gdLst>
                <a:gd name="connsiteX0" fmla="*/ 116490 w 118348"/>
                <a:gd name="connsiteY0" fmla="*/ 41836 h 166507"/>
                <a:gd name="connsiteX1" fmla="*/ 118517 w 118348"/>
                <a:gd name="connsiteY1" fmla="*/ 27159 h 166507"/>
                <a:gd name="connsiteX2" fmla="*/ 89374 w 118348"/>
                <a:gd name="connsiteY2" fmla="*/ 83 h 166507"/>
                <a:gd name="connsiteX3" fmla="*/ 50093 w 118348"/>
                <a:gd name="connsiteY3" fmla="*/ 22098 h 166507"/>
                <a:gd name="connsiteX4" fmla="*/ 26778 w 118348"/>
                <a:gd name="connsiteY4" fmla="*/ 83 h 166507"/>
                <a:gd name="connsiteX5" fmla="*/ 8025 w 118348"/>
                <a:gd name="connsiteY5" fmla="*/ 14506 h 166507"/>
                <a:gd name="connsiteX6" fmla="*/ 169 w 118348"/>
                <a:gd name="connsiteY6" fmla="*/ 39052 h 166507"/>
                <a:gd name="connsiteX7" fmla="*/ 3210 w 118348"/>
                <a:gd name="connsiteY7" fmla="*/ 41583 h 166507"/>
                <a:gd name="connsiteX8" fmla="*/ 7518 w 118348"/>
                <a:gd name="connsiteY8" fmla="*/ 35763 h 166507"/>
                <a:gd name="connsiteX9" fmla="*/ 26018 w 118348"/>
                <a:gd name="connsiteY9" fmla="*/ 5650 h 166507"/>
                <a:gd name="connsiteX10" fmla="*/ 33874 w 118348"/>
                <a:gd name="connsiteY10" fmla="*/ 17290 h 166507"/>
                <a:gd name="connsiteX11" fmla="*/ 29819 w 118348"/>
                <a:gd name="connsiteY11" fmla="*/ 38546 h 166507"/>
                <a:gd name="connsiteX12" fmla="*/ 15121 w 118348"/>
                <a:gd name="connsiteY12" fmla="*/ 97001 h 166507"/>
                <a:gd name="connsiteX13" fmla="*/ 12840 w 118348"/>
                <a:gd name="connsiteY13" fmla="*/ 107882 h 166507"/>
                <a:gd name="connsiteX14" fmla="*/ 20189 w 118348"/>
                <a:gd name="connsiteY14" fmla="*/ 114715 h 166507"/>
                <a:gd name="connsiteX15" fmla="*/ 29566 w 118348"/>
                <a:gd name="connsiteY15" fmla="*/ 107629 h 166507"/>
                <a:gd name="connsiteX16" fmla="*/ 34381 w 118348"/>
                <a:gd name="connsiteY16" fmla="*/ 88903 h 166507"/>
                <a:gd name="connsiteX17" fmla="*/ 39956 w 118348"/>
                <a:gd name="connsiteY17" fmla="*/ 66129 h 166507"/>
                <a:gd name="connsiteX18" fmla="*/ 44264 w 118348"/>
                <a:gd name="connsiteY18" fmla="*/ 49174 h 166507"/>
                <a:gd name="connsiteX19" fmla="*/ 47052 w 118348"/>
                <a:gd name="connsiteY19" fmla="*/ 37787 h 166507"/>
                <a:gd name="connsiteX20" fmla="*/ 64285 w 118348"/>
                <a:gd name="connsiteY20" fmla="*/ 14506 h 166507"/>
                <a:gd name="connsiteX21" fmla="*/ 88614 w 118348"/>
                <a:gd name="connsiteY21" fmla="*/ 5650 h 166507"/>
                <a:gd name="connsiteX22" fmla="*/ 102298 w 118348"/>
                <a:gd name="connsiteY22" fmla="*/ 23363 h 166507"/>
                <a:gd name="connsiteX23" fmla="*/ 99764 w 118348"/>
                <a:gd name="connsiteY23" fmla="*/ 39305 h 166507"/>
                <a:gd name="connsiteX24" fmla="*/ 70874 w 118348"/>
                <a:gd name="connsiteY24" fmla="*/ 155709 h 166507"/>
                <a:gd name="connsiteX25" fmla="*/ 70114 w 118348"/>
                <a:gd name="connsiteY25" fmla="*/ 159758 h 166507"/>
                <a:gd name="connsiteX26" fmla="*/ 77209 w 118348"/>
                <a:gd name="connsiteY26" fmla="*/ 166590 h 166507"/>
                <a:gd name="connsiteX27" fmla="*/ 87600 w 118348"/>
                <a:gd name="connsiteY27" fmla="*/ 156468 h 166507"/>
                <a:gd name="connsiteX28" fmla="*/ 116490 w 118348"/>
                <a:gd name="connsiteY28" fmla="*/ 41836 h 16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48" h="166507">
                  <a:moveTo>
                    <a:pt x="116490" y="41836"/>
                  </a:moveTo>
                  <a:cubicBezTo>
                    <a:pt x="117757" y="37281"/>
                    <a:pt x="118517" y="33991"/>
                    <a:pt x="118517" y="27159"/>
                  </a:cubicBezTo>
                  <a:cubicBezTo>
                    <a:pt x="118517" y="10711"/>
                    <a:pt x="108381" y="83"/>
                    <a:pt x="89374" y="83"/>
                  </a:cubicBezTo>
                  <a:cubicBezTo>
                    <a:pt x="69353" y="83"/>
                    <a:pt x="56175" y="13241"/>
                    <a:pt x="50093" y="22098"/>
                  </a:cubicBezTo>
                  <a:cubicBezTo>
                    <a:pt x="48826" y="7674"/>
                    <a:pt x="38182" y="83"/>
                    <a:pt x="26778" y="83"/>
                  </a:cubicBezTo>
                  <a:cubicBezTo>
                    <a:pt x="15121" y="83"/>
                    <a:pt x="10306" y="9952"/>
                    <a:pt x="8025" y="14506"/>
                  </a:cubicBezTo>
                  <a:cubicBezTo>
                    <a:pt x="3463" y="23110"/>
                    <a:pt x="169" y="38293"/>
                    <a:pt x="169" y="39052"/>
                  </a:cubicBezTo>
                  <a:cubicBezTo>
                    <a:pt x="169" y="41583"/>
                    <a:pt x="2703" y="41583"/>
                    <a:pt x="3210" y="41583"/>
                  </a:cubicBezTo>
                  <a:cubicBezTo>
                    <a:pt x="5744" y="41583"/>
                    <a:pt x="5998" y="41330"/>
                    <a:pt x="7518" y="35763"/>
                  </a:cubicBezTo>
                  <a:cubicBezTo>
                    <a:pt x="11826" y="17796"/>
                    <a:pt x="16895" y="5650"/>
                    <a:pt x="26018" y="5650"/>
                  </a:cubicBezTo>
                  <a:cubicBezTo>
                    <a:pt x="30326" y="5650"/>
                    <a:pt x="33874" y="7674"/>
                    <a:pt x="33874" y="17290"/>
                  </a:cubicBezTo>
                  <a:cubicBezTo>
                    <a:pt x="33874" y="22604"/>
                    <a:pt x="33114" y="25388"/>
                    <a:pt x="29819" y="38546"/>
                  </a:cubicBezTo>
                  <a:lnTo>
                    <a:pt x="15121" y="97001"/>
                  </a:lnTo>
                  <a:cubicBezTo>
                    <a:pt x="14361" y="100797"/>
                    <a:pt x="12840" y="106617"/>
                    <a:pt x="12840" y="107882"/>
                  </a:cubicBezTo>
                  <a:cubicBezTo>
                    <a:pt x="12840" y="112437"/>
                    <a:pt x="16388" y="114715"/>
                    <a:pt x="20189" y="114715"/>
                  </a:cubicBezTo>
                  <a:cubicBezTo>
                    <a:pt x="23230" y="114715"/>
                    <a:pt x="27792" y="112690"/>
                    <a:pt x="29566" y="107629"/>
                  </a:cubicBezTo>
                  <a:cubicBezTo>
                    <a:pt x="29819" y="107123"/>
                    <a:pt x="32860" y="95230"/>
                    <a:pt x="34381" y="88903"/>
                  </a:cubicBezTo>
                  <a:lnTo>
                    <a:pt x="39956" y="66129"/>
                  </a:lnTo>
                  <a:cubicBezTo>
                    <a:pt x="41477" y="60562"/>
                    <a:pt x="42997" y="54995"/>
                    <a:pt x="44264" y="49174"/>
                  </a:cubicBezTo>
                  <a:cubicBezTo>
                    <a:pt x="44771" y="47656"/>
                    <a:pt x="46799" y="39305"/>
                    <a:pt x="47052" y="37787"/>
                  </a:cubicBezTo>
                  <a:cubicBezTo>
                    <a:pt x="47812" y="35510"/>
                    <a:pt x="55669" y="21339"/>
                    <a:pt x="64285" y="14506"/>
                  </a:cubicBezTo>
                  <a:cubicBezTo>
                    <a:pt x="69860" y="10458"/>
                    <a:pt x="77716" y="5650"/>
                    <a:pt x="88614" y="5650"/>
                  </a:cubicBezTo>
                  <a:cubicBezTo>
                    <a:pt x="99511" y="5650"/>
                    <a:pt x="102298" y="14253"/>
                    <a:pt x="102298" y="23363"/>
                  </a:cubicBezTo>
                  <a:cubicBezTo>
                    <a:pt x="102298" y="24628"/>
                    <a:pt x="102298" y="29183"/>
                    <a:pt x="99764" y="39305"/>
                  </a:cubicBezTo>
                  <a:lnTo>
                    <a:pt x="70874" y="155709"/>
                  </a:lnTo>
                  <a:cubicBezTo>
                    <a:pt x="70114" y="158746"/>
                    <a:pt x="70114" y="159252"/>
                    <a:pt x="70114" y="159758"/>
                  </a:cubicBezTo>
                  <a:cubicBezTo>
                    <a:pt x="70114" y="163554"/>
                    <a:pt x="72901" y="166590"/>
                    <a:pt x="77209" y="166590"/>
                  </a:cubicBezTo>
                  <a:cubicBezTo>
                    <a:pt x="85066" y="166590"/>
                    <a:pt x="86840" y="159252"/>
                    <a:pt x="87600" y="156468"/>
                  </a:cubicBezTo>
                  <a:lnTo>
                    <a:pt x="116490" y="4183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F384541-C3CE-C724-4FF6-9E22F2BDD2F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984225" y="4446443"/>
              <a:ext cx="58794" cy="253051"/>
            </a:xfrm>
            <a:custGeom>
              <a:avLst/>
              <a:gdLst>
                <a:gd name="connsiteX0" fmla="*/ 58968 w 58794"/>
                <a:gd name="connsiteY0" fmla="*/ 126608 h 253051"/>
                <a:gd name="connsiteX1" fmla="*/ 42242 w 58794"/>
                <a:gd name="connsiteY1" fmla="*/ 47656 h 253051"/>
                <a:gd name="connsiteX2" fmla="*/ 2708 w 58794"/>
                <a:gd name="connsiteY2" fmla="*/ 83 h 253051"/>
                <a:gd name="connsiteX3" fmla="*/ 174 w 58794"/>
                <a:gd name="connsiteY3" fmla="*/ 2613 h 253051"/>
                <a:gd name="connsiteX4" fmla="*/ 4989 w 58794"/>
                <a:gd name="connsiteY4" fmla="*/ 8433 h 253051"/>
                <a:gd name="connsiteX5" fmla="*/ 44270 w 58794"/>
                <a:gd name="connsiteY5" fmla="*/ 126608 h 253051"/>
                <a:gd name="connsiteX6" fmla="*/ 3469 w 58794"/>
                <a:gd name="connsiteY6" fmla="*/ 246301 h 253051"/>
                <a:gd name="connsiteX7" fmla="*/ 174 w 58794"/>
                <a:gd name="connsiteY7" fmla="*/ 250603 h 253051"/>
                <a:gd name="connsiteX8" fmla="*/ 2708 w 58794"/>
                <a:gd name="connsiteY8" fmla="*/ 253134 h 253051"/>
                <a:gd name="connsiteX9" fmla="*/ 43003 w 58794"/>
                <a:gd name="connsiteY9" fmla="*/ 203789 h 253051"/>
                <a:gd name="connsiteX10" fmla="*/ 58968 w 58794"/>
                <a:gd name="connsiteY10" fmla="*/ 12660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4" h="253051">
                  <a:moveTo>
                    <a:pt x="58968" y="126608"/>
                  </a:moveTo>
                  <a:cubicBezTo>
                    <a:pt x="58968" y="106870"/>
                    <a:pt x="56181" y="76251"/>
                    <a:pt x="42242" y="47656"/>
                  </a:cubicBezTo>
                  <a:cubicBezTo>
                    <a:pt x="27037" y="16531"/>
                    <a:pt x="5243" y="83"/>
                    <a:pt x="2708" y="83"/>
                  </a:cubicBezTo>
                  <a:cubicBezTo>
                    <a:pt x="1188" y="83"/>
                    <a:pt x="174" y="1095"/>
                    <a:pt x="174" y="2613"/>
                  </a:cubicBezTo>
                  <a:cubicBezTo>
                    <a:pt x="174" y="3372"/>
                    <a:pt x="174" y="3878"/>
                    <a:pt x="4989" y="8433"/>
                  </a:cubicBezTo>
                  <a:cubicBezTo>
                    <a:pt x="29825" y="33485"/>
                    <a:pt x="44270" y="73720"/>
                    <a:pt x="44270" y="126608"/>
                  </a:cubicBezTo>
                  <a:cubicBezTo>
                    <a:pt x="44270" y="169880"/>
                    <a:pt x="34893" y="214417"/>
                    <a:pt x="3469" y="246301"/>
                  </a:cubicBezTo>
                  <a:cubicBezTo>
                    <a:pt x="174" y="249338"/>
                    <a:pt x="174" y="249844"/>
                    <a:pt x="174" y="250603"/>
                  </a:cubicBezTo>
                  <a:cubicBezTo>
                    <a:pt x="174" y="252121"/>
                    <a:pt x="1188" y="253134"/>
                    <a:pt x="2708" y="253134"/>
                  </a:cubicBezTo>
                  <a:cubicBezTo>
                    <a:pt x="5243" y="253134"/>
                    <a:pt x="28051" y="235926"/>
                    <a:pt x="43003" y="203789"/>
                  </a:cubicBezTo>
                  <a:cubicBezTo>
                    <a:pt x="55927" y="175953"/>
                    <a:pt x="58968" y="147864"/>
                    <a:pt x="58968" y="12660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08227DF4-1EEF-65B0-F2BD-C3CEED03DAA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152919" y="4543361"/>
              <a:ext cx="168526" cy="59213"/>
            </a:xfrm>
            <a:custGeom>
              <a:avLst/>
              <a:gdLst>
                <a:gd name="connsiteX0" fmla="*/ 160091 w 168526"/>
                <a:gd name="connsiteY0" fmla="*/ 10205 h 59213"/>
                <a:gd name="connsiteX1" fmla="*/ 168707 w 168526"/>
                <a:gd name="connsiteY1" fmla="*/ 5144 h 59213"/>
                <a:gd name="connsiteX2" fmla="*/ 160344 w 168526"/>
                <a:gd name="connsiteY2" fmla="*/ 83 h 59213"/>
                <a:gd name="connsiteX3" fmla="*/ 8544 w 168526"/>
                <a:gd name="connsiteY3" fmla="*/ 83 h 59213"/>
                <a:gd name="connsiteX4" fmla="*/ 181 w 168526"/>
                <a:gd name="connsiteY4" fmla="*/ 5144 h 59213"/>
                <a:gd name="connsiteX5" fmla="*/ 8797 w 168526"/>
                <a:gd name="connsiteY5" fmla="*/ 10205 h 59213"/>
                <a:gd name="connsiteX6" fmla="*/ 160091 w 168526"/>
                <a:gd name="connsiteY6" fmla="*/ 10205 h 59213"/>
                <a:gd name="connsiteX7" fmla="*/ 160344 w 168526"/>
                <a:gd name="connsiteY7" fmla="*/ 59296 h 59213"/>
                <a:gd name="connsiteX8" fmla="*/ 168707 w 168526"/>
                <a:gd name="connsiteY8" fmla="*/ 54235 h 59213"/>
                <a:gd name="connsiteX9" fmla="*/ 160091 w 168526"/>
                <a:gd name="connsiteY9" fmla="*/ 49174 h 59213"/>
                <a:gd name="connsiteX10" fmla="*/ 8797 w 168526"/>
                <a:gd name="connsiteY10" fmla="*/ 49174 h 59213"/>
                <a:gd name="connsiteX11" fmla="*/ 181 w 168526"/>
                <a:gd name="connsiteY11" fmla="*/ 54235 h 59213"/>
                <a:gd name="connsiteX12" fmla="*/ 8544 w 168526"/>
                <a:gd name="connsiteY12" fmla="*/ 59296 h 59213"/>
                <a:gd name="connsiteX13" fmla="*/ 160344 w 168526"/>
                <a:gd name="connsiteY13" fmla="*/ 59296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526" h="59213">
                  <a:moveTo>
                    <a:pt x="160091" y="10205"/>
                  </a:moveTo>
                  <a:cubicBezTo>
                    <a:pt x="163892" y="10205"/>
                    <a:pt x="168707" y="10205"/>
                    <a:pt x="168707" y="5144"/>
                  </a:cubicBezTo>
                  <a:cubicBezTo>
                    <a:pt x="168707" y="83"/>
                    <a:pt x="163892" y="83"/>
                    <a:pt x="160344" y="83"/>
                  </a:cubicBezTo>
                  <a:lnTo>
                    <a:pt x="8544" y="83"/>
                  </a:lnTo>
                  <a:cubicBezTo>
                    <a:pt x="4996" y="83"/>
                    <a:pt x="181" y="83"/>
                    <a:pt x="181" y="5144"/>
                  </a:cubicBezTo>
                  <a:cubicBezTo>
                    <a:pt x="181" y="10205"/>
                    <a:pt x="4996" y="10205"/>
                    <a:pt x="8797" y="10205"/>
                  </a:cubicBezTo>
                  <a:lnTo>
                    <a:pt x="160091" y="10205"/>
                  </a:lnTo>
                  <a:close/>
                  <a:moveTo>
                    <a:pt x="160344" y="59296"/>
                  </a:moveTo>
                  <a:cubicBezTo>
                    <a:pt x="163892" y="59296"/>
                    <a:pt x="168707" y="59296"/>
                    <a:pt x="168707" y="54235"/>
                  </a:cubicBezTo>
                  <a:cubicBezTo>
                    <a:pt x="168707" y="49174"/>
                    <a:pt x="163892" y="49174"/>
                    <a:pt x="160091" y="49174"/>
                  </a:cubicBezTo>
                  <a:lnTo>
                    <a:pt x="8797" y="49174"/>
                  </a:lnTo>
                  <a:cubicBezTo>
                    <a:pt x="4996" y="49174"/>
                    <a:pt x="181" y="49174"/>
                    <a:pt x="181" y="54235"/>
                  </a:cubicBezTo>
                  <a:cubicBezTo>
                    <a:pt x="181" y="59296"/>
                    <a:pt x="4996" y="59296"/>
                    <a:pt x="8544" y="59296"/>
                  </a:cubicBezTo>
                  <a:lnTo>
                    <a:pt x="160344" y="5929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52A55DE4-7060-6F12-3B68-22359246FB54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434358" y="4169647"/>
              <a:ext cx="230361" cy="759153"/>
            </a:xfrm>
            <a:custGeom>
              <a:avLst/>
              <a:gdLst>
                <a:gd name="connsiteX0" fmla="*/ 35164 w 230361"/>
                <a:gd name="connsiteY0" fmla="*/ 379641 h 759153"/>
                <a:gd name="connsiteX1" fmla="*/ 1712 w 230361"/>
                <a:gd name="connsiteY1" fmla="*/ 445434 h 759153"/>
                <a:gd name="connsiteX2" fmla="*/ 191 w 230361"/>
                <a:gd name="connsiteY2" fmla="*/ 448724 h 759153"/>
                <a:gd name="connsiteX3" fmla="*/ 3739 w 230361"/>
                <a:gd name="connsiteY3" fmla="*/ 452773 h 759153"/>
                <a:gd name="connsiteX4" fmla="*/ 20972 w 230361"/>
                <a:gd name="connsiteY4" fmla="*/ 419370 h 759153"/>
                <a:gd name="connsiteX5" fmla="*/ 79513 w 230361"/>
                <a:gd name="connsiteY5" fmla="*/ 759218 h 759153"/>
                <a:gd name="connsiteX6" fmla="*/ 90157 w 230361"/>
                <a:gd name="connsiteY6" fmla="*/ 752638 h 759153"/>
                <a:gd name="connsiteX7" fmla="*/ 230553 w 230361"/>
                <a:gd name="connsiteY7" fmla="*/ 5126 h 759153"/>
                <a:gd name="connsiteX8" fmla="*/ 225485 w 230361"/>
                <a:gd name="connsiteY8" fmla="*/ 65 h 759153"/>
                <a:gd name="connsiteX9" fmla="*/ 219909 w 230361"/>
                <a:gd name="connsiteY9" fmla="*/ 7656 h 759153"/>
                <a:gd name="connsiteX10" fmla="*/ 90157 w 230361"/>
                <a:gd name="connsiteY10" fmla="*/ 697220 h 759153"/>
                <a:gd name="connsiteX11" fmla="*/ 89903 w 230361"/>
                <a:gd name="connsiteY11" fmla="*/ 697220 h 759153"/>
                <a:gd name="connsiteX12" fmla="*/ 35164 w 230361"/>
                <a:gd name="connsiteY12" fmla="*/ 379641 h 75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361" h="759153">
                  <a:moveTo>
                    <a:pt x="35164" y="379641"/>
                  </a:moveTo>
                  <a:lnTo>
                    <a:pt x="1712" y="445434"/>
                  </a:lnTo>
                  <a:cubicBezTo>
                    <a:pt x="445" y="447965"/>
                    <a:pt x="191" y="448471"/>
                    <a:pt x="191" y="448724"/>
                  </a:cubicBezTo>
                  <a:cubicBezTo>
                    <a:pt x="191" y="449736"/>
                    <a:pt x="3486" y="452520"/>
                    <a:pt x="3739" y="452773"/>
                  </a:cubicBezTo>
                  <a:lnTo>
                    <a:pt x="20972" y="419370"/>
                  </a:lnTo>
                  <a:lnTo>
                    <a:pt x="79513" y="759218"/>
                  </a:lnTo>
                  <a:cubicBezTo>
                    <a:pt x="87369" y="759218"/>
                    <a:pt x="88889" y="759218"/>
                    <a:pt x="90157" y="752638"/>
                  </a:cubicBezTo>
                  <a:lnTo>
                    <a:pt x="230553" y="5126"/>
                  </a:lnTo>
                  <a:cubicBezTo>
                    <a:pt x="230553" y="2342"/>
                    <a:pt x="228526" y="65"/>
                    <a:pt x="225485" y="65"/>
                  </a:cubicBezTo>
                  <a:cubicBezTo>
                    <a:pt x="221430" y="65"/>
                    <a:pt x="220669" y="3354"/>
                    <a:pt x="219909" y="7656"/>
                  </a:cubicBezTo>
                  <a:lnTo>
                    <a:pt x="90157" y="697220"/>
                  </a:lnTo>
                  <a:lnTo>
                    <a:pt x="89903" y="697220"/>
                  </a:lnTo>
                  <a:lnTo>
                    <a:pt x="35164" y="379641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4B9763D-71A9-4F72-75C1-377BCB60F15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59652" y="4169648"/>
              <a:ext cx="2991464" cy="10121"/>
            </a:xfrm>
            <a:custGeom>
              <a:avLst/>
              <a:gdLst>
                <a:gd name="connsiteX0" fmla="*/ 0 w 2991464"/>
                <a:gd name="connsiteY0" fmla="*/ 0 h 10121"/>
                <a:gd name="connsiteX1" fmla="*/ 2991465 w 2991464"/>
                <a:gd name="connsiteY1" fmla="*/ 0 h 10121"/>
                <a:gd name="connsiteX2" fmla="*/ 2991465 w 2991464"/>
                <a:gd name="connsiteY2" fmla="*/ 10121 h 10121"/>
                <a:gd name="connsiteX3" fmla="*/ 0 w 2991464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1464" h="10121">
                  <a:moveTo>
                    <a:pt x="0" y="0"/>
                  </a:moveTo>
                  <a:lnTo>
                    <a:pt x="2991465" y="0"/>
                  </a:lnTo>
                  <a:lnTo>
                    <a:pt x="2991465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D7EB9D9-1C81-05E6-8098-5E17CAE5C41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73083" y="4457830"/>
              <a:ext cx="126458" cy="230276"/>
            </a:xfrm>
            <a:custGeom>
              <a:avLst/>
              <a:gdLst>
                <a:gd name="connsiteX0" fmla="*/ 79776 w 126458"/>
                <a:gd name="connsiteY0" fmla="*/ 77263 h 230276"/>
                <a:gd name="connsiteX1" fmla="*/ 101571 w 126458"/>
                <a:gd name="connsiteY1" fmla="*/ 77263 h 230276"/>
                <a:gd name="connsiteX2" fmla="*/ 109173 w 126458"/>
                <a:gd name="connsiteY2" fmla="*/ 72202 h 230276"/>
                <a:gd name="connsiteX3" fmla="*/ 102331 w 126458"/>
                <a:gd name="connsiteY3" fmla="*/ 69419 h 230276"/>
                <a:gd name="connsiteX4" fmla="*/ 81297 w 126458"/>
                <a:gd name="connsiteY4" fmla="*/ 69419 h 230276"/>
                <a:gd name="connsiteX5" fmla="*/ 86619 w 126458"/>
                <a:gd name="connsiteY5" fmla="*/ 40571 h 230276"/>
                <a:gd name="connsiteX6" fmla="*/ 92701 w 126458"/>
                <a:gd name="connsiteY6" fmla="*/ 14253 h 230276"/>
                <a:gd name="connsiteX7" fmla="*/ 104612 w 126458"/>
                <a:gd name="connsiteY7" fmla="*/ 5650 h 230276"/>
                <a:gd name="connsiteX8" fmla="*/ 117029 w 126458"/>
                <a:gd name="connsiteY8" fmla="*/ 10205 h 230276"/>
                <a:gd name="connsiteX9" fmla="*/ 103345 w 126458"/>
                <a:gd name="connsiteY9" fmla="*/ 23869 h 230276"/>
                <a:gd name="connsiteX10" fmla="*/ 112721 w 126458"/>
                <a:gd name="connsiteY10" fmla="*/ 32726 h 230276"/>
                <a:gd name="connsiteX11" fmla="*/ 126659 w 126458"/>
                <a:gd name="connsiteY11" fmla="*/ 17543 h 230276"/>
                <a:gd name="connsiteX12" fmla="*/ 104612 w 126458"/>
                <a:gd name="connsiteY12" fmla="*/ 83 h 230276"/>
                <a:gd name="connsiteX13" fmla="*/ 72427 w 126458"/>
                <a:gd name="connsiteY13" fmla="*/ 29690 h 230276"/>
                <a:gd name="connsiteX14" fmla="*/ 64064 w 126458"/>
                <a:gd name="connsiteY14" fmla="*/ 69419 h 230276"/>
                <a:gd name="connsiteX15" fmla="*/ 46578 w 126458"/>
                <a:gd name="connsiteY15" fmla="*/ 69419 h 230276"/>
                <a:gd name="connsiteX16" fmla="*/ 38975 w 126458"/>
                <a:gd name="connsiteY16" fmla="*/ 74226 h 230276"/>
                <a:gd name="connsiteX17" fmla="*/ 46071 w 126458"/>
                <a:gd name="connsiteY17" fmla="*/ 77263 h 230276"/>
                <a:gd name="connsiteX18" fmla="*/ 62797 w 126458"/>
                <a:gd name="connsiteY18" fmla="*/ 77263 h 230276"/>
                <a:gd name="connsiteX19" fmla="*/ 43790 w 126458"/>
                <a:gd name="connsiteY19" fmla="*/ 177218 h 230276"/>
                <a:gd name="connsiteX20" fmla="*/ 21742 w 126458"/>
                <a:gd name="connsiteY20" fmla="*/ 224792 h 230276"/>
                <a:gd name="connsiteX21" fmla="*/ 9578 w 126458"/>
                <a:gd name="connsiteY21" fmla="*/ 220237 h 230276"/>
                <a:gd name="connsiteX22" fmla="*/ 23516 w 126458"/>
                <a:gd name="connsiteY22" fmla="*/ 206572 h 230276"/>
                <a:gd name="connsiteX23" fmla="*/ 14140 w 126458"/>
                <a:gd name="connsiteY23" fmla="*/ 197715 h 230276"/>
                <a:gd name="connsiteX24" fmla="*/ 201 w 126458"/>
                <a:gd name="connsiteY24" fmla="*/ 212898 h 230276"/>
                <a:gd name="connsiteX25" fmla="*/ 21742 w 126458"/>
                <a:gd name="connsiteY25" fmla="*/ 230359 h 230276"/>
                <a:gd name="connsiteX26" fmla="*/ 50379 w 126458"/>
                <a:gd name="connsiteY26" fmla="*/ 205813 h 230276"/>
                <a:gd name="connsiteX27" fmla="*/ 64571 w 126458"/>
                <a:gd name="connsiteY27" fmla="*/ 157480 h 230276"/>
                <a:gd name="connsiteX28" fmla="*/ 79776 w 126458"/>
                <a:gd name="connsiteY28" fmla="*/ 77263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458" h="230276">
                  <a:moveTo>
                    <a:pt x="79776" y="77263"/>
                  </a:moveTo>
                  <a:lnTo>
                    <a:pt x="101571" y="77263"/>
                  </a:lnTo>
                  <a:cubicBezTo>
                    <a:pt x="106639" y="77263"/>
                    <a:pt x="109173" y="77263"/>
                    <a:pt x="109173" y="72202"/>
                  </a:cubicBezTo>
                  <a:cubicBezTo>
                    <a:pt x="109173" y="69419"/>
                    <a:pt x="106639" y="69419"/>
                    <a:pt x="102331" y="69419"/>
                  </a:cubicBezTo>
                  <a:lnTo>
                    <a:pt x="81297" y="69419"/>
                  </a:lnTo>
                  <a:lnTo>
                    <a:pt x="86619" y="40571"/>
                  </a:lnTo>
                  <a:cubicBezTo>
                    <a:pt x="87632" y="35257"/>
                    <a:pt x="91180" y="17290"/>
                    <a:pt x="92701" y="14253"/>
                  </a:cubicBezTo>
                  <a:cubicBezTo>
                    <a:pt x="94982" y="9445"/>
                    <a:pt x="99290" y="5650"/>
                    <a:pt x="104612" y="5650"/>
                  </a:cubicBezTo>
                  <a:cubicBezTo>
                    <a:pt x="105625" y="5650"/>
                    <a:pt x="112214" y="5650"/>
                    <a:pt x="117029" y="10205"/>
                  </a:cubicBezTo>
                  <a:cubicBezTo>
                    <a:pt x="105879" y="11217"/>
                    <a:pt x="103345" y="20074"/>
                    <a:pt x="103345" y="23869"/>
                  </a:cubicBezTo>
                  <a:cubicBezTo>
                    <a:pt x="103345" y="29690"/>
                    <a:pt x="107906" y="32726"/>
                    <a:pt x="112721" y="32726"/>
                  </a:cubicBezTo>
                  <a:cubicBezTo>
                    <a:pt x="119310" y="32726"/>
                    <a:pt x="126659" y="27159"/>
                    <a:pt x="126659" y="17543"/>
                  </a:cubicBezTo>
                  <a:cubicBezTo>
                    <a:pt x="126659" y="5903"/>
                    <a:pt x="115002" y="83"/>
                    <a:pt x="104612" y="83"/>
                  </a:cubicBezTo>
                  <a:cubicBezTo>
                    <a:pt x="95995" y="83"/>
                    <a:pt x="80030" y="4637"/>
                    <a:pt x="72427" y="29690"/>
                  </a:cubicBezTo>
                  <a:cubicBezTo>
                    <a:pt x="70906" y="35004"/>
                    <a:pt x="70146" y="37534"/>
                    <a:pt x="64064" y="69419"/>
                  </a:cubicBezTo>
                  <a:lnTo>
                    <a:pt x="46578" y="69419"/>
                  </a:lnTo>
                  <a:cubicBezTo>
                    <a:pt x="41763" y="69419"/>
                    <a:pt x="38975" y="69419"/>
                    <a:pt x="38975" y="74226"/>
                  </a:cubicBezTo>
                  <a:cubicBezTo>
                    <a:pt x="38975" y="77263"/>
                    <a:pt x="41256" y="77263"/>
                    <a:pt x="46071" y="77263"/>
                  </a:cubicBezTo>
                  <a:lnTo>
                    <a:pt x="62797" y="77263"/>
                  </a:lnTo>
                  <a:lnTo>
                    <a:pt x="43790" y="177218"/>
                  </a:lnTo>
                  <a:cubicBezTo>
                    <a:pt x="39228" y="201764"/>
                    <a:pt x="34920" y="224792"/>
                    <a:pt x="21742" y="224792"/>
                  </a:cubicBezTo>
                  <a:cubicBezTo>
                    <a:pt x="20729" y="224792"/>
                    <a:pt x="14393" y="224792"/>
                    <a:pt x="9578" y="220237"/>
                  </a:cubicBezTo>
                  <a:cubicBezTo>
                    <a:pt x="21235" y="219478"/>
                    <a:pt x="23516" y="210368"/>
                    <a:pt x="23516" y="206572"/>
                  </a:cubicBezTo>
                  <a:cubicBezTo>
                    <a:pt x="23516" y="200752"/>
                    <a:pt x="18955" y="197715"/>
                    <a:pt x="14140" y="197715"/>
                  </a:cubicBezTo>
                  <a:cubicBezTo>
                    <a:pt x="7551" y="197715"/>
                    <a:pt x="201" y="203283"/>
                    <a:pt x="201" y="212898"/>
                  </a:cubicBezTo>
                  <a:cubicBezTo>
                    <a:pt x="201" y="224286"/>
                    <a:pt x="11352" y="230359"/>
                    <a:pt x="21742" y="230359"/>
                  </a:cubicBezTo>
                  <a:cubicBezTo>
                    <a:pt x="35681" y="230359"/>
                    <a:pt x="45817" y="215429"/>
                    <a:pt x="50379" y="205813"/>
                  </a:cubicBezTo>
                  <a:cubicBezTo>
                    <a:pt x="58489" y="189871"/>
                    <a:pt x="64317" y="159252"/>
                    <a:pt x="64571" y="157480"/>
                  </a:cubicBezTo>
                  <a:lnTo>
                    <a:pt x="79776" y="7726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CE112510-E0A0-959C-8027-510D34294F24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789756" y="4549662"/>
              <a:ext cx="100051" cy="128600"/>
            </a:xfrm>
            <a:custGeom>
              <a:avLst/>
              <a:gdLst>
                <a:gd name="connsiteX0" fmla="*/ 95468 w 100051"/>
                <a:gd name="connsiteY0" fmla="*/ 96446 h 128600"/>
                <a:gd name="connsiteX1" fmla="*/ 93339 w 100051"/>
                <a:gd name="connsiteY1" fmla="*/ 95029 h 128600"/>
                <a:gd name="connsiteX2" fmla="*/ 78970 w 100051"/>
                <a:gd name="connsiteY2" fmla="*/ 103708 h 128600"/>
                <a:gd name="connsiteX3" fmla="*/ 51296 w 100051"/>
                <a:gd name="connsiteY3" fmla="*/ 117879 h 128600"/>
                <a:gd name="connsiteX4" fmla="*/ 16704 w 100051"/>
                <a:gd name="connsiteY4" fmla="*/ 77669 h 128600"/>
                <a:gd name="connsiteX5" fmla="*/ 34976 w 100051"/>
                <a:gd name="connsiteY5" fmla="*/ 27540 h 128600"/>
                <a:gd name="connsiteX6" fmla="*/ 71519 w 100051"/>
                <a:gd name="connsiteY6" fmla="*/ 10889 h 128600"/>
                <a:gd name="connsiteX7" fmla="*/ 83760 w 100051"/>
                <a:gd name="connsiteY7" fmla="*/ 20277 h 128600"/>
                <a:gd name="connsiteX8" fmla="*/ 75067 w 100051"/>
                <a:gd name="connsiteY8" fmla="*/ 41357 h 128600"/>
                <a:gd name="connsiteX9" fmla="*/ 74003 w 100051"/>
                <a:gd name="connsiteY9" fmla="*/ 43837 h 128600"/>
                <a:gd name="connsiteX10" fmla="*/ 76132 w 100051"/>
                <a:gd name="connsiteY10" fmla="*/ 45254 h 128600"/>
                <a:gd name="connsiteX11" fmla="*/ 89082 w 100051"/>
                <a:gd name="connsiteY11" fmla="*/ 38168 h 128600"/>
                <a:gd name="connsiteX12" fmla="*/ 100258 w 100051"/>
                <a:gd name="connsiteY12" fmla="*/ 12306 h 128600"/>
                <a:gd name="connsiteX13" fmla="*/ 84115 w 100051"/>
                <a:gd name="connsiteY13" fmla="*/ 84 h 128600"/>
                <a:gd name="connsiteX14" fmla="*/ 24509 w 100051"/>
                <a:gd name="connsiteY14" fmla="*/ 26654 h 128600"/>
                <a:gd name="connsiteX15" fmla="*/ 206 w 100051"/>
                <a:gd name="connsiteY15" fmla="*/ 85641 h 128600"/>
                <a:gd name="connsiteX16" fmla="*/ 38701 w 100051"/>
                <a:gd name="connsiteY16" fmla="*/ 128685 h 128600"/>
                <a:gd name="connsiteX17" fmla="*/ 95468 w 100051"/>
                <a:gd name="connsiteY17" fmla="*/ 96446 h 1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051" h="128600">
                  <a:moveTo>
                    <a:pt x="95468" y="96446"/>
                  </a:moveTo>
                  <a:cubicBezTo>
                    <a:pt x="95468" y="95029"/>
                    <a:pt x="93871" y="95029"/>
                    <a:pt x="93339" y="95029"/>
                  </a:cubicBezTo>
                  <a:cubicBezTo>
                    <a:pt x="92452" y="95029"/>
                    <a:pt x="85356" y="95737"/>
                    <a:pt x="78970" y="103708"/>
                  </a:cubicBezTo>
                  <a:cubicBezTo>
                    <a:pt x="70987" y="114159"/>
                    <a:pt x="60876" y="117879"/>
                    <a:pt x="51296" y="117879"/>
                  </a:cubicBezTo>
                  <a:cubicBezTo>
                    <a:pt x="32492" y="117879"/>
                    <a:pt x="16704" y="103886"/>
                    <a:pt x="16704" y="77669"/>
                  </a:cubicBezTo>
                  <a:cubicBezTo>
                    <a:pt x="16704" y="64561"/>
                    <a:pt x="21316" y="44191"/>
                    <a:pt x="34976" y="27540"/>
                  </a:cubicBezTo>
                  <a:cubicBezTo>
                    <a:pt x="42604" y="18506"/>
                    <a:pt x="53602" y="10889"/>
                    <a:pt x="71519" y="10889"/>
                  </a:cubicBezTo>
                  <a:cubicBezTo>
                    <a:pt x="80567" y="10889"/>
                    <a:pt x="83760" y="14255"/>
                    <a:pt x="83760" y="20277"/>
                  </a:cubicBezTo>
                  <a:cubicBezTo>
                    <a:pt x="83760" y="27009"/>
                    <a:pt x="76309" y="39231"/>
                    <a:pt x="75067" y="41357"/>
                  </a:cubicBezTo>
                  <a:cubicBezTo>
                    <a:pt x="74358" y="42419"/>
                    <a:pt x="74003" y="43128"/>
                    <a:pt x="74003" y="43837"/>
                  </a:cubicBezTo>
                  <a:cubicBezTo>
                    <a:pt x="74003" y="45254"/>
                    <a:pt x="75422" y="45254"/>
                    <a:pt x="76132" y="45254"/>
                  </a:cubicBezTo>
                  <a:cubicBezTo>
                    <a:pt x="79502" y="45254"/>
                    <a:pt x="86066" y="41888"/>
                    <a:pt x="89082" y="38168"/>
                  </a:cubicBezTo>
                  <a:cubicBezTo>
                    <a:pt x="89791" y="37460"/>
                    <a:pt x="100258" y="20986"/>
                    <a:pt x="100258" y="12306"/>
                  </a:cubicBezTo>
                  <a:cubicBezTo>
                    <a:pt x="100258" y="84"/>
                    <a:pt x="88372" y="84"/>
                    <a:pt x="84115" y="84"/>
                  </a:cubicBezTo>
                  <a:cubicBezTo>
                    <a:pt x="61585" y="84"/>
                    <a:pt x="40475" y="10712"/>
                    <a:pt x="24509" y="26654"/>
                  </a:cubicBezTo>
                  <a:cubicBezTo>
                    <a:pt x="11382" y="39762"/>
                    <a:pt x="206" y="64030"/>
                    <a:pt x="206" y="85641"/>
                  </a:cubicBezTo>
                  <a:cubicBezTo>
                    <a:pt x="206" y="111502"/>
                    <a:pt x="15462" y="128685"/>
                    <a:pt x="38701" y="128685"/>
                  </a:cubicBezTo>
                  <a:cubicBezTo>
                    <a:pt x="69745" y="128685"/>
                    <a:pt x="95468" y="100520"/>
                    <a:pt x="95468" y="96446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C31F3522-26EE-A550-3162-424A47A1D7B5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7940362" y="4446443"/>
              <a:ext cx="58794" cy="253051"/>
            </a:xfrm>
            <a:custGeom>
              <a:avLst/>
              <a:gdLst>
                <a:gd name="connsiteX0" fmla="*/ 59006 w 58794"/>
                <a:gd name="connsiteY0" fmla="*/ 250603 h 253051"/>
                <a:gd name="connsiteX1" fmla="*/ 54697 w 58794"/>
                <a:gd name="connsiteY1" fmla="*/ 245036 h 253051"/>
                <a:gd name="connsiteX2" fmla="*/ 14910 w 58794"/>
                <a:gd name="connsiteY2" fmla="*/ 126608 h 253051"/>
                <a:gd name="connsiteX3" fmla="*/ 55711 w 58794"/>
                <a:gd name="connsiteY3" fmla="*/ 6915 h 253051"/>
                <a:gd name="connsiteX4" fmla="*/ 59006 w 58794"/>
                <a:gd name="connsiteY4" fmla="*/ 2613 h 253051"/>
                <a:gd name="connsiteX5" fmla="*/ 56471 w 58794"/>
                <a:gd name="connsiteY5" fmla="*/ 83 h 253051"/>
                <a:gd name="connsiteX6" fmla="*/ 16177 w 58794"/>
                <a:gd name="connsiteY6" fmla="*/ 49427 h 253051"/>
                <a:gd name="connsiteX7" fmla="*/ 211 w 58794"/>
                <a:gd name="connsiteY7" fmla="*/ 126608 h 253051"/>
                <a:gd name="connsiteX8" fmla="*/ 16937 w 58794"/>
                <a:gd name="connsiteY8" fmla="*/ 205560 h 253051"/>
                <a:gd name="connsiteX9" fmla="*/ 56471 w 58794"/>
                <a:gd name="connsiteY9" fmla="*/ 253134 h 253051"/>
                <a:gd name="connsiteX10" fmla="*/ 59006 w 58794"/>
                <a:gd name="connsiteY10" fmla="*/ 25060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4" h="253051">
                  <a:moveTo>
                    <a:pt x="59006" y="250603"/>
                  </a:moveTo>
                  <a:cubicBezTo>
                    <a:pt x="59006" y="249844"/>
                    <a:pt x="59006" y="249338"/>
                    <a:pt x="54697" y="245036"/>
                  </a:cubicBezTo>
                  <a:cubicBezTo>
                    <a:pt x="23019" y="213152"/>
                    <a:pt x="14910" y="165325"/>
                    <a:pt x="14910" y="126608"/>
                  </a:cubicBezTo>
                  <a:cubicBezTo>
                    <a:pt x="14910" y="82577"/>
                    <a:pt x="24540" y="38546"/>
                    <a:pt x="55711" y="6915"/>
                  </a:cubicBezTo>
                  <a:cubicBezTo>
                    <a:pt x="59006" y="3878"/>
                    <a:pt x="59006" y="3372"/>
                    <a:pt x="59006" y="2613"/>
                  </a:cubicBezTo>
                  <a:cubicBezTo>
                    <a:pt x="59006" y="842"/>
                    <a:pt x="57992" y="83"/>
                    <a:pt x="56471" y="83"/>
                  </a:cubicBezTo>
                  <a:cubicBezTo>
                    <a:pt x="53937" y="83"/>
                    <a:pt x="31129" y="17290"/>
                    <a:pt x="16177" y="49427"/>
                  </a:cubicBezTo>
                  <a:cubicBezTo>
                    <a:pt x="3252" y="77263"/>
                    <a:pt x="211" y="105352"/>
                    <a:pt x="211" y="126608"/>
                  </a:cubicBezTo>
                  <a:cubicBezTo>
                    <a:pt x="211" y="146346"/>
                    <a:pt x="2999" y="176965"/>
                    <a:pt x="16937" y="205560"/>
                  </a:cubicBezTo>
                  <a:cubicBezTo>
                    <a:pt x="32143" y="236685"/>
                    <a:pt x="53937" y="253134"/>
                    <a:pt x="56471" y="253134"/>
                  </a:cubicBezTo>
                  <a:cubicBezTo>
                    <a:pt x="57992" y="253134"/>
                    <a:pt x="59006" y="252374"/>
                    <a:pt x="59006" y="250603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69D9091-D725-4ECD-F373-5AD773E4C807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021176" y="4524383"/>
              <a:ext cx="103143" cy="114632"/>
            </a:xfrm>
            <a:custGeom>
              <a:avLst/>
              <a:gdLst>
                <a:gd name="connsiteX0" fmla="*/ 15167 w 103143"/>
                <a:gd name="connsiteY0" fmla="*/ 97001 h 114632"/>
                <a:gd name="connsiteX1" fmla="*/ 12886 w 103143"/>
                <a:gd name="connsiteY1" fmla="*/ 107882 h 114632"/>
                <a:gd name="connsiteX2" fmla="*/ 20236 w 103143"/>
                <a:gd name="connsiteY2" fmla="*/ 114715 h 114632"/>
                <a:gd name="connsiteX3" fmla="*/ 29612 w 103143"/>
                <a:gd name="connsiteY3" fmla="*/ 107629 h 114632"/>
                <a:gd name="connsiteX4" fmla="*/ 39749 w 103143"/>
                <a:gd name="connsiteY4" fmla="*/ 67647 h 114632"/>
                <a:gd name="connsiteX5" fmla="*/ 47859 w 103143"/>
                <a:gd name="connsiteY5" fmla="*/ 34751 h 114632"/>
                <a:gd name="connsiteX6" fmla="*/ 62050 w 103143"/>
                <a:gd name="connsiteY6" fmla="*/ 14000 h 114632"/>
                <a:gd name="connsiteX7" fmla="*/ 82324 w 103143"/>
                <a:gd name="connsiteY7" fmla="*/ 5650 h 114632"/>
                <a:gd name="connsiteX8" fmla="*/ 92968 w 103143"/>
                <a:gd name="connsiteY8" fmla="*/ 8686 h 114632"/>
                <a:gd name="connsiteX9" fmla="*/ 79790 w 103143"/>
                <a:gd name="connsiteY9" fmla="*/ 22604 h 114632"/>
                <a:gd name="connsiteX10" fmla="*/ 89420 w 103143"/>
                <a:gd name="connsiteY10" fmla="*/ 31461 h 114632"/>
                <a:gd name="connsiteX11" fmla="*/ 103358 w 103143"/>
                <a:gd name="connsiteY11" fmla="*/ 16531 h 114632"/>
                <a:gd name="connsiteX12" fmla="*/ 82324 w 103143"/>
                <a:gd name="connsiteY12" fmla="*/ 83 h 114632"/>
                <a:gd name="connsiteX13" fmla="*/ 49886 w 103143"/>
                <a:gd name="connsiteY13" fmla="*/ 19567 h 114632"/>
                <a:gd name="connsiteX14" fmla="*/ 26825 w 103143"/>
                <a:gd name="connsiteY14" fmla="*/ 83 h 114632"/>
                <a:gd name="connsiteX15" fmla="*/ 8071 w 103143"/>
                <a:gd name="connsiteY15" fmla="*/ 14506 h 114632"/>
                <a:gd name="connsiteX16" fmla="*/ 215 w 103143"/>
                <a:gd name="connsiteY16" fmla="*/ 39052 h 114632"/>
                <a:gd name="connsiteX17" fmla="*/ 3256 w 103143"/>
                <a:gd name="connsiteY17" fmla="*/ 41583 h 114632"/>
                <a:gd name="connsiteX18" fmla="*/ 7564 w 103143"/>
                <a:gd name="connsiteY18" fmla="*/ 35763 h 114632"/>
                <a:gd name="connsiteX19" fmla="*/ 26064 w 103143"/>
                <a:gd name="connsiteY19" fmla="*/ 5650 h 114632"/>
                <a:gd name="connsiteX20" fmla="*/ 33920 w 103143"/>
                <a:gd name="connsiteY20" fmla="*/ 17290 h 114632"/>
                <a:gd name="connsiteX21" fmla="*/ 29866 w 103143"/>
                <a:gd name="connsiteY21" fmla="*/ 38546 h 114632"/>
                <a:gd name="connsiteX22" fmla="*/ 15167 w 103143"/>
                <a:gd name="connsiteY22" fmla="*/ 97001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43" h="114632">
                  <a:moveTo>
                    <a:pt x="15167" y="97001"/>
                  </a:moveTo>
                  <a:cubicBezTo>
                    <a:pt x="14407" y="100797"/>
                    <a:pt x="12886" y="106617"/>
                    <a:pt x="12886" y="107882"/>
                  </a:cubicBezTo>
                  <a:cubicBezTo>
                    <a:pt x="12886" y="112437"/>
                    <a:pt x="16434" y="114715"/>
                    <a:pt x="20236" y="114715"/>
                  </a:cubicBezTo>
                  <a:cubicBezTo>
                    <a:pt x="23277" y="114715"/>
                    <a:pt x="27838" y="112690"/>
                    <a:pt x="29612" y="107629"/>
                  </a:cubicBezTo>
                  <a:cubicBezTo>
                    <a:pt x="30119" y="106617"/>
                    <a:pt x="38736" y="72202"/>
                    <a:pt x="39749" y="67647"/>
                  </a:cubicBezTo>
                  <a:cubicBezTo>
                    <a:pt x="41777" y="59296"/>
                    <a:pt x="46338" y="41583"/>
                    <a:pt x="47859" y="34751"/>
                  </a:cubicBezTo>
                  <a:cubicBezTo>
                    <a:pt x="48872" y="31461"/>
                    <a:pt x="55968" y="19567"/>
                    <a:pt x="62050" y="14000"/>
                  </a:cubicBezTo>
                  <a:cubicBezTo>
                    <a:pt x="64078" y="12229"/>
                    <a:pt x="71427" y="5650"/>
                    <a:pt x="82324" y="5650"/>
                  </a:cubicBezTo>
                  <a:cubicBezTo>
                    <a:pt x="88913" y="5650"/>
                    <a:pt x="92715" y="8686"/>
                    <a:pt x="92968" y="8686"/>
                  </a:cubicBezTo>
                  <a:cubicBezTo>
                    <a:pt x="85365" y="9952"/>
                    <a:pt x="79790" y="16025"/>
                    <a:pt x="79790" y="22604"/>
                  </a:cubicBezTo>
                  <a:cubicBezTo>
                    <a:pt x="79790" y="26653"/>
                    <a:pt x="82578" y="31461"/>
                    <a:pt x="89420" y="31461"/>
                  </a:cubicBezTo>
                  <a:cubicBezTo>
                    <a:pt x="96263" y="31461"/>
                    <a:pt x="103358" y="25641"/>
                    <a:pt x="103358" y="16531"/>
                  </a:cubicBezTo>
                  <a:cubicBezTo>
                    <a:pt x="103358" y="7674"/>
                    <a:pt x="95249" y="83"/>
                    <a:pt x="82324" y="83"/>
                  </a:cubicBezTo>
                  <a:cubicBezTo>
                    <a:pt x="65852" y="83"/>
                    <a:pt x="54701" y="12482"/>
                    <a:pt x="49886" y="19567"/>
                  </a:cubicBezTo>
                  <a:cubicBezTo>
                    <a:pt x="47859" y="8180"/>
                    <a:pt x="38736" y="83"/>
                    <a:pt x="26825" y="83"/>
                  </a:cubicBezTo>
                  <a:cubicBezTo>
                    <a:pt x="15167" y="83"/>
                    <a:pt x="10352" y="9952"/>
                    <a:pt x="8071" y="14506"/>
                  </a:cubicBezTo>
                  <a:cubicBezTo>
                    <a:pt x="3510" y="23110"/>
                    <a:pt x="215" y="38293"/>
                    <a:pt x="215" y="39052"/>
                  </a:cubicBezTo>
                  <a:cubicBezTo>
                    <a:pt x="215" y="41583"/>
                    <a:pt x="2749" y="41583"/>
                    <a:pt x="3256" y="41583"/>
                  </a:cubicBezTo>
                  <a:cubicBezTo>
                    <a:pt x="5790" y="41583"/>
                    <a:pt x="6044" y="41330"/>
                    <a:pt x="7564" y="35763"/>
                  </a:cubicBezTo>
                  <a:cubicBezTo>
                    <a:pt x="11873" y="17796"/>
                    <a:pt x="16941" y="5650"/>
                    <a:pt x="26064" y="5650"/>
                  </a:cubicBezTo>
                  <a:cubicBezTo>
                    <a:pt x="30373" y="5650"/>
                    <a:pt x="33920" y="7674"/>
                    <a:pt x="33920" y="17290"/>
                  </a:cubicBezTo>
                  <a:cubicBezTo>
                    <a:pt x="33920" y="22604"/>
                    <a:pt x="33160" y="25388"/>
                    <a:pt x="29866" y="38546"/>
                  </a:cubicBezTo>
                  <a:lnTo>
                    <a:pt x="15167" y="97001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8D69C24-230B-F001-F454-BB993DF95BA1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149646" y="4446443"/>
              <a:ext cx="58794" cy="253051"/>
            </a:xfrm>
            <a:custGeom>
              <a:avLst/>
              <a:gdLst>
                <a:gd name="connsiteX0" fmla="*/ 59014 w 58794"/>
                <a:gd name="connsiteY0" fmla="*/ 126608 h 253051"/>
                <a:gd name="connsiteX1" fmla="*/ 42288 w 58794"/>
                <a:gd name="connsiteY1" fmla="*/ 47656 h 253051"/>
                <a:gd name="connsiteX2" fmla="*/ 2754 w 58794"/>
                <a:gd name="connsiteY2" fmla="*/ 83 h 253051"/>
                <a:gd name="connsiteX3" fmla="*/ 220 w 58794"/>
                <a:gd name="connsiteY3" fmla="*/ 2613 h 253051"/>
                <a:gd name="connsiteX4" fmla="*/ 5035 w 58794"/>
                <a:gd name="connsiteY4" fmla="*/ 8433 h 253051"/>
                <a:gd name="connsiteX5" fmla="*/ 44316 w 58794"/>
                <a:gd name="connsiteY5" fmla="*/ 126608 h 253051"/>
                <a:gd name="connsiteX6" fmla="*/ 3514 w 58794"/>
                <a:gd name="connsiteY6" fmla="*/ 246301 h 253051"/>
                <a:gd name="connsiteX7" fmla="*/ 220 w 58794"/>
                <a:gd name="connsiteY7" fmla="*/ 250603 h 253051"/>
                <a:gd name="connsiteX8" fmla="*/ 2754 w 58794"/>
                <a:gd name="connsiteY8" fmla="*/ 253134 h 253051"/>
                <a:gd name="connsiteX9" fmla="*/ 43049 w 58794"/>
                <a:gd name="connsiteY9" fmla="*/ 203789 h 253051"/>
                <a:gd name="connsiteX10" fmla="*/ 59014 w 58794"/>
                <a:gd name="connsiteY10" fmla="*/ 12660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4" h="253051">
                  <a:moveTo>
                    <a:pt x="59014" y="126608"/>
                  </a:moveTo>
                  <a:cubicBezTo>
                    <a:pt x="59014" y="106870"/>
                    <a:pt x="56227" y="76251"/>
                    <a:pt x="42288" y="47656"/>
                  </a:cubicBezTo>
                  <a:cubicBezTo>
                    <a:pt x="27083" y="16531"/>
                    <a:pt x="5288" y="83"/>
                    <a:pt x="2754" y="83"/>
                  </a:cubicBezTo>
                  <a:cubicBezTo>
                    <a:pt x="1234" y="83"/>
                    <a:pt x="220" y="1095"/>
                    <a:pt x="220" y="2613"/>
                  </a:cubicBezTo>
                  <a:cubicBezTo>
                    <a:pt x="220" y="3372"/>
                    <a:pt x="220" y="3878"/>
                    <a:pt x="5035" y="8433"/>
                  </a:cubicBezTo>
                  <a:cubicBezTo>
                    <a:pt x="29870" y="33485"/>
                    <a:pt x="44316" y="73720"/>
                    <a:pt x="44316" y="126608"/>
                  </a:cubicBezTo>
                  <a:cubicBezTo>
                    <a:pt x="44316" y="169880"/>
                    <a:pt x="34939" y="214417"/>
                    <a:pt x="3514" y="246301"/>
                  </a:cubicBezTo>
                  <a:cubicBezTo>
                    <a:pt x="220" y="249338"/>
                    <a:pt x="220" y="249844"/>
                    <a:pt x="220" y="250603"/>
                  </a:cubicBezTo>
                  <a:cubicBezTo>
                    <a:pt x="220" y="252121"/>
                    <a:pt x="1234" y="253134"/>
                    <a:pt x="2754" y="253134"/>
                  </a:cubicBezTo>
                  <a:cubicBezTo>
                    <a:pt x="5288" y="253134"/>
                    <a:pt x="28097" y="235926"/>
                    <a:pt x="43049" y="203789"/>
                  </a:cubicBezTo>
                  <a:cubicBezTo>
                    <a:pt x="55973" y="175953"/>
                    <a:pt x="59014" y="147864"/>
                    <a:pt x="59014" y="12660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1F04061C-A6DF-7BF8-FBE3-DB7ED819D05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328703" y="4269304"/>
              <a:ext cx="124684" cy="607069"/>
            </a:xfrm>
            <a:custGeom>
              <a:avLst/>
              <a:gdLst>
                <a:gd name="connsiteX0" fmla="*/ 124910 w 124684"/>
                <a:gd name="connsiteY0" fmla="*/ 604608 h 607069"/>
                <a:gd name="connsiteX1" fmla="*/ 123896 w 124684"/>
                <a:gd name="connsiteY1" fmla="*/ 602330 h 607069"/>
                <a:gd name="connsiteX2" fmla="*/ 80561 w 124684"/>
                <a:gd name="connsiteY2" fmla="*/ 548683 h 607069"/>
                <a:gd name="connsiteX3" fmla="*/ 21260 w 124684"/>
                <a:gd name="connsiteY3" fmla="*/ 303730 h 607069"/>
                <a:gd name="connsiteX4" fmla="*/ 72198 w 124684"/>
                <a:gd name="connsiteY4" fmla="*/ 72441 h 607069"/>
                <a:gd name="connsiteX5" fmla="*/ 124149 w 124684"/>
                <a:gd name="connsiteY5" fmla="*/ 4623 h 607069"/>
                <a:gd name="connsiteX6" fmla="*/ 124910 w 124684"/>
                <a:gd name="connsiteY6" fmla="*/ 2599 h 607069"/>
                <a:gd name="connsiteX7" fmla="*/ 119588 w 124684"/>
                <a:gd name="connsiteY7" fmla="*/ 68 h 607069"/>
                <a:gd name="connsiteX8" fmla="*/ 111732 w 124684"/>
                <a:gd name="connsiteY8" fmla="*/ 3864 h 607069"/>
                <a:gd name="connsiteX9" fmla="*/ 225 w 124684"/>
                <a:gd name="connsiteY9" fmla="*/ 303477 h 607069"/>
                <a:gd name="connsiteX10" fmla="*/ 87403 w 124684"/>
                <a:gd name="connsiteY10" fmla="*/ 578796 h 607069"/>
                <a:gd name="connsiteX11" fmla="*/ 112492 w 124684"/>
                <a:gd name="connsiteY11" fmla="*/ 604101 h 607069"/>
                <a:gd name="connsiteX12" fmla="*/ 119588 w 124684"/>
                <a:gd name="connsiteY12" fmla="*/ 607138 h 607069"/>
                <a:gd name="connsiteX13" fmla="*/ 124910 w 124684"/>
                <a:gd name="connsiteY13" fmla="*/ 604608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684" h="607069">
                  <a:moveTo>
                    <a:pt x="124910" y="604608"/>
                  </a:moveTo>
                  <a:cubicBezTo>
                    <a:pt x="124910" y="603595"/>
                    <a:pt x="124403" y="603089"/>
                    <a:pt x="123896" y="602330"/>
                  </a:cubicBezTo>
                  <a:cubicBezTo>
                    <a:pt x="114519" y="592967"/>
                    <a:pt x="97540" y="576013"/>
                    <a:pt x="80561" y="548683"/>
                  </a:cubicBezTo>
                  <a:cubicBezTo>
                    <a:pt x="39760" y="483396"/>
                    <a:pt x="21260" y="401154"/>
                    <a:pt x="21260" y="303730"/>
                  </a:cubicBezTo>
                  <a:cubicBezTo>
                    <a:pt x="21260" y="235659"/>
                    <a:pt x="30383" y="147850"/>
                    <a:pt x="72198" y="72441"/>
                  </a:cubicBezTo>
                  <a:cubicBezTo>
                    <a:pt x="92218" y="36508"/>
                    <a:pt x="112999" y="15758"/>
                    <a:pt x="124149" y="4623"/>
                  </a:cubicBezTo>
                  <a:cubicBezTo>
                    <a:pt x="124910" y="3864"/>
                    <a:pt x="124910" y="3358"/>
                    <a:pt x="124910" y="2599"/>
                  </a:cubicBezTo>
                  <a:cubicBezTo>
                    <a:pt x="124910" y="68"/>
                    <a:pt x="123136" y="68"/>
                    <a:pt x="119588" y="68"/>
                  </a:cubicBezTo>
                  <a:cubicBezTo>
                    <a:pt x="116040" y="68"/>
                    <a:pt x="115533" y="68"/>
                    <a:pt x="111732" y="3864"/>
                  </a:cubicBezTo>
                  <a:cubicBezTo>
                    <a:pt x="26835" y="81045"/>
                    <a:pt x="225" y="196942"/>
                    <a:pt x="225" y="303477"/>
                  </a:cubicBezTo>
                  <a:cubicBezTo>
                    <a:pt x="225" y="402926"/>
                    <a:pt x="23034" y="503134"/>
                    <a:pt x="87403" y="578796"/>
                  </a:cubicBezTo>
                  <a:cubicBezTo>
                    <a:pt x="92472" y="584616"/>
                    <a:pt x="102102" y="594992"/>
                    <a:pt x="112492" y="604101"/>
                  </a:cubicBezTo>
                  <a:cubicBezTo>
                    <a:pt x="115533" y="607138"/>
                    <a:pt x="116040" y="607138"/>
                    <a:pt x="119588" y="607138"/>
                  </a:cubicBezTo>
                  <a:cubicBezTo>
                    <a:pt x="123136" y="607138"/>
                    <a:pt x="124910" y="607138"/>
                    <a:pt x="124910" y="60460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2EE786C-CE06-6A6B-18E2-EAE8FC451D1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485094" y="4467699"/>
              <a:ext cx="83629" cy="168531"/>
            </a:xfrm>
            <a:custGeom>
              <a:avLst/>
              <a:gdLst>
                <a:gd name="connsiteX0" fmla="*/ 52185 w 83629"/>
                <a:gd name="connsiteY0" fmla="*/ 6662 h 168531"/>
                <a:gd name="connsiteX1" fmla="*/ 46356 w 83629"/>
                <a:gd name="connsiteY1" fmla="*/ 83 h 168531"/>
                <a:gd name="connsiteX2" fmla="*/ 233 w 83629"/>
                <a:gd name="connsiteY2" fmla="*/ 16278 h 168531"/>
                <a:gd name="connsiteX3" fmla="*/ 233 w 83629"/>
                <a:gd name="connsiteY3" fmla="*/ 24122 h 168531"/>
                <a:gd name="connsiteX4" fmla="*/ 33431 w 83629"/>
                <a:gd name="connsiteY4" fmla="*/ 17543 h 168531"/>
                <a:gd name="connsiteX5" fmla="*/ 33431 w 83629"/>
                <a:gd name="connsiteY5" fmla="*/ 148623 h 168531"/>
                <a:gd name="connsiteX6" fmla="*/ 9863 w 83629"/>
                <a:gd name="connsiteY6" fmla="*/ 160770 h 168531"/>
                <a:gd name="connsiteX7" fmla="*/ 1753 w 83629"/>
                <a:gd name="connsiteY7" fmla="*/ 160770 h 168531"/>
                <a:gd name="connsiteX8" fmla="*/ 1753 w 83629"/>
                <a:gd name="connsiteY8" fmla="*/ 168615 h 168531"/>
                <a:gd name="connsiteX9" fmla="*/ 42808 w 83629"/>
                <a:gd name="connsiteY9" fmla="*/ 167855 h 168531"/>
                <a:gd name="connsiteX10" fmla="*/ 83862 w 83629"/>
                <a:gd name="connsiteY10" fmla="*/ 168615 h 168531"/>
                <a:gd name="connsiteX11" fmla="*/ 83862 w 83629"/>
                <a:gd name="connsiteY11" fmla="*/ 160770 h 168531"/>
                <a:gd name="connsiteX12" fmla="*/ 75753 w 83629"/>
                <a:gd name="connsiteY12" fmla="*/ 160770 h 168531"/>
                <a:gd name="connsiteX13" fmla="*/ 52185 w 83629"/>
                <a:gd name="connsiteY13" fmla="*/ 148623 h 168531"/>
                <a:gd name="connsiteX14" fmla="*/ 52185 w 83629"/>
                <a:gd name="connsiteY14" fmla="*/ 666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629" h="168531">
                  <a:moveTo>
                    <a:pt x="52185" y="6662"/>
                  </a:moveTo>
                  <a:cubicBezTo>
                    <a:pt x="52185" y="589"/>
                    <a:pt x="52185" y="83"/>
                    <a:pt x="46356" y="83"/>
                  </a:cubicBezTo>
                  <a:cubicBezTo>
                    <a:pt x="30644" y="16278"/>
                    <a:pt x="8342" y="16278"/>
                    <a:pt x="233" y="16278"/>
                  </a:cubicBezTo>
                  <a:lnTo>
                    <a:pt x="233" y="24122"/>
                  </a:lnTo>
                  <a:cubicBezTo>
                    <a:pt x="5301" y="24122"/>
                    <a:pt x="20253" y="24122"/>
                    <a:pt x="33431" y="17543"/>
                  </a:cubicBezTo>
                  <a:lnTo>
                    <a:pt x="33431" y="148623"/>
                  </a:lnTo>
                  <a:cubicBezTo>
                    <a:pt x="33431" y="157733"/>
                    <a:pt x="32671" y="160770"/>
                    <a:pt x="9863" y="160770"/>
                  </a:cubicBezTo>
                  <a:lnTo>
                    <a:pt x="1753" y="160770"/>
                  </a:lnTo>
                  <a:lnTo>
                    <a:pt x="1753" y="168615"/>
                  </a:lnTo>
                  <a:cubicBezTo>
                    <a:pt x="10623" y="167855"/>
                    <a:pt x="32671" y="167855"/>
                    <a:pt x="42808" y="167855"/>
                  </a:cubicBezTo>
                  <a:cubicBezTo>
                    <a:pt x="52945" y="167855"/>
                    <a:pt x="74993" y="167855"/>
                    <a:pt x="83862" y="168615"/>
                  </a:cubicBezTo>
                  <a:lnTo>
                    <a:pt x="83862" y="160770"/>
                  </a:lnTo>
                  <a:lnTo>
                    <a:pt x="75753" y="160770"/>
                  </a:lnTo>
                  <a:cubicBezTo>
                    <a:pt x="52945" y="160770"/>
                    <a:pt x="52185" y="157986"/>
                    <a:pt x="52185" y="148623"/>
                  </a:cubicBezTo>
                  <a:lnTo>
                    <a:pt x="52185" y="666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12409F8-2363-135A-DE52-78B9CC5B6CF8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666601" y="4567907"/>
              <a:ext cx="154841" cy="10122"/>
            </a:xfrm>
            <a:custGeom>
              <a:avLst/>
              <a:gdLst>
                <a:gd name="connsiteX0" fmla="*/ 146212 w 154841"/>
                <a:gd name="connsiteY0" fmla="*/ 10205 h 10122"/>
                <a:gd name="connsiteX1" fmla="*/ 155082 w 154841"/>
                <a:gd name="connsiteY1" fmla="*/ 5144 h 10122"/>
                <a:gd name="connsiteX2" fmla="*/ 146212 w 154841"/>
                <a:gd name="connsiteY2" fmla="*/ 83 h 10122"/>
                <a:gd name="connsiteX3" fmla="*/ 9110 w 154841"/>
                <a:gd name="connsiteY3" fmla="*/ 83 h 10122"/>
                <a:gd name="connsiteX4" fmla="*/ 240 w 154841"/>
                <a:gd name="connsiteY4" fmla="*/ 5144 h 10122"/>
                <a:gd name="connsiteX5" fmla="*/ 9110 w 154841"/>
                <a:gd name="connsiteY5" fmla="*/ 10205 h 10122"/>
                <a:gd name="connsiteX6" fmla="*/ 146212 w 154841"/>
                <a:gd name="connsiteY6" fmla="*/ 10205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841" h="10122">
                  <a:moveTo>
                    <a:pt x="146212" y="10205"/>
                  </a:moveTo>
                  <a:cubicBezTo>
                    <a:pt x="150520" y="10205"/>
                    <a:pt x="155082" y="10205"/>
                    <a:pt x="155082" y="5144"/>
                  </a:cubicBezTo>
                  <a:cubicBezTo>
                    <a:pt x="155082" y="83"/>
                    <a:pt x="150520" y="83"/>
                    <a:pt x="146212" y="83"/>
                  </a:cubicBezTo>
                  <a:lnTo>
                    <a:pt x="9110" y="83"/>
                  </a:lnTo>
                  <a:cubicBezTo>
                    <a:pt x="4802" y="83"/>
                    <a:pt x="240" y="83"/>
                    <a:pt x="240" y="5144"/>
                  </a:cubicBezTo>
                  <a:cubicBezTo>
                    <a:pt x="240" y="10205"/>
                    <a:pt x="4802" y="10205"/>
                    <a:pt x="9110" y="10205"/>
                  </a:cubicBezTo>
                  <a:lnTo>
                    <a:pt x="146212" y="10205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48793CD-5A39-F9E3-9DAF-DA3D0340CDF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9256180" y="4296508"/>
              <a:ext cx="101115" cy="174099"/>
            </a:xfrm>
            <a:custGeom>
              <a:avLst/>
              <a:gdLst>
                <a:gd name="connsiteX0" fmla="*/ 101379 w 101115"/>
                <a:gd name="connsiteY0" fmla="*/ 117745 h 174099"/>
                <a:gd name="connsiteX1" fmla="*/ 53229 w 101115"/>
                <a:gd name="connsiteY1" fmla="*/ 62326 h 174099"/>
                <a:gd name="connsiteX2" fmla="*/ 21044 w 101115"/>
                <a:gd name="connsiteY2" fmla="*/ 75232 h 174099"/>
                <a:gd name="connsiteX3" fmla="*/ 21044 w 101115"/>
                <a:gd name="connsiteY3" fmla="*/ 25887 h 174099"/>
                <a:gd name="connsiteX4" fmla="*/ 42585 w 101115"/>
                <a:gd name="connsiteY4" fmla="*/ 29177 h 174099"/>
                <a:gd name="connsiteX5" fmla="*/ 91496 w 101115"/>
                <a:gd name="connsiteY5" fmla="*/ 2859 h 174099"/>
                <a:gd name="connsiteX6" fmla="*/ 88962 w 101115"/>
                <a:gd name="connsiteY6" fmla="*/ 76 h 174099"/>
                <a:gd name="connsiteX7" fmla="*/ 86934 w 101115"/>
                <a:gd name="connsiteY7" fmla="*/ 835 h 174099"/>
                <a:gd name="connsiteX8" fmla="*/ 52469 w 101115"/>
                <a:gd name="connsiteY8" fmla="*/ 8173 h 174099"/>
                <a:gd name="connsiteX9" fmla="*/ 18763 w 101115"/>
                <a:gd name="connsiteY9" fmla="*/ 1088 h 174099"/>
                <a:gd name="connsiteX10" fmla="*/ 15722 w 101115"/>
                <a:gd name="connsiteY10" fmla="*/ 329 h 174099"/>
                <a:gd name="connsiteX11" fmla="*/ 13188 w 101115"/>
                <a:gd name="connsiteY11" fmla="*/ 6402 h 174099"/>
                <a:gd name="connsiteX12" fmla="*/ 13188 w 101115"/>
                <a:gd name="connsiteY12" fmla="*/ 81305 h 174099"/>
                <a:gd name="connsiteX13" fmla="*/ 16736 w 101115"/>
                <a:gd name="connsiteY13" fmla="*/ 87885 h 174099"/>
                <a:gd name="connsiteX14" fmla="*/ 20031 w 101115"/>
                <a:gd name="connsiteY14" fmla="*/ 85607 h 174099"/>
                <a:gd name="connsiteX15" fmla="*/ 52722 w 101115"/>
                <a:gd name="connsiteY15" fmla="*/ 67893 h 174099"/>
                <a:gd name="connsiteX16" fmla="*/ 74263 w 101115"/>
                <a:gd name="connsiteY16" fmla="*/ 84089 h 174099"/>
                <a:gd name="connsiteX17" fmla="*/ 78825 w 101115"/>
                <a:gd name="connsiteY17" fmla="*/ 115973 h 174099"/>
                <a:gd name="connsiteX18" fmla="*/ 72743 w 101115"/>
                <a:gd name="connsiteY18" fmla="*/ 150641 h 174099"/>
                <a:gd name="connsiteX19" fmla="*/ 45626 w 101115"/>
                <a:gd name="connsiteY19" fmla="*/ 167089 h 174099"/>
                <a:gd name="connsiteX20" fmla="*/ 8373 w 101115"/>
                <a:gd name="connsiteY20" fmla="*/ 138748 h 174099"/>
                <a:gd name="connsiteX21" fmla="*/ 12681 w 101115"/>
                <a:gd name="connsiteY21" fmla="*/ 139254 h 174099"/>
                <a:gd name="connsiteX22" fmla="*/ 25352 w 101115"/>
                <a:gd name="connsiteY22" fmla="*/ 126854 h 174099"/>
                <a:gd name="connsiteX23" fmla="*/ 12681 w 101115"/>
                <a:gd name="connsiteY23" fmla="*/ 114455 h 174099"/>
                <a:gd name="connsiteX24" fmla="*/ 264 w 101115"/>
                <a:gd name="connsiteY24" fmla="*/ 127867 h 174099"/>
                <a:gd name="connsiteX25" fmla="*/ 46133 w 101115"/>
                <a:gd name="connsiteY25" fmla="*/ 174175 h 174099"/>
                <a:gd name="connsiteX26" fmla="*/ 101379 w 101115"/>
                <a:gd name="connsiteY26" fmla="*/ 117745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1115" h="174099">
                  <a:moveTo>
                    <a:pt x="101379" y="117745"/>
                  </a:moveTo>
                  <a:cubicBezTo>
                    <a:pt x="101379" y="87631"/>
                    <a:pt x="80599" y="62326"/>
                    <a:pt x="53229" y="62326"/>
                  </a:cubicBezTo>
                  <a:cubicBezTo>
                    <a:pt x="41065" y="62326"/>
                    <a:pt x="30167" y="66375"/>
                    <a:pt x="21044" y="75232"/>
                  </a:cubicBezTo>
                  <a:lnTo>
                    <a:pt x="21044" y="25887"/>
                  </a:lnTo>
                  <a:cubicBezTo>
                    <a:pt x="26113" y="27405"/>
                    <a:pt x="34476" y="29177"/>
                    <a:pt x="42585" y="29177"/>
                  </a:cubicBezTo>
                  <a:cubicBezTo>
                    <a:pt x="73756" y="29177"/>
                    <a:pt x="91496" y="6149"/>
                    <a:pt x="91496" y="2859"/>
                  </a:cubicBezTo>
                  <a:cubicBezTo>
                    <a:pt x="91496" y="1341"/>
                    <a:pt x="90736" y="76"/>
                    <a:pt x="88962" y="76"/>
                  </a:cubicBezTo>
                  <a:cubicBezTo>
                    <a:pt x="88708" y="76"/>
                    <a:pt x="88201" y="76"/>
                    <a:pt x="86934" y="835"/>
                  </a:cubicBezTo>
                  <a:cubicBezTo>
                    <a:pt x="81866" y="3112"/>
                    <a:pt x="69448" y="8173"/>
                    <a:pt x="52469" y="8173"/>
                  </a:cubicBezTo>
                  <a:cubicBezTo>
                    <a:pt x="42332" y="8173"/>
                    <a:pt x="30674" y="6402"/>
                    <a:pt x="18763" y="1088"/>
                  </a:cubicBezTo>
                  <a:cubicBezTo>
                    <a:pt x="16736" y="329"/>
                    <a:pt x="16229" y="329"/>
                    <a:pt x="15722" y="329"/>
                  </a:cubicBezTo>
                  <a:cubicBezTo>
                    <a:pt x="13188" y="329"/>
                    <a:pt x="13188" y="2353"/>
                    <a:pt x="13188" y="6402"/>
                  </a:cubicBezTo>
                  <a:lnTo>
                    <a:pt x="13188" y="81305"/>
                  </a:lnTo>
                  <a:cubicBezTo>
                    <a:pt x="13188" y="85860"/>
                    <a:pt x="13188" y="87885"/>
                    <a:pt x="16736" y="87885"/>
                  </a:cubicBezTo>
                  <a:cubicBezTo>
                    <a:pt x="18510" y="87885"/>
                    <a:pt x="19017" y="87125"/>
                    <a:pt x="20031" y="85607"/>
                  </a:cubicBezTo>
                  <a:cubicBezTo>
                    <a:pt x="22818" y="81558"/>
                    <a:pt x="32195" y="67893"/>
                    <a:pt x="52722" y="67893"/>
                  </a:cubicBezTo>
                  <a:cubicBezTo>
                    <a:pt x="65900" y="67893"/>
                    <a:pt x="72236" y="79534"/>
                    <a:pt x="74263" y="84089"/>
                  </a:cubicBezTo>
                  <a:cubicBezTo>
                    <a:pt x="78318" y="93452"/>
                    <a:pt x="78825" y="103321"/>
                    <a:pt x="78825" y="115973"/>
                  </a:cubicBezTo>
                  <a:cubicBezTo>
                    <a:pt x="78825" y="124830"/>
                    <a:pt x="78825" y="140013"/>
                    <a:pt x="72743" y="150641"/>
                  </a:cubicBezTo>
                  <a:cubicBezTo>
                    <a:pt x="66660" y="160510"/>
                    <a:pt x="57284" y="167089"/>
                    <a:pt x="45626" y="167089"/>
                  </a:cubicBezTo>
                  <a:cubicBezTo>
                    <a:pt x="27126" y="167089"/>
                    <a:pt x="12681" y="153678"/>
                    <a:pt x="8373" y="138748"/>
                  </a:cubicBezTo>
                  <a:cubicBezTo>
                    <a:pt x="9133" y="139001"/>
                    <a:pt x="9894" y="139254"/>
                    <a:pt x="12681" y="139254"/>
                  </a:cubicBezTo>
                  <a:cubicBezTo>
                    <a:pt x="21044" y="139254"/>
                    <a:pt x="25352" y="132928"/>
                    <a:pt x="25352" y="126854"/>
                  </a:cubicBezTo>
                  <a:cubicBezTo>
                    <a:pt x="25352" y="120781"/>
                    <a:pt x="21044" y="114455"/>
                    <a:pt x="12681" y="114455"/>
                  </a:cubicBezTo>
                  <a:cubicBezTo>
                    <a:pt x="9133" y="114455"/>
                    <a:pt x="264" y="116226"/>
                    <a:pt x="264" y="127867"/>
                  </a:cubicBezTo>
                  <a:cubicBezTo>
                    <a:pt x="264" y="149629"/>
                    <a:pt x="17750" y="174175"/>
                    <a:pt x="46133" y="174175"/>
                  </a:cubicBezTo>
                  <a:cubicBezTo>
                    <a:pt x="75530" y="174175"/>
                    <a:pt x="101379" y="149882"/>
                    <a:pt x="101379" y="117745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0ADFD96-9BBA-99C3-D920-1879B61A2D7B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373009" y="4286639"/>
              <a:ext cx="98074" cy="181437"/>
            </a:xfrm>
            <a:custGeom>
              <a:avLst/>
              <a:gdLst>
                <a:gd name="connsiteX0" fmla="*/ 1536 w 98074"/>
                <a:gd name="connsiteY0" fmla="*/ 153425 h 181437"/>
                <a:gd name="connsiteX1" fmla="*/ 269 w 98074"/>
                <a:gd name="connsiteY1" fmla="*/ 155955 h 181437"/>
                <a:gd name="connsiteX2" fmla="*/ 3310 w 98074"/>
                <a:gd name="connsiteY2" fmla="*/ 159245 h 181437"/>
                <a:gd name="connsiteX3" fmla="*/ 12433 w 98074"/>
                <a:gd name="connsiteY3" fmla="*/ 151400 h 181437"/>
                <a:gd name="connsiteX4" fmla="*/ 21556 w 98074"/>
                <a:gd name="connsiteY4" fmla="*/ 142797 h 181437"/>
                <a:gd name="connsiteX5" fmla="*/ 49939 w 98074"/>
                <a:gd name="connsiteY5" fmla="*/ 181513 h 181437"/>
                <a:gd name="connsiteX6" fmla="*/ 74268 w 98074"/>
                <a:gd name="connsiteY6" fmla="*/ 171897 h 181437"/>
                <a:gd name="connsiteX7" fmla="*/ 89727 w 98074"/>
                <a:gd name="connsiteY7" fmla="*/ 156967 h 181437"/>
                <a:gd name="connsiteX8" fmla="*/ 86686 w 98074"/>
                <a:gd name="connsiteY8" fmla="*/ 153931 h 181437"/>
                <a:gd name="connsiteX9" fmla="*/ 83391 w 98074"/>
                <a:gd name="connsiteY9" fmla="*/ 156208 h 181437"/>
                <a:gd name="connsiteX10" fmla="*/ 50446 w 98074"/>
                <a:gd name="connsiteY10" fmla="*/ 175946 h 181437"/>
                <a:gd name="connsiteX11" fmla="*/ 34987 w 98074"/>
                <a:gd name="connsiteY11" fmla="*/ 143050 h 181437"/>
                <a:gd name="connsiteX12" fmla="*/ 36255 w 98074"/>
                <a:gd name="connsiteY12" fmla="*/ 128626 h 181437"/>
                <a:gd name="connsiteX13" fmla="*/ 41830 w 98074"/>
                <a:gd name="connsiteY13" fmla="*/ 122299 h 181437"/>
                <a:gd name="connsiteX14" fmla="*/ 98343 w 98074"/>
                <a:gd name="connsiteY14" fmla="*/ 19814 h 181437"/>
                <a:gd name="connsiteX15" fmla="*/ 83391 w 98074"/>
                <a:gd name="connsiteY15" fmla="*/ 76 h 181437"/>
                <a:gd name="connsiteX16" fmla="*/ 41070 w 98074"/>
                <a:gd name="connsiteY16" fmla="*/ 47649 h 181437"/>
                <a:gd name="connsiteX17" fmla="*/ 21049 w 98074"/>
                <a:gd name="connsiteY17" fmla="*/ 134952 h 181437"/>
                <a:gd name="connsiteX18" fmla="*/ 1536 w 98074"/>
                <a:gd name="connsiteY18" fmla="*/ 153425 h 181437"/>
                <a:gd name="connsiteX19" fmla="*/ 37522 w 98074"/>
                <a:gd name="connsiteY19" fmla="*/ 117998 h 181437"/>
                <a:gd name="connsiteX20" fmla="*/ 63371 w 98074"/>
                <a:gd name="connsiteY20" fmla="*/ 29430 h 181437"/>
                <a:gd name="connsiteX21" fmla="*/ 83645 w 98074"/>
                <a:gd name="connsiteY21" fmla="*/ 5643 h 181437"/>
                <a:gd name="connsiteX22" fmla="*/ 92261 w 98074"/>
                <a:gd name="connsiteY22" fmla="*/ 18802 h 181437"/>
                <a:gd name="connsiteX23" fmla="*/ 37522 w 98074"/>
                <a:gd name="connsiteY23" fmla="*/ 117998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074" h="181437">
                  <a:moveTo>
                    <a:pt x="1536" y="153425"/>
                  </a:moveTo>
                  <a:cubicBezTo>
                    <a:pt x="1029" y="154184"/>
                    <a:pt x="269" y="154943"/>
                    <a:pt x="269" y="155955"/>
                  </a:cubicBezTo>
                  <a:cubicBezTo>
                    <a:pt x="269" y="157220"/>
                    <a:pt x="1789" y="159245"/>
                    <a:pt x="3310" y="159245"/>
                  </a:cubicBezTo>
                  <a:cubicBezTo>
                    <a:pt x="4577" y="159245"/>
                    <a:pt x="5337" y="158486"/>
                    <a:pt x="12433" y="151400"/>
                  </a:cubicBezTo>
                  <a:cubicBezTo>
                    <a:pt x="14460" y="149629"/>
                    <a:pt x="19529" y="144821"/>
                    <a:pt x="21556" y="142797"/>
                  </a:cubicBezTo>
                  <a:cubicBezTo>
                    <a:pt x="24090" y="162788"/>
                    <a:pt x="31440" y="181513"/>
                    <a:pt x="49939" y="181513"/>
                  </a:cubicBezTo>
                  <a:cubicBezTo>
                    <a:pt x="60076" y="181513"/>
                    <a:pt x="68946" y="175693"/>
                    <a:pt x="74268" y="171897"/>
                  </a:cubicBezTo>
                  <a:cubicBezTo>
                    <a:pt x="77816" y="169367"/>
                    <a:pt x="89727" y="159498"/>
                    <a:pt x="89727" y="156967"/>
                  </a:cubicBezTo>
                  <a:cubicBezTo>
                    <a:pt x="89727" y="156208"/>
                    <a:pt x="88967" y="153931"/>
                    <a:pt x="86686" y="153931"/>
                  </a:cubicBezTo>
                  <a:cubicBezTo>
                    <a:pt x="85926" y="153931"/>
                    <a:pt x="85672" y="154184"/>
                    <a:pt x="83391" y="156208"/>
                  </a:cubicBezTo>
                  <a:cubicBezTo>
                    <a:pt x="67172" y="172151"/>
                    <a:pt x="57796" y="175946"/>
                    <a:pt x="50446" y="175946"/>
                  </a:cubicBezTo>
                  <a:cubicBezTo>
                    <a:pt x="39042" y="175946"/>
                    <a:pt x="34987" y="162788"/>
                    <a:pt x="34987" y="143050"/>
                  </a:cubicBezTo>
                  <a:cubicBezTo>
                    <a:pt x="34987" y="141531"/>
                    <a:pt x="35494" y="129891"/>
                    <a:pt x="36255" y="128626"/>
                  </a:cubicBezTo>
                  <a:cubicBezTo>
                    <a:pt x="36761" y="127867"/>
                    <a:pt x="36761" y="127360"/>
                    <a:pt x="41830" y="122299"/>
                  </a:cubicBezTo>
                  <a:cubicBezTo>
                    <a:pt x="62357" y="101802"/>
                    <a:pt x="98343" y="59037"/>
                    <a:pt x="98343" y="19814"/>
                  </a:cubicBezTo>
                  <a:cubicBezTo>
                    <a:pt x="98343" y="15512"/>
                    <a:pt x="98343" y="76"/>
                    <a:pt x="83391" y="76"/>
                  </a:cubicBezTo>
                  <a:cubicBezTo>
                    <a:pt x="62357" y="76"/>
                    <a:pt x="43604" y="41829"/>
                    <a:pt x="41070" y="47649"/>
                  </a:cubicBezTo>
                  <a:cubicBezTo>
                    <a:pt x="28905" y="75232"/>
                    <a:pt x="21049" y="104839"/>
                    <a:pt x="21049" y="134952"/>
                  </a:cubicBezTo>
                  <a:lnTo>
                    <a:pt x="1536" y="153425"/>
                  </a:lnTo>
                  <a:close/>
                  <a:moveTo>
                    <a:pt x="37522" y="117998"/>
                  </a:moveTo>
                  <a:cubicBezTo>
                    <a:pt x="38029" y="115214"/>
                    <a:pt x="48926" y="59037"/>
                    <a:pt x="63371" y="29430"/>
                  </a:cubicBezTo>
                  <a:cubicBezTo>
                    <a:pt x="70213" y="15765"/>
                    <a:pt x="75535" y="5643"/>
                    <a:pt x="83645" y="5643"/>
                  </a:cubicBezTo>
                  <a:cubicBezTo>
                    <a:pt x="92261" y="5643"/>
                    <a:pt x="92261" y="14753"/>
                    <a:pt x="92261" y="18802"/>
                  </a:cubicBezTo>
                  <a:cubicBezTo>
                    <a:pt x="92261" y="61061"/>
                    <a:pt x="49686" y="105345"/>
                    <a:pt x="37522" y="11799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A80CC80-914D-03A2-FDC0-57E6B93F5BFA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929400" y="4567907"/>
              <a:ext cx="860524" cy="10121"/>
            </a:xfrm>
            <a:custGeom>
              <a:avLst/>
              <a:gdLst>
                <a:gd name="connsiteX0" fmla="*/ 0 w 860524"/>
                <a:gd name="connsiteY0" fmla="*/ 0 h 10121"/>
                <a:gd name="connsiteX1" fmla="*/ 860525 w 860524"/>
                <a:gd name="connsiteY1" fmla="*/ 0 h 10121"/>
                <a:gd name="connsiteX2" fmla="*/ 860525 w 860524"/>
                <a:gd name="connsiteY2" fmla="*/ 10122 h 10121"/>
                <a:gd name="connsiteX3" fmla="*/ 1 w 860524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524" h="10121">
                  <a:moveTo>
                    <a:pt x="0" y="0"/>
                  </a:moveTo>
                  <a:lnTo>
                    <a:pt x="860525" y="0"/>
                  </a:lnTo>
                  <a:lnTo>
                    <a:pt x="860525" y="10122"/>
                  </a:lnTo>
                  <a:lnTo>
                    <a:pt x="1" y="10122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4191DAD-FC40-7969-821B-E96BB78CD0E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8942071" y="4641279"/>
              <a:ext cx="101115" cy="168531"/>
            </a:xfrm>
            <a:custGeom>
              <a:avLst/>
              <a:gdLst>
                <a:gd name="connsiteX0" fmla="*/ 19765 w 101115"/>
                <a:gd name="connsiteY0" fmla="*/ 149136 h 168531"/>
                <a:gd name="connsiteX1" fmla="*/ 46628 w 101115"/>
                <a:gd name="connsiteY1" fmla="*/ 123072 h 168531"/>
                <a:gd name="connsiteX2" fmla="*/ 101367 w 101115"/>
                <a:gd name="connsiteY2" fmla="*/ 49181 h 168531"/>
                <a:gd name="connsiteX3" fmla="*/ 47641 w 101115"/>
                <a:gd name="connsiteY3" fmla="*/ 89 h 168531"/>
                <a:gd name="connsiteX4" fmla="*/ 251 w 101115"/>
                <a:gd name="connsiteY4" fmla="*/ 45892 h 168531"/>
                <a:gd name="connsiteX5" fmla="*/ 13683 w 101115"/>
                <a:gd name="connsiteY5" fmla="*/ 60062 h 168531"/>
                <a:gd name="connsiteX6" fmla="*/ 26861 w 101115"/>
                <a:gd name="connsiteY6" fmla="*/ 46651 h 168531"/>
                <a:gd name="connsiteX7" fmla="*/ 13429 w 101115"/>
                <a:gd name="connsiteY7" fmla="*/ 33492 h 168531"/>
                <a:gd name="connsiteX8" fmla="*/ 10135 w 101115"/>
                <a:gd name="connsiteY8" fmla="*/ 33745 h 168531"/>
                <a:gd name="connsiteX9" fmla="*/ 44347 w 101115"/>
                <a:gd name="connsiteY9" fmla="*/ 7934 h 168531"/>
                <a:gd name="connsiteX10" fmla="*/ 78306 w 101115"/>
                <a:gd name="connsiteY10" fmla="*/ 49181 h 168531"/>
                <a:gd name="connsiteX11" fmla="*/ 51696 w 101115"/>
                <a:gd name="connsiteY11" fmla="*/ 105106 h 168531"/>
                <a:gd name="connsiteX12" fmla="*/ 3039 w 101115"/>
                <a:gd name="connsiteY12" fmla="*/ 159258 h 168531"/>
                <a:gd name="connsiteX13" fmla="*/ 251 w 101115"/>
                <a:gd name="connsiteY13" fmla="*/ 168621 h 168531"/>
                <a:gd name="connsiteX14" fmla="*/ 94271 w 101115"/>
                <a:gd name="connsiteY14" fmla="*/ 168621 h 168531"/>
                <a:gd name="connsiteX15" fmla="*/ 101367 w 101115"/>
                <a:gd name="connsiteY15" fmla="*/ 124590 h 168531"/>
                <a:gd name="connsiteX16" fmla="*/ 95031 w 101115"/>
                <a:gd name="connsiteY16" fmla="*/ 124590 h 168531"/>
                <a:gd name="connsiteX17" fmla="*/ 89456 w 101115"/>
                <a:gd name="connsiteY17" fmla="*/ 147112 h 168531"/>
                <a:gd name="connsiteX18" fmla="*/ 65381 w 101115"/>
                <a:gd name="connsiteY18" fmla="*/ 149136 h 168531"/>
                <a:gd name="connsiteX19" fmla="*/ 19765 w 101115"/>
                <a:gd name="connsiteY19" fmla="*/ 149136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115" h="168531">
                  <a:moveTo>
                    <a:pt x="19765" y="149136"/>
                  </a:moveTo>
                  <a:lnTo>
                    <a:pt x="46628" y="123072"/>
                  </a:lnTo>
                  <a:cubicBezTo>
                    <a:pt x="86162" y="88151"/>
                    <a:pt x="101367" y="74486"/>
                    <a:pt x="101367" y="49181"/>
                  </a:cubicBezTo>
                  <a:cubicBezTo>
                    <a:pt x="101367" y="20333"/>
                    <a:pt x="78559" y="89"/>
                    <a:pt x="47641" y="89"/>
                  </a:cubicBezTo>
                  <a:cubicBezTo>
                    <a:pt x="19004" y="89"/>
                    <a:pt x="251" y="23370"/>
                    <a:pt x="251" y="45892"/>
                  </a:cubicBezTo>
                  <a:cubicBezTo>
                    <a:pt x="251" y="60062"/>
                    <a:pt x="12922" y="60062"/>
                    <a:pt x="13683" y="60062"/>
                  </a:cubicBezTo>
                  <a:cubicBezTo>
                    <a:pt x="17991" y="60062"/>
                    <a:pt x="26861" y="57026"/>
                    <a:pt x="26861" y="46651"/>
                  </a:cubicBezTo>
                  <a:cubicBezTo>
                    <a:pt x="26861" y="40071"/>
                    <a:pt x="22299" y="33492"/>
                    <a:pt x="13429" y="33492"/>
                  </a:cubicBezTo>
                  <a:cubicBezTo>
                    <a:pt x="11402" y="33492"/>
                    <a:pt x="10895" y="33492"/>
                    <a:pt x="10135" y="33745"/>
                  </a:cubicBezTo>
                  <a:cubicBezTo>
                    <a:pt x="15963" y="17297"/>
                    <a:pt x="29648" y="7934"/>
                    <a:pt x="44347" y="7934"/>
                  </a:cubicBezTo>
                  <a:cubicBezTo>
                    <a:pt x="67408" y="7934"/>
                    <a:pt x="78306" y="28431"/>
                    <a:pt x="78306" y="49181"/>
                  </a:cubicBezTo>
                  <a:cubicBezTo>
                    <a:pt x="78306" y="69425"/>
                    <a:pt x="65634" y="89416"/>
                    <a:pt x="51696" y="105106"/>
                  </a:cubicBezTo>
                  <a:lnTo>
                    <a:pt x="3039" y="159258"/>
                  </a:lnTo>
                  <a:cubicBezTo>
                    <a:pt x="251" y="162042"/>
                    <a:pt x="251" y="162548"/>
                    <a:pt x="251" y="168621"/>
                  </a:cubicBezTo>
                  <a:lnTo>
                    <a:pt x="94271" y="168621"/>
                  </a:lnTo>
                  <a:lnTo>
                    <a:pt x="101367" y="124590"/>
                  </a:lnTo>
                  <a:lnTo>
                    <a:pt x="95031" y="124590"/>
                  </a:lnTo>
                  <a:cubicBezTo>
                    <a:pt x="93764" y="132182"/>
                    <a:pt x="91990" y="143316"/>
                    <a:pt x="89456" y="147112"/>
                  </a:cubicBezTo>
                  <a:cubicBezTo>
                    <a:pt x="87682" y="149136"/>
                    <a:pt x="70956" y="149136"/>
                    <a:pt x="65381" y="149136"/>
                  </a:cubicBezTo>
                  <a:lnTo>
                    <a:pt x="19765" y="14913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B04795A-9822-9002-1F04-84C42BEE320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081201" y="4620023"/>
              <a:ext cx="58794" cy="253051"/>
            </a:xfrm>
            <a:custGeom>
              <a:avLst/>
              <a:gdLst>
                <a:gd name="connsiteX0" fmla="*/ 59050 w 58794"/>
                <a:gd name="connsiteY0" fmla="*/ 250610 h 253051"/>
                <a:gd name="connsiteX1" fmla="*/ 54742 w 58794"/>
                <a:gd name="connsiteY1" fmla="*/ 245043 h 253051"/>
                <a:gd name="connsiteX2" fmla="*/ 14955 w 58794"/>
                <a:gd name="connsiteY2" fmla="*/ 126615 h 253051"/>
                <a:gd name="connsiteX3" fmla="*/ 55756 w 58794"/>
                <a:gd name="connsiteY3" fmla="*/ 6922 h 253051"/>
                <a:gd name="connsiteX4" fmla="*/ 59050 w 58794"/>
                <a:gd name="connsiteY4" fmla="*/ 2620 h 253051"/>
                <a:gd name="connsiteX5" fmla="*/ 56516 w 58794"/>
                <a:gd name="connsiteY5" fmla="*/ 89 h 253051"/>
                <a:gd name="connsiteX6" fmla="*/ 16222 w 58794"/>
                <a:gd name="connsiteY6" fmla="*/ 49434 h 253051"/>
                <a:gd name="connsiteX7" fmla="*/ 256 w 58794"/>
                <a:gd name="connsiteY7" fmla="*/ 126615 h 253051"/>
                <a:gd name="connsiteX8" fmla="*/ 16982 w 58794"/>
                <a:gd name="connsiteY8" fmla="*/ 205567 h 253051"/>
                <a:gd name="connsiteX9" fmla="*/ 56516 w 58794"/>
                <a:gd name="connsiteY9" fmla="*/ 253140 h 253051"/>
                <a:gd name="connsiteX10" fmla="*/ 59050 w 58794"/>
                <a:gd name="connsiteY10" fmla="*/ 25061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4" h="253051">
                  <a:moveTo>
                    <a:pt x="59050" y="250610"/>
                  </a:moveTo>
                  <a:cubicBezTo>
                    <a:pt x="59050" y="249851"/>
                    <a:pt x="59050" y="249345"/>
                    <a:pt x="54742" y="245043"/>
                  </a:cubicBezTo>
                  <a:cubicBezTo>
                    <a:pt x="23064" y="213158"/>
                    <a:pt x="14955" y="165332"/>
                    <a:pt x="14955" y="126615"/>
                  </a:cubicBezTo>
                  <a:cubicBezTo>
                    <a:pt x="14955" y="82584"/>
                    <a:pt x="24585" y="38553"/>
                    <a:pt x="55756" y="6922"/>
                  </a:cubicBezTo>
                  <a:cubicBezTo>
                    <a:pt x="59050" y="3885"/>
                    <a:pt x="59050" y="3379"/>
                    <a:pt x="59050" y="2620"/>
                  </a:cubicBezTo>
                  <a:cubicBezTo>
                    <a:pt x="59050" y="849"/>
                    <a:pt x="58037" y="89"/>
                    <a:pt x="56516" y="89"/>
                  </a:cubicBezTo>
                  <a:cubicBezTo>
                    <a:pt x="53982" y="89"/>
                    <a:pt x="31174" y="17297"/>
                    <a:pt x="16222" y="49434"/>
                  </a:cubicBezTo>
                  <a:cubicBezTo>
                    <a:pt x="3297" y="77270"/>
                    <a:pt x="256" y="105359"/>
                    <a:pt x="256" y="126615"/>
                  </a:cubicBezTo>
                  <a:cubicBezTo>
                    <a:pt x="256" y="146353"/>
                    <a:pt x="3044" y="176972"/>
                    <a:pt x="16982" y="205567"/>
                  </a:cubicBezTo>
                  <a:cubicBezTo>
                    <a:pt x="32187" y="236692"/>
                    <a:pt x="53982" y="253140"/>
                    <a:pt x="56516" y="253140"/>
                  </a:cubicBezTo>
                  <a:cubicBezTo>
                    <a:pt x="58037" y="253140"/>
                    <a:pt x="59050" y="252381"/>
                    <a:pt x="59050" y="250610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F8B1FCC-95D8-1C98-63EF-CEA9BB482CBC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162015" y="4697963"/>
              <a:ext cx="103143" cy="114632"/>
            </a:xfrm>
            <a:custGeom>
              <a:avLst/>
              <a:gdLst>
                <a:gd name="connsiteX0" fmla="*/ 15212 w 103143"/>
                <a:gd name="connsiteY0" fmla="*/ 97008 h 114632"/>
                <a:gd name="connsiteX1" fmla="*/ 12931 w 103143"/>
                <a:gd name="connsiteY1" fmla="*/ 107889 h 114632"/>
                <a:gd name="connsiteX2" fmla="*/ 20280 w 103143"/>
                <a:gd name="connsiteY2" fmla="*/ 114722 h 114632"/>
                <a:gd name="connsiteX3" fmla="*/ 29657 w 103143"/>
                <a:gd name="connsiteY3" fmla="*/ 107636 h 114632"/>
                <a:gd name="connsiteX4" fmla="*/ 39794 w 103143"/>
                <a:gd name="connsiteY4" fmla="*/ 67654 h 114632"/>
                <a:gd name="connsiteX5" fmla="*/ 47904 w 103143"/>
                <a:gd name="connsiteY5" fmla="*/ 34757 h 114632"/>
                <a:gd name="connsiteX6" fmla="*/ 62095 w 103143"/>
                <a:gd name="connsiteY6" fmla="*/ 14007 h 114632"/>
                <a:gd name="connsiteX7" fmla="*/ 82369 w 103143"/>
                <a:gd name="connsiteY7" fmla="*/ 5656 h 114632"/>
                <a:gd name="connsiteX8" fmla="*/ 93013 w 103143"/>
                <a:gd name="connsiteY8" fmla="*/ 8693 h 114632"/>
                <a:gd name="connsiteX9" fmla="*/ 79835 w 103143"/>
                <a:gd name="connsiteY9" fmla="*/ 22611 h 114632"/>
                <a:gd name="connsiteX10" fmla="*/ 89465 w 103143"/>
                <a:gd name="connsiteY10" fmla="*/ 31468 h 114632"/>
                <a:gd name="connsiteX11" fmla="*/ 103403 w 103143"/>
                <a:gd name="connsiteY11" fmla="*/ 16538 h 114632"/>
                <a:gd name="connsiteX12" fmla="*/ 82369 w 103143"/>
                <a:gd name="connsiteY12" fmla="*/ 89 h 114632"/>
                <a:gd name="connsiteX13" fmla="*/ 49931 w 103143"/>
                <a:gd name="connsiteY13" fmla="*/ 19574 h 114632"/>
                <a:gd name="connsiteX14" fmla="*/ 26869 w 103143"/>
                <a:gd name="connsiteY14" fmla="*/ 89 h 114632"/>
                <a:gd name="connsiteX15" fmla="*/ 8116 w 103143"/>
                <a:gd name="connsiteY15" fmla="*/ 14513 h 114632"/>
                <a:gd name="connsiteX16" fmla="*/ 260 w 103143"/>
                <a:gd name="connsiteY16" fmla="*/ 39059 h 114632"/>
                <a:gd name="connsiteX17" fmla="*/ 3301 w 103143"/>
                <a:gd name="connsiteY17" fmla="*/ 41590 h 114632"/>
                <a:gd name="connsiteX18" fmla="*/ 7609 w 103143"/>
                <a:gd name="connsiteY18" fmla="*/ 35770 h 114632"/>
                <a:gd name="connsiteX19" fmla="*/ 26109 w 103143"/>
                <a:gd name="connsiteY19" fmla="*/ 5656 h 114632"/>
                <a:gd name="connsiteX20" fmla="*/ 33965 w 103143"/>
                <a:gd name="connsiteY20" fmla="*/ 17297 h 114632"/>
                <a:gd name="connsiteX21" fmla="*/ 29911 w 103143"/>
                <a:gd name="connsiteY21" fmla="*/ 38553 h 114632"/>
                <a:gd name="connsiteX22" fmla="*/ 15212 w 103143"/>
                <a:gd name="connsiteY22" fmla="*/ 9700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143" h="114632">
                  <a:moveTo>
                    <a:pt x="15212" y="97008"/>
                  </a:moveTo>
                  <a:cubicBezTo>
                    <a:pt x="14452" y="100804"/>
                    <a:pt x="12931" y="106624"/>
                    <a:pt x="12931" y="107889"/>
                  </a:cubicBezTo>
                  <a:cubicBezTo>
                    <a:pt x="12931" y="112444"/>
                    <a:pt x="16479" y="114722"/>
                    <a:pt x="20280" y="114722"/>
                  </a:cubicBezTo>
                  <a:cubicBezTo>
                    <a:pt x="23322" y="114722"/>
                    <a:pt x="27883" y="112697"/>
                    <a:pt x="29657" y="107636"/>
                  </a:cubicBezTo>
                  <a:cubicBezTo>
                    <a:pt x="30164" y="106624"/>
                    <a:pt x="38780" y="72209"/>
                    <a:pt x="39794" y="67654"/>
                  </a:cubicBezTo>
                  <a:cubicBezTo>
                    <a:pt x="41821" y="59303"/>
                    <a:pt x="46383" y="41590"/>
                    <a:pt x="47904" y="34757"/>
                  </a:cubicBezTo>
                  <a:cubicBezTo>
                    <a:pt x="48917" y="31468"/>
                    <a:pt x="56013" y="19574"/>
                    <a:pt x="62095" y="14007"/>
                  </a:cubicBezTo>
                  <a:cubicBezTo>
                    <a:pt x="64123" y="12236"/>
                    <a:pt x="71472" y="5656"/>
                    <a:pt x="82369" y="5656"/>
                  </a:cubicBezTo>
                  <a:cubicBezTo>
                    <a:pt x="88958" y="5656"/>
                    <a:pt x="92759" y="8693"/>
                    <a:pt x="93013" y="8693"/>
                  </a:cubicBezTo>
                  <a:cubicBezTo>
                    <a:pt x="85410" y="9958"/>
                    <a:pt x="79835" y="16032"/>
                    <a:pt x="79835" y="22611"/>
                  </a:cubicBezTo>
                  <a:cubicBezTo>
                    <a:pt x="79835" y="26660"/>
                    <a:pt x="82623" y="31468"/>
                    <a:pt x="89465" y="31468"/>
                  </a:cubicBezTo>
                  <a:cubicBezTo>
                    <a:pt x="96307" y="31468"/>
                    <a:pt x="103403" y="25648"/>
                    <a:pt x="103403" y="16538"/>
                  </a:cubicBezTo>
                  <a:cubicBezTo>
                    <a:pt x="103403" y="7681"/>
                    <a:pt x="95294" y="89"/>
                    <a:pt x="82369" y="89"/>
                  </a:cubicBezTo>
                  <a:cubicBezTo>
                    <a:pt x="65897" y="89"/>
                    <a:pt x="54746" y="12489"/>
                    <a:pt x="49931" y="19574"/>
                  </a:cubicBezTo>
                  <a:cubicBezTo>
                    <a:pt x="47904" y="8187"/>
                    <a:pt x="38780" y="89"/>
                    <a:pt x="26869" y="89"/>
                  </a:cubicBezTo>
                  <a:cubicBezTo>
                    <a:pt x="15212" y="89"/>
                    <a:pt x="10397" y="9958"/>
                    <a:pt x="8116" y="14513"/>
                  </a:cubicBezTo>
                  <a:cubicBezTo>
                    <a:pt x="3555" y="23117"/>
                    <a:pt x="260" y="38300"/>
                    <a:pt x="260" y="39059"/>
                  </a:cubicBezTo>
                  <a:cubicBezTo>
                    <a:pt x="260" y="41590"/>
                    <a:pt x="2794" y="41590"/>
                    <a:pt x="3301" y="41590"/>
                  </a:cubicBezTo>
                  <a:cubicBezTo>
                    <a:pt x="5835" y="41590"/>
                    <a:pt x="6089" y="41337"/>
                    <a:pt x="7609" y="35770"/>
                  </a:cubicBezTo>
                  <a:cubicBezTo>
                    <a:pt x="11917" y="17803"/>
                    <a:pt x="16986" y="5656"/>
                    <a:pt x="26109" y="5656"/>
                  </a:cubicBezTo>
                  <a:cubicBezTo>
                    <a:pt x="30417" y="5656"/>
                    <a:pt x="33965" y="7681"/>
                    <a:pt x="33965" y="17297"/>
                  </a:cubicBezTo>
                  <a:cubicBezTo>
                    <a:pt x="33965" y="22611"/>
                    <a:pt x="33205" y="25394"/>
                    <a:pt x="29911" y="38553"/>
                  </a:cubicBezTo>
                  <a:lnTo>
                    <a:pt x="15212" y="97008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5D792C0-A8F6-EF2B-8DDF-C8F66C255539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346546" y="4662283"/>
              <a:ext cx="168526" cy="168531"/>
            </a:xfrm>
            <a:custGeom>
              <a:avLst/>
              <a:gdLst>
                <a:gd name="connsiteX0" fmla="*/ 89725 w 168526"/>
                <a:gd name="connsiteY0" fmla="*/ 89416 h 168531"/>
                <a:gd name="connsiteX1" fmla="*/ 160430 w 168526"/>
                <a:gd name="connsiteY1" fmla="*/ 89416 h 168531"/>
                <a:gd name="connsiteX2" fmla="*/ 168793 w 168526"/>
                <a:gd name="connsiteY2" fmla="*/ 84355 h 168531"/>
                <a:gd name="connsiteX3" fmla="*/ 160430 w 168526"/>
                <a:gd name="connsiteY3" fmla="*/ 79294 h 168531"/>
                <a:gd name="connsiteX4" fmla="*/ 89725 w 168526"/>
                <a:gd name="connsiteY4" fmla="*/ 79294 h 168531"/>
                <a:gd name="connsiteX5" fmla="*/ 89725 w 168526"/>
                <a:gd name="connsiteY5" fmla="*/ 8440 h 168531"/>
                <a:gd name="connsiteX6" fmla="*/ 84657 w 168526"/>
                <a:gd name="connsiteY6" fmla="*/ 89 h 168531"/>
                <a:gd name="connsiteX7" fmla="*/ 79588 w 168526"/>
                <a:gd name="connsiteY7" fmla="*/ 8440 h 168531"/>
                <a:gd name="connsiteX8" fmla="*/ 79588 w 168526"/>
                <a:gd name="connsiteY8" fmla="*/ 79294 h 168531"/>
                <a:gd name="connsiteX9" fmla="*/ 8630 w 168526"/>
                <a:gd name="connsiteY9" fmla="*/ 79294 h 168531"/>
                <a:gd name="connsiteX10" fmla="*/ 267 w 168526"/>
                <a:gd name="connsiteY10" fmla="*/ 84355 h 168531"/>
                <a:gd name="connsiteX11" fmla="*/ 8630 w 168526"/>
                <a:gd name="connsiteY11" fmla="*/ 89416 h 168531"/>
                <a:gd name="connsiteX12" fmla="*/ 79588 w 168526"/>
                <a:gd name="connsiteY12" fmla="*/ 89416 h 168531"/>
                <a:gd name="connsiteX13" fmla="*/ 79588 w 168526"/>
                <a:gd name="connsiteY13" fmla="*/ 160271 h 168531"/>
                <a:gd name="connsiteX14" fmla="*/ 84657 w 168526"/>
                <a:gd name="connsiteY14" fmla="*/ 168621 h 168531"/>
                <a:gd name="connsiteX15" fmla="*/ 89725 w 168526"/>
                <a:gd name="connsiteY15" fmla="*/ 160271 h 168531"/>
                <a:gd name="connsiteX16" fmla="*/ 89725 w 168526"/>
                <a:gd name="connsiteY16" fmla="*/ 89416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26" h="168531">
                  <a:moveTo>
                    <a:pt x="89725" y="89416"/>
                  </a:moveTo>
                  <a:lnTo>
                    <a:pt x="160430" y="89416"/>
                  </a:lnTo>
                  <a:cubicBezTo>
                    <a:pt x="163978" y="89416"/>
                    <a:pt x="168793" y="89416"/>
                    <a:pt x="168793" y="84355"/>
                  </a:cubicBezTo>
                  <a:cubicBezTo>
                    <a:pt x="168793" y="79294"/>
                    <a:pt x="163978" y="79294"/>
                    <a:pt x="160430" y="79294"/>
                  </a:cubicBezTo>
                  <a:lnTo>
                    <a:pt x="89725" y="79294"/>
                  </a:lnTo>
                  <a:lnTo>
                    <a:pt x="89725" y="8440"/>
                  </a:lnTo>
                  <a:cubicBezTo>
                    <a:pt x="89725" y="4897"/>
                    <a:pt x="89725" y="89"/>
                    <a:pt x="84657" y="89"/>
                  </a:cubicBezTo>
                  <a:cubicBezTo>
                    <a:pt x="79588" y="89"/>
                    <a:pt x="79588" y="4897"/>
                    <a:pt x="79588" y="8440"/>
                  </a:cubicBezTo>
                  <a:lnTo>
                    <a:pt x="79588" y="79294"/>
                  </a:lnTo>
                  <a:lnTo>
                    <a:pt x="8630" y="79294"/>
                  </a:lnTo>
                  <a:cubicBezTo>
                    <a:pt x="5082" y="79294"/>
                    <a:pt x="267" y="79294"/>
                    <a:pt x="267" y="84355"/>
                  </a:cubicBezTo>
                  <a:cubicBezTo>
                    <a:pt x="267" y="89416"/>
                    <a:pt x="5082" y="89416"/>
                    <a:pt x="8630" y="89416"/>
                  </a:cubicBezTo>
                  <a:lnTo>
                    <a:pt x="79588" y="89416"/>
                  </a:lnTo>
                  <a:lnTo>
                    <a:pt x="79588" y="160271"/>
                  </a:lnTo>
                  <a:cubicBezTo>
                    <a:pt x="79588" y="163813"/>
                    <a:pt x="79588" y="168621"/>
                    <a:pt x="84657" y="168621"/>
                  </a:cubicBezTo>
                  <a:cubicBezTo>
                    <a:pt x="89725" y="168621"/>
                    <a:pt x="89725" y="163813"/>
                    <a:pt x="89725" y="160271"/>
                  </a:cubicBezTo>
                  <a:lnTo>
                    <a:pt x="89725" y="8941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2854D20-0CB1-F242-59CB-56D168916E00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588565" y="4631410"/>
              <a:ext cx="98074" cy="181437"/>
            </a:xfrm>
            <a:custGeom>
              <a:avLst/>
              <a:gdLst>
                <a:gd name="connsiteX0" fmla="*/ 1544 w 98074"/>
                <a:gd name="connsiteY0" fmla="*/ 153438 h 181437"/>
                <a:gd name="connsiteX1" fmla="*/ 277 w 98074"/>
                <a:gd name="connsiteY1" fmla="*/ 155969 h 181437"/>
                <a:gd name="connsiteX2" fmla="*/ 3318 w 98074"/>
                <a:gd name="connsiteY2" fmla="*/ 159258 h 181437"/>
                <a:gd name="connsiteX3" fmla="*/ 12441 w 98074"/>
                <a:gd name="connsiteY3" fmla="*/ 151414 h 181437"/>
                <a:gd name="connsiteX4" fmla="*/ 21565 w 98074"/>
                <a:gd name="connsiteY4" fmla="*/ 142810 h 181437"/>
                <a:gd name="connsiteX5" fmla="*/ 49948 w 98074"/>
                <a:gd name="connsiteY5" fmla="*/ 181527 h 181437"/>
                <a:gd name="connsiteX6" fmla="*/ 74277 w 98074"/>
                <a:gd name="connsiteY6" fmla="*/ 171911 h 181437"/>
                <a:gd name="connsiteX7" fmla="*/ 89735 w 98074"/>
                <a:gd name="connsiteY7" fmla="*/ 156981 h 181437"/>
                <a:gd name="connsiteX8" fmla="*/ 86694 w 98074"/>
                <a:gd name="connsiteY8" fmla="*/ 153944 h 181437"/>
                <a:gd name="connsiteX9" fmla="*/ 83400 w 98074"/>
                <a:gd name="connsiteY9" fmla="*/ 156222 h 181437"/>
                <a:gd name="connsiteX10" fmla="*/ 50455 w 98074"/>
                <a:gd name="connsiteY10" fmla="*/ 175960 h 181437"/>
                <a:gd name="connsiteX11" fmla="*/ 34996 w 98074"/>
                <a:gd name="connsiteY11" fmla="*/ 143063 h 181437"/>
                <a:gd name="connsiteX12" fmla="*/ 36263 w 98074"/>
                <a:gd name="connsiteY12" fmla="*/ 128639 h 181437"/>
                <a:gd name="connsiteX13" fmla="*/ 41838 w 98074"/>
                <a:gd name="connsiteY13" fmla="*/ 122313 h 181437"/>
                <a:gd name="connsiteX14" fmla="*/ 98352 w 98074"/>
                <a:gd name="connsiteY14" fmla="*/ 19827 h 181437"/>
                <a:gd name="connsiteX15" fmla="*/ 83400 w 98074"/>
                <a:gd name="connsiteY15" fmla="*/ 89 h 181437"/>
                <a:gd name="connsiteX16" fmla="*/ 41078 w 98074"/>
                <a:gd name="connsiteY16" fmla="*/ 47663 h 181437"/>
                <a:gd name="connsiteX17" fmla="*/ 21058 w 98074"/>
                <a:gd name="connsiteY17" fmla="*/ 134966 h 181437"/>
                <a:gd name="connsiteX18" fmla="*/ 1544 w 98074"/>
                <a:gd name="connsiteY18" fmla="*/ 153438 h 181437"/>
                <a:gd name="connsiteX19" fmla="*/ 37530 w 98074"/>
                <a:gd name="connsiteY19" fmla="*/ 118011 h 181437"/>
                <a:gd name="connsiteX20" fmla="*/ 63379 w 98074"/>
                <a:gd name="connsiteY20" fmla="*/ 29443 h 181437"/>
                <a:gd name="connsiteX21" fmla="*/ 83653 w 98074"/>
                <a:gd name="connsiteY21" fmla="*/ 5656 h 181437"/>
                <a:gd name="connsiteX22" fmla="*/ 92270 w 98074"/>
                <a:gd name="connsiteY22" fmla="*/ 18815 h 181437"/>
                <a:gd name="connsiteX23" fmla="*/ 37530 w 98074"/>
                <a:gd name="connsiteY23" fmla="*/ 118011 h 18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8074" h="181437">
                  <a:moveTo>
                    <a:pt x="1544" y="153438"/>
                  </a:moveTo>
                  <a:cubicBezTo>
                    <a:pt x="1037" y="154197"/>
                    <a:pt x="277" y="154957"/>
                    <a:pt x="277" y="155969"/>
                  </a:cubicBezTo>
                  <a:cubicBezTo>
                    <a:pt x="277" y="157234"/>
                    <a:pt x="1798" y="159258"/>
                    <a:pt x="3318" y="159258"/>
                  </a:cubicBezTo>
                  <a:cubicBezTo>
                    <a:pt x="4585" y="159258"/>
                    <a:pt x="5345" y="158499"/>
                    <a:pt x="12441" y="151414"/>
                  </a:cubicBezTo>
                  <a:cubicBezTo>
                    <a:pt x="14469" y="149643"/>
                    <a:pt x="19537" y="144835"/>
                    <a:pt x="21565" y="142810"/>
                  </a:cubicBezTo>
                  <a:cubicBezTo>
                    <a:pt x="24099" y="162801"/>
                    <a:pt x="31448" y="181527"/>
                    <a:pt x="49948" y="181527"/>
                  </a:cubicBezTo>
                  <a:cubicBezTo>
                    <a:pt x="60085" y="181527"/>
                    <a:pt x="68955" y="175707"/>
                    <a:pt x="74277" y="171911"/>
                  </a:cubicBezTo>
                  <a:cubicBezTo>
                    <a:pt x="77824" y="169381"/>
                    <a:pt x="89735" y="159512"/>
                    <a:pt x="89735" y="156981"/>
                  </a:cubicBezTo>
                  <a:cubicBezTo>
                    <a:pt x="89735" y="156222"/>
                    <a:pt x="88975" y="153944"/>
                    <a:pt x="86694" y="153944"/>
                  </a:cubicBezTo>
                  <a:cubicBezTo>
                    <a:pt x="85934" y="153944"/>
                    <a:pt x="85681" y="154197"/>
                    <a:pt x="83400" y="156222"/>
                  </a:cubicBezTo>
                  <a:cubicBezTo>
                    <a:pt x="67181" y="172164"/>
                    <a:pt x="57804" y="175960"/>
                    <a:pt x="50455" y="175960"/>
                  </a:cubicBezTo>
                  <a:cubicBezTo>
                    <a:pt x="39051" y="175960"/>
                    <a:pt x="34996" y="162801"/>
                    <a:pt x="34996" y="143063"/>
                  </a:cubicBezTo>
                  <a:cubicBezTo>
                    <a:pt x="34996" y="141545"/>
                    <a:pt x="35503" y="129905"/>
                    <a:pt x="36263" y="128639"/>
                  </a:cubicBezTo>
                  <a:cubicBezTo>
                    <a:pt x="36770" y="127880"/>
                    <a:pt x="36770" y="127374"/>
                    <a:pt x="41838" y="122313"/>
                  </a:cubicBezTo>
                  <a:cubicBezTo>
                    <a:pt x="62366" y="101816"/>
                    <a:pt x="98352" y="59050"/>
                    <a:pt x="98352" y="19827"/>
                  </a:cubicBezTo>
                  <a:cubicBezTo>
                    <a:pt x="98352" y="15525"/>
                    <a:pt x="98352" y="89"/>
                    <a:pt x="83400" y="89"/>
                  </a:cubicBezTo>
                  <a:cubicBezTo>
                    <a:pt x="62366" y="89"/>
                    <a:pt x="43612" y="41843"/>
                    <a:pt x="41078" y="47663"/>
                  </a:cubicBezTo>
                  <a:cubicBezTo>
                    <a:pt x="28914" y="75246"/>
                    <a:pt x="21058" y="104853"/>
                    <a:pt x="21058" y="134966"/>
                  </a:cubicBezTo>
                  <a:lnTo>
                    <a:pt x="1544" y="153438"/>
                  </a:lnTo>
                  <a:close/>
                  <a:moveTo>
                    <a:pt x="37530" y="118011"/>
                  </a:moveTo>
                  <a:cubicBezTo>
                    <a:pt x="38037" y="115228"/>
                    <a:pt x="48934" y="59050"/>
                    <a:pt x="63379" y="29443"/>
                  </a:cubicBezTo>
                  <a:cubicBezTo>
                    <a:pt x="70222" y="15779"/>
                    <a:pt x="75544" y="5656"/>
                    <a:pt x="83653" y="5656"/>
                  </a:cubicBezTo>
                  <a:cubicBezTo>
                    <a:pt x="92270" y="5656"/>
                    <a:pt x="92270" y="14766"/>
                    <a:pt x="92270" y="18815"/>
                  </a:cubicBezTo>
                  <a:cubicBezTo>
                    <a:pt x="92270" y="61075"/>
                    <a:pt x="49695" y="105359"/>
                    <a:pt x="37530" y="118011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6F4A952-D169-26FE-907A-54913CA151C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9705816" y="4620023"/>
              <a:ext cx="58794" cy="253051"/>
            </a:xfrm>
            <a:custGeom>
              <a:avLst/>
              <a:gdLst>
                <a:gd name="connsiteX0" fmla="*/ 59075 w 58794"/>
                <a:gd name="connsiteY0" fmla="*/ 126615 h 253051"/>
                <a:gd name="connsiteX1" fmla="*/ 42349 w 58794"/>
                <a:gd name="connsiteY1" fmla="*/ 47663 h 253051"/>
                <a:gd name="connsiteX2" fmla="*/ 2815 w 58794"/>
                <a:gd name="connsiteY2" fmla="*/ 89 h 253051"/>
                <a:gd name="connsiteX3" fmla="*/ 281 w 58794"/>
                <a:gd name="connsiteY3" fmla="*/ 2620 h 253051"/>
                <a:gd name="connsiteX4" fmla="*/ 5096 w 58794"/>
                <a:gd name="connsiteY4" fmla="*/ 8440 h 253051"/>
                <a:gd name="connsiteX5" fmla="*/ 44377 w 58794"/>
                <a:gd name="connsiteY5" fmla="*/ 126615 h 253051"/>
                <a:gd name="connsiteX6" fmla="*/ 3576 w 58794"/>
                <a:gd name="connsiteY6" fmla="*/ 246308 h 253051"/>
                <a:gd name="connsiteX7" fmla="*/ 281 w 58794"/>
                <a:gd name="connsiteY7" fmla="*/ 250610 h 253051"/>
                <a:gd name="connsiteX8" fmla="*/ 2815 w 58794"/>
                <a:gd name="connsiteY8" fmla="*/ 253140 h 253051"/>
                <a:gd name="connsiteX9" fmla="*/ 43110 w 58794"/>
                <a:gd name="connsiteY9" fmla="*/ 203795 h 253051"/>
                <a:gd name="connsiteX10" fmla="*/ 59075 w 58794"/>
                <a:gd name="connsiteY10" fmla="*/ 12661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4" h="253051">
                  <a:moveTo>
                    <a:pt x="59075" y="126615"/>
                  </a:moveTo>
                  <a:cubicBezTo>
                    <a:pt x="59075" y="106877"/>
                    <a:pt x="56288" y="76258"/>
                    <a:pt x="42349" y="47663"/>
                  </a:cubicBezTo>
                  <a:cubicBezTo>
                    <a:pt x="27144" y="16538"/>
                    <a:pt x="5350" y="89"/>
                    <a:pt x="2815" y="89"/>
                  </a:cubicBezTo>
                  <a:cubicBezTo>
                    <a:pt x="1295" y="89"/>
                    <a:pt x="281" y="1102"/>
                    <a:pt x="281" y="2620"/>
                  </a:cubicBezTo>
                  <a:cubicBezTo>
                    <a:pt x="281" y="3379"/>
                    <a:pt x="281" y="3885"/>
                    <a:pt x="5096" y="8440"/>
                  </a:cubicBezTo>
                  <a:cubicBezTo>
                    <a:pt x="29932" y="33492"/>
                    <a:pt x="44377" y="73727"/>
                    <a:pt x="44377" y="126615"/>
                  </a:cubicBezTo>
                  <a:cubicBezTo>
                    <a:pt x="44377" y="169887"/>
                    <a:pt x="35000" y="214424"/>
                    <a:pt x="3576" y="246308"/>
                  </a:cubicBezTo>
                  <a:cubicBezTo>
                    <a:pt x="281" y="249345"/>
                    <a:pt x="281" y="249851"/>
                    <a:pt x="281" y="250610"/>
                  </a:cubicBezTo>
                  <a:cubicBezTo>
                    <a:pt x="281" y="252128"/>
                    <a:pt x="1295" y="253140"/>
                    <a:pt x="2815" y="253140"/>
                  </a:cubicBezTo>
                  <a:cubicBezTo>
                    <a:pt x="5350" y="253140"/>
                    <a:pt x="28158" y="235933"/>
                    <a:pt x="43110" y="203795"/>
                  </a:cubicBezTo>
                  <a:cubicBezTo>
                    <a:pt x="56034" y="175960"/>
                    <a:pt x="59075" y="147871"/>
                    <a:pt x="59075" y="126615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BF30BC4-41C7-BA42-2EEA-D36226E8C922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870934" y="4522864"/>
              <a:ext cx="82869" cy="116150"/>
            </a:xfrm>
            <a:custGeom>
              <a:avLst/>
              <a:gdLst>
                <a:gd name="connsiteX0" fmla="*/ 44637 w 82869"/>
                <a:gd name="connsiteY0" fmla="*/ 64358 h 116150"/>
                <a:gd name="connsiteX1" fmla="*/ 70993 w 82869"/>
                <a:gd name="connsiteY1" fmla="*/ 87638 h 116150"/>
                <a:gd name="connsiteX2" fmla="*/ 42356 w 82869"/>
                <a:gd name="connsiteY2" fmla="*/ 110666 h 116150"/>
                <a:gd name="connsiteX3" fmla="*/ 7130 w 82869"/>
                <a:gd name="connsiteY3" fmla="*/ 74733 h 116150"/>
                <a:gd name="connsiteX4" fmla="*/ 3582 w 82869"/>
                <a:gd name="connsiteY4" fmla="*/ 70431 h 116150"/>
                <a:gd name="connsiteX5" fmla="*/ 288 w 82869"/>
                <a:gd name="connsiteY5" fmla="*/ 76757 h 116150"/>
                <a:gd name="connsiteX6" fmla="*/ 288 w 82869"/>
                <a:gd name="connsiteY6" fmla="*/ 110160 h 116150"/>
                <a:gd name="connsiteX7" fmla="*/ 3076 w 82869"/>
                <a:gd name="connsiteY7" fmla="*/ 116233 h 116150"/>
                <a:gd name="connsiteX8" fmla="*/ 9411 w 82869"/>
                <a:gd name="connsiteY8" fmla="*/ 111172 h 116150"/>
                <a:gd name="connsiteX9" fmla="*/ 14480 w 82869"/>
                <a:gd name="connsiteY9" fmla="*/ 105352 h 116150"/>
                <a:gd name="connsiteX10" fmla="*/ 42356 w 82869"/>
                <a:gd name="connsiteY10" fmla="*/ 116233 h 116150"/>
                <a:gd name="connsiteX11" fmla="*/ 83157 w 82869"/>
                <a:gd name="connsiteY11" fmla="*/ 81059 h 116150"/>
                <a:gd name="connsiteX12" fmla="*/ 72513 w 82869"/>
                <a:gd name="connsiteY12" fmla="*/ 57019 h 116150"/>
                <a:gd name="connsiteX13" fmla="*/ 43623 w 82869"/>
                <a:gd name="connsiteY13" fmla="*/ 44873 h 116150"/>
                <a:gd name="connsiteX14" fmla="*/ 12452 w 82869"/>
                <a:gd name="connsiteY14" fmla="*/ 24122 h 116150"/>
                <a:gd name="connsiteX15" fmla="*/ 40836 w 82869"/>
                <a:gd name="connsiteY15" fmla="*/ 4890 h 116150"/>
                <a:gd name="connsiteX16" fmla="*/ 70486 w 82869"/>
                <a:gd name="connsiteY16" fmla="*/ 35510 h 116150"/>
                <a:gd name="connsiteX17" fmla="*/ 73527 w 82869"/>
                <a:gd name="connsiteY17" fmla="*/ 37787 h 116150"/>
                <a:gd name="connsiteX18" fmla="*/ 76822 w 82869"/>
                <a:gd name="connsiteY18" fmla="*/ 31714 h 116150"/>
                <a:gd name="connsiteX19" fmla="*/ 76822 w 82869"/>
                <a:gd name="connsiteY19" fmla="*/ 6156 h 116150"/>
                <a:gd name="connsiteX20" fmla="*/ 74034 w 82869"/>
                <a:gd name="connsiteY20" fmla="*/ 83 h 116150"/>
                <a:gd name="connsiteX21" fmla="*/ 68966 w 82869"/>
                <a:gd name="connsiteY21" fmla="*/ 3119 h 116150"/>
                <a:gd name="connsiteX22" fmla="*/ 64657 w 82869"/>
                <a:gd name="connsiteY22" fmla="*/ 7168 h 116150"/>
                <a:gd name="connsiteX23" fmla="*/ 40836 w 82869"/>
                <a:gd name="connsiteY23" fmla="*/ 83 h 116150"/>
                <a:gd name="connsiteX24" fmla="*/ 288 w 82869"/>
                <a:gd name="connsiteY24" fmla="*/ 31208 h 116150"/>
                <a:gd name="connsiteX25" fmla="*/ 11185 w 82869"/>
                <a:gd name="connsiteY25" fmla="*/ 52717 h 116150"/>
                <a:gd name="connsiteX26" fmla="*/ 44637 w 82869"/>
                <a:gd name="connsiteY26" fmla="*/ 6435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869" h="116150">
                  <a:moveTo>
                    <a:pt x="44637" y="64358"/>
                  </a:moveTo>
                  <a:cubicBezTo>
                    <a:pt x="50212" y="65370"/>
                    <a:pt x="70993" y="69419"/>
                    <a:pt x="70993" y="87638"/>
                  </a:cubicBezTo>
                  <a:cubicBezTo>
                    <a:pt x="70993" y="100544"/>
                    <a:pt x="62123" y="110666"/>
                    <a:pt x="42356" y="110666"/>
                  </a:cubicBezTo>
                  <a:cubicBezTo>
                    <a:pt x="21069" y="110666"/>
                    <a:pt x="11945" y="96242"/>
                    <a:pt x="7130" y="74733"/>
                  </a:cubicBezTo>
                  <a:cubicBezTo>
                    <a:pt x="6370" y="71443"/>
                    <a:pt x="6117" y="70431"/>
                    <a:pt x="3582" y="70431"/>
                  </a:cubicBezTo>
                  <a:cubicBezTo>
                    <a:pt x="288" y="70431"/>
                    <a:pt x="288" y="72202"/>
                    <a:pt x="288" y="76757"/>
                  </a:cubicBezTo>
                  <a:lnTo>
                    <a:pt x="288" y="110160"/>
                  </a:lnTo>
                  <a:cubicBezTo>
                    <a:pt x="288" y="114462"/>
                    <a:pt x="288" y="116233"/>
                    <a:pt x="3076" y="116233"/>
                  </a:cubicBezTo>
                  <a:cubicBezTo>
                    <a:pt x="4343" y="116233"/>
                    <a:pt x="4596" y="115980"/>
                    <a:pt x="9411" y="111172"/>
                  </a:cubicBezTo>
                  <a:cubicBezTo>
                    <a:pt x="9918" y="110666"/>
                    <a:pt x="9918" y="110160"/>
                    <a:pt x="14480" y="105352"/>
                  </a:cubicBezTo>
                  <a:cubicBezTo>
                    <a:pt x="25630" y="115980"/>
                    <a:pt x="37034" y="116233"/>
                    <a:pt x="42356" y="116233"/>
                  </a:cubicBezTo>
                  <a:cubicBezTo>
                    <a:pt x="71500" y="116233"/>
                    <a:pt x="83157" y="99279"/>
                    <a:pt x="83157" y="81059"/>
                  </a:cubicBezTo>
                  <a:cubicBezTo>
                    <a:pt x="83157" y="67647"/>
                    <a:pt x="75555" y="60056"/>
                    <a:pt x="72513" y="57019"/>
                  </a:cubicBezTo>
                  <a:cubicBezTo>
                    <a:pt x="64151" y="48921"/>
                    <a:pt x="54267" y="46897"/>
                    <a:pt x="43623" y="44873"/>
                  </a:cubicBezTo>
                  <a:cubicBezTo>
                    <a:pt x="29432" y="42089"/>
                    <a:pt x="12452" y="38799"/>
                    <a:pt x="12452" y="24122"/>
                  </a:cubicBezTo>
                  <a:cubicBezTo>
                    <a:pt x="12452" y="15266"/>
                    <a:pt x="19041" y="4890"/>
                    <a:pt x="40836" y="4890"/>
                  </a:cubicBezTo>
                  <a:cubicBezTo>
                    <a:pt x="68712" y="4890"/>
                    <a:pt x="69979" y="27665"/>
                    <a:pt x="70486" y="35510"/>
                  </a:cubicBezTo>
                  <a:cubicBezTo>
                    <a:pt x="70740" y="37787"/>
                    <a:pt x="73020" y="37787"/>
                    <a:pt x="73527" y="37787"/>
                  </a:cubicBezTo>
                  <a:cubicBezTo>
                    <a:pt x="76822" y="37787"/>
                    <a:pt x="76822" y="36522"/>
                    <a:pt x="76822" y="31714"/>
                  </a:cubicBezTo>
                  <a:lnTo>
                    <a:pt x="76822" y="6156"/>
                  </a:lnTo>
                  <a:cubicBezTo>
                    <a:pt x="76822" y="1854"/>
                    <a:pt x="76822" y="83"/>
                    <a:pt x="74034" y="83"/>
                  </a:cubicBezTo>
                  <a:cubicBezTo>
                    <a:pt x="72767" y="83"/>
                    <a:pt x="72260" y="83"/>
                    <a:pt x="68966" y="3119"/>
                  </a:cubicBezTo>
                  <a:cubicBezTo>
                    <a:pt x="68205" y="4131"/>
                    <a:pt x="65671" y="6409"/>
                    <a:pt x="64657" y="7168"/>
                  </a:cubicBezTo>
                  <a:cubicBezTo>
                    <a:pt x="55027" y="83"/>
                    <a:pt x="44637" y="83"/>
                    <a:pt x="40836" y="83"/>
                  </a:cubicBezTo>
                  <a:cubicBezTo>
                    <a:pt x="9918" y="83"/>
                    <a:pt x="288" y="17037"/>
                    <a:pt x="288" y="31208"/>
                  </a:cubicBezTo>
                  <a:cubicBezTo>
                    <a:pt x="288" y="40065"/>
                    <a:pt x="4343" y="47150"/>
                    <a:pt x="11185" y="52717"/>
                  </a:cubicBezTo>
                  <a:cubicBezTo>
                    <a:pt x="19295" y="59296"/>
                    <a:pt x="26390" y="60815"/>
                    <a:pt x="44637" y="64358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91BCB91-C3E5-AB0E-5F91-8874EA8F9CD9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9970895" y="4466940"/>
              <a:ext cx="54232" cy="169291"/>
            </a:xfrm>
            <a:custGeom>
              <a:avLst/>
              <a:gdLst>
                <a:gd name="connsiteX0" fmla="*/ 36785 w 54232"/>
                <a:gd name="connsiteY0" fmla="*/ 57525 h 169291"/>
                <a:gd name="connsiteX1" fmla="*/ 1306 w 54232"/>
                <a:gd name="connsiteY1" fmla="*/ 60309 h 169291"/>
                <a:gd name="connsiteX2" fmla="*/ 1306 w 54232"/>
                <a:gd name="connsiteY2" fmla="*/ 68153 h 169291"/>
                <a:gd name="connsiteX3" fmla="*/ 20059 w 54232"/>
                <a:gd name="connsiteY3" fmla="*/ 82071 h 169291"/>
                <a:gd name="connsiteX4" fmla="*/ 20059 w 54232"/>
                <a:gd name="connsiteY4" fmla="*/ 150142 h 169291"/>
                <a:gd name="connsiteX5" fmla="*/ 292 w 54232"/>
                <a:gd name="connsiteY5" fmla="*/ 161529 h 169291"/>
                <a:gd name="connsiteX6" fmla="*/ 292 w 54232"/>
                <a:gd name="connsiteY6" fmla="*/ 169374 h 169291"/>
                <a:gd name="connsiteX7" fmla="*/ 28168 w 54232"/>
                <a:gd name="connsiteY7" fmla="*/ 168615 h 169291"/>
                <a:gd name="connsiteX8" fmla="*/ 54524 w 54232"/>
                <a:gd name="connsiteY8" fmla="*/ 169374 h 169291"/>
                <a:gd name="connsiteX9" fmla="*/ 54524 w 54232"/>
                <a:gd name="connsiteY9" fmla="*/ 161529 h 169291"/>
                <a:gd name="connsiteX10" fmla="*/ 36785 w 54232"/>
                <a:gd name="connsiteY10" fmla="*/ 150395 h 169291"/>
                <a:gd name="connsiteX11" fmla="*/ 36785 w 54232"/>
                <a:gd name="connsiteY11" fmla="*/ 57525 h 169291"/>
                <a:gd name="connsiteX12" fmla="*/ 37798 w 54232"/>
                <a:gd name="connsiteY12" fmla="*/ 13494 h 169291"/>
                <a:gd name="connsiteX13" fmla="*/ 24367 w 54232"/>
                <a:gd name="connsiteY13" fmla="*/ 83 h 169291"/>
                <a:gd name="connsiteX14" fmla="*/ 10936 w 54232"/>
                <a:gd name="connsiteY14" fmla="*/ 13494 h 169291"/>
                <a:gd name="connsiteX15" fmla="*/ 24367 w 54232"/>
                <a:gd name="connsiteY15" fmla="*/ 26906 h 169291"/>
                <a:gd name="connsiteX16" fmla="*/ 37798 w 54232"/>
                <a:gd name="connsiteY16" fmla="*/ 13494 h 16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32" h="169291">
                  <a:moveTo>
                    <a:pt x="36785" y="57525"/>
                  </a:moveTo>
                  <a:lnTo>
                    <a:pt x="1306" y="60309"/>
                  </a:lnTo>
                  <a:lnTo>
                    <a:pt x="1306" y="68153"/>
                  </a:lnTo>
                  <a:cubicBezTo>
                    <a:pt x="17778" y="68153"/>
                    <a:pt x="20059" y="69672"/>
                    <a:pt x="20059" y="82071"/>
                  </a:cubicBezTo>
                  <a:lnTo>
                    <a:pt x="20059" y="150142"/>
                  </a:lnTo>
                  <a:cubicBezTo>
                    <a:pt x="20059" y="161529"/>
                    <a:pt x="17271" y="161529"/>
                    <a:pt x="292" y="161529"/>
                  </a:cubicBezTo>
                  <a:lnTo>
                    <a:pt x="292" y="169374"/>
                  </a:lnTo>
                  <a:cubicBezTo>
                    <a:pt x="8401" y="169121"/>
                    <a:pt x="22086" y="168615"/>
                    <a:pt x="28168" y="168615"/>
                  </a:cubicBezTo>
                  <a:cubicBezTo>
                    <a:pt x="37038" y="168615"/>
                    <a:pt x="45908" y="169121"/>
                    <a:pt x="54524" y="169374"/>
                  </a:cubicBezTo>
                  <a:lnTo>
                    <a:pt x="54524" y="161529"/>
                  </a:lnTo>
                  <a:cubicBezTo>
                    <a:pt x="37798" y="161529"/>
                    <a:pt x="36785" y="160264"/>
                    <a:pt x="36785" y="150395"/>
                  </a:cubicBezTo>
                  <a:lnTo>
                    <a:pt x="36785" y="57525"/>
                  </a:lnTo>
                  <a:close/>
                  <a:moveTo>
                    <a:pt x="37798" y="13494"/>
                  </a:moveTo>
                  <a:cubicBezTo>
                    <a:pt x="37798" y="5397"/>
                    <a:pt x="31463" y="83"/>
                    <a:pt x="24367" y="83"/>
                  </a:cubicBezTo>
                  <a:cubicBezTo>
                    <a:pt x="16511" y="83"/>
                    <a:pt x="10936" y="6915"/>
                    <a:pt x="10936" y="13494"/>
                  </a:cubicBezTo>
                  <a:cubicBezTo>
                    <a:pt x="10936" y="20327"/>
                    <a:pt x="16511" y="26906"/>
                    <a:pt x="24367" y="26906"/>
                  </a:cubicBezTo>
                  <a:cubicBezTo>
                    <a:pt x="31463" y="26906"/>
                    <a:pt x="37798" y="21592"/>
                    <a:pt x="37798" y="13494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B5B5ADF-20A7-0C58-7D21-E390AF6ABA4D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0041037" y="4524383"/>
              <a:ext cx="127471" cy="111848"/>
            </a:xfrm>
            <a:custGeom>
              <a:avLst/>
              <a:gdLst>
                <a:gd name="connsiteX0" fmla="*/ 20062 w 127471"/>
                <a:gd name="connsiteY0" fmla="*/ 24882 h 111848"/>
                <a:gd name="connsiteX1" fmla="*/ 20062 w 127471"/>
                <a:gd name="connsiteY1" fmla="*/ 92699 h 111848"/>
                <a:gd name="connsiteX2" fmla="*/ 295 w 127471"/>
                <a:gd name="connsiteY2" fmla="*/ 104087 h 111848"/>
                <a:gd name="connsiteX3" fmla="*/ 295 w 127471"/>
                <a:gd name="connsiteY3" fmla="*/ 111931 h 111848"/>
                <a:gd name="connsiteX4" fmla="*/ 28931 w 127471"/>
                <a:gd name="connsiteY4" fmla="*/ 111172 h 111848"/>
                <a:gd name="connsiteX5" fmla="*/ 57315 w 127471"/>
                <a:gd name="connsiteY5" fmla="*/ 111931 h 111848"/>
                <a:gd name="connsiteX6" fmla="*/ 57315 w 127471"/>
                <a:gd name="connsiteY6" fmla="*/ 104087 h 111848"/>
                <a:gd name="connsiteX7" fmla="*/ 37548 w 127471"/>
                <a:gd name="connsiteY7" fmla="*/ 92699 h 111848"/>
                <a:gd name="connsiteX8" fmla="*/ 37548 w 127471"/>
                <a:gd name="connsiteY8" fmla="*/ 46138 h 111848"/>
                <a:gd name="connsiteX9" fmla="*/ 71760 w 127471"/>
                <a:gd name="connsiteY9" fmla="*/ 5650 h 111848"/>
                <a:gd name="connsiteX10" fmla="*/ 90513 w 127471"/>
                <a:gd name="connsiteY10" fmla="*/ 33738 h 111848"/>
                <a:gd name="connsiteX11" fmla="*/ 90513 w 127471"/>
                <a:gd name="connsiteY11" fmla="*/ 92699 h 111848"/>
                <a:gd name="connsiteX12" fmla="*/ 70746 w 127471"/>
                <a:gd name="connsiteY12" fmla="*/ 104087 h 111848"/>
                <a:gd name="connsiteX13" fmla="*/ 70746 w 127471"/>
                <a:gd name="connsiteY13" fmla="*/ 111931 h 111848"/>
                <a:gd name="connsiteX14" fmla="*/ 99383 w 127471"/>
                <a:gd name="connsiteY14" fmla="*/ 111172 h 111848"/>
                <a:gd name="connsiteX15" fmla="*/ 127766 w 127471"/>
                <a:gd name="connsiteY15" fmla="*/ 111931 h 111848"/>
                <a:gd name="connsiteX16" fmla="*/ 127766 w 127471"/>
                <a:gd name="connsiteY16" fmla="*/ 104087 h 111848"/>
                <a:gd name="connsiteX17" fmla="*/ 107999 w 127471"/>
                <a:gd name="connsiteY17" fmla="*/ 96495 h 111848"/>
                <a:gd name="connsiteX18" fmla="*/ 107999 w 127471"/>
                <a:gd name="connsiteY18" fmla="*/ 48162 h 111848"/>
                <a:gd name="connsiteX19" fmla="*/ 100143 w 127471"/>
                <a:gd name="connsiteY19" fmla="*/ 9445 h 111848"/>
                <a:gd name="connsiteX20" fmla="*/ 73534 w 127471"/>
                <a:gd name="connsiteY20" fmla="*/ 83 h 111848"/>
                <a:gd name="connsiteX21" fmla="*/ 36027 w 127471"/>
                <a:gd name="connsiteY21" fmla="*/ 26653 h 111848"/>
                <a:gd name="connsiteX22" fmla="*/ 36027 w 127471"/>
                <a:gd name="connsiteY22" fmla="*/ 83 h 111848"/>
                <a:gd name="connsiteX23" fmla="*/ 295 w 127471"/>
                <a:gd name="connsiteY23" fmla="*/ 2866 h 111848"/>
                <a:gd name="connsiteX24" fmla="*/ 295 w 127471"/>
                <a:gd name="connsiteY24" fmla="*/ 10711 h 111848"/>
                <a:gd name="connsiteX25" fmla="*/ 20062 w 127471"/>
                <a:gd name="connsiteY25" fmla="*/ 24882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471" h="111848">
                  <a:moveTo>
                    <a:pt x="20062" y="24882"/>
                  </a:moveTo>
                  <a:lnTo>
                    <a:pt x="20062" y="92699"/>
                  </a:lnTo>
                  <a:cubicBezTo>
                    <a:pt x="20062" y="104087"/>
                    <a:pt x="17274" y="104087"/>
                    <a:pt x="295" y="104087"/>
                  </a:cubicBezTo>
                  <a:lnTo>
                    <a:pt x="295" y="111931"/>
                  </a:lnTo>
                  <a:cubicBezTo>
                    <a:pt x="9164" y="111678"/>
                    <a:pt x="22089" y="111172"/>
                    <a:pt x="28931" y="111172"/>
                  </a:cubicBezTo>
                  <a:cubicBezTo>
                    <a:pt x="35520" y="111172"/>
                    <a:pt x="48698" y="111678"/>
                    <a:pt x="57315" y="111931"/>
                  </a:cubicBezTo>
                  <a:lnTo>
                    <a:pt x="57315" y="104087"/>
                  </a:lnTo>
                  <a:cubicBezTo>
                    <a:pt x="40335" y="104087"/>
                    <a:pt x="37548" y="104087"/>
                    <a:pt x="37548" y="92699"/>
                  </a:cubicBezTo>
                  <a:lnTo>
                    <a:pt x="37548" y="46138"/>
                  </a:lnTo>
                  <a:cubicBezTo>
                    <a:pt x="37548" y="19821"/>
                    <a:pt x="55541" y="5650"/>
                    <a:pt x="71760" y="5650"/>
                  </a:cubicBezTo>
                  <a:cubicBezTo>
                    <a:pt x="87726" y="5650"/>
                    <a:pt x="90513" y="19314"/>
                    <a:pt x="90513" y="33738"/>
                  </a:cubicBezTo>
                  <a:lnTo>
                    <a:pt x="90513" y="92699"/>
                  </a:lnTo>
                  <a:cubicBezTo>
                    <a:pt x="90513" y="104087"/>
                    <a:pt x="87726" y="104087"/>
                    <a:pt x="70746" y="104087"/>
                  </a:cubicBezTo>
                  <a:lnTo>
                    <a:pt x="70746" y="111931"/>
                  </a:lnTo>
                  <a:cubicBezTo>
                    <a:pt x="79616" y="111678"/>
                    <a:pt x="92541" y="111172"/>
                    <a:pt x="99383" y="111172"/>
                  </a:cubicBezTo>
                  <a:cubicBezTo>
                    <a:pt x="105972" y="111172"/>
                    <a:pt x="119150" y="111678"/>
                    <a:pt x="127766" y="111931"/>
                  </a:cubicBezTo>
                  <a:lnTo>
                    <a:pt x="127766" y="104087"/>
                  </a:lnTo>
                  <a:cubicBezTo>
                    <a:pt x="114588" y="104087"/>
                    <a:pt x="108253" y="104087"/>
                    <a:pt x="107999" y="96495"/>
                  </a:cubicBezTo>
                  <a:lnTo>
                    <a:pt x="107999" y="48162"/>
                  </a:lnTo>
                  <a:cubicBezTo>
                    <a:pt x="107999" y="26400"/>
                    <a:pt x="107999" y="18555"/>
                    <a:pt x="100143" y="9445"/>
                  </a:cubicBezTo>
                  <a:cubicBezTo>
                    <a:pt x="96595" y="5144"/>
                    <a:pt x="88232" y="83"/>
                    <a:pt x="73534" y="83"/>
                  </a:cubicBezTo>
                  <a:cubicBezTo>
                    <a:pt x="55034" y="83"/>
                    <a:pt x="43123" y="10964"/>
                    <a:pt x="36027" y="26653"/>
                  </a:cubicBezTo>
                  <a:lnTo>
                    <a:pt x="36027" y="83"/>
                  </a:lnTo>
                  <a:lnTo>
                    <a:pt x="295" y="2866"/>
                  </a:lnTo>
                  <a:lnTo>
                    <a:pt x="295" y="10711"/>
                  </a:lnTo>
                  <a:cubicBezTo>
                    <a:pt x="18034" y="10711"/>
                    <a:pt x="20062" y="12482"/>
                    <a:pt x="20062" y="24882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62EA820-9999-5A35-39C3-5ECCE1D0A161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184895" y="4412170"/>
              <a:ext cx="78409" cy="117618"/>
            </a:xfrm>
            <a:custGeom>
              <a:avLst/>
              <a:gdLst>
                <a:gd name="connsiteX0" fmla="*/ 78709 w 78409"/>
                <a:gd name="connsiteY0" fmla="*/ 85458 h 117618"/>
                <a:gd name="connsiteX1" fmla="*/ 72678 w 78409"/>
                <a:gd name="connsiteY1" fmla="*/ 85458 h 117618"/>
                <a:gd name="connsiteX2" fmla="*/ 68065 w 78409"/>
                <a:gd name="connsiteY2" fmla="*/ 101577 h 117618"/>
                <a:gd name="connsiteX3" fmla="*/ 50503 w 78409"/>
                <a:gd name="connsiteY3" fmla="*/ 102640 h 117618"/>
                <a:gd name="connsiteX4" fmla="*/ 17862 w 78409"/>
                <a:gd name="connsiteY4" fmla="*/ 102640 h 117618"/>
                <a:gd name="connsiteX5" fmla="*/ 53342 w 78409"/>
                <a:gd name="connsiteY5" fmla="*/ 72881 h 117618"/>
                <a:gd name="connsiteX6" fmla="*/ 78709 w 78409"/>
                <a:gd name="connsiteY6" fmla="*/ 34620 h 117618"/>
                <a:gd name="connsiteX7" fmla="*/ 37199 w 78409"/>
                <a:gd name="connsiteY7" fmla="*/ 78 h 117618"/>
                <a:gd name="connsiteX8" fmla="*/ 300 w 78409"/>
                <a:gd name="connsiteY8" fmla="*/ 31786 h 117618"/>
                <a:gd name="connsiteX9" fmla="*/ 9702 w 78409"/>
                <a:gd name="connsiteY9" fmla="*/ 41705 h 117618"/>
                <a:gd name="connsiteX10" fmla="*/ 19104 w 78409"/>
                <a:gd name="connsiteY10" fmla="*/ 32317 h 117618"/>
                <a:gd name="connsiteX11" fmla="*/ 8638 w 78409"/>
                <a:gd name="connsiteY11" fmla="*/ 22929 h 117618"/>
                <a:gd name="connsiteX12" fmla="*/ 34538 w 78409"/>
                <a:gd name="connsiteY12" fmla="*/ 6455 h 117618"/>
                <a:gd name="connsiteX13" fmla="*/ 61502 w 78409"/>
                <a:gd name="connsiteY13" fmla="*/ 34620 h 117618"/>
                <a:gd name="connsiteX14" fmla="*/ 44827 w 78409"/>
                <a:gd name="connsiteY14" fmla="*/ 68630 h 117618"/>
                <a:gd name="connsiteX15" fmla="*/ 2074 w 78409"/>
                <a:gd name="connsiteY15" fmla="*/ 110788 h 117618"/>
                <a:gd name="connsiteX16" fmla="*/ 300 w 78409"/>
                <a:gd name="connsiteY16" fmla="*/ 117696 h 117618"/>
                <a:gd name="connsiteX17" fmla="*/ 73387 w 78409"/>
                <a:gd name="connsiteY17" fmla="*/ 117696 h 117618"/>
                <a:gd name="connsiteX18" fmla="*/ 78709 w 78409"/>
                <a:gd name="connsiteY18" fmla="*/ 8545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409" h="117618">
                  <a:moveTo>
                    <a:pt x="78709" y="85458"/>
                  </a:moveTo>
                  <a:lnTo>
                    <a:pt x="72678" y="85458"/>
                  </a:lnTo>
                  <a:cubicBezTo>
                    <a:pt x="72146" y="89355"/>
                    <a:pt x="70372" y="99806"/>
                    <a:pt x="68065" y="101577"/>
                  </a:cubicBezTo>
                  <a:cubicBezTo>
                    <a:pt x="66646" y="102640"/>
                    <a:pt x="52987" y="102640"/>
                    <a:pt x="50503" y="102640"/>
                  </a:cubicBezTo>
                  <a:lnTo>
                    <a:pt x="17862" y="102640"/>
                  </a:lnTo>
                  <a:cubicBezTo>
                    <a:pt x="36489" y="86166"/>
                    <a:pt x="42698" y="81206"/>
                    <a:pt x="53342" y="72881"/>
                  </a:cubicBezTo>
                  <a:cubicBezTo>
                    <a:pt x="66469" y="62430"/>
                    <a:pt x="78709" y="51448"/>
                    <a:pt x="78709" y="34620"/>
                  </a:cubicBezTo>
                  <a:cubicBezTo>
                    <a:pt x="78709" y="13186"/>
                    <a:pt x="59905" y="78"/>
                    <a:pt x="37199" y="78"/>
                  </a:cubicBezTo>
                  <a:cubicBezTo>
                    <a:pt x="15201" y="78"/>
                    <a:pt x="300" y="15489"/>
                    <a:pt x="300" y="31786"/>
                  </a:cubicBezTo>
                  <a:cubicBezTo>
                    <a:pt x="300" y="40820"/>
                    <a:pt x="7928" y="41705"/>
                    <a:pt x="9702" y="41705"/>
                  </a:cubicBezTo>
                  <a:cubicBezTo>
                    <a:pt x="13960" y="41705"/>
                    <a:pt x="19104" y="38694"/>
                    <a:pt x="19104" y="32317"/>
                  </a:cubicBezTo>
                  <a:cubicBezTo>
                    <a:pt x="19104" y="29129"/>
                    <a:pt x="17862" y="22929"/>
                    <a:pt x="8638" y="22929"/>
                  </a:cubicBezTo>
                  <a:cubicBezTo>
                    <a:pt x="14137" y="10352"/>
                    <a:pt x="26200" y="6455"/>
                    <a:pt x="34538" y="6455"/>
                  </a:cubicBezTo>
                  <a:cubicBezTo>
                    <a:pt x="52277" y="6455"/>
                    <a:pt x="61502" y="20272"/>
                    <a:pt x="61502" y="34620"/>
                  </a:cubicBezTo>
                  <a:cubicBezTo>
                    <a:pt x="61502" y="50031"/>
                    <a:pt x="50503" y="62253"/>
                    <a:pt x="44827" y="68630"/>
                  </a:cubicBezTo>
                  <a:lnTo>
                    <a:pt x="2074" y="110788"/>
                  </a:lnTo>
                  <a:cubicBezTo>
                    <a:pt x="300" y="112382"/>
                    <a:pt x="300" y="112737"/>
                    <a:pt x="300" y="117696"/>
                  </a:cubicBezTo>
                  <a:lnTo>
                    <a:pt x="73387" y="117696"/>
                  </a:lnTo>
                  <a:lnTo>
                    <a:pt x="78709" y="85458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B6B765B-2DA5-CC87-6FA1-344C37732EA4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336993" y="4524383"/>
              <a:ext cx="118348" cy="166507"/>
            </a:xfrm>
            <a:custGeom>
              <a:avLst/>
              <a:gdLst>
                <a:gd name="connsiteX0" fmla="*/ 116627 w 118348"/>
                <a:gd name="connsiteY0" fmla="*/ 41836 h 166507"/>
                <a:gd name="connsiteX1" fmla="*/ 118655 w 118348"/>
                <a:gd name="connsiteY1" fmla="*/ 27159 h 166507"/>
                <a:gd name="connsiteX2" fmla="*/ 89511 w 118348"/>
                <a:gd name="connsiteY2" fmla="*/ 83 h 166507"/>
                <a:gd name="connsiteX3" fmla="*/ 50231 w 118348"/>
                <a:gd name="connsiteY3" fmla="*/ 22098 h 166507"/>
                <a:gd name="connsiteX4" fmla="*/ 26916 w 118348"/>
                <a:gd name="connsiteY4" fmla="*/ 83 h 166507"/>
                <a:gd name="connsiteX5" fmla="*/ 8162 w 118348"/>
                <a:gd name="connsiteY5" fmla="*/ 14506 h 166507"/>
                <a:gd name="connsiteX6" fmla="*/ 306 w 118348"/>
                <a:gd name="connsiteY6" fmla="*/ 39052 h 166507"/>
                <a:gd name="connsiteX7" fmla="*/ 3347 w 118348"/>
                <a:gd name="connsiteY7" fmla="*/ 41583 h 166507"/>
                <a:gd name="connsiteX8" fmla="*/ 7655 w 118348"/>
                <a:gd name="connsiteY8" fmla="*/ 35763 h 166507"/>
                <a:gd name="connsiteX9" fmla="*/ 26155 w 118348"/>
                <a:gd name="connsiteY9" fmla="*/ 5650 h 166507"/>
                <a:gd name="connsiteX10" fmla="*/ 34012 w 118348"/>
                <a:gd name="connsiteY10" fmla="*/ 17290 h 166507"/>
                <a:gd name="connsiteX11" fmla="*/ 29957 w 118348"/>
                <a:gd name="connsiteY11" fmla="*/ 38546 h 166507"/>
                <a:gd name="connsiteX12" fmla="*/ 15258 w 118348"/>
                <a:gd name="connsiteY12" fmla="*/ 97001 h 166507"/>
                <a:gd name="connsiteX13" fmla="*/ 12977 w 118348"/>
                <a:gd name="connsiteY13" fmla="*/ 107882 h 166507"/>
                <a:gd name="connsiteX14" fmla="*/ 20327 w 118348"/>
                <a:gd name="connsiteY14" fmla="*/ 114715 h 166507"/>
                <a:gd name="connsiteX15" fmla="*/ 29703 w 118348"/>
                <a:gd name="connsiteY15" fmla="*/ 107629 h 166507"/>
                <a:gd name="connsiteX16" fmla="*/ 34518 w 118348"/>
                <a:gd name="connsiteY16" fmla="*/ 88903 h 166507"/>
                <a:gd name="connsiteX17" fmla="*/ 40094 w 118348"/>
                <a:gd name="connsiteY17" fmla="*/ 66129 h 166507"/>
                <a:gd name="connsiteX18" fmla="*/ 44402 w 118348"/>
                <a:gd name="connsiteY18" fmla="*/ 49174 h 166507"/>
                <a:gd name="connsiteX19" fmla="*/ 47190 w 118348"/>
                <a:gd name="connsiteY19" fmla="*/ 37787 h 166507"/>
                <a:gd name="connsiteX20" fmla="*/ 64422 w 118348"/>
                <a:gd name="connsiteY20" fmla="*/ 14506 h 166507"/>
                <a:gd name="connsiteX21" fmla="*/ 88751 w 118348"/>
                <a:gd name="connsiteY21" fmla="*/ 5650 h 166507"/>
                <a:gd name="connsiteX22" fmla="*/ 102436 w 118348"/>
                <a:gd name="connsiteY22" fmla="*/ 23363 h 166507"/>
                <a:gd name="connsiteX23" fmla="*/ 99902 w 118348"/>
                <a:gd name="connsiteY23" fmla="*/ 39305 h 166507"/>
                <a:gd name="connsiteX24" fmla="*/ 71011 w 118348"/>
                <a:gd name="connsiteY24" fmla="*/ 155709 h 166507"/>
                <a:gd name="connsiteX25" fmla="*/ 70251 w 118348"/>
                <a:gd name="connsiteY25" fmla="*/ 159758 h 166507"/>
                <a:gd name="connsiteX26" fmla="*/ 77347 w 118348"/>
                <a:gd name="connsiteY26" fmla="*/ 166590 h 166507"/>
                <a:gd name="connsiteX27" fmla="*/ 87737 w 118348"/>
                <a:gd name="connsiteY27" fmla="*/ 156468 h 166507"/>
                <a:gd name="connsiteX28" fmla="*/ 116627 w 118348"/>
                <a:gd name="connsiteY28" fmla="*/ 41836 h 16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48" h="166507">
                  <a:moveTo>
                    <a:pt x="116627" y="41836"/>
                  </a:moveTo>
                  <a:cubicBezTo>
                    <a:pt x="117895" y="37281"/>
                    <a:pt x="118655" y="33991"/>
                    <a:pt x="118655" y="27159"/>
                  </a:cubicBezTo>
                  <a:cubicBezTo>
                    <a:pt x="118655" y="10711"/>
                    <a:pt x="108518" y="83"/>
                    <a:pt x="89511" y="83"/>
                  </a:cubicBezTo>
                  <a:cubicBezTo>
                    <a:pt x="69491" y="83"/>
                    <a:pt x="56313" y="13241"/>
                    <a:pt x="50231" y="22098"/>
                  </a:cubicBezTo>
                  <a:cubicBezTo>
                    <a:pt x="48963" y="7674"/>
                    <a:pt x="38320" y="83"/>
                    <a:pt x="26916" y="83"/>
                  </a:cubicBezTo>
                  <a:cubicBezTo>
                    <a:pt x="15258" y="83"/>
                    <a:pt x="10443" y="9952"/>
                    <a:pt x="8162" y="14506"/>
                  </a:cubicBezTo>
                  <a:cubicBezTo>
                    <a:pt x="3601" y="23110"/>
                    <a:pt x="306" y="38293"/>
                    <a:pt x="306" y="39052"/>
                  </a:cubicBezTo>
                  <a:cubicBezTo>
                    <a:pt x="306" y="41583"/>
                    <a:pt x="2840" y="41583"/>
                    <a:pt x="3347" y="41583"/>
                  </a:cubicBezTo>
                  <a:cubicBezTo>
                    <a:pt x="5882" y="41583"/>
                    <a:pt x="6135" y="41330"/>
                    <a:pt x="7655" y="35763"/>
                  </a:cubicBezTo>
                  <a:cubicBezTo>
                    <a:pt x="11964" y="17796"/>
                    <a:pt x="17032" y="5650"/>
                    <a:pt x="26155" y="5650"/>
                  </a:cubicBezTo>
                  <a:cubicBezTo>
                    <a:pt x="30464" y="5650"/>
                    <a:pt x="34012" y="7674"/>
                    <a:pt x="34012" y="17290"/>
                  </a:cubicBezTo>
                  <a:cubicBezTo>
                    <a:pt x="34012" y="22604"/>
                    <a:pt x="33251" y="25388"/>
                    <a:pt x="29957" y="38546"/>
                  </a:cubicBezTo>
                  <a:lnTo>
                    <a:pt x="15258" y="97001"/>
                  </a:lnTo>
                  <a:cubicBezTo>
                    <a:pt x="14498" y="100797"/>
                    <a:pt x="12977" y="106617"/>
                    <a:pt x="12977" y="107882"/>
                  </a:cubicBezTo>
                  <a:cubicBezTo>
                    <a:pt x="12977" y="112437"/>
                    <a:pt x="16525" y="114715"/>
                    <a:pt x="20327" y="114715"/>
                  </a:cubicBezTo>
                  <a:cubicBezTo>
                    <a:pt x="23368" y="114715"/>
                    <a:pt x="27929" y="112690"/>
                    <a:pt x="29703" y="107629"/>
                  </a:cubicBezTo>
                  <a:cubicBezTo>
                    <a:pt x="29957" y="107123"/>
                    <a:pt x="32998" y="95230"/>
                    <a:pt x="34518" y="88903"/>
                  </a:cubicBezTo>
                  <a:lnTo>
                    <a:pt x="40094" y="66129"/>
                  </a:lnTo>
                  <a:cubicBezTo>
                    <a:pt x="41614" y="60562"/>
                    <a:pt x="43135" y="54995"/>
                    <a:pt x="44402" y="49174"/>
                  </a:cubicBezTo>
                  <a:cubicBezTo>
                    <a:pt x="44909" y="47656"/>
                    <a:pt x="46936" y="39305"/>
                    <a:pt x="47190" y="37787"/>
                  </a:cubicBezTo>
                  <a:cubicBezTo>
                    <a:pt x="47950" y="35510"/>
                    <a:pt x="55806" y="21339"/>
                    <a:pt x="64422" y="14506"/>
                  </a:cubicBezTo>
                  <a:cubicBezTo>
                    <a:pt x="69998" y="10458"/>
                    <a:pt x="77854" y="5650"/>
                    <a:pt x="88751" y="5650"/>
                  </a:cubicBezTo>
                  <a:cubicBezTo>
                    <a:pt x="99648" y="5650"/>
                    <a:pt x="102436" y="14253"/>
                    <a:pt x="102436" y="23363"/>
                  </a:cubicBezTo>
                  <a:cubicBezTo>
                    <a:pt x="102436" y="24628"/>
                    <a:pt x="102436" y="29183"/>
                    <a:pt x="99902" y="39305"/>
                  </a:cubicBezTo>
                  <a:lnTo>
                    <a:pt x="71011" y="155709"/>
                  </a:lnTo>
                  <a:cubicBezTo>
                    <a:pt x="70251" y="158746"/>
                    <a:pt x="70251" y="159252"/>
                    <a:pt x="70251" y="159758"/>
                  </a:cubicBezTo>
                  <a:cubicBezTo>
                    <a:pt x="70251" y="163554"/>
                    <a:pt x="73039" y="166590"/>
                    <a:pt x="77347" y="166590"/>
                  </a:cubicBezTo>
                  <a:cubicBezTo>
                    <a:pt x="85203" y="166590"/>
                    <a:pt x="86977" y="159252"/>
                    <a:pt x="87737" y="156468"/>
                  </a:cubicBezTo>
                  <a:lnTo>
                    <a:pt x="116627" y="4183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E898713-8E60-6A28-ECA3-92B0CC342F3F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0473438" y="4269304"/>
              <a:ext cx="124684" cy="607069"/>
            </a:xfrm>
            <a:custGeom>
              <a:avLst/>
              <a:gdLst>
                <a:gd name="connsiteX0" fmla="*/ 124996 w 124684"/>
                <a:gd name="connsiteY0" fmla="*/ 303730 h 607069"/>
                <a:gd name="connsiteX1" fmla="*/ 37818 w 124684"/>
                <a:gd name="connsiteY1" fmla="*/ 28410 h 607069"/>
                <a:gd name="connsiteX2" fmla="*/ 12729 w 124684"/>
                <a:gd name="connsiteY2" fmla="*/ 3105 h 607069"/>
                <a:gd name="connsiteX3" fmla="*/ 5633 w 124684"/>
                <a:gd name="connsiteY3" fmla="*/ 68 h 607069"/>
                <a:gd name="connsiteX4" fmla="*/ 312 w 124684"/>
                <a:gd name="connsiteY4" fmla="*/ 2599 h 607069"/>
                <a:gd name="connsiteX5" fmla="*/ 1832 w 124684"/>
                <a:gd name="connsiteY5" fmla="*/ 5130 h 607069"/>
                <a:gd name="connsiteX6" fmla="*/ 44661 w 124684"/>
                <a:gd name="connsiteY6" fmla="*/ 58523 h 607069"/>
                <a:gd name="connsiteX7" fmla="*/ 103962 w 124684"/>
                <a:gd name="connsiteY7" fmla="*/ 303477 h 607069"/>
                <a:gd name="connsiteX8" fmla="*/ 53024 w 124684"/>
                <a:gd name="connsiteY8" fmla="*/ 534765 h 607069"/>
                <a:gd name="connsiteX9" fmla="*/ 1325 w 124684"/>
                <a:gd name="connsiteY9" fmla="*/ 602330 h 607069"/>
                <a:gd name="connsiteX10" fmla="*/ 312 w 124684"/>
                <a:gd name="connsiteY10" fmla="*/ 604608 h 607069"/>
                <a:gd name="connsiteX11" fmla="*/ 5633 w 124684"/>
                <a:gd name="connsiteY11" fmla="*/ 607138 h 607069"/>
                <a:gd name="connsiteX12" fmla="*/ 13490 w 124684"/>
                <a:gd name="connsiteY12" fmla="*/ 603342 h 607069"/>
                <a:gd name="connsiteX13" fmla="*/ 124996 w 124684"/>
                <a:gd name="connsiteY13" fmla="*/ 303730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684" h="607069">
                  <a:moveTo>
                    <a:pt x="124996" y="303730"/>
                  </a:moveTo>
                  <a:cubicBezTo>
                    <a:pt x="124996" y="204281"/>
                    <a:pt x="102188" y="104072"/>
                    <a:pt x="37818" y="28410"/>
                  </a:cubicBezTo>
                  <a:cubicBezTo>
                    <a:pt x="32750" y="22590"/>
                    <a:pt x="23120" y="12215"/>
                    <a:pt x="12729" y="3105"/>
                  </a:cubicBezTo>
                  <a:cubicBezTo>
                    <a:pt x="9688" y="68"/>
                    <a:pt x="9181" y="68"/>
                    <a:pt x="5633" y="68"/>
                  </a:cubicBezTo>
                  <a:cubicBezTo>
                    <a:pt x="2592" y="68"/>
                    <a:pt x="312" y="68"/>
                    <a:pt x="312" y="2599"/>
                  </a:cubicBezTo>
                  <a:cubicBezTo>
                    <a:pt x="312" y="3611"/>
                    <a:pt x="1325" y="4623"/>
                    <a:pt x="1832" y="5130"/>
                  </a:cubicBezTo>
                  <a:cubicBezTo>
                    <a:pt x="10702" y="14239"/>
                    <a:pt x="27681" y="31194"/>
                    <a:pt x="44661" y="58523"/>
                  </a:cubicBezTo>
                  <a:cubicBezTo>
                    <a:pt x="85462" y="123810"/>
                    <a:pt x="103962" y="206052"/>
                    <a:pt x="103962" y="303477"/>
                  </a:cubicBezTo>
                  <a:cubicBezTo>
                    <a:pt x="103962" y="371547"/>
                    <a:pt x="94838" y="459356"/>
                    <a:pt x="53024" y="534765"/>
                  </a:cubicBezTo>
                  <a:cubicBezTo>
                    <a:pt x="33003" y="570699"/>
                    <a:pt x="11969" y="591702"/>
                    <a:pt x="1325" y="602330"/>
                  </a:cubicBezTo>
                  <a:cubicBezTo>
                    <a:pt x="818" y="603089"/>
                    <a:pt x="312" y="603848"/>
                    <a:pt x="312" y="604608"/>
                  </a:cubicBezTo>
                  <a:cubicBezTo>
                    <a:pt x="312" y="607138"/>
                    <a:pt x="2592" y="607138"/>
                    <a:pt x="5633" y="607138"/>
                  </a:cubicBezTo>
                  <a:cubicBezTo>
                    <a:pt x="9181" y="607138"/>
                    <a:pt x="9688" y="607138"/>
                    <a:pt x="13490" y="603342"/>
                  </a:cubicBezTo>
                  <a:cubicBezTo>
                    <a:pt x="98386" y="526162"/>
                    <a:pt x="124996" y="410264"/>
                    <a:pt x="124996" y="303730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205" name="Group 204" descr="\documentclass{article}&#10;\usepackage{amsmath}&#10;\usepackage{tensor}&#10;\pagestyle{empty}&#10;\begin{document}&#10;&#10;$$v^{(\mathcal{C})}_{\text{ph}} = \sqrt{f_{\mathcal{C}}(r)}$$&#10;&#10;&#10;\end{document}" title="IguanaTex Vector Display">
            <a:extLst>
              <a:ext uri="{FF2B5EF4-FFF2-40B4-BE49-F238E27FC236}">
                <a16:creationId xmlns:a16="http://schemas.microsoft.com/office/drawing/2014/main" id="{DC63F7B4-DEEB-0029-3F69-4CD212E908C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233058" y="3721230"/>
            <a:ext cx="1583985" cy="374997"/>
            <a:chOff x="7709665" y="4173585"/>
            <a:chExt cx="1583985" cy="374997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6FE15AC-84B1-53FB-2256-70730E6E05E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709665" y="4326034"/>
              <a:ext cx="111537" cy="114632"/>
            </a:xfrm>
            <a:custGeom>
              <a:avLst/>
              <a:gdLst>
                <a:gd name="connsiteX0" fmla="*/ 111740 w 111537"/>
                <a:gd name="connsiteY0" fmla="*/ 17788 h 114632"/>
                <a:gd name="connsiteX1" fmla="*/ 100561 w 111537"/>
                <a:gd name="connsiteY1" fmla="*/ 75 h 114632"/>
                <a:gd name="connsiteX2" fmla="*/ 88111 w 111537"/>
                <a:gd name="connsiteY2" fmla="*/ 12221 h 114632"/>
                <a:gd name="connsiteX3" fmla="*/ 92176 w 111537"/>
                <a:gd name="connsiteY3" fmla="*/ 19813 h 114632"/>
                <a:gd name="connsiteX4" fmla="*/ 100815 w 111537"/>
                <a:gd name="connsiteY4" fmla="*/ 40563 h 114632"/>
                <a:gd name="connsiteX5" fmla="*/ 55590 w 111537"/>
                <a:gd name="connsiteY5" fmla="*/ 109140 h 114632"/>
                <a:gd name="connsiteX6" fmla="*/ 36789 w 111537"/>
                <a:gd name="connsiteY6" fmla="*/ 87124 h 114632"/>
                <a:gd name="connsiteX7" fmla="*/ 51525 w 111537"/>
                <a:gd name="connsiteY7" fmla="*/ 33477 h 114632"/>
                <a:gd name="connsiteX8" fmla="*/ 54574 w 111537"/>
                <a:gd name="connsiteY8" fmla="*/ 20825 h 114632"/>
                <a:gd name="connsiteX9" fmla="*/ 33740 w 111537"/>
                <a:gd name="connsiteY9" fmla="*/ 75 h 114632"/>
                <a:gd name="connsiteX10" fmla="*/ 202 w 111537"/>
                <a:gd name="connsiteY10" fmla="*/ 39045 h 114632"/>
                <a:gd name="connsiteX11" fmla="*/ 3251 w 111537"/>
                <a:gd name="connsiteY11" fmla="*/ 41575 h 114632"/>
                <a:gd name="connsiteX12" fmla="*/ 7316 w 111537"/>
                <a:gd name="connsiteY12" fmla="*/ 37020 h 114632"/>
                <a:gd name="connsiteX13" fmla="*/ 32978 w 111537"/>
                <a:gd name="connsiteY13" fmla="*/ 5642 h 114632"/>
                <a:gd name="connsiteX14" fmla="*/ 39329 w 111537"/>
                <a:gd name="connsiteY14" fmla="*/ 13739 h 114632"/>
                <a:gd name="connsiteX15" fmla="*/ 35010 w 111537"/>
                <a:gd name="connsiteY15" fmla="*/ 31453 h 114632"/>
                <a:gd name="connsiteX16" fmla="*/ 20528 w 111537"/>
                <a:gd name="connsiteY16" fmla="*/ 83329 h 114632"/>
                <a:gd name="connsiteX17" fmla="*/ 54574 w 111537"/>
                <a:gd name="connsiteY17" fmla="*/ 114707 h 114632"/>
                <a:gd name="connsiteX18" fmla="*/ 111740 w 111537"/>
                <a:gd name="connsiteY18" fmla="*/ 1778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537" h="114632">
                  <a:moveTo>
                    <a:pt x="111740" y="17788"/>
                  </a:moveTo>
                  <a:cubicBezTo>
                    <a:pt x="111740" y="4124"/>
                    <a:pt x="105134" y="75"/>
                    <a:pt x="100561" y="75"/>
                  </a:cubicBezTo>
                  <a:cubicBezTo>
                    <a:pt x="94209" y="75"/>
                    <a:pt x="88111" y="6654"/>
                    <a:pt x="88111" y="12221"/>
                  </a:cubicBezTo>
                  <a:cubicBezTo>
                    <a:pt x="88111" y="15511"/>
                    <a:pt x="89381" y="17029"/>
                    <a:pt x="92176" y="19813"/>
                  </a:cubicBezTo>
                  <a:cubicBezTo>
                    <a:pt x="97512" y="24874"/>
                    <a:pt x="100815" y="31453"/>
                    <a:pt x="100815" y="40563"/>
                  </a:cubicBezTo>
                  <a:cubicBezTo>
                    <a:pt x="100815" y="51191"/>
                    <a:pt x="85316" y="109140"/>
                    <a:pt x="55590" y="109140"/>
                  </a:cubicBezTo>
                  <a:cubicBezTo>
                    <a:pt x="42632" y="109140"/>
                    <a:pt x="36789" y="100283"/>
                    <a:pt x="36789" y="87124"/>
                  </a:cubicBezTo>
                  <a:cubicBezTo>
                    <a:pt x="36789" y="72953"/>
                    <a:pt x="43649" y="54481"/>
                    <a:pt x="51525" y="33477"/>
                  </a:cubicBezTo>
                  <a:cubicBezTo>
                    <a:pt x="53303" y="29176"/>
                    <a:pt x="54574" y="25633"/>
                    <a:pt x="54574" y="20825"/>
                  </a:cubicBezTo>
                  <a:cubicBezTo>
                    <a:pt x="54574" y="9438"/>
                    <a:pt x="46443" y="75"/>
                    <a:pt x="33740" y="75"/>
                  </a:cubicBezTo>
                  <a:cubicBezTo>
                    <a:pt x="9857" y="75"/>
                    <a:pt x="202" y="36767"/>
                    <a:pt x="202" y="39045"/>
                  </a:cubicBezTo>
                  <a:cubicBezTo>
                    <a:pt x="202" y="41575"/>
                    <a:pt x="2743" y="41575"/>
                    <a:pt x="3251" y="41575"/>
                  </a:cubicBezTo>
                  <a:cubicBezTo>
                    <a:pt x="5792" y="41575"/>
                    <a:pt x="6046" y="41069"/>
                    <a:pt x="7316" y="37020"/>
                  </a:cubicBezTo>
                  <a:cubicBezTo>
                    <a:pt x="14684" y="11462"/>
                    <a:pt x="25610" y="5642"/>
                    <a:pt x="32978" y="5642"/>
                  </a:cubicBezTo>
                  <a:cubicBezTo>
                    <a:pt x="35010" y="5642"/>
                    <a:pt x="39329" y="5642"/>
                    <a:pt x="39329" y="13739"/>
                  </a:cubicBezTo>
                  <a:cubicBezTo>
                    <a:pt x="39329" y="20066"/>
                    <a:pt x="36789" y="26898"/>
                    <a:pt x="35010" y="31453"/>
                  </a:cubicBezTo>
                  <a:cubicBezTo>
                    <a:pt x="23831" y="60807"/>
                    <a:pt x="20528" y="72447"/>
                    <a:pt x="20528" y="83329"/>
                  </a:cubicBezTo>
                  <a:cubicBezTo>
                    <a:pt x="20528" y="110658"/>
                    <a:pt x="42886" y="114707"/>
                    <a:pt x="54574" y="114707"/>
                  </a:cubicBezTo>
                  <a:cubicBezTo>
                    <a:pt x="97258" y="114707"/>
                    <a:pt x="111740" y="30947"/>
                    <a:pt x="111740" y="17788"/>
                  </a:cubicBez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6750F98-E455-AFEE-6E6F-D53F6E19D95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855020" y="4173585"/>
              <a:ext cx="46240" cy="176958"/>
            </a:xfrm>
            <a:custGeom>
              <a:avLst/>
              <a:gdLst>
                <a:gd name="connsiteX0" fmla="*/ 42892 w 46240"/>
                <a:gd name="connsiteY0" fmla="*/ 70 h 176958"/>
                <a:gd name="connsiteX1" fmla="*/ 208 w 46240"/>
                <a:gd name="connsiteY1" fmla="*/ 88460 h 176958"/>
                <a:gd name="connsiteX2" fmla="*/ 42892 w 46240"/>
                <a:gd name="connsiteY2" fmla="*/ 177028 h 176958"/>
                <a:gd name="connsiteX3" fmla="*/ 46449 w 46240"/>
                <a:gd name="connsiteY3" fmla="*/ 174903 h 176958"/>
                <a:gd name="connsiteX4" fmla="*/ 44670 w 46240"/>
                <a:gd name="connsiteY4" fmla="*/ 172245 h 176958"/>
                <a:gd name="connsiteX5" fmla="*/ 12301 w 46240"/>
                <a:gd name="connsiteY5" fmla="*/ 88637 h 176958"/>
                <a:gd name="connsiteX6" fmla="*/ 45204 w 46240"/>
                <a:gd name="connsiteY6" fmla="*/ 4321 h 176958"/>
                <a:gd name="connsiteX7" fmla="*/ 46449 w 46240"/>
                <a:gd name="connsiteY7" fmla="*/ 2195 h 176958"/>
                <a:gd name="connsiteX8" fmla="*/ 42892 w 46240"/>
                <a:gd name="connsiteY8" fmla="*/ 70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40" h="176958">
                  <a:moveTo>
                    <a:pt x="42892" y="70"/>
                  </a:moveTo>
                  <a:cubicBezTo>
                    <a:pt x="9100" y="23806"/>
                    <a:pt x="208" y="61358"/>
                    <a:pt x="208" y="88460"/>
                  </a:cubicBezTo>
                  <a:cubicBezTo>
                    <a:pt x="208" y="113436"/>
                    <a:pt x="7677" y="152229"/>
                    <a:pt x="42892" y="177028"/>
                  </a:cubicBezTo>
                  <a:cubicBezTo>
                    <a:pt x="44314" y="177028"/>
                    <a:pt x="46449" y="177028"/>
                    <a:pt x="46449" y="174903"/>
                  </a:cubicBezTo>
                  <a:cubicBezTo>
                    <a:pt x="46449" y="173840"/>
                    <a:pt x="45915" y="173485"/>
                    <a:pt x="44670" y="172245"/>
                  </a:cubicBezTo>
                  <a:cubicBezTo>
                    <a:pt x="21016" y="150989"/>
                    <a:pt x="12301" y="120876"/>
                    <a:pt x="12301" y="88637"/>
                  </a:cubicBezTo>
                  <a:cubicBezTo>
                    <a:pt x="12301" y="40811"/>
                    <a:pt x="30620" y="17429"/>
                    <a:pt x="45204" y="4321"/>
                  </a:cubicBezTo>
                  <a:cubicBezTo>
                    <a:pt x="45915" y="3612"/>
                    <a:pt x="46449" y="3081"/>
                    <a:pt x="46449" y="2195"/>
                  </a:cubicBezTo>
                  <a:cubicBezTo>
                    <a:pt x="46449" y="70"/>
                    <a:pt x="44314" y="70"/>
                    <a:pt x="42892" y="70"/>
                  </a:cubicBez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3DFD442-BBCB-47D2-E34A-FA31A05BDE1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920012" y="4181910"/>
              <a:ext cx="100307" cy="128600"/>
            </a:xfrm>
            <a:custGeom>
              <a:avLst/>
              <a:gdLst>
                <a:gd name="connsiteX0" fmla="*/ 95716 w 100307"/>
                <a:gd name="connsiteY0" fmla="*/ 96431 h 128600"/>
                <a:gd name="connsiteX1" fmla="*/ 93582 w 100307"/>
                <a:gd name="connsiteY1" fmla="*/ 95014 h 128600"/>
                <a:gd name="connsiteX2" fmla="*/ 79176 w 100307"/>
                <a:gd name="connsiteY2" fmla="*/ 103694 h 128600"/>
                <a:gd name="connsiteX3" fmla="*/ 51432 w 100307"/>
                <a:gd name="connsiteY3" fmla="*/ 117865 h 128600"/>
                <a:gd name="connsiteX4" fmla="*/ 16751 w 100307"/>
                <a:gd name="connsiteY4" fmla="*/ 77655 h 128600"/>
                <a:gd name="connsiteX5" fmla="*/ 35069 w 100307"/>
                <a:gd name="connsiteY5" fmla="*/ 27526 h 128600"/>
                <a:gd name="connsiteX6" fmla="*/ 71706 w 100307"/>
                <a:gd name="connsiteY6" fmla="*/ 10875 h 128600"/>
                <a:gd name="connsiteX7" fmla="*/ 83978 w 100307"/>
                <a:gd name="connsiteY7" fmla="*/ 20263 h 128600"/>
                <a:gd name="connsiteX8" fmla="*/ 75263 w 100307"/>
                <a:gd name="connsiteY8" fmla="*/ 41342 h 128600"/>
                <a:gd name="connsiteX9" fmla="*/ 74196 w 100307"/>
                <a:gd name="connsiteY9" fmla="*/ 43822 h 128600"/>
                <a:gd name="connsiteX10" fmla="*/ 76331 w 100307"/>
                <a:gd name="connsiteY10" fmla="*/ 45239 h 128600"/>
                <a:gd name="connsiteX11" fmla="*/ 89314 w 100307"/>
                <a:gd name="connsiteY11" fmla="*/ 38154 h 128600"/>
                <a:gd name="connsiteX12" fmla="*/ 100518 w 100307"/>
                <a:gd name="connsiteY12" fmla="*/ 12292 h 128600"/>
                <a:gd name="connsiteX13" fmla="*/ 84334 w 100307"/>
                <a:gd name="connsiteY13" fmla="*/ 70 h 128600"/>
                <a:gd name="connsiteX14" fmla="*/ 24576 w 100307"/>
                <a:gd name="connsiteY14" fmla="*/ 26640 h 128600"/>
                <a:gd name="connsiteX15" fmla="*/ 211 w 100307"/>
                <a:gd name="connsiteY15" fmla="*/ 85626 h 128600"/>
                <a:gd name="connsiteX16" fmla="*/ 38804 w 100307"/>
                <a:gd name="connsiteY16" fmla="*/ 128670 h 128600"/>
                <a:gd name="connsiteX17" fmla="*/ 95716 w 100307"/>
                <a:gd name="connsiteY17" fmla="*/ 96431 h 1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307" h="128600">
                  <a:moveTo>
                    <a:pt x="95716" y="96431"/>
                  </a:moveTo>
                  <a:cubicBezTo>
                    <a:pt x="95716" y="95014"/>
                    <a:pt x="94116" y="95014"/>
                    <a:pt x="93582" y="95014"/>
                  </a:cubicBezTo>
                  <a:cubicBezTo>
                    <a:pt x="92693" y="95014"/>
                    <a:pt x="85579" y="95723"/>
                    <a:pt x="79176" y="103694"/>
                  </a:cubicBezTo>
                  <a:cubicBezTo>
                    <a:pt x="71173" y="114145"/>
                    <a:pt x="61035" y="117865"/>
                    <a:pt x="51432" y="117865"/>
                  </a:cubicBezTo>
                  <a:cubicBezTo>
                    <a:pt x="32579" y="117865"/>
                    <a:pt x="16751" y="103871"/>
                    <a:pt x="16751" y="77655"/>
                  </a:cubicBezTo>
                  <a:cubicBezTo>
                    <a:pt x="16751" y="64547"/>
                    <a:pt x="21375" y="44176"/>
                    <a:pt x="35069" y="27526"/>
                  </a:cubicBezTo>
                  <a:cubicBezTo>
                    <a:pt x="42717" y="18492"/>
                    <a:pt x="53744" y="10875"/>
                    <a:pt x="71706" y="10875"/>
                  </a:cubicBezTo>
                  <a:cubicBezTo>
                    <a:pt x="80777" y="10875"/>
                    <a:pt x="83978" y="14240"/>
                    <a:pt x="83978" y="20263"/>
                  </a:cubicBezTo>
                  <a:cubicBezTo>
                    <a:pt x="83978" y="26994"/>
                    <a:pt x="76508" y="39217"/>
                    <a:pt x="75263" y="41342"/>
                  </a:cubicBezTo>
                  <a:cubicBezTo>
                    <a:pt x="74552" y="42405"/>
                    <a:pt x="74196" y="43114"/>
                    <a:pt x="74196" y="43822"/>
                  </a:cubicBezTo>
                  <a:cubicBezTo>
                    <a:pt x="74196" y="45239"/>
                    <a:pt x="75619" y="45239"/>
                    <a:pt x="76331" y="45239"/>
                  </a:cubicBezTo>
                  <a:cubicBezTo>
                    <a:pt x="79710" y="45239"/>
                    <a:pt x="86290" y="41874"/>
                    <a:pt x="89314" y="38154"/>
                  </a:cubicBezTo>
                  <a:cubicBezTo>
                    <a:pt x="90025" y="37445"/>
                    <a:pt x="100518" y="20972"/>
                    <a:pt x="100518" y="12292"/>
                  </a:cubicBezTo>
                  <a:cubicBezTo>
                    <a:pt x="100518" y="70"/>
                    <a:pt x="88602" y="70"/>
                    <a:pt x="84334" y="70"/>
                  </a:cubicBezTo>
                  <a:cubicBezTo>
                    <a:pt x="61747" y="70"/>
                    <a:pt x="40583" y="10698"/>
                    <a:pt x="24576" y="26640"/>
                  </a:cubicBezTo>
                  <a:cubicBezTo>
                    <a:pt x="11415" y="39748"/>
                    <a:pt x="211" y="64016"/>
                    <a:pt x="211" y="85626"/>
                  </a:cubicBezTo>
                  <a:cubicBezTo>
                    <a:pt x="211" y="111488"/>
                    <a:pt x="15506" y="128670"/>
                    <a:pt x="38804" y="128670"/>
                  </a:cubicBezTo>
                  <a:cubicBezTo>
                    <a:pt x="69928" y="128670"/>
                    <a:pt x="95716" y="100506"/>
                    <a:pt x="95716" y="96431"/>
                  </a:cubicBez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15D3BA0-B4F4-E83A-3735-299E9BBBD9E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045774" y="4173585"/>
              <a:ext cx="46063" cy="176958"/>
            </a:xfrm>
            <a:custGeom>
              <a:avLst/>
              <a:gdLst>
                <a:gd name="connsiteX0" fmla="*/ 3595 w 46063"/>
                <a:gd name="connsiteY0" fmla="*/ 70 h 176958"/>
                <a:gd name="connsiteX1" fmla="*/ 215 w 46063"/>
                <a:gd name="connsiteY1" fmla="*/ 2195 h 176958"/>
                <a:gd name="connsiteX2" fmla="*/ 1816 w 46063"/>
                <a:gd name="connsiteY2" fmla="*/ 4852 h 176958"/>
                <a:gd name="connsiteX3" fmla="*/ 34185 w 46063"/>
                <a:gd name="connsiteY3" fmla="*/ 88460 h 176958"/>
                <a:gd name="connsiteX4" fmla="*/ 3417 w 46063"/>
                <a:gd name="connsiteY4" fmla="*/ 170828 h 176958"/>
                <a:gd name="connsiteX5" fmla="*/ 215 w 46063"/>
                <a:gd name="connsiteY5" fmla="*/ 174903 h 176958"/>
                <a:gd name="connsiteX6" fmla="*/ 2527 w 46063"/>
                <a:gd name="connsiteY6" fmla="*/ 177028 h 176958"/>
                <a:gd name="connsiteX7" fmla="*/ 33296 w 46063"/>
                <a:gd name="connsiteY7" fmla="*/ 143195 h 176958"/>
                <a:gd name="connsiteX8" fmla="*/ 46279 w 46063"/>
                <a:gd name="connsiteY8" fmla="*/ 88637 h 176958"/>
                <a:gd name="connsiteX9" fmla="*/ 3595 w 46063"/>
                <a:gd name="connsiteY9" fmla="*/ 70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63" h="176958">
                  <a:moveTo>
                    <a:pt x="3595" y="70"/>
                  </a:moveTo>
                  <a:cubicBezTo>
                    <a:pt x="2350" y="70"/>
                    <a:pt x="215" y="70"/>
                    <a:pt x="215" y="2195"/>
                  </a:cubicBezTo>
                  <a:cubicBezTo>
                    <a:pt x="215" y="3081"/>
                    <a:pt x="749" y="3612"/>
                    <a:pt x="1816" y="4852"/>
                  </a:cubicBezTo>
                  <a:cubicBezTo>
                    <a:pt x="17111" y="18846"/>
                    <a:pt x="34185" y="42759"/>
                    <a:pt x="34185" y="88460"/>
                  </a:cubicBezTo>
                  <a:cubicBezTo>
                    <a:pt x="34185" y="125482"/>
                    <a:pt x="22625" y="153469"/>
                    <a:pt x="3417" y="170828"/>
                  </a:cubicBezTo>
                  <a:cubicBezTo>
                    <a:pt x="393" y="173840"/>
                    <a:pt x="215" y="174017"/>
                    <a:pt x="215" y="174903"/>
                  </a:cubicBezTo>
                  <a:cubicBezTo>
                    <a:pt x="215" y="175788"/>
                    <a:pt x="749" y="177028"/>
                    <a:pt x="2527" y="177028"/>
                  </a:cubicBezTo>
                  <a:cubicBezTo>
                    <a:pt x="4662" y="177028"/>
                    <a:pt x="21557" y="165337"/>
                    <a:pt x="33296" y="143195"/>
                  </a:cubicBezTo>
                  <a:cubicBezTo>
                    <a:pt x="41121" y="128493"/>
                    <a:pt x="46279" y="109362"/>
                    <a:pt x="46279" y="88637"/>
                  </a:cubicBezTo>
                  <a:cubicBezTo>
                    <a:pt x="46279" y="63661"/>
                    <a:pt x="38809" y="24869"/>
                    <a:pt x="3595" y="70"/>
                  </a:cubicBez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27632C7-3797-D660-2213-2D9598AD0A37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834166" y="4436101"/>
              <a:ext cx="95149" cy="112481"/>
            </a:xfrm>
            <a:custGeom>
              <a:avLst/>
              <a:gdLst>
                <a:gd name="connsiteX0" fmla="*/ 40935 w 95149"/>
                <a:gd name="connsiteY0" fmla="*/ 106182 h 112481"/>
                <a:gd name="connsiteX1" fmla="*/ 27596 w 95149"/>
                <a:gd name="connsiteY1" fmla="*/ 98565 h 112481"/>
                <a:gd name="connsiteX2" fmla="*/ 27596 w 95149"/>
                <a:gd name="connsiteY2" fmla="*/ 69692 h 112481"/>
                <a:gd name="connsiteX3" fmla="*/ 51784 w 95149"/>
                <a:gd name="connsiteY3" fmla="*/ 79966 h 112481"/>
                <a:gd name="connsiteX4" fmla="*/ 95357 w 95149"/>
                <a:gd name="connsiteY4" fmla="*/ 39933 h 112481"/>
                <a:gd name="connsiteX5" fmla="*/ 54629 w 95149"/>
                <a:gd name="connsiteY5" fmla="*/ 78 h 112481"/>
                <a:gd name="connsiteX6" fmla="*/ 26885 w 95149"/>
                <a:gd name="connsiteY6" fmla="*/ 10883 h 112481"/>
                <a:gd name="connsiteX7" fmla="*/ 26885 w 95149"/>
                <a:gd name="connsiteY7" fmla="*/ 78 h 112481"/>
                <a:gd name="connsiteX8" fmla="*/ 207 w 95149"/>
                <a:gd name="connsiteY8" fmla="*/ 2026 h 112481"/>
                <a:gd name="connsiteX9" fmla="*/ 207 w 95149"/>
                <a:gd name="connsiteY9" fmla="*/ 8403 h 112481"/>
                <a:gd name="connsiteX10" fmla="*/ 13546 w 95149"/>
                <a:gd name="connsiteY10" fmla="*/ 16728 h 112481"/>
                <a:gd name="connsiteX11" fmla="*/ 13546 w 95149"/>
                <a:gd name="connsiteY11" fmla="*/ 98565 h 112481"/>
                <a:gd name="connsiteX12" fmla="*/ 207 w 95149"/>
                <a:gd name="connsiteY12" fmla="*/ 106182 h 112481"/>
                <a:gd name="connsiteX13" fmla="*/ 207 w 95149"/>
                <a:gd name="connsiteY13" fmla="*/ 112559 h 112481"/>
                <a:gd name="connsiteX14" fmla="*/ 20482 w 95149"/>
                <a:gd name="connsiteY14" fmla="*/ 111850 h 112481"/>
                <a:gd name="connsiteX15" fmla="*/ 40935 w 95149"/>
                <a:gd name="connsiteY15" fmla="*/ 112559 h 112481"/>
                <a:gd name="connsiteX16" fmla="*/ 40935 w 95149"/>
                <a:gd name="connsiteY16" fmla="*/ 106182 h 112481"/>
                <a:gd name="connsiteX17" fmla="*/ 27596 w 95149"/>
                <a:gd name="connsiteY17" fmla="*/ 19208 h 112481"/>
                <a:gd name="connsiteX18" fmla="*/ 52673 w 95149"/>
                <a:gd name="connsiteY18" fmla="*/ 5746 h 112481"/>
                <a:gd name="connsiteX19" fmla="*/ 79173 w 95149"/>
                <a:gd name="connsiteY19" fmla="*/ 39933 h 112481"/>
                <a:gd name="connsiteX20" fmla="*/ 50717 w 95149"/>
                <a:gd name="connsiteY20" fmla="*/ 75006 h 112481"/>
                <a:gd name="connsiteX21" fmla="*/ 27596 w 95149"/>
                <a:gd name="connsiteY21" fmla="*/ 60304 h 112481"/>
                <a:gd name="connsiteX22" fmla="*/ 27596 w 95149"/>
                <a:gd name="connsiteY22" fmla="*/ 19208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5149" h="112481">
                  <a:moveTo>
                    <a:pt x="40935" y="106182"/>
                  </a:moveTo>
                  <a:cubicBezTo>
                    <a:pt x="29375" y="106182"/>
                    <a:pt x="27596" y="106182"/>
                    <a:pt x="27596" y="98565"/>
                  </a:cubicBezTo>
                  <a:lnTo>
                    <a:pt x="27596" y="69692"/>
                  </a:lnTo>
                  <a:cubicBezTo>
                    <a:pt x="28485" y="70578"/>
                    <a:pt x="36844" y="79966"/>
                    <a:pt x="51784" y="79966"/>
                  </a:cubicBezTo>
                  <a:cubicBezTo>
                    <a:pt x="75260" y="79966"/>
                    <a:pt x="95357" y="62430"/>
                    <a:pt x="95357" y="39933"/>
                  </a:cubicBezTo>
                  <a:cubicBezTo>
                    <a:pt x="95357" y="18146"/>
                    <a:pt x="77216" y="78"/>
                    <a:pt x="54629" y="78"/>
                  </a:cubicBezTo>
                  <a:cubicBezTo>
                    <a:pt x="44492" y="78"/>
                    <a:pt x="34177" y="3798"/>
                    <a:pt x="26885" y="10883"/>
                  </a:cubicBezTo>
                  <a:lnTo>
                    <a:pt x="26885" y="78"/>
                  </a:lnTo>
                  <a:lnTo>
                    <a:pt x="207" y="2026"/>
                  </a:lnTo>
                  <a:lnTo>
                    <a:pt x="207" y="8403"/>
                  </a:lnTo>
                  <a:cubicBezTo>
                    <a:pt x="12657" y="8403"/>
                    <a:pt x="13546" y="9289"/>
                    <a:pt x="13546" y="16728"/>
                  </a:cubicBezTo>
                  <a:lnTo>
                    <a:pt x="13546" y="98565"/>
                  </a:lnTo>
                  <a:cubicBezTo>
                    <a:pt x="13546" y="106182"/>
                    <a:pt x="11767" y="106182"/>
                    <a:pt x="207" y="106182"/>
                  </a:cubicBezTo>
                  <a:lnTo>
                    <a:pt x="207" y="112559"/>
                  </a:lnTo>
                  <a:cubicBezTo>
                    <a:pt x="563" y="112559"/>
                    <a:pt x="13012" y="111850"/>
                    <a:pt x="20482" y="111850"/>
                  </a:cubicBezTo>
                  <a:cubicBezTo>
                    <a:pt x="27063" y="111850"/>
                    <a:pt x="39334" y="112382"/>
                    <a:pt x="40935" y="112559"/>
                  </a:cubicBezTo>
                  <a:lnTo>
                    <a:pt x="40935" y="106182"/>
                  </a:lnTo>
                  <a:close/>
                  <a:moveTo>
                    <a:pt x="27596" y="19208"/>
                  </a:moveTo>
                  <a:cubicBezTo>
                    <a:pt x="32932" y="10352"/>
                    <a:pt x="43247" y="5746"/>
                    <a:pt x="52673" y="5746"/>
                  </a:cubicBezTo>
                  <a:cubicBezTo>
                    <a:pt x="67612" y="5746"/>
                    <a:pt x="79173" y="21334"/>
                    <a:pt x="79173" y="39933"/>
                  </a:cubicBezTo>
                  <a:cubicBezTo>
                    <a:pt x="79173" y="60127"/>
                    <a:pt x="65834" y="75006"/>
                    <a:pt x="50717" y="75006"/>
                  </a:cubicBezTo>
                  <a:cubicBezTo>
                    <a:pt x="35066" y="75006"/>
                    <a:pt x="28130" y="61367"/>
                    <a:pt x="27596" y="60304"/>
                  </a:cubicBezTo>
                  <a:lnTo>
                    <a:pt x="27596" y="19208"/>
                  </a:ln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B1BB604-3683-5E8C-D679-B759E977C36F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947271" y="4391285"/>
              <a:ext cx="95327" cy="122932"/>
            </a:xfrm>
            <a:custGeom>
              <a:avLst/>
              <a:gdLst>
                <a:gd name="connsiteX0" fmla="*/ 82201 w 95327"/>
                <a:gd name="connsiteY0" fmla="*/ 69338 h 122932"/>
                <a:gd name="connsiteX1" fmla="*/ 55523 w 95327"/>
                <a:gd name="connsiteY1" fmla="*/ 44893 h 122932"/>
                <a:gd name="connsiteX2" fmla="*/ 27067 w 95327"/>
                <a:gd name="connsiteY2" fmla="*/ 61012 h 122932"/>
                <a:gd name="connsiteX3" fmla="*/ 26889 w 95327"/>
                <a:gd name="connsiteY3" fmla="*/ 61012 h 122932"/>
                <a:gd name="connsiteX4" fmla="*/ 26889 w 95327"/>
                <a:gd name="connsiteY4" fmla="*/ 78 h 122932"/>
                <a:gd name="connsiteX5" fmla="*/ 212 w 95327"/>
                <a:gd name="connsiteY5" fmla="*/ 2026 h 122932"/>
                <a:gd name="connsiteX6" fmla="*/ 212 w 95327"/>
                <a:gd name="connsiteY6" fmla="*/ 8403 h 122932"/>
                <a:gd name="connsiteX7" fmla="*/ 13550 w 95327"/>
                <a:gd name="connsiteY7" fmla="*/ 18323 h 122932"/>
                <a:gd name="connsiteX8" fmla="*/ 13550 w 95327"/>
                <a:gd name="connsiteY8" fmla="*/ 109016 h 122932"/>
                <a:gd name="connsiteX9" fmla="*/ 212 w 95327"/>
                <a:gd name="connsiteY9" fmla="*/ 116633 h 122932"/>
                <a:gd name="connsiteX10" fmla="*/ 212 w 95327"/>
                <a:gd name="connsiteY10" fmla="*/ 123010 h 122932"/>
                <a:gd name="connsiteX11" fmla="*/ 20487 w 95327"/>
                <a:gd name="connsiteY11" fmla="*/ 122301 h 122932"/>
                <a:gd name="connsiteX12" fmla="*/ 40939 w 95327"/>
                <a:gd name="connsiteY12" fmla="*/ 123010 h 122932"/>
                <a:gd name="connsiteX13" fmla="*/ 40939 w 95327"/>
                <a:gd name="connsiteY13" fmla="*/ 116633 h 122932"/>
                <a:gd name="connsiteX14" fmla="*/ 27601 w 95327"/>
                <a:gd name="connsiteY14" fmla="*/ 109016 h 122932"/>
                <a:gd name="connsiteX15" fmla="*/ 27601 w 95327"/>
                <a:gd name="connsiteY15" fmla="*/ 77132 h 122932"/>
                <a:gd name="connsiteX16" fmla="*/ 54100 w 95327"/>
                <a:gd name="connsiteY16" fmla="*/ 49853 h 122932"/>
                <a:gd name="connsiteX17" fmla="*/ 68150 w 95327"/>
                <a:gd name="connsiteY17" fmla="*/ 68629 h 122932"/>
                <a:gd name="connsiteX18" fmla="*/ 68150 w 95327"/>
                <a:gd name="connsiteY18" fmla="*/ 109016 h 122932"/>
                <a:gd name="connsiteX19" fmla="*/ 54812 w 95327"/>
                <a:gd name="connsiteY19" fmla="*/ 116633 h 122932"/>
                <a:gd name="connsiteX20" fmla="*/ 54812 w 95327"/>
                <a:gd name="connsiteY20" fmla="*/ 123010 h 122932"/>
                <a:gd name="connsiteX21" fmla="*/ 75087 w 95327"/>
                <a:gd name="connsiteY21" fmla="*/ 122301 h 122932"/>
                <a:gd name="connsiteX22" fmla="*/ 95539 w 95327"/>
                <a:gd name="connsiteY22" fmla="*/ 123010 h 122932"/>
                <a:gd name="connsiteX23" fmla="*/ 95539 w 95327"/>
                <a:gd name="connsiteY23" fmla="*/ 116633 h 122932"/>
                <a:gd name="connsiteX24" fmla="*/ 82201 w 95327"/>
                <a:gd name="connsiteY24" fmla="*/ 109016 h 122932"/>
                <a:gd name="connsiteX25" fmla="*/ 82201 w 95327"/>
                <a:gd name="connsiteY25" fmla="*/ 69338 h 12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5327" h="122932">
                  <a:moveTo>
                    <a:pt x="82201" y="69338"/>
                  </a:moveTo>
                  <a:cubicBezTo>
                    <a:pt x="82201" y="53927"/>
                    <a:pt x="74553" y="44893"/>
                    <a:pt x="55523" y="44893"/>
                  </a:cubicBezTo>
                  <a:cubicBezTo>
                    <a:pt x="39694" y="44893"/>
                    <a:pt x="30980" y="54281"/>
                    <a:pt x="27067" y="61012"/>
                  </a:cubicBezTo>
                  <a:lnTo>
                    <a:pt x="26889" y="61012"/>
                  </a:lnTo>
                  <a:lnTo>
                    <a:pt x="26889" y="78"/>
                  </a:lnTo>
                  <a:lnTo>
                    <a:pt x="212" y="2026"/>
                  </a:lnTo>
                  <a:lnTo>
                    <a:pt x="212" y="8403"/>
                  </a:lnTo>
                  <a:cubicBezTo>
                    <a:pt x="12128" y="8403"/>
                    <a:pt x="13550" y="9643"/>
                    <a:pt x="13550" y="18323"/>
                  </a:cubicBezTo>
                  <a:lnTo>
                    <a:pt x="13550" y="109016"/>
                  </a:lnTo>
                  <a:cubicBezTo>
                    <a:pt x="13550" y="116633"/>
                    <a:pt x="11772" y="116633"/>
                    <a:pt x="212" y="116633"/>
                  </a:cubicBezTo>
                  <a:lnTo>
                    <a:pt x="212" y="123010"/>
                  </a:lnTo>
                  <a:cubicBezTo>
                    <a:pt x="567" y="123010"/>
                    <a:pt x="13017" y="122301"/>
                    <a:pt x="20487" y="122301"/>
                  </a:cubicBezTo>
                  <a:cubicBezTo>
                    <a:pt x="27067" y="122301"/>
                    <a:pt x="39339" y="122833"/>
                    <a:pt x="40939" y="123010"/>
                  </a:cubicBezTo>
                  <a:lnTo>
                    <a:pt x="40939" y="116633"/>
                  </a:lnTo>
                  <a:cubicBezTo>
                    <a:pt x="29379" y="116633"/>
                    <a:pt x="27601" y="116633"/>
                    <a:pt x="27601" y="109016"/>
                  </a:cubicBezTo>
                  <a:lnTo>
                    <a:pt x="27601" y="77132"/>
                  </a:lnTo>
                  <a:cubicBezTo>
                    <a:pt x="27601" y="58533"/>
                    <a:pt x="42362" y="49853"/>
                    <a:pt x="54100" y="49853"/>
                  </a:cubicBezTo>
                  <a:cubicBezTo>
                    <a:pt x="66550" y="49853"/>
                    <a:pt x="68150" y="59595"/>
                    <a:pt x="68150" y="68629"/>
                  </a:cubicBezTo>
                  <a:lnTo>
                    <a:pt x="68150" y="109016"/>
                  </a:lnTo>
                  <a:cubicBezTo>
                    <a:pt x="68150" y="116633"/>
                    <a:pt x="66372" y="116633"/>
                    <a:pt x="54812" y="116633"/>
                  </a:cubicBezTo>
                  <a:lnTo>
                    <a:pt x="54812" y="123010"/>
                  </a:lnTo>
                  <a:cubicBezTo>
                    <a:pt x="55167" y="123010"/>
                    <a:pt x="67617" y="122301"/>
                    <a:pt x="75087" y="122301"/>
                  </a:cubicBezTo>
                  <a:cubicBezTo>
                    <a:pt x="81667" y="122301"/>
                    <a:pt x="93939" y="122833"/>
                    <a:pt x="95539" y="123010"/>
                  </a:cubicBezTo>
                  <a:lnTo>
                    <a:pt x="95539" y="116633"/>
                  </a:lnTo>
                  <a:cubicBezTo>
                    <a:pt x="83979" y="116633"/>
                    <a:pt x="82201" y="116633"/>
                    <a:pt x="82201" y="109016"/>
                  </a:cubicBezTo>
                  <a:lnTo>
                    <a:pt x="82201" y="69338"/>
                  </a:ln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0D5022C9-265C-185A-4340-4674106B5D06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210050" y="4345013"/>
              <a:ext cx="168957" cy="59213"/>
            </a:xfrm>
            <a:custGeom>
              <a:avLst/>
              <a:gdLst>
                <a:gd name="connsiteX0" fmla="*/ 160541 w 168957"/>
                <a:gd name="connsiteY0" fmla="*/ 10197 h 59213"/>
                <a:gd name="connsiteX1" fmla="*/ 169179 w 168957"/>
                <a:gd name="connsiteY1" fmla="*/ 5136 h 59213"/>
                <a:gd name="connsiteX2" fmla="*/ 160795 w 168957"/>
                <a:gd name="connsiteY2" fmla="*/ 75 h 59213"/>
                <a:gd name="connsiteX3" fmla="*/ 8606 w 168957"/>
                <a:gd name="connsiteY3" fmla="*/ 75 h 59213"/>
                <a:gd name="connsiteX4" fmla="*/ 222 w 168957"/>
                <a:gd name="connsiteY4" fmla="*/ 5136 h 59213"/>
                <a:gd name="connsiteX5" fmla="*/ 8860 w 168957"/>
                <a:gd name="connsiteY5" fmla="*/ 10197 h 59213"/>
                <a:gd name="connsiteX6" fmla="*/ 160541 w 168957"/>
                <a:gd name="connsiteY6" fmla="*/ 10197 h 59213"/>
                <a:gd name="connsiteX7" fmla="*/ 160795 w 168957"/>
                <a:gd name="connsiteY7" fmla="*/ 59289 h 59213"/>
                <a:gd name="connsiteX8" fmla="*/ 169179 w 168957"/>
                <a:gd name="connsiteY8" fmla="*/ 54228 h 59213"/>
                <a:gd name="connsiteX9" fmla="*/ 160541 w 168957"/>
                <a:gd name="connsiteY9" fmla="*/ 49167 h 59213"/>
                <a:gd name="connsiteX10" fmla="*/ 8860 w 168957"/>
                <a:gd name="connsiteY10" fmla="*/ 49167 h 59213"/>
                <a:gd name="connsiteX11" fmla="*/ 222 w 168957"/>
                <a:gd name="connsiteY11" fmla="*/ 54228 h 59213"/>
                <a:gd name="connsiteX12" fmla="*/ 8606 w 168957"/>
                <a:gd name="connsiteY12" fmla="*/ 59289 h 59213"/>
                <a:gd name="connsiteX13" fmla="*/ 160795 w 168957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957" h="59213">
                  <a:moveTo>
                    <a:pt x="160541" y="10197"/>
                  </a:moveTo>
                  <a:cubicBezTo>
                    <a:pt x="164352" y="10197"/>
                    <a:pt x="169179" y="10197"/>
                    <a:pt x="169179" y="5136"/>
                  </a:cubicBezTo>
                  <a:cubicBezTo>
                    <a:pt x="169179" y="75"/>
                    <a:pt x="164352" y="75"/>
                    <a:pt x="160795" y="75"/>
                  </a:cubicBezTo>
                  <a:lnTo>
                    <a:pt x="8606" y="75"/>
                  </a:lnTo>
                  <a:cubicBezTo>
                    <a:pt x="5049" y="75"/>
                    <a:pt x="222" y="75"/>
                    <a:pt x="222" y="5136"/>
                  </a:cubicBezTo>
                  <a:cubicBezTo>
                    <a:pt x="222" y="10197"/>
                    <a:pt x="5049" y="10197"/>
                    <a:pt x="8860" y="10197"/>
                  </a:cubicBezTo>
                  <a:lnTo>
                    <a:pt x="160541" y="10197"/>
                  </a:lnTo>
                  <a:close/>
                  <a:moveTo>
                    <a:pt x="160795" y="59289"/>
                  </a:moveTo>
                  <a:cubicBezTo>
                    <a:pt x="164352" y="59289"/>
                    <a:pt x="169179" y="59289"/>
                    <a:pt x="169179" y="54228"/>
                  </a:cubicBezTo>
                  <a:cubicBezTo>
                    <a:pt x="169179" y="49167"/>
                    <a:pt x="164352" y="49167"/>
                    <a:pt x="160541" y="49167"/>
                  </a:cubicBezTo>
                  <a:lnTo>
                    <a:pt x="8860" y="49167"/>
                  </a:lnTo>
                  <a:cubicBezTo>
                    <a:pt x="5049" y="49167"/>
                    <a:pt x="222" y="49167"/>
                    <a:pt x="222" y="54228"/>
                  </a:cubicBezTo>
                  <a:cubicBezTo>
                    <a:pt x="222" y="59289"/>
                    <a:pt x="5049" y="59289"/>
                    <a:pt x="8606" y="59289"/>
                  </a:cubicBezTo>
                  <a:lnTo>
                    <a:pt x="160795" y="59289"/>
                  </a:ln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62B63875-A9DC-687C-88EB-CD7444481E1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491955" y="4199046"/>
              <a:ext cx="231205" cy="303661"/>
            </a:xfrm>
            <a:custGeom>
              <a:avLst/>
              <a:gdLst>
                <a:gd name="connsiteX0" fmla="*/ 80011 w 231205"/>
                <a:gd name="connsiteY0" fmla="*/ 303727 h 303661"/>
                <a:gd name="connsiteX1" fmla="*/ 90682 w 231205"/>
                <a:gd name="connsiteY1" fmla="*/ 298666 h 303661"/>
                <a:gd name="connsiteX2" fmla="*/ 229659 w 231205"/>
                <a:gd name="connsiteY2" fmla="*/ 9682 h 303661"/>
                <a:gd name="connsiteX3" fmla="*/ 231437 w 231205"/>
                <a:gd name="connsiteY3" fmla="*/ 5127 h 303661"/>
                <a:gd name="connsiteX4" fmla="*/ 226356 w 231205"/>
                <a:gd name="connsiteY4" fmla="*/ 66 h 303661"/>
                <a:gd name="connsiteX5" fmla="*/ 220766 w 231205"/>
                <a:gd name="connsiteY5" fmla="*/ 5127 h 303661"/>
                <a:gd name="connsiteX6" fmla="*/ 89665 w 231205"/>
                <a:gd name="connsiteY6" fmla="*/ 277410 h 303661"/>
                <a:gd name="connsiteX7" fmla="*/ 35548 w 231205"/>
                <a:gd name="connsiteY7" fmla="*/ 151896 h 303661"/>
                <a:gd name="connsiteX8" fmla="*/ 232 w 231205"/>
                <a:gd name="connsiteY8" fmla="*/ 178973 h 303661"/>
                <a:gd name="connsiteX9" fmla="*/ 4043 w 231205"/>
                <a:gd name="connsiteY9" fmla="*/ 183022 h 303661"/>
                <a:gd name="connsiteX10" fmla="*/ 22082 w 231205"/>
                <a:gd name="connsiteY10" fmla="*/ 169357 h 303661"/>
                <a:gd name="connsiteX11" fmla="*/ 80011 w 231205"/>
                <a:gd name="connsiteY11" fmla="*/ 303727 h 3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205" h="303661">
                  <a:moveTo>
                    <a:pt x="80011" y="303727"/>
                  </a:moveTo>
                  <a:cubicBezTo>
                    <a:pt x="87887" y="303727"/>
                    <a:pt x="88141" y="303474"/>
                    <a:pt x="90682" y="298666"/>
                  </a:cubicBezTo>
                  <a:lnTo>
                    <a:pt x="229659" y="9682"/>
                  </a:lnTo>
                  <a:cubicBezTo>
                    <a:pt x="231437" y="6392"/>
                    <a:pt x="231437" y="5886"/>
                    <a:pt x="231437" y="5127"/>
                  </a:cubicBezTo>
                  <a:cubicBezTo>
                    <a:pt x="231437" y="2343"/>
                    <a:pt x="229405" y="66"/>
                    <a:pt x="226356" y="66"/>
                  </a:cubicBezTo>
                  <a:cubicBezTo>
                    <a:pt x="223053" y="66"/>
                    <a:pt x="222037" y="2343"/>
                    <a:pt x="220766" y="5127"/>
                  </a:cubicBezTo>
                  <a:lnTo>
                    <a:pt x="89665" y="277410"/>
                  </a:lnTo>
                  <a:lnTo>
                    <a:pt x="35548" y="151896"/>
                  </a:lnTo>
                  <a:lnTo>
                    <a:pt x="232" y="178973"/>
                  </a:lnTo>
                  <a:lnTo>
                    <a:pt x="4043" y="183022"/>
                  </a:lnTo>
                  <a:lnTo>
                    <a:pt x="22082" y="169357"/>
                  </a:lnTo>
                  <a:lnTo>
                    <a:pt x="80011" y="303727"/>
                  </a:ln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025FB4B-E70B-A5D3-851A-93AFAEFE0DA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718079" y="4199047"/>
              <a:ext cx="575571" cy="10121"/>
            </a:xfrm>
            <a:custGeom>
              <a:avLst/>
              <a:gdLst>
                <a:gd name="connsiteX0" fmla="*/ 0 w 575571"/>
                <a:gd name="connsiteY0" fmla="*/ 0 h 10121"/>
                <a:gd name="connsiteX1" fmla="*/ 575571 w 575571"/>
                <a:gd name="connsiteY1" fmla="*/ 0 h 10121"/>
                <a:gd name="connsiteX2" fmla="*/ 575571 w 575571"/>
                <a:gd name="connsiteY2" fmla="*/ 10121 h 10121"/>
                <a:gd name="connsiteX3" fmla="*/ 0 w 575571"/>
                <a:gd name="connsiteY3" fmla="*/ 10121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5571" h="10121">
                  <a:moveTo>
                    <a:pt x="0" y="0"/>
                  </a:moveTo>
                  <a:lnTo>
                    <a:pt x="575571" y="0"/>
                  </a:lnTo>
                  <a:lnTo>
                    <a:pt x="575571" y="10121"/>
                  </a:lnTo>
                  <a:lnTo>
                    <a:pt x="0" y="10121"/>
                  </a:ln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2638035A-1404-1BA4-CECC-089A8AC289D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731545" y="4259481"/>
              <a:ext cx="126781" cy="230276"/>
            </a:xfrm>
            <a:custGeom>
              <a:avLst/>
              <a:gdLst>
                <a:gd name="connsiteX0" fmla="*/ 80021 w 126781"/>
                <a:gd name="connsiteY0" fmla="*/ 77255 h 230276"/>
                <a:gd name="connsiteX1" fmla="*/ 101871 w 126781"/>
                <a:gd name="connsiteY1" fmla="*/ 77255 h 230276"/>
                <a:gd name="connsiteX2" fmla="*/ 109493 w 126781"/>
                <a:gd name="connsiteY2" fmla="*/ 72194 h 230276"/>
                <a:gd name="connsiteX3" fmla="*/ 102633 w 126781"/>
                <a:gd name="connsiteY3" fmla="*/ 69411 h 230276"/>
                <a:gd name="connsiteX4" fmla="*/ 81545 w 126781"/>
                <a:gd name="connsiteY4" fmla="*/ 69411 h 230276"/>
                <a:gd name="connsiteX5" fmla="*/ 86881 w 126781"/>
                <a:gd name="connsiteY5" fmla="*/ 40563 h 230276"/>
                <a:gd name="connsiteX6" fmla="*/ 92978 w 126781"/>
                <a:gd name="connsiteY6" fmla="*/ 14246 h 230276"/>
                <a:gd name="connsiteX7" fmla="*/ 104920 w 126781"/>
                <a:gd name="connsiteY7" fmla="*/ 5642 h 230276"/>
                <a:gd name="connsiteX8" fmla="*/ 117369 w 126781"/>
                <a:gd name="connsiteY8" fmla="*/ 10197 h 230276"/>
                <a:gd name="connsiteX9" fmla="*/ 103649 w 126781"/>
                <a:gd name="connsiteY9" fmla="*/ 23862 h 230276"/>
                <a:gd name="connsiteX10" fmla="*/ 113050 w 126781"/>
                <a:gd name="connsiteY10" fmla="*/ 32718 h 230276"/>
                <a:gd name="connsiteX11" fmla="*/ 127024 w 126781"/>
                <a:gd name="connsiteY11" fmla="*/ 17535 h 230276"/>
                <a:gd name="connsiteX12" fmla="*/ 104920 w 126781"/>
                <a:gd name="connsiteY12" fmla="*/ 75 h 230276"/>
                <a:gd name="connsiteX13" fmla="*/ 72653 w 126781"/>
                <a:gd name="connsiteY13" fmla="*/ 29682 h 230276"/>
                <a:gd name="connsiteX14" fmla="*/ 64268 w 126781"/>
                <a:gd name="connsiteY14" fmla="*/ 69411 h 230276"/>
                <a:gd name="connsiteX15" fmla="*/ 46737 w 126781"/>
                <a:gd name="connsiteY15" fmla="*/ 69411 h 230276"/>
                <a:gd name="connsiteX16" fmla="*/ 39115 w 126781"/>
                <a:gd name="connsiteY16" fmla="*/ 74219 h 230276"/>
                <a:gd name="connsiteX17" fmla="*/ 46229 w 126781"/>
                <a:gd name="connsiteY17" fmla="*/ 77255 h 230276"/>
                <a:gd name="connsiteX18" fmla="*/ 62998 w 126781"/>
                <a:gd name="connsiteY18" fmla="*/ 77255 h 230276"/>
                <a:gd name="connsiteX19" fmla="*/ 43943 w 126781"/>
                <a:gd name="connsiteY19" fmla="*/ 177210 h 230276"/>
                <a:gd name="connsiteX20" fmla="*/ 21838 w 126781"/>
                <a:gd name="connsiteY20" fmla="*/ 224784 h 230276"/>
                <a:gd name="connsiteX21" fmla="*/ 9643 w 126781"/>
                <a:gd name="connsiteY21" fmla="*/ 220229 h 230276"/>
                <a:gd name="connsiteX22" fmla="*/ 23617 w 126781"/>
                <a:gd name="connsiteY22" fmla="*/ 206564 h 230276"/>
                <a:gd name="connsiteX23" fmla="*/ 14216 w 126781"/>
                <a:gd name="connsiteY23" fmla="*/ 197708 h 230276"/>
                <a:gd name="connsiteX24" fmla="*/ 242 w 126781"/>
                <a:gd name="connsiteY24" fmla="*/ 212891 h 230276"/>
                <a:gd name="connsiteX25" fmla="*/ 21838 w 126781"/>
                <a:gd name="connsiteY25" fmla="*/ 230351 h 230276"/>
                <a:gd name="connsiteX26" fmla="*/ 50548 w 126781"/>
                <a:gd name="connsiteY26" fmla="*/ 205805 h 230276"/>
                <a:gd name="connsiteX27" fmla="*/ 64776 w 126781"/>
                <a:gd name="connsiteY27" fmla="*/ 157472 h 230276"/>
                <a:gd name="connsiteX28" fmla="*/ 80021 w 126781"/>
                <a:gd name="connsiteY28" fmla="*/ 77255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781" h="230276">
                  <a:moveTo>
                    <a:pt x="80021" y="77255"/>
                  </a:moveTo>
                  <a:lnTo>
                    <a:pt x="101871" y="77255"/>
                  </a:lnTo>
                  <a:cubicBezTo>
                    <a:pt x="106952" y="77255"/>
                    <a:pt x="109493" y="77255"/>
                    <a:pt x="109493" y="72194"/>
                  </a:cubicBezTo>
                  <a:cubicBezTo>
                    <a:pt x="109493" y="69411"/>
                    <a:pt x="106952" y="69411"/>
                    <a:pt x="102633" y="69411"/>
                  </a:cubicBezTo>
                  <a:lnTo>
                    <a:pt x="81545" y="69411"/>
                  </a:lnTo>
                  <a:lnTo>
                    <a:pt x="86881" y="40563"/>
                  </a:lnTo>
                  <a:cubicBezTo>
                    <a:pt x="87897" y="35249"/>
                    <a:pt x="91454" y="17282"/>
                    <a:pt x="92978" y="14246"/>
                  </a:cubicBezTo>
                  <a:cubicBezTo>
                    <a:pt x="95265" y="9438"/>
                    <a:pt x="99584" y="5642"/>
                    <a:pt x="104920" y="5642"/>
                  </a:cubicBezTo>
                  <a:cubicBezTo>
                    <a:pt x="105936" y="5642"/>
                    <a:pt x="112542" y="5642"/>
                    <a:pt x="117369" y="10197"/>
                  </a:cubicBezTo>
                  <a:cubicBezTo>
                    <a:pt x="106190" y="11209"/>
                    <a:pt x="103649" y="20066"/>
                    <a:pt x="103649" y="23862"/>
                  </a:cubicBezTo>
                  <a:cubicBezTo>
                    <a:pt x="103649" y="29682"/>
                    <a:pt x="108223" y="32718"/>
                    <a:pt x="113050" y="32718"/>
                  </a:cubicBezTo>
                  <a:cubicBezTo>
                    <a:pt x="119656" y="32718"/>
                    <a:pt x="127024" y="27151"/>
                    <a:pt x="127024" y="17535"/>
                  </a:cubicBezTo>
                  <a:cubicBezTo>
                    <a:pt x="127024" y="5895"/>
                    <a:pt x="115337" y="75"/>
                    <a:pt x="104920" y="75"/>
                  </a:cubicBezTo>
                  <a:cubicBezTo>
                    <a:pt x="96281" y="75"/>
                    <a:pt x="80275" y="4630"/>
                    <a:pt x="72653" y="29682"/>
                  </a:cubicBezTo>
                  <a:cubicBezTo>
                    <a:pt x="71128" y="34996"/>
                    <a:pt x="70366" y="37526"/>
                    <a:pt x="64268" y="69411"/>
                  </a:cubicBezTo>
                  <a:lnTo>
                    <a:pt x="46737" y="69411"/>
                  </a:lnTo>
                  <a:cubicBezTo>
                    <a:pt x="41910" y="69411"/>
                    <a:pt x="39115" y="69411"/>
                    <a:pt x="39115" y="74219"/>
                  </a:cubicBezTo>
                  <a:cubicBezTo>
                    <a:pt x="39115" y="77255"/>
                    <a:pt x="41402" y="77255"/>
                    <a:pt x="46229" y="77255"/>
                  </a:cubicBezTo>
                  <a:lnTo>
                    <a:pt x="62998" y="77255"/>
                  </a:lnTo>
                  <a:lnTo>
                    <a:pt x="43943" y="177210"/>
                  </a:lnTo>
                  <a:cubicBezTo>
                    <a:pt x="39369" y="201756"/>
                    <a:pt x="35050" y="224784"/>
                    <a:pt x="21838" y="224784"/>
                  </a:cubicBezTo>
                  <a:cubicBezTo>
                    <a:pt x="20822" y="224784"/>
                    <a:pt x="14470" y="224784"/>
                    <a:pt x="9643" y="220229"/>
                  </a:cubicBezTo>
                  <a:cubicBezTo>
                    <a:pt x="21330" y="219470"/>
                    <a:pt x="23617" y="210360"/>
                    <a:pt x="23617" y="206564"/>
                  </a:cubicBezTo>
                  <a:cubicBezTo>
                    <a:pt x="23617" y="200744"/>
                    <a:pt x="19044" y="197708"/>
                    <a:pt x="14216" y="197708"/>
                  </a:cubicBezTo>
                  <a:cubicBezTo>
                    <a:pt x="7610" y="197708"/>
                    <a:pt x="242" y="203275"/>
                    <a:pt x="242" y="212891"/>
                  </a:cubicBezTo>
                  <a:cubicBezTo>
                    <a:pt x="242" y="224278"/>
                    <a:pt x="11421" y="230351"/>
                    <a:pt x="21838" y="230351"/>
                  </a:cubicBezTo>
                  <a:cubicBezTo>
                    <a:pt x="35812" y="230351"/>
                    <a:pt x="45975" y="215421"/>
                    <a:pt x="50548" y="205805"/>
                  </a:cubicBezTo>
                  <a:cubicBezTo>
                    <a:pt x="58679" y="189863"/>
                    <a:pt x="64522" y="159244"/>
                    <a:pt x="64776" y="157472"/>
                  </a:cubicBezTo>
                  <a:lnTo>
                    <a:pt x="80021" y="77255"/>
                  </a:ln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B5EC648-A4A3-2DDC-EC4F-03782713BA8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848516" y="4351313"/>
              <a:ext cx="100307" cy="128600"/>
            </a:xfrm>
            <a:custGeom>
              <a:avLst/>
              <a:gdLst>
                <a:gd name="connsiteX0" fmla="*/ 95753 w 100307"/>
                <a:gd name="connsiteY0" fmla="*/ 96438 h 128600"/>
                <a:gd name="connsiteX1" fmla="*/ 93618 w 100307"/>
                <a:gd name="connsiteY1" fmla="*/ 95021 h 128600"/>
                <a:gd name="connsiteX2" fmla="*/ 79213 w 100307"/>
                <a:gd name="connsiteY2" fmla="*/ 103701 h 128600"/>
                <a:gd name="connsiteX3" fmla="*/ 51468 w 100307"/>
                <a:gd name="connsiteY3" fmla="*/ 117871 h 128600"/>
                <a:gd name="connsiteX4" fmla="*/ 16787 w 100307"/>
                <a:gd name="connsiteY4" fmla="*/ 77662 h 128600"/>
                <a:gd name="connsiteX5" fmla="*/ 35106 w 100307"/>
                <a:gd name="connsiteY5" fmla="*/ 27532 h 128600"/>
                <a:gd name="connsiteX6" fmla="*/ 71743 w 100307"/>
                <a:gd name="connsiteY6" fmla="*/ 10882 h 128600"/>
                <a:gd name="connsiteX7" fmla="*/ 84014 w 100307"/>
                <a:gd name="connsiteY7" fmla="*/ 20270 h 128600"/>
                <a:gd name="connsiteX8" fmla="*/ 75300 w 100307"/>
                <a:gd name="connsiteY8" fmla="*/ 41349 h 128600"/>
                <a:gd name="connsiteX9" fmla="*/ 74233 w 100307"/>
                <a:gd name="connsiteY9" fmla="*/ 43829 h 128600"/>
                <a:gd name="connsiteX10" fmla="*/ 76367 w 100307"/>
                <a:gd name="connsiteY10" fmla="*/ 45246 h 128600"/>
                <a:gd name="connsiteX11" fmla="*/ 89350 w 100307"/>
                <a:gd name="connsiteY11" fmla="*/ 38160 h 128600"/>
                <a:gd name="connsiteX12" fmla="*/ 100555 w 100307"/>
                <a:gd name="connsiteY12" fmla="*/ 12299 h 128600"/>
                <a:gd name="connsiteX13" fmla="*/ 84370 w 100307"/>
                <a:gd name="connsiteY13" fmla="*/ 76 h 128600"/>
                <a:gd name="connsiteX14" fmla="*/ 24613 w 100307"/>
                <a:gd name="connsiteY14" fmla="*/ 26647 h 128600"/>
                <a:gd name="connsiteX15" fmla="*/ 247 w 100307"/>
                <a:gd name="connsiteY15" fmla="*/ 85633 h 128600"/>
                <a:gd name="connsiteX16" fmla="*/ 38841 w 100307"/>
                <a:gd name="connsiteY16" fmla="*/ 128677 h 128600"/>
                <a:gd name="connsiteX17" fmla="*/ 95753 w 100307"/>
                <a:gd name="connsiteY17" fmla="*/ 96438 h 1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307" h="128600">
                  <a:moveTo>
                    <a:pt x="95753" y="96438"/>
                  </a:moveTo>
                  <a:cubicBezTo>
                    <a:pt x="95753" y="95021"/>
                    <a:pt x="94152" y="95021"/>
                    <a:pt x="93618" y="95021"/>
                  </a:cubicBezTo>
                  <a:cubicBezTo>
                    <a:pt x="92729" y="95021"/>
                    <a:pt x="85615" y="95730"/>
                    <a:pt x="79213" y="103701"/>
                  </a:cubicBezTo>
                  <a:cubicBezTo>
                    <a:pt x="71209" y="114152"/>
                    <a:pt x="61072" y="117871"/>
                    <a:pt x="51468" y="117871"/>
                  </a:cubicBezTo>
                  <a:cubicBezTo>
                    <a:pt x="32616" y="117871"/>
                    <a:pt x="16787" y="103878"/>
                    <a:pt x="16787" y="77662"/>
                  </a:cubicBezTo>
                  <a:cubicBezTo>
                    <a:pt x="16787" y="64554"/>
                    <a:pt x="21411" y="44183"/>
                    <a:pt x="35106" y="27532"/>
                  </a:cubicBezTo>
                  <a:cubicBezTo>
                    <a:pt x="42753" y="18498"/>
                    <a:pt x="53780" y="10882"/>
                    <a:pt x="71743" y="10882"/>
                  </a:cubicBezTo>
                  <a:cubicBezTo>
                    <a:pt x="80813" y="10882"/>
                    <a:pt x="84014" y="14247"/>
                    <a:pt x="84014" y="20270"/>
                  </a:cubicBezTo>
                  <a:cubicBezTo>
                    <a:pt x="84014" y="27001"/>
                    <a:pt x="76545" y="39223"/>
                    <a:pt x="75300" y="41349"/>
                  </a:cubicBezTo>
                  <a:cubicBezTo>
                    <a:pt x="74588" y="42412"/>
                    <a:pt x="74233" y="43120"/>
                    <a:pt x="74233" y="43829"/>
                  </a:cubicBezTo>
                  <a:cubicBezTo>
                    <a:pt x="74233" y="45246"/>
                    <a:pt x="75656" y="45246"/>
                    <a:pt x="76367" y="45246"/>
                  </a:cubicBezTo>
                  <a:cubicBezTo>
                    <a:pt x="79746" y="45246"/>
                    <a:pt x="86327" y="41880"/>
                    <a:pt x="89350" y="38160"/>
                  </a:cubicBezTo>
                  <a:cubicBezTo>
                    <a:pt x="90061" y="37452"/>
                    <a:pt x="100555" y="20978"/>
                    <a:pt x="100555" y="12299"/>
                  </a:cubicBezTo>
                  <a:cubicBezTo>
                    <a:pt x="100555" y="76"/>
                    <a:pt x="88639" y="76"/>
                    <a:pt x="84370" y="76"/>
                  </a:cubicBezTo>
                  <a:cubicBezTo>
                    <a:pt x="61783" y="76"/>
                    <a:pt x="40619" y="10704"/>
                    <a:pt x="24613" y="26647"/>
                  </a:cubicBezTo>
                  <a:cubicBezTo>
                    <a:pt x="11452" y="39755"/>
                    <a:pt x="247" y="64022"/>
                    <a:pt x="247" y="85633"/>
                  </a:cubicBezTo>
                  <a:cubicBezTo>
                    <a:pt x="247" y="111495"/>
                    <a:pt x="15542" y="128677"/>
                    <a:pt x="38841" y="128677"/>
                  </a:cubicBezTo>
                  <a:cubicBezTo>
                    <a:pt x="69964" y="128677"/>
                    <a:pt x="95753" y="100512"/>
                    <a:pt x="95753" y="96438"/>
                  </a:cubicBez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EC2CA2A-238A-74A2-8CB0-995D985CFE1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999508" y="4248094"/>
              <a:ext cx="58944" cy="253051"/>
            </a:xfrm>
            <a:custGeom>
              <a:avLst/>
              <a:gdLst>
                <a:gd name="connsiteX0" fmla="*/ 59197 w 58944"/>
                <a:gd name="connsiteY0" fmla="*/ 250595 h 253051"/>
                <a:gd name="connsiteX1" fmla="*/ 54878 w 58944"/>
                <a:gd name="connsiteY1" fmla="*/ 245028 h 253051"/>
                <a:gd name="connsiteX2" fmla="*/ 14988 w 58944"/>
                <a:gd name="connsiteY2" fmla="*/ 126600 h 253051"/>
                <a:gd name="connsiteX3" fmla="*/ 55894 w 58944"/>
                <a:gd name="connsiteY3" fmla="*/ 6907 h 253051"/>
                <a:gd name="connsiteX4" fmla="*/ 59197 w 58944"/>
                <a:gd name="connsiteY4" fmla="*/ 2605 h 253051"/>
                <a:gd name="connsiteX5" fmla="*/ 56656 w 58944"/>
                <a:gd name="connsiteY5" fmla="*/ 75 h 253051"/>
                <a:gd name="connsiteX6" fmla="*/ 16259 w 58944"/>
                <a:gd name="connsiteY6" fmla="*/ 49420 h 253051"/>
                <a:gd name="connsiteX7" fmla="*/ 252 w 58944"/>
                <a:gd name="connsiteY7" fmla="*/ 126600 h 253051"/>
                <a:gd name="connsiteX8" fmla="*/ 17021 w 58944"/>
                <a:gd name="connsiteY8" fmla="*/ 205552 h 253051"/>
                <a:gd name="connsiteX9" fmla="*/ 56656 w 58944"/>
                <a:gd name="connsiteY9" fmla="*/ 253126 h 253051"/>
                <a:gd name="connsiteX10" fmla="*/ 59197 w 58944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44" h="253051">
                  <a:moveTo>
                    <a:pt x="59197" y="250595"/>
                  </a:moveTo>
                  <a:cubicBezTo>
                    <a:pt x="59197" y="249836"/>
                    <a:pt x="59197" y="249330"/>
                    <a:pt x="54878" y="245028"/>
                  </a:cubicBezTo>
                  <a:cubicBezTo>
                    <a:pt x="23119" y="213144"/>
                    <a:pt x="14988" y="165317"/>
                    <a:pt x="14988" y="126600"/>
                  </a:cubicBezTo>
                  <a:cubicBezTo>
                    <a:pt x="14988" y="82569"/>
                    <a:pt x="24643" y="38538"/>
                    <a:pt x="55894" y="6907"/>
                  </a:cubicBezTo>
                  <a:cubicBezTo>
                    <a:pt x="59197" y="3871"/>
                    <a:pt x="59197" y="3364"/>
                    <a:pt x="59197" y="2605"/>
                  </a:cubicBezTo>
                  <a:cubicBezTo>
                    <a:pt x="59197" y="834"/>
                    <a:pt x="58181" y="75"/>
                    <a:pt x="56656" y="75"/>
                  </a:cubicBezTo>
                  <a:cubicBezTo>
                    <a:pt x="54115" y="75"/>
                    <a:pt x="31249" y="17282"/>
                    <a:pt x="16259" y="49420"/>
                  </a:cubicBezTo>
                  <a:cubicBezTo>
                    <a:pt x="3301" y="77255"/>
                    <a:pt x="252" y="105344"/>
                    <a:pt x="252" y="126600"/>
                  </a:cubicBezTo>
                  <a:cubicBezTo>
                    <a:pt x="252" y="146338"/>
                    <a:pt x="3047" y="176957"/>
                    <a:pt x="17021" y="205552"/>
                  </a:cubicBezTo>
                  <a:cubicBezTo>
                    <a:pt x="32265" y="236677"/>
                    <a:pt x="54115" y="253126"/>
                    <a:pt x="56656" y="253126"/>
                  </a:cubicBezTo>
                  <a:cubicBezTo>
                    <a:pt x="58181" y="253126"/>
                    <a:pt x="59197" y="252367"/>
                    <a:pt x="59197" y="250595"/>
                  </a:cubicBez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66C462BB-42F4-A9B1-34C0-7089F3337BE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080529" y="4326034"/>
              <a:ext cx="103407" cy="114632"/>
            </a:xfrm>
            <a:custGeom>
              <a:avLst/>
              <a:gdLst>
                <a:gd name="connsiteX0" fmla="*/ 15246 w 103407"/>
                <a:gd name="connsiteY0" fmla="*/ 96993 h 114632"/>
                <a:gd name="connsiteX1" fmla="*/ 12960 w 103407"/>
                <a:gd name="connsiteY1" fmla="*/ 107874 h 114632"/>
                <a:gd name="connsiteX2" fmla="*/ 20328 w 103407"/>
                <a:gd name="connsiteY2" fmla="*/ 114707 h 114632"/>
                <a:gd name="connsiteX3" fmla="*/ 29728 w 103407"/>
                <a:gd name="connsiteY3" fmla="*/ 107621 h 114632"/>
                <a:gd name="connsiteX4" fmla="*/ 39891 w 103407"/>
                <a:gd name="connsiteY4" fmla="*/ 67639 h 114632"/>
                <a:gd name="connsiteX5" fmla="*/ 48022 w 103407"/>
                <a:gd name="connsiteY5" fmla="*/ 34743 h 114632"/>
                <a:gd name="connsiteX6" fmla="*/ 62250 w 103407"/>
                <a:gd name="connsiteY6" fmla="*/ 13993 h 114632"/>
                <a:gd name="connsiteX7" fmla="*/ 82575 w 103407"/>
                <a:gd name="connsiteY7" fmla="*/ 5642 h 114632"/>
                <a:gd name="connsiteX8" fmla="*/ 93246 w 103407"/>
                <a:gd name="connsiteY8" fmla="*/ 8678 h 114632"/>
                <a:gd name="connsiteX9" fmla="*/ 80035 w 103407"/>
                <a:gd name="connsiteY9" fmla="*/ 22596 h 114632"/>
                <a:gd name="connsiteX10" fmla="*/ 89689 w 103407"/>
                <a:gd name="connsiteY10" fmla="*/ 31453 h 114632"/>
                <a:gd name="connsiteX11" fmla="*/ 103663 w 103407"/>
                <a:gd name="connsiteY11" fmla="*/ 16523 h 114632"/>
                <a:gd name="connsiteX12" fmla="*/ 82575 w 103407"/>
                <a:gd name="connsiteY12" fmla="*/ 75 h 114632"/>
                <a:gd name="connsiteX13" fmla="*/ 50054 w 103407"/>
                <a:gd name="connsiteY13" fmla="*/ 19560 h 114632"/>
                <a:gd name="connsiteX14" fmla="*/ 26934 w 103407"/>
                <a:gd name="connsiteY14" fmla="*/ 75 h 114632"/>
                <a:gd name="connsiteX15" fmla="*/ 8132 w 103407"/>
                <a:gd name="connsiteY15" fmla="*/ 14499 h 114632"/>
                <a:gd name="connsiteX16" fmla="*/ 256 w 103407"/>
                <a:gd name="connsiteY16" fmla="*/ 39045 h 114632"/>
                <a:gd name="connsiteX17" fmla="*/ 3305 w 103407"/>
                <a:gd name="connsiteY17" fmla="*/ 41575 h 114632"/>
                <a:gd name="connsiteX18" fmla="*/ 7624 w 103407"/>
                <a:gd name="connsiteY18" fmla="*/ 35755 h 114632"/>
                <a:gd name="connsiteX19" fmla="*/ 26171 w 103407"/>
                <a:gd name="connsiteY19" fmla="*/ 5642 h 114632"/>
                <a:gd name="connsiteX20" fmla="*/ 34048 w 103407"/>
                <a:gd name="connsiteY20" fmla="*/ 17282 h 114632"/>
                <a:gd name="connsiteX21" fmla="*/ 29983 w 103407"/>
                <a:gd name="connsiteY21" fmla="*/ 38538 h 114632"/>
                <a:gd name="connsiteX22" fmla="*/ 15246 w 103407"/>
                <a:gd name="connsiteY22" fmla="*/ 96993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407" h="114632">
                  <a:moveTo>
                    <a:pt x="15246" y="96993"/>
                  </a:moveTo>
                  <a:cubicBezTo>
                    <a:pt x="14484" y="100789"/>
                    <a:pt x="12960" y="106609"/>
                    <a:pt x="12960" y="107874"/>
                  </a:cubicBezTo>
                  <a:cubicBezTo>
                    <a:pt x="12960" y="112429"/>
                    <a:pt x="16517" y="114707"/>
                    <a:pt x="20328" y="114707"/>
                  </a:cubicBezTo>
                  <a:cubicBezTo>
                    <a:pt x="23377" y="114707"/>
                    <a:pt x="27950" y="112682"/>
                    <a:pt x="29728" y="107621"/>
                  </a:cubicBezTo>
                  <a:cubicBezTo>
                    <a:pt x="30237" y="106609"/>
                    <a:pt x="38875" y="72194"/>
                    <a:pt x="39891" y="67639"/>
                  </a:cubicBezTo>
                  <a:cubicBezTo>
                    <a:pt x="41924" y="59289"/>
                    <a:pt x="46497" y="41575"/>
                    <a:pt x="48022" y="34743"/>
                  </a:cubicBezTo>
                  <a:cubicBezTo>
                    <a:pt x="49038" y="31453"/>
                    <a:pt x="56152" y="19560"/>
                    <a:pt x="62250" y="13993"/>
                  </a:cubicBezTo>
                  <a:cubicBezTo>
                    <a:pt x="64282" y="12221"/>
                    <a:pt x="71650" y="5642"/>
                    <a:pt x="82575" y="5642"/>
                  </a:cubicBezTo>
                  <a:cubicBezTo>
                    <a:pt x="89181" y="5642"/>
                    <a:pt x="92992" y="8678"/>
                    <a:pt x="93246" y="8678"/>
                  </a:cubicBezTo>
                  <a:cubicBezTo>
                    <a:pt x="85624" y="9944"/>
                    <a:pt x="80035" y="16017"/>
                    <a:pt x="80035" y="22596"/>
                  </a:cubicBezTo>
                  <a:cubicBezTo>
                    <a:pt x="80035" y="26645"/>
                    <a:pt x="82829" y="31453"/>
                    <a:pt x="89689" y="31453"/>
                  </a:cubicBezTo>
                  <a:cubicBezTo>
                    <a:pt x="96549" y="31453"/>
                    <a:pt x="103663" y="25633"/>
                    <a:pt x="103663" y="16523"/>
                  </a:cubicBezTo>
                  <a:cubicBezTo>
                    <a:pt x="103663" y="7666"/>
                    <a:pt x="95533" y="75"/>
                    <a:pt x="82575" y="75"/>
                  </a:cubicBezTo>
                  <a:cubicBezTo>
                    <a:pt x="66061" y="75"/>
                    <a:pt x="54882" y="12474"/>
                    <a:pt x="50054" y="19560"/>
                  </a:cubicBezTo>
                  <a:cubicBezTo>
                    <a:pt x="48022" y="8172"/>
                    <a:pt x="38875" y="75"/>
                    <a:pt x="26934" y="75"/>
                  </a:cubicBezTo>
                  <a:cubicBezTo>
                    <a:pt x="15246" y="75"/>
                    <a:pt x="10419" y="9944"/>
                    <a:pt x="8132" y="14499"/>
                  </a:cubicBezTo>
                  <a:cubicBezTo>
                    <a:pt x="3559" y="23102"/>
                    <a:pt x="256" y="38285"/>
                    <a:pt x="256" y="39045"/>
                  </a:cubicBezTo>
                  <a:cubicBezTo>
                    <a:pt x="256" y="41575"/>
                    <a:pt x="2797" y="41575"/>
                    <a:pt x="3305" y="41575"/>
                  </a:cubicBezTo>
                  <a:cubicBezTo>
                    <a:pt x="5846" y="41575"/>
                    <a:pt x="6100" y="41322"/>
                    <a:pt x="7624" y="35755"/>
                  </a:cubicBezTo>
                  <a:cubicBezTo>
                    <a:pt x="11943" y="17788"/>
                    <a:pt x="17025" y="5642"/>
                    <a:pt x="26171" y="5642"/>
                  </a:cubicBezTo>
                  <a:cubicBezTo>
                    <a:pt x="30491" y="5642"/>
                    <a:pt x="34048" y="7666"/>
                    <a:pt x="34048" y="17282"/>
                  </a:cubicBezTo>
                  <a:cubicBezTo>
                    <a:pt x="34048" y="22596"/>
                    <a:pt x="33285" y="25380"/>
                    <a:pt x="29983" y="38538"/>
                  </a:cubicBezTo>
                  <a:lnTo>
                    <a:pt x="15246" y="96993"/>
                  </a:ln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300AB3A2-5C3E-03EF-6C9F-911EE4EB214D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209327" y="4248094"/>
              <a:ext cx="58944" cy="253051"/>
            </a:xfrm>
            <a:custGeom>
              <a:avLst/>
              <a:gdLst>
                <a:gd name="connsiteX0" fmla="*/ 59206 w 58944"/>
                <a:gd name="connsiteY0" fmla="*/ 126600 h 253051"/>
                <a:gd name="connsiteX1" fmla="*/ 42437 w 58944"/>
                <a:gd name="connsiteY1" fmla="*/ 47648 h 253051"/>
                <a:gd name="connsiteX2" fmla="*/ 2802 w 58944"/>
                <a:gd name="connsiteY2" fmla="*/ 75 h 253051"/>
                <a:gd name="connsiteX3" fmla="*/ 261 w 58944"/>
                <a:gd name="connsiteY3" fmla="*/ 2605 h 253051"/>
                <a:gd name="connsiteX4" fmla="*/ 5088 w 58944"/>
                <a:gd name="connsiteY4" fmla="*/ 8425 h 253051"/>
                <a:gd name="connsiteX5" fmla="*/ 44469 w 58944"/>
                <a:gd name="connsiteY5" fmla="*/ 126600 h 253051"/>
                <a:gd name="connsiteX6" fmla="*/ 3564 w 58944"/>
                <a:gd name="connsiteY6" fmla="*/ 246293 h 253051"/>
                <a:gd name="connsiteX7" fmla="*/ 261 w 58944"/>
                <a:gd name="connsiteY7" fmla="*/ 250595 h 253051"/>
                <a:gd name="connsiteX8" fmla="*/ 2802 w 58944"/>
                <a:gd name="connsiteY8" fmla="*/ 253126 h 253051"/>
                <a:gd name="connsiteX9" fmla="*/ 43199 w 58944"/>
                <a:gd name="connsiteY9" fmla="*/ 203781 h 253051"/>
                <a:gd name="connsiteX10" fmla="*/ 59206 w 58944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44" h="253051">
                  <a:moveTo>
                    <a:pt x="59206" y="126600"/>
                  </a:moveTo>
                  <a:cubicBezTo>
                    <a:pt x="59206" y="106862"/>
                    <a:pt x="56411" y="76243"/>
                    <a:pt x="42437" y="47648"/>
                  </a:cubicBezTo>
                  <a:cubicBezTo>
                    <a:pt x="27193" y="16523"/>
                    <a:pt x="5342" y="75"/>
                    <a:pt x="2802" y="75"/>
                  </a:cubicBezTo>
                  <a:cubicBezTo>
                    <a:pt x="1277" y="75"/>
                    <a:pt x="261" y="1087"/>
                    <a:pt x="261" y="2605"/>
                  </a:cubicBezTo>
                  <a:cubicBezTo>
                    <a:pt x="261" y="3364"/>
                    <a:pt x="261" y="3871"/>
                    <a:pt x="5088" y="8425"/>
                  </a:cubicBezTo>
                  <a:cubicBezTo>
                    <a:pt x="29987" y="33477"/>
                    <a:pt x="44469" y="73713"/>
                    <a:pt x="44469" y="126600"/>
                  </a:cubicBezTo>
                  <a:cubicBezTo>
                    <a:pt x="44469" y="169872"/>
                    <a:pt x="35069" y="214409"/>
                    <a:pt x="3564" y="246293"/>
                  </a:cubicBezTo>
                  <a:cubicBezTo>
                    <a:pt x="261" y="249330"/>
                    <a:pt x="261" y="249836"/>
                    <a:pt x="261" y="250595"/>
                  </a:cubicBezTo>
                  <a:cubicBezTo>
                    <a:pt x="261" y="252114"/>
                    <a:pt x="1277" y="253126"/>
                    <a:pt x="2802" y="253126"/>
                  </a:cubicBezTo>
                  <a:cubicBezTo>
                    <a:pt x="5342" y="253126"/>
                    <a:pt x="28209" y="235918"/>
                    <a:pt x="43199" y="203781"/>
                  </a:cubicBezTo>
                  <a:cubicBezTo>
                    <a:pt x="56157" y="175945"/>
                    <a:pt x="59206" y="147857"/>
                    <a:pt x="59206" y="126600"/>
                  </a:cubicBezTo>
                  <a:close/>
                </a:path>
              </a:pathLst>
            </a:custGeom>
            <a:solidFill>
              <a:srgbClr val="000000"/>
            </a:solidFill>
            <a:ln w="25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228" name="Group 227" descr="\documentclass{article}&#10;\usepackage{amsmath}&#10;\usepackage{tensor}&#10;\pagestyle{empty}&#10;\begin{document}&#10;&#10;$$f_{\mathcal{C}}(r)=1-\frac{2mr^2}{(r+l)^3}$$&#10;&#10;&#10;\end{document}" title="IguanaTex Vector Display">
            <a:extLst>
              <a:ext uri="{FF2B5EF4-FFF2-40B4-BE49-F238E27FC236}">
                <a16:creationId xmlns:a16="http://schemas.microsoft.com/office/drawing/2014/main" id="{CAB6025D-1416-2208-C9AB-4909567F375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229386" y="2109635"/>
            <a:ext cx="2165891" cy="617483"/>
            <a:chOff x="7331541" y="4156062"/>
            <a:chExt cx="2165891" cy="61748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695497DE-45CE-4A3A-3A8C-60EDC5BED3B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331541" y="4358301"/>
              <a:ext cx="125183" cy="230276"/>
            </a:xfrm>
            <a:custGeom>
              <a:avLst/>
              <a:gdLst>
                <a:gd name="connsiteX0" fmla="*/ 78963 w 125183"/>
                <a:gd name="connsiteY0" fmla="*/ 77259 h 230276"/>
                <a:gd name="connsiteX1" fmla="*/ 100538 w 125183"/>
                <a:gd name="connsiteY1" fmla="*/ 77259 h 230276"/>
                <a:gd name="connsiteX2" fmla="*/ 108064 w 125183"/>
                <a:gd name="connsiteY2" fmla="*/ 72198 h 230276"/>
                <a:gd name="connsiteX3" fmla="*/ 101290 w 125183"/>
                <a:gd name="connsiteY3" fmla="*/ 69415 h 230276"/>
                <a:gd name="connsiteX4" fmla="*/ 80468 w 125183"/>
                <a:gd name="connsiteY4" fmla="*/ 69415 h 230276"/>
                <a:gd name="connsiteX5" fmla="*/ 85736 w 125183"/>
                <a:gd name="connsiteY5" fmla="*/ 40567 h 230276"/>
                <a:gd name="connsiteX6" fmla="*/ 91757 w 125183"/>
                <a:gd name="connsiteY6" fmla="*/ 14249 h 230276"/>
                <a:gd name="connsiteX7" fmla="*/ 103548 w 125183"/>
                <a:gd name="connsiteY7" fmla="*/ 5646 h 230276"/>
                <a:gd name="connsiteX8" fmla="*/ 115841 w 125183"/>
                <a:gd name="connsiteY8" fmla="*/ 10201 h 230276"/>
                <a:gd name="connsiteX9" fmla="*/ 102294 w 125183"/>
                <a:gd name="connsiteY9" fmla="*/ 23865 h 230276"/>
                <a:gd name="connsiteX10" fmla="*/ 111576 w 125183"/>
                <a:gd name="connsiteY10" fmla="*/ 32722 h 230276"/>
                <a:gd name="connsiteX11" fmla="*/ 125374 w 125183"/>
                <a:gd name="connsiteY11" fmla="*/ 17539 h 230276"/>
                <a:gd name="connsiteX12" fmla="*/ 103548 w 125183"/>
                <a:gd name="connsiteY12" fmla="*/ 79 h 230276"/>
                <a:gd name="connsiteX13" fmla="*/ 71688 w 125183"/>
                <a:gd name="connsiteY13" fmla="*/ 29686 h 230276"/>
                <a:gd name="connsiteX14" fmla="*/ 63409 w 125183"/>
                <a:gd name="connsiteY14" fmla="*/ 69415 h 230276"/>
                <a:gd name="connsiteX15" fmla="*/ 46099 w 125183"/>
                <a:gd name="connsiteY15" fmla="*/ 69415 h 230276"/>
                <a:gd name="connsiteX16" fmla="*/ 38573 w 125183"/>
                <a:gd name="connsiteY16" fmla="*/ 74223 h 230276"/>
                <a:gd name="connsiteX17" fmla="*/ 45597 w 125183"/>
                <a:gd name="connsiteY17" fmla="*/ 77259 h 230276"/>
                <a:gd name="connsiteX18" fmla="*/ 62155 w 125183"/>
                <a:gd name="connsiteY18" fmla="*/ 77259 h 230276"/>
                <a:gd name="connsiteX19" fmla="*/ 43339 w 125183"/>
                <a:gd name="connsiteY19" fmla="*/ 177214 h 230276"/>
                <a:gd name="connsiteX20" fmla="*/ 21514 w 125183"/>
                <a:gd name="connsiteY20" fmla="*/ 224788 h 230276"/>
                <a:gd name="connsiteX21" fmla="*/ 9472 w 125183"/>
                <a:gd name="connsiteY21" fmla="*/ 220233 h 230276"/>
                <a:gd name="connsiteX22" fmla="*/ 23270 w 125183"/>
                <a:gd name="connsiteY22" fmla="*/ 206568 h 230276"/>
                <a:gd name="connsiteX23" fmla="*/ 13988 w 125183"/>
                <a:gd name="connsiteY23" fmla="*/ 197712 h 230276"/>
                <a:gd name="connsiteX24" fmla="*/ 190 w 125183"/>
                <a:gd name="connsiteY24" fmla="*/ 212895 h 230276"/>
                <a:gd name="connsiteX25" fmla="*/ 21514 w 125183"/>
                <a:gd name="connsiteY25" fmla="*/ 230355 h 230276"/>
                <a:gd name="connsiteX26" fmla="*/ 49862 w 125183"/>
                <a:gd name="connsiteY26" fmla="*/ 205809 h 230276"/>
                <a:gd name="connsiteX27" fmla="*/ 63911 w 125183"/>
                <a:gd name="connsiteY27" fmla="*/ 157476 h 230276"/>
                <a:gd name="connsiteX28" fmla="*/ 78963 w 125183"/>
                <a:gd name="connsiteY28" fmla="*/ 77259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183" h="230276">
                  <a:moveTo>
                    <a:pt x="78963" y="77259"/>
                  </a:moveTo>
                  <a:lnTo>
                    <a:pt x="100538" y="77259"/>
                  </a:lnTo>
                  <a:cubicBezTo>
                    <a:pt x="105555" y="77259"/>
                    <a:pt x="108064" y="77259"/>
                    <a:pt x="108064" y="72198"/>
                  </a:cubicBezTo>
                  <a:cubicBezTo>
                    <a:pt x="108064" y="69415"/>
                    <a:pt x="105555" y="69415"/>
                    <a:pt x="101290" y="69415"/>
                  </a:cubicBezTo>
                  <a:lnTo>
                    <a:pt x="80468" y="69415"/>
                  </a:lnTo>
                  <a:lnTo>
                    <a:pt x="85736" y="40567"/>
                  </a:lnTo>
                  <a:cubicBezTo>
                    <a:pt x="86740" y="35253"/>
                    <a:pt x="90252" y="17286"/>
                    <a:pt x="91757" y="14249"/>
                  </a:cubicBezTo>
                  <a:cubicBezTo>
                    <a:pt x="94015" y="9441"/>
                    <a:pt x="98280" y="5646"/>
                    <a:pt x="103548" y="5646"/>
                  </a:cubicBezTo>
                  <a:cubicBezTo>
                    <a:pt x="104552" y="5646"/>
                    <a:pt x="111074" y="5646"/>
                    <a:pt x="115841" y="10201"/>
                  </a:cubicBezTo>
                  <a:cubicBezTo>
                    <a:pt x="104802" y="11213"/>
                    <a:pt x="102294" y="20070"/>
                    <a:pt x="102294" y="23865"/>
                  </a:cubicBezTo>
                  <a:cubicBezTo>
                    <a:pt x="102294" y="29686"/>
                    <a:pt x="106809" y="32722"/>
                    <a:pt x="111576" y="32722"/>
                  </a:cubicBezTo>
                  <a:cubicBezTo>
                    <a:pt x="118098" y="32722"/>
                    <a:pt x="125374" y="27155"/>
                    <a:pt x="125374" y="17539"/>
                  </a:cubicBezTo>
                  <a:cubicBezTo>
                    <a:pt x="125374" y="5899"/>
                    <a:pt x="113834" y="79"/>
                    <a:pt x="103548" y="79"/>
                  </a:cubicBezTo>
                  <a:cubicBezTo>
                    <a:pt x="95018" y="79"/>
                    <a:pt x="79214" y="4634"/>
                    <a:pt x="71688" y="29686"/>
                  </a:cubicBezTo>
                  <a:cubicBezTo>
                    <a:pt x="70182" y="35000"/>
                    <a:pt x="69430" y="37530"/>
                    <a:pt x="63409" y="69415"/>
                  </a:cubicBezTo>
                  <a:lnTo>
                    <a:pt x="46099" y="69415"/>
                  </a:lnTo>
                  <a:cubicBezTo>
                    <a:pt x="41332" y="69415"/>
                    <a:pt x="38573" y="69415"/>
                    <a:pt x="38573" y="74223"/>
                  </a:cubicBezTo>
                  <a:cubicBezTo>
                    <a:pt x="38573" y="77259"/>
                    <a:pt x="40831" y="77259"/>
                    <a:pt x="45597" y="77259"/>
                  </a:cubicBezTo>
                  <a:lnTo>
                    <a:pt x="62155" y="77259"/>
                  </a:lnTo>
                  <a:lnTo>
                    <a:pt x="43339" y="177214"/>
                  </a:lnTo>
                  <a:cubicBezTo>
                    <a:pt x="38824" y="201760"/>
                    <a:pt x="34559" y="224788"/>
                    <a:pt x="21514" y="224788"/>
                  </a:cubicBezTo>
                  <a:cubicBezTo>
                    <a:pt x="20510" y="224788"/>
                    <a:pt x="14238" y="224788"/>
                    <a:pt x="9472" y="220233"/>
                  </a:cubicBezTo>
                  <a:cubicBezTo>
                    <a:pt x="21012" y="219474"/>
                    <a:pt x="23270" y="210364"/>
                    <a:pt x="23270" y="206568"/>
                  </a:cubicBezTo>
                  <a:cubicBezTo>
                    <a:pt x="23270" y="200748"/>
                    <a:pt x="18754" y="197712"/>
                    <a:pt x="13988" y="197712"/>
                  </a:cubicBezTo>
                  <a:cubicBezTo>
                    <a:pt x="7465" y="197712"/>
                    <a:pt x="190" y="203279"/>
                    <a:pt x="190" y="212895"/>
                  </a:cubicBezTo>
                  <a:cubicBezTo>
                    <a:pt x="190" y="224282"/>
                    <a:pt x="11228" y="230355"/>
                    <a:pt x="21514" y="230355"/>
                  </a:cubicBezTo>
                  <a:cubicBezTo>
                    <a:pt x="35312" y="230355"/>
                    <a:pt x="45346" y="215425"/>
                    <a:pt x="49862" y="205809"/>
                  </a:cubicBezTo>
                  <a:cubicBezTo>
                    <a:pt x="57890" y="189867"/>
                    <a:pt x="63660" y="159248"/>
                    <a:pt x="63911" y="157476"/>
                  </a:cubicBezTo>
                  <a:lnTo>
                    <a:pt x="78963" y="77259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2B7DB58-CD25-A1C0-4E8C-41816EBCE86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447038" y="4450132"/>
              <a:ext cx="99043" cy="128600"/>
            </a:xfrm>
            <a:custGeom>
              <a:avLst/>
              <a:gdLst>
                <a:gd name="connsiteX0" fmla="*/ 94497 w 99043"/>
                <a:gd name="connsiteY0" fmla="*/ 96442 h 128600"/>
                <a:gd name="connsiteX1" fmla="*/ 92389 w 99043"/>
                <a:gd name="connsiteY1" fmla="*/ 95025 h 128600"/>
                <a:gd name="connsiteX2" fmla="*/ 78165 w 99043"/>
                <a:gd name="connsiteY2" fmla="*/ 103705 h 128600"/>
                <a:gd name="connsiteX3" fmla="*/ 50770 w 99043"/>
                <a:gd name="connsiteY3" fmla="*/ 117875 h 128600"/>
                <a:gd name="connsiteX4" fmla="*/ 16526 w 99043"/>
                <a:gd name="connsiteY4" fmla="*/ 77666 h 128600"/>
                <a:gd name="connsiteX5" fmla="*/ 34614 w 99043"/>
                <a:gd name="connsiteY5" fmla="*/ 27536 h 128600"/>
                <a:gd name="connsiteX6" fmla="*/ 70789 w 99043"/>
                <a:gd name="connsiteY6" fmla="*/ 10885 h 128600"/>
                <a:gd name="connsiteX7" fmla="*/ 82906 w 99043"/>
                <a:gd name="connsiteY7" fmla="*/ 20274 h 128600"/>
                <a:gd name="connsiteX8" fmla="*/ 74302 w 99043"/>
                <a:gd name="connsiteY8" fmla="*/ 41353 h 128600"/>
                <a:gd name="connsiteX9" fmla="*/ 73248 w 99043"/>
                <a:gd name="connsiteY9" fmla="*/ 43833 h 128600"/>
                <a:gd name="connsiteX10" fmla="*/ 75355 w 99043"/>
                <a:gd name="connsiteY10" fmla="*/ 45250 h 128600"/>
                <a:gd name="connsiteX11" fmla="*/ 88175 w 99043"/>
                <a:gd name="connsiteY11" fmla="*/ 38164 h 128600"/>
                <a:gd name="connsiteX12" fmla="*/ 99238 w 99043"/>
                <a:gd name="connsiteY12" fmla="*/ 12302 h 128600"/>
                <a:gd name="connsiteX13" fmla="*/ 83258 w 99043"/>
                <a:gd name="connsiteY13" fmla="*/ 80 h 128600"/>
                <a:gd name="connsiteX14" fmla="*/ 24253 w 99043"/>
                <a:gd name="connsiteY14" fmla="*/ 26650 h 128600"/>
                <a:gd name="connsiteX15" fmla="*/ 195 w 99043"/>
                <a:gd name="connsiteY15" fmla="*/ 85637 h 128600"/>
                <a:gd name="connsiteX16" fmla="*/ 38302 w 99043"/>
                <a:gd name="connsiteY16" fmla="*/ 128681 h 128600"/>
                <a:gd name="connsiteX17" fmla="*/ 94497 w 99043"/>
                <a:gd name="connsiteY17" fmla="*/ 96442 h 1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043" h="128600">
                  <a:moveTo>
                    <a:pt x="94497" y="96442"/>
                  </a:moveTo>
                  <a:cubicBezTo>
                    <a:pt x="94497" y="95025"/>
                    <a:pt x="92916" y="95025"/>
                    <a:pt x="92389" y="95025"/>
                  </a:cubicBezTo>
                  <a:cubicBezTo>
                    <a:pt x="91511" y="95025"/>
                    <a:pt x="84487" y="95733"/>
                    <a:pt x="78165" y="103705"/>
                  </a:cubicBezTo>
                  <a:cubicBezTo>
                    <a:pt x="70263" y="114156"/>
                    <a:pt x="60253" y="117875"/>
                    <a:pt x="50770" y="117875"/>
                  </a:cubicBezTo>
                  <a:cubicBezTo>
                    <a:pt x="32155" y="117875"/>
                    <a:pt x="16526" y="103882"/>
                    <a:pt x="16526" y="77666"/>
                  </a:cubicBezTo>
                  <a:cubicBezTo>
                    <a:pt x="16526" y="64558"/>
                    <a:pt x="21092" y="44187"/>
                    <a:pt x="34614" y="27536"/>
                  </a:cubicBezTo>
                  <a:cubicBezTo>
                    <a:pt x="42165" y="18502"/>
                    <a:pt x="53053" y="10885"/>
                    <a:pt x="70789" y="10885"/>
                  </a:cubicBezTo>
                  <a:cubicBezTo>
                    <a:pt x="79745" y="10885"/>
                    <a:pt x="82906" y="14251"/>
                    <a:pt x="82906" y="20274"/>
                  </a:cubicBezTo>
                  <a:cubicBezTo>
                    <a:pt x="82906" y="27005"/>
                    <a:pt x="75531" y="39227"/>
                    <a:pt x="74302" y="41353"/>
                  </a:cubicBezTo>
                  <a:cubicBezTo>
                    <a:pt x="73599" y="42416"/>
                    <a:pt x="73248" y="43124"/>
                    <a:pt x="73248" y="43833"/>
                  </a:cubicBezTo>
                  <a:cubicBezTo>
                    <a:pt x="73248" y="45250"/>
                    <a:pt x="74653" y="45250"/>
                    <a:pt x="75355" y="45250"/>
                  </a:cubicBezTo>
                  <a:cubicBezTo>
                    <a:pt x="78692" y="45250"/>
                    <a:pt x="85189" y="41884"/>
                    <a:pt x="88175" y="38164"/>
                  </a:cubicBezTo>
                  <a:cubicBezTo>
                    <a:pt x="88877" y="37456"/>
                    <a:pt x="99238" y="20982"/>
                    <a:pt x="99238" y="12302"/>
                  </a:cubicBezTo>
                  <a:cubicBezTo>
                    <a:pt x="99238" y="80"/>
                    <a:pt x="87472" y="80"/>
                    <a:pt x="83258" y="80"/>
                  </a:cubicBezTo>
                  <a:cubicBezTo>
                    <a:pt x="60955" y="80"/>
                    <a:pt x="40058" y="10708"/>
                    <a:pt x="24253" y="26650"/>
                  </a:cubicBezTo>
                  <a:cubicBezTo>
                    <a:pt x="11258" y="39759"/>
                    <a:pt x="195" y="64026"/>
                    <a:pt x="195" y="85637"/>
                  </a:cubicBezTo>
                  <a:cubicBezTo>
                    <a:pt x="195" y="111498"/>
                    <a:pt x="15297" y="128681"/>
                    <a:pt x="38302" y="128681"/>
                  </a:cubicBezTo>
                  <a:cubicBezTo>
                    <a:pt x="69033" y="128681"/>
                    <a:pt x="94497" y="100516"/>
                    <a:pt x="94497" y="96442"/>
                  </a:cubicBez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3593624F-B871-6A20-71C4-FA2BCBFB840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596127" y="4346913"/>
              <a:ext cx="58201" cy="253051"/>
            </a:xfrm>
            <a:custGeom>
              <a:avLst/>
              <a:gdLst>
                <a:gd name="connsiteX0" fmla="*/ 58402 w 58201"/>
                <a:gd name="connsiteY0" fmla="*/ 250599 h 253051"/>
                <a:gd name="connsiteX1" fmla="*/ 54137 w 58201"/>
                <a:gd name="connsiteY1" fmla="*/ 245032 h 253051"/>
                <a:gd name="connsiteX2" fmla="*/ 14750 w 58201"/>
                <a:gd name="connsiteY2" fmla="*/ 126604 h 253051"/>
                <a:gd name="connsiteX3" fmla="*/ 55140 w 58201"/>
                <a:gd name="connsiteY3" fmla="*/ 6911 h 253051"/>
                <a:gd name="connsiteX4" fmla="*/ 58402 w 58201"/>
                <a:gd name="connsiteY4" fmla="*/ 2609 h 253051"/>
                <a:gd name="connsiteX5" fmla="*/ 55893 w 58201"/>
                <a:gd name="connsiteY5" fmla="*/ 79 h 253051"/>
                <a:gd name="connsiteX6" fmla="*/ 16005 w 58201"/>
                <a:gd name="connsiteY6" fmla="*/ 49424 h 253051"/>
                <a:gd name="connsiteX7" fmla="*/ 200 w 58201"/>
                <a:gd name="connsiteY7" fmla="*/ 126604 h 253051"/>
                <a:gd name="connsiteX8" fmla="*/ 16757 w 58201"/>
                <a:gd name="connsiteY8" fmla="*/ 205556 h 253051"/>
                <a:gd name="connsiteX9" fmla="*/ 55893 w 58201"/>
                <a:gd name="connsiteY9" fmla="*/ 253130 h 253051"/>
                <a:gd name="connsiteX10" fmla="*/ 58402 w 58201"/>
                <a:gd name="connsiteY10" fmla="*/ 25059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01" h="253051">
                  <a:moveTo>
                    <a:pt x="58402" y="250599"/>
                  </a:moveTo>
                  <a:cubicBezTo>
                    <a:pt x="58402" y="249840"/>
                    <a:pt x="58402" y="249334"/>
                    <a:pt x="54137" y="245032"/>
                  </a:cubicBezTo>
                  <a:cubicBezTo>
                    <a:pt x="22778" y="213148"/>
                    <a:pt x="14750" y="165321"/>
                    <a:pt x="14750" y="126604"/>
                  </a:cubicBezTo>
                  <a:cubicBezTo>
                    <a:pt x="14750" y="82573"/>
                    <a:pt x="24283" y="38542"/>
                    <a:pt x="55140" y="6911"/>
                  </a:cubicBezTo>
                  <a:cubicBezTo>
                    <a:pt x="58402" y="3874"/>
                    <a:pt x="58402" y="3368"/>
                    <a:pt x="58402" y="2609"/>
                  </a:cubicBezTo>
                  <a:cubicBezTo>
                    <a:pt x="58402" y="838"/>
                    <a:pt x="57398" y="79"/>
                    <a:pt x="55893" y="79"/>
                  </a:cubicBezTo>
                  <a:cubicBezTo>
                    <a:pt x="53384" y="79"/>
                    <a:pt x="30806" y="17286"/>
                    <a:pt x="16005" y="49424"/>
                  </a:cubicBezTo>
                  <a:cubicBezTo>
                    <a:pt x="3210" y="77259"/>
                    <a:pt x="200" y="105348"/>
                    <a:pt x="200" y="126604"/>
                  </a:cubicBezTo>
                  <a:cubicBezTo>
                    <a:pt x="200" y="146342"/>
                    <a:pt x="2959" y="176961"/>
                    <a:pt x="16757" y="205556"/>
                  </a:cubicBezTo>
                  <a:cubicBezTo>
                    <a:pt x="31809" y="236681"/>
                    <a:pt x="53384" y="253130"/>
                    <a:pt x="55893" y="253130"/>
                  </a:cubicBezTo>
                  <a:cubicBezTo>
                    <a:pt x="57398" y="253130"/>
                    <a:pt x="58402" y="252371"/>
                    <a:pt x="58402" y="250599"/>
                  </a:cubicBez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09D4ED0-1857-0829-2536-605D967F35C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676127" y="4424853"/>
              <a:ext cx="102103" cy="114632"/>
            </a:xfrm>
            <a:custGeom>
              <a:avLst/>
              <a:gdLst>
                <a:gd name="connsiteX0" fmla="*/ 15005 w 102103"/>
                <a:gd name="connsiteY0" fmla="*/ 96997 h 114632"/>
                <a:gd name="connsiteX1" fmla="*/ 12747 w 102103"/>
                <a:gd name="connsiteY1" fmla="*/ 107878 h 114632"/>
                <a:gd name="connsiteX2" fmla="*/ 20022 w 102103"/>
                <a:gd name="connsiteY2" fmla="*/ 114711 h 114632"/>
                <a:gd name="connsiteX3" fmla="*/ 29305 w 102103"/>
                <a:gd name="connsiteY3" fmla="*/ 107625 h 114632"/>
                <a:gd name="connsiteX4" fmla="*/ 39339 w 102103"/>
                <a:gd name="connsiteY4" fmla="*/ 67643 h 114632"/>
                <a:gd name="connsiteX5" fmla="*/ 47367 w 102103"/>
                <a:gd name="connsiteY5" fmla="*/ 34747 h 114632"/>
                <a:gd name="connsiteX6" fmla="*/ 61416 w 102103"/>
                <a:gd name="connsiteY6" fmla="*/ 13996 h 114632"/>
                <a:gd name="connsiteX7" fmla="*/ 81485 w 102103"/>
                <a:gd name="connsiteY7" fmla="*/ 5646 h 114632"/>
                <a:gd name="connsiteX8" fmla="*/ 92022 w 102103"/>
                <a:gd name="connsiteY8" fmla="*/ 8682 h 114632"/>
                <a:gd name="connsiteX9" fmla="*/ 78977 w 102103"/>
                <a:gd name="connsiteY9" fmla="*/ 22600 h 114632"/>
                <a:gd name="connsiteX10" fmla="*/ 88510 w 102103"/>
                <a:gd name="connsiteY10" fmla="*/ 31457 h 114632"/>
                <a:gd name="connsiteX11" fmla="*/ 102308 w 102103"/>
                <a:gd name="connsiteY11" fmla="*/ 16527 h 114632"/>
                <a:gd name="connsiteX12" fmla="*/ 81485 w 102103"/>
                <a:gd name="connsiteY12" fmla="*/ 79 h 114632"/>
                <a:gd name="connsiteX13" fmla="*/ 49374 w 102103"/>
                <a:gd name="connsiteY13" fmla="*/ 19564 h 114632"/>
                <a:gd name="connsiteX14" fmla="*/ 26545 w 102103"/>
                <a:gd name="connsiteY14" fmla="*/ 79 h 114632"/>
                <a:gd name="connsiteX15" fmla="*/ 7981 w 102103"/>
                <a:gd name="connsiteY15" fmla="*/ 14503 h 114632"/>
                <a:gd name="connsiteX16" fmla="*/ 204 w 102103"/>
                <a:gd name="connsiteY16" fmla="*/ 39048 h 114632"/>
                <a:gd name="connsiteX17" fmla="*/ 3214 w 102103"/>
                <a:gd name="connsiteY17" fmla="*/ 41579 h 114632"/>
                <a:gd name="connsiteX18" fmla="*/ 7479 w 102103"/>
                <a:gd name="connsiteY18" fmla="*/ 35759 h 114632"/>
                <a:gd name="connsiteX19" fmla="*/ 25792 w 102103"/>
                <a:gd name="connsiteY19" fmla="*/ 5646 h 114632"/>
                <a:gd name="connsiteX20" fmla="*/ 33569 w 102103"/>
                <a:gd name="connsiteY20" fmla="*/ 17286 h 114632"/>
                <a:gd name="connsiteX21" fmla="*/ 29555 w 102103"/>
                <a:gd name="connsiteY21" fmla="*/ 38542 h 114632"/>
                <a:gd name="connsiteX22" fmla="*/ 15005 w 102103"/>
                <a:gd name="connsiteY22" fmla="*/ 96997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103" h="114632">
                  <a:moveTo>
                    <a:pt x="15005" y="96997"/>
                  </a:moveTo>
                  <a:cubicBezTo>
                    <a:pt x="14252" y="100793"/>
                    <a:pt x="12747" y="106613"/>
                    <a:pt x="12747" y="107878"/>
                  </a:cubicBezTo>
                  <a:cubicBezTo>
                    <a:pt x="12747" y="112433"/>
                    <a:pt x="16259" y="114711"/>
                    <a:pt x="20022" y="114711"/>
                  </a:cubicBezTo>
                  <a:cubicBezTo>
                    <a:pt x="23033" y="114711"/>
                    <a:pt x="27548" y="112686"/>
                    <a:pt x="29305" y="107625"/>
                  </a:cubicBezTo>
                  <a:cubicBezTo>
                    <a:pt x="29806" y="106613"/>
                    <a:pt x="38336" y="72198"/>
                    <a:pt x="39339" y="67643"/>
                  </a:cubicBezTo>
                  <a:cubicBezTo>
                    <a:pt x="41346" y="59293"/>
                    <a:pt x="45862" y="41579"/>
                    <a:pt x="47367" y="34747"/>
                  </a:cubicBezTo>
                  <a:cubicBezTo>
                    <a:pt x="48371" y="31457"/>
                    <a:pt x="55395" y="19564"/>
                    <a:pt x="61416" y="13996"/>
                  </a:cubicBezTo>
                  <a:cubicBezTo>
                    <a:pt x="63423" y="12225"/>
                    <a:pt x="70698" y="5646"/>
                    <a:pt x="81485" y="5646"/>
                  </a:cubicBezTo>
                  <a:cubicBezTo>
                    <a:pt x="88008" y="5646"/>
                    <a:pt x="91771" y="8682"/>
                    <a:pt x="92022" y="8682"/>
                  </a:cubicBezTo>
                  <a:cubicBezTo>
                    <a:pt x="84496" y="9948"/>
                    <a:pt x="78977" y="16021"/>
                    <a:pt x="78977" y="22600"/>
                  </a:cubicBezTo>
                  <a:cubicBezTo>
                    <a:pt x="78977" y="26649"/>
                    <a:pt x="81736" y="31457"/>
                    <a:pt x="88510" y="31457"/>
                  </a:cubicBezTo>
                  <a:cubicBezTo>
                    <a:pt x="95283" y="31457"/>
                    <a:pt x="102308" y="25637"/>
                    <a:pt x="102308" y="16527"/>
                  </a:cubicBezTo>
                  <a:cubicBezTo>
                    <a:pt x="102308" y="7670"/>
                    <a:pt x="94280" y="79"/>
                    <a:pt x="81485" y="79"/>
                  </a:cubicBezTo>
                  <a:cubicBezTo>
                    <a:pt x="65179" y="79"/>
                    <a:pt x="54141" y="12478"/>
                    <a:pt x="49374" y="19564"/>
                  </a:cubicBezTo>
                  <a:cubicBezTo>
                    <a:pt x="47367" y="8176"/>
                    <a:pt x="38336" y="79"/>
                    <a:pt x="26545" y="79"/>
                  </a:cubicBezTo>
                  <a:cubicBezTo>
                    <a:pt x="15005" y="79"/>
                    <a:pt x="10238" y="9948"/>
                    <a:pt x="7981" y="14503"/>
                  </a:cubicBezTo>
                  <a:cubicBezTo>
                    <a:pt x="3465" y="23106"/>
                    <a:pt x="204" y="38289"/>
                    <a:pt x="204" y="39048"/>
                  </a:cubicBezTo>
                  <a:cubicBezTo>
                    <a:pt x="204" y="41579"/>
                    <a:pt x="2712" y="41579"/>
                    <a:pt x="3214" y="41579"/>
                  </a:cubicBezTo>
                  <a:cubicBezTo>
                    <a:pt x="5723" y="41579"/>
                    <a:pt x="5974" y="41326"/>
                    <a:pt x="7479" y="35759"/>
                  </a:cubicBezTo>
                  <a:cubicBezTo>
                    <a:pt x="11744" y="17792"/>
                    <a:pt x="16761" y="5646"/>
                    <a:pt x="25792" y="5646"/>
                  </a:cubicBezTo>
                  <a:cubicBezTo>
                    <a:pt x="30057" y="5646"/>
                    <a:pt x="33569" y="7670"/>
                    <a:pt x="33569" y="17286"/>
                  </a:cubicBezTo>
                  <a:cubicBezTo>
                    <a:pt x="33569" y="22600"/>
                    <a:pt x="32817" y="25384"/>
                    <a:pt x="29555" y="38542"/>
                  </a:cubicBezTo>
                  <a:lnTo>
                    <a:pt x="15005" y="96997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99CD7E6-83CA-F7DF-9AC0-C2EA7C31CFD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803302" y="4346913"/>
              <a:ext cx="58201" cy="253051"/>
            </a:xfrm>
            <a:custGeom>
              <a:avLst/>
              <a:gdLst>
                <a:gd name="connsiteX0" fmla="*/ 58410 w 58201"/>
                <a:gd name="connsiteY0" fmla="*/ 126604 h 253051"/>
                <a:gd name="connsiteX1" fmla="*/ 41853 w 58201"/>
                <a:gd name="connsiteY1" fmla="*/ 47652 h 253051"/>
                <a:gd name="connsiteX2" fmla="*/ 2717 w 58201"/>
                <a:gd name="connsiteY2" fmla="*/ 79 h 253051"/>
                <a:gd name="connsiteX3" fmla="*/ 208 w 58201"/>
                <a:gd name="connsiteY3" fmla="*/ 2609 h 253051"/>
                <a:gd name="connsiteX4" fmla="*/ 4975 w 58201"/>
                <a:gd name="connsiteY4" fmla="*/ 8429 h 253051"/>
                <a:gd name="connsiteX5" fmla="*/ 43860 w 58201"/>
                <a:gd name="connsiteY5" fmla="*/ 126604 h 253051"/>
                <a:gd name="connsiteX6" fmla="*/ 3470 w 58201"/>
                <a:gd name="connsiteY6" fmla="*/ 246297 h 253051"/>
                <a:gd name="connsiteX7" fmla="*/ 208 w 58201"/>
                <a:gd name="connsiteY7" fmla="*/ 250599 h 253051"/>
                <a:gd name="connsiteX8" fmla="*/ 2717 w 58201"/>
                <a:gd name="connsiteY8" fmla="*/ 253130 h 253051"/>
                <a:gd name="connsiteX9" fmla="*/ 42605 w 58201"/>
                <a:gd name="connsiteY9" fmla="*/ 203785 h 253051"/>
                <a:gd name="connsiteX10" fmla="*/ 58410 w 58201"/>
                <a:gd name="connsiteY10" fmla="*/ 12660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01" h="253051">
                  <a:moveTo>
                    <a:pt x="58410" y="126604"/>
                  </a:moveTo>
                  <a:cubicBezTo>
                    <a:pt x="58410" y="106866"/>
                    <a:pt x="55651" y="76247"/>
                    <a:pt x="41853" y="47652"/>
                  </a:cubicBezTo>
                  <a:cubicBezTo>
                    <a:pt x="26801" y="16527"/>
                    <a:pt x="5226" y="79"/>
                    <a:pt x="2717" y="79"/>
                  </a:cubicBezTo>
                  <a:cubicBezTo>
                    <a:pt x="1212" y="79"/>
                    <a:pt x="208" y="1091"/>
                    <a:pt x="208" y="2609"/>
                  </a:cubicBezTo>
                  <a:cubicBezTo>
                    <a:pt x="208" y="3368"/>
                    <a:pt x="208" y="3874"/>
                    <a:pt x="4975" y="8429"/>
                  </a:cubicBezTo>
                  <a:cubicBezTo>
                    <a:pt x="29560" y="33481"/>
                    <a:pt x="43860" y="73716"/>
                    <a:pt x="43860" y="126604"/>
                  </a:cubicBezTo>
                  <a:cubicBezTo>
                    <a:pt x="43860" y="169876"/>
                    <a:pt x="34578" y="214413"/>
                    <a:pt x="3470" y="246297"/>
                  </a:cubicBezTo>
                  <a:cubicBezTo>
                    <a:pt x="208" y="249334"/>
                    <a:pt x="208" y="249840"/>
                    <a:pt x="208" y="250599"/>
                  </a:cubicBezTo>
                  <a:cubicBezTo>
                    <a:pt x="208" y="252117"/>
                    <a:pt x="1212" y="253130"/>
                    <a:pt x="2717" y="253130"/>
                  </a:cubicBezTo>
                  <a:cubicBezTo>
                    <a:pt x="5226" y="253130"/>
                    <a:pt x="27804" y="235922"/>
                    <a:pt x="42605" y="203785"/>
                  </a:cubicBezTo>
                  <a:cubicBezTo>
                    <a:pt x="55400" y="175949"/>
                    <a:pt x="58410" y="147860"/>
                    <a:pt x="58410" y="126604"/>
                  </a:cubicBez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C6C841D-033E-7F27-891B-A1A9EC8621C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970297" y="4443832"/>
              <a:ext cx="166828" cy="59213"/>
            </a:xfrm>
            <a:custGeom>
              <a:avLst/>
              <a:gdLst>
                <a:gd name="connsiteX0" fmla="*/ 158514 w 166828"/>
                <a:gd name="connsiteY0" fmla="*/ 10201 h 59213"/>
                <a:gd name="connsiteX1" fmla="*/ 167043 w 166828"/>
                <a:gd name="connsiteY1" fmla="*/ 5140 h 59213"/>
                <a:gd name="connsiteX2" fmla="*/ 158765 w 166828"/>
                <a:gd name="connsiteY2" fmla="*/ 79 h 59213"/>
                <a:gd name="connsiteX3" fmla="*/ 8494 w 166828"/>
                <a:gd name="connsiteY3" fmla="*/ 79 h 59213"/>
                <a:gd name="connsiteX4" fmla="*/ 215 w 166828"/>
                <a:gd name="connsiteY4" fmla="*/ 5140 h 59213"/>
                <a:gd name="connsiteX5" fmla="*/ 8745 w 166828"/>
                <a:gd name="connsiteY5" fmla="*/ 10201 h 59213"/>
                <a:gd name="connsiteX6" fmla="*/ 158514 w 166828"/>
                <a:gd name="connsiteY6" fmla="*/ 10201 h 59213"/>
                <a:gd name="connsiteX7" fmla="*/ 158765 w 166828"/>
                <a:gd name="connsiteY7" fmla="*/ 59293 h 59213"/>
                <a:gd name="connsiteX8" fmla="*/ 167043 w 166828"/>
                <a:gd name="connsiteY8" fmla="*/ 54232 h 59213"/>
                <a:gd name="connsiteX9" fmla="*/ 158514 w 166828"/>
                <a:gd name="connsiteY9" fmla="*/ 49171 h 59213"/>
                <a:gd name="connsiteX10" fmla="*/ 8745 w 166828"/>
                <a:gd name="connsiteY10" fmla="*/ 49171 h 59213"/>
                <a:gd name="connsiteX11" fmla="*/ 215 w 166828"/>
                <a:gd name="connsiteY11" fmla="*/ 54232 h 59213"/>
                <a:gd name="connsiteX12" fmla="*/ 8494 w 166828"/>
                <a:gd name="connsiteY12" fmla="*/ 59293 h 59213"/>
                <a:gd name="connsiteX13" fmla="*/ 158765 w 166828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828" h="59213">
                  <a:moveTo>
                    <a:pt x="158514" y="10201"/>
                  </a:moveTo>
                  <a:cubicBezTo>
                    <a:pt x="162277" y="10201"/>
                    <a:pt x="167043" y="10201"/>
                    <a:pt x="167043" y="5140"/>
                  </a:cubicBezTo>
                  <a:cubicBezTo>
                    <a:pt x="167043" y="79"/>
                    <a:pt x="162277" y="79"/>
                    <a:pt x="158765" y="79"/>
                  </a:cubicBezTo>
                  <a:lnTo>
                    <a:pt x="8494" y="79"/>
                  </a:lnTo>
                  <a:cubicBezTo>
                    <a:pt x="4982" y="79"/>
                    <a:pt x="215" y="79"/>
                    <a:pt x="215" y="5140"/>
                  </a:cubicBezTo>
                  <a:cubicBezTo>
                    <a:pt x="215" y="10201"/>
                    <a:pt x="4982" y="10201"/>
                    <a:pt x="8745" y="10201"/>
                  </a:cubicBezTo>
                  <a:lnTo>
                    <a:pt x="158514" y="10201"/>
                  </a:lnTo>
                  <a:close/>
                  <a:moveTo>
                    <a:pt x="158765" y="59293"/>
                  </a:moveTo>
                  <a:cubicBezTo>
                    <a:pt x="162277" y="59293"/>
                    <a:pt x="167043" y="59293"/>
                    <a:pt x="167043" y="54232"/>
                  </a:cubicBezTo>
                  <a:cubicBezTo>
                    <a:pt x="167043" y="49171"/>
                    <a:pt x="162277" y="49171"/>
                    <a:pt x="158514" y="49171"/>
                  </a:cubicBezTo>
                  <a:lnTo>
                    <a:pt x="8745" y="49171"/>
                  </a:lnTo>
                  <a:cubicBezTo>
                    <a:pt x="4982" y="49171"/>
                    <a:pt x="215" y="49171"/>
                    <a:pt x="215" y="54232"/>
                  </a:cubicBezTo>
                  <a:cubicBezTo>
                    <a:pt x="215" y="59293"/>
                    <a:pt x="4982" y="59293"/>
                    <a:pt x="8494" y="59293"/>
                  </a:cubicBezTo>
                  <a:lnTo>
                    <a:pt x="158765" y="59293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C854087-C2C8-98A8-A254-750910313B6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243381" y="4368170"/>
              <a:ext cx="82786" cy="168531"/>
            </a:xfrm>
            <a:custGeom>
              <a:avLst/>
              <a:gdLst>
                <a:gd name="connsiteX0" fmla="*/ 51654 w 82786"/>
                <a:gd name="connsiteY0" fmla="*/ 6658 h 168531"/>
                <a:gd name="connsiteX1" fmla="*/ 45884 w 82786"/>
                <a:gd name="connsiteY1" fmla="*/ 79 h 168531"/>
                <a:gd name="connsiteX2" fmla="*/ 226 w 82786"/>
                <a:gd name="connsiteY2" fmla="*/ 16274 h 168531"/>
                <a:gd name="connsiteX3" fmla="*/ 226 w 82786"/>
                <a:gd name="connsiteY3" fmla="*/ 24118 h 168531"/>
                <a:gd name="connsiteX4" fmla="*/ 33090 w 82786"/>
                <a:gd name="connsiteY4" fmla="*/ 17539 h 168531"/>
                <a:gd name="connsiteX5" fmla="*/ 33090 w 82786"/>
                <a:gd name="connsiteY5" fmla="*/ 148620 h 168531"/>
                <a:gd name="connsiteX6" fmla="*/ 9759 w 82786"/>
                <a:gd name="connsiteY6" fmla="*/ 160766 h 168531"/>
                <a:gd name="connsiteX7" fmla="*/ 1731 w 82786"/>
                <a:gd name="connsiteY7" fmla="*/ 160766 h 168531"/>
                <a:gd name="connsiteX8" fmla="*/ 1731 w 82786"/>
                <a:gd name="connsiteY8" fmla="*/ 168611 h 168531"/>
                <a:gd name="connsiteX9" fmla="*/ 42372 w 82786"/>
                <a:gd name="connsiteY9" fmla="*/ 167851 h 168531"/>
                <a:gd name="connsiteX10" fmla="*/ 83013 w 82786"/>
                <a:gd name="connsiteY10" fmla="*/ 168611 h 168531"/>
                <a:gd name="connsiteX11" fmla="*/ 83013 w 82786"/>
                <a:gd name="connsiteY11" fmla="*/ 160766 h 168531"/>
                <a:gd name="connsiteX12" fmla="*/ 74985 w 82786"/>
                <a:gd name="connsiteY12" fmla="*/ 160766 h 168531"/>
                <a:gd name="connsiteX13" fmla="*/ 51654 w 82786"/>
                <a:gd name="connsiteY13" fmla="*/ 148620 h 168531"/>
                <a:gd name="connsiteX14" fmla="*/ 51654 w 82786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786" h="168531">
                  <a:moveTo>
                    <a:pt x="51654" y="6658"/>
                  </a:moveTo>
                  <a:cubicBezTo>
                    <a:pt x="51654" y="585"/>
                    <a:pt x="51654" y="79"/>
                    <a:pt x="45884" y="79"/>
                  </a:cubicBezTo>
                  <a:cubicBezTo>
                    <a:pt x="30330" y="16274"/>
                    <a:pt x="8253" y="16274"/>
                    <a:pt x="226" y="16274"/>
                  </a:cubicBezTo>
                  <a:lnTo>
                    <a:pt x="226" y="24118"/>
                  </a:lnTo>
                  <a:cubicBezTo>
                    <a:pt x="5243" y="24118"/>
                    <a:pt x="20044" y="24118"/>
                    <a:pt x="33090" y="17539"/>
                  </a:cubicBezTo>
                  <a:lnTo>
                    <a:pt x="33090" y="148620"/>
                  </a:lnTo>
                  <a:cubicBezTo>
                    <a:pt x="33090" y="157729"/>
                    <a:pt x="32337" y="160766"/>
                    <a:pt x="9759" y="160766"/>
                  </a:cubicBezTo>
                  <a:lnTo>
                    <a:pt x="1731" y="160766"/>
                  </a:lnTo>
                  <a:lnTo>
                    <a:pt x="1731" y="168611"/>
                  </a:lnTo>
                  <a:cubicBezTo>
                    <a:pt x="10511" y="167851"/>
                    <a:pt x="32337" y="167851"/>
                    <a:pt x="42372" y="167851"/>
                  </a:cubicBezTo>
                  <a:cubicBezTo>
                    <a:pt x="52407" y="167851"/>
                    <a:pt x="74232" y="167851"/>
                    <a:pt x="83013" y="168611"/>
                  </a:cubicBezTo>
                  <a:lnTo>
                    <a:pt x="83013" y="160766"/>
                  </a:lnTo>
                  <a:lnTo>
                    <a:pt x="74985" y="160766"/>
                  </a:lnTo>
                  <a:cubicBezTo>
                    <a:pt x="52406" y="160766"/>
                    <a:pt x="51654" y="157982"/>
                    <a:pt x="51654" y="148620"/>
                  </a:cubicBezTo>
                  <a:lnTo>
                    <a:pt x="51654" y="6658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6B5C5D7-0B51-2066-7AD5-43D9F630E52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423058" y="4468378"/>
              <a:ext cx="153281" cy="10122"/>
            </a:xfrm>
            <a:custGeom>
              <a:avLst/>
              <a:gdLst>
                <a:gd name="connsiteX0" fmla="*/ 144734 w 153281"/>
                <a:gd name="connsiteY0" fmla="*/ 10201 h 10122"/>
                <a:gd name="connsiteX1" fmla="*/ 153514 w 153281"/>
                <a:gd name="connsiteY1" fmla="*/ 5140 h 10122"/>
                <a:gd name="connsiteX2" fmla="*/ 144734 w 153281"/>
                <a:gd name="connsiteY2" fmla="*/ 79 h 10122"/>
                <a:gd name="connsiteX3" fmla="*/ 9013 w 153281"/>
                <a:gd name="connsiteY3" fmla="*/ 79 h 10122"/>
                <a:gd name="connsiteX4" fmla="*/ 233 w 153281"/>
                <a:gd name="connsiteY4" fmla="*/ 5140 h 10122"/>
                <a:gd name="connsiteX5" fmla="*/ 9013 w 153281"/>
                <a:gd name="connsiteY5" fmla="*/ 10201 h 10122"/>
                <a:gd name="connsiteX6" fmla="*/ 144734 w 153281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81" h="10122">
                  <a:moveTo>
                    <a:pt x="144734" y="10201"/>
                  </a:moveTo>
                  <a:cubicBezTo>
                    <a:pt x="148998" y="10201"/>
                    <a:pt x="153514" y="10201"/>
                    <a:pt x="153514" y="5140"/>
                  </a:cubicBezTo>
                  <a:cubicBezTo>
                    <a:pt x="153514" y="79"/>
                    <a:pt x="148998" y="79"/>
                    <a:pt x="144734" y="79"/>
                  </a:cubicBezTo>
                  <a:lnTo>
                    <a:pt x="9013" y="79"/>
                  </a:lnTo>
                  <a:cubicBezTo>
                    <a:pt x="4748" y="79"/>
                    <a:pt x="233" y="79"/>
                    <a:pt x="233" y="5140"/>
                  </a:cubicBezTo>
                  <a:cubicBezTo>
                    <a:pt x="233" y="10201"/>
                    <a:pt x="4748" y="10201"/>
                    <a:pt x="9013" y="10201"/>
                  </a:cubicBezTo>
                  <a:lnTo>
                    <a:pt x="144734" y="10201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C9E65F89-384A-0B0B-4EAB-A2FD012B35B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813666" y="4196979"/>
              <a:ext cx="100096" cy="168531"/>
            </a:xfrm>
            <a:custGeom>
              <a:avLst/>
              <a:gdLst>
                <a:gd name="connsiteX0" fmla="*/ 19566 w 100096"/>
                <a:gd name="connsiteY0" fmla="*/ 149119 h 168531"/>
                <a:gd name="connsiteX1" fmla="*/ 46158 w 100096"/>
                <a:gd name="connsiteY1" fmla="*/ 123055 h 168531"/>
                <a:gd name="connsiteX2" fmla="*/ 100346 w 100096"/>
                <a:gd name="connsiteY2" fmla="*/ 49164 h 168531"/>
                <a:gd name="connsiteX3" fmla="*/ 47161 w 100096"/>
                <a:gd name="connsiteY3" fmla="*/ 72 h 168531"/>
                <a:gd name="connsiteX4" fmla="*/ 249 w 100096"/>
                <a:gd name="connsiteY4" fmla="*/ 45874 h 168531"/>
                <a:gd name="connsiteX5" fmla="*/ 13545 w 100096"/>
                <a:gd name="connsiteY5" fmla="*/ 60045 h 168531"/>
                <a:gd name="connsiteX6" fmla="*/ 26590 w 100096"/>
                <a:gd name="connsiteY6" fmla="*/ 46633 h 168531"/>
                <a:gd name="connsiteX7" fmla="*/ 13294 w 100096"/>
                <a:gd name="connsiteY7" fmla="*/ 33475 h 168531"/>
                <a:gd name="connsiteX8" fmla="*/ 10033 w 100096"/>
                <a:gd name="connsiteY8" fmla="*/ 33728 h 168531"/>
                <a:gd name="connsiteX9" fmla="*/ 43900 w 100096"/>
                <a:gd name="connsiteY9" fmla="*/ 7916 h 168531"/>
                <a:gd name="connsiteX10" fmla="*/ 77516 w 100096"/>
                <a:gd name="connsiteY10" fmla="*/ 49164 h 168531"/>
                <a:gd name="connsiteX11" fmla="*/ 51175 w 100096"/>
                <a:gd name="connsiteY11" fmla="*/ 105088 h 168531"/>
                <a:gd name="connsiteX12" fmla="*/ 3008 w 100096"/>
                <a:gd name="connsiteY12" fmla="*/ 159241 h 168531"/>
                <a:gd name="connsiteX13" fmla="*/ 249 w 100096"/>
                <a:gd name="connsiteY13" fmla="*/ 168604 h 168531"/>
                <a:gd name="connsiteX14" fmla="*/ 93321 w 100096"/>
                <a:gd name="connsiteY14" fmla="*/ 168604 h 168531"/>
                <a:gd name="connsiteX15" fmla="*/ 100346 w 100096"/>
                <a:gd name="connsiteY15" fmla="*/ 124573 h 168531"/>
                <a:gd name="connsiteX16" fmla="*/ 94074 w 100096"/>
                <a:gd name="connsiteY16" fmla="*/ 124573 h 168531"/>
                <a:gd name="connsiteX17" fmla="*/ 88555 w 100096"/>
                <a:gd name="connsiteY17" fmla="*/ 147095 h 168531"/>
                <a:gd name="connsiteX18" fmla="*/ 64722 w 100096"/>
                <a:gd name="connsiteY18" fmla="*/ 149119 h 168531"/>
                <a:gd name="connsiteX19" fmla="*/ 19566 w 100096"/>
                <a:gd name="connsiteY19" fmla="*/ 149119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096" h="168531">
                  <a:moveTo>
                    <a:pt x="19566" y="149119"/>
                  </a:moveTo>
                  <a:lnTo>
                    <a:pt x="46158" y="123055"/>
                  </a:lnTo>
                  <a:cubicBezTo>
                    <a:pt x="85293" y="88134"/>
                    <a:pt x="100346" y="74469"/>
                    <a:pt x="100346" y="49164"/>
                  </a:cubicBezTo>
                  <a:cubicBezTo>
                    <a:pt x="100346" y="20316"/>
                    <a:pt x="77767" y="72"/>
                    <a:pt x="47161" y="72"/>
                  </a:cubicBezTo>
                  <a:cubicBezTo>
                    <a:pt x="18813" y="72"/>
                    <a:pt x="249" y="23353"/>
                    <a:pt x="249" y="45874"/>
                  </a:cubicBezTo>
                  <a:cubicBezTo>
                    <a:pt x="249" y="60045"/>
                    <a:pt x="12792" y="60045"/>
                    <a:pt x="13545" y="60045"/>
                  </a:cubicBezTo>
                  <a:cubicBezTo>
                    <a:pt x="17810" y="60045"/>
                    <a:pt x="26590" y="57008"/>
                    <a:pt x="26590" y="46633"/>
                  </a:cubicBezTo>
                  <a:cubicBezTo>
                    <a:pt x="26590" y="40054"/>
                    <a:pt x="22074" y="33475"/>
                    <a:pt x="13294" y="33475"/>
                  </a:cubicBezTo>
                  <a:cubicBezTo>
                    <a:pt x="11287" y="33475"/>
                    <a:pt x="10785" y="33475"/>
                    <a:pt x="10033" y="33728"/>
                  </a:cubicBezTo>
                  <a:cubicBezTo>
                    <a:pt x="15803" y="17279"/>
                    <a:pt x="29350" y="7916"/>
                    <a:pt x="43900" y="7916"/>
                  </a:cubicBezTo>
                  <a:cubicBezTo>
                    <a:pt x="66729" y="7916"/>
                    <a:pt x="77516" y="28414"/>
                    <a:pt x="77516" y="49164"/>
                  </a:cubicBezTo>
                  <a:cubicBezTo>
                    <a:pt x="77516" y="69408"/>
                    <a:pt x="64973" y="89399"/>
                    <a:pt x="51175" y="105088"/>
                  </a:cubicBezTo>
                  <a:lnTo>
                    <a:pt x="3008" y="159241"/>
                  </a:lnTo>
                  <a:cubicBezTo>
                    <a:pt x="249" y="162025"/>
                    <a:pt x="249" y="162531"/>
                    <a:pt x="249" y="168604"/>
                  </a:cubicBezTo>
                  <a:lnTo>
                    <a:pt x="93321" y="168604"/>
                  </a:lnTo>
                  <a:lnTo>
                    <a:pt x="100346" y="124573"/>
                  </a:lnTo>
                  <a:lnTo>
                    <a:pt x="94074" y="124573"/>
                  </a:lnTo>
                  <a:cubicBezTo>
                    <a:pt x="92820" y="132165"/>
                    <a:pt x="91063" y="143299"/>
                    <a:pt x="88555" y="147095"/>
                  </a:cubicBezTo>
                  <a:cubicBezTo>
                    <a:pt x="86799" y="149119"/>
                    <a:pt x="70241" y="149119"/>
                    <a:pt x="64722" y="149119"/>
                  </a:cubicBezTo>
                  <a:lnTo>
                    <a:pt x="19566" y="149119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57A4BC1-304B-B099-F001-942C99CF9A7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933833" y="4253662"/>
              <a:ext cx="205462" cy="114632"/>
            </a:xfrm>
            <a:custGeom>
              <a:avLst/>
              <a:gdLst>
                <a:gd name="connsiteX0" fmla="*/ 15055 w 205462"/>
                <a:gd name="connsiteY0" fmla="*/ 96990 h 114632"/>
                <a:gd name="connsiteX1" fmla="*/ 12797 w 205462"/>
                <a:gd name="connsiteY1" fmla="*/ 107872 h 114632"/>
                <a:gd name="connsiteX2" fmla="*/ 20072 w 205462"/>
                <a:gd name="connsiteY2" fmla="*/ 114704 h 114632"/>
                <a:gd name="connsiteX3" fmla="*/ 29354 w 205462"/>
                <a:gd name="connsiteY3" fmla="*/ 107619 h 114632"/>
                <a:gd name="connsiteX4" fmla="*/ 34121 w 205462"/>
                <a:gd name="connsiteY4" fmla="*/ 88893 h 114632"/>
                <a:gd name="connsiteX5" fmla="*/ 39640 w 205462"/>
                <a:gd name="connsiteY5" fmla="*/ 66118 h 114632"/>
                <a:gd name="connsiteX6" fmla="*/ 43905 w 205462"/>
                <a:gd name="connsiteY6" fmla="*/ 49164 h 114632"/>
                <a:gd name="connsiteX7" fmla="*/ 47166 w 205462"/>
                <a:gd name="connsiteY7" fmla="*/ 36511 h 114632"/>
                <a:gd name="connsiteX8" fmla="*/ 88058 w 205462"/>
                <a:gd name="connsiteY8" fmla="*/ 5639 h 114632"/>
                <a:gd name="connsiteX9" fmla="*/ 101605 w 205462"/>
                <a:gd name="connsiteY9" fmla="*/ 23353 h 114632"/>
                <a:gd name="connsiteX10" fmla="*/ 97842 w 205462"/>
                <a:gd name="connsiteY10" fmla="*/ 44356 h 114632"/>
                <a:gd name="connsiteX11" fmla="*/ 90818 w 205462"/>
                <a:gd name="connsiteY11" fmla="*/ 73710 h 114632"/>
                <a:gd name="connsiteX12" fmla="*/ 85800 w 205462"/>
                <a:gd name="connsiteY12" fmla="*/ 92942 h 114632"/>
                <a:gd name="connsiteX13" fmla="*/ 82539 w 205462"/>
                <a:gd name="connsiteY13" fmla="*/ 107872 h 114632"/>
                <a:gd name="connsiteX14" fmla="*/ 89814 w 205462"/>
                <a:gd name="connsiteY14" fmla="*/ 114704 h 114632"/>
                <a:gd name="connsiteX15" fmla="*/ 101103 w 205462"/>
                <a:gd name="connsiteY15" fmla="*/ 100280 h 114632"/>
                <a:gd name="connsiteX16" fmla="*/ 116155 w 205462"/>
                <a:gd name="connsiteY16" fmla="*/ 39295 h 114632"/>
                <a:gd name="connsiteX17" fmla="*/ 157549 w 205462"/>
                <a:gd name="connsiteY17" fmla="*/ 5639 h 114632"/>
                <a:gd name="connsiteX18" fmla="*/ 171096 w 205462"/>
                <a:gd name="connsiteY18" fmla="*/ 23353 h 114632"/>
                <a:gd name="connsiteX19" fmla="*/ 155542 w 205462"/>
                <a:gd name="connsiteY19" fmla="*/ 80036 h 114632"/>
                <a:gd name="connsiteX20" fmla="*/ 152281 w 205462"/>
                <a:gd name="connsiteY20" fmla="*/ 93954 h 114632"/>
                <a:gd name="connsiteX21" fmla="*/ 172852 w 205462"/>
                <a:gd name="connsiteY21" fmla="*/ 114704 h 114632"/>
                <a:gd name="connsiteX22" fmla="*/ 205716 w 205462"/>
                <a:gd name="connsiteY22" fmla="*/ 75734 h 114632"/>
                <a:gd name="connsiteX23" fmla="*/ 202705 w 205462"/>
                <a:gd name="connsiteY23" fmla="*/ 73204 h 114632"/>
                <a:gd name="connsiteX24" fmla="*/ 198942 w 205462"/>
                <a:gd name="connsiteY24" fmla="*/ 77759 h 114632"/>
                <a:gd name="connsiteX25" fmla="*/ 173354 w 205462"/>
                <a:gd name="connsiteY25" fmla="*/ 109137 h 114632"/>
                <a:gd name="connsiteX26" fmla="*/ 167333 w 205462"/>
                <a:gd name="connsiteY26" fmla="*/ 100786 h 114632"/>
                <a:gd name="connsiteX27" fmla="*/ 171848 w 205462"/>
                <a:gd name="connsiteY27" fmla="*/ 82820 h 114632"/>
                <a:gd name="connsiteX28" fmla="*/ 187151 w 205462"/>
                <a:gd name="connsiteY28" fmla="*/ 27148 h 114632"/>
                <a:gd name="connsiteX29" fmla="*/ 158301 w 205462"/>
                <a:gd name="connsiteY29" fmla="*/ 72 h 114632"/>
                <a:gd name="connsiteX30" fmla="*/ 117410 w 205462"/>
                <a:gd name="connsiteY30" fmla="*/ 24618 h 114632"/>
                <a:gd name="connsiteX31" fmla="*/ 109382 w 205462"/>
                <a:gd name="connsiteY31" fmla="*/ 6651 h 114632"/>
                <a:gd name="connsiteX32" fmla="*/ 88811 w 205462"/>
                <a:gd name="connsiteY32" fmla="*/ 72 h 114632"/>
                <a:gd name="connsiteX33" fmla="*/ 49675 w 205462"/>
                <a:gd name="connsiteY33" fmla="*/ 22087 h 114632"/>
                <a:gd name="connsiteX34" fmla="*/ 26595 w 205462"/>
                <a:gd name="connsiteY34" fmla="*/ 72 h 114632"/>
                <a:gd name="connsiteX35" fmla="*/ 8031 w 205462"/>
                <a:gd name="connsiteY35" fmla="*/ 14496 h 114632"/>
                <a:gd name="connsiteX36" fmla="*/ 254 w 205462"/>
                <a:gd name="connsiteY36" fmla="*/ 39042 h 114632"/>
                <a:gd name="connsiteX37" fmla="*/ 3264 w 205462"/>
                <a:gd name="connsiteY37" fmla="*/ 41572 h 114632"/>
                <a:gd name="connsiteX38" fmla="*/ 7529 w 205462"/>
                <a:gd name="connsiteY38" fmla="*/ 35752 h 114632"/>
                <a:gd name="connsiteX39" fmla="*/ 25842 w 205462"/>
                <a:gd name="connsiteY39" fmla="*/ 5639 h 114632"/>
                <a:gd name="connsiteX40" fmla="*/ 33619 w 205462"/>
                <a:gd name="connsiteY40" fmla="*/ 17279 h 114632"/>
                <a:gd name="connsiteX41" fmla="*/ 29605 w 205462"/>
                <a:gd name="connsiteY41" fmla="*/ 38536 h 114632"/>
                <a:gd name="connsiteX42" fmla="*/ 15055 w 205462"/>
                <a:gd name="connsiteY4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5462" h="114632">
                  <a:moveTo>
                    <a:pt x="15055" y="96990"/>
                  </a:moveTo>
                  <a:cubicBezTo>
                    <a:pt x="14302" y="100786"/>
                    <a:pt x="12797" y="106606"/>
                    <a:pt x="12797" y="107872"/>
                  </a:cubicBezTo>
                  <a:cubicBezTo>
                    <a:pt x="12797" y="112427"/>
                    <a:pt x="16309" y="114704"/>
                    <a:pt x="20072" y="114704"/>
                  </a:cubicBezTo>
                  <a:cubicBezTo>
                    <a:pt x="23083" y="114704"/>
                    <a:pt x="27598" y="112680"/>
                    <a:pt x="29354" y="107619"/>
                  </a:cubicBezTo>
                  <a:cubicBezTo>
                    <a:pt x="29605" y="107112"/>
                    <a:pt x="32616" y="95219"/>
                    <a:pt x="34121" y="88893"/>
                  </a:cubicBezTo>
                  <a:lnTo>
                    <a:pt x="39640" y="66118"/>
                  </a:lnTo>
                  <a:cubicBezTo>
                    <a:pt x="41145" y="60551"/>
                    <a:pt x="42651" y="54984"/>
                    <a:pt x="43905" y="49164"/>
                  </a:cubicBezTo>
                  <a:cubicBezTo>
                    <a:pt x="44908" y="44862"/>
                    <a:pt x="46915" y="37523"/>
                    <a:pt x="47166" y="36511"/>
                  </a:cubicBezTo>
                  <a:cubicBezTo>
                    <a:pt x="50929" y="28667"/>
                    <a:pt x="64225" y="5639"/>
                    <a:pt x="88058" y="5639"/>
                  </a:cubicBezTo>
                  <a:cubicBezTo>
                    <a:pt x="99347" y="5639"/>
                    <a:pt x="101605" y="15002"/>
                    <a:pt x="101605" y="23353"/>
                  </a:cubicBezTo>
                  <a:cubicBezTo>
                    <a:pt x="101605" y="29679"/>
                    <a:pt x="99849" y="36764"/>
                    <a:pt x="97842" y="44356"/>
                  </a:cubicBezTo>
                  <a:lnTo>
                    <a:pt x="90818" y="73710"/>
                  </a:lnTo>
                  <a:lnTo>
                    <a:pt x="85800" y="92942"/>
                  </a:lnTo>
                  <a:cubicBezTo>
                    <a:pt x="84797" y="98003"/>
                    <a:pt x="82539" y="106606"/>
                    <a:pt x="82539" y="107872"/>
                  </a:cubicBezTo>
                  <a:cubicBezTo>
                    <a:pt x="82539" y="112427"/>
                    <a:pt x="86051" y="114704"/>
                    <a:pt x="89814" y="114704"/>
                  </a:cubicBezTo>
                  <a:cubicBezTo>
                    <a:pt x="97591" y="114704"/>
                    <a:pt x="99096" y="108378"/>
                    <a:pt x="101103" y="100280"/>
                  </a:cubicBezTo>
                  <a:cubicBezTo>
                    <a:pt x="104615" y="86109"/>
                    <a:pt x="113898" y="49164"/>
                    <a:pt x="116155" y="39295"/>
                  </a:cubicBezTo>
                  <a:cubicBezTo>
                    <a:pt x="116908" y="36005"/>
                    <a:pt x="130204" y="5639"/>
                    <a:pt x="157549" y="5639"/>
                  </a:cubicBezTo>
                  <a:cubicBezTo>
                    <a:pt x="168336" y="5639"/>
                    <a:pt x="171096" y="14243"/>
                    <a:pt x="171096" y="23353"/>
                  </a:cubicBezTo>
                  <a:cubicBezTo>
                    <a:pt x="171096" y="37776"/>
                    <a:pt x="160559" y="66624"/>
                    <a:pt x="155542" y="80036"/>
                  </a:cubicBezTo>
                  <a:cubicBezTo>
                    <a:pt x="153284" y="86109"/>
                    <a:pt x="152281" y="88893"/>
                    <a:pt x="152281" y="93954"/>
                  </a:cubicBezTo>
                  <a:cubicBezTo>
                    <a:pt x="152281" y="105847"/>
                    <a:pt x="161061" y="114704"/>
                    <a:pt x="172852" y="114704"/>
                  </a:cubicBezTo>
                  <a:cubicBezTo>
                    <a:pt x="196434" y="114704"/>
                    <a:pt x="205716" y="77759"/>
                    <a:pt x="205716" y="75734"/>
                  </a:cubicBezTo>
                  <a:cubicBezTo>
                    <a:pt x="205716" y="73204"/>
                    <a:pt x="203458" y="73204"/>
                    <a:pt x="202705" y="73204"/>
                  </a:cubicBezTo>
                  <a:cubicBezTo>
                    <a:pt x="200197" y="73204"/>
                    <a:pt x="200197" y="73963"/>
                    <a:pt x="198942" y="77759"/>
                  </a:cubicBezTo>
                  <a:cubicBezTo>
                    <a:pt x="195179" y="91170"/>
                    <a:pt x="187151" y="109137"/>
                    <a:pt x="173354" y="109137"/>
                  </a:cubicBezTo>
                  <a:cubicBezTo>
                    <a:pt x="169089" y="109137"/>
                    <a:pt x="167333" y="106606"/>
                    <a:pt x="167333" y="100786"/>
                  </a:cubicBezTo>
                  <a:cubicBezTo>
                    <a:pt x="167333" y="94460"/>
                    <a:pt x="169591" y="88387"/>
                    <a:pt x="171848" y="82820"/>
                  </a:cubicBezTo>
                  <a:cubicBezTo>
                    <a:pt x="176615" y="69661"/>
                    <a:pt x="187151" y="41572"/>
                    <a:pt x="187151" y="27148"/>
                  </a:cubicBezTo>
                  <a:cubicBezTo>
                    <a:pt x="187151" y="10700"/>
                    <a:pt x="177117" y="72"/>
                    <a:pt x="158301" y="72"/>
                  </a:cubicBezTo>
                  <a:cubicBezTo>
                    <a:pt x="139486" y="72"/>
                    <a:pt x="126692" y="11206"/>
                    <a:pt x="117410" y="24618"/>
                  </a:cubicBezTo>
                  <a:cubicBezTo>
                    <a:pt x="117159" y="21328"/>
                    <a:pt x="116406" y="12724"/>
                    <a:pt x="109382" y="6651"/>
                  </a:cubicBezTo>
                  <a:cubicBezTo>
                    <a:pt x="103110" y="1337"/>
                    <a:pt x="95082" y="72"/>
                    <a:pt x="88811" y="72"/>
                  </a:cubicBezTo>
                  <a:cubicBezTo>
                    <a:pt x="66232" y="72"/>
                    <a:pt x="53940" y="16267"/>
                    <a:pt x="49675" y="22087"/>
                  </a:cubicBezTo>
                  <a:cubicBezTo>
                    <a:pt x="48421" y="7663"/>
                    <a:pt x="37884" y="72"/>
                    <a:pt x="26595" y="72"/>
                  </a:cubicBezTo>
                  <a:cubicBezTo>
                    <a:pt x="15055" y="72"/>
                    <a:pt x="10288" y="9941"/>
                    <a:pt x="8031" y="14496"/>
                  </a:cubicBezTo>
                  <a:cubicBezTo>
                    <a:pt x="3515" y="23353"/>
                    <a:pt x="254" y="38283"/>
                    <a:pt x="254" y="39042"/>
                  </a:cubicBezTo>
                  <a:cubicBezTo>
                    <a:pt x="254" y="41572"/>
                    <a:pt x="2762" y="41572"/>
                    <a:pt x="3264" y="41572"/>
                  </a:cubicBezTo>
                  <a:cubicBezTo>
                    <a:pt x="5773" y="41572"/>
                    <a:pt x="6024" y="41319"/>
                    <a:pt x="7529" y="35752"/>
                  </a:cubicBezTo>
                  <a:cubicBezTo>
                    <a:pt x="11794" y="17785"/>
                    <a:pt x="16811" y="5639"/>
                    <a:pt x="25842" y="5639"/>
                  </a:cubicBezTo>
                  <a:cubicBezTo>
                    <a:pt x="29856" y="5639"/>
                    <a:pt x="33619" y="7663"/>
                    <a:pt x="33619" y="17279"/>
                  </a:cubicBezTo>
                  <a:cubicBezTo>
                    <a:pt x="33619" y="22593"/>
                    <a:pt x="32867" y="25377"/>
                    <a:pt x="29605" y="38536"/>
                  </a:cubicBezTo>
                  <a:lnTo>
                    <a:pt x="15055" y="96990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2BF9FA0-48C0-0410-1777-C02AD840FB2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154100" y="4253662"/>
              <a:ext cx="102103" cy="114632"/>
            </a:xfrm>
            <a:custGeom>
              <a:avLst/>
              <a:gdLst>
                <a:gd name="connsiteX0" fmla="*/ 15064 w 102103"/>
                <a:gd name="connsiteY0" fmla="*/ 96990 h 114632"/>
                <a:gd name="connsiteX1" fmla="*/ 12806 w 102103"/>
                <a:gd name="connsiteY1" fmla="*/ 107872 h 114632"/>
                <a:gd name="connsiteX2" fmla="*/ 20081 w 102103"/>
                <a:gd name="connsiteY2" fmla="*/ 114704 h 114632"/>
                <a:gd name="connsiteX3" fmla="*/ 29363 w 102103"/>
                <a:gd name="connsiteY3" fmla="*/ 107619 h 114632"/>
                <a:gd name="connsiteX4" fmla="*/ 39398 w 102103"/>
                <a:gd name="connsiteY4" fmla="*/ 67637 h 114632"/>
                <a:gd name="connsiteX5" fmla="*/ 47426 w 102103"/>
                <a:gd name="connsiteY5" fmla="*/ 34740 h 114632"/>
                <a:gd name="connsiteX6" fmla="*/ 61475 w 102103"/>
                <a:gd name="connsiteY6" fmla="*/ 13990 h 114632"/>
                <a:gd name="connsiteX7" fmla="*/ 81544 w 102103"/>
                <a:gd name="connsiteY7" fmla="*/ 5639 h 114632"/>
                <a:gd name="connsiteX8" fmla="*/ 92081 w 102103"/>
                <a:gd name="connsiteY8" fmla="*/ 8676 h 114632"/>
                <a:gd name="connsiteX9" fmla="*/ 79035 w 102103"/>
                <a:gd name="connsiteY9" fmla="*/ 22593 h 114632"/>
                <a:gd name="connsiteX10" fmla="*/ 88568 w 102103"/>
                <a:gd name="connsiteY10" fmla="*/ 31450 h 114632"/>
                <a:gd name="connsiteX11" fmla="*/ 102366 w 102103"/>
                <a:gd name="connsiteY11" fmla="*/ 16520 h 114632"/>
                <a:gd name="connsiteX12" fmla="*/ 81544 w 102103"/>
                <a:gd name="connsiteY12" fmla="*/ 72 h 114632"/>
                <a:gd name="connsiteX13" fmla="*/ 49433 w 102103"/>
                <a:gd name="connsiteY13" fmla="*/ 19557 h 114632"/>
                <a:gd name="connsiteX14" fmla="*/ 26604 w 102103"/>
                <a:gd name="connsiteY14" fmla="*/ 72 h 114632"/>
                <a:gd name="connsiteX15" fmla="*/ 8039 w 102103"/>
                <a:gd name="connsiteY15" fmla="*/ 14496 h 114632"/>
                <a:gd name="connsiteX16" fmla="*/ 262 w 102103"/>
                <a:gd name="connsiteY16" fmla="*/ 39042 h 114632"/>
                <a:gd name="connsiteX17" fmla="*/ 3273 w 102103"/>
                <a:gd name="connsiteY17" fmla="*/ 41572 h 114632"/>
                <a:gd name="connsiteX18" fmla="*/ 7538 w 102103"/>
                <a:gd name="connsiteY18" fmla="*/ 35752 h 114632"/>
                <a:gd name="connsiteX19" fmla="*/ 25851 w 102103"/>
                <a:gd name="connsiteY19" fmla="*/ 5639 h 114632"/>
                <a:gd name="connsiteX20" fmla="*/ 33628 w 102103"/>
                <a:gd name="connsiteY20" fmla="*/ 17279 h 114632"/>
                <a:gd name="connsiteX21" fmla="*/ 29614 w 102103"/>
                <a:gd name="connsiteY21" fmla="*/ 38536 h 114632"/>
                <a:gd name="connsiteX22" fmla="*/ 15064 w 102103"/>
                <a:gd name="connsiteY22" fmla="*/ 96990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103" h="114632">
                  <a:moveTo>
                    <a:pt x="15064" y="96990"/>
                  </a:moveTo>
                  <a:cubicBezTo>
                    <a:pt x="14311" y="100786"/>
                    <a:pt x="12806" y="106606"/>
                    <a:pt x="12806" y="107872"/>
                  </a:cubicBezTo>
                  <a:cubicBezTo>
                    <a:pt x="12806" y="112427"/>
                    <a:pt x="16318" y="114704"/>
                    <a:pt x="20081" y="114704"/>
                  </a:cubicBezTo>
                  <a:cubicBezTo>
                    <a:pt x="23091" y="114704"/>
                    <a:pt x="27607" y="112680"/>
                    <a:pt x="29363" y="107619"/>
                  </a:cubicBezTo>
                  <a:cubicBezTo>
                    <a:pt x="29865" y="106606"/>
                    <a:pt x="38395" y="72191"/>
                    <a:pt x="39398" y="67637"/>
                  </a:cubicBezTo>
                  <a:cubicBezTo>
                    <a:pt x="41405" y="59286"/>
                    <a:pt x="45921" y="41572"/>
                    <a:pt x="47426" y="34740"/>
                  </a:cubicBezTo>
                  <a:cubicBezTo>
                    <a:pt x="48429" y="31450"/>
                    <a:pt x="55454" y="19557"/>
                    <a:pt x="61475" y="13990"/>
                  </a:cubicBezTo>
                  <a:cubicBezTo>
                    <a:pt x="63481" y="12218"/>
                    <a:pt x="70757" y="5639"/>
                    <a:pt x="81544" y="5639"/>
                  </a:cubicBezTo>
                  <a:cubicBezTo>
                    <a:pt x="88067" y="5639"/>
                    <a:pt x="91830" y="8676"/>
                    <a:pt x="92081" y="8676"/>
                  </a:cubicBezTo>
                  <a:cubicBezTo>
                    <a:pt x="84555" y="9941"/>
                    <a:pt x="79035" y="16014"/>
                    <a:pt x="79035" y="22593"/>
                  </a:cubicBezTo>
                  <a:cubicBezTo>
                    <a:pt x="79035" y="26642"/>
                    <a:pt x="81795" y="31450"/>
                    <a:pt x="88568" y="31450"/>
                  </a:cubicBezTo>
                  <a:cubicBezTo>
                    <a:pt x="95342" y="31450"/>
                    <a:pt x="102366" y="25630"/>
                    <a:pt x="102366" y="16520"/>
                  </a:cubicBezTo>
                  <a:cubicBezTo>
                    <a:pt x="102366" y="7663"/>
                    <a:pt x="94338" y="72"/>
                    <a:pt x="81544" y="72"/>
                  </a:cubicBezTo>
                  <a:cubicBezTo>
                    <a:pt x="65238" y="72"/>
                    <a:pt x="54199" y="12471"/>
                    <a:pt x="49433" y="19557"/>
                  </a:cubicBezTo>
                  <a:cubicBezTo>
                    <a:pt x="47426" y="8170"/>
                    <a:pt x="38395" y="72"/>
                    <a:pt x="26604" y="72"/>
                  </a:cubicBezTo>
                  <a:cubicBezTo>
                    <a:pt x="15064" y="72"/>
                    <a:pt x="10297" y="9941"/>
                    <a:pt x="8039" y="14496"/>
                  </a:cubicBezTo>
                  <a:cubicBezTo>
                    <a:pt x="3524" y="23100"/>
                    <a:pt x="262" y="38283"/>
                    <a:pt x="262" y="39042"/>
                  </a:cubicBezTo>
                  <a:cubicBezTo>
                    <a:pt x="262" y="41572"/>
                    <a:pt x="2771" y="41572"/>
                    <a:pt x="3273" y="41572"/>
                  </a:cubicBezTo>
                  <a:cubicBezTo>
                    <a:pt x="5782" y="41572"/>
                    <a:pt x="6032" y="41319"/>
                    <a:pt x="7538" y="35752"/>
                  </a:cubicBezTo>
                  <a:cubicBezTo>
                    <a:pt x="11802" y="17785"/>
                    <a:pt x="16820" y="5639"/>
                    <a:pt x="25851" y="5639"/>
                  </a:cubicBezTo>
                  <a:cubicBezTo>
                    <a:pt x="30116" y="5639"/>
                    <a:pt x="33628" y="7663"/>
                    <a:pt x="33628" y="17279"/>
                  </a:cubicBezTo>
                  <a:cubicBezTo>
                    <a:pt x="33628" y="22593"/>
                    <a:pt x="32875" y="25377"/>
                    <a:pt x="29614" y="38536"/>
                  </a:cubicBezTo>
                  <a:lnTo>
                    <a:pt x="15064" y="96990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4D5E4C5-630B-F5D5-8FA4-328B5C6748A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278039" y="4156062"/>
              <a:ext cx="77619" cy="117618"/>
            </a:xfrm>
            <a:custGeom>
              <a:avLst/>
              <a:gdLst>
                <a:gd name="connsiteX0" fmla="*/ 77886 w 77619"/>
                <a:gd name="connsiteY0" fmla="*/ 85448 h 117618"/>
                <a:gd name="connsiteX1" fmla="*/ 71916 w 77619"/>
                <a:gd name="connsiteY1" fmla="*/ 85448 h 117618"/>
                <a:gd name="connsiteX2" fmla="*/ 67350 w 77619"/>
                <a:gd name="connsiteY2" fmla="*/ 101567 h 117618"/>
                <a:gd name="connsiteX3" fmla="*/ 49964 w 77619"/>
                <a:gd name="connsiteY3" fmla="*/ 102630 h 117618"/>
                <a:gd name="connsiteX4" fmla="*/ 17652 w 77619"/>
                <a:gd name="connsiteY4" fmla="*/ 102630 h 117618"/>
                <a:gd name="connsiteX5" fmla="*/ 52774 w 77619"/>
                <a:gd name="connsiteY5" fmla="*/ 72871 h 117618"/>
                <a:gd name="connsiteX6" fmla="*/ 77886 w 77619"/>
                <a:gd name="connsiteY6" fmla="*/ 34610 h 117618"/>
                <a:gd name="connsiteX7" fmla="*/ 36794 w 77619"/>
                <a:gd name="connsiteY7" fmla="*/ 68 h 117618"/>
                <a:gd name="connsiteX8" fmla="*/ 267 w 77619"/>
                <a:gd name="connsiteY8" fmla="*/ 31776 h 117618"/>
                <a:gd name="connsiteX9" fmla="*/ 9574 w 77619"/>
                <a:gd name="connsiteY9" fmla="*/ 41695 h 117618"/>
                <a:gd name="connsiteX10" fmla="*/ 18882 w 77619"/>
                <a:gd name="connsiteY10" fmla="*/ 32307 h 117618"/>
                <a:gd name="connsiteX11" fmla="*/ 8521 w 77619"/>
                <a:gd name="connsiteY11" fmla="*/ 22919 h 117618"/>
                <a:gd name="connsiteX12" fmla="*/ 34160 w 77619"/>
                <a:gd name="connsiteY12" fmla="*/ 6445 h 117618"/>
                <a:gd name="connsiteX13" fmla="*/ 60852 w 77619"/>
                <a:gd name="connsiteY13" fmla="*/ 34610 h 117618"/>
                <a:gd name="connsiteX14" fmla="*/ 44345 w 77619"/>
                <a:gd name="connsiteY14" fmla="*/ 68620 h 117618"/>
                <a:gd name="connsiteX15" fmla="*/ 2023 w 77619"/>
                <a:gd name="connsiteY15" fmla="*/ 110778 h 117618"/>
                <a:gd name="connsiteX16" fmla="*/ 267 w 77619"/>
                <a:gd name="connsiteY16" fmla="*/ 117686 h 117618"/>
                <a:gd name="connsiteX17" fmla="*/ 72618 w 77619"/>
                <a:gd name="connsiteY17" fmla="*/ 117686 h 117618"/>
                <a:gd name="connsiteX18" fmla="*/ 77886 w 77619"/>
                <a:gd name="connsiteY18" fmla="*/ 8544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619" h="117618">
                  <a:moveTo>
                    <a:pt x="77886" y="85448"/>
                  </a:moveTo>
                  <a:lnTo>
                    <a:pt x="71916" y="85448"/>
                  </a:lnTo>
                  <a:cubicBezTo>
                    <a:pt x="71389" y="89345"/>
                    <a:pt x="69633" y="99796"/>
                    <a:pt x="67350" y="101567"/>
                  </a:cubicBezTo>
                  <a:cubicBezTo>
                    <a:pt x="65945" y="102630"/>
                    <a:pt x="52423" y="102630"/>
                    <a:pt x="49964" y="102630"/>
                  </a:cubicBezTo>
                  <a:lnTo>
                    <a:pt x="17652" y="102630"/>
                  </a:lnTo>
                  <a:cubicBezTo>
                    <a:pt x="36091" y="86156"/>
                    <a:pt x="42238" y="81196"/>
                    <a:pt x="52774" y="72871"/>
                  </a:cubicBezTo>
                  <a:cubicBezTo>
                    <a:pt x="65769" y="62420"/>
                    <a:pt x="77886" y="51438"/>
                    <a:pt x="77886" y="34610"/>
                  </a:cubicBezTo>
                  <a:cubicBezTo>
                    <a:pt x="77886" y="13176"/>
                    <a:pt x="59272" y="68"/>
                    <a:pt x="36794" y="68"/>
                  </a:cubicBezTo>
                  <a:cubicBezTo>
                    <a:pt x="15018" y="68"/>
                    <a:pt x="267" y="15479"/>
                    <a:pt x="267" y="31776"/>
                  </a:cubicBezTo>
                  <a:cubicBezTo>
                    <a:pt x="267" y="40809"/>
                    <a:pt x="7818" y="41695"/>
                    <a:pt x="9574" y="41695"/>
                  </a:cubicBezTo>
                  <a:cubicBezTo>
                    <a:pt x="13789" y="41695"/>
                    <a:pt x="18882" y="38684"/>
                    <a:pt x="18882" y="32307"/>
                  </a:cubicBezTo>
                  <a:cubicBezTo>
                    <a:pt x="18882" y="29119"/>
                    <a:pt x="17652" y="22919"/>
                    <a:pt x="8521" y="22919"/>
                  </a:cubicBezTo>
                  <a:cubicBezTo>
                    <a:pt x="13965" y="10342"/>
                    <a:pt x="25906" y="6445"/>
                    <a:pt x="34160" y="6445"/>
                  </a:cubicBezTo>
                  <a:cubicBezTo>
                    <a:pt x="51721" y="6445"/>
                    <a:pt x="60852" y="20262"/>
                    <a:pt x="60852" y="34610"/>
                  </a:cubicBezTo>
                  <a:cubicBezTo>
                    <a:pt x="60852" y="50021"/>
                    <a:pt x="49964" y="62243"/>
                    <a:pt x="44345" y="68620"/>
                  </a:cubicBezTo>
                  <a:lnTo>
                    <a:pt x="2023" y="110778"/>
                  </a:lnTo>
                  <a:cubicBezTo>
                    <a:pt x="267" y="112372"/>
                    <a:pt x="267" y="112727"/>
                    <a:pt x="267" y="117686"/>
                  </a:cubicBezTo>
                  <a:lnTo>
                    <a:pt x="72618" y="117686"/>
                  </a:lnTo>
                  <a:lnTo>
                    <a:pt x="77886" y="85448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E523840-20AA-A046-B179-A016B97B457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683210" y="4468378"/>
              <a:ext cx="814222" cy="10121"/>
            </a:xfrm>
            <a:custGeom>
              <a:avLst/>
              <a:gdLst>
                <a:gd name="connsiteX0" fmla="*/ 0 w 814222"/>
                <a:gd name="connsiteY0" fmla="*/ 0 h 10121"/>
                <a:gd name="connsiteX1" fmla="*/ 814222 w 814222"/>
                <a:gd name="connsiteY1" fmla="*/ 0 h 10121"/>
                <a:gd name="connsiteX2" fmla="*/ 814222 w 814222"/>
                <a:gd name="connsiteY2" fmla="*/ 10122 h 10121"/>
                <a:gd name="connsiteX3" fmla="*/ 0 w 814222"/>
                <a:gd name="connsiteY3" fmla="*/ 10122 h 1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222" h="10121">
                  <a:moveTo>
                    <a:pt x="0" y="0"/>
                  </a:moveTo>
                  <a:lnTo>
                    <a:pt x="814222" y="0"/>
                  </a:lnTo>
                  <a:lnTo>
                    <a:pt x="814222" y="10122"/>
                  </a:lnTo>
                  <a:lnTo>
                    <a:pt x="0" y="10122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0AB8C5D-68EB-4100-7A8D-2C40F27B811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708046" y="4520494"/>
              <a:ext cx="58201" cy="253051"/>
            </a:xfrm>
            <a:custGeom>
              <a:avLst/>
              <a:gdLst>
                <a:gd name="connsiteX0" fmla="*/ 58446 w 58201"/>
                <a:gd name="connsiteY0" fmla="*/ 250606 h 253051"/>
                <a:gd name="connsiteX1" fmla="*/ 54181 w 58201"/>
                <a:gd name="connsiteY1" fmla="*/ 245039 h 253051"/>
                <a:gd name="connsiteX2" fmla="*/ 14794 w 58201"/>
                <a:gd name="connsiteY2" fmla="*/ 126611 h 253051"/>
                <a:gd name="connsiteX3" fmla="*/ 55184 w 58201"/>
                <a:gd name="connsiteY3" fmla="*/ 6918 h 253051"/>
                <a:gd name="connsiteX4" fmla="*/ 58446 w 58201"/>
                <a:gd name="connsiteY4" fmla="*/ 2616 h 253051"/>
                <a:gd name="connsiteX5" fmla="*/ 55937 w 58201"/>
                <a:gd name="connsiteY5" fmla="*/ 85 h 253051"/>
                <a:gd name="connsiteX6" fmla="*/ 16049 w 58201"/>
                <a:gd name="connsiteY6" fmla="*/ 49430 h 253051"/>
                <a:gd name="connsiteX7" fmla="*/ 244 w 58201"/>
                <a:gd name="connsiteY7" fmla="*/ 126611 h 253051"/>
                <a:gd name="connsiteX8" fmla="*/ 16801 w 58201"/>
                <a:gd name="connsiteY8" fmla="*/ 205563 h 253051"/>
                <a:gd name="connsiteX9" fmla="*/ 55937 w 58201"/>
                <a:gd name="connsiteY9" fmla="*/ 253137 h 253051"/>
                <a:gd name="connsiteX10" fmla="*/ 58446 w 58201"/>
                <a:gd name="connsiteY10" fmla="*/ 250606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01" h="253051">
                  <a:moveTo>
                    <a:pt x="58446" y="250606"/>
                  </a:moveTo>
                  <a:cubicBezTo>
                    <a:pt x="58446" y="249847"/>
                    <a:pt x="58446" y="249341"/>
                    <a:pt x="54181" y="245039"/>
                  </a:cubicBezTo>
                  <a:cubicBezTo>
                    <a:pt x="22822" y="213154"/>
                    <a:pt x="14794" y="165328"/>
                    <a:pt x="14794" y="126611"/>
                  </a:cubicBezTo>
                  <a:cubicBezTo>
                    <a:pt x="14794" y="82580"/>
                    <a:pt x="24327" y="38549"/>
                    <a:pt x="55184" y="6918"/>
                  </a:cubicBezTo>
                  <a:cubicBezTo>
                    <a:pt x="58446" y="3881"/>
                    <a:pt x="58446" y="3375"/>
                    <a:pt x="58446" y="2616"/>
                  </a:cubicBezTo>
                  <a:cubicBezTo>
                    <a:pt x="58446" y="845"/>
                    <a:pt x="57442" y="85"/>
                    <a:pt x="55937" y="85"/>
                  </a:cubicBezTo>
                  <a:cubicBezTo>
                    <a:pt x="53428" y="85"/>
                    <a:pt x="30850" y="17293"/>
                    <a:pt x="16049" y="49430"/>
                  </a:cubicBezTo>
                  <a:cubicBezTo>
                    <a:pt x="3254" y="77266"/>
                    <a:pt x="244" y="105355"/>
                    <a:pt x="244" y="126611"/>
                  </a:cubicBezTo>
                  <a:cubicBezTo>
                    <a:pt x="244" y="146349"/>
                    <a:pt x="3004" y="176968"/>
                    <a:pt x="16801" y="205563"/>
                  </a:cubicBezTo>
                  <a:cubicBezTo>
                    <a:pt x="31854" y="236688"/>
                    <a:pt x="53428" y="253137"/>
                    <a:pt x="55937" y="253137"/>
                  </a:cubicBezTo>
                  <a:cubicBezTo>
                    <a:pt x="57442" y="253137"/>
                    <a:pt x="58446" y="252377"/>
                    <a:pt x="58446" y="250606"/>
                  </a:cubicBez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3F8C58A-E8AC-DEB1-200F-10FFC7B2E21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788045" y="4598433"/>
              <a:ext cx="102103" cy="114632"/>
            </a:xfrm>
            <a:custGeom>
              <a:avLst/>
              <a:gdLst>
                <a:gd name="connsiteX0" fmla="*/ 15049 w 102103"/>
                <a:gd name="connsiteY0" fmla="*/ 97004 h 114632"/>
                <a:gd name="connsiteX1" fmla="*/ 12791 w 102103"/>
                <a:gd name="connsiteY1" fmla="*/ 107885 h 114632"/>
                <a:gd name="connsiteX2" fmla="*/ 20067 w 102103"/>
                <a:gd name="connsiteY2" fmla="*/ 114718 h 114632"/>
                <a:gd name="connsiteX3" fmla="*/ 29349 w 102103"/>
                <a:gd name="connsiteY3" fmla="*/ 107632 h 114632"/>
                <a:gd name="connsiteX4" fmla="*/ 39383 w 102103"/>
                <a:gd name="connsiteY4" fmla="*/ 67650 h 114632"/>
                <a:gd name="connsiteX5" fmla="*/ 47411 w 102103"/>
                <a:gd name="connsiteY5" fmla="*/ 34753 h 114632"/>
                <a:gd name="connsiteX6" fmla="*/ 61460 w 102103"/>
                <a:gd name="connsiteY6" fmla="*/ 14003 h 114632"/>
                <a:gd name="connsiteX7" fmla="*/ 81530 w 102103"/>
                <a:gd name="connsiteY7" fmla="*/ 5653 h 114632"/>
                <a:gd name="connsiteX8" fmla="*/ 92066 w 102103"/>
                <a:gd name="connsiteY8" fmla="*/ 8689 h 114632"/>
                <a:gd name="connsiteX9" fmla="*/ 79021 w 102103"/>
                <a:gd name="connsiteY9" fmla="*/ 22607 h 114632"/>
                <a:gd name="connsiteX10" fmla="*/ 88554 w 102103"/>
                <a:gd name="connsiteY10" fmla="*/ 31464 h 114632"/>
                <a:gd name="connsiteX11" fmla="*/ 102352 w 102103"/>
                <a:gd name="connsiteY11" fmla="*/ 16534 h 114632"/>
                <a:gd name="connsiteX12" fmla="*/ 81530 w 102103"/>
                <a:gd name="connsiteY12" fmla="*/ 85 h 114632"/>
                <a:gd name="connsiteX13" fmla="*/ 49418 w 102103"/>
                <a:gd name="connsiteY13" fmla="*/ 19570 h 114632"/>
                <a:gd name="connsiteX14" fmla="*/ 26589 w 102103"/>
                <a:gd name="connsiteY14" fmla="*/ 85 h 114632"/>
                <a:gd name="connsiteX15" fmla="*/ 8025 w 102103"/>
                <a:gd name="connsiteY15" fmla="*/ 14509 h 114632"/>
                <a:gd name="connsiteX16" fmla="*/ 248 w 102103"/>
                <a:gd name="connsiteY16" fmla="*/ 39055 h 114632"/>
                <a:gd name="connsiteX17" fmla="*/ 3258 w 102103"/>
                <a:gd name="connsiteY17" fmla="*/ 41586 h 114632"/>
                <a:gd name="connsiteX18" fmla="*/ 7523 w 102103"/>
                <a:gd name="connsiteY18" fmla="*/ 35766 h 114632"/>
                <a:gd name="connsiteX19" fmla="*/ 25837 w 102103"/>
                <a:gd name="connsiteY19" fmla="*/ 5653 h 114632"/>
                <a:gd name="connsiteX20" fmla="*/ 33613 w 102103"/>
                <a:gd name="connsiteY20" fmla="*/ 17293 h 114632"/>
                <a:gd name="connsiteX21" fmla="*/ 29600 w 102103"/>
                <a:gd name="connsiteY21" fmla="*/ 38549 h 114632"/>
                <a:gd name="connsiteX22" fmla="*/ 15049 w 102103"/>
                <a:gd name="connsiteY22" fmla="*/ 97004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103" h="114632">
                  <a:moveTo>
                    <a:pt x="15049" y="97004"/>
                  </a:moveTo>
                  <a:cubicBezTo>
                    <a:pt x="14297" y="100800"/>
                    <a:pt x="12791" y="106620"/>
                    <a:pt x="12791" y="107885"/>
                  </a:cubicBezTo>
                  <a:cubicBezTo>
                    <a:pt x="12791" y="112440"/>
                    <a:pt x="16303" y="114718"/>
                    <a:pt x="20067" y="114718"/>
                  </a:cubicBezTo>
                  <a:cubicBezTo>
                    <a:pt x="23077" y="114718"/>
                    <a:pt x="27593" y="112693"/>
                    <a:pt x="29349" y="107632"/>
                  </a:cubicBezTo>
                  <a:cubicBezTo>
                    <a:pt x="29850" y="106620"/>
                    <a:pt x="38380" y="72205"/>
                    <a:pt x="39383" y="67650"/>
                  </a:cubicBezTo>
                  <a:cubicBezTo>
                    <a:pt x="41390" y="59299"/>
                    <a:pt x="45906" y="41586"/>
                    <a:pt x="47411" y="34753"/>
                  </a:cubicBezTo>
                  <a:cubicBezTo>
                    <a:pt x="48415" y="31464"/>
                    <a:pt x="55439" y="19570"/>
                    <a:pt x="61460" y="14003"/>
                  </a:cubicBezTo>
                  <a:cubicBezTo>
                    <a:pt x="63467" y="12232"/>
                    <a:pt x="70742" y="5653"/>
                    <a:pt x="81530" y="5653"/>
                  </a:cubicBezTo>
                  <a:cubicBezTo>
                    <a:pt x="88052" y="5653"/>
                    <a:pt x="91815" y="8689"/>
                    <a:pt x="92066" y="8689"/>
                  </a:cubicBezTo>
                  <a:cubicBezTo>
                    <a:pt x="84540" y="9954"/>
                    <a:pt x="79021" y="16028"/>
                    <a:pt x="79021" y="22607"/>
                  </a:cubicBezTo>
                  <a:cubicBezTo>
                    <a:pt x="79021" y="26656"/>
                    <a:pt x="81780" y="31464"/>
                    <a:pt x="88554" y="31464"/>
                  </a:cubicBezTo>
                  <a:cubicBezTo>
                    <a:pt x="95327" y="31464"/>
                    <a:pt x="102352" y="25644"/>
                    <a:pt x="102352" y="16534"/>
                  </a:cubicBezTo>
                  <a:cubicBezTo>
                    <a:pt x="102352" y="7677"/>
                    <a:pt x="94324" y="85"/>
                    <a:pt x="81530" y="85"/>
                  </a:cubicBezTo>
                  <a:cubicBezTo>
                    <a:pt x="65223" y="85"/>
                    <a:pt x="54185" y="12485"/>
                    <a:pt x="49418" y="19570"/>
                  </a:cubicBezTo>
                  <a:cubicBezTo>
                    <a:pt x="47411" y="8183"/>
                    <a:pt x="38380" y="85"/>
                    <a:pt x="26589" y="85"/>
                  </a:cubicBezTo>
                  <a:cubicBezTo>
                    <a:pt x="15049" y="85"/>
                    <a:pt x="10283" y="9954"/>
                    <a:pt x="8025" y="14509"/>
                  </a:cubicBezTo>
                  <a:cubicBezTo>
                    <a:pt x="3509" y="23113"/>
                    <a:pt x="248" y="38296"/>
                    <a:pt x="248" y="39055"/>
                  </a:cubicBezTo>
                  <a:cubicBezTo>
                    <a:pt x="248" y="41586"/>
                    <a:pt x="2757" y="41586"/>
                    <a:pt x="3258" y="41586"/>
                  </a:cubicBezTo>
                  <a:cubicBezTo>
                    <a:pt x="5767" y="41586"/>
                    <a:pt x="6018" y="41333"/>
                    <a:pt x="7523" y="35766"/>
                  </a:cubicBezTo>
                  <a:cubicBezTo>
                    <a:pt x="11788" y="17799"/>
                    <a:pt x="16805" y="5653"/>
                    <a:pt x="25837" y="5653"/>
                  </a:cubicBezTo>
                  <a:cubicBezTo>
                    <a:pt x="30101" y="5653"/>
                    <a:pt x="33613" y="7677"/>
                    <a:pt x="33613" y="17293"/>
                  </a:cubicBezTo>
                  <a:cubicBezTo>
                    <a:pt x="33613" y="22607"/>
                    <a:pt x="32861" y="25391"/>
                    <a:pt x="29600" y="38549"/>
                  </a:cubicBezTo>
                  <a:lnTo>
                    <a:pt x="15049" y="97004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506829F4-88AE-924A-07C9-B5273D228AE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970717" y="4562753"/>
              <a:ext cx="166828" cy="168531"/>
            </a:xfrm>
            <a:custGeom>
              <a:avLst/>
              <a:gdLst>
                <a:gd name="connsiteX0" fmla="*/ 88812 w 166828"/>
                <a:gd name="connsiteY0" fmla="*/ 89412 h 168531"/>
                <a:gd name="connsiteX1" fmla="*/ 158804 w 166828"/>
                <a:gd name="connsiteY1" fmla="*/ 89412 h 168531"/>
                <a:gd name="connsiteX2" fmla="*/ 167083 w 166828"/>
                <a:gd name="connsiteY2" fmla="*/ 84351 h 168531"/>
                <a:gd name="connsiteX3" fmla="*/ 158804 w 166828"/>
                <a:gd name="connsiteY3" fmla="*/ 79290 h 168531"/>
                <a:gd name="connsiteX4" fmla="*/ 88812 w 166828"/>
                <a:gd name="connsiteY4" fmla="*/ 79290 h 168531"/>
                <a:gd name="connsiteX5" fmla="*/ 88812 w 166828"/>
                <a:gd name="connsiteY5" fmla="*/ 8436 h 168531"/>
                <a:gd name="connsiteX6" fmla="*/ 83794 w 166828"/>
                <a:gd name="connsiteY6" fmla="*/ 85 h 168531"/>
                <a:gd name="connsiteX7" fmla="*/ 78777 w 166828"/>
                <a:gd name="connsiteY7" fmla="*/ 8436 h 168531"/>
                <a:gd name="connsiteX8" fmla="*/ 78777 w 166828"/>
                <a:gd name="connsiteY8" fmla="*/ 79290 h 168531"/>
                <a:gd name="connsiteX9" fmla="*/ 8534 w 166828"/>
                <a:gd name="connsiteY9" fmla="*/ 79290 h 168531"/>
                <a:gd name="connsiteX10" fmla="*/ 255 w 166828"/>
                <a:gd name="connsiteY10" fmla="*/ 84351 h 168531"/>
                <a:gd name="connsiteX11" fmla="*/ 8534 w 166828"/>
                <a:gd name="connsiteY11" fmla="*/ 89412 h 168531"/>
                <a:gd name="connsiteX12" fmla="*/ 78777 w 166828"/>
                <a:gd name="connsiteY12" fmla="*/ 89412 h 168531"/>
                <a:gd name="connsiteX13" fmla="*/ 78777 w 166828"/>
                <a:gd name="connsiteY13" fmla="*/ 160267 h 168531"/>
                <a:gd name="connsiteX14" fmla="*/ 83794 w 166828"/>
                <a:gd name="connsiteY14" fmla="*/ 168617 h 168531"/>
                <a:gd name="connsiteX15" fmla="*/ 88812 w 166828"/>
                <a:gd name="connsiteY15" fmla="*/ 160267 h 168531"/>
                <a:gd name="connsiteX16" fmla="*/ 88812 w 166828"/>
                <a:gd name="connsiteY16" fmla="*/ 8941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828" h="168531">
                  <a:moveTo>
                    <a:pt x="88812" y="89412"/>
                  </a:moveTo>
                  <a:lnTo>
                    <a:pt x="158804" y="89412"/>
                  </a:lnTo>
                  <a:cubicBezTo>
                    <a:pt x="162317" y="89412"/>
                    <a:pt x="167083" y="89412"/>
                    <a:pt x="167083" y="84351"/>
                  </a:cubicBezTo>
                  <a:cubicBezTo>
                    <a:pt x="167083" y="79290"/>
                    <a:pt x="162317" y="79290"/>
                    <a:pt x="158804" y="79290"/>
                  </a:cubicBezTo>
                  <a:lnTo>
                    <a:pt x="88812" y="79290"/>
                  </a:lnTo>
                  <a:lnTo>
                    <a:pt x="88812" y="8436"/>
                  </a:lnTo>
                  <a:cubicBezTo>
                    <a:pt x="88812" y="4893"/>
                    <a:pt x="88812" y="85"/>
                    <a:pt x="83794" y="85"/>
                  </a:cubicBezTo>
                  <a:cubicBezTo>
                    <a:pt x="78777" y="85"/>
                    <a:pt x="78777" y="4893"/>
                    <a:pt x="78777" y="8436"/>
                  </a:cubicBezTo>
                  <a:lnTo>
                    <a:pt x="78777" y="79290"/>
                  </a:lnTo>
                  <a:lnTo>
                    <a:pt x="8534" y="79290"/>
                  </a:lnTo>
                  <a:cubicBezTo>
                    <a:pt x="5021" y="79290"/>
                    <a:pt x="255" y="79290"/>
                    <a:pt x="255" y="84351"/>
                  </a:cubicBezTo>
                  <a:cubicBezTo>
                    <a:pt x="255" y="89412"/>
                    <a:pt x="5021" y="89412"/>
                    <a:pt x="8534" y="89412"/>
                  </a:cubicBezTo>
                  <a:lnTo>
                    <a:pt x="78777" y="89412"/>
                  </a:lnTo>
                  <a:lnTo>
                    <a:pt x="78777" y="160267"/>
                  </a:lnTo>
                  <a:cubicBezTo>
                    <a:pt x="78777" y="163809"/>
                    <a:pt x="78777" y="168617"/>
                    <a:pt x="83794" y="168617"/>
                  </a:cubicBezTo>
                  <a:cubicBezTo>
                    <a:pt x="88812" y="168617"/>
                    <a:pt x="88812" y="163809"/>
                    <a:pt x="88812" y="160267"/>
                  </a:cubicBezTo>
                  <a:lnTo>
                    <a:pt x="88812" y="89412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7B172CC-57E9-A9DA-AA4E-C795B92A545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218576" y="4534664"/>
              <a:ext cx="53686" cy="178400"/>
            </a:xfrm>
            <a:custGeom>
              <a:avLst/>
              <a:gdLst>
                <a:gd name="connsiteX0" fmla="*/ 53951 w 53686"/>
                <a:gd name="connsiteY0" fmla="*/ 2869 h 178400"/>
                <a:gd name="connsiteX1" fmla="*/ 50690 w 53686"/>
                <a:gd name="connsiteY1" fmla="*/ 85 h 178400"/>
                <a:gd name="connsiteX2" fmla="*/ 20083 w 53686"/>
                <a:gd name="connsiteY2" fmla="*/ 2616 h 178400"/>
                <a:gd name="connsiteX3" fmla="*/ 15317 w 53686"/>
                <a:gd name="connsiteY3" fmla="*/ 7930 h 178400"/>
                <a:gd name="connsiteX4" fmla="*/ 21589 w 53686"/>
                <a:gd name="connsiteY4" fmla="*/ 10714 h 178400"/>
                <a:gd name="connsiteX5" fmla="*/ 33881 w 53686"/>
                <a:gd name="connsiteY5" fmla="*/ 15015 h 178400"/>
                <a:gd name="connsiteX6" fmla="*/ 33129 w 53686"/>
                <a:gd name="connsiteY6" fmla="*/ 20076 h 178400"/>
                <a:gd name="connsiteX7" fmla="*/ 1519 w 53686"/>
                <a:gd name="connsiteY7" fmla="*/ 146602 h 178400"/>
                <a:gd name="connsiteX8" fmla="*/ 265 w 53686"/>
                <a:gd name="connsiteY8" fmla="*/ 155206 h 178400"/>
                <a:gd name="connsiteX9" fmla="*/ 23094 w 53686"/>
                <a:gd name="connsiteY9" fmla="*/ 178486 h 178400"/>
                <a:gd name="connsiteX10" fmla="*/ 41909 w 53686"/>
                <a:gd name="connsiteY10" fmla="*/ 164316 h 178400"/>
                <a:gd name="connsiteX11" fmla="*/ 49435 w 53686"/>
                <a:gd name="connsiteY11" fmla="*/ 139517 h 178400"/>
                <a:gd name="connsiteX12" fmla="*/ 46425 w 53686"/>
                <a:gd name="connsiteY12" fmla="*/ 136986 h 178400"/>
                <a:gd name="connsiteX13" fmla="*/ 42913 w 53686"/>
                <a:gd name="connsiteY13" fmla="*/ 141541 h 178400"/>
                <a:gd name="connsiteX14" fmla="*/ 23847 w 53686"/>
                <a:gd name="connsiteY14" fmla="*/ 172919 h 178400"/>
                <a:gd name="connsiteX15" fmla="*/ 16320 w 53686"/>
                <a:gd name="connsiteY15" fmla="*/ 161279 h 178400"/>
                <a:gd name="connsiteX16" fmla="*/ 17826 w 53686"/>
                <a:gd name="connsiteY16" fmla="*/ 149133 h 178400"/>
                <a:gd name="connsiteX17" fmla="*/ 53951 w 53686"/>
                <a:gd name="connsiteY17" fmla="*/ 2869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686" h="178400">
                  <a:moveTo>
                    <a:pt x="53951" y="2869"/>
                  </a:moveTo>
                  <a:cubicBezTo>
                    <a:pt x="53951" y="2616"/>
                    <a:pt x="53951" y="85"/>
                    <a:pt x="50690" y="85"/>
                  </a:cubicBezTo>
                  <a:cubicBezTo>
                    <a:pt x="44920" y="85"/>
                    <a:pt x="26606" y="2110"/>
                    <a:pt x="20083" y="2616"/>
                  </a:cubicBezTo>
                  <a:cubicBezTo>
                    <a:pt x="18077" y="2869"/>
                    <a:pt x="15317" y="3122"/>
                    <a:pt x="15317" y="7930"/>
                  </a:cubicBezTo>
                  <a:cubicBezTo>
                    <a:pt x="15317" y="10714"/>
                    <a:pt x="17826" y="10714"/>
                    <a:pt x="21589" y="10714"/>
                  </a:cubicBezTo>
                  <a:cubicBezTo>
                    <a:pt x="33630" y="10714"/>
                    <a:pt x="33881" y="12991"/>
                    <a:pt x="33881" y="15015"/>
                  </a:cubicBezTo>
                  <a:lnTo>
                    <a:pt x="33129" y="20076"/>
                  </a:lnTo>
                  <a:lnTo>
                    <a:pt x="1519" y="146602"/>
                  </a:lnTo>
                  <a:cubicBezTo>
                    <a:pt x="767" y="149386"/>
                    <a:pt x="265" y="151157"/>
                    <a:pt x="265" y="155206"/>
                  </a:cubicBezTo>
                  <a:cubicBezTo>
                    <a:pt x="265" y="169630"/>
                    <a:pt x="11303" y="178486"/>
                    <a:pt x="23094" y="178486"/>
                  </a:cubicBezTo>
                  <a:cubicBezTo>
                    <a:pt x="31373" y="178486"/>
                    <a:pt x="37644" y="173425"/>
                    <a:pt x="41909" y="164316"/>
                  </a:cubicBezTo>
                  <a:cubicBezTo>
                    <a:pt x="46425" y="154700"/>
                    <a:pt x="49435" y="140023"/>
                    <a:pt x="49435" y="139517"/>
                  </a:cubicBezTo>
                  <a:cubicBezTo>
                    <a:pt x="49435" y="136986"/>
                    <a:pt x="47177" y="136986"/>
                    <a:pt x="46425" y="136986"/>
                  </a:cubicBezTo>
                  <a:cubicBezTo>
                    <a:pt x="43916" y="136986"/>
                    <a:pt x="43665" y="137998"/>
                    <a:pt x="42913" y="141541"/>
                  </a:cubicBezTo>
                  <a:cubicBezTo>
                    <a:pt x="38648" y="157989"/>
                    <a:pt x="33881" y="172919"/>
                    <a:pt x="23847" y="172919"/>
                  </a:cubicBezTo>
                  <a:cubicBezTo>
                    <a:pt x="16320" y="172919"/>
                    <a:pt x="16320" y="164822"/>
                    <a:pt x="16320" y="161279"/>
                  </a:cubicBezTo>
                  <a:cubicBezTo>
                    <a:pt x="16320" y="155206"/>
                    <a:pt x="16571" y="153940"/>
                    <a:pt x="17826" y="149133"/>
                  </a:cubicBezTo>
                  <a:lnTo>
                    <a:pt x="53951" y="2869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9D84D220-180C-1845-776F-E6D6B9CB4F8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301628" y="4520494"/>
              <a:ext cx="58201" cy="253051"/>
            </a:xfrm>
            <a:custGeom>
              <a:avLst/>
              <a:gdLst>
                <a:gd name="connsiteX0" fmla="*/ 58470 w 58201"/>
                <a:gd name="connsiteY0" fmla="*/ 126611 h 253051"/>
                <a:gd name="connsiteX1" fmla="*/ 41912 w 58201"/>
                <a:gd name="connsiteY1" fmla="*/ 47659 h 253051"/>
                <a:gd name="connsiteX2" fmla="*/ 2777 w 58201"/>
                <a:gd name="connsiteY2" fmla="*/ 85 h 253051"/>
                <a:gd name="connsiteX3" fmla="*/ 268 w 58201"/>
                <a:gd name="connsiteY3" fmla="*/ 2616 h 253051"/>
                <a:gd name="connsiteX4" fmla="*/ 5034 w 58201"/>
                <a:gd name="connsiteY4" fmla="*/ 8436 h 253051"/>
                <a:gd name="connsiteX5" fmla="*/ 43919 w 58201"/>
                <a:gd name="connsiteY5" fmla="*/ 126611 h 253051"/>
                <a:gd name="connsiteX6" fmla="*/ 3529 w 58201"/>
                <a:gd name="connsiteY6" fmla="*/ 246304 h 253051"/>
                <a:gd name="connsiteX7" fmla="*/ 268 w 58201"/>
                <a:gd name="connsiteY7" fmla="*/ 250606 h 253051"/>
                <a:gd name="connsiteX8" fmla="*/ 2777 w 58201"/>
                <a:gd name="connsiteY8" fmla="*/ 253137 h 253051"/>
                <a:gd name="connsiteX9" fmla="*/ 42665 w 58201"/>
                <a:gd name="connsiteY9" fmla="*/ 203792 h 253051"/>
                <a:gd name="connsiteX10" fmla="*/ 58470 w 58201"/>
                <a:gd name="connsiteY10" fmla="*/ 12661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01" h="253051">
                  <a:moveTo>
                    <a:pt x="58470" y="126611"/>
                  </a:moveTo>
                  <a:cubicBezTo>
                    <a:pt x="58470" y="106873"/>
                    <a:pt x="55710" y="76254"/>
                    <a:pt x="41912" y="47659"/>
                  </a:cubicBezTo>
                  <a:cubicBezTo>
                    <a:pt x="26860" y="16534"/>
                    <a:pt x="5285" y="85"/>
                    <a:pt x="2777" y="85"/>
                  </a:cubicBezTo>
                  <a:cubicBezTo>
                    <a:pt x="1271" y="85"/>
                    <a:pt x="268" y="1098"/>
                    <a:pt x="268" y="2616"/>
                  </a:cubicBezTo>
                  <a:cubicBezTo>
                    <a:pt x="268" y="3375"/>
                    <a:pt x="268" y="3881"/>
                    <a:pt x="5034" y="8436"/>
                  </a:cubicBezTo>
                  <a:cubicBezTo>
                    <a:pt x="29620" y="33488"/>
                    <a:pt x="43919" y="73723"/>
                    <a:pt x="43919" y="126611"/>
                  </a:cubicBezTo>
                  <a:cubicBezTo>
                    <a:pt x="43919" y="169883"/>
                    <a:pt x="34637" y="214420"/>
                    <a:pt x="3529" y="246304"/>
                  </a:cubicBezTo>
                  <a:cubicBezTo>
                    <a:pt x="268" y="249341"/>
                    <a:pt x="268" y="249847"/>
                    <a:pt x="268" y="250606"/>
                  </a:cubicBezTo>
                  <a:cubicBezTo>
                    <a:pt x="268" y="252124"/>
                    <a:pt x="1271" y="253137"/>
                    <a:pt x="2777" y="253137"/>
                  </a:cubicBezTo>
                  <a:cubicBezTo>
                    <a:pt x="5285" y="253137"/>
                    <a:pt x="27864" y="235929"/>
                    <a:pt x="42665" y="203792"/>
                  </a:cubicBezTo>
                  <a:cubicBezTo>
                    <a:pt x="55459" y="175956"/>
                    <a:pt x="58470" y="147867"/>
                    <a:pt x="58470" y="126611"/>
                  </a:cubicBez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1B1328EF-A235-F1BF-5D81-FD9A25A7EBD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394372" y="4519560"/>
              <a:ext cx="80780" cy="121160"/>
            </a:xfrm>
            <a:custGeom>
              <a:avLst/>
              <a:gdLst>
                <a:gd name="connsiteX0" fmla="*/ 38730 w 80780"/>
                <a:gd name="connsiteY0" fmla="*/ 58537 h 121160"/>
                <a:gd name="connsiteX1" fmla="*/ 62262 w 80780"/>
                <a:gd name="connsiteY1" fmla="*/ 87056 h 121160"/>
                <a:gd name="connsiteX2" fmla="*/ 39433 w 80780"/>
                <a:gd name="connsiteY2" fmla="*/ 115575 h 121160"/>
                <a:gd name="connsiteX3" fmla="*/ 9579 w 80780"/>
                <a:gd name="connsiteY3" fmla="*/ 103176 h 121160"/>
                <a:gd name="connsiteX4" fmla="*/ 19764 w 80780"/>
                <a:gd name="connsiteY4" fmla="*/ 93256 h 121160"/>
                <a:gd name="connsiteX5" fmla="*/ 10106 w 80780"/>
                <a:gd name="connsiteY5" fmla="*/ 83513 h 121160"/>
                <a:gd name="connsiteX6" fmla="*/ 272 w 80780"/>
                <a:gd name="connsiteY6" fmla="*/ 93787 h 121160"/>
                <a:gd name="connsiteX7" fmla="*/ 39784 w 80780"/>
                <a:gd name="connsiteY7" fmla="*/ 121243 h 121160"/>
                <a:gd name="connsiteX8" fmla="*/ 81052 w 80780"/>
                <a:gd name="connsiteY8" fmla="*/ 87056 h 121160"/>
                <a:gd name="connsiteX9" fmla="*/ 50496 w 80780"/>
                <a:gd name="connsiteY9" fmla="*/ 55349 h 121160"/>
                <a:gd name="connsiteX10" fmla="*/ 75608 w 80780"/>
                <a:gd name="connsiteY10" fmla="*/ 24527 h 121160"/>
                <a:gd name="connsiteX11" fmla="*/ 40135 w 80780"/>
                <a:gd name="connsiteY11" fmla="*/ 83 h 121160"/>
                <a:gd name="connsiteX12" fmla="*/ 5716 w 80780"/>
                <a:gd name="connsiteY12" fmla="*/ 23819 h 121160"/>
                <a:gd name="connsiteX13" fmla="*/ 14847 w 80780"/>
                <a:gd name="connsiteY13" fmla="*/ 33207 h 121160"/>
                <a:gd name="connsiteX14" fmla="*/ 23803 w 80780"/>
                <a:gd name="connsiteY14" fmla="*/ 24173 h 121160"/>
                <a:gd name="connsiteX15" fmla="*/ 14847 w 80780"/>
                <a:gd name="connsiteY15" fmla="*/ 14962 h 121160"/>
                <a:gd name="connsiteX16" fmla="*/ 39608 w 80780"/>
                <a:gd name="connsiteY16" fmla="*/ 5219 h 121160"/>
                <a:gd name="connsiteX17" fmla="*/ 58574 w 80780"/>
                <a:gd name="connsiteY17" fmla="*/ 24527 h 121160"/>
                <a:gd name="connsiteX18" fmla="*/ 51550 w 80780"/>
                <a:gd name="connsiteY18" fmla="*/ 45606 h 121160"/>
                <a:gd name="connsiteX19" fmla="*/ 32057 w 80780"/>
                <a:gd name="connsiteY19" fmla="*/ 53223 h 121160"/>
                <a:gd name="connsiteX20" fmla="*/ 26438 w 80780"/>
                <a:gd name="connsiteY20" fmla="*/ 53755 h 121160"/>
                <a:gd name="connsiteX21" fmla="*/ 24681 w 80780"/>
                <a:gd name="connsiteY21" fmla="*/ 56057 h 121160"/>
                <a:gd name="connsiteX22" fmla="*/ 29247 w 80780"/>
                <a:gd name="connsiteY22" fmla="*/ 58537 h 121160"/>
                <a:gd name="connsiteX23" fmla="*/ 38730 w 80780"/>
                <a:gd name="connsiteY23" fmla="*/ 58537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780" h="121160">
                  <a:moveTo>
                    <a:pt x="38730" y="58537"/>
                  </a:moveTo>
                  <a:cubicBezTo>
                    <a:pt x="52428" y="58537"/>
                    <a:pt x="62262" y="68103"/>
                    <a:pt x="62262" y="87056"/>
                  </a:cubicBezTo>
                  <a:cubicBezTo>
                    <a:pt x="62262" y="109021"/>
                    <a:pt x="49618" y="115575"/>
                    <a:pt x="39433" y="115575"/>
                  </a:cubicBezTo>
                  <a:cubicBezTo>
                    <a:pt x="32408" y="115575"/>
                    <a:pt x="16955" y="113627"/>
                    <a:pt x="9579" y="103176"/>
                  </a:cubicBezTo>
                  <a:cubicBezTo>
                    <a:pt x="17833" y="102821"/>
                    <a:pt x="19764" y="96976"/>
                    <a:pt x="19764" y="93256"/>
                  </a:cubicBezTo>
                  <a:cubicBezTo>
                    <a:pt x="19764" y="87588"/>
                    <a:pt x="15550" y="83513"/>
                    <a:pt x="10106" y="83513"/>
                  </a:cubicBezTo>
                  <a:cubicBezTo>
                    <a:pt x="5189" y="83513"/>
                    <a:pt x="272" y="86525"/>
                    <a:pt x="272" y="93787"/>
                  </a:cubicBezTo>
                  <a:cubicBezTo>
                    <a:pt x="272" y="110438"/>
                    <a:pt x="18535" y="121243"/>
                    <a:pt x="39784" y="121243"/>
                  </a:cubicBezTo>
                  <a:cubicBezTo>
                    <a:pt x="64193" y="121243"/>
                    <a:pt x="81052" y="104770"/>
                    <a:pt x="81052" y="87056"/>
                  </a:cubicBezTo>
                  <a:cubicBezTo>
                    <a:pt x="81052" y="73240"/>
                    <a:pt x="69813" y="59423"/>
                    <a:pt x="50496" y="55349"/>
                  </a:cubicBezTo>
                  <a:cubicBezTo>
                    <a:pt x="68935" y="48618"/>
                    <a:pt x="75608" y="35333"/>
                    <a:pt x="75608" y="24527"/>
                  </a:cubicBezTo>
                  <a:cubicBezTo>
                    <a:pt x="75608" y="10534"/>
                    <a:pt x="59628" y="83"/>
                    <a:pt x="40135" y="83"/>
                  </a:cubicBezTo>
                  <a:cubicBezTo>
                    <a:pt x="20642" y="83"/>
                    <a:pt x="5716" y="9648"/>
                    <a:pt x="5716" y="23819"/>
                  </a:cubicBezTo>
                  <a:cubicBezTo>
                    <a:pt x="5716" y="29841"/>
                    <a:pt x="9579" y="33207"/>
                    <a:pt x="14847" y="33207"/>
                  </a:cubicBezTo>
                  <a:cubicBezTo>
                    <a:pt x="20291" y="33207"/>
                    <a:pt x="23803" y="29133"/>
                    <a:pt x="23803" y="24173"/>
                  </a:cubicBezTo>
                  <a:cubicBezTo>
                    <a:pt x="23803" y="19036"/>
                    <a:pt x="20291" y="15316"/>
                    <a:pt x="14847" y="14962"/>
                  </a:cubicBezTo>
                  <a:cubicBezTo>
                    <a:pt x="20994" y="7168"/>
                    <a:pt x="33111" y="5219"/>
                    <a:pt x="39608" y="5219"/>
                  </a:cubicBezTo>
                  <a:cubicBezTo>
                    <a:pt x="47511" y="5219"/>
                    <a:pt x="58574" y="9116"/>
                    <a:pt x="58574" y="24527"/>
                  </a:cubicBezTo>
                  <a:cubicBezTo>
                    <a:pt x="58574" y="31967"/>
                    <a:pt x="56115" y="40115"/>
                    <a:pt x="51550" y="45606"/>
                  </a:cubicBezTo>
                  <a:cubicBezTo>
                    <a:pt x="45754" y="52338"/>
                    <a:pt x="40837" y="52692"/>
                    <a:pt x="32057" y="53223"/>
                  </a:cubicBezTo>
                  <a:cubicBezTo>
                    <a:pt x="27667" y="53578"/>
                    <a:pt x="27316" y="53578"/>
                    <a:pt x="26438" y="53755"/>
                  </a:cubicBezTo>
                  <a:cubicBezTo>
                    <a:pt x="26086" y="53755"/>
                    <a:pt x="24681" y="54109"/>
                    <a:pt x="24681" y="56057"/>
                  </a:cubicBezTo>
                  <a:cubicBezTo>
                    <a:pt x="24681" y="58537"/>
                    <a:pt x="26262" y="58537"/>
                    <a:pt x="29247" y="58537"/>
                  </a:cubicBezTo>
                  <a:lnTo>
                    <a:pt x="38730" y="58537"/>
                  </a:lnTo>
                  <a:close/>
                </a:path>
              </a:pathLst>
            </a:custGeom>
            <a:solidFill>
              <a:srgbClr val="000000"/>
            </a:solidFill>
            <a:ln w="251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6" name="TextBox 5">
            <a:hlinkClick r:id="rId76"/>
            <a:extLst>
              <a:ext uri="{FF2B5EF4-FFF2-40B4-BE49-F238E27FC236}">
                <a16:creationId xmlns:a16="http://schemas.microsoft.com/office/drawing/2014/main" id="{AEB519B4-9178-2403-43B0-09AF970DA39F}"/>
              </a:ext>
            </a:extLst>
          </p:cNvPr>
          <p:cNvSpPr txBox="1"/>
          <p:nvPr/>
        </p:nvSpPr>
        <p:spPr>
          <a:xfrm>
            <a:off x="8742680" y="1341170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Soranidis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2406.07957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phic 8" descr="Signature with solid fill">
            <a:extLst>
              <a:ext uri="{FF2B5EF4-FFF2-40B4-BE49-F238E27FC236}">
                <a16:creationId xmlns:a16="http://schemas.microsoft.com/office/drawing/2014/main" id="{6A5BDB73-03FA-441C-5913-655E280870A3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8345699" y="134116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271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51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Birefringence, light rings, causality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19C18C-ED2E-AB28-89CB-A93CFDF06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449"/>
            <a:ext cx="12192000" cy="3810998"/>
          </a:xfrm>
          <a:prstGeom prst="rect">
            <a:avLst/>
          </a:prstGeom>
        </p:spPr>
      </p:pic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832D9634-4570-4E6D-890D-227B89DD25D8}"/>
              </a:ext>
            </a:extLst>
          </p:cNvPr>
          <p:cNvSpPr txBox="1"/>
          <p:nvPr/>
        </p:nvSpPr>
        <p:spPr>
          <a:xfrm>
            <a:off x="8461134" y="5799573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Soranidis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2406.07957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Graphic 4" descr="Signature with solid fill">
            <a:extLst>
              <a:ext uri="{FF2B5EF4-FFF2-40B4-BE49-F238E27FC236}">
                <a16:creationId xmlns:a16="http://schemas.microsoft.com/office/drawing/2014/main" id="{C448D1AF-AE4B-7BF9-B7C9-B5AC2A257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4153" y="5799572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5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52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Birefringence, light rings, causality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19C18C-ED2E-AB28-89CB-A93CFDF06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449"/>
            <a:ext cx="12192000" cy="38109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47BDD9-026A-2D97-FA5B-FCF3EDD29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291" y="3217287"/>
            <a:ext cx="5706309" cy="3587799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0FB90AF-609A-D00B-00C1-AEBA00F7481B}"/>
              </a:ext>
            </a:extLst>
          </p:cNvPr>
          <p:cNvSpPr txBox="1">
            <a:spLocks/>
          </p:cNvSpPr>
          <p:nvPr/>
        </p:nvSpPr>
        <p:spPr>
          <a:xfrm>
            <a:off x="8461134" y="5799573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Soranidis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2406.07957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D5072A42-1A90-3BE4-03CB-631BE8850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4153" y="5799572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95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53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Birefringence, light rings, causality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672AFF-C3C9-6AD4-5604-673B9FE54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45" y="1245920"/>
            <a:ext cx="7760635" cy="4945897"/>
          </a:xfrm>
          <a:prstGeom prst="rect">
            <a:avLst/>
          </a:prstGeom>
        </p:spPr>
      </p:pic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95834B97-E600-47DC-126C-2D06E5117068}"/>
              </a:ext>
            </a:extLst>
          </p:cNvPr>
          <p:cNvSpPr txBox="1"/>
          <p:nvPr/>
        </p:nvSpPr>
        <p:spPr>
          <a:xfrm>
            <a:off x="8742680" y="1341170"/>
            <a:ext cx="3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Murk, 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Soranidis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: 2406.07957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phic 7" descr="Signature with solid fill">
            <a:extLst>
              <a:ext uri="{FF2B5EF4-FFF2-40B4-BE49-F238E27FC236}">
                <a16:creationId xmlns:a16="http://schemas.microsoft.com/office/drawing/2014/main" id="{B3F131CA-DBF7-6D3E-2BE6-94CFD2A59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5699" y="1341169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4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54</a:t>
            </a:fld>
            <a:endParaRPr lang="en-AU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D2BFF72-50C1-661A-DF82-FFDF6EFA2A2A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8C049-A2A2-65DC-F228-01FCE2ACD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" y="2003978"/>
            <a:ext cx="6696780" cy="44171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0545CC-AD21-8801-D0E2-D0E218BA6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571" y="104536"/>
            <a:ext cx="1532858" cy="1781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DE17B5-22DF-B9DC-AAA8-EEB0ABFD8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104536"/>
            <a:ext cx="2253226" cy="1952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162074-EF24-70B3-4A80-FDE6E0B76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68" y="104536"/>
            <a:ext cx="1606152" cy="1781646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6CF12E5A-4FF0-5617-9F62-A3C22D08B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7390" y="2533081"/>
            <a:ext cx="2284610" cy="2963190"/>
          </a:xfrm>
          <a:prstGeom prst="rect">
            <a:avLst/>
          </a:prstGeom>
        </p:spPr>
      </p:pic>
      <p:pic>
        <p:nvPicPr>
          <p:cNvPr id="9" name="Picture 8" descr="A person sitting in front of a bridge&#10;&#10;Description automatically generated">
            <a:extLst>
              <a:ext uri="{FF2B5EF4-FFF2-40B4-BE49-F238E27FC236}">
                <a16:creationId xmlns:a16="http://schemas.microsoft.com/office/drawing/2014/main" id="{1B3922C8-6BC0-1C48-6DBF-A37C426062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768" r="15761"/>
          <a:stretch/>
        </p:blipFill>
        <p:spPr>
          <a:xfrm>
            <a:off x="7216324" y="2003978"/>
            <a:ext cx="2691066" cy="3034085"/>
          </a:xfrm>
          <a:prstGeom prst="rect">
            <a:avLst/>
          </a:prstGeom>
        </p:spPr>
      </p:pic>
      <p:sp>
        <p:nvSpPr>
          <p:cNvPr id="2" name="Oval 1">
            <a:hlinkClick r:id="rId9"/>
            <a:extLst>
              <a:ext uri="{FF2B5EF4-FFF2-40B4-BE49-F238E27FC236}">
                <a16:creationId xmlns:a16="http://schemas.microsoft.com/office/drawing/2014/main" id="{F46BD18C-412B-CD0F-BC66-05A882392079}"/>
              </a:ext>
            </a:extLst>
          </p:cNvPr>
          <p:cNvSpPr/>
          <p:nvPr/>
        </p:nvSpPr>
        <p:spPr>
          <a:xfrm>
            <a:off x="1192190" y="3521020"/>
            <a:ext cx="1412113" cy="207994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Oval 3">
            <a:hlinkClick r:id="rId10"/>
            <a:extLst>
              <a:ext uri="{FF2B5EF4-FFF2-40B4-BE49-F238E27FC236}">
                <a16:creationId xmlns:a16="http://schemas.microsoft.com/office/drawing/2014/main" id="{4BBFA0BC-AB67-91E0-DF18-D5CB5B83A5F9}"/>
              </a:ext>
            </a:extLst>
          </p:cNvPr>
          <p:cNvSpPr/>
          <p:nvPr/>
        </p:nvSpPr>
        <p:spPr>
          <a:xfrm>
            <a:off x="2604303" y="2682240"/>
            <a:ext cx="870417" cy="16459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hlinkClick r:id="rId11"/>
            <a:extLst>
              <a:ext uri="{FF2B5EF4-FFF2-40B4-BE49-F238E27FC236}">
                <a16:creationId xmlns:a16="http://schemas.microsoft.com/office/drawing/2014/main" id="{6203C5DB-C6EC-91A3-2098-93E553246906}"/>
              </a:ext>
            </a:extLst>
          </p:cNvPr>
          <p:cNvSpPr/>
          <p:nvPr/>
        </p:nvSpPr>
        <p:spPr>
          <a:xfrm>
            <a:off x="4053840" y="2682240"/>
            <a:ext cx="635221" cy="1473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hlinkClick r:id="rId12"/>
            <a:extLst>
              <a:ext uri="{FF2B5EF4-FFF2-40B4-BE49-F238E27FC236}">
                <a16:creationId xmlns:a16="http://schemas.microsoft.com/office/drawing/2014/main" id="{9C5A0394-ADB8-9049-2C52-54B1F3AEE590}"/>
              </a:ext>
            </a:extLst>
          </p:cNvPr>
          <p:cNvSpPr/>
          <p:nvPr/>
        </p:nvSpPr>
        <p:spPr>
          <a:xfrm>
            <a:off x="4526473" y="3433233"/>
            <a:ext cx="1278825" cy="22555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hlinkClick r:id="rId13"/>
            <a:extLst>
              <a:ext uri="{FF2B5EF4-FFF2-40B4-BE49-F238E27FC236}">
                <a16:creationId xmlns:a16="http://schemas.microsoft.com/office/drawing/2014/main" id="{2A29A9E6-520C-79CB-6945-46AB28A80581}"/>
              </a:ext>
            </a:extLst>
          </p:cNvPr>
          <p:cNvSpPr/>
          <p:nvPr/>
        </p:nvSpPr>
        <p:spPr>
          <a:xfrm>
            <a:off x="4968240" y="2194560"/>
            <a:ext cx="1888811" cy="1473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>
            <a:hlinkClick r:id="rId14"/>
            <a:extLst>
              <a:ext uri="{FF2B5EF4-FFF2-40B4-BE49-F238E27FC236}">
                <a16:creationId xmlns:a16="http://schemas.microsoft.com/office/drawing/2014/main" id="{C0E66F25-A0F9-1EE7-D651-01E9720C946B}"/>
              </a:ext>
            </a:extLst>
          </p:cNvPr>
          <p:cNvSpPr/>
          <p:nvPr/>
        </p:nvSpPr>
        <p:spPr>
          <a:xfrm>
            <a:off x="8056880" y="2367280"/>
            <a:ext cx="1530817" cy="25196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642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6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Ultracompact Objects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37595A-8D15-3D56-6762-A899BD2A8224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68A87-2FA8-62D6-50E6-DB019C28E42C}"/>
              </a:ext>
            </a:extLst>
          </p:cNvPr>
          <p:cNvSpPr txBox="1"/>
          <p:nvPr/>
        </p:nvSpPr>
        <p:spPr>
          <a:xfrm>
            <a:off x="622957" y="1539252"/>
            <a:ext cx="4408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Compact enough to have a light ring!</a:t>
            </a:r>
            <a:endParaRPr lang="en-AU" sz="2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61095D-4267-126C-E542-5956CE3B6FDC}"/>
              </a:ext>
            </a:extLst>
          </p:cNvPr>
          <p:cNvSpPr/>
          <p:nvPr/>
        </p:nvSpPr>
        <p:spPr>
          <a:xfrm>
            <a:off x="436418" y="1297496"/>
            <a:ext cx="4932219" cy="914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Graphic 13" descr="Arrow Down with solid fill">
            <a:extLst>
              <a:ext uri="{FF2B5EF4-FFF2-40B4-BE49-F238E27FC236}">
                <a16:creationId xmlns:a16="http://schemas.microsoft.com/office/drawing/2014/main" id="{4F18BCF5-034E-3670-34FB-D185398E0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0046" y="236492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72478-1A2C-BC3D-CA80-CEB15C481C46}"/>
              </a:ext>
            </a:extLst>
          </p:cNvPr>
          <p:cNvSpPr txBox="1"/>
          <p:nvPr/>
        </p:nvSpPr>
        <p:spPr>
          <a:xfrm>
            <a:off x="3185891" y="2704615"/>
            <a:ext cx="164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True nature?</a:t>
            </a:r>
            <a:endParaRPr lang="en-AU" sz="2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1F9E6-F3EF-FB8E-D208-3079A1A3FBE4}"/>
              </a:ext>
            </a:extLst>
          </p:cNvPr>
          <p:cNvSpPr txBox="1"/>
          <p:nvPr/>
        </p:nvSpPr>
        <p:spPr>
          <a:xfrm>
            <a:off x="555802" y="3596720"/>
            <a:ext cx="139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 </a:t>
            </a:r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9DE6C-9790-68D6-E51F-0A93203BBD95}"/>
              </a:ext>
            </a:extLst>
          </p:cNvPr>
          <p:cNvSpPr txBox="1"/>
          <p:nvPr/>
        </p:nvSpPr>
        <p:spPr>
          <a:xfrm>
            <a:off x="551732" y="3944824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2FF3C-CB29-6AC4-F0DE-7A63A67D2EF7}"/>
              </a:ext>
            </a:extLst>
          </p:cNvPr>
          <p:cNvSpPr txBox="1"/>
          <p:nvPr/>
        </p:nvSpPr>
        <p:spPr>
          <a:xfrm>
            <a:off x="1670882" y="3557009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6F819-4FDB-7926-D52E-AAA141DF6090}"/>
              </a:ext>
            </a:extLst>
          </p:cNvPr>
          <p:cNvSpPr txBox="1"/>
          <p:nvPr/>
        </p:nvSpPr>
        <p:spPr>
          <a:xfrm>
            <a:off x="1669990" y="3971093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7BF8C9-C452-68E9-A73B-787CCA8E45B0}"/>
              </a:ext>
            </a:extLst>
          </p:cNvPr>
          <p:cNvSpPr txBox="1"/>
          <p:nvPr/>
        </p:nvSpPr>
        <p:spPr>
          <a:xfrm>
            <a:off x="521448" y="4674428"/>
            <a:ext cx="130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A3B3F1-1CEC-F3CB-7F9D-0C8D087423B6}"/>
              </a:ext>
            </a:extLst>
          </p:cNvPr>
          <p:cNvSpPr txBox="1"/>
          <p:nvPr/>
        </p:nvSpPr>
        <p:spPr>
          <a:xfrm>
            <a:off x="517377" y="5022532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DF8A8-3F21-3DD2-87D0-DC703DCC2D8E}"/>
              </a:ext>
            </a:extLst>
          </p:cNvPr>
          <p:cNvSpPr txBox="1"/>
          <p:nvPr/>
        </p:nvSpPr>
        <p:spPr>
          <a:xfrm>
            <a:off x="1669990" y="4937379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94AA75-654D-C5E8-24F5-721CAEFD453E}"/>
              </a:ext>
            </a:extLst>
          </p:cNvPr>
          <p:cNvCxnSpPr>
            <a:cxnSpLocks/>
          </p:cNvCxnSpPr>
          <p:nvPr/>
        </p:nvCxnSpPr>
        <p:spPr>
          <a:xfrm>
            <a:off x="436418" y="4493076"/>
            <a:ext cx="5476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201DFC-DDE0-1A19-6F76-EA9B825C2B58}"/>
              </a:ext>
            </a:extLst>
          </p:cNvPr>
          <p:cNvSpPr txBox="1"/>
          <p:nvPr/>
        </p:nvSpPr>
        <p:spPr>
          <a:xfrm>
            <a:off x="2894799" y="3716517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Singular black holes</a:t>
            </a:r>
          </a:p>
          <a:p>
            <a:pPr algn="ctr"/>
            <a:endParaRPr lang="en-A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FC472E-76A2-FA88-08E3-806460F779C2}"/>
              </a:ext>
            </a:extLst>
          </p:cNvPr>
          <p:cNvSpPr txBox="1"/>
          <p:nvPr/>
        </p:nvSpPr>
        <p:spPr>
          <a:xfrm>
            <a:off x="2892523" y="4834312"/>
            <a:ext cx="2385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Regular black holes</a:t>
            </a:r>
          </a:p>
          <a:p>
            <a:pPr algn="ctr"/>
            <a:endParaRPr lang="en-A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A6F026-7702-7952-CC20-345A9EAD26CF}"/>
              </a:ext>
            </a:extLst>
          </p:cNvPr>
          <p:cNvSpPr txBox="1"/>
          <p:nvPr/>
        </p:nvSpPr>
        <p:spPr>
          <a:xfrm>
            <a:off x="1678325" y="4652530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3F3EC8A-DE0E-A34E-C767-051014622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7470">
            <a:off x="6420749" y="2248715"/>
            <a:ext cx="5072571" cy="4034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Graphic 15" descr="Signature with solid fill">
            <a:extLst>
              <a:ext uri="{FF2B5EF4-FFF2-40B4-BE49-F238E27FC236}">
                <a16:creationId xmlns:a16="http://schemas.microsoft.com/office/drawing/2014/main" id="{2A52806F-19DE-CA5B-DA37-AF8B72907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4945" y="1169920"/>
            <a:ext cx="369333" cy="369333"/>
          </a:xfrm>
          <a:prstGeom prst="rect">
            <a:avLst/>
          </a:prstGeom>
        </p:spPr>
      </p:pic>
      <p:pic>
        <p:nvPicPr>
          <p:cNvPr id="25" name="Graphic 24" descr="Signature with solid fill">
            <a:extLst>
              <a:ext uri="{FF2B5EF4-FFF2-40B4-BE49-F238E27FC236}">
                <a16:creationId xmlns:a16="http://schemas.microsoft.com/office/drawing/2014/main" id="{4EB05AFE-C63D-DD92-2A6D-C9FAF4487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4944" y="1627147"/>
            <a:ext cx="369333" cy="369333"/>
          </a:xfrm>
          <a:prstGeom prst="rect">
            <a:avLst/>
          </a:prstGeom>
        </p:spPr>
      </p:pic>
      <p:sp>
        <p:nvSpPr>
          <p:cNvPr id="5" name="TextBox 4">
            <a:hlinkClick r:id="rId8"/>
            <a:extLst>
              <a:ext uri="{FF2B5EF4-FFF2-40B4-BE49-F238E27FC236}">
                <a16:creationId xmlns:a16="http://schemas.microsoft.com/office/drawing/2014/main" id="{C6ADF338-AF3A-EBE6-575D-77D3668AD8A5}"/>
              </a:ext>
            </a:extLst>
          </p:cNvPr>
          <p:cNvSpPr txBox="1"/>
          <p:nvPr/>
        </p:nvSpPr>
        <p:spPr>
          <a:xfrm>
            <a:off x="9354277" y="1627147"/>
            <a:ext cx="225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Murk: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2210.03750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  <p:sp>
        <p:nvSpPr>
          <p:cNvPr id="9" name="TextBox 8">
            <a:hlinkClick r:id="rId9"/>
            <a:extLst>
              <a:ext uri="{FF2B5EF4-FFF2-40B4-BE49-F238E27FC236}">
                <a16:creationId xmlns:a16="http://schemas.microsoft.com/office/drawing/2014/main" id="{989C20F9-44E2-42AD-FA7A-9C1661347BAB}"/>
              </a:ext>
            </a:extLst>
          </p:cNvPr>
          <p:cNvSpPr txBox="1"/>
          <p:nvPr/>
        </p:nvSpPr>
        <p:spPr>
          <a:xfrm>
            <a:off x="9354277" y="1169920"/>
            <a:ext cx="3311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Cardoso, </a:t>
            </a:r>
            <a:r>
              <a:rPr lang="en-AU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Pani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1904.05363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426902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7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Ultracompact Objects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37595A-8D15-3D56-6762-A899BD2A8224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68A87-2FA8-62D6-50E6-DB019C28E42C}"/>
              </a:ext>
            </a:extLst>
          </p:cNvPr>
          <p:cNvSpPr txBox="1"/>
          <p:nvPr/>
        </p:nvSpPr>
        <p:spPr>
          <a:xfrm>
            <a:off x="622957" y="1539252"/>
            <a:ext cx="4408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Compact enough to have a light ring!</a:t>
            </a:r>
            <a:endParaRPr lang="en-AU" sz="2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61095D-4267-126C-E542-5956CE3B6FDC}"/>
              </a:ext>
            </a:extLst>
          </p:cNvPr>
          <p:cNvSpPr/>
          <p:nvPr/>
        </p:nvSpPr>
        <p:spPr>
          <a:xfrm>
            <a:off x="436418" y="1297496"/>
            <a:ext cx="4932219" cy="914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Graphic 13" descr="Arrow Down with solid fill">
            <a:extLst>
              <a:ext uri="{FF2B5EF4-FFF2-40B4-BE49-F238E27FC236}">
                <a16:creationId xmlns:a16="http://schemas.microsoft.com/office/drawing/2014/main" id="{4F18BCF5-034E-3670-34FB-D185398E0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0046" y="236492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72478-1A2C-BC3D-CA80-CEB15C481C46}"/>
              </a:ext>
            </a:extLst>
          </p:cNvPr>
          <p:cNvSpPr txBox="1"/>
          <p:nvPr/>
        </p:nvSpPr>
        <p:spPr>
          <a:xfrm>
            <a:off x="3185891" y="2704615"/>
            <a:ext cx="164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True nature?</a:t>
            </a:r>
            <a:endParaRPr lang="en-AU" sz="2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1F9E6-F3EF-FB8E-D208-3079A1A3FBE4}"/>
              </a:ext>
            </a:extLst>
          </p:cNvPr>
          <p:cNvSpPr txBox="1"/>
          <p:nvPr/>
        </p:nvSpPr>
        <p:spPr>
          <a:xfrm>
            <a:off x="555802" y="3596720"/>
            <a:ext cx="139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 </a:t>
            </a:r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9DE6C-9790-68D6-E51F-0A93203BBD95}"/>
              </a:ext>
            </a:extLst>
          </p:cNvPr>
          <p:cNvSpPr txBox="1"/>
          <p:nvPr/>
        </p:nvSpPr>
        <p:spPr>
          <a:xfrm>
            <a:off x="551732" y="3944824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2FF3C-CB29-6AC4-F0DE-7A63A67D2EF7}"/>
              </a:ext>
            </a:extLst>
          </p:cNvPr>
          <p:cNvSpPr txBox="1"/>
          <p:nvPr/>
        </p:nvSpPr>
        <p:spPr>
          <a:xfrm>
            <a:off x="1670882" y="3557009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6F819-4FDB-7926-D52E-AAA141DF6090}"/>
              </a:ext>
            </a:extLst>
          </p:cNvPr>
          <p:cNvSpPr txBox="1"/>
          <p:nvPr/>
        </p:nvSpPr>
        <p:spPr>
          <a:xfrm>
            <a:off x="1669990" y="3971093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7BF8C9-C452-68E9-A73B-787CCA8E45B0}"/>
              </a:ext>
            </a:extLst>
          </p:cNvPr>
          <p:cNvSpPr txBox="1"/>
          <p:nvPr/>
        </p:nvSpPr>
        <p:spPr>
          <a:xfrm>
            <a:off x="521448" y="4674428"/>
            <a:ext cx="130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A3B3F1-1CEC-F3CB-7F9D-0C8D087423B6}"/>
              </a:ext>
            </a:extLst>
          </p:cNvPr>
          <p:cNvSpPr txBox="1"/>
          <p:nvPr/>
        </p:nvSpPr>
        <p:spPr>
          <a:xfrm>
            <a:off x="517377" y="5022532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DF8A8-3F21-3DD2-87D0-DC703DCC2D8E}"/>
              </a:ext>
            </a:extLst>
          </p:cNvPr>
          <p:cNvSpPr txBox="1"/>
          <p:nvPr/>
        </p:nvSpPr>
        <p:spPr>
          <a:xfrm>
            <a:off x="1669990" y="4937379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504243-5D7D-DE00-E089-C837EA80F6B0}"/>
              </a:ext>
            </a:extLst>
          </p:cNvPr>
          <p:cNvSpPr txBox="1"/>
          <p:nvPr/>
        </p:nvSpPr>
        <p:spPr>
          <a:xfrm>
            <a:off x="531232" y="5849119"/>
            <a:ext cx="128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</a:t>
            </a:r>
            <a:endParaRPr lang="en-A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6A84E-7117-017C-5851-0438ABFE8181}"/>
              </a:ext>
            </a:extLst>
          </p:cNvPr>
          <p:cNvSpPr txBox="1"/>
          <p:nvPr/>
        </p:nvSpPr>
        <p:spPr>
          <a:xfrm>
            <a:off x="527161" y="6197223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4322C9-556C-9466-01C7-2CFC1EE6FADA}"/>
              </a:ext>
            </a:extLst>
          </p:cNvPr>
          <p:cNvSpPr txBox="1"/>
          <p:nvPr/>
        </p:nvSpPr>
        <p:spPr>
          <a:xfrm>
            <a:off x="1660206" y="6106394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949A9-8DAE-2D36-D545-40B085A3F892}"/>
              </a:ext>
            </a:extLst>
          </p:cNvPr>
          <p:cNvSpPr txBox="1"/>
          <p:nvPr/>
        </p:nvSpPr>
        <p:spPr>
          <a:xfrm>
            <a:off x="1653725" y="5734090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94AA75-654D-C5E8-24F5-721CAEFD453E}"/>
              </a:ext>
            </a:extLst>
          </p:cNvPr>
          <p:cNvCxnSpPr>
            <a:cxnSpLocks/>
          </p:cNvCxnSpPr>
          <p:nvPr/>
        </p:nvCxnSpPr>
        <p:spPr>
          <a:xfrm>
            <a:off x="436418" y="4493076"/>
            <a:ext cx="5476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201DFC-DDE0-1A19-6F76-EA9B825C2B58}"/>
              </a:ext>
            </a:extLst>
          </p:cNvPr>
          <p:cNvSpPr txBox="1"/>
          <p:nvPr/>
        </p:nvSpPr>
        <p:spPr>
          <a:xfrm>
            <a:off x="2894799" y="3716517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Singular black holes</a:t>
            </a:r>
          </a:p>
          <a:p>
            <a:pPr algn="ctr"/>
            <a:endParaRPr lang="en-A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FC472E-76A2-FA88-08E3-806460F779C2}"/>
              </a:ext>
            </a:extLst>
          </p:cNvPr>
          <p:cNvSpPr txBox="1"/>
          <p:nvPr/>
        </p:nvSpPr>
        <p:spPr>
          <a:xfrm>
            <a:off x="2892523" y="4834312"/>
            <a:ext cx="2385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Regular black holes</a:t>
            </a:r>
          </a:p>
          <a:p>
            <a:pPr algn="ctr"/>
            <a:endParaRPr lang="en-A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C81544-B52E-DE17-E1DC-99660EE3A4C4}"/>
              </a:ext>
            </a:extLst>
          </p:cNvPr>
          <p:cNvSpPr txBox="1"/>
          <p:nvPr/>
        </p:nvSpPr>
        <p:spPr>
          <a:xfrm>
            <a:off x="2663116" y="5923872"/>
            <a:ext cx="3197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Horizonless configurations</a:t>
            </a:r>
          </a:p>
          <a:p>
            <a:pPr algn="ctr"/>
            <a:endParaRPr lang="en-A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A6F026-7702-7952-CC20-345A9EAD26CF}"/>
              </a:ext>
            </a:extLst>
          </p:cNvPr>
          <p:cNvSpPr txBox="1"/>
          <p:nvPr/>
        </p:nvSpPr>
        <p:spPr>
          <a:xfrm>
            <a:off x="1678325" y="4652530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570CA-E43C-C7E6-EE9E-34CB404F0CEF}"/>
              </a:ext>
            </a:extLst>
          </p:cNvPr>
          <p:cNvCxnSpPr>
            <a:cxnSpLocks/>
          </p:cNvCxnSpPr>
          <p:nvPr/>
        </p:nvCxnSpPr>
        <p:spPr>
          <a:xfrm>
            <a:off x="447591" y="5542198"/>
            <a:ext cx="5476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83F3EC8A-DE0E-A34E-C767-051014622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7470">
            <a:off x="6420749" y="2248715"/>
            <a:ext cx="5072571" cy="4034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Graphic 15" descr="Signature with solid fill">
            <a:extLst>
              <a:ext uri="{FF2B5EF4-FFF2-40B4-BE49-F238E27FC236}">
                <a16:creationId xmlns:a16="http://schemas.microsoft.com/office/drawing/2014/main" id="{009FEBF4-F492-3FDF-9781-A6E1E6E58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4945" y="1169920"/>
            <a:ext cx="369333" cy="369333"/>
          </a:xfrm>
          <a:prstGeom prst="rect">
            <a:avLst/>
          </a:prstGeom>
        </p:spPr>
      </p:pic>
      <p:pic>
        <p:nvPicPr>
          <p:cNvPr id="30" name="Graphic 29" descr="Signature with solid fill">
            <a:extLst>
              <a:ext uri="{FF2B5EF4-FFF2-40B4-BE49-F238E27FC236}">
                <a16:creationId xmlns:a16="http://schemas.microsoft.com/office/drawing/2014/main" id="{36798310-03AD-6D0E-21EE-49DF47599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4944" y="1627147"/>
            <a:ext cx="369333" cy="369333"/>
          </a:xfrm>
          <a:prstGeom prst="rect">
            <a:avLst/>
          </a:prstGeom>
        </p:spPr>
      </p:pic>
      <p:sp>
        <p:nvSpPr>
          <p:cNvPr id="5" name="TextBox 4">
            <a:hlinkClick r:id="rId8"/>
            <a:extLst>
              <a:ext uri="{FF2B5EF4-FFF2-40B4-BE49-F238E27FC236}">
                <a16:creationId xmlns:a16="http://schemas.microsoft.com/office/drawing/2014/main" id="{2FF53ED9-16E4-EC0F-2EC7-06FA000C520C}"/>
              </a:ext>
            </a:extLst>
          </p:cNvPr>
          <p:cNvSpPr txBox="1"/>
          <p:nvPr/>
        </p:nvSpPr>
        <p:spPr>
          <a:xfrm>
            <a:off x="9354277" y="1169920"/>
            <a:ext cx="3311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Cardoso, </a:t>
            </a:r>
            <a:r>
              <a:rPr lang="en-AU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Pani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1904.05363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  <p:sp>
        <p:nvSpPr>
          <p:cNvPr id="9" name="TextBox 8">
            <a:hlinkClick r:id="rId9"/>
            <a:extLst>
              <a:ext uri="{FF2B5EF4-FFF2-40B4-BE49-F238E27FC236}">
                <a16:creationId xmlns:a16="http://schemas.microsoft.com/office/drawing/2014/main" id="{BE0C0248-958C-5CFF-AF2C-766AC95B4213}"/>
              </a:ext>
            </a:extLst>
          </p:cNvPr>
          <p:cNvSpPr txBox="1"/>
          <p:nvPr/>
        </p:nvSpPr>
        <p:spPr>
          <a:xfrm>
            <a:off x="9354277" y="1627147"/>
            <a:ext cx="225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Murk: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2210.03750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07371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CA81B-503C-B7A1-3E2F-45C4AEB8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22F12B2-5A88-4189-ACFE-584F096B9C26}" type="slidenum">
              <a:rPr lang="en-AU" smtClean="0"/>
              <a:t>8</a:t>
            </a:fld>
            <a:endParaRPr lang="en-AU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BA2E1B-4155-A2C8-6683-DD363AAD74D1}"/>
              </a:ext>
            </a:extLst>
          </p:cNvPr>
          <p:cNvCxnSpPr>
            <a:cxnSpLocks/>
          </p:cNvCxnSpPr>
          <p:nvPr/>
        </p:nvCxnSpPr>
        <p:spPr>
          <a:xfrm>
            <a:off x="436418" y="1115296"/>
            <a:ext cx="9455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1A3AF9F6-1F97-70A8-2E47-447D4CEB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8688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AU" sz="4000" b="1" dirty="0"/>
              <a:t>Ultracompact Objects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B6932CE-8E7C-58AD-88EB-CFD296C9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63098"/>
            <a:ext cx="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37595A-8D15-3D56-6762-A899BD2A8224}"/>
              </a:ext>
            </a:extLst>
          </p:cNvPr>
          <p:cNvSpPr/>
          <p:nvPr/>
        </p:nvSpPr>
        <p:spPr>
          <a:xfrm rot="16200000">
            <a:off x="11252200" y="5918200"/>
            <a:ext cx="873760" cy="1005840"/>
          </a:xfrm>
          <a:prstGeom prst="rtTriangle">
            <a:avLst/>
          </a:prstGeom>
          <a:solidFill>
            <a:srgbClr val="75ABDC"/>
          </a:solidFill>
          <a:ln>
            <a:solidFill>
              <a:srgbClr val="75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Graphic 8" descr="Signature with solid fill">
            <a:extLst>
              <a:ext uri="{FF2B5EF4-FFF2-40B4-BE49-F238E27FC236}">
                <a16:creationId xmlns:a16="http://schemas.microsoft.com/office/drawing/2014/main" id="{FC4CC4BF-0809-B61B-E0CF-8ED3DDD9A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4945" y="1169920"/>
            <a:ext cx="369333" cy="369333"/>
          </a:xfrm>
          <a:prstGeom prst="rect">
            <a:avLst/>
          </a:prstGeom>
        </p:spPr>
      </p:pic>
      <p:pic>
        <p:nvPicPr>
          <p:cNvPr id="11" name="Graphic 10" descr="Signature with solid fill">
            <a:extLst>
              <a:ext uri="{FF2B5EF4-FFF2-40B4-BE49-F238E27FC236}">
                <a16:creationId xmlns:a16="http://schemas.microsoft.com/office/drawing/2014/main" id="{5C59C532-8771-152C-1075-C4FBA41B9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4944" y="1627147"/>
            <a:ext cx="369333" cy="369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668A87-2FA8-62D6-50E6-DB019C28E42C}"/>
              </a:ext>
            </a:extLst>
          </p:cNvPr>
          <p:cNvSpPr txBox="1"/>
          <p:nvPr/>
        </p:nvSpPr>
        <p:spPr>
          <a:xfrm>
            <a:off x="622957" y="1539252"/>
            <a:ext cx="4408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Compact enough to have a light ring!</a:t>
            </a:r>
            <a:endParaRPr lang="en-AU" sz="2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61095D-4267-126C-E542-5956CE3B6FDC}"/>
              </a:ext>
            </a:extLst>
          </p:cNvPr>
          <p:cNvSpPr/>
          <p:nvPr/>
        </p:nvSpPr>
        <p:spPr>
          <a:xfrm>
            <a:off x="436418" y="1297496"/>
            <a:ext cx="4932219" cy="914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Graphic 13" descr="Arrow Down with solid fill">
            <a:extLst>
              <a:ext uri="{FF2B5EF4-FFF2-40B4-BE49-F238E27FC236}">
                <a16:creationId xmlns:a16="http://schemas.microsoft.com/office/drawing/2014/main" id="{4F18BCF5-034E-3670-34FB-D185398E0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0046" y="236492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72478-1A2C-BC3D-CA80-CEB15C481C46}"/>
              </a:ext>
            </a:extLst>
          </p:cNvPr>
          <p:cNvSpPr txBox="1"/>
          <p:nvPr/>
        </p:nvSpPr>
        <p:spPr>
          <a:xfrm>
            <a:off x="3185891" y="2704615"/>
            <a:ext cx="1643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True nature?</a:t>
            </a:r>
            <a:endParaRPr lang="en-AU" sz="2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1F9E6-F3EF-FB8E-D208-3079A1A3FBE4}"/>
              </a:ext>
            </a:extLst>
          </p:cNvPr>
          <p:cNvSpPr txBox="1"/>
          <p:nvPr/>
        </p:nvSpPr>
        <p:spPr>
          <a:xfrm>
            <a:off x="555802" y="3596720"/>
            <a:ext cx="139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 </a:t>
            </a:r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9DE6C-9790-68D6-E51F-0A93203BBD95}"/>
              </a:ext>
            </a:extLst>
          </p:cNvPr>
          <p:cNvSpPr txBox="1"/>
          <p:nvPr/>
        </p:nvSpPr>
        <p:spPr>
          <a:xfrm>
            <a:off x="551732" y="3944824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C2FF3C-CB29-6AC4-F0DE-7A63A67D2EF7}"/>
              </a:ext>
            </a:extLst>
          </p:cNvPr>
          <p:cNvSpPr txBox="1"/>
          <p:nvPr/>
        </p:nvSpPr>
        <p:spPr>
          <a:xfrm>
            <a:off x="1670882" y="3557009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6F819-4FDB-7926-D52E-AAA141DF6090}"/>
              </a:ext>
            </a:extLst>
          </p:cNvPr>
          <p:cNvSpPr txBox="1"/>
          <p:nvPr/>
        </p:nvSpPr>
        <p:spPr>
          <a:xfrm>
            <a:off x="1669990" y="3971093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7BF8C9-C452-68E9-A73B-787CCA8E45B0}"/>
              </a:ext>
            </a:extLst>
          </p:cNvPr>
          <p:cNvSpPr txBox="1"/>
          <p:nvPr/>
        </p:nvSpPr>
        <p:spPr>
          <a:xfrm>
            <a:off x="521448" y="4674428"/>
            <a:ext cx="130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A3B3F1-1CEC-F3CB-7F9D-0C8D087423B6}"/>
              </a:ext>
            </a:extLst>
          </p:cNvPr>
          <p:cNvSpPr txBox="1"/>
          <p:nvPr/>
        </p:nvSpPr>
        <p:spPr>
          <a:xfrm>
            <a:off x="517377" y="5022532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DF8A8-3F21-3DD2-87D0-DC703DCC2D8E}"/>
              </a:ext>
            </a:extLst>
          </p:cNvPr>
          <p:cNvSpPr txBox="1"/>
          <p:nvPr/>
        </p:nvSpPr>
        <p:spPr>
          <a:xfrm>
            <a:off x="1669990" y="4937379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504243-5D7D-DE00-E089-C837EA80F6B0}"/>
              </a:ext>
            </a:extLst>
          </p:cNvPr>
          <p:cNvSpPr txBox="1"/>
          <p:nvPr/>
        </p:nvSpPr>
        <p:spPr>
          <a:xfrm>
            <a:off x="531232" y="5849119"/>
            <a:ext cx="128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Horizon(s)</a:t>
            </a:r>
            <a:endParaRPr lang="en-A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6A84E-7117-017C-5851-0438ABFE8181}"/>
              </a:ext>
            </a:extLst>
          </p:cNvPr>
          <p:cNvSpPr txBox="1"/>
          <p:nvPr/>
        </p:nvSpPr>
        <p:spPr>
          <a:xfrm>
            <a:off x="527161" y="6197223"/>
            <a:ext cx="1597754" cy="37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Singularity</a:t>
            </a:r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4322C9-556C-9466-01C7-2CFC1EE6FADA}"/>
              </a:ext>
            </a:extLst>
          </p:cNvPr>
          <p:cNvSpPr txBox="1"/>
          <p:nvPr/>
        </p:nvSpPr>
        <p:spPr>
          <a:xfrm>
            <a:off x="1660206" y="6106394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949A9-8DAE-2D36-D545-40B085A3F892}"/>
              </a:ext>
            </a:extLst>
          </p:cNvPr>
          <p:cNvSpPr txBox="1"/>
          <p:nvPr/>
        </p:nvSpPr>
        <p:spPr>
          <a:xfrm>
            <a:off x="1653725" y="5734090"/>
            <a:ext cx="3176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ym typeface="Wingdings" panose="05000000000000000000" pitchFamily="2" charset="2"/>
              </a:rPr>
              <a:t></a:t>
            </a:r>
            <a:r>
              <a:rPr lang="en-US" dirty="0"/>
              <a:t> </a:t>
            </a:r>
            <a:endParaRPr lang="en-AU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94AA75-654D-C5E8-24F5-721CAEFD453E}"/>
              </a:ext>
            </a:extLst>
          </p:cNvPr>
          <p:cNvCxnSpPr>
            <a:cxnSpLocks/>
          </p:cNvCxnSpPr>
          <p:nvPr/>
        </p:nvCxnSpPr>
        <p:spPr>
          <a:xfrm>
            <a:off x="436418" y="4493076"/>
            <a:ext cx="5476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201DFC-DDE0-1A19-6F76-EA9B825C2B58}"/>
              </a:ext>
            </a:extLst>
          </p:cNvPr>
          <p:cNvSpPr txBox="1"/>
          <p:nvPr/>
        </p:nvSpPr>
        <p:spPr>
          <a:xfrm>
            <a:off x="2894799" y="3716517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Singular black holes</a:t>
            </a:r>
          </a:p>
          <a:p>
            <a:pPr algn="ctr"/>
            <a:endParaRPr lang="en-A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FC472E-76A2-FA88-08E3-806460F779C2}"/>
              </a:ext>
            </a:extLst>
          </p:cNvPr>
          <p:cNvSpPr txBox="1"/>
          <p:nvPr/>
        </p:nvSpPr>
        <p:spPr>
          <a:xfrm>
            <a:off x="2892523" y="4834312"/>
            <a:ext cx="2385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Regular black holes</a:t>
            </a:r>
          </a:p>
          <a:p>
            <a:pPr algn="ctr"/>
            <a:endParaRPr lang="en-A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C81544-B52E-DE17-E1DC-99660EE3A4C4}"/>
              </a:ext>
            </a:extLst>
          </p:cNvPr>
          <p:cNvSpPr txBox="1"/>
          <p:nvPr/>
        </p:nvSpPr>
        <p:spPr>
          <a:xfrm>
            <a:off x="2663116" y="5923872"/>
            <a:ext cx="3197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Horizonless configurations</a:t>
            </a:r>
          </a:p>
          <a:p>
            <a:pPr algn="ctr"/>
            <a:endParaRPr lang="en-A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A6F026-7702-7952-CC20-345A9EAD26CF}"/>
              </a:ext>
            </a:extLst>
          </p:cNvPr>
          <p:cNvSpPr txBox="1"/>
          <p:nvPr/>
        </p:nvSpPr>
        <p:spPr>
          <a:xfrm>
            <a:off x="1678325" y="4652530"/>
            <a:ext cx="31761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ym typeface="Wingdings" panose="05000000000000000000" pitchFamily="2" charset="2"/>
              </a:rPr>
              <a:t></a:t>
            </a:r>
            <a:r>
              <a:rPr lang="en-US" dirty="0"/>
              <a:t> </a:t>
            </a:r>
            <a:endParaRPr lang="en-AU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570CA-E43C-C7E6-EE9E-34CB404F0CEF}"/>
              </a:ext>
            </a:extLst>
          </p:cNvPr>
          <p:cNvCxnSpPr>
            <a:cxnSpLocks/>
          </p:cNvCxnSpPr>
          <p:nvPr/>
        </p:nvCxnSpPr>
        <p:spPr>
          <a:xfrm>
            <a:off x="447591" y="5542198"/>
            <a:ext cx="5476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83F3EC8A-DE0E-A34E-C767-051014622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27470">
            <a:off x="6420749" y="2248715"/>
            <a:ext cx="5072571" cy="4034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9F715B4-8101-8EC3-F4E1-27601A94401B}"/>
              </a:ext>
            </a:extLst>
          </p:cNvPr>
          <p:cNvSpPr/>
          <p:nvPr/>
        </p:nvSpPr>
        <p:spPr>
          <a:xfrm>
            <a:off x="2533992" y="4521706"/>
            <a:ext cx="3379025" cy="9983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hlinkClick r:id="rId8"/>
            <a:extLst>
              <a:ext uri="{FF2B5EF4-FFF2-40B4-BE49-F238E27FC236}">
                <a16:creationId xmlns:a16="http://schemas.microsoft.com/office/drawing/2014/main" id="{48461B2C-6A2A-8878-70A5-930DA50EE520}"/>
              </a:ext>
            </a:extLst>
          </p:cNvPr>
          <p:cNvSpPr txBox="1"/>
          <p:nvPr/>
        </p:nvSpPr>
        <p:spPr>
          <a:xfrm>
            <a:off x="9354277" y="1627147"/>
            <a:ext cx="225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Murk: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2210.03750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  <p:sp>
        <p:nvSpPr>
          <p:cNvPr id="16" name="TextBox 15">
            <a:hlinkClick r:id="rId9"/>
            <a:extLst>
              <a:ext uri="{FF2B5EF4-FFF2-40B4-BE49-F238E27FC236}">
                <a16:creationId xmlns:a16="http://schemas.microsoft.com/office/drawing/2014/main" id="{A1D90484-2D44-5BE4-0422-08CB355952DD}"/>
              </a:ext>
            </a:extLst>
          </p:cNvPr>
          <p:cNvSpPr txBox="1"/>
          <p:nvPr/>
        </p:nvSpPr>
        <p:spPr>
          <a:xfrm>
            <a:off x="9354277" y="1169920"/>
            <a:ext cx="3311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Cardoso, </a:t>
            </a:r>
            <a:r>
              <a:rPr lang="en-AU" dirty="0" err="1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Pani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Lucida Grande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Lucida Grande"/>
              </a:rPr>
              <a:t>1904.05363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110596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19E578-D1B4-5164-C578-28692FC2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4848225"/>
            <a:ext cx="2235200" cy="663575"/>
          </a:xfrm>
        </p:spPr>
        <p:txBody>
          <a:bodyPr>
            <a:noAutofit/>
          </a:bodyPr>
          <a:lstStyle/>
          <a:p>
            <a:r>
              <a:rPr lang="en-AU" sz="5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  <a:cs typeface="Aldhabi" panose="020F0502020204030204" pitchFamily="2" charset="-78"/>
              </a:rPr>
              <a:t>Part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E6435-44B8-A3F5-9D4F-581AC0A66084}"/>
              </a:ext>
            </a:extLst>
          </p:cNvPr>
          <p:cNvSpPr txBox="1"/>
          <p:nvPr/>
        </p:nvSpPr>
        <p:spPr>
          <a:xfrm>
            <a:off x="88899" y="5511800"/>
            <a:ext cx="66859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F</a:t>
            </a:r>
            <a:r>
              <a:rPr lang="en-AU" sz="5400" dirty="0" err="1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ramework</a:t>
            </a:r>
            <a:endParaRPr lang="en-AU" sz="5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907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98169"/>
  <p:tag name="ORIGINALWIDTH" val="69.32497"/>
  <p:tag name="OUTPUTTYPE" val="SVG"/>
  <p:tag name="IGUANATEXVERSION" val="160"/>
  <p:tag name="LATEXADDIN" val="\documentclass{article}&#10;\usepackage{amsmath}&#10;\usepackage{tensor}&#10;\pagestyle{empty}&#10;\begin{document}&#10;&#10;$$G_{\mu\nu}=8\pi \langle T_{\mu\nu}\rangle_{\psi}$$&#10;&#10;&#10;\end{document}"/>
  <p:tag name="IGUANATEXSIZE" val="20"/>
  <p:tag name="IGUANATEXCURSOR" val="15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96259"/>
  <p:tag name="ORIGINALWIDTH" val="4.127127"/>
  <p:tag name="EMFCHIL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5524"/>
  <p:tag name="ORIGINALWIDTH" val="44.07063"/>
  <p:tag name="OUTPUTTYPE" val="SVG"/>
  <p:tag name="IGUANATEXVERSION" val="160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25.42665"/>
  <p:tag name="OUTPUTTYPE" val="SVG"/>
  <p:tag name="IGUANATEXVERSION" val="160"/>
  <p:tag name="LATEXADDIN" val="\documentclass{article}&#10;\usepackage{amsmath}&#10;\pagestyle{empty}&#10;\begin{document}&#10;&#10;$$\ell&lt;\ell_{c}$$&#10;&#10;&#10;\end{document}"/>
  <p:tag name="IGUANATEXSIZE" val="20"/>
  <p:tag name="IGUANATEXCURSOR" val="9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25.42665"/>
  <p:tag name="OUTPUTTYPE" val="SVG"/>
  <p:tag name="IGUANATEXVERSION" val="160"/>
  <p:tag name="LATEXADDIN" val="\documentclass{article}&#10;\usepackage{amsmath}&#10;\pagestyle{empty}&#10;\begin{document}&#10;&#10;$$\ell=\ell_{c}$$&#10;&#10;&#10;\end{document}"/>
  <p:tag name="IGUANATEXSIZE" val="20"/>
  <p:tag name="IGUANATEXCURSOR" val="11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25.42665"/>
  <p:tag name="OUTPUTTYPE" val="SVG"/>
  <p:tag name="IGUANATEXVERSION" val="160"/>
  <p:tag name="LATEXADDIN" val="\documentclass{article}&#10;\usepackage{amsmath}&#10;\pagestyle{empty}&#10;\begin{document}&#10;&#10;$$\ell&gt;\ell_{c}$$&#10;&#10;&#10;\end{document}"/>
  <p:tag name="IGUANATEXSIZE" val="20"/>
  <p:tag name="IGUANATEXCURSOR" val="88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7.025236"/>
  <p:tag name="OUTPUTTYPE" val="SVG"/>
  <p:tag name="IGUANATEXVERSION" val="160"/>
  <p:tag name="LATEXADDIN" val="\documentclass{article}&#10;\usepackage{amsmath}&#10;\pagestyle{empty}&#10;\begin{document}&#10;&#10;$$\ell_{c}$$&#10;&#10;&#10;\end{document}"/>
  <p:tag name="IGUANATEXSIZE" val="20"/>
  <p:tag name="IGUANATEXCURSOR" val="9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31035"/>
  <p:tag name="ORIGINALWIDTH" val="83.14574"/>
  <p:tag name="OUTPUTTYPE" val="SVG"/>
  <p:tag name="IGUANATEXVERSION" val="160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7795"/>
  <p:tag name="ORIGINALWIDTH" val="25.91614"/>
  <p:tag name="OUTPUTTYPE" val="SVG"/>
  <p:tag name="IGUANATEXVERSION" val="160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205"/>
  <p:tag name="ORIGINALWIDTH" val="8.15937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2638"/>
  <p:tag name="ORIGINALWIDTH" val="6.625118"/>
  <p:tag name="EMFCHILD" val="True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64488"/>
  <p:tag name="ORIGINALWIDTH" val="3.287638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4.986299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45079"/>
  <p:tag name="EMFCHILD" val="True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297559"/>
  <p:tag name="EMFCHILD" val="True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05473"/>
  <p:tag name="EMFCHILD" val="True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987047"/>
  <p:tag name="EMFCHILD" val="True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183976"/>
  <p:tag name="EMFCHILD" val="True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91693"/>
  <p:tag name="EMFCHILD" val="True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33.41752"/>
  <p:tag name="EMFCHILD" val="True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6.645079"/>
  <p:tag name="EMFCHILD" val="Tru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8"/>
  <p:tag name="ORIGINALWIDTH" val="3.867126"/>
  <p:tag name="EMFCHILD" val="True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8"/>
  <p:tag name="ORIGINALWIDTH" val="3.217598"/>
  <p:tag name="EMFCHILD" val="True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614567"/>
  <p:tag name="LATEXADDIN" val="\documentclass{article}&#10;\usepackage{amsmath}&#10;\pagestyle{empty}&#10;\begin{document}&#10;&#10;$$\ell_{c}$$&#10;&#10;&#10;\end{document}"/>
  <p:tag name="IGUANATEXSIZE" val="20"/>
  <p:tag name="IGUANATEXCURSOR" val="9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2.830945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LATEXADDIN" val="\documentclass{article}&#10;\usepackage{amsmath}&#10;\pagestyle{empty}&#10;\begin{document}&#10;&#10;$$\ell&gt;\ell_{c}$$&#10;&#10;&#10;\end{document}"/>
  <p:tag name="IGUANATEXSIZE" val="20"/>
  <p:tag name="IGUANATEXCURSOR" val="88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8898"/>
  <p:tag name="ORIGINALWIDTH" val="6.208898"/>
  <p:tag name="EMFCHILD" val="True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EMFCHILD" val="True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3.080039"/>
  <p:tag name="EMFCHILD" val="True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LATEXADDIN" val="\documentclass{article}&#10;\usepackage{amsmath}&#10;\pagestyle{empty}&#10;\begin{document}&#10;&#10;$$\ell=\ell_{c}$$&#10;&#10;&#10;\end{document}"/>
  <p:tag name="IGUANATEXSIZE" val="20"/>
  <p:tag name="IGUANATEXCURSOR" val="11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4094"/>
  <p:tag name="ORIGINALWIDTH" val="6.757638"/>
  <p:tag name="EMFCHILD" val="True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EMFCHILD" val="True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3.080039"/>
  <p:tag name="EMFCHILD" val="True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LATEXADDIN" val="\documentclass{article}&#10;\usepackage{amsmath}&#10;\pagestyle{empty}&#10;\begin{document}&#10;&#10;$$\ell&lt;\ell_{c}$$&#10;&#10;&#10;\end{document}"/>
  <p:tag name="IGUANATEXSIZE" val="20"/>
  <p:tag name="IGUANATEXCURSOR" val="9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8898"/>
  <p:tag name="ORIGINALWIDTH" val="6.208898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EMFCHILD" val="True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3.080039"/>
  <p:tag name="EMFCHILD" val="True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28"/>
  <p:tag name="ORIGINALWIDTH" val="4.137913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4"/>
  <p:tag name="ORIGINALWIDTH" val="5.16189"/>
  <p:tag name="EMFCHILD" val="True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62795"/>
  <p:tag name="EMFCHILD" val="True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4.999567"/>
  <p:tag name="EMFCHILD" val="True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8.57508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3.870472"/>
  <p:tag name="LATEXADDIN" val="\documentclass{article}&#10;\usepackage{amsmath}&#10;\pagestyle{empty}&#10;\begin{document}&#10;&#10;$$r_{-}$$&#10;&#10;&#10;\end{document}"/>
  <p:tag name="IGUANATEXSIZE" val="20"/>
  <p:tag name="IGUANATEXCURSOR" val="87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294882"/>
  <p:tag name="ORIGINALWIDTH" val="4.5"/>
  <p:tag name="EMFCHILD" val="True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3.870472"/>
  <p:tag name="LATEXADDIN" val="\documentclass{article}&#10;\usepackage{amsmath}&#10;\pagestyle{empty}&#10;\begin{document}&#10;&#10;&#10;$$r_{+}$$&#10;&#10;\end{document}"/>
  <p:tag name="IGUANATEXSIZE" val="20"/>
  <p:tag name="IGUANATEXCURSOR" val="88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6142"/>
  <p:tag name="ORIGINALWIDTH" val="4.899409"/>
  <p:tag name="EMFCHILD" val="True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3.654843"/>
  <p:tag name="EMFCHILD" val="True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604567"/>
  <p:tag name="EMFCHILD" val="True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68268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433"/>
  <p:tag name="ORIGINALWIDTH" val="3.049016"/>
  <p:tag name="EMFCHILD" val="True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91646"/>
  <p:tag name="ORIGINALWIDTH" val="4.975873"/>
  <p:tag name="EMFCHILD" val="True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94488"/>
  <p:tag name="ORIGINALWIDTH" val="4.699646"/>
  <p:tag name="EMFCHILD" val="True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2.530591"/>
  <p:tag name="EMFCHILD" val="True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6.286732"/>
  <p:tag name="EMFCHILD" val="True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3953"/>
  <p:tag name="ORIGINALWIDTH" val="238.9793"/>
  <p:tag name="OUTPUTTYPE" val="SVG"/>
  <p:tag name="IGUANATEXVERSION" val="160"/>
  <p:tag name="LATEXADDIN" val="\documentclass{article}&#10;\usepackage{amsmath}&#10;\pagestyle{empty}&#10;\begin{document}&#10;&#10;$$f(v,r)=g(v,r)\left(r-r_{-}(v)\right)^{a}\left(r-r_{+}(v)\right)^{b}, \quad g(v,r)&gt;0$$&#10;&#10;&#10;\end{document}"/>
  <p:tag name="IGUANATEXSIZE" val="20"/>
  <p:tag name="IGUANATEXCURSOR" val="16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71338"/>
  <p:tag name="LATEXADDIN" val="\documentclass{article}&#10;\usepackage{amsmath}&#10;\pagestyle{empty}&#10;\begin{document}&#10;&#10;$$f(v,r)=g(v,r)\left(r-r_{-}(v)\right)^{a}\left(r-r_{+}(v)\right)^{b}, \quad g(v,r)&gt;0$$&#10;&#10;&#10;\end{document}"/>
  <p:tag name="IGUANATEXSIZE" val="20"/>
  <p:tag name="IGUANATEXCURSOR" val="16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7"/>
  <p:tag name="EMFCHILD" val="True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9212"/>
  <p:tag name="ORIGINALWIDTH" val="3.559292"/>
  <p:tag name="EMFCHIL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1"/>
  <p:tag name="EMFCHILD" val="True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56653"/>
  <p:tag name="EMFCHILD" val="True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6"/>
  <p:tag name="EMFCHILD" val="True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2437"/>
  <p:tag name="EMFCHILD" val="True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78308"/>
  <p:tag name="ORIGINALWIDTH" val="6.087164"/>
  <p:tag name="EMFCHILD" val="True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94252"/>
  <p:tag name="EMFCHILD" val="True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3953"/>
  <p:tag name="ORIGINALWIDTH" val="238.9793"/>
  <p:tag name="OUTPUTTYPE" val="SVG"/>
  <p:tag name="IGUANATEXVERSION" val="160"/>
  <p:tag name="LATEXADDIN" val="\documentclass{article}&#10;\usepackage{amsmath}&#10;\pagestyle{empty}&#10;\begin{document}&#10;&#10;$$f(v,r)=g(v,r)\left(r-r_{-}(v)\right)^{a}\left(r-r_{+}(v)\right)^{b}, \quad g(v,r)&gt;0$$&#10;&#10;&#10;\end{document}"/>
  <p:tag name="IGUANATEXSIZE" val="20"/>
  <p:tag name="IGUANATEXCURSOR" val="16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13032"/>
  <p:tag name="ORIGINALWIDTH" val="234.1303"/>
  <p:tag name="OUTPUTTYPE" val="SVG"/>
  <p:tag name="IGUANATEXVERSION" val="160"/>
  <p:tag name="LATEXADDIN" val="\documentclass{article}&#10;\usepackage{amsmath}&#10;\pagestyle{empty}&#10;\begin{document}&#10;&#10;$$f(v,r)=g(v,r)\left(r-r_{-}(v)\right)^{3}\left(r-r_{+}(v)\right), \quad g(v,r)&gt;0$$&#10;&#10;&#10;\end{document}"/>
  <p:tag name="IGUANATEXSIZE" val="20"/>
  <p:tag name="IGUANATEXCURSOR" val="14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60787"/>
  <p:tag name="LATEXADDIN" val="\documentclass{article}&#10;\usepackage{amsmath}&#10;\pagestyle{empty}&#10;\begin{document}&#10;&#10;$$f(v,r)=g(v,r)\left(r-r_{-}(v)\right)^{3}\left(r-r_{+}(v)\right), \quad g(v,r)&gt;0$$&#10;&#10;&#10;\end{document}"/>
  <p:tag name="IGUANATEXSIZE" val="20"/>
  <p:tag name="IGUANATEXCURSOR" val="14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315"/>
  <p:tag name="EMFCHILD" val="True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1103"/>
  <p:tag name="EMFCHILD" val="True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63149"/>
  <p:tag name="EMFCHILD" val="True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315"/>
  <p:tag name="EMFCHILD" val="True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74252"/>
  <p:tag name="EMFCHILD" val="True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4331"/>
  <p:tag name="EMFCHILD" val="True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01142"/>
  <p:tag name="EMFCHILD" val="True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74252"/>
  <p:tag name="EMFCHILD" val="True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2185"/>
  <p:tag name="EMFCHILD" val="True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315"/>
  <p:tag name="EMFCHILD" val="True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63149"/>
  <p:tag name="EMFCHILD" val="True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315"/>
  <p:tag name="EMFCHILD" val="True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78308"/>
  <p:tag name="ORIGINALWIDTH" val="6.074252"/>
  <p:tag name="EMFCHILD" val="True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85354"/>
  <p:tag name="EMFCHILD" val="True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71338"/>
  <p:tag name="LATEXADDIN" val="\documentclass{article}&#10;\usepackage{amsmath}&#10;\pagestyle{empty}&#10;\begin{document}&#10;&#10;$$f(v,r)=g(v,r)\left(r-r_{-}(v)\right)^{a}\left(r-r_{+}(v)\right)^{b}, \quad g(v,r)&gt;0$$&#10;&#10;&#10;\end{document}"/>
  <p:tag name="IGUANATEXSIZE" val="20"/>
  <p:tag name="IGUANATEXCURSOR" val="16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3.978681"/>
  <p:tag name="EMFCHILD" val="True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7"/>
  <p:tag name="EMFCHILD" val="True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1"/>
  <p:tag name="EMFCHILD" val="True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56653"/>
  <p:tag name="EMFCHILD" val="True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6"/>
  <p:tag name="EMFCHILD" val="True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205985"/>
  <p:tag name="EMFCHIL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2437"/>
  <p:tag name="EMFCHILD" val="True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78308"/>
  <p:tag name="ORIGINALWIDTH" val="6.087164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94252"/>
  <p:tag name="EMFCHILD" val="True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3953"/>
  <p:tag name="ORIGINALWIDTH" val="238.9793"/>
  <p:tag name="OUTPUTTYPE" val="SVG"/>
  <p:tag name="IGUANATEXVERSION" val="160"/>
  <p:tag name="LATEXADDIN" val="\documentclass{article}&#10;\usepackage{amsmath}&#10;\pagestyle{empty}&#10;\begin{document}&#10;&#10;$$f(v,r)=g(v,r)\left(r-r_{-}(v)\right)^{a}\left(r-r_{+}(v)\right)^{b}, \quad g(v,r)&gt;0$$&#10;&#10;&#10;\end{document}"/>
  <p:tag name="IGUANATEXSIZE" val="20"/>
  <p:tag name="IGUANATEXCURSOR" val="16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13032"/>
  <p:tag name="ORIGINALWIDTH" val="234.1303"/>
  <p:tag name="OUTPUTTYPE" val="SVG"/>
  <p:tag name="IGUANATEXVERSION" val="160"/>
  <p:tag name="LATEXADDIN" val="\documentclass{article}&#10;\usepackage{amsmath}&#10;\pagestyle{empty}&#10;\begin{document}&#10;&#10;$$f(v,r)=g(v,r)\left(r-r_{-}(v)\right)^{3}\left(r-r_{+}(v)\right), \quad g(v,r)&gt;0$$&#10;&#10;&#10;\end{document}"/>
  <p:tag name="IGUANATEXSIZE" val="20"/>
  <p:tag name="IGUANATEXCURSOR" val="14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5449"/>
  <p:tag name="ORIGINALWIDTH" val="41.62146"/>
  <p:tag name="OUTPUTTYPE" val="SVG"/>
  <p:tag name="IGUANATEXVERSION" val="160"/>
  <p:tag name="LATEXADDIN" val="\documentclass{article}&#10;\usepackage{amsmath}&#10;\pagestyle{empty}&#10;\begin{document}&#10;&#10;$$r'_{+}(v)&lt;0$$&#10;&#10;&#10;\end{document}"/>
  <p:tag name="IGUANATEXSIZE" val="20"/>
  <p:tag name="IGUANATEXCURSOR" val="94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74122"/>
  <p:tag name="ORIGINALWIDTH" val="42.47732"/>
  <p:tag name="OUTPUTTYPE" val="SVG"/>
  <p:tag name="IGUANATEXVERSION" val="160"/>
  <p:tag name="LATEXADDIN" val="\documentclass{article}&#10;\usepackage{amsmath}&#10;\pagestyle{empty}&#10;\begin{document}&#10;&#10;$$r'_{-}(v)&lt;0$$&#10;&#10;&#10;\end{document}"/>
  <p:tag name="IGUANATEXSIZE" val="20"/>
  <p:tag name="IGUANATEXCURSOR" val="94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90846"/>
  <p:tag name="ORIGINALWIDTH" val="70.0587"/>
  <p:tag name="OUTPUTTYPE" val="SVG"/>
  <p:tag name="IGUANATEXVERSION" val="160"/>
  <p:tag name="LATEXADDIN" val="\documentclass{article}&#10;\usepackage{amsmath}&#10;\pagestyle{empty}&#10;\begin{document}&#10;&#10;$$r_{+}(v_f)=r_{-}(v_f)$$&#10;&#10;&#10;\end{document}"/>
  <p:tag name="IGUANATEXSIZE" val="20"/>
  <p:tag name="IGUANATEXCURSOR" val="8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68.52874"/>
  <p:tag name="OUTPUTTYPE" val="SVG"/>
  <p:tag name="IGUANATEXVERSION" val="160"/>
  <p:tag name="LATEXADDIN" val="\documentclass{article}&#10;\usepackage{amsmath}&#10;\pagestyle{empty}&#10;\begin{document}&#10;&#10;$$r_{+}(v_d)=r_{-}(v_d)$$&#10;&#10;&#10;\end{document}"/>
  <p:tag name="IGUANATEXSIZE" val="20"/>
  <p:tag name="IGUANATEXCURSOR" val="10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040276"/>
  <p:tag name="LATEXADDIN" val="\documentclass{article}&#10;\usepackage{amsmath}&#10;\pagestyle{empty}&#10;\begin{document}&#10;&#10;$$r_{+}(v_d)=r_{-}(v_d)$$&#10;&#10;&#10;\end{document}"/>
  <p:tag name="IGUANATEXSIZE" val="20"/>
  <p:tag name="IGUANATEXCURSOR" val="10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1122"/>
  <p:tag name="ORIGINALWIDTH" val="5.114409"/>
  <p:tag name="EMFCHILD" val="True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03071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357953"/>
  <p:tag name="EMFCHILD" val="True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86811"/>
  <p:tag name="ORIGINALWIDTH" val="3.571732"/>
  <p:tag name="EMFCHILD" val="True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03071"/>
  <p:tag name="EMFCHILD" val="True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601457"/>
  <p:tag name="EMFCHILD" val="True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040276"/>
  <p:tag name="EMFCHILD" val="True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31496"/>
  <p:tag name="ORIGINALWIDTH" val="4.69748"/>
  <p:tag name="EMFCHILD" val="True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03071"/>
  <p:tag name="EMFCHILD" val="True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357953"/>
  <p:tag name="EMFCHILD" val="True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86811"/>
  <p:tag name="ORIGINALWIDTH" val="3.571732"/>
  <p:tag name="EMFCHILD" val="True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03071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8701"/>
  <p:tag name="ORIGINALWIDTH" val="4.069055"/>
  <p:tag name="LATEXADDIN" val="\documentclass{article}&#10;\usepackage{amsmath}&#10;\pagestyle{empty}&#10;\begin{document}&#10;&#10;$$r_{+}(v_f)=r_{-}(v_f)$$&#10;&#10;&#10;\end{document}"/>
  <p:tag name="IGUANATEXSIZE" val="20"/>
  <p:tag name="IGUANATEXCURSOR" val="8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96693"/>
  <p:tag name="ORIGINALWIDTH" val="5.150787"/>
  <p:tag name="EMFCHILD" val="True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19449"/>
  <p:tag name="EMFCHILD" val="True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8701"/>
  <p:tag name="ORIGINALWIDTH" val="4.388977"/>
  <p:tag name="EMFCHILD" val="True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48858"/>
  <p:tag name="ORIGINALWIDTH" val="3.716142"/>
  <p:tag name="EMFCHILD" val="True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19449"/>
  <p:tag name="EMFCHILD" val="True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47795"/>
  <p:tag name="ORIGINALWIDTH" val="6.648465"/>
  <p:tag name="EMFCHILD" val="True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8701"/>
  <p:tag name="ORIGINALWIDTH" val="4.069055"/>
  <p:tag name="EMFCHILD" val="True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587795"/>
  <p:tag name="ORIGINALWIDTH" val="4.730906"/>
  <p:tag name="EMFCHILD" val="True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19449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8701"/>
  <p:tag name="ORIGINALWIDTH" val="4.388977"/>
  <p:tag name="EMFCHILD" val="True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48858"/>
  <p:tag name="ORIGINALWIDTH" val="3.716142"/>
  <p:tag name="EMFCHILD" val="True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19449"/>
  <p:tag name="EMFCHILD" val="True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127165"/>
  <p:tag name="LATEXADDIN" val="\documentclass{article}&#10;\usepackage{amsmath}&#10;\pagestyle{empty}&#10;\begin{document}&#10;&#10;$$r'_{-}(v)&lt;0$$&#10;&#10;&#10;\end{document}"/>
  <p:tag name="IGUANATEXSIZE" val="20"/>
  <p:tag name="IGUANATEXCURSOR" val="94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94528"/>
  <p:tag name="ORIGINALWIDTH" val="1.781693"/>
  <p:tag name="EMFCHILD" val="True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94488"/>
  <p:tag name="ORIGINALWIDTH" val="4.798504"/>
  <p:tag name="EMFCHILD" val="True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52598"/>
  <p:tag name="EMFCHILD" val="True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451693"/>
  <p:tag name="EMFCHILD" val="True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52598"/>
  <p:tag name="EMFCHILD" val="True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09646"/>
  <p:tag name="ORIGINALWIDTH" val="6.195866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0039"/>
  <p:tag name="ORIGINALWIDTH" val="4.269134"/>
  <p:tag name="EMFCHILD" val="True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54764"/>
  <p:tag name="LATEXADDIN" val="\documentclass{article}&#10;\usepackage{amsmath}&#10;\pagestyle{empty}&#10;\begin{document}&#10;&#10;$$r'_{+}(v)&lt;0$$&#10;&#10;&#10;\end{document}"/>
  <p:tag name="IGUANATEXSIZE" val="20"/>
  <p:tag name="IGUANATEXCURSOR" val="94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94528"/>
  <p:tag name="ORIGINALWIDTH" val="1.750433"/>
  <p:tag name="EMFCHILD" val="True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7"/>
  <p:tag name="EMFCHILD" val="True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373583"/>
  <p:tag name="EMFCHILD" val="True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09646"/>
  <p:tag name="ORIGINALWIDTH" val="6.087165"/>
  <p:tag name="EMFCHILD" val="True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0039"/>
  <p:tag name="ORIGINALWIDTH" val="4.194252"/>
  <p:tag name="EMFCHILD" val="True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60787"/>
  <p:tag name="LATEXADDIN" val="\documentclass{article}&#10;\usepackage{amsmath}&#10;\pagestyle{empty}&#10;\begin{document}&#10;&#10;$$f(v,r)=g(v,r)\left(r-r_{-}(v)\right)^{3}\left(r-r_{+}(v)\right), \quad g(v,r)&gt;0$$&#10;&#10;&#10;\end{document}"/>
  <p:tag name="IGUANATEXSIZE" val="20"/>
  <p:tag name="IGUANATEXCURSOR" val="14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315"/>
  <p:tag name="EMFCHILD" val="True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1103"/>
  <p:tag name="EMFCHILD" val="True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63149"/>
  <p:tag name="EMFCHILD" val="True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315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74252"/>
  <p:tag name="EMFCHILD" val="True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4331"/>
  <p:tag name="EMFCHILD" val="True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01142"/>
  <p:tag name="EMFCHILD" val="True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74252"/>
  <p:tag name="EMFCHILD" val="True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2185"/>
  <p:tag name="EMFCHILD" val="True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315"/>
  <p:tag name="EMFCHILD" val="True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63149"/>
  <p:tag name="EMFCHILD" val="True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4331"/>
  <p:tag name="EMFCHILD" val="True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315"/>
  <p:tag name="EMFCHILD" val="True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46181"/>
  <p:tag name="EMFCHILD" val="True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6417"/>
  <p:tag name="EMFCHILD" val="True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78308"/>
  <p:tag name="ORIGINALWIDTH" val="6.074252"/>
  <p:tag name="EMFCHILD" val="True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85354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628"/>
  <p:tag name="ORIGINALWIDTH" val="4.646497"/>
  <p:tag name="EMFCHIL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71338"/>
  <p:tag name="LATEXADDIN" val="\documentclass{article}&#10;\usepackage{amsmath}&#10;\pagestyle{empty}&#10;\begin{document}&#10;&#10;$$f(v,r)=g(v,r)\left(r-r_{-}(v)\right)^{a}\left(r-r_{+}(v)\right)^{b}, \quad g(v,r)&gt;0$$&#10;&#10;&#10;\end{document}"/>
  <p:tag name="IGUANATEXSIZE" val="20"/>
  <p:tag name="IGUANATEXCURSOR" val="16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7"/>
  <p:tag name="EMFCHILD" val="True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1"/>
  <p:tag name="EMFCHILD" val="True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56653"/>
  <p:tag name="EMFCHILD" val="True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6"/>
  <p:tag name="EMFCHILD" val="True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2437"/>
  <p:tag name="EMFCHILD" val="True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6.31205"/>
  <p:tag name="EMFCHILD" val="True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78308"/>
  <p:tag name="ORIGINALWIDTH" val="6.087164"/>
  <p:tag name="EMFCHILD" val="True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94252"/>
  <p:tag name="EMFCHILD" val="True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8768"/>
  <p:tag name="ORIGINALWIDTH" val="72.93795"/>
  <p:tag name="OUTPUTTYPE" val="SVG"/>
  <p:tag name="IGUANATEXVERSION" val="160"/>
  <p:tag name="LATEXADDIN" val="\documentclass{article}&#10;\usepackage{amsmath}&#10;\pagestyle{empty}&#10;\begin{document}&#10;&#10;&#10;$$T_{\mu\nu}\ell^{\mu}\ell^{\nu}=-\frac{\partial_{v}f}{8\pi r}$$&#10;&#10;\end{document}"/>
  <p:tag name="IGUANATEXSIZE" val="20"/>
  <p:tag name="IGUANATEXCURSOR" val="81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73.56087"/>
  <p:tag name="OUTPUTTYPE" val="SVG"/>
  <p:tag name="IGUANATEXVERSION" val="160"/>
  <p:tag name="LATEXADDIN" val="\documentclass{article}&#10;\usepackage{amsmath}&#10;\pagestyle{empty}&#10;\begin{document}&#10;&#10;&#10;$$\ell^{\mu}=\left(1,f/2,0,0\right)$$&#10;&#10;\end{document}"/>
  <p:tag name="IGUANATEXSIZE" val="20"/>
  <p:tag name="IGUANATEXCURSOR" val="11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4606"/>
  <p:tag name="ORIGINALWIDTH" val="3.855512"/>
  <p:tag name="LATEXADDIN" val="\documentclass{article}&#10;\usepackage{amsmath}&#10;\pagestyle{empty}&#10;\begin{document}&#10;&#10;&#10;$$\ell^{\mu}=\left(1,f/2,0,0\right)$$&#10;&#10;\end{document}"/>
  <p:tag name="IGUANATEXSIZE" val="20"/>
  <p:tag name="IGUANATEXCURSOR" val="11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61"/>
  <p:tag name="ORIGINALWIDTH" val="4.156378"/>
  <p:tag name="EMFCHILD" val="True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625118"/>
  <p:tag name="EMFCHILD" val="True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299"/>
  <p:tag name="EMFCHILD" val="True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287638"/>
  <p:tag name="EMFCHILD" val="True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65591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39331"/>
  <p:tag name="ORIGINALWIDTH" val="4.971339"/>
  <p:tag name="EMFCHILD" val="True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.875433"/>
  <p:tag name="EMFCHILD" val="True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975079"/>
  <p:tag name="EMFCHILD" val="True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65591"/>
  <p:tag name="EMFCHILD" val="True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65591"/>
  <p:tag name="EMFCHILD" val="True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299"/>
  <p:tag name="EMFCHILD" val="True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9016"/>
  <p:tag name="ORIGINALWIDTH" val="6.845158"/>
  <p:tag name="LATEXADDIN" val="\documentclass{article}&#10;\usepackage{amsmath}&#10;\pagestyle{empty}&#10;\begin{document}&#10;&#10;&#10;$$T_{\mu\nu}\ell^{\mu}\ell^{\nu}=-\frac{\partial_{v}f}{8\pi r}$$&#10;&#10;\end{document}"/>
  <p:tag name="IGUANATEXSIZE" val="20"/>
  <p:tag name="IGUANATEXCURSOR" val="81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496"/>
  <p:tag name="ORIGINALWIDTH" val="4.199685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3898"/>
  <p:tag name="ORIGINALWIDTH" val="3.62189"/>
  <p:tag name="EMFCHILD" val="True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2481"/>
  <p:tag name="ORIGINALWIDTH" val="3.895669"/>
  <p:tag name="EMFCHILD" val="True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496"/>
  <p:tag name="ORIGINALWIDTH" val="4.199685"/>
  <p:tag name="EMFCHILD" val="True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2481"/>
  <p:tag name="ORIGINALWIDTH" val="3.895669"/>
  <p:tag name="EMFCHILD" val="True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3898"/>
  <p:tag name="ORIGINALWIDTH" val="3.62189"/>
  <p:tag name="EMFCHILD" val="True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60394"/>
  <p:tag name="ORIGINALWIDTH" val="6.694134"/>
  <p:tag name="EMFCHILD" val="True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6.150551"/>
  <p:tag name="EMFCHILD" val="True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44331"/>
  <p:tag name="ORIGINALWIDTH" val="5.294921"/>
  <p:tag name="EMFCHILD" val="True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91575"/>
  <p:tag name="ORIGINALWIDTH" val="3.431614"/>
  <p:tag name="EMFCHILD" val="True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179292"/>
  <p:tag name="ORIGINALWIDTH" val="5.02311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16.13894"/>
  <p:tag name="EMFCHILD" val="True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3996"/>
  <p:tag name="ORIGINALWIDTH" val="4.177559"/>
  <p:tag name="EMFCHILD" val="True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4"/>
  <p:tag name="ORIGINALWIDTH" val="5.435827"/>
  <p:tag name="EMFCHILD" val="True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8"/>
  <p:tag name="ORIGINALWIDTH" val="4.097008"/>
  <p:tag name="EMFCHILD" val="True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8768"/>
  <p:tag name="ORIGINALWIDTH" val="72.93795"/>
  <p:tag name="OUTPUTTYPE" val="SVG"/>
  <p:tag name="IGUANATEXVERSION" val="160"/>
  <p:tag name="LATEXADDIN" val="\documentclass{article}&#10;\usepackage{amsmath}&#10;\pagestyle{empty}&#10;\begin{document}&#10;&#10;&#10;$$T_{\mu\nu}\ell^{\mu}\ell^{\nu}=-\frac{\partial_{v}f}{8\pi r}$$&#10;&#10;\end{document}"/>
  <p:tag name="IGUANATEXSIZE" val="20"/>
  <p:tag name="IGUANATEXCURSOR" val="81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73.56087"/>
  <p:tag name="OUTPUTTYPE" val="SVG"/>
  <p:tag name="IGUANATEXVERSION" val="160"/>
  <p:tag name="LATEXADDIN" val="\documentclass{article}&#10;\usepackage{amsmath}&#10;\pagestyle{empty}&#10;\begin{document}&#10;&#10;&#10;$$\ell^{\mu}=\left(1,f/2,0,0\right)$$&#10;&#10;\end{document}"/>
  <p:tag name="IGUANATEXSIZE" val="20"/>
  <p:tag name="IGUANATEXCURSOR" val="11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4606"/>
  <p:tag name="ORIGINALWIDTH" val="3.855512"/>
  <p:tag name="LATEXADDIN" val="\documentclass{article}&#10;\usepackage{amsmath}&#10;\pagestyle{empty}&#10;\begin{document}&#10;&#10;&#10;$$\ell^{\mu}=\left(1,f/2,0,0\right)$$&#10;&#10;\end{document}"/>
  <p:tag name="IGUANATEXSIZE" val="20"/>
  <p:tag name="IGUANATEXCURSOR" val="11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61"/>
  <p:tag name="ORIGINALWIDTH" val="4.156378"/>
  <p:tag name="EMFCHILD" val="True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625118"/>
  <p:tag name="EMFCHILD" val="True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299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2961"/>
  <p:tag name="ORIGINALWIDTH" val="1.751992"/>
  <p:tag name="EMFCHILD" val="True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287638"/>
  <p:tag name="EMFCHILD" val="True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65591"/>
  <p:tag name="EMFCHILD" val="True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39331"/>
  <p:tag name="ORIGINALWIDTH" val="4.971339"/>
  <p:tag name="EMFCHILD" val="True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.875433"/>
  <p:tag name="EMFCHILD" val="True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975079"/>
  <p:tag name="EMFCHILD" val="True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65591"/>
  <p:tag name="EMFCHILD" val="True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65591"/>
  <p:tag name="EMFCHILD" val="True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299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0884"/>
  <p:tag name="ORIGINALWIDTH" val="5.137393"/>
  <p:tag name="EMFCHILD" val="True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9016"/>
  <p:tag name="ORIGINALWIDTH" val="6.845158"/>
  <p:tag name="LATEXADDIN" val="\documentclass{article}&#10;\usepackage{amsmath}&#10;\pagestyle{empty}&#10;\begin{document}&#10;&#10;&#10;$$T_{\mu\nu}\ell^{\mu}\ell^{\nu}=-\frac{\partial_{v}f}{8\pi r}$$&#10;&#10;\end{document}"/>
  <p:tag name="IGUANATEXSIZE" val="20"/>
  <p:tag name="IGUANATEXCURSOR" val="81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496"/>
  <p:tag name="ORIGINALWIDTH" val="4.199685"/>
  <p:tag name="EMFCHILD" val="True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3898"/>
  <p:tag name="ORIGINALWIDTH" val="3.62189"/>
  <p:tag name="EMFCHILD" val="True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2481"/>
  <p:tag name="ORIGINALWIDTH" val="3.895669"/>
  <p:tag name="EMFCHILD" val="True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496"/>
  <p:tag name="ORIGINALWIDTH" val="4.199685"/>
  <p:tag name="EMFCHILD" val="True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2481"/>
  <p:tag name="ORIGINALWIDTH" val="3.895669"/>
  <p:tag name="EMFCHILD" val="True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3898"/>
  <p:tag name="ORIGINALWIDTH" val="3.62189"/>
  <p:tag name="EMFCHILD" val="True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60394"/>
  <p:tag name="ORIGINALWIDTH" val="6.694134"/>
  <p:tag name="EMFCHILD" val="True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6.150551"/>
  <p:tag name="EMFCHILD" val="True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44331"/>
  <p:tag name="ORIGINALWIDTH" val="5.294921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98169"/>
  <p:tag name="ORIGINALWIDTH" val="69.32497"/>
  <p:tag name="OUTPUTTYPE" val="SVG"/>
  <p:tag name="IGUANATEXVERSION" val="160"/>
  <p:tag name="LATEXADDIN" val="\documentclass{article}&#10;\usepackage{amsmath}&#10;\usepackage{tensor}&#10;\pagestyle{empty}&#10;\begin{document}&#10;&#10;$$G_{\mu\nu}=8\pi \langle T_{\mu\nu}\rangle_{\psi}$$&#10;&#10;&#10;\end{document}"/>
  <p:tag name="IGUANATEXSIZE" val="20"/>
  <p:tag name="IGUANATEXCURSOR" val="15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91575"/>
  <p:tag name="ORIGINALWIDTH" val="3.431614"/>
  <p:tag name="EMFCHILD" val="True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179292"/>
  <p:tag name="ORIGINALWIDTH" val="5.02311"/>
  <p:tag name="EMFCHILD" val="True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16.13894"/>
  <p:tag name="EMFCHILD" val="True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3996"/>
  <p:tag name="ORIGINALWIDTH" val="4.177559"/>
  <p:tag name="EMFCHILD" val="True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8504"/>
  <p:tag name="ORIGINALWIDTH" val="5.435827"/>
  <p:tag name="EMFCHILD" val="True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8"/>
  <p:tag name="ORIGINALWIDTH" val="4.097008"/>
  <p:tag name="EMFCHILD" val="True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46138"/>
  <p:tag name="ORIGINALWIDTH" val="64.77917"/>
  <p:tag name="OUTPUTTYPE" val="SVG"/>
  <p:tag name="IGUANATEXVERSION" val="160"/>
  <p:tag name="LATEXADDIN" val="\documentclass{article}&#10;\usepackage{amsmath}&#10;\pagestyle{empty}&#10;\begin{document}&#10;&#10;$$\mathcal{L}=\frac{1}{2}f\dot{v}^2-\dot{v}\dot{r}$$&#10;&#10;&#10;\end{document}"/>
  <p:tag name="IGUANATEXSIZE" val="20"/>
  <p:tag name="IGUANATEXCURSOR" val="13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228.7392"/>
  <p:tag name="OUTPUTTYPE" val="SVG"/>
  <p:tag name="IGUANATEXVERSION" val="160"/>
  <p:tag name="LATEXADDIN" val="\documentclass{article}&#10;\usepackage{amsmath}&#10;\pagestyle{empty}&#10;\begin{document}&#10;&#10;$$u^{\mu}u_{\mu}=-1 \Rightarrow -f\dot{v}^2+2\dot{v}\dot{r}=-1\Rightarrow \dot{v}=\frac{\dot{r}\pm\sqrt{\dot{r}^2+f}}{f}$$&#10;&#10;&#10;\end{document}"/>
  <p:tag name="IGUANATEXSIZE" val="20"/>
  <p:tag name="IGUANATEXCURSOR" val="14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0.21618"/>
  <p:tag name="OUTPUTTYPE" val="SVG"/>
  <p:tag name="IGUANATEXVERSION" val="160"/>
  <p:tag name="LATEXADDIN" val="\documentclass{article}&#10;\usepackage{amsmath}&#10;\pagestyle{empty}&#10;\begin{document}&#10;&#10;$$(f&gt;0)$$&#10;&#10;&#10;\end{document}"/>
  <p:tag name="IGUANATEXSIZE" val="20"/>
  <p:tag name="IGUANATEXCURSOR" val="88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0.21618"/>
  <p:tag name="OUTPUTTYPE" val="SVG"/>
  <p:tag name="IGUANATEXVERSION" val="160"/>
  <p:tag name="LATEXADDIN" val="\documentclass{article}&#10;\usepackage{amsmath}&#10;\pagestyle{empty}&#10;\begin{document}&#10;&#10;$$(f&lt;0)$$&#10;&#10;&#10;\end{document}"/>
  <p:tag name="IGUANATEXSIZE" val="20"/>
  <p:tag name="IGUANATEXCURSOR" val="88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11221"/>
  <p:tag name="ORIGINALWIDTH" val="22.59169"/>
  <p:tag name="OUTPUTTYPE" val="SVG"/>
  <p:tag name="IGUANATEXVERSION" val="160"/>
  <p:tag name="LATEXADDIN" val="\documentclass{article}&#10;\usepackage{amsmath}&#10;\pagestyle{empty}&#10;\begin{document}&#10;&#10;$$\dot{r}&lt;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29614"/>
  <p:tag name="ORIGINALWIDTH" val="44.70031"/>
  <p:tag name="OUTPUTTYPE" val="SVG"/>
  <p:tag name="IGUANATEXVERSION" val="160"/>
  <p:tag name="LATEXADDIN" val="\documentclass{article}&#10;\usepackage{amsmath}&#10;\pagestyle{empty}&#10;\begin{document}&#10;&#10;$$\dot{r}^2+f\geq 0$$&#10;&#10;&#10;\end{document}"/>
  <p:tag name="IGUANATEXSIZE" val="20"/>
  <p:tag name="IGUANATEXCURSOR" val="10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11221"/>
  <p:tag name="ORIGINALWIDTH" val="23.01126"/>
  <p:tag name="OUTPUTTYPE" val="SVG"/>
  <p:tag name="IGUANATEXVERSION" val="160"/>
  <p:tag name="LATEXADDIN" val="\documentclass{article}&#10;\usepackage{amsmath}&#10;\pagestyle{empty}&#10;\begin{document}&#10;&#10;$$\dot{v}&gt;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73.90327"/>
  <p:tag name="OUTPUTTYPE" val="SVG"/>
  <p:tag name="IGUANATEXVERSION" val="160"/>
  <p:tag name="LATEXADDIN" val="\documentclass{article}&#10;\usepackage{amsmath}&#10;\pagestyle{empty}&#10;\begin{document}&#10;&#10;$$\dot{v}=\frac{\dot{r}+\sqrt{\dot{r}^2+f}}{f}$$&#10;&#10;&#10;\end{document}"/>
  <p:tag name="IGUANATEXSIZE" val="20"/>
  <p:tag name="IGUANATEXCURSOR" val="12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73.90327"/>
  <p:tag name="OUTPUTTYPE" val="SVG"/>
  <p:tag name="IGUANATEXVERSION" val="160"/>
  <p:tag name="LATEXADDIN" val="\documentclass{article}&#10;\usepackage{amsmath}&#10;\pagestyle{empty}&#10;\begin{document}&#10;&#10;$$\dot{v}=\frac{\dot{r}-\sqrt{\dot{r}^2+f}}{f}$$&#10;&#10;&#10;\end{document}"/>
  <p:tag name="IGUANATEXSIZE" val="20"/>
  <p:tag name="IGUANATEXCURSOR" val="12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73.90327"/>
  <p:tag name="OUTPUTTYPE" val="SVG"/>
  <p:tag name="IGUANATEXVERSION" val="160"/>
  <p:tag name="LATEXADDIN" val="\documentclass{article}&#10;\usepackage{amsmath}&#10;\pagestyle{empty}&#10;\begin{document}&#10;&#10;$$\dot{v}=\frac{\dot{r}+\sqrt{\dot{r}^2+f}}{f}$$&#10;&#10;&#10;\end{document}"/>
  <p:tag name="IGUANATEXSIZE" val="20"/>
  <p:tag name="IGUANATEXCURSOR" val="12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73.90327"/>
  <p:tag name="OUTPUTTYPE" val="SVG"/>
  <p:tag name="IGUANATEXVERSION" val="160"/>
  <p:tag name="LATEXADDIN" val="\documentclass{article}&#10;\usepackage{amsmath}&#10;\pagestyle{empty}&#10;\begin{document}&#10;&#10;$$\dot{v}=\frac{\dot{r}+\sqrt{\dot{r}^2+f}}{f}$$&#10;&#10;&#10;\end{document}"/>
  <p:tag name="IGUANATEXSIZE" val="20"/>
  <p:tag name="IGUANATEXCURSOR" val="12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LATEXADDIN" val="\documentclass{article}&#10;\usepackage{amsmath}&#10;\pagestyle{empty}&#10;\begin{document}&#10;&#10;$$\dot{v}=\frac{\dot{r}+\sqrt{\dot{r}^2+f}}{f}$$&#10;&#10;&#10;\end{document}"/>
  <p:tag name="IGUANATEXSIZE" val="20"/>
  <p:tag name="IGUANATEXCURSOR" val="12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388347"/>
  <p:tag name="EMFCHILD" val="True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3"/>
  <p:tag name="ORIGINALWIDTH" val="6.64752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EMFCHILD" val="True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68465"/>
  <p:tag name="EMFCHILD" val="True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6.64752"/>
  <p:tag name="EMFCHILD" val="True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96614"/>
  <p:tag name="EMFCHILD" val="True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45968"/>
  <p:tag name="EMFCHILD" val="True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EMFCHILD" val="True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68465"/>
  <p:tag name="EMFCHILD" val="True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1"/>
  <p:tag name="ORIGINALWIDTH" val="3.092835"/>
  <p:tag name="EMFCHILD" val="True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6.64752"/>
  <p:tag name="EMFCHILD" val="True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5"/>
  <p:tag name="ORIGINALWIDTH" val="4.98815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67202"/>
  <p:tag name="ORIGINALWIDTH" val="6.092685"/>
  <p:tag name="EMFCHILD" val="True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46122"/>
  <p:tag name="EMFCHILD" val="True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5"/>
  <p:tag name="ORIGINALWIDTH" val="4.98815"/>
  <p:tag name="EMFCHILD" val="True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LATEXADDIN" val="\documentclass{article}&#10;\usepackage{amsmath}&#10;\pagestyle{empty}&#10;\begin{document}&#10;&#10;$$\dot{v}=\frac{\dot{r}+\sqrt{\dot{r}^2+f}}{f}$$&#10;&#10;&#10;\end{document}"/>
  <p:tag name="IGUANATEXSIZE" val="20"/>
  <p:tag name="IGUANATEXCURSOR" val="12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388347"/>
  <p:tag name="EMFCHILD" val="True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3"/>
  <p:tag name="ORIGINALWIDTH" val="6.64752"/>
  <p:tag name="EMFCHILD" val="True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EMFCHILD" val="True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68465"/>
  <p:tag name="EMFCHILD" val="True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6.64752"/>
  <p:tag name="EMFCHILD" val="True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96614"/>
  <p:tag name="EMFCHILD" val="True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45968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22464"/>
  <p:tag name="ORIGINALWIDTH" val="4.198083"/>
  <p:tag name="EMFCHILD" val="True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EMFCHILD" val="True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68465"/>
  <p:tag name="EMFCHILD" val="True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1"/>
  <p:tag name="ORIGINALWIDTH" val="3.092835"/>
  <p:tag name="EMFCHILD" val="True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6.64752"/>
  <p:tag name="EMFCHILD" val="True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5"/>
  <p:tag name="ORIGINALWIDTH" val="4.98815"/>
  <p:tag name="EMFCHILD" val="True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46122"/>
  <p:tag name="EMFCHILD" val="True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5"/>
  <p:tag name="ORIGINALWIDTH" val="4.98815"/>
  <p:tag name="EMFCHILD" val="True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LATEXADDIN" val="\documentclass{article}&#10;\usepackage{amsmath}&#10;\pagestyle{empty}&#10;\begin{document}&#10;&#10;$$\dot{v}=\frac{\dot{r}-\sqrt{\dot{r}^2+f}}{f}$$&#10;&#10;&#10;\end{document}"/>
  <p:tag name="IGUANATEXSIZE" val="20"/>
  <p:tag name="IGUANATEXCURSOR" val="12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388347"/>
  <p:tag name="EMFCHILD" val="True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3"/>
  <p:tag name="ORIGINALWIDTH" val="6.64752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EMFCHILD" val="True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68465"/>
  <p:tag name="EMFCHILD" val="True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.107717"/>
  <p:tag name="EMFCHILD" val="True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96614"/>
  <p:tag name="EMFCHILD" val="True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45968"/>
  <p:tag name="EMFCHILD" val="True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EMFCHILD" val="True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68465"/>
  <p:tag name="EMFCHILD" val="True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1"/>
  <p:tag name="ORIGINALWIDTH" val="3.092835"/>
  <p:tag name="EMFCHILD" val="True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6.64752"/>
  <p:tag name="EMFCHILD" val="True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5"/>
  <p:tag name="ORIGINALWIDTH" val="4.98815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46122"/>
  <p:tag name="EMFCHILD" val="True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5"/>
  <p:tag name="ORIGINALWIDTH" val="4.98815"/>
  <p:tag name="EMFCHILD" val="True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LATEXADDIN" val="\documentclass{article}&#10;\usepackage{amsmath}&#10;\pagestyle{empty}&#10;\begin{document}&#10;&#10;$$\dot{v}=\frac{\dot{r}+\sqrt{\dot{r}^2+f}}{f}$$&#10;&#10;&#10;\end{document}"/>
  <p:tag name="IGUANATEXSIZE" val="20"/>
  <p:tag name="IGUANATEXCURSOR" val="12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388347"/>
  <p:tag name="EMFCHILD" val="True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3"/>
  <p:tag name="ORIGINALWIDTH" val="6.64752"/>
  <p:tag name="EMFCHILD" val="True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EMFCHILD" val="True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68465"/>
  <p:tag name="EMFCHILD" val="True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6.64752"/>
  <p:tag name="EMFCHILD" val="True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96614"/>
  <p:tag name="EMFCHILD" val="True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45968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9567"/>
  <p:tag name="EMFCHILD" val="True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68465"/>
  <p:tag name="EMFCHILD" val="True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1"/>
  <p:tag name="ORIGINALWIDTH" val="3.092835"/>
  <p:tag name="EMFCHILD" val="True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6.64752"/>
  <p:tag name="EMFCHILD" val="True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5"/>
  <p:tag name="ORIGINALWIDTH" val="4.98815"/>
  <p:tag name="EMFCHILD" val="True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46122"/>
  <p:tag name="EMFCHILD" val="True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5"/>
  <p:tag name="ORIGINALWIDTH" val="4.98815"/>
  <p:tag name="EMFCHILD" val="True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18307"/>
  <p:tag name="ORIGINALWIDTH" val="1.077559"/>
  <p:tag name="LATEXADDIN" val="\documentclass{article}&#10;\usepackage{amsmath}&#10;\pagestyle{empty}&#10;\begin{document}&#10;&#10;$$\dot{v}&gt;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4.421103"/>
  <p:tag name="EMFCHILD" val="True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71929"/>
  <p:tag name="ORIGINALWIDTH" val="6.153307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39842"/>
  <p:tag name="EMFCHILD" val="True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8031"/>
  <p:tag name="ORIGINALWIDTH" val="1.060197"/>
  <p:tag name="LATEXADDIN" val="\documentclass{article}&#10;\usepackage{amsmath}&#10;\pagestyle{empty}&#10;\begin{document}&#10;&#10;$$\dot{r}^2+f\geq 0$$&#10;&#10;&#10;\end{document}"/>
  <p:tag name="IGUANATEXSIZE" val="20"/>
  <p:tag name="IGUANATEXCURSOR" val="10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07913"/>
  <p:tag name="ORIGINALWIDTH" val="4.032756"/>
  <p:tag name="EMFCHILD" val="True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0118"/>
  <p:tag name="ORIGINALWIDTH" val="3.065669"/>
  <p:tag name="EMFCHILD" val="True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3504"/>
  <p:tag name="ORIGINALWIDTH" val="6.589134"/>
  <p:tag name="EMFCHILD" val="True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3897"/>
  <p:tag name="ORIGINALWIDTH" val="4.944331"/>
  <p:tag name="EMFCHILD" val="True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1063"/>
  <p:tag name="ORIGINALWIDTH" val="6.054055"/>
  <p:tag name="EMFCHILD" val="True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42717"/>
  <p:tag name="ORIGINALWIDTH" val="4.171457"/>
  <p:tag name="EMFCHILD" val="True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18307"/>
  <p:tag name="ORIGINALWIDTH" val="1.077559"/>
  <p:tag name="LATEXADDIN" val="\documentclass{article}&#10;\usepackage{amsmath}&#10;\pagestyle{empty}&#10;\begin{document}&#10;&#10;$$\dot{r}&lt;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4.098858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"/>
  <p:tag name="EMFCHILD" val="True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71929"/>
  <p:tag name="ORIGINALWIDTH" val="6.153307"/>
  <p:tag name="EMFCHILD" val="True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39842"/>
  <p:tag name="EMFCHILD" val="True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2937"/>
  <p:tag name="LATEXADDIN" val="\documentclass{article}&#10;\usepackage{amsmath}&#10;\pagestyle{empty}&#10;\begin{document}&#10;&#10;$$(f&lt;0)$$&#10;&#10;&#10;\end{document}"/>
  <p:tag name="IGUANATEXSIZE" val="20"/>
  <p:tag name="IGUANATEXCURSOR" val="88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39331"/>
  <p:tag name="ORIGINALWIDTH" val="5.010158"/>
  <p:tag name="EMFCHILD" val="True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6.134725"/>
  <p:tag name="EMFCHILD" val="True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227008"/>
  <p:tag name="EMFCHILD" val="True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2937"/>
  <p:tag name="EMFCHILD" val="True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2937"/>
  <p:tag name="LATEXADDIN" val="\documentclass{article}&#10;\usepackage{amsmath}&#10;\pagestyle{empty}&#10;\begin{document}&#10;&#10;$$(f&gt;0)$$&#10;&#10;&#10;\end{document}"/>
  <p:tag name="IGUANATEXSIZE" val="20"/>
  <p:tag name="IGUANATEXCURSOR" val="88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39331"/>
  <p:tag name="ORIGINALWIDTH" val="5.010158"/>
  <p:tag name="EMFCHILD" val="True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33858"/>
  <p:tag name="ORIGINALWIDTH" val="6.134725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04959"/>
  <p:tag name="ORIGINALWIDTH" val="7.023623"/>
  <p:tag name="LATEXADDIN" val="\documentclass{article}&#10;\usepackage{amsmath}&#10;\usepackage{tensor}&#10;\pagestyle{empty}&#10;\begin{document}&#10;&#10;$$G_{\mu\nu}=8\pi \langle T_{\mu\nu}\rangle_{\psi}$$&#10;&#10;&#10;\end{document}"/>
  <p:tag name="IGUANATEXSIZE" val="20"/>
  <p:tag name="IGUANATEXCURSOR" val="15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227008"/>
  <p:tag name="EMFCHILD" val="True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2937"/>
  <p:tag name="EMFCHILD" val="True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5.109647"/>
  <p:tag name="LATEXADDIN" val="\documentclass{article}&#10;\usepackage{amsmath}&#10;\pagestyle{empty}&#10;\begin{document}&#10;&#10;$$u^{\mu}u_{\mu}=-1 \Rightarrow -f\dot{v}^2+2\dot{v}\dot{r}=-1\Rightarrow \dot{v}=\frac{\dot{r}\pm\sqrt{\dot{r}^2+f}}{f}$$&#10;&#10;&#10;\end{document}"/>
  <p:tag name="IGUANATEXSIZE" val="20"/>
  <p:tag name="IGUANATEXCURSOR" val="14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2166"/>
  <p:tag name="ORIGINALWIDTH" val="4.147363"/>
  <p:tag name="EMFCHILD" val="True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5.109647"/>
  <p:tag name="EMFCHILD" val="True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2166"/>
  <p:tag name="ORIGINALWIDTH" val="4.147363"/>
  <p:tag name="EMFCHILD" val="True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610749"/>
  <p:tag name="EMFCHILD" val="True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.073938"/>
  <p:tag name="EMFCHILD" val="True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3.280513"/>
  <p:tag name="EMFCHILD" val="True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24646"/>
  <p:tag name="ORIGINALWIDTH" val="8.827561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.073938"/>
  <p:tag name="EMFCHILD" val="True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60513"/>
  <p:tag name="EMFCHILD" val="True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3662"/>
  <p:tag name="EMFCHILD" val="True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364056"/>
  <p:tag name="EMFCHILD" val="True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75709"/>
  <p:tag name="EMFCHILD" val="True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610749"/>
  <p:tag name="EMFCHILD" val="True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3.966418"/>
  <p:tag name="EMFCHILD" val="True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3662"/>
  <p:tag name="EMFCHILD" val="True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364056"/>
  <p:tag name="EMFCHILD" val="True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3662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3"/>
  <p:tag name="ORIGINALWIDTH" val="6.625117"/>
  <p:tag name="EMFCHILD" val="True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45946"/>
  <p:tag name="EMFCHILD" val="True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610749"/>
  <p:tag name="EMFCHILD" val="True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.073938"/>
  <p:tag name="EMFCHILD" val="True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3.280513"/>
  <p:tag name="EMFCHILD" val="True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24646"/>
  <p:tag name="ORIGINALWIDTH" val="8.827561"/>
  <p:tag name="EMFCHILD" val="True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3662"/>
  <p:tag name="EMFCHILD" val="True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364056"/>
  <p:tag name="EMFCHILD" val="True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610749"/>
  <p:tag name="EMFCHILD" val="True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3662"/>
  <p:tag name="EMFCHILD" val="True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45946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EMFCHILD" val="True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630631"/>
  <p:tag name="EMFCHILD" val="True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46262"/>
  <p:tag name="EMFCHILD" val="True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30776"/>
  <p:tag name="EMFCHILD" val="True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3662"/>
  <p:tag name="EMFCHILD" val="True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45946"/>
  <p:tag name="EMFCHILD" val="True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75709"/>
  <p:tag name="EMFCHILD" val="True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610749"/>
  <p:tag name="EMFCHILD" val="True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60513"/>
  <p:tag name="EMFCHILD" val="True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15985"/>
  <p:tag name="EMFCHILD" val="True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60513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2.538464"/>
  <p:tag name="EMFCHILD" val="True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33346"/>
  <p:tag name="ORIGINALWIDTH" val="6.240591"/>
  <p:tag name="LATEXADDIN" val="\documentclass{article}&#10;\usepackage{amsmath}&#10;\pagestyle{empty}&#10;\begin{document}&#10;&#10;$$\mathcal{L}=\frac{1}{2}f\dot{v}^2-\dot{v}\dot{r}$$&#10;&#10;&#10;\end{document}"/>
  <p:tag name="IGUANATEXSIZE" val="20"/>
  <p:tag name="IGUANATEXCURSOR" val="13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60394"/>
  <p:tag name="ORIGINALWIDTH" val="6.65063"/>
  <p:tag name="EMFCHILD" val="True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31"/>
  <p:tag name="ORIGINALWIDTH" val="3.300315"/>
  <p:tag name="EMFCHILD" val="True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5.000473"/>
  <p:tag name="EMFCHILD" val="True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31"/>
  <p:tag name="ORIGINALWIDTH" val="3.990354"/>
  <p:tag name="EMFCHILD" val="True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179292"/>
  <p:tag name="ORIGINALWIDTH" val="4.990472"/>
  <p:tag name="EMFCHILD" val="True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9213"/>
  <p:tag name="ORIGINALWIDTH" val="1.070079"/>
  <p:tag name="EMFCHILD" val="True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8"/>
  <p:tag name="ORIGINALWIDTH" val="4.390394"/>
  <p:tag name="EMFCHILD" val="True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8504"/>
  <p:tag name="ORIGINALWIDTH" val="3.094291"/>
  <p:tag name="EMFCHILD" val="True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6.110551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9213"/>
  <p:tag name="ORIGINALWIDTH" val="1.070079"/>
  <p:tag name="EMFCHILD" val="True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8"/>
  <p:tag name="ORIGINALWIDTH" val="4.390394"/>
  <p:tag name="EMFCHILD" val="True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9213"/>
  <p:tag name="ORIGINALWIDTH" val="1.070079"/>
  <p:tag name="EMFCHILD" val="True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8"/>
  <p:tag name="ORIGINALWIDTH" val="4.070354"/>
  <p:tag name="EMFCHILD" val="True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8307"/>
  <p:tag name="ORIGINALWIDTH" val="22.59169"/>
  <p:tag name="OUTPUTTYPE" val="SVG"/>
  <p:tag name="IGUANATEXVERSION" val="160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4402"/>
  <p:tag name="ORIGINALWIDTH" val="212.3519"/>
  <p:tag name="OUTPUTTYPE" val="SVG"/>
  <p:tag name="IGUANATEXVERSION" val="160"/>
  <p:tag name="LATEXADDIN" val="\documentclass{article}&#10;\usepackage{amsmath}&#10;\pagestyle{empty}&#10;\begin{document}&#10;&#10;$$\ddot{r}=\frac{6\dot{r}^2}{g(v,r_{-})(r_{+}-r_{-})}\frac{r'_{-}(v)}{|r-r_{-}|^{4}}+\mathcal{O}\left(\frac{1}{|r-r_{-}|^3}\right)$$&#10;&#10;&#10;\end{document}"/>
  <p:tag name="IGUANATEXSIZE" val="20"/>
  <p:tag name="IGUANATEXCURSOR" val="20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111.3831"/>
  <p:tag name="OUTPUTTYPE" val="SVG"/>
  <p:tag name="IGUANATEXVERSION" val="160"/>
  <p:tag name="LATEXADDIN" val="\documentclass{article}&#10;\usepackage{amsmath}&#10;\pagestyle{empty}&#10;\begin{document}&#10;&#10;$$\dot{v}=\frac{\dot{r}+\sqrt{\dot{r}^2+f}}{f}, \quad \dot{r}&gt;0$$&#10;&#10;&#10;\end{document}"/>
  <p:tag name="IGUANATEXSIZE" val="20"/>
  <p:tag name="IGUANATEXCURSOR" val="144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LATEXADDIN" val="\documentclass{article}&#10;\usepackage{amsmath}&#10;\pagestyle{empty}&#10;\begin{document}&#10;&#10;$$\dot{v}=\frac{\dot{r}+\sqrt{\dot{r}^2+f}}{f}, \quad \dot{r}&gt;0$$&#10;&#10;&#10;\end{document}"/>
  <p:tag name="IGUANATEXSIZE" val="20"/>
  <p:tag name="IGUANATEXCURSOR" val="144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354213"/>
  <p:tag name="EMFCHILD" val="True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595827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5"/>
  <p:tag name="EMFCHILD" val="True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27"/>
  <p:tag name="EMFCHILD" val="True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25867"/>
  <p:tag name="EMFCHILD" val="True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24614"/>
  <p:tag name="EMFCHILD" val="True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5"/>
  <p:tag name="EMFCHILD" val="True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68779"/>
  <p:tag name="EMFCHILD" val="True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27"/>
  <p:tag name="EMFCHILD" val="True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1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03768"/>
  <p:tag name="EMFCHILD" val="True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1"/>
  <p:tag name="EMFCHILD" val="True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49016"/>
  <p:tag name="ORIGINALWIDTH" val="1.160433"/>
  <p:tag name="EMFCHILD" val="True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5"/>
  <p:tag name="EMFCHILD" val="True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20512"/>
  <p:tag name="ORIGINALWIDTH" val="6.060236"/>
  <p:tag name="EMFCHILD" val="True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748"/>
  <p:tag name="ORIGINALWIDTH" val="4.175709"/>
  <p:tag name="EMFCHILD" val="True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9626"/>
  <p:tag name="ORIGINALWIDTH" val="2.925866"/>
  <p:tag name="LATEXADDIN" val="\documentclass{article}&#10;\usepackage{amsmath}&#10;\pagestyle{empty}&#10;\begin{document}&#10;&#10;$$\ddot{r}=\frac{6\dot{r}^2}{g(v,r_{-})(r_{+}-r_{-})}\frac{r'_{-}(v)}{|r-r_{-}|^{4}}+\mathcal{O}\left(\frac{1}{|r-r_{-}|^3}\right)$$&#10;&#10;&#10;\end{document}"/>
  <p:tag name="IGUANATEXSIZE" val="20"/>
  <p:tag name="IGUANATEXCURSOR" val="20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40629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44134"/>
  <p:tag name="EMFCHILD" val="True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68464"/>
  <p:tag name="EMFCHILD" val="True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89606"/>
  <p:tag name="EMFCHILD" val="True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76.12295"/>
  <p:tag name="EMFCHILD" val="True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83503"/>
  <p:tag name="EMFCHILD" val="True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6732"/>
  <p:tag name="EMFCHILD" val="True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83779"/>
  <p:tag name="EMFCHILD" val="True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8346"/>
  <p:tag name="EMFCHILD" val="True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5315"/>
  <p:tag name="EMFCHILD" val="True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6732"/>
  <p:tag name="EMFCHILD" val="True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6732"/>
  <p:tag name="EMFCHILD" val="True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5"/>
  <p:tag name="ORIGINALWIDTH" val="5.144724"/>
  <p:tag name="EMFCHILD" val="True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101377"/>
  <p:tag name="EMFCHILD" val="True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5315"/>
  <p:tag name="EMFCHILD" val="True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6732"/>
  <p:tag name="EMFCHILD" val="True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96259"/>
  <p:tag name="ORIGINALWIDTH" val="4.127127"/>
  <p:tag name="EMFCHILD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2"/>
  <p:tag name="ORIGINALWIDTH" val="1.754488"/>
  <p:tag name="EMFCHILD" val="True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5315"/>
  <p:tag name="EMFCHILD" val="True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6732"/>
  <p:tag name="EMFCHILD" val="True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83779"/>
  <p:tag name="EMFCHILD" val="True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6732"/>
  <p:tag name="EMFCHILD" val="True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38.26082"/>
  <p:tag name="EMFCHILD" val="True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94094"/>
  <p:tag name="EMFCHILD" val="True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101377"/>
  <p:tag name="EMFCHILD" val="True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5315"/>
  <p:tag name="EMFCHILD" val="True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94094"/>
  <p:tag name="EMFCHILD" val="True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5"/>
  <p:tag name="ORIGINALWIDTH" val="3.425157"/>
  <p:tag name="EMFCHILD" val="True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40629"/>
  <p:tag name="EMFCHILD" val="True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7.189842"/>
  <p:tag name="EMFCHILD" val="True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4.91307"/>
  <p:tag name="EMFCHILD" val="True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3.295315"/>
  <p:tag name="EMFCHILD" val="True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38.26082"/>
  <p:tag name="EMFCHILD" val="True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94094"/>
  <p:tag name="EMFCHILD" val="True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101377"/>
  <p:tag name="EMFCHILD" val="True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64251"/>
  <p:tag name="EMFCHILD" val="True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5315"/>
  <p:tag name="EMFCHILD" val="True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94094"/>
  <p:tag name="EMFCHILD" val="True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15433"/>
  <p:tag name="EMFCHILD" val="True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4.91307"/>
  <p:tag name="EMFCHILD" val="True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18307"/>
  <p:tag name="ORIGINALWIDTH" val="1.077559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4.098858"/>
  <p:tag name="EMFCHILD" val="True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92"/>
  <p:tag name="ORIGINALWIDTH" val="6.697165"/>
  <p:tag name="EMFCHILD" val="True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39842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8307"/>
  <p:tag name="ORIGINALWIDTH" val="22.59169"/>
  <p:tag name="OUTPUTTYPE" val="SVG"/>
  <p:tag name="IGUANATEXVERSION" val="160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5516"/>
  <p:tag name="ORIGINALWIDTH" val="49.67788"/>
  <p:tag name="OUTPUTTYPE" val="SVG"/>
  <p:tag name="IGUANATEXVERSION" val="160"/>
  <p:tag name="LATEXADDIN" val="\documentclass{article}&#10;\usepackage{amsmath}&#10;\pagestyle{empty}&#10;\begin{document}&#10;&#10;$$\dot{r}=-\sqrt{-f}$$&#10;&#10;&#10;\end{document}"/>
  <p:tag name="IGUANATEXSIZE" val="20"/>
  <p:tag name="IGUANATEXCURSOR" val="10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1467"/>
  <p:tag name="ORIGINALWIDTH" val="263.0467"/>
  <p:tag name="OUTPUTTYPE" val="SVG"/>
  <p:tag name="IGUANATEXVERSION" val="160"/>
  <p:tag name="LATEXADDIN" val="\documentclass{article}&#10;\usepackage{amsmath}&#10;\pagestyle{empty}&#10;\begin{document}&#10;&#10;$$\ddot{r}=\frac{3}{2}g(v,r_{-})(r_{+}-r_{-})\left(1+\frac{r'_{-}(v)}{4\dot{r}^2}\right)(r-r_{-})^2+\mathcal{O}(r-r_{-})^3$$&#10;&#10;&#10;\end{document}"/>
  <p:tag name="IGUANATEXSIZE" val="20"/>
  <p:tag name="IGUANATEXCURSOR" val="20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111.3831"/>
  <p:tag name="OUTPUTTYPE" val="SVG"/>
  <p:tag name="IGUANATEXVERSION" val="160"/>
  <p:tag name="LATEXADDIN" val="\documentclass{article}&#10;\usepackage{amsmath}&#10;\pagestyle{empty}&#10;\begin{document}&#10;&#10;$$\dot{v}=\frac{\dot{r}+\sqrt{\dot{r}^2+f}}{f}, \quad \dot{r}&lt;0$$&#10;&#10;&#10;\end{document}"/>
  <p:tag name="IGUANATEXSIZE" val="20"/>
  <p:tag name="IGUANATEXCURSOR" val="14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LATEXADDIN" val="\documentclass{article}&#10;\usepackage{amsmath}&#10;\pagestyle{empty}&#10;\begin{document}&#10;&#10;$$\dot{v}=\frac{\dot{r}+\sqrt{\dot{r}^2+f}}{f}, \quad \dot{r}&lt;0$$&#10;&#10;&#10;\end{document}"/>
  <p:tag name="IGUANATEXSIZE" val="20"/>
  <p:tag name="IGUANATEXCURSOR" val="14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354214"/>
  <p:tag name="EMFCHILD" val="True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595829"/>
  <p:tag name="EMFCHILD" val="True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52"/>
  <p:tag name="EMFCHILD" val="True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29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25869"/>
  <p:tag name="EMFCHILD" val="True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24615"/>
  <p:tag name="EMFCHILD" val="True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52"/>
  <p:tag name="EMFCHILD" val="True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6878"/>
  <p:tag name="EMFCHILD" val="True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29"/>
  <p:tag name="EMFCHILD" val="True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2"/>
  <p:tag name="EMFCHILD" val="True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03769"/>
  <p:tag name="EMFCHILD" val="True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2"/>
  <p:tag name="EMFCHILD" val="True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49016"/>
  <p:tag name="ORIGINALWIDTH" val="1.160433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52"/>
  <p:tag name="EMFCHILD" val="True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20512"/>
  <p:tag name="ORIGINALWIDTH" val="6.060238"/>
  <p:tag name="EMFCHILD" val="True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748"/>
  <p:tag name="ORIGINALWIDTH" val="4.17571"/>
  <p:tag name="EMFCHILD" val="True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962602"/>
  <p:tag name="ORIGINALWIDTH" val="2.919016"/>
  <p:tag name="LATEXADDIN" val="\documentclass{article}&#10;\usepackage{amsmath}&#10;\pagestyle{empty}&#10;\begin{document}&#10;&#10;$$\ddot{r}=\frac{3}{2}g(v,r_{-})(r_{+}-r_{-})\left(1+\frac{r'_{-}(v)}{4\dot{r}^2}\right)(r-r_{-})^2+\mathcal{O}(r-r_{-})^3$$&#10;&#10;&#10;\end{document}"/>
  <p:tag name="IGUANATEXSIZE" val="20"/>
  <p:tag name="IGUANATEXCURSOR" val="20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9"/>
  <p:tag name="EMFCHILD" val="True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34489"/>
  <p:tag name="EMFCHILD" val="True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7"/>
  <p:tag name="ORIGINALWIDTH" val="4.9813"/>
  <p:tag name="EMFCHILD" val="True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3.975079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9"/>
  <p:tag name="ORIGINALWIDTH" val="4.572835"/>
  <p:tag name="EMFCHILD" val="True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3"/>
  <p:tag name="EMFCHILD" val="True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1"/>
  <p:tag name="EMFCHILD" val="True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2"/>
  <p:tag name="EMFCHILD" val="True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7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7"/>
  <p:tag name="ORIGINALWIDTH" val="6.625117"/>
  <p:tag name="EMFCHILD" val="True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6"/>
  <p:tag name="EMFCHILD" val="True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2"/>
  <p:tag name="EMFCHILD" val="True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4.901615"/>
  <p:tag name="EMFCHILD" val="True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3.287638"/>
  <p:tag name="EMFCHILD" val="True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25119"/>
  <p:tag name="EMFCHILD" val="True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2"/>
  <p:tag name="ORIGINALWIDTH" val="1.750433"/>
  <p:tag name="EMFCHILD" val="True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2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3"/>
  <p:tag name="ORIGINALWIDTH" val="7.173069"/>
  <p:tag name="EMFCHILD" val="True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3"/>
  <p:tag name="EMFCHILD" val="True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7"/>
  <p:tag name="ORIGINALWIDTH" val="24.15481"/>
  <p:tag name="EMFCHILD" val="True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687"/>
  <p:tag name="ORIGINALWIDTH" val="4.413425"/>
  <p:tag name="EMFCHILD" val="True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65984"/>
  <p:tag name="EMFCHILD" val="True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82402"/>
  <p:tag name="EMFCHILD" val="True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4.901615"/>
  <p:tag name="EMFCHILD" val="True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6"/>
  <p:tag name="EMFCHILD" val="True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2"/>
  <p:tag name="EMFCHILD" val="True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82402"/>
  <p:tag name="EMFCHILD" val="True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25119"/>
  <p:tag name="EMFCHILD" val="True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7"/>
  <p:tag name="ORIGINALWIDTH" val="7.173072"/>
  <p:tag name="EMFCHILD" val="True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9212"/>
  <p:tag name="ORIGINALWIDTH" val="3.559292"/>
  <p:tag name="EMFCHILD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6"/>
  <p:tag name="EMFCHILD" val="True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2"/>
  <p:tag name="EMFCHILD" val="True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3"/>
  <p:tag name="EMFCHILD" val="True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07953"/>
  <p:tag name="EMFCHILD" val="True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7685"/>
  <p:tag name="LATEXADDIN" val="\documentclass{article}&#10;\usepackage{amsmath}&#10;\pagestyle{empty}&#10;\begin{document}&#10;&#10;$$\dot{r}=-\sqrt{-f}$$&#10;&#10;&#10;\end{document}"/>
  <p:tag name="IGUANATEXSIZE" val="20"/>
  <p:tag name="IGUANATEXCURSOR" val="10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96142"/>
  <p:tag name="EMFCHILD" val="True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92756"/>
  <p:tag name="EMFCHILD" val="True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49252"/>
  <p:tag name="EMFCHILD" val="True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5516"/>
  <p:tag name="ORIGINALWIDTH" val="9.158504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3.83846"/>
  <p:tag name="EMFCHILD" val="True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49252"/>
  <p:tag name="EMFCHILD" val="True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5.022047"/>
  <p:tag name="EMFCHILD" val="True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18307"/>
  <p:tag name="ORIGINALWIDTH" val="1.077559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4.098858"/>
  <p:tag name="EMFCHILD" val="True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92"/>
  <p:tag name="ORIGINALWIDTH" val="6.697165"/>
  <p:tag name="EMFCHILD" val="True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39842"/>
  <p:tag name="EMFCHILD" val="True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8307"/>
  <p:tag name="ORIGINALWIDTH" val="22.59169"/>
  <p:tag name="OUTPUTTYPE" val="SVG"/>
  <p:tag name="IGUANATEXVERSION" val="160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4402"/>
  <p:tag name="ORIGINALWIDTH" val="211.2777"/>
  <p:tag name="OUTPUTTYPE" val="SVG"/>
  <p:tag name="IGUANATEXVERSION" val="160"/>
  <p:tag name="LATEXADDIN" val="\documentclass{article}&#10;\usepackage{amsmath}&#10;\pagestyle{empty}&#10;\begin{document}&#10;&#10;$$\ddot{r}=\frac{2\dot{r}^2}{g(v,r_{+})(r_{+}-r_{-})^3}\frac{-r'_{+}(v)}{|r-r_{+}|^{2}}+\mathcal{O}\left(\frac{1}{|r-r_{+}|}\right)$$&#10;&#10;&#10;\end{document}"/>
  <p:tag name="IGUANATEXSIZE" val="20"/>
  <p:tag name="IGUANATEXCURSOR" val="20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5516"/>
  <p:tag name="ORIGINALWIDTH" val="49.67788"/>
  <p:tag name="OUTPUTTYPE" val="SVG"/>
  <p:tag name="IGUANATEXVERSION" val="160"/>
  <p:tag name="LATEXADDIN" val="\documentclass{article}&#10;\usepackage{amsmath}&#10;\pagestyle{empty}&#10;\begin{document}&#10;&#10;$$\dot{r}=-\sqrt{-f}$$&#10;&#10;&#10;\end{document}"/>
  <p:tag name="IGUANATEXSIZE" val="20"/>
  <p:tag name="IGUANATEXCURSOR" val="10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111.3831"/>
  <p:tag name="OUTPUTTYPE" val="SVG"/>
  <p:tag name="IGUANATEXVERSION" val="160"/>
  <p:tag name="LATEXADDIN" val="\documentclass{article}&#10;\usepackage{amsmath}&#10;\pagestyle{empty}&#10;\begin{document}&#10;&#10;$$\dot{v}=\frac{\dot{r}-\sqrt{\dot{r}^2+f}}{f}, \quad \dot{r}&lt;0$$&#10;&#10;&#10;\end{document}"/>
  <p:tag name="IGUANATEXSIZE" val="20"/>
  <p:tag name="IGUANATEXCURSOR" val="10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LATEXADDIN" val="\documentclass{article}&#10;\usepackage{amsmath}&#10;\pagestyle{empty}&#10;\begin{document}&#10;&#10;$$\dot{v}=\frac{\dot{r}-\sqrt{\dot{r}^2+f}}{f}, \quad \dot{r}&lt;0$$&#10;&#10;&#10;\end{document}"/>
  <p:tag name="IGUANATEXSIZE" val="20"/>
  <p:tag name="IGUANATEXCURSOR" val="10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354215"/>
  <p:tag name="EMFCHILD" val="True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59583"/>
  <p:tag name="EMFCHILD" val="True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3"/>
  <p:tag name="EMFCHILD" val="True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.060201"/>
  <p:tag name="EMFCHILD" val="True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25872"/>
  <p:tag name="EMFCHILD" val="True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24616"/>
  <p:tag name="EMFCHILD" val="True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3"/>
  <p:tag name="EMFCHILD" val="True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68781"/>
  <p:tag name="EMFCHILD" val="True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3"/>
  <p:tag name="EMFCHILD" val="True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4"/>
  <p:tag name="EMFCHILD" val="True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03767"/>
  <p:tag name="EMFCHILD" val="True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4"/>
  <p:tag name="EMFCHILD" val="True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49016"/>
  <p:tag name="ORIGINALWIDTH" val="1.160434"/>
  <p:tag name="EMFCHILD" val="True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"/>
  <p:tag name="EMFCHILD" val="True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3"/>
  <p:tag name="EMFCHILD" val="True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20512"/>
  <p:tag name="ORIGINALWIDTH" val="6.060201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748"/>
  <p:tag name="ORIGINALWIDTH" val="4.175711"/>
  <p:tag name="EMFCHILD" val="True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7685"/>
  <p:tag name="LATEXADDIN" val="\documentclass{article}&#10;\usepackage{amsmath}&#10;\pagestyle{empty}&#10;\begin{document}&#10;&#10;$$\dot{r}=-\sqrt{-f}$$&#10;&#10;&#10;\end{document}"/>
  <p:tag name="IGUANATEXSIZE" val="20"/>
  <p:tag name="IGUANATEXCURSOR" val="10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96142"/>
  <p:tag name="EMFCHILD" val="True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92756"/>
  <p:tag name="EMFCHILD" val="True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49252"/>
  <p:tag name="EMFCHILD" val="True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5516"/>
  <p:tag name="ORIGINALWIDTH" val="9.158504"/>
  <p:tag name="EMFCHILD" val="True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3.83846"/>
  <p:tag name="EMFCHILD" val="True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49252"/>
  <p:tag name="EMFCHILD" val="True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5.022047"/>
  <p:tag name="EMFCHILD" val="True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9626"/>
  <p:tag name="ORIGINALWIDTH" val="2.91563"/>
  <p:tag name="LATEXADDIN" val="\documentclass{article}&#10;\usepackage{amsmath}&#10;\pagestyle{empty}&#10;\begin{document}&#10;&#10;$$\ddot{r}=\frac{2\dot{r}^2}{g(v,r_{+})(r_{+}-r_{-})^3}\frac{-r'_{+}(v)}{|r-r_{+}|^{2}}+\mathcal{O}\left(\frac{1}{|r-r_{+}|}\right)$$&#10;&#10;&#10;\end{document}"/>
  <p:tag name="IGUANATEXSIZE" val="20"/>
  <p:tag name="IGUANATEXCURSOR" val="20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3.08244"/>
  <p:tag name="EMFCHILD" val="True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7401"/>
  <p:tag name="EMFCHILD" val="True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3.970433"/>
  <p:tag name="EMFCHILD" val="True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64724"/>
  <p:tag name="EMFCHILD" val="True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8818"/>
  <p:tag name="EMFCHILD" val="True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80.21039"/>
  <p:tag name="EMFCHILD" val="True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6748"/>
  <p:tag name="EMFCHILD" val="True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8622"/>
  <p:tag name="EMFCHILD" val="True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8464"/>
  <p:tag name="EMFCHIL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78.8219"/>
  <p:tag name="OUTPUTTYPE" val="SVG"/>
  <p:tag name="IGUANATEXVERSION" val="160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4252"/>
  <p:tag name="EMFCHILD" val="True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5"/>
  <p:tag name="ORIGINALWIDTH" val="5.126732"/>
  <p:tag name="EMFCHILD" val="True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8622"/>
  <p:tag name="EMFCHILD" val="True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8622"/>
  <p:tag name="EMFCHILD" val="True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5"/>
  <p:tag name="ORIGINALWIDTH" val="5.126732"/>
  <p:tag name="EMFCHILD" val="True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0039"/>
  <p:tag name="EMFCHILD" val="True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8779"/>
  <p:tag name="EMFCHIL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51.31831"/>
  <p:tag name="OUTPUTTYPE" val="SVG"/>
  <p:tag name="IGUANATEXVERSION" val="160"/>
  <p:tag name="LATEXADDIN" val="\documentclass{article}&#10;\usepackage{amsmath}&#10;\pagestyle{empty}&#10;\begin{document}&#10;&#10;$$h_{+}(v,r)=0$$&#10;&#10;&#10;\end{document}"/>
  <p:tag name="IGUANATEXSIZE" val="20"/>
  <p:tag name="IGUANATEXCURSOR" val="9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8622"/>
  <p:tag name="EMFCHILD" val="True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04212"/>
  <p:tag name="EMFCHILD" val="True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0039"/>
  <p:tag name="EMFCHILD" val="True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2"/>
  <p:tag name="ORIGINALWIDTH" val="1.748386"/>
  <p:tag name="EMFCHILD" val="True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5"/>
  <p:tag name="ORIGINALWIDTH" val="5.126732"/>
  <p:tag name="EMFCHILD" val="True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8622"/>
  <p:tag name="EMFCHILD" val="True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68464"/>
  <p:tag name="EMFCHILD" val="True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8622"/>
  <p:tag name="EMFCHILD" val="True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38.01649"/>
  <p:tag name="EMFCHIL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8685"/>
  <p:tag name="ORIGINALWIDTH" val="274.5105"/>
  <p:tag name="OUTPUTTYPE" val="SVG"/>
  <p:tag name="IGUANATEXVERSION" val="160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80314"/>
  <p:tag name="EMFCHILD" val="True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0039"/>
  <p:tag name="EMFCHILD" val="True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5"/>
  <p:tag name="ORIGINALWIDTH" val="5.126732"/>
  <p:tag name="EMFCHILD" val="True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80314"/>
  <p:tag name="EMFCHILD" val="True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8818"/>
  <p:tag name="EMFCHILD" val="True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17401"/>
  <p:tag name="EMFCHILD" val="True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7.164684"/>
  <p:tag name="EMFCHILD" val="True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4.895865"/>
  <p:tag name="EMFCHIL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3.283818"/>
  <p:tag name="EMFCHILD" val="True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33.55236"/>
  <p:tag name="EMFCHILD" val="True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80314"/>
  <p:tag name="EMFCHILD" val="True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0039"/>
  <p:tag name="EMFCHILD" val="True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0039"/>
  <p:tag name="EMFCHILD" val="True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5"/>
  <p:tag name="ORIGINALWIDTH" val="5.126732"/>
  <p:tag name="EMFCHILD" val="True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80314"/>
  <p:tag name="EMFCHILD" val="True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4.895865"/>
  <p:tag name="EMFCHILD" val="True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18307"/>
  <p:tag name="ORIGINALWIDTH" val="1.077559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47795"/>
  <p:tag name="ORIGINALWIDTH" val="6.578465"/>
  <p:tag name="EMFCHILD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669582"/>
  <p:tag name="EMFCHILD" val="True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4.098858"/>
  <p:tag name="EMFCHILD" val="True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92"/>
  <p:tag name="ORIGINALWIDTH" val="6.697165"/>
  <p:tag name="EMFCHILD" val="True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39842"/>
  <p:tag name="EMFCHILD" val="True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8307"/>
  <p:tag name="ORIGINALWIDTH" val="22.59169"/>
  <p:tag name="OUTPUTTYPE" val="SVG"/>
  <p:tag name="IGUANATEXVERSION" val="160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1467"/>
  <p:tag name="ORIGINALWIDTH" val="229.9674"/>
  <p:tag name="OUTPUTTYPE" val="SVG"/>
  <p:tag name="IGUANATEXVERSION" val="160"/>
  <p:tag name="LATEXADDIN" val="\documentclass{article}&#10;\usepackage{amsmath}&#10;\pagestyle{empty}&#10;\begin{document}&#10;&#10;$$\ddot{r}=-\frac{1}{2}g(v,r_{+})(r_{+}-r_{-})^3\left(1+\frac{r'_{+}(v)}{4\dot{r}^2}\right)+\mathcal{O}\left(r-r_{+}\right)$$&#10;&#10;&#10;\end{document}"/>
  <p:tag name="IGUANATEXSIZE" val="20"/>
  <p:tag name="IGUANATEXCURSOR" val="19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5516"/>
  <p:tag name="ORIGINALWIDTH" val="49.67788"/>
  <p:tag name="OUTPUTTYPE" val="SVG"/>
  <p:tag name="IGUANATEXVERSION" val="160"/>
  <p:tag name="LATEXADDIN" val="\documentclass{article}&#10;\usepackage{amsmath}&#10;\pagestyle{empty}&#10;\begin{document}&#10;&#10;$$\dot{r}=-\sqrt{-f}$$&#10;&#10;&#10;\end{document}"/>
  <p:tag name="IGUANATEXSIZE" val="20"/>
  <p:tag name="IGUANATEXCURSOR" val="10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111.3831"/>
  <p:tag name="OUTPUTTYPE" val="SVG"/>
  <p:tag name="IGUANATEXVERSION" val="160"/>
  <p:tag name="LATEXADDIN" val="\documentclass{article}&#10;\usepackage{amsmath}&#10;\pagestyle{empty}&#10;\begin{document}&#10;&#10;$$\dot{v}=\frac{\dot{r}+\sqrt{\dot{r}^2+f}}{f}, \quad \dot{r}&lt;0$$&#10;&#10;&#10;\end{document}"/>
  <p:tag name="IGUANATEXSIZE" val="20"/>
  <p:tag name="IGUANATEXCURSOR" val="10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1"/>
  <p:tag name="LATEXADDIN" val="\documentclass{article}&#10;\usepackage{amsmath}&#10;\pagestyle{empty}&#10;\begin{document}&#10;&#10;$$\dot{v}=\frac{\dot{r}+\sqrt{\dot{r}^2+f}}{f}, \quad \dot{r}&lt;0$$&#10;&#10;&#10;\end{document}"/>
  <p:tag name="IGUANATEXSIZE" val="20"/>
  <p:tag name="IGUANATEXCURSOR" val="10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354217"/>
  <p:tag name="EMFCHILD" val="True"/>
</p:tagLst>
</file>

<file path=ppt/tags/tag1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595833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1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1"/>
  <p:tag name="EMFCHILD" val="True"/>
</p:tagLst>
</file>

<file path=ppt/tags/tag1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5"/>
  <p:tag name="EMFCHILD" val="True"/>
</p:tagLst>
</file>

<file path=ppt/tags/tag1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33"/>
  <p:tag name="EMFCHILD" val="True"/>
</p:tagLst>
</file>

<file path=ppt/tags/tag1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25875"/>
  <p:tag name="EMFCHILD" val="True"/>
</p:tagLst>
</file>

<file path=ppt/tags/tag1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24617"/>
  <p:tag name="EMFCHILD" val="True"/>
</p:tagLst>
</file>

<file path=ppt/tags/tag1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1"/>
  <p:tag name="EMFCHILD" val="True"/>
</p:tagLst>
</file>

<file path=ppt/tags/tag1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5"/>
  <p:tag name="EMFCHILD" val="True"/>
</p:tagLst>
</file>

<file path=ppt/tags/tag1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68782"/>
  <p:tag name="EMFCHILD" val="True"/>
</p:tagLst>
</file>

<file path=ppt/tags/tag1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33"/>
  <p:tag name="EMFCHILD" val="True"/>
</p:tagLst>
</file>

<file path=ppt/tags/tag1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6"/>
  <p:tag name="EMFCHIL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393"/>
  <p:tag name="ORIGINALWIDTH" val="6.63116"/>
  <p:tag name="EMFCHILD" val="True"/>
</p:tagLst>
</file>

<file path=ppt/tags/tag1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03769"/>
  <p:tag name="EMFCHILD" val="True"/>
</p:tagLst>
</file>

<file path=ppt/tags/tag1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6"/>
  <p:tag name="EMFCHILD" val="True"/>
</p:tagLst>
</file>

<file path=ppt/tags/tag1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49016"/>
  <p:tag name="ORIGINALWIDTH" val="1.160434"/>
  <p:tag name="EMFCHILD" val="True"/>
</p:tagLst>
</file>

<file path=ppt/tags/tag1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1"/>
  <p:tag name="EMFCHILD" val="True"/>
</p:tagLst>
</file>

<file path=ppt/tags/tag1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5"/>
  <p:tag name="EMFCHILD" val="True"/>
</p:tagLst>
</file>

<file path=ppt/tags/tag1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20512"/>
  <p:tag name="ORIGINALWIDTH" val="6.060203"/>
  <p:tag name="EMFCHILD" val="True"/>
</p:tagLst>
</file>

<file path=ppt/tags/tag1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748"/>
  <p:tag name="ORIGINALWIDTH" val="4.175673"/>
  <p:tag name="EMFCHILD" val="True"/>
</p:tagLst>
</file>

<file path=ppt/tags/tag1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7685"/>
  <p:tag name="LATEXADDIN" val="\documentclass{article}&#10;\usepackage{amsmath}&#10;\pagestyle{empty}&#10;\begin{document}&#10;&#10;$$\dot{r}=-\sqrt{-f}$$&#10;&#10;&#10;\end{document}"/>
  <p:tag name="IGUANATEXSIZE" val="20"/>
  <p:tag name="IGUANATEXCURSOR" val="10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96142"/>
  <p:tag name="EMFCHILD" val="True"/>
</p:tagLst>
</file>

<file path=ppt/tags/tag1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92756"/>
  <p:tag name="EMFCHILD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8237"/>
  <p:tag name="ORIGINALWIDTH" val="6.092685"/>
  <p:tag name="EMFCHILD" val="True"/>
</p:tagLst>
</file>

<file path=ppt/tags/tag1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49252"/>
  <p:tag name="EMFCHILD" val="True"/>
</p:tagLst>
</file>

<file path=ppt/tags/tag1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5516"/>
  <p:tag name="ORIGINALWIDTH" val="9.158504"/>
  <p:tag name="EMFCHILD" val="True"/>
</p:tagLst>
</file>

<file path=ppt/tags/tag1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3.83846"/>
  <p:tag name="EMFCHILD" val="True"/>
</p:tagLst>
</file>

<file path=ppt/tags/tag1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49252"/>
  <p:tag name="EMFCHILD" val="True"/>
</p:tagLst>
</file>

<file path=ppt/tags/tag1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5.022047"/>
  <p:tag name="EMFCHILD" val="True"/>
</p:tagLst>
</file>

<file path=ppt/tags/tag1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962602"/>
  <p:tag name="ORIGINALWIDTH" val="2.919015"/>
  <p:tag name="LATEXADDIN" val="\documentclass{article}&#10;\usepackage{amsmath}&#10;\pagestyle{empty}&#10;\begin{document}&#10;&#10;$$\ddot{r}=-\frac{1}{2}g(v,r_{+})(r_{+}-r_{-})^3\left(1+\frac{r'_{+}(v)}{4\dot{r}^2}\right)+\mathcal{O}\left(r-r_{+}\right)$$&#10;&#10;&#10;\end{document}"/>
  <p:tag name="IGUANATEXSIZE" val="20"/>
  <p:tag name="IGUANATEXCURSOR" val="19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7"/>
  <p:tag name="EMFCHILD" val="True"/>
</p:tagLst>
</file>

<file path=ppt/tags/tag1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3.287637"/>
  <p:tag name="EMFCHILD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1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7"/>
  <p:tag name="ORIGINALWIDTH" val="4.981298"/>
  <p:tag name="EMFCHILD" val="True"/>
</p:tagLst>
</file>

<file path=ppt/tags/tag1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3.975078"/>
  <p:tag name="EMFCHILD" val="True"/>
</p:tagLst>
</file>

<file path=ppt/tags/tag1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9"/>
  <p:tag name="ORIGINALWIDTH" val="4.572834"/>
  <p:tag name="EMFCHILD" val="True"/>
</p:tagLst>
</file>

<file path=ppt/tags/tag1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299"/>
  <p:tag name="EMFCHILD" val="True"/>
</p:tagLst>
</file>

<file path=ppt/tags/tag1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5"/>
  <p:tag name="EMFCHILD" val="True"/>
</p:tagLst>
</file>

<file path=ppt/tags/tag1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299"/>
  <p:tag name="EMFCHILD" val="True"/>
</p:tagLst>
</file>

<file path=ppt/tags/tag1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299"/>
  <p:tag name="EMFCHILD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1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5"/>
  <p:tag name="EMFCHILD" val="True"/>
</p:tagLst>
</file>

<file path=ppt/tags/tag1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1"/>
  <p:tag name="EMFCHILD" val="True"/>
</p:tagLst>
</file>

<file path=ppt/tags/tag1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299"/>
  <p:tag name="EMFCHILD" val="True"/>
</p:tagLst>
</file>

<file path=ppt/tags/tag1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07952"/>
  <p:tag name="EMFCHILD" val="True"/>
</p:tagLst>
</file>

<file path=ppt/tags/tag1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4.901613"/>
  <p:tag name="EMFCHILD" val="True"/>
</p:tagLst>
</file>

<file path=ppt/tags/tag1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3.287637"/>
  <p:tag name="EMFCHILD" val="True"/>
</p:tagLst>
</file>

<file path=ppt/tags/tag1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25117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1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2"/>
  <p:tag name="ORIGINALWIDTH" val="1.750433"/>
  <p:tag name="EMFCHILD" val="True"/>
</p:tagLst>
</file>

<file path=ppt/tags/tag1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5"/>
  <p:tag name="EMFCHILD" val="True"/>
</p:tagLst>
</file>

<file path=ppt/tags/tag1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299"/>
  <p:tag name="EMFCHILD" val="True"/>
</p:tagLst>
</file>

<file path=ppt/tags/tag1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299"/>
  <p:tag name="EMFCHILD" val="True"/>
</p:tagLst>
</file>

<file path=ppt/tags/tag1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7"/>
  <p:tag name="ORIGINALWIDTH" val="24.04413"/>
  <p:tag name="EMFCHILD" val="True"/>
</p:tagLst>
</file>

<file path=ppt/tags/tag1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687"/>
  <p:tag name="ORIGINALWIDTH" val="4.413424"/>
  <p:tag name="EMFCHILD" val="True"/>
</p:tagLst>
</file>

<file path=ppt/tags/tag1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65984"/>
  <p:tag name="EMFCHILD" val="True"/>
</p:tagLst>
</file>

<file path=ppt/tags/tag1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1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8244"/>
  <p:tag name="EMFCHILD" val="True"/>
</p:tagLst>
</file>

<file path=ppt/tags/tag1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4.901613"/>
  <p:tag name="EMFCHILD" val="True"/>
</p:tagLst>
</file>

<file path=ppt/tags/tag1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25117"/>
  <p:tag name="EMFCHILD" val="True"/>
</p:tagLst>
</file>

<file path=ppt/tags/tag1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7"/>
  <p:tag name="ORIGINALWIDTH" val="7.173069"/>
  <p:tag name="EMFCHILD" val="True"/>
</p:tagLst>
</file>

<file path=ppt/tags/tag1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299"/>
  <p:tag name="EMFCHILD" val="True"/>
</p:tagLst>
</file>

<file path=ppt/tags/tag1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5"/>
  <p:tag name="EMFCHILD" val="True"/>
</p:tagLst>
</file>

<file path=ppt/tags/tag1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2.311299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1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18307"/>
  <p:tag name="ORIGINALWIDTH" val="1.077559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4.098858"/>
  <p:tag name="EMFCHILD" val="True"/>
</p:tagLst>
</file>

<file path=ppt/tags/tag1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92"/>
  <p:tag name="ORIGINALWIDTH" val="6.697165"/>
  <p:tag name="EMFCHILD" val="True"/>
</p:tagLst>
</file>

<file path=ppt/tags/tag1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39842"/>
  <p:tag name="EMFCHILD" val="True"/>
</p:tagLst>
</file>

<file path=ppt/tags/tag1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8307"/>
  <p:tag name="ORIGINALWIDTH" val="22.59169"/>
  <p:tag name="OUTPUTTYPE" val="SVG"/>
  <p:tag name="IGUANATEXVERSION" val="160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1193"/>
  <p:tag name="ORIGINALWIDTH" val="111.383"/>
  <p:tag name="OUTPUTTYPE" val="SVG"/>
  <p:tag name="IGUANATEXVERSION" val="160"/>
  <p:tag name="LATEXADDIN" val="\documentclass{article}&#10;\usepackage{amsmath}&#10;\pagestyle{empty}&#10;\begin{document}&#10;&#10;$$\dot{v}=\frac{\dot{r}+\sqrt{\dot{r}^2+f}}{f}, \quad \dot{r}&gt;0$$&#10;&#10;&#10;\end{document}"/>
  <p:tag name="IGUANATEXSIZE" val="20"/>
  <p:tag name="IGUANATEXCURSOR" val="10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1"/>
  <p:tag name="LATEXADDIN" val="\documentclass{article}&#10;\usepackage{amsmath}&#10;\pagestyle{empty}&#10;\begin{document}&#10;&#10;$$\dot{v}=\frac{\dot{r}+\sqrt{\dot{r}^2+f}}{f}, \quad \dot{r}&gt;0$$&#10;&#10;&#10;\end{document}"/>
  <p:tag name="IGUANATEXSIZE" val="20"/>
  <p:tag name="IGUANATEXCURSOR" val="10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354219"/>
  <p:tag name="EMFCHILD" val="True"/>
</p:tagLst>
</file>

<file path=ppt/tags/tag1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595836"/>
  <p:tag name="EMFCHILD" val="True"/>
</p:tagLst>
</file>

<file path=ppt/tags/tag1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1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1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7"/>
  <p:tag name="EMFCHILD" val="True"/>
</p:tagLst>
</file>

<file path=ppt/tags/tag1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36"/>
  <p:tag name="EMFCHILD" val="True"/>
</p:tagLst>
</file>

<file path=ppt/tags/tag1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559"/>
  <p:tag name="ORIGINALWIDTH" val="9.025879"/>
  <p:tag name="EMFCHILD" val="True"/>
</p:tagLst>
</file>

<file path=ppt/tags/tag1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27.24614"/>
  <p:tag name="EMFCHILD" val="True"/>
</p:tagLst>
</file>

<file path=ppt/tags/tag1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1"/>
  <p:tag name="EMFCHILD" val="True"/>
</p:tagLst>
</file>

<file path=ppt/tags/tag1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7"/>
  <p:tag name="EMFCHILD" val="True"/>
</p:tagLst>
</file>

<file path=ppt/tags/tag1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68784"/>
  <p:tag name="EMFCHILD" val="True"/>
</p:tagLst>
</file>

<file path=ppt/tags/tag1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595836"/>
  <p:tag name="EMFCHILD" val="True"/>
</p:tagLst>
</file>

<file path=ppt/tags/tag1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7"/>
  <p:tag name="EMFCHILD" val="True"/>
</p:tagLst>
</file>

<file path=ppt/tags/tag1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03767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6"/>
  <p:tag name="ORIGINALWIDTH" val="4.105355"/>
  <p:tag name="EMFCHILD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1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75316"/>
  <p:tag name="ORIGINALWIDTH" val="4.949337"/>
  <p:tag name="EMFCHILD" val="True"/>
</p:tagLst>
</file>

<file path=ppt/tags/tag1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49016"/>
  <p:tag name="ORIGINALWIDTH" val="1.160435"/>
  <p:tag name="EMFCHILD" val="True"/>
</p:tagLst>
</file>

<file path=ppt/tags/tag1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3"/>
  <p:tag name="ORIGINALWIDTH" val="1.061261"/>
  <p:tag name="EMFCHILD" val="True"/>
</p:tagLst>
</file>

<file path=ppt/tags/tag1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4.036817"/>
  <p:tag name="EMFCHILD" val="True"/>
</p:tagLst>
</file>

<file path=ppt/tags/tag1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20512"/>
  <p:tag name="ORIGINALWIDTH" val="6.060205"/>
  <p:tag name="EMFCHILD" val="True"/>
</p:tagLst>
</file>

<file path=ppt/tags/tag1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748"/>
  <p:tag name="ORIGINALWIDTH" val="4.175675"/>
  <p:tag name="EMFCHILD" val="True"/>
</p:tagLst>
</file>

<file path=ppt/tags/tag1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18307"/>
  <p:tag name="ORIGINALWIDTH" val="1.077559"/>
  <p:tag name="LATEXADDIN" val="\documentclass{article}&#10;\usepackage{amsmath}&#10;\pagestyle{empty}&#10;\begin{document}&#10;&#10;$$\dot{r}=0$$&#10;&#10;&#10;\end{document}"/>
  <p:tag name="IGUANATEXSIZE" val="20"/>
  <p:tag name="IGUANATEXCURSOR" val="9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4.098858"/>
  <p:tag name="EMFCHILD" val="True"/>
</p:tagLst>
</file>

<file path=ppt/tags/tag1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92"/>
  <p:tag name="ORIGINALWIDTH" val="6.697165"/>
  <p:tag name="EMFCHILD" val="True"/>
</p:tagLst>
</file>

<file path=ppt/tags/tag1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39842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1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21339"/>
  <p:tag name="ORIGINALWIDTH" val="60.59779"/>
  <p:tag name="OUTPUTTYPE" val="SVG"/>
  <p:tag name="IGUANATEXVERSION" val="160"/>
  <p:tag name="LATEXADDIN" val="\documentclass{article}&#10;\usepackage{amsmath}&#10;\usepackage{tensor}&#10;\pagestyle{empty}&#10;\begin{document}&#10;&#10;$$\rho_{A}=T_{\mu\nu}u^{\mu}u^{\nu}$$&#10;&#10;&#10;\end{document}"/>
  <p:tag name="IGUANATEXSIZE" val="20"/>
  <p:tag name="IGUANATEXCURSOR" val="13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91496"/>
  <p:tag name="ORIGINALWIDTH" val="4.66441"/>
  <p:tag name="LATEXADDIN" val="\documentclass{article}&#10;\usepackage{amsmath}&#10;\usepackage{tensor}&#10;\pagestyle{empty}&#10;\begin{document}&#10;&#10;$$\rho_{A}=T_{\mu\nu}u^{\mu}u^{\nu}$$&#10;&#10;&#10;\end{document}"/>
  <p:tag name="IGUANATEXSIZE" val="20"/>
  <p:tag name="IGUANATEXCURSOR" val="13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8032"/>
  <p:tag name="ORIGINALWIDTH" val="5.208937"/>
  <p:tag name="EMFCHILD" val="True"/>
</p:tagLst>
</file>

<file path=ppt/tags/tag1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571693"/>
  <p:tag name="EMFCHILD" val="True"/>
</p:tagLst>
</file>

<file path=ppt/tags/tag1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6063"/>
  <p:tag name="ORIGINALWIDTH" val="6.719961"/>
  <p:tag name="EMFCHILD" val="True"/>
</p:tagLst>
</file>

<file path=ppt/tags/tag1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61"/>
  <p:tag name="ORIGINALWIDTH" val="4.122874"/>
  <p:tag name="EMFCHILD" val="True"/>
</p:tagLst>
</file>

<file path=ppt/tags/tag1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8543"/>
  <p:tag name="ORIGINALWIDTH" val="3.55563"/>
  <p:tag name="EMFCHILD" val="True"/>
</p:tagLst>
</file>

<file path=ppt/tags/tag1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5.079488"/>
  <p:tag name="EMFCHILD" val="True"/>
</p:tagLst>
</file>

<file path=ppt/tags/tag1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61"/>
  <p:tag name="ORIGINALWIDTH" val="4.122874"/>
  <p:tag name="EMFCHILD" val="True"/>
</p:tagLst>
</file>

<file path=ppt/tags/tag1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5.079488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91646"/>
  <p:tag name="ORIGINALWIDTH" val="4.975873"/>
  <p:tag name="EMFCHILD" val="True"/>
</p:tagLst>
</file>

<file path=ppt/tags/tag1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8543"/>
  <p:tag name="ORIGINALWIDTH" val="3.55563"/>
  <p:tag name="EMFCHILD" val="True"/>
</p:tagLst>
</file>

<file path=ppt/tags/tag1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40291"/>
  <p:tag name="ORIGINALWIDTH" val="201.3529"/>
  <p:tag name="OUTPUTTYPE" val="SVG"/>
  <p:tag name="IGUANATEXVERSION" val="160"/>
  <p:tag name="LATEXADDIN" val="\documentclass{article}&#10;\usepackage{amsmath}&#10;\pagestyle{empty}&#10;\begin{document}&#10;&#10;$$\ddot{r}=\frac{(-1)^{a+b}2a\dot{r}^2}{g(v,r_{-})}\frac{r'_{-}(v)}{|r-r_{-}|^{a+1}}+\mathcal{O}\left(\frac{1}{|r-r_{-}|^a}\right)$$&#10;&#10;&#10;\end{document}"/>
  <p:tag name="IGUANATEXSIZE" val="20"/>
  <p:tag name="IGUANATEXCURSOR" val="21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44019"/>
  <p:tag name="ORIGINALWIDTH" val="178.1766"/>
  <p:tag name="OUTPUTTYPE" val="SVG"/>
  <p:tag name="IGUANATEXVERSION" val="160"/>
  <p:tag name="LATEXADDIN" val="\documentclass{article}&#10;\usepackage{amsmath}&#10;\pagestyle{empty}&#10;\begin{document}&#10;&#10;$$\ddot{r}=\frac{2b\dot{r}^2}{g(v,r_{+})}\frac{-r'_{+}(v)}{|r-r_{+}|^{b+1}}+\mathcal{O}\left(\frac{1}{|r-r_{+}|^b}\right)$$&#10;&#10;&#10;\end{document}"/>
  <p:tag name="IGUANATEXSIZE" val="20"/>
  <p:tag name="IGUANATEXCURSOR" val="12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3953"/>
  <p:tag name="ORIGINALWIDTH" val="238.9793"/>
  <p:tag name="OUTPUTTYPE" val="SVG"/>
  <p:tag name="IGUANATEXVERSION" val="160"/>
  <p:tag name="LATEXADDIN" val="\documentclass{article}&#10;\usepackage{amsmath}&#10;\pagestyle{empty}&#10;\begin{document}&#10;&#10;$$f(v,r)=g(v,r)\left(r-r_{-}(v)\right)^{a}\left(r-r_{+}(v)\right)^{b}, \quad g(v,r)&gt;0$$&#10;&#10;&#10;\end{document}"/>
  <p:tag name="IGUANATEXSIZE" val="20"/>
  <p:tag name="IGUANATEXCURSOR" val="16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46138"/>
  <p:tag name="ORIGINALWIDTH" val="97.08337"/>
  <p:tag name="OUTPUTTYPE" val="SVG"/>
  <p:tag name="IGUANATEXVERSION" val="160"/>
  <p:tag name="LATEXADDIN" val="\documentclass{article}&#10;\usepackage{amsmath}&#10;\usepackage{tensor}&#10;\pagestyle{empty}&#10;\begin{document}&#10;&#10;$$\ddot{r}=\frac{1}{2}\left(\partial_{v}f\right)\dot{v}^2-\frac{1}{2}\partial_{r}f$$&#10;&#10;&#10;\end{document}"/>
  <p:tag name="IGUANATEXSIZE" val="20"/>
  <p:tag name="IGUANATEXCURSOR" val="17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46138"/>
  <p:tag name="ORIGINALWIDTH" val="69.47803"/>
  <p:tag name="OUTPUTTYPE" val="SVG"/>
  <p:tag name="IGUANATEXVERSION" val="160"/>
  <p:tag name="LATEXADDIN" val="\documentclass{article}&#10;\usepackage{amsmath}&#10;\usepackage{tensor}&#10;\pagestyle{empty}&#10;\begin{document}&#10;&#10;$$\ddot{v}=-\frac{1}{2}\left(\partial_{r}f\right)\dot{v}^2$$&#10;&#10;&#10;\end{document}"/>
  <p:tag name="IGUANATEXSIZE" val="20"/>
  <p:tag name="IGUANATEXCURSOR" val="15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1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8701"/>
  <p:tag name="ORIGINALWIDTH" val="2.950748"/>
  <p:tag name="LATEXADDIN" val="\documentclass{article}&#10;\usepackage{amsmath}&#10;\usepackage{tensor}&#10;\pagestyle{empty}&#10;\begin{document}&#10;&#10;$$\ddot{v}=-\frac{1}{2}\left(\partial_{r}f\right)\dot{v}^2$$&#10;&#10;&#10;\end{document}"/>
  <p:tag name="IGUANATEXSIZE" val="20"/>
  <p:tag name="IGUANATEXCURSOR" val="15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8"/>
  <p:tag name="ORIGINALWIDTH" val="4.421103"/>
  <p:tag name="EMFCHILD" val="True"/>
</p:tagLst>
</file>

<file path=ppt/tags/tag1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60394"/>
  <p:tag name="ORIGINALWIDTH" val="6.697165"/>
  <p:tag name="EMFCHILD" val="True"/>
</p:tagLst>
</file>

<file path=ppt/tags/tag1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6.153307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1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31"/>
  <p:tag name="ORIGINALWIDTH" val="3.323386"/>
  <p:tag name="EMFCHILD" val="True"/>
</p:tagLst>
</file>

<file path=ppt/tags/tag1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5.035472"/>
  <p:tag name="EMFCHILD" val="True"/>
</p:tagLst>
</file>

<file path=ppt/tags/tag1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31"/>
  <p:tag name="ORIGINALWIDTH" val="4.018268"/>
  <p:tag name="EMFCHILD" val="True"/>
</p:tagLst>
</file>

<file path=ppt/tags/tag1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8716"/>
  <p:tag name="ORIGINALWIDTH" val="2.336417"/>
  <p:tag name="EMFCHILD" val="True"/>
</p:tagLst>
</file>

<file path=ppt/tags/tag1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44331"/>
  <p:tag name="ORIGINALWIDTH" val="5.297284"/>
  <p:tag name="EMFCHILD" val="True"/>
</p:tagLst>
</file>

<file path=ppt/tags/tag1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4488"/>
  <p:tag name="ORIGINALWIDTH" val="3.278071"/>
  <p:tag name="EMFCHILD" val="True"/>
</p:tagLst>
</file>

<file path=ppt/tags/tag1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179292"/>
  <p:tag name="ORIGINALWIDTH" val="5.025354"/>
  <p:tag name="EMFCHILD" val="True"/>
</p:tagLst>
</file>

<file path=ppt/tags/tag1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8716"/>
  <p:tag name="ORIGINALWIDTH" val="2.336417"/>
  <p:tag name="EMFCHILD" val="True"/>
</p:tagLst>
</file>

<file path=ppt/tags/tag1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9213"/>
  <p:tag name="ORIGINALWIDTH" val="1.077559"/>
  <p:tag name="EMFCHILD" val="True"/>
</p:tagLst>
</file>

<file path=ppt/tags/tag1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8"/>
  <p:tag name="ORIGINALWIDTH" val="4.421103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1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8504"/>
  <p:tag name="ORIGINALWIDTH" val="3.115945"/>
  <p:tag name="EMFCHILD" val="True"/>
</p:tagLst>
</file>

<file path=ppt/tags/tag1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08701"/>
  <p:tag name="ORIGINALWIDTH" val="2.934094"/>
  <p:tag name="LATEXADDIN" val="\documentclass{article}&#10;\usepackage{amsmath}&#10;\usepackage{tensor}&#10;\pagestyle{empty}&#10;\begin{document}&#10;&#10;$$\ddot{r}=\frac{1}{2}\left(\partial_{v}f\right)\dot{v}^2-\frac{1}{2}\partial_{r}f$$&#10;&#10;&#10;\end{document}"/>
  <p:tag name="IGUANATEXSIZE" val="20"/>
  <p:tag name="IGUANATEXCURSOR" val="17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9"/>
  <p:tag name="ORIGINALWIDTH" val="4.075669"/>
  <p:tag name="EMFCHILD" val="True"/>
</p:tagLst>
</file>

<file path=ppt/tags/tag1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60394"/>
  <p:tag name="ORIGINALWIDTH" val="6.65929"/>
  <p:tag name="EMFCHILD" val="True"/>
</p:tagLst>
</file>

<file path=ppt/tags/tag1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32"/>
  <p:tag name="ORIGINALWIDTH" val="3.304606"/>
  <p:tag name="EMFCHILD" val="True"/>
</p:tagLst>
</file>

<file path=ppt/tags/tag1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5.007008"/>
  <p:tag name="EMFCHILD" val="True"/>
</p:tagLst>
</file>

<file path=ppt/tags/tag1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32"/>
  <p:tag name="ORIGINALWIDTH" val="3.995551"/>
  <p:tag name="EMFCHILD" val="True"/>
</p:tagLst>
</file>

<file path=ppt/tags/tag1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8717"/>
  <p:tag name="ORIGINALWIDTH" val="2.323228"/>
  <p:tag name="EMFCHILD" val="True"/>
</p:tagLst>
</file>

<file path=ppt/tags/tag1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44332"/>
  <p:tag name="ORIGINALWIDTH" val="5.267323"/>
  <p:tag name="EMFCHILD" val="True"/>
</p:tagLst>
</file>

<file path=ppt/tags/tag1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91575"/>
  <p:tag name="ORIGINALWIDTH" val="3.41374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1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179293"/>
  <p:tag name="ORIGINALWIDTH" val="4.996968"/>
  <p:tag name="EMFCHILD" val="True"/>
</p:tagLst>
</file>

<file path=ppt/tags/tag1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8717"/>
  <p:tag name="ORIGINALWIDTH" val="2.323228"/>
  <p:tag name="EMFCHILD" val="True"/>
</p:tagLst>
</file>

<file path=ppt/tags/tag1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9213"/>
  <p:tag name="ORIGINALWIDTH" val="1.071496"/>
  <p:tag name="EMFCHILD" val="True"/>
</p:tagLst>
</file>

<file path=ppt/tags/tag1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89"/>
  <p:tag name="ORIGINALWIDTH" val="4.396141"/>
  <p:tag name="EMFCHILD" val="True"/>
</p:tagLst>
</file>

<file path=ppt/tags/tag1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8504"/>
  <p:tag name="ORIGINALWIDTH" val="3.098307"/>
  <p:tag name="EMFCHILD" val="True"/>
</p:tagLst>
</file>

<file path=ppt/tags/tag1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6.118542"/>
  <p:tag name="EMFCHILD" val="True"/>
</p:tagLst>
</file>

<file path=ppt/tags/tag1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32"/>
  <p:tag name="ORIGINALWIDTH" val="3.304606"/>
  <p:tag name="EMFCHILD" val="True"/>
</p:tagLst>
</file>

<file path=ppt/tags/tag1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646"/>
  <p:tag name="ORIGINALWIDTH" val="5.007008"/>
  <p:tag name="EMFCHILD" val="True"/>
</p:tagLst>
</file>

<file path=ppt/tags/tag1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32"/>
  <p:tag name="ORIGINALWIDTH" val="3.995551"/>
  <p:tag name="EMFCHILD" val="True"/>
</p:tagLst>
</file>

<file path=ppt/tags/tag1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44332"/>
  <p:tag name="ORIGINALWIDTH" val="5.267323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1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4489"/>
  <p:tag name="ORIGINALWIDTH" val="3.259527"/>
  <p:tag name="EMFCHILD" val="True"/>
</p:tagLst>
</file>

<file path=ppt/tags/tag1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179293"/>
  <p:tag name="ORIGINALWIDTH" val="4.996968"/>
  <p:tag name="EMFCHILD" val="True"/>
</p:tagLst>
</file>

<file path=ppt/tags/tag1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71338"/>
  <p:tag name="LATEXADDIN" val="\documentclass{article}&#10;\usepackage{amsmath}&#10;\pagestyle{empty}&#10;\begin{document}&#10;&#10;$$f(v,r)=g(v,r)\left(r-r_{-}(v)\right)^{a}\left(r-r_{+}(v)\right)^{b}, \quad g(v,r)&gt;0$$&#10;&#10;&#10;\end{document}"/>
  <p:tag name="IGUANATEXSIZE" val="20"/>
  <p:tag name="IGUANATEXCURSOR" val="16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1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7"/>
  <p:tag name="EMFCHILD" val="True"/>
</p:tagLst>
</file>

<file path=ppt/tags/tag1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1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14291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1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56653"/>
  <p:tag name="EMFCHILD" val="True"/>
</p:tagLst>
</file>

<file path=ppt/tags/tag1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4"/>
  <p:tag name="EMFCHILD" val="True"/>
</p:tagLst>
</file>

<file path=ppt/tags/tag1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1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6"/>
  <p:tag name="ORIGINALWIDTH" val="5.132716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1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2437"/>
  <p:tag name="EMFCHILD" val="True"/>
</p:tagLst>
</file>

<file path=ppt/tags/tag1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1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1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1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2"/>
  <p:tag name="EMFCHILD" val="True"/>
</p:tagLst>
</file>

<file path=ppt/tags/tag1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04959"/>
  <p:tag name="ORIGINALWIDTH" val="7.023623"/>
  <p:tag name="LATEXADDIN" val="\documentclass{article}&#10;\usepackage{amsmath}&#10;\usepackage{tensor}&#10;\pagestyle{empty}&#10;\begin{document}&#10;&#10;$$G_{\mu\nu}=8\pi \langle T_{\mu\nu}\rangle_{\psi}$$&#10;&#10;&#10;\end{document}"/>
  <p:tag name="IGUANATEXSIZE" val="20"/>
  <p:tag name="IGUANATEXCURSOR" val="15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61"/>
  <p:tag name="ORIGINALWIDTH" val="5.341929"/>
  <p:tag name="EMFCHILD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2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3"/>
  <p:tag name="EMFCHILD" val="True"/>
</p:tagLst>
</file>

<file path=ppt/tags/tag2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2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78308"/>
  <p:tag name="ORIGINALWIDTH" val="6.087164"/>
  <p:tag name="EMFCHILD" val="True"/>
</p:tagLst>
</file>

<file path=ppt/tags/tag2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94252"/>
  <p:tag name="EMFCHILD" val="True"/>
</p:tagLst>
</file>

<file path=ppt/tags/tag2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962595"/>
  <p:tag name="ORIGINALWIDTH" val="2.915001"/>
  <p:tag name="LATEXADDIN" val="\documentclass{article}&#10;\usepackage{amsmath}&#10;\pagestyle{empty}&#10;\begin{document}&#10;&#10;$$\ddot{r}=\frac{2b\dot{r}^2}{g(v,r_{+})}\frac{-r'_{+}(v)}{|r-r_{+}|^{b+1}}+\mathcal{O}\left(\frac{1}{|r-r_{+}|^b}\right)$$&#10;&#10;&#10;\end{document}"/>
  <p:tag name="IGUANATEXSIZE" val="20"/>
  <p:tag name="IGUANATEXCURSOR" val="12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049175"/>
  <p:tag name="EMFCHILD" val="True"/>
</p:tagLst>
</file>

<file path=ppt/tags/tag2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15987"/>
  <p:tag name="EMFCHILD" val="True"/>
</p:tagLst>
</file>

<file path=ppt/tags/tag2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7"/>
  <p:tag name="ORIGINALWIDTH" val="3.969568"/>
  <p:tag name="EMFCHILD" val="True"/>
</p:tagLst>
</file>

<file path=ppt/tags/tag2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3.661183"/>
  <p:tag name="EMFCHILD" val="True"/>
</p:tagLst>
</file>

<file path=ppt/tags/tag2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3"/>
  <p:tag name="ORIGINALWIDTH" val="1.064528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2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049175"/>
  <p:tag name="EMFCHILD" val="True"/>
</p:tagLst>
</file>

<file path=ppt/tags/tag2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9"/>
  <p:tag name="ORIGINALWIDTH" val="3.078151"/>
  <p:tag name="EMFCHILD" val="True"/>
</p:tagLst>
</file>

<file path=ppt/tags/tag2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4"/>
  <p:tag name="ORIGINALWIDTH" val="33.53486"/>
  <p:tag name="EMFCHILD" val="True"/>
</p:tagLst>
</file>

<file path=ppt/tags/tag2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5"/>
  <p:tag name="ORIGINALWIDTH" val="4.566498"/>
  <p:tag name="EMFCHILD" val="True"/>
</p:tagLst>
</file>

<file path=ppt/tags/tag2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308111"/>
  <p:tag name="EMFCHILD" val="True"/>
</p:tagLst>
</file>

<file path=ppt/tags/tag2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367522"/>
  <p:tag name="EMFCHILD" val="True"/>
</p:tagLst>
</file>

<file path=ppt/tags/tag2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8"/>
  <p:tag name="ORIGINALWIDTH" val="1.164016"/>
  <p:tag name="EMFCHILD" val="True"/>
</p:tagLst>
</file>

<file path=ppt/tags/tag2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049175"/>
  <p:tag name="EMFCHILD" val="True"/>
</p:tagLst>
</file>

<file path=ppt/tags/tag2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2"/>
  <p:tag name="ORIGINALWIDTH" val="5.125632"/>
  <p:tag name="EMFCHILD" val="True"/>
</p:tagLst>
</file>

<file path=ppt/tags/tag2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308111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3.978681"/>
  <p:tag name="EMFCHILD" val="True"/>
</p:tagLst>
</file>

<file path=ppt/tags/tag2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8"/>
  <p:tag name="ORIGINALWIDTH" val="6.078743"/>
  <p:tag name="EMFCHILD" val="True"/>
</p:tagLst>
</file>

<file path=ppt/tags/tag2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049175"/>
  <p:tag name="EMFCHILD" val="True"/>
</p:tagLst>
</file>

<file path=ppt/tags/tag2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"/>
  <p:tag name="ORIGINALWIDTH" val="1.747993"/>
  <p:tag name="EMFCHILD" val="True"/>
</p:tagLst>
</file>

<file path=ppt/tags/tag2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2"/>
  <p:tag name="ORIGINALWIDTH" val="5.125632"/>
  <p:tag name="EMFCHILD" val="True"/>
</p:tagLst>
</file>

<file path=ppt/tags/tag2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308111"/>
  <p:tag name="EMFCHILD" val="True"/>
</p:tagLst>
</file>

<file path=ppt/tags/tag2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367522"/>
  <p:tag name="EMFCHILD" val="True"/>
</p:tagLst>
</file>

<file path=ppt/tags/tag2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308111"/>
  <p:tag name="EMFCHILD" val="True"/>
</p:tagLst>
</file>

<file path=ppt/tags/tag2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4"/>
  <p:tag name="ORIGINALWIDTH" val="47.61459"/>
  <p:tag name="EMFCHILD" val="True"/>
</p:tagLst>
</file>

<file path=ppt/tags/tag2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0.3979529"/>
  <p:tag name="EMFCHILD" val="True"/>
</p:tagLst>
</file>

<file path=ppt/tags/tag2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049175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2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8"/>
  <p:tag name="ORIGINALWIDTH" val="6.078743"/>
  <p:tag name="EMFCHILD" val="True"/>
</p:tagLst>
</file>

<file path=ppt/tags/tag2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049175"/>
  <p:tag name="EMFCHILD" val="True"/>
</p:tagLst>
</file>

<file path=ppt/tags/tag2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2"/>
  <p:tag name="ORIGINALWIDTH" val="5.125632"/>
  <p:tag name="EMFCHILD" val="True"/>
</p:tagLst>
</file>

<file path=ppt/tags/tag2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0.3979529"/>
  <p:tag name="EMFCHILD" val="True"/>
</p:tagLst>
</file>

<file path=ppt/tags/tag2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5"/>
  <p:tag name="ORIGINALWIDTH" val="2.820474"/>
  <p:tag name="EMFCHILD" val="True"/>
</p:tagLst>
</file>

<file path=ppt/tags/tag2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2"/>
  <p:tag name="ORIGINALWIDTH" val="5.125632"/>
  <p:tag name="EMFCHILD" val="True"/>
</p:tagLst>
</file>

<file path=ppt/tags/tag2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9"/>
  <p:tag name="ORIGINALWIDTH" val="2.534962"/>
  <p:tag name="EMFCHILD" val="True"/>
</p:tagLst>
</file>

<file path=ppt/tags/tag2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7"/>
  <p:tag name="ORIGINALWIDTH" val="6.615987"/>
  <p:tag name="EMFCHILD" val="True"/>
</p:tagLst>
</file>

<file path=ppt/tags/tag2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2"/>
  <p:tag name="ORIGINALWIDTH" val="7.163192"/>
  <p:tag name="EMFCHILD" val="True"/>
</p:tagLst>
</file>

<file path=ppt/tags/tag2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5"/>
  <p:tag name="ORIGINALWIDTH" val="4.894845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2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7"/>
  <p:tag name="ORIGINALWIDTH" val="3.283112"/>
  <p:tag name="EMFCHILD" val="True"/>
</p:tagLst>
</file>

<file path=ppt/tags/tag2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4"/>
  <p:tag name="ORIGINALWIDTH" val="37.54131"/>
  <p:tag name="EMFCHILD" val="True"/>
</p:tagLst>
</file>

<file path=ppt/tags/tag2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0.3979529"/>
  <p:tag name="EMFCHILD" val="True"/>
</p:tagLst>
</file>

<file path=ppt/tags/tag2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049175"/>
  <p:tag name="EMFCHILD" val="True"/>
</p:tagLst>
</file>

<file path=ppt/tags/tag2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8"/>
  <p:tag name="ORIGINALWIDTH" val="6.078743"/>
  <p:tag name="EMFCHILD" val="True"/>
</p:tagLst>
</file>

<file path=ppt/tags/tag2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4.049175"/>
  <p:tag name="EMFCHILD" val="True"/>
</p:tagLst>
</file>

<file path=ppt/tags/tag2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2"/>
  <p:tag name="ORIGINALWIDTH" val="5.125632"/>
  <p:tag name="EMFCHILD" val="True"/>
</p:tagLst>
</file>

<file path=ppt/tags/tag2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0.3979529"/>
  <p:tag name="EMFCHILD" val="True"/>
</p:tagLst>
</file>

<file path=ppt/tags/tag2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5"/>
  <p:tag name="ORIGINALWIDTH" val="2.820474"/>
  <p:tag name="EMFCHILD" val="True"/>
</p:tagLst>
</file>

<file path=ppt/tags/tag2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5"/>
  <p:tag name="ORIGINALWIDTH" val="4.894845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2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862992"/>
  <p:tag name="ORIGINALWIDTH" val="2.922638"/>
  <p:tag name="LATEXADDIN" val="\documentclass{article}&#10;\usepackage{amsmath}&#10;\pagestyle{empty}&#10;\begin{document}&#10;&#10;$$\ddot{r}=\frac{(-1)^{a+b}2a\dot{r}^2}{g(v,r_{-})}\frac{r'_{-}(v)}{|r-r_{-}|^{a+1}}+\mathcal{O}\left(\frac{1}{|r-r_{-}|^a}\right)$$&#10;&#10;&#10;\end{document}"/>
  <p:tag name="IGUANATEXSIZE" val="20"/>
  <p:tag name="IGUANATEXCURSOR" val="21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59764"/>
  <p:tag name="EMFCHILD" val="True"/>
</p:tagLst>
</file>

<file path=ppt/tags/tag2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3"/>
  <p:tag name="ORIGINALWIDTH" val="6.633307"/>
  <p:tag name="EMFCHILD" val="True"/>
</p:tagLst>
</file>

<file path=ppt/tags/tag2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2.314173"/>
  <p:tag name="EMFCHILD" val="True"/>
</p:tagLst>
</file>

<file path=ppt/tags/tag2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.094646"/>
  <p:tag name="EMFCHILD" val="True"/>
</p:tagLst>
</file>

<file path=ppt/tags/tag2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3.291693"/>
  <p:tag name="EMFCHILD" val="True"/>
</p:tagLst>
</file>

<file path=ppt/tags/tag2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2.314173"/>
  <p:tag name="EMFCHILD" val="True"/>
</p:tagLst>
</file>

<file path=ppt/tags/tag2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374"/>
  <p:tag name="ORIGINALWIDTH" val="3.561024"/>
  <p:tag name="EMFCHILD" val="True"/>
</p:tagLst>
</file>

<file path=ppt/tags/tag2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88307"/>
  <p:tag name="ORIGINALWIDTH" val="5.139055"/>
  <p:tag name="EMFCHILD" val="True"/>
</p:tagLst>
</file>

<file path=ppt/tags/tag2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60473"/>
  <p:tag name="ORIGINALWIDTH" val="2.827874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2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3.979961"/>
  <p:tag name="EMFCHILD" val="True"/>
</p:tagLst>
</file>

<file path=ppt/tags/tag2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568504"/>
  <p:tag name="EMFCHILD" val="True"/>
</p:tagLst>
</file>

<file path=ppt/tags/tag2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5472"/>
  <p:tag name="ORIGINALWIDTH" val="1.067284"/>
  <p:tag name="EMFCHILD" val="True"/>
</p:tagLst>
</file>

<file path=ppt/tags/tag2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59764"/>
  <p:tag name="EMFCHILD" val="True"/>
</p:tagLst>
</file>

<file path=ppt/tags/tag2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1"/>
  <p:tag name="ORIGINALWIDTH" val="3.086221"/>
  <p:tag name="EMFCHILD" val="True"/>
</p:tagLst>
</file>

<file path=ppt/tags/tag2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54.47319"/>
  <p:tag name="EMFCHILD" val="True"/>
</p:tagLst>
</file>

<file path=ppt/tags/tag2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81339"/>
  <p:tag name="ORIGINALWIDTH" val="4.578465"/>
  <p:tag name="EMFCHILD" val="True"/>
</p:tagLst>
</file>

<file path=ppt/tags/tag2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2.314173"/>
  <p:tag name="EMFCHILD" val="True"/>
</p:tagLst>
</file>

<file path=ppt/tags/tag2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378976"/>
  <p:tag name="EMFCHILD" val="True"/>
</p:tagLst>
</file>

<file path=ppt/tags/tag2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49016"/>
  <p:tag name="ORIGINALWIDTH" val="1.167047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2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59764"/>
  <p:tag name="EMFCHILD" val="True"/>
</p:tagLst>
</file>

<file path=ppt/tags/tag2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82677"/>
  <p:tag name="ORIGINALWIDTH" val="4.720118"/>
  <p:tag name="EMFCHILD" val="True"/>
</p:tagLst>
</file>

<file path=ppt/tags/tag2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2.314173"/>
  <p:tag name="EMFCHILD" val="True"/>
</p:tagLst>
</file>

<file path=ppt/tags/tag2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59764"/>
  <p:tag name="EMFCHILD" val="True"/>
</p:tagLst>
</file>

<file path=ppt/tags/tag2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76299"/>
  <p:tag name="ORIGINALWIDTH" val="1.752559"/>
  <p:tag name="EMFCHILD" val="True"/>
</p:tagLst>
</file>

<file path=ppt/tags/tag2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82677"/>
  <p:tag name="ORIGINALWIDTH" val="4.720118"/>
  <p:tag name="EMFCHILD" val="True"/>
</p:tagLst>
</file>

<file path=ppt/tags/tag2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2.314173"/>
  <p:tag name="EMFCHILD" val="True"/>
</p:tagLst>
</file>

<file path=ppt/tags/tag2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378976"/>
  <p:tag name="EMFCHILD" val="True"/>
</p:tagLst>
</file>

<file path=ppt/tags/tag2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2.314173"/>
  <p:tag name="EMFCHILD" val="True"/>
</p:tagLst>
</file>

<file path=ppt/tags/tag2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48.66894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2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0.3989764"/>
  <p:tag name="EMFCHILD" val="True"/>
</p:tagLst>
</file>

<file path=ppt/tags/tag2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59764"/>
  <p:tag name="EMFCHILD" val="True"/>
</p:tagLst>
</file>

<file path=ppt/tags/tag2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.094646"/>
  <p:tag name="EMFCHILD" val="True"/>
</p:tagLst>
</file>

<file path=ppt/tags/tag2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59764"/>
  <p:tag name="EMFCHILD" val="True"/>
</p:tagLst>
</file>

<file path=ppt/tags/tag2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82677"/>
  <p:tag name="ORIGINALWIDTH" val="4.720118"/>
  <p:tag name="EMFCHILD" val="True"/>
</p:tagLst>
</file>

<file path=ppt/tags/tag2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0.3989764"/>
  <p:tag name="EMFCHILD" val="True"/>
</p:tagLst>
</file>

<file path=ppt/tags/tag2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374"/>
  <p:tag name="ORIGINALWIDTH" val="3.561024"/>
  <p:tag name="EMFCHILD" val="True"/>
</p:tagLst>
</file>

<file path=ppt/tags/tag2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88307"/>
  <p:tag name="ORIGINALWIDTH" val="5.139055"/>
  <p:tag name="EMFCHILD" val="True"/>
</p:tagLst>
</file>

<file path=ppt/tags/tag2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1"/>
  <p:tag name="ORIGINALWIDTH" val="2.541575"/>
  <p:tag name="EMFCHILD" val="True"/>
</p:tagLst>
</file>

<file path=ppt/tags/tag2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6.633307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2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70393"/>
  <p:tag name="ORIGINALWIDTH" val="7.181929"/>
  <p:tag name="EMFCHILD" val="True"/>
</p:tagLst>
</file>

<file path=ppt/tags/tag2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66134"/>
  <p:tag name="ORIGINALWIDTH" val="4.907638"/>
  <p:tag name="EMFCHILD" val="True"/>
</p:tagLst>
</file>

<file path=ppt/tags/tag2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"/>
  <p:tag name="ORIGINALWIDTH" val="3.291693"/>
  <p:tag name="EMFCHILD" val="True"/>
</p:tagLst>
</file>

<file path=ppt/tags/tag2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38.56929"/>
  <p:tag name="EMFCHILD" val="True"/>
</p:tagLst>
</file>

<file path=ppt/tags/tag2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0.3989764"/>
  <p:tag name="EMFCHILD" val="True"/>
</p:tagLst>
</file>

<file path=ppt/tags/tag2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59764"/>
  <p:tag name="EMFCHILD" val="True"/>
</p:tagLst>
</file>

<file path=ppt/tags/tag2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.094646"/>
  <p:tag name="EMFCHILD" val="True"/>
</p:tagLst>
</file>

<file path=ppt/tags/tag2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3"/>
  <p:tag name="ORIGINALWIDTH" val="4.059764"/>
  <p:tag name="EMFCHILD" val="True"/>
</p:tagLst>
</file>

<file path=ppt/tags/tag2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82677"/>
  <p:tag name="ORIGINALWIDTH" val="4.720118"/>
  <p:tag name="EMFCHILD" val="True"/>
</p:tagLst>
</file>

<file path=ppt/tags/tag2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0.3989764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205985"/>
  <p:tag name="EMFCHILD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2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374"/>
  <p:tag name="ORIGINALWIDTH" val="3.561024"/>
  <p:tag name="EMFCHILD" val="True"/>
</p:tagLst>
</file>

<file path=ppt/tags/tag2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66134"/>
  <p:tag name="ORIGINALWIDTH" val="4.907638"/>
  <p:tag name="EMFCHILD" val="True"/>
</p:tagLst>
</file>

<file path=ppt/tags/tag2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3.02047"/>
  <p:tag name="OUTPUTTYPE" val="SVG"/>
  <p:tag name="IGUANATEXVERSION" val="160"/>
  <p:tag name="LATEXADDIN" val="\documentclass{article}&#10;\usepackage{amsmath}&#10;\pagestyle{empty}&#10;\begin{document}&#10;&#10;$$w_{1}(v)$$&#10;&#10;&#10;\end{document}"/>
  <p:tag name="IGUANATEXSIZE" val="20"/>
  <p:tag name="IGUANATEXCURSOR" val="9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90846"/>
  <p:tag name="ORIGINALWIDTH" val="88.62173"/>
  <p:tag name="OUTPUTTYPE" val="SVG"/>
  <p:tag name="IGUANATEXVERSION" val="160"/>
  <p:tag name="LATEXADDIN" val="\documentclass{article}&#10;\usepackage{amsmath}&#10;\pagestyle{empty}&#10;\begin{document}&#10;&#10;$$w_{1}(v_f)=w_{1}(v_d)=1$$&#10;&#10;&#10;\end{document}"/>
  <p:tag name="IGUANATEXSIZE" val="20"/>
  <p:tag name="IGUANATEXCURSOR" val="10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8701"/>
  <p:tag name="ORIGINALWIDTH" val="6.595236"/>
  <p:tag name="LATEXADDIN" val="\documentclass{article}&#10;\usepackage{amsmath}&#10;\pagestyle{empty}&#10;\begin{document}&#10;&#10;$$w_{1}(v_f)=w_{1}(v_d)=1$$&#10;&#10;&#10;\end{document}"/>
  <p:tag name="IGUANATEXSIZE" val="20"/>
  <p:tag name="IGUANATEXCURSOR" val="10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62165"/>
  <p:tag name="ORIGINALWIDTH" val="2.538465"/>
  <p:tag name="EMFCHILD" val="True"/>
</p:tagLst>
</file>

<file path=ppt/tags/tag2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11299"/>
  <p:tag name="EMFCHILD" val="True"/>
</p:tagLst>
</file>

<file path=ppt/tags/tag2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8701"/>
  <p:tag name="ORIGINALWIDTH" val="4.373583"/>
  <p:tag name="EMFCHILD" val="True"/>
</p:tagLst>
</file>

<file path=ppt/tags/tag2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48858"/>
  <p:tag name="ORIGINALWIDTH" val="3.70311"/>
  <p:tag name="EMFCHILD" val="True"/>
</p:tagLst>
</file>

<file path=ppt/tags/tag2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11299"/>
  <p:tag name="EMFCHIL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2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47795"/>
  <p:tag name="ORIGINALWIDTH" val="6.625118"/>
  <p:tag name="EMFCHILD" val="True"/>
</p:tagLst>
</file>

<file path=ppt/tags/tag2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8701"/>
  <p:tag name="ORIGINALWIDTH" val="6.595236"/>
  <p:tag name="EMFCHILD" val="True"/>
</p:tagLst>
</file>

<file path=ppt/tags/tag2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62165"/>
  <p:tag name="ORIGINALWIDTH" val="2.538465"/>
  <p:tag name="EMFCHILD" val="True"/>
</p:tagLst>
</file>

<file path=ppt/tags/tag2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11299"/>
  <p:tag name="EMFCHILD" val="True"/>
</p:tagLst>
</file>

<file path=ppt/tags/tag2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8701"/>
  <p:tag name="ORIGINALWIDTH" val="4.373583"/>
  <p:tag name="EMFCHILD" val="True"/>
</p:tagLst>
</file>

<file path=ppt/tags/tag2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5039"/>
  <p:tag name="ORIGINALWIDTH" val="3.584527"/>
  <p:tag name="EMFCHILD" val="True"/>
</p:tagLst>
</file>

<file path=ppt/tags/tag2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11299"/>
  <p:tag name="EMFCHILD" val="True"/>
</p:tagLst>
</file>

<file path=ppt/tags/tag2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47795"/>
  <p:tag name="ORIGINALWIDTH" val="6.625118"/>
  <p:tag name="EMFCHILD" val="True"/>
</p:tagLst>
</file>

<file path=ppt/tags/tag2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3.287638"/>
  <p:tag name="EMFCHILD" val="True"/>
</p:tagLst>
</file>

<file path=ppt/tags/tag2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6.529291"/>
  <p:tag name="LATEXADDIN" val="\documentclass{article}&#10;\usepackage{amsmath}&#10;\pagestyle{empty}&#10;\begin{document}&#10;&#10;$$w_{1}(v)$$&#10;&#10;&#10;\end{document}"/>
  <p:tag name="IGUANATEXSIZE" val="20"/>
  <p:tag name="IGUANATEXCURSOR" val="9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2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4843"/>
  <p:tag name="ORIGINALWIDTH" val="2.513071"/>
  <p:tag name="EMFCHILD" val="True"/>
</p:tagLst>
</file>

<file path=ppt/tags/tag2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8189"/>
  <p:tag name="EMFCHILD" val="True"/>
</p:tagLst>
</file>

<file path=ppt/tags/tag2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329843"/>
  <p:tag name="EMFCHILD" val="True"/>
</p:tagLst>
</file>

<file path=ppt/tags/tag2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8189"/>
  <p:tag name="EMFCHILD" val="True"/>
</p:tagLst>
</file>

<file path=ppt/tags/tag2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81852"/>
  <p:tag name="ORIGINALWIDTH" val="287.7694"/>
  <p:tag name="OUTPUTTYPE" val="SVG"/>
  <p:tag name="IGUANATEXVERSION" val="160"/>
  <p:tag name="LATEXADDIN" val="\documentclass{article}&#10;\usepackage{amsmath}&#10;\pagestyle{empty}&#10;\begin{document}&#10;&#10;$$I=\frac{1}{16\pi}\int d^4x\sqrt{-g}(R-2\Lambda- \mathcal{L}(\mathcal{F})), \quad \mathcal{F}=F^{\mu\nu}F_{\mu\nu}, \quad \mathcal{F}=\frac{2Q^2_{m}}{r^4}$$&#10;&#10;&#10;\end{document}"/>
  <p:tag name="IGUANATEXSIZE" val="20"/>
  <p:tag name="IGUANATEXCURSOR" val="13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98169"/>
  <p:tag name="ORIGINALWIDTH" val="143.3163"/>
  <p:tag name="OUTPUTTYPE" val="SVG"/>
  <p:tag name="IGUANATEXVERSION" val="160"/>
  <p:tag name="LATEXADDIN" val="\documentclass{article}&#10;\usepackage{amsmath}&#10;\pagestyle{empty}&#10;\begin{document}&#10;&#10;&#10;$$Q_{e}=0\Rightarrow A_{\mu}=&#10;\left(0,0,0,Q_{m}\cos{\theta}\right)$$&#10;&#10;\end{document}"/>
  <p:tag name="IGUANATEXSIZE" val="20"/>
  <p:tag name="IGUANATEXCURSOR" val="113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404213"/>
  <p:tag name="ORIGINALWIDTH" val="6.872296"/>
  <p:tag name="LATEXADDIN" val="\documentclass{article}&#10;\usepackage{amsmath}&#10;\pagestyle{empty}&#10;\begin{document}&#10;&#10;&#10;$$Q_{e}=0\Rightarrow A_{\mu}=&#10;\left(0,0,0,Q_{m}\cos{\theta}\right)$$&#10;&#10;\end{document}"/>
  <p:tag name="IGUANATEXSIZE" val="20"/>
  <p:tag name="IGUANATEXCURSOR" val="113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36"/>
  <p:tag name="ORIGINALWIDTH" val="2.979637"/>
  <p:tag name="EMFCHILD" val="True"/>
</p:tagLst>
</file>

<file path=ppt/tags/tag2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47788"/>
  <p:tag name="ORIGINALWIDTH" val="6.613724"/>
  <p:tag name="EMFCHILD" val="True"/>
</p:tagLst>
</file>

<file path=ppt/tags/tag2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6992"/>
  <p:tag name="ORIGINALWIDTH" val="4.187023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2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3401"/>
  <p:tag name="ORIGINALWIDTH" val="8.83157"/>
  <p:tag name="EMFCHILD" val="True"/>
</p:tagLst>
</file>

<file path=ppt/tags/tag2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89892"/>
  <p:tag name="ORIGINALWIDTH" val="6.822581"/>
  <p:tag name="EMFCHILD" val="True"/>
</p:tagLst>
</file>

<file path=ppt/tags/tag2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9624"/>
  <p:tag name="ORIGINALWIDTH" val="4.149239"/>
  <p:tag name="EMFCHILD" val="True"/>
</p:tagLst>
</file>

<file path=ppt/tags/tag2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47788"/>
  <p:tag name="ORIGINALWIDTH" val="6.613724"/>
  <p:tag name="EMFCHILD" val="True"/>
</p:tagLst>
</file>

<file path=ppt/tags/tag2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307337"/>
  <p:tag name="EMFCHILD" val="True"/>
</p:tagLst>
</file>

<file path=ppt/tags/tag2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6992"/>
  <p:tag name="ORIGINALWIDTH" val="4.187023"/>
  <p:tag name="EMFCHILD" val="True"/>
</p:tagLst>
</file>

<file path=ppt/tags/tag2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"/>
  <p:tag name="ORIGINALWIDTH" val="1.16359"/>
  <p:tag name="EMFCHILD" val="True"/>
</p:tagLst>
</file>

<file path=ppt/tags/tag2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6992"/>
  <p:tag name="ORIGINALWIDTH" val="4.187023"/>
  <p:tag name="EMFCHILD" val="True"/>
</p:tagLst>
</file>

<file path=ppt/tags/tag2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"/>
  <p:tag name="ORIGINALWIDTH" val="1.16359"/>
  <p:tag name="EMFCHILD" val="True"/>
</p:tagLst>
</file>

<file path=ppt/tags/tag2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6992"/>
  <p:tag name="ORIGINALWIDTH" val="4.187023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2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"/>
  <p:tag name="ORIGINALWIDTH" val="1.16359"/>
  <p:tag name="EMFCHILD" val="True"/>
</p:tagLst>
</file>

<file path=ppt/tags/tag2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404213"/>
  <p:tag name="ORIGINALWIDTH" val="6.872296"/>
  <p:tag name="EMFCHILD" val="True"/>
</p:tagLst>
</file>

<file path=ppt/tags/tag2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36"/>
  <p:tag name="ORIGINALWIDTH" val="6.390944"/>
  <p:tag name="EMFCHILD" val="True"/>
</p:tagLst>
</file>

<file path=ppt/tags/tag2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1474"/>
  <p:tag name="ORIGINALWIDTH" val="3.789212"/>
  <p:tag name="EMFCHILD" val="True"/>
</p:tagLst>
</file>

<file path=ppt/tags/tag2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1474"/>
  <p:tag name="ORIGINALWIDTH" val="4.405817"/>
  <p:tag name="EMFCHILD" val="True"/>
</p:tagLst>
</file>

<file path=ppt/tags/tag2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1474"/>
  <p:tag name="ORIGINALWIDTH" val="3.252164"/>
  <p:tag name="EMFCHILD" val="True"/>
</p:tagLst>
</file>

<file path=ppt/tags/tag2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89892"/>
  <p:tag name="ORIGINALWIDTH" val="4.107467"/>
  <p:tag name="EMFCHILD" val="True"/>
</p:tagLst>
</file>

<file path=ppt/tags/tag2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307337"/>
  <p:tag name="EMFCHILD" val="True"/>
</p:tagLst>
</file>

<file path=ppt/tags/tag2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78442"/>
  <p:tag name="ORIGINALWIDTH" val="4.61269"/>
  <p:tag name="LATEXADDIN" val="\documentclass{article}&#10;\usepackage{amsmath}&#10;\pagestyle{empty}&#10;\begin{document}&#10;&#10;$$I=\frac{1}{16\pi}\int d^4x\sqrt{-g}(R-2\Lambda- \mathcal{L}(\mathcal{F})), \quad \mathcal{F}=F^{\mu\nu}F_{\mu\nu}, \quad \mathcal{F}=\frac{2Q^2_{m}}{r^4}$$&#10;&#10;&#10;\end{document}"/>
  <p:tag name="IGUANATEXSIZE" val="20"/>
  <p:tag name="IGUANATEXCURSOR" val="13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6573"/>
  <p:tag name="ORIGINALWIDTH" val="6.625138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2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7242"/>
  <p:tag name="ORIGINALWIDTH" val="3.287645"/>
  <p:tag name="EMFCHILD" val="True"/>
</p:tagLst>
</file>

<file path=ppt/tags/tag2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7864"/>
  <p:tag name="ORIGINALWIDTH" val="15.99907"/>
  <p:tag name="EMFCHILD" val="True"/>
</p:tagLst>
</file>

<file path=ppt/tags/tag2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7242"/>
  <p:tag name="ORIGINALWIDTH" val="3.287645"/>
  <p:tag name="EMFCHILD" val="True"/>
</p:tagLst>
</file>

<file path=ppt/tags/tag2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28774"/>
  <p:tag name="ORIGINALWIDTH" val="4.134495"/>
  <p:tag name="EMFCHILD" val="True"/>
</p:tagLst>
</file>

<file path=ppt/tags/tag2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1335"/>
  <p:tag name="ORIGINALWIDTH" val="5.379801"/>
  <p:tag name="EMFCHILD" val="True"/>
</p:tagLst>
</file>

<file path=ppt/tags/tag2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.3776"/>
  <p:tag name="ORIGINALWIDTH" val="8.836858"/>
  <p:tag name="EMFCHILD" val="True"/>
</p:tagLst>
</file>

<file path=ppt/tags/tag2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04"/>
  <p:tag name="ORIGINALWIDTH" val="4.742188"/>
  <p:tag name="EMFCHILD" val="True"/>
</p:tagLst>
</file>

<file path=ppt/tags/tag2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51457"/>
  <p:tag name="ORIGINALWIDTH" val="3.417172"/>
  <p:tag name="EMFCHILD" val="True"/>
</p:tagLst>
</file>

<file path=ppt/tags/tag2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2117"/>
  <p:tag name="ORIGINALWIDTH" val="4.961388"/>
  <p:tag name="EMFCHILD" val="True"/>
</p:tagLst>
</file>

<file path=ppt/tags/tag2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3"/>
  <p:tag name="ORIGINALWIDTH" val="7.770838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2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7864"/>
  <p:tag name="ORIGINALWIDTH" val="12.85803"/>
  <p:tag name="EMFCHILD" val="True"/>
</p:tagLst>
</file>

<file path=ppt/tags/tag2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8167"/>
  <p:tag name="ORIGINALWIDTH" val="6.087161"/>
  <p:tag name="EMFCHILD" val="True"/>
</p:tagLst>
</file>

<file path=ppt/tags/tag2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15873"/>
  <p:tag name="ORIGINALWIDTH" val="4.572835"/>
  <p:tag name="EMFCHILD" val="True"/>
</p:tagLst>
</file>

<file path=ppt/tags/tag2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3"/>
  <p:tag name="ORIGINALWIDTH" val="2.311327"/>
  <p:tag name="EMFCHILD" val="True"/>
</p:tagLst>
</file>

<file path=ppt/tags/tag2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04"/>
  <p:tag name="ORIGINALWIDTH" val="7.113297"/>
  <p:tag name="EMFCHILD" val="True"/>
</p:tagLst>
</file>

<file path=ppt/tags/tag2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8167"/>
  <p:tag name="ORIGINALWIDTH" val="6.087161"/>
  <p:tag name="EMFCHILD" val="True"/>
</p:tagLst>
</file>

<file path=ppt/tags/tag2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7242"/>
  <p:tag name="ORIGINALWIDTH" val="3.975076"/>
  <p:tag name="EMFCHILD" val="True"/>
</p:tagLst>
</file>

<file path=ppt/tags/tag2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10785"/>
  <p:tag name="ORIGINALWIDTH" val="6.266477"/>
  <p:tag name="EMFCHILD" val="True"/>
</p:tagLst>
</file>

<file path=ppt/tags/tag2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8167"/>
  <p:tag name="ORIGINALWIDTH" val="6.087161"/>
  <p:tag name="EMFCHILD" val="True"/>
</p:tagLst>
</file>

<file path=ppt/tags/tag2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21567"/>
  <p:tag name="ORIGINALWIDTH" val="6.216658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2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3"/>
  <p:tag name="ORIGINALWIDTH" val="2.311327"/>
  <p:tag name="EMFCHILD" val="True"/>
</p:tagLst>
</file>

<file path=ppt/tags/tag2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14602"/>
  <p:tag name="ORIGINALWIDTH" val="8.099608"/>
  <p:tag name="EMFCHILD" val="True"/>
</p:tagLst>
</file>

<file path=ppt/tags/tag2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3"/>
  <p:tag name="ORIGINALWIDTH" val="2.311327"/>
  <p:tag name="EMFCHILD" val="True"/>
</p:tagLst>
</file>

<file path=ppt/tags/tag2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3"/>
  <p:tag name="ORIGINALWIDTH" val="2.311327"/>
  <p:tag name="EMFCHILD" val="True"/>
</p:tagLst>
</file>

<file path=ppt/tags/tag2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11207"/>
  <p:tag name="ORIGINALWIDTH" val="1.165627"/>
  <p:tag name="EMFCHILD" val="True"/>
</p:tagLst>
</file>

<file path=ppt/tags/tag2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14602"/>
  <p:tag name="ORIGINALWIDTH" val="8.099608"/>
  <p:tag name="EMFCHILD" val="True"/>
</p:tagLst>
</file>

<file path=ppt/tags/tag2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6573"/>
  <p:tag name="ORIGINALWIDTH" val="6.625138"/>
  <p:tag name="EMFCHILD" val="True"/>
</p:tagLst>
</file>

<file path=ppt/tags/tag2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217"/>
  <p:tag name="ORIGINALWIDTH" val="7.081195"/>
  <p:tag name="EMFCHILD" val="True"/>
</p:tagLst>
</file>

<file path=ppt/tags/tag2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7507"/>
  <p:tag name="ORIGINALWIDTH" val="4.156391"/>
  <p:tag name="EMFCHILD" val="True"/>
</p:tagLst>
</file>

<file path=ppt/tags/tag2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8875"/>
  <p:tag name="ORIGINALWIDTH" val="3.584556"/>
  <p:tag name="EMFCHILD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2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217"/>
  <p:tag name="ORIGINALWIDTH" val="7.081195"/>
  <p:tag name="EMFCHILD" val="True"/>
</p:tagLst>
</file>

<file path=ppt/tags/tag2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7507"/>
  <p:tag name="ORIGINALWIDTH" val="4.156391"/>
  <p:tag name="EMFCHILD" val="True"/>
</p:tagLst>
</file>

<file path=ppt/tags/tag2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8875"/>
  <p:tag name="ORIGINALWIDTH" val="3.584556"/>
  <p:tag name="EMFCHILD" val="True"/>
</p:tagLst>
</file>

<file path=ppt/tags/tag2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11207"/>
  <p:tag name="ORIGINALWIDTH" val="1.165627"/>
  <p:tag name="EMFCHILD" val="True"/>
</p:tagLst>
</file>

<file path=ppt/tags/tag2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14602"/>
  <p:tag name="ORIGINALWIDTH" val="8.099608"/>
  <p:tag name="EMFCHILD" val="True"/>
</p:tagLst>
</file>

<file path=ppt/tags/tag2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6573"/>
  <p:tag name="ORIGINALWIDTH" val="6.625138"/>
  <p:tag name="EMFCHILD" val="True"/>
</p:tagLst>
</file>

<file path=ppt/tags/tag2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7242"/>
  <p:tag name="ORIGINALWIDTH" val="3.975076"/>
  <p:tag name="EMFCHILD" val="True"/>
</p:tagLst>
</file>

<file path=ppt/tags/tag2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53761"/>
  <p:tag name="ORIGINALWIDTH" val="6.884162"/>
  <p:tag name="EMFCHILD" val="True"/>
</p:tagLst>
</file>

<file path=ppt/tags/tag2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0954"/>
  <p:tag name="ORIGINALWIDTH" val="3.082436"/>
  <p:tag name="EMFCHILD" val="True"/>
</p:tagLst>
</file>

<file path=ppt/tags/tag2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79378"/>
  <p:tag name="ORIGINALWIDTH" val="6.40197"/>
  <p:tag name="EMFCHILD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6.31205"/>
  <p:tag name="EMFCHILD" val="True"/>
</p:tagLst>
</file>

<file path=ppt/tags/tag2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7864"/>
  <p:tag name="ORIGINALWIDTH" val="20.42508"/>
  <p:tag name="EMFCHILD" val="True"/>
</p:tagLst>
</file>

<file path=ppt/tags/tag2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2117"/>
  <p:tag name="ORIGINALWIDTH" val="4.054786"/>
  <p:tag name="EMFCHILD" val="True"/>
</p:tagLst>
</file>

<file path=ppt/tags/tag2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51457"/>
  <p:tag name="ORIGINALWIDTH" val="3.417172"/>
  <p:tag name="EMFCHILD" val="True"/>
</p:tagLst>
</file>

<file path=ppt/tags/tag2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59.2737"/>
  <p:tag name="OUTPUTTYPE" val="SVG"/>
  <p:tag name="IGUANATEXVERSION" val="160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8378"/>
  <p:tag name="ORIGINALWIDTH" val="113.5011"/>
  <p:tag name="OUTPUTTYPE" val="SVG"/>
  <p:tag name="IGUANATEXVERSION" val="160"/>
  <p:tag name="LATEXADDIN" val="\documentclass{article}&#10;\usepackage{amsmath}&#10;\pagestyle{empty}&#10;\begin{document}&#10;&#10;$$\mathcal{L}(\mathcal{F})=\frac{12}{\alpha}\frac{(\alpha\mathcal{F})^{3/2}}{(1+(\alpha \mathcal{F})^{3/4})^{2}}$$&#10;&#10;&#10;\end{document}"/>
  <p:tag name="IGUANATEXSIZE" val="20"/>
  <p:tag name="IGUANATEXCURSOR" val="15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.15425"/>
  <p:tag name="ORIGINALWIDTH" val="93.09713"/>
  <p:tag name="OUTPUTTYPE" val="SVG"/>
  <p:tag name="IGUANATEXVERSION" val="160"/>
  <p:tag name="LATEXADDIN" val="\documentclass{article}&#10;\usepackage{amsmath}&#10;\pagestyle{empty}&#10;\begin{document}&#10;&#10;$$f(r)=1-\frac{2mr^2}{r^3+2m\ell^2}$$&#10;&#10;&#10;\end{document}"/>
  <p:tag name="IGUANATEXSIZE" val="20"/>
  <p:tag name="IGUANATEXCURSOR" val="112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453"/>
  <p:tag name="ORIGINALWIDTH" val="71.13453"/>
  <p:tag name="OUTPUTTYPE" val="SVG"/>
  <p:tag name="IGUANATEXVERSION" val="160"/>
  <p:tag name="LATEXADDIN" val="\documentclass{article}&#10;\usepackage{amsmath}&#10;\pagestyle{empty}&#10;\begin{document}&#10;&#10;&#10;$$\mathcal{L}(\mathcal{F})\simeq\mathcal{O}(\mathcal{F}^{3/2})$$&#10;&#10;\end{document}"/>
  <p:tag name="IGUANATEXSIZE" val="20"/>
  <p:tag name="IGUANATEXCURSOR" val="114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31035"/>
  <p:tag name="ORIGINALWIDTH" val="83.14574"/>
  <p:tag name="OUTPUTTYPE" val="SVG"/>
  <p:tag name="IGUANATEXVERSION" val="160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31185"/>
  <p:tag name="ORIGINALWIDTH" val="113.5011"/>
  <p:tag name="OUTPUTTYPE" val="SVG"/>
  <p:tag name="IGUANATEXVERSION" val="160"/>
  <p:tag name="LATEXADDIN" val="\documentclass{article}&#10;\usepackage{amsmath}&#10;\pagestyle{empty}&#10;\begin{document}&#10;&#10;&#10;$$\mathcal{L}(\mathcal{F})=\frac{12}{\alpha}\frac{\alpha\mathcal{F}}{(1+(\alpha \mathcal{F})^{1/4})^{4}}$$&#10;&#10;\end{document}"/>
  <p:tag name="IGUANATEXSIZE" val="20"/>
  <p:tag name="IGUANATEXCURSOR" val="184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5"/>
  <p:tag name="ORIGINALWIDTH" val="58.85642"/>
  <p:tag name="OUTPUTTYPE" val="SVG"/>
  <p:tag name="IGUANATEXVERSION" val="160"/>
  <p:tag name="LATEXADDIN" val="\documentclass{article}&#10;\usepackage{amsmath}&#10;\pagestyle{empty}&#10;\begin{document}&#10;&#10;&#10;$$\mathcal{L}(\mathcal{F})\simeq\mathcal{O}(\mathcal{F})$$&#10;&#10;&#10;\end{document}"/>
  <p:tag name="IGUANATEXSIZE" val="20"/>
  <p:tag name="IGUANATEXCURSOR" val="114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1927"/>
  <p:tag name="ORIGINALWIDTH" val="6.726851"/>
  <p:tag name="EMFCHILD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2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103"/>
  <p:tag name="ORIGINALWIDTH" val="98.79303"/>
  <p:tag name="OUTPUTTYPE" val="SVG"/>
  <p:tag name="IGUANATEXVERSION" val="160"/>
  <p:tag name="LATEXADDIN" val="\documentclass{article}&#10;\usepackage{amsmath}&#10;\pagestyle{empty}&#10;\begin{document}&#10;&#10;$$\alpha=\frac{\ell^3}{m},\quad Q_{m}=\sqrt{\frac{m\ell}{2}}$$&#10;&#10;&#10;\end{document}"/>
  <p:tag name="IGUANATEXSIZE" val="20"/>
  <p:tag name="IGUANATEXCURSOR" val="13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48898"/>
  <p:tag name="ORIGINALWIDTH" val="100.3874"/>
  <p:tag name="OUTPUTTYPE" val="SVG"/>
  <p:tag name="IGUANATEXVERSION" val="160"/>
  <p:tag name="LATEXADDIN" val="\documentclass{article}&#10;\usepackage{amsmath}&#10;\pagestyle{empty}&#10;\begin{document}&#10;&#10;$$f(r)=1-\frac{2mr^2}{(r^2+\ell^2)^{3/2}}$$&#10;&#10;&#10;\end{document}"/>
  <p:tag name="IGUANATEXSIZE" val="20"/>
  <p:tag name="IGUANATEXCURSOR" val="111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.46425"/>
  <p:tag name="ORIGINALWIDTH" val="109.8343"/>
  <p:tag name="OUTPUTTYPE" val="SVG"/>
  <p:tag name="IGUANATEXVERSION" val="160"/>
  <p:tag name="LATEXADDIN" val="\documentclass{article}&#10;\usepackage{amsmath}&#10;\pagestyle{empty}&#10;\begin{document}&#10;&#10;$$\mathcal{L}(\mathcal{F})=\frac{12}{\alpha}\frac{(\alpha\mathcal{F})^{5/4}}{(1+\sqrt{\alpha \mathcal{F}})^{5/2}}$$&#10;&#10;&#10;&#10;\end{document}"/>
  <p:tag name="IGUANATEXSIZE" val="20"/>
  <p:tag name="IGUANATEXCURSOR" val="192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453"/>
  <p:tag name="ORIGINALWIDTH" val="71.13453"/>
  <p:tag name="OUTPUTTYPE" val="SVG"/>
  <p:tag name="IGUANATEXVERSION" val="160"/>
  <p:tag name="LATEXADDIN" val="\documentclass{article}&#10;\usepackage{amsmath}&#10;\pagestyle{empty}&#10;\begin{document}&#10;&#10;&#10;$$\mathcal{L}(\mathcal{F})\simeq\mathcal{O}(\mathcal{F}^{5/4})$$&#10;&#10;&#10;\end{document}"/>
  <p:tag name="IGUANATEXSIZE" val="20"/>
  <p:tag name="IGUANATEXCURSOR" val="114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103"/>
  <p:tag name="ORIGINALWIDTH" val="98.79303"/>
  <p:tag name="OUTPUTTYPE" val="SVG"/>
  <p:tag name="IGUANATEXVERSION" val="160"/>
  <p:tag name="LATEXADDIN" val="\documentclass{article}&#10;\usepackage{amsmath}&#10;\pagestyle{empty}&#10;\begin{document}&#10;&#10;$$\alpha=\frac{\ell^3}{m},\quad Q_{m}=\sqrt{\frac{m\ell}{2}}$$&#10;&#10;&#10;\end{document}"/>
  <p:tag name="IGUANATEXSIZE" val="20"/>
  <p:tag name="IGUANATEXCURSOR" val="13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.66774"/>
  <p:tag name="ORIGINALWIDTH" val="133.1105"/>
  <p:tag name="OUTPUTTYPE" val="SVG"/>
  <p:tag name="IGUANATEXVERSION" val="160"/>
  <p:tag name="LATEXADDIN" val="\documentclass{article}&#10;\usepackage{amsmath}&#10;\pagestyle{empty}&#10;\begin{document}&#10;&#10;$$\alpha=2\ell^2,\quad Q_{m}=m^{2/3}\left(\frac{\ell}{2}\right)^{1/3}$$&#10;&#10;&#10;\end{document}"/>
  <p:tag name="IGUANATEXSIZE" val="20"/>
  <p:tag name="IGUANATEXCURSOR" val="16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8"/>
  <p:tag name="ORIGINALWIDTH" val="5.610039"/>
  <p:tag name="LATEXADDIN" val="\documentclass{article}&#10;\usepackage{amsmath}&#10;\pagestyle{empty}&#10;\begin{document}&#10;&#10;$$\alpha=2\ell^2,\quad Q_{m}=m^{2/3}\left(\frac{\ell}{2}\right)^{1/3}$$&#10;&#10;&#10;\end{document}"/>
  <p:tag name="IGUANATEXSIZE" val="20"/>
  <p:tag name="IGUANATEXCURSOR" val="16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19"/>
  <p:tag name="ORIGINALWIDTH" val="6.650038"/>
  <p:tag name="EMFCHILD" val="True"/>
</p:tagLst>
</file>

<file path=ppt/tags/tag2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5"/>
  <p:tag name="ORIGINALWIDTH" val="3.99"/>
  <p:tag name="EMFCHILD" val="True"/>
</p:tagLst>
</file>

<file path=ppt/tags/tag2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5"/>
  <p:tag name="ORIGINALWIDTH" val="3.869999"/>
  <p:tag name="EMFCHILD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2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7"/>
  <p:tag name="ORIGINALWIDTH" val="3.094015"/>
  <p:tag name="EMFCHILD" val="True"/>
</p:tagLst>
</file>

<file path=ppt/tags/tag2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7"/>
  <p:tag name="ORIGINALWIDTH" val="1.17"/>
  <p:tag name="EMFCHILD" val="True"/>
</p:tagLst>
</file>

<file path=ppt/tags/tag2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72"/>
  <p:tag name="ORIGINALWIDTH" val="6.910038"/>
  <p:tag name="EMFCHILD" val="True"/>
</p:tagLst>
</file>

<file path=ppt/tags/tag2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5"/>
  <p:tag name="ORIGINALWIDTH" val="6.426023"/>
  <p:tag name="EMFCHILD" val="True"/>
</p:tagLst>
</file>

<file path=ppt/tags/tag2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19"/>
  <p:tag name="ORIGINALWIDTH" val="6.650038"/>
  <p:tag name="EMFCHILD" val="True"/>
</p:tagLst>
</file>

<file path=ppt/tags/tag2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8"/>
  <p:tag name="ORIGINALWIDTH" val="8.190039"/>
  <p:tag name="EMFCHILD" val="True"/>
</p:tagLst>
</file>

<file path=ppt/tags/tag2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7"/>
  <p:tag name="ORIGINALWIDTH" val="3.094015"/>
  <p:tag name="EMFCHILD" val="True"/>
</p:tagLst>
</file>

<file path=ppt/tags/tag2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73814"/>
  <p:tag name="ORIGINALWIDTH" val="3.01"/>
  <p:tag name="EMFCHILD" val="True"/>
</p:tagLst>
</file>

<file path=ppt/tags/tag2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22"/>
  <p:tag name="EMFCHILD" val="True"/>
</p:tagLst>
</file>

<file path=ppt/tags/tag2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20039"/>
  <p:tag name="EMFCHILD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2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5"/>
  <p:tag name="ORIGINALWIDTH" val="3.869999"/>
  <p:tag name="EMFCHILD" val="True"/>
</p:tagLst>
</file>

<file path=ppt/tags/tag2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3"/>
  <p:tag name="ORIGINALWIDTH" val="5.000039"/>
  <p:tag name="EMFCHILD" val="True"/>
</p:tagLst>
</file>

<file path=ppt/tags/tag2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5"/>
  <p:tag name="ORIGINALWIDTH" val="3.99"/>
  <p:tag name="EMFCHILD" val="True"/>
</p:tagLst>
</file>

<file path=ppt/tags/tag2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4"/>
  <p:tag name="ORIGINALWIDTH" val="4.920039"/>
  <p:tag name="EMFCHILD" val="True"/>
</p:tagLst>
</file>

<file path=ppt/tags/tag2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7"/>
  <p:tag name="ORIGINALWIDTH" val="2.547992"/>
  <p:tag name="EMFCHILD" val="True"/>
</p:tagLst>
</file>

<file path=ppt/tags/tag2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73814"/>
  <p:tag name="ORIGINALWIDTH" val="3.01"/>
  <p:tag name="EMFCHILD" val="True"/>
</p:tagLst>
</file>

<file path=ppt/tags/tag2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22"/>
  <p:tag name="EMFCHILD" val="True"/>
</p:tagLst>
</file>

<file path=ppt/tags/tag2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8"/>
  <p:tag name="ORIGINALWIDTH" val="5.589014"/>
  <p:tag name="LATEXADDIN" val="\documentclass{article}&#10;\usepackage{amsmath}&#10;\pagestyle{empty}&#10;\begin{document}&#10;&#10;$$\alpha=\frac{\ell^3}{m},\quad Q_{m}=\sqrt{\frac{m\ell}{2}}$$&#10;&#10;&#10;\end{document}"/>
  <p:tag name="IGUANATEXSIZE" val="20"/>
  <p:tag name="IGUANATEXCURSOR" val="13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19"/>
  <p:tag name="ORIGINALWIDTH" val="6.625155"/>
  <p:tag name="EMFCHILD" val="True"/>
</p:tagLst>
</file>

<file path=ppt/tags/tag2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5"/>
  <p:tag name="ORIGINALWIDTH" val="3.85551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2961"/>
  <p:tag name="ORIGINALWIDTH" val="1.751992"/>
  <p:tag name="EMFCHILD" val="True"/>
</p:tagLst>
</file>

<file path=ppt/tags/tag2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207952"/>
  <p:tag name="EMFCHILD" val="True"/>
</p:tagLst>
</file>

<file path=ppt/tags/tag2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3"/>
  <p:tag name="ORIGINALWIDTH" val="8.74732"/>
  <p:tag name="EMFCHILD" val="True"/>
</p:tagLst>
</file>

<file path=ppt/tags/tag2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8"/>
  <p:tag name="ORIGINALWIDTH" val="8.159368"/>
  <p:tag name="EMFCHILD" val="True"/>
</p:tagLst>
</file>

<file path=ppt/tags/tag2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7"/>
  <p:tag name="ORIGINALWIDTH" val="1.16559"/>
  <p:tag name="EMFCHILD" val="True"/>
</p:tagLst>
</file>

<file path=ppt/tags/tag2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72"/>
  <p:tag name="ORIGINALWIDTH" val="6.884171"/>
  <p:tag name="EMFCHILD" val="True"/>
</p:tagLst>
</file>

<file path=ppt/tags/tag2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5"/>
  <p:tag name="ORIGINALWIDTH" val="6.401966"/>
  <p:tag name="EMFCHILD" val="True"/>
</p:tagLst>
</file>

<file path=ppt/tags/tag2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19"/>
  <p:tag name="ORIGINALWIDTH" val="6.625155"/>
  <p:tag name="EMFCHILD" val="True"/>
</p:tagLst>
</file>

<file path=ppt/tags/tag2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103"/>
  <p:tag name="ORIGINALWIDTH" val="9.056021"/>
  <p:tag name="EMFCHILD" val="True"/>
</p:tagLst>
</file>

<file path=ppt/tags/tag2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3"/>
  <p:tag name="ORIGINALWIDTH" val="15.28944"/>
  <p:tag name="EMFCHILD" val="True"/>
</p:tagLst>
</file>

<file path=ppt/tags/tag2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8"/>
  <p:tag name="ORIGINALWIDTH" val="8.159368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0884"/>
  <p:tag name="ORIGINALWIDTH" val="5.137393"/>
  <p:tag name="EMFCHILD" val="True"/>
</p:tagLst>
</file>

<file path=ppt/tags/tag2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5"/>
  <p:tag name="ORIGINALWIDTH" val="3.85551"/>
  <p:tag name="EMFCHILD" val="True"/>
</p:tagLst>
</file>

<file path=ppt/tags/tag2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3"/>
  <p:tag name="ORIGINALWIDTH" val="12.89842"/>
  <p:tag name="EMFCHILD" val="True"/>
</p:tagLst>
</file>

<file path=ppt/tags/tag2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5"/>
  <p:tag name="ORIGINALWIDTH" val="3.975077"/>
  <p:tag name="EMFCHILD" val="True"/>
</p:tagLst>
</file>

<file path=ppt/tags/tag2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6.195394"/>
  <p:tag name="LATEXADDIN" val="\documentclass{article}&#10;\usepackage{amsmath}&#10;\pagestyle{empty}&#10;\begin{document}&#10;&#10;&#10;$$\mathcal{L}(\mathcal{F})\simeq\mathcal{O}(\mathcal{F}^{5/4})$$&#10;&#10;&#10;\end{document}"/>
  <p:tag name="IGUANATEXSIZE" val="20"/>
  <p:tag name="IGUANATEXCURSOR" val="114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3386"/>
  <p:tag name="EMFCHILD" val="True"/>
</p:tagLst>
</file>

<file path=ppt/tags/tag2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7009"/>
  <p:tag name="ORIGINALWIDTH" val="8.071851"/>
  <p:tag name="EMFCHILD" val="True"/>
</p:tagLst>
</file>

<file path=ppt/tags/tag2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3386"/>
  <p:tag name="EMFCHILD" val="True"/>
</p:tagLst>
</file>

<file path=ppt/tags/tag2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63978"/>
  <p:tag name="ORIGINALWIDTH" val="6.622323"/>
  <p:tag name="EMFCHILD" val="True"/>
</p:tagLst>
</file>

<file path=ppt/tags/tag2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7.148504"/>
  <p:tag name="EMFCHILD" val="True"/>
</p:tagLst>
</file>

<file path=ppt/tags/tag2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3386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2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7009"/>
  <p:tag name="ORIGINALWIDTH" val="8.071851"/>
  <p:tag name="EMFCHILD" val="True"/>
</p:tagLst>
</file>

<file path=ppt/tags/tag2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07185"/>
  <p:tag name="EMFCHILD" val="True"/>
</p:tagLst>
</file>

<file path=ppt/tags/tag2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7382"/>
  <p:tag name="ORIGINALWIDTH" val="2.988465"/>
  <p:tag name="EMFCHILD" val="True"/>
</p:tagLst>
</file>

<file path=ppt/tags/tag2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5"/>
  <p:tag name="ORIGINALWIDTH" val="3.405473"/>
  <p:tag name="EMFCHILD" val="True"/>
</p:tagLst>
</file>

<file path=ppt/tags/tag2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3386"/>
  <p:tag name="EMFCHILD" val="True"/>
</p:tagLst>
</file>

<file path=ppt/tags/tag2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1248"/>
  <p:tag name="ORIGINALWIDTH" val="6.230787"/>
  <p:tag name="LATEXADDIN" val="\documentclass{article}&#10;\usepackage{amsmath}&#10;\pagestyle{empty}&#10;\begin{document}&#10;&#10;$$\mathcal{L}(\mathcal{F})=\frac{12}{\alpha}\frac{(\alpha\mathcal{F})^{5/4}}{(1+\sqrt{\alpha \mathcal{F}})^{5/2}}$$&#10;&#10;&#10;&#10;\end{document}"/>
  <p:tag name="IGUANATEXSIZE" val="20"/>
  <p:tag name="IGUANATEXCURSOR" val="192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5842"/>
  <p:tag name="ORIGINALWIDTH" val="2.316575"/>
  <p:tag name="EMFCHILD" val="True"/>
</p:tagLst>
</file>

<file path=ppt/tags/tag2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05669"/>
  <p:tag name="ORIGINALWIDTH" val="8.118032"/>
  <p:tag name="EMFCHILD" val="True"/>
</p:tagLst>
</file>

<file path=ppt/tags/tag2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5842"/>
  <p:tag name="ORIGINALWIDTH" val="2.316575"/>
  <p:tag name="EMFCHILD" val="True"/>
</p:tagLst>
</file>

<file path=ppt/tags/tag2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3661"/>
  <p:tag name="ORIGINALWIDTH" val="6.640197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2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8898"/>
  <p:tag name="ORIGINALWIDTH" val="3.295118"/>
  <p:tag name="EMFCHILD" val="True"/>
</p:tagLst>
</file>

<file path=ppt/tags/tag2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8898"/>
  <p:tag name="ORIGINALWIDTH" val="3.984094"/>
  <p:tag name="EMFCHILD" val="True"/>
</p:tagLst>
</file>

<file path=ppt/tags/tag2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2835"/>
  <p:tag name="ORIGINALWIDTH" val="9.985275"/>
  <p:tag name="EMFCHILD" val="True"/>
</p:tagLst>
</file>

<file path=ppt/tags/tag2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6457"/>
  <p:tag name="ORIGINALWIDTH" val="5.601732"/>
  <p:tag name="EMFCHILD" val="True"/>
</p:tagLst>
</file>

<file path=ppt/tags/tag2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5842"/>
  <p:tag name="ORIGINALWIDTH" val="2.316575"/>
  <p:tag name="EMFCHILD" val="True"/>
</p:tagLst>
</file>

<file path=ppt/tags/tag2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6457"/>
  <p:tag name="ORIGINALWIDTH" val="5.601732"/>
  <p:tag name="EMFCHILD" val="True"/>
</p:tagLst>
</file>

<file path=ppt/tags/tag2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05669"/>
  <p:tag name="ORIGINALWIDTH" val="8.118032"/>
  <p:tag name="EMFCHILD" val="True"/>
</p:tagLst>
</file>

<file path=ppt/tags/tag2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5842"/>
  <p:tag name="ORIGINALWIDTH" val="2.316575"/>
  <p:tag name="EMFCHILD" val="True"/>
</p:tagLst>
</file>

<file path=ppt/tags/tag2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945"/>
  <p:tag name="ORIGINALWIDTH" val="3.089409"/>
  <p:tag name="EMFCHILD" val="True"/>
</p:tagLst>
</file>

<file path=ppt/tags/tag2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40866"/>
  <p:tag name="ORIGINALWIDTH" val="3.005551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2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5551"/>
  <p:tag name="ORIGINALWIDTH" val="3.424921"/>
  <p:tag name="EMFCHILD" val="True"/>
</p:tagLst>
</file>

<file path=ppt/tags/tag2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2835"/>
  <p:tag name="ORIGINALWIDTH" val="60.42827"/>
  <p:tag name="EMFCHILD" val="True"/>
</p:tagLst>
</file>

<file path=ppt/tags/tag2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5842"/>
  <p:tag name="ORIGINALWIDTH" val="2.316575"/>
  <p:tag name="EMFCHILD" val="True"/>
</p:tagLst>
</file>

<file path=ppt/tags/tag2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8898"/>
  <p:tag name="ORIGINALWIDTH" val="3.295118"/>
  <p:tag name="EMFCHILD" val="True"/>
</p:tagLst>
</file>

<file path=ppt/tags/tag2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8898"/>
  <p:tag name="ORIGINALWIDTH" val="6.640197"/>
  <p:tag name="EMFCHILD" val="True"/>
</p:tagLst>
</file>

<file path=ppt/tags/tag2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5842"/>
  <p:tag name="ORIGINALWIDTH" val="7.788504"/>
  <p:tag name="EMFCHILD" val="True"/>
</p:tagLst>
</file>

<file path=ppt/tags/tag2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2835"/>
  <p:tag name="ORIGINALWIDTH" val="14.59303"/>
  <p:tag name="EMFCHILD" val="True"/>
</p:tagLst>
</file>

<file path=ppt/tags/tag2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6457"/>
  <p:tag name="ORIGINALWIDTH" val="5.601732"/>
  <p:tag name="EMFCHILD" val="True"/>
</p:tagLst>
</file>

<file path=ppt/tags/tag2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05669"/>
  <p:tag name="ORIGINALWIDTH" val="8.118032"/>
  <p:tag name="EMFCHILD" val="True"/>
</p:tagLst>
</file>

<file path=ppt/tags/tag2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5842"/>
  <p:tag name="ORIGINALWIDTH" val="2.316575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67202"/>
  <p:tag name="ORIGINALWIDTH" val="6.092685"/>
  <p:tag name="EMFCHILD" val="True"/>
</p:tagLst>
</file>

<file path=ppt/tags/tag2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945"/>
  <p:tag name="ORIGINALWIDTH" val="3.089409"/>
  <p:tag name="EMFCHILD" val="True"/>
</p:tagLst>
</file>

<file path=ppt/tags/tag2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40866"/>
  <p:tag name="ORIGINALWIDTH" val="3.005551"/>
  <p:tag name="EMFCHILD" val="True"/>
</p:tagLst>
</file>

<file path=ppt/tags/tag2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5158"/>
  <p:tag name="ORIGINALWIDTH" val="3.089409"/>
  <p:tag name="EMFCHILD" val="True"/>
</p:tagLst>
</file>

<file path=ppt/tags/tag2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96181"/>
  <p:tag name="LATEXADDIN" val="\documentclass{article}&#10;\usepackage{amsmath}&#10;\pagestyle{empty}&#10;\begin{document}&#10;&#10;$$f(r)=1-\frac{2mr^2}{(r^2+\ell^2)^{3/2}}$$&#10;&#10;&#10;\end{document}"/>
  <p:tag name="IGUANATEXSIZE" val="20"/>
  <p:tag name="IGUANATEXCURSOR" val="111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22874"/>
  <p:tag name="EMFCHILD" val="True"/>
</p:tagLst>
</file>

<file path=ppt/tags/tag2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75039"/>
  <p:tag name="EMFCHILD" val="True"/>
</p:tagLst>
</file>

<file path=ppt/tags/tag2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22874"/>
  <p:tag name="EMFCHILD" val="True"/>
</p:tagLst>
</file>

<file path=ppt/tags/tag2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58267"/>
  <p:tag name="EMFCHILD" val="True"/>
</p:tagLst>
</file>

<file path=ppt/tags/tag2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3.304095"/>
  <p:tag name="EMFCHILD" val="True"/>
</p:tagLst>
</file>

<file path=ppt/tags/tag2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117599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22464"/>
  <p:tag name="ORIGINALWIDTH" val="4.198083"/>
  <p:tag name="EMFCHILD" val="True"/>
</p:tagLst>
</file>

<file path=ppt/tags/tag2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3.994961"/>
  <p:tag name="EMFCHILD" val="True"/>
</p:tagLst>
</file>

<file path=ppt/tags/tag2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8.200197"/>
  <p:tag name="EMFCHILD" val="True"/>
</p:tagLst>
</file>

<file path=ppt/tags/tag2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75039"/>
  <p:tag name="EMFCHILD" val="True"/>
</p:tagLst>
</file>

<file path=ppt/tags/tag2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97835"/>
  <p:tag name="EMFCHILD" val="True"/>
</p:tagLst>
</file>

<file path=ppt/tags/tag2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50.56059"/>
  <p:tag name="EMFCHILD" val="True"/>
</p:tagLst>
</file>

<file path=ppt/tags/tag2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22874"/>
  <p:tag name="EMFCHILD" val="True"/>
</p:tagLst>
</file>

<file path=ppt/tags/tag2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75039"/>
  <p:tag name="EMFCHILD" val="True"/>
</p:tagLst>
</file>

<file path=ppt/tags/tag2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97835"/>
  <p:tag name="EMFCHILD" val="True"/>
</p:tagLst>
</file>

<file path=ppt/tags/tag2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58267"/>
  <p:tag name="EMFCHILD" val="True"/>
</p:tagLst>
</file>

<file path=ppt/tags/tag2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9"/>
  <p:tag name="ORIGINALWIDTH" val="3.874803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96259"/>
  <p:tag name="ORIGINALWIDTH" val="4.127127"/>
  <p:tag name="EMFCHILD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845472"/>
  <p:tag name="LATEXADDIN" val="\documentclass{article}&#10;\usepackage{amsmath}&#10;\pagestyle{empty}&#10;\begin{document}&#10;&#10;$$h_{+}(v,r)=0$$&#10;&#10;&#10;\end{document}"/>
  <p:tag name="IGUANATEXSIZE" val="20"/>
  <p:tag name="IGUANATEXCURSOR" val="9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97835"/>
  <p:tag name="EMFCHILD" val="True"/>
</p:tagLst>
</file>

<file path=ppt/tags/tag2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22874"/>
  <p:tag name="EMFCHILD" val="True"/>
</p:tagLst>
</file>

<file path=ppt/tags/tag2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23976"/>
  <p:tag name="EMFCHILD" val="True"/>
</p:tagLst>
</file>

<file path=ppt/tags/tag2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7382"/>
  <p:tag name="ORIGINALWIDTH" val="3.01374"/>
  <p:tag name="EMFCHILD" val="True"/>
</p:tagLst>
</file>

<file path=ppt/tags/tag2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97835"/>
  <p:tag name="EMFCHILD" val="True"/>
</p:tagLst>
</file>

<file path=ppt/tags/tag2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8"/>
  <p:tag name="ORIGINALWIDTH" val="5.589014"/>
  <p:tag name="LATEXADDIN" val="\documentclass{article}&#10;\usepackage{amsmath}&#10;\pagestyle{empty}&#10;\begin{document}&#10;&#10;$$\alpha=\frac{\ell^3}{m},\quad Q_{m}=\sqrt{\frac{m\ell}{2}}$$&#10;&#10;&#10;\end{document}"/>
  <p:tag name="IGUANATEXSIZE" val="20"/>
  <p:tag name="IGUANATEXCURSOR" val="13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19"/>
  <p:tag name="ORIGINALWIDTH" val="6.625155"/>
  <p:tag name="EMFCHILD" val="True"/>
</p:tagLst>
</file>

<file path=ppt/tags/tag2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5"/>
  <p:tag name="ORIGINALWIDTH" val="3.85551"/>
  <p:tag name="EMFCHILD" val="True"/>
</p:tagLst>
</file>

<file path=ppt/tags/tag2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6"/>
  <p:tag name="ORIGINALWIDTH" val="3.207952"/>
  <p:tag name="EMFCHILD" val="True"/>
</p:tagLst>
</file>

<file path=ppt/tags/tag2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3"/>
  <p:tag name="ORIGINALWIDTH" val="8.74732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1122"/>
  <p:tag name="ORIGINALWIDTH" val="5.084331"/>
  <p:tag name="EMFCHILD" val="True"/>
</p:tagLst>
</file>

<file path=ppt/tags/tag2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8"/>
  <p:tag name="ORIGINALWIDTH" val="8.159368"/>
  <p:tag name="EMFCHILD" val="True"/>
</p:tagLst>
</file>

<file path=ppt/tags/tag2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7"/>
  <p:tag name="ORIGINALWIDTH" val="1.16559"/>
  <p:tag name="EMFCHILD" val="True"/>
</p:tagLst>
</file>

<file path=ppt/tags/tag2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72"/>
  <p:tag name="ORIGINALWIDTH" val="6.884171"/>
  <p:tag name="EMFCHILD" val="True"/>
</p:tagLst>
</file>

<file path=ppt/tags/tag2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5"/>
  <p:tag name="ORIGINALWIDTH" val="6.401966"/>
  <p:tag name="EMFCHILD" val="True"/>
</p:tagLst>
</file>

<file path=ppt/tags/tag2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19"/>
  <p:tag name="ORIGINALWIDTH" val="6.625155"/>
  <p:tag name="EMFCHILD" val="True"/>
</p:tagLst>
</file>

<file path=ppt/tags/tag2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103"/>
  <p:tag name="ORIGINALWIDTH" val="9.056021"/>
  <p:tag name="EMFCHILD" val="True"/>
</p:tagLst>
</file>

<file path=ppt/tags/tag2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3"/>
  <p:tag name="ORIGINALWIDTH" val="15.28944"/>
  <p:tag name="EMFCHILD" val="True"/>
</p:tagLst>
</file>

<file path=ppt/tags/tag2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8"/>
  <p:tag name="ORIGINALWIDTH" val="8.159368"/>
  <p:tag name="EMFCHILD" val="True"/>
</p:tagLst>
</file>

<file path=ppt/tags/tag2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5"/>
  <p:tag name="ORIGINALWIDTH" val="3.85551"/>
  <p:tag name="EMFCHILD" val="True"/>
</p:tagLst>
</file>

<file path=ppt/tags/tag2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3"/>
  <p:tag name="ORIGINALWIDTH" val="12.89842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9528"/>
  <p:tag name="EMFCHILD" val="True"/>
</p:tagLst>
</file>

<file path=ppt/tags/tag2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5"/>
  <p:tag name="ORIGINALWIDTH" val="3.975077"/>
  <p:tag name="EMFCHILD" val="True"/>
</p:tagLst>
</file>

<file path=ppt/tags/tag2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34"/>
  <p:tag name="ORIGINALWIDTH" val="6.216653"/>
  <p:tag name="LATEXADDIN" val="\documentclass{article}&#10;\usepackage{amsmath}&#10;\pagestyle{empty}&#10;\begin{document}&#10;&#10;&#10;$$\mathcal{L}(\mathcal{F})\simeq\mathcal{O}(\mathcal{F})$$&#10;&#10;&#10;\end{document}"/>
  <p:tag name="IGUANATEXSIZE" val="20"/>
  <p:tag name="IGUANATEXCURSOR" val="114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5"/>
  <p:tag name="ORIGINALWIDTH" val="2.311299"/>
  <p:tag name="EMFCHILD" val="True"/>
</p:tagLst>
</file>

<file path=ppt/tags/tag2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8584"/>
  <p:tag name="ORIGINALWIDTH" val="8.099607"/>
  <p:tag name="EMFCHILD" val="True"/>
</p:tagLst>
</file>

<file path=ppt/tags/tag2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5"/>
  <p:tag name="ORIGINALWIDTH" val="2.311299"/>
  <p:tag name="EMFCHILD" val="True"/>
</p:tagLst>
</file>

<file path=ppt/tags/tag2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7403"/>
  <p:tag name="ORIGINALWIDTH" val="6.645079"/>
  <p:tag name="EMFCHILD" val="True"/>
</p:tagLst>
</file>

<file path=ppt/tags/tag2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34"/>
  <p:tag name="ORIGINALWIDTH" val="7.173071"/>
  <p:tag name="EMFCHILD" val="True"/>
</p:tagLst>
</file>

<file path=ppt/tags/tag2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5"/>
  <p:tag name="ORIGINALWIDTH" val="2.311299"/>
  <p:tag name="EMFCHILD" val="True"/>
</p:tagLst>
</file>

<file path=ppt/tags/tag2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8584"/>
  <p:tag name="ORIGINALWIDTH" val="8.099607"/>
  <p:tag name="EMFCHILD" val="True"/>
</p:tagLst>
</file>

<file path=ppt/tags/tag2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5"/>
  <p:tag name="ORIGINALWIDTH" val="2.311299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332323"/>
  <p:tag name="EMFCHILD" val="True"/>
</p:tagLst>
</file>

<file path=ppt/tags/tag2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21535"/>
  <p:tag name="ORIGINALWIDTH" val="6.216656"/>
  <p:tag name="LATEXADDIN" val="\documentclass{article}&#10;\usepackage{amsmath}&#10;\pagestyle{empty}&#10;\begin{document}&#10;&#10;&#10;$$\mathcal{L}(\mathcal{F})=\frac{12}{\alpha}\frac{\alpha\mathcal{F}}{(1+(\alpha \mathcal{F})^{1/4})^{4}}$$&#10;&#10;\end{document}"/>
  <p:tag name="IGUANATEXSIZE" val="20"/>
  <p:tag name="IGUANATEXCURSOR" val="184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"/>
  <p:tag name="ORIGINALWIDTH" val="2.3113"/>
  <p:tag name="EMFCHILD" val="True"/>
</p:tagLst>
</file>

<file path=ppt/tags/tag2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14605"/>
  <p:tag name="ORIGINALWIDTH" val="8.09961"/>
  <p:tag name="EMFCHILD" val="True"/>
</p:tagLst>
</file>

<file path=ppt/tags/tag2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"/>
  <p:tag name="ORIGINALWIDTH" val="2.3113"/>
  <p:tag name="EMFCHILD" val="True"/>
</p:tagLst>
</file>

<file path=ppt/tags/tag2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6575"/>
  <p:tag name="ORIGINALWIDTH" val="6.625121"/>
  <p:tag name="EMFCHILD" val="True"/>
</p:tagLst>
</file>

<file path=ppt/tags/tag2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7204"/>
  <p:tag name="ORIGINALWIDTH" val="3.287639"/>
  <p:tag name="EMFCHILD" val="True"/>
</p:tagLst>
</file>

<file path=ppt/tags/tag2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7204"/>
  <p:tag name="ORIGINALWIDTH" val="3.97508"/>
  <p:tag name="EMFCHILD" val="True"/>
</p:tagLst>
</file>

<file path=ppt/tags/tag2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7952"/>
  <p:tag name="ORIGINALWIDTH" val="9.962642"/>
  <p:tag name="EMFCHILD" val="True"/>
</p:tagLst>
</file>

<file path=ppt/tags/tag2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2126"/>
  <p:tag name="ORIGINALWIDTH" val="5.589018"/>
  <p:tag name="EMFCHILD" val="True"/>
</p:tagLst>
</file>

<file path=ppt/tags/tag2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2126"/>
  <p:tag name="ORIGINALWIDTH" val="5.589018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54606"/>
  <p:tag name="EMFCHILD" val="True"/>
</p:tagLst>
</file>

<file path=ppt/tags/tag2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14605"/>
  <p:tag name="ORIGINALWIDTH" val="8.09961"/>
  <p:tag name="EMFCHILD" val="True"/>
</p:tagLst>
</file>

<file path=ppt/tags/tag2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27952"/>
  <p:tag name="ORIGINALWIDTH" val="64.20715"/>
  <p:tag name="EMFCHILD" val="True"/>
</p:tagLst>
</file>

<file path=ppt/tags/tag2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"/>
  <p:tag name="ORIGINALWIDTH" val="2.3113"/>
  <p:tag name="EMFCHILD" val="True"/>
</p:tagLst>
</file>

<file path=ppt/tags/tag2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7204"/>
  <p:tag name="ORIGINALWIDTH" val="3.287639"/>
  <p:tag name="EMFCHILD" val="True"/>
</p:tagLst>
</file>

<file path=ppt/tags/tag2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7204"/>
  <p:tag name="ORIGINALWIDTH" val="6.625121"/>
  <p:tag name="EMFCHILD" val="True"/>
</p:tagLst>
</file>

<file path=ppt/tags/tag2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"/>
  <p:tag name="ORIGINALWIDTH" val="2.3113"/>
  <p:tag name="EMFCHILD" val="True"/>
</p:tagLst>
</file>

<file path=ppt/tags/tag2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2126"/>
  <p:tag name="ORIGINALWIDTH" val="5.589018"/>
  <p:tag name="EMFCHILD" val="True"/>
</p:tagLst>
</file>

<file path=ppt/tags/tag2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14605"/>
  <p:tag name="ORIGINALWIDTH" val="8.09961"/>
  <p:tag name="EMFCHILD" val="True"/>
</p:tagLst>
</file>

<file path=ppt/tags/tag2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"/>
  <p:tag name="ORIGINALWIDTH" val="2.3113"/>
  <p:tag name="EMFCHILD" val="True"/>
</p:tagLst>
</file>

<file path=ppt/tags/tag2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0944"/>
  <p:tag name="ORIGINALWIDTH" val="2.538465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016535"/>
  <p:tag name="EMFCHILD" val="True"/>
</p:tagLst>
</file>

<file path=ppt/tags/tag2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49645"/>
  <p:tag name="ORIGINALWIDTH" val="2.998741"/>
  <p:tag name="EMFCHILD" val="True"/>
</p:tagLst>
</file>

<file path=ppt/tags/tag2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51456"/>
  <p:tag name="ORIGINALWIDTH" val="3.417167"/>
  <p:tag name="EMFCHILD" val="True"/>
</p:tagLst>
</file>

<file path=ppt/tags/tag2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09"/>
  <p:tag name="ORIGINALWIDTH" val="2.3113"/>
  <p:tag name="EMFCHILD" val="True"/>
</p:tagLst>
</file>

<file path=ppt/tags/tag2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51456"/>
  <p:tag name="ORIGINALWIDTH" val="3.417167"/>
  <p:tag name="EMFCHILD" val="True"/>
</p:tagLst>
</file>

<file path=ppt/tags/tag2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4.986299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2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2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2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45079"/>
  <p:tag name="EMFCHILD" val="True"/>
</p:tagLst>
</file>

<file path=ppt/tags/tag2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297559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9528"/>
  <p:tag name="EMFCHILD" val="True"/>
</p:tagLst>
</file>

<file path=ppt/tags/tag2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05473"/>
  <p:tag name="EMFCHILD" val="True"/>
</p:tagLst>
</file>

<file path=ppt/tags/tag2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987047"/>
  <p:tag name="EMFCHILD" val="True"/>
</p:tagLst>
</file>

<file path=ppt/tags/tag2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183976"/>
  <p:tag name="EMFCHILD" val="True"/>
</p:tagLst>
</file>

<file path=ppt/tags/tag2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2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91693"/>
  <p:tag name="EMFCHILD" val="True"/>
</p:tagLst>
</file>

<file path=ppt/tags/tag2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33.41752"/>
  <p:tag name="EMFCHILD" val="True"/>
</p:tagLst>
</file>

<file path=ppt/tags/tag2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2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2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6.645079"/>
  <p:tag name="EMFCHILD" val="True"/>
</p:tagLst>
</file>

<file path=ppt/tags/tag2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8"/>
  <p:tag name="ORIGINALWIDTH" val="3.867126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562638"/>
  <p:tag name="EMFCHILD" val="True"/>
</p:tagLst>
</file>

<file path=ppt/tags/tag2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2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8"/>
  <p:tag name="ORIGINALWIDTH" val="3.217598"/>
  <p:tag name="EMFCHILD" val="True"/>
</p:tagLst>
</file>

<file path=ppt/tags/tag2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6.195394"/>
  <p:tag name="LATEXADDIN" val="\documentclass{article}&#10;\usepackage{amsmath}&#10;\pagestyle{empty}&#10;\begin{document}&#10;&#10;&#10;$$\mathcal{L}(\mathcal{F})\simeq\mathcal{O}(\mathcal{F}^{3/2})$$&#10;&#10;\end{document}"/>
  <p:tag name="IGUANATEXSIZE" val="20"/>
  <p:tag name="IGUANATEXCURSOR" val="114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3386"/>
  <p:tag name="EMFCHILD" val="True"/>
</p:tagLst>
</file>

<file path=ppt/tags/tag2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7009"/>
  <p:tag name="ORIGINALWIDTH" val="8.071851"/>
  <p:tag name="EMFCHILD" val="True"/>
</p:tagLst>
</file>

<file path=ppt/tags/tag2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3386"/>
  <p:tag name="EMFCHILD" val="True"/>
</p:tagLst>
</file>

<file path=ppt/tags/tag2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63978"/>
  <p:tag name="ORIGINALWIDTH" val="6.622323"/>
  <p:tag name="EMFCHILD" val="True"/>
</p:tagLst>
</file>

<file path=ppt/tags/tag2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7.148504"/>
  <p:tag name="EMFCHILD" val="True"/>
</p:tagLst>
</file>

<file path=ppt/tags/tag2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3386"/>
  <p:tag name="EMFCHILD" val="True"/>
</p:tagLst>
</file>

<file path=ppt/tags/tag2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7009"/>
  <p:tag name="ORIGINALWIDTH" val="8.071851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54685"/>
  <p:tag name="EMFCHILD" val="True"/>
</p:tagLst>
</file>

<file path=ppt/tags/tag2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196969"/>
  <p:tag name="EMFCHILD" val="True"/>
</p:tagLst>
</file>

<file path=ppt/tags/tag2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7382"/>
  <p:tag name="ORIGINALWIDTH" val="2.988465"/>
  <p:tag name="EMFCHILD" val="True"/>
</p:tagLst>
</file>

<file path=ppt/tags/tag2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185"/>
  <p:tag name="EMFCHILD" val="True"/>
</p:tagLst>
</file>

<file path=ppt/tags/tag2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03386"/>
  <p:tag name="EMFCHILD" val="True"/>
</p:tagLst>
</file>

<file path=ppt/tags/tag2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68896"/>
  <p:tag name="ORIGINALWIDTH" val="4.958111"/>
  <p:tag name="LATEXADDIN" val="\documentclass{article}&#10;\usepackage{amsmath}&#10;\pagestyle{empty}&#10;\begin{document}&#10;&#10;$$f(r)=1-\frac{2mr^2}{r^3+2m\ell^2}$$&#10;&#10;&#10;\end{document}"/>
  <p:tag name="IGUANATEXSIZE" val="20"/>
  <p:tag name="IGUANATEXCURSOR" val="112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46022"/>
  <p:tag name="ORIGINALWIDTH" val="2.305158"/>
  <p:tag name="EMFCHILD" val="True"/>
</p:tagLst>
</file>

<file path=ppt/tags/tag2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496"/>
  <p:tag name="ORIGINALWIDTH" val="4.043977"/>
  <p:tag name="EMFCHILD" val="True"/>
</p:tagLst>
</file>

<file path=ppt/tags/tag2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46022"/>
  <p:tag name="ORIGINALWIDTH" val="2.305158"/>
  <p:tag name="EMFCHILD" val="True"/>
</p:tagLst>
</file>

<file path=ppt/tags/tag2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0551"/>
  <p:tag name="ORIGINALWIDTH" val="6.60752"/>
  <p:tag name="EMFCHILD" val="True"/>
</p:tagLst>
</file>

<file path=ppt/tags/tag2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865"/>
  <p:tag name="ORIGINALWIDTH" val="3.278898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98425"/>
  <p:tag name="ORIGINALWIDTH" val="6.070945"/>
  <p:tag name="EMFCHILD" val="True"/>
</p:tagLst>
</file>

<file path=ppt/tags/tag2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865"/>
  <p:tag name="ORIGINALWIDTH" val="3.964489"/>
  <p:tag name="EMFCHILD" val="True"/>
</p:tagLst>
</file>

<file path=ppt/tags/tag2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496"/>
  <p:tag name="ORIGINALWIDTH" val="8.137678"/>
  <p:tag name="EMFCHILD" val="True"/>
</p:tagLst>
</file>

<file path=ppt/tags/tag2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496"/>
  <p:tag name="ORIGINALWIDTH" val="4.043977"/>
  <p:tag name="EMFCHILD" val="True"/>
</p:tagLst>
</file>

<file path=ppt/tags/tag2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996"/>
  <p:tag name="ORIGINALWIDTH" val="3.074213"/>
  <p:tag name="EMFCHILD" val="True"/>
</p:tagLst>
</file>

<file path=ppt/tags/tag2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898031"/>
  <p:tag name="ORIGINALWIDTH" val="43.65008"/>
  <p:tag name="EMFCHILD" val="True"/>
</p:tagLst>
</file>

<file path=ppt/tags/tag2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496"/>
  <p:tag name="ORIGINALWIDTH" val="4.043977"/>
  <p:tag name="EMFCHILD" val="True"/>
</p:tagLst>
</file>

<file path=ppt/tags/tag2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6378"/>
  <p:tag name="ORIGINALWIDTH" val="3.19941"/>
  <p:tag name="EMFCHILD" val="True"/>
</p:tagLst>
</file>

<file path=ppt/tags/tag2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865"/>
  <p:tag name="ORIGINALWIDTH" val="6.60752"/>
  <p:tag name="EMFCHILD" val="True"/>
</p:tagLst>
</file>

<file path=ppt/tags/tag2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865"/>
  <p:tag name="ORIGINALWIDTH" val="3.964489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9212"/>
  <p:tag name="ORIGINALWIDTH" val="3.559292"/>
  <p:tag name="EMFCHIL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2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496"/>
  <p:tag name="ORIGINALWIDTH" val="8.137678"/>
  <p:tag name="EMFCHILD" val="True"/>
</p:tagLst>
</file>

<file path=ppt/tags/tag2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7913"/>
  <p:tag name="ORIGINALWIDTH" val="3.845276"/>
  <p:tag name="EMFCHILD" val="True"/>
</p:tagLst>
</file>

<file path=ppt/tags/tag2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996"/>
  <p:tag name="ORIGINALWIDTH" val="3.074213"/>
  <p:tag name="EMFCHILD" val="True"/>
</p:tagLst>
</file>

<file path=ppt/tags/tag2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70395"/>
  <p:tag name="ORIGINALWIDTH" val="6.216652"/>
  <p:tag name="LATEXADDIN" val="\documentclass{article}&#10;\usepackage{amsmath}&#10;\pagestyle{empty}&#10;\begin{document}&#10;&#10;$$\mathcal{L}(\mathcal{F})=\frac{12}{\alpha}\frac{(\alpha\mathcal{F})^{3/2}}{(1+(\alpha \mathcal{F})^{3/4})^{2}}$$&#10;&#10;&#10;\end{document}"/>
  <p:tag name="IGUANATEXSIZE" val="20"/>
  <p:tag name="IGUANATEXCURSOR" val="15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4"/>
  <p:tag name="ORIGINALWIDTH" val="2.311299"/>
  <p:tag name="EMFCHILD" val="True"/>
</p:tagLst>
</file>

<file path=ppt/tags/tag2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567"/>
  <p:tag name="ORIGINALWIDTH" val="8.099606"/>
  <p:tag name="EMFCHILD" val="True"/>
</p:tagLst>
</file>

<file path=ppt/tags/tag2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4"/>
  <p:tag name="ORIGINALWIDTH" val="2.311299"/>
  <p:tag name="EMFCHILD" val="True"/>
</p:tagLst>
</file>

<file path=ppt/tags/tag2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4"/>
  <p:tag name="ORIGINALWIDTH" val="6.625117"/>
  <p:tag name="EMFCHILD" val="True"/>
</p:tagLst>
</file>

<file path=ppt/tags/tag2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3.287637"/>
  <p:tag name="EMFCHILD" val="True"/>
</p:tagLst>
</file>

<file path=ppt/tags/tag2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3.975078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9.962637"/>
  <p:tag name="EMFCHILD" val="True"/>
</p:tagLst>
</file>

<file path=ppt/tags/tag2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5.589015"/>
  <p:tag name="EMFCHILD" val="True"/>
</p:tagLst>
</file>

<file path=ppt/tags/tag2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4"/>
  <p:tag name="ORIGINALWIDTH" val="2.311299"/>
  <p:tag name="EMFCHILD" val="True"/>
</p:tagLst>
</file>

<file path=ppt/tags/tag2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5.589015"/>
  <p:tag name="EMFCHILD" val="True"/>
</p:tagLst>
</file>

<file path=ppt/tags/tag2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567"/>
  <p:tag name="ORIGINALWIDTH" val="8.099606"/>
  <p:tag name="EMFCHILD" val="True"/>
</p:tagLst>
</file>

<file path=ppt/tags/tag2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4"/>
  <p:tag name="ORIGINALWIDTH" val="2.311299"/>
  <p:tag name="EMFCHILD" val="True"/>
</p:tagLst>
</file>

<file path=ppt/tags/tag2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2403"/>
  <p:tag name="ORIGINALWIDTH" val="3.207952"/>
  <p:tag name="EMFCHILD" val="True"/>
</p:tagLst>
</file>

<file path=ppt/tags/tag2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04096"/>
  <p:tag name="ORIGINALWIDTH" val="2.99874"/>
  <p:tag name="EMFCHILD" val="True"/>
</p:tagLst>
</file>

<file path=ppt/tags/tag2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82401"/>
  <p:tag name="EMFCHILD" val="True"/>
</p:tagLst>
</file>

<file path=ppt/tags/tag2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64.20712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2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4"/>
  <p:tag name="ORIGINALWIDTH" val="2.311299"/>
  <p:tag name="EMFCHILD" val="True"/>
</p:tagLst>
</file>

<file path=ppt/tags/tag2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3.287637"/>
  <p:tag name="EMFCHILD" val="True"/>
</p:tagLst>
</file>

<file path=ppt/tags/tag2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41"/>
  <p:tag name="ORIGINALWIDTH" val="6.625117"/>
  <p:tag name="EMFCHILD" val="True"/>
</p:tagLst>
</file>

<file path=ppt/tags/tag2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4"/>
  <p:tag name="ORIGINALWIDTH" val="2.311299"/>
  <p:tag name="EMFCHILD" val="True"/>
</p:tagLst>
</file>

<file path=ppt/tags/tag2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14"/>
  <p:tag name="ORIGINALWIDTH" val="5.589015"/>
  <p:tag name="EMFCHILD" val="True"/>
</p:tagLst>
</file>

<file path=ppt/tags/tag2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567"/>
  <p:tag name="ORIGINALWIDTH" val="8.099606"/>
  <p:tag name="EMFCHILD" val="True"/>
</p:tagLst>
</file>

<file path=ppt/tags/tag2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4"/>
  <p:tag name="ORIGINALWIDTH" val="2.311299"/>
  <p:tag name="EMFCHILD" val="True"/>
</p:tagLst>
</file>

<file path=ppt/tags/tag2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2403"/>
  <p:tag name="ORIGINALWIDTH" val="3.207952"/>
  <p:tag name="EMFCHILD" val="True"/>
</p:tagLst>
</file>

<file path=ppt/tags/tag2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04096"/>
  <p:tag name="ORIGINALWIDTH" val="2.99874"/>
  <p:tag name="EMFCHILD" val="True"/>
</p:tagLst>
</file>

<file path=ppt/tags/tag2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3347"/>
  <p:tag name="ORIGINALWIDTH" val="3.417165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"/>
  <p:tag name="EMFCHILD" val="True"/>
</p:tagLst>
</file>

<file path=ppt/tags/tag2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4"/>
  <p:tag name="ORIGINALWIDTH" val="2.311299"/>
  <p:tag name="EMFCHILD" val="True"/>
</p:tagLst>
</file>

<file path=ppt/tags/tag2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4292"/>
  <p:tag name="ORIGINALWIDTH" val="3.082401"/>
  <p:tag name="EMFCHILD" val="True"/>
</p:tagLst>
</file>

<file path=ppt/tags/tag2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3.654843"/>
  <p:tag name="EMFCHILD" val="True"/>
</p:tagLst>
</file>

<file path=ppt/tags/tag2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2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604567"/>
  <p:tag name="EMFCHILD" val="True"/>
</p:tagLst>
</file>

<file path=ppt/tags/tag2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68268"/>
  <p:tag name="EMFCHILD" val="True"/>
</p:tagLst>
</file>

<file path=ppt/tags/tag2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2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2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2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2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2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433"/>
  <p:tag name="ORIGINALWIDTH" val="3.049016"/>
  <p:tag name="EMFCHILD" val="True"/>
</p:tagLst>
</file>

<file path=ppt/tags/tag2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2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2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2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2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2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2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94488"/>
  <p:tag name="ORIGINALWIDTH" val="4.699646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2.530591"/>
  <p:tag name="EMFCHILD" val="True"/>
</p:tagLst>
</file>

<file path=ppt/tags/tag2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2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2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2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2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2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2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2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6.286732"/>
  <p:tag name="EMFCHILD" val="True"/>
</p:tagLst>
</file>

<file path=ppt/tags/tag2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3"/>
  <p:tag name="ORIGINALWIDTH" val="6.625117"/>
  <p:tag name="EMFCHILD" val="True"/>
</p:tagLst>
</file>

<file path=ppt/tags/tag2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96575"/>
  <p:tag name="ORIGINALWIDTH" val="82.52155"/>
  <p:tag name="OUTPUTTYPE" val="SVG"/>
  <p:tag name="IGUANATEXVERSION" val="160"/>
  <p:tag name="LATEXADDIN" val="\documentclass{article}&#10;\usepackage{amsmath}&#10;\pagestyle{empty}&#10;\begin{document}&#10;&#10;$$0.176&lt;\frac{\ell}{m}&lt;0.296$$&#10;&#10;&#10;\end{document}"/>
  <p:tag name="IGUANATEXSIZE" val="20"/>
  <p:tag name="IGUANATEXCURSOR" val="98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071"/>
  <p:tag name="ORIGINALWIDTH" val="27.73776"/>
  <p:tag name="OUTPUTTYPE" val="SVG"/>
  <p:tag name="IGUANATEXVERSION" val="160"/>
  <p:tag name="LATEXADDIN" val="\documentclass{article}&#10;\usepackage{amsmath}&#10;\usepackage{tensor}&#10;\pagestyle{empty}&#10;\begin{document}&#10;&#10;$$&lt;0.47$$&#10;&#10;&#10;\end{document}"/>
  <p:tag name="IGUANATEXSIZE" val="20"/>
  <p:tag name="IGUANATEXCURSOR" val="108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71929"/>
  <p:tag name="ORIGINALWIDTH" val="6.195866"/>
  <p:tag name="LATEXADDIN" val="\documentclass{article}&#10;\usepackage{amsmath}&#10;\usepackage{tensor}&#10;\pagestyle{empty}&#10;\begin{document}&#10;&#10;$$&lt;0.47$$&#10;&#10;&#10;\end{document}"/>
  <p:tag name="IGUANATEXSIZE" val="20"/>
  <p:tag name="IGUANATEXCURSOR" val="108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488"/>
  <p:tag name="ORIGINALWIDTH" val="4.269134"/>
  <p:tag name="EMFCHILD" val="True"/>
</p:tagLst>
</file>

<file path=ppt/tags/tag2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18307"/>
  <p:tag name="ORIGINALWIDTH" val="1.074882"/>
  <p:tag name="EMFCHILD" val="True"/>
</p:tagLst>
</file>

<file path=ppt/tags/tag2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3819"/>
  <p:tag name="ORIGINALWIDTH" val="4.492244"/>
  <p:tag name="EMFCHILD" val="True"/>
</p:tagLst>
</file>

<file path=ppt/tags/tag2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05551"/>
  <p:tag name="ORIGINALWIDTH" val="4.350276"/>
  <p:tag name="EMFCHILD" val="True"/>
</p:tagLst>
</file>

<file path=ppt/tags/tag2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39956"/>
  <p:tag name="ORIGINALWIDTH" val="4.206902"/>
  <p:tag name="LATEXADDIN" val="\documentclass{article}&#10;\usepackage{amsmath}&#10;\pagestyle{empty}&#10;\begin{document}&#10;&#10;$$0.176&lt;\frac{\ell}{m}&lt;0.296$$&#10;&#10;&#10;\end{document}"/>
  <p:tag name="IGUANATEXSIZE" val="20"/>
  <p:tag name="IGUANATEXCURSOR" val="98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9224"/>
  <p:tag name="ORIGINALWIDTH" val="1.059206"/>
  <p:tag name="EMFCHILD" val="True"/>
</p:tagLst>
</file>

<file path=ppt/tags/tag2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23"/>
  <p:tag name="ORIGINALWIDTH" val="3.297571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EMFCHILD" val="True"/>
</p:tagLst>
</file>

<file path=ppt/tags/tag2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40837"/>
  <p:tag name="ORIGINALWIDTH" val="4.286816"/>
  <p:tag name="EMFCHILD" val="True"/>
</p:tagLst>
</file>

<file path=ppt/tags/tag2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39956"/>
  <p:tag name="ORIGINALWIDTH" val="4.146926"/>
  <p:tag name="EMFCHILD" val="True"/>
</p:tagLst>
</file>

<file path=ppt/tags/tag2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50528"/>
  <p:tag name="ORIGINALWIDTH" val="6.105479"/>
  <p:tag name="EMFCHILD" val="True"/>
</p:tagLst>
</file>

<file path=ppt/tags/tag2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32482"/>
  <p:tag name="ORIGINALWIDTH" val="3.867147"/>
  <p:tag name="EMFCHILD" val="True"/>
</p:tagLst>
</file>

<file path=ppt/tags/tag2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34595"/>
  <p:tag name="ORIGINALWIDTH" val="8.773664"/>
  <p:tag name="EMFCHILD" val="True"/>
</p:tagLst>
</file>

<file path=ppt/tags/tag2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456"/>
  <p:tag name="ORIGINALWIDTH" val="8.18395"/>
  <p:tag name="EMFCHILD" val="True"/>
</p:tagLst>
</file>

<file path=ppt/tags/tag2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50528"/>
  <p:tag name="ORIGINALWIDTH" val="6.105479"/>
  <p:tag name="EMFCHILD" val="True"/>
</p:tagLst>
</file>

<file path=ppt/tags/tag2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39956"/>
  <p:tag name="ORIGINALWIDTH" val="4.206902"/>
  <p:tag name="EMFCHILD" val="True"/>
</p:tagLst>
</file>

<file path=ppt/tags/tag2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9224"/>
  <p:tag name="ORIGINALWIDTH" val="1.059206"/>
  <p:tag name="EMFCHILD" val="True"/>
</p:tagLst>
</file>

<file path=ppt/tags/tag2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8023"/>
  <p:tag name="ORIGINALWIDTH" val="3.987033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2.538464"/>
  <p:tag name="EMFCHILD" val="True"/>
</p:tagLst>
</file>

<file path=ppt/tags/tag2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39956"/>
  <p:tag name="ORIGINALWIDTH" val="4.146926"/>
  <p:tag name="EMFCHILD" val="True"/>
</p:tagLst>
</file>

<file path=ppt/tags/tag2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39956"/>
  <p:tag name="ORIGINALWIDTH" val="4.146926"/>
  <p:tag name="EMFCHILD" val="True"/>
</p:tagLst>
</file>

<file path=ppt/tags/tag2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.06819"/>
  <p:tag name="ORIGINALWIDTH" val="116.2269"/>
  <p:tag name="OUTPUTTYPE" val="SVG"/>
  <p:tag name="IGUANATEXVERSION" val="160"/>
  <p:tag name="LATEXADDIN" val="\documentclass{article}&#10;\usepackage{amsmath}&#10;\usepackage{tensor}&#10;\pagestyle{empty}&#10;\begin{document}&#10;&#10;$$\bar{g}^{\mu\nu}=g^{\mu\nu}-\frac{4\mathcal{L}_{\mathcal{F}\mathcal{F}}}{\mathcal{L}_{\mathcal{F}}}\tensor{F}{^\mu_\rho}\tensor{F}{^\rho^\nu}$$&#10;&#10;&#10;\end{document}"/>
  <p:tag name="IGUANATEXSIZE" val="20"/>
  <p:tag name="IGUANATEXCURSOR" val="24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31299"/>
  <p:tag name="ORIGINALWIDTH" val="14.14583"/>
  <p:tag name="OUTPUTTYPE" val="SVG"/>
  <p:tag name="IGUANATEXVERSION" val="160"/>
  <p:tag name="LATEXADDIN" val="\documentclass{article}&#10;\usepackage{amsmath}&#10;\usepackage{tensor}&#10;\pagestyle{empty}&#10;\begin{document}&#10;&#10;$$\tensor{g}{^\mu^\nu}$$&#10;&#10;&#10;\end{document}"/>
  <p:tag name="IGUANATEXSIZE" val="20"/>
  <p:tag name="IGUANATEXCURSOR" val="11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7"/>
  <p:tag name="ORIGINALWIDTH" val="4.654488"/>
  <p:tag name="LATEXADDIN" val="\documentclass{article}&#10;\usepackage{amsmath}&#10;\usepackage{tensor}&#10;\pagestyle{empty}&#10;\begin{document}&#10;&#10;$$\tensor{g}{^\mu^\nu}$$&#10;&#10;&#10;\end{document}"/>
  <p:tag name="IGUANATEXSIZE" val="20"/>
  <p:tag name="IGUANATEXCURSOR" val="11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35"/>
  <p:tag name="ORIGINALWIDTH" val="4.23063"/>
  <p:tag name="EMFCHILD" val="True"/>
</p:tagLst>
</file>

<file path=ppt/tags/tag2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75433"/>
  <p:tag name="ORIGINALWIDTH" val="3.648543"/>
  <p:tag name="EMFCHILD" val="True"/>
</p:tagLst>
</file>

<file path=ppt/tags/tag2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5315"/>
  <p:tag name="ORIGINALWIDTH" val="3.604252"/>
  <p:tag name="LATEXADDIN" val="\documentclass{article}&#10;\usepackage{amsmath}&#10;\usepackage{tensor}&#10;\pagestyle{empty}&#10;\begin{document}&#10;&#10;$$\bar{g}^{\mu\nu}=g^{\mu\nu}-\frac{4\mathcal{L}_{\mathcal{F}\mathcal{F}}}{\mathcal{L}_{\mathcal{F}}}\tensor{F}{^\mu_\rho}\tensor{F}{^\rho^\nu}$$&#10;&#10;&#10;\end{document}"/>
  <p:tag name="IGUANATEXSIZE" val="20"/>
  <p:tag name="IGUANATEXCURSOR" val="24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2559"/>
  <p:tag name="ORIGINALWIDTH" val="4.582677"/>
  <p:tag name="EMFCHILD" val="True"/>
</p:tagLst>
</file>

<file path=ppt/tags/tag2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5945"/>
  <p:tag name="ORIGINALWIDTH" val="4.165354"/>
  <p:tag name="EMFCHILD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0512"/>
  <p:tag name="ORIGINALWIDTH" val="3.592244"/>
  <p:tag name="EMFCHILD" val="True"/>
</p:tagLst>
</file>

<file path=ppt/tags/tag2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4764"/>
  <p:tag name="ORIGINALWIDTH" val="6.63941"/>
  <p:tag name="EMFCHILD" val="True"/>
</p:tagLst>
</file>

<file path=ppt/tags/tag2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2559"/>
  <p:tag name="ORIGINALWIDTH" val="4.582677"/>
  <p:tag name="EMFCHILD" val="True"/>
</p:tagLst>
</file>

<file path=ppt/tags/tag2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5945"/>
  <p:tag name="ORIGINALWIDTH" val="4.165354"/>
  <p:tag name="EMFCHILD" val="True"/>
</p:tagLst>
</file>

<file path=ppt/tags/tag2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0512"/>
  <p:tag name="ORIGINALWIDTH" val="3.592244"/>
  <p:tag name="EMFCHILD" val="True"/>
</p:tagLst>
</file>

<file path=ppt/tags/tag2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39764"/>
  <p:tag name="ORIGINALWIDTH" val="6.100276"/>
  <p:tag name="EMFCHILD" val="True"/>
</p:tagLst>
</file>

<file path=ppt/tags/tag2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8032"/>
  <p:tag name="ORIGINALWIDTH" val="4.422953"/>
  <p:tag name="EMFCHILD" val="True"/>
</p:tagLst>
</file>

<file path=ppt/tags/tag2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60512"/>
  <p:tag name="ORIGINALWIDTH" val="6.230079"/>
  <p:tag name="EMFCHILD" val="True"/>
</p:tagLst>
</file>

<file path=ppt/tags/tag2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3425"/>
  <p:tag name="ORIGINALWIDTH" val="6.185118"/>
  <p:tag name="EMFCHILD" val="True"/>
</p:tagLst>
</file>

<file path=ppt/tags/tag2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3425"/>
  <p:tag name="ORIGINALWIDTH" val="6.185118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205985"/>
  <p:tag name="EMFCHIL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2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3937"/>
  <p:tag name="ORIGINALWIDTH" val="25.22512"/>
  <p:tag name="EMFCHILD" val="True"/>
</p:tagLst>
</file>

<file path=ppt/tags/tag2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60512"/>
  <p:tag name="ORIGINALWIDTH" val="6.230079"/>
  <p:tag name="EMFCHILD" val="True"/>
</p:tagLst>
</file>

<file path=ppt/tags/tag2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3425"/>
  <p:tag name="ORIGINALWIDTH" val="6.185118"/>
  <p:tag name="EMFCHILD" val="True"/>
</p:tagLst>
</file>

<file path=ppt/tags/tag2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7598"/>
  <p:tag name="ORIGINALWIDTH" val="7.096457"/>
  <p:tag name="EMFCHILD" val="True"/>
</p:tagLst>
</file>

<file path=ppt/tags/tag2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5945"/>
  <p:tag name="ORIGINALWIDTH" val="4.165354"/>
  <p:tag name="EMFCHILD" val="True"/>
</p:tagLst>
</file>

<file path=ppt/tags/tag2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5945"/>
  <p:tag name="ORIGINALWIDTH" val="3.571299"/>
  <p:tag name="EMFCHILD" val="True"/>
</p:tagLst>
</file>

<file path=ppt/tags/tag2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7598"/>
  <p:tag name="ORIGINALWIDTH" val="7.096457"/>
  <p:tag name="EMFCHILD" val="True"/>
</p:tagLst>
</file>

<file path=ppt/tags/tag2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5945"/>
  <p:tag name="ORIGINALWIDTH" val="3.571299"/>
  <p:tag name="EMFCHILD" val="True"/>
</p:tagLst>
</file>

<file path=ppt/tags/tag2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0512"/>
  <p:tag name="ORIGINALWIDTH" val="3.592244"/>
  <p:tag name="EMFCHILD" val="True"/>
</p:tagLst>
</file>

<file path=ppt/tags/tag2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57.25802"/>
  <p:tag name="OUTPUTTYPE" val="SVG"/>
  <p:tag name="IGUANATEXVERSION" val="160"/>
  <p:tag name="LATEXADDIN" val="\documentclass{article}&#10;\usepackage{amsmath}&#10;\usepackage{tensor}&#10;\pagestyle{empty}&#10;\begin{document}&#10;&#10;$$\ell_{c}=0.2963m$$&#10;&#10;&#10;\end{document}"/>
  <p:tag name="IGUANATEXSIZE" val="20"/>
  <p:tag name="IGUANATEXCURSOR" val="10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7654"/>
  <p:tag name="ORIGINALWIDTH" val="63.78465"/>
  <p:tag name="OUTPUTTYPE" val="SVG"/>
  <p:tag name="IGUANATEXVERSION" val="160"/>
  <p:tag name="LATEXADDIN" val="\documentclass{article}&#10;\usepackage{amsmath}&#10;\usepackage{tensor}&#10;\pagestyle{empty}&#10;\begin{document}&#10;&#10;&#10;$$\bar{\ell}^{(p)}_{c}=0.3016m$$&#10;&#10;\end{document}"/>
  <p:tag name="IGUANATEXSIZE" val="20"/>
  <p:tag name="IGUANATEXCURSOR" val="11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7654"/>
  <p:tag name="ORIGINALWIDTH" val="63.78468"/>
  <p:tag name="OUTPUTTYPE" val="SVG"/>
  <p:tag name="IGUANATEXVERSION" val="160"/>
  <p:tag name="LATEXADDIN" val="\documentclass{article}&#10;\usepackage{amsmath}&#10;\usepackage{tensor}&#10;\pagestyle{empty}&#10;\begin{document}&#10;&#10;&#10;$$\ell^{(p)}_{c}=0.3164m$$&#10;&#10;\end{document}"/>
  <p:tag name="IGUANATEXSIZE" val="20"/>
  <p:tag name="IGUANATEXCURSOR" val="10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69153"/>
  <p:tag name="ORIGINALWIDTH" val="66.65229"/>
  <p:tag name="OUTPUTTYPE" val="SVG"/>
  <p:tag name="IGUANATEXVERSION" val="160"/>
  <p:tag name="LATEXADDIN" val="\documentclass{article}&#10;\usepackage{amsmath}&#10;\usepackage{tensor}&#10;\pagestyle{empty}&#10;\begin{document}&#10;&#10;$$\bar{\ell}^{+}_{\text{min}}=0.3991m$$&#10;&#10;&#10;\end{document}"/>
  <p:tag name="IGUANATEXSIZE" val="20"/>
  <p:tag name="IGUANATEXCURSOR" val="11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158267"/>
  <p:tag name="ORIGINALWIDTH" val="3.57004"/>
  <p:tag name="LATEXADDIN" val="\documentclass{article}&#10;\usepackage{amsmath}&#10;\usepackage{tensor}&#10;\pagestyle{empty}&#10;\begin{document}&#10;&#10;$$\bar{\ell}^{+}_{\text{min}}=0.3991m$$&#10;&#10;&#10;\end{document}"/>
  <p:tag name="IGUANATEXSIZE" val="20"/>
  <p:tag name="IGUANATEXCURSOR" val="11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05549"/>
  <p:tag name="ORIGINALWIDTH" val="3.827166"/>
  <p:tag name="EMFCHILD" val="True"/>
</p:tagLst>
</file>

<file path=ppt/tags/tag2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4"/>
  <p:tag name="ORIGINALWIDTH" val="5.095"/>
  <p:tag name="EMFCHILD" val="True"/>
</p:tagLst>
</file>

<file path=ppt/tags/tag2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353"/>
  <p:tag name="ORIGINALWIDTH" val="5.835709"/>
  <p:tag name="EMFCHILD" val="True"/>
</p:tagLst>
</file>

<file path=ppt/tags/tag2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7163"/>
  <p:tag name="ORIGINALWIDTH" val="1.509095"/>
  <p:tag name="EMFCHILD" val="True"/>
</p:tagLst>
</file>

<file path=ppt/tags/tag2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353"/>
  <p:tag name="ORIGINALWIDTH" val="3.710473"/>
  <p:tag name="EMFCHILD" val="True"/>
</p:tagLst>
</file>

<file path=ppt/tags/tag2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576418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0037"/>
  <p:tag name="ORIGINALWIDTH" val="4.163425"/>
  <p:tag name="EMFCHILD" val="True"/>
</p:tagLst>
</file>

<file path=ppt/tags/tag2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39"/>
  <p:tag name="ORIGINALWIDTH" val="1.048268"/>
  <p:tag name="EMFCHILD" val="True"/>
</p:tagLst>
</file>

<file path=ppt/tags/tag2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0037"/>
  <p:tag name="ORIGINALWIDTH" val="4.104095"/>
  <p:tag name="EMFCHILD" val="True"/>
</p:tagLst>
</file>

<file path=ppt/tags/tag2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0037"/>
  <p:tag name="ORIGINALWIDTH" val="4.104095"/>
  <p:tag name="EMFCHILD" val="True"/>
</p:tagLst>
</file>

<file path=ppt/tags/tag2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10037"/>
  <p:tag name="ORIGINALWIDTH" val="4.104095"/>
  <p:tag name="EMFCHILD" val="True"/>
</p:tagLst>
</file>

<file path=ppt/tags/tag2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3"/>
  <p:tag name="ORIGINALWIDTH" val="3.263465"/>
  <p:tag name="EMFCHILD" val="True"/>
</p:tagLst>
</file>

<file path=ppt/tags/tag2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29"/>
  <p:tag name="ORIGINALWIDTH" val="8.099371"/>
  <p:tag name="EMFCHILD" val="True"/>
</p:tagLst>
</file>

<file path=ppt/tags/tag2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92"/>
  <p:tag name="ORIGINALWIDTH" val="3.825866"/>
  <p:tag name="LATEXADDIN" val="\documentclass{article}&#10;\usepackage{amsmath}&#10;\usepackage{tensor}&#10;\pagestyle{empty}&#10;\begin{document}&#10;&#10;&#10;$$\ell^{(p)}_{c}=0.3164m$$&#10;&#10;\end{document}"/>
  <p:tag name="IGUANATEXSIZE" val="20"/>
  <p:tag name="IGUANATEXCURSOR" val="10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799252"/>
  <p:tag name="EMFCHILD" val="True"/>
</p:tagLst>
</file>

<file path=ppt/tags/tag2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8"/>
  <p:tag name="ORIGINALWIDTH" val="3.861457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2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792323"/>
  <p:tag name="EMFCHILD" val="True"/>
</p:tagLst>
</file>

<file path=ppt/tags/tag2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2.996417"/>
  <p:tag name="EMFCHILD" val="True"/>
</p:tagLst>
</file>

<file path=ppt/tags/tag2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574173"/>
  <p:tag name="EMFCHILD" val="True"/>
</p:tagLst>
</file>

<file path=ppt/tags/tag2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4"/>
  <p:tag name="ORIGINALWIDTH" val="4.161969"/>
  <p:tag name="EMFCHILD" val="True"/>
</p:tagLst>
</file>

<file path=ppt/tags/tag2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47913"/>
  <p:tag name="EMFCHILD" val="True"/>
</p:tagLst>
</file>

<file path=ppt/tags/tag2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4"/>
  <p:tag name="ORIGINALWIDTH" val="4.102677"/>
  <p:tag name="EMFCHILD" val="True"/>
</p:tagLst>
</file>

<file path=ppt/tags/tag2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2"/>
  <p:tag name="ORIGINALWIDTH" val="3.262362"/>
  <p:tag name="EMFCHILD" val="True"/>
</p:tagLst>
</file>

<file path=ppt/tags/tag2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4"/>
  <p:tag name="ORIGINALWIDTH" val="4.102677"/>
  <p:tag name="EMFCHILD" val="True"/>
</p:tagLst>
</file>

<file path=ppt/tags/tag2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688"/>
  <p:tag name="ORIGINALWIDTH" val="4.379488"/>
  <p:tag name="EMFCHILD" val="True"/>
</p:tagLst>
</file>

<file path=ppt/tags/tag2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3"/>
  <p:tag name="ORIGINALWIDTH" val="8.096614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2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88207"/>
  <p:tag name="ORIGINALWIDTH" val="3.568845"/>
  <p:tag name="LATEXADDIN" val="\documentclass{article}&#10;\usepackage{amsmath}&#10;\usepackage{tensor}&#10;\pagestyle{empty}&#10;\begin{document}&#10;&#10;&#10;$$\bar{\ell}^{(p)}_{c}=0.3016m$$&#10;&#10;\end{document}"/>
  <p:tag name="IGUANATEXSIZE" val="20"/>
  <p:tag name="IGUANATEXCURSOR" val="11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76"/>
  <p:tag name="ORIGINALWIDTH" val="3.825877"/>
  <p:tag name="EMFCHILD" val="True"/>
</p:tagLst>
</file>

<file path=ppt/tags/tag2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75"/>
  <p:tag name="ORIGINALWIDTH" val="1.799219"/>
  <p:tag name="EMFCHILD" val="True"/>
</p:tagLst>
</file>

<file path=ppt/tags/tag2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74"/>
  <p:tag name="ORIGINALWIDTH" val="3.861433"/>
  <p:tag name="EMFCHILD" val="True"/>
</p:tagLst>
</file>

<file path=ppt/tags/tag2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75"/>
  <p:tag name="ORIGINALWIDTH" val="1.7923"/>
  <p:tag name="EMFCHILD" val="True"/>
</p:tagLst>
</file>

<file path=ppt/tags/tag2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5"/>
  <p:tag name="ORIGINALWIDTH" val="2.996422"/>
  <p:tag name="EMFCHILD" val="True"/>
</p:tagLst>
</file>

<file path=ppt/tags/tag2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57"/>
  <p:tag name="ORIGINALWIDTH" val="6.574189"/>
  <p:tag name="EMFCHILD" val="True"/>
</p:tagLst>
</file>

<file path=ppt/tags/tag2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88"/>
  <p:tag name="ORIGINALWIDTH" val="4.161984"/>
  <p:tag name="EMFCHILD" val="True"/>
</p:tagLst>
</file>

<file path=ppt/tags/tag2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2"/>
  <p:tag name="ORIGINALWIDTH" val="1.047884"/>
  <p:tag name="EMFCHILD" val="True"/>
</p:tagLst>
</file>

<file path=ppt/tags/tag2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88"/>
  <p:tag name="ORIGINALWIDTH" val="4.102666"/>
  <p:tag name="EMFCHILD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2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88"/>
  <p:tag name="ORIGINALWIDTH" val="4.161984"/>
  <p:tag name="EMFCHILD" val="True"/>
</p:tagLst>
</file>

<file path=ppt/tags/tag2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119"/>
  <p:tag name="ORIGINALWIDTH" val="3.262375"/>
  <p:tag name="EMFCHILD" val="True"/>
</p:tagLst>
</file>

<file path=ppt/tags/tag2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88"/>
  <p:tag name="ORIGINALWIDTH" val="4.102666"/>
  <p:tag name="EMFCHILD" val="True"/>
</p:tagLst>
</file>

<file path=ppt/tags/tag2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5"/>
  <p:tag name="ORIGINALWIDTH" val="8.096619"/>
  <p:tag name="EMFCHILD" val="True"/>
</p:tagLst>
</file>

<file path=ppt/tags/tag2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838897"/>
  <p:tag name="LATEXADDIN" val="\documentclass{article}&#10;\usepackage{amsmath}&#10;\usepackage{tensor}&#10;\pagestyle{empty}&#10;\begin{document}&#10;&#10;$$\ell_{c}=0.2963m$$&#10;&#10;&#10;\end{document}"/>
  <p:tag name="IGUANATEXSIZE" val="20"/>
  <p:tag name="IGUANATEXCURSOR" val="106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3.006653"/>
  <p:tag name="EMFCHILD" val="True"/>
</p:tagLst>
</file>

<file path=ppt/tags/tag2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4094"/>
  <p:tag name="ORIGINALWIDTH" val="6.596574"/>
  <p:tag name="EMFCHILD" val="True"/>
</p:tagLst>
</file>

<file path=ppt/tags/tag2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8465"/>
  <p:tag name="ORIGINALWIDTH" val="4.176181"/>
  <p:tag name="EMFCHILD" val="True"/>
</p:tagLst>
</file>

<file path=ppt/tags/tag2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9016"/>
  <p:tag name="ORIGINALWIDTH" val="1.051457"/>
  <p:tag name="EMFCHILD" val="True"/>
</p:tagLst>
</file>

<file path=ppt/tags/tag2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2441"/>
  <p:tag name="ORIGINALWIDTH" val="3.957952"/>
  <p:tag name="EMFCHIL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2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8465"/>
  <p:tag name="ORIGINALWIDTH" val="4.116653"/>
  <p:tag name="EMFCHILD" val="True"/>
</p:tagLst>
</file>

<file path=ppt/tags/tag2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8465"/>
  <p:tag name="ORIGINALWIDTH" val="4.116653"/>
  <p:tag name="EMFCHILD" val="True"/>
</p:tagLst>
</file>

<file path=ppt/tags/tag2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8465"/>
  <p:tag name="ORIGINALWIDTH" val="4.116653"/>
  <p:tag name="EMFCHILD" val="True"/>
</p:tagLst>
</file>

<file path=ppt/tags/tag2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4095"/>
  <p:tag name="ORIGINALWIDTH" val="8.124211"/>
  <p:tag name="EMFCHILD" val="True"/>
</p:tagLst>
</file>

<file path=ppt/tags/tag2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174.5261"/>
  <p:tag name="OUTPUTTYPE" val="SVG"/>
  <p:tag name="IGUANATEXVERSION" val="160"/>
  <p:tag name="LATEXADDIN" val="\documentclass{article}&#10;\usepackage{amsmath}&#10;\usepackage{tensor}&#10;\pagestyle{empty}&#10;\begin{document}&#10;&#10;$$k_{\mu}=\left(-\omega,\sqrt{\tensor{g}{_1_1}}|\vec{k}|\cos{\eta},0,\sqrt{\tensor{g}{_3_3}}|\vec{k}|\sin{\eta}\right)$$&#10;&#10;&#10;\end{document}"/>
  <p:tag name="IGUANATEXSIZE" val="20"/>
  <p:tag name="IGUANATEXCURSOR" val="19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41598"/>
  <p:tag name="ORIGINALWIDTH" val="117.2193"/>
  <p:tag name="OUTPUTTYPE" val="SVG"/>
  <p:tag name="IGUANATEXVERSION" val="160"/>
  <p:tag name="LATEXADDIN" val="\documentclass{article}&#10;\usepackage{amsmath}&#10;\usepackage{tensor}&#10;\pagestyle{empty}&#10;\begin{document}&#10;&#10;$$|\vec{k}|=\tensor{g}{^i^j}k_{i}k_{j}, \quad i,j=1,2,3$$&#10;&#10;&#10;\end{document}"/>
  <p:tag name="IGUANATEXSIZE" val="20"/>
  <p:tag name="IGUANATEXCURSOR" val="11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21339"/>
  <p:tag name="ORIGINALWIDTH" val="53.29996"/>
  <p:tag name="OUTPUTTYPE" val="SVG"/>
  <p:tag name="IGUANATEXVERSION" val="160"/>
  <p:tag name="LATEXADDIN" val="\documentclass{article}&#10;\usepackage{amsmath}&#10;\usepackage{tensor}&#10;\pagestyle{empty}&#10;\begin{document}&#10;&#10;$$\tensor{g}{^\mu^\nu}k_{\mu}k_{\nu}=0$$&#10;&#10;&#10;\end{document}"/>
  <p:tag name="IGUANATEXSIZE" val="20"/>
  <p:tag name="IGUANATEXCURSOR" val="11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21343"/>
  <p:tag name="ORIGINALWIDTH" val="53.29996"/>
  <p:tag name="OUTPUTTYPE" val="SVG"/>
  <p:tag name="IGUANATEXVERSION" val="160"/>
  <p:tag name="LATEXADDIN" val="\documentclass{article}&#10;\usepackage{amsmath}&#10;\usepackage{tensor}&#10;\pagestyle{empty}&#10;\begin{document}&#10;&#10;$$\tensor{\bar{g}}{^\mu^\nu}k_{\mu}k_{\nu}=0$$&#10;&#10;&#10;\end{document}"/>
  <p:tag name="IGUANATEXSIZE" val="20"/>
  <p:tag name="IGUANATEXCURSOR" val="12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88791"/>
  <p:tag name="ORIGINALWIDTH" val="190.3406"/>
  <p:tag name="OUTPUTTYPE" val="SVG"/>
  <p:tag name="IGUANATEXVERSION" val="160"/>
  <p:tag name="LATEXADDIN" val="\documentclass{article}&#10;\usepackage{amsmath}&#10;\usepackage{tensor}&#10;\pagestyle{empty}&#10;\begin{document}&#10;&#10;$$\bar{v}_{\text{ph}}(\eta) =\frac{\omega}{|\vec{k}|} =\sqrt{f(r) \left( 1 + \frac{2 \mathcal{F} \mathcal{L}_{\mathcal{F}\mathcal{F}}}{\mathcal{L}_\mathcal{F}} \sin^2{\eta} \right)}$$&#10;&#10;\end{document}"/>
  <p:tag name="IGUANATEXSIZE" val="20"/>
  <p:tag name="IGUANATEXCURSOR" val="15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.79122"/>
  <p:tag name="ORIGINALWIDTH" val="81.76885"/>
  <p:tag name="OUTPUTTYPE" val="SVG"/>
  <p:tag name="IGUANATEXVERSION" val="160"/>
  <p:tag name="LATEXADDIN" val="\documentclass{article}&#10;\usepackage{amsmath}&#10;\usepackage{tensor}&#10;\pagestyle{empty}&#10;\begin{document}&#10;&#10;$$v_{\text{ph}}=\frac{\omega}{|\vec{k}|}=\sqrt{f(r)}$$&#10;&#10;\end{document}"/>
  <p:tag name="IGUANATEXSIZE" val="20"/>
  <p:tag name="IGUANATEXCURSOR" val="11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347244"/>
  <p:tag name="LATEXADDIN" val="\documentclass{article}&#10;\usepackage{amsmath}&#10;\usepackage{tensor}&#10;\pagestyle{empty}&#10;\begin{document}&#10;&#10;$$v_{\text{ph}}=\frac{\omega}{|\vec{k}|}=\sqrt{f(r)}$$&#10;&#10;\end{document}"/>
  <p:tag name="IGUANATEXSIZE" val="20"/>
  <p:tag name="IGUANATEXCURSOR" val="11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9016"/>
  <p:tag name="ORIGINALWIDTH" val="3.708503"/>
  <p:tag name="EMFCHILD" val="True"/>
</p:tagLst>
</file>

<file path=ppt/tags/tag2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9842"/>
  <p:tag name="ORIGINALWIDTH" val="3.715433"/>
  <p:tag name="EMFCHILD" val="True"/>
</p:tagLst>
</file>

<file path=ppt/tags/tag2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585235"/>
  <p:tag name="EMFCHILD" val="True"/>
</p:tagLst>
</file>

<file path=ppt/tags/tag2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5.872243"/>
  <p:tag name="EMFCHILD" val="True"/>
</p:tagLst>
</file>

<file path=ppt/tags/tag2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197"/>
  <p:tag name="ORIGINALWIDTH" val="10.96854"/>
  <p:tag name="EMFCHILD" val="True"/>
</p:tagLst>
</file>

<file path=ppt/tags/tag2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0.3961023"/>
  <p:tag name="EMFCHILD" val="True"/>
</p:tagLst>
</file>

<file path=ppt/tags/tag2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17401"/>
  <p:tag name="ORIGINALWIDTH" val="4.38685"/>
  <p:tag name="EMFCHILD" val="True"/>
</p:tagLst>
</file>

<file path=ppt/tags/tag2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485866"/>
  <p:tag name="EMFCHILD" val="True"/>
</p:tagLst>
</file>

<file path=ppt/tags/tag2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0.3961023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2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585235"/>
  <p:tag name="EMFCHILD" val="True"/>
</p:tagLst>
</file>

<file path=ppt/tags/tag2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22685"/>
  <p:tag name="ORIGINALWIDTH" val="9.011377"/>
  <p:tag name="EMFCHILD" val="True"/>
</p:tagLst>
</file>

<file path=ppt/tags/tag2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197"/>
  <p:tag name="ORIGINALWIDTH" val="18.3589"/>
  <p:tag name="EMFCHILD" val="True"/>
</p:tagLst>
</file>

<file path=ppt/tags/tag2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41378"/>
  <p:tag name="EMFCHILD" val="True"/>
</p:tagLst>
</file>

<file path=ppt/tags/tag2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297401"/>
  <p:tag name="EMFCHILD" val="True"/>
</p:tagLst>
</file>

<file path=ppt/tags/tag2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30354"/>
  <p:tag name="EMFCHILD" val="True"/>
</p:tagLst>
</file>

<file path=ppt/tags/tag2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297401"/>
  <p:tag name="EMFCHILD" val="True"/>
</p:tagLst>
</file>

<file path=ppt/tags/tag2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88189"/>
  <p:tag name="ORIGINALWIDTH" val="3.605946"/>
  <p:tag name="LATEXADDIN" val="\documentclass{article}&#10;\usepackage{amsmath}&#10;\usepackage{tensor}&#10;\pagestyle{empty}&#10;\begin{document}&#10;&#10;$$\bar{v}_{\text{ph}}(\eta) =\frac{\omega}{|\vec{k}|} =\sqrt{f(r) \left( 1 + \frac{2 \mathcal{F} \mathcal{L}_{\mathcal{F}\mathcal{F}}}{\mathcal{L}_\mathcal{F}} \sin^2{\eta} \right)}$$&#10;&#10;\end{document}"/>
  <p:tag name="IGUANATEXSIZE" val="20"/>
  <p:tag name="IGUANATEXCURSOR" val="15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38508"/>
  <p:tag name="EMFCHILD" val="True"/>
</p:tagLst>
</file>

<file path=ppt/tags/tag2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5"/>
  <p:tag name="ORIGINALWIDTH" val="3.740788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9842"/>
  <p:tag name="ORIGINALWIDTH" val="3.747796"/>
  <p:tag name="EMFCHILD" val="True"/>
</p:tagLst>
</file>

<file path=ppt/tags/tag2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7402"/>
  <p:tag name="EMFCHILD" val="True"/>
</p:tagLst>
</file>

<file path=ppt/tags/tag2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3"/>
  <p:tag name="ORIGINALWIDTH" val="4.664765"/>
  <p:tag name="EMFCHILD" val="True"/>
</p:tagLst>
</file>

<file path=ppt/tags/tag2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7402"/>
  <p:tag name="EMFCHILD" val="True"/>
</p:tagLst>
</file>

<file path=ppt/tags/tag2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4256"/>
  <p:tag name="EMFCHILD" val="True"/>
</p:tagLst>
</file>

<file path=ppt/tags/tag2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5.923387"/>
  <p:tag name="EMFCHILD" val="True"/>
</p:tagLst>
</file>

<file path=ppt/tags/tag2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11.06406"/>
  <p:tag name="EMFCHILD" val="True"/>
</p:tagLst>
</file>

<file path=ppt/tags/tag2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0.3995276"/>
  <p:tag name="EMFCHILD" val="True"/>
</p:tagLst>
</file>

<file path=ppt/tags/tag2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72598"/>
  <p:tag name="ORIGINALWIDTH" val="4.42504"/>
  <p:tag name="EMFCHILD" val="True"/>
</p:tagLst>
</file>

<file path=ppt/tags/tag2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4.524922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628"/>
  <p:tag name="ORIGINALWIDTH" val="4.646497"/>
  <p:tag name="EMFCHIL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0.3995276"/>
  <p:tag name="EMFCHILD" val="True"/>
</p:tagLst>
</file>

<file path=ppt/tags/tag2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4256"/>
  <p:tag name="EMFCHILD" val="True"/>
</p:tagLst>
</file>

<file path=ppt/tags/tag2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88791"/>
  <p:tag name="ORIGINALWIDTH" val="9.079844"/>
  <p:tag name="EMFCHILD" val="True"/>
</p:tagLst>
</file>

<file path=ppt/tags/tag2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113.2912"/>
  <p:tag name="EMFCHILD" val="True"/>
</p:tagLst>
</file>

<file path=ppt/tags/tag2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4.98441"/>
  <p:tag name="EMFCHILD" val="True"/>
</p:tagLst>
</file>

<file path=ppt/tags/tag2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7402"/>
  <p:tag name="EMFCHILD" val="True"/>
</p:tagLst>
</file>

<file path=ppt/tags/tag2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5434"/>
  <p:tag name="EMFCHILD" val="True"/>
</p:tagLst>
</file>

<file path=ppt/tags/tag2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7402"/>
  <p:tag name="EMFCHILD" val="True"/>
</p:tagLst>
</file>

<file path=ppt/tags/tag2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5"/>
  <p:tag name="ORIGINALWIDTH" val="4.914489"/>
  <p:tag name="EMFCHILD" val="True"/>
</p:tagLst>
</file>

<file path=ppt/tags/tag2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2963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7"/>
  <p:tag name="ORIGINALWIDTH" val="6.625117"/>
  <p:tag name="EMFCHILD" val="True"/>
</p:tagLst>
</file>

<file path=ppt/tags/tag2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6.64256"/>
  <p:tag name="EMFCHILD" val="True"/>
</p:tagLst>
</file>

<file path=ppt/tags/tag2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985552"/>
  <p:tag name="EMFCHILD" val="True"/>
</p:tagLst>
</file>

<file path=ppt/tags/tag2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7007"/>
  <p:tag name="ORIGINALWIDTH" val="8.120908"/>
  <p:tag name="EMFCHILD" val="True"/>
</p:tagLst>
</file>

<file path=ppt/tags/tag2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4"/>
  <p:tag name="ORIGINALWIDTH" val="6.233032"/>
  <p:tag name="EMFCHILD" val="True"/>
</p:tagLst>
</file>

<file path=ppt/tags/tag2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0236"/>
  <p:tag name="ORIGINALWIDTH" val="6.188072"/>
  <p:tag name="EMFCHILD" val="True"/>
</p:tagLst>
</file>

<file path=ppt/tags/tag2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0236"/>
  <p:tag name="ORIGINALWIDTH" val="6.188072"/>
  <p:tag name="EMFCHILD" val="True"/>
</p:tagLst>
</file>

<file path=ppt/tags/tag2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33.40851"/>
  <p:tag name="EMFCHILD" val="True"/>
</p:tagLst>
</file>

<file path=ppt/tags/tag2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4"/>
  <p:tag name="ORIGINALWIDTH" val="6.233032"/>
  <p:tag name="EMFCHILD" val="True"/>
</p:tagLst>
</file>

<file path=ppt/tags/tag2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00236"/>
  <p:tag name="ORIGINALWIDTH" val="6.188072"/>
  <p:tag name="EMFCHILD" val="True"/>
</p:tagLst>
</file>

<file path=ppt/tags/tag2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3.266339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3"/>
  <p:tag name="ORIGINALWIDTH" val="7.173069"/>
  <p:tag name="EMFCHILD" val="True"/>
</p:tagLst>
</file>

<file path=ppt/tags/tag2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4999"/>
  <p:tag name="ORIGINALWIDTH" val="2.137599"/>
  <p:tag name="EMFCHILD" val="True"/>
</p:tagLst>
</file>

<file path=ppt/tags/tag2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4"/>
  <p:tag name="ORIGINALWIDTH" val="5.024371"/>
  <p:tag name="EMFCHILD" val="True"/>
</p:tagLst>
</file>

<file path=ppt/tags/tag2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90552"/>
  <p:tag name="EMFCHILD" val="True"/>
</p:tagLst>
</file>

<file path=ppt/tags/tag2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3"/>
  <p:tag name="ORIGINALWIDTH" val="4.664765"/>
  <p:tag name="EMFCHILD" val="True"/>
</p:tagLst>
</file>

<file path=ppt/tags/tag2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5"/>
  <p:tag name="ORIGINALWIDTH" val="4.914489"/>
  <p:tag name="EMFCHILD" val="True"/>
</p:tagLst>
</file>

<file path=ppt/tags/tag2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11025"/>
  <p:tag name="ORIGINALWIDTH" val="3.596496"/>
  <p:tag name="LATEXADDIN" val="\documentclass{article}&#10;\usepackage{amsmath}&#10;\usepackage{tensor}&#10;\pagestyle{empty}&#10;\begin{document}&#10;&#10;$$\tensor{\bar{g}}{^\mu^\nu}k_{\mu}k_{\nu}=0$$&#10;&#10;&#10;\end{document}"/>
  <p:tag name="IGUANATEXSIZE" val="20"/>
  <p:tag name="IGUANATEXCURSOR" val="12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48"/>
  <p:tag name="ORIGINALWIDTH" val="4.572834"/>
  <p:tag name="EMFCHILD" val="True"/>
</p:tagLst>
</file>

<file path=ppt/tags/tag2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63"/>
  <p:tag name="ORIGINALWIDTH" val="4.156378"/>
  <p:tag name="EMFCHILD" val="True"/>
</p:tagLst>
</file>

<file path=ppt/tags/tag2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8544"/>
  <p:tag name="ORIGINALWIDTH" val="3.584527"/>
  <p:tag name="EMFCHILD" val="True"/>
</p:tagLst>
</file>

<file path=ppt/tags/tag2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4"/>
  <p:tag name="ORIGINALWIDTH" val="4.513071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63"/>
  <p:tag name="ORIGINALWIDTH" val="4.156378"/>
  <p:tag name="EMFCHILD" val="True"/>
</p:tagLst>
</file>

<file path=ppt/tags/tag2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4"/>
  <p:tag name="ORIGINALWIDTH" val="4.513071"/>
  <p:tag name="EMFCHILD" val="True"/>
</p:tagLst>
</file>

<file path=ppt/tags/tag2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8544"/>
  <p:tag name="ORIGINALWIDTH" val="3.584527"/>
  <p:tag name="EMFCHILD" val="True"/>
</p:tagLst>
</file>

<file path=ppt/tags/tag2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4"/>
  <p:tag name="ORIGINALWIDTH" val="6.625118"/>
  <p:tag name="EMFCHILD" val="True"/>
</p:tagLst>
</file>

<file path=ppt/tags/tag2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6"/>
  <p:tag name="ORIGINALWIDTH" val="4.194252"/>
  <p:tag name="EMFCHILD" val="True"/>
</p:tagLst>
</file>

<file path=ppt/tags/tag2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84646"/>
  <p:tag name="ORIGINALWIDTH" val="4.572834"/>
  <p:tag name="LATEXADDIN" val="\documentclass{article}&#10;\usepackage{amsmath}&#10;\usepackage{tensor}&#10;\pagestyle{empty}&#10;\begin{document}&#10;&#10;$$\tensor{g}{^\mu^\nu}k_{\mu}k_{\nu}=0$$&#10;&#10;&#10;\end{document}"/>
  <p:tag name="IGUANATEXSIZE" val="20"/>
  <p:tag name="IGUANATEXCURSOR" val="119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61"/>
  <p:tag name="ORIGINALWIDTH" val="4.156378"/>
  <p:tag name="EMFCHILD" val="True"/>
</p:tagLst>
</file>

<file path=ppt/tags/tag2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8543"/>
  <p:tag name="ORIGINALWIDTH" val="3.584527"/>
  <p:tag name="EMFCHILD" val="True"/>
</p:tagLst>
</file>

<file path=ppt/tags/tag2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513071"/>
  <p:tag name="EMFCHILD" val="True"/>
</p:tagLst>
</file>

<file path=ppt/tags/tag2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3661"/>
  <p:tag name="ORIGINALWIDTH" val="4.156378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2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513071"/>
  <p:tag name="EMFCHILD" val="True"/>
</p:tagLst>
</file>

<file path=ppt/tags/tag2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8543"/>
  <p:tag name="ORIGINALWIDTH" val="3.584527"/>
  <p:tag name="EMFCHILD" val="True"/>
</p:tagLst>
</file>

<file path=ppt/tags/tag2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625118"/>
  <p:tag name="EMFCHILD" val="True"/>
</p:tagLst>
</file>

<file path=ppt/tags/tag2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94252"/>
  <p:tag name="EMFCHILD" val="True"/>
</p:tagLst>
</file>

<file path=ppt/tags/tag2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"/>
  <p:tag name="ORIGINALWIDTH" val="0.4001575"/>
  <p:tag name="LATEXADDIN" val="\documentclass{article}&#10;\usepackage{amsmath}&#10;\usepackage{tensor}&#10;\pagestyle{empty}&#10;\begin{document}&#10;&#10;$$|\vec{k}|=\tensor{g}{^i^j}k_{i}k_{j}, \quad i,j=1,2,3$$&#10;&#10;&#10;\end{document}"/>
  <p:tag name="IGUANATEXSIZE" val="20"/>
  <p:tag name="IGUANATEXCURSOR" val="112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4645"/>
  <p:tag name="ORIGINALWIDTH" val="4.432127"/>
  <p:tag name="EMFCHILD" val="True"/>
</p:tagLst>
</file>

<file path=ppt/tags/tag2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"/>
  <p:tag name="ORIGINALWIDTH" val="4.532166"/>
  <p:tag name="EMFCHILD" val="True"/>
</p:tagLst>
</file>

<file path=ppt/tags/tag2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"/>
  <p:tag name="ORIGINALWIDTH" val="0.4001575"/>
  <p:tag name="EMFCHILD" val="True"/>
</p:tagLst>
</file>

<file path=ppt/tags/tag2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17"/>
  <p:tag name="ORIGINALWIDTH" val="6.653229"/>
  <p:tag name="EMFCHILD" val="True"/>
</p:tagLst>
</file>

<file path=ppt/tags/tag2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21848"/>
  <p:tag name="ORIGINALWIDTH" val="4.592205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2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03109"/>
  <p:tag name="ORIGINALWIDTH" val="2.122008"/>
  <p:tag name="EMFCHILD" val="True"/>
</p:tagLst>
</file>

<file path=ppt/tags/tag2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30037"/>
  <p:tag name="ORIGINALWIDTH" val="3.074488"/>
  <p:tag name="EMFCHILD" val="True"/>
</p:tagLst>
</file>

<file path=ppt/tags/tag2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"/>
  <p:tag name="ORIGINALWIDTH" val="4.532166"/>
  <p:tag name="EMFCHILD" val="True"/>
</p:tagLst>
</file>

<file path=ppt/tags/tag2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03109"/>
  <p:tag name="ORIGINALWIDTH" val="2.122008"/>
  <p:tag name="EMFCHILD" val="True"/>
</p:tagLst>
</file>

<file path=ppt/tags/tag2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"/>
  <p:tag name="ORIGINALWIDTH" val="4.532166"/>
  <p:tag name="EMFCHILD" val="True"/>
</p:tagLst>
</file>

<file path=ppt/tags/tag2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30037"/>
  <p:tag name="ORIGINALWIDTH" val="3.074488"/>
  <p:tag name="EMFCHILD" val="True"/>
</p:tagLst>
</file>

<file path=ppt/tags/tag2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5"/>
  <p:tag name="ORIGINALWIDTH" val="1.170551"/>
  <p:tag name="EMFCHILD" val="True"/>
</p:tagLst>
</file>

<file path=ppt/tags/tag2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6139"/>
  <p:tag name="ORIGINALWIDTH" val="2.64126"/>
  <p:tag name="EMFCHILD" val="True"/>
</p:tagLst>
</file>

<file path=ppt/tags/tag2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5"/>
  <p:tag name="ORIGINALWIDTH" val="1.170551"/>
  <p:tag name="EMFCHILD" val="True"/>
</p:tagLst>
</file>

<file path=ppt/tags/tag2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6169"/>
  <p:tag name="ORIGINALWIDTH" val="4.101969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2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17"/>
  <p:tag name="ORIGINALWIDTH" val="6.653229"/>
  <p:tag name="EMFCHILD" val="True"/>
</p:tagLst>
</file>

<file path=ppt/tags/tag2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478"/>
  <p:tag name="ORIGINALWIDTH" val="3.301575"/>
  <p:tag name="EMFCHILD" val="True"/>
</p:tagLst>
</file>

<file path=ppt/tags/tag2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5"/>
  <p:tag name="ORIGINALWIDTH" val="1.170551"/>
  <p:tag name="EMFCHILD" val="True"/>
</p:tagLst>
</file>

<file path=ppt/tags/tag2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478"/>
  <p:tag name="ORIGINALWIDTH" val="3.991929"/>
  <p:tag name="EMFCHILD" val="True"/>
</p:tagLst>
</file>

<file path=ppt/tags/tag2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5"/>
  <p:tag name="ORIGINALWIDTH" val="1.170551"/>
  <p:tag name="EMFCHILD" val="True"/>
</p:tagLst>
</file>

<file path=ppt/tags/tag2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22478"/>
  <p:tag name="ORIGINALWIDTH" val="4.152009"/>
  <p:tag name="EMFCHILD" val="True"/>
</p:tagLst>
</file>

<file path=ppt/tags/tag2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4.513071"/>
  <p:tag name="LATEXADDIN" val="\documentclass{article}&#10;\usepackage{amsmath}&#10;\usepackage{tensor}&#10;\pagestyle{empty}&#10;\begin{document}&#10;&#10;$$k_{\mu}=\left(-\omega,\sqrt{\tensor{g}{_1_1}}|\vec{k}|\cos{\eta},0,\sqrt{\tensor{g}{_3_3}}|\vec{k}|\sin{\eta}\right)$$&#10;&#10;&#10;\end{document}"/>
  <p:tag name="IGUANATEXSIZE" val="20"/>
  <p:tag name="IGUANATEXCURSOR" val="19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36"/>
  <p:tag name="ORIGINALWIDTH" val="4.156378"/>
  <p:tag name="EMFCHILD" val="True"/>
</p:tagLst>
</file>

<file path=ppt/tags/tag2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8"/>
  <p:tag name="EMFCHILD" val="True"/>
</p:tagLst>
</file>

<file path=ppt/tags/tag2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785787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2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5"/>
  <p:tag name="EMFCHILD" val="True"/>
</p:tagLst>
</file>

<file path=ppt/tags/tag2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5.907835"/>
  <p:tag name="EMFCHILD" val="True"/>
</p:tagLst>
</file>

<file path=ppt/tags/tag2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1"/>
  <p:tag name="EMFCHILD" val="True"/>
</p:tagLst>
</file>

<file path=ppt/tags/tag2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7.770827"/>
  <p:tag name="EMFCHILD" val="True"/>
</p:tagLst>
</file>

<file path=ppt/tags/tag2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3.54988"/>
  <p:tag name="EMFCHILD" val="True"/>
</p:tagLst>
</file>

<file path=ppt/tags/tag2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2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2.538465"/>
  <p:tag name="EMFCHILD" val="True"/>
</p:tagLst>
</file>

<file path=ppt/tags/tag2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2.538465"/>
  <p:tag name="EMFCHILD" val="True"/>
</p:tagLst>
</file>

<file path=ppt/tags/tag2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85039"/>
  <p:tag name="EMFCHILD" val="True"/>
</p:tagLst>
</file>

<file path=ppt/tags/tag2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72599"/>
  <p:tag name="ORIGINALWIDTH" val="4.413425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2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4.513071"/>
  <p:tag name="EMFCHILD" val="True"/>
</p:tagLst>
</file>

<file path=ppt/tags/tag2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85039"/>
  <p:tag name="EMFCHILD" val="True"/>
</p:tagLst>
</file>

<file path=ppt/tags/tag2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5"/>
  <p:tag name="ORIGINALWIDTH" val="3.795748"/>
  <p:tag name="EMFCHILD" val="True"/>
</p:tagLst>
</file>

<file path=ppt/tags/tag2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5"/>
  <p:tag name="ORIGINALWIDTH" val="4.413425"/>
  <p:tag name="EMFCHILD" val="True"/>
</p:tagLst>
</file>

<file path=ppt/tags/tag2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5"/>
  <p:tag name="ORIGINALWIDTH" val="3.257756"/>
  <p:tag name="EMFCHILD" val="True"/>
</p:tagLst>
</file>

<file path=ppt/tags/tag2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5"/>
  <p:tag name="ORIGINALWIDTH" val="4.65252"/>
  <p:tag name="EMFCHILD" val="True"/>
</p:tagLst>
</file>

<file path=ppt/tags/tag2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1"/>
  <p:tag name="EMFCHILD" val="True"/>
</p:tagLst>
</file>

<file path=ppt/tags/tag2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3"/>
  <p:tag name="ORIGINALWIDTH" val="4.194252"/>
  <p:tag name="EMFCHILD" val="True"/>
</p:tagLst>
</file>

<file path=ppt/tags/tag2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2"/>
  <p:tag name="ORIGINALWIDTH" val="1.165591"/>
  <p:tag name="EMFCHILD" val="True"/>
</p:tagLst>
</file>

<file path=ppt/tags/tag2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7.770827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3.08244"/>
  <p:tag name="EMFCHILD" val="True"/>
</p:tagLst>
</file>

<file path=ppt/tags/tag2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3.54988"/>
  <p:tag name="EMFCHILD" val="True"/>
</p:tagLst>
</file>

<file path=ppt/tags/tag2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4.572834"/>
  <p:tag name="EMFCHILD" val="True"/>
</p:tagLst>
</file>

<file path=ppt/tags/tag2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07953"/>
  <p:tag name="EMFCHILD" val="True"/>
</p:tagLst>
</file>

<file path=ppt/tags/tag2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07953"/>
  <p:tag name="EMFCHILD" val="True"/>
</p:tagLst>
</file>

<file path=ppt/tags/tag2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85039"/>
  <p:tag name="EMFCHILD" val="True"/>
</p:tagLst>
</file>

<file path=ppt/tags/tag2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72599"/>
  <p:tag name="ORIGINALWIDTH" val="4.413425"/>
  <p:tag name="EMFCHILD" val="True"/>
</p:tagLst>
</file>

<file path=ppt/tags/tag2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4.513071"/>
  <p:tag name="EMFCHILD" val="True"/>
</p:tagLst>
</file>

<file path=ppt/tags/tag2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0.3985039"/>
  <p:tag name="EMFCHILD" val="True"/>
</p:tagLst>
</file>

<file path=ppt/tags/tag2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5"/>
  <p:tag name="ORIGINALWIDTH" val="3.257756"/>
  <p:tag name="EMFCHILD" val="True"/>
</p:tagLst>
</file>

<file path=ppt/tags/tag2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5001"/>
  <p:tag name="ORIGINALWIDTH" val="2.131968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98169"/>
  <p:tag name="ORIGINALWIDTH" val="69.32497"/>
  <p:tag name="OUTPUTTYPE" val="SVG"/>
  <p:tag name="IGUANATEXVERSION" val="160"/>
  <p:tag name="LATEXADDIN" val="\documentclass{article}&#10;\usepackage{amsmath}&#10;\usepackage{tensor}&#10;\pagestyle{empty}&#10;\begin{document}&#10;&#10;$$G_{\mu\nu}=8\pi \langle T_{\mu\nu}\rangle_{\psi}$$&#10;&#10;&#10;\end{document}"/>
  <p:tag name="IGUANATEXSIZE" val="20"/>
  <p:tag name="IGUANATEXCURSOR" val="15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78.8219"/>
  <p:tag name="OUTPUTTYPE" val="SVG"/>
  <p:tag name="IGUANATEXVERSION" val="160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011181"/>
  <p:tag name="EMFCHILD" val="True"/>
</p:tagLst>
</file>

<file path=ppt/tags/tag2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5"/>
  <p:tag name="ORIGINALWIDTH" val="4.65252"/>
  <p:tag name="EMFCHILD" val="True"/>
</p:tagLst>
</file>

<file path=ppt/tags/tag2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785787"/>
  <p:tag name="EMFCHILD" val="True"/>
</p:tagLst>
</file>

<file path=ppt/tags/tag2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88791"/>
  <p:tag name="ORIGINALWIDTH" val="170.4464"/>
  <p:tag name="OUTPUTTYPE" val="SVG"/>
  <p:tag name="IGUANATEXVERSION" val="160"/>
  <p:tag name="LATEXADDIN" val="\documentclass{article}&#10;\usepackage{amsmath}&#10;\usepackage{tensor}&#10;\pagestyle{empty}&#10;\begin{document}&#10;&#10;&#10;$$\bar{v}^{(\mathcal{C})}_{\text{ph}}(\eta) = \sqrt{f_{\mathcal{C}}(r) \left(1-\frac{5 \ell}{2(r+\ell)} \sin^{2}\eta \right)}$$&#10;&#10;\end{document}"/>
  <p:tag name="IGUANATEXSIZE" val="20"/>
  <p:tag name="IGUANATEXCURSOR" val="22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76366"/>
  <p:tag name="ORIGINALWIDTH" val="62.36161"/>
  <p:tag name="OUTPUTTYPE" val="SVG"/>
  <p:tag name="IGUANATEXVERSION" val="160"/>
  <p:tag name="LATEXADDIN" val="\documentclass{article}&#10;\usepackage{amsmath}&#10;\usepackage{tensor}&#10;\pagestyle{empty}&#10;\begin{document}&#10;&#10;$$v^{(\mathcal{C})}_{\text{ph}} = \sqrt{f_{\mathcal{C}}(r)}$$&#10;&#10;&#10;\end{document}"/>
  <p:tag name="IGUANATEXSIZE" val="20"/>
  <p:tag name="IGUANATEXCURSOR" val="16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31035"/>
  <p:tag name="ORIGINALWIDTH" val="85.2713"/>
  <p:tag name="OUTPUTTYPE" val="SVG"/>
  <p:tag name="IGUANATEXVERSION" val="160"/>
  <p:tag name="LATEXADDIN" val="\documentclass{article}&#10;\usepackage{amsmath}&#10;\usepackage{tensor}&#10;\pagestyle{empty}&#10;\begin{document}&#10;&#10;$$f_{\mathcal{C}}(r)=1-\frac{2mr^2}{(r+l)^3}$$&#10;&#10;&#10;\end{document}"/>
  <p:tag name="IGUANATEXSIZE" val="20"/>
  <p:tag name="IGUANATEXCURSOR" val="144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4.928464"/>
  <p:tag name="LATEXADDIN" val="\documentclass{article}&#10;\usepackage{amsmath}&#10;\usepackage{tensor}&#10;\pagestyle{empty}&#10;\begin{document}&#10;&#10;$$f_{\mathcal{C}}(r)=1-\frac{2mr^2}{(r+l)^3}$$&#10;&#10;&#10;\end{document}"/>
  <p:tag name="IGUANATEXSIZE" val="20"/>
  <p:tag name="IGUANATEXCURSOR" val="144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62992"/>
  <p:tag name="ORIGINALWIDTH" val="3.899331"/>
  <p:tag name="EMFCHILD" val="True"/>
</p:tagLst>
</file>

<file path=ppt/tags/tag2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291378"/>
  <p:tag name="EMFCHILD" val="True"/>
</p:tagLst>
</file>

<file path=ppt/tags/tag2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19803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5524"/>
  <p:tag name="ORIGINALWIDTH" val="137.3389"/>
  <p:tag name="OUTPUTTYPE" val="SVG"/>
  <p:tag name="IGUANATEXVERSION" val="160"/>
  <p:tag name="LATEXADDIN" val="\documentclass{article}&#10;\usepackage{amsmath}&#10;\pagestyle{empty}&#10;\begin{document}&#10;&#10;$$f(v,r)=1-\frac{C(v,r)}{r}:=\partial_{\mu}r\partial^{\mu}r$$&#10;&#10;&#10;\end{document}"/>
  <p:tag name="IGUANATEXSIZE" val="20"/>
  <p:tag name="IGUANATEXCURSOR" val="14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291378"/>
  <p:tag name="EMFCHILD" val="True"/>
</p:tagLst>
</file>

<file path=ppt/tags/tag2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568031"/>
  <p:tag name="EMFCHILD" val="True"/>
</p:tagLst>
</file>

<file path=ppt/tags/tag2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3.259291"/>
  <p:tag name="EMFCHILD" val="True"/>
</p:tagLst>
</file>

<file path=ppt/tags/tag2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034685"/>
  <p:tag name="EMFCHILD" val="True"/>
</p:tagLst>
</file>

<file path=ppt/tags/tag2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3.940787"/>
  <p:tag name="EMFCHILD" val="True"/>
</p:tagLst>
</file>

<file path=ppt/tags/tag2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089055"/>
  <p:tag name="EMFCHILD" val="True"/>
</p:tagLst>
</file>

<file path=ppt/tags/tag2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19803"/>
  <p:tag name="EMFCHILD" val="True"/>
</p:tagLst>
</file>

<file path=ppt/tags/tag2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55866"/>
  <p:tag name="EMFCHILD" val="True"/>
</p:tagLst>
</file>

<file path=ppt/tags/tag2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32.05598"/>
  <p:tag name="EMFCHILD" val="True"/>
</p:tagLst>
</file>

<file path=ppt/tags/tag2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291378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51.31831"/>
  <p:tag name="OUTPUTTYPE" val="SVG"/>
  <p:tag name="IGUANATEXVERSION" val="160"/>
  <p:tag name="LATEXADDIN" val="\documentclass{article}&#10;\usepackage{amsmath}&#10;\pagestyle{empty}&#10;\begin{document}&#10;&#10;$$h_{+}(v,r)=0$$&#10;&#10;&#10;\end{document}"/>
  <p:tag name="IGUANATEXSIZE" val="20"/>
  <p:tag name="IGUANATEXCURSOR" val="9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19803"/>
  <p:tag name="EMFCHILD" val="True"/>
</p:tagLst>
</file>

<file path=ppt/tags/tag2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568031"/>
  <p:tag name="EMFCHILD" val="True"/>
</p:tagLst>
</file>

<file path=ppt/tags/tag2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2"/>
  <p:tag name="ORIGINALWIDTH" val="2.113622"/>
  <p:tag name="EMFCHILD" val="True"/>
</p:tagLst>
</file>

<file path=ppt/tags/tag2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291378"/>
  <p:tag name="EMFCHILD" val="True"/>
</p:tagLst>
</file>

<file path=ppt/tags/tag2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180315"/>
  <p:tag name="EMFCHILD" val="True"/>
</p:tagLst>
</file>

<file path=ppt/tags/tag2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391221"/>
  <p:tag name="LATEXADDIN" val="\documentclass{article}&#10;\usepackage{amsmath}&#10;\usepackage{tensor}&#10;\pagestyle{empty}&#10;\begin{document}&#10;&#10;$$v^{(\mathcal{C})}_{\text{ph}} = \sqrt{f_{\mathcal{C}}(r)}$$&#10;&#10;&#10;\end{document}"/>
  <p:tag name="IGUANATEXSIZE" val="20"/>
  <p:tag name="IGUANATEXCURSOR" val="16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20472"/>
  <p:tag name="EMFCHILD" val="True"/>
</p:tagLst>
</file>

<file path=ppt/tags/tag2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62992"/>
  <p:tag name="ORIGINALWIDTH" val="3.949095"/>
  <p:tag name="EMFCHILD" val="True"/>
</p:tagLst>
</file>

<file path=ppt/tags/tag2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13504"/>
  <p:tag name="EMFCHILD" val="True"/>
</p:tagLst>
</file>

<file path=ppt/tags/tag2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3.746024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8685"/>
  <p:tag name="ORIGINALWIDTH" val="274.5105"/>
  <p:tag name="OUTPUTTYPE" val="SVG"/>
  <p:tag name="IGUANATEXVERSION" val="160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2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9842"/>
  <p:tag name="ORIGINALWIDTH" val="3.753031"/>
  <p:tag name="EMFCHILD" val="True"/>
</p:tagLst>
</file>

<file path=ppt/tags/tag2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5185"/>
  <p:tag name="EMFCHILD" val="True"/>
</p:tagLst>
</file>

<file path=ppt/tags/tag2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5516"/>
  <p:tag name="ORIGINALWIDTH" val="9.102559"/>
  <p:tag name="EMFCHILD" val="True"/>
</p:tagLst>
</file>

<file path=ppt/tags/tag2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22.66028"/>
  <p:tag name="EMFCHILD" val="True"/>
</p:tagLst>
</file>

<file path=ppt/tags/tag2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4.991378"/>
  <p:tag name="EMFCHILD" val="True"/>
</p:tagLst>
</file>

<file path=ppt/tags/tag2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62992"/>
  <p:tag name="ORIGINALWIDTH" val="3.949095"/>
  <p:tag name="EMFCHILD" val="True"/>
</p:tagLst>
</file>

<file path=ppt/tags/tag2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063"/>
  <p:tag name="EMFCHILD" val="True"/>
</p:tagLst>
</file>

<file path=ppt/tags/tag2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1142"/>
  <p:tag name="EMFCHILD" val="True"/>
</p:tagLst>
</file>

<file path=ppt/tags/tag2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063"/>
  <p:tag name="EMFCHILD" val="True"/>
</p:tagLst>
</file>

<file path=ppt/tags/tag2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88189"/>
  <p:tag name="ORIGINALWIDTH" val="3.601772"/>
  <p:tag name="LATEXADDIN" val="\documentclass{article}&#10;\usepackage{amsmath}&#10;\usepackage{tensor}&#10;\pagestyle{empty}&#10;\begin{document}&#10;&#10;&#10;$$\bar{v}^{(\mathcal{C})}_{\text{ph}}(\eta) = \sqrt{f_{\mathcal{C}}(r) \left(1-\frac{5 \ell}{2(r+\ell)} \sin^{2}\eta \right)}$$&#10;&#10;\end{document}"/>
  <p:tag name="IGUANATEXSIZE" val="20"/>
  <p:tag name="IGUANATEXCURSOR" val="22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38"/>
  <p:tag name="EMFCHILD" val="True"/>
</p:tagLst>
</file>

<file path=ppt/tags/tag2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15866"/>
  <p:tag name="EMFCHILD" val="True"/>
</p:tagLst>
</file>

<file path=ppt/tags/tag2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62992"/>
  <p:tag name="ORIGINALWIDTH" val="3.939016"/>
  <p:tag name="EMFCHILD" val="True"/>
</p:tagLst>
</file>

<file path=ppt/tags/tag2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1.808858"/>
  <p:tag name="EMFCHILD" val="True"/>
</p:tagLst>
</file>

<file path=ppt/tags/tag2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3.736457"/>
  <p:tag name="EMFCHILD" val="True"/>
</p:tagLst>
</file>

<file path=ppt/tags/tag2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39842"/>
  <p:tag name="ORIGINALWIDTH" val="3.743464"/>
  <p:tag name="EMFCHILD" val="True"/>
</p:tagLst>
</file>

<file path=ppt/tags/tag2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14724"/>
  <p:tag name="EMFCHILD" val="True"/>
</p:tagLst>
</file>

<file path=ppt/tags/tag2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4"/>
  <p:tag name="ORIGINALWIDTH" val="4.65937"/>
  <p:tag name="EMFCHILD" val="True"/>
</p:tagLst>
</file>

<file path=ppt/tags/tag2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14724"/>
  <p:tag name="EMFCHILD" val="True"/>
</p:tagLst>
</file>

<file path=ppt/tags/tag2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34882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669582"/>
  <p:tag name="EMFCHILD" val="True"/>
</p:tagLst>
</file>

<file path=ppt/tags/tag2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88791"/>
  <p:tag name="ORIGINALWIDTH" val="9.069331"/>
  <p:tag name="EMFCHILD" val="True"/>
</p:tagLst>
</file>

<file path=ppt/tags/tag2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17.7742"/>
  <p:tag name="EMFCHILD" val="True"/>
</p:tagLst>
</file>

<file path=ppt/tags/tag2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4.978662"/>
  <p:tag name="EMFCHILD" val="True"/>
</p:tagLst>
</file>

<file path=ppt/tags/tag2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62992"/>
  <p:tag name="ORIGINALWIDTH" val="3.939016"/>
  <p:tag name="EMFCHILD" val="True"/>
</p:tagLst>
</file>

<file path=ppt/tags/tag2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14724"/>
  <p:tag name="EMFCHILD" val="True"/>
</p:tagLst>
</file>

<file path=ppt/tags/tag2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0748"/>
  <p:tag name="EMFCHILD" val="True"/>
</p:tagLst>
</file>

<file path=ppt/tags/tag2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14724"/>
  <p:tag name="EMFCHILD" val="True"/>
</p:tagLst>
</file>

<file path=ppt/tags/tag2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5"/>
  <p:tag name="ORIGINALWIDTH" val="4.908819"/>
  <p:tag name="EMFCHILD" val="True"/>
</p:tagLst>
</file>

<file path=ppt/tags/tag2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3.29248"/>
  <p:tag name="EMFCHILD" val="True"/>
</p:tagLst>
</file>

<file path=ppt/tags/tag2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096102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2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1"/>
  <p:tag name="ORIGINALWIDTH" val="3.980906"/>
  <p:tag name="EMFCHILD" val="True"/>
</p:tagLst>
</file>

<file path=ppt/tags/tag2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9"/>
  <p:tag name="ORIGINALWIDTH" val="3.861181"/>
  <p:tag name="EMFCHILD" val="True"/>
</p:tagLst>
</file>

<file path=ppt/tags/tag2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33.8789"/>
  <p:tag name="EMFCHILD" val="True"/>
</p:tagLst>
</file>

<file path=ppt/tags/tag2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3.980906"/>
  <p:tag name="EMFCHILD" val="True"/>
</p:tagLst>
</file>

<file path=ppt/tags/tag2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14724"/>
  <p:tag name="EMFCHILD" val="True"/>
</p:tagLst>
</file>

<file path=ppt/tags/tag2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0748"/>
  <p:tag name="EMFCHILD" val="True"/>
</p:tagLst>
</file>

<file path=ppt/tags/tag2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634882"/>
  <p:tag name="EMFCHILD" val="True"/>
</p:tagLst>
</file>

<file path=ppt/tags/tag2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9"/>
  <p:tag name="ORIGINALWIDTH" val="3.861181"/>
  <p:tag name="EMFCHILD" val="True"/>
</p:tagLst>
</file>

<file path=ppt/tags/tag2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14724"/>
  <p:tag name="EMFCHILD" val="True"/>
</p:tagLst>
</file>

<file path=ppt/tags/tag2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3.262559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393"/>
  <p:tag name="ORIGINALWIDTH" val="6.63116"/>
  <p:tag name="EMFCHILD" val="True"/>
</p:tagLst>
</file>

<file path=ppt/tags/tag2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5"/>
  <p:tag name="ORIGINALWIDTH" val="2.135118"/>
  <p:tag name="EMFCHILD" val="True"/>
</p:tagLst>
</file>

<file path=ppt/tags/tag2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5"/>
  <p:tag name="ORIGINALWIDTH" val="5.018543"/>
  <p:tag name="EMFCHILD" val="True"/>
</p:tagLst>
</file>

<file path=ppt/tags/tag2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86968"/>
  <p:tag name="EMFCHILD" val="True"/>
</p:tagLst>
</file>

<file path=ppt/tags/tag2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394"/>
  <p:tag name="ORIGINALWIDTH" val="4.65937"/>
  <p:tag name="EMFCHILD" val="True"/>
</p:tagLst>
</file>

<file path=ppt/tags/tag2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5"/>
  <p:tag name="ORIGINALWIDTH" val="4.908819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8237"/>
  <p:tag name="ORIGINALWIDTH" val="6.092685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04959"/>
  <p:tag name="ORIGINALWIDTH" val="7.023623"/>
  <p:tag name="LATEXADDIN" val="\documentclass{article}&#10;\usepackage{amsmath}&#10;\usepackage{tensor}&#10;\pagestyle{empty}&#10;\begin{document}&#10;&#10;$$G_{\mu\nu}=8\pi \langle T_{\mu\nu}\rangle_{\psi}$$&#10;&#10;&#10;\end{document}"/>
  <p:tag name="IGUANATEXSIZE" val="20"/>
  <p:tag name="IGUANATEXCURSOR" val="15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91646"/>
  <p:tag name="ORIGINALWIDTH" val="4.975873"/>
  <p:tag name="EMFCHILD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96259"/>
  <p:tag name="ORIGINALWIDTH" val="4.127127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3.978681"/>
  <p:tag name="EMFCHIL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96259"/>
  <p:tag name="ORIGINALWIDTH" val="4.127127"/>
  <p:tag name="EMFCHIL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9212"/>
  <p:tag name="ORIGINALWIDTH" val="3.559292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47795"/>
  <p:tag name="ORIGINALWIDTH" val="6.578465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6.31205"/>
  <p:tag name="EMFCHIL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2961"/>
  <p:tag name="ORIGINALWIDTH" val="1.751992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0884"/>
  <p:tag name="ORIGINALWIDTH" val="5.137393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6"/>
  <p:tag name="ORIGINALWIDTH" val="4.105355"/>
  <p:tag name="EMFCHILD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67202"/>
  <p:tag name="ORIGINALWIDTH" val="6.092685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22464"/>
  <p:tag name="ORIGINALWIDTH" val="4.198083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845472"/>
  <p:tag name="LATEXADDIN" val="\documentclass{article}&#10;\usepackage{amsmath}&#10;\pagestyle{empty}&#10;\begin{document}&#10;&#10;$$h_{+}(v,r)=0$$&#10;&#10;&#10;\end{document}"/>
  <p:tag name="IGUANATEXSIZE" val="20"/>
  <p:tag name="IGUANATEXCURSOR" val="9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1122"/>
  <p:tag name="ORIGINALWIDTH" val="5.084331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9528"/>
  <p:tag name="EMFCHILD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332323"/>
  <p:tag name="EMFCHILD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54606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61"/>
  <p:tag name="ORIGINALWIDTH" val="5.341929"/>
  <p:tag name="EMFCHILD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016535"/>
  <p:tag name="EMFCHILD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9528"/>
  <p:tag name="EMFCHIL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562638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54685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71339"/>
  <p:tag name="LATEXADDIN" val="\documentclass{article}&#10;\usepackage{amsmath}&#10;\pagestyle{empty}&#10;\begin{document}&#10;&#10;$$f(v,r)=1-\frac{C(v,r)}{r}:=\partial_{\mu}r\partial^{\mu}r$$&#10;&#10;&#10;\end{document}"/>
  <p:tag name="IGUANATEXSIZE" val="20"/>
  <p:tag name="IGUANATEXCURSOR" val="14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3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5591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205985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8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3.287638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5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7.073464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3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5591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29.96768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1927"/>
  <p:tag name="ORIGINALWIDTH" val="6.726851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899"/>
  <p:tag name="ORIGINALWIDTH" val="1.056024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8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2403"/>
  <p:tag name="ORIGINALWIDTH" val="5.240315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36"/>
  <p:tag name="ORIGINALWIDTH" val="4.156378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2403"/>
  <p:tag name="ORIGINALWIDTH" val="5.240315"/>
  <p:tag name="EMFCHILD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36"/>
  <p:tag name="ORIGINALWIDTH" val="4.156378"/>
  <p:tag name="EMFCHILD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96259"/>
  <p:tag name="ORIGINALWIDTH" val="4.127127"/>
  <p:tag name="EMFCHILD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"/>
  <p:tag name="EMFCHIL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3"/>
  <p:tag name="ORIGINALWIDTH" val="6.625117"/>
  <p:tag name="EMFCHIL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EMFCHIL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2.538464"/>
  <p:tag name="EMFCHIL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9212"/>
  <p:tag name="ORIGINALWIDTH" val="3.559292"/>
  <p:tag name="EMFCHILD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205985"/>
  <p:tag name="EMFCHILD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7"/>
  <p:tag name="ORIGINALWIDTH" val="6.625117"/>
  <p:tag name="EMFCHILD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3"/>
  <p:tag name="ORIGINALWIDTH" val="7.173069"/>
  <p:tag name="EMFCHILD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3.08244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628"/>
  <p:tag name="ORIGINALWIDTH" val="4.646497"/>
  <p:tag name="EMFCHIL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78.8219"/>
  <p:tag name="OUTPUTTYPE" val="SVG"/>
  <p:tag name="IGUANATEXVERSION" val="160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211.9637"/>
  <p:tag name="OUTPUTTYPE" val="SVG"/>
  <p:tag name="IGUANATEXVERSION" val="160"/>
  <p:tag name="LATEXADDIN" val="\documentclass{article}&#10;\usepackage{amsmath}&#10;\pagestyle{empty}&#10;\begin{document}&#10;&#10;$$C(v,r)=r_{+}(v)+w_{1}(v)(r-r_{+}(v))+\mathcal{O}(r-r_{+})^2$$&#10;&#10;&#10;\end{document}"/>
  <p:tag name="IGUANATEXSIZE" val="20"/>
  <p:tag name="IGUANATEXCURSOR" val="13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51.31831"/>
  <p:tag name="OUTPUTTYPE" val="SVG"/>
  <p:tag name="IGUANATEXVERSION" val="160"/>
  <p:tag name="LATEXADDIN" val="\documentclass{article}&#10;\usepackage{amsmath}&#10;\pagestyle{empty}&#10;\begin{document}&#10;&#10;$$h_{+}(v,r)=0$$&#10;&#10;&#10;\end{document}"/>
  <p:tag name="IGUANATEXSIZE" val="20"/>
  <p:tag name="IGUANATEXCURSOR" val="9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8685"/>
  <p:tag name="ORIGINALWIDTH" val="274.5105"/>
  <p:tag name="OUTPUTTYPE" val="SVG"/>
  <p:tag name="IGUANATEXVERSION" val="160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5524"/>
  <p:tag name="ORIGINALWIDTH" val="137.3389"/>
  <p:tag name="OUTPUTTYPE" val="SVG"/>
  <p:tag name="IGUANATEXVERSION" val="160"/>
  <p:tag name="LATEXADDIN" val="\documentclass{article}&#10;\usepackage{amsmath}&#10;\pagestyle{empty}&#10;\begin{document}&#10;&#10;$$f(v,r)=1-\frac{C(v,r)}{r}:=\partial_{\mu}r\partial^{\mu}r$$&#10;&#10;&#10;\end{document}"/>
  <p:tag name="IGUANATEXSIZE" val="20"/>
  <p:tag name="IGUANATEXCURSOR" val="14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71339"/>
  <p:tag name="LATEXADDIN" val="\documentclass{article}&#10;\usepackage{amsmath}&#10;\pagestyle{empty}&#10;\begin{document}&#10;&#10;$$f(v,r)=1-\frac{C(v,r)}{r}:=\partial_{\mu}r\partial^{\mu}r$$&#10;&#10;&#10;\end{document}"/>
  <p:tag name="IGUANATEXSIZE" val="20"/>
  <p:tag name="IGUANATEXCURSOR" val="14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3"/>
  <p:tag name="EMFCHIL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5591"/>
  <p:tag name="EMFCHIL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9212"/>
  <p:tag name="ORIGINALWIDTH" val="3.559292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8685"/>
  <p:tag name="ORIGINALWIDTH" val="274.5105"/>
  <p:tag name="OUTPUTTYPE" val="SVG"/>
  <p:tag name="IGUANATEXVERSION" val="160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8"/>
  <p:tag name="EMFCHILD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3.287638"/>
  <p:tag name="EMFCHILD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5"/>
  <p:tag name="EMFCHILD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7.073464"/>
  <p:tag name="EMFCHILD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3"/>
  <p:tag name="EMFCHILD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5591"/>
  <p:tag name="EMFCHILD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29.96768"/>
  <p:tag name="EMFCHIL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899"/>
  <p:tag name="ORIGINALWIDTH" val="1.056024"/>
  <p:tag name="EMFCHIL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8"/>
  <p:tag name="EMFCHIL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2403"/>
  <p:tag name="ORIGINALWIDTH" val="5.240315"/>
  <p:tag name="EMFCHIL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36"/>
  <p:tag name="ORIGINALWIDTH" val="4.156378"/>
  <p:tag name="EMFCHIL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2403"/>
  <p:tag name="ORIGINALWIDTH" val="5.240315"/>
  <p:tag name="EMFCHILD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36"/>
  <p:tag name="ORIGINALWIDTH" val="4.156378"/>
  <p:tag name="EMFCHILD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669582"/>
  <p:tag name="EMFCHIL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669582"/>
  <p:tag name="EMFCHILD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393"/>
  <p:tag name="ORIGINALWIDTH" val="6.63116"/>
  <p:tag name="EMFCHILD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8237"/>
  <p:tag name="ORIGINALWIDTH" val="6.092685"/>
  <p:tag name="EMFCHILD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91646"/>
  <p:tag name="ORIGINALWIDTH" val="4.975873"/>
  <p:tag name="EMFCHILD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393"/>
  <p:tag name="ORIGINALWIDTH" val="6.63116"/>
  <p:tag name="EMFCHIL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3.978681"/>
  <p:tag name="EMFCHILD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8237"/>
  <p:tag name="ORIGINALWIDTH" val="6.092685"/>
  <p:tag name="EMFCHILD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6.31205"/>
  <p:tag name="EMFCHIL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2961"/>
  <p:tag name="ORIGINALWIDTH" val="1.751992"/>
  <p:tag name="EMFCHIL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0884"/>
  <p:tag name="ORIGINALWIDTH" val="5.137393"/>
  <p:tag name="EMFCHIL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67202"/>
  <p:tag name="ORIGINALWIDTH" val="6.092685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22464"/>
  <p:tag name="ORIGINALWIDTH" val="4.198083"/>
  <p:tag name="EMFCHILD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845472"/>
  <p:tag name="LATEXADDIN" val="\documentclass{article}&#10;\usepackage{amsmath}&#10;\pagestyle{empty}&#10;\begin{document}&#10;&#10;$$h_{+}(v,r)=0$$&#10;&#10;&#10;\end{document}"/>
  <p:tag name="IGUANATEXSIZE" val="20"/>
  <p:tag name="IGUANATEXCURSOR" val="9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1122"/>
  <p:tag name="ORIGINALWIDTH" val="5.084331"/>
  <p:tag name="EMFCHILD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9528"/>
  <p:tag name="EMFCHIL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332323"/>
  <p:tag name="EMFCHIL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54606"/>
  <p:tag name="EMFCHIL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016535"/>
  <p:tag name="EMFCHIL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9528"/>
  <p:tag name="EMFCHIL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562638"/>
  <p:tag name="EMFCHILD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54685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4"/>
  <p:tag name="ORIGINALWIDTH" val="7.073462"/>
  <p:tag name="LATEXADDIN" val="\documentclass{article}&#10;\usepackage{amsmath}&#10;\pagestyle{empty}&#10;\begin{document}&#10;&#10;$$C(v,r)=r_{+}(v)+w_{1}(v)(r-r_{+}(v))+\mathcal{O}(r-r_{+})^2$$&#10;&#10;&#10;\end{document}"/>
  <p:tag name="IGUANATEXSIZE" val="20"/>
  <p:tag name="IGUANATEXCURSOR" val="13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373581"/>
  <p:tag name="EMFCHIL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8"/>
  <p:tag name="ORIGINALWIDTH" val="1.16559"/>
  <p:tag name="EMFCHIL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4"/>
  <p:tag name="ORIGINALWIDTH" val="6.625155"/>
  <p:tag name="EMFCHILD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8"/>
  <p:tag name="ORIGINALWIDTH" val="5.132715"/>
  <p:tag name="EMFCHILD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373581"/>
  <p:tag name="EMFCHIL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9"/>
  <p:tag name="ORIGINALWIDTH" val="6.625155"/>
  <p:tag name="EMFCHIL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6.595234"/>
  <p:tag name="EMFCHILD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8"/>
  <p:tag name="ORIGINALWIDTH" val="2.538464"/>
  <p:tag name="EMFCHIL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373581"/>
  <p:tag name="EMFCHIL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47795"/>
  <p:tag name="ORIGINALWIDTH" val="6.578465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3"/>
  <p:tag name="ORIGINALWIDTH" val="6.087163"/>
  <p:tag name="EMFCHIL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8"/>
  <p:tag name="ORIGINALWIDTH" val="5.132715"/>
  <p:tag name="EMFCHILD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373581"/>
  <p:tag name="EMFCHILD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9"/>
  <p:tag name="ORIGINALWIDTH" val="6.625155"/>
  <p:tag name="EMFCHILD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4"/>
  <p:tag name="ORIGINALWIDTH" val="7.173069"/>
  <p:tag name="EMFCHILD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3"/>
  <p:tag name="ORIGINALWIDTH" val="6.087163"/>
  <p:tag name="EMFCHILD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8"/>
  <p:tag name="ORIGINALWIDTH" val="5.132715"/>
  <p:tag name="EMFCHILD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8"/>
  <p:tag name="ORIGINALWIDTH" val="3.08244"/>
  <p:tag name="EMFCHILD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"/>
  <p:tag name="EMFCHILD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3"/>
  <p:tag name="ORIGINALWIDTH" val="6.625117"/>
  <p:tag name="EMFCHILD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EMFCHILD" val="Tru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2.538464"/>
  <p:tag name="EMFCHILD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7"/>
  <p:tag name="ORIGINALWIDTH" val="6.625117"/>
  <p:tag name="EMFCHILD" val="Tru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3"/>
  <p:tag name="ORIGINALWIDTH" val="7.173069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91646"/>
  <p:tag name="ORIGINALWIDTH" val="4.975873"/>
  <p:tag name="EMFCHILD" val="Tru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3.08244"/>
  <p:tag name="EMFCHILD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8685"/>
  <p:tag name="ORIGINALWIDTH" val="274.5105"/>
  <p:tag name="OUTPUTTYPE" val="SVG"/>
  <p:tag name="IGUANATEXVERSION" val="160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78.8219"/>
  <p:tag name="OUTPUTTYPE" val="SVG"/>
  <p:tag name="IGUANATEXVERSION" val="160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8.68087"/>
  <p:tag name="OUTPUTTYPE" val="SVG"/>
  <p:tag name="IGUANATEXVERSION" val="160"/>
  <p:tag name="LATEXADDIN" val="\documentclass{article}&#10;\usepackage{amsmath}&#10;\pagestyle{empty}&#10;\begin{document}&#10;&#10;$$C(v,r)/2$$&#10;&#10;&#10;\end{document}"/>
  <p:tag name="IGUANATEXSIZE" val="20"/>
  <p:tag name="IGUANATEXCURSOR" val="9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51.31831"/>
  <p:tag name="OUTPUTTYPE" val="SVG"/>
  <p:tag name="IGUANATEXVERSION" val="160"/>
  <p:tag name="LATEXADDIN" val="\documentclass{article}&#10;\usepackage{amsmath}&#10;\pagestyle{empty}&#10;\begin{document}&#10;&#10;$$h_{+}(v,r)=0$$&#10;&#10;&#10;\end{document}"/>
  <p:tag name="IGUANATEXSIZE" val="20"/>
  <p:tag name="IGUANATEXCURSOR" val="9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5524"/>
  <p:tag name="ORIGINALWIDTH" val="137.3389"/>
  <p:tag name="OUTPUTTYPE" val="SVG"/>
  <p:tag name="IGUANATEXVERSION" val="160"/>
  <p:tag name="LATEXADDIN" val="\documentclass{article}&#10;\usepackage{amsmath}&#10;\pagestyle{empty}&#10;\begin{document}&#10;&#10;$$f(v,r)=1-\frac{C(v,r)}{r}:=\partial_{\mu}r\partial^{\mu}r$$&#10;&#10;&#10;\end{document}"/>
  <p:tag name="IGUANATEXSIZE" val="20"/>
  <p:tag name="IGUANATEXCURSOR" val="14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211.9637"/>
  <p:tag name="OUTPUTTYPE" val="SVG"/>
  <p:tag name="IGUANATEXVERSION" val="160"/>
  <p:tag name="LATEXADDIN" val="\documentclass{article}&#10;\usepackage{amsmath}&#10;\pagestyle{empty}&#10;\begin{document}&#10;&#10;$$C(v,r)=r_{+}(v)+w_{1}(v)(r-r_{+}(v))+\mathcal{O}(r-r_{+})^2$$&#10;&#10;&#10;\end{document}"/>
  <p:tag name="IGUANATEXSIZE" val="20"/>
  <p:tag name="IGUANATEXCURSOR" val="13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4"/>
  <p:tag name="ORIGINALWIDTH" val="7.073462"/>
  <p:tag name="LATEXADDIN" val="\documentclass{article}&#10;\usepackage{amsmath}&#10;\pagestyle{empty}&#10;\begin{document}&#10;&#10;$$C(v,r)=r_{+}(v)+w_{1}(v)(r-r_{+}(v))+\mathcal{O}(r-r_{+})^2$$&#10;&#10;&#10;\end{document}"/>
  <p:tag name="IGUANATEXSIZE" val="20"/>
  <p:tag name="IGUANATEXCURSOR" val="13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373581"/>
  <p:tag name="EMFCHILD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8"/>
  <p:tag name="ORIGINALWIDTH" val="1.16559"/>
  <p:tag name="EMFCHILD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4"/>
  <p:tag name="ORIGINALWIDTH" val="6.625155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8"/>
  <p:tag name="ORIGINALWIDTH" val="5.132715"/>
  <p:tag name="EMFCHILD" val="Tru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373581"/>
  <p:tag name="EMFCHILD" val="Tru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9"/>
  <p:tag name="ORIGINALWIDTH" val="6.625155"/>
  <p:tag name="EMFCHILD" val="Tru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6.595234"/>
  <p:tag name="EMFCHILD" val="Tr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8"/>
  <p:tag name="ORIGINALWIDTH" val="2.538464"/>
  <p:tag name="EMFCHILD" val="Tr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373581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3"/>
  <p:tag name="ORIGINALWIDTH" val="6.087163"/>
  <p:tag name="EMFCHILD" val="Tr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8"/>
  <p:tag name="ORIGINALWIDTH" val="5.132715"/>
  <p:tag name="EMFCHILD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373581"/>
  <p:tag name="EMFCHILD" val="Tru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9"/>
  <p:tag name="ORIGINALWIDTH" val="6.625155"/>
  <p:tag name="EMFCHILD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4"/>
  <p:tag name="ORIGINALWIDTH" val="7.173069"/>
  <p:tag name="EMFCHILD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3"/>
  <p:tag name="ORIGINALWIDTH" val="6.087163"/>
  <p:tag name="EMFCHILD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3"/>
  <p:tag name="ORIGINALWIDTH" val="4.054762"/>
  <p:tag name="EMFCHILD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8"/>
  <p:tag name="ORIGINALWIDTH" val="5.132715"/>
  <p:tag name="EMFCHILD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8"/>
  <p:tag name="ORIGINALWIDTH" val="3.08244"/>
  <p:tag name="EMFCHILD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7"/>
  <p:tag name="ORIGINALWIDTH" val="4.971339"/>
  <p:tag name="LATEXADDIN" val="\documentclass{article}&#10;\usepackage{amsmath}&#10;\pagestyle{empty}&#10;\begin{document}&#10;&#10;$$f(v,r)=1-\frac{C(v,r)}{r}:=\partial_{\mu}r\partial^{\mu}r$$&#10;&#10;&#10;\end{document}"/>
  <p:tag name="IGUANATEXSIZE" val="20"/>
  <p:tag name="IGUANATEXCURSOR" val="140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3"/>
  <p:tag name="EMFCHILD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5591"/>
  <p:tag name="EMFCHILD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8"/>
  <p:tag name="EMFCHILD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3.287638"/>
  <p:tag name="EMFCHILD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5"/>
  <p:tag name="EMFCHILD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36"/>
  <p:tag name="ORIGINALWIDTH" val="7.073464"/>
  <p:tag name="EMFCHILD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6"/>
  <p:tag name="ORIGINALWIDTH" val="4.105355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373583"/>
  <p:tag name="EMFCHILD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5591"/>
  <p:tag name="EMFCHILD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1299"/>
  <p:tag name="EMFCHILD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29.96768"/>
  <p:tag name="EMFCHILD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899"/>
  <p:tag name="ORIGINALWIDTH" val="1.056024"/>
  <p:tag name="EMFCHILD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18"/>
  <p:tag name="EMFCHILD" val="Tru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2403"/>
  <p:tag name="ORIGINALWIDTH" val="5.240315"/>
  <p:tag name="EMFCHILD" val="Tru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36"/>
  <p:tag name="ORIGINALWIDTH" val="4.156378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2403"/>
  <p:tag name="ORIGINALWIDTH" val="5.240315"/>
  <p:tag name="EMFCHILD" val="Tru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7836"/>
  <p:tag name="ORIGINALWIDTH" val="4.156378"/>
  <p:tag name="EMFCHILD" val="Tru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2"/>
  <p:tag name="ORIGINALWIDTH" val="4.054764"/>
  <p:tag name="EMFCHILD" val="Tru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4.845472"/>
  <p:tag name="LATEXADDIN" val="\documentclass{article}&#10;\usepackage{amsmath}&#10;\pagestyle{empty}&#10;\begin{document}&#10;&#10;$$h_{+}(v,r)=0$$&#10;&#10;&#10;\end{document}"/>
  <p:tag name="IGUANATEXSIZE" val="20"/>
  <p:tag name="IGUANATEXCURSOR" val="95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1122"/>
  <p:tag name="ORIGINALWIDTH" val="5.084331"/>
  <p:tag name="EMFCHILD" val="Tru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9528"/>
  <p:tag name="EMFCHILD" val="Tru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332323"/>
  <p:tag name="EMFCHILD" val="Tr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54606"/>
  <p:tag name="EMFCHILD" val="Tru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016535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89528"/>
  <p:tag name="EMFCHILD" val="Tru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562638"/>
  <p:tag name="EMFCHILD" val="Tru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154685"/>
  <p:tag name="EMFCHILD" val="Tru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61732"/>
  <p:tag name="ORIGINALWIDTH" val="7.029252"/>
  <p:tag name="LATEXADDIN" val="\documentclass{article}&#10;\usepackage{amsmath}&#10;\pagestyle{empty}&#10;\begin{document}&#10;&#10;$$C(v,r)/2$$&#10;&#10;&#10;\end{document}"/>
  <p:tag name="IGUANATEXSIZE" val="20"/>
  <p:tag name="IGUANATEXCURSOR" val="91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9685"/>
  <p:tag name="EMFCHILD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34626"/>
  <p:tag name="EMFCHILD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58307"/>
  <p:tag name="EMFCHILD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236"/>
  <p:tag name="ORIGINALWIDTH" val="4.029449"/>
  <p:tag name="EMFCHILD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9685"/>
  <p:tag name="EMFCHILD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.85122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950236"/>
  <p:tag name="EMFCHILD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"/>
  <p:tag name="EMFCHILD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3"/>
  <p:tag name="ORIGINALWIDTH" val="6.625117"/>
  <p:tag name="EMFCHILD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9"/>
  <p:tag name="ORIGINALWIDTH" val="4.891653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3.978681"/>
  <p:tag name="EMFCHILD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2.538464"/>
  <p:tag name="EMFCHILD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373582"/>
  <p:tag name="EMFCHILD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7"/>
  <p:tag name="ORIGINALWIDTH" val="6.625117"/>
  <p:tag name="EMFCHILD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07443"/>
  <p:tag name="ORIGINALWIDTH" val="7.173069"/>
  <p:tag name="EMFCHILD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87164"/>
  <p:tag name="EMFCHILD" val="Tru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1"/>
  <p:tag name="ORIGINALWIDTH" val="4.054763"/>
  <p:tag name="EMFCHILD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6536"/>
  <p:tag name="ORIGINALWIDTH" val="5.132715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11299"/>
  <p:tag name="EMFCHILD" val="Tru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3.08244"/>
  <p:tag name="EMFCHILD" val="Tru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669582"/>
  <p:tag name="EMFCHILD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393"/>
  <p:tag name="ORIGINALWIDTH" val="6.63116"/>
  <p:tag name="EMFCHILD" val="Tru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8237"/>
  <p:tag name="ORIGINALWIDTH" val="6.092685"/>
  <p:tag name="EMFCHILD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91646"/>
  <p:tag name="ORIGINALWIDTH" val="4.975873"/>
  <p:tag name="EMFCHILD" val="Tru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3.978681"/>
  <p:tag name="EMFCHILD" val="Tru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77"/>
  <p:tag name="ORIGINALWIDTH" val="3.804183"/>
  <p:tag name="EMFCHILD" val="Tru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74503"/>
  <p:tag name="ORIGINALWIDTH" val="4.15318"/>
  <p:tag name="EMFCHILD" val="Tru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14842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1549"/>
  <p:tag name="ORIGINALWIDTH" val="3.399343"/>
  <p:tag name="EMFCHILD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61"/>
  <p:tag name="ORIGINALWIDTH" val="5.341929"/>
  <p:tag name="EMFCHIL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28"/>
  <p:tag name="ORIGINALWIDTH" val="0.8864709"/>
  <p:tag name="EMFCHILD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6.31205"/>
  <p:tag name="EMFCHILD" val="Tru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2961"/>
  <p:tag name="ORIGINALWIDTH" val="1.751992"/>
  <p:tag name="EMFCHILD" val="Tru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0884"/>
  <p:tag name="ORIGINALWIDTH" val="5.137393"/>
  <p:tag name="EMFCHILD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9"/>
  <p:tag name="ORIGINALWIDTH" val="3.245758"/>
  <p:tag name="EMFCHILD" val="Tru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67202"/>
  <p:tag name="ORIGINALWIDTH" val="6.092685"/>
  <p:tag name="EMFCHILD" val="Tru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22464"/>
  <p:tag name="ORIGINALWIDTH" val="4.198083"/>
  <p:tag name="EMFCHILD" val="Tru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59.2737"/>
  <p:tag name="OUTPUTTYPE" val="SVG"/>
  <p:tag name="IGUANATEXVERSION" val="160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31035"/>
  <p:tag name="ORIGINALWIDTH" val="83.14574"/>
  <p:tag name="OUTPUTTYPE" val="SVG"/>
  <p:tag name="IGUANATEXVERSION" val="160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5524"/>
  <p:tag name="ORIGINALWIDTH" val="44.07063"/>
  <p:tag name="OUTPUTTYPE" val="SVG"/>
  <p:tag name="IGUANATEXVERSION" val="160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7795"/>
  <p:tag name="ORIGINALWIDTH" val="25.91614"/>
  <p:tag name="OUTPUTTYPE" val="SVG"/>
  <p:tag name="IGUANATEXVERSION" val="160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205"/>
  <p:tag name="ORIGINALWIDTH" val="8.15937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2638"/>
  <p:tag name="ORIGINALWIDTH" val="6.625118"/>
  <p:tag name="EMFCHILD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64488"/>
  <p:tag name="ORIGINALWIDTH" val="3.287638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2888"/>
  <p:tag name="ORIGINALWIDTH" val="1.807834"/>
  <p:tag name="EMFCHILD" val="Tru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28"/>
  <p:tag name="ORIGINALWIDTH" val="4.137913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4"/>
  <p:tag name="ORIGINALWIDTH" val="5.16189"/>
  <p:tag name="EMFCHILD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62795"/>
  <p:tag name="EMFCHILD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4.999567"/>
  <p:tag name="EMFCHILD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8.57508"/>
  <p:tag name="EMFCHILD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4.986299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45079"/>
  <p:tag name="EMFCHILD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297559"/>
  <p:tag name="EMFCHILD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05473"/>
  <p:tag name="EMFCHILD" val="Tru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987047"/>
  <p:tag name="EMFCHILD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183976"/>
  <p:tag name="EMFCHILD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91693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33.41752"/>
  <p:tag name="EMFCHILD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6.645079"/>
  <p:tag name="EMFCHILD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8"/>
  <p:tag name="ORIGINALWIDTH" val="3.867126"/>
  <p:tag name="EMFCHILD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8"/>
  <p:tag name="ORIGINALWIDTH" val="3.217598"/>
  <p:tag name="EMFCHILD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3.654843"/>
  <p:tag name="EMFCHILD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604567"/>
  <p:tag name="EMFCHILD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68268"/>
  <p:tag name="EMFCHILD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433"/>
  <p:tag name="ORIGINALWIDTH" val="3.049016"/>
  <p:tag name="EMFCHILD" val="Tru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94488"/>
  <p:tag name="ORIGINALWIDTH" val="4.699646"/>
  <p:tag name="EMFCHILD" val="Tru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2.530591"/>
  <p:tag name="EMFCHILD" val="Tru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511"/>
  <p:tag name="ORIGINALWIDTH" val="6.63116"/>
  <p:tag name="EMFCHILD" val="Tru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6.286732"/>
  <p:tag name="EMFCHILD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59.2737"/>
  <p:tag name="OUTPUTTYPE" val="SVG"/>
  <p:tag name="IGUANATEXVERSION" val="160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7795"/>
  <p:tag name="ORIGINALWIDTH" val="25.91614"/>
  <p:tag name="OUTPUTTYPE" val="SVG"/>
  <p:tag name="IGUANATEXVERSION" val="160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5524"/>
  <p:tag name="ORIGINALWIDTH" val="44.07063"/>
  <p:tag name="OUTPUTTYPE" val="SVG"/>
  <p:tag name="IGUANATEXVERSION" val="160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7.025236"/>
  <p:tag name="OUTPUTTYPE" val="SVG"/>
  <p:tag name="IGUANATEXVERSION" val="160"/>
  <p:tag name="LATEXADDIN" val="\documentclass{article}&#10;\usepackage{amsmath}&#10;\pagestyle{empty}&#10;\begin{document}&#10;&#10;$$\ell_{c}$$&#10;&#10;&#10;\end{document}"/>
  <p:tag name="IGUANATEXSIZE" val="20"/>
  <p:tag name="IGUANATEXCURSOR" val="9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31035"/>
  <p:tag name="ORIGINALWIDTH" val="83.14574"/>
  <p:tag name="OUTPUTTYPE" val="SVG"/>
  <p:tag name="IGUANATEXVERSION" val="160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4.986299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45079"/>
  <p:tag name="EMFCHILD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297559"/>
  <p:tag name="EMFCHILD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05473"/>
  <p:tag name="EMFCHILD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987047"/>
  <p:tag name="EMFCHILD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183976"/>
  <p:tag name="EMFCHILD" val="Tru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91693"/>
  <p:tag name="EMFCHILD" val="Tru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33.41752"/>
  <p:tag name="EMFCHILD" val="Tru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6.645079"/>
  <p:tag name="EMFCHILD" val="Tru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8"/>
  <p:tag name="ORIGINALWIDTH" val="3.867126"/>
  <p:tag name="EMFCHILD" val="Tru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8"/>
  <p:tag name="ORIGINALWIDTH" val="3.217598"/>
  <p:tag name="EMFCHILD" val="Tru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614567"/>
  <p:tag name="LATEXADDIN" val="\documentclass{article}&#10;\usepackage{amsmath}&#10;\pagestyle{empty}&#10;\begin{document}&#10;&#10;$$\ell_{c}$$&#10;&#10;&#10;\end{document}"/>
  <p:tag name="IGUANATEXSIZE" val="20"/>
  <p:tag name="IGUANATEXCURSOR" val="9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2.830945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205985"/>
  <p:tag name="EMFCHIL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EMFCHILD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28"/>
  <p:tag name="ORIGINALWIDTH" val="4.137913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4"/>
  <p:tag name="ORIGINALWIDTH" val="5.16189"/>
  <p:tag name="EMFCHILD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62795"/>
  <p:tag name="EMFCHILD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4.999567"/>
  <p:tag name="EMFCHILD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8.57508"/>
  <p:tag name="EMFCHILD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205"/>
  <p:tag name="ORIGINALWIDTH" val="8.15937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6.31205"/>
  <p:tag name="EMFCHILD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2638"/>
  <p:tag name="ORIGINALWIDTH" val="6.625118"/>
  <p:tag name="EMFCHILD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64488"/>
  <p:tag name="ORIGINALWIDTH" val="3.287638"/>
  <p:tag name="EMFCHILD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3.654843"/>
  <p:tag name="EMFCHILD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604567"/>
  <p:tag name="EMFCHILD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68268"/>
  <p:tag name="EMFCHILD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433"/>
  <p:tag name="ORIGINALWIDTH" val="3.049016"/>
  <p:tag name="EMFCHILD" val="Tru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94488"/>
  <p:tag name="ORIGINALWIDTH" val="4.699646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21537"/>
  <p:tag name="ORIGINALWIDTH" val="1.166684"/>
  <p:tag name="EMFCHILD" val="Tru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2.530591"/>
  <p:tag name="EMFCHILD" val="Tru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6.286732"/>
  <p:tag name="EMFCHILD" val="Tru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058477"/>
  <p:tag name="EMFCHILD" val="Tru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59.2737"/>
  <p:tag name="OUTPUTTYPE" val="SVG"/>
  <p:tag name="IGUANATEXVERSION" val="160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80748"/>
  <p:tag name="ORIGINALWIDTH" val="9.380039"/>
  <p:tag name="OUTPUTTYPE" val="SVG"/>
  <p:tag name="IGUANATEXVERSION" val="160"/>
  <p:tag name="LATEXADDIN" val="\documentclass{article}&#10;\usepackage{amsmath}&#10;\pagestyle{empty}&#10;\begin{document}&#10;&#10;&#10;$$r_{+}$$&#10;&#10;\end{document}"/>
  <p:tag name="IGUANATEXSIZE" val="20"/>
  <p:tag name="IGUANATEXCURSOR" val="88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9.233582"/>
  <p:tag name="OUTPUTTYPE" val="SVG"/>
  <p:tag name="IGUANATEXVERSION" val="160"/>
  <p:tag name="LATEXADDIN" val="\documentclass{article}&#10;\usepackage{amsmath}&#10;\pagestyle{empty}&#10;\begin{document}&#10;&#10;$$r_{-}$$&#10;&#10;&#10;\end{document}"/>
  <p:tag name="IGUANATEXSIZE" val="20"/>
  <p:tag name="IGUANATEXCURSOR" val="87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5524"/>
  <p:tag name="ORIGINALWIDTH" val="44.07063"/>
  <p:tag name="OUTPUTTYPE" val="SVG"/>
  <p:tag name="IGUANATEXVERSION" val="160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25.42665"/>
  <p:tag name="OUTPUTTYPE" val="SVG"/>
  <p:tag name="IGUANATEXVERSION" val="160"/>
  <p:tag name="LATEXADDIN" val="\documentclass{article}&#10;\usepackage{amsmath}&#10;\pagestyle{empty}&#10;\begin{document}&#10;&#10;$$\ell&lt;\ell_{c}$$&#10;&#10;&#10;\end{document}"/>
  <p:tag name="IGUANATEXSIZE" val="20"/>
  <p:tag name="IGUANATEXCURSOR" val="9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7.025236"/>
  <p:tag name="OUTPUTTYPE" val="SVG"/>
  <p:tag name="IGUANATEXVERSION" val="160"/>
  <p:tag name="LATEXADDIN" val="\documentclass{article}&#10;\usepackage{amsmath}&#10;\pagestyle{empty}&#10;\begin{document}&#10;&#10;$$\ell_{c}$$&#10;&#10;&#10;\end{document}"/>
  <p:tag name="IGUANATEXSIZE" val="20"/>
  <p:tag name="IGUANATEXCURSOR" val="9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31035"/>
  <p:tag name="ORIGINALWIDTH" val="83.14574"/>
  <p:tag name="OUTPUTTYPE" val="SVG"/>
  <p:tag name="IGUANATEXVERSION" val="160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7795"/>
  <p:tag name="ORIGINALWIDTH" val="25.91614"/>
  <p:tag name="OUTPUTTYPE" val="SVG"/>
  <p:tag name="IGUANATEXVERSION" val="160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205"/>
  <p:tag name="ORIGINALWIDTH" val="8.15937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2638"/>
  <p:tag name="ORIGINALWIDTH" val="6.625118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2961"/>
  <p:tag name="ORIGINALWIDTH" val="1.751992"/>
  <p:tag name="EMFCHILD" val="Tru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64488"/>
  <p:tag name="ORIGINALWIDTH" val="3.287638"/>
  <p:tag name="EMFCHILD" val="Tru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4.986299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45079"/>
  <p:tag name="EMFCHILD" val="True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297559"/>
  <p:tag name="EMFCHILD" val="True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05473"/>
  <p:tag name="EMFCHILD" val="Tru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987047"/>
  <p:tag name="EMFCHILD" val="Tru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183976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0884"/>
  <p:tag name="ORIGINALWIDTH" val="5.137393"/>
  <p:tag name="EMFCHILD" val="Tru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91693"/>
  <p:tag name="EMFCHILD" val="Tru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33.41752"/>
  <p:tag name="EMFCHILD" val="True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6.645079"/>
  <p:tag name="EMFCHILD" val="Tru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8"/>
  <p:tag name="ORIGINALWIDTH" val="3.867126"/>
  <p:tag name="EMFCHILD" val="Tru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8"/>
  <p:tag name="ORIGINALWIDTH" val="3.217598"/>
  <p:tag name="EMFCHILD" val="Tru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614567"/>
  <p:tag name="LATEXADDIN" val="\documentclass{article}&#10;\usepackage{amsmath}&#10;\pagestyle{empty}&#10;\begin{document}&#10;&#10;$$\ell_{c}$$&#10;&#10;&#10;\end{document}"/>
  <p:tag name="IGUANATEXSIZE" val="20"/>
  <p:tag name="IGUANATEXCURSOR" val="9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2.830945"/>
  <p:tag name="EMFCHILD" val="True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LATEXADDIN" val="\documentclass{article}&#10;\usepackage{amsmath}&#10;\pagestyle{empty}&#10;\begin{document}&#10;&#10;$$\ell&lt;\ell_{c}$$&#10;&#10;&#10;\end{document}"/>
  <p:tag name="IGUANATEXSIZE" val="20"/>
  <p:tag name="IGUANATEXCURSOR" val="9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8898"/>
  <p:tag name="ORIGINALWIDTH" val="6.208898"/>
  <p:tag name="EMFCHILD" val="True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EMFCHILD" val="True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3.080039"/>
  <p:tag name="EMFCHILD" val="True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28"/>
  <p:tag name="ORIGINALWIDTH" val="4.137913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4"/>
  <p:tag name="ORIGINALWIDTH" val="5.16189"/>
  <p:tag name="EMFCHILD" val="True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62795"/>
  <p:tag name="EMFCHILD" val="True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4.999567"/>
  <p:tag name="EMFCHILD" val="True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4.377551"/>
  <p:tag name="EMFCHILD" val="Tru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8.57508"/>
  <p:tag name="EMFCHILD" val="True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3.870472"/>
  <p:tag name="LATEXADDIN" val="\documentclass{article}&#10;\usepackage{amsmath}&#10;\pagestyle{empty}&#10;\begin{document}&#10;&#10;$$r_{-}$$&#10;&#10;&#10;\end{document}"/>
  <p:tag name="IGUANATEXSIZE" val="20"/>
  <p:tag name="IGUANATEXCURSOR" val="87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294882"/>
  <p:tag name="ORIGINALWIDTH" val="4.5"/>
  <p:tag name="EMFCHILD" val="True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3.870472"/>
  <p:tag name="LATEXADDIN" val="\documentclass{article}&#10;\usepackage{amsmath}&#10;\pagestyle{empty}&#10;\begin{document}&#10;&#10;&#10;$$r_{+}$$&#10;&#10;\end{document}"/>
  <p:tag name="IGUANATEXSIZE" val="20"/>
  <p:tag name="IGUANATEXCURSOR" val="88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6142"/>
  <p:tag name="ORIGINALWIDTH" val="4.899409"/>
  <p:tag name="EMFCHILD" val="Tru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3.654843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36"/>
  <p:tag name="ORIGINALWIDTH" val="2.31342"/>
  <p:tag name="EMFCHILD" val="True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604567"/>
  <p:tag name="EMFCHILD" val="Tru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68268"/>
  <p:tag name="EMFCHILD" val="True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433"/>
  <p:tag name="ORIGINALWIDTH" val="3.049016"/>
  <p:tag name="EMFCHILD" val="Tru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1927"/>
  <p:tag name="ORIGINALWIDTH" val="6.726851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67202"/>
  <p:tag name="ORIGINALWIDTH" val="6.092685"/>
  <p:tag name="EMFCHILD" val="Tru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94488"/>
  <p:tag name="ORIGINALWIDTH" val="4.699646"/>
  <p:tag name="EMFCHILD" val="Tru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2.530591"/>
  <p:tag name="EMFCHILD" val="True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22464"/>
  <p:tag name="ORIGINALWIDTH" val="4.198083"/>
  <p:tag name="EMFCHILD" val="Tru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6.286732"/>
  <p:tag name="EMFCHILD" val="True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59.2737"/>
  <p:tag name="OUTPUTTYPE" val="SVG"/>
  <p:tag name="IGUANATEXVERSION" val="160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80748"/>
  <p:tag name="ORIGINALWIDTH" val="9.380039"/>
  <p:tag name="OUTPUTTYPE" val="SVG"/>
  <p:tag name="IGUANATEXVERSION" val="160"/>
  <p:tag name="LATEXADDIN" val="\documentclass{article}&#10;\usepackage{amsmath}&#10;\pagestyle{empty}&#10;\begin{document}&#10;&#10;&#10;$$r_{+}$$&#10;&#10;\end{document}"/>
  <p:tag name="IGUANATEXSIZE" val="20"/>
  <p:tag name="IGUANATEXCURSOR" val="88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9.233582"/>
  <p:tag name="OUTPUTTYPE" val="SVG"/>
  <p:tag name="IGUANATEXVERSION" val="160"/>
  <p:tag name="LATEXADDIN" val="\documentclass{article}&#10;\usepackage{amsmath}&#10;\pagestyle{empty}&#10;\begin{document}&#10;&#10;$$r_{-}$$&#10;&#10;&#10;\end{document}"/>
  <p:tag name="IGUANATEXSIZE" val="20"/>
  <p:tag name="IGUANATEXCURSOR" val="87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5524"/>
  <p:tag name="ORIGINALWIDTH" val="44.07063"/>
  <p:tag name="OUTPUTTYPE" val="SVG"/>
  <p:tag name="IGUANATEXVERSION" val="160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78.8219"/>
  <p:tag name="OUTPUTTYPE" val="SVG"/>
  <p:tag name="IGUANATEXVERSION" val="160"/>
  <p:tag name="LATEXADDIN" val="\documentclass{article}&#10;\usepackage{amsmath}&#10;\pagestyle{empty}&#10;\begin{document}&#10;&#10;$$h_{+}(v,r)=h_{1}(v)(r-r_{+}(v))+\mathcal{O}(r-r_{+})^2$$&#10;&#10;&#10;\end{document}"/>
  <p:tag name="IGUANATEXSIZE" val="20"/>
  <p:tag name="IGUANATEXCURSOR" val="87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25.42665"/>
  <p:tag name="OUTPUTTYPE" val="SVG"/>
  <p:tag name="IGUANATEXVERSION" val="160"/>
  <p:tag name="LATEXADDIN" val="\documentclass{article}&#10;\usepackage{amsmath}&#10;\pagestyle{empty}&#10;\begin{document}&#10;&#10;$$\ell&lt;\ell_{c}$$&#10;&#10;&#10;\end{document}"/>
  <p:tag name="IGUANATEXSIZE" val="20"/>
  <p:tag name="IGUANATEXCURSOR" val="9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25.42665"/>
  <p:tag name="OUTPUTTYPE" val="SVG"/>
  <p:tag name="IGUANATEXVERSION" val="160"/>
  <p:tag name="LATEXADDIN" val="\documentclass{article}&#10;\usepackage{amsmath}&#10;\pagestyle{empty}&#10;\begin{document}&#10;&#10;$$\ell=\ell_{c}$$&#10;&#10;&#10;\end{document}"/>
  <p:tag name="IGUANATEXSIZE" val="20"/>
  <p:tag name="IGUANATEXCURSOR" val="11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56142"/>
  <p:tag name="ORIGINALWIDTH" val="7.025236"/>
  <p:tag name="OUTPUTTYPE" val="SVG"/>
  <p:tag name="IGUANATEXVERSION" val="160"/>
  <p:tag name="LATEXADDIN" val="\documentclass{article}&#10;\usepackage{amsmath}&#10;\pagestyle{empty}&#10;\begin{document}&#10;&#10;$$\ell_{c}$$&#10;&#10;&#10;\end{document}"/>
  <p:tag name="IGUANATEXSIZE" val="20"/>
  <p:tag name="IGUANATEXCURSOR" val="9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31035"/>
  <p:tag name="ORIGINALWIDTH" val="83.14574"/>
  <p:tag name="OUTPUTTYPE" val="SVG"/>
  <p:tag name="IGUANATEXVERSION" val="160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7795"/>
  <p:tag name="ORIGINALWIDTH" val="25.91614"/>
  <p:tag name="OUTPUTTYPE" val="SVG"/>
  <p:tag name="IGUANATEXVERSION" val="160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77205"/>
  <p:tag name="ORIGINALWIDTH" val="8.15937"/>
  <p:tag name="LATEXADDIN" val="\documentclass{article}&#10;\usepackage{amsmath}&#10;\pagestyle{empty}&#10;\begin{document}&#10;&#10;$$m=1$$&#10;&#10;&#10;\end{document}"/>
  <p:tag name="IGUANATEXSIZE" val="20"/>
  <p:tag name="IGUANATEXCURSOR" val="8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2638"/>
  <p:tag name="ORIGINALWIDTH" val="6.625118"/>
  <p:tag name="EMFCHILD" val="True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64488"/>
  <p:tag name="ORIGINALWIDTH" val="3.287638"/>
  <p:tag name="EMFCHILD" val="True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4"/>
  <p:tag name="ORIGINALWIDTH" val="4.986299"/>
  <p:tag name="LATEXADDIN" val="\documentclass{article}&#10;\usepackage{amsmath}&#10;\pagestyle{empty}&#10;\begin{document}&#10;&#10;$$f(r)=1-\frac{2mr^2}{(r+\ell)^{3}}$$&#10;&#10;&#10;\end{document}"/>
  <p:tag name="IGUANATEXSIZE" val="20"/>
  <p:tag name="IGUANATEXCURSOR" val="109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8685"/>
  <p:tag name="ORIGINALWIDTH" val="274.5105"/>
  <p:tag name="OUTPUTTYPE" val="SVG"/>
  <p:tag name="IGUANATEXVERSION" val="160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45079"/>
  <p:tag name="EMFCHILD" val="True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297559"/>
  <p:tag name="EMFCHILD" val="True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39"/>
  <p:tag name="ORIGINALWIDTH" val="6.105473"/>
  <p:tag name="EMFCHILD" val="True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3.987047"/>
  <p:tag name="EMFCHILD" val="Tru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183976"/>
  <p:tag name="EMFCHILD" val="True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91693"/>
  <p:tag name="EMFCHILD" val="True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5"/>
  <p:tag name="ORIGINALWIDTH" val="33.41752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2"/>
  <p:tag name="ORIGINALWIDTH" val="4.746496"/>
  <p:tag name="LATEXADDIN" val="\documentclass{article}&#10;\usepackage{amsmath}&#10;\pagestyle{empty}&#10;\begin{document}&#10;&#10;$$ds^2=-e^{h_{+}(v,r)}f(v,r)dv^2+2e^{h_{+}(v,r)}dvdr+r^2d\Omega_{2}, \quad r'_{+}(v)&lt;0$$&#10;&#10;&#10;\end{document}"/>
  <p:tag name="IGUANATEXSIZE" val="20"/>
  <p:tag name="IGUANATEXCURSOR" val="13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66968"/>
  <p:tag name="EMFCHILD" val="Tru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8"/>
  <p:tag name="ORIGINALWIDTH" val="6.645079"/>
  <p:tag name="EMFCHILD" val="True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43188"/>
  <p:tag name="ORIGINALWIDTH" val="3.867126"/>
  <p:tag name="EMFCHILD" val="True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7"/>
  <p:tag name="ORIGINALWIDTH" val="2.318268"/>
  <p:tag name="EMFCHILD" val="True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8"/>
  <p:tag name="ORIGINALWIDTH" val="3.217598"/>
  <p:tag name="EMFCHILD" val="True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614567"/>
  <p:tag name="LATEXADDIN" val="\documentclass{article}&#10;\usepackage{amsmath}&#10;\pagestyle{empty}&#10;\begin{document}&#10;&#10;$$\ell_{c}$$&#10;&#10;&#10;\end{document}"/>
  <p:tag name="IGUANATEXSIZE" val="20"/>
  <p:tag name="IGUANATEXCURSOR" val="93"/>
  <p:tag name="TRANSPARENCY" val="True"/>
  <p:tag name="LATEXENGINEID" val="0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2.830945"/>
  <p:tag name="EMFCHILD" val="True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LATEXADDIN" val="\documentclass{article}&#10;\usepackage{amsmath}&#10;\pagestyle{empty}&#10;\begin{document}&#10;&#10;$$\ell=\ell_{c}$$&#10;&#10;&#10;\end{document}"/>
  <p:tag name="IGUANATEXSIZE" val="20"/>
  <p:tag name="IGUANATEXCURSOR" val="11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4094"/>
  <p:tag name="ORIGINALWIDTH" val="6.757638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669582"/>
  <p:tag name="EMFCHILD" val="Tru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EMFCHILD" val="True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3.080039"/>
  <p:tag name="EMFCHILD" val="True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LATEXADDIN" val="\documentclass{article}&#10;\usepackage{amsmath}&#10;\pagestyle{empty}&#10;\begin{document}&#10;&#10;$$\ell&lt;\ell_{c}$$&#10;&#10;&#10;\end{document}"/>
  <p:tag name="IGUANATEXSIZE" val="20"/>
  <p:tag name="IGUANATEXCURSOR" val="96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8898"/>
  <p:tag name="ORIGINALWIDTH" val="6.208898"/>
  <p:tag name="EMFCHILD" val="True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66417"/>
  <p:tag name="ORIGINALWIDTH" val="3.932638"/>
  <p:tag name="EMFCHILD" val="True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3464"/>
  <p:tag name="ORIGINALWIDTH" val="3.080039"/>
  <p:tag name="EMFCHILD" val="True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28"/>
  <p:tag name="ORIGINALWIDTH" val="4.137913"/>
  <p:tag name="LATEXADDIN" val="\documentclass{article}&#10;\usepackage{amsmath}&#10;\pagestyle{empty}&#10;\begin{document}&#10;&#10;$$\theta_{+}=\frac{f(r)}{r}$$&#10;&#10;&#10;\end{document}"/>
  <p:tag name="IGUANATEXSIZE" val="20"/>
  <p:tag name="IGUANATEXCURSOR" val="110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39724"/>
  <p:tag name="ORIGINALWIDTH" val="5.16189"/>
  <p:tag name="EMFCHILD" val="True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62795"/>
  <p:tag name="EMFCHILD" val="True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4.999567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64"/>
  <p:tag name="ORIGINALWIDTH" val="3.085239"/>
  <p:tag name="EMFCHILD" val="Tru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24449"/>
  <p:tag name="EMFCHILD" val="True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646"/>
  <p:tag name="ORIGINALWIDTH" val="18.57508"/>
  <p:tag name="EMFCHILD" val="True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4.077796"/>
  <p:tag name="EMFCHILD" val="True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3.870472"/>
  <p:tag name="LATEXADDIN" val="\documentclass{article}&#10;\usepackage{amsmath}&#10;\pagestyle{empty}&#10;\begin{document}&#10;&#10;$$r_{-}$$&#10;&#10;&#10;\end{document}"/>
  <p:tag name="IGUANATEXSIZE" val="20"/>
  <p:tag name="IGUANATEXCURSOR" val="87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294882"/>
  <p:tag name="ORIGINALWIDTH" val="4.5"/>
  <p:tag name="EMFCHILD" val="True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3.870472"/>
  <p:tag name="LATEXADDIN" val="\documentclass{article}&#10;\usepackage{amsmath}&#10;\pagestyle{empty}&#10;\begin{document}&#10;&#10;&#10;$$r_{+}$$&#10;&#10;\end{document}"/>
  <p:tag name="IGUANATEXSIZE" val="20"/>
  <p:tag name="IGUANATEXCURSOR" val="88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6142"/>
  <p:tag name="ORIGINALWIDTH" val="4.899409"/>
  <p:tag name="EMFCHILD" val="True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393"/>
  <p:tag name="ORIGINALWIDTH" val="6.63116"/>
  <p:tag name="EMFCHILD" val="True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3.654843"/>
  <p:tag name="EMFCHILD" val="True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604567"/>
  <p:tag name="EMFCHILD" val="True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75591"/>
  <p:tag name="ORIGINALWIDTH" val="6.068268"/>
  <p:tag name="EMFCHILD" val="Tru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0433"/>
  <p:tag name="ORIGINALWIDTH" val="3.049016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8237"/>
  <p:tag name="ORIGINALWIDTH" val="6.092685"/>
  <p:tag name="EMFCHILD" val="Tru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72047"/>
  <p:tag name="ORIGINALWIDTH" val="4.955905"/>
  <p:tag name="EMFCHILD" val="True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4134"/>
  <p:tag name="EMFCHILD" val="True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94488"/>
  <p:tag name="ORIGINALWIDTH" val="4.699646"/>
  <p:tag name="EMFCHILD" val="True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2.530591"/>
  <p:tag name="EMFCHILD" val="True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82"/>
  <p:tag name="ORIGINALWIDTH" val="3.8291"/>
  <p:tag name="EMFCHILD" val="True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85905"/>
  <p:tag name="ORIGINALWIDTH" val="6.604567"/>
  <p:tag name="EMFCHILD" val="True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563"/>
  <p:tag name="ORIGINALWIDTH" val="4.042165"/>
  <p:tag name="EMFCHILD" val="Tru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4.72748"/>
  <p:tag name="EMFCHILD" val="True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68"/>
  <p:tag name="ORIGINALWIDTH" val="6.286732"/>
  <p:tag name="EMFCHILD" val="Tru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72835"/>
  <p:tag name="EMFCHILD" val="True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9012"/>
  <p:tag name="ORIGINALWIDTH" val="159.2737"/>
  <p:tag name="OUTPUTTYPE" val="SVG"/>
  <p:tag name="IGUANATEXVERSION" val="160"/>
  <p:tag name="LATEXADDIN" val="\documentclass{article}&#10;\usepackage{amsmath}&#10;\pagestyle{empty}&#10;\begin{document}&#10;&#10;$$ds^2=-f(r)dt^2+f(r)^{-1}dr^2+r^2d\Omega_{2}$$&#10;&#10;&#10;\end{document}"/>
  <p:tag name="IGUANATEXSIZE" val="20"/>
  <p:tag name="IGUANATEXCURSOR" val="125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80748"/>
  <p:tag name="ORIGINALWIDTH" val="9.380039"/>
  <p:tag name="OUTPUTTYPE" val="SVG"/>
  <p:tag name="IGUANATEXVERSION" val="160"/>
  <p:tag name="LATEXADDIN" val="\documentclass{article}&#10;\usepackage{amsmath}&#10;\pagestyle{empty}&#10;\begin{document}&#10;&#10;&#10;$$r_{+}$$&#10;&#10;\end{document}"/>
  <p:tag name="IGUANATEXSIZE" val="20"/>
  <p:tag name="IGUANATEXCURSOR" val="88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"/>
  <p:tag name="ORIGINALWIDTH" val="9.233582"/>
  <p:tag name="OUTPUTTYPE" val="SVG"/>
  <p:tag name="IGUANATEXVERSION" val="160"/>
  <p:tag name="LATEXADDIN" val="\documentclass{article}&#10;\usepackage{amsmath}&#10;\pagestyle{empty}&#10;\begin{document}&#10;&#10;$$r_{-}$$&#10;&#10;&#10;\end{document}"/>
  <p:tag name="IGUANATEXSIZE" val="20"/>
  <p:tag name="IGUANATEXCURSOR" val="87"/>
  <p:tag name="TRANSPARENCY" val="True"/>
  <p:tag name="LATEXENGINEID" val="1"/>
  <p:tag name="TEMPFOLDER" val="C:\Users\soras\Dropbox (Macquarie University)\Research\Presentations\"/>
  <p:tag name="LATEXFORMHEIGHT" val="320"/>
  <p:tag name="LATEXFORMWIDTH" val="385"/>
  <p:tag name="LATEXFORMWRAP" val="True"/>
  <p:tag name="BITMAPVECTO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775F2F8-92D6-4D28-8774-8A68C62F10E0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5875</TotalTime>
  <Words>1358</Words>
  <Application>Microsoft Office PowerPoint</Application>
  <PresentationFormat>Widescreen</PresentationFormat>
  <Paragraphs>533</Paragraphs>
  <Slides>54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Arial Rounded MT Bold</vt:lpstr>
      <vt:lpstr>Calibri</vt:lpstr>
      <vt:lpstr>Calibri Light</vt:lpstr>
      <vt:lpstr>Lucida Grande</vt:lpstr>
      <vt:lpstr>Wingdings</vt:lpstr>
      <vt:lpstr>Office Theme</vt:lpstr>
      <vt:lpstr>Properties of dynamical regular black holes in semiclassical gravity</vt:lpstr>
      <vt:lpstr>Ultracompact Objects</vt:lpstr>
      <vt:lpstr>Ultracompact Objects</vt:lpstr>
      <vt:lpstr>Ultracompact Objects</vt:lpstr>
      <vt:lpstr>Ultracompact Objects</vt:lpstr>
      <vt:lpstr>Ultracompact Objects</vt:lpstr>
      <vt:lpstr>Ultracompact Objects</vt:lpstr>
      <vt:lpstr>Ultracompact Objects</vt:lpstr>
      <vt:lpstr>Part I</vt:lpstr>
      <vt:lpstr>Self-consistent description</vt:lpstr>
      <vt:lpstr>Self-consistent description</vt:lpstr>
      <vt:lpstr>Self-consistent description</vt:lpstr>
      <vt:lpstr>Self-consistent description (Black holes)</vt:lpstr>
      <vt:lpstr>Self-consistent description (Black holes)</vt:lpstr>
      <vt:lpstr>Self-consistent description (Black holes)</vt:lpstr>
      <vt:lpstr>Self-consistent description (Black holes)</vt:lpstr>
      <vt:lpstr>Self-consistent description (Black holes)</vt:lpstr>
      <vt:lpstr>Self-consistent description (Black holes)</vt:lpstr>
      <vt:lpstr>Part II</vt:lpstr>
      <vt:lpstr>Regular UCOs</vt:lpstr>
      <vt:lpstr>Regular UCOs</vt:lpstr>
      <vt:lpstr>Regular UCOs</vt:lpstr>
      <vt:lpstr>Regular UCOs</vt:lpstr>
      <vt:lpstr>Regular UCOs</vt:lpstr>
      <vt:lpstr>Time evolution</vt:lpstr>
      <vt:lpstr>Time evolution</vt:lpstr>
      <vt:lpstr>Time evolution</vt:lpstr>
      <vt:lpstr>Energy conditions</vt:lpstr>
      <vt:lpstr>Energy conditions</vt:lpstr>
      <vt:lpstr>Energy conditions</vt:lpstr>
      <vt:lpstr>Can we escape and how?</vt:lpstr>
      <vt:lpstr>Can we escape and how?</vt:lpstr>
      <vt:lpstr>Can we escape and how?</vt:lpstr>
      <vt:lpstr>Can we escape and how?</vt:lpstr>
      <vt:lpstr>Can we escape and how?</vt:lpstr>
      <vt:lpstr>Can we escape and how?</vt:lpstr>
      <vt:lpstr>Firewalls?</vt:lpstr>
      <vt:lpstr>Part III</vt:lpstr>
      <vt:lpstr>Summary of Results</vt:lpstr>
      <vt:lpstr>Back-up</vt:lpstr>
      <vt:lpstr>Equations of motion</vt:lpstr>
      <vt:lpstr>Evolution of </vt:lpstr>
      <vt:lpstr>How do we source them?</vt:lpstr>
      <vt:lpstr>Regular UCOs</vt:lpstr>
      <vt:lpstr>Minimal Length Constraints</vt:lpstr>
      <vt:lpstr>Birefringence, light rings, causality</vt:lpstr>
      <vt:lpstr>Birefringence, light rings, causality</vt:lpstr>
      <vt:lpstr>Birefringence, light rings, causality</vt:lpstr>
      <vt:lpstr>Birefringence, light rings, causality</vt:lpstr>
      <vt:lpstr>Birefringence, light rings, causality</vt:lpstr>
      <vt:lpstr>Birefringence, light rings, causality</vt:lpstr>
      <vt:lpstr>Birefringence, light rings, causality</vt:lpstr>
      <vt:lpstr>Birefringence, light rings, causality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Implications of singularity regularization  in black hole thermodynamics</dc:title>
  <dc:creator>Ioannis Soranidis</dc:creator>
  <cp:lastModifiedBy>Ioannis Soranidis</cp:lastModifiedBy>
  <cp:revision>261</cp:revision>
  <dcterms:created xsi:type="dcterms:W3CDTF">2023-10-15T23:17:14Z</dcterms:created>
  <dcterms:modified xsi:type="dcterms:W3CDTF">2024-07-11T09:44:21Z</dcterms:modified>
</cp:coreProperties>
</file>